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617" r:id="rId4"/>
    <p:sldId id="618" r:id="rId5"/>
    <p:sldId id="619" r:id="rId6"/>
    <p:sldId id="620" r:id="rId7"/>
    <p:sldId id="62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35:39.97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11321 4249 49 0,'-1'-25'31'16,"1"-2"3"-16,2 8 0 15,-8-4-27-15,11 11 0 16,-8-4 1-16,3 16 0 16,3-13-1-16,-3 13 0 15,2 15-1-15,2 7-1 0,-7 4 0 16,6 3-2-16,-3-3-1 15,4 1 0-15,8-10 0 16,16-18 1-16,17-29-1 16,21-33 0-16,18-30 0 15,30-28-1-15,26-22-6 16,1-32-15-16,24 8-19 15,-20-5-1-15,-10 25-3 16,-27 23 1-16</inkml:trace>
  <inkml:trace contextRef="#ctx0" brushRef="#br0" timeOffset="524.0524">12553 5158 81 0,'0'-21'39'15,"0"21"-2"-15,-1-19 1 16,1 19-34-16,0 0 0 16,1 17-1-16,-1 8 0 15,1 12 1-15,-2 5-1 16,1 4-1-16,4-5 1 15,7-3 0-15,15-26 0 16,19-34 1-16,30-49-3 0,35-45 0 16,42-38-2-16,30-49-9 15,32-7-11-15,-12-26-20 16,-6 16-1-16,-38 19-3 15,-35 39 2-15</inkml:trace>
  <inkml:trace contextRef="#ctx0" brushRef="#br0" timeOffset="1306.1306">12516 6674 103 0,'0'0'39'0,"5"-16"2"16,-5 16-2-16,1 27-34 15,3 13-2-15,-4 11 0 16,4 7 1-16,0-3 0 15,11-11 0-15,18-32-1 16,33-42-1-16,43-65 0 16,53-60-1-16,63-56-6 15,35-53-13-15,43-13-12 16,-18-28-14-16,-21 16-2 0,-54 27 0 15,-60 46-1-15</inkml:trace>
  <inkml:trace contextRef="#ctx0" brushRef="#br0" timeOffset="5093.5093">12522 11033 85 0,'0'31'41'0,"2"26"0"0,-12 13 1 16,-2 13-37-16,2-3-3 15,8-5 1-15,12-24 0 16,25-39 0-16,31-47 0 16,43-54-1-16,51-57-1 15,46-44-8-15,54-24-30 16,9-33-3-16,13-4 1 15,-19-3-4-15</inkml:trace>
  <inkml:trace contextRef="#ctx0" brushRef="#br0" timeOffset="6607.6607">16420 10826 52 0,'-24'-7'34'15,"5"3"0"-15,-2-1 1 16,9 8-23-16,-6-11-4 15,18 8-2-15,-14-7 0 0,14 7-1 16,0 0-1-16,10-2-1 16,4 4-1-16,8 4 1 15,8 0-1-15,14 3 1 16,15-2-1-16,16 1 0 15,21-5 0-15,24-2 0 16,22-7 0-16,21-8 0 16,19-7 0-16,16-3-1 15,8-3 0-15,9 1 0 16,-6 3 0-16,-2 5-1 15,-19 4 0-15,-16 10 0 16,-20 6 0-16,-25 5-1 16,-25 3 0-16,-20 0-1 15,-19 2 0-15,-19-7 0 0,-12 3-2 16,-11-11-1-16,-2 3-2 15,-14-14-3-15,9 11-25 16,-16-9-1-16,2 12-1 16,-16-6 0-16</inkml:trace>
  <inkml:trace contextRef="#ctx0" brushRef="#br0" timeOffset="7261.7261">17474 11258 26 0,'-2'-10'32'0,"2"10"3"15,0 0-1-15,-5-17-15 16,5 17-8-16,0 0-1 16,7 27 1-16,-11-10-3 0,7 15 0 15,-6-1-3-15,5 4 1 16,0-9-1-16,18-13 0 15,22-25-1-15,33-28 0 16,43-34 0-16,91-37-1 16,6-24-8-16,19-30-32 15,27-8 0-15,-16-11-4 16,-26 12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0:06:17.1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2086 1089 78 0,'0'0'38'0,"21"-67"-1"15,-21 67 1-15,20-63-37 16,-20 63 1-16,0 0-2 16,0 0 2-16,0 0 2 15,46 5-3-15,-42 70 1 16,5 29-1-16,0 25 1 15,-13-3-1-15,10 14 0 16,5-5-4-16,-2-24-10 16,12-23-24-16,1-23 0 15,10-19-1-15,2-23 1 16</inkml:trace>
  <inkml:trace contextRef="#ctx0" brushRef="#br0" timeOffset="353.0351">2787 1244 61 0,'-8'-63'42'0,"8"63"-2"15,0 0 2-15,0 0-17 16,-56-32-20-16,3 52-2 15,2 39 2-15,-8 16-3 16,-5-14 0-16,17 5-2 16,16-6 0-16,19-16-1 15,24-20 1-15,10-7 0 16,6-3 0-16,8-4 0 0,2-3 0 15,3-1 0-15,-2-1 1 16,-2 3-1-16,-3 2 0 16,-6 3-1-16,-5 0-1 15,-2 2-3-15,-5-6-3 16,11 5-17-16,-13-10-14 15,13 1 1-15,-5-11-2 16,10-2 1-16</inkml:trace>
  <inkml:trace contextRef="#ctx0" brushRef="#br0" timeOffset="707.0707">3085 1521 85 0,'-13'20'36'0,"9"0"1"0,-2-1 0 16,13-7-33-16,4 1 0 15,13-5-1-15,7-5 1 16,13-7-1-16,5-7 0 16,7-7-1-16,-1-5 0 15,-1-2 0-15,-10-4 0 16,-7-2-1-16,-14 0 1 15,-16 4-1-15,-18 9 1 16,-15 6-1-16,-14 9 1 16,-8 12-1-16,-8 8 0 15,-2 13 0-15,3 8-1 16,6 4 1-16,10 6-1 0,13 3 0 15,16-1-2-15,14-7 0 16,22-6-5-16,12-21-10 16,28 1-20-16,5-19-4 15,19-1 1-15,3-20-2 16</inkml:trace>
  <inkml:trace contextRef="#ctx0" brushRef="#br0" timeOffset="1060.106">4162 1315 107 0,'-47'-22'40'16,"-9"27"2"-16,-13 15-2 15,-4 8-37-15,3 11-1 0,3 5 0 16,17-2-1-16,16-5-2 15,28-9 1-15,16-10 0 16,12-4-1-16,12-6 1 16,9-4-1-16,6-4 1 15,4 0 0-15,-4-2 0 16,-3 4 0-16,-11 2 0 15,-7 9 0-15,-19 4 0 16,-12 11 1-16,-13 3-1 16,-8 5-1-16,-5 1 0 15,0-5-1-15,4-3-1 16,4-11-3-16,22-5-10 15,4-23-24-15,28-8 1 16,8-14 0-16,17-7-2 0</inkml:trace>
  <inkml:trace contextRef="#ctx0" brushRef="#br0" timeOffset="1389.1389">4534 1368 108 0,'0'0'41'0,"23"-37"-1"15,-37 31 0-15,-6 14-36 16,-16 8-1-16,0 10 0 15,-4 10-3-15,3-2 2 16,2-3-3-16,18 0 1 16,9-3 0-16,8-5 0 15,11-6-1-15,9-5 1 0,6-3 0 16,5-2 0-16,-1-3 0 15,1 1 1-15,-6 0-1 16,-1 3 0-16,-9 2 0 16,-11 11 1-16,-7 2-1 15,-5 5-1-15,-10 4 1 16,0-4-1-16,-1 0-1 15,2-6-2-15,9-4-3 16,8-18-30-16,3-19-4 16,14-10 2-16,18-9-2 15</inkml:trace>
  <inkml:trace contextRef="#ctx0" brushRef="#br0" timeOffset="1622.162">4911 911 108 0,'0'0'42'15,"29"-89"0"-15,-29 89-1 16,0 0-38-16,0 0 0 16,20-4-1-16,-29 104 0 15,-11 38-1-15,7 16 0 16,-13-11-2-16,9-8 1 15,8-19-6-15,6-29-3 16,17-29-30-16,-2-24-3 16,13-13 2-16,-2-18-3 15</inkml:trace>
  <inkml:trace contextRef="#ctx0" brushRef="#br0" timeOffset="2273.2273">5064 1531 109 0,'-10'25'40'15,"12"3"0"-15,2-8 0 16,9-7-37-16,18-6-1 16,10-12 0-16,8-7 1 15,9-6-1-15,4-11-1 16,3-5-1-16,-65 34 1 15,62-41-1-15,-62 41 2 16,44-47-2-16,-44 47 1 16,0 0 0-16,29-65 1 15,-29 65-1-15,0 0 2 0,-20-31-1 16,-28 31-2-16,-5 23 0 15,-21 11 0-15,3 15 0 16,0 12-2-16,14 14 1 16,14 2-1-16,28-14 0 15,22-18 1-15,17-14 0 16,21-14-1-16,13-17 1 15,19-12-1-15,7-14 0 16,8-8-1-16,-3-11 0 16,-4 0 0-16,-12-1 1 15,-11 5 1-15,-14 10 1 16,-16 6 1-16,-12 13 0 15,-20 12 2-15,-1 15 0 16,-14 13 0-16,-3 8 0 0,-4 10-1 16,1 2-2-16,3 5 1 15,2-2-1-15,4-7 0 16,6-6 0-16,4-12 1 15,5-8-1-15,-3-18 1 16,19-8 1-16,-6-14-1 16,-2-12 2-16,-2-5 0 15,5-4-3-15,-3-5 0 16,0-4 0-16,1 0 0 15,1 0 0-15,2 5 0 16,-15 47 0-16,18-48 0 16,-18 48-15-16,40-52-25 15,-40 52-1-15,58-55 1 16,-58 55-2-16</inkml:trace>
  <inkml:trace contextRef="#ctx0" brushRef="#br0" timeOffset="2893.2893">7492 1071 105 0,'27'-65'39'15,"-27"65"1"-15,0 0-2 16,-9-63-36-16,9 63 2 15,0 0-1-15,-79 6 0 0,79-6 0 16,-75 40 0-16,75-40-1 16,-86 57-1-16,39-12 0 15,-17 21-2-15,23-3 1 16,26-12-1-16,30-9 1 15,14-23-2-15,28-3 2 16,0-6-1-16,-1 2 2 16,-7-2-1-16,-13 10 0 15,-15 8 0-15,-15 5 1 16,-19 7-1-16,-14 8 1 15,-12 1-1-15,-3 2 0 16,-5 0-2-16,-1-11-1 16,17-4-4-16,-6-18-30 15,32-6-3-15,5-12 0 0,26-19 0 16</inkml:trace>
  <inkml:trace contextRef="#ctx0" brushRef="#br0" timeOffset="3442.3442">7846 1349 112 0,'-11'13'39'0,"-13"10"1"15,-7 14-7-15,-5 0-31 16,5 8 2-16,4-4-2 15,6 3 0-15,6-1 1 16,12-6-2-16,13-11 0 0,13-10 1 16,10-10-1-16,20-13 0 15,3-12 0-15,10-14 0 16,4-11 0-16,-2-10-1 15,-68 54 1-15,67-57 0 16,-67 57 0-16,55-59-1 16,-55 59 0-16,44-51 1 15,-28 15-2-15,-1 28 1 16,-24 22-1-16,-1 31 0 15,-19 28 0-15,-2 25 0 16,-8 24 0-16,1 17-1 16,1-1 1-16,3 2 0 15,2-13 1-15,6-9-1 16,5-25 1-16,3-12 1 0,3-29 0 15,3-19 0-15,12-33 0 16,-16-11 0-16,11-28 0 16,5-18 0-16,3-16 0 15,1-14 0-15,3-14-1 16,8-9 1-16,6 4-1 15,3 3 1-15,5 6-2 16,5 5 0-16,7 13-4 16,-1 3-4-16,22 13-26 15,-14 11-6-15,16 11 1 16,-64 41-1-16</inkml:trace>
  <inkml:trace contextRef="#ctx0" brushRef="#br0" timeOffset="3824.3824">8800 1343 80 0,'16'18'41'16,"-17"4"0"-16,-5 6 0 16,-8 7-11-16,-2 2-25 15,-1 2-1-15,2 0-1 16,-3-1-1-16,3 2-1 15,0-7 0-15,5-5 0 16,2-9-1-16,4-6 0 16,4-13 0-16,15-6 1 15,2-11-1-15,6-13 1 16,2-8-1-16,7-9 1 0,0-5 1 15,-32 52-2 1,30-56 0-16,-30 56 0 0,34-46 0 16,-5 6 0-16,-7 17 0 15,-8 18 0-15,-4 13 0 16,-5 19 0-16,-1 11-2 15,-3 8-1-15,4 2-3 16,5-5-3-16,22 0-18 16,-6-17-15-16,22-3 2 15,-4-13-1-15,20-5 0 16</inkml:trace>
  <inkml:trace contextRef="#ctx0" brushRef="#br0" timeOffset="4213.4213">9552 1421 119 0,'-5'-18'41'0,"-17"3"0"0,5 25-7 15,-13-1-30-15,-2 10 0 16,-6 14-2-16,-1 4-1 16,2 6 0-16,2 5 0 15,10-3-1-15,8-3 0 16,15-12 1-16,15-12-1 15,19-15 0-15,12-12 1 16,11-19 0-16,8-17-1 16,-63 45 2-16,77-65 0 15,-77 65-2-15,80-94 0 16,-40 43 0-16,5-3 0 15,-11 2 0-15,2 0 0 16,-36 52 0-16,54-84 0 0,-54 84 0 16,25-72 0-16,-25 72 0 15,0 0 0-15,-19 3 0 16,11 45 0-16,-15 32 0 15,-8 15 0-15,9 8-6 16,18 0 0-16,33-17-14 16,13-47-20-16,33-11-1 15,-1-21 0-15,13-8-1 16</inkml:trace>
  <inkml:trace contextRef="#ctx0" brushRef="#br0" timeOffset="4560.456">10428 1476 111 0,'-21'-6'40'16,"2"15"2"-16,-12 6-2 15,8 3-37-15,-5 13-1 0,3 4 0 16,1 4-1-16,4 5-1 16,4-4 1-16,3-1-2 15,6-9 2-15,1-3-2 16,2-9 1-16,5-6 0 15,-1-12 1-15,14-21 1 16,1-3-1-16,7-11 1 16,0-8-1-16,6-10 1 15,2-6-1-15,2 0 0 16,-32 59 0-16,36-57 1 15,-36 57-2-15,29-51 0 16,-29 51 0-16,0 0 0 16,45-75 0-16,-11 55 0 15,-5 6-6-15,-29 14-12 0,47-8-22 16,-12 4-2-16,-35 4-1 15,64 3 0-15</inkml:trace>
  <inkml:trace contextRef="#ctx0" brushRef="#br0" timeOffset="5462.5462">11175 1275 108 0,'-33'18'42'16,"-8"9"1"-16,-13 8-2 15,6 6-36-15,-2 1-1 16,23 3-1-16,-1-4-1 0,10 4 0 16,8-2-1-16,10-4 0 15,10-9 0-15,13-7-1 16,10-13 2-16,9-12-2 15,8-8 0-15,0-15 0 16,0-9 0-16,-6-12 0 16,-6-7 0-16,-38 53-2 15,24-60 1-15,-24 60-1 16,15-60 1-16,-15 60 0 15,2-60 0-15,-2 60 0 16,0 0 1-16,-5-63-1 16,5 63 2-16,0 0-1 15,6-34 0-15,-6 34 0 16,0 0 0-16,22-9 0 15,-22 9 0-15,0 0 0 0,0 0 1 16,62 14-1-16,-62-14 0 16,49 15 1-16,-49-15 0 15,52 11 0-15,-19-6 0 16,16 1 0-16,-18 1-1 15,-8 13 1-15,-12 6-1 16,-8 8 0-16,-15 6 0 16,2 3 0-16,-8-1-1 15,0-3 1-15,3-9 0 16,3-3 0-16,5-13 0 15,7-14 1-15,13-9 1 16,3-11-2-16,7-11 0 0,6-11 0 16,-29 42 0-16,37-50 0 15,-37 50 0-15,37-54 0 16,-37 54 0-16,39-50 0 15,-39 50 0-15,0 0 0 16,33-67 0-16,-20 54 0 16,-13 13 0-16,0 0 0 15,4 29 0-15,-5 1 0 16,-6 0 0-16,12-1 0 15,4-14 0-15,5-6 0 16,8-8 0-16,5-10 0 16,-27 9 0-16,0 0 0 15,48-29 0-15,-48 29 0 16,0 0 0-16,57-38 0 15,-57 38 0-15,19-17 0 0,5 6 0 16,-9 5 0-16,-15 6 0 16,13 29 0-16,-17 1 0 15,2 12 0-15,-8 5 0 16,5-3 0-16,7-1-4 15,2-8-4-15,19 0-9 16,-7-18-5-16,28 4-8 16,-11-15-12-16,19-5 2 15,-9-8 0-15,9-7 2 16</inkml:trace>
  <inkml:trace contextRef="#ctx0" brushRef="#br0" timeOffset="5846.5846">12414 1433 111 0,'0'0'41'0,"-16"-1"1"0,8 17-1 16,-13 11-35-16,12-8-2 15,1 3-2-15,7 3 0 16,5-3-1-16,10-5 0 16,7-3 0-16,10-5 0 15,7-8 1-15,4-8-2 16,1-6 0-16,0-5 0 15,0-7 0-15,-11-10 0 16,-32 35 0-16,0 0 0 16,31-66 0-16,-31 66 0 15,0 0 0-15,-1-63 0 16,1 63 0-16,-32-22 0 15,-11 15 0-15,-7 14 0 16,-5 14 0-16,0 14 0 0,0 10 0 16,14 18 0-16,18 1 0 15,27-10 0-15,23-7 0 16,19-14 0-16,22-6-6 15,8-21-12-15,36 3-9 16,-7-14-16-16,22-5 1 16,-9-9-3-16,3 2 3 15</inkml:trace>
  <inkml:trace contextRef="#ctx0" brushRef="#br0" timeOffset="5966.5966">13356 1734 120 0,'-28'19'43'0,"0"-8"-3"0,28-11-4 16,0 0-69-1,13 4-9-15,9-5 0 0,0-2-3 16</inkml:trace>
  <inkml:trace contextRef="#ctx0" brushRef="#br1" timeOffset="10901.09">2628 2151 69 0,'14'-3'36'0,"-14"3"-3"16,10 5 1-16,-10-5-28 16,18-4-1-16,-2 3-2 15,11 0 0-15,3-5 0 0,11 2-2 16,6-4 0-16,6-2-1 15,4 0 1-15,4 2-1 16,4 1 0-16,5 1-1 16,1 3 1-16,2-1 0 15,4 3 0-15,4 0 1 16,4-1-1-16,7-2 0 15,8-1 0-15,6-3 1 16,6-4-1-16,3 3 1 16,7-4-1-16,2 2 1 15,5 0-1-15,2 2 1 16,-4 3-1-16,0 0 1 15,-5 5 0-15,1 0-1 16,-2 3 0-16,0 0 1 16,-3 0-1-16,0 0 0 0,-2-1 1 15,-1 2-1-15,4-5 0 16,3 2 1-16,-1-2-1 15,-1 1 0-15,2-1 0 16,1 1 0-16,0-1 0 16,1 4 0-16,-2 0 0 15,-3 1 0-15,-2 3-1 16,-2 0 1-16,-3 1-1 15,-3-3 1-15,1 3-1 16,-5-2 1-16,-2 0-1 16,4-4 1-16,-5 0 0 15,1-2-1-15,0 0 1 16,0-1 0-16,-1 0-1 15,-3 0 1-15,-1-1 0 0,-4 2 0 16,-1 1-1-16,-1 0 1 16,-4 1 0-16,4 2 0 15,-1-2 0-15,0 0 0 16,-1 1-1-16,4-2 2 15,1-1-1-15,3-1 0 16,3 0 0-16,1-1 0 16,1-2 0-16,0-1 1 15,3-1-1-15,1 2 0 16,1-1 0-16,-1 3 0 15,-1-3 0-15,-1 3 0 16,-4-1 0-16,1 2 0 16,-3-1 0-16,0-1 0 15,3 1 0-15,-1-4 0 0,-1 2 0 16,-2-3 0-16,0 1 0 15,-2 0 0-15,-1-1-2 16,-4 2 3-16,-4 1-2 16,-3 0 1-16,-3 0-2 15,-4 2 3-15,-4-1-2 16,-1 2 1-16,-7 1 0 15,-5 0 0-15,-2-3 1 16,-8 3 0-16,-5-1-1 16,-6 2 0-16,-5-1 1 15,-4 1-1-15,-3 1 0 16,-4-1 1-16,-2 1-1 15,-1 1-1-15,-4 0 1 16,1-1 0-16,-3 0 0 16,-1 0 1-16,-13-1 0 0,17 0-1 15,-17 0 0-15,0 0 0 16,0 0 0-16,-14 1-4 15,14-1-19-15,-24 11-13 16,10-5 1-16,-5-3-2 16,3 0-1-16</inkml:trace>
  <inkml:trace contextRef="#ctx0" brushRef="#br2" timeOffset="14906.4905">1365 2883 65 0,'-4'-9'37'0,"4"9"-2"16,-8 22 1-16,4 10-13 15,-5 2-19-15,3 19 0 16,-1 9-3-16,0 14 1 16,-2 6-1-16,1-1-2 15,1 6-1-15,-1-6-1 16,5-3-4-16,-5-18-26 15,13-9-2-15,-4-21-1 16,7-14-1-16</inkml:trace>
  <inkml:trace contextRef="#ctx0" brushRef="#br2" timeOffset="15440.5439">1050 2914 102 0,'-14'-7'37'0,"10"-4"1"15,20 13-3-15,15-14-31 16,19-3-1-16,18-8-2 16,17-3-1-16,11-7 2 15,10 0-2-15,1-2 1 16,-1 4-2-16,-11 6 1 15,-8 10-1-15,-18 10 1 16,-12 13 2-16,-17 15-1 0,-18 18 1 16,-13 12-1-16,-13 11 0 15,-12 13 0-15,-7 9 1 16,-9 5-1-16,-2 1 0 15,-5-4 0-15,7-8-2 16,-2-14 1-16,12-8 0 16,7-18 0-16,11-13 2 15,4-27-1-15,18-6 0 16,7-23 0-16,6-12 1 15,4-10 0-15,2-5 0 16,2-3-1-16,-1-2 0 16,-4 9-1-16,-6 10 1 15,-5 13-1-15,-1 15-1 16,-7 15 1-16,-1 14-1 0,-5 17 1 15,-4 13-1-15,-2 10 0 16,1 9-1-16,-1 5 0 16,-2-3-3-16,9 0-2 15,-7-18-7-15,25-3-25 16,-11-25-1-16,17-6 0 15,-6-22 0-15</inkml:trace>
  <inkml:trace contextRef="#ctx0" brushRef="#br2" timeOffset="15808.5807">2475 3250 96 0,'-13'21'37'0,"11"9"1"15,1-6-1-15,20 2-33 16,0-6-1-16,15-8 0 15,7-11 0-15,9-5 0 16,2-13-1-16,5-9-1 16,-8-4 1-16,1-4-1 15,-16-8 1-15,-6 2-2 16,-14 1 1-16,-10 0 0 15,-15 12 0-15,-11 5 0 16,-10 9 0-16,-8 13 1 16,-6 14-1-16,-6 13 0 15,1 12 0-15,5 12 0 16,5 6-1-16,10 4 0 15,13-1 0-15,17-6-1 16,22-9-3-16,11-12-1 0,29-7-14 16,0-26-19-16,23-3-2 15,0-21-1-15,15-3 0 16</inkml:trace>
  <inkml:trace contextRef="#ctx0" brushRef="#br2" timeOffset="16417.6416">3391 3163 91 0,'0'0'38'15,"-9"-17"-1"-15,9 17 1 16,0 0-35-16,-15 16 0 0,4 4 0 16,2 13-1-16,-2 6 0 15,2 11-1-15,-2 3-1 16,3 0 0-16,2-2 2 15,2-3-2-15,2-10 1 16,4-10 1-16,2-17 0 16,-4-11 0-16,18-22 0 15,-6-8 0-15,3-13 0 16,-2-10 1-16,0-7-2 15,0-7 1-15,-3 3-1 16,-2 5 0-16,-2 11 0 16,-4 5 0-16,1 15-1 15,-2 7-1-15,2 8 1 16,-3 13-1-16,17-1-1 0,0 6-2 15,11 5-2-15,2-12-8 16,21 13-22-16,-6-14-3 16,16 5-2-16,-4-12 0 15</inkml:trace>
  <inkml:trace contextRef="#ctx0" brushRef="#br2" timeOffset="16762.6761">3902 3135 96 0,'-21'43'39'15,"1"-8"1"-15,15 3-1 16,0-13-35-16,20-5 1 16,6-13-2-16,13-6-1 15,4-10 0-15,6-9 0 0,1-8 0 16,-2-8-2-16,-6-3 1 15,-8-1 0-15,-9 0-1 16,-14 4 0-16,-12 6 0 16,-15 6 0-16,-9 15 0 15,-13 15 0-15,-4 14 1 16,-6 17-1-16,2 11 1 15,3 10-1-15,8 7 1 16,9 1-1-16,17-4-1 16,14-9-2-16,23-8-4 15,17-29-18-15,34 2-14 16,10-27 0-16,31-2-1 0,15-22-3 15</inkml:trace>
  <inkml:trace contextRef="#ctx0" brushRef="#br2" timeOffset="17701.77">5738 2922 71 0,'-40'1'39'15,"0"14"-2"-15,-10 1 2 16,2 20-11-16,-6 1-24 16,7 11-1-16,2 2 0 15,7 7-1-15,7-2 0 16,9 1 0-16,9-5-2 15,14-8 2-15,12-12-2 16,15-15 1-16,10-17 0 0,10-15 0 16,9-14 0-16,3-12-1 15,1-10 1-15,-3-5 0 16,-7-1 0-16,-11 0-1 15,-10 10 1-15,-11 5-1 16,-10 14 0-16,-7 8 0 16,-2 21 0-16,-17-5 0 15,5 21 0-15,-4 12-1 16,2 11 1-16,3 8 0 15,5 4-1-15,6 4 1 16,9-3 0-16,14-6-1 16,12-9 0-16,8-13-1 15,10-12 0-15,6-14-1 16,6-13 0-16,-2-12-1 0,0-6 1 15,-9-9 0-15,-7 2 1 16,-10-2 0-16,-11 7 3 16,-12 5-1-16,-13 9 2 15,-1 21 0-15,-20-8 1 16,0 24 0-16,-3 12-1 15,-5 13 0-15,4 6-1 16,0 8 1-16,5 1-2 16,4 1 1-16,5-9 0 15,5-3-1-15,7-13 1 16,3-10 0-16,4-15 1 15,9-14-1-15,3-15 1 16,2-12 1-16,0-14-1 16,2-7 0-16,0-6-1 15,-3-4 0-15,-3 3 1 0,-1 7-2 16,-8 10 0-16,-1 9 0 15,0 11 0-15,0 10-2 16,8 10 0-16,-1 4-2 16,15 9-3-16,-1-7-10 15,29 19-8-15,-8-18-13 16,22 10-1-16,-10-14-1 15,16 5 1-15</inkml:trace>
  <inkml:trace contextRef="#ctx0" brushRef="#br2" timeOffset="18062.8061">6936 3069 115 0,'-28'30'39'0,"3"-12"0"15,20 6-2-15,12-12-34 16,18-2 0-16,12-9-2 15,9-3 1-15,8-10-1 16,3-4 0-16,-1-7 0 16,-8-2 0-16,-9-3 0 15,-8-5 0-15,-16-1 0 16,-12 2 0-16,-13 7 0 15,-11 7 0-15,-12 11-1 16,-11 11 1-16,-9 14-1 16,-1 13 1-16,-4 12-1 15,5 15 0-15,4 2 0 16,11 2 0-16,16-1-2 0,15-7 0 15,25-5-4-15,15-27-12 16,34 10-10-16,4-32-12 16,33 0 2-16,6-23-5 15,26-4 2-15</inkml:trace>
  <inkml:trace contextRef="#ctx0" brushRef="#br2" timeOffset="18880.8879">8662 2956 94 0,'0'0'38'0,"0"0"-2"16,-9 5 2-16,0 11-35 16,-9 9 0-16,1 6 0 15,-7 8-2-15,0 9 1 16,-1 3 0-16,3 5 0 15,1-7-1-15,1-2 1 16,7-10-1-16,1-4 0 16,5-12 0-16,7-21 0 15,0 0 0-15,-2-15 0 16,7-15 0-16,5-6 0 15,4-12 0-15,1-1-1 16,2-7 1-16,3 4-1 16,-2 5 1-16,2 7-1 15,-5 10 0-15,-1 9 0 0,-2 12 0 16,-2 9 0-16,0 10 0 15,-2 8 0-15,3 6 0 16,0 3 1-16,5 5-1 16,1-1 0-16,3-5 0 15,4-4 1-15,5-9-1 16,5-10 1-16,4-10-1 15,3-9 1-15,3-10-1 16,0-8 1-16,-2 1-1 16,0-5 1-16,-7-4-1 15,-4 5 0-15,-7 7 0 16,-5 7 0-16,-4 7 0 15,-15 16 0-15,10 7 0 16,-11 14 0-16,-7 16-1 0,0 5-1 16,0 10-1-16,2 4-2 15,8 9-4-15,-3-21-11 16,30 13-10-16,-6-24-9 15,20-2 0-15,1-19-1 16</inkml:trace>
  <inkml:trace contextRef="#ctx0" brushRef="#br2" timeOffset="19291.929">9677 2942 99 0,'-22'0'38'15,"-12"1"2"-15,3 21-2 0,-12 0-33 16,5 13-1-16,0 6-1 15,4 9 0-15,4 2-1 16,7 3 1-16,7-5-2 16,11-5 1-16,12-8-2 15,9-10 1-15,13-16-1 16,9-15 1-16,10-18-1 15,3-13 0-15,6-11 0 16,-2-10 0-16,-3-6 0 16,-1 1-1-16,-12-2 1 15,-8 9 0-15,-11 11 0 16,-9 14 0-16,-11 13 0 15,0 16 0-15,-24 8 0 16,2 13 0-16,2 11 0 0,0 6 0 16,7 5-1-16,7-5-1 15,10 1-2-15,10-10-1 16,15 0-4-16,2-22-9 15,27 12-10-15,-11-27-10 16,15 7 1-16,-13-20-1 16,7 6 1-16</inkml:trace>
  <inkml:trace contextRef="#ctx0" brushRef="#br2" timeOffset="19673.9672">10253 3018 75 0,'-11'-15'38'0,"11"15"0"16,-25 10 0-16,13 10-17 15,-9 1-17-15,5 10-1 16,-5 1-1-16,6 6 0 0,0-2 0 15,6 0-1-15,2-7 0 16,5-4 1-16,5-13-1 16,-3-12 1-16,22-1-1 15,-3-16 1-15,2-8-1 16,3-10 0-16,1-5 0 15,2-3 0-15,-2 0 0 16,3 2-1-16,-7 5 0 16,0 7 0-16,-2 11 1 15,-4 7-1-15,-4 13 0 16,0 9 0-16,-4 10 0 15,-5 11 0-15,0 4 0 16,-1 7-2-16,4 1 0 16,2-2-1-16,8-2-3 15,2-15-4-15,22 8-11 0,-7-34-7 16,22 4-9-16,-4-23 0 15,12-2-2-15,-6-18 3 16</inkml:trace>
  <inkml:trace contextRef="#ctx0" brushRef="#br2" timeOffset="20158.0156">10957 2886 105 0,'-17'13'39'16,"-16"0"1"-16,8 24-1 16,-5 1-36-16,1 10 1 15,1 2-2-15,9-1 0 16,5-3-1-16,12-3 1 15,9-10-2-15,9-9 1 16,10-18 0-16,5-9-1 0,6-13 1 16,5-12-1-16,1-10 1 15,1-9-1-15,0 0 0 16,-5-8-1-16,-1 8 0 15,-8 4 0-15,-3 9 0 16,-12 13-1-16,-15 21 1 16,0 0 0-16,-1 37-1 15,-19 17 1-15,-8 23 0 16,-6 18 0-16,-6 15 0 15,-1 9 0-15,-3 4 0 16,5-3 0-16,1-6 1 16,8-16 0-16,5-17 1 15,5-20-1-15,1-20 1 0,9-21 0 16,10-20 0-1,-14-18 0-15,8-15 0 0,3-14 0 16,-1-12-1-16,4-11 1 16,3-8-1-16,2-1 1 15,8 2-1-15,2 0 0 16,7 8-4-16,0-3-10 15,21 28-9-15,-15-12-7 16,-64 17-13 0,104 0-4-16,15 7 2 15</inkml:trace>
  <inkml:trace contextRef="#ctx0" brushRef="#br2" timeOffset="20721.0719">12324 2934 91 0,'25'-7'37'0,"-15"-11"1"0,0 23-4 16,-10-5-27-16,-16 5 0 15,-10 6-2-15,-1 8-1 16,-12 6-2-16,0 0 0 15,-5 5-1-15,2-1 1 16,6-2-2-16,9-3 1 16,8-2-1-16,11-4 0 15,11-3 0-15,15-6 0 16,10 1 0-16,10-5 0 15,7 0 0-15,2 5 0 16,-1-3 0-16,-3 7 1 16,-10-1-1-16,-6 9 1 15,-20 2-1-15,-14 4 1 0,-15 2-1 16,-7-2 0-16,-5 0-1 15,-2-6-2-15,5-3-2 16,-1-16-4-16,32-3-14 16,-10-7-12-16,35-4-2 15,6-23-3-15,21 6 2 16</inkml:trace>
  <inkml:trace contextRef="#ctx0" brushRef="#br2" timeOffset="21142.1138">12867 3020 103 0,'-9'-15'38'15,"-3"14"2"-15,-13-7-1 16,-2 11-35-16,-3 4 0 0,-1 8-1 16,0 7 0-16,0 8-1 15,4 5-1-15,1 6 1 16,5 0-1-16,6 2 0 15,6-2 0-15,6-5 0 16,8-10 0-16,7-6 0 16,6-13-1-16,8-12 1 15,5-15 0-15,3-5 0 16,3-10-1-16,-1-6 1 15,0-5-1-15,-2 0 0 16,-5 4 1-16,-5 5-1 16,-8 13 0-16,-3 4 0 15,-13 20 0-15,0 0-1 16,0 12 1-16,-9 12 0 15,2 8-1-15,-1 5-1 0,8 5 0 16,5-3-2-16,11-2-2 16,7-19-4-16,24 7-11 15,-11-35-4-15,31 7-5 16,-12-34-8-16,16 1 0 15,-8-25 1-15,4-5 2 16</inkml:trace>
  <inkml:trace contextRef="#ctx0" brushRef="#br2" timeOffset="21338.1334">13658 2343 94 0,'-17'-22'38'16,"-1"41"2"-16,-20 18-1 16,7 24-28-16,-11 11-8 15,4 16 2-15,5 5-3 0,3 7 1 16,9-5-2-16,7-6-1 15,9-7-2-15,4-13-4 16,11 3-14-16,-12-37-11 16,17 3-8-16,-10-27 0 15,8-7-2-15</inkml:trace>
  <inkml:trace contextRef="#ctx0" brushRef="#br2" timeOffset="21518.1514">13274 2886 110 0,'0'0'40'15,"-16"-3"1"-15,30 16-2 0,4-7-37 16,13-2-1-16,10 3-2 16,10-6-4-16,17 15-14 15,-8-18-17-15,17 11-3 16,-12-15 0-16,3 10-2 15</inkml:trace>
  <inkml:trace contextRef="#ctx0" brushRef="#br2" timeOffset="21895.1891">13882 2953 107 0,'-19'20'40'0,"-5"-11"1"16,16 11-2-16,8-20-35 15,1 20-1-15,11-17-1 0,9 0 0 16,-78-7-6-1,97-7-2 1,3-2 1-16,-3-5-1 16,-1-4-1-16,-8-4 1 15,-5-31-4-15,-15 28 9 31,73 9 6-31,-102 9 1 16,-12 10-1-16,-4 9 1 16,-12 13 1-16,1 12-1 15,-3 38 4-15,9-23-9 16,7 0 0-16,32-1-8 31,24-11-2-31,14-16-4 0,35 1-13 16,3-34-8-16,33 4-9 15,-3-27-1-15,19 0 0 16</inkml:trace>
  <inkml:trace contextRef="#ctx0" brushRef="#br2" timeOffset="23882.388">14816 2329 64 0,'3'-13'37'0,"-3"13"-1"16,1-18 0-16,-1 18-26 15,0 0-2-15,0 0-3 16,-14 1 0-16,9 21-2 16,-7 8-1-16,-1 18-1 15,-3 8 0-15,-2 12 1 16,-3 13-1-16,-2 6 2 15,-3 6-2-15,1-5 1 16,-2-9-1-16,0-3 1 16,2-11-2-16,2-9-1 15,8-13-1-15,4-13-2 16,19-7-23-16,4-31-11 15,20-6 0-15,5-24-2 16,18-5 0-16</inkml:trace>
  <inkml:trace contextRef="#ctx0" brushRef="#br2" timeOffset="24349.4347">15247 2206 57 0,'14'-18'36'0,"-14"18"-1"16,0 0 0-16,0 0-24 16,-7 16-4-16,-2 12 0 15,-9 8-1-15,-2 18-1 16,-8 10-2-16,-1 11 2 15,-4 9-1-15,-2 12 0 16,-2 1-1-16,3-3 0 16,4-5-2-16,6-11 1 0,5-8-4 15,10-16-3-15,14-2-11 16,4-32-23-16,19-5 1 15,3-26-1-15,17-3-1 16</inkml:trace>
  <inkml:trace contextRef="#ctx0" brushRef="#br2" timeOffset="24568.4566">15497 2791 99 0,'-12'28'40'0,"-9"-4"0"15,10 15-2-15,-5-5-36 0,1 8 0 16,-1-1-1-16,4 1 0 16,1-3-3-16,1-8-3 15,15 10-20-15,-8-24-14 16,15-2 1-16,1-22-2 15,12-6 2-15</inkml:trace>
  <inkml:trace contextRef="#ctx0" brushRef="#br2" timeOffset="24733.4731">15645 2243 94 0,'-27'-20'39'15,"-3"6"-1"-15,7 11-5 0,1 10-43 16,6-11-27-16,32 8 0 15,6-9-1-15,20 3 0 16</inkml:trace>
  <inkml:trace contextRef="#ctx0" brushRef="#br2" timeOffset="24964.4962">16185 2065 96 0,'-19'22'39'15,"5"12"-1"-15,-11 5-2 16,2 20-33-16,-1 11 0 15,2 14 1-15,-5 8-2 0,4 8 1 16,-3 2-2 0,0 3 1-16,-1-3-1 0,1-14-2 15,6-5-2-15,-2-18-6 16,16-4-28-16,-8-27-3 15,14-9 1-15,0-25-1 16</inkml:trace>
  <inkml:trace contextRef="#ctx0" brushRef="#br2" timeOffset="25161.5159">15814 2705 102 0,'-22'-4'39'15,"-3"-2"2"-15,13 16 0 0,-2 0-39 16,14-10 0-16,28 16-1 15,10-12-1-15,12 3-2 16,7-7-4-16,20 9-30 16,-7-10-2-16,11 9 0 15,-11-8-2-15</inkml:trace>
  <inkml:trace contextRef="#ctx0" brushRef="#br2" timeOffset="25535.5533">16322 2881 98 0,'-19'19'37'0,"2"-11"2"16,12 11-2-16,5-19-35 16,16 11-1-16,9-7 0 0,8-1 1 15,4-4 0-15,11-2 0 16,4-10 0-16,5 0 1 15,-5-5-1-15,-2-2 2 16,-11-4-2-16,-4-1 1 16,-11-1-2-16,-8 0-1 15,-13 6 1-15,-10 0-2 16,-12 9 1-16,-9 9 0 15,-9 9 1-15,-7 13-1 16,-4 11 1-16,-2 5 1 16,2 10-1-16,5 2 0 15,13 1 0-15,8 1-3 16,19-8 0-16,16-14-5 15,26 2-10-15,7-23-21 0,30 0-3 16,2-24 1-16,21 3-2 16</inkml:trace>
  <inkml:trace contextRef="#ctx0" brushRef="#br2" timeOffset="25835.5833">17234 2694 100 0,'-45'-1'39'15,"5"18"5"-15,-12-7-4 16,13 10-35-16,7-1-2 15,5 8 0-15,13-6-1 16,14 2-1-16,13-4 0 16,10-2-2-16,7 0 1 15,3-6-1-15,-1 3 1 0,0-5-1 16,-8 6 1-16,-8-2-1 15,-8 4 1-15,-9 4 1 16,-8 5-1-16,-10-2 0 16,-6 6 1-16,-3 1-1 15,-3 0-3-15,-3-4-3 16,14 9-23-16,-9-21-11 15,13 5 0-15,0-16-1 16,16-4 0-16</inkml:trace>
  <inkml:trace contextRef="#ctx0" brushRef="#br2" timeOffset="26620.6618">18531 2779 56 0,'-3'-25'36'0,"-7"20"1"15,-22-3 1-15,-2 17-10 16,-14-6-22-16,-4 16 0 16,-9 4-1-16,0 11-1 0,-3 4 1 15,5 8-2-15,5-1 0 16,12 2-3-16,10-2 1 15,15-3-1-15,15-8 0 16,14-4 0-16,20-14 0 16,12-5 0-16,10-10 0 15,7-8 0-15,7-9 1 16,1-12 0-16,-3-8 0 15,-4-5-1-15,-10-4 1 16,-9-2 0-16,-7 2 0 16,-11 3 0-16,-8 6 0 15,-6 9 0-15,-7 8-1 16,-4 19 1-16,0 0-1 15,-18 27-1-15,4 5 0 0,-1 7 0 16,0 9 1-16,2 3-1 16,8 1 0-16,5-3-1 15,13-3-2-15,8-12-2 16,17 3-5-16,-4-29-23 15,24 4-5-15,-8-21-1 16,11 0 0-16</inkml:trace>
  <inkml:trace contextRef="#ctx0" brushRef="#br2" timeOffset="27654.7652">19089 3019 76 0,'-28'20'40'0,"6"15"-2"15,-10-4 1-15,7 12-23 0,0-9-14 16,8 1 1-16,4-8-1 15,8-4 0-15,5-9 0 16,11-11-1-16,5-13 1 16,8-10-1-16,2-9 1 15,1-11-1-15,4-6 0 16,-4-4 0-16,-1 0-1 15,-3 0 0-15,-4 4 0 16,-4 5 1-16,-3 8-2 16,-1 8 2-16,-1 6-2 15,3 11 2-15,3 2-1 16,5 9 0-16,3 0 0 15,9 5 0-15,6-2 1 0,8 2-1 16,6-3 0-16,1-4 0 16,1-2 0-16,-3 0 0 15,-7-2 0-15,-7 1 0 16,-11-2 0-16,-12 3 0 15,-15 1 0-15,-13 4 1 16,-12 7 0-16,-9 3-1 16,-8 9 1-16,-5 3 0 15,-3 9 0-15,3 2 0 16,4 7-1-16,8 1 1 15,10-2-1-15,11 2 0 16,14-8 1-16,14-5-1 16,11-10 0-16,16-8 0 15,7-14-1-15,4-14 1 0,6-8-1 16,-2-13 1-16,-9-4-1 15,-4-8 1-15,-10-2-1 16,-9 1 1-16,-11-1 0 16,-9 9 0-16,-4 2 0 15,-4 9 1-15,-2 6-1 16,6 23 0-16,-13-10 0 15,13 10 1-15,-3 21-1 16,7-3-1-16,7 2 1 16,4 0 0-16,7 1 0 15,7-8 0-15,6-5 0 16,2-4 1-16,1-4-1 15,0-5 1-15,-2-5 0 16,-5-3 0-16,-2-4 0 16,-8 4 1-16,-6-2-2 0,-6 4 2 15,-9 11-2-15,0 0 1 16,0 0 0-16,-22 15-1 15,6 12 0-15,-3 5 0 16,-5 7-1-16,3 2 1 16,2 4 0-16,8-3 0 15,6-5 0-15,8-8 0 16,12-8 0-16,9-12 0 15,14-12 1-15,4-11-1 16,12-9 0-16,4-12 0 16,2-6 1-16,-1-6-1 15,-4-1 0-15,-5 1 0 16,-9 6 1-16,-9 6 0 15,-10 8-1-15,-10 13 1 0,-12 14-1 16,0 0 0-16,-19 34 0 16,2-2 0-16,-5 8-1 15,2 4 1-15,-2 3-2 16,6-3 0-16,8-2-3 15,4-11-3-15,21 5-10 16,-17-36-8-16,37 16-14 16,-14-27 0-16,19 3-1 15,-9-17 2-15</inkml:trace>
  <inkml:trace contextRef="#ctx0" brushRef="#br2" timeOffset="28005.8003">20817 2937 82 0,'0'0'40'0,"-27"9"-2"0,15 16 2 16,-15-6-21-16,8 12-14 15,-4 2-2-15,3 3 0 16,0-4-1-16,6 1-1 16,6-8 1-16,6-6-1 15,2-19 0-15,18 3 0 16,3-17-1-16,4-7 1 15,6-8 0-15,4-10 0 16,-1-3 0-16,2-1 0 16,-1 1-1-16,-6 7 1 15,-6 3-1-15,-4 10 1 16,-7 10-1-16,-12 12 0 15,10 12 0-15,-14 9 0 16,1 10-1-16,-2 1-1 16,5 10 0-16,4-10-2 0,13 5-2 15,3-14-4-15,22 13-12 16,-3-26-18-16,20 0 2 15,-6-18-3-15,13 1 3 16</inkml:trace>
  <inkml:trace contextRef="#ctx0" brushRef="#br2" timeOffset="28353.8351">21483 2890 107 0,'-28'-16'39'16,"0"20"1"-16,-14 0 0 16,13 14-34-16,-8 5-3 15,5 6-1-15,5 6 0 16,8-4-1-16,12-4 0 15,14-2 0-15,10-13 0 0,10-7 0 16,10-15-1-16,12-9 1 16,3-15 1-16,4-8-1 15,1-8 0-15,-1-10-2 16,-2-2 2-16,-3 0-2 15,-6 1 2-15,-10 9-2 16,-8 8 1-16,-13 15-1 16,-9 13 1-16,-16 17 1 15,-8 18-2-15,-13 11 2 16,0 17-2-16,-6 1-3 15,4 14-3-15,-1-13-9 16,25 16-15-16,-3-23-9 16,24 5-2-16,5-18-1 0,22-1 2 15</inkml:trace>
  <inkml:trace contextRef="#ctx0" brushRef="#br2" timeOffset="28894.8892">22509 2631 90 0,'0'-12'38'16,"-8"-3"-1"-16,8 15 2 0,0 0-36 15,-12 4 2-15,2 16-1 16,-2 15 0-16,-4 10-1 16,-3 10 0-16,-4 12-2 15,0 4 1-15,3 3-1 16,0-1-2-16,9-6-2 15,5-17-2-15,14-1-9 16,0-32-23-16,21-8-1 16,-1-22 0-16,13-9-2 15</inkml:trace>
  <inkml:trace contextRef="#ctx0" brushRef="#br2" timeOffset="29081.9079">22475 2532 110 0,'-18'-16'39'0,"18"16"1"15,0 0-2-15,25-13-36 16,9 12-2-16,10-2-1 16,12 4-2-16,5-10-8 15,15 15-24-15,-6-12-5 16,0 13 2-16,-13-6-3 15</inkml:trace>
  <inkml:trace contextRef="#ctx0" brushRef="#br2" timeOffset="29299.9297">22474 2901 114 0,'-24'26'39'0,"6"-21"2"15,29 6-2-15,7-12-37 16,24-5-1-16,15-1 0 15,9-2-1-15,9 0-3 16,-2-3-2-16,10 14-18 16,-21-12-13-16,-1 13-3 15,-27-5 0-15,-9 11-2 16</inkml:trace>
  <inkml:trace contextRef="#ctx0" brushRef="#br2" timeOffset="29475.9473">22517 3135 110 0,'-44'12'38'0,"25"4"0"15,19-16-1-15,11 0-36 16,29-2-2-16,15-9-2 16,20 9-10-16,3-18-22 15,15 7-3-15,-2-10 1 16,6 6-1-16</inkml:trace>
  <inkml:trace contextRef="#ctx0" brushRef="#br2" timeOffset="30163.016">23339 2902 80 0,'-35'-3'40'0,"4"10"-1"0,-14-5 1 16,8 22-9-16,-8-9-27 16,2 10 0-16,-7 1-2 15,7 5 1-15,4 2-2 16,8 1 0-16,7 1-1 15,12-4 1-15,11-6-1 16,14-4 1-16,13-13-1 16,8-7 0-16,8-6 0 15,6-13 1-15,3-6-1 16,1-7 0-16,-5-5 0 15,-6-2-1-15,-6 1 1 16,-9 3-1-16,-5 4 1 16,-8 5 0-16,-6 8 0 15,-7 17-1-15,0-10 1 16,0 10 0-16,-15 22 0 0,6-2 0 15,-1 6 0-15,1 0 0 16,2 3-1-16,7-1 2 16,8-5-1-16,5-6 0 15,8-4 0-15,7-7 1 16,3-6-1-16,4-7 1 15,1-4-1-15,-5-1 1 16,-1-6-1-16,-7 4 0 16,-5 1 1-16,-5 0-2 15,-13 13 1-15,11-6 0 16,-11 6 0-16,-9 20 0 15,-1-4-1-15,-1 7 1 16,-2 1 0-16,1 4 0 16,3-2-1-16,0-4 1 0,8-6 1 15,4-6-1-15,-3-10 1 16,21-8-1-16,-2-10 1 15,4-5 0-15,-4-6 0 16,6-5-1-16,0-1 1 16,-3-1-1-16,-3 6 1 15,-2 2-1-15,-3 6 0 16,-2 3 0-16,0 5 0 15,0 6-1-15,3 5-1 16,4-2-4-16,8 12-7 16,-7-21-12-16,21 16-15 15,-7-19 0-15,17 10-1 16,-4-17 0-16</inkml:trace>
  <inkml:trace contextRef="#ctx0" brushRef="#br2" timeOffset="30366.0363">24298 2512 102 0,'-34'48'42'16,"-13"-1"-1"-16,6 21 1 16,-5-8-37-16,9 12 0 15,5 0-2-15,6-1-1 16,9-3-4-16,3-11-4 15,16 10-20-15,-5-26-12 16,11-2-3-16,-3-17 0 16,9-5-1-16</inkml:trace>
  <inkml:trace contextRef="#ctx0" brushRef="#br2" timeOffset="30532.0529">23903 3072 116 0,'0'0'39'0,"12"-5"0"15,20 1-4-15,15-5-42 16,-3-11-30-16,24 3-2 16,0-12 0-16,14 0-1 15</inkml:trace>
  <inkml:trace contextRef="#ctx0" brushRef="#br2" timeOffset="30895.0892">24714 2415 110 0,'-55'47'44'15,"-11"0"-1"-15,10 24-1 16,0-3-38-16,10 4 1 16,7-1-3-16,10-3 1 15,7-4-1-15,11-10-2 16,8-5 0-16,7-13 0 15,5-10 0-15,3-9 0 16,5-10 0-16,5-8 0 16,-2-9 0-16,7-3 0 15,-3-4 0-15,1-2 0 16,-3 3 0-16,-1 4 0 0,-4 5 0 15,-5 5 0-15,-12 2 0 16,16 20-2-16,-14 0 0 16,0 2-2-16,2 11-3 15,-8-12-10-15,19 17-17 16,-13-17-7-16,11 3 1 15,-13-24-2-15</inkml:trace>
  <inkml:trace contextRef="#ctx0" brushRef="#br2" timeOffset="31719.1716">24982 3259 118 0,'-8'14'44'0,"-7"-11"1"15,10 9-2-15,-9-9-40 16,14-3-6-16,0 0-11 16,0 0-26-16,16 1-4 15,-5-15 0-15,10 6-1 16</inkml:trace>
  <inkml:trace contextRef="#ctx0" brushRef="#br2" timeOffset="33005.3002">1347 4269 71 0,'0'0'36'16,"0"0"0"-16,0 0 1 15,5 11-22-15,-14 0-8 16,7 14-3-16,-5 5 0 15,3 12-2-15,-6 11-1 16,2 10 0-16,-6 9-1 16,3 6 0-16,-3 2 0 15,2-3-1-15,3-2-2 16,-3-20-9-16,16-1-25 15,-3-19 1-15,17-13-1 16,1-22-2-16</inkml:trace>
  <inkml:trace contextRef="#ctx0" brushRef="#br2" timeOffset="33266.3263">1804 4180 97 0,'3'-13'36'0,"3"25"2"15,-12 8-2-15,-3 20-31 16,2 8-3-16,0 15 0 16,-4 9-1-16,1 11 0 15,-4 10-1-15,-2 0 0 16,-1 0-2-16,-1-5-2 15,3-3-1-15,-5-20-7 16,17-5-24-16,-10-24-1 0,12-12 1 16,1-24-2-16</inkml:trace>
  <inkml:trace contextRef="#ctx0" brushRef="#br2" timeOffset="33425.3422">1594 4854 95 0,'-19'-13'39'0,"-9"-3"1"15,13 16-3-15,0-5-30 16,15 5-2-16,0 0-3 15,31-6-1-15,16-5-4 16,14-19-16-16,33 7-21 16,3-16 2-16,30 1-2 15,6-13-1-15</inkml:trace>
  <inkml:trace contextRef="#ctx0" brushRef="#br2" timeOffset="33830.3827">3430 4526 88 0,'0'0'36'0,"-14"15"0"15,1 15 1-15,-3 13-35 16,-4 10-1-16,-3 9-1 15,0 7 0-15,2 2 1 16,0-3-2-16,10-6-2 16,-2-17-9-16,19-7-23 15,1-21-1-15,15-14 0 16,-3-21 0-16</inkml:trace>
  <inkml:trace contextRef="#ctx0" brushRef="#br2" timeOffset="33987.3984">3341 4257 99 0,'-40'-39'38'0,"9"22"1"16,2 8-3-16,8 11-37 16,23 14-8-16,12-8-28 15,24 11 0-15,8-7-1 16,17 8-1-16</inkml:trace>
  <inkml:trace contextRef="#ctx0" brushRef="#br2" timeOffset="34326.4323">4016 4526 90 0,'-51'20'38'16,"3"4"0"-16,-4-8 2 15,14 3-38-15,1-3 0 16,11 0 0-16,10-2-1 15,15-2 0-15,12 0-1 16,12-3 1-16,9-1-1 16,6 1 0-16,4 2 0 15,1 3 1-15,-5 1-1 16,-7 5 1-16,-11 3 0 15,-13 7 0-15,-16 2 0 16,-10 3 1-16,-6-1-1 16,-9-1 0-16,2-3-1 0,-2-7-1 15,10-2-2-15,4-12-4 16,26 3-29-16,-6-12-4 15,28-12 1-15,-3-7-3 16</inkml:trace>
  <inkml:trace contextRef="#ctx0" brushRef="#br2" timeOffset="34717.4713">5296 4621 89 0,'9'-12'38'0,"-9"12"0"15,0 0 1-15,-1 21-36 16,-6 11 0-16,-3 6-1 16,-1 7-1-16,-3 5-1 0,3-2-1 15,0 3-3-15,1-14-4 16,15-1-29-16,-5-25-1 15,11-6 1-15,2-21-3 16</inkml:trace>
  <inkml:trace contextRef="#ctx0" brushRef="#br2" timeOffset="34906.4903">5301 4272 96 0,'-24'-1'37'0,"15"13"1"16,0 0-3-16,16 9-38 15,12-3-1-15,8-8-5 16,21 13-7-16,-6-9-20 0,16 5 0 16,-2-7-1-16,8 9 3 15</inkml:trace>
  <inkml:trace contextRef="#ctx0" brushRef="#br2" timeOffset="35431.5428">5788 4578 66 0,'5'36'36'0,"-16"-10"-1"16,2 11 1-16,-15-11-24 15,11 8-4-15,-8-7-3 16,6-2-1-16,-2-2-1 15,5-4-1-15,3-7 0 16,9-12 0-16,-6 14-1 16,6-14 0-16,12-11 0 15,-2-4 0-15,4-5-1 16,3-7 1-16,0-3 0 0,1-9 0 15,0-2 0-15,-2-3-1 16,-1 2 0-16,-2 4 1 16,-2 3-1-16,-2 6-1 15,0 8 1-15,0 9 0 16,-9 12 0-16,15 9 0 15,-12 8 0-15,1 9 0 16,-1 5 1-16,4 3-1 16,3-1 1-16,0-1-1 15,4-6 0-15,2-9 0 16,7-9 1-16,7-10 0 15,5-13-1-15,1-6 1 16,2-5 0-16,4-9 0 16,-3 1 0-16,0 0 0 0,-7 5 0 15,-3 5-1-15,-7 7 1 16,-7 6-1-16,-15 11 1 15,12 13-1-15,-15 7 0 16,-5 9 1-16,1 6-1 16,-2 6 0-16,1 4-1 15,-1 2 0-15,7 1-3 16,1-8-2-16,18 3-9 15,-11-22-22-15,26 1-1 16,-3-20 0-16,14-2-2 16</inkml:trace>
  <inkml:trace contextRef="#ctx0" brushRef="#br2" timeOffset="36016.6012">6744 4513 89 0,'-8'25'36'16,"-14"-5"0"-16,10 21 1 15,-6-1-33-15,3 10 0 16,-2-1-2-16,5 3 1 16,-1-3-2-16,4-3 1 15,4-6-2-15,2-8 1 16,1-11-1-16,5-7 0 15,-3-14 0-15,14-9 1 16,-2-13-1-16,3-13 0 16,2-6 1-16,0-10 0 0,2-9 0 15,-3-5-1-15,0-3 1 16,-2 4-1-16,0 5 1 15,-3 7 0-15,0 6-1 16,3 14 1-16,1 8-1 16,8 12 1-16,0 10-1 15,5 5 0-15,4 9 0 16,4 5-1-16,4 4 0 15,-1 1 0-15,-1 3 0 16,-5 3 0-16,-9 1 1 16,-5 5 0-16,-14-2 0 15,-9 4 0-15,-18-1 0 16,-6 3 1-16,-12-4-1 15,-4 1 0-15,-5-5 0 16,-1-2 0-16,0-2 1 0,5-3-1 16,1 1 0-1,4 2 1-15,3 5-1 0,6 4 0 16,1 11 2-16,0 10-2 15,-1 9 1-15,2 7-1 16,1 6 0-16,1-2-3 16,7 2-4-16,-7-18-24 15,15 0-8-15,-1-24 1 16,13-11-3-16</inkml:trace>
  <inkml:trace contextRef="#ctx0" brushRef="#br2" timeOffset="36941.6936">7846 4483 80 0,'-12'-3'37'15,"-12"-3"0"-15,-2 12 0 16,-13 1-27-16,1 7-6 16,-6 5 0-16,3 7-1 15,2 6 1-15,0 11-2 16,6 3 1-16,5 2-1 15,8 2-1-15,9-2 1 16,11-6-2-16,10-4 0 16,10-13 0-16,13-12 1 15,9-13-1-15,9-11 0 16,2-14 0-16,4-12 1 15,-2-8-1-15,-8-6 1 16,-5-3 0-16,-12-2-1 0,-10 5 1 16,-11 1-1-16,-8 10 0 15,-7 8 1-15,-7 9-1 16,-2 7-1-16,0 9 1 15,-1 8 0-15,6 6 0 16,6 7-1-16,8 2 1 16,8 1 0-16,8-1 0 15,8 3 0-15,7-6 0 16,5 1 0-16,3 0 0 15,-1 0 0-15,-4 2 0 16,-4 3 0-16,-7 1 0 16,-7 9 0-16,-8 6 0 15,-9 3 0-15,-7 4 0 16,-7 3 0-16,-5-3 1 0,0 2-1 15,-2-8 0-15,2-9 0 16,1-8 1-16,15-19-1 16,-12 5 1-16,16-20-1 15,6-11 1-15,5-12 0 16,2-5 0-16,2-8 0 15,2-3 0-15,-2 1-1 16,0 6 1-16,-4 4 0 16,-3 11-1-16,-3 7 0 15,3 7 1-15,-1 8-2 16,3 4 1-16,7 3-1 15,5 0-1-15,10-7-4 16,16 4-3-16,-1-20-14 16,25 10-16-16,-9-20 0 15,13 4-1-15,-9-19 2 0</inkml:trace>
  <inkml:trace contextRef="#ctx0" brushRef="#br2" timeOffset="37136.7132">9100 3803 102 0,'-13'-3'37'0,"-14"11"2"16,-1 32-1-16,-15 22-34 15,12 10-1-15,-2 13-2 16,4 12 0-16,6 7 0 16,5 1-2-16,5-3 0 15,7-7-1-15,6-7-3 16,0-18-5-16,13-4-26 0,-14-23-2 15,10-4 0-15,-10-26-2 16</inkml:trace>
  <inkml:trace contextRef="#ctx0" brushRef="#br2" timeOffset="38200.8197">8738 4475 83 0,'0'0'39'15,"-20"4"-1"-15,24 10 1 16,-4-14-22-16,36 15-16 15,4-13 0-15,13-1-3 16,15-1-1-16,11-8-3 16,15 8-7-16,-9-13-24 15,6 10-1-15,-11-9 0 0,-1 11 1 16,-24-6 27-16,-11 7 8 15,-18 4 5-15,-26-4 9 16,11 6 23-16,-28-5 3 16,-1 11 0-16,-16-8 1 15,3 13-27-15,-12-4-5 16,2 6-2-16,-6 3-1 15,0 12-1-15,1 0 0 16,4 7-1-16,7-1 0 16,6 0-1-16,12-2 0 15,12-4-1-15,10-10 0 16,17-10 0-16,12-12 0 15,9-9-1-15,5-12 1 16,3-11-1-16,2-6 1 0,-7-4-1 16,-3-4 1-16,-11 1-1 15,-9 5 1-15,-9 4 0 16,-8 8 0-16,-6 9 0 15,0 17 0-15,-14-4 0 16,0 16 0-16,5 8 0 16,0 5 1-16,2 6-1 15,6 2 0-15,5 0 0 16,8-7-1-16,8-3 1 15,7-10 0-15,8-8 0 16,3-10 0-16,5-9 0 16,1-5 0-16,0-3 0 15,-6-4 0-15,-2-1 0 0,-6 5 1 16,-8 3-1-16,-6 7 0 15,-5 5 1-15,-11 7-1 16,0 12 0-16,-9 6 0 16,1 8 0-16,-7 5 0 15,3 3 0-15,-3 0 0 16,3-5 0-16,5-2 0 15,6-9 0-15,1-18 0 16,14 4 0-16,4-21 0 16,2-7 0-16,4-6 0 15,1-5 0-15,2-2 1 16,-2 1-1-16,-2 7 0 15,-4 4 0-15,-7 11 0 16,-12 14 0-16,12 1 0 16,-12 14 1-16,-3 6-2 15,3 1 1-15,3 4 0 0,8 1 0 16,6-7 0-16,11-8 0 15,10-7 0-15,6-9 0 16,11-11 0-16,2-8 0 16,6-11 0-16,2-8-1 15,-4-4 1-15,0-9-1 16,-8-2 0-16,-2-3 1 15,-6 1-1-15,-4 4 0 16,-9 6 1-16,-8 9 1 16,-5 10-1-16,-9 16 1 15,-10 14-1-15,-9 16 1 16,-8 17 0-16,-5 11-2 0,-4 13 1 15,1 7-2-15,0 6-1 16,0-2-3-16,9 9-5 16,-9-21-11-16,26 10-9 15,-9-24-8-15,12-2-1 16,-5-21 2-16</inkml:trace>
  <inkml:trace contextRef="#ctx0" brushRef="#br2" timeOffset="38405.8402">10554 4417 106 0,'-23'-7'42'16,"23"7"1"-16,-19 11-2 15,34-10-33-15,10 3-7 0,20-4-1 16,15-1-3-16,15-10-4 15,28 12-17-15,-2-19-16 16,23 8-1-16,-9-15-2 16,9 7 0-16</inkml:trace>
  <inkml:trace contextRef="#ctx0" brushRef="#br2" timeOffset="38962.8958">12399 3935 71 0,'0'0'38'15,"-18"1"-1"-15,6 29 0 16,-8 2-16-16,2 21-18 16,-3 12-2-16,3 10 1 15,-2 4-1-15,4 6 0 16,1 1-1-16,1-2 0 15,6-8-1-15,-1-8-3 16,13-2-5-16,-9-22-29 16,16-6 1-16,-3-22 0 15,7-10-2-15</inkml:trace>
  <inkml:trace contextRef="#ctx0" brushRef="#br2" timeOffset="39162.9159">12007 4403 107 0,'-20'10'40'0,"4"-6"1"16,20 8-4-16,11-12-35 16,20-4-1-16,17-7-1 15,15-7-2-15,13-1-2 16,11-13-3-16,20 7-29 0,-11-17-3 15,8 8 1 1,-14-13-2-16</inkml:trace>
  <inkml:trace contextRef="#ctx0" brushRef="#br2" timeOffset="39540.9537">12968 3780 107 0,'-29'29'40'15,"-10"-1"0"-15,9 23-1 16,-3 0-36-16,3 13 1 15,-1 4-2-15,2 7-1 16,0 3 1-16,3 3-1 16,3-3-1-16,7-8 0 15,3-10 0-15,4-7 0 0,8-11 0 16,4-12 0-16,8-13 0 15,6-11 1-15,9-16-1 16,1-8 0-16,3-5 1 16,2-9-1-16,0 1 0 15,-1-3 1-15,-3 8-1 16,-6 3 0-16,-4 11-1 15,-4 5 0-15,-4 13 0 16,0 3-2-16,1 11-1 16,-1 0-1-16,9 10-4 15,-5-15-9-15,22 16-18 16,-13-15-2-16,17 1 0 15,-6-12-1-15</inkml:trace>
  <inkml:trace contextRef="#ctx0" brushRef="#br2" timeOffset="39929.9926">13376 4403 98 0,'-29'19'39'15,"-13"0"1"-15,10 17-1 16,-8-3-34-16,9 6 0 15,1 0-2-15,9-1-1 16,9-2 0-16,12-7-1 16,14-11-1-16,10-8 1 15,9-13 0-15,5-6-1 16,6-10 1-16,2-10 0 15,-1-7-1-15,-4-2 1 0,-5 1 0 16,-8 2-1-16,-8 3 0 16,-7 7 0-16,-8 9 0 15,-5 16 0-15,0 0 0 16,-10 7 0-16,1 13-1 15,1 7 1-15,1 2-1 16,3 1 0-16,11 0-3 16,4-8 0-16,14-1-4 15,1-23-11-15,28 8-13 16,-5-28-7-16,14 0 0 15,-2-18-1-15</inkml:trace>
  <inkml:trace contextRef="#ctx0" brushRef="#br2" timeOffset="40130.0126">14202 3867 89 0,'-32'12'38'0,"7"31"1"16,-13 9 1-16,5 20-24 15,-4 5-13-15,5 9-1 16,4 2 0-16,4-4-3 15,9-3-1-15,1-17-6 16,21 3-24-16,-14-25-8 16,13-7 1-16,-8-23-2 15</inkml:trace>
  <inkml:trace contextRef="#ctx0" brushRef="#br2" timeOffset="40298.0292">13876 4375 87 0,'-11'-13'41'16,"11"13"-1"-16,0 0 1 15,25-5-16-15,-2 3-26 16,7-7-5-16,21 12-27 16,-11-14-7-16,17 4 0 15,-3-7-2-15</inkml:trace>
  <inkml:trace contextRef="#ctx0" brushRef="#br2" timeOffset="40815.081">15365 3837 89 0,'8'-25'36'16,"-8"25"1"-16,5-12-1 15,-7 24-32-15,-7 15 1 16,1 18 0-16,-7 10-1 15,1 17 0-15,-7 5-2 16,3 11 0-16,-3 3-1 16,2-1 0-16,4-6-1 15,1-10-2-15,8-6-1 16,3-18-3-16,11-2-8 15,-6-26-24-15,15-9-1 0,-6-17 0 16,10-7 0-16</inkml:trace>
  <inkml:trace contextRef="#ctx0" brushRef="#br2" timeOffset="41005.1">15104 4327 78 0,'-38'-7'41'0,"15"16"-2"15,-2-3 2-15,21 14-14 16,5-8-24-16,17-5-2 15,21-4 0-15,12-5-3 16,18-6 0-16,11-12-3 0,16 4-9 16,-5-20-23-1,14 6-2-15,-12-14 0 0,-1 4 0 16</inkml:trace>
  <inkml:trace contextRef="#ctx0" brushRef="#br2" timeOffset="41399.1395">15938 3767 102 0,'-36'34'39'16,"4"19"1"-16,-10 0-2 16,11 16-32-16,-6 0-2 15,2 10-1-15,3-3-1 16,3 2 0-16,4-5-1 15,6-9 0-15,6-6-1 16,5-13 0-16,4-7 0 0,4-13-1 16,10-11 1-16,3-14 0 15,6-11 1-15,5-8-1 16,-1-7 0-16,5-3 1 15,-3-4-1-15,0-2 1 16,-4 8-1-16,-5 7 0 16,-2 7 0-16,-14 13 0 15,16 3 0-15,-10 12 0 16,-2 8-1-16,-2 5 0 15,4 4-1-15,-2 0-1 16,9 4-2-16,0-10-4 16,17 12-14-16,-12-23-16 15,15 4 0-15,-5-15 0 0,6-1 1 16</inkml:trace>
  <inkml:trace contextRef="#ctx0" brushRef="#br2" timeOffset="41787.1783">16158 4440 89 0,'-2'12'37'0,"2"-12"0"16,-5 20 1-16,5-20-30 15,3 18-5-15,-3-18 1 16,24 5-1-16,-4-10 0 15,7-3-1-15,4-7 0 16,3-3-1-16,5-8 1 0,-1-1-1 16,-2-2 0-16,-4-2 0 15,-3 1-1-15,-7 3 1 16,-8 3 0-16,-8 3 0 15,-10 11 0-15,-6 5 0 16,-9 11-1-16,-5 11 1 16,-8 11 0-16,-3 8-1 15,-2 10 1-15,3 7-1 16,5 1 0-16,7-1 0 15,11 0 0-15,13-7-1 16,13-5-3-16,9-12-2 16,23-1-8-16,-6-25-17 15,29-1-9-15,-6-18 0 16,14 0-1-16</inkml:trace>
  <inkml:trace contextRef="#ctx0" brushRef="#br2" timeOffset="42267.2262">16975 4362 96 0,'-30'7'39'15,"2"19"1"-15,-10-6-1 16,10 15-32-16,-4 0-4 16,10-2 0-16,4 0-1 15,9-3 0-15,10-4-1 16,11-12 0-16,9-9-1 15,5-8 0-15,4-10 1 16,5-5-1-16,1-11 0 16,-2-3 0-16,1-6 0 15,-3 0 0-15,-1-2 0 0,-6 4 0 16,1 6-1-16,-7 4 1 15,-3 10-1-15,-4 11 1 16,-12 5-1-16,12 30 1 16,-15 8-1-16,-7 15 1 15,-4 13 0-15,-3 15-1 16,-8 10 1-16,0 2 0 15,-6 5 1-15,0 0-1 16,-1-4 1-16,2-11-1 16,0-10 1-16,2-13-1 15,1-16 1-15,-1-11-1 16,3-16 0-16,0-13 0 15,-3-13 0-15,1-7 0 16,3-11 1-16,-1-8-3 0,4-6-2 16,2-11-4-16,19 11-19 15,-4-13-11-15,13 11-2 16,4-5-1-16,17 13 0 15</inkml:trace>
  <inkml:trace contextRef="#ctx0" brushRef="#br2" timeOffset="43041.3036">18489 4345 73 0,'-23'-20'38'15,"0"10"-1"-15,-11-5 1 16,6 14-29-16,-15 1-3 15,1 11 1-15,-11 8-2 16,5 6-1-16,-7 8 0 16,7 3-2-16,4 4 1 15,7-3-2-15,11 2 0 16,10-3 0-16,12-5 0 15,14-5-1-15,11-7 0 0,13-8 0 16,13-9 1-16,7-6-1 16,5-13 0-16,5-10 0 15,4-9 1-15,-5-4 0 16,-5-5 0-16,-7 1 0 15,-12 0-1-15,-7 4 2 16,-12 9-1-16,-6 7 0 16,-9 11-1-16,-5 13 0 15,-18 13 0-15,-1 9-1 16,-2 11 0-16,-2 8 0 15,1 8 0-15,1-1-1 16,11 2-1-16,9-9-3 16,16 3-1-16,6-24-9 15,24 10-13-15,-2-26-12 0,14 1 1 16,-5-18 0-16</inkml:trace>
  <inkml:trace contextRef="#ctx0" brushRef="#br2" timeOffset="43386.3382">19058 4340 92 0,'0'0'38'0,"-7"-19"2"16,7 19-2-16,-18 16-34 16,8 4-1-16,-4 10 0 15,1 9-2-15,-3 7 1 16,2 5-1-16,2-1 0 15,6 3 0-15,2-5 0 0,8-8 0 16,5-6 0-16,6-14 0 16,8-12 0-16,6-13-1 15,7-14 1-15,-1-11 0 16,2-8 0-16,2-8-1 15,-2-6 1-15,-4-1 0 16,-4-1-1-16,-7 4-1 16,-3 8-1-16,-6 4 0 15,-2 11-3-15,-8 2-2 16,12 25-16-16,-15 0-16 15,15 1 0-15,-15-1-1 16,30 18 1-16</inkml:trace>
  <inkml:trace contextRef="#ctx0" brushRef="#br2" timeOffset="43770.3766">19822 4351 95 0,'-33'-4'40'16,"5"11"1"-16,-13-4-3 15,1 10-31-15,-2 7-2 16,3 4-1-16,-1 6-2 16,7 5 0-16,4 1 0 15,8 3-1-15,9-3 0 16,9-3-1-16,11-7 0 15,9-4 0-15,11-11 0 16,9-8 0-16,6-10 0 16,3-7 0-16,2-9 0 0,-3-8 0 15,-2-4 0-15,-7-6-1 16,-8 0 1-16,-9 0-1 15,-6 1-1-15,-8 4 1 16,-6 9-2-16,-6 3 1 16,-1 11-2-16,-4 3-1 15,12 10-4-15,-17 0-10 16,25 22-11-16,-8-22-8 15,14 26 1-15,-3-18-2 16</inkml:trace>
  <inkml:trace contextRef="#ctx0" brushRef="#br2" timeOffset="44021.4016">20200 4284 96 0,'20'-10'39'0,"-16"-8"1"16,-4 18-2-16,0 0-33 15,0 0 0-15,-10 29-2 16,-4 3 0-16,-3 11-1 15,-3 5-1-15,1 7 0 16,2 0-1-16,4 0 0 16,6-6-1-16,4-9 0 15,5-12-2-15,10-12-2 16,0-17-6-16,22 1-16 15,-13-26-13-15,11-2 1 16,-7-17-2-16,6-1 2 16</inkml:trace>
  <inkml:trace contextRef="#ctx0" brushRef="#br2" timeOffset="44139.4135">20276 3993 95 0,'-20'-38'39'0,"7"18"0"16,-3 6-3-16,16 14-30 15,8 15-34-15,0-5-11 16,18 17 0-16,5-5-1 15</inkml:trace>
  <inkml:trace contextRef="#ctx0" brushRef="#br2" timeOffset="44565.4561">20853 4242 104 0,'-27'-6'42'0,"-20"-12"0"15,9 16-1-15,-18 0-37 16,8 9-1-16,-3 11-1 15,3 8 0-15,4 10-1 16,9 6 0-16,8 3-1 16,13-1 0-16,14-4 0 15,12-10 0-15,17-11 0 16,11-14 0-16,14-16 1 15,5-14 0-15,6-13 0 16,-1-9 0-16,-2-13 1 16,0-6-1-16,-5-6 0 15,-5 1 0-15,-11 1 0 16,-6 10 0-16,-8 10-1 0,-12 12 0 16,-13 20 0-16,-12 19 0 15,-11 23 0-15,-9 19-1 16,-6 15 1-16,-1 7-1 15,7 8-2-15,-3 1-2 16,18 4-5-16,1-25-11 16,29 14-7-16,-2-26-14 15,22 0 0-15,1-21-1 16,22-3 2-16</inkml:trace>
  <inkml:trace contextRef="#ctx0" brushRef="#br2" timeOffset="45139.5135">21726 4411 78 0,'0'0'38'0,"-2"21"-2"16,2-21 1-16,27 2-29 15,-1-8-5-15,11-3-1 16,5-4 1-16,7-2-1 16,-1-7-1-16,-1 2 2 15,-9-5-2-15,-4 0 2 16,-13-2-1-16,-12 3 0 15,-12-3 0-15,-10 5 1 16,-11 3 0-16,-8 6-1 16,-7 8 0-16,-5 9 0 15,-5 12 0-15,1 11 0 16,1 9-1-16,8 5-1 15,9 8 1-15,7 3-2 0,12-3 1 16,16-3-1-16,17-3-1 16,16-13-3-16,20-4-2 15,-1-19-14-15,28 5-17 16,-7-22-1-16,14 1 0 15,-11-16-1-15</inkml:trace>
  <inkml:trace contextRef="#ctx0" brushRef="#br2" timeOffset="45523.5519">22518 4248 109 0,'-24'4'39'0,"-12"-2"1"16,6 15-1-16,-5 1-35 15,1 7-2-15,-2 4 1 16,4 5-2-16,2 2 0 0,5-1 0 15,6-3 0-15,8-2-1 16,8-6 0-16,11-8 1 16,7-9 0-16,11-8 0 15,5-10 0-15,7-10-1 16,5-7 2-16,2-5-1 15,-3-7 0-15,-1 2 0 16,-6 0-1-16,-4 6 1 16,-10 6-1-16,-7 8 0 15,-14 18 0-15,0 0 1 16,-4 11-2-16,-10 11 1 15,-1 9-1-15,1 3 0 0,4 5-1 16,2-3-2-16,12 3-1 16,10-15-4-16,23 9-12 15,-8-27-10-15,26 5-10 16,-6-15 1-16,18-2 0 15</inkml:trace>
  <inkml:trace contextRef="#ctx0" brushRef="#br2" timeOffset="45753.5749">23115 4245 111 0,'-21'2'40'0,"-15"0"1"16,9 18-2-16,-13 1-35 15,11 6-1-15,0 1-1 16,9 8-1-16,4-4 0 15,10 0-1-15,14-3 1 0,9-9-1 16,17-6-1-16,9-12-2 16,11-4-1-16,8-20-6 15,22 8-17-15,-8-24-13 16,7 1 0-16,-9-15-1 15,8 2 2-15</inkml:trace>
  <inkml:trace contextRef="#ctx0" brushRef="#br2" timeOffset="46120.6115">23749 3796 119 0,'-26'36'41'16,"-13"-1"1"-16,13 16-2 0,-7 0-37 15,2 8-1-15,4 4 0 16,2 4-1-16,3-1 0 15,3-5 0-15,4-4-1 16,5-8 0-16,4-10 0 16,6-9 0-16,7-13 0 15,7-14 0-15,9-10 0 16,1-10 1-16,5-11-1 15,3-2 2-15,-1-3-2 16,-2 3 0-16,-5 1 0 16,-3 9 0-16,-3 10 0 15,-7 10 0-15,-4 10 0 16,-2 6 0-16,-1 9 0 15,2 0 0-15,1 7 0 0,1-4-5 16,7 8-9-16,-10-22-9 16,20 9-13-16,-14-19-6 15,7 3 0-15,-18-7-2 16</inkml:trace>
  <inkml:trace contextRef="#ctx0" brushRef="#br2" timeOffset="47120.7115">1321 6144 56 0,'3'-18'33'0,"-2"-4"0"16,5 3-1-16,-10-9-18 15,16 15 0-15,-16-10-4 16,4 23-2-16,-3-20 0 16,3 20-2-16,-21 12-1 0,4 12-2 15,-8 6 0-15,2 11-1 16,-2 5-1-16,1 6-1 15,6 1 0-15,5-1 1 16,13-5-1-16,8-8 0 16,15-11 1-16,5-9-1 15,15-13 0-15,5-10 0 16,3-11 1-16,-3-10-1 15,-4-10 1-15,-4-6 0 16,-14-8-1-16,-9 1 1 16,-17 2-1-16,-14 1 1 15,-10 7-1-15,-7 6 0 16,-4 8-1-16,-2 6-1 15,7 10-3-15,4-3-2 0,26 11-20 16,0 0-11-16,16-8-1 16,13-7-1-16,21 4 1 15</inkml:trace>
  <inkml:trace contextRef="#ctx0" brushRef="#br2" timeOffset="47382.7376">2057 5507 93 0,'-2'-12'38'0,"-9"-2"1"16,11 14-1-16,-6 23-33 15,2 14 0-15,-5 16 0 16,2 16-2-16,-3 12 0 0,0 12-1 15,2 13-1-15,1 0 1 16,3-4-1-16,2-9-3 16,9-10-3-16,-1-20-7 15,14-5-25-15,-8-28-2 16,8-11 1-16,-5-24-2 15</inkml:trace>
  <inkml:trace contextRef="#ctx0" brushRef="#br2" timeOffset="47561.7555">1845 6096 118 0,'-25'12'38'0,"4"-8"1"16,21-4-2-16,19 1-35 15,20-18-2-15,22-7-3 16,6-17-5-16,28 2-29 15,-3-15-1-15,14 2-1 16,-7-11-1-16</inkml:trace>
  <inkml:trace contextRef="#ctx0" brushRef="#br2" timeOffset="47961.7955">2715 5451 104 0,'-35'21'39'15,"6"14"1"-15,-9 3-2 16,10 13-35-16,-2 11 2 0,3 10-2 15,3 4 1-15,1 7-1 16,3 1 1-16,4-1-2 16,4-5 1-16,4-5-2 15,4-13 0-15,3-7-1 16,5-12 0-16,7-16 0 15,5-16 0-15,8-13 0 16,5-17 1-16,6-9-1 16,1-12 1-16,-1-2-1 15,2-4 1-15,-4 4-1 16,-7 8 2-16,-4 8-2 15,-8 13 0-15,-14 15 0 16,12 15 0-16,-13 10 0 16,0 11-2-16,-1 5 2 0,2 7-2 15,1 1 0-15,8 2-3 16,0-14-4-16,22 8-15 15,-7-25-15-15,16-5-1 16,-1-18-1-16,12-6 0 16</inkml:trace>
  <inkml:trace contextRef="#ctx0" brushRef="#br2" timeOffset="48599.8595">3082 6141 110 0,'-28'13'38'16,"13"13"1"-16,0-10-1 15,16 2-35-15,6-2-1 16,10-3-1-16,6-5 0 0,10-5 0 16,2-7 0-16,7-5 0 15,1-10 1-15,-4-4-1 16,-3-4 0-16,-5-4 0 15,-9-4 1-15,-6 0-1 16,-6 3 0-16,-10 1-1 16,-10 7 1-16,-3 6-1 15,-11 11 0-15,-2 11 1 16,-6 10-1-16,0 12 0 15,0 9 0-15,3 11 0 16,4 2 0-16,8 3 1 16,12-2-1-16,9-4 0 15,14-9 0-15,12-8 0 16,14-14 0-16,7-8 0 0,9-12 1 15,6-7-1-15,0-6 0 16,-2-4 0-16,-3 0 0 16,-9 1 0-16,-12 4 0 15,-6 5 0-15,-10 7 0 16,-10 8 0-16,-8 11 0 15,-8 5 0-15,-3 10 0 16,-2 2 0-16,-1 6 0 16,0-2 0-16,2-1 0 15,0-6 0-15,5-10 0 16,1-17 1-16,0 0 0 15,17-8-1-15,-7-16 2 16,1-8-2-16,2-5 3 16,-1-3-3-16,-1-1 0 0,3 4 0 15,-1 3 0-15,-3 5 0 16,4 7 0-16,-2 1-6 15,10 14-9-15,-8-15-8 16,23 18-16-16,-5-16-2 16,19 10-1-16,1-11 0 15</inkml:trace>
  <inkml:trace contextRef="#ctx0" brushRef="#br2" timeOffset="49382.9378">5382 5596 87 0,'-7'-14'37'0,"7"14"0"15,0 0 1-15,0 0-34 16,-10 17-1-16,8 8-1 15,-1 14 0-15,0 12 0 16,1 8 2-16,0 12-2 16,1 10 1-16,1 5-1 15,-3 0 0-15,2-6 0 16,1-7 1-16,0-11-2 15,-1-11-1-15,2-11 0 16,-1-13 1-16,4-16 0 0,-4-11 0 16,13-19-1-16,-2-11 1 15,0-5-1-15,2-10 1 16,2-5 0-16,1-3-1 15,2 0 0-15,0 5 0 16,3 9 0-16,-1 8 0 16,3 10-1-16,0 12 1 15,2 10 0-15,2 13 0 16,-2 8-1-16,-1 9 1 15,-1 6 0-15,-4 6 0 16,-5 4 1-16,-10 0-1 16,-7 0 1-16,-12-2-1 15,-13-3 0-15,-7-8 0 16,-5-7-1-16,-4-6-1 0,-3-13-2 15,8-6-3-15,-2-22-12 16,29 4-19-16,0-17-1 16,20-1-1-16,8-11 0 15</inkml:trace>
  <inkml:trace contextRef="#ctx0" brushRef="#br2" timeOffset="49779.9775">5985 6285 61 0,'19'-4'37'0,"6"-2"-1"0,0-11 2 15,6 8-12-15,-6-21-21 16,7 3 0-16,-8-6-1 15,-1 2-1-15,-9-1 1 16,-4 4-1-16,-6-2 0 16,-5 8 0-16,-7 2-1 15,-6 8 0-15,-4 2 1 16,-5 13-1-16,-4 7-1 15,-3 12 1-15,-3 7-1 16,-2 11 1-16,0 6-1 16,4 5 0-16,6 1-1 15,11-2 0-15,10-5 0 16,16-9 0-16,19-10 0 15,18-10-2-15,24-10-2 16,8-15-3-16,24 3-12 0,-9-21-14 16,19 3-7-16,-10-14-1 15,4 5-1-15</inkml:trace>
  <inkml:trace contextRef="#ctx0" brushRef="#br2" timeOffset="50283.0276">7264 5998 109 0,'-22'-18'41'15,"5"16"0"-15,-13-8-3 16,-4 11-32-16,-7 2-2 0,2 13-1 16,-8 6-1-16,1 12 0 15,2 7-1-15,5 5-1 16,8 4 1-16,5-1-1 15,13-1 0-15,13-10 0 16,14-7-1-16,15-13-1 16,19-5-2-16,7-13-2 15,17 1-9-15,-5-22-15 16,19 9-10-16,-7-15-1 15,8 4 0-15,-10-8 1 16</inkml:trace>
  <inkml:trace contextRef="#ctx0" brushRef="#br2" timeOffset="50741.0735">7767 6068 101 0,'-12'-5'38'0,"-7"-9"2"16,3 11-2-16,-4-5-32 15,-6 8 0-15,-4 2-1 16,-1 13-1-16,-5 4-1 16,-2 9 0-16,-3 5-1 15,3 2 0-15,4 4-1 16,10-3-1-16,7-1 0 15,10-7 1-15,11-8-1 16,12-8 0-16,15-9 0 16,6-9 0-16,5-11 1 0,1-3-1 15,5-13 1-15,-5-2-1 16,-5-3 1-16,-7 0-1 15,-6-1 2-15,-7 8-2 16,-8 6 0-16,-4 8 0 16,-6 17 0-16,0 0 0 15,-12 17-2-15,1 8 2 16,2 10 0-16,-2 4-1 15,7 5-1-15,-1-3-1 16,14 2-1-16,5-13-2 16,14-1-4-16,0-22-10 15,25 7-8-15,-10-22-12 16,15-3 1-16,-6-18 0 15,4 1 2-15</inkml:trace>
  <inkml:trace contextRef="#ctx0" brushRef="#br2" timeOffset="51103.1098">8222 6031 103 0,'-8'-22'39'16,"8"22"1"-16,-17-8-1 15,15 22-31-15,-14 4-2 16,3 13-2-16,0 3-1 16,2 7-1-16,2 0 0 15,3 0-1-15,6-5 0 16,2-6-1-16,9-9 1 15,4-7-1-15,8-13 0 16,1-9 1-16,5-12-1 16,5-6 1-16,2-11-1 15,0-5 1-15,0-4-1 16,0-1 0-16,-2 4-1 0,-4 6 1 15,-5 7 0-15,-9 8 0 16,-4 14 0-16,-12 8 0 16,2 24 0-16,-9 3 0 15,-6 6 1-15,2 8-2 16,-2 3-1-16,2-5-2 15,14 2-4-15,-2-18-6 16,26 7-10-16,-12-24-11 16,24 2-5-16,-3-21-1 15,14 1 2-15</inkml:trace>
  <inkml:trace contextRef="#ctx0" brushRef="#br2" timeOffset="51416.1409">8980 5923 100 0,'-30'-11'40'16,"9"22"0"-16,-14-3 0 15,11 11-32-15,-5 0-1 16,7 6-4-16,3-3 1 16,6 0-2-16,12-4-1 15,10-4-1-15,8-5 1 16,5-4-1-16,5-3 0 15,2-3 0-15,-1 1 1 16,-2 1-1-16,-4 2 1 16,-6 2-1-16,-8 7 1 15,-7 8 0-15,-8 1-1 16,-3 4 1-16,-4 3-2 0,-2-2 0 15,1 2-3-15,-3-9-5 16,16 8-14-16,-8-23-12 16,10-4-6-16,17 4 1 15,6-11-1-15</inkml:trace>
  <inkml:trace contextRef="#ctx0" brushRef="#br2" timeOffset="51791.1786">9237 6028 101 0,'0'0'40'0,"-6"23"0"16,6-23 0-16,9 23-28 16,4-15-8-16,10-3-1 15,6-3 0-15,8-5-1 0,1-6 0 16,8-6 0-16,-4-7 0 15,-3-2-1-15,-8-4-2 16,-6 1 3-16,-9 0-3 16,-10 2 4-16,-9 6-5 15,-12 9 2-15,-11 9 2 16,-7 12-2-16,-9 11 0 15,-1 13 0-15,-3 7 0 16,5 7 0-16,6 5 0 16,10-2 0-16,16-5 0 15,14-10 0-15,20-8 0 16,14-13 0-16,22-2-10 15,-2-27-11-15,31 12-9 16,-9-23-12-16,20 2-1 0,-5-11 0 16,8-3 0-16</inkml:trace>
  <inkml:trace contextRef="#ctx0" brushRef="#br2" timeOffset="53723.3718">11152 5949 59 0,'2'-9'36'15,"-9"-3"-4"-15,-3 5 4 16,-12-8-21-16,4 15 0 0,-13-6-10 16,3 9 2-16,-9 0-2 15,3 12-2-15,-4 3 3 16,2 8-4-16,3 8 2 15,4 7-2-15,6 3 2 16,8 2-3-16,9-4-1 16,12-7 1-16,14-14-1 15,14-12 1-15,13-14-1 16,9-18 0-16,8-14 1 15,2-8 0-15,-2-8-3 16,-2-4 4-16,-7 3-4 16,-11 5 3-16,-10 7-2 15,-11 8 2-15,-9 11-3 16,-9 12 4-16,-5 11-2 0,-17 11-1 15,-2 12 3-15,-1 12-3 16,-2 5 3-16,5 5-3 16,5 3 1-16,5-7-6 15,20 1 1-15,0-24-19 16,26 5-14-16,3-21 0 15,16-4-1-15,-2-19-1 16</inkml:trace>
  <inkml:trace contextRef="#ctx0" brushRef="#br2" timeOffset="54106.4101">11783 5917 82 0,'-22'29'36'15,"-7"-1"2"-15,6 9-1 0,-4-8-17 16,8 10-17-16,2-7 0 15,9 0 0-15,2-10-1 16,9-4 1-16,-3-18-1 16,23 4-1-16,-3-22 1 15,7-8 0-15,5-11 0 16,2-7 1-16,0-4-4 15,2-2 3-15,-4 4-3 16,-2 4 3-16,-5 11-4 16,-8 8 4-16,-3 13-4 15,-14 10 1-15,14 17 3 16,-13 10-2-16,-2 6 2 15,0 10-3-15,2 1 2 16,2 2-2-16,8 0 0 0,3-10-3 16,12-2-2-16,5-19-2 15,16 6-11-15,-4-27-18 16,12-1-1-16,-7-17 2 15,5-1-1-15</inkml:trace>
  <inkml:trace contextRef="#ctx0" brushRef="#br2" timeOffset="54573.4568">12425 5910 103 0,'-20'-15'35'0,"6"15"2"15,-11-2 1-15,11 11-31 16,-6 1 0-16,6 10-5 16,3 2 2-16,7 8-4 15,5-1 4-15,7-1-4 16,6 0 1-16,5-5 0 0,2-7-1 15,5-7 1-15,0-10-1 16,3-9 1-16,0-11-1 16,0-5 1-16,-2-7-2 15,1-4 2-15,-5-1-2 16,-1 3 2-16,-2 6-3 15,-6 6 3-15,-1 11-3 16,-13 12 1-16,6 15 3 16,-10 19-4-16,-4 15 3 15,-2 17-2-15,-8 14 2 16,-3 14-3-16,-4 8 3 15,-4 6 1-15,-4-3-3 16,1-8 2-16,0-10-1 16,-1-13 1-16,4-16-1 0,5-18 2 15,3-16-3-15,4-18 1 16,5-16 0-16,5-13 0 15,5-11 0-15,4-13-1 16,7-11 1-16,6-7-1 16,4-7 2-16,8-2-3 15,3 6-2-15,-5-9-14 16,19 21-16-16,-10-4-6 15,4 18 1-15,0 3-2 16</inkml:trace>
  <inkml:trace contextRef="#ctx0" brushRef="#br2" timeOffset="55428.5423">13566 5901 95 0,'10'-22'34'0,"4"9"3"16,-13-3-2-16,-1 16-29 16,1-10-3-16,-1 10-1 15,-12 16 3-15,2 6-3 16,-5 4 3-16,1 10-4 15,-1 5 2-15,0 7-2 16,3 1 2-16,2 2-2 0,6-5 0 16,7-3-1-16,5-7 1 15,6-10-1-15,7-13 0 16,8-11 1-16,3-12-1 15,5-12 0-15,2-14 1 16,2-7 0-16,-1-6-1 16,-5-3 1-16,-2-1-2 15,-4 3 2-15,-6 8-2 16,-3 6 2-16,-7 12-3 15,-5 9 2-15,-8 15 0 16,0 0-1-16,7 28 3 16,-11 4-3-16,1 4 3 15,-1 8-3-15,3 2 3 16,0-2-2-16,2-2 0 0,6-9 1 15,5-6 0-15,6-12 0 16,5-13 0-16,3-9 0 16,3-14 0-16,3-6 0 15,-2-10 0-15,-2-7-1 16,-2-2 0-16,-8-1 1 15,-4 2-2-15,-5 3 2 16,-4 9-3-16,-5 5 0 16,1 12-3-16,-4 1 0 15,3 15-6-15,0 0-14 16,25 8-13-16,-13-1 0 15,16 9 0-15,-5-6 0 16</inkml:trace>
  <inkml:trace contextRef="#ctx0" brushRef="#br2" timeOffset="55843.5838">14641 5829 110 0,'-15'0'37'15,"5"14"1"-15,-7-1-2 16,3 12-34-16,0 7 2 15,4 10-3-15,-1 5 2 16,2 8-2-16,0-1 2 16,3-3-2-16,-1-3 1 15,4-8-1-15,-1-6 0 16,2-13 0-16,1-9 0 15,1-12 0-15,12-12 0 16,-1-11 0-16,4-12 0 0,2-6 0 16,3-11 0-16,2-4 0 15,-1-2-1-15,-1 1 1 16,-3 5-1-16,-4 8 1 15,-3 9-1-15,-3 6 1 16,-1 12-2-16,-6 17 2 16,13-11-2-16,-2 15 0 15,5 5-2-15,5-1-2 16,12 9-3-16,-6-16-14 15,27 14-12-15,-14-14-6 16,14 4 1-16,-10-12-1 16</inkml:trace>
  <inkml:trace contextRef="#ctx0" brushRef="#br2" timeOffset="56218.6212">15062 5943 107 0,'-20'22'39'16,"15"2"0"-16,5-24 0 15,16 17-36-15,12-22 0 16,13-1-1-16,6-8 0 16,6-5-1-16,2-3-1 15,-3-1 3-15,-8-1-3 16,-6 1 3-16,-10 3-3 15,-11 1 3-15,-16 6-3 16,-1 13 3-16,-23-10-2 0,-3 16-2 16,-9 9 2-16,-3 7-2 15,-6 7 3-15,0 9-3 16,3 3 2-16,6 3-2 15,10-1 2-15,11-2 0 16,14-5-1-16,16-9-1 16,18-9-1-16,12-10-1 15,17-5-3-15,4-18-2 16,21 8-12-16,-11-26-13 15,18 8-7-15,-11-13 2 16,3 6-1-16</inkml:trace>
  <inkml:trace contextRef="#ctx0" brushRef="#br2" timeOffset="56436.643">15985 5848 95 0,'-32'-8'37'0,"2"13"2"0,-13-1 0 16,9 15-17-16,-8-1-17 16,8 8-3-16,5 1 1 15,3 10-2-15,8 0 1 16,5 3 0-16,12-3-2 15,8-1 1-15,11-10-1 16,6-6-2-16,14-10-1 16,7-13-3-16,13-1-7 15,-8-29-15-15,18 3-12 16,-7-20 1-16,7 2-1 15,-8-18 1-15</inkml:trace>
  <inkml:trace contextRef="#ctx0" brushRef="#br2" timeOffset="56639.6632">16403 5352 113 0,'-14'23'40'16,"-12"6"1"-16,11 28-8 16,-6 1-29-16,11 8 0 15,1 2-1-15,3 3-1 16,5 2 0-16,5-4-2 15,7-2-2-15,-1-12-3 16,15 1-14-16,-16-24-19 16,14-3-2-16,-8-20 0 15,12-3-2-15</inkml:trace>
  <inkml:trace contextRef="#ctx0" brushRef="#br2" timeOffset="56909.6903">16495 5833 90 0,'-26'12'39'0,"-12"-5"3"16,12 11-2-16,-10-14-14 16,13 11-24-16,4-2 2 15,9 3-2-15,4-3 1 16,11 0-1-16,8-2-1 15,7 0 0-15,7 0 0 16,4-1 1-16,6-2-2 16,3 0 0-16,6 0-4 15,-3-6-3-15,11 13-14 0,-18-22-13 16,13 11-8-16,-11-14 0 15,6 4-1-15</inkml:trace>
  <inkml:trace contextRef="#ctx0" brushRef="#br2" timeOffset="57579.7574">17283 5864 88 0,'-20'-5'37'0,"-6"1"-1"16,0 6 2-16,-12-3-32 15,4 6 1-15,-6-1-2 0,4 7 0 16,-5 4 1-16,7 6-2 16,-2 3 0-16,7 5-2 15,3-1 1-15,10 2-2 16,7-4 0-16,10-3 0 15,12-6 0-15,9-7-1 16,10-11 1-16,6-10-1 16,8-6 1-16,2-7-1 15,0-5 1-15,-2-2-1 16,-4-1-1-16,-6-1 1 15,-7 9-1-15,-5 3 1 16,-7 8-1-16,-6 7 0 0,-11 6 1 16,3 17 0-1,-7 4 1-15,-2 8-2 0,1 6 1 16,1 1-4-16,8 6 0 15,-1-8-4-15,19 9-11 16,-5-25-10-16,22 7-10 16,-4-21 0-16,16-1 0 15,-5-18 3-15</inkml:trace>
  <inkml:trace contextRef="#ctx0" brushRef="#br2" timeOffset="58141.8136">17750 5819 106 0,'-16'-6'40'0,"-10"1"-2"15,4 16-2-15,-1 1-29 0,2 12-4 16,-1 2 2-16,5 9-4 16,2 2 2-16,5-1-2 15,7-2 1-15,6-3-1 16,7-8 0-16,4-7 0 15,5-9-1-15,7-13 0 16,2-6 0-16,1-10 1 16,2-7-1-16,-2-4 0 15,-3-1-2-15,-1-2 3 16,-2 8-3-16,-9 4 3 15,-1 8-4-15,-13 16 3 16,10 3-1-16,-11 19 0 16,-6 12 3-16,-3 18-4 15,-3 10 4-15,-2 12-3 0,-5 4 3 16,0 6-2-16,-3-5 0 15,0-4 2-15,0-7-1 16,0-13 1-16,3-12-1 16,4-12 1-16,0-10-1 15,4-13 1-15,12-8-2 16,-13-15-1-16,13-5 0 15,0-11 0-15,5-7 1 16,-1-7-2-16,6-7 2 16,0 1-1-16,4-4 2 15,5 5-1-15,1 3 1 16,6 5 0-16,2 6 0 15,2 10-1-15,2 6-2 16,3 1-3-16,7 15-7 0,-13-16-10 16,21 19-9-16,-16-17-10 15,13 8 0-15,-9-13 0 16,9 6 1-16</inkml:trace>
  <inkml:trace contextRef="#ctx0" brushRef="#br2" timeOffset="58495.849">18206 5912 111 0,'-3'14'39'16,"3"-14"2"-16,13 17-4 15,6-16-32-15,14-2-1 16,3-4-1-16,8-6-1 15,0-4-2-15,-3 0 2 0,-2-4-3 16,-7-2 3-16,-9 0-4 16,-7 0 4-16,-12-2-4 15,-11 7 1-15,-9 7 1 16,-9 4 1-16,-8 10-1 15,-5 11 0-15,-4 8 2 16,0 12-2-16,3 9 3 16,5 5-1-16,10-1 1 15,10 2-4-15,13-6 0 16,10-13-7-16,21 7-12 15,-8-32-10-15,28 2-11 16,-1-21 0-16,20-2-2 16,2-18 1-16</inkml:trace>
  <inkml:trace contextRef="#ctx0" brushRef="#br2" timeOffset="59299.9293">19391 5846 88 0,'0'-12'34'15,"0"12"3"-15,0 0-3 16,0 0-28-16,0 0 0 16,0 0-2-16,0 0 3 15,-12 23-3-15,1-6 2 0,1 9-4 16,-1-1 2-16,1 7-2 15,2-3 2-15,4 2-3 16,9-8-1-16,4-6 1 16,9-7-1-16,6-8 1 15,4-10-1-15,4-7 0 16,2-7 1-16,1-6-1 15,-2 0-2-15,0-2 3 16,-6 0-3-16,-2 3 3 16,-6 4-4-16,-2 6 4 15,-6 6-4-15,-11 11 3 16,0 0 2-16,11 8-2 15,-11 11 2-15,-2 4-3 16,2 5 4-16,5 6-4 0,0 1 3 16,4 2-1-16,5-4-1 15,6-5 1-15,4-10-1 16,5-5 1-16,2-13 0 15,-1-7 0-15,2-11 0 16,-3-8-1-16,-4-7 1 16,-2-2 0-16,-8-1-3 15,-2-2 1-15,-3 6-3 16,-3 0 1-16,3 10-5 15,-7-7 0-15,12 23-13 16,-13-13-10-16,16 18-7 16,-7-6-1-16,13 10 1 15,-4-4 1-15</inkml:trace>
  <inkml:trace contextRef="#ctx0" brushRef="#br2" timeOffset="59508.9503">20389 5739 89 0,'0'0'38'0,"0"0"-1"16,-20 14 2-16,9 2-25 15,-10 11-8-15,4 10-1 16,-5 6 0-16,4 4-2 16,4 3 1-16,5-5-2 15,5-2 1-15,5-11-4 16,12-8-2-16,5-19-5 15,20 0-15-15,-8-28-15 16,15-5-1-16,-8-17-1 16,11-3-2-16</inkml:trace>
  <inkml:trace contextRef="#ctx0" brushRef="#br2" timeOffset="59644.9639">20471 5317 77 0,'-29'-25'40'0,"-2"3"-2"15,11 18-3-15,7-2-16 16,3 6-55-16,26 10-3 15,3-7 0-15,15 12-1 16</inkml:trace>
  <inkml:trace contextRef="#ctx0" brushRef="#br2" timeOffset="59906.9901">20926 5189 108 0,'-9'20'40'16,"-15"5"1"-16,5 21-5 15,-2 8-32-15,2 17-1 16,-1 7 0-16,1 11 1 16,5 2-1-16,5-2 0 15,5-5-2-15,2-8 0 16,11-11-1-16,1-18-3 15,12-10-3-15,-3-31-16 16,20-3-17-16,-8-26-1 16,13-3-2-16,-7-22 2 15</inkml:trace>
  <inkml:trace contextRef="#ctx0" brushRef="#br2" timeOffset="60103.0097">21281 5183 109 0,'0'17'41'0,"-15"21"1"16,1 32-2-16,-19 15-36 15,8 9 0-15,-2 7 0 16,5 1 0-16,4-6-2 16,5-9-1-16,12-6-5 15,-5-27-14-15,26 0-17 16,-11-25-6-16,13-9-1 15,-3-22-1-15</inkml:trace>
  <inkml:trace contextRef="#ctx0" brushRef="#br2" timeOffset="60643.0636">22177 5235 95 0,'0'0'38'0,"0"0"1"16,5 34-2-16,-10 4-33 15,1 16 0-15,-4 13 0 0,2 14 1 16,-5 3-1-16,2 5-1 15,0-6 0-15,3 0 0 16,3-11-2-16,3-9-2 16,9-14-2-16,0-20-8 15,20-5-27-15,-6-23-1 16,13-6 0-16,-3-23-1 15</inkml:trace>
  <inkml:trace contextRef="#ctx0" brushRef="#br2" timeOffset="60920.0912">22411 5552 110 0,'-23'14'40'16,"-15"-1"0"-16,8 17 0 0,-1-4-37 15,-2 6 2-15,1-1-3 16,2 2 2-16,3-4-2 15,7 1 0-15,8-5 0 16,8-9 0-16,10-1 1 16,11-4-3-16,8-5 0 15,10-5 0-15,8-1 0 16,7-6 0-16,6 1-4 15,-1-7-5-15,15 9-15 16,-22-10-15-16,10 7-2 16,-17-7 1-16,5 6-1 15</inkml:trace>
  <inkml:trace contextRef="#ctx0" brushRef="#br2" timeOffset="61337.133">22669 5823 106 0,'0'0'38'15,"0"0"2"-15,0 0-1 16,0 0-33-16,30 5-2 16,-8-8-1-16,10 1 0 15,2-2 0-15,9-4-1 16,-1-5 0-16,8-2-3 15,-1-6 2-15,-2-2-1 16,0-6 0-16,-8 1-1 16,-6-2 2-16,-10 0-3 0,-13 7 2 15,-10 1 1-15,-11 10-1 16,-11 7 0-16,-11 12 1 15,-4 11-1-15,-6 9 0 16,-1 8 3-16,1 5-2 16,5 5 1-16,6 1-1 15,8-2 1-15,13-5-2 16,12-7 0-16,14-8 0 15,13-10 0-15,17-4-5 16,0-22-15-16,26 11-11 16,-11-23-10-16,15 6 0 15,-6-15-2-15,4 7 1 16</inkml:trace>
  <inkml:trace contextRef="#ctx0" brushRef="#br2" timeOffset="61711.1705">23384 5748 113 0,'-24'24'41'15,"-1"-13"-2"-15,21 9-1 16,0-10-35-16,20-2-2 16,13-3 1-16,8-4-1 15,8-5 0-15,11-4 0 16,1-9 0-16,1-3-1 15,-4-4 1-15,-5 0-2 16,-8-4 1-16,-10-1-1 16,-10 2 2-16,-12 0-3 15,-11 7 3-15,-11 5 0 0,-10 5 0 16,-9 9 0-16,-11 7 1 15,-5 15 0-15,-7 4-1 16,0 14 3-16,2 4-1 16,7 4-3-16,11 0 0 15,16 0 0-15,16-8 0 16,19-8 0-16,18-7 0 15,10-15-3-15,24 4-15 16,-10-27-10-16,23 6-14 16,-9-18 1-16,8 1-3 15,-12-13 3-15</inkml:trace>
  <inkml:trace contextRef="#ctx0" brushRef="#br2" timeOffset="62274.2268">24118 5669 108 0,'-22'29'41'16,"-7"0"0"-16,9 12 0 15,-3 1-35-15,1 5-2 16,0-1 0-16,3-1 0 16,3-4-1-16,3-1-2 15,3-8 1-15,2-9-2 16,7-7 0-16,1-16 0 15,11 1 0-15,2-12 0 16,4-11-2-16,3-6 2 16,4-6-1-16,2-8 1 15,2-8-2-15,2-1 1 16,1 0-1-16,1-1 1 0,-1 8-1 15,2 6 2-15,1 9-1 16,-3 10 0-16,2 13 1 16,-3 11 1-16,-4 10-1 15,-1 6 1-15,-5 6-1 16,1 2 0-16,-6-2 1 15,-2 0 0-15,-7-3-1 16,-11-2 0-16,-4-1 0 16,-12-7 0-16,-9-3 0 15,-9 2 0-15,-8-2-1 16,-9 6 2-16,-4 1-1 15,3 4 2-15,-1 7-1 16,2 8 1-16,9 4 0 16,8 6 0-16,8 5-2 0,10 4 0 15,4-2 0-15,5 5 0 16,3-4 0-16,0-2 0 15,-1-1 0-15,-5-7 0 16,1 9-11-16,-15-24-9 16,12 14-12-16,-16-24-9 15,9-2-1-15,-5-15-1 16,11-7 1-16</inkml:trace>
  <inkml:trace contextRef="#ctx0" brushRef="#br2" timeOffset="63742.3736">1491 7494 85 0,'0'0'35'16,"-17"-25"2"-16,6 13 1 15,-17 0-30-15,7 4-1 16,-11 0-1-16,0 5 0 16,-9 7-2-16,-2 8 0 15,-6 8-2-15,2 11 1 0,-2 5-2 16,7 9 1-16,6 2-1 15,10 4 0-15,13-3-1 16,18-5 1-16,18-7-1 16,16-14 1-16,16-12-1 15,8-13 1-15,8-16-1 16,4-12 0-16,-2-12 1 15,-6-7-1-15,-10-7 0 16,-9-1 0-16,-15 4 0 16,-14 0-1-16,-11 6 2 15,-13 7-1-15,-10 8 1 16,-8 12-1-16,-8 7 0 15,-3 11 1-15,-3 6-1 0,6 8 0 16,4 2 0-16,6 6 0 16,11 0 0-16,11-2 0 15,10-1-1-15,11-6 1 16,11-1-1-16,9-3 2 15,3 1-1-15,6 1 0 16,0 5 0-16,-4 4 1 16,-3 8 0-16,-4 11-1 15,-9 7 1-15,-7 8-1 16,-8 3 1-16,-11 1-1 15,-2-1 0-15,-8-8 1 16,-5-5-1-16,-1-12 0 16,-2-11 1-16,2-12-1 15,0-12 0-15,6-11 0 16,0-13 0-16,5-8 0 0,5-7 1 15,0-7-1-15,2-2 0 16,3 2 0-16,1 6 1 16,0 3-1-16,1 12 0 15,1 4 0-15,6 10 0 16,3 4-3-16,10 9-2 15,-3-8-10-15,27 15-9 16,-10-16-15-16,21 8 0 16,-1-11-2-16,11 5 0 15</inkml:trace>
  <inkml:trace contextRef="#ctx0" brushRef="#br2" timeOffset="64295.4289">2651 7028 115 0,'-11'-11'39'0,"11"11"1"15,-18 18-2-15,15 13-32 16,-10 11-2-16,1 13-2 15,-1 10 0-15,2 13-1 16,-5 5 1-16,6 6-1 16,0-4 0-16,4-4-1 15,3-10 1-15,5-10-1 16,2-12 0-16,2-12 0 15,5-16 0-15,1-14 0 0,4-14 0 16,1-10 0-16,3-12 1 16,-3-6-1-16,2-10 2 15,-1-4-2-15,1-3 0 16,0 0 0-16,-2 6 0 15,0 8 0-15,1 5 0 16,0 9 0-16,4 13 0 16,3 9-2-16,0 12 2 15,1 7 0-15,0 6-1 16,0 8 1-16,-3 4 0 15,-5-1 0-15,-4 2 0 16,-10 2 1-16,-9-1-1 16,-6-1 0-16,-13-3 2 15,-5-3-2-15,-4-6 0 0,-4-4 0 16,-2-4-3-16,2-10 0 15,10-6-3-15,2-17-6 16,25 5-8-16,-6-24-5 16,31 11-10-16,-2-18-3 15,18 8-1-15,1-8 2 16</inkml:trace>
  <inkml:trace contextRef="#ctx0" brushRef="#br2" timeOffset="64513.4507">3239 7487 121 0,'0'0'39'0,"0"0"1"15,0 0-2-15,3 18-33 0,-12-1-1 16,3 11-2-16,-4 5-1 16,1 4-1-16,0 7 0 15,3 0 0-15,3-1-1 16,-1-6-1-16,11-6-4 15,-5-19-9-15,22 3-10 16,-13-25-15-16,15-5 1 16,-9-20-2-16,11-2 2 15</inkml:trace>
  <inkml:trace contextRef="#ctx0" brushRef="#br2" timeOffset="64655.4649">3263 7218 115 0,'-21'-13'38'16,"21"13"0"-16,-10-1-5 0,19-10-47 15,19 10-22-15,-3-8-3 16,17 1 1-16,1-7-2 16</inkml:trace>
  <inkml:trace contextRef="#ctx0" brushRef="#br2" timeOffset="64878.4872">3806 7057 105 0,'-6'48'39'15,"-6"-1"1"-15,4 17-1 16,-10-4-32-16,8 16-2 16,-5 2-2-16,2 1-1 0,0-3-2 15,2-8-2-15,6-2-8 16,-9-22-19-16,14-1-11 15,-3-24 0-15,7-5-1 16,-4-14 1-16</inkml:trace>
  <inkml:trace contextRef="#ctx0" brushRef="#br2" timeOffset="65061.5055">3610 7552 126 0,'-20'-13'42'15,"20"13"0"-15,16-15-2 16,7 5-38-16,12-7-2 15,6-4-4-15,17 8-11 0,-9-13-21 16,17 8-4-16,-9-4-2 16,6 10 0-16</inkml:trace>
  <inkml:trace contextRef="#ctx0" brushRef="#br2" timeOffset="65570.5564">4382 7043 99 0,'9'-10'38'0,"-9"10"0"0,0 0-2 15,5 27-30-15,-6 9-1 16,-9 11-2-16,3 13 0 15,-3 8-1-15,-2 9-1 16,1 4-1-16,-1-1 1 16,4-4-2-16,0-9-2 15,7-4-3-15,-5-21-14 16,14 1-17-16,-8-21 0 15,11-5-1-15,-11-17-2 16</inkml:trace>
  <inkml:trace contextRef="#ctx0" brushRef="#br2" timeOffset="65779.5773">4147 7494 97 0,'-23'-14'39'0,"-4"-1"2"16,17 14-2-16,-1-6-17 15,11 7-18-15,28-2-3 16,3-4 0-16,17-1-2 15,12-3 0-15,11 0-2 16,9-4-2-16,14 3-3 16,-9-12-16-16,9 14-15 15,-13-5-1-15,-3 7 0 16,-19-6 2-16</inkml:trace>
  <inkml:trace contextRef="#ctx0" brushRef="#br2" timeOffset="65961.5955">4990 7343 101 0,'-11'22'38'15,"-15"-1"-1"-15,10 15 2 16,-10-6-33-16,8 13-2 15,-3 2-1-15,6 5-1 16,3-3-1-16,5-2 0 16,7-6-3-16,1-9-1 15,10-6-4-15,-11-24-17 16,29-4-14-16,-8-18 0 15,7-3-2-15,-5-20 2 16</inkml:trace>
  <inkml:trace contextRef="#ctx0" brushRef="#br2" timeOffset="66480.6474">4974 7088 119 0,'-12'-17'39'0,"-2"2"0"16,14 15-1-16,0 0-37 15,11 10-3-15,10 3-2 16,6-2-1-16,12 8-3 15,-3-2 1-15,10 10-1 16,-7-5 1-16,3 6 1 16,-8-2 3-16,-7 3 3 15,-6 1 2-15,-9-6 4 16,-3 4 0-16,-11-7 1 15,2 5 1-15,-12-5-1 16,5 1-2-16,-3-2 0 16,2 6-1-16,-3-2-2 15,2 1 0-15,0-1 0 16,4-3-1-16,1-2-1 0,2-4 1 15,2-15-1-15,0 0 1 16,14-1-1-16,0-17 0 16,5-7 1-16,2-5-1 15,6-9 0-15,1-4 1 16,2-1-1-16,2 3 0 15,-5 4 0-15,0 7 0 16,-6 9 0-16,-3 7 0 16,-1 18 0-16,-8 11-1 15,0 8 1-15,-3 9 0 16,2 7-1-16,1 3 0 15,6 4-2-15,2-2-1 16,9-3-3-16,-1-14-9 16,22 9-12-16,-5-25-12 0,10 4 1 15,-5-19-1-15,7-5 2 16</inkml:trace>
  <inkml:trace contextRef="#ctx0" brushRef="#br2" timeOffset="66991.6985">6055 7373 108 0,'-24'-26'39'16,"2"11"1"-16,-11-3 0 15,2 20-36-15,-2 3 1 16,4 13-2-16,-1 8-1 16,5 11 0-16,4 3 0 15,6 4-1-15,8-3 0 16,11-6 0-16,8-9 0 0,9-9-1 15,5-11 0-15,7-11 1 16,3-9-1-16,1-10 0 16,-1-5 0-16,-3-4 0 15,-2 1 0-15,-5 2 0 16,-5 4 0-16,-6 8-1 15,-15 18 0-15,0 0 0 16,2 22 1-16,-18 18-2 16,-7 20 1-16,-8 15-1 15,-8 21 0-15,-3 11-1 16,0 12-2-16,-2 4 0 15,2-1 0-15,5-10 1 16,4-15 0-16,5-16 2 16,7-24 1-16,4-20 1 0,4-26 1 15,6-24 1-15,2-20 0 16,5-15 0-16,0-14 0 15,5-14-1-15,3-8 0 16,4-4-1-16,3 0 1 16,2 3 0-16,4 8-1 15,3 6 0-15,6 13-5 16,-5 0-10-16,16 26-11 15,-9-4-12-15,12 12 0 16,1-6-2-16,14 3 0 16</inkml:trace>
  <inkml:trace contextRef="#ctx0" brushRef="#br2" timeOffset="67742.7736">7427 7251 92 0,'-25'-3'36'0,"-1"8"3"16,-12-1 0-16,0 12-32 16,-13 0 0-16,1 11-2 15,-5 4-1-15,6 10-1 16,5 4-1-16,8 8-1 0,13 1 0 15,17-3 0-15,18-5-1 16,19-8-2-16,23-10-1 16,12-16-4-16,31-1-13 15,-5-26-18-15,23-3-1 16,-7-17-1-16,5 0 0 15</inkml:trace>
  <inkml:trace contextRef="#ctx0" brushRef="#br2" timeOffset="68163.8157">8088 7359 83 0,'-21'-1'40'16,"2"4"-1"-16,-4-6 1 0,3 14-20 15,-3-11-16-15,1 10 1 16,-7 2-2-16,-2 8 0 15,-7 6 0-15,0 8-1 16,-2 4-1-16,5 4 0 16,3-2 0-16,5 1 0 15,12-9-1-15,14-6 1 16,13-11-1-16,13-10 0 15,11-14 0-15,10-11 0 16,3-9 0-16,7-5 1 16,-3-7 0-16,-6-1-1 15,-5 2 1-15,-9 2-1 16,-8 10 1-16,-8 3-1 15,-7 10 1-15,-10 15-1 16,0 0-1-16,-1 11 1 0,-6 12-2 16,-1 7 1-16,2 7-3 15,2 3 0-15,5 6-2 16,1-9-6-16,16 9-12 15,-7-19-12-15,20-2-3 16,-7-17 1-16,18-4-1 16</inkml:trace>
  <inkml:trace contextRef="#ctx0" brushRef="#br2" timeOffset="68538.8532">8572 7289 79 0,'-7'-25'39'15,"2"14"-1"-15,-11 3 2 16,2 27-13-16,-6-1-22 0,4 11-2 15,0 6 0-15,2 6-1 16,3 3 0-16,4 3-1 16,5-2 0-16,11-6 1 15,2-8-1-15,9-6-1 16,3-13 1-16,7-9-1 15,6-11 1-15,2-12-1 16,0-5 0-16,4-10 1 16,-2-3-1-16,-3-2 0 15,-4-1 1-15,-3 3 0 16,-4 7-2-16,-6 7 1 15,-5 9 0-15,-15 15-1 16,11 9 1-16,-12 11 0 16,-4 11-2-16,0 5-1 0,0 10-2 15,-1-8-5-15,18 15-15 16,-11-22-13-16,20-1-2 15,1-17-1-15,17-5 1 16</inkml:trace>
  <inkml:trace contextRef="#ctx0" brushRef="#br2" timeOffset="68890.8884">9396 7192 108 0,'-43'12'38'16,"1"17"1"-16,-6-4 0 0,15 16-33 15,-5-7-1 1,13 2-3-16,10-5 1 0,16-5-2 16,17-8 0-16,14-12 1 15,8-7-2-15,5-6 1 16,2-3-1-16,-2-1 0 15,-3-3 0-15,-9 4 0 16,-13 8 0-16,-20 2 0 16,9 23 1-16,-22 3-1 15,-6 5 0-15,-3 10 0 16,-2 1 0-16,-2 3-1 15,7-4 0-15,4-7-3 16,17-4-6-16,-2-30-11 16,34 2-17-16,-2-21-3 0,18-6 1 15,1-18-1-15</inkml:trace>
  <inkml:trace contextRef="#ctx0" brushRef="#br2" timeOffset="69094.9087">10014 7165 97 0,'-20'16'39'0,"-10"10"1"15,4 17 0-15,-9-3-17 16,8 11-20-16,4-3-1 16,6 1-2-16,6-2 0 15,7-8 0-15,7-4-4 16,-2-17-6-16,21 5-15 15,-22-23-16-15,27-2 1 16,-14-20-1-16,10-2 1 0</inkml:trace>
  <inkml:trace contextRef="#ctx0" brushRef="#br2" timeOffset="69253.9247">9945 6949 112 0,'0'0'37'15,"0"0"0"-15,22 22-4 16,0-3-38-16,-4-12-14 15,15 13-18-15,-2-9 1 16,7 6 0-16,-5-8-1 16</inkml:trace>
  <inkml:trace contextRef="#ctx0" brushRef="#br2" timeOffset="69581.9574">10257 7155 104 0,'-7'24'37'15,"6"15"1"-15,-13-5 0 16,7 11-30-16,-9-5-1 16,6 5-3-16,0-6 0 15,4-3-2-15,2-7 0 16,6-10 1-16,-2-19-2 15,24 7 0-15,-4-22 0 16,6-7 0-16,6-13-1 16,2-5 2-16,4-9 0 15,2 0-2-15,-1 0 0 16,-7 9 0-16,-3 6 0 15,-7 10 0-15,-7 15 0 16,-15 9 0-16,11 22 0 16,-16 4 0-16,-2 13 0 0,-1 0 0 15,2 5-3-15,5-5-2 16,10 1-1-16,5-16-9 15,22 7-8-15,-10-25-7 16,26 2-11-16,-6-16 2 16,11-1-2-16,-4-14 4 15</inkml:trace>
  <inkml:trace contextRef="#ctx0" brushRef="#br2" timeOffset="70048.0041">11005 7226 114 0,'-5'-14'40'16,"-14"-4"0"-16,4 17 1 15,-17 1-34-15,6 12-4 16,-10 4 0-16,5 11-1 0,-5 3 0 15,5 4-2 1,4 4 1-16,8 1-1 0,7-3 2 16,9-5-2-16,12-8 0 15,8-8 0-15,10-10 0 16,4-11 0-16,7-9 0 15,2-9 0-15,0-11 0 16,1-2 0-16,-4-1 0 16,1-2 0-16,-3 7 0 15,-7 3 0-15,-4 11 0 16,-5 11 0-16,-8 17 0 15,-10 14 0-15,-4 15 0 16,-11 15-3-16,-9 16 3 16,-4 10-1-16,-8 8 0 0,-3 4-1 15,-4-1 1-15,1 0 1 16,-3-4-1-16,2-6 0 15,-1-11-1-15,0-9 1 16,5-12-1-16,1-9 1 16,3-12 0-16,1-17 0 15,4-9 0-15,3-16 0 16,9-13-2-16,1-23-5 15,16-1-7-15,-13-30-8 16,26 11-11-16,-10-14-4 16,12 8-3-16,-2 1 2 15</inkml:trace>
  <inkml:trace contextRef="#ctx0" brushRef="#br2" timeOffset="71006.0999">12294 7201 92 0,'-2'-11'36'16,"2"11"1"-16,-12 4 0 15,3 17-30-15,-11 2-2 16,3 11-1-16,-8 3 0 16,1 6-2-16,0 2-1 15,2 0 0-15,3-5 0 16,6-9 1-16,8-12-1 15,8-7 0-15,-3-12 0 16,29-16-1-16,-4-8 1 16,8-9-1-16,2-8 2 15,-1-4 0-15,-2-5 0 16,-2-1 0-16,-7 6-1 15,-4 7 1-15,-10 6 0 16,-3 9 0-16,-9 12-2 0,3 11 0 16,0 0 1-16,-17 27-1 15,10 0 0-15,2 2-2 16,5 2 2-16,4-1-2 15,9-4 2-15,6-7-2 16,10-9 3-16,12-10-2 16,5-12 2-16,4-7 1 15,3-8 0-15,0 0 0 16,-4-7 0-16,-7 7 1 15,-11-1-3-15,-10 6 0 16,-10 10 0-16,-11 12 0 16,0 0 0-16,-18 30 0 0,-1 2 0 15,1 2-3-15,1 10 1 16,-1 3 0-16,8 2-1 15,4-4-2-15,14-2-2 16,4-19-7-16,26 6-11 16,-9-25-12-16,24 1-3 15,-2-20 0-15,13-1 0 16</inkml:trace>
  <inkml:trace contextRef="#ctx0" brushRef="#br2" timeOffset="71891.1884">13201 7171 110 0,'-20'-5'40'0,"-17"-2"-1"15,9 15 0-15,-10 3-34 16,4 11-4-16,0 5 1 0,7 7-2 16,0 1 1-16,10 4 0 15,4-2-1-15,12-2 0 16,10-5 0-16,10-8 1 15,10-10-1-15,8-7 1 16,6-11-1-16,6-9 0 16,1-6 1-16,-4-7 0 15,-3-7 0-15,-9-2 1 16,-6-3-1-16,-7 4 1 15,-12 1-1-15,-4 8 1 16,-10 4-2-16,-4 6 1 16,-4 9-1-16,-1 6 0 15,3 7 0-15,-2 3 0 16,6 6 0-16,5 2 0 0,7-1 0 15,5 2 0-15,7-4 0 16,4 1 0-16,4-5 0 16,6 1-2-16,0-5 2 15,-2-1-2-15,-1 3 2 16,-5-1-1-16,-5 4 0 15,-3 0 0-15,-4 8 0 16,-8-1 1-16,-4 9 0 16,-6-1 0-16,-3 4-1 15,-2 2 1-15,-2-2 0 16,-1-1 0-16,4-8 0 15,-1-3 0-15,12-17 1 16,0 0-1-16,0 0 0 16,2-21 0-16,12-6 1 15,5-6-1-15,0-8 1 0,5 0 2 16,0-2-2-16,-1 4 1 15,-2 6-1-15,-4 5 1 16,-2 7-2-16,0 10 0 16,-1 8 0-16,5 9 0 15,3 3 0-15,5 6 0 16,8 0 0-16,7-1 0 15,7-3 0-15,4-3-2 16,4-8 2-16,2-8 0 16,-1-3 0-16,-7-7 2 15,-7-7-2-15,-8 0 0 16,-11-4 0-16,-9 0 0 15,-12 5 0-15,-12 2 0 16,-10 5 0-16,-7 9 0 0,-9 9 0 16,-6 11 0-16,-1 11 0 15,1 11 0-15,4 9 0 16,6 3 0-16,7 4 0 15,12-1 0-15,12-4 0 16,14-10 0-16,13-5-2 16,7-18-4-16,16 1-8 15,-6-23-6-15,26 7-6 16,-18-24-8-16,20 4-7 15,-6-15-3-15,13-2 4 16</inkml:trace>
  <inkml:trace contextRef="#ctx0" brushRef="#br2" timeOffset="72679.2671">15439 7238 93 0,'-5'-15'40'0,"-13"-2"-2"16,-2 11 2-16,-19-2-31 0,3 10-3 15,-11 4-1-15,1 10-2 16,-4 6-1-16,4 5-1 16,2 4 1-16,8 1-2 15,9-2 1-15,12-2-2 16,15-7 1-16,17-9 1 15,13-9 0-15,14-10-1 16,14-12 1-16,5-10 1 16,8-10-1-16,1-8 1 15,0-8-1-15,-9-6 1 16,-6-4-1-16,-12 0 1 15,-10 3 0-15,-11 1-2 16,-7 8 0-16,-11 9 0 16,-6 10 0-16,-4 13 0 15,-7 17 0-15,-2 18 0 0,-7 18 0 16,1 18 0-16,-2 11 0 15,3 13 0-15,-1 4 0 16,12 0-2-16,4-2-1 16,10-11-2-16,14-6-1 15,7-20-5-15,23 1-9 16,-9-32-8-16,28 3-11 15,-12-22 1-15,8-2-1 16,-9-15 1-16</inkml:trace>
  <inkml:trace contextRef="#ctx0" brushRef="#br2" timeOffset="73082.3075">16137 7182 114 0,'-20'-23'39'16,"5"20"1"-16,-12-1-1 0,8 6-33 16,-13 7-3-16,-3 9 0 15,-1 5-1-15,-1 8-1 16,-1 5 1-16,0 5-2 15,2-1 1-15,10 3-1 16,5-6 1-16,13-6-1 16,10-9 0-16,13-9 0 15,12-12 0-15,14-13 1 16,8-6-1-16,3-11 0 15,1-8 0-15,-2-4 1 16,-6-1 1-16,-5 2-2 16,-12 3 0-16,-9 6 0 15,-10 8 0-15,-5 5 0 16,-4 18 0-16,-13-1 0 0,0 19 0 15,-1 2 0-15,0 11 0 16,-1 3 0-16,6 3 0 16,1-3-4-16,10 0 1 15,4-8-3-15,14-5-2 16,-2-16-6-16,24 7-9 15,-12-24-8-15,17 4-8 16,-7-12 0-16,8 0 2 16,-7-12 1-16</inkml:trace>
  <inkml:trace contextRef="#ctx0" brushRef="#br2" timeOffset="73638.3631">16543 7194 116 0,'-2'-19'38'16,"2"19"3"-16,-5-13-4 16,5 13-32-16,-15 9-1 0,4 8-1 15,-1 2-1-15,-1 7-2 16,-3 1 2-16,0 3-2 15,0 1 1-15,4-4-1 16,1-3 1-16,5-7-2 16,6-6 2-16,0-11-1 15,19-1 1-15,-2-12-1 16,8-9 0-16,3-3 2 15,0-5-2-15,5-5 2 16,-1 0-2-16,-4 2 0 16,-2 2 0-16,-5 4 0 15,-4 8 0-15,-3 5 0 16,-14 14 0-16,14-6 0 0,-14 6 0 15,-4 22 0-15,-2-3 0 16,-1 6 0-16,1-3 0 16,1 3 0-16,4-1 0 15,5-6 0-15,6-8 0 16,7-2 0-16,8-12 0 15,4-7 0-15,10-3 0 16,-1-6 0-16,1-6 0 16,0 2 0-16,-4 1 0 15,-6 0 0-15,-4 4 0 16,-6 9 0-16,-6 3 0 15,-13 7 0-15,6 10 0 16,-10 5 0-16,-5 9 0 16,-1 5 0-16,-1 5 0 15,1 1 0-15,1 1 0 0,6-4-7 16,13 0-1-16,-1-15-8 15,29 10-6-15,-9-27-5 16,30 7-12-16,-2-13 1 16,18-3-2-16,-5-12 2 15</inkml:trace>
  <inkml:trace contextRef="#ctx0" brushRef="#br2" timeOffset="74038.4031">17699 7115 120 0,'-8'-15'41'15,"-19"-7"0"-15,4 15-1 16,-16 1-35-16,2 7-2 15,-5 10 0-15,-1 7-1 16,-1 7-2-16,2 7 0 0,4 2 0 16,8 3 0-16,8-2 0 15,8-3 0-15,14-4 0 16,10-9 0-16,12-6 0 15,10-12 0-15,7-10 0 16,4-7 0-16,6-9 0 16,-1-7 0-16,0-4 0 15,-4-3 0-15,-7 5 0 16,-6 3 0-16,-11 9 0 15,-6 8 0-15,-14 14 0 16,0 0 0-16,-12 27 0 16,-6 3 0-16,-2 5 0 15,1 4 0-15,3 3 0 16,3-4 0-16,12-1-6 0,2-13-6 15,24 6-4-15,-7-25-8 16,27 7-6-16,-10-20-9 16,17 1 0-16,-4-13 0 15,7-6 4-15</inkml:trace>
  <inkml:trace contextRef="#ctx0" brushRef="#br2" timeOffset="74530.4521">18132 7135 119 0,'-4'-24'39'0,"-1"14"2"15,-16-3-1-15,8 13-33 16,-17 6-2-16,0 9-1 15,-2 2-4-15,2 11 0 16,1 1 0-16,4 2 0 0,8-1 0 16,5-2 0-16,9-4 0 15,6-6 0-15,8-4 0 16,4-10 0-16,7-8 0 15,2-4 0-15,4-7 0 16,6-6 0-16,-2-2 0 16,2-2 0-16,-2-3 0 15,-3 3 0-15,-2 8 0 16,-7-1 0-16,-3 10 0 15,-17 8 0-15,10 8 0 16,-15 12 0-16,-6 8 0 16,-9 10 0-16,-4 7 0 15,-6 8 0-15,-4 9 0 16,-5 7 0-16,-1 4 0 0,-1-2 0 15,1 1 0-15,0-5 0 16,4-8 0-16,1-10 0 16,6-12 0-16,4-12 0 15,3-12 0-15,3-11 0 16,5-10 0-16,5-9-2 15,4-6-2-15,1-14-5 16,11 5-4-16,-10-25-5 16,21 12-8-16,-13-18-7 15,15 10-7-15,-4-6 0 16,10 11 1-16</inkml:trace>
  <inkml:trace contextRef="#ctx0" brushRef="#br2" timeOffset="75014.5007">18502 7258 107 0,'-8'10'40'16,"10"8"0"-16,-2-18-1 15,12 12-29-15,5-12-8 16,6-2 0-16,8-7-1 15,6-5 1-15,6-3-1 16,1-5 1-16,-2-5-2 0,-1-1 2 16,-9 0-1-16,-7-3 0 15,-9-3 0-15,-11 3 0 16,-10 2 0-16,-9 7 1 15,-13 7-2-15,-4 12 0 16,-9 11 0-16,-3 11 0 16,3 10 0-16,-2 13 0 15,5 5 0-15,8 1 0 16,12 1 0-16,6-6 0 15,15-4 0-15,13-9 0 16,13-8 0-16,11-12 0 16,17-5-2-16,3-18-12 15,18 7-6-15,-12-25-6 16,20 15-8-16,-13-15-8 0,3 8 0 15,-14 0 4-15,-6 10 3 16</inkml:trace>
  <inkml:trace contextRef="#ctx0" brushRef="#br2" timeOffset="75157.515">19351 7302 125 0,'-5'31'42'0,"-9"-13"1"15,7 7-2-15,-5-19-37 16,12-6-4-16,0 0 0 16,-11 0-8-16,11 0-15 15,1-17-9-15,3 7-10 16,-9-10-1-16,3 1-1 15,-10-10 1-15</inkml:trace>
  <inkml:trace contextRef="#ctx0" brushRef="#br3" timeOffset="80585.0577">20141 6845 98 0,'7'-18'35'15,"-7"18"2"-15,10-22-2 16,-10 22-33-16,0 0 0 16,0 0 0-16,-7 15 1 0,3 8 0 15,-7 8-1-15,0 9 1 16,-6 8-1-16,0 6 0 15,-5 7-1-15,-2 1 0 16,-1 0 0-16,5-4-1 16,0-7 1-16,2-10-2 15,5-8 2-15,7-15-1 16,6-18 1-16,10-15-1 15,9-16 1-15,4-13 1 16,2-15-1-16,8-9 1 16,-2-10-1-16,4-5 0 15,0-4 1-15,-3 5-2 16,-1 8 1-16,-3 7-3 15,-4 9 3-15,-2 15-3 0,-4 16 2 16,0 15 1-16,0 18-1 16,-3 18 2-16,-2 16-1 15,0 15 1-15,-2 12-1 16,2 7 1-16,-2 9-2 15,-2 5-1-15,1-3 0 16,-2-5-1-16,0-7-1 16,-1-15-3-16,6-6-3 15,-13-23-12-15,10-3-18 16,-10-26 0-16,0 0 1 15,-8-13-2-15</inkml:trace>
  <inkml:trace contextRef="#ctx0" brushRef="#br3" timeOffset="80730.0722">20266 7177 101 0,'-34'-25'40'0,"0"-2"-1"0,15 12 0 15,3-2-30-15,16 17-3 16,33-22-2-16,15 11-4 16,20 5-10-16,5-16-27 15,23 8-2-15,3-8-1 16,10 7-1-16</inkml:trace>
  <inkml:trace contextRef="#ctx0" brushRef="#br3" timeOffset="81326.1318">21383 7099 96 0,'0'0'35'0,"0"0"0"0,8 23 2 15,-11-9-32-15,5 5-1 16,-6 3 1-16,3 8-1 16,-6-2-1-16,4 2-1 15,-7-2 0-15,6-2 0 16,-6-6-1-16,6-3 0 15,4-17 0-15,-6 11 0 16,6-11 1-16,5-21-2 16,0-4 1-16,5-2 1 15,0-9-1-15,3-2 1 16,0-6-1-16,-1 3 1 15,-1 2-1-15,-1 7 0 16,-3 7-1-16,4 4 1 16,-4 7-1-16,5 7 0 0,2 6-1 15,1 1-1-15,7 9-1 16,0-5-3-16,13 11-3 15,-11-15-23-15,23 9-7 16,-11-10 0-16,15 4 0 16</inkml:trace>
  <inkml:trace contextRef="#ctx0" brushRef="#br3" timeOffset="81712.1704">21901 6996 111 0,'-23'1'37'15,"6"9"2"-15,-6-1-2 16,3 9-31-16,3 5-3 15,5 7 1-15,0 8-1 0,1 5-2 16,2 1 0-16,5 3 0 16,6-7 0-16,6-2-1 15,4-10 0-15,10-8 0 16,10-16 0-16,5-11 1 15,6-12 0-15,3-13 0 16,1-8 0-16,2-6 1 16,-3-6-1-16,-6 2 1 15,-8 1-2-15,-4 8 2 16,-9 7-2-16,-7 11 0 15,-6 10 0-15,-6 13 0 16,-3 11 0-16,-7 8 0 16,2 9 0-16,-1 3 0 15,3 6-3-15,-1 1 1 16,7 3-2-16,1-11-2 0,13 2-2 15,-4-15-7-15,22 6-17 16,-13-16-9-16,12-1 3 16,-6-18-2-16</inkml:trace>
  <inkml:trace contextRef="#ctx0" brushRef="#br3" timeOffset="82074.2064">22502 7093 99 0,'0'0'37'0,"6"-18"1"15,-6 18-1-15,0 0-28 16,-11 23-3-16,0-7-1 15,4 7-2-15,-4 2-1 0,1 6-1 16,-2-3 1-16,3-1-1 16,2-4 0-16,5-5 0 15,2-5 0-15,0-13-1 16,13 0 1-16,5-15 0 15,2-7 0-15,4-5 1 16,4-4 0-16,1-5-1 16,-2 1 0-16,1 0 2 15,-5 6-3-15,-2 4 0 16,-5 6 0-16,-4 9 0 15,-12 10 0-15,14 7 0 16,-9 11 0-16,-5 7-3 16,4 7 0-16,-1 3-1 15,9 8-5-15,-7-12-18 16,18 11-12-16,-3-13-3 0,15 0 2 15,-3-11-1-15</inkml:trace>
  <inkml:trace contextRef="#ctx0" brushRef="#br3" timeOffset="82481.2471">23131 7121 113 0,'-27'-11'38'15,"4"12"2"-15,-11 2-2 16,10 5-33-16,-5 9-2 15,5 11-1-15,1 3 0 16,4 6-1-16,5-1 1 16,13 0-2-16,6-2 1 0,7-4-1 15,9-8 1-15,6-9-2 16,5-9 2-16,4-7-1 15,2-11 1-15,-1-6 0 16,-2-9-1-16,-2-6 2 16,-6-3-1-16,-1-2 0 15,-8 1-1-15,-2 6 3 16,-6 4-3-16,-8 6 0 15,-2 12 0-15,0 11 0 16,-11 9 0-16,-2 12 0 16,0 9 0-16,2 3-3 15,-3 7 0-15,4-3-2 16,9 7-4-16,-3-18-14 15,23 9-16-15,-5-20-3 0,19 0 1 16,-4-15 1-16</inkml:trace>
  <inkml:trace contextRef="#ctx0" brushRef="#br3" timeOffset="82981.2971">23665 7099 112 0,'-12'-8'38'0,"-3"13"1"16,6 15-1-16,-4 1-33 15,4 12-2-15,-3 2-1 16,4 4 0-16,2-2 0 16,5 1 0-16,6-6-1 0,1-3-1 15,5-9 1 1,5-11 1-16,5-9-1 0,4-8 0 15,-1-14 1-15,5-3 0 16,0-9 0-16,1-2-2 16,-5-3 0-16,0 3 0 15,-8 4 0-15,-2 6 0 16,-2 7 0-16,-13 19 0 15,0 0 0-15,0 0 0 16,1 24 0-16,-6 3 0 16,0 5 0-16,-2 5 0 15,3 0 0-15,4-2 0 16,6-4 0-16,4-4 0 15,7-8 0-15,4-10 0 16,5-10 0-16,5-7 0 0,4-13 0 16,1-3 0-16,-2-10 0 15,-3-1 0-15,-4-4 0 16,-5 0 0-16,-4 5 0 15,-9 2-2-15,1 11-5 16,-15-5-9-16,5 26-11 16,0-12-12-16,0 12-2 15,0 0 0-15,15 16 1 16</inkml:trace>
  <inkml:trace contextRef="#ctx0" brushRef="#br3" timeOffset="83430.3421">24568 7137 117 0,'-15'-1'41'16,"-15"-4"-1"-16,8 11 1 15,-10 1-37-15,3 5 0 16,-4 6-1-16,4 9-1 15,-2 3 1-15,6 5-3 16,5 1 0-16,6-1 0 16,5-2 0-16,9-3 0 15,9-8 0-15,6-11 0 16,8-7 0-16,10-10 0 15,3-8 0-15,-1-6 0 16,4-10 0-16,-1-2 0 16,-4-4 0-16,-6 3 0 0,-4 2 0 15,-9 4 0-15,-8 9 0 16,-6 7 0-16,-1 11 0 15,-16 11 0-15,1 7 0 16,-5 7 0-16,4 5 0 16,1 2 0-16,8 0-5 15,2-5-1-15,12 3-2 16,-7-30-7-16,42 26-12 15,-23-30-7-15,24 1-6 16,-2-14-1-16,10 2 4 16</inkml:trace>
  <inkml:trace contextRef="#ctx0" brushRef="#br3" timeOffset="83845.3837">24951 7173 92 0,'-2'-21'38'16,"2"21"2"-16,-13-13-1 0,2 25-17 16,-7-3-17-16,3 13-2 15,-4 3 0-15,3 7-1 16,2 1 0-16,9 0-1 15,4-3 0-15,7-4-1 16,7-7 1-16,4-8 0 16,5-10 0-16,2-9-1 15,3-10 1-15,0-5 0 16,0-6 1-16,2-2-2 15,-4-1 0-15,-1 3 0 16,-5 3 0-16,-1 8 0 16,-5 14 0-16,-13 4 0 15,8 30 0-15,-17 5 0 16,-3 17 0-16,-8 13 0 0,1 12 0 15,-7 7 0-15,0 1 0 16,-5-5 0-16,6-5 0 16,-1-6 0-16,0-16 0 15,2-9 0-15,-4-20 0 16,1-11 0-16,3-11 0 15,-5-7 0-15,4-6-6 16,-7-16-5-16,15 11-11 16,-22-29-7-16,23 10-11 15,-10-16-2-15,7 0-2 16,0-10 2-16</inkml:trace>
  <inkml:trace contextRef="#ctx0" brushRef="#br3" timeOffset="86569.6561">1304 8834 82 0,'0'0'37'0,"0"0"0"16,-10 7-7-16,-16 0-16 15,2 13-6-15,-12 0-2 16,1 9-3-16,-4 0 1 15,6 5-2-15,2-3-1 16,13-1-1-16,9-5 0 16,12-4 1-16,12-6-1 15,13-6 0-15,9-6 0 16,3-5 1-16,5-1-1 0,-3-4 1 15,-4-1-1-15,-4 4 0 16,-11 3 0-16,-6 7 0 16,-11 9 0-16,-7 4 1 15,-9 10-2-15,-4 7 1 16,-5 4 0-16,-3 2 0 15,4-1-2-15,-1-5-1 16,10-1-3-16,0-23-11 16,19 3-20-16,0-23 0 15,19-2-1-15,3-20 0 16</inkml:trace>
  <inkml:trace contextRef="#ctx0" brushRef="#br3" timeOffset="86787.6779">1815 8868 104 0,'-20'25'37'16,"5"17"1"-16,-12 3-1 16,3 9-36-16,4 3 2 15,8 5-3-15,4-8 0 16,5-7-1-16,7-9-2 15,4-23-5-15,22-9-27 16,-8-26-3-16,14-7 1 16,-7-23-1-16</inkml:trace>
  <inkml:trace contextRef="#ctx0" brushRef="#br3" timeOffset="86931.6923">1769 8438 101 0,'-29'-23'37'15,"-4"6"-1"-15,19 19-2 16,2 3-36-16,12-5-11 15,37 5-24-15,0-6 1 16,16 7-1-16,5-9 1 16</inkml:trace>
  <inkml:trace contextRef="#ctx0" brushRef="#br3" timeOffset="87154.7144">2410 8349 103 0,'-3'36'39'0,"-12"6"0"16,3 17-2-16,-4 7-33 15,-1 12 2-15,0 4-3 16,6 2 0-16,-3-1-1 16,6-4-1-16,3-9-2 15,4-5-1-15,4-9-4 16,-3-25-19-16,13-1-14 15,-8-19 0-15,8-6 0 16,-9-16-2-16</inkml:trace>
  <inkml:trace contextRef="#ctx0" brushRef="#br3" timeOffset="87650.7641">2169 8860 114 0,'-5'9'40'15,"5"-9"1"-15,5 15-2 16,15-14-37-16,9-2 0 15,15-4-2-15,10-2 1 16,11-1-1-16,5-6 0 16,1 3-1-16,-1-3 1 15,-6 4 0-15,-9 5 0 16,-10 2 2-16,-17 5 0 15,-9 4-1-15,-14 9 2 16,-8 5-1-16,-9 3 0 16,-5 10 1-16,1 0-1 15,1 4-2-15,4 1 0 16,6 0 0-16,10-7 0 0,7-4 0 15,11-10 0-15,11-9 0 16,5-10 0-16,10-11 0 16,3-9 0-16,-1-4 0 15,1-5 0-15,-8-6 0 16,-2 2 0-16,-11 1 0 15,-4 5 0-15,-9 6 0 16,-7 8 0-16,-11 15 0 16,0 0 0-16,-4 26 0 15,-6 2 0-15,0 10-3 16,-4 6-2-16,8 5 1 15,-2-5-6-15,19 7-9 16,-6-25-9-16,23 8-12 16,3-20 1-16,14-5-1 15,0-17 2-15</inkml:trace>
  <inkml:trace contextRef="#ctx0" brushRef="#br3" timeOffset="88042.8034">3663 8927 112 0,'-12'-5'40'16,"-12"1"2"-16,2 16-2 15,-18 5-34-15,10 6-1 16,-2 5-1-16,5 3-2 16,3 3 2-16,9-4-4 15,8 0 0-15,8-9 0 16,13-3 0-16,9-9 0 15,9-11 0-15,3-9 0 16,7-7 0-16,3-5 0 0,-2-7 0 16,-1-1 0-16,-7-5 0 15,-2 8 0-15,-10-2 0 16,-3 10 0-16,-9 8 0 15,-11 12 0-15,0 0 0 16,-3 21 0-16,-6 8 0 16,-6 3 0-16,4 8 0 15,0-2 0-15,7 0 0 16,5-5-3-16,17-8-4 15,-1-19-6-15,27 3-12 16,-8-31-6-16,18-1-11 16,1-16 1-16,4-7 0 15,-6-13 2-15</inkml:trace>
  <inkml:trace contextRef="#ctx0" brushRef="#br3" timeOffset="88237.8229">4307 8570 81 0,'0'-32'41'16,"-17"11"-2"-16,5 25 2 15,-16 9-19-15,4 25-15 16,-7 14-1-16,2 14-2 15,0 7 0-15,3 4-3 16,3 0 1-16,5-5-3 16,7-4 0-16,3-8-3 15,6-6-4-15,-7-27-14 16,18-1-16-16,-9-26-3 15,0 0 1-15,0 0 0 16</inkml:trace>
  <inkml:trace contextRef="#ctx0" brushRef="#br3" timeOffset="88538.853">3917 8883 114 0,'-10'-16'40'16,"10"16"1"-16,12-13-1 16,17 14-34-16,2-3-3 15,10-2-1-15,12-2-1 16,9-2-1-16,3-4 1 15,3-1-2-15,0-1 1 16,-10 4-1-16,-11 3 1 16,-9 5 0-16,-10 9 2 15,-14 12-1-15,-14 11 1 16,-9 8-1-16,-6 8 0 15,-5 8-1-15,-1 2 2 16,3-1-5-16,5-3 0 0,1-12-3 16,16-5-6-16,-4-35-12 15,23 15-10-15,-8-35-8 16,16-5 1-16,-5-21-1 15</inkml:trace>
  <inkml:trace contextRef="#ctx0" brushRef="#br3" timeOffset="88679.8671">4568 8455 110 0,'-20'-4'39'16,"-6"10"0"-16,11 13-5 16,9 15-52-16,4-11-21 15,22 10 0-15,0-10 0 0,21 3-2 16</inkml:trace>
  <inkml:trace contextRef="#ctx0" brushRef="#br3" timeOffset="89310.9301">5014 8687 102 0,'-11'18'42'0,"-16"-5"-1"16,3 13 1-16,-19 3-33 16,13 6-3-16,-4-1-2 15,5 4 0-15,4 0-1 16,6 2-1-16,9-5-2 15,10-2 0-15,11-6 0 16,5-10 0-16,10-8 0 0,3-10-2 16,7-10 0-16,-2-6 0 15,-2-11 0-15,-3-3 1 16,-3-6-2-16,-7 1 1 15,-6 1 0-15,-3 2 1 16,-5 6 0-16,-4 5 1 16,1 7 0-16,-2 15 0 15,7-13 2-15,-7 13 0 16,19 2-1-16,-4 4 2 15,2 0-2-15,4 1 1 16,0 0 0-16,1 2 0 16,-1 0 1-16,-1 6-3 15,-8 4 0-15,-5 3 0 16,-7 4 0-16,-8 4 0 0,-3 1 0 15,-4 0 0-15,0-1 0 16,-1-4 0-16,5-9 0 16,11-17 0-16,0 0 0 15,20-6 0-15,6-17 0 16,10-8 0-16,8-8 0 15,8-4 0-15,0 3 0 16,-2 4 0-16,-7 8 0 16,-6 13 0-16,-9 13 0 15,-12 16 0-15,-8 8 0 16,-8 8 0-16,-4 8 0 15,-1 0 0-15,3 6 0 16,-2-12-9-16,13 6-5 16,-6-26-6-16,26 16-8 0,-18-30-6 15,28 9-4-15,-5-16-5 16,12-5 2-16</inkml:trace>
  <inkml:trace contextRef="#ctx0" brushRef="#br3" timeOffset="90277.0267">6516 8735 82 0,'12'-15'37'0,"-12"15"0"15,0 0 1-15,-3 22-32 16,-7-6 0-16,4 14-1 0,-7 1 1 16,6 6-3-16,-2-3 2 15,4 3-3-15,3-9 0 16,5 0 0-16,4-10-1 15,8-7-1-15,6-8 1 16,4-6 0-16,2-6-1 16,3-8 1-16,2-3-1 15,-4-2 1-15,0-2 0 16,-8-2-1-16,-2 5 1 15,-7 3-1-15,-3 5 0 16,-8 13 1-16,0 0-1 16,0 0 1-16,4 13-1 15,-7 9 0-15,6 4 0 16,-1 6 0-16,5 1 1 0,2-1-1 15,5-4 1-15,4-5-1 16,6-10 1-16,1-11 0 16,4-9 1-16,4-10-1 15,-3-13 1-15,1-7-1 16,-5-10-1-16,-2-3 1 15,-4-2-2-15,-6 3 1 16,-6 1-2-16,-3 8 1 16,-2 9-4-16,-8 4 0 15,6 15-4-15,-5-8-8 16,20 25-9-16,-15-17-8 15,18 14-6-15,-4-11-1 16,12 3 2-16</inkml:trace>
  <inkml:trace contextRef="#ctx0" brushRef="#br3" timeOffset="90693.0684">7480 8243 101 0,'0'0'39'0,"2"-19"1"15,-2 19-1-15,-14 26-33 16,7 4-1-16,0 11-2 15,-2 12 1-15,-3 11-2 16,2 8 0-16,-1 4 1 16,1 2-2-16,1-5 1 15,3-6-1-15,2-10 1 16,4-11-1-16,4-14 0 15,4-10 0-15,5-14-1 16,6-16 0-16,6-14-1 0,5-7 1 16,2-10-1-16,2-2 2 15,1-4-2-15,-2 4 1 16,-4 7-1-16,-6 8 1 15,-8 15 0-15,-4 12 1 16,-8 14-1-16,-3 10 0 16,-2 11 1-16,-2 6-1 15,6 5 0-15,1 1-3 16,10 1 1-16,5-12-4 15,15 0-4-15,-4-25-9 16,23 10-7-16,-15-30-7 16,12 1-8-16,-8-16 0 15,2 0 2-15</inkml:trace>
  <inkml:trace contextRef="#ctx0" brushRef="#br3" timeOffset="91528.1519">7987 8763 93 0,'-19'7'39'16,"17"8"3"-16,2-15-2 15,15 26-26-15,7-20-10 16,13 0-1-16,7-5 0 16,11-2-1-16,0-6-1 15,4-4 0-15,-6 0-1 16,-4-3 0-16,-8-2 1 15,-14-3-1-15,-11 0 0 16,-13 0 0-16,-11 1 0 0,-10 0 1 16,-3 3-1-16,-10 5-1 15,1 8 1-15,-3 7 1 16,2 7-1-16,0 8 0 15,9 8 0-15,4 6 0 16,11 1 2-16,9 2-2 16,11-6 2-16,11-5-2 15,14-5 2-15,13-9-2 16,8-11 2-16,4-10-2 15,5-6-1-15,-4-6 1 16,-3-2-1-16,-9-1 1 16,-11 0-1-16,-7 5 1 15,-13 4-1-15,-8 3 1 16,-11 12 0-16,0 0 0 15,-6 16 1-15,-6 5 0 0,-2 7 0 16,-2 4-1-16,2 3 1 16,0-2-1-16,2 1 1 15,8-7-1-15,1-6 0 16,3-21 2-16,17 7-2 15,-3-17 0-15,5-11-2 16,3-7 2-16,0-4-1 16,5-5 1-16,-3 1-1 15,1 3 1-15,-2 5-1 16,-1 6 1-16,0 10 0 15,1 5 0-15,2 5 0 16,3 5 0-16,1 1 0 16,8 1 0-16,2-2 0 15,2-1 0-15,2-6 0 0,-4-3 0 16,-1-4 0-16,-8-7 1 15,-7-3-1-15,-9-4 0 16,-8-1 1-16,-12 2-1 16,-11 4 0-16,-8 8 1 15,-9 10-1-15,-5 10 2 16,-3 12-2-16,1 9 0 15,6 10 0-15,6 5 0 16,10 2 0-16,12-5 0 16,20-4-2-16,8-10-7 15,22-2-2-15,-1-24-7 16,25 12-7-16,-13-35-6 15,33 10-6-15,-9-18-5 0,21-1 1 16,8-6 5-16</inkml:trace>
  <inkml:trace contextRef="#ctx0" brushRef="#br3" timeOffset="92588.2579">10498 8617 92 0,'0'0'37'15,"-8"-19"0"-15,8 19-8 16,-13-11-22-16,-2 11-2 0,-7 4 0 16,-1 13 0-16,-8 4 0 15,0 14-2-15,-3 5 2 16,5 7-2-16,0 1 1 15,11 1-2-15,7-4 1 16,12-5-2-16,16-8 1 16,7-13-2-16,14-13 0 15,6-10 0-15,8-12 0 16,0-9 0-16,-2-7-1 15,-6-9 1-15,-10-1-1 16,-13-3 1-16,-10 1-2 16,-13 1 2-16,-12 9-1 15,-4 4 1-15,-9 5-1 16,-1 12 1-16,1 6 0 15,3 8 0-15,4 8 1 0,8 7-1 16,9 1 0-16,10 3 0 16,11-1 0-16,13-3 0 15,12-5 0-15,9-4 0 16,7-5 0-16,6-5 0 15,0-6 1-15,-5-2-1 16,-6-2 0-16,-7-1 0 16,-14-4 1-16,-5 3-1 15,-13 2 1-15,-8 1-1 16,-5 0 1-16,-2 12-1 15,0 0 0-15,-13 0 1 16,2 17-1-16,-2 6 0 16,1 8 0-16,0 7 1 15,-1 3 0-15,4 2 0 0,4-1 0 16,5-7 0-16,9-6 0 15,9-10 0-15,8-11 0 16,7-13-1-16,9-12-1 16,3-10 1-16,3-10-1 15,-2-3 1-15,-3-4-1 16,-7 0 1-16,-9 5-1 15,-6 6 1-15,-9 8 1 16,-7 13-1-16,-5 12 0 16,-13 4 0-16,2 15 0 15,0 4 0-15,-1 7 0 16,5 1 0-16,5 2 0 15,9 0-3-15,13-6-1 16,4-14-5-16,22 6-4 0,-5-25-6 16,22 9-6-16,-16-26-5 15,18 11-7-15,-13-16-2 16,0 2 1-16</inkml:trace>
  <inkml:trace contextRef="#ctx0" brushRef="#br3" timeOffset="92881.2871">11770 8674 95 0,'-15'26'39'16,"-8"0"2"-16,11 11-3 15,-7-5-32-15,12 4-2 16,0-3 1-16,6 0-3 16,2-8 2-16,3-3-2 15,2-12-1-15,-6-10 1 16,16-3 0-16,-3-11-1 15,1-11-1-15,1-4 0 0,0-6 0 16,3-2 0-16,0-3 0 16,0 3 0-16,2 0-1 15,-3 5 1-15,2 4 1 16,3 3-3-16,1 6-3 15,2-3-4-15,14 15-9 16,-12-19-7-16,24 22-7 16,-14-13-10-16,14 6-1 15,-5-6 2-15</inkml:trace>
  <inkml:trace contextRef="#ctx0" brushRef="#br3" timeOffset="93399.339">12999 8291 82 0,'5'-23'38'15,"3"9"-2"-15,-9-8-8 16,1 22-20-16,0-14-1 16,0 14-1-16,-5 15-1 15,1 10 0-15,-8 10-1 16,0 14-1-16,-6 10-1 15,-1 10 0-15,0 5 1 16,0 3-1-16,1-2 0 16,6-7-2-16,4-10 0 15,11-16-3-15,12-12-1 0,3-27-10 16,20-2-14-16,-12-27-13 15,16-7 0-15,-8-18 1 16,3-4 0-16</inkml:trace>
  <inkml:trace contextRef="#ctx0" brushRef="#br3" timeOffset="93572.3563">12980 8191 100 0,'-8'-11'39'16,"3"1"1"-16,21 9-1 15,12-4-36-15,10 2-1 16,18-3-2-16,7 0-2 15,13 5-4-15,-11-14-17 16,12 19-17-16,-19-3 1 0,-3 9-2 16,-23 1 1-16</inkml:trace>
  <inkml:trace contextRef="#ctx0" brushRef="#br3" timeOffset="93782.3773">13058 8561 98 0,'-16'8'39'15,"17"2"2"-15,-1-10-2 16,28-12-36-16,7 0 0 16,10-2-2-16,6 2-1 15,-1-4-3-15,5 11-8 16,-16-14-17-16,4 21-12 0,-20-5 0 15,-4 15-1-15,-19-12 2 16</inkml:trace>
  <inkml:trace contextRef="#ctx0" brushRef="#br3" timeOffset="93947.3937">13005 8826 97 0,'-17'21'39'16,"17"-21"0"-16,10 11-1 15,23-16-37-15,13-8-1 16,13-2-4-16,7-7-7 15,20 6-27-15,-7-6 1 16,7 7-2-16,-8-3-1 16</inkml:trace>
  <inkml:trace contextRef="#ctx0" brushRef="#br3" timeOffset="94683.4674">13935 8587 93 0,'-17'0'38'0,"-16"-4"2"16,5 12-1-16,-13-2-33 15,2 10-1-15,-9 5-1 16,1 7 0-16,-3 6 1 16,6 5-1-16,4 1 0 15,10 0-2-15,12-6 1 16,12-3-1-16,15-10 0 15,16-9-2-15,12-12 0 0,8-12 1 16,9-9-3-16,4-6 1 16,-3-7-1-16,-3-4 1 15,-9 0-1-15,-10-1 2 16,-5 4-2-16,-9 5 1 15,-10 6 0-15,-5 8 1 16,-4 16 0-16,0 0 0 16,-10-1 0-16,3 16 0 15,1 8 0-15,-3 3 0 16,6 1 0-16,3 3 1 15,6-4-1-15,6-2 1 16,9-8 1-16,3-5-1 16,6-6-1-16,4-5 1 15,2-5-1-15,-1-5-1 0,-2-1 2 16,-4 0-2-16,-5-2 0 15,-3 4 0-15,-9 1 1 16,-12 8 0-16,13-5 0 16,-13 5 1-16,-6 16 0 15,-2 2 0-15,-2-1 0 16,2 5 0-16,0 1 0 15,0-1 0-15,4-5 1 16,4-4-2-16,0-13 1 16,12-5-1-16,-1-9 0 15,4-10 0-15,2-7-1 16,2-5 1-16,0-4-1 15,2 1 1-15,-3 4-1 16,0 6 0-16,-3 9 2 0,-2 5-1 16,1 10 0-16,1 6-1 15,3 7 0-15,6-1-2 16,5 2-2-16,3-9-4 15,18 6-4-15,-6-24-6 16,20 11-6-16,-12-35-4 16,18 10-4-16,-12-22-6 15,9-5 2-15,-9-10 4 16</inkml:trace>
  <inkml:trace contextRef="#ctx0" brushRef="#br3" timeOffset="94856.4847">15059 8073 107 0,'-42'43'40'0,"6"23"1"0,-8 3-1 16,11 13-36-1,3 5-1-15,9-4-2 0,6-1 0 16,2-5-2-16,8-4-4 16,1-26-9-16,14 3-12 15,-12-26-13-15,8-5-1 16,-6-19-2-16,0 0 2 15</inkml:trace>
  <inkml:trace contextRef="#ctx0" brushRef="#br3" timeOffset="95044.5034">14725 8563 110 0,'-14'-1'41'16,"16"14"2"-16,-2-13-2 16,32 16-36-16,2-16-3 15,13-5-2-15,11-2-4 0,6-14-5 16,16 9-12-16,-15-26-10 15,12 7-10-15,-13-12-1 16,0 2 0-16,-13-12 2 16</inkml:trace>
  <inkml:trace contextRef="#ctx0" brushRef="#br3" timeOffset="95375.5364">15493 8046 113 0,'-22'29'42'16,"-11"5"0"-16,3 19-1 15,-10 1-35-15,8 13-3 16,-2 1 1-16,6 0-3 15,6-2 2-15,5-7-3 16,9-7 0-16,7-12 0 16,8-11 0-16,9-18 0 0,7-8 0 15,4-11 0-15,4-11 0 16,3-3 0-16,-2-2 0 15,0 1 0-15,-6 3 0 16,-2 6 0-16,-3 10 0 16,-6 8 0-16,-4 10 0 15,-2 6 0-15,0 5 0 16,-9 2 0-16,12 6-9 15,-12-12-4-15,11 11-7 16,-11-32-6-16,24 22-8 16,-14-28-7-16,19-4-2 15,7-12 2-15</inkml:trace>
  <inkml:trace contextRef="#ctx0" brushRef="#br3" timeOffset="101303.1293">16492 8390 95 0,'8'-11'37'0,"-8"11"1"16,0 0-3-16,1 23-29 16,-10 5-3-16,4 10-1 15,-7 7 1-15,2 5-2 16,1 4 1-16,2 3-2 15,2-5 0-15,5-14-4 16,14 0-13-16,-3-31-19 16,10-9-1-16,-1-19 0 0,8-8-3 15</inkml:trace>
  <inkml:trace contextRef="#ctx0" brushRef="#br3" timeOffset="101469.1459">16481 8055 104 0,'-26'-14'37'15,"7"15"2"-15,1 3-4 16,18-4-36-16,9 24-13 16,6-8-23-16,19 6 2 15,0-1-2-15,17 5 0 16</inkml:trace>
  <inkml:trace contextRef="#ctx0" brushRef="#br3" timeOffset="101821.1811">17084 8300 110 0,'-30'4'38'0,"2"11"1"16,-10-5-3-16,3 12-33 15,-2 0-1-15,8 6 1 16,5 1-1-16,6 0-1 15,10 0 0-15,10-3 0 16,11-6-1-16,8-1 0 16,9-4 0-16,4-4 0 15,2 0 0-15,-3-3 0 16,-5 3 1-16,-6 4-1 0,-10 3 0 15,-9 2 1-15,-12 5 0 16,-9 6 0-16,-4-1 0 16,-2 1-1-16,0-2 0 15,-1-4-3-15,8-1-2 16,2-17-18-16,21 5-16 15,-6-12-1-15,37-13 0 16,-9-8-2-16</inkml:trace>
  <inkml:trace contextRef="#ctx0" brushRef="#br3" timeOffset="103502.3492">6687 8110 44 0,'-2'-22'34'0,"-5"9"3"0,-16 1-1 15,-5 24-9-15,-20-9-14 16,2 21-4-16,-14 8-2 16,0 21-2-16,-6 17-1 15,7 22-1-15,6 16 0 16,14 10-2-16,15 9 1 15,19 4-1-15,21-1-2 16,22-14-4-16,29-7-9 16,12-35-26-16,38-19 1 15,12-32-1-15,27-19-1 16</inkml:trace>
  <inkml:trace contextRef="#ctx0" brushRef="#br3" timeOffset="105021.5011">18286 8405 94 0,'0'0'37'15,"-1"-22"-1"-15,1 22 0 16,-30-3-31-16,9 8-2 16,-10 1 1-16,2 11-2 15,0 2 0-15,1 3-1 16,6 1-1-16,6 3 1 15,11-5-1-15,9 1 0 16,9-3 0-16,7-5 0 16,7-3 0-16,-2 1 0 15,4 0 0-15,-5 2 1 16,-5 2-1-16,-8 5 1 15,-10 0-1-15,-10 8 1 16,-8-2 1-16,-5 1-1 16,-1-3 1-16,1-5-4 0,6-3 1 15,6-11-3-15,10-6-7 16,17-13-26-16,15-4-2 15,3-13 1-15,18-1-1 16</inkml:trace>
  <inkml:trace contextRef="#ctx0" brushRef="#br3" timeOffset="105404.5394">18691 8419 95 0,'-3'-10'37'0,"3"10"-1"15,-15 7 2-15,0 4-32 16,5 10-3-16,-4 2-1 15,2 10 2-15,-5 3-1 16,5 5 0-16,0-5-1 0,5 1 1 16,2-8-1-16,7-6-1 15,10-9 0-15,8-8 0 16,5-12 0-16,11-8-1 15,3-10 0-15,8-5 1 16,0-5-1-16,-1-3 0 16,-4-1 1-16,-6 5-1 15,-7 5 0-15,-8 7 0 16,-10 8 0-16,-11 13 0 15,0 0 0-15,-9 24 1 16,-4 3-2-16,2-1 1 16,2 9-1-16,2-4-2 0,10 3-1 15,4-11-3 1,17 3-8-16,0-18-22 0,17 1-3 15,0-14 1-15,10-3 0 16</inkml:trace>
  <inkml:trace contextRef="#ctx0" brushRef="#br3" timeOffset="105773.5763">19379 8456 87 0,'0'0'36'0,"-21"3"1"16,12 15 0-16,-11 0-26 15,7 10-7-15,-1 2-1 16,4 4 0-16,-4 2 0 15,5 0 0-15,-2-4-1 16,7-4 1-16,-2-6-1 16,5-6 1-16,1-16-1 0,0 0 0 15,16-5-1-15,-1-12 0 16,3-9 0-16,2-7 0 15,3-5 0-15,0-3-1 16,1-3 0-16,-2 2 1 16,-3 2-1-16,2 8 0 15,-2 4 0-15,-3 8 1 16,1 10-1-16,3 4-1 15,2 9-1-15,5 2-1 16,5 9-2-16,-2-2-2 16,12 12-8-16,-10-11-23 15,14 6-1-15,-11-7 0 16,6 5 0-16</inkml:trace>
  <inkml:trace contextRef="#ctx0" brushRef="#br3" timeOffset="106102.6092">19946 8545 91 0,'-16'21'36'0,"-1"-11"1"16,5 8 0-16,-10-1-30 15,9 8-2-15,-2-4-1 16,4 6 0-16,-1-2 0 16,3-1-1-16,3-3 0 15,5-4 0-15,1-7-2 16,0-10 1-16,10 0-1 15,3-11 0-15,-1-10-1 16,4-3 0-16,0-12 0 16,4-2 0-16,-1-5 1 0,1 2-1 15,0-1 0-15,-2 5 0 16,0 6 0-16,-2 6 0 15,3 6 0-15,-4 7 0 16,4 8-1-16,-1 4-1 16,5 4-1-16,5-1-2 15,6 8-2-15,3-13-3 16,20 15-20-16,-13-14-9 15,12 7 0-15,-10-10 1 16</inkml:trace>
  <inkml:trace contextRef="#ctx0" brushRef="#br3" timeOffset="106801.6791">20554 8415 100 0,'-11'6'39'15,"-13"-4"0"-15,4 11-1 16,-10-2-31-16,4 7-2 0,-5 6-1 16,3 5 0-16,2 2-2 15,3 5 0-15,6-1 0 16,7-1 0-16,10-4-1 15,9-3 0-15,9-9-1 16,11-6 1-16,7-11-2 16,4-8 1-16,3-7 0 15,-2-9-1-15,2-8 1 16,-2-4-2-16,-5-6 2 15,-9-3 0-15,-1 3 0 16,-8 0-1-16,-4 6 1 16,-3 3 0-16,-4 10 0 15,-6 9 0-15,-1 13 0 16,0 0 0-16,0 0 0 0,2 12-1 15,4 2 1-15,2 0 0 16,4 1 0-16,4-2 0 16,4-5 0-16,3 0 0 15,0-5 0-15,1 0 0 16,-2-5 1-16,-2 1-1 15,-6 0 1-15,-4 1-1 16,-10 0 1-16,0 0-1 16,4 14 1-16,-12-1 0 15,-5 4-1-15,-1 3 0 16,-1 4 0-16,0 1 1 15,2 2-1-15,3-2 0 16,4-4 0-16,8-4 0 16,-2-17 1-16,26 8-1 0,-2-15 0 15,5-5 0-15,5-9 1 16,3-3-1-16,1-5 0 15,0-2 0-15,-4 1 0 16,-6 3 0-16,-5 5 1 16,-8 5-1-16,-4 8 0 15,-11 9 0-15,-1 10 0 16,-9 10 0-16,-4 5 0 15,0 3 0-15,0 5-1 16,2 1 0-16,8 0-3 16,0-7-1-16,18-2-5 15,-1-18-7-15,22 10-9 16,-10-19-15-16,20 0 2 0,-3-13-2 15,6 1 3-15</inkml:trace>
  <inkml:trace contextRef="#ctx0" brushRef="#br3" timeOffset="107175.7163">21550 8487 102 0,'-11'-4'39'0,"3"14"2"15,-15-1-2-15,10 7-34 16,-9 5-2-16,4 6 0 15,-3-2-1-15,4 1 0 16,2-1-1-16,5-6 0 16,3-3 1-16,7-5-1 15,0-11-1-15,17-1 1 16,2-11 0-16,1-5 0 15,5-4 0-15,4-7-1 0,1-2 1 16,0 2-1-16,-1 0 1 16,-2 5-1-16,-4 6 0 15,-2 7-1-15,-6 10 1 16,-2 11 0-16,-6 7 0 15,-3 8-1-15,1 8-1 16,-2 0 1-16,4 5-2 16,3-6 0-16,9 2 0 15,6-12-4-15,13 3-2 16,-5-22-13-16,22 3-16 15,-11-16 0-15,12-2-1 16,-11-13 1-16</inkml:trace>
  <inkml:trace contextRef="#ctx0" brushRef="#br3" timeOffset="107545.7535">22205 8510 95 0,'-4'-34'38'0,"-1"9"2"15,-17 6-1-15,3 17-30 16,-12 5-3-16,1 14-1 16,-5 10-3-16,3 9 1 15,3 3-1-15,8 0 0 16,5 0-1-16,12-7 0 15,12-7 0-15,10-10-1 16,12-15 1-16,14-12 0 16,6-13 0-16,6-11-1 15,8-12 1-15,0-10 0 16,-2-7 0-16,2-4-1 15,-5 1 1-15,-9 2-1 16,-8 8 0-16,-11 13 1 0,-14 15-1 16,-13 17 0-16,-17 19 0 15,-14 20 0-15,-10 15 1 16,-4 16-1-16,-4 12-1 15,1 3 0-15,9 1 0 16,9-4 0-16,14-5-3 16,10-11-1-16,21-1-8 15,-1-28-8-15,25 4-11 16,-4-22-10-16,8-5 2 15,-5-15-2-15</inkml:trace>
  <inkml:trace contextRef="#ctx0" brushRef="#br3" timeOffset="108258.8248">22623 8564 95 0,'-20'14'39'0,"13"6"2"16,-2-7-1-16,20 0-33 15,2-5-3-15,10-2-1 16,8-8 0-16,6-4-1 15,6-8-1-15,3-2 0 16,-3-7 0-16,-3 0 0 16,-6-5-1-16,-5 3 1 15,-9 0-1-15,-7 4 1 16,-12 4-1-16,-12 6 0 15,-7 8 0-15,-10 9 0 16,-7 7 1-16,-2 9-1 0,-4 6 0 16,2 3 0-16,5 5 1 15,6-3-1-15,9 2-1 16,12-7 0-16,17-2-2 15,9-9-2-15,22-2-1 16,5-14-3-16,23 9-11 16,-12-23-16-16,21 6-3 15,-10-12-1-15,1 2 4 16,-13-3 33-16,-14-3 5 15,-8 4 4-15,-28-9 12 16,3 18 17-16,-28-5 4 16,-3 14 2-16,-17-3-3 15,1 18-30-15,-5 2-3 16,3 11-2-16,0 3 0 15,10 1 0-15,8 0 0 0,13-1-1 16,12-9-2-16,16-7 2 16,11-11-2-16,10-11 0 15,9-9 0-15,9-9-1 16,2-9-1-16,1-8 2 15,1-7-1-15,-7-1 0 16,-5-4 1-16,-6 6-1 16,-9 6 0-16,-11 10 1 15,-10 13 0-15,-14 20-1 16,-4 10 1-16,-11 18 0 15,-8 16 1-15,-2 6-1 16,-2 5 1-16,2 1 0 16,6-3 0-16,7-10-3 15,15 0-3-15,-2-24-9 0,27 7-6 16,-14-30-14-16,24 1-7 15,-4-17-2-15,12-3-1 16</inkml:trace>
  <inkml:trace contextRef="#ctx0" brushRef="#br3" timeOffset="111702.1691">967 9936 96 0,'2'-22'37'16,"-2"22"0"-16,-2-20-4 16,2 20-24-16,0 0-3 15,-1 15-1-15,1 3-2 16,4 14 0-16,-5 9-1 15,5 12-1-15,-3 11-1 0,2 9 1 16,1 7-2-16,-2 6 2 16,-2-1-1-16,-1-6 1 15,2-8-2-15,-1-12 2 16,0-10-1-16,4-11 0 15,-2-16 1-15,-2-22-1 16,20-7 1-16,-8-16-1 16,1-12 1-16,0-5-1 15,1-5 1-15,-3-5-1 16,3 3 1-16,1 2-1 15,0 9 1-15,5 8-2 16,3 10 1-16,3 10 0 16,6 10 0-16,4 12 0 0,1 7-2 15,-3 11 2-15,-2 6-2 16,-8 6 2-16,-11 4 1 15,-10 0 0-15,-13-1-1 16,-14-1 1-16,-13-5 0 16,-11-7 0-16,-8-8 0 15,-3-11-2-15,1-12-3 16,3-16-2-16,18-3-11 15,5-26-21-15,29 2-1 16,6-16 0-16,26 9-1 16</inkml:trace>
  <inkml:trace contextRef="#ctx0" brushRef="#br3" timeOffset="112205.2194">1646 10483 72 0,'18'12'38'16,"-18"-12"0"-16,19 4 0 15,-24-19-16-15,5 15-15 16,-14-4 0-16,14 4-3 16,-18 2 0-16,4 13-1 15,-2 8-1-15,-4 11 0 16,3 7-1-16,-1 5 0 15,3 4 0-15,6-3 0 16,9-3-1-16,8-11 1 16,8-13 0-16,13-14-1 15,8-19 1-15,7-11-1 0,5-13 1 16,1-5-1-16,-2-7 1 15,-4-2-1-15,-5 4 0 16,-7 4 0-16,-6 13 0 16,-9 8 0-16,-3 20-1 15,-5 18 1-15,-3 22 0 16,-4 22 0-16,-4 16-1 15,0 20 1-15,-7 11-1 16,-2 10 0-16,-8 3 0 16,-5-4 0-16,-7-6 0 15,-6-15 0-15,-11-13 2 16,-2-17-1-16,-3-15 0 15,0-15-1-15,1-22 0 16,1-19-3-16,12-11-6 16,-2-34-16-16,20 0-14 0,-5-23-2 15,16-5-2-15,2-15 3 16</inkml:trace>
  <inkml:trace contextRef="#ctx0" brushRef="#br3" timeOffset="124102.409">2848 10459 63 0,'8'-11'35'0,"-8"11"0"16,1-13 0-16,-1 13-21 0,0 0-11 15,-17 10 1-15,17-10-1 16,-14 22 1-16,5-5 0 16,5 10-2-16,0 1 0 15,0 6 1-15,0 3-2 16,3 2 1-16,-1-2-1 15,6-2 0-15,-1-6-1 16,4-7 0-16,5-11 0 16,3-9 0-16,5-12 1 15,4-10-1-15,0-8 0 16,4-8 1-16,2-2-1 15,-3-1 1-15,-1 2-1 16,-2 4 0-16,-5 10 0 16,-4 8 0-16,-1 12 0 15,-3 9 0-15,-4 10 0 0,-2 7 0 16,-1 7 1-16,-1 4 0 15,2 1-1-15,1 2 1 16,2-7 0-16,0-5 1 16,4-7-1-16,5-10 1 15,2-13 0-15,4-10 0 16,0-10 0-16,1-10 0 15,-2-3-1-15,-1-5 0 16,-2 0 0-16,-5 1-2 16,-4 6 0-16,-5 7-1 15,-1 10-1-15,-4 5-1 16,0 14-2-16,0 0-5 0,20 10-28 15,-12 1 2 1,9 8-1-16,-3-4 0 0</inkml:trace>
  <inkml:trace contextRef="#ctx0" brushRef="#br3" timeOffset="124492.448">3700 10460 91 0,'0'0'37'16,"0"0"-1"-16,-14 3 2 15,10 16-33-15,-5 4-2 16,3 8 1-16,-2 6-1 16,2 6 0-16,0 2-1 15,3 0 0-15,1-4 0 16,2-5 0-16,0-8-1 0,3-7 1 15,-3-21-1-15,12 6 1 16,-1-19-1-16,2-10 0 16,1-12 1-16,1-3-1 15,-2-7 1-15,-2-5-1 16,-1 3 0-16,-5 3 0 15,-2 6 0-15,-1 7-1 16,-4 9 0-16,4 5 0 16,-2 17-1-16,17-14 0 15,4 14-2-15,6-1-1 16,15 5-2-16,3-9-8 15,19 8-25-15,-9-7-2 16,9 5 1-16,-11-8-1 0</inkml:trace>
  <inkml:trace contextRef="#ctx0" brushRef="#br3" timeOffset="124853.4841">4165 10565 105 0,'-14'31'39'0,"0"-13"0"16,16 3-3-16,-2-21-32 15,33 11-1-15,0-17-1 16,10-5 0-16,5-8-1 16,8-7 1-16,-2-4-1 15,-2 0 0-15,-10 0 0 16,-6 2 0-16,-15 4 0 0,-13 2 0 15,-14 8 1-15,-12 7-1 16,-12 5 0-16,-9 6 0 16,-6 10 0-16,-1 6 0 15,-1 9-1-15,5 4 0 16,4 5-1-16,13 1 2 15,10-1-1-15,15-1-1 16,15-4 0-16,13-11-1 16,19-4-3-16,11-17-6 15,26 6-25-15,-4-15-5 16,10-1 1-16,-3-15-3 15</inkml:trace>
  <inkml:trace contextRef="#ctx0" brushRef="#br3" timeOffset="125086.5074">5121 10391 100 0,'-37'0'41'16,"0"15"0"-16,-13 0 0 16,9 12-30-16,-1 2-8 15,8 8 1-15,6 3-3 16,11 1 2-16,12-4-2 15,13-4 0-15,16-11-2 16,13-7 0-16,14-5-2 16,2-18-3-16,21 1-9 15,-7-26-25-15,17-1-2 16,-8-18 0-16,9 1 1 15</inkml:trace>
  <inkml:trace contextRef="#ctx0" brushRef="#br3" timeOffset="125289.5277">5727 9893 110 0,'-8'-11'39'15,"-15"13"2"-15,3 26 0 16,-13 17-37-16,7 18 0 16,0 8-2-16,3 15 0 15,2 5-2-15,6 2 0 16,7-1-2-16,6-10-1 15,11-2-4-15,-3-28-21 16,16-2-13-16,-1-22 0 16,9-8-1-16,-5-23 1 15</inkml:trace>
  <inkml:trace contextRef="#ctx0" brushRef="#br3" timeOffset="125552.554">5757 10333 114 0,'-34'11'40'15,"4"14"4"-15,-8-5-4 16,14-1-35-16,-8 9-3 16,9-3 2-16,2 2-3 15,12 1 1-15,7-3 1 16,12-3-3-16,15-5 0 15,10-5 0-15,12-5 0 16,6-7-2-16,11-2-2 0,-4-8-7 16,12 10-6-16,-15-16-23 15,13 9-3-15,-7-9 0 16,9 8-1-16</inkml:trace>
  <inkml:trace contextRef="#ctx0" brushRef="#br3" timeOffset="126229.6217">6290 10535 88 0,'2'-10'37'0,"-2"10"-1"16,0 0 2-16,0 0-33 16,15-15 0-16,-1 7-2 15,5-6 0-15,4 0-1 16,6-4 1-16,3-3-3 15,2-5 2-15,1 3-2 16,-7 0 2-16,-1 3-1 16,-9 2 1-16,-9 6-2 15,-9 12 0-15,-20-7 0 16,-7 14 1-16,-6 8 1 15,-12 6-2-15,-4 8 1 16,-7 5 0-16,7 4 1 0,2-1-1 16,11 1 2-16,10-5-3 15,16-3 1-15,17-7-1 16,19-7-1-16,19-5-1 15,12-11-3-15,18 2-6 16,-1-17-26-16,21 5-3 16,-6-12 1-16,8 3-2 15</inkml:trace>
  <inkml:trace contextRef="#ctx0" brushRef="#br3" timeOffset="126613.6601">7049 10345 103 0,'-39'1'38'0,"-13"-2"3"15,6 19-2-15,-4 1-35 0,3 11 2 16,3 6-3-16,9 5 1 16,7 1-3-16,14-3 1 15,13-9-1-15,16-12 1 16,17-16-2-16,14-15 1 15,13-17 1-15,7-14-3 16,4-17 3-16,6-10-2 16,-7-7 2-16,-5-5-1 15,-10-1 0-15,-11 3 0 16,-13 10-1-16,-9 12 2 15,-13 15-2-15,-12 21 0 16,-8 26 0-16,-10 25 0 0,-7 24-2 16,-2 17 1-1,1 12-1-15,1 5 0 0,11 7-6 16,8-17-4-16,26 4-15 15,2-29-13-15,22-5-3 16,4-20 1-16,26-8 0 16</inkml:trace>
  <inkml:trace contextRef="#ctx0" brushRef="#br3" timeOffset="127181.7167">8587 10141 92 0,'15'-11'39'15,"-15"11"0"-15,-16-7-1 0,-15 16-32 16,-3 4-1-16,-11 7 0 15,0 7-2-15,-6-1 0 16,7 5 0-16,2-3-1 16,13 0-1-16,8-7-1 15,13-2 1-15,14-6-2 16,13-4 1-16,14-5-1 15,5-1 1-15,6-1-1 16,-1 1 1-16,0 0 0 16,-8 3 1-16,-11 5-1 15,-11 4 0-15,-17 5 1 16,-11 2-1-16,-9 2 0 15,-3 1 0-15,-1-1-1 16,1-3-2-16,9-1-2 0,7-18-10 16,24 3-24-16,8-18 0 15,22 1-2-15,4-13 1 16</inkml:trace>
  <inkml:trace contextRef="#ctx0" brushRef="#br3" timeOffset="127580.7568">9005 10226 107 0,'-25'8'41'16,"-12"0"-1"-16,2 10 0 16,1 2-38-16,-4 8 1 15,0 0-1-15,6 4 0 16,5 0-1-16,6 1 0 15,7-6-1-15,10-3 1 0,13-6 0 16,7-8 0-16,10-9-1 16,5-7 1-16,9-9-1 15,-1-5 1-15,5-8 1 16,-2-4-3-16,-4-3 2 15,-4-3 0-15,-6 5 0 16,-6 0-1-16,-6 8 2 16,-8 8-2-16,-8 17 0 15,0 0 0-15,-6 16-1 16,-4 13 1-16,1 11-2 15,-4 5 2-15,5 5-3 16,3-2 1-16,13-3-3 16,6-17 0-16,21-3-8 15,0-30-23-15,25-5-4 0,2-27-2 16,17-10 3-16</inkml:trace>
  <inkml:trace contextRef="#ctx0" brushRef="#br3" timeOffset="127791.7779">9797 9572 109 0,'-41'73'41'16,"-16"13"0"-16,7 18 0 15,-4 7-38-15,12-5 1 16,7-6-4-16,11-7 0 15,7-9-3-15,6-15 0 0,16-6-9 16,-6-22-25-16,15-9-5 16,-5-20 3-16,7-7-3 15</inkml:trace>
  <inkml:trace contextRef="#ctx0" brushRef="#br3" timeOffset="127979.7967">9319 10172 118 0,'-16'-4'40'15,"16"4"1"-15,0 0-1 16,37 11-38-16,1-10-1 16,12-2-2-16,12 2-2 15,3-13-10-15,19 11-25 0,-9-10-3 16,7 6 1-16,-11-8-2 15</inkml:trace>
  <inkml:trace contextRef="#ctx0" brushRef="#br3" timeOffset="128346.8334">9928 10224 108 0,'-16'16'39'0,"12"4"2"15,4-20-2-15,18 15-36 16,6-17 0-16,11-3-1 15,2-5 0-15,5-3-1 16,-3-5 0-16,-2-2 0 0,-8 0-1 16,-6-1 1-16,-12 2 0 15,-8 1-1-15,-7 2 1 16,-11 6 0-16,-10 3 0 15,-4 8 0-15,-8 5 1 16,-2 10-1-16,-4 7 0 16,5 8 0-16,4 8-2 15,9 0 2-15,7 3-2 16,14-4 1-16,19-2-2 15,9-10 0-15,19-5-4 16,7-17-4-16,22 1-21 16,-3-23-11-16,13-3 2 15,-3-18-3-15,7-3 4 16</inkml:trace>
  <inkml:trace contextRef="#ctx0" brushRef="#br3" timeOffset="128572.856">10907 9549 111 0,'-33'24'41'0,"-1"29"3"16,-13 7-2-16,12 17-37 16,-12 10-1-16,6 9 0 15,3-3-2-15,10-3 0 16,14-7-5-16,8-14 1 15,15-10-2-15,9-24-3 16,22-7-13-16,-4-31-21 0,19-9 0 16,-6-23 0-16,13-9 1 15</inkml:trace>
  <inkml:trace contextRef="#ctx0" brushRef="#br3" timeOffset="128775.8763">11232 9507 112 0,'-34'21'41'16,"4"36"2"-16,-14 12-2 15,0 21-36-15,1 7-1 16,4 7-1-16,5-4-2 16,6-5 0-16,12-8-4 15,4-13 0-15,12-13-3 16,0-24-7-16,24-1-28 15,-8-27 1-15,12-4-2 0,-1-20-1 16</inkml:trace>
  <inkml:trace contextRef="#ctx0" brushRef="#br3" timeOffset="128978.8966">11269 10165 115 0,'0'0'41'0,"0"21"1"16,-20-2-2-16,8 12-36 15,-7 6-2-15,0 5 0 16,1 4-1-16,3-3 0 15,6-2-3-15,4-7 1 16,9-6-2-16,2-14-3 16,21 1-10-16,-8-25-23 15,17-4-3-15,-1-19-1 0,10-5 3 16</inkml:trace>
  <inkml:trace contextRef="#ctx0" brushRef="#br3" timeOffset="129128.9116">11608 9611 111 0,'-12'-3'40'0,"-6"5"0"16,10 13-2-16,11 1-43 16,-3-16-32-16,12 19-2 15,5-19 1-15,19 1-3 16</inkml:trace>
  <inkml:trace contextRef="#ctx0" brushRef="#br3" timeOffset="129368.9356">12067 9504 108 0,'-16'34'43'15,"-17"0"0"-15,6 20 0 16,2 1-39-16,-6 13 1 16,3 6-2-16,-1 6 1 15,0 2-2-15,6-2-2 16,0-2 0-16,0-8-2 15,4-4-1-15,3-12 0 16,3-8-3-16,0-19-4 16,18 3-20-16,-5-30-11 15,0 0 0-15,3-15-3 16,8-5 5-16</inkml:trace>
  <inkml:trace contextRef="#ctx0" brushRef="#br3" timeOffset="129557.9545">11671 10019 117 0,'-12'0'41'0,"-7"1"1"15,17 14-1-15,4-5-39 16,15 3 0-16,8-4 0 16,11-1-1-16,8-3-2 15,12-5 0-15,5-1-3 16,-1-13-8-16,17 8-27 15,-17-9-3-15,3 7 1 16,-9-9-1-16</inkml:trace>
  <inkml:trace contextRef="#ctx0" brushRef="#br3" timeOffset="129909.9897">12225 10122 88 0,'-23'29'42'16,"-1"-10"0"-16,16 4 0 15,8-23-14-15,6 18-25 16,17-10-1-16,9-3 0 15,10-5-1-15,8-5-1 16,3-5 1-16,-3-4-1 16,1-6 0-16,-11-3 0 15,-7-4 0-15,-9-4-1 16,-11-1 1-16,-11-1 0 15,-10 8 0-15,-9 4 1 16,-13 9-1-16,-6 13 0 0,-6 12 1 16,-2 14 0-16,0 8-1 15,2 12 2-15,5 1-2 16,14 2 0-16,13-4-2 15,13-9 0-15,18-6-3 16,8-20-7-16,24 3-8 16,-3-27-22-16,21-3-1 15,-2-17 1-15,16-2 0 16</inkml:trace>
  <inkml:trace contextRef="#ctx0" brushRef="#br3" timeOffset="130203.019">13051 9926 98 0,'-48'12'42'0,"4"13"0"15,-11-8-1-15,11 10-23 16,5-4-15-16,8-1-1 16,11-4 0-16,16 0-1 15,16-7-1-15,11-3 0 16,7 2 0-16,3-2 1 15,4-1-1-15,-2 4 1 16,-5 3 0-16,-7 3 0 16,-9 3 1-16,-11 4-2 15,-9 1 0-15,-7 0-2 16,-6 0-1-16,-5-5-1 15,2 5-8-15,-14-18-6 16,17 9-23-16,-14-14-1 0,8 3-1 16,-5-11 0-16</inkml:trace>
  <inkml:trace contextRef="#ctx0" brushRef="#br3" timeOffset="132300.2287">13477 10123 105 0,'-17'0'40'16,"17"0"0"-16,0 0-1 16,0 0-35-16,25-9-2 15,6 5-1-15,11-3 0 16,11 0-1-16,10 1-2 15,3-5-6-15,13 8-29 16,-8-4-3-16,6 8 1 0,-9-4-2 16</inkml:trace>
  <inkml:trace contextRef="#ctx0" brushRef="#br3" timeOffset="133026.3013">15043 9844 98 0,'-35'6'38'15,"-13"-2"2"-15,-1 19-2 16,-13 3-32-16,7 11-2 16,0 3 0-16,8 4 0 15,5 1-2-15,14-1 0 16,10-5 0-16,19-9-1 15,15-9 0-15,14-12 0 16,13-11-1-16,8-6 1 16,7-9 0-16,2-9 0 15,-3-4-1-15,-4-4 1 16,-8-1 0-16,-6 0-1 15,-15 7 1-15,-3-1-1 0,-12 7 1 16,-3 7-1-16,-7 5 0 16,1 10 0-16,-7 12 0 15,0 10 1-15,1 10-1 16,0 10-1-16,3 6 0 15,2 3-3-15,6 7-3 16,4-13-3-16,15 1-30 16,-2-21 0-16,13-5-2 15,-2-21-1-15</inkml:trace>
  <inkml:trace contextRef="#ctx0" brushRef="#br3" timeOffset="133382.3369">15457 9963 114 0,'-9'23'38'15,"-12"1"2"-15,9 18-2 16,-5-5-36-16,6 6 1 16,-2-3 0-16,4-1-2 15,3-5 0-15,3-8 0 16,3-5 0-16,5-10-1 15,6-11 2-15,5-10-2 16,5-13 2-16,9-9-1 16,0-10 1-16,5-5-1 15,-2-4 0-15,1-1 0 16,0 4 0-16,-9 9-1 15,-4 7 2-15,-4 11-2 0,-5 14 0 16,-12 7 0 0,11 27-2-16,-8 3 1 0,-3 13-2 15,1 1 0-15,8 9-3 16,3-8-6-16,19 9-25 15,-4-17-4-15,16-3-1 16,-2-19 0-16</inkml:trace>
  <inkml:trace contextRef="#ctx0" brushRef="#br3" timeOffset="133750.3737">16157 9956 118 0,'-38'-23'40'15,"2"17"1"-15,-13 3-1 0,3 17-35 16,5 10-2-16,10 9 0 15,6 6-1-15,12 6 1 16,13-5-3-16,16-3 0 16,14-11 0-16,10-13 0 15,11-15 0-15,5-16 0 16,6-15 0-16,-1-17 0 15,-2-11 0-15,-4-10 0 16,-3-7 0-16,-8-3 0 16,-5 4 0-16,-9 8 0 15,-9 13 0-15,-7 15 0 16,-12 23 0-16,-2 18 0 15,-27 32 0-15,2 14 0 16,-2 21 0-16,-1 9 0 16,3 11 0-16,2-6-12 0,22 5-5 15,-6-26-15-15,27 0-10 16,5-20-1-16,22-6 0 15</inkml:trace>
  <inkml:trace contextRef="#ctx0" brushRef="#br3" timeOffset="134373.4359">17276 9835 106 0,'0'0'38'0,"0"0"1"16,0 0-3-16,-4 21-31 15,-6 3-2-15,0 8-1 0,-4 3 1 16,0 5-1-16,0-2 0 15,3-1 0-15,0-7 0 16,4-4-1-16,7-11 1 16,0-15 0-16,14 0-1 15,2-18 0-15,6-9 1 16,7-8-1-16,4-8 0 15,0-1 0-15,3-4-1 16,-1 4 1-16,-1 6-1 16,-6 7 0-16,-3 12 0 15,-5 9 0-15,-7 14 2 16,-2 11-2-16,-5 13 0 15,-3 8 0-15,-2 9 0 16,0 3 0-16,3 4-3 16,1-4-1-16,8 2-3 0,-2-20-9 15,24 1-21-15,-5-20-3 16,15-3 0-16,-3-22 0 15</inkml:trace>
  <inkml:trace contextRef="#ctx0" brushRef="#br3" timeOffset="134690.4677">18022 9804 118 0,'-24'-17'38'0,"0"18"2"16,-14 4-1-16,-3 14-34 16,7 12-2-16,5 11 0 15,1 6-1-15,13 6 0 16,7 2 0-16,12-2-2 15,11-8 1-15,14-7 1 0,10-13-2 16,12-15 0-16,7-13 0 16,3-12 0-16,-2-14 0 15,-4-9 0-15,-12-7 0 16,-13-5 0-16,-13 3 0 15,-19 0 0-15,-18 5 0 16,-10 6 0-16,-8 8-3 16,-7 6-2-16,2 18-5 15,-3-6-9-15,19 17-20 16,1-6-2-16,23 12 1 15,3-14-1-15</inkml:trace>
  <inkml:trace contextRef="#ctx0" brushRef="#br3" timeOffset="135464.5451">19762 9364 81 0,'-3'-36'36'15,"-12"-1"0"-15,-3 10 2 16,-14-1-30-16,3 16 0 15,-11 4 0-15,-1 19-2 0,-9 11 0 16,1 19-1-16,-5 12-1 16,5 15-1-16,-2 11 0 15,7 8 0-15,5 6-2 16,9 1 1-16,6-3-2 15,12-6 0-15,9-8-2 16,7-13-2-16,11-5-5 16,-1-31-22-16,14-1-7 15,-9-21-1-15,6-4 0 16,-10-18-1-16</inkml:trace>
  <inkml:trace contextRef="#ctx0" brushRef="#br3" timeOffset="135659.5644">19115 9892 120 0,'-14'-3'40'0,"17"14"0"16,-3-11-1-16,30 9-36 16,-1-4-3-16,9 0 0 15,9-3-1-15,5-2-1 16,8 0-2-16,-2-9-3 15,9 13-8-15,-10-18-23 16,4 8-1-16,-8-11 1 16,0 4 0-16</inkml:trace>
  <inkml:trace contextRef="#ctx0" brushRef="#br3" timeOffset="136365.6352">19830 9753 110 0,'-9'12'38'16,"-13"-1"2"-16,6 14-2 0,-15 2-31 15,10 9-2-15,-2 3-2 16,3 6 0-16,1 0-1 15,8-1 0-15,7-6-1 16,9-1 0-16,10-9 0 16,8-9 0-16,8-10-1 15,8-10 1-15,6-9-1 16,2-7 0-16,0-12 0 15,0-8 0-15,-5-3 2 16,-4-5-2-16,-4 0 0 16,-5 0-2-16,-7 4 4 15,-4 7-2-15,-6 7 0 16,-4 13 0-16,-8 14 0 15,0 0 0-15,-2 27 0 0,-8 5 0 16,1 10 0-16,-2 1 0 16,2 6 0-16,4-3 0 15,7-7-3-15,7-5 1 16,12-11-2-16,8-14 0 15,13-6-3-15,4-16-1 16,11 2-1-16,-9-19-3 16,10 9 0-16,-16-12 1 15,0 10 3-15,-14-1 4 16,-8 5 4-16,-8 12 3 15,-12 7 4-15,0 0 2 16,-23 17 2-16,10 11 1 16,-8-2-3-16,6 12-2 15,-3-5-2-15,7 4-2 16,1-7 0-16,6 0-1 0,3-11-1 15,6-2 1-15,-5-17-1 16,21 2 1-16,-5-12-1 16,0-10 0-16,3-8 1 15,-1-5-1-15,1-6 1 16,-2-7-2-16,3-3 0 15,-2 2 0-15,-4-1 0 16,6 3 0-16,-2 7 0 16,1 1 0-16,0 15 0 15,3 3 0-15,4 10-4 16,0 2-1-16,11 13-6 15,-7-13-6-15,24 15-14 16,-10-17-8-16,15 5 0 16,-3-15 0-16,9 0 0 0</inkml:trace>
  <inkml:trace contextRef="#ctx0" brushRef="#br3" timeOffset="136574.6561">21456 9394 116 0,'-29'19'41'0,"4"20"0"16,-9 4-1-16,5 11-36 15,-3 11-1-15,9 11 0 16,-1 5-1-16,4 2 1 16,2-1-4-16,1-4 1 15,6-5-3-15,-1-16-6 16,12 2-10-16,-10-29-21 15,12-2-1-15,-2-28-1 0,0 0 1 16</inkml:trace>
  <inkml:trace contextRef="#ctx0" brushRef="#br3" timeOffset="136748.6735">21112 9891 119 0,'0'0'39'0,"0"0"1"15,31-7-1-15,-7 0-38 16,16-5-2-16,12-2-3 15,1-12-9-15,13 3-25 16,-3-10-1-16,7 1 0 16,-8-13-1-16</inkml:trace>
  <inkml:trace contextRef="#ctx0" brushRef="#br3" timeOffset="137102.7089">21878 9358 112 0,'-22'18'39'0,"4"20"3"15,-16 2-1-15,7 15-35 16,-8 9-2-16,2 10 0 15,3 1-1-15,1 1 1 16,4-3-4-16,6-7 0 16,5-10 0-16,4-9 0 15,10-14 0-15,5-12 0 16,5-13 0-16,7-13 0 15,4-10 0-15,4-6 0 0,2-4 0 16,1-3 0-16,0-1 0 16,-4 6 0-16,-3 5 0 15,-2 11 0-15,-7 8 0 16,0 11 0-16,-7 7 0 15,-1 5 0-15,2 9 0 16,-5-3-3-16,11 7-5 16,-10-17-7-16,22 15-15 15,-10-22-13-15,14 0 3 16,-5-13-1-16,13-2 1 15</inkml:trace>
  <inkml:trace contextRef="#ctx0" brushRef="#br3" timeOffset="137717.7704">22125 9936 111 0,'-14'24'39'16,"-2"-8"1"-16,13 8-1 15,-7-7-33-15,25-5-2 16,7-6-2-16,10-6 0 15,6-8 0-15,7-6-1 16,3-8 1-16,1-1-1 16,-5-7-1-16,-5 0 1 15,-10-2-1-15,-5 2 0 16,-11 3 0-16,-10 5 1 15,-11 5-1-15,-8 11 0 16,-8 7 1-16,-2 10-1 16,-6 11 1-16,0 5 1 0,3 8-2 15,4 5 0-15,10 2 0 16,6-1 0-16,9-3 0 15,10-5 0-15,11-6 0 16,9-8 0-16,7-7 0 16,4-8 0-16,3-7 0 15,0-2 0-15,-3-5 0 16,-2-1 0-16,-8-1 0 15,-6 3 0-15,-8 3 0 16,-7 5 0-16,-10 1 0 16,-2 18 0-16,-8-1 0 15,-4 4 0-15,2 2 0 16,-4 0 0-16,3 2 0 0,3-8 0 15,5-3 0-15,5-14 0 16,0 0 0-16,19-10 0 16,-1-10 0-16,7-9 0 15,4-5 0-15,2-3 0 16,5-1 0-16,3 0 0 15,-2 4 0-15,-5 6 0 16,5 10-11-16,-15-2-4 16,13 20-10-16,-15-14-16 15,12 9-1-15,-5-9-1 16,16 5 1-16</inkml:trace>
  <inkml:trace contextRef="#ctx0" brushRef="#br3" timeOffset="138696.8683">902 11361 87 0,'-1'-14'38'16,"1"14"-1"-16,-1 23-1 15,1 14-30-15,-10 10-2 16,2 12-1-16,0 11-3 15,-1 9 0-15,2 2-1 16,4-4 0-16,5-3-2 16,4-17-5-16,24-1-29 15,-8-21-1-15,18-6 0 0,0-18 0 16</inkml:trace>
  <inkml:trace contextRef="#ctx0" brushRef="#br3" timeOffset="139131.9118">1533 11782 88 0,'-26'2'39'0,"4"13"1"15,-14-5 0-15,8 3-36 16,-8 8 0-16,3 7-1 15,-5 5 0-15,7 4-2 16,-1 3 2-16,9-1-3 0,6-1 1 16,7-1 0-16,11-8 0 15,12-6-1-15,11-11 0 16,10-11 0-16,9-13 0 15,3-10-1-15,4-7 1 16,3-10 0-16,-7-3 0 16,-3 1 1-16,-11 0 0 15,-8 4 1-15,-7 7-1 16,-6 7 2-16,-7 7-3 15,-4 16 2-15,0 0-2 16,-18 18-2-16,8 9 2 16,0 5-2-16,1 8 1 15,3 2-3-15,6 2 2 0,3-5-4 16,15-3-1-16,3-19-6 15,25 6-17-15,-10-26-10 16,17-1 1-16,-5-19-1 16</inkml:trace>
  <inkml:trace contextRef="#ctx0" brushRef="#br3" timeOffset="139523.9509">2088 11763 97 0,'0'0'38'15,"-22"19"2"-15,13 6-2 16,-6 2-34-16,5 7-2 15,-3 5 1-15,6 5-3 16,0 2 2-16,5-3-3 0,5-7 3 16,5-7-2-16,11-12 1 15,2-13-1-15,10-9 0 16,2-14 0-16,4-11 0 15,4-7 0-15,-2-9 0 16,3-3 2-16,-7-1-2 16,-3 5 2-16,-5 2-2 15,-4 10 1-15,-6 4 0 16,-5 11 1-16,-12 18-2 15,0 0 1-15,8 17-1 16,-14 13 1-16,-1 6-1 16,-1 4-1-16,1 5 0 15,0-5-2-15,11-3-1 16,3-14-4-16,19-3-5 0,-6-30-16 15,22 0-12-15,-4-20 1 16,17-1-1-16,-4-15 3 16</inkml:trace>
  <inkml:trace contextRef="#ctx0" brushRef="#br3" timeOffset="139868.9853">2875 11693 101 0,'-21'18'39'0,"7"15"3"15,-9-9-3-15,4 9-37 16,3-2 2-16,3-1-4 15,6-2 2-15,5-7-3 16,4-7 2-16,9-10-3 16,2-11 3-16,4-8 1 15,4-9-2-15,0-5 2 0,3-4-2 16,-1-4 1-16,-1 0-1 15,-6 6 2-15,2 3-2 16,-7 8-1-16,0 7 1 16,-11 13 0-16,14 0 1 15,-10 14 0-15,-1 8-1 16,-1 9 0-16,1 4-1 15,2 2-2-15,4 3 0 16,5-6-3-16,7 1-5 16,2-20-8-16,27 3-20 15,-8-19-2-15,13-1 0 16,-5-18 3-16</inkml:trace>
  <inkml:trace contextRef="#ctx0" brushRef="#br3" timeOffset="140094.008">3524 11644 94 0,'0'0'40'16,"-28"-16"0"-16,10 23 0 15,-11 7-34-15,4 7 0 16,-5 8-3-16,5 9 0 16,1 0-1-16,6 2-1 15,7-1-1-15,9-5 0 16,12-9 0-16,9-11-3 15,13-13 1-15,10-17-1 16,14-7-3-16,-1-23-6 16,23 5-17-16,-13-23-12 15,11-2 0-15,-8-11 1 0</inkml:trace>
  <inkml:trace contextRef="#ctx0" brushRef="#br3" timeOffset="141094.108">4070 11224 100 0,'-25'30'41'0,"-15"1"2"16,6 18-3-16,-11 2-36 15,6 6 0-15,5 1-2 16,5 2 1-16,8-2-2 16,4-3 2-16,7-3-3 15,2-7 2-15,4-8-2 16,3-8-1-16,4-11 1 15,2-6 0-15,-5-12 1 16,20-10-1-16,-6-5 0 0,3-7-1 16,1-1 1-16,1-2 1 15,2 3-1-15,0 4-2 16,0 8 2-16,-4 5 1 15,-3 10-1-15,-1 6 1 16,-6 6-1-16,-4 9 1 16,2 1-2-16,-4 0-1 15,5 0 0-15,2-4-4 16,7-3 2-16,3-10-5 15,12 0 0-15,-5-23-8 16,18 13-6-16,-12-18-15 16,10 2-1-16,-13-10 1 15,2 7 20-15,-12-3 18 16,-7-2 4-16,2 13 8 0,-20-11 10 15,7 22 18-15,-12-8-1 16,12 8 3-16,-26 8-20 16,20 5-14-16,-4-3-4 15,6 3 0-15,0-3-2 16,4-10 0-16,13 15-1 15,7-13 0-15,4-5 0 16,10-6-2-16,6-6 2 16,3-3-2-16,1-5 1 15,0-2-1-15,-1-1 2 16,-10 0-3-16,-5 3 3 15,-9 6 0-15,-13 4-1 16,-6 13 1-16,-19-1 0 16,-2 13 0-16,-8 8 0 15,-2 6 1-15,-3 7-1 0,5 3 0 16,4 3-1-16,8-3-1 15,10-3 0-15,12-8-1 16,19-7-1-16,11-12-4 16,20-5-1-16,9-21-4 15,18 4-5-15,-11-24-8 16,21 5-16-16,-14-11 2 15,1 8-1-15,-22-7 4 16,-10 4 37-16,-17 16 6 16,-28-1 7-16,-2 26 8 15,-23-9 17-15,-4 20 0 16,-15 0 2-16,7 11 0 15,-12 4-36-15,14-1-1 16,9-5-1-16,5 2-1 0,14-6-1 16,11-4 0-16,12-5 0 15,7-5-1-15,7-2 1 16,2 0-1-16,2 0 1 15,-6 2 1-15,-2 4-2 16,-11 8 2-16,-9 5-1 16,-8 4-1-16,-11 4 0 15,-5 1-2-15,-6 0 0 16,-6-2-4-16,7 1-4 15,-8-14-5-15,14 10-6 16,-15-20-19-16,19 1-2 16,-6-12-1-16,17 8 1 15</inkml:trace>
  <inkml:trace contextRef="#ctx0" brushRef="#br3" timeOffset="141928.1913">6451 11589 82 0,'-12'-21'39'16,"-13"2"-1"-16,-2 11 1 15,-18 8-34-15,2 12-1 16,-9 7 1-16,3 13 0 16,-5 8-1-16,3 8 1 15,8-1-3-15,8 0 0 16,14-5 0-16,12-9-1 15,20-10 0-15,12-11-2 16,20-16 1-16,12-13 1 16,9-9-1-16,2-9 1 15,2-5 0-15,-1-5 0 0,-7-3-1 16,-12 1 1-16,-10 6 0 15,-12 6-2-15,-9 5 1 16,-9 10 1-16,-8 10-1 16,0 10 0-16,-18 10 0 15,3 12 0-15,-4 12 0 16,1 8 1-16,-1 8-2 15,5 1 1-15,5-2-1 16,9-6 0-16,14-8 0 16,8-12-2-16,16-14 0 15,7-21-5-15,23-1-5 16,-7-27-6-16,20 6-20 15,-16-15-1-15,4 5 0 16,-13-3 1-16</inkml:trace>
  <inkml:trace contextRef="#ctx0" brushRef="#br3" timeOffset="142243.2229">7060 11594 100 0,'-20'38'41'16,"-5"-8"-2"-16,6 12-2 16,0-10-34-16,5 0 0 15,3-7-2-15,4-3 1 16,6-6 0-16,5-5-2 15,-4-11 1-15,22-7 1 16,-6-11 0-16,4-2 0 16,-2-10 0-16,1-4-1 15,-1-3 0-15,-3-1 0 16,-3 7 0-16,-3 2-2 15,-2 5 1-15,1 8 0 0,4 4 0 16,2 6-1-16,5 4 0 16,8 2-2-16,9 4-1 15,6-6-4-15,14 10-7 16,-7-21-11-16,15 12-15 15,-5-12 0-15,9 4 1 16,-12-11 0-16</inkml:trace>
  <inkml:trace contextRef="#ctx0" brushRef="#br3" timeOffset="142619.2605">7647 11505 99 0,'-33'32'41'0,"-4"-9"0"0,18 8-1 15,4-11-36-15,20-3-1 16,15-10-1-16,15-4-1 15,13-10 0-15,10-7 0 16,3-7 0-16,2-4-1 16,-5-5 1-16,-6 1-1 15,-13 1 0-15,-9-1 0 16,-18 6 1-16,-12 3-1 15,-14 2 0-15,-13 9 1 16,-6 7-1-16,-11 9 1 16,-7 10 0-16,-5 13 0 15,-1 10 0-15,5 10 1 16,5 9-1-16,9 3 2 15,13-1-3-15,19-7 0 0,24-13-1 16,21-16-1-16,24-15-4 16,12-21-5-16,25-4-3 15,-4-32-11-15,24 0-17 16,-11-15 0-16,4-1-2 15,-11-8 3-15</inkml:trace>
  <inkml:trace contextRef="#ctx0" brushRef="#br3" timeOffset="143529.3513">9384 11378 78 0,'-6'-9'39'0,"-8"-5"-1"16,14 14 0-16,-25-1-32 15,14 11-1-15,1 5-1 16,1 14 0-16,-5 7-1 15,2 8 0-15,-1 3-1 16,1 4 2-16,1-3-2 16,2-2 1-16,0-9-2 15,3-9 2-15,2-12-2 16,4-16 1-16,0 0-1 15,15-14-2-15,-3-11 1 0,0-10-1 16,4-8 1-16,1-7-1 16,-2-4 1-16,4-4-2 15,-2-1 2-15,3 3 0 16,1 3 0-16,2 6 0 15,4 11 0-15,3 6-1 16,2 9 1-16,-1 12 0 16,3 9 0-16,-3 10 0 15,-3 8 0-15,-4 8 0 16,-6 6 0-16,-9 7-1 15,-4 3 1-15,-9 2 0 16,-7-3 0-16,-8 1 0 0,-3-3 0 16,-9-5 1-16,-4-5-1 15,0-6 0-15,-3-3 0 16,0-5 1-16,-2-1-1 15,2 0 1-15,0 6-1 16,1 8 2-16,1 9-2 16,1 11-1-16,1 16 1 15,0 12-1-15,0 11 1 16,4 6-2-16,4 1 0 15,6-11-4-15,14-3-4 16,-1-33-7-16,31-9-19 16,1-37-5-16,25-23 0 15,4-26 0-15</inkml:trace>
  <inkml:trace contextRef="#ctx0" brushRef="#br3" timeOffset="143917.3903">10183 11242 78 0,'-18'-1'42'0,"7"9"-2"15,-13-1 1-15,3 12-22 16,-8 1-16-16,2 12 0 15,-4 8-1-15,5 5 1 16,-1 3-1-16,7 0 0 16,9-1-1-16,12-9 1 15,12-7-1-15,11-13 0 0,13-14-1 16,7-11 1-16,7-11-1 15,-2-10 1-15,-3-6-1 16,-6-7 0-16,-7-2 0 16,-12-1 0-16,-7 1-1 15,-16 3-1-15,-6 6 1 16,-4 4-2-16,-5 9 0 15,-1 2-1-15,-1 15-3 16,2-3-5-16,19 21-7 16,-2-14-20-16,11 13-1 15,7-9 0-15,18 3 1 16</inkml:trace>
  <inkml:trace contextRef="#ctx0" brushRef="#br3" timeOffset="144263.4247">10797 11216 94 0,'0'0'40'0,"-28"-2"1"15,-6 1 0-15,1 5-35 16,-10 3-2-16,4 3-1 16,-2 4 0-16,9 3-1 15,4 2-1-15,12-2 0 16,10 1-1-16,11-2 0 15,13-2 0-15,10-3 1 16,12-2-1-16,0-2 0 16,3 0 0-16,-3 1 0 15,-5 3 0-15,-9 5 0 16,-10 5 0-16,-13 2 0 15,-10 5 0-15,-5 0 1 0,-8 0-1 16,-1-4-1-16,-2-3-1 16,3-7-1-16,8 1-4 15,-1-17-7-15,24 8-13 16,-3-20-14-16,18 2 0 15,2-14-1-15,15 0 2 16</inkml:trace>
  <inkml:trace contextRef="#ctx0" brushRef="#br3" timeOffset="144631.4615">11343 11167 94 0,'-27'-6'41'15,"6"16"0"-15,-17-1 0 0,8 8-34 16,-8 4-3-16,5 6-1 15,2 2-1-15,8-1 0 16,9-1-1-16,8-2 0 16,11-6-1-16,12-5 0 15,6-3 0-15,11-8 0 16,3-2 1-16,2-2-1 15,-2-3 0-15,-3 2 0 16,-8 2 0-16,-9 6 0 16,-17-6 0-16,3 26 1 15,-15-6-1-15,-7 6 0 16,-3 0 0-16,-1 3 0 15,-1 2-1-15,0-4 0 16,7-1-2-16,4-6-1 0,14-1-7 16,-1-19-5-16,26 8-19 15,-4-18-6-15,21 0 1 16,1-18-2-16</inkml:trace>
  <inkml:trace contextRef="#ctx0" brushRef="#br3" timeOffset="144842.4828">11857 11270 105 0,'-24'38'41'0,"-14"1"0"16,9 15-4-16,-3-10-33 15,9 0-1-15,6-7-2 0,10-6-1 16,10-8-1-16,7-13-4 15,10-2-6-15,-6-23-18 16,15 4-12-16,-6-18 0 16,8 0 0-16,-12-12 1 15</inkml:trace>
  <inkml:trace contextRef="#ctx0" brushRef="#br3" timeOffset="144970.4956">11894 10827 68 0,'0'0'5'15,"13"-10"-5"-15,3 7 0 16,3 0-32-16</inkml:trace>
  <inkml:trace contextRef="#ctx0" brushRef="#br3" timeOffset="145458.5443">12356 10644 106 0,'-14'31'41'15,"2"22"2"-15,-16 3-2 16,11 12-35-16,-10 8-3 15,6 10-1-15,-2 0 0 16,7-2-2-16,1-4 1 16,4-6-2-16,2-12 2 15,3-7-1-15,2-12 0 16,0-13 0-16,4-13 1 15,0-17-1-15,12 0 0 0,-1-16 0 16,4-9 0-16,5-6 0 16,1-7 0-16,4-2 0 15,1 4-1-15,0 1 1 16,0 7 0-16,-2 10 0 15,1 6-1-15,-1 10 1 16,1 10 0-16,-3 9 0 16,0 4 0-16,-3 7 1 15,-1 2-1-15,-7 1 0 16,-4 1 1-16,-11 0-1 15,-11-3 0-15,-4-1 0 16,-12-4 1-16,-2-7-1 16,-4-6-1-16,-1-5 0 15,3-8-1-15,5-10-3 0,19-7-4 16,-1-20-4-16,28 3-5 15,-6-26-10-15,27 3-15 16,6-16-1-16,14 2 4 16,4-8 3-16</inkml:trace>
  <inkml:trace contextRef="#ctx0" brushRef="#br3" timeOffset="145698.5684">12910 10747 112 0,'0'0'42'0,"-6"23"2"15,-2 10-2-15,-3 6-38 16,-7 7-2-16,-1 9 0 15,-2 9 0-15,-2 4-1 0,1 3-1 16,0 1 1-16,1-2-2 16,2-4 1-16,4-6 0 15,6-7-2-15,4-9-1 16,14-7-3-16,1-20-5 15,20-1-5-15,-10-27-5 16,24 2-21-16,-14-15 0 16,9 0 0-16,-9-8 2 15</inkml:trace>
  <inkml:trace contextRef="#ctx0" brushRef="#br3" timeOffset="146043.6029">12941 11375 104 0,'-26'-13'42'0,"26"13"0"16,-25-1 0-16,25 1-37 15,14 0-3-15,5 1 0 0,11-4-1 16,9-3 0-1,12-3 0-15,7-3-1 0,2-4 0 16,2-1 0-16,-5-3 0 16,-8-3 0-16,-9 2 0 15,-8-2 1-15,-16 0-1 16,-9 1 0-16,-10 5 1 15,-10 4-1-15,-9 7 1 16,-4 7-1-16,-7 11 1 16,-4 11-1-16,1 11 1 15,1 2 0-15,6 9-1 16,6 3 1-16,5-1-2 15,8-2 1-15,15-5-2 16,12-7-2-16,17-3-6 0,3-19-1 16,25 5-6-16,-6-28-8 15,34 6-17-15,-5-16-1 16,16-2 0-16,-4-13 3 15</inkml:trace>
  <inkml:trace contextRef="#ctx0" brushRef="#br3" timeOffset="146494.648">13755 10360 110 0,'0'0'41'16,"23"31"0"-16,-8-3-6 15,7 19-31-15,10 8 0 16,11 15-1-16,5 7-1 15,6 7 0-15,-5 5-2 16,1 3 0-16,-13 1 0 16,-13 4-1-16,-15-4 1 15,-16-1 0-15,-21-6 0 0,-14-6 0 16,-14-9 1-16,-11-8 0 15,0-14-3-15,-1-14-2 16,19-10-7-16,-4-26-8 16,35-1-20-16,-1-21-5 15,29-9 0-15,7-17 0 16</inkml:trace>
  <inkml:trace contextRef="#ctx0" brushRef="#br4" timeOffset="151232.1217">15288 11016 33 0,'19'-16'35'15,"-4"5"3"-15,-10-6-8 16,7 15-6-16,-23-14-5 0,11 16-4 15,-27-13-4-15,2 11-3 16,-16-4-3-16,-4 7-1 16,-8 4-1-16,-5 7-1 15,-4 7 0-15,1 13-1 16,-4 6 0-16,7 12-1 15,6 2 1-15,11 4-2 16,9-2 2-16,17-1-2 16,15-6 1-16,18-13-1 15,24-10-1-15,16-14-1 16,19-10-2-16,6-13-2 15,14-3-5-15,-12-22-15 16,13 7-13-16,-14-11 1 0,-3 4 0 16,-20-5 2-16</inkml:trace>
  <inkml:trace contextRef="#ctx0" brushRef="#br4" timeOffset="151647.1632">15613 10972 97 0,'-4'-14'39'0,"-6"-1"1"16,10 15-10-16,-15 8-24 15,10 9-3-15,-4 8 0 16,0 8-2-16,-4 10 1 15,-1 10-1-15,-6 2 0 16,2 7-1-16,-3-6 1 16,2-2 1-16,2-11 0 15,6-6-1-15,5-12 0 16,7-13 0-16,-1-12 0 0,22-24-1 15,0-10 1-15,6-11 0 16,0-7 0-16,4-9-1 16,1-3 2-16,2-2 0 15,-1 5-1-15,-4 5 2 16,-2 11-2-16,-3 11 1 15,-5 11-1-15,-1 13 1 16,-1 17-3-16,-4 18 1 16,-6 9-1-16,-2 12-1 15,-2 11 1-15,0 5-1 16,-3 5 1-16,0 0-2 15,0-1 1-15,-2-9-3 16,7-1-3-16,-10-22-6 16,22 5-13-16,-23-24-13 0,14-4-1 15,-7-22 0-15,3-4 2 16</inkml:trace>
  <inkml:trace contextRef="#ctx0" brushRef="#br4" timeOffset="152269.2254">15638 11224 96 0,'-20'-5'39'0,"-2"-1"1"15,22 6-1-15,0 0-35 16,22-1-2-16,17-5-1 16,14-5 0-16,11-2 0 15,8-7-1-15,6 0-1 16,3-5 0-16,-1 4-1 15,-9-2 0-15,-10 4 1 0,-13 4-1 16,-10 5 2-16,-12 2-1 16,-9 8 1-16,-17 0 1 15,2 20 0-15,-11 2 1 16,-8 5-1-16,-1 10 1 15,-6 2-1-15,2 8 2 16,-4-2-1-16,6 4 0 16,0-8 0-16,4-4-1 15,6-7 0-15,5-10 1 16,5-20-1-16,0 0-1 15,24-14 1-15,-6-16-1 16,4-9 0-16,-1-6 1 16,4-7-1-16,-2-1-1 0,-2 0 3 15,-3 7-1-15,-4 9 1 16,-3 10-1-16,-2 13-1 15,-9 14 0-15,18 19 0 16,-11 11 0-16,0 13-1 16,1 9 0-16,4 10 0 15,4 0 0-15,3-3 1 16,0-4 0-16,6-12 1 15,5-11-1-15,0-19 1 16,4-13 0-16,0-18 0 16,-1-15-1-16,-5-13 0 15,-3-7 1-15,-4-11-1 16,-4-1-1-16,-6 0 0 15,-7-1-1-15,2 13-4 0,-13 1-3 16,8 25-9 0,-17-8-9-16,16 35-7 0,-7-20-6 15,7 20-2-15,6 13 2 16</inkml:trace>
  <inkml:trace contextRef="#ctx0" brushRef="#br4" timeOffset="153162.3147">17717 10908 85 0,'6'-18'39'0,"-12"2"-3"16,6 16 4-16,-16 1-34 16,5 17-2-16,-4 4-1 15,3 12-1-15,-6 8 0 16,0 10 0-16,2 6-1 15,0 5-1-15,-2 1 1 16,4 0-1-16,1-6 2 16,0-5-1-16,5-11 0 15,3-7 0-15,5-15 0 16,0-20 0-16,15 4 0 15,0-20 0-15,5-14 0 16,7-5-1-16,0-6 0 16,1-3 0-16,1 0 0 15,-3 4 0-15,-3 8 0 16,-5 9 0-16,-3 13 0 0,-15 10 0 15,14 12 0-15,-9 11 0 16,-4 8 0-16,2 7 0 16,2 4-2-16,3-1-1 15,6 0-4-15,1-12-4 16,19 8-14-16,-11-23-14 15,19-1 0-15,-5-18-1 16,8-2 2-16</inkml:trace>
  <inkml:trace contextRef="#ctx0" brushRef="#br4" timeOffset="153561.3544">18188 11225 85 0,'-18'-7'37'16,"-9"-1"1"-16,2 15 0 0,-11 0-29 15,6 12-5-15,-3 7 0 16,4 8-1-16,0 4 0 15,4 5 0-15,6 1-2 16,5-3 2-16,6-3-2 16,10-7 0-16,6-6 0 15,10-13 0-15,9-9 0 16,7-10-1-16,3-9 0 15,5-10 0-15,-3-6 1 16,-1-2-1-16,-2-4 0 16,-4 1-1-16,-9 3 1 15,-6 5 0-15,-8 6 0 16,-5 6 0-16,-4 17 0 15,0 0 0-15,-13 3-1 0,3 17 1 16,-1 4-1-16,3 4 0 16,1 5-2-16,4-4-1 15,10 2 0-15,-2-8-2 16,15-1-2-16,-3-21-11 15,21 10-11-15,-9-22-7 16,12 0-1-16,-5-11 2 16</inkml:trace>
  <inkml:trace contextRef="#ctx0" brushRef="#br4" timeOffset="154145.413">18578 11270 94 0,'-17'8'37'0,"9"9"0"0,-12-9-4 15,12 18-27-15,-8 0-2 16,6 6 0-16,-5 2-2 15,6 3 1-15,0-4-1 16,2-1 0-16,2-3 0 16,-1-8-1-16,4-4 0 15,2-6 0-15,0-11 0 16,11-6-1-16,-2-10 0 15,2-5 0-15,2-6 0 16,3-5 0-16,1-6 0 16,0-2-1-16,3-2 1 15,-5-2 0-15,3 5 0 16,1 5-1-16,0 5 1 15,1 3 0-15,2 11 0 0,-2 6-1 16,3 9 1-16,-3 7 0 16,-2 6 0-16,1 4 0 15,-4 4 0-15,-2 5 0 16,-6 1 0-16,-3-1 0 15,-5 3 0-15,-7-1 0 16,-4-2 0-16,-6-2 0 16,-4-5 0-16,-4-3 0 15,-1-3 1-15,-4-4-1 16,0-1 1-16,0-3-1 15,1 1 1-15,0 3 0 16,1 6-1-16,2 6 1 16,2 9 0-16,1 11 2 15,-2 10-2-15,3 8-1 16,-2 8 1-16,3 3-2 0,6 1 1 15,0-3-2-15,4-3-1 16,5-18-7-16,13-1-3 16,-7-32-11-16,26 0-9 15,-5-27-8-15,12-10-1 16,0-17 2-16</inkml:trace>
  <inkml:trace contextRef="#ctx0" brushRef="#br4" timeOffset="154808.4793">19117 11307 100 0,'-26'8'40'0,"9"11"2"16,-11-3-2-16,11 16-34 15,-3-2-4-15,6 5 0 16,1 6-1-16,3 1 2 16,0 3-2-16,0 0 2 15,1-7-3-15,3-1 2 16,-2-8-1-16,4-5 1 15,2-10-2-15,2-14 0 16,0 0 0-16,9-14-2 16,-3-5 3-16,7-12-3 15,1-3 2-15,1-10-2 16,5-6 2-16,0-5-2 0,3-1 2 15,5 2-1 1,-1 3 1-16,2 5 0 0,-1 10 0 16,0 6-1-16,0 14 1 15,-4 9 0-15,0 9 0 16,-6 9 0-16,-3 2 0 15,-1 7 0-15,-4 1 0 16,-4 1 0-16,-4 0-1 16,-5 2 1-16,-4 0 0 15,-7-2 0-15,-6-1 0 16,-2-2 0-16,-3 0 0 15,-4-2 1-15,1-3-1 16,1 0 0-16,2 1 0 16,0 0 0-16,6 4 0 0,-2 3 0 15,0 6 1-15,-2 11 1 16,-6 7-2-16,-5 9-1 15,-7 7 2-15,-1 5-2 16,-3 0 1-16,2-1 0 16,5-6-1-16,5-11-4 15,16-12 0-15,11-27-5 16,27-2-8-16,-1-36-10 15,29 3-7-15,0-27-6 16,12-4-1-16,2-15 2 16</inkml:trace>
  <inkml:trace contextRef="#ctx0" brushRef="#br4" timeOffset="155522.5507">19367 11420 110 0,'-5'12'40'0,"5"-12"0"16,27-3-9-16,-3-8-28 16,11-2-2-16,8-7-1 15,1-3 0-15,4-1 0 16,-2-5 0-16,-6 1-1 15,-6 3 1-15,-6 2 0 16,-11 2 0-16,-11 6 1 16,-6 15 0-16,-16-9 0 15,-5 17 1-15,-8 7 0 16,-1 9 0-16,-1 6 0 0,0 6 0 15,2 3 0-15,7 1-1 16,5 0 0-16,9-7 0 16,11-5 0-16,13-6-1 15,8-12 0-15,9-11 0 16,13-11 0-16,2-7-1 15,8-10 1-15,3-3 0 16,-2-4 0-16,-6-1-1 16,-7 5 1-16,-10 3 0 15,-8 9 1-15,-9 5-1 16,-17 15 0-16,0 0 1 15,-9 14-1-15,-3 5 0 16,-5 7 0-16,-3 5 1 16,2 1-1-16,2 0 0 0,3-6 0 15,7-4 1-15,7-10-1 16,-1-12 0-16,21-6 0 15,1-11 1-15,4-10-1 16,4-3 0-16,2-3 1 16,-1-1-1-16,2 3 1 15,-5 6-1-15,-4 6 0 16,-5 10 1-16,-9 10-1 15,-10-1 0-15,8 28 1 16,-8-5-1-16,-3 3-1 16,-2 7 0-16,7-2-2 15,-1-4-3-15,17 3-3 16,-2-15-3-16,21 11-5 15,-11-25-9-15,29 12-4 16,-13-24-4-16,22 7-6 0,-8-10 3 16,5 3 4-16</inkml:trace>
  <inkml:trace contextRef="#ctx0" brushRef="#br4" timeOffset="155641.5626">20803 11409 119 0,'-12'-2'40'0,"-4"-3"0"16,4 4-10-16,-7-7-40 15,-67 8-19-15,75-13-10 16,11 13-5-16,5-15 0 15,-5 15 0-15</inkml:trace>
  <inkml:trace contextRef="#ctx0" brushRef="#br5" timeOffset="163455.3439">21441 10802 59 0,'2'-13'34'15,"6"1"-1"-15,-2 0 0 16,4 5-14-16,-5-6-14 16,6 7-1-16,-11 6 1 15,18-2 0-15,-16 13 0 16,0 14-1-16,-5 9-1 15,-6 15 0-15,-5 7-1 16,-4 15-2-16,-2 2 1 16,-4 5-2-16,1-3 1 15,2-6-3-15,6-7-1 16,6-20-6-16,20-7-27 15,0-23 1-15,17-11-1 16,4-22-2-16</inkml:trace>
  <inkml:trace contextRef="#ctx0" brushRef="#br5" timeOffset="163685.3669">21522 10804 105 0,'-13'-5'37'0,"13"5"2"15,15-6-2-15,15 1-35 16,18-8 0-16,13 3-2 16,10-3-1-16,1-1-4 15,6 14-12-15,-15-8-21 16,-4 13 1-16,-24 0-1 15,-16 13 0-15</inkml:trace>
  <inkml:trace contextRef="#ctx0" brushRef="#br5" timeOffset="163877.3859">21472 11132 93 0,'-7'13'37'0,"7"-13"0"15,28 5-1-15,4-12-33 16,17-2-1-16,8-3-1 15,4-1-2-15,-1 4-3 16,-10-5-14-16,1 12-20 16,-20-1 1-16,-9 10-2 0,-22-7 2 15</inkml:trace>
  <inkml:trace contextRef="#ctx0" brushRef="#br5" timeOffset="164057.4039">21407 11379 94 0,'-25'26'37'16,"6"-11"2"-16,25 0-1 15,8-13-35-15,18-3 0 16,12-6-2-16,14-8-2 16,12 1-2-16,3-15-10 15,10 11-24-15,-8-11-1 16,4 8 0-16,-14-7-2 15</inkml:trace>
  <inkml:trace contextRef="#ctx0" brushRef="#br5" timeOffset="164395.4379">22254 11090 97 0,'-20'-4'38'16,"20"4"1"-16,-28 4-2 16,18 6-33-16,-4 4-1 15,7 7 0-15,-2 3-1 16,2 7 0-16,1 4 0 15,0 5-1-15,3 0 0 16,0 0 0-16,2-5-1 16,7-6 1-16,-1-6 0 15,6-10 0-15,4-13 0 0,5-12-1 16,4-11 1-16,3-8 0 15,4-9 0-15,-1-6-2 16,4-2 1-16,-5-2-3 16,3 4 1-16,-8 1 0 15,0 9-2-15,-9 4-1 16,7 19-9-16,-17-6-26 15,9 19 1-15,-14 0 2 16,9 14-3-16</inkml:trace>
  <inkml:trace contextRef="#ctx0" brushRef="#br5" timeOffset="165057.5041">22608 11158 89 0,'0'0'38'15,"0"15"0"-15,0-15 2 16,13 7-34-16,4-7-2 15,10 0 0-15,2-4-1 16,3-1-1-16,2-4 0 16,2-2-1-16,-5-3-1 15,-1-1 1-15,-11 0-1 16,-2-2 0-16,-10 1 1 15,-7 3 2-15,0 13-3 16,-26-14 0-16,2 15 1 16,-8 10 0-16,-4 3 0 15,-3 9 0-15,0 5-1 16,4 2 0-16,7-1 1 15,9 4 0-15,13-8-1 0,15-3 0 16,16-7 1-16,14-8-1 16,17-8 0-16,8-6 1 15,6-6-1-15,8-6 0 16,-4 0 0-16,-3-4 0 15,-9 3 0-15,-12 2 0 16,-10 3 0-16,-12 3 1 16,-12 6-1-16,-16 6 0 15,0 0 0-15,-24 22 0 16,4-1 1-16,-7 7-1 15,0 3 0-15,1 5 0 16,2-2 0-16,6 1 0 16,6-7 0-16,4-5 0 15,8-10 0-15,0-13 1 0,23-4-1 16,-8-12 0-16,9-7 0 15,-1-8 1-15,1-3-1 16,-1-5 0-16,-3 3 0 16,0-2 0-16,-2 6 0 15,0 2-1-15,-6 9 0 16,1 5 0-16,2 7-2 15,-3 4 0-15,5 9-2 16,-2-1-3-16,13 11-6 16,-15-11-16-16,17 9-11 15,-6-10 2-15,13 4-1 16</inkml:trace>
  <inkml:trace contextRef="#ctx0" brushRef="#br5" timeOffset="165560.5543">23705 11054 99 0,'0'0'38'16,"-31"7"3"-16,17 8-2 15,-6-2-34-15,2 10 0 16,-1 0-2-16,4 6 0 16,5-1-1-16,4 4 0 15,6-6-1-15,8-3 0 16,6-9 0-16,8-8 0 15,8-11 0-15,3-9 0 16,5-8-1-16,5-4 1 16,2-6-1-16,-2-4 1 15,-4 0-1-15,-5 7 1 0,-6 4 0 16,-12 13-1-16,-16 12 0 15,7 13 0-15,-23 16-1 16,-9 19 1-16,-11 22-1 16,-7 10-1-16,-10 16 1 15,-1 5 1-15,-5 3 0 16,2-3-1-16,1-7 1 15,6-13-1-15,8-18 1 16,9-15 0-16,8-17 0 16,7-21-2-16,9-13 2 15,4-14 0-15,8-14 0 16,1-8 3-16,3-9-3 15,7-8 0-15,5-5 0 16,5-1 1-16,6-3-2 0,6 3 2 16,9 7-2-16,2-1-6 15,14 19-8-15,-14-8-16 16,17 18-11-16,-6-2 0 15,12 13-2-15,-4-7 0 16</inkml:trace>
  <inkml:trace contextRef="#ctx0" brushRef="#br5" timeOffset="167227.7211">879 12856 65 0,'0'0'35'0,"0"0"-1"0,0 0-2 16,-2 17-25-16,3 2-2 16,-5 3-1-16,2 12-1 15,-3 6-1-15,4 6 0 16,-3 5-1-16,1 2 1 15,-1 2-1-15,1-4 0 16,-1-4-1-16,2-8 0 16,-1-7 1-16,3-8 0 15,-2-12 0-15,2-12 0 16,0 0 1-16,2-27 0 15,-2-7 0-15,5-5-1 16,-5-9 1-16,3-8-2 16,1-5 1-16,-2-1 0 0,7 2 0 15,0 1-1-15,6 8 0 16,4 6 0-16,5 10 0 15,8 6 0-15,5 12 0 16,2 8 0-16,3 9 0 16,-1 10 0-16,0 5 0 15,-4 7 1-15,-6 2-1 16,-6 8 0-16,-8 3-1 15,-10 4 1-15,-7 1 0 16,-8 1 0-16,-9-1 0 16,-9-1 0-16,-8 0 0 15,-3-5 0-15,-3-5 0 16,-1-3 1-16,0-5-2 15,5-1 2-15,4-1-1 0,6 4 0 16,5 3-1-16,2 6 1 16,7 9 0-16,-2 8-1 15,1 10 1-15,0 6-1 16,3 7-2-16,-5-6 0 15,7 2-3-15,-5-21-13 16,19-1-17-16,-4-24-2 16,22-14-1-16,4-31 1 15</inkml:trace>
  <inkml:trace contextRef="#ctx0" brushRef="#br5" timeOffset="167492.7476">1606 12880 89 0,'0'0'39'16,"-5"20"0"-16,-9-5-1 15,8 14-35-15,-1 5-1 16,1 6-1-16,0 5 0 15,4 1 0-15,-1 1-2 16,1-5 0-16,5-5-3 16,-3-13-1-16,14-3-16 15,-14-21-17-15,26-14 1 16,-13-17-2-16,9-4 2 15</inkml:trace>
  <inkml:trace contextRef="#ctx0" brushRef="#br5" timeOffset="167625.7609">1590 12606 81 0,'-21'-15'38'15,"-5"4"-3"-15,11 18-1 16,3 8-43-16,10-2-25 16,18 9-2-16,5-6-2 15,17 6 1-15</inkml:trace>
  <inkml:trace contextRef="#ctx0" brushRef="#br5" timeOffset="168026.8009">2008 12976 90 0,'-5'23'39'0,"-4"-12"0"16,15 4 0-16,7-13-35 15,10-2-1-15,4-9-1 16,8-4-1-16,3-5 0 15,1-4-1-15,3-4 1 16,-4-1-1-16,-11 0 0 16,-6 2 1-16,-10 2 0 15,-10 1-1-15,-9 5 1 16,-7 3-1-16,-7 9 1 15,-6 7 0-15,-6 15-1 16,-3 8 1-16,-1 12 0 16,5 9 0-16,3 7-1 0,5 5 1 15,7-1-1-15,12-2 0 16,13-7-2-16,12-10 0 15,15-10-3-15,13-18-4 16,23 2-19-16,-2-24-11 16,13-2 0-16,-6-19-2 15,7-1 2-15</inkml:trace>
  <inkml:trace contextRef="#ctx0" brushRef="#br5" timeOffset="168233.8215">2823 12810 89 0,'-15'3'40'16,"-13"-2"1"-16,2 15-2 15,-14 7-33-15,5 5-1 0,-2 3-1 16,5 5-2-16,1-1 0 16,9 2-1-16,5-3-1 15,11-4 0-15,12-5-1 16,11-12-1-16,16-5-5 15,-4-22-14-15,24 10-20 16,-7-16 1-16,11 2-2 16,-6-14 1-16</inkml:trace>
  <inkml:trace contextRef="#ctx0" brushRef="#br5" timeOffset="168586.857">3025 12959 69 0,'-15'28'41'16,"1"-12"-1"-16,16 2 1 15,-2-18-19-15,24 3-19 16,7-14-1-16,12-3-1 16,9-5 0-16,3-5-1 15,0-5 0-15,-5 0-1 16,-7 1 1-16,-7 1 0 15,-16 4 0-15,-15 2 0 16,-14 6 1-16,-11 8 0 16,-16 7 0-16,-4 10 1 15,-8 9-1-15,2 8 1 16,1 8-1-16,4 5 1 15,9 5-1-15,9 0 1 16,17-1-2-16,9-7 0 16,16-9-2-16,10-11-3 0,20 3-9 15,-4-28-16-15,28 1-11 16,-1-16 0-16,17-2-2 15</inkml:trace>
  <inkml:trace contextRef="#ctx0" brushRef="#br5" timeOffset="169007.8989">4356 12815 88 0,'2'-22'40'0,"-2"22"-1"15,0-18 2-15,0 18-35 16,0 0-2-16,-13 19-1 16,4 3-1-16,0 12 0 0,-2 5-2 15,4 3 0-15,-1 3-2 16,6-2-1-16,7 0-6 15,-5-21-27-15,21-3-4 16,-6-21 0-16,15-7-2 16</inkml:trace>
  <inkml:trace contextRef="#ctx0" brushRef="#br5" timeOffset="169427.9411">4463 12535 97 0,'3'15'39'0,"-3"-15"2"0,14 23-2 16,-1-11-38-16,7 1 1 16,1 4-1-16,4 3 1 15,-4 3-1-15,3 5 0 16,-3 5-1-16,-6 2 1 15,-4 2 0-15,-3 5 0 16,-8-2-1-16,0-2 1 16,-5-5-1-16,1-6 1 15,-2-8-1-15,6-19 1 16,0 0-1-16,17-17 0 16,2-14 1-16,6-10-1 15,4-2 0-15,2-7 0 16,4 4 0-16,-5 3 0 15,-1 12 1-15,-4 11-1 0,-7 16 0 16,-3 12 1-16,-3 13-1 16,-3 9-1-16,1 9-1 15,0 1-3-15,12 12-11 16,-8-17-19-16,19 7-6 15,-4-16-1-15,19-2-1 16</inkml:trace>
  <inkml:trace contextRef="#ctx0" brushRef="#br5" timeOffset="170298.0281">5953 12708 53 0,'19'-22'37'0,"5"9"0"15,-12-5 1-15,6 12-26 16,-19-5-3-16,1 11-1 15,-16 5-2-15,-1 9 0 16,-8 3-2-16,-2 11-1 0,-4 7 0 16,2 7-1-16,-5 5 0 15,9 3 0-15,5-2-1 16,8 0 0-16,10-6 0 15,7-7 0-15,9-11 0 16,11-9-1-16,14-11 1 16,5-14-1-16,4-9 1 15,4-9-1-15,-1-8 0 16,-5-4 0-16,-7-3 0 15,-10-2-1-15,-11 5 2 16,-12 2-2-16,-11 8 1 16,-10 4 0-16,-3 6 0 15,-2 8 0-15,0 5 1 16,4 5-1-16,6 4 0 0,10-2 0 15,0 0 0 1,19 14 0-16,8-11 0 0,7-3 0 16,6 0 1-16,5-2-1 15,2 0 0-15,-2 2 0 16,-6 2 1-16,-5 4-1 15,-8 7 0-15,-5 4 0 16,-11 7 1-16,-7 9-1 16,-4 0 0-16,-6 6 0 15,-2 2 1-15,-4-1-1 16,3-2 0-16,-1-6 0 15,3-6 0-15,3-7 1 16,5-19-1-16,0 0 1 16,13-4 0-16,-2-17-1 0,2-8 1 15,2-5 0-15,3-9 0 16,-3-1 0-16,1-1-1 15,-1 2 0-15,0 7 0 16,-1 2 0-16,2 9-1 16,2 2-1-16,1 9-1 15,2 0-3-15,14 12-7 16,-11-16-6-16,22 20-10 15,-14-16-11-15,14 2-2 16,-6-11 0-16,8-1 2 16</inkml:trace>
  <inkml:trace contextRef="#ctx0" brushRef="#br5" timeOffset="170780.0763">7081 12188 93 0,'-29'30'40'0,"9"21"3"16,-6 1-2-16,11 21-36 15,-4-1-1-15,6 5-1 16,5 1-1-16,2 3 0 16,2-6-1-16,3-2-1 15,1-12 0-15,2-7 1 16,-1-10-1-16,0-12 1 15,3-12-1-15,-4-20 0 16,10 3 0-16,-2-17 0 16,3-8 0-16,-1-8 0 15,4-5 0-15,1-4 0 16,4-1 0-16,2 2-1 0,-1 7 1 15,2 4 0-15,3 10-1 16,-3 8 1-16,-1 9 0 16,2 9 0-16,-5 5-1 15,0 9 1-15,-4 4 0 16,-4 4 0-16,-8 2 0 15,-6 2 0-15,-9 0-1 16,-8-1 2-16,-8-1-1 16,-8-4 0-16,-1-5-1 15,-5-7 0-15,4-6-2 16,5-13-1-16,13-6-4 15,5-22-6-15,27 11-9 16,-8-25-11-16,27 8-6 16,0-12-2-16,18 10 3 0</inkml:trace>
  <inkml:trace contextRef="#ctx0" brushRef="#br5" timeOffset="170983.0966">7427 12730 82 0,'0'0'42'0,"18"22"-1"15,-22-10 1-15,8 18-35 16,-9-6-2-16,0 6-1 15,0 2-2-15,0 2 0 16,3-3-2-16,1-2 0 16,4-4-2-16,2-7-1 15,7-4-5-15,-6-27-11 16,22 6-21-16,-12-22-1 15,11-2-1-15,-6-19 1 16</inkml:trace>
  <inkml:trace contextRef="#ctx0" brushRef="#br5" timeOffset="171141.1124">7573 12342 100 0,'-19'0'40'16,"13"11"1"-16,6-11-3 15,-13-4-41-15,37 5-9 16,-3-17-27-16,23 3 0 15,-3-14-1-15,13 1-1 16</inkml:trace>
  <inkml:trace contextRef="#ctx0" brushRef="#br5" timeOffset="171314.1297">8029 12146 69 0,'-17'39'42'0,"2"22"-1"16,-15 5 1-16,5 19-21 16,-8-1-15-16,9 8-2 15,-2 0-3-15,3-3-2 16,5-2-2-16,-2-14-9 15,17 3-23-15,-14-20-7 16,12-6 1-16,-7-23-1 16</inkml:trace>
  <inkml:trace contextRef="#ctx0" brushRef="#br5" timeOffset="171487.147">7698 12725 97 0,'6'-16'41'0,"-1"-1"2"16,16 8-3-16,-9 5-39 15,16-10-6-15,23 12-14 16,-7-17-21-16,21 7-1 16,-1-11-1-16,20 3 0 15</inkml:trace>
  <inkml:trace contextRef="#ctx0" brushRef="#br5" timeOffset="171892.1875">8754 12670 79 0,'9'-19'41'0,"6"13"0"16,-15 6 0-16,0 0-34 0,0 0-3 15,7 20 0-15,-14 7-2 16,1 11 0-16,-3 7-2 15,3 3 0-15,2 4-2 16,0-5-2-16,10 3-6 16,-7-25-24-16,18-1-7 15,-3-25 0-15,12-7-1 16</inkml:trace>
  <inkml:trace contextRef="#ctx0" brushRef="#br5" timeOffset="172050.2033">8675 12283 90 0,'-27'-4'38'16,"4"4"-1"-16,23 0-3 16,15 22-68-16,3-14-4 15,20 7 0-15,5-5-1 16</inkml:trace>
  <inkml:trace contextRef="#ctx0" brushRef="#br5" timeOffset="172395.2378">9324 12466 94 0,'-35'12'40'16,"-9"-5"1"-16,7 9-6 0,-4-3-32 15,9 5 0-15,4-3-1 16,10 3 0-16,9-4-1 15,15-2 0-15,10-3 0 16,8-5-2-16,7-1 2 16,4 0 0-16,-2-1 0 15,4 3-1-15,-8 3 1 16,-6 5 0-16,-9 7-1 15,-9 5 1-15,-9 5-1 16,-6 4 1-16,-4 0-1 16,-2 3 0-16,-1-2-1 15,-1-6-1-15,8-3-3 16,-2-19-8-16,24 11-17 15,-12-18-12-15,19-10 1 16,-3-14-2-16</inkml:trace>
  <inkml:trace contextRef="#ctx0" brushRef="#br5" timeOffset="173162.3143">10272 12052 79 0,'0'0'39'0,"-18"-4"-1"16,18 4 2-16,-24 21-36 16,15 3-1-16,-2 9 1 0,6 12 0 15,-1 9-1-15,4 11 0 16,-4 6-1-16,3 4 0 15,-1-1 0-15,0 1 0 16,-2-10-1-16,1-5 0 16,1-13 0-16,0-10-1 15,1-10 2-15,0-11-1 16,3-16-1-16,0 0 1 15,10-21 0-15,0-4-1 16,1-5 0-16,5-4 0 16,3-5 1-16,0 2-1 15,4 4 0-15,0 3 1 16,2 7-1-16,0 9 1 15,2 9-1-15,-3 9 0 16,3 10-1-16,-4 5 0 0,-3 10 1 16,-2 3-1-16,-5 7 1 15,-6-2-1-15,-7 5 1 16,-9-1 0-16,-10-4 0 15,-5 0 0-15,-5-8 0 16,-4-7-1-16,-4-7-1 16,7-13-2-16,7-6-2 15,-4-25-10-15,27 9-13 16,-2-25-13-16,15 3 1 15,4-11 0-15</inkml:trace>
  <inkml:trace contextRef="#ctx0" brushRef="#br5" timeOffset="173568.3549">10640 12650 91 0,'-8'15'41'0,"12"0"1"16,-4-15-1-16,28-1-36 15,1-7-2-15,9-5 0 16,6-4-2-16,8 0 2 16,2-7-2-16,-5-2 0 15,-3 2 0-15,-13-1 1 16,-9 2-1-16,-14 5 0 15,-11 2 0-15,-13 1-1 16,-14 9 1-16,-5 6 0 0,-8 8-1 16,-3 8 1-16,-4 7-1 15,3 10 1-15,7 2-1 16,5 6 0-16,13 0 1 15,10 0-2-15,15-6 1 16,15-7-2-16,13-6 0 16,16-13 0-16,15-3-3 15,2-16-3-15,16 5-10 16,-11-25-11-16,13 6-13 15,-12-12 1-15,0 3-1 16,-19-5 4-16</inkml:trace>
  <inkml:trace contextRef="#ctx0" brushRef="#br5" timeOffset="173739.3722">11446 12457 102 0,'-16'14'40'15,"-10"-1"3"-15,6 16-3 16,0 1-37-16,1 7-1 16,5 4 0-16,-1 3-1 15,7 0-1-15,3-4-1 16,7-4-1-16,2-10-3 15,11 0-8-15,-15-26-17 16,34-9-12-16,-14-14 0 16,13-6 0-16</inkml:trace>
  <inkml:trace contextRef="#ctx0" brushRef="#br5" timeOffset="174176.4159">11496 12211 95 0,'-15'5'39'16,"17"14"2"-16,1-4-1 15,15 4-38-15,1 1 0 16,6 3 1-16,1 1-1 16,0 3 1-16,-3-1-1 15,0 7 1-15,-10 1-1 16,-4 3-1-16,-6 4 1 15,-7-1-1-15,-4 1 0 16,-2 0 0-16,-3-4-1 16,0-7 0-16,4-6 0 15,3-7 1-15,6-17-1 16,0 0 0-16,21-10 0 15,2-12 0-15,1-10 0 16,7-6 2-16,2-3-2 0,1 1 1 16,-2 4-1-16,-6 6 1 15,-3 7-1-15,-9 13 1 16,-4 10-1-16,-4 11-1 15,-4 9 0-15,-1 7-2 16,3 6 0-16,2-1-3 16,11 6-3-16,-2-14-9 15,27 10-9-15,-12-23-15 16,24 2 0-16,0-16 1 15,7-4 1-15</inkml:trace>
  <inkml:trace contextRef="#ctx0" brushRef="#br5" timeOffset="174701.4683">12407 12484 82 0,'-38'-17'42'15,"7"14"0"-15,-14 1 1 16,11 16-25-16,-5 2-14 16,9 8-2-16,3 6 0 15,12 4-1-15,8 1 0 16,9 0 0-16,12-2-1 15,6-8 0-15,9-8 0 16,3-10 1-16,5-8-1 16,-2-11 0-16,-1-9 1 15,0-5-1-15,-3-9 0 16,-3-3 1-16,-3-1 0 15,-4 3-1-15,-3 2-1 16,-3 10 1-16,-5 7 0 0,-10 17 0 16,1 15-1-16,-12 15 0 15,-5 22 0-15,-7 22 1 16,-6 16-1-16,-5 17 2 15,-2 7-2-15,0 1 0 16,3-5 1-16,2-5 0 16,3-15 1-16,6-17-1 15,2-22 0-15,6-19 0 16,0-22 0-16,14-10 1 15,-16-23 0-15,10-7-1 16,2-13 0-16,3-8 1 16,5-5-1-16,1 0 1 15,5 3-1-15,3 3 0 16,4 3 0-16,3 3 0 0,8 9-3 15,0-1-2-15,17 12-7 16,-3-17-6-16,33 17-8 16,-8-21-13-16,29 4-4 15,7-12 0-15,20-4 2 16</inkml:trace>
  <inkml:trace contextRef="#ctx0" brushRef="#br5" timeOffset="175250.5233">13801 11914 86 0,'0'0'39'0,"-10"23"-1"16,0 20 0-16,-8 9-35 15,5 16 0-15,-3 6 0 16,5 11 1-16,-1 2-2 15,7-2 0-15,4-4-2 16,2-11-2-16,9-9-3 16,-3-22-12-16,16-2-22 15,-7-18 0-15,7-9-2 16,-7-16 2-16</inkml:trace>
  <inkml:trace contextRef="#ctx0" brushRef="#br5" timeOffset="176106.6089">13492 12421 103 0,'-15'2'41'16,"15"-2"1"-16,0 0-4 16,34-5-36-16,13-2-1 15,8-4 1-15,9 0-1 16,7 0 0-16,4 1-1 15,-3 3 0-15,-6 4 0 16,-9 6 0-16,-11 4 0 0,-10 7 0 16,-8 5 1-16,-11 5-1 15,-12 7 1-15,-9 3-1 16,-5 3 1-16,-6 1-1 15,0 1 0-15,-7-3 0 16,6-3-1-16,-2-4 2 16,8-6-2-16,3-8 1 15,7-15 0-15,0 0 1 16,11-3-1-16,8-18 0 15,1-8 1-15,3-8-1 16,0-6 1-16,-1-6-1 16,0-2 0-16,-2 0 0 15,-3 5 0-15,-4 4 0 16,-3 8 0-16,-1 8 0 0,2 6 0 15,3 10 0-15,0 6 0 16,9 4 0-16,6 4-1 16,6 0 1-16,6 0 0 15,9-1 0-15,1-1 0 16,1-2 0-16,4-1 0 15,-9 0 0-15,-7 0 0 16,-9 0 0-16,-8-3 0 16,-12 3 0-16,-11 1 1 15,0 0-1-15,-24 5 0 16,-1 2 1-16,-3 4-1 15,-4 5 1-15,-3 5 0 16,-2 8 0-16,2 4 0 16,1 3-1-16,8 2 1 15,3-1-1-15,8-2 1 0,10-6-1 16,8-8 0-16,11-4 0 15,7-12 0-15,8-8 0 16,5-6 2-16,2-10-1 16,2-5 0-16,0-6-1 15,-2-2 1-15,-6-2-1 16,-4 3 0-16,-6 5 0 15,-4 4-1-15,-3 7 1 16,-13 15-1-16,0 0 1 16,0 0 1-16,0 30-2 15,-4-5 2-15,-3 6-3 16,5 0 0-16,2 3-1 15,4-9-2-15,11 2-3 16,4-16-5-16,22 7-5 0,-7-28-7 16,27 14-9-16,-7-20-5 15,8-2-1-15,-5-6 2 16</inkml:trace>
  <inkml:trace contextRef="#ctx0" brushRef="#br5" timeOffset="176309.6292">15322 12365 103 0,'-20'-14'40'0,"4"14"1"16,-15-5-5-16,4 16-32 15,-3 9-1-15,1 9 1 16,0 6-2-16,4 6 0 16,6 0-1-16,5-2 0 15,12-2-2-15,11-10-1 16,13-5-3-16,8-22-7 0,22 3-9 15,-12-25-14-15,22 0-6 16,-5-17-2-16,7-2 2 16</inkml:trace>
  <inkml:trace contextRef="#ctx0" brushRef="#br5" timeOffset="176512.6495">15739 11957 95 0,'-21'31'41'0,"-8"8"1"16,5 20-1-16,-7-4-35 15,10 12-3-15,4 4-1 16,5 1 0-16,2-1-3 0,5-8-1 16,5-4-3-16,-2-20-10 15,18 5-15-15,-9-21-12 16,10-6 1-16,-1-20-2 15</inkml:trace>
  <inkml:trace contextRef="#ctx0" brushRef="#br5" timeOffset="176790.6773">15850 12281 89 0,'-43'16'41'0,"4"15"2"15,-7-9-2-15,11 4-29 16,4-1-9-16,9-2 2 0,6-5-3 15,14 0 1-15,2-18-2 16,24 17 2-16,1-15-2 16,5 0-1-16,2-4 0 15,5 0 0-15,3 0-2 16,-1-5-3-16,1 6-2 15,-8-12-8-15,11 16-10 16,-19-16-15-16,12 8-1 16,-12-8-2-16,7 6 3 15</inkml:trace>
  <inkml:trace contextRef="#ctx0" brushRef="#br5" timeOffset="177165.7148">16071 12430 94 0,'-9'12'41'16,"-4"-9"0"-16,13-3 0 15,0 0-37-15,22 9 1 16,-2-11-2-16,8-1-2 16,2-2 1-16,6-2-1 15,2-5 0-15,-3-1-1 16,0 0 0-16,-3-5-1 15,-4-2 2-15,-10-1-1 16,-6-1-1-16,-7 0 1 16,-10 4 0-16,-7 5-1 15,-8 5 1-15,-5 10 0 16,-7 7 0-16,-4 11 1 15,0 5-1-15,1 9 2 16,5 4-1-16,10 1 0 0,7-1-1 16,13-8-1-16,13-2-2 15,12-11-1-15,16-4-4 16,2-20-6-16,26 10-10 15,-15-26-14-15,21 7-1 16,-9-12-2-16,7 4 3 16</inkml:trace>
  <inkml:trace contextRef="#ctx0" brushRef="#br5" timeOffset="177541.7524">16779 12320 83 0,'-18'6'40'0,"-15"-3"-1"16,4 14 2-16,-12-1-31 15,2 7-5-15,-1 2-2 0,3 6 1 16,3 0-2-16,9-2-1 15,8-2 1-15,13-6-1 16,8-10-1-16,16-9 1 16,11-9 0-16,10-9-2 15,9-11 2-15,3-6 0 16,4-10 0-16,1-6-1 15,-2-6 1-15,-1-3-2 16,-8 2 1-16,-7 3 0 16,-12 9 0-16,-6 9 1 15,-18 17-1-15,-4 18 2 16,-26 15-1-16,0 20 0 15,-7 12 0-15,-3 8 1 16,1 4-2-16,5 0 2 0,5-3-4 16,9-8 0-1,14-1-9-15,-4-23-4 0,21 8-9 16,-15-32-8-16,29 14-10 15,-7-18-3-15,13 1 2 16</inkml:trace>
  <inkml:trace contextRef="#ctx0" brushRef="#br5" timeOffset="178098.8081">18321 12154 85 0,'-17'-37'37'15,"-3"5"1"-15,-16-6 1 16,1 7-35-16,-8 3 0 16,3 9 0-16,-5 7 0 15,1 14-1-15,-6 13 0 16,6 18 0-16,-2 15 0 15,6 14-1-15,3 10-1 16,3 10 1-16,10 3-2 16,7-2 0-16,10-2-2 15,7-12-1-15,10-10-2 16,5-15-4-16,13-2-10 15,-14-29-14-15,11-2-7 16,-8-16 0-16,-1-6 0 0</inkml:trace>
  <inkml:trace contextRef="#ctx0" brushRef="#br5" timeOffset="178841.8823">17574 12401 76 0,'-24'-10'42'0,"24"10"-1"15,-12 0 0-15,29 12-14 16,11-11-25-16,13 1-1 15,11-2 1-15,13-2-1 16,5 0 0-16,10 0-1 16,1-1 0-16,0 2 0 15,-4-1 0-15,-6 1 0 16,-14 1 0-16,-8 0 0 15,-12 0 0-15,-15 0 0 0,-22 0 0 16,0 0 1-16,-17 11-1 16,-12 2 1-16,-9 2-1 15,-8 7 1-15,-1 5-2 16,-2 1 1-16,6 6 0 15,5-2 0-15,13 2 0 16,10-8-1-16,19-2 2 16,18-8-2-16,17-9 1 15,9-7 1-15,12-7-1 16,6-8 0-16,1-9 0 15,-6-2 1-15,-8-3-2 16,-12-3 2-16,-13 2-1 16,-13 0 1-16,-13 3-1 15,-7 4 1-15,-7 3-1 0,-2 7 0 16,-3 3 0-16,5 6 0 15,12 4 0-15,-11 3 0 16,11-3 0-16,20 12 1 16,2-5-1-16,6 1 1 15,4 2-1-15,3-2 0 16,1 3 0-16,-6-1 0 15,-5 4 0-15,-3 4 0 16,-8 4 0-16,-8 2-1 16,-9 1 0-16,-2 0 0 15,-5-2 1-15,-3 0-1 16,1-6 1-16,1-5-1 15,11-12 1-15,-15 11 1 0,15-11-1 16,1-11 1-16,6-3-1 16,4-3 1-16,6-7 0 15,1-4 1-15,3-4-1 16,3-1 0-16,3 1-1 15,-4 0-1-15,1 3-3 16,-7-3-6-16,6 18-4 16,-19-13-9-16,18 24-7 15,-25-12-11-15,15 12-2 16,-12 3 2-16</inkml:trace>
  <inkml:trace contextRef="#ctx0" brushRef="#br5" timeOffset="179417.94">20082 12245 93 0,'1'-17'38'16,"-1"17"1"-16,-26-12-3 15,1 18-31-15,-11 3-1 16,1 9-1-16,-5 0 0 16,2 4-1-16,3 0 0 15,9-1 0-15,10-4-1 16,11-1 0-16,11-3 0 15,8-4 0-15,9-3-1 16,6 1 0-16,3-3 1 16,-2 4-1-16,-3 1 0 15,-1 0 1-15,-9 3-1 16,-4 5 1-16,-8-1-1 15,-6 2 0-15,-9 3 0 0,-1-3-1 16,-4 0 0-16,-3-4-1 16,3-1 0-16,0-7-4 15,8 5-3-15,-6-21-10 16,27 16-10-16,-9-17-9 15,20 5-2-15,0-13 0 16,15 5 2-16</inkml:trace>
  <inkml:trace contextRef="#ctx0" brushRef="#br5" timeOffset="179832.9813">20490 12331 89 0,'12'-11'39'0,"-17"-3"-1"16,5 14 2-16,-34-5-30 15,6 10-6-15,-8 6 0 16,-1 7-1-16,-7 5 0 15,2 10 0-15,-2 1-1 16,6 3-1-16,8-2 1 16,5-1-1-16,11-5 0 15,9-4-1-15,14-7 1 16,12-12-2-16,13-10 2 15,9-5 0-15,5-11 0 16,8-5 0-16,-4-4 0 16,-2-4-1-16,-7-1 1 15,-9 3-1-15,-6 7 1 16,-13 4-2-16,-10 10 1 15,-5 10-1-15,-12 4 1 0,-2 13 0 16,-2 4-1-16,1 9 1 16,4 4-2-16,5-1-1 15,9 2-1-15,11-10-1 16,16 0-3-16,8-20-7 15,29 5-4-15,-10-29-9 16,34 4-6-16,-7-18-4 16,11-5-1-16,-8-12 3 15</inkml:trace>
  <inkml:trace contextRef="#ctx0" brushRef="#br5" timeOffset="180066.0048">21332 11793 101 0,'-36'-33'41'0,"2"22"2"0,-13 11-3 16,9 26-35-16,-11 14-1 15,3 18-2-15,-2 13 0 16,3 15 0-16,2 4-2 16,9 8-1-16,5-6 1 15,6-3-1-15,12-7-2 16,0-14-2-16,14-8-5 15,-3-29-9-15,23 3-8 16,-23-34-14-16,25 6 1 16,-16-26-1-16,8-4 2 15</inkml:trace>
  <inkml:trace contextRef="#ctx0" brushRef="#br5" timeOffset="180246.0228">20737 12290 110 0,'-13'0'41'15,"2"-2"0"-15,19 12-1 16,10-4-37-16,13 1-3 15,16-1-1-15,10-3-1 16,13 3-4-16,-7-9-4 16,17 13-14-16,-21-14-15 15,6 9 0-15,-18-7-3 16,-3 8 4-16</inkml:trace>
  <inkml:trace contextRef="#ctx0" brushRef="#br5" timeOffset="180636.0618">21319 12350 98 0,'-5'11'39'15,"-5"-8"1"-15,9 12-1 0,1-15-35 16,2 22 0-16,3-11-2 16,5 2 1-16,2-5 0 15,7 0-1-15,2-3 0 16,4-7 0-16,-1-4-1 15,1-6-1-15,2-5 0 16,-4-4 0-16,-3-4 0 16,-5-4-1-16,-6 3 1 15,-3-1 0-15,-7 2-1 16,-7 10 1-16,-11 4 1 15,-5 12-1-15,-9 12 0 16,-6 8 1-16,-4 10 0 16,-2 7 0-16,2 5 0 15,8 1 0-15,10-1 0 0,11-6-2 16,18-4 0-16,14-13-1 15,20-5-1-15,12-15-5 16,22-2-4-16,-4-26-8 16,28 12-6-16,-15-24-11 15,19 3-3-15,-11-17 0 16,6 1 2-16</inkml:trace>
  <inkml:trace contextRef="#ctx0" brushRef="#br5" timeOffset="180840.0822">22264 11800 105 0,'-37'51'40'16,"-15"9"1"-16,7 19-1 0,-5 2-37 16,5 6-1-16,3-4-1 15,7-4 0-15,12-4-4 16,7-13-3-16,15-4-10 15,-8-30-12-15,18 2-13 16,-9-30 0-16,21 14 0 16,-12-28 0-16</inkml:trace>
  <inkml:trace contextRef="#ctx0" brushRef="#br5" timeOffset="181524.1506">21877 12290 109 0,'-12'-2'40'0,"23"10"1"16,2-11-2-1,16 6-37-15,11-1-2 0,10 2 0 16,5-2 0-16,3-1-1 16,3-1 0-16,-2-1 0 15,-4-4 1-15,-6 3-1 16,-8-1 1-16,-8-2 0 15,-7 2 1-15,-9 0 0 16,-17 3 0-16,0 0 1 16,3 15 0-16,-15-1 0 15,-3 5-1-15,-4 5 2 16,1 2-1-16,1 5 0 15,-1-3 0-15,8 0 0 16,2-6-1-16,8-2 0 0,0-20 0 16,19 12-1-16,3-19 1 15,7-8-2-15,5-6 1 16,4-6-1-16,2-7 1 15,0-3-2-15,1-2 2 16,-5 2-2-16,-4 5 1 16,-5 7 0-16,-9 7 1 15,-18 18-1-15,0 0 1 16,-3 34 1-16,-21 6-1 15,-7 14 1-15,-9 12-1 16,-10 8 0-16,-3 8 0 16,-9 4 1-16,3 0-1 15,1-2-1-15,4-5 1 16,6-11-2-16,7-8 2 15,9-12 0-15,9-18 0 0,13-13 1 16,10-17-1-16,0 0 0 16,7-32 1-16,7-5 0 15,4-8-1-15,6-11 1 16,4-3-1-16,1 0 0 15,6 0 1-15,-2 5-1 16,2 6-1-16,1 8 0 16,2 12-3-16,-1 4-4 15,11 17-5-15,-10-11-5 16,20 22-6-16,-15-19-7 15,24 18-9-15,-7-15-1 16,9 11 2-16</inkml:trace>
  <inkml:trace contextRef="#ctx0" brushRef="#br5" timeOffset="181666.1648">23116 12538 122 0,'0'0'43'15,"-13"-6"2"-15,-6-4-4 16,4 3-39-16,15 7-6 16,-19-21-9-16,19 21-7 15,-8-20-9-15,8 20-15 16,8-17-2-16,-8 17 2 15,14-19-2-15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00:16.6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11T21:00:58.700"/>
    </inkml:context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 2467 78 0,'0'0'36'15,"-14"-8"-2"-15,14 8 2 16,0 0-32-16,0 0 0 15,13 1-1-15,10 0-1 16,6-5 0-16,12 3 1 16,6-5-2-16,10 0 0 15,7-4 0-15,4 0-1 16,6 1-1-16,2-3-2 0,1 5-3 15,-3-5-6-15,5 12-15 16,-14-12-8-16,6 5-1 16,-15-4 0-16</inkml:trace>
  <inkml:trace contextRef="#ctx0" brushRef="#br0" timeOffset="1575">2725 2343 95 0,'-16'-2'38'0,"16"2"0"15,0 0-3-15,0 0-33 16,18-6-2-16,6 4 0 15,12-3-2-15,5-2 0 16,12 0-3-16,0-9-6 16,18 7-26-16,-10-5 0 0,6 8-1 15,-10-4 0-15</inkml:trace>
  <inkml:trace contextRef="#ctx0" brushRef="#br0" timeOffset="2025">3746 2262 64 0,'0'0'39'0,"20"5"-1"16,-20-5 1-16,19 6-21 16,-19-6-12-16,25 7-2 15,-8-5-1-15,7-2-2 16,5-2-2-16,5-6-1 0,8 2-3 15,2-15-5-15,17 14-21 16,-11-13-6-16,9 8-2 16,-10-2 0-16</inkml:trace>
  <inkml:trace contextRef="#ctx0" brushRef="#br0" timeOffset="2657">5445 1461 86 0,'15'-55'35'15,"-18"34"-1"-15,3 21 0 16,-20 23-32-16,1 28 0 16,-14 27-1-16,-10 21 1 15,-3 25-1-15,-11 21-2 16,-7 11 0-16,-9 2 2 0,-2-3-2 15,-1-7 0-15,0-19-5 16,23-12-29-16,2-28 0 16,28-19-2-16,18-37 2 15</inkml:trace>
  <inkml:trace contextRef="#ctx0" brushRef="#br0" timeOffset="3054">5740 2324 91 0,'0'0'37'0,"0"0"0"15,19-10 1-15,0 3-34 16,9 2-2-16,6-2 0 15,13-1 0-15,7 0-2 0,5 0-3 16,17 6-4-16,-14-5-25 16,15 14-4-16,-16-7-1 15,3 13-1-15</inkml:trace>
  <inkml:trace contextRef="#ctx0" brushRef="#br0" timeOffset="3475">7093 2289 81 0,'-12'-13'35'16,"12"13"0"-16,-2-11 0 16,2 11-30-16,16-8 0 0,5 4-2 15,3-3 0-15,7 3 0 16,3-1-2-16,3 0-1 15,5 4-4-15,-10-6-27 16,11 13-5-16,-9-7 0 16,3 7-2-16</inkml:trace>
  <inkml:trace contextRef="#ctx0" brushRef="#br0" timeOffset="3857">8077 2271 75 0,'18'-3'36'0,"-8"-7"-1"16,10 5 1-16,-10-3-29 16,17 2-3-16,-3-3-1 15,4 2-1-15,1 3-2 0,0 0-1 16,4 4-2-16,-2-3-4 15,11 12-27-15,-9-6-1 16,11 7-2-16,-1-6 1 16</inkml:trace>
  <inkml:trace contextRef="#ctx0" brushRef="#br0" timeOffset="4232">9119 2281 81 0,'0'0'38'15,"22"-9"-1"-15,-22 9 1 16,34-14-33-16,-12 7-2 16,11 1 0-16,3 0-2 15,7-2-2-15,5 5-2 16,-1-9-8-16,16 10-26 0,-8-4 1 15,6 3-3-15,-4-6 1 16</inkml:trace>
  <inkml:trace contextRef="#ctx0" brushRef="#br0" timeOffset="4714">10641 1392 79 0,'-11'-26'36'0,"11"26"0"15,-30 5-1-15,9 29-33 16,-4 16 0-16,-6 19 0 0,-5 18-1 16,-12 17 0-16,-7 11-1 15,-13 6 1-15,-3 11-2 16,-2-3 0-16,2-10-7 15,18-8-28-15,5-18 0 16,26-15-2-16,15-19 4 16</inkml:trace>
  <inkml:trace contextRef="#ctx0" brushRef="#br0" timeOffset="5129">10993 2332 85 0,'14'0'38'0,"-3"-11"-1"0,14 10 2 16,-6-7-36-16,14 1-1 15,4 0-2-15,8-2-1 16,15 8-11-16,-4-10-25 16,13 9 0-16,-6-6-1 15,4 6 0-15</inkml:trace>
  <inkml:trace contextRef="#ctx0" brushRef="#br0" timeOffset="5631">12602 1414 68 0,'0'15'35'0,"-8"19"-2"15,-15 16-3-15,-9 19-24 16,-17 13-2-16,-10 19-2 16,-12 9 0-16,-4 10-2 15,-3 6 0-15,3-9-8 16,13 0-23-16,4-16-2 15,19-7-2-15,11-21 1 16</inkml:trace>
  <inkml:trace contextRef="#ctx0" brushRef="#br0" timeOffset="6030">12887 2214 89 0,'-13'2'38'15,"-4"-4"0"-15,17 2 0 16,0 0-36-16,9 13-1 16,21-12-1-16,12-1 0 15,12-1-2-15,10-3-3 16,19 9-12-16,-3-13-20 15,15 4-1-15,-3-6 0 16,3 7 0-16</inkml:trace>
  <inkml:trace contextRef="#ctx0" brushRef="#br0" timeOffset="6359">13975 2158 85 0,'-12'-6'36'0,"12"6"1"16,9-12-1-16,11 8-34 15,9-3-2-15,8 0 1 16,11 1-3-16,5-4-2 15,18 12-19-15,-9-8-12 16,10 12-2-16,-12-6-1 16,2 7 1-16</inkml:trace>
  <inkml:trace contextRef="#ctx0" brushRef="#br0" timeOffset="6745">15087 2146 92 0,'0'0'41'0,"13"13"-1"15,-13-13-1-15,19 0-36 16,8 1-3-16,13-5-4 15,30 2-31-15,4-15-4 16,28-1 0-16,5-7-1 16</inkml:trace>
  <inkml:trace contextRef="#ctx0" brushRef="#br0" timeOffset="7396">16842 1298 76 0,'21'-8'35'16,"-12"26"0"-16,-20 24-1 15,-13 33-33-15,-23 23-1 16,-25 29 2-16,-14 14 1 15,3 3-1-15,-7-4 0 16,9-10-3-16,18-3-7 16,7-27-27-16,31-11 1 15,19-29-4-15,29-14 1 16</inkml:trace>
  <inkml:trace contextRef="#ctx0" brushRef="#br0" timeOffset="7814">17196 2188 83 0,'-18'0'39'15,"18"0"-1"-15,12 2 0 16,17-9-36-16,7 8-1 16,15-1-2-16,13 1-1 15,5-7-7-15,21 10-28 16,-6-8-1-16,9 6-1 15,-11-6 0-15</inkml:trace>
  <inkml:trace contextRef="#ctx0" brushRef="#br0" timeOffset="8185">18531 2207 93 0,'0'0'39'0,"0"0"1"15,30-4-8-15,5 0-31 16,16-2-2-16,18 4-2 16,8-11-8-16,21 14-27 15,0-9 0-15,11 7-1 16,-4-6 0-16</inkml:trace>
  <inkml:trace contextRef="#ctx0" brushRef="#br0" timeOffset="8582">19959 2220 97 0,'-10'2'39'0,"-3"-6"1"16,13 4-1-16,23 1-39 16,7-6-2-16,21 5-4 15,2-10-30-15,30 10-3 16,-3-8 1-16,9 4-3 15</inkml:trace>
  <inkml:trace contextRef="#ctx0" brushRef="#br0" timeOffset="9004">21436 2223 104 0,'0'0'41'0,"-20"8"1"16,20-8-2-16,0 0-38 15,0 0-3-15,21 10-2 16,6-15-3-16,20 14-20 15,-2-18-13-15,20 8-1 16,0-8-1-16,12 5 1 16</inkml:trace>
  <inkml:trace contextRef="#ctx0" brushRef="#br0" timeOffset="9400">22657 2232 110 0,'0'0'40'15,"27"10"1"-15,-2-15-4 16,18 3-37-16,22-1-5 15,7-8-26-15,31 8-8 16,-4-10 0-16,14 5-2 16</inkml:trace>
  <inkml:trace contextRef="#ctx0" brushRef="#br0" timeOffset="9860">24434 1259 89 0,'-34'19'37'0,"-12"25"0"16,-4 35 0-16,-10 23-33 15,-5 34-2-15,-2 19-2 16,12 6-2-16,6 8-8 15,-14-16-25-15,7 5 1 16,-5-19-2-16,5-8-2 16</inkml:trace>
  <inkml:trace contextRef="#ctx0" brushRef="#br0" timeOffset="11039">1496 4859 73 0,'5'22'38'0,"-5"-22"-2"16,30 16 1-16,-10-14-29 15,20 3-2-15,5-5-2 16,15 0-2-16,7-1-2 15,5-10-7-15,12 9-28 16,-3-4-2-16,1 8 0 16,-7-2-3-16</inkml:trace>
  <inkml:trace contextRef="#ctx0" brushRef="#br0" timeOffset="11460">3277 5008 83 0,'0'0'39'0,"-21"-7"-2"15,21 7 1-15,0 0-34 16,12-15-2-16,6 7-1 15,11-1 0-15,8-1-1 16,8-2 0-16,13 2-3 16,2-7-4-16,16 14-26 15,-8-10-3-15,7 10-2 16,-5-4-1-16</inkml:trace>
  <inkml:trace contextRef="#ctx0" brushRef="#br0" timeOffset="11858">4996 5097 82 0,'0'0'39'0,"0"0"-1"16,16-7 0-16,-16 7-32 15,28-21-4-15,-4 6-2 16,10 0-1-16,8-4 0 16,10-6-3-16,16 9-5 15,-3-9-27-15,19 8 0 16,-6-5-3-16,2 12 2 15</inkml:trace>
  <inkml:trace contextRef="#ctx0" brushRef="#br0" timeOffset="12255">6409 5024 80 0,'11'7'38'0,"-11"-7"-2"16,20-6 1-16,-20 6-35 15,33-15-2-15,-1 5 1 16,10-3-1-16,5 1 0 16,7-4-2-16,7 5-5 15,-5-8-28-15,11 8 0 16,-14-6-2-16,-2 9 0 15</inkml:trace>
  <inkml:trace contextRef="#ctx0" brushRef="#br0" timeOffset="12654">7594 4950 90 0,'16'-4'37'0,"12"4"-1"15,-5-11-9-15,10 10-23 0,0-2-1 16,10-1-2-16,-1 2-1 16,1-1-1-16,4 3-2 15,2-5-4-15,9 11-15 16,-8-14-14-16,6 5 1 15,-7-8-3-15,6 3 2 16</inkml:trace>
  <inkml:trace contextRef="#ctx0" brushRef="#br0" timeOffset="13157">9794 3524 65 0,'-5'-20'37'0,"-6"-1"-2"16,4 9 3-16,-11 5-32 15,18 7 0-15,-30 29 0 16,9 15-2-16,-9 20-1 16,-8 32-1-16,-14 26 1 15,-11 29-2-15,-10 16 0 16,-5 17-1-16,-5-1 1 15,2-2-3-15,7-9-1 16,7-27-6-16,23-15-28 16,6-30 0-16,18-19 0 15,13-28-1-15</inkml:trace>
  <inkml:trace contextRef="#ctx0" brushRef="#br0" timeOffset="13496">9976 4674 81 0,'13'1'39'0,"-13"-1"-1"15,29-7 1-15,-10 5-36 16,9-4-2-16,10 2-2 16,5-3-1-16,13 9-9 15,-8-13-25-15,18 8 0 16,-1-8-2-16,6 6 0 15</inkml:trace>
  <inkml:trace contextRef="#ctx0" brushRef="#br0" timeOffset="13879">11486 4719 90 0,'11'2'39'16,"7"0"-1"-16,-3-12 0 15,3 5-37-15,11-2-1 16,3-2-1-16,6 7-3 16,-4-7-6-16,17 11-27 15,-13-6 0-15,6 10-2 16,-10-3 1-16</inkml:trace>
  <inkml:trace contextRef="#ctx0" brushRef="#br0" timeOffset="14245">12483 4682 87 0,'-20'4'39'0,"20"-4"0"15,0 0 0-15,0 0-34 0,23-1-4 16,5 0-1-16,9-1-1 15,8-5-2-15,7 6-2 16,-4-12-26-16,16 11-7 16,-10-9 0-16,-3 10-1 15</inkml:trace>
  <inkml:trace contextRef="#ctx0" brushRef="#br0" timeOffset="14644">13818 4723 96 0,'-11'6'40'15,"11"-6"0"-15,0 0-1 16,19-15-38-16,17 6-1 15,13 0-1-15,7-3-1 0,8 5-4 16,-2-15-12-16,13 18-21 16,-11-12 1-16,4 10-2 15,-16-7 1-15</inkml:trace>
  <inkml:trace contextRef="#ctx0" brushRef="#br0" timeOffset="15061">15037 4674 101 0,'0'0'41'16,"-17"4"0"-16,17-4-1 15,0 0-37-15,29 3-2 0,5-8-1 16,11-1-1 0,13-1-1-16,4-8-3 0,14 12-10 15,-5-19-24-15,7 14-1 16,-14-8 0-16,-1 7 0 15</inkml:trace>
  <inkml:trace contextRef="#ctx0" brushRef="#br0" timeOffset="15471">16320 4553 107 0,'-8'12'39'15,"-6"-9"1"-15,17 12-8 16,-3-15-30-16,17 9 0 16,6-7-1-16,10-3-1 0,8 0-2 15,9-7 0-15,14 2-2 16,-3-9-5-16,17 8-27 15,-13-9-3-15,4 11 0 16,-15-7-1-16</inkml:trace>
  <inkml:trace contextRef="#ctx0" brushRef="#br0" timeOffset="15862">17673 4591 92 0,'0'0'39'15,"0"0"1"-15,0 0-2 16,19-11-35-16,1 10-1 16,1-2 0-16,5 2-1 0,4-1 0 15,6-1-3-15,9 3-3 16,-1-14-13-16,16 16-21 15,-7-12 0-15,8 9-2 16,-6-8 1-16</inkml:trace>
  <inkml:trace contextRef="#ctx0" brushRef="#br0" timeOffset="16263">19267 4621 91 0,'0'0'39'16,"-22"-1"1"-16,22 1-1 16,0 0-37-16,0 0 0 15,27-12-1-15,4 5-1 16,13 2-1-16,11-5-2 0,18 8-6 15,-7-13-28-15,18 11-2 16,-3-10 1-16,4 10-3 16</inkml:trace>
  <inkml:trace contextRef="#ctx0" brushRef="#br0" timeOffset="16613">20715 4581 96 0,'0'0'40'0,"0"0"2"15,0 0-3-15,31 3-37 16,1-9-2-16,16-3-3 16,14 6-1-16,10-12-12 15,16 20-23-15,-6-8 0 16,13 8-1-16,-11-2 0 15</inkml:trace>
  <inkml:trace contextRef="#ctx0" brushRef="#br1" timeOffset="41976">3972 1520 59 0,'0'0'35'0,"0"0"-1"16,0 0-1-16,2 16-23 15,-12 2-4-15,10 8-2 16,-11 7-1-16,6 13-1 15,-8 11 0-15,1 9-1 16,-3 3 0-16,0 5-1 16,0-6 2-16,2-3-2 15,2-13 2-15,3-8-1 16,2-17 1-16,3-12 0 15,3-15 0-15,7-26 1 16,-1-5-1-16,3-9 2 16,-3-13-2-16,4-12 2 15,-1-4-3-15,0-5 3 0,1 1-3 16,3 1 1-16,2 0-1 15,4 5 1-15,-19 67-1 16,24-57 0-16,-24 57 1 16,30-50-1-16,-2 12 1 15,10 10-1-15,1 16 0 16,-1 12 0-16,-2 14 0 15,-3 13 0-15,1 10-2 16,-4 10 1-16,-13 10-1 16,0 9 0-16,-4 4 0 15,-2 3-1-15,-3-2 0 16,-2 0-1-16,-2-6 0 15,-4-8-5-15,7-6-3 16,-14-22-28-16,12-3 0 0,-5-26-1 16,0 0 0-16</inkml:trace>
  <inkml:trace contextRef="#ctx0" brushRef="#br1">4044 1822 98 0,'-33'8'38'16,"7"-2"1"-16,19 6 0 15,7-12-37-15,32-21 0 16,16-5-4-16,8-10-4 16,24-11-29-16,-8-2-2 15,6 2-1-15,-9 4-1 16</inkml:trace>
  <inkml:trace contextRef="#ctx1" brushRef="#br1">8305 6459 0,'0'-58'0,"0"23"0,0 35 0</inkml:trace>
  <inkml:trace contextRef="#ctx0" brushRef="#br1" timeOffset="42697">4133 1157 98 0,'0'0'40'0,"-67"-4"2"16,67 4-2-16,0 0-36 16,-55-6 0-16,55 6-1 15,0 0 0-15,0 0 0 16,0 0-2-16,0 0 0 15,0 0-1-15,0 0 1 16,49 6-3-16,-49-6-4 16,64 1-35-16,-64-1-2 15,75-2 1-15,-75 2-3 16</inkml:trace>
  <inkml:trace contextRef="#ctx0" brushRef="#br1" timeOffset="43599">7142 1679 102 0,'5'-17'36'0,"5"9"3"16,-10 8-2-16,4-14-35 16,-4 14-1-16,0 0 1 0,0 0-1 15,0 0 1-15,-6 23-1 16,-1-4 1-16,-3 8-1 15,1 1-1-15,-3 4 2 16,0 0-2-16,2-1 2 16,1-1-2-16,1-5 1 15,3-6-1-15,1-6 1 16,3-3 0-16,1-10-1 15,0 0 0-15,0 0 1 16,0 0 0-16,0 0-1 16,0 0 0-16,0 0 1 15,7-14-1-15,-7 14-1 16,-1-11-3-16,1 11-10 15,-7-14-23-15,7 14-4 0,-10-22 1 16,10 4-2-16</inkml:trace>
  <inkml:trace contextRef="#ctx0" brushRef="#br1" timeOffset="45722">7340 1591 74 0,'0'0'32'0,"-2"-15"1"16,2 15-1-16,-1-12-27 16,1 12-1-16,3-14-1 15,-3 14 0-15,5-11 0 16,-5 11 0-16,0 0 0 15,-8 18 0-15,-1 1 1 16,-11 6-1-16,0 9 0 16,-12 7 0-16,-2 5-3 15,-4 7 2-15,-1 2-1 16,0-2 1-16,6 1-2 15,5-4 1-15,7-3-2 0,7-8 1 16,7-8-1-16,10-5 1 16,5-10 0-16,2-11 0 15,4-10 1-15,0-8 0 16,1-11 0-16,-1-12 1 15,1-5 1-15,-2-17-1 16,2-6 0-16,-4-7 0 16,6-9-1-16,1-3 1 15,-18 83 0-15,21-87 0 16,-21 87-1-16,29-81 1 15,-29 81-2-15,29-75 1 16,-29 75-1-16,37-58 1 16,-37 58-1-16,0 0-1 0,82-73 1 15,-47 65-1-15,7 23 1 16,-14 17-1-16,-3 21 1 15,-5 11-1-15,-5 16 1 16,-13 7 0-16,2 4-1 16,-7-2 1-16,1-2-1 15,-2-6 1-15,3-8-2 16,1-11 1-16,0-11-2 15,8-14-2-15,-3-15-4 16,14-6-27-16,-12-28 0 16,8 4-1-16,-12-21 1 15</inkml:trace>
  <inkml:trace contextRef="#ctx0" brushRef="#br1" timeOffset="45888">7359 1832 107 0,'-42'-9'36'15,"15"14"2"-15,-2-3-1 16,29-2-32-16,0 0-2 15,0 0-1-15,42-16-5 16,5-21-11-16,23 0-21 16,2-8-2-16,17-1 0 15,-9 0-4-15</inkml:trace>
  <inkml:trace contextRef="#ctx0" brushRef="#br1" timeOffset="47669">11290 1642 81 0,'0'0'37'16,"0"0"-2"-16,0 0 0 15,-9-13-32-15,9 13-1 16,0 0 1-16,-14 23 0 16,4 1-1-16,0 10 0 15,-8 8 0-15,-1 7-1 16,-5 7 1-16,0 6-1 15,2-1 1-15,0-7-2 16,4-9 1-16,2-8-1 16,5-13 1-16,7-8 0 15,4-16 0-15,13-20 0 16,2-13 1-16,6-10 0 15,6-15-1-15,3-10 2 0,2-9-2 16,2-8 1-16,3 0-1 16,-3-1 1-16,-34 86-2 15,37-82 1-15,-37 82 0 16,32-74-1-16,-32 74 1 15,36-52-1-15,-16 13 1 16,17 25-1-16,-11 17 0 16,8 29 0-16,-13 16-1 15,3 22 1-15,-8 15-1 16,-2 8-1-16,-9-3 0 15,-9 0-3-15,3-3-2 16,-13-19-29-16,13-1-2 16,-12-25 0-16,13-10-2 15</inkml:trace>
  <inkml:trace contextRef="#ctx0" brushRef="#br1" timeOffset="47821">11486 1817 102 0,'0'0'38'16,"0"0"0"-16,22-1-3 15,21 6-68-15,9-14-6 16,31 1 2-16,15-7-4 16</inkml:trace>
  <inkml:trace contextRef="#ctx0" brushRef="#br1" timeOffset="48804">15161 1498 93 0,'0'0'38'0,"0"0"-1"16,0 0 2-16,-5 29-36 15,-2-12-1-15,-5 7-1 0,-6 14 0 16,-1 5 0-16,-6 5 0 16,1 3 0-16,-2 0-1 15,6-5 1-15,2-3-2 16,5-13 2-16,6-8 0 15,4-11 0-15,3-11 1 16,8-11-1-16,3-12 1 16,1-13 0-16,7-7 2 15,2-9-2-15,4-11 2 16,2-10-2-16,4-2 1 15,-31 75-1-15,38-74-1 16,-38 74 1-16,40-70-2 16,-40 70 1-16,46-54-1 15,-46 54 1-15,34-36-1 0,11 19-1 16,-2 23 1-16,-4 19-1 15,-7 21 1-15,-5 16-1 16,-7 14-1-16,-12 7-1 16,-12-8-1-16,2-4-1 15,-5-12-4-15,9-5-29 16,-10-22-2-16,11-5 0 15,-3-27 0-15</inkml:trace>
  <inkml:trace contextRef="#ctx0" brushRef="#br1" timeOffset="48973">15346 1704 112 0,'-32'-19'41'16,"12"10"2"-16,-1-1-4 16,19-6-35-16,2 16-2 0,31-18-1 15,4 7-3-15,8-6-6 16,17-1-30-16,-8-3-3 15,8 7 0-15,-11 1-2 16</inkml:trace>
  <inkml:trace contextRef="#ctx0" brushRef="#br1" timeOffset="49241">15261 1135 114 0,'-64'-37'42'16,"64"37"1"-16,0 0-5 15,0 0-37-15,-33-60-2 16,33 60-4-16,52-19-31 16,-52 19-5-16,89-18 0 15,-30 10-3-15</inkml:trace>
  <inkml:trace contextRef="#ctx0" brushRef="#br1" timeOffset="50330">18806 1588 68 0,'0'0'36'16,"0"0"-2"-16,-7 15 2 16,-3-7-30-16,8 8-1 15,-8 3-2-15,3 11 0 16,-6 5 1-16,-2 8-1 15,-6 2 0-15,1 6-1 16,-3-3 1-16,4-2-2 16,1-10 1-16,3-5-1 15,4-11 0-15,11-20 0 16,0 0 0-16,15-18 0 15,5-14-1-15,8-13 2 0,3-7-1 16,6-11 1-16,3-8-1 16,2-7 1-16,0 3-1 15,-4 0 1-15,-38 75 0 16,39-62-2-16,-15 5 1 15,5 18-1-15,-13 9 0 16,5 23 0-16,-11 16 0 16,7 21 0-16,-13 12-1 15,3 14 1-15,-2 13 0 16,-1 4-1-16,-2 5-1 15,-5-5-1-15,2-2 0 16,-6-11-5-16,12-3-29 16,-19-17-3-16,10-6 2 0,-7-23-1 15</inkml:trace>
  <inkml:trace contextRef="#ctx0" brushRef="#br1" timeOffset="50479">18904 1704 104 0,'-13'-12'41'16,"-3"0"0"-16,16 12-2 15,26 5-38-15,5-8-4 16,23 3-34-16,5-8-4 16,19 3 0-16,3-5-2 15</inkml:trace>
  <inkml:trace contextRef="#ctx0" brushRef="#br1" timeOffset="51444">21436 1513 71 0,'7'-15'37'16,"-7"15"0"-16,10-10 1 16,-10 10-23-16,-1 18-11 15,-6 4 0-15,-7 11 0 16,-3 13-1-16,-7 8 1 15,-2 5-2-15,-5 0 1 0,2 2-1 16,2-4 0-16,3-2-2 16,9-16 1-16,6-4 0 15,4-16-1-15,5-19 1 16,17 5 0-16,0-19 0 15,6-12 1-15,3-16-1 16,1-8 0-16,5-15 1 16,-1-4-1-16,5-7 0 15,-4-4 0-15,0-2 1 16,-32 82-2-16,34-73 1 15,-34 73 1-15,25-68-2 16,-25 68 1-16,28-47-1 16,-5 17 0-16,9 24 0 15,-14 12-1-15,7 28 1 16,-14 10-2-16,8 21 2 0,-10 10-1 15,-4 6 0-15,-5-2-1 16,-7-2-2-16,0-1-2 16,-8-21-17-16,8 11-15 15,-11-22-1-15,9-8 0 16,-10-25-2-16</inkml:trace>
  <inkml:trace contextRef="#ctx0" brushRef="#br1" timeOffset="51594">21424 1719 115 0,'-9'-20'39'16,"22"13"2"-16,5-4-6 16,15-7-53-16,22 11-21 0,5-6-2 15,9 3 0-15,1-3-3 16</inkml:trace>
  <inkml:trace contextRef="#ctx0" brushRef="#br1" timeOffset="53622">5084 4142 71 0,'0'0'36'0,"0"0"-1"16,9 20 1-16,-19 7-28 15,5 16-4-15,-9 10-1 16,0 19-1-16,-4 8 0 15,-5 11 0-15,-3 1 0 16,2-4 0-16,1-12-1 16,4-9 1-16,3-15 0 15,7-17 0-15,2-21-1 16,7-14 1-16,14-38-1 15,1-6 0-15,2-21 1 16,5-10 0-16,0-15 0 16,1-9 0-16,2-12-1 0,-5 2 0 15,1 7 0-15,4 9 1 16,-7 13-2-16,2 11 1 15,1 16-1-15,-1 16 1 16,5 22-1-16,3 18 1 16,-1 17 0-16,-1 18-1 15,2 15 1-15,2 17 0 16,0 10-1-16,-5 13 0 15,1 7-1-15,-10 4-1 16,-2 3-2-16,-5-10-1 16,1 0-6-16,-19-22-28 15,12-5 1-15,-15-29-1 16,5-5 0-16</inkml:trace>
  <inkml:trace contextRef="#ctx0" brushRef="#br1" timeOffset="53766">5086 4566 113 0,'-8'-10'39'0,"10"-10"0"16,26 4-10-16,24 0-59 16,23-17-10-16,26-3 1 15,18-10-3-15</inkml:trace>
  <inkml:trace contextRef="#ctx0" brushRef="#br2" timeOffset="68397">19331 3699 61 0,'5'-20'35'0,"2"7"-1"16,-4-3 0-16,-3 16-25 15,8-21-2-15,-8 21 0 16,0 0-1-16,0 0-2 15,0 0 0-15,3 26 0 0,-11 1-2 16,1 11 0-16,-7 7-1 16,0 9 0-16,-4 7-1 15,1 2 1-15,2-2-2 16,1-4 0-16,2-6-1 15,4-11 0-15,15-5-4 16,-3-25-7-16,13 2-23 16,-2-22-1-16,11 0-1 15,-5-17 2-15</inkml:trace>
  <inkml:trace contextRef="#ctx0" brushRef="#br2" timeOffset="68643">19405 3627 91 0,'-15'-3'38'0,"15"3"-1"16,-14 1 2-16,25-3-37 15,3-4 0-15,10 0-1 16,8-5-1-16,9 0 0 15,9-1-2-15,5-2 0 16,4 5-4-16,-9-8-10 16,4 18-21-16,-17-5 0 15,-5 15 0-15,-18-3 0 16</inkml:trace>
  <inkml:trace contextRef="#ctx0" brushRef="#br2" timeOffset="68855">19373 3920 91 0,'0'0'37'16,"0"16"1"-16,9-21 1 16,24-4-37-16,-1 1 1 15,12 0-1-15,2-4 0 16,5-1-1-16,-1 2-2 15,-5-1-3-15,-1 14-21 16,-20-6-13-16,-6 9 0 16,-18-5-1-16,-13 19 1 15</inkml:trace>
  <inkml:trace contextRef="#ctx0" brushRef="#br2" timeOffset="69035">19272 4237 106 0,'-3'22'42'15,"3"-22"0"-15,18 11-2 16,18-20-38-16,21-6-3 16,19-5-4-16,1-15-32 15,22 5-4-15,-12-12 0 16,6 6-2-16</inkml:trace>
  <inkml:trace contextRef="#ctx0" brushRef="#br3" timeOffset="78627">9529 1462 69 0,'4'-12'37'16,"0"-5"-2"-16,0 5 2 15,-6-1-22-15,4 0-12 16,1 1 1-16,-3 12-1 15,3-11 0-15,-3 11 1 16,-2 20-1-16,0 4 0 16,-5 11 0-16,-1 11 0 15,-5 9-1-15,1 14-1 16,-6 4 1-16,1 1-2 15,-1-4 1-15,5-6-2 16,5-9-2-16,2-12-2 16,14-11-8-16,-8-32-26 0,26 4-1 15,-8-23 1-15,7-4-3 16</inkml:trace>
  <inkml:trace contextRef="#ctx0" brushRef="#br3" timeOffset="104755">3533 3947 9 0,'9'-27'21'0,"5"5"1"15,-7-4 2-15,2 0-10 16,5 12-1-16,-10-10 1 16,11 16-1-16,-15-9 0 15,10 17 0-15,-13-10-1 16,3 10-1-16,0 0-4 0,0 0-2 15,3 15-1-15,-3 2-1 16,-3 8-1-16,1 8 0 16,-2 12-1-16,1 12 0 15,-2 6 0-15,-2 13 1 16,-3 4-1-16,0 1 0 15,-3 1 1-15,-2-2 0 16,-2-6-1-16,1-6 1 16,-1-12-1-16,6-8-1 15,-2-13 1-15,6-7-1 16,1-8 1-16,5-8-1 15,1-12 1-15,0 0-1 16,14-1 1-16,-3-6-1 0,2-2 1 16,1 0 0-16,4 0 0 15,0-2 0-15,3 4-1 16,3 3 1-16,4 1-1 15,2 4 0-15,4-1 0 16,4 2 0-16,5-1-1 16,7 0 1-16,1-2 0 15,2-2 0-15,-1 0 0 16,-2-2 0-16,-5 3 0 15,-5-1 0-15,-9 0 0 16,-7 2 1-16,-6 0-2 16,-18 1 1-16,13 1-2 15,-13-1-1-15,0 0-3 16,-17-8-20-16,17 8-14 0,-20 2 1 15,20-2-3-15,-27 2 2 16</inkml:trace>
  <inkml:trace contextRef="#ctx0" brushRef="#br3" timeOffset="112788">1808 3984 79 0,'0'0'36'0,"-6"-18"-1"15,6 18 0-15,-10-5-30 0,10 5-1 16,0 0 0-16,-13 20 0 15,10 2-1-15,0 10 0 16,1 12-1-16,0 14-1 16,-3 11 0-16,1 11-1 15,-5 7 1-15,0 2 0 16,-4-4 0-16,0-4-1 15,0-11 1-15,3-10 0 16,1-15-1-16,2-12 2 16,4-18-1-16,3-15 0 15,0-14 0-15,7-18 0 16,1-13 0-16,-1-11-1 15,1-13 1-15,3-11 1 16,0-9-1-16,1-9-1 0,1 2 1 16,5 0 0-16,1 1-1 15,9 5 1-15,3 7-1 16,6 9-1-16,3 13 2 15,3 14-2-15,1 13 1 16,1 14-1-16,-2 13 1 16,-3 14 0-16,-3 11-1 15,-3 16 2-15,-7 8-2 16,-8 10 2-16,-5 9-2 15,-12 4 3-15,-13 0-1 16,-12 0 1-16,-13-6 0 16,-11-10-1-16,-9-8 1 15,-7-12-1-15,2-13-3 16,1-19-5-16,24-8-31 0,2-25-4 15,34-4 1-15,17-19-3 16</inkml:trace>
  <inkml:trace contextRef="#ctx0" brushRef="#br3" timeOffset="114178">10144 3771 55 0,'3'-21'37'0,"5"8"-1"15,-8-2 1-15,0 15-15 16,2-10-16-16,-2 10-2 0,0 0 0 15,-3 23-1-15,-3 2 0 16,3 13-1-16,-3 10-1 16,0 13 0-16,-3 8 1 15,2 9 0-15,-2 2-1 16,1 0 0-16,0-4 0 15,0-5 0-15,-2-10 0 16,3-10-1-16,2-13 1 16,0-10-1-16,1-12 1 15,4-16 0-15,-5-12 0 16,5-14 0-16,0-14-1 15,0-12 2-15,-1-15-2 16,1-17 1-16,5-10-1 16,6-10 0-16,6-3 0 15,9 1 1-15,4 1-1 0,6 5 0 16,10 11 0-16,4 14 0 15,4 16 0-15,1 20 1 16,1 14-1-16,-2 18 1 16,-3 17-1-16,-1 14 0 15,-11 16 0-15,-6 11 0 16,-14 11 1-16,-14 9-1 15,-18 2 1-15,-11 2-1 16,-15-4 1-16,-9-6 0 16,-6-10-2-16,-1-11-2 15,7-5-13-15,-5-35-21 16,23-7-4-16,4-24-1 15,22-14-2-15</inkml:trace>
  <inkml:trace contextRef="#ctx0" brushRef="#br4" timeOffset="132819">12687 3852 6 0,'0'0'21'0,"5"-14"0"16,-5 3-7-16,0 11 0 15,0-17 3-15,0 17-1 16,-3-17 0-16,3 17-2 15,-7-16-2-15,7 16-2 16,-9-13-1-16,9 13-3 16,-12-13-1-16,12 13-1 15,-20-9-1-15,9 8-1 16,-5 1 1-16,-2 6-1 15,-5 3-1-15,-4 12 1 16,-3 0-1-16,-6 14 1 16,2 4 0-16,-5 9-1 15,1 3 0-15,6 2 1 16,4 4-2-16,11-1 1 15,7 3-1-15,13-3-1 0,8 0 1 16,12-4-1-16,9-2 1 16,6-8-1-16,8-13 1 15,6-14 0-15,9-19 0 16,6-24 1-16,5-23 0 15,3-25 1-15,-1-17-1 16,-5-12 0-16,-14-8 0 16,-16 0 0-16,-25 2-2 15,-24 13 2-15,-24 21-2 16,-24 25 0-16,-21 30-1 15,-19 24-3-15,-3 39-31 16,-19 16 0-16,13 25-1 16,3 2-3-16</inkml:trace>
  <inkml:trace contextRef="#ctx0" brushRef="#br4" timeOffset="138009">15066 3811 88 0,'7'-13'37'16,"-7"13"-1"-16,0 0 2 16,15 4-36-16,-14 13 0 0,4 16 0 15,-5 8 0 1,1 13 0-16,-6 11-1 0,-1 7 0 15,-3 5-1-15,0 0 0 16,-4-3 0-16,3-13-2 16,5-6-2-16,2-27-16 15,14-5-16-15,2-27-1 16,16-11-1-16,1-23 0 15</inkml:trace>
  <inkml:trace contextRef="#ctx0" brushRef="#br4" timeOffset="138242">15171 3605 111 0,'-11'11'39'0,"11"-11"1"16,0 0-6-16,32-2-35 15,8-11 2-15,12-2-2 16,9-4 0-16,9-1-3 16,0-6-2-16,8 15-13 15,-14-13-19-15,-2 17 1 16,-17-3-2-16,-5 15 2 15</inkml:trace>
  <inkml:trace contextRef="#ctx0" brushRef="#br4" timeOffset="138467">15339 3869 96 0,'-28'27'38'16,"5"-15"1"-16,18 4-1 15,5-16-31-15,10 1-5 16,20-12 0-16,8-3 0 15,6-2-1-15,8 0-1 16,1 1-1-16,-5-1-4 16,4 17-19-16,-19-6-14 15,-3 19 0-15,-21 0-2 16,-10 16 2-16</inkml:trace>
  <inkml:trace contextRef="#ctx0" brushRef="#br4" timeOffset="138640">15084 4502 106 0,'0'0'41'16,"47"11"1"-16,5-31-2 16,23-9-38-16,17-3-4 15,8-16-23-15,22 10-13 16,-5-9-2-16,1 8-1 15,-15 0-3-15</inkml:trace>
  <inkml:trace contextRef="#ctx0" brushRef="#br4" timeOffset="146671">17329 1415 63 0,'0'-17'36'15,"4"4"-1"-15,-9 3 1 16,5 10-22-16,-4-11-11 16,4 11 0-16,0 0 1 15,0 0-1-15,-8 13 0 0,6 8-1 16,-3 6 0-16,1 7 0 15,-2 12-1-15,1 9-1 16,-4 11 0-16,2 5 0 16,-3 1 0-16,0-2 0 15,0-6 0-15,3-1 0 16,-1-14 1-16,4-10-2 15,0-16 2-15,4-10 0 16,0-13 0-16,11-20 0 16,-3-7 0-16,1-14 0 15,4-12-1-15,-2-8 3 16,2-7-2-16,1-10 0 0,0-2 0 15,-3-4 0-15,-11 84-1 16,18-84 2-16,-18 84-1 16,25-84-1-16,-25 84 1 15,37-76-2-15,-37 76 2 16,43-70-1-16,-43 70 0 15,55-54 0-15,-55 54-1 16,53-37 1-16,-53 37-2 16,56-13 2-16,-34 18-1 15,24 19 1-15,-19 14-1 16,-16 15 1-16,-18 6-2 15,-11 5 3-15,-15-4-2 16,-4-7 2-16,-2-17-2 16,2-5 1-16,2-9 0 15,4-7 0-15,4-4 1 0,6-7-1 16,6-3 0-16,6-2 1 15,9 1 0-15,0 0 0 16,0 0 0-16,18 8-1 16,9 0 1-16,5 7 0 15,9 4 0-15,4 7 0 16,7 3 0-16,2 2-1 15,-3 4 0-15,-4-3 0 16,-5 0 0-16,-7-3-2 16,-7-2 1-16,-6-6-2 15,-2-3-6-15,-20-18-28 16,20 15-4-16,-20-15 1 15,17-10-2-15</inkml:trace>
  <inkml:trace contextRef="#ctx0" brushRef="#br4" timeOffset="148778">11409 3779 60 0,'-1'-19'35'0,"-5"0"0"15,4 8-1-15,-8-2-22 16,10 13-5-16,0 0-2 16,-10 5 0-16,2 12-2 15,5 8 0-15,-1 9-1 16,-1 16 0-16,-1 10-1 0,-2 8 0 15,2 12 0-15,-6 4 0 16,-1 0-1-16,0 0 1 16,-2-7 0-16,1-10-1 15,0-14 1-15,4-9-1 16,2-16 1-16,2-14 1 15,6-14-1-15,-3-22 0 16,4-11 0-16,5-13-1 16,0-11 1-16,3-14 1 15,1-13-2-15,0-7 1 16,4-5 0-16,5-3 0 15,1 2-1-15,5 3 1 16,3 5-1-16,3 8 0 0,4 13 0 16,3 13 0-1,1 11 0-15,0 12 0 0,-1 13 0 16,-2 10 0-16,-1 10 0 15,-8 11 0-15,-2 5-1 16,-4 7 1-16,-6 7 1 16,-5 7-2-16,-8 4 1 15,-6 6 0-15,-8 3 1 16,-6 3-2-16,-11 2 2 15,-6 1-1-15,-6-5 0 16,1-2 0-16,-3-7 0 16,2-8 0-16,7-6-1 15,6-7 1-15,8-7 0 16,10-3 0-16,10-12 0 0,14 12 1 15,7-8-1 1,11 1 1-16,6 5 0 0,7 3 1 16,3 4-1-16,7 6 1 15,-2 3-1-15,-5 5 0 16,-5 6 0-16,-2 6-1 15,-11 2 1-15,-2 2-1 16,-8 0 0-16,-7-3-1 16,-4-1-1-16,0-7-1 15,0 1-7-15,-10-19-26 16,15 0-5-16,-14-18 0 15,22-3-1-15</inkml:trace>
  <inkml:trace contextRef="#ctx0" brushRef="#br5" timeOffset="160213">1422 1665 89 0,'0'0'36'0,"-6"-17"0"15,6 17 1-15,-2-12-33 16,2 12 0-16,4-11-1 15,-4 11 0-15,0 0 0 16,1 18-1-16,-6 4-1 16,-1 13-1-16,-5 11 2 15,-3 9-3-15,-6 10 2 16,-3 12-1-16,-3 0 0 15,1 2-1-15,3-11 2 16,5-9-2-16,3-14 2 16,11-13-2-16,5-18 2 0,11-22-1 15,4-20 2 1,7-12 0-16,3-16 0 0,-1-10 2 15,0-11-3-15,0-1 2 16,-5-3-2-16,0 3 2 16,-6 7-3-16,-1 9 2 15,-6 15-2-15,-1 8-1 16,-2 16 1-16,1 11 0 15,-6 12 0-15,18 16-1 16,-5 9 0-16,2 15 1 16,9 7 0-16,4 8-1 15,9 4 1-15,2 0-1 16,8-3 2-16,1-5-2 15,7-5 2-15,-2-11-2 16,-4-11 1-16,-4-8 1 0,-3-9 0 16,-6-11 0-16,-10-13 0 15,-3-9 0-15,-9-14 0 16,-3-15 2-16,-3-5-3 15,-2-12 2-15,-2-10-1 16,-4 82 0-16,3-91-1 16,-3 91-1-16,9-87-3 15,-9 87-25-15,6-83-11 16,-6 83-1-16,14-61-1 15,-14 61-2-15</inkml:trace>
  <inkml:trace contextRef="#ctx0" brushRef="#br5" timeOffset="162912">13009 1582 64 0,'11'-18'34'0,"0"-8"-2"16,-1 8 2-16,-10 1-30 15,12 3 2-15,-9 1 0 16,7 5 0-16,-10 8 0 15,0 0 0-15,0 0-2 16,-1 25 1-16,-9 1-2 16,1 5-1-16,-8 5-1 15,2 12 0-15,-3 0 0 16,0 3-2-16,0-1 2 15,1-3-1-15,3-7 1 16,2-3-2-16,3-10 2 0,3-9-1 16,6-18 1-16,0 0 1 15,0 0-2-15,17-32 3 16,-5-4-2-16,8-6 1 15,2-8 0-15,2-5 0 16,0-3-2-16,2-2 2 16,-2 7-1-16,-2 5-1 15,-2 13 0-15,-4 4 0 16,-1 11 0-16,-1 14 0 15,0 13 0-15,0 14 0 16,0 13-1-16,1 11 1 16,2 4-1-16,-1 12 0 15,4 2 2-15,2-2-2 0,0-5 1 16,2-7 0-16,0-10 1 15,0-9-1-15,-2-12 2 16,2-13-1-16,1-14 0 16,-2-18 1-16,2-10-1 15,3-14 1-15,-4-9-1 16,0-11 0-16,0-7-2 15,-24 78 1-15,20-86-3 16,-20 86-7-16,26-82-28 16,-26 82-4-16,19-71 2 15,-19 71-2-15</inkml:trace>
  <inkml:trace contextRef="#ctx0" brushRef="#br5" timeOffset="164651">6208 4166 88 0,'0'0'36'16,"0"0"-2"-16,9 16-3 15,-11-2-28-15,-1 13 0 16,-5 7-1-16,-2 13 0 15,-4 4 1-15,-2 13-2 16,-5-2 1-16,0 4 0 16,1-10-1-16,2-7 0 15,3-11 0-15,5-13 0 0,7-13 0 16,3-12 1-16,6-18-1 15,3-12 0-15,5-12 1 16,4-9-1-16,1-12 1 16,2-3 0-16,0-6-1 15,1 3 1-15,-2 6-2 16,1 7 1-16,-3 9 0 15,-3 13 0-15,-1 11-1 16,3 12 0-16,-1 17 0 16,5 10 0-16,2 14 0 15,2 13 0-15,5 7 0 16,1 9-1-16,3 7 1 15,-2 1-1-15,3-3 1 16,-1-4-1-16,1-11 1 0,-5-11-1 16,2-10 1-16,-5-16 1 15,-2-16 0-15,-2-21 0 16,-2-11 0-16,-6-14 1 15,-2-9-1-15,-2-8 0 16,-4-9-2-16,-1-6-1 16,0 8-3-16,-7-5-19 15,11 22-14-15,-5 4-1 16,10 20-3-16,1 5 1 15</inkml:trace>
  <inkml:trace contextRef="#ctx0" brushRef="#br5" timeOffset="176642">6040 1432 94 0,'0'0'37'16,"0"0"0"-16,0 0 1 15,0 0-33-15,0 0-1 16,0 0 0-16,0 0-1 16,-11 21-1-16,7-3 0 0,-1 10-1 15,-2 7 0-15,-2 11 0 16,-4 9 0-16,-1 11-1 15,-4 3 1-15,-1 1-1 16,-2-2 0-16,3 2-1 16,1-9 2-16,2-10-3 15,5-12 2-15,2-9-1 16,3-19 1-16,5-11 0 15,6-14 1-15,0-19-1 16,4-10 1-16,5-11 1 16,1-9-1-16,-1-10 2 15,4 2-2-15,-4-2 0 16,-4 7 0-16,-1 5 1 15,-1 13-1-15,-6 8 0 0,0 12-1 16,-2 10 1-16,-1 7-1 16,0 11 0-16,0 0 1 15,13 23-1-15,-6-6 0 16,6 3-1-16,2 0 1 15,8-2 0-15,1-2 0 16,9-9 0-16,5-10 0 16,8-9 1-16,5-14-1 15,2-8 1-15,-53 34 0 16,57-39 0-16,-57 39 0 15,53-44 0-15,-53 44 1 16,51-35-1-16,-23 10 1 16,7 25-2-16,-22 15 0 15,-2 25 0-15,-18 17-2 16,-2 18 2-16,-9 5-2 0,6 8 1 15,-2-14-1-15,2-13-3 16,11-13-3-16,-3-19-30 16,22-14-3-16,-5-19 1 15,9-10-4-15</inkml:trace>
  <inkml:trace contextRef="#ctx0" brushRef="#br5" timeOffset="189604">7931 4099 83 0,'0'0'37'16,"0"0"-1"-16,0 0 0 15,0 0-31-15,0 0 0 16,0 0-1-16,0 0 0 15,10 27-1-15,-6 1 0 16,2 10 0-16,-3 8-1 16,1 13 0-16,-5 8-1 15,0 6 0-15,-6 2 0 0,-1-1-1 16,-3-5-1-16,1-6 0 15,4-9-1-15,0-9-1 16,6-8-1-16,0-13-2 16,11-1-7-16,-11-23-25 15,13 8 1-15,-6-21-2 16,5 2 2-16</inkml:trace>
  <inkml:trace contextRef="#ctx0" brushRef="#br5" timeOffset="189867">7691 4223 92 0,'-32'-14'37'15,"14"12"1"-15,-4-9 0 16,22 11-31-16,-10-11-1 15,24 6 0-15,14-6-2 16,18-1-1-16,12-5-1 16,16 0 0-16,9-5-1 15,10 0-1-15,5 1-4 16,-3-9-4-16,4 14-31 15,-19-10-2-15,-3 11 0 16,-18-10-1-16</inkml:trace>
  <inkml:trace contextRef="#ctx0" brushRef="#br5" timeOffset="210274">16804 3587 56 0,'6'-16'33'0,"6"4"2"16,-10-6-2-16,-2 18-9 15,3-14-21-15,-3 14 1 0,-22 4 2 16,-3 14-2-16,-12 4 1 16,-7 11-2-16,-7 5 1 15,-3 9-2-15,-1 1 2 16,7 2-3-16,10 0 0 15,12-6 0-15,18-2-2 16,16-7 1-16,20-7-1 16,17-6 1-16,14-3-1 15,6-3 1-15,2-1 0 16,-3-1 1-16,-7-3 0 15,-11 9 0-15,-17 2 0 16,-21 5 0-16,-24 9 0 16,-17 3 0-16,-16 3 0 0,-8 1-2 15,-6-1 0 1,1-6-3-16,5 1-4 0,2-20-28 15,25 2-3-15,8-22 0 16,22 3-1-16</inkml:trace>
  <inkml:trace contextRef="#ctx0" brushRef="#br5" timeOffset="211100">18270 3494 68 0,'-38'7'35'16,"-6"11"1"-16,-13-4 1 15,6 13-29-15,-11-2-1 16,5 10-1-16,-1-3 0 16,13 5-3-16,6-1 0 15,13-2-2-15,15 1 0 16,15-5 1-16,18-4-2 15,18-7 1-15,19-4-1 16,13-1 0-16,7-5 0 16,-1 1 0-16,-9 1 0 15,-9 5 1-15,-19 7-1 16,-22 8 1-16,-32 10 0 15,-21 6 0-15,-21 7 0 0,-9-2 0 16,-8 1-1-16,-2-8-2 16,11-3-4-16,3-22-30 15,35-6-3-15,14-23 0 16,34-16-2-16</inkml:trace>
  <inkml:trace contextRef="#ctx0" brushRef="#br5" timeOffset="211938">21288 3425 83 0,'-27'-7'35'16,"-2"16"1"-16,-18-4-1 15,-4 16-32-15,-11-1 2 16,8 9-2-16,-4-2 2 15,10 3-3-15,11 0 2 16,18 1-3-16,15-5 1 16,20 2-2-16,19 0 0 15,15-2 0-15,10 3 1 16,6-3-1-16,1 3 0 15,-3 0 1-15,-11 1 0 16,-10 1 0-16,-21 2 0 16,-21 3 1-16,-25 1-1 0,-19 5 0 15,-17-2 0-15,-13 2 1 16,-12-2-2-16,-5-3-1 15,-1-4-1-15,5-12-5 16,22 0-32-16,3-16-2 16,23-7 2-16,11-14-4 15</inkml:trace>
  <inkml:trace contextRef="#ctx0" brushRef="#br5" timeOffset="218197">3383 1426 48 0,'5'-13'33'0,"1"1"3"16,-6-2-1-16,0 14-21 15,0 0-1-15,0 0-3 16,0 0-1-16,0 0-2 16,0 0-2-16,0 0-1 15,-52-49 1-15,52 49-2 16,0 0-2-16,-64-12 1 0,14 17-2 15,-3 12 1-15,-11 10-1 16,2 12 1-16,-4 14-1 16,4 11 1-16,0 10 1 15,8 3-2-15,1 3 3 16,9-2-2-16,5-5 1 15,11 1-1-15,15-11 0 16,13-6-1-16,15-17 0 16,16-8-1-16,11-18 2 15,9-13-1-15,8-10 0 16,3-15 0-16,-2-11 0 15,-2-4 1-15,-5-5-1 16,-7-2 1-16,-7 9-1 16,-10 5 0-16,-7 8 0 15,-9 7 1-15,-13 17-1 0,0 0 0 16,4 17 1-16,-13 12-1 15,-1 6 0-15,0 13-2 16,3 2-2-16,-1-1-6 16,18 7-21-16,-3-21-11 15,16-7-1-15,6-21-1 16,18-19 0-16</inkml:trace>
  <inkml:trace contextRef="#ctx0" brushRef="#br5" timeOffset="219914">14557 1319 75 0,'20'-59'38'0,"-20"59"-2"16,0 0 0-16,-8-52-29 0,8 52 1 16,0 0-1-1,-51-27-1-15,51 27-1 0,-65 13-1 16,-1 16-1-16,-8 15-1 15,2 16 0-15,4 8-2 16,12 12 2-16,13 1-2 16,20-4-1-16,12-13 1 15,13-5 0-15,9-11 1 16,15-12-2-16,12-14 3 15,10-11-3-15,8-17 2 16,7-10 2-16,0-11-3 16,-2-6 3-16,-5 3-2 15,-8-4 1-15,-10 10-1 16,-11 6 1-16,-11 14-1 0,-11 18-2 15,-10 15 2-15,-7 10-3 16,-4 6 0-16,1 0-5 16,14 10-18-16,-6-14-19 15,18-10 2-15,1-20-2 16,19-13 0-16</inkml:trace>
  <inkml:trace contextRef="#ctx0" brushRef="#br6" timeOffset="233397">8344 1379 86 0,'0'0'36'0,"23"-53"0"16,-23 53 1-16,0 0-33 0,0 0 0 16,0 0-1-16,0 0 1 15,13-24-1-15,-18 44 0 16,3 18-1-16,-5 7-1 15,-1 23 1-15,-5 15-1 16,-3 11-2-16,-2 4 0 16,1-10-1-16,3-4-1 15,1-15-4-15,9-3-3 16,-7-31-23-16,17-4-4 15,-6-31 0-15,17 5 0 16</inkml:trace>
  <inkml:trace contextRef="#ctx0" brushRef="#br6" timeOffset="233606">8289 1863 94 0,'-18'-5'38'0,"5"7"-2"16,-2-2 2-16,15 0-35 15,0 0 0-15,10 0-1 16,8-6 0-16,11-3-1 15,8-1-1-15,7-3 0 16,11-2-3-16,2-6-1 16,10 5-10-16,-6-6-23 15,2 6 0-15,-13-4-2 16,2 4 1-16</inkml:trace>
  <inkml:trace contextRef="#ctx0" brushRef="#br6" timeOffset="233862">8879 1294 106 0,'-6'25'41'0,"-6"16"0"15,7 23-2-15,-14 20-37 16,-1 20-1-16,-10 1 2 16,5 0-3-16,2-12-1 15,2-13-4-15,15-5-22 16,0-28-13-16,19-15-1 0,1-21-1 15,16-12-1-15</inkml:trace>
  <inkml:trace contextRef="#ctx0" brushRef="#br6" timeOffset="240655">14296 3640 59 0,'-13'-16'37'16,"13"16"-2"-16,-23-17 1 15,10 17-12-15,-7-13-20 16,5 6 1-16,-7-3-1 16,0 5 1-16,-7 4-2 15,-2 9 1-15,-12 13-1 16,-3 18 1-16,-16 17 0 15,0 20-1-15,-9 13 1 16,5 9-1-16,8 3-1 16,15-4-1-16,24-9 0 15,31-23-1-15,40-22-2 0,37-38-7 16,48-19-30-16,15-34-4 15,24-14 1-15,1-27-2 16</inkml:trace>
  <inkml:trace contextRef="#ctx0" brushRef="#br6" timeOffset="267201">22561 1355 75 0,'4'-17'37'0,"-4"-2"0"16,6 8 0-16,-7-3-22 0,5 3-12 15,-4 11 1-15,0 0 0 16,0 0 0-16,-14 0-1 15,1 13-1-15,1 4 0 16,-4 10 0-16,0 6 0 16,-3 4-1-16,1 6 0 15,0 8 0-15,7 4 0 16,0 3 0-16,8 1 0 15,4-4 0-15,10-2 0 16,5-7 0-16,10-2 0 16,9-12 1-16,8-10-2 15,9-13 1-15,6-11 0 16,2-12-2-16,6-12 2 0,-2-11-1 15,-3-9 1-15,-4-5-1 16,-7-4 1-16,-6-4-1 16,-8 0 0-16,-7 4 2 15,-8 0-2-15,-5 6 1 16,-6 4 0-16,-10 45 0 15,0 0 0-15,10-59 0 16,-10 59 0-16,0 0 0 16,7-48-1-16,-7 48 1 15,0 0-1-15,0 0 0 16,0 0 0-16,-2-48 0 15,2 48 0-15,0 0 0 16,0 0-1-16,0 0 0 16,0 0 0-16,0 0 0 0,0 0 0 15,0 0 0-15,0 0 1 16,-20-2-1-16,20 2 1 15,0 0-2-15,10 10 2 16,-10-10 0-16,0 0 0 16,9 11 0-16,-9-11 0 15,0 0-1-15,14 8 1 16,-14-8 1-16,0 0-1 15,0 0 1-15,11 1 0 16,-11-1 0-16,0 0 0 16,0 0 0-16,0 0 0 15,0 0-1-15,0 0 1 16,0 0-1-16,0 0 0 15,0 0-1-15,0 0 1 16,-6 10 0-16,13 9 0 0,-13 7 0 16,9 16 0-16,-14 6 0 15,4 18 1-15,-8 5 0 16,-1 7-1-16,-4 0 1 15,-1-4-1-15,3-9 2 16,-1-7-2-16,9-12 0 16,4-5-4-16,8-16-2 15,-2-25-27-15,22 11-8 16,-7-22-2-16,10-4 0 15</inkml:trace>
  <inkml:trace contextRef="#ctx0" brushRef="#br6" timeOffset="271667">20079 1331 65 0,'13'-56'37'16,"-13"56"0"-16,0 0 0 16,11-50-27-16,-11 50-2 15,0 0 0-15,14-22-2 16,-7 41-1-16,-11 15-2 15,-1 22 1-15,-4 23-3 16,0 16 0-16,-3 7 0 16,4 4 0-16,0-15-2 15,2-9-1-15,7-16-3 16,2-24-7-16,18-13-26 15,-5-24 0-15,20-11-2 0,-7-22 1 16</inkml:trace>
  <inkml:trace contextRef="#ctx0" brushRef="#br6" timeOffset="272033">20617 1237 99 0,'0'0'40'0,"8"-19"1"15,-22 12-1-15,-7 26-37 16,-20 15-3-16,-14 26 2 16,-18 4-1-16,1 10 1 15,-1-5-1-15,24-14 1 0,7-12-1 16,14-7-1-16,14-10 1 15,13-7 0-15,10-5 0 16,11-6 0-16,8-6 0 16,8 1 0-16,0 0-1 15,5-2 1-15,-4 5 0 16,3 2-1-16,-4 6 1 15,-7 2-1-15,0 5 0 16,-5 1-1-16,3 1-1 16,-3-6-4-16,8 8-15 15,-12-14-19-15,17 4-2 16,-10-8 2-16,8 3-3 15</inkml:trace>
  <inkml:trace contextRef="#ctx0" brushRef="#br6" timeOffset="272165">20898 1982 109 0,'0'0'37'0,"9"-16"-12"16,-9 0-28-16,0-7-35 16,5 3-3-16,-1-7-1 15</inkml:trace>
  <inkml:trace contextRef="#ctx0" brushRef="#br6" timeOffset="276313">16080 7297 63 0,'0'0'33'0,"-17"14"0"16,7-1 0-16,1 13-19 16,-4 3-9-16,6 14-1 15,-7 9 1-15,5 12-1 16,-5 4 0-16,2 6-1 15,-3-7-1-15,4-1 1 16,0-16-2-16,3-9 0 16,3-21 0-16,5-20-1 15,2-17 1-15,6-20-1 16,3-14 1-16,4-12-1 15,2-10 1-15,-1-6-1 16,0-5 1-16,0 2 0 16,2 11-1-16,-8 16 2 0,-1 10-1 15,-3 19 1-15,-6 26-2 16,0 0 2-16,0 27-1 15,-2 10-1-15,-2 5 1 16,5 4-1-16,8-4 0 16,6-5 0-16,11-12 1 15,12-13 0-15,8-14 0 16,9-13 0-16,9-10 0 15,3-15 0-15,3-3 0 16,-5-6 1-16,-8 5-2 16,-6 7 1-16,-12 6 0 15,-12 14 0-15,-10 17-1 16,-17 20 0-16,-11 15 1 15,-7 16-3-15,-3 11 1 0,-1 6-2 16,6 9-1-16,-1-12-7 16,26-1-26-16,0-17-1 15,22-4 0-15,5-20-1 16</inkml:trace>
  <inkml:trace contextRef="#ctx0" brushRef="#br6" timeOffset="276989">17161 7508 102 0,'-35'4'38'0,"2"12"0"16,-11 1 0-16,7 16-32 0,-1-3-3 15,4 11 1-15,6-1-2 16,6 6 1-16,7-2-2 15,8-2 1-15,10-9-2 16,7-6 1-16,9-12-1 16,6-12 0-16,4-12 0 15,4-13 0-15,1-14 0 16,2-4 0-16,-2-9-1 15,-5-3 1-15,-4 2 0 16,-4 5 0-16,-6 7 0 16,-6 9 1-16,-4 14-1 15,-5 15 1-15,0 0 0 16,-13 18 0-16,8 4 0 15,-1 5-1-15,2-1 0 0,4 0 0 16,10-4 0-16,5-9 0 16,8-7 0-16,9-6 0 15,6-6 0-15,8-6 0 16,-4-2 0-16,2 0 0 15,-8 3 0-15,-4 2 0 16,-8 8 1-16,-10 8-1 16,-11 9 0-16,-7 9 0 15,-9 5-1-15,-1 2 1 16,-1 2 0-16,0 1 0 15,2-5 0-15,4-9 0 16,7-7 0-16,2-14 0 16,11-4 1-16,3-13-1 15,4-10 1-15,1-6 0 0,1-4 1 16,2-5-1-16,-5 6 0 15,-3 1 0-15,-3 7 0 16,-4 5 0-16,-3 9 0 16,-4 14-1-16,7-16 0 15,-7 16-1-15,19-8 1 16,0-4-3-16,10-5-3 15,1-10-5-15,20 1-27 16,-12-16-2-16,15 5 1 16,-11-15-1-16</inkml:trace>
  <inkml:trace contextRef="#ctx0" brushRef="#br6" timeOffset="277184">17990 6980 119 0,'-20'8'40'0,"7"19"0"15,-3 1-1-15,-4 19-36 16,12 11 0-16,1 13-1 15,2 9-1-15,2 9 0 16,2 2-1-16,3-4-2 16,4-4-2-16,5-17-3 15,13-6-30-15,-3-24-3 16,14-11 0-16,-3-27-1 15</inkml:trace>
  <inkml:trace contextRef="#ctx0" brushRef="#br6" timeOffset="277458">18208 7410 121 0,'-38'16'40'0,"-11"-1"1"16,7 12-2-16,8-5-35 15,-2 2-2-15,10-2 0 16,7 3 0-16,11-5-1 15,8-4 0-15,14-5 1 16,7-2-2-16,6-5 0 16,7-3 0-16,2-2 0 15,2-3-2-15,3-2 0 16,-5-3-1-16,4-2-2 15,-6-8-4-15,14 7-29 16,-18-14-2-16,8 8 1 16,-12-11-1-16</inkml:trace>
  <inkml:trace contextRef="#ctx0" brushRef="#br6" timeOffset="277613">18472 7470 111 0,'-4'28'37'16,"-6"-3"2"-16,9 10-3 15,-4-3-33-15,6 1-1 16,3 2-2-16,0-7-4 15,10 9-15-15,-6-21-19 16,8-2 0-16,-2-18 0 16,8-3-1-16</inkml:trace>
  <inkml:trace contextRef="#ctx0" brushRef="#br6" timeOffset="278076">18601 7207 115 0,'-4'16'39'0,"-4"-5"-1"15,11 7-1-15,-3-4-35 16,9 0-1-16,4 0 0 16,4 2 0-16,2-4 1 15,2 2-1-15,-3-1 1 16,2 4 1-16,-8 4-1 15,-4 4 0-15,-7 4 1 16,-3 7-1-16,-6 4-1 16,-4 3 2-16,-3 1-3 15,1-4 0-15,1-2 0 0,4-7 0 16,4-6 0-16,8-15 0 15,-3-10 0-15,23-15 0 16,-2-12 0-16,1-5 0 16,3-6 0-16,3-5 0 15,-1-1 0-15,2 4 0 16,-6 6 0-16,-4 9 0 15,-1 10 0-15,-5 11 0 16,-2 11-2-16,-2 8-1 16,5 8 0-16,-3 3 0 15,10 7-2-15,-1-5-1 16,14 6-4-16,-6-19-9 15,19 10-20-15,-4-14 1 16,6 1 0-16,-4-14 0 16</inkml:trace>
  <inkml:trace contextRef="#ctx0" brushRef="#br6" timeOffset="278560">19435 7467 107 0,'-8'-21'38'0,"-15"-4"2"16,6 14-1-16,-10 4-32 15,6 14-1-15,-7 8-1 16,4 16-2-16,-3 8 0 15,8 10-1-15,-1 4 0 16,11-3-1-16,1-4 1 16,10-5-2-16,6-11 0 15,6-13 0-15,8-15 0 16,1-13 0-16,5-13 0 15,0-9 0-15,1-8 0 0,-4-6 0 16,-2 1 0-16,-2 1 0 16,-3 7 0-16,-7 10-3 15,-4 14 2-15,-7 14-1 16,-4 28 1-16,-11 16-1 15,-3 21 1-15,-7 20 2 16,-8 17-2-16,-2 9 1 16,-4 9 0-16,1-2-1 15,1-7 2-15,3-10-1 16,5-17 0-16,5-21 0 15,5-22 1-15,8-19-1 16,11-22 1-16,-8-25-1 16,12-15 1-16,4-18-1 15,5-15 0-15,5-13 1 0,7-6 0 16,3 0-1-16,3 4-2 15,-4-1-3-15,11 24-17 16,-15-8-16-16,10 21-3 16,-8-1 0-16,10 11-3 15</inkml:trace>
  <inkml:trace contextRef="#ctx0" brushRef="#br6" timeOffset="279506">20283 7045 81 0,'0'-25'36'16,"5"10"-1"-16,-8 0 2 15,3 15-23-15,0 0-4 16,-2 15-3-16,-5 8-2 15,3 9-1-15,-2 10-1 16,1 8-2-16,1 6 1 16,0 8 0-16,2-2-1 15,2 3-1-15,-4-5 1 16,4-3-1-16,-1-11 0 15,2-6 1-15,-1-13-1 16,0-9 0-16,0-18 0 16,4-12 0-16,-3-13 0 0,3-12 0 15,-3-9-1-15,-1-14 0 16,3-10 1-16,0-6 0 15,2-3 1-15,1-4-1 16,5 5 1-16,2 7-1 16,8 5 1-16,8 13 0 15,6 11 0-15,3 13-1 16,5 14 1-16,2 12-1 15,-2 9 0-15,-5 7 0 16,-8 8 0-16,-6 9 1 16,-12 5-1-16,-10 6 0 15,-13 4 0-15,-9 1 1 16,-10-1-1-16,-1 2 0 15,-4-7 0-15,3-5 1 0,5-10-1 16,10-5 0-16,17-20-1 16,0 0 1-16,28 2 0 15,4-14 0-15,11 0 0 16,2 2 0-16,-1 3 1 15,-3 7-1-15,-9 10 1 16,-11 10-1-16,-16 7 1 16,-12 13-1-16,-15 2 0 15,-10 8 0-15,-8 2 0 16,-4-3-1-16,-1-6 0 15,2-6-2-15,13-9 0 16,5-20-4-16,25-8-18 16,7-15-14-16,20-14-2 15,9-25 0-15,17-6 1 16</inkml:trace>
  <inkml:trace contextRef="#ctx0" brushRef="#br6" timeOffset="279709">21167 6752 118 0,'-19'34'39'15,"-12"2"0"-15,4 17-1 16,-7 7-36-16,-4 13-2 16,1 6 1-16,3 5-1 15,4 4-1-15,5-4-2 16,12-1-4-16,2-20-17 15,23-1-15-15,3-22 1 0,21-10-1 16,6-24-1 0</inkml:trace>
  <inkml:trace contextRef="#ctx0" brushRef="#br6" timeOffset="280024">21380 7220 112 0,'-16'-9'42'0,"-14"2"-2"15,2 21 2-15,-12 2-36 16,5 13-3-16,1 6 0 15,9 8-1-15,5 3-1 16,10 4 0-16,6-5 2 16,14-6-3-16,10-9 0 15,12-8 0-15,5-15 0 16,7-13 0-16,2-11 0 15,-1-12 0-15,-3-8 0 0,-6-7 0 16,-7-6 0-16,-12-3 0 16,-10 5-4-16,-14 4 2 15,-3 7-1-15,-10 8-1 16,0 12-2-16,-4 2-3 15,14 24-24-15,-8-3-7 16,19 13 2-16,3-3-2 16</inkml:trace>
  <inkml:trace contextRef="#ctx0" brushRef="#br6" timeOffset="280294">21939 7274 89 0,'-7'-16'40'16,"7"16"1"-16,-26-24 0 15,5 21-20-15,-11-2-15 16,2 14 0-16,-7 5-2 16,0 11-2-16,2 6 1 15,4 5-1-15,5 4-2 16,8 1 0-16,10-2 0 15,12-8 0-15,12-6 0 16,11-13 0-16,15-6-5 16,3-20-7-16,20-1-23 15,-10-22-7-15,15-3 3 16,-9-17-3-16</inkml:trace>
  <inkml:trace contextRef="#ctx0" brushRef="#br6" timeOffset="280514">22334 6774 127 0,'-26'11'41'0,"5"23"1"16,-9 2-1-16,8 7-37 16,0 17-4-16,5 8 0 15,2 5 0-15,2 2 0 16,8 0 0-16,9-7-3 15,6-4-3-15,1-20-10 16,20-1-24-16,-7-26-1 16,13-5 0-16,-3-20-1 15</inkml:trace>
  <inkml:trace contextRef="#ctx0" brushRef="#br6" timeOffset="280748">22521 7083 128 0,'-32'2'44'0,"-16"6"-2"16,4 20-1-16,-13 7-41 15,10 1 0-15,8 1 0 16,5 0 0-16,16-2 0 16,17-7 0-16,14-5 0 15,18-9 0-15,17-6 0 16,9-5 0-16,12-2 0 15,3-7-4-15,12 8-16 16,-21-11-19-16,15 10-4 16,-18-8 2-16,-1 12-2 0</inkml:trace>
  <inkml:trace contextRef="#ctx0" brushRef="#br6" timeOffset="280858">22947 7392 132 0,'0'0'42'16,"-27"3"1"-16,16-4-5 16,-13-6-38-16,10-7 0 15,14 14-13-15,-30-25-24 16,19 19-8-16,-14-4 2 15,3 10-2-15</inkml:trace>
  <inkml:trace contextRef="#ctx0" brushRef="#br6" timeOffset="281639">24415 8108 87 0,'-23'9'36'16,"-15"-6"2"-16,-7 2-1 16,-19-7-33-16,-7 1-2 15,-11-3 0-15,-10 1-1 16,-16-3 1-16,-15 1-1 15,-14 3 1-15,-14 1-1 0,-17 3 1 16,-14 2 0-16,-16 1 0 16,-10 5 0-16,-15 0 0 15,-9 4-1-15,-11 0 0 16,-6 2 1-16,-7 1-2 15,-7 4 1-15,-8-2-1 16,-6 5 1-16,-7-1-1 16,-1 0 1-16,-5-1-1 15,0-1 0-15,1-3 1 16,4-6-1-16,5-3 1 15,5-6 0-15,10-6-1 16,4-7 1-16,12-4-1 16,4-3 1-16,5-2-1 15,7 1 0-15,3 3 0 16,1 3-1-16,6 7 1 0,4 5-1 15,-3 7 0-15,6 4 0 16,4 8 1-16,7 4-1 16,9-2 0-16,11-2-2 15,19 2-5-15,9-15-29 16,36 1-4-16,15-15 0 15,27-4-1-15</inkml:trace>
  <inkml:trace contextRef="#ctx0" brushRef="#br6" timeOffset="282225">14372 8448 79 0,'-10'7'37'0,"10"12"0"16,-4 7-1-16,8 18-34 16,-3 9 0-16,2 14-2 15,0 20 2-15,-2 20-1 16,-4 19 1-16,3 19-1 15,-3 19 2-15,2 20-1 16,0 15-1-16,1 18 2 16,-4 8-3-16,2 9 3 15,-5 7-2-15,1 7 3 16,-6 8-4-16,-3 10 1 15,-3 7 0-15,-2 16 0 16,0 17 1-16,2 25-2 16,-1 21 1-16,4 19-2 0,3 65-1 15,7-34 2 1,5 17-3-16,7 5-1 0,6 2-1 15,-2-16-4-15,15-11-13 16,-14-37-21-16,1-219 3 16,-1 3-2-16,-1-3 3 15</inkml:trace>
  <inkml:trace contextRef="#ctx0" brushRef="#br6" timeOffset="282893">15373 8923 94 0,'0'-22'38'16,"0"22"1"-16,-2-16-1 0,2 16-35 15,0 0 0-15,-10 30 0 16,5 5 0-16,-1 15 0 15,-7 14-2-15,0 12 0 16,-2 7 0-16,2 5 0 16,1-3-2-16,0-10 0 15,9-7-5-15,-4-29-11 16,14-4-21-16,-7-35 0 15,19 0 0-15,-7-31-1 16</inkml:trace>
  <inkml:trace contextRef="#ctx0" brushRef="#br6" timeOffset="283088">15139 8840 102 0,'-23'-26'38'16,"23"26"2"-16,-7-17-3 15,25 17-31-15,14-1-4 16,12 0-1-16,10 0-1 15,11 0-2-15,9 2-1 16,0-8-6-16,13 12-24 16,-16-9-6-16,8 8 2 15,-16-7-1-15</inkml:trace>
  <inkml:trace contextRef="#ctx0" brushRef="#br6" timeOffset="283270">15936 8910 74 0,'-24'33'37'15,"-1"12"1"-15,-7-4 1 16,6 18-12-16,-2-8-22 0,9 5-1 15,3-3 0-15,7 1-2 16,5-6-2-16,6-4-1 16,5-8-4-16,0-23-14 15,17 0-19-15,-5-24-1 16,11-8 1-16,-2-22-2 15</inkml:trace>
  <inkml:trace contextRef="#ctx0" brushRef="#br6" timeOffset="283419">15902 8653 103 0,'-28'-12'35'0,"11"7"1"0,17 5-8 16,0 0-64-16,17-13 1 15,14-2-2-15,10 3-1 16</inkml:trace>
  <inkml:trace contextRef="#ctx0" brushRef="#br6" timeOffset="283653">16398 8480 106 0,'-13'20'39'16,"6"11"1"-16,-5 0-2 16,10 13-34-16,-4 8-1 15,3 12 0-15,-1 10 0 16,0 10-1-16,-2 10 0 0,-2 0-2 15,0 0-1-15,-1-11-1 16,4-6-4-16,-5-20-5 16,13-8-27-16,-5-29-2 15,2-20 1-15,15-7-1 16</inkml:trace>
  <inkml:trace contextRef="#ctx0" brushRef="#br6" timeOffset="283833">16281 9034 113 0,'-24'-15'39'0,"9"12"2"15,1-1-2-15,14 4-34 16,14-5-2-16,10-4-3 16,13-7-2-16,8-8-1 0,14-2-2 15,0-12-1-15,12 7-6 16,-16-14-25-16,5 12-2 15,-13-9 1-15,-7 11 0 16</inkml:trace>
  <inkml:trace contextRef="#ctx0" brushRef="#br6" timeOffset="283998">16772 8614 91 0,'-11'13'36'0,"-9"2"0"15,7 18 3-15,-9 4-28 16,7 15-5-16,0 6 0 16,0 12-2-16,0 6-1 15,0 6-3-15,2 1 0 16,3-7-3-16,9 1-7 15,-10-17-28-15,20-7 0 16,1-20-1-16,11-15 0 0</inkml:trace>
  <inkml:trace contextRef="#ctx0" brushRef="#br6" timeOffset="284328">16865 9059 117 0,'-4'22'39'16,"6"-9"0"-16,11 11-3 16,4-11-33-16,11-2-1 15,4-9 1-15,6-3-1 16,2-7 0-16,-3-3-1 0,-4-8 0 15,-5 0 0-15,-9-3-1 16,-15 0 0-16,-11 5 0 16,-9 5 0-16,-11 7 1 15,-5 11 0-15,-4 8-1 16,-5 10 1-16,7 11 0 15,2 4 1-15,9 3-1 16,11 1 1-16,14-3-4 16,15-12 0-16,17-3-7 15,3-20-28-15,29-2-4 16,3-16 0-16,19-4-2 15</inkml:trace>
  <inkml:trace contextRef="#ctx0" brushRef="#br6" timeOffset="285004">17984 8871 109 0,'-9'4'38'0,"-5"4"1"16,8 9-2-16,-6 4-34 15,2 6 0-15,-2 8-1 16,0 11 1-16,-2 6-1 15,1 8 1-15,1 3-1 16,2 2 0-16,2-4-1 16,2-6 0-16,3-10-1 15,-1-8 0-15,3-15 1 16,1-22-1-16,0 0 1 15,10-22-1-15,-1-13 1 16,0-15 0-16,0-6-1 16,5-14 1-16,1-9-1 15,4-5 0-15,0 3-1 16,4 2 1-16,-2 10-2 0,6 10 2 15,0 10-1-15,3 13 1 16,2 13-1-16,1 16 0 16,0 12 1-16,0 7 1 15,-1 8 0-15,-5 9-1 16,-3 3 2-16,-8 3-2 15,-7 3 2-15,-7 0-2 16,-12 1 2-16,-8-1-2 16,-13-2 0-16,-5-5 0 15,-7-4 0-15,-4-8-1 16,5-3 0-16,-2-8-2 15,11-3-1-15,5-11-3 16,28 6-12-16,-7-16-19 16,28 8-2-16,2-9 0 15,20 7-1-15</inkml:trace>
  <inkml:trace contextRef="#ctx0" brushRef="#br6" timeOffset="285417">18634 9036 115 0,'-13'6'38'0,"-17"-6"3"16,4 19-6-16,-11-7-29 15,-1 9-1-15,-4 4 0 16,0 7-1-16,-1 4 0 15,5 6-2-15,5-2-2 16,10-3 0-16,8-3 0 0,14-6 0 16,11-8 0-16,11-10 0 15,10-10 0-15,11-9 0 16,5-13 0-16,4-6 0 15,-1-6 0-15,-5-3 0 16,-4-2 0-16,-7 2 0 16,-10 2 0-16,-8 6 0 15,-8 7 0-15,-4 10 0 16,-4 12 0-16,0 0 0 15,0 0 0-15,-15 27-4 16,11 3 0-16,2 0-2 16,9 12-6-16,-6-16-12 15,20 15-14-15,-5-17-1 16,16 2 0-16,1-16-1 0</inkml:trace>
  <inkml:trace contextRef="#ctx0" brushRef="#br6" timeOffset="286213">19106 9053 103 0,'-19'-17'39'16,"-1"22"1"-16,-15 0 0 16,7 15-30-16,-14 5-3 15,5 13-1-15,3 1-2 16,3 5-1-16,8 0 0 15,9-3-3-15,11-6 0 16,11-6 0-16,14-13 0 0,9-10 0 16,7-10 0-16,5-11 0 15,2-12 0-15,0-6 0 16,-3-4 0-16,-3-6 0 15,-11 4 0-15,-4 1 0 16,-6 4 0-16,-7 8-2 16,-7 12 2-16,-4 14 0 15,0 0 0-15,-18 25 0 16,6 11-1-16,-7 17 1 15,4 14 0-15,-7 14 0 16,3 8-1-16,0 5 2 16,-2-1-1-16,5-1 1 15,-1-13-1-15,5-7 2 16,2-18-2-16,0-14 0 0,2-19 0 15,8-21 0-15,0 0 0 16,-5-37 0-16,10-3 0 16,1-12 0-16,2-13 0 15,3-5 0-15,2-4 0 16,2 4 0-16,1 3 0 15,-1 8 0-15,3 11 0 16,-3 8 0-16,3 15 0 16,2 9 0-16,0 12 0 15,3 7 0-15,5 3 0 16,1 0 0-16,7 1 0 15,3-3 0-15,4-9 0 16,1-5 0-16,3-10 0 16,2-5 0-16,-3-6 0 15,-2-5 0-15,-5-3 0 0,-8-2 0 16,-6 2 0-16,-10 3 0 15,-8 9 0-15,-14 5 0 16,-9 9 0-16,-12 11 0 16,-4 13 0-16,-6 12 0 15,1 11 0-15,-2 9 0 16,6 5 0-16,10 2 0 15,11-4 0-15,14-6 0 16,19-12 0-16,14-14 0 16,19-12 0-16,6-24-10 15,24 1-11-15,-12-31-7 16,18 9-14-16,-10-16-1 15,0 2-3-15,-17-7 4 16</inkml:trace>
  <inkml:trace contextRef="#ctx0" brushRef="#br6" timeOffset="287161">15259 10130 97 0,'6'-20'37'15,"6"8"2"-15,-12 12-2 16,0 0-32-16,2 15-1 15,-7 13-3-15,-4 6 1 16,-1 11 0-16,-4 4-1 16,0 6 1-16,-5 0-1 15,4 0 0-15,0-9 0 16,3-6 1-16,2-10-2 0,3-8 1 15,5-12-1-15,2-10 1 16,9-21-1-16,2-8 0 16,6-12 1-16,2-11-2 15,0-3 3-15,1-7-2 16,2 1 2-16,-2 5-2 15,-5 8 2-15,-1 11-2 16,-3 8 0-16,-2 15 2 16,-9 14-1-16,14 14-1 15,-5 12 0-15,-1 12 0 16,0 5-2-16,3 8 3 15,3 2-2-15,6-3 1 16,1-6-1-16,2-7 2 16,2-13-2-16,3-14 3 15,-1-14 0-15,1-15-1 0,-2-16 2 16,-4-7-2-16,-5-14 2 15,-5-5-2-15,-4-2 1 16,-5-2-2-16,-4 8 0 16,-6 7-2-16,0 12-2 15,-3 8-2-15,10 30-7 16,-12-18-13-16,21 35-14 15,-6-2 0-15,17 13-1 16,0-2 1-16</inkml:trace>
  <inkml:trace contextRef="#ctx0" brushRef="#br6" timeOffset="287526">16004 10341 101 0,'6'15'38'16,"-6"-15"2"-16,20 5-1 15,-2-12-36-15,5-1 0 16,2-7 2-16,5-1-2 16,-1-4 0-16,-3 1-1 15,-2-1 1-15,-7-1-2 16,-9 2 2-16,-6 0-2 15,-7 5 0-15,-10 2-1 16,-9 6 1-16,-5 6 0 16,-9 8 0-16,-1 12-2 15,-8 9 0-15,3 7 1 16,2 8-1-16,7 5 2 15,7-1-3-15,14 1 2 0,15-6-3 16,18-10 2-16,20-8-3 16,13-13-3-16,25 0-10 15,-4-22-21-15,24 1-2 16,-8-18 1-16,10 4-1 15</inkml:trace>
  <inkml:trace contextRef="#ctx0" brushRef="#br6" timeOffset="287904">16685 10231 119 0,'-37'2'39'0,"-10"-1"-1"16,4 20-1-16,-2-4-35 0,5 11 0 16,4 4 0-16,7 7 0 15,6 1-2-15,8 1 3 16,9-4-1-16,8-2-1 15,10-9-1-15,13-9 1 16,3-10-1-16,10-10 0 16,6-12 0-16,2-8 0 15,0-9 0-15,0-5 0 16,-8-3 2-16,-6 2-4 15,-7 1 4-15,-10 8-2 16,-6 4 2-16,-8 15-3 16,-1 10 1-16,0 0 0 15,-18 26-1-15,12 1 1 16,0 5-2-16,2 4-1 15,8 0-2-15,2-9 2 0,11-1-4 16,1-23-8-16,17 4-14 16,-3-29-10-16,12-4 1 15,-4-23-3-15,10-6 5 16</inkml:trace>
  <inkml:trace contextRef="#ctx0" brushRef="#br6" timeOffset="288094">17167 9809 112 0,'-26'42'39'15,"5"26"0"-15,-12 8-2 16,9 16-33-16,0 1-3 16,7 5 0-16,6-5-3 15,4-12-1-15,9-6-9 0,-3-24-25 16,16-11-2-16,-9-25 0 15,11-11-1-15</inkml:trace>
  <inkml:trace contextRef="#ctx0" brushRef="#br6" timeOffset="288572">16953 10187 108 0,'-12'3'43'16,"1"-1"-1"-16,19 8-1 15,-8-10-25-15,32 8-13 16,3-14-1-16,9-3-2 15,5-3 0-15,3 1 0 16,-1 1 0-16,-5 1 0 0,-6 3 0 16,-8 6 0-16,-9 4 0 15,-9 7 0-15,-9 2 0 16,-5 8 0-16,-7 1 0 15,-4 7 0-15,-1 4 0 16,-3 3 0-16,1 2 0 16,-3 0 0-16,8-2 0 15,1-5 0-15,3-6 0 16,7-7 0-16,-2-18 0 15,22-4 0-15,1-14 0 16,6-12 0-16,2-8 0 16,4-5 0-16,-4-2 0 15,3 2 0-15,-7 8 0 16,-6 7 0-16,-5 12 0 15,-16 16 0-15,11 8 0 0,-12 12 0 16,-4 10 0-16,0 4 0 16,2 7 0-16,-2-1 0 15,5 3-5-15,2-13-1 16,11 5-9-16,-13-35-7 15,31 27-12-15,-15-33-7 16,12-1 0-16,-4-16 0 16</inkml:trace>
  <inkml:trace contextRef="#ctx0" brushRef="#br6" timeOffset="288929">17752 10281 109 0,'-9'18'41'0,"9"-18"0"15,9 16-1-15,-9-16-36 16,29 6 0-16,-4-9-1 15,7 0 0-15,3-10 1 16,6 1-2-16,-2-8 0 16,0-1 0-16,-5-3-2 15,-7-1 0-15,-9-2 0 16,-10 4 0-16,-8 1 0 15,-9 6 0-15,-6 4 0 16,-6 10 0-16,-5 10 0 16,-4 11 0-16,-1 11 0 15,0 9 0-15,0 10 0 16,1 2 0-16,8 4-2 15,4-1 2-15,10-9-3 0,7-10 0 16,17-9-3-16,3-24-8 16,29 1-11-16,-9-27-15 15,26-5 2-15,0-20-6 16,12-3 5-16</inkml:trace>
  <inkml:trace contextRef="#ctx0" brushRef="#br6" timeOffset="289249">18444 10039 124 0,'-34'10'40'0,"4"13"2"16,-12-7-6-16,4 16-33 16,-1 3 1-16,5 2-2 15,4-1-1-15,8-3 0 0,10-6-2 16,11-4 1-16,14-10-2 15,8-9 2-15,10-9 0 16,5-2-1-16,1-6 3 16,-1 4-2-16,-6-2 1 15,-4 8-2-15,-9 3 2 16,-7 5-1-16,-7 10-1 15,-7 2 0-15,-3 9 0 16,-4 1-1-16,-1 4-1 16,-2-3 0-16,5 6-5 15,-6-20-8-15,22 11-17 16,-7-25-7-16,21 0-1 15,0-21 0-15</inkml:trace>
  <inkml:trace contextRef="#ctx0" brushRef="#br6" timeOffset="289547">18796 9954 101 0,'-24'18'41'16,"-13"2"1"-16,10 15 0 15,-7-15-21-15,13 12-17 16,5-5-2-16,10-3 0 15,10-5-2-15,9-5 0 16,8-6 0-16,5-1 0 16,2-3 0-16,3 3 0 15,-3 2 0-15,-5 6 0 16,-8 8 0-16,-8 5 0 15,-8 3 0-15,-8 4 0 0,-6 3 0 16,-10-2-5-16,2 9-10 16,-17-23-7-16,14 11-18 15,-17-15-3-15,6 4 1 16,-11-12-2-16</inkml:trace>
  <inkml:trace contextRef="#ctx0" brushRef="#br6" timeOffset="290180">15643 11203 68 0,'-11'-24'38'16,"-1"7"-1"-16,-10 1 0 15,3 9-30-15,-15 0-1 16,4 13 0-16,-4 6-1 16,-2 12 0-16,-3 9-2 15,6 11 1-15,-5 6 0 0,8 8-2 16,2 1 0-16,6 4 1 15,6-3-2-15,7-4-1 16,11-4-2-16,7-10 0 16,17-8-4-16,5-20-6 15,24 0-27-15,-2-21-2 16,24-3 3-16,-3-17-4 15</inkml:trace>
  <inkml:trace contextRef="#ctx0" brushRef="#br6" timeOffset="291029">15927 11429 93 0,'-51'25'39'0,"5"14"2"0,-6-3-3 16,11 7-31-16,2-3-3 15,16 1 2-15,7-2-3 16,15-5 1-16,12-9-3 15,15-5 2-15,12-10-2 16,11-9-1-16,4-9 0 16,3-7-2-16,-2-7 1 15,-3-8-1-15,-8-1 1 16,-13-7-1-16,-8 4 1 15,-15 1-2-15,-9-1 3 16,-9 7-1-16,-4 4 1 16,-2 6 0-16,-1 5-1 15,2 6 1-15,2 6 1 16,14 0-1-16,-8 11 1 15,8-11-1-15,23 14 1 0,2-11-1 16,6-3 1-16,6-3-1 16,5-1 1-16,0-1-1 15,-2 2 1-15,-3 3-1 16,-6 4 0-16,-6 7 0 15,-10 6 1-15,-8 4-1 16,-7 6 0-16,-6 2 2 16,-6 3-1-16,-3 0 1 15,-1-6-2-15,1-1 2 16,2-7-2-16,2-7 2 15,11-11-3-15,0 0 0 16,9-22 1-16,8-3-1 16,5-5 1-16,3-8-2 15,2-1 2-15,1-3-1 0,1 4 1 16,-6 4 0-16,-3 7 0 15,-5 5 0-15,-4 9 0 16,-11 13 0-16,11-1 0 16,-11 1 1-16,1 26-1 15,2-7 0-15,-2 1 0 16,3 3 0-16,5-5 0 15,0 1 0-15,4-6 1 16,7-8-1-16,5-6 1 16,5-8-1-16,2-8 1 15,2-3-1-15,3-6 1 16,-5-1-1-16,-1 0 0 15,-5 3 1-15,-7 5-1 16,-4 6 0-16,-15 13 0 0,12-1 0 16,-10 11 0-16,-5 9 0 15,-1 6 0-15,-1 6-1 16,-1 4 0-16,5 0-1 15,1 0-2-15,2-6-1 16,11-1-5-16,-13-28-6 16,43 19-7-16,-22-31-12 15,18 0-4-15,-6-15 0 16,8 2 2-16</inkml:trace>
  <inkml:trace contextRef="#ctx0" brushRef="#br6" timeOffset="291562">17148 11388 94 0,'-14'-4'38'0,"6"15"2"0,-9 0-2 16,9 11-32-16,-5 3-3 15,4 11 1-15,0 0-1 16,2 6 2-16,0-1-3 16,5 1 1-16,-1-5-1 15,1-5 1-15,1-8-2 16,2-8 1-16,-1-16-1 15,0 0-3-15,20-16 2 16,-10-13-1-16,4-4 0 16,2-10-1-16,3-6 2 15,-1-3-2-15,3-1 1 16,-2 2 0-16,2 6 1 15,-4 7-1-15,4 8 1 16,1 7 0-16,-1 11 0 16,3 7 0-16,3 7-1 0,2 8 1 15,-2 3 0-15,2 5 0 16,-3 4 0-16,-5 0 0 15,-4 5-1-15,-8 0 1 16,-7 2 0-16,-9-1 0 16,-11 0 0-16,-6-3 0 15,-9 0 0-15,-5-5 0 16,-6-1 0-16,-2 1 0 15,-2-3 1-15,2 4 1 16,7 2-1-16,0 7 1 16,5 8-1-16,1 8-1 15,7 8 1-15,0 12-1 16,6 5 1-16,1 4-4 15,4 1 1-15,-3-11-8 0,15 4-5 16,-13-26-7-16,18 2-15 16,-8-27-6-16,7-6 0 15,-1-12 1-15</inkml:trace>
  <inkml:trace contextRef="#ctx0" brushRef="#br6" timeOffset="292043">17743 10946 94 0,'0'0'39'0,"0"0"0"16,13 2-1 0,-16 10-32-16,3 6-5 0,-7 8 0 15,2 15 0-15,-9 10 1 16,-1 14-2-16,-6 8 0 15,2 4-1-15,-2 3 1 16,3-6-1-16,10-4-4 16,0-19-6-16,23-5-26 15,-1-22-1-15,12-7-1 16,3-20-1-16</inkml:trace>
  <inkml:trace contextRef="#ctx0" brushRef="#br6" timeOffset="292436">17795 11386 96 0,'-9'14'39'16,"9"-14"0"-16,-2 24 0 16,13-17-37-16,12-1 0 15,11-5 0-15,9-2 0 16,9-5 0-16,5-4-1 15,3-4 0-15,-2-5 0 16,-5 1 0-16,-10-3-1 16,-9 2 0-16,-12-3 0 15,-13-2 0-15,-12 2 0 16,-8 1 0-16,-10 2-1 15,-7 6 1-15,-5 7 0 16,-3 7 0-16,-1 11 1 16,-3 11-1-16,2 11 1 0,6 8 1 15,3 7-1-15,12 1 0 16,10-4 0-16,16-2-1 15,16-15 0-15,21-13-3 16,16-23-2-16,22-8-9 16,-1-29-18-16,23-2-8 15,-7-20 1-15,6 0-3 16</inkml:trace>
  <inkml:trace contextRef="#ctx0" brushRef="#br6" timeOffset="292613">18723 10861 117 0,'-35'58'37'0,"-6"1"2"0,10 19-6 16,5-5-32-16,6 7-3 16,10-3 0-16,0-6-2 15,10-1-2-15,-2-19-17 16,15 0-16-16,-7-20 0 15,6-6 0-15,-12-25-1 16</inkml:trace>
  <inkml:trace contextRef="#ctx0" brushRef="#br6" timeOffset="292959">18460 11267 102 0,'-13'4'40'0,"27"4"1"0,-3-10 0 16,16-1-39-16,10-6 0 15,11-1 0-15,5-3 0 16,8-3 0-16,0 1-1 16,-1 0-1-16,-7 1 1 15,-6 4 0-15,-9 4 0 16,-10 5 0-16,-11 5-1 15,-11 7 1-15,-8 7 0 16,-9 8 0-16,-4 4 0 16,-6 9-1-16,-2 5 0 15,0-1 0-15,1 2-1 16,2-2-1-16,6-7-2 15,5-13-2-15,18-2-8 16,-9-34-13-16,26-1-13 16,-5-22-1-16,13-6 0 0,-5-16 1 15</inkml:trace>
  <inkml:trace contextRef="#ctx0" brushRef="#br6" timeOffset="293095">19018 10943 110 0,'-14'3'43'15,"-2"1"-3"-15,8 11-3 16,4-1-35-16,4-14-14 15,28 20-26-15,-6-13-4 16,18 6 2-16,-2-8-3 16</inkml:trace>
  <inkml:trace contextRef="#ctx0" brushRef="#br6" timeOffset="293680">19360 11234 107 0,'-39'28'41'15,"4"10"1"-15,-8-8-1 16,3 8-36-16,8-1-3 15,13-2 1-15,5 0-1 16,11-5-1-16,13-4 0 16,6-6-1-16,8-8 0 15,7-9-1-15,3-8-1 16,3-7 0-16,-1-8 0 15,-6-9-1-15,-1-2 0 16,-6-2 0-16,-5 0 1 16,-7-2 0-16,-6 4 1 0,1 1 0 15,-5 7 1-15,1 2 1 16,3 5 0-16,4 1 0 15,3 3 0-15,6 4 1 16,4 1-1-16,5 5 1 16,2 1 0-16,0 4 0 15,-4 5 0-15,-5 6 0 16,-6 4 0-16,-7 8 0 15,-11 6-1-15,-8 4 0 16,-9 3-1-16,-4 0 1 16,-1-2-1-16,1-6 0 15,6-4 0-15,3-10 0 16,16-17 0-16,0 0 0 15,27-23 0-15,5-5-1 0,9-5 2 16,2-3-1-16,2 3 0 16,-1 5 0-16,-3 12 1 15,-9 13-1-15,-7 12 1 16,-8 13 0-16,-7 9-1 15,0 6 0-15,-1 4-4 16,-4-5-5-16,11 9-6 16,-17-21-8-16,18 10-11 15,-18-21-8-15,7 1-2 16,-6-14 0-16</inkml:trace>
  <inkml:trace contextRef="#ctx0" brushRef="#br6" timeOffset="294323">15232 12368 67 0,'9'-20'37'0,"-9"20"0"16,13-6 1-16,2 20-30 15,-10 2-1-15,8 20 0 16,-8 5-3-16,-2 15 0 15,-5 6-2-15,2 7 0 16,-4 0-1-16,1-1-1 16,-2-5-2-16,2-15-4 15,9-2-8-15,-6-26-25 16,14-7 1-16,-5-24-2 15,9-6 1-15</inkml:trace>
  <inkml:trace contextRef="#ctx0" brushRef="#br6" timeOffset="294623">15317 12344 89 0,'-1'-13'39'16,"15"9"1"-16,2-7 0 15,20 13-36-15,5-11-2 16,9 5 0-16,4 2 1 15,2 8-1-15,-5 6-1 16,-5 10 1-16,-14 9-2 16,-11 12 2-16,-17 11-2 15,-16 5 0-15,-12 7 0 16,-16 3 1-16,-7 1-1 15,-8-3-1-15,2-8 1 0,0-9-2 16,11-12-1-16,9-20-2 16,19-4-15-16,0-30-19 15,28-6-2-15,3-21 0 16,21-3-1-16</inkml:trace>
  <inkml:trace contextRef="#ctx0" brushRef="#br6" timeOffset="294837">15914 12537 93 0,'-9'16'40'0,"4"11"-1"16,-10-4 1-16,8 8-39 15,-6 3 1-15,3 5-1 0,1 1 0 16,-1-1 0-16,7-2-2 15,3-9-2-15,8-3-3 16,-8-25-11-16,29 1-23 16,-11-22 1-16,10-4-2 15,-2-20 2-15</inkml:trace>
  <inkml:trace contextRef="#ctx0" brushRef="#br6" timeOffset="294995">15906 12204 96 0,'-16'-6'39'0,"2"3"-1"15,16 14-1-15,13 4-40 16,4-6-4-16,18 15-16 16,-3-10-15-16,18 8 0 0,-3-4-2 15,8 5 3-15</inkml:trace>
  <inkml:trace contextRef="#ctx0" brushRef="#br6" timeOffset="295385">16427 12466 72 0,'-16'5'39'16,"-13"-6"0"-16,1 10 1 15,-11-4-31-15,7 15-1 16,-5 0-1-16,5 10-2 16,-3 5 0-16,8 5-2 15,4 4 1-15,8 0-2 16,11-3-1-16,6-7 0 15,13-9-1-15,12-12 1 0,9-12-1 16,10-14-1-16,3-10 1 16,3-10-1-16,1-7 1 15,-4-7 0-15,-10 1-1 16,-5 5 2-16,-10 3-1 15,-10 9 1-15,-7 6-1 16,-6 10 1-16,-1 13-2 16,-13 7 0-16,6 10 0 15,-1 8-3-15,5 6 0 16,0 3-2-16,10 5 1 15,3-3-3-15,10 3-1 16,1-17-4-16,20 8-13 16,-11-18-10-16,15-4 0 0,-3-15 0 15,5-3 1-15</inkml:trace>
  <inkml:trace contextRef="#ctx0" brushRef="#br6" timeOffset="297099">16936 12550 82 0,'-10'-33'38'0,"1"14"1"15,-14-5-11-15,8 19-17 16,-13 3-3-16,5 16 0 15,-7 7-1-15,3 13-3 16,-2 5-1-16,6 6-1 16,7 5-1-16,5-3 0 15,11-2 0-15,8-8-1 16,11-11 0-16,6-7 1 15,9-13-1-15,2-12-1 0,1-10 1 16,2-9-1-16,-4-8 0 16,-6-4 0-16,-5-6 0 15,-5-2 1-15,-5 6-2 16,-4 3 3-16,-3 9-3 15,-7 7 3-15,0 20-2 16,0 0 0-16,-15 26 1 16,4 16-1-16,-8 17 1 15,-2 21-1-15,-5 13 1 16,-1 17-1-16,-4 3 1 15,-1 4 0-15,3-3 1 16,2-8-2-16,3-17 1 16,6-17 0-16,2-23 0 15,6-26 0-15,10-23 0 16,-2-22 0-16,9-20 0 0,0-14 1 15,3-12-1-15,0-10 1 16,-3-8-1-16,3-4 0 16,-1 5 1-16,-3 7-1 15,1 9 1-15,1 8-1 16,6 6 0-16,3 9 0 15,8 12 1-15,6 6-1 16,4 7 0-16,7 3 1 16,-1 1-1-16,7 3 0 15,-3 3-1-15,-3 2 1 16,-6 6 0-16,-8 2 0 15,-4 2 0-15,-8 2 1 16,-16-3-1-16,13 16 0 16,-16-2 1-16,-4 2-1 0,-2 4 0 15,-1 4 1-15,-2 3-1 16,0 0 0-16,-1 3 0 15,2-4 0-15,2-4 0 16,1-5 0-16,8-17 0 16,0 0 0-16,0 0 1 15,19-29-1-15,-1-1 0 16,0-7-1-16,2-3 2 15,4-3-2-15,-2 0 1 16,0 7 1-16,-3 3-1 16,-3 10 1-16,-2 6-1 15,5 8 1-15,0 2-2 16,1 4 3-16,8 3-3 0,3 0 1 15,6-2 0-15,4 0 0 16,3-2 0-16,0-1-1 16,-4-1 1-16,-6-1 0 15,-5 2 0-15,-8 3 0 16,-11 2 0-16,-10 0 0 15,-10 5 0-15,-8 3 1 16,-5 0 0-16,-2 7 0 16,-8 2-1-16,3 3 0 15,-2 4 1-15,3 4-2 16,2 0 2-16,7 2-2 15,8 0 2-15,4-3-3 16,9-3 3-16,6-8-1 16,8-5 0-16,3-8 0 0,5-6 0 15,5-9-1-15,0-6 1 16,1-9-1-16,0-5 1 15,-2-6 1-15,-1 0-1 16,-4-2 0-16,-3 6 1 16,-7 3 0-16,-1 5-1 15,-6 10 1-15,-5 16 0 16,0 0-1-16,-13 18-1 15,0 6 0-15,0 7 1 16,1 2-1-16,1 5 1 16,2-3-1-16,4-2 1 15,6-8-1-15,6-9 1 16,7-7 0-16,7-12 0 15,9-7 0-15,3-7 1 0,3-4-2 16,3-6 2-16,-2-1 0 16,-5 1-1-16,0 4 1 15,-10 3 0-15,-6 5 0 16,-16 15 0-16,13-11 0 15,-13 11-1-15,-8 20-1 16,1-1 1-16,-5 7-1 16,0 3 1-16,1 3-1 15,0-2 1-15,3-5-1 16,1-3 1-16,5-7 0 15,2-15 0-15,0 0 0 16,21-9 0-16,-6-12 1 16,4-5-1-16,3-2 1 15,-2-5-1-15,0-1 2 16,0 3-3-16,-3 6 3 0,-3 4-2 15,-4 7 1-15,-10 14-1 16,16-8 0-16,-16 8-1 16,9 15 2-16,-6 0-2 15,-2 0 0-15,2 1 1 16,-1-1-1-16,0-2 2 15,-2-13-2-15,10 14 1 16,-10-14-1-16,21-13 2 16,-8-1 1-16,7-3-2 15,0-2 2-15,-1-2-1 16,2 3 0-16,-3 1 0 15,-4 10 0-15,-14 7-1 16,14 11 0-16,-16 9 0 16,-1 4-1-16,-3 6 0 0,0 2-1 15,2 2-1-15,1-8-3 16,10 1-3-16,-7-27-5 15,35 15-2-15,-13-31-4 16,28 9-7-16,-15-29-7 16,17 6-6-16,-8-13 3 15,3 2 5-15</inkml:trace>
  <inkml:trace contextRef="#ctx0" brushRef="#br6" timeOffset="297384">18721 12341 98 0,'-12'9'41'15,"-12"-3"0"-15,8 12 0 16,-4-1-37-16,1 4 1 15,3 0-2-15,2 7 0 0,5-5-1 16,4 0-2-16,9-2 0 16,6-9-1-16,5 0 1 15,7-5-1-15,1-2 1 16,3-4-1-16,-2 0 2 15,-4 3-1-15,0 2 0 16,-9 6 1-16,-6 4-1 16,-7 1 0-16,-7 6-1 15,-4 0-1-15,-7 6-7 16,-10-10-5-16,9 12-8 15,-21-22-11-15,13 8-8 16,-10-12-2-16,5-2 0 16</inkml:trace>
  <inkml:trace contextRef="#ctx0" brushRef="#br6" timeOffset="298129">15634 13443 72 0,'-16'3'38'16,"-17"-1"0"-16,-2 15 1 15,-17 3-36-15,0 9 2 16,-4 2-2-16,6 8 2 15,3-2-2-15,9 2 0 16,10-4-1-16,11-2 0 16,10-6-2-16,14-3 1 15,9-7-1-15,6-2 1 16,7-7-1-16,1-1 0 15,5-1 0-15,-1-1 0 16,-4-2 0-16,-2 2 0 16,-8 4 0-16,-7 5 0 0,-9 3 1 15,-11 5 0-15,-9 7-1 16,-7 3 0-16,-11 4 0 15,1 1 0-15,-2-2-2 16,3-6-1-16,11 0-2 16,5-20-10-16,25 4-18 15,-9-13-5-15,39-22-3 16,-4-8-1-16</inkml:trace>
  <inkml:trace contextRef="#ctx0" brushRef="#br6" timeOffset="298743">15803 13705 88 0,'0'0'39'16,"-11"-17"-1"-16,7 30-3 16,4-13-31-16,-17 15-1 15,6 5 0-15,4 11-1 16,-5 10 0-16,0 8 1 15,-1 7-2-15,1 1 1 16,-1 1-1-16,4-3 0 16,2-8 0-16,0-7-1 15,5-11 0-15,5-14-1 16,-3-15 2-16,15-6-1 15,1-17 0-15,-3-11 1 16,3-8 0-16,-1-8-1 16,1-4 1-16,-2-7 0 15,-2-3 0-15,1 3-1 0,2 6 1 16,1 7-2-16,9 5 1 15,3 7 0-15,1 7 0 16,5 12-1-16,5 12 1 16,-4 10 0-16,-2 8-1 15,-5 7 1-15,-6 12 0 16,-8 4 0-16,-12 8 0 15,-10 2 1-15,-10 3-2 16,-8 3 2-16,-11-2-1 16,-6-2 0-16,-3-7-1 15,-3-3 1-15,1-4-1 16,7-8 1-16,4-4 0 15,6-6-1-15,8 2 1 0,8 2 0 16,2 6 0-16,4 8 0 16,0 10 0-16,-6 12 0 15,2 10 0-15,-8 9 0 16,-4 4 0-16,-1-2-3 15,2-3 0-15,0-16-3 16,13-7-5-16,1-31-7 16,30-7-11-16,-5-36-13 15,31-11 2-15,4-27 1 16</inkml:trace>
  <inkml:trace contextRef="#ctx0" brushRef="#br6" timeOffset="299141">16205 13929 75 0,'-11'7'40'16,"11"8"0"-16,0-15-1 16,0 0-26-16,29 6-12 15,4-10 1-15,11-7-1 16,8-6 0-16,6-3 1 15,1-6-1-15,-4-1 0 16,-5-2 0-16,-9 1 0 16,-14 2-1-16,-13 0 1 15,-12 4 0-15,-12 4-1 16,-9 5 0-16,-7 7 0 15,-3 9 1-15,-4 11 0 16,-2 7 0-16,2 13 0 16,1 9 1-16,5 4-1 0,8 7 2 15,5-1-3-15,13-4 1 16,12-9-1-16,15-10-1 15,16-13-1-15,13-17-4 16,13-8-1-16,3-25-9 16,19 5-7-16,-13-25-15 15,11 3-1-15,-14-18-3 16,1 3 2-16</inkml:trace>
  <inkml:trace contextRef="#ctx0" brushRef="#br6" timeOffset="299359">17273 13276 93 0,'-14'15'41'15,"-13"6"2"-15,6 19-4 16,-10 12-35-16,4 10-1 0,1 11-1 16,0 7 0-16,1 4-1 15,3 1 1-15,8-3-3 16,2-10-1-16,11-9-2 15,6-23-2-15,16-10-7 16,-2-35-12-16,25-5-14 16,-3-27-3-16,14-12 1 15,0-24 1-15</inkml:trace>
  <inkml:trace contextRef="#ctx0" brushRef="#br6" timeOffset="299539">17629 13235 95 0,'-4'12'42'15,"-19"17"1"1,-2 32-2-16,-16 11-37 0,0 17-2 15,2 5-1-15,3 5-1 16,7-1-3-16,9-11-3 16,19-1-7-16,-5-30-15 15,26-4-13-15,0-29 0 16,17-12-2-16,-4-25 0 15</inkml:trace>
  <inkml:trace contextRef="#ctx0" brushRef="#br6" timeOffset="299727">17814 13659 88 0,'-5'-14'39'0,"0"28"0"16,-10 3 1-16,-3 21-36 16,-5 10-3-16,2 8 1 0,-2 5-2 15,3-2-2-15,4-4-1 16,2-11-2-16,13-3-8 15,-7-26-21-15,19-5-5 16,2-25-4-16,11-6 5 16</inkml:trace>
  <inkml:trace contextRef="#ctx0" brushRef="#br6" timeOffset="299866">17850 13358 83 0,'-17'0'33'16,"-2"5"-31"-16,6-1-1 0,13-4-40 15,-11-4 0 1</inkml:trace>
  <inkml:trace contextRef="#ctx0" brushRef="#br6" timeOffset="300417">18153 13688 81 0,'-8'17'41'0,"-12"-1"-1"16,6 14 2-16,-17 1-35 15,6 9-1-15,-3 2-3 16,2 2 1-16,1-1-3 15,7-5 0-15,6-5-1 16,7-10 0-16,10-9 0 16,7-14-1-16,9-11 2 15,8-12-2-15,4-10 2 16,5-7 0-16,-1-11 0 15,4-2-1-15,-4-5 1 16,0 7 0-16,-4 1-1 0,-6 6 1 16,-4 8-1-16,-4 13 0 15,-8 13 0-15,-11 10 1 16,13 22-1-16,-13 9 0 15,0 9-1-15,-2 8 0 16,4 1-1-16,3-1-2 16,11 0-2-16,1-16-4 15,20 4-7-15,-8-28-12 16,28 5-9-16,-10-20-1 15,17 2 1-15,-8-14 0 16</inkml:trace>
  <inkml:trace contextRef="#ctx0" brushRef="#br6" timeOffset="300929">18904 13722 86 0,'-23'-18'39'15,"1"16"1"-15,-14-3 1 16,3 15-32-16,-7 8-3 16,-1 11-2-16,2 9-1 15,5 7-1-15,2 3 0 16,9 0-1-16,7-1-1 15,11-8 1-15,9-9-1 16,10-9-1-16,11-17 1 16,8-14 0-16,8-11 1 15,5-11-1-15,4-11 1 16,-3-3-1-16,0-8 1 15,-5 1-2-15,-6 7 1 16,-7 8 0-16,-9 8-1 0,-10 16 0 16,-10 14 0-16,-6 22 0 15,-12 16 1-15,-6 18-1 16,-7 16 0-16,-7 13 0 15,-4 15 0-15,-2 5 1 16,1 1-1-16,3-6 0 16,6-8 0-16,5-14 1 15,7-14 0-15,2-19 0 16,10-22 0-16,10-23 1 15,0 0-1-15,-10-36 0 16,15-7 0-16,2-10 0 16,2-11 1-16,6-7-1 15,5 0 1-15,3 0-1 16,4 6 1-16,4 4 1 0,5 10-2 15,-1 6-1-15,5 14-7 16,-6-4-5-16,12 19-5 16,-16-16-9-16,20 19-10 15,-12-9-7-15,6 9 1 16</inkml:trace>
  <inkml:trace contextRef="#ctx0" brushRef="#br4" timeOffset="304320">16548 14731 68 0,'10'-1'40'0,"-10"1"-1"15,0 0 1-15,0 0-34 16,-4 16-4-16,2 4-2 0,2 10 0 15,-4 10 1-15,0 11-2 16,-1 9 1-16,2 9-1 16,-3 5 1-16,1-2-1 15,1-4-1-15,2-10-2 16,3 1-6-16,-6-24-28 15,10-3 0-15,-5-32-1 16,0 0 1-16</inkml:trace>
  <inkml:trace contextRef="#ctx0" brushRef="#br4" timeOffset="304545">16353 14727 78 0,'-16'-19'42'16,"16"19"0"-16,-4-24-2 15,19 14-38-15,5-3 0 16,10 4-2-16,5 1 0 16,8 4 0-16,5 9-2 15,3 2-2-15,10 8-3 16,-9-8-28-16,16 11-4 15,-7-9-1-15,11 5 1 16</inkml:trace>
  <inkml:trace contextRef="#ctx0" brushRef="#br4" timeOffset="304884">17129 14904 44 0,'-30'20'38'0,"11"8"1"16,-3-8-1-16,8 16-14 15,-1-6-19-15,6 6 0 16,2 1-2-16,7 0 0 16,4-4-2-16,8-5 0 15,8-10 0-15,11-11-1 16,6-10 0-16,9-13 0 15,0-10 0-15,-1-7 0 16,-7-3 0-16,-6-2 0 16,-14 3 0-16,-16 4-2 15,-11 9 1-15,-16 4-1 0,-8 10 0 16,-7 2-1-16,5 10-3 15,-2-7-2-15,22 11-29 16,-4-11 0-16,19 3-1 16,20-17 1-16</inkml:trace>
  <inkml:trace contextRef="#ctx0" brushRef="#br4" timeOffset="305108">17668 14464 75 0,'-21'-4'39'15,"6"22"-2"-15,-10 1 0 16,20 16-33-16,-10 11-3 0,3 12 0 16,2 9-1-16,1 10-1 15,4 6 0-15,-1 1-3 16,6 6-2-16,-7-18-16 15,9 5-15-15,-5-17 0 16,9-7-1-16,-9-26 0 16</inkml:trace>
  <inkml:trace contextRef="#ctx0" brushRef="#br4" timeOffset="305642">17522 14926 73 0,'0'0'40'16,"0"0"-1"-16,0 0 1 0,17 7-36 15,17-4-2-15,13-5-1 16,10 0 0-16,10-1 0 16,7-2-1-16,2 2 0 15,-2-2-1-15,-11 4 1 16,-7 2 0-16,-14 2 0 15,-16 3 0-15,-13 2 0 16,-13-8 0-16,-20 19 1 16,-9-7 0-16,-11 1 0 15,-3 6 0-15,-4 1-1 16,0 8 2-16,2 2-1 15,7 7 0-15,9 1 0 16,8 2 0-16,12-3 0 0,9-3-1 16,14-9 0-16,9-10 1 15,10-14-1-15,8-12 0 16,4-15 0-16,5-8 1 15,-3-9-1-15,-4-3 1 16,-4-4-1-16,-7 4 1 16,-12 5 0-16,-5 8-1 15,-8 8 1-15,-5 10-1 16,-2 15 0-16,-14 5 0 15,2 14 0-15,0 10 0 16,-2 4-1-16,5 5 0 16,4-1-1-16,5-3-1 15,12-10-2-15,6-15-3 16,18-3-10-16,-8-30-21 0,23-4 0 15,-5-23-1-15,12 0 2 16</inkml:trace>
  <inkml:trace contextRef="#ctx0" brushRef="#br4" timeOffset="305814">18616 14577 81 0,'-11'-31'41'15,"11"31"-2"-15,-38-3 1 16,21 35-32-16,-12 14-4 16,2 17-2-16,1 13-1 15,2 8-1-15,4 6 0 16,5-3-3-16,10-2-3 15,-8-21-12-15,18 3-21 16,-6-24-2-16,15-7-1 16,-4-22 0-16</inkml:trace>
  <inkml:trace contextRef="#ctx0" brushRef="#br4" timeOffset="306610">20985 14308 64 0,'-106'6'38'0,"17"3"-2"16,8-11 1-16,24 2-33 15,7-1-2-15,16 0 0 16,15 1-1-16,19 0 0 15,0 0 0-15,40 5 0 16,11-3-1-16,22 0 0 16,22 1 1-16,23 2 0 15,14-5 1-15,24-1-1 0,18-5 1 16,15 0 0-16,16-6-1 15,15-3 1-15,12-5-1 16,11-3 0-16,11-1 0 16,6 2-1-16,3 1 1 15,-2 4-1-15,-7 3 1 16,-13 7-1-16,-19 4-1 15,-20 1-2-15,-25 7-2 16,-34-8-18-16,-22 12-16 16,-42-9 0-16,-24 4-1 15,-42-5 0-15</inkml:trace>
  <inkml:trace contextRef="#ctx0" brushRef="#br4" timeOffset="307377">24006 14462 52 0,'-4'-13'35'0,"-7"15"0"15,-16 2-1-15,-3 22-26 0,-21 7-2 16,-2 23 1-16,-18 13-2 16,-5 21-1-16,-13 15-1 15,-1 13-1-15,-4-2-2 16,8-1 0-16,9-6-3 15,7-25-11-15,24-4-24 16,11-32 0-16,21-12-1 16,14-36 0-16</inkml:trace>
  <inkml:trace contextRef="#ctx0" brushRef="#br4" timeOffset="307797">23791 15015 69 0,'-15'1'38'0,"25"-2"-2"16,2-16-1-16,11 8-32 16,6-5-1-16,5 3-1 15,-4 1 1-15,-1 5 0 16,-8 7 0-16,-5 6-1 15,-14 9 0-15,-12 6 1 16,-13 10 0-16,-11 8 0 0,-8 8-1 16,-3 6 0-16,-4-2 0 15,2 2 0-15,6-4 0 16,10-6-1-16,15-8-1 15,11-9 0-15,17-11-2 16,16-19-3-16,25 1-19 16,7-24-13-16,21-2 0 15,-1-18-2-15,14 5 2 16</inkml:trace>
  <inkml:trace contextRef="#ctx0" brushRef="#br4" timeOffset="308090">24471 14985 66 0,'-25'4'37'16,"-14"-3"0"-16,3 14 0 15,-16 2-30-15,12 5-3 16,-8 1-1-16,11 5 0 16,8-2-2-16,8 2 1 15,10-3-1-15,11-3 0 16,14-3-1-16,9-3 0 15,9-1-1-15,6-4 1 16,2 3 0-16,-2 0-1 16,-3 6 1-16,-10 0 0 15,-6 7-1-15,-10 3 1 16,-12 0-1-16,-11 3 0 15,-5 0-1-15,-3-6-2 16,-1 2-5-16,-12-21-23 0,19 6-5 16,-5-23-3-16,15-2 2 15</inkml:trace>
  <inkml:trace contextRef="#ctx0" brushRef="#br4" timeOffset="308249">24332 14964 74 0,'-6'-15'39'15,"15"8"0"-15,7-6-1 16,17-8-37-16,18 4-36 16,-6-16-3-16,13 6 0 15,-2-13-1-15</inkml:trace>
  <inkml:trace contextRef="#ctx0" brushRef="#br4" timeOffset="309116">23094 13154 1 0,'2'-14'16'16,"11"8"-1"-16,-5-5-12 15,1 0-2-15,-9 11 3 16,13-15-7-16,-13 15 4 0,0 0 2 15,0 0 1-15,0 0 1 16,0 0 3-16,-20 7 3 16,20-7 0-16,-16 7 8 15,16-7-5-15,-10 3 0 16,10-3 0-16,0 0 0 15,0 0-2-15,0 0-1 16,-4 10-3-16,-3 3-2 16,2 14 0-16,-10 8-1 15,-3 15-2-15,-10 11-1 16,-6 12-2-16,-7 13 0 15,-9 4-1-15,0 0-1 16,0-13-4-16,16 1-23 0,2-26-9 16,22-9 2-16,6-28-3 15</inkml:trace>
  <inkml:trace contextRef="#ctx0" brushRef="#br4" timeOffset="309450">23295 13395 83 0,'5'-16'39'0,"-5"16"-2"16,-29 13 1-16,9 7-32 16,-13 2-3-16,-1 6-1 15,-3 5 0-15,2 3 0 16,0 0-1-16,9 1 0 15,8-2 0-15,13-2-1 0,9-3 0 16,11-6 0-16,13-4 0 16,8 0-1-16,3-4 1 15,9-1-1-15,-4-2 1 16,-2 1-1-16,-5 1 0 15,-8 2 0-15,-11 3-1 16,-11 3 0-16,-9 6-1 16,-13-2 0-16,-6 8-2 15,-6-7-3-15,5 10-21 16,-7-20-8-16,10-1 1 15,-1-18-2-15</inkml:trace>
  <inkml:trace contextRef="#ctx0" brushRef="#br4" timeOffset="309630">23248 13405 79 0,'0'0'39'15,"-12"-12"-1"-15,34 6 0 16,11-16-29-16,14-13-16 15,25 2-29-15,3-14-1 16,13 2 0-16,-4-12-2 16</inkml:trace>
  <inkml:trace contextRef="#ctx0" brushRef="#br4" timeOffset="310151">23032 11887 89 0,'0'0'36'0,"0"0"0"15,-14 1-8-15,-8 23-22 16,-10 7-2-16,-6 18 0 15,-12 11-2-15,-7 12 0 16,-7 14-1-16,-3 2-2 0,6 0-1 16,4-11-6-16,25-1-28 15,2-20 0-15,25-11-1 16,10-23-3-16</inkml:trace>
  <inkml:trace contextRef="#ctx0" brushRef="#br4" timeOffset="310456">23003 12156 99 0,'-21'6'37'0,"-9"2"1"15,9 23-7-15,-10-2-27 16,7 6-2-16,1-1-1 15,11 0 0-15,9-4 0 0,13-5-1 16,13-7 1-16,9-7-1 16,6-4 0-16,6-1 1 15,-1-2-1-15,-3 4 1 16,-6 5-1-16,-13 8 0 15,-9 7-1-15,-12 3-1 16,-9 6-1-16,-13 0-1 16,-1 4-1-16,-8-9-5 15,11 2-26-15,-11-22-2 16,16-2 1-16,1-23 0 15</inkml:trace>
  <inkml:trace contextRef="#ctx0" brushRef="#br4" timeOffset="310622">23042 12180 102 0,'0'-14'39'0,"16"-8"-2"15,22-6-8-15,13-3-66 16,7-17-3-16,15 3 1 15,-2-12-2-15</inkml:trace>
  <inkml:trace contextRef="#ctx0" brushRef="#br4" timeOffset="311120">22868 10822 101 0,'0'0'39'0,"0"0"-1"15,-7 11-1-15,-20 1-34 16,3 8-1-16,-10 11-1 16,-6 9-1-16,-7 11 0 15,-6 8-2-15,-3 8 2 16,3 0-3-16,8 3-3 15,4-18-22-15,19 0-10 16,10-20 1-16,23-8-2 16,11-22 0-16</inkml:trace>
  <inkml:trace contextRef="#ctx0" brushRef="#br4" timeOffset="311433">22971 11069 101 0,'-24'10'38'16,"-15"1"2"-16,2 13-4 15,-7-2-32-15,7 4-2 16,5 0 0-16,11 2-1 16,9-3 0-16,12-2 0 15,17-5-1-15,10-3 1 16,10-1-1-16,6-1 1 15,2 0-1-15,1 0 0 0,-8 5 1 16,-9 1-1-16,-8 4 0 16,-12 5 0-16,-9 2-1 15,-11 3 1-15,-6 2-2 16,-7-5-1-16,2 0-2 15,-6-20-14-15,16 4-19 16,-3-19-1-16,16-8-1 16,4-21 1-16</inkml:trace>
  <inkml:trace contextRef="#ctx0" brushRef="#br4" timeOffset="311584">23045 11018 107 0,'0'0'43'16,"1"-10"-3"-16,19-5-6 15,17-5-70-15,1-15-5 16,15-5 2-16,-2-9-1 16</inkml:trace>
  <inkml:trace contextRef="#ctx0" brushRef="#br4" timeOffset="312088">22603 9578 89 0,'3'-13'39'0,"-3"13"-2"16,0 0 2-16,-15 10-23 16,-5 6-12-16,-8 17-1 15,-10 14-1-15,-5 18 1 16,-10 16-3-16,-4 12 1 15,-4 5-2-15,8 1 1 16,5-2-3-16,10-16-4 16,24-4-29-16,2-27-2 15,29-16-1-15,9-26 0 16</inkml:trace>
  <inkml:trace contextRef="#ctx0" brushRef="#br4" timeOffset="312389">22726 9991 108 0,'-33'23'38'0,"-9"-3"2"16,9 13-2-16,-6-8-32 15,12 9-4-15,7-8-1 16,14 4 1-16,13-7-1 15,18-2-2-15,11-5 1 16,11 0-1-16,5-3 1 16,3-1 0-16,1 4-1 15,-8 0 1-15,-13 5-1 16,-11 1 2-16,-16 6-3 15,-14 0 2-15,-8 1-4 0,-11-7 0 16,0 4-8-16,-8-15-25 16,8-4-2-16,2-17 1 15,13-3-2-15</inkml:trace>
  <inkml:trace contextRef="#ctx0" brushRef="#br4" timeOffset="312545">22821 9887 115 0,'-17'-10'41'0,"17"10"1"16,17 2-3-16,10-5-33 16,17-4-37-16,-1-20-8 15,11 3-3-15,-5-13 2 0</inkml:trace>
  <inkml:trace contextRef="#ctx0" brushRef="#br4" timeOffset="313055">22643 8413 78 0,'0'0'38'0,"0"0"-1"16,0 0 1-16,-12 15-22 0,-5-5-13 15,-6 10 0-15,-10 10 0 16,-7 13 1-16,-12 13 0 16,-8 15-1-16,-8 11 0 15,2 4-1-15,5 4-2 16,4-8-4-16,24 1-27 15,4-22-9-15,23-10 1 16,14-28-2-16</inkml:trace>
  <inkml:trace contextRef="#ctx0" brushRef="#br4" timeOffset="313408">22679 8710 102 0,'-16'7'40'15,"-11"2"0"-15,3 14-3 16,1 0-33-16,-2 2-2 16,9 1 1-16,9 3-1 15,7-5 1-15,12-1-2 16,11-2-1-16,9-9 0 15,7 0 1-15,6-2-1 16,0-3 1-16,0 0-1 16,-6 0 0-16,-3 0 0 15,-6 1 0-15,-8 0 0 16,-9 0 0-16,-8 4-1 15,-7 4 0-15,-9 1 0 0,-4 2-2 16,-8-6-2-16,9 16-24 16,-14-18-10-16,13 1 0 15,-6-14 0-15,21 2 0 16</inkml:trace>
  <inkml:trace contextRef="#ctx0" brushRef="#br4" timeOffset="313582">22769 8664 115 0,'-9'-12'42'16,"23"16"1"-16,7-11-2 16,30-3-40-16,1-2-3 15,10-16-12-15,11 14-25 0,-8-8-3 16,1 8 0-16,-14-3-2 15</inkml:trace>
  <inkml:trace contextRef="#ctx0" brushRef="#br4" timeOffset="314985">24864 6319 82 0,'-28'5'34'15,"-1"-3"-1"-15,-8-8-6 16,7 3-22-16,-6-7-2 15,2 1 0-15,-7-3 1 16,-7 1 0-16,-5-1 0 16,-6 4 0-16,-13-4 0 0,-8 6 0 15,-15-2 1-15,-10 4-2 16,-14-3 0-16,-9 4 0 15,-18-1-1-15,-8 2 0 16,-11-2-1-16,-13 3 0 16,-9 1 0-16,-7 0-1 15,-14 3 0-15,-7 1 0 16,-3 2 0-16,-12 1-1 15,-6 1 1-15,-1 0-1 16,-9 1 0-16,-3-3 1 16,1 2-1-16,-6-1 1 15,-7-2 0-15,-1 2 0 16,-3 0 0-16,-2 0 1 15,2 4-1-15,-4 2 0 0,1 4-1 16,1 3 1-16,-1 3 0 16,0 3 0-16,1-1-1 15,3 5 2-15,1 0-1 16,6-1 2-16,2-1-1 15,10-3 1-15,10-2-1 16,6 0 0-16,11-4 0 16,7-3 0-16,13 0-2 15,2 0 0-15,9 1 1 16,8 4-1-16,7 0 0 15,6 2 1-15,6-1 0 16,7 1 1-16,11-1-1 16,15-5 0-16,17-3-3 15,7-11-3-15,25 7-26 16,1-17-7-16,20 4 1 0,6-12-2 15</inkml:trace>
  <inkml:trace contextRef="#ctx0" brushRef="#br4" timeOffset="315466">13189 6923 101 0,'7'17'36'0,"3"5"1"15,-6-6-2-15,8 8-32 16,-5 6-2-16,2 11 0 15,1 10 0-15,1 10-2 16,-4 14 0-16,-3 14 0 16,-2 15 1-16,-2 9 0 0,-5 14 0 15,0 9 0-15,-3 9 1 16,-1 14 0-16,4 7 2 16,3 6-1-16,2 8 0 15,6 8-1-15,0 7 1 16,6 10 0-16,0 11 0 15,-1 6 0-15,2 11-3 16,-1 5 3-16,-3 7-3 16,-4 10 2-16,-2 2-2 15,-1 6 0-15,0 7 0 16,2 7 2-16,-1 5-1 15,7 11 0-15,-1 12 0 16,6 9 0-16,3 15-1 0,1 8 0 16,-2 10-2-16,-5 10 1 15,-5 21-1-15,-7 8-1 16,-12 14 1-16,-8-3-1 15,-6-2 1-15,11-209-4 16,5 17-21-16,4-22-17 16,11 3 2-16,10-30-2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28:18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1352 1327 60 0,'0'0'33'15,"0"0"-1"1,0 0 0-16,20-35-25 0,-10 45-3 16,-6 10 0-16,3 12-2 15,-3 13 0-15,1 7 0 16,-2 6-1-16,0 9 0 15,2 3-1-15,-4 0 2 16,1-1-2-16,1 0 2 16,-3-4-3-16,0-3 3 15,-1-3-4-15,-2-9 4 16,1-11-2-16,-2-9 1 15,3-10-1-15,1-20 2 16,0 0-1-16,-8-11 0 16,8-18 1-16,1-10-1 0,2-12 2 15,-2-12-3-15,3-10 4 16,-4-6-3-16,5-8 1 15,-5 87-1-15,7-97 2 16,-5 49 0-16,3-3-3 16,1 5 2-16,3-3-3 15,-9 49 2-15,20-87-3 16,-20 87 3-16,31-75-2 15,-31 75 1-15,42-60-1 16,-42 60 2-16,52-43 2 16,-52 43-3-16,62-14 3 15,-16 33-3-15,27 25 1 16,-7 13-1-16,-20 2 2 15,-16 15-3-15,-20 7 1 16,-23-1-1-16,-22-5 1 0,-22-14 0 16,-9-5 1-16,-7-10 0 15,1-9-2-15,5-11 0 16,11-16-4-16,22-8-19 15,5-21-13-15,26-7-1 16,14-11-1-16,19-3-1 16</inkml:trace>
  <inkml:trace contextRef="#ctx0" brushRef="#br0" timeOffset="321.0642">2461 1048 85 0,'0'0'39'0,"0"0"-1"16,0 0 2-16,0 0-36 15,0 0 0-15,0 0 1 16,-26 4-3-16,12 67 0 16,0 21-1-16,8 28 1 15,-19-16-2-15,11 25 2 16,1 3-3-16,6-7-2 15,8-27-1-15,0-18-7 16,19-6-26-16,-3-23-2 16,15-9 1-16,-2-19-2 0</inkml:trace>
  <inkml:trace contextRef="#ctx0" brushRef="#br0" timeOffset="803.1606">3024 1666 90 0,'-19'0'39'0,"-14"1"-1"15,-2 14 2-15,-7 3-35 16,-4 13-1-16,-8 7 1 0,1 10-2 16,-1 4 0-16,7 6-1 15,5-3 1-15,10 4-1 16,12-8 0-16,17-12-2 15,23-18 1-15,16-13-1 16,15-15 1-16,12-12-1 16,7-12 0-16,6-15 0 15,-1-9-1-15,-5-9 3 16,-13 10-3-16,-4-1 2 15,-14 8-2-15,-11 6 2 16,-10 8-1-16,-8 13 1 16,-10 20-1-16,0 0 0 15,-18 24 0-15,2 10-2 16,1 7 2-16,-4 6-2 0,6 6-1 15,3-4-2-15,11 3-1 16,1-20-12-16,23-4-23 16,1-18 1-16,18-6-2 15,1-18 3-15</inkml:trace>
  <inkml:trace contextRef="#ctx0" brushRef="#br0" timeOffset="1179.2358">3649 1684 96 0,'-17'27'38'0,"-8"6"3"16,6 9-2-16,-10 1-35 16,11 0-1-16,2-3 0 0,5 3-1 15,3-9 0-15,5-5 0 16,5-9-2-16,5-10 1 15,6-10-1-15,4-12 0 16,3-11 1-16,4-8 0 16,0-11 0-16,4-9 1 15,1 0-2-15,-1 2 2 16,-4 2-2-16,-1 7 2 15,-5 8-2-15,-3 10 0 16,0 15 0-16,-6 10 1 16,1 11-2-16,-6 10-1 15,1 11 1-15,-4 5-2 16,5 5-1-16,-3 1-3 0,10 1-2 15,-7-13-9-15,18 1-23 16,-2-19 2-16,16-9-2 16,4-20 3-16</inkml:trace>
  <inkml:trace contextRef="#ctx0" brushRef="#br0" timeOffset="1388.2776">4502 1229 99 0,'24'-62'41'0,"-12"41"1"16,-7 33-1-16,-13 33-39 16,-8 52 1-16,-21 9-4 0,-2 12 1 15,18 2-7-15,-1-18-23 16,14-9-11-16,-2-19 0 15,9-8 0-15</inkml:trace>
  <inkml:trace contextRef="#ctx0" brushRef="#br0" timeOffset="1885.377">4216 1470 108 0,'0'0'40'16,"-21"14"1"-16,27 6-2 15,2-10-37-15,18-3-2 16,18-8-1-16,7-5-1 0,15-4-2 16,3-10-1-16,15-2-3 15,-8-4 0-15,4 3 1 16,-14 1 1-16,-6 6 3 15,-11 5 1-15,-13 2 3 16,-8 11 3-16,-28-2 2 16,11 19 2-16,-25-2 0 15,-1 8-1-15,-16 2-1 16,1 9-1-16,-9-1-1 15,0 3 0-15,2 0-1 16,7-5-1-16,8-6 0 16,14-6-1-16,13-6 0 15,14-8-1-15,15-5 0 16,9-5 0-16,4 0 1 0,4-2-1 15,-3 4 1-15,-4 0-1 16,-8 3 1-16,-14 9-1 16,-14 8 1-16,-13 6-2 15,-10 4 0-15,-9 5 0 16,-9-1-1-16,-5 2-3 15,5-1-9-15,-13-19-16 16,21 2-12-16,-5-14 1 16,18-4-3-16,1-13 2 15</inkml:trace>
  <inkml:trace contextRef="#ctx0" brushRef="#br0" timeOffset="3057.6114">6198 1491 107 0,'-55'10'38'16,"6"15"2"-16,-15 5-1 16,5 5-34-16,0 5-1 15,7 6-1-15,2 2-1 16,13-1-1-16,7 1 0 15,13-3 0-15,17-10 0 16,12-7-2-16,21-13 2 16,11-13 0-16,10-13-1 15,10-12 2-15,6-12-1 16,0-10 1-16,-1-7-1 15,-8-2 1-15,-11 2-2 16,-9-2 2-16,-12 7 0 0,-9 9-2 16,-14 7 0-16,-6 12 0 15,-11 13 0-15,-6 13 0 16,-4 12 0-16,-1 11 0 15,3 3 0-15,0 11 0 16,10 0-2-16,8 1 0 16,12-6 0-16,13-9-2 15,16-12 0-15,6-7-1 16,13-11-1-16,3-15-3 15,12-4-6-15,-16-16-13 16,11 1-10-16,-19-10 8 16,7 10 16-16,-24 0 6 0,-1 9 7 15,-16 9 3 1,-11 2 8-16,-5 14 15 0,-3 13 10 15,-4 11-4-15,-14-1-16 16,12 13-6-16,-8 2-4 16,5 4-1-16,-2 3 0 15,4 1-2-15,2-5 2 16,3-5-2-16,2-6 0 15,1-7 0-15,2-23 0 16,0 0 0-16,12-11 0 16,3-19 0-16,0-8-1 15,4-11 1-15,0-9-1 16,5-8 1-16,-5 0 0 15,0 4-2-15,-5 8 0 16,-4 8 0-16,-4 10 0 16,0 7 0-16,-4 13 0 15,-2 16 0-15,16-10-3 0,-1 7-3 16,19 7-4-16,-34-4-12 15,0 0-9-15,71-9-10 16,-71 9 1-16,70-7-2 16,-70 7 3-16</inkml:trace>
  <inkml:trace contextRef="#ctx0" brushRef="#br0" timeOffset="3408.6816">7391 1497 111 0,'-11'42'39'15,"21"-6"2"-15,-2-12-4 16,19-9-33-16,8-11 0 16,11-10-2-16,2-12 0 15,4-7-1-15,-6-7 1 16,-3-6-1-16,-43 38 1 15,0 0-1-15,42-62 0 16,-42 62 0-16,0 0 1 16,-1-46-1-16,-31 31 0 15,-3 22 1-15,-21 13-2 16,2 18 0-16,-12 11 0 15,12 14 0-15,8 6 0 16,28-5 0-16,22-13 0 16,24-16-5-16,32-16-8 15,12-24-11-15,42-7-10 0,3-22-10 16,22-9 0-16,1-13 0 15</inkml:trace>
  <inkml:trace contextRef="#ctx0" brushRef="#br0" timeOffset="3831.7662">8857 1385 112 0,'0'0'41'16,"-5"-31"0"-16,-10 27-5 16,-1 25-35-16,-13 14 0 15,3 15-1-15,-5 13-1 16,6 6-1-16,2 1-1 0,10-11-3 15,17-7-15-15,0-27-19 16,16-10 1-16,2-19-2 16,12-14 1-16</inkml:trace>
  <inkml:trace contextRef="#ctx0" brushRef="#br0" timeOffset="4003.8006">8881 1169 96 0,'0'0'37'0,"0"0"-2"16,-33-67-5-16,33 67-54 16,0 0-15-16,0 0 3 15,0 0-2-15,0 0 1 0</inkml:trace>
  <inkml:trace contextRef="#ctx0" brushRef="#br0" timeOffset="4529.9058">9135 1466 83 0,'-8'53'38'0,"-7"-7"-1"16,8 5 0-16,-13-13-25 15,13-3-4-15,-6-6-3 16,6-8-1-16,2-6-1 16,5-15-1-16,0 0-1 15,17-19 1-15,-1-8-1 16,6-16 0-16,3-9 1 15,-25 52-1-15,31-63 1 0,-31 63-1 16,37-66 1-16,-37 66-2 16,33-63 2-16,-33 63-2 15,32-40 0-15,-9 13 1 16,-7 15-2-16,-3 20 1 15,-4 17 0-15,-3 13 0 16,-11 11-1-16,5 3 0 16,5-12 1-16,8-7 0 15,6-11 0-15,6-13 0 16,8-15 0-16,6-14 1 15,5-7 0-15,1-12 0 16,-45 39 0-16,52-47 0 16,-52 47 1-16,44-50-1 15,-44 50 0-15,0 0 0 0,59-64 2 16,-51 52-3-16,12-3 0 15,-9 13 0-15,-6 15 0 16,-7 16 0-16,-4 11-2 16,0 13 2-16,-3-2-3 15,8-1 1-15,10-12-2 16,5-9-3-16,18-6-13 15,-7-20-8-15,23-1-12 16,-3-12-2-16,11-5 0 16,-5-10 1-16</inkml:trace>
  <inkml:trace contextRef="#ctx0" brushRef="#br0" timeOffset="5093.0184">10233 1372 106 0,'-17'13'40'15,"-2"11"1"-15,1 8-1 16,-9 2-36-16,13 7-1 15,1 8 0-15,5 5-2 16,-1-2 1-16,3 1-2 16,0-3 1-16,2-7-1 15,0-8 1-15,3-5-2 16,0-12 2-16,1-18-1 15,0 0 1-15,21-32 0 16,-7-2-1-16,1-11 1 16,4-9 0-16,5-10 1 15,-2-8-2-15,-22 72 1 16,20-72 1-16,-20 72-2 0,25-66 1 15,-25 66-1-15,17-58 1 16,-17 58-1-16,0 0 2 16,46-62-2-16,-26 47 0 15,23-1 0-15,-9 10-2 16,7 18 1-16,-5 8 0 15,-1 13 0-15,-11 4-1 16,-6 2 2-16,-19 0-2 16,-12 0 1-16,-9-1 1 15,-9 2-1-15,-8-6 1 16,-4 3 0-16,2-5 0 15,1-2 0-15,4-3 0 16,5-1 0-16,3 6 0 16,3 0-1-16,1 7 1 15,-3 9-1-15,-6 10 2 0,-2 10-2 16,-3 5 0-16,-1 5-1 15,8 2-4-15,-4-18-9 16,25 11-10-16,-8-38-15 16,29-8-2-16,5-29-2 15,22-17 1-15</inkml:trace>
  <inkml:trace contextRef="#ctx0" brushRef="#br0" timeOffset="5997.1992">11091 1461 93 0,'-31'-7'39'0,"1"14"2"16,-16 5-2-16,7 8-31 15,-13 10-3-15,5 10 0 16,-2 1-3-16,6 4 0 16,7 0 0-16,13-2-2 15,15-6 2-15,19-9-2 16,18-7 1-16,13-12-2 15,14-11 2-15,10-9 0 16,5-10 0-16,-2-9 0 16,-2-7-1-16,-9-2 0 15,-11-5 0-15,-14 0 1 16,-10 5-1-16,-12-2-1 15,-9 8 1-15,-9 6 0 16,-7 8 0-16,-2 5 1 0,-2 8-1 16,-1 9 0-16,5 0 0 15,6 7 0-15,8-10 1 16,5 18-1-16,12-11 0 15,7-2 0-15,9-1 0 16,5-1 0-16,3-2 1 16,-1 4-1-16,1 2 0 15,-7 5 1-15,-6 5-1 16,-6 4 0-16,-11 3 0 15,-11 2 0-15,-5 5 0 16,-5 3 1-16,-6-2-2 16,-3 2 0-16,0-6 1 15,1 0-1-15,4-9 1 16,3-2-1-16,11-17 1 0,0 0 1 15,0 0-1-15,22-32 2 16,0 2-1-16,3-7 1 16,1-4-1-16,0-6 1 15,-2 0 1-15,-1 3-3 16,-3 7 0-16,-7 7 0 16,-4 2 0-16,-2 10 0 15,2 0 0-15,1 3-3 16,7 2-1-16,-17 13-2 15,0 0-6-15,0 0-8 16,68-43-7-16,-68 43-5 16,56-40-2-16,-56 40-8 15,71-47 3-15</inkml:trace>
  <inkml:trace contextRef="#ctx0" brushRef="#br0" timeOffset="6181.236">12121 950 97 0,'0'0'41'15,"49"-41"1"-15,-49 41 0 16,-11 40-36-16,-5 25-2 15,-8 34-1-15,-9 24-1 16,7-9 0-16,-2 0-3 16,12-10-1-16,9-20-6 15,1-34-13-15,21-6-11 16,-15-21-10-16,9-10 2 15,-9-13-2-15</inkml:trace>
  <inkml:trace contextRef="#ctx0" brushRef="#br0" timeOffset="6371.274">11905 1408 121 0,'-17'-22'42'16,"3"7"1"-16,14 15-5 16,0 0-36-16,14-3-1 15,13 4-2-15,8-5-1 16,13 5-4-16,2-11-9 15,27 9-14-15,-14-5-13 16,10 3 0-16,-7 0-1 16,9 5 1-16</inkml:trace>
  <inkml:trace contextRef="#ctx0" brushRef="#br0" timeOffset="6782.3562">12673 1377 112 0,'-34'7'42'16,"6"9"0"-16,-13-1-5 15,-2 9-32-15,-4 6-2 16,2 4 0-16,-5 7 0 16,6 4-1-16,3 2-1 15,7-1-1-15,11-5 0 16,12-7 0-16,16-11 0 15,15-8 0-15,16-16 0 16,8-15 0-16,11-8 0 16,3-12 1-16,4-6 0 15,-9-8 0-15,-6-1-1 0,-7 4 2 16,-12 9-2-16,-10 8 0 15,-7 6 0-15,-10 12 0 16,-1 12 0-16,-19 13 0 16,1 12 0-16,0 7 0 15,0 5-2-15,0 3 0 16,9 5-3-16,2-7-1 15,19-1-8-15,-8-25-8 16,35 2-6-16,-13-21-6 16,28 0-5-16,-5-15-3 15,15-8 3-15</inkml:trace>
  <inkml:trace contextRef="#ctx0" brushRef="#br0" timeOffset="7114.4226">13111 1401 119 0,'-25'32'41'0,"-11"4"1"16,8 11-9-16,-3-6-29 15,7 1-1-15,3-2-1 16,12-6-1-16,9-8 0 16,12-14 0-16,8-8 0 15,10-10 0-15,7-10 0 16,5-14 0-16,1-6 1 15,1-9 0-15,-1 1-2 16,-1-3 0-16,-9 8 0 16,-5 8 0-16,-7 9 0 15,-6 13 0-15,-15 9 0 16,9 28 0-16,-11 1 0 15,-5 9 0-15,2 4 0 0,4-3-3 16,8-1-4-16,0-16-6 16,29-7-9-16,-13-23-6 15,38-6-6-15,-13-21-2 16,25-1-6-16,-73 36 2 15</inkml:trace>
  <inkml:trace contextRef="#ctx0" brushRef="#br0" timeOffset="7308.4614">13972 1089 101 0,'26'-77'43'0,"-26"77"3"16,0 0-3-16,20-33-26 16,-34 57-16-16,-8 43 1 0,-15 40-2 15,4 17 0-15,-5-26-3 16,16 1-2-16,21-16-13 15,-6-33-11-15,26-5-7 16,-12-20-7-16,10-4 0 16,-17-21 1-16</inkml:trace>
  <inkml:trace contextRef="#ctx0" brushRef="#br0" timeOffset="7483.4964">13701 1379 98 0,'-27'-1'44'16,"13"9"0"-16,3-6-2 15,29 5-19-15,12-15-26 0,-30 8-8 16,54-24-13 0,-54 24-11-16,85-29-7 0,-33 8-1 15,8 1-2-15</inkml:trace>
  <inkml:trace contextRef="#ctx0" brushRef="#br0" timeOffset="8098.6194">14786 964 85 0,'46'-58'39'15,"-46"58"0"-15,0 0 2 16,0 0-36-16,0 0-1 16,50 51 1-16,-46 26-2 15,-18 23-1-15,1 15 1 16,-14-8-2-16,11 8-1 15,2-7-3-15,9-15-2 0,14-21-7 16,-6-29-19-16,14-5-10 16,-1-21 2-16,8-16-1 15</inkml:trace>
  <inkml:trace contextRef="#ctx0" brushRef="#br0" timeOffset="8551.71">14760 1388 108 0,'-23'-7'41'0,"0"5"1"15,15 13-2-15,8-11-37 16,2 16-1-16,22-8-1 16,12-2 0-16,9-1 0 15,14 0 0-15,7 1 0 0,6-4-1 16,-1 1 1-16,-2-3 0 15,-9 4-1-15,-9-2 0 16,-12 2 1-16,-10-1-1 16,-11-1 0-16,-18-2 1 15,7 13-1-15,-7-13 0 16,-24 22 0-16,5-1 0 15,-4 3 0-15,-3 8 0 16,5 5 0-16,1 6-2 16,7-2 2-16,12 0-2 15,10-7 2-15,16-9-1 16,13-10 1-16,8-15 1 15,5-14-1-15,7-14 3 16,-1-15-2-16,-7-6 0 16,-12-8 0-16,-16-3-1 0,-13 5-3 15,-9 55-3-15,-7-58-13 16,7 58-11-16,-20-41-4 15,-27 13-8-15,6 18-1 16,-5 9 2-16</inkml:trace>
  <inkml:trace contextRef="#ctx0" brushRef="#br0" timeOffset="9421.884">16525 1370 82 0,'5'-21'38'16,"-5"21"0"-16,5-16 2 15,-5 16-33-15,0 0-1 16,-10 24-1-16,1-1 0 16,3 11-1-16,-3 6-2 15,0 9 0-15,0 6-1 16,2 6 0-16,-1 0 0 15,3-4-1-15,-1-5 0 16,3-9 0-16,-1-8 0 16,3-7-1-16,1-11 2 15,0-17-1-15,0 0 0 16,5-16 0-16,-1-13 0 15,2-8 2-15,0-9-1 0,3-9 0 16,2-9 0-16,0-7 0 16,2 3 0-16,-13 68 0 15,18-65 0-15,-18 65-1 16,26-59 1-16,-26 59-1 15,34-49 1-15,-34 49-2 16,42-31 2-16,2 16-1 16,0 15-1-16,-5 17 1 15,-3 12-2-15,-9 11 2 16,-15 7-1-16,-9 6 1 15,-19-8-2-15,-3 0 2 16,-7-4 0-16,-5-3-1 16,-2-7 0-16,-3-6 0 15,-1-4 1-15,0-1-1 0,3-5 0 16,0 0 0-16,0 4 1 15,1 7 0-15,-1 6 1 16,2 17-1-16,0 8 1 16,0 13-2-16,1 9 1 15,1 7-1-15,3 5-2 16,4-5-2-16,14 2-7 15,-9-29-11-15,31 9-6 16,-12-32-8-16,23-6-4 16,-2-25 0-16,15-14 2 15</inkml:trace>
  <inkml:trace contextRef="#ctx0" brushRef="#br0" timeOffset="9872.9742">17020 1568 96 0,'5'20'39'15,"-6"-10"0"-15,16 4-1 16,1-7-36-16,16-4-1 15,10-4 1-15,11-6-1 16,9-5 1-16,7-9 0 16,-3-7-1-16,-3 1 1 15,-6-7 0-15,-8-2-1 0,-14 0 1 16,-12 0-1-16,-23 36 0 15,0 0 0-15,3-46 1 16,-3 46-1-16,-35-29 1 16,-7 25-1-16,-8 17 0 15,-5 10 0-15,-4 15 0 16,-3 8 0-16,8 10-1 15,12 7-1-15,18-6 0 16,11-4 0-16,21-10-1 16,16-7-1-16,23-14-1 15,18-10-1-15,18-14-5 16,-1-18-9-16,31-6-11 15,-17-15-4-15,9-2-5 16,-11-8-1-16,-8 5 2 16</inkml:trace>
  <inkml:trace contextRef="#ctx0" brushRef="#br0" timeOffset="10751.1498">18115 1385 105 0,'-26'-5'41'15,"-10"11"1"-15,-9 10 0 16,-6 8-37-16,8 5-2 16,4 0-1-16,7 2 0 15,6 0-2-15,11 4 1 16,10-7 0-16,12-2-1 15,10-4 0-15,9-9 0 16,11-7 0-16,6-6 0 16,6-11-1-16,-1-10 1 15,0-5-1-15,-3-9 0 16,-7-3 0-16,-8-6 0 15,-11 2 0-15,-9-1 0 0,-10 43 0 16,0 0 1-16,-11-70 1 16,2 49-1-16,-11 0 0 15,7 14 0-15,-5 5 0 16,18 2 0-16,-17 16 0 15,24 0 0-15,1-3-2 16,9 1 3-16,1 1-1 16,8-4 1-16,0 0-1 15,3-1 1-15,0-2 0 16,-2 1-1-16,-3 3 1 15,-2 2 0-15,-4 5-1 16,-6 3 0-16,-5 7 0 16,-3 7 1-16,-7 4-2 15,-3 7 1-15,-4 1-1 0,-1 0 0 16,-2-1 1-16,-1-4-1 15,4-8 1-15,0-6-1 16,2-12 1-16,8-17 0 16,0 0 1-16,5-22 0 15,8-13 0-15,-1-11 0 16,6-8 0-16,3-17 0 15,-21 71 0-15,31-87 1 16,-31 87 0-16,29-91-2 16,-29 91 2-16,37-83-2 15,-37 83 2-15,32-76-2 16,-32 76 0-16,41-57 0 15,-41 57 0-15,0 0 0 16,57-60-1-16,-17 57 1 16,0 21-2-16,-6 17 1 0,-11 9 0 15,1 4 0-15,-16-1-2 16,-8-2 2-16,-16-8 0 15,-11-1 0-15,-9-8 0 16,-7 2 0-16,-2-4 1 16,-4-2 0-16,2 0 0 15,2-1-1-15,4 0 1 16,5 4-1-16,4 7 1 15,4 3 0-15,2 6 0 16,-1 14-1-16,-1 2 1 16,0 7 0-16,1-1-1 15,3 2-2-15,2-7 0 16,2-8-3-16,18-4-6 15,-7-33-7-15,33 4-5 0,-10-39-3 16,32 5-2-16,-11-38-4 16,29-3-5-16,-3-22 2 15</inkml:trace>
  <inkml:trace contextRef="#ctx0" brushRef="#br0" timeOffset="10973.1942">19066 1084 101 0,'32'-61'44'15,"-32"61"1"-15,44-81 0 16,-44 81-42-16,15-11-2 16,-15 32 0-16,-23 68 2 0,-22 31-4 15,7 0-1-15,8-6-4 16,5-10-5-16,23-11-15 15,-7-44-5-15,23-9-10 16,-7-20-3-16,15-13 3 16</inkml:trace>
  <inkml:trace contextRef="#ctx0" brushRef="#br0" timeOffset="11407.281">19272 1358 78 0,'0'0'43'0,"0"0"-2"16,9 30 2-16,-3-11-15 15,14-8-25-15,12-3-1 0,11-6 1 16,14-8-1-16,7-8-1 16,-64 14 1-16,77-23-2 15,-77 23 1-15,73-37 0 16,-73 37 0-16,71-43-1 15,-71 43 0-15,52-48 1 16,-52 48 0-16,0 0 0 16,27-49 0-16,-27 49 1 15,-39-5-2-15,-6 23 0 16,-8 12 0-16,-5 22 0 15,-3 10 0-15,14 17 0 16,18-7 0-16,34-4 0 16,26-26 0-16,17-16-3 15,20-12-8-15,5-17-4 16,22-2-5-16,-14-22-6 0,25 2-6 15,-22-21-3-15,12 4-7 16</inkml:trace>
  <inkml:trace contextRef="#ctx0" brushRef="#br1" timeOffset="16393.278">1948 2498 10 0,'0'0'25'0,"-10"11"0"16,10-11 3-16,-10 15-11 15,17 0-5-15,-7-15-2 16,18 13-1-16,-6-19 0 15,17 8-2-15,-2-12-1 16,12 7-1-16,0-8-1 16,12 5 0-16,-4 1-3 0,6 5 0 15,4 3-1-15,0 4 0 16,7 2-1-16,4 2 1 15,3-2 0-15,6-4 0 16,8-2 0-16,8-2 0 16,5-5 0-16,7-2 0 15,8-2 0-15,-2 2 0 16,5 0 0-16,2 5 0 15,-1 2 0-15,7-1 0 16,2 4 0-16,2-3 1 16,1 0-1-16,7-3 0 15,10-4 1-15,3-2-1 16,7-3 1-16,1-1 0 15,4-1 1-15,6 3-2 16,3-1 2-16,-3 6-2 0,-3 1 1 16,7 4 0-16,-2 1 0 15,4 3-1-15,-3-4 1 16,7-3-1-16,5 0 0 15,7-3 0-15,9-4 0 16,-1-4 0-16,5-2 0 16,2-3 0-16,1 3 0 15,-4 2-1-15,-4 2 1 16,-5 0 0-16,-1 3 0 15,-3 3-1-15,1 2 1 16,2 0 0-16,5-2 0 16,3-1 0-16,7-1 1 15,11-1-1-15,0-2 0 16,1-2 0-16,5 0 1 0,1 0-1 15,-8 2 0-15,-2 2 0 16,-1 1 0-16,-10 3 0 16,1 2 0-16,-6 0 0 15,-2 2 0-15,-1-1 0 16,0 3 0-16,3-3 0 15,-1-1 0-15,0-1 1 16,-1 1-1-16,2-1 0 16,-5-1 0-16,1 3 0 15,-9-2 0-15,-1 4 1 16,-3 2-1-16,-4 0 0 15,-2 4 0-15,-6-1 0 16,-2 1-1-16,2 0 1 0,-5 0 0 16,-2-2 0-16,-6 0-1 15,1-2 1-15,0-2 0 16,-2 0 0-16,-5-1-1 15,-1 1 1-15,-5 0 0 16,2 1 0-16,-7 0 0 16,-5 4 0-16,-9-2-1 15,2 3 1-15,-9 0 0 16,1 0 0-16,-3-2 0 15,-4 0 0-15,-2-3 0 16,-3-2 0-16,1-2 1 16,-2-1-1-16,2-1 1 15,-3-3 0-15,-3 0 0 16,0 2 0-16,-3-1 0 0,-6 3-1 15,-6-1 1-15,-4 2 0 16,-12 0-1-16,-9 2 1 16,-5 1-1-16,-10-2 0 15,-3 1 0-15,-2 0 1 16,-1-2-1-16,-3-1 0 15,0 1 0-15,-5 0 0 16,1-1 0-16,-9 1 0 16,-3 3-2-16,-10-6-6 15,0 12-27-15,-12-6 0 16,-11 5-2-16,-7-4 0 15</inkml:trace>
  <inkml:trace contextRef="#ctx0" brushRef="#br2" timeOffset="20928.1848">1217 3208 90 0,'-6'-13'37'0,"6"13"-1"15,0 0 0-15,-12 20-32 16,2-3-1-16,7 14 0 16,-4 9-1-16,5 14-1 15,-3 9 1-15,3 14-1 16,-1 8 0-16,1 5 0 15,3 1 0-15,2-5-1 16,-1-6 0-16,5-8 1 0,-3-10-1 16,3-15 1-16,0-13 0 15,1-13 0-15,-8-21-1 16,14 0 1-16,-7-22 0 15,3-9 0-15,-2-12 1 16,0-5-2-16,4-5 1 16,0-5-1-16,3 1 0 15,0 4 0-15,5 8 1 16,3 5-2-16,1 12 1 15,4 8-1-15,2 11 1 16,2 10-1-16,-2 9 1 16,0 10 0-16,-5 9 0 15,-3 5 1-15,-7 9-1 0,-12 3 1 16,-10 6 0-16,-8 6 0 15,-13-1-1-15,-9 0 1 16,-11-2-1-16,-4-6 0 16,-1-9-2-16,0-13-3 15,13-7-5-15,-3-27-26 16,31-4-3-16,5-24 0 15,26-3-1-15</inkml:trace>
  <inkml:trace contextRef="#ctx0" brushRef="#br2" timeOffset="21320.2632">1895 4024 91 0,'20'6'37'15,"10"2"0"-15,-5-19 0 16,10 0-31-16,0-12-1 16,7-4-2-16,-3-7 0 15,-1-2 0-15,-8 0-1 16,-4-2-1-16,-11 1 1 15,-11 4 0-15,-11 8-1 16,-11 8 2-16,-12 7-1 16,-7 13 0-16,-10 9-1 15,-6 14 1-15,-2 11-1 16,1 11 0-16,4 9-1 0,7 4 1 15,11 2-1-15,13-4 0 16,22-6 0-16,20-13-1 16,20-11-1-16,19-16-3 15,28-10-4-15,3-23-29 16,28-1-3-16,-5-16 1 15,6 1-1-15</inkml:trace>
  <inkml:trace contextRef="#ctx0" brushRef="#br2" timeOffset="21651.3294">3044 3811 86 0,'-9'-22'39'16,"9"22"-1"-16,-32-10 2 15,10 13-32-15,-14 5 0 16,-1 11-3-16,-8 10 0 15,-1 10-1-15,-4 6-1 16,5 6 0-16,3-3-2 16,11 0-1-16,10-5 0 15,14-7 0-15,19-10-2 16,11-12-2-16,26-5-3 15,4-22-28-15,23 9-5 16,-2-17 0-16,11 5-1 0</inkml:trace>
  <inkml:trace contextRef="#ctx0" brushRef="#br2" timeOffset="22049.409">3493 3780 74 0,'-23'8'40'16,"-13"-7"-1"-16,4 17 2 15,-10-8-15-15,7 18-20 16,-3 2-1-16,7 8-2 16,1 1-1-16,8 6 0 15,9-3-1-15,8-1 0 16,11-5 0-16,9-11-1 0,11-11 0 15,6-13 1-15,10-15-1 16,2-10 1-16,2-13-1 16,-3-5 1-16,-5-6-1 15,-5 0 1-15,-8 4-1 16,-7 3 0-16,-7 14 0 15,-7 6 0-15,-2 11 0 16,-2 10 0-16,-8 18 0 16,2 10-1-16,2 9 0 15,-3 8 0-15,3 5-1 16,1 2 0-16,5 6-4 15,1-18-6-15,23 2-26 16,-6-24-4-16,14-4 2 0,5-22-3 16</inkml:trace>
  <inkml:trace contextRef="#ctx0" brushRef="#br2" timeOffset="22431.4854">4082 3736 92 0,'-23'13'41'0,"7"18"1"15,-12-6-2-15,15 13-27 16,-6-1-9-16,9 6-1 16,4-1-1-16,3-2-1 15,6-3 0-15,8-6 0 16,7-9 0-16,6-8-1 0,7-12 0 15,3-10 1-15,2-13-1 16,0-7 0-16,2-8 0 16,-4-6 1-16,-4-4-1 15,-3 3 0-15,-6 5 0 16,-6 2 1-16,-3 10-1 15,-1 6 0-15,-11 20 1 16,10-4-1-16,-11 21 0 16,-1 12 0-16,-1 10 0 15,-1 8-1-15,2 6-2 16,-1-2-2-16,15 6-7 15,-5-24-26-15,23 2-3 16,7-26-1-16,22-7 0 16</inkml:trace>
  <inkml:trace contextRef="#ctx0" brushRef="#br2" timeOffset="22777.5546">5079 3662 80 0,'-33'-5'43'0,"0"17"-3"16,-13-1 2-16,8 19-15 15,-5-4-25-15,8 9 1 16,0 1-2-16,11 0-1 16,8-2 1-16,12-3-1 15,14-8 1-15,9-7-1 16,10-7 0-16,5-9 0 15,4-3 0-15,-2-2 1 16,-2 1-1-16,-7-2 1 0,-6 6-1 16,-9 5 1-16,-10 6-1 15,-11 11 1-15,-7 3-1 16,-6 10 0-16,-4 0-1 15,-3 3-1-15,6-3-2 16,-1-6-5-16,21 6-20 16,-4-25-13-16,25-1 1 15,1-20-1-15,20-4 1 16</inkml:trace>
  <inkml:trace contextRef="#ctx0" brushRef="#br2" timeOffset="23148.6288">5333 3843 103 0,'-14'25'41'0,"-7"-8"1"0,8 14-2 16,0-11-34-16,13 0-2 16,8-5-2-16,14-5 0 15,10-11 0-15,14-10 0 16,7-7-1-16,7-10 0 15,0-5 0-15,-1-4-1 16,-7-3 1-16,-9 1-1 16,-15 5 1-16,-14 5-1 15,-13 8 1-15,-13 11-1 16,-14 11 1-16,-10 14 0 15,-10 13 0-15,-4 13-1 16,-4 9 2-16,2 7-2 0,6 1 0 16,12 2 0-16,14-6 0 15,16-7-2-15,21-9-1 16,20-13-2-16,26-3-10 15,0-26-23-15,29 2-4 16,0-22-1-16,16-2-1 16</inkml:trace>
  <inkml:trace contextRef="#ctx0" brushRef="#br2" timeOffset="23521.7034">6396 3533 120 0,'-30'9'42'0,"14"8"0"15,-4-16-2-15,20-1-41 0,0 0-4 16,6-23-20-16,21 25-14 15,-11-9-2-15,12 17-1 16,-5-3 0-16</inkml:trace>
  <inkml:trace contextRef="#ctx0" brushRef="#br2" timeOffset="23672.7336">6516 4041 121 0,'-55'19'44'15,"8"3"-2"-15,-8-20-3 16,8-10-47-16,36 4-30 15,1-18-5-15,20 8 0 16,0-11-2-16</inkml:trace>
  <inkml:trace contextRef="#ctx0" brushRef="#br2" timeOffset="24375.8742">1114 5270 92 0,'0'0'39'15,"9"-23"2"-15,-9 23-3 16,0-13-32-16,0 13-2 15,3 16-1-15,-2 13-1 0,-7 20-1 16,-1 14 0-16,-5 13 0 16,-4 14-1-16,1 7 1 15,5-3-2-15,9-7-2 16,3-21-5-16,23-11-28 15,-1-30-2-15,17-13-1 16,6-37 0-16</inkml:trace>
  <inkml:trace contextRef="#ctx0" brushRef="#br2" timeOffset="24752.9496">1334 4879 104 0,'-90'-22'40'0,"1"29"0"16,-14 16-3-16,4 28-33 15,2 19 0-15,8 25-2 16,11 19 0-16,19 18 0 16,14 15 1-16,20 7-1 15,25 0 0-15,28-11-1 16,31-20 0-16,36-28 0 15,31-42 0-15,27-42 0 16,22-44-1-16,8-37 1 16,-2-31-1-16,-11-21 1 15,-27-18 0-15,-35-7 0 16,-39 3-2-16,-35 4 2 15,-54 12-2-15,-41 16 0 16,-34 25 0-16,-35 27 0 0,-28 32-3 16,-19 31 0-16,-6 41-2 15,-13 15-14-15,27 39-20 16,10 1-4-16,39 5 1 15,30-12-3-15</inkml:trace>
  <inkml:trace contextRef="#ctx0" brushRef="#br2" timeOffset="69233.4517">2796 5102 60 0,'10'-9'34'16,"-10"9"0"-16,11 2 1 15,-9 11-24-15,-9 14-7 16,1 16-2-16,-7 12 2 0,1 14-1 15,-4 10 1-15,1 8-2 16,0 4 2-16,3-1-2 16,2-7 0-16,4-10-4 15,10-6-5-15,-8-22-24 16,14-12-2-16,-2-19-1 15,4-15-4-15</inkml:trace>
  <inkml:trace contextRef="#ctx0" brushRef="#br2" timeOffset="69767.5051">2406 5142 98 0,'-17'-2'38'0,"1"-4"2"16,16 6-2-16,12 3-36 15,9-7 1-15,17-4-3 16,14-5 2-16,13-2-1 16,13-2 1-16,10-5-3 15,2 4 2-15,1-1 0 16,-5 7-1-16,-13 7 0 15,-10 8 1-15,-17 11 0 16,-14 10 0-16,-14 11 1 16,-11 11-2-16,-15 10 2 15,-9 10-2-15,-6 8 2 16,-6 5-2-16,-1-1-1 15,0 0 2-15,6-5-2 16,5-8 1-16,9-9 0 0,6-14 1 16,10-17 0-16,9-16 0 15,8-17 0-15,7-11 0 16,4-14 0-16,3-9 0 15,1-10 1-15,4-1-2 16,-3 6 1-16,-6 4-1 16,-3 11 0-16,-6 11 0 15,-3 16 1-15,-6 14-2 16,-3 16 1-16,-8 12 0 15,1 7-1-15,-3 8-1 16,3 1 1-16,2-3-3 16,9 3-7-16,-5-30-18 0,20 1-12 15,-2-22 1-15,11-8-1 16,-1-18-1-16</inkml:trace>
  <inkml:trace contextRef="#ctx0" brushRef="#br2" timeOffset="70126.541">3763 5524 96 0,'-5'23'39'0,"-1"-10"0"16,13 8 0-16,-4-10-37 15,25-8 0-15,4-8 0 16,16-4 0-16,3-7 0 15,2-2-1-15,-3-2 0 16,-3-2 0-16,-11 0 0 0,-9 5 0 16,-12 1 0-1,-16 3-1-15,-13 6 1 0,-9 4 0 16,-8 5 0-16,-5 11 0 15,-7 9-1-15,0 6 1 16,1 12 0-16,5 5 0 16,11 2-1-16,6 6 1 15,15-1-1-15,16-9 0 16,20-7-3-16,15-17 1 15,19-10-6-15,0-22-18 16,24 3-13-16,-4-25-2 16,5 2 0-16,-11-20 1 15</inkml:trace>
  <inkml:trace contextRef="#ctx0" brushRef="#br2" timeOffset="70578.5862">4581 5411 90 0,'-32'6'40'16,"4"22"1"-16,-9 0 0 15,13 15-28-15,0-3-9 16,10 3-1-16,11-4-1 15,11-4-1-15,14-13 0 16,13-8 0-16,12-14-1 16,10-12 0-16,5-10 0 15,2-11 1-15,-2-4-1 16,-3-5 0-16,-7-1 0 15,-8 2 0-15,-7 6-1 16,-11 7 0-16,-8 14 0 16,-7 17 0-16,-8 20-1 15,-12 18 2-15,-6 29 0 0,-10 23 1 16,-11 27 0-16,-8 14 0 15,-5 10 0-15,-5 0 2 16,1-6-1-16,3-9 1 16,3-22-2-16,8-23 1 15,9-30-1-15,10-26 1 16,8-25-2-16,6-20 1 15,6-22-1-15,6-19-1 16,1-17 1-16,7-16-2 16,5-12 2-16,8-2 0 15,6-3-2-15,1 5-1 16,9 11-5-16,-6-7-11 15,25 34-13-15,-10 0-11 16,15 18 0-16,0 0-2 0</inkml:trace>
  <inkml:trace contextRef="#ctx0" brushRef="#br2" timeOffset="71374.6658">6121 5474 65 0,'16'-14'38'16,"-9"-1"0"-16,-7 15 0 16,0 0-28-16,0 0-2 15,0 0-2-15,-12 30-1 16,5-2-2-16,2 6-1 15,-2 8 0-15,-2 9 0 16,1 5 1-16,0 3 0 16,-2-6 1-16,-1-1-2 15,3-11 1-15,-1-4-1 0,3-11 2 16,3-16-2-16,3-10-3 15,1-23 3-15,6-12-3 16,4-10 1-16,5-13-1 16,2-10 0-16,2-11 0 15,5 1 0-15,3-1 1 16,2 9-2-16,-1 10 2 15,-1 9 0-15,1 13 0 16,0 14 0-16,3 14-1 16,-3 10 1-16,0 9 0 15,-2 6 0-15,3 8-1 16,-1 2 1-16,-2 4-1 0,-7 5 0 15,-3 2 1-15,-7 4-1 16,-6 0 0-16,-14 3 1 16,-6 1-1-16,-11 4 1 15,-9-2 0-15,-8 0 1 16,-3-2 1-16,-6 0-1 15,-2-3 0-15,3 2 0 16,0 4 1-16,3 4-1 16,4 8 1-16,2 4-2 15,4 9 0-15,6 4-1 16,5 0-1-16,5-9-1 15,14 1-8-15,-1-29-13 16,23-2-16-16,-2-27 1 16,23-12-2-16,-2-26 0 15</inkml:trace>
  <inkml:trace contextRef="#ctx0" brushRef="#br2" timeOffset="72102.7386">6912 5366 98 0,'-17'22'39'16,"5"14"1"-16,-12-6-4 15,5 10-34-15,1 2 0 16,2 3-1-16,3 4 0 15,-1 0 2-15,1-1-2 16,4-6 0-16,1-4 1 0,-1-7 0 16,6-8-2-16,3-12 2 15,0-11-1-15,14-27-3 16,1-4 2-16,2-9 0 15,4-9-1-15,2-8 0 16,2-6 2-16,-3 1-3 16,2 3 2-16,-2 7 0 15,-2 8 1-15,-2 5-2 16,2 12 1-16,2 11 0 15,0 8 1-15,3 8-1 16,6 6 0-16,0 6 0 16,8 0 0-16,4 1 0 15,6 1 1-15,2-5-1 16,2 0 0-16,0-6 0 0,-1-2 0 15,-5-1 0-15,-9-3 1 16,-6-2-1-16,-13 3 0 16,-19 2 1-16,0 0-1 15,-14 15 1-15,-10 0 0 16,-10 8 0-16,-4 7 0 15,0 4 0-15,-1 6 0 16,7-1 0-16,6 1 0 16,13-1 0-16,8-6-1 15,19-1 0-15,8-15 0 16,10-6 0-16,8-13 0 15,3-8 0-15,4-11 1 16,-4-9-1-16,-3-7 0 0,-9-10-1 16,-6-1 1-16,-10-3-1 15,-8 0-1-15,-7 2 0 16,-7 6 0-16,-3 6-2 15,-2 14 1-15,-3 7-1 16,15 16-2-16,-23-6-7 16,32 29-13-16,-9-23-9 15,24 29-3-15,5-20 0 16,22 5 0-16</inkml:trace>
  <inkml:trace contextRef="#ctx0" brushRef="#br2" timeOffset="72493.7777">8305 5288 104 0,'-26'19'40'0,"-19"-7"2"16,2 17-1-16,-16-2-36 16,7 9-2-16,-2 6 0 15,10 4 0-15,4 0-2 16,10-1 1-16,15-4-2 15,15-8 1-15,16-11 0 16,15-15-1-16,15-15 1 16,10-15-1-16,8-19 1 15,7-8-1-15,-4-16 1 16,-1-7 0-16,-10-3-2 15,-6-1 3-15,-10 8-3 16,-13 10 2-16,-10 14-2 16,-13 15 1-16,-4 30 0 15,-18-1 0-15,-3 30 1 0,-7 12-3 16,-2 15 2-16,0 7-2 15,4 8-1-15,5-5-3 16,14 5-5-16,2-22-11 16,24 11-7-16,-5-30-2 15,21 0-9-15,0-18-3 16,9-7 4-16</inkml:trace>
  <inkml:trace contextRef="#ctx0" brushRef="#br2" timeOffset="72880.8164">8757 5303 104 0,'-9'12'40'16,"-12"-1"2"-16,8 21-1 0,-10 0-37 16,8 9 0-16,1 1-1 15,6 2-1-15,5-4-1 16,6-3 0-16,10-9 0 15,7-8 0-15,7-12-1 16,10-8 0-16,3-12 1 16,6-10-1-16,2-9 0 15,3-10 0-15,-3-4 0 16,-3-3 0-16,-2-2 0 15,-8 4-1-15,-7 6 1 16,-6 8-1-16,-9 13 0 16,-13 19 1-16,0 0 0 15,-17 35 0-15,-5 4-1 16,-2 6 0-16,4 6-2 0,-2-1-1 15,10 6-5-15,2-22-9 16,32 7-10-16,-7-26-8 16,28 0-4-16,7-19-2 15,16-3 3-15</inkml:trace>
  <inkml:trace contextRef="#ctx0" brushRef="#br2" timeOffset="73097.8381">9656 5278 83 0,'-32'-8'42'0,"3"21"-1"15,-13 0 1-15,7 19-18 16,-1-2-21-16,6 5 0 16,5 6-2-16,6-2 0 15,15 0-1-15,12-10-1 0,13-4-1 16,11-11-4-16,20 1-10 15,-6-26-11-15,22 4-14 16,-7-18-1-16,10 1 0 16,-10-12 1-16</inkml:trace>
  <inkml:trace contextRef="#ctx0" brushRef="#br2" timeOffset="73425.8709">9909 5392 106 0,'-37'21'42'15,"13"9"0"-15,0-16-1 16,24-14-37-16,6 18-1 15,17-12-1-15,12-7-2 16,10-6 1-16,7-6-1 0,3-6 0 16,0-5-1-16,-7-2 0 15,-5-4 0-15,-17-2-1 16,-11 4 1-16,-15 0 1 15,-15 6 0-15,-13 9 1 16,-14 9 0-16,-8 11 1 16,-9 14 0-16,0 12 0 15,-3 10 1-15,7 5-1 16,8 7-2-16,14-5 0 15,19 1-2-15,18-14-4 16,31 0-7-16,7-27-9 16,44 5-10-16,3-26-9 15,37-10-3-15,18-22 0 0,26-14 1 16</inkml:trace>
  <inkml:trace contextRef="#ctx0" brushRef="#br2" timeOffset="74093.9377">12040 4779 85 0,'-17'-70'37'16,"-2"10"0"-16,-14-3 0 16,-2 15-32-16,-7 10 0 15,-1 19-2-15,-8 18 0 16,0 22 0-16,-7 21 0 15,1 28-1-15,0 17 1 16,0 19-2-16,4 14 2 16,2 11-2-16,8 5 0 15,8 0 0-15,11-9-1 0,8-14-1 16,16-12-6-16,-2-28-19 15,22-11-13-15,-4-29 2 16,13-11-4-16,-9-27 3 16</inkml:trace>
  <inkml:trace contextRef="#ctx0" brushRef="#br2" timeOffset="74968.0251">11123 5277 104 0,'-11'-3'40'16,"11"3"2"-16,0 0-2 15,23-2-37-15,13 1-2 0,20-4 0 16,15 1 0-16,9-3 0 16,5-2 0-16,7 1-1 15,2 0 1-15,-4 1-1 16,-4 0 0-16,-11 1 0 15,-8 2 0-15,-15 1 0 16,-12 1 0-16,-13 2 1 16,-11 2-1-16,-16-2 0 15,-10 21 0-15,-11-4 1 16,-10 7-1-16,-2 7 1 15,-6 5-1-15,-4 7 1 16,2 2-1-16,7-1 0 16,11-1 1-16,13-6-1 15,13-6 1-15,17-10-1 16,17-12 0-16,16-13 1 0,12-10-1 15,7-11 1-15,3-10-2 16,-3-9 1-16,-8-4 0 16,-11-6-1-16,-16-3 1 15,-16 4-2-15,-18 2 2 16,-15 9-1-16,-13 5 0 15,-12 14 0-15,-7 10 1 16,-6 13 0-16,-1 14 0 16,4 5 2-16,4 11-2 15,13 3 2-15,13 2-2 16,20-5 2-16,22-7-1 15,23-10-1-15,18-9 0 16,20-8 0-16,12-7 1 0,6-8-1 16,3-4 0-16,-7 0 0 15,-11 2 0-15,-19 5 1 16,-17 5-1-16,-21 3 0 15,-18 10 0-15,-19 9 0 16,-18 11 0-16,-13 9 0 16,-8 11 0-16,-3 6 0 15,-1 7 0-15,5 2 0 16,11 0 0-16,13-5 0 15,16-6 1-15,19-13-1 16,18-13 0-16,17-14 0 16,10-14 1-16,10-16-1 15,1-11 1-15,-5-14-1 16,-9-11 0-16,-13-3 1 15,-16-2-1-15,-15-2-1 0,-19 5 2 16,-12 6-3-16,-13 13 1 16,-5 13-1-16,-6 12 1 15,3 15-1-15,3 10-2 16,17 16-1-16,5-4-10 15,30 22-8-15,0-21-6 16,36 17-4-16,3-18-7 16,23 3-1-16,3-15 2 15</inkml:trace>
  <inkml:trace contextRef="#ctx0" brushRef="#br2" timeOffset="75389.0672">13791 5231 87 0,'-31'1'41'15,"-18"5"1"-15,-5 18-1 0,-19-5-16 16,4 16-21-16,-2 5-1 15,10 6 0-15,5 4-1 16,14-1-1-16,18-3 0 16,16-9 0-16,20-11 0 15,17-16 0-15,18-19 1 16,18-18-2-16,13-21 0 15,7-16 0-15,6-16 0 16,-5-12 0-16,-1-12 0 16,-12 0 0-16,-13 2 0 15,-13 13 0-15,-17 20 0 16,-16 18 0-16,-18 31 0 15,-14 27 0-15,-11 30 0 16,-6 27 0-16,-4 17 0 0,3 13 0 16,4 10 0-16,9-9-8 15,21 1-3-15,0-27-8 16,30 6-7-16,-9-36-6 15,29 10-3-15,-13-33-2 16,18-2-6-16,-6-5 5 16</inkml:trace>
  <inkml:trace contextRef="#ctx0" brushRef="#br2" timeOffset="87237.2519">1016 7243 100 0,'-18'-6'38'0,"18"6"0"15,-9-13-2-15,21 1-33 16,12-3-2-16,11-4 0 15,10 0 0-15,2-1 0 16,0 3 0-16,-2 2-1 16,-7 6 1-16,-7 9-1 15,-10 8 1-15,-14 9-1 16,-9 11 0-16,-13 7 1 15,-8 9-1-15,-6 2 0 16,-5 5 0-16,-4 0 0 16,-5-4 0-16,4 2 1 15,1-8-1-15,8-6 0 16,7-5 0-16,12-6 1 0,14-6-1 15,14-10 1-15,18-8-1 16,10-9-1-16,21-5-2 16,6-12-7-16,16 0-26 15,-8-9-3-15,8-1 2 16,-12-9-3-16</inkml:trace>
  <inkml:trace contextRef="#ctx0" brushRef="#br2" timeOffset="87635.2917">1540 6722 109 0,'-85'-3'37'0,"-9"22"1"15,-15 2-7-15,-1 26-29 16,-5 11 0-16,6 13 0 15,3 13-1-15,14 12 2 16,17 8-2-16,27 5 1 16,24 4 0-16,26-5-1 15,33-4-1-15,28-10 0 16,33-18 1-16,23-15-2 15,24-26 1-15,19-24 0 16,13-30 0-16,-3-24 0 16,-5-19 1-16,-23-19-1 15,-28-12 0-15,-28-11 0 16,-35-2 1-16,-39-2-2 0,-42 5 0 15,-30 2 0-15,-25 8-1 16,-20 11 0-16,-7 17-1 16,-6 16 0-16,13 25-5 15,1 10-28-15,33 29-2 16,17 14 1-16,30 19-1 15</inkml:trace>
  <inkml:trace contextRef="#ctx0" brushRef="#br2" timeOffset="88146.3428">2984 6890 98 0,'0'0'36'0,"-7"-15"1"15,7 15-1-15,-5 21-34 16,6 3 0-16,2 12 0 16,4 10 0-16,-4 13-1 15,3 8 1-15,-4 6-1 16,5 2-1-16,-2-1 0 15,1-8-2-15,2-5-4 16,-4-21-28-16,10-8-3 16,-3-26 1-16,6-8-3 15</inkml:trace>
  <inkml:trace contextRef="#ctx0" brushRef="#br2" timeOffset="88678.396">2749 6884 115 0,'-26'-3'39'15,"11"-3"0"-15,15 6-4 16,14 1-33-16,20-8 0 16,16-5-1-16,15-3-1 15,13-5 2-15,11-1-2 16,6-1 1-16,0 2-1 15,-6 1 0-15,-11 4 1 16,-10 4-1-16,-11 4 0 16,-16 6 0-16,-10 4 0 0,-13 6 0 15,-7 10 0-15,-8 8 0 16,-5 13 0-16,-5 7 1 15,-3 11 0-15,-2 7-1 16,-3 6 1-16,0 0-1 16,1-3 1-16,4-6-1 15,0-9 1-15,5-10-1 16,5-9 1-16,3-15 0 15,-3-19-1-15,21 5 2 16,-1-20-2-16,0-8 1 16,4-7 0-16,2-4 0 15,2 0 0-15,-1 3 0 16,-4 3-1-16,-1 6 0 15,-5 13 1-15,-2 10-1 16,-3 9 0-16,-4 10 0 0,-1 6 0 16,0 6-1-16,1 2 0 15,2 4-1-15,5-4-2 16,7 0-2-16,-2-16-14 15,21 7-18-15,-7-22-2 16,14 2-1-16,-4-15 0 16</inkml:trace>
  <inkml:trace contextRef="#ctx0" brushRef="#br2" timeOffset="89063.4345">4270 7080 107 0,'-9'18'38'0,"9"2"1"0,-4-3-2 15,13 6-35-15,-4 0 1 16,10-1-1-16,6-5-1 16,4-3 1-16,4-9-1 15,7-5 0-15,1-8 0 16,2-7-1-16,-1-7 1 15,-5-2 0-15,-7-6 0 16,-8 4 0-16,-12-1 0 16,-10 5-1-16,-7 7 1 15,-12 11-1-15,-9 12 1 16,-6 8-1-16,-1 10 1 15,-1 11-1-15,2 7 0 16,3 3 1-16,9 2-1 16,7-4 0-16,13-2-1 0,13-10-1 15,13-6-2-15,9-17-3 16,26 3-13-16,-2-25-19 15,20 1 0-15,-4-21-1 16,15 0 1-16</inkml:trace>
  <inkml:trace contextRef="#ctx0" brushRef="#br2" timeOffset="89546.4828">4910 7140 104 0,'-30'33'39'16,"-12"-5"0"-16,13 13 1 15,-3-5-35-15,16-2-1 16,8-4-1-16,16-6-1 0,11-8-1 15,10-9 0-15,14-9 0 16,5-7 0-16,3-10 0 16,1-5-1-16,-2-5 1 15,-8-5-1-15,-3-1 0 16,-8 3 0-16,-8 3-1 15,-4 3 1-15,-10 9-1 16,-9 17 0-16,0 0 0 16,-2 26 0-16,-15 18 1 15,-5 17-1-15,-3 19 1 16,-7 18 0-16,-4 12-1 15,-4 10 1-15,1 0-1 16,1-7 1-16,2-11 0 16,3-14-1-16,7-19 1 0,4-19 0 15,4-21 1-15,7-24-1 16,7-21 0-16,8-16 1 15,3-15 0-15,4-14 1 16,5-18-2-16,4-11 1 16,7-8 0-16,1 0 0 15,2 9-1-15,-4 4-4 16,4 14-1-16,-4-3-13 15,12 25-19-15,0 4-3 16,14 20 0-16,3-3-2 16</inkml:trace>
  <inkml:trace contextRef="#ctx0" brushRef="#br2" timeOffset="90272.5554">6103 7040 88 0,'23'-7'37'16,"-12"2"-1"-16,-2 16 2 15,-11 4-34-15,-2 12 1 16,-6 6-2-16,0 12-1 16,-6 7 0-16,3 5 0 15,-2 3 0-15,2 3 0 16,1-5 0-16,5-3 0 15,1-9-1-15,3-9 1 16,3-13-1-16,3-9 0 16,-3-15 0-16,12-19 0 15,-3-8-1-15,4-13 1 16,-1-11-1-16,2-13 1 15,1-7-2-15,4-8 1 16,3 4 0-16,3 3-1 0,1 4 0 16,1 8 1-16,6 13 0 15,1 11-1-15,1 14 1 16,0 14 0-16,-2 8 0 15,-3 7-1-15,-2 9 1 16,-5 4 0-16,-5 9 0 16,-9 5-1-16,-8 6 1 15,-9 2 0-15,-9 3-1 16,-11 4 1-16,-7 0 0 15,-8-1-1-15,-5 0 1 16,-1-1 0-16,-2-4 0 16,2 3 0-16,6 3 0 15,3 1 0-15,5 1-1 16,5 8 1-16,4 1 0 0,2 0 0 15,6 4-1-15,0-2-1 16,4-2-2-16,2-14-6 16,13-2-27-16,-6-19-2 15,11-11 0-15,-6-14-1 16</inkml:trace>
  <inkml:trace contextRef="#ctx0" brushRef="#br2" timeOffset="91016.6298">6751 7061 105 0,'-20'30'39'0,"2"-10"1"16,0 12-2-16,2-2-38 15,-1 6 0-15,0 6 1 16,4 2 0-16,-3 2-1 16,5-2 0-16,2-3 1 15,3-6-1-15,1-5 1 16,1-11 1-16,4-19-1 15,0 0-1-15,13-8 1 16,-3-15 0-16,4-10-1 16,0-11 1-16,4-7-1 15,2-7 1-15,4-6-1 16,-1 3 0-16,0 3 0 15,-2 6 0-15,-2 11 0 16,1 9 0-16,-3 10 1 0,0 10-1 16,-1 10 0-16,2 9 0 15,2 0 1-15,2 4-1 16,5 1 0-16,5-1 0 15,5 0 0-15,3-4 0 16,3-2 0-16,-1 0 0 16,-3-4 0-16,-3-1 1 15,-8-1-1-15,-6 0 0 16,-9 1 1-16,-13 0-1 15,-4 13 0-15,-12 0 0 16,-8 6 1-16,-9 6-1 16,-6 9 0-16,-6 7 0 15,-1 8 1-15,4 2-1 16,2-1 1-16,14-2 0 0,13-5-1 15,17-9 1-15,20-13 0 16,14-15 0-16,12-14-1 16,13-17 0-16,2-11 1 15,1-10-1-15,-7-8 1 16,-10-4-1-16,-15-1 0 15,-12 0-1-15,-17 6 1 16,-14 10-2-16,-9 9 1 16,-7 9-1-16,-6 14 1 15,1 8-2-15,6 14-1 16,3 2-3-16,21 14-10 15,-6-10-20-15,29 11-1 16,6-12 0-16,21 1-2 16</inkml:trace>
  <inkml:trace contextRef="#ctx0" brushRef="#br2" timeOffset="91399.6681">7902 7000 114 0,'-31'5'40'15,"-19"1"1"-15,3 23-5 16,-9-6-32-16,5 10 1 15,4 3-2-15,5 9-2 16,12-1 1-16,16-1-1 16,15-9 1-16,16-7-2 15,19-16 0-15,13-13 1 16,12-14-1-16,9-18 2 15,2-11-2-15,0-13 1 0,-3-9 1 16,-9-6-2-16,-10 2 0 16,-10 1 0-16,-9 10 0 15,-12 12 0-15,-10 16 0 16,-13 20 0-16,-11 21 0 15,-8 24 0-15,-10 16-2 16,0 12 2-16,-1 9-2 16,4 2-1-16,9 3-1 15,9-10-1-15,25-8-4 16,6-25-11-16,31-1-18 15,-2-26-2-15,18-3 2 16,-1-22-1-16</inkml:trace>
  <inkml:trace contextRef="#ctx0" brushRef="#br2" timeOffset="91767.7049">8575 6963 113 0,'-25'-11'39'0,"10"27"2"16,-13 3-1-16,14 12-36 15,-10 7-1-15,8 5 0 16,-1 2-1-16,8 1-2 15,8-8 1-15,7-2-1 16,8-16 0-16,9-7 1 16,5-15 0-16,6-10-1 15,3-11 1-15,4-10 1 16,-4-8-2-16,-1-6 4 15,-2 0-4-15,-4 1 0 16,-5 5 0-16,-4 7 0 0,-7 10 0 16,-6 12 0-16,-8 12 0 15,-6 28 0-15,-7 6-2 16,-10 12 0-16,1 6 0 15,-3 7-3-15,9 2 2 16,3-10-2-16,16-4-1 16,10-20-7-16,29-1-12 15,1-25-13-15,23-6 1 16,3-22 1-16,16-3-1 15</inkml:trace>
  <inkml:trace contextRef="#ctx0" brushRef="#br2" timeOffset="91985.7267">9414 6926 120 0,'-30'7'41'0,"2"18"0"16,-15-8-3-16,2 20-33 16,-1 1-2-16,5 6 0 15,1 0-1-15,9 1-2 16,14-9 0-16,12-3-3 15,18-12 1-15,13-12-2 16,15-5-5-16,1-24-16 16,25 4-14-16,-2-21 0 15,11 3 0-15,-7-16-1 16</inkml:trace>
  <inkml:trace contextRef="#ctx0" brushRef="#br2" timeOffset="92334.7616">9663 7069 120 0,'-27'21'40'15,"17"3"2"-15,10-24-2 16,-1 14-36-16,19-16-1 16,13-4-1-16,9-7-1 15,5-4 0-15,7-4 1 16,1-6-2-16,-1 2 0 15,-8-3 0-15,-7 2 0 16,-9-2 0-16,-15 3 0 16,-11 4 0-16,-15 6 0 15,-14 9 0-15,-10 6 0 16,-6 11 0-16,-2 9 0 0,-5 9 0 15,5 10 0-15,5 5 0 16,6 2 0-16,15-4 0 16,12 0 0-16,12-9 0 15,24 1-19-15,-3-24-13 16,29-1-9-16,3-18-1 15,19-4-1-15,1-19 0 16</inkml:trace>
  <inkml:trace contextRef="#ctx0" brushRef="#br2" timeOffset="93022.8304">11181 6977 79 0,'18'-9'33'16,"-7"-2"0"-16,1 3 1 15,-2-12-27-15,6 4 0 16,-7-8 1-16,1 7 0 16,-12-5 0-16,2 10-1 15,-16 3-1-15,-4 10-1 16,-16 12-1-16,-3 14-1 15,-9 15 0-15,-1 9 0 16,0 5-1-16,4 9-1 16,10-4 0-16,13-1-1 15,15-7 1-15,20-15-1 16,18-14 0-16,17-12 0 0,15-18 0 15,8-11 2-15,3-12-2 16,0-7 0-16,-11-7 0 16,-15-3 0-16,-16-1 0 15,-18 1 0-15,-20 8 0 16,-20 6 0-16,-10 7 0 15,-10 9 0-15,2 9-2 16,1 5-1-16,14 7-1 16,14-4-2-16,33 10-12 15,7-20-12-15,40 7-9 16,10-16 0-16,27 3-1 15,8-12 2-15</inkml:trace>
  <inkml:trace contextRef="#ctx0" brushRef="#br2" timeOffset="93219.8501">12102 6883 115 0,'-62'32'39'0,"5"13"0"16,-5-5-2-16,10 6-35 15,5-1-1-15,6 3-3 16,7-2 1-16,6-9-3 15,11-2 0-15,2-23-8 16,16-1-23-16,-1-11-4 16,10-15 3-16,-3-14 0 15</inkml:trace>
  <inkml:trace contextRef="#ctx0" brushRef="#br2" timeOffset="93367.8649">11752 7018 111 0,'-5'-30'38'0,"9"14"2"0,-9 1-3 16,5 15-29-16,0 0-3 15,17 25-1-15,3-6-4 16,9-1-1-16,13 8-6 15,2-18-16-15,25 8-14 16,-2-12-3-16,13 3 1 16,-6-14-2-16</inkml:trace>
  <inkml:trace contextRef="#ctx0" brushRef="#br2" timeOffset="93921.9203">12521 6930 113 0,'-30'4'39'16,"4"17"2"-16,-8-9-4 0,7 19-31 15,-1 4-1-15,6 3-1 16,6 0 0-16,10-3-2 16,7-5 0-16,12-7 0 15,10-11-2-15,11-6 0 16,5-9 0-16,4-9 0 15,2-6 0-15,0-9 0 16,-2-3 0-16,-3-5 0 16,-6-2 0-16,-6-1 0 15,-2 1 0-15,-7 3-2 16,-4 7 1-16,-3 7 0 15,-12 20 1-15,0 0-1 16,2 20 1-16,-14 18 0 0,-6 20-1 16,-8 19 0-16,-9 17 1 15,-6 18-1-15,-6 10 1 16,-2 4-1-16,-2 3 0 15,0-7-1-15,2-11 2 16,7-16 0-16,6-21 0 16,7-22-1-16,11-24 1 15,18-28 0-15,-7-14 1 16,17-22 0-16,5-17 0 15,4-16 0-15,6-14-1 16,1-8 1-16,5 1-1 16,-1 5 0-16,-3 6-1 15,4 8 0-15,2 12-1 16,0 8-1-16,5 17-1 15,-1-2-7-15,21 18-9 0,-13-14-11 16,26 14-8-16,-4-11 2 16,15 8-2-16</inkml:trace>
  <inkml:trace contextRef="#ctx0" brushRef="#br2" timeOffset="94455.9737">13485 6966 99 0,'-19'-18'40'0,"2"10"1"16,-18-5-1-16,5 12-21 15,-9 2-14-15,0 10-1 16,-5 11 0-16,0 7-1 16,-1 7-3-16,6 4 0 15,3 4 0-15,11 1 0 0,12 0 0 16,7-10 0-16,15-9 0 15,13-11 0-15,13-14 0 16,9-8 0-16,7-12 0 16,6-12 0-16,-2-10 0 15,-2-5 0-15,0-2 0 16,-6 1 0-16,-5 2 0 15,-10 9 0-15,-7 6 0 16,-8 13 0-16,-17 17 0 16,10 3 0-16,-15 21 0 15,-12 14 0-15,-7 18 0 16,-7 5 0-16,-4 13 0 15,-7 4-2-15,-1 3 2 16,1-1-2-16,1-4 1 0,3-1 0 16,8-13 0-16,2-11 1 15,5-10 0-15,3-10 0 16,4-14 0-16,-2-11 0 15,4-13 0-15,-1-11 0 16,2-10 0-16,1-9-1 16,5-7 0-16,7-4-3 15,8 1 0-15,4-7-4 16,20 14-8-16,-6-16-5 15,23 23-10-15,-9-6-7 16,15 10 1-16,-2-3 0 16,7 7 1-16</inkml:trace>
  <inkml:trace contextRef="#ctx0" brushRef="#br2" timeOffset="95126.0407">13756 7070 86 0,'-12'-9'38'15,"12"9"2"-15,-6 10 0 16,16 9-9-16,2-15-27 15,12 3-1-15,6-3 0 16,7-2 0-16,6-3-1 16,3-5 0-16,3-3-1 15,-3-3 1-15,-4-5-2 16,-6-2 0-16,-4-4 0 15,-12 1-2-15,-8 2 2 16,-10 0-1-16,-12 5 1 0,-9 5-1 16,-10 12 1-16,-8 7 0 15,-10 12 1-15,2 6 2 16,-1 5-3-16,4 5 0 15,8 2 0-15,11-3 0 16,14-5 0-16,16-8 0 16,17-9 0-16,13-6 0 15,10-11 0-15,7-7-4 16,10-4-1-16,1-11-2 15,5 2 0-15,-8-8-1 16,-1 3 1-16,-9-2 3 16,-9 5 1-16,-10 3 3 15,-14 6 2-15,-8 10 2 16,-11 6 1-16,-19 11 1 15,-9 7 0-15,2 9 0 0,-7 4-2 16,1 9 0-16,4-8-1 16,8 4 0-16,10-11-1 15,10-6-2-15,10-9 0 16,11-12 0-16,10-9 0 15,8-12 0-15,2-2 0 16,5-7 0-16,-5 0 0 16,-1 1 0-16,-8 4 0 15,-5 7 0-15,-8 5 0 16,-6 13 0-16,-13 2 0 15,8 20 0-15,-9 6 0 16,-5 0 0-16,1 14 0 16,-6-14-17-16,12 17-3 15,-11-28-7-15,24 10-10 0,-14-25-6 16,36 4 1-16,0-24 2 15</inkml:trace>
  <inkml:trace contextRef="#ctx0" brushRef="#br2" timeOffset="95815.1096">15630 6974 107 0,'-1'-15'39'16,"1"15"0"-16,0 0-2 15,-13 14-34-15,0 8-1 16,-3 14-1-16,-2 8 1 15,-3 5-3-15,-1 4-1 16,4-3-1-16,5-3-2 16,2-22-14-16,22 1-19 15,1-26-2-15,17-8 1 16,4-25 2-16</inkml:trace>
  <inkml:trace contextRef="#ctx0" brushRef="#br2" timeOffset="96243.1524">15732 6618 108 0,'-24'9'37'16,"-3"3"1"-16,17 6 0 16,-1 1-38-16,16 0-1 15,10 2 0-15,13 3 0 16,4 4 1-16,5 3 0 15,0 1 0-15,3 5 2 16,-9 1-1-16,-2 3 1 16,-13-1 0-16,-5 3 1 15,-11-5-1-15,-7 3 0 16,-5-5 1-16,-2 1-1 15,0-11-1-15,3 0 1 16,6-14 0-16,5-12 0 16,21-4-1-16,7-16 0 15,8-10 0-15,9-11 0 0,5-4 0 16,5-8 0-16,-2 7 0 15,-2 5-1-15,-8 5 1 16,-9 13-1-16,-8 16 1 16,-8 11-2-16,-4 17 1 15,-11 7-3-15,-3 12 0 16,-3-3-3-16,10 16-14 15,-13-19-20-15,17 4-1 16,3-17 1-16,15-7-1 16</inkml:trace>
  <inkml:trace contextRef="#ctx0" brushRef="#br2" timeOffset="96677.1958">17610 6424 74 0,'-1'-10'38'0,"-11"9"-1"16,6 19 2-16,-12 11-16 16,3 16-18-16,-6 15-3 15,1 15 3-15,-7 10-3 16,2 11 1-16,-3 1-1 15,4-4-1-15,1-4-3 16,8-13-4-16,15-3-19 16,-2-28-14-16,16-11 1 15,-3-22-3-15,11-12 3 16</inkml:trace>
  <inkml:trace contextRef="#ctx0" brushRef="#br2" timeOffset="96860.2141">17219 6911 120 0,'-14'3'40'0,"24"10"1"16,8-13-2-16,25 0-39 16,15-5 0-16,17-6-2 15,15-5-1-15,1-13-2 16,13 3-7-16,-16-15-24 15,11 4-3-15,-20-8-1 16,-4 2 1-16</inkml:trace>
  <inkml:trace contextRef="#ctx0" brushRef="#br2" timeOffset="97213.2494">18165 6428 95 0,'-24'19'37'0,"6"17"5"0,-11 6-3 16,6 16-28-16,-12 2-5 15,4 15 0-15,-4 5-2 16,1 2 1-16,1-5-2 15,5 0-1-15,5-13 0 16,5-9 1-16,13-11-3 16,7-15 0-16,11-14 0 15,11-17 0-15,9-9 0 16,8-11 0-16,2-7 0 15,5-5 0-15,-2-2 0 16,-2-1 0-16,-7 7 0 16,-8 6 0-16,-7 10 0 15,-8 9 0-15,-14 5 0 0,3 26-2 16,-8-1-1-16,-6 4-1 15,5 9-2-15,-1-7-3 16,14 14-8-16,-10-23-14 16,23 7-7-16,-3-20-1 15,14 0 1-15,-2-13 0 16</inkml:trace>
  <inkml:trace contextRef="#ctx0" brushRef="#br2" timeOffset="97565.2846">18569 7003 114 0,'6'-10'39'0,"9"10"3"16,-2-7-3-16,15 7-33 0,-11-3-2 16,8 5-1-16,2-5-1 15,3 0-1-15,4-4 0 16,0-2-1-16,2-3 1 15,-3-5-1-15,-6-3 0 16,-5-2-1-16,-6-1 1 16,-13 3-1-16,-13 2 1 15,-11 8 0-15,-12 5 0 16,-10 11 1-16,-4 8 0 15,-5 12 0-15,-1 9 1 16,8 4-2-16,6 3 0 16,14-2 0-16,18-3 0 15,12-9 0-15,22-4-4 0,7-23-13 16,33 12-13-16,-8-24-10 15,23 6-1-15,-7-17-1 16,14 5 0-16</inkml:trace>
  <inkml:trace contextRef="#ctx0" brushRef="#br2" timeOffset="98163.3444">20081 6960 97 0,'-36'-7'38'0,"-13"-4"2"16,3 11-2-16,-13-8-29 16,4 18-3-16,-3 5 0 15,8 11-2-15,2 5 0 16,10 8-1-16,7 2-1 15,14 4 0-15,11-1-1 0,17-7 0 16,15-8-1-16,14-12 0 16,12-14 1-16,9-17-1 15,10-12 1-15,3-15 1 16,-1-10-2-16,-7-4 0 15,-9-2 0-15,-8 1 0 16,-14 7 0-16,-11 11 0 16,-15 11 0-16,-10 13 0 15,-11 17 0-15,-5 15 0 16,-5 13 0-16,-1 9 0 15,4 10-2-15,4-2-1 16,14 4-4-16,7-15-8 16,32 9-11-16,-5-28-14 15,28 0 1-15,-1-21-1 0,18-4 2 16</inkml:trace>
  <inkml:trace contextRef="#ctx0" brushRef="#br2" timeOffset="98348.3629">20788 6932 119 0,'-22'-17'39'15,"12"28"2"-15,-13 3-2 16,9 4-36-16,-6 19-1 16,-2 11-1-16,0 7 0 15,0 0-2-15,7 0-1 16,-1-9-3-16,16 3-12 15,-6-28-22-15,24-5 0 16,-1-27-3-16,16-11 2 16</inkml:trace>
  <inkml:trace contextRef="#ctx0" brushRef="#br2" timeOffset="98766.4047">20997 6559 118 0,'0'0'42'16,"0"0"-1"-16,0 32 0 15,-1-7-38-15,17 5 0 16,3 4-1-16,-1 9 1 16,-5 6-1-16,-6 8-2 15,-6 3 0-15,-6 6 0 16,-11-2 0-16,-4 2 0 15,-3-6 0-15,-3-6 0 0,5-10 0 16,2-9 0-16,10-15 0 16,9-20 0-16,12 5 0 15,8-26 0-15,9-10 0 16,5-6 0-16,1-9 0 15,1-6 0-15,-3-4 0 16,0-3 0-16,-8 5 0 16,1 2 0-16,-3 6 0 15,0 4 0-15,9 9 0 16,8 8 0-16,11 10 0 15,5 5 0-15,16 19-4 16,-3-9-16-16,21 26-12 16,-16-9-11-16,10 13 1 15,-16-5-2-15,1 11 3 0</inkml:trace>
  <inkml:trace contextRef="#ctx0" brushRef="#br2" timeOffset="98911.4192">22059 7175 142 0,'-22'15'45'16,"1"-17"-2"-16,21 2-18 15,0 0-25-15,10-33-15 16,26 22-23-16,-11-10-6 16,10 9 0-16,-6-4-3 15</inkml:trace>
  <inkml:trace contextRef="#ctx0" brushRef="#br2" timeOffset="109518.4798">1126 8816 76 0,'-13'4'38'0,"-1"-5"-3"15,14 1 2-15,0 0-28 16,17-1-5-16,9-6-2 16,12 0-1-16,7-1 0 15,3 4-1-15,0-2 1 16,0 1-1-16,-9 3 0 15,-10 3 1-15,-13 7-1 16,-12 6 1-16,-17 6 1 0,-8 6-2 16,-11 3 2-16,-5 6-1 15,-3-3 1-15,7-3-2 16,6-2 2-16,12-4-3 15,17-9 2-15,15-6-1 16,15-4 1-16,12-5-1 16,7-2 0-16,1 4 1 15,-4 5 0-15,-10 7-1 16,-15 5 1-16,-18 15 0 15,-17 6 0-15,-16 9 0 16,-12 4 0-16,-8-2-1 16,2-3-3-16,2-23-10 15,19-1-23-15,8-32-2 16,31-11-1-16,14-23-1 15</inkml:trace>
  <inkml:trace contextRef="#ctx0" brushRef="#br2" timeOffset="109871.5151">1477 8365 98 0,'-120'26'38'0,"-6"10"1"15,14 22-2-15,-1 18-35 16,24 13 1-16,17 11-2 15,28 18 1-15,26 11-1 16,25 9 0-16,25-4 1 16,28-8-1-16,26-20 0 15,21-22-1-15,18-34 1 0,14-29 1 16,7-36 0-16,-6-26 1 15,-16-26-1-15,-20-15-1 16,-27-11 1-16,-26-3 0 16,-35-3-3-16,-29 0 0 15,-29 2-2-15,-19 3-2 16,-12 15-1-16,-8 7-1 15,7 29-13-15,-4-2-20 16,24 24 0-16,12 6-1 16,32 17 3-16</inkml:trace>
  <inkml:trace contextRef="#ctx0" brushRef="#br2" timeOffset="110314.5594">3383 8704 89 0,'0'-45'38'0,"0"17"1"16,-12 3-1-16,4 11-32 16,-10 11-2-16,4 13 0 15,-4 14-1-15,-1 14 0 16,-2 16-1-16,0 13-1 15,1 11 1-15,-1 9-2 16,3 7 1-16,0-2-1 16,6-3 0-16,2-9-4 15,9-10-3-15,-3-25-17 16,16-10-15-16,-12-35 1 15,24 8-2-15,-13-39 1 16</inkml:trace>
  <inkml:trace contextRef="#ctx0" brushRef="#br2" timeOffset="110823.6103">2944 8672 102 0,'1'-15'39'0,"11"-4"1"15,24 8-1-15,9-10-36 16,26-2-2-16,9-5 1 15,10-1-1-15,7-1 0 16,-3 6 0-16,-8 7 0 16,-13 5-1-16,-16 8 0 15,-14 9 1-15,-12 12-1 16,-16 7 1-16,-7 9-1 15,-11 11 1-15,-9 7-1 0,-1 9 1 16,-5 6 1-16,-4 3-1 16,0 1 0-16,3 0 0 15,1-2 1-15,5-6-2 16,4-7 2-16,4-11-2 15,4-9 1-15,3-8-1 16,6-15 1-16,1-11 0 16,9-11 0-16,-2-10 0 15,4-6-1-15,3-9 1 16,0-1-1-16,5-3 1 15,-1 5-1-15,-2 4 0 16,-2 9 0-16,0 9 0 16,-6 12 0-16,-1 10 0 15,-5 12-1-15,-2 7 1 0,-5 8-1 16,3 7-1-16,1 2-1 15,3 0 0-15,6-2-4 16,-1-15-2-16,20 4-26 16,-6-24-5-16,15-2 2 15,-9-23-2-15</inkml:trace>
  <inkml:trace contextRef="#ctx0" brushRef="#br2" timeOffset="111154.6434">4376 9018 102 0,'-23'16'39'15,"21"1"0"-15,2-17-1 16,5 16-33-16,8-10-1 0,14-1-1 16,9-9 0-16,8-5-1 15,4-3 0-15,3-4-1 16,-4-3 0-16,-4-4 0 15,-12-3 0-15,-7-1 0 16,-16 2-2-16,-16 2 2 16,-12 4-1-16,-12 4 2 15,-7 5-2-15,-7 13 2 16,-1 11-2-16,-2 11 0 15,3 7 2-15,8 10-2 16,10 3 0-16,12 0-2 16,17-3-2-16,12-8-7 15,41 2-27-15,11-23-3 16,31-1 0-16,14-21-2 15</inkml:trace>
  <inkml:trace contextRef="#ctx0" brushRef="#br2" timeOffset="111989.7269">5076 8815 89 0,'-13'1'37'0,"13"-1"2"15,0 0 0-15,-7 12-33 0,1 1-2 16,-1 8-1-16,-3 5 1 16,0 10-1-16,-1 5 0 15,1 4-2-15,5 1 0 16,9-3 0-16,5-7 0 15,13-10 0-15,10-16 0 16,11-12 0-16,7-16 0 16,8-8-1-16,1-16 1 15,3-3 0-15,-4-7-2 16,-6-1 1-16,-5 5-1 15,-9 3 0-15,-9 6-1 16,-9 10 2-16,-10 11-2 16,-10 18 1-16,-7 15 2 15,-10 18-2-15,-8 26 2 0,-5 26-1 16,-8 25 2-16,-2 21-1 15,-3 18 1-15,0 10-2 16,1 0 1-16,6-2 0 16,6-17 0-16,3-22 0 15,10-25-1-15,4-25 0 16,4-30 0-16,2-28 1 15,4-26 0-15,-1-21-1 16,1-22 1-16,2-15-1 16,-1-14 0-16,-1-15 1 15,4-12-1-15,6-4-2 16,3 2 2-16,9 3-2 15,5 15 0-15,9 3-3 16,14 20-5-16,1 4-22 0,22 24-7 16,-1 7-1-16,12 14-1 15</inkml:trace>
  <inkml:trace contextRef="#ctx0" brushRef="#br2" timeOffset="112635.7915">6608 8754 92 0,'0'0'39'0,"0"0"2"15,0 0-2-15,-14 28-33 16,1 4-3-16,-6 10 2 0,3 14-3 15,-9 5 2-15,1 10-2 16,3-1-1-16,-1 1 1 16,6-10-1-16,2-6 0 15,7-12-1-15,3-14 1 16,7-14-1-16,-3-15 0 15,22-27 1-15,-3-6-1 16,0-12 0-16,2-12 0 16,1-8 1-16,0-8-1 15,0-3-2-15,-1 1 2 16,-2 6-1-16,-3 6 1 15,3 10-1-15,1 8 1 16,3 13-1-16,3 9 0 16,0 14 2-16,5 10-1 0,1 8 0 15,-1 10 0-15,1 5-1 16,-5 6 1-16,-5 9 0 15,-10 3 0-15,-7 1 1 16,-12 4-2-16,-10-2 2 16,-7-2-1-16,-9 0 1 15,-7-5-1-15,0-6 0 16,-3-4 1-16,2-4-2 15,1-6 1-15,4-3 0 16,3-4 0-16,6-1 0 16,2 7-1-16,1 3 1 15,1 11 0-15,1 11-1 16,-4 13 2-16,-2 10-1 15,-4 9 1-15,-2 3 0 0,1 0-1 16,4-2-2-16,3-14-2 16,18 0-9-16,-1-33-24 15,26-8-4-15,6-31 1 16,23-12-3-16</inkml:trace>
  <inkml:trace contextRef="#ctx0" brushRef="#br2" timeOffset="113676.8956">7234 8808 97 0,'-16'22'41'0,"3"13"0"0,-13 0-1 16,6 7-36-16,-6 2 1 15,6 3-2-15,1-4-1 16,1-1 0-16,7-10-2 16,0-5 1-16,7-9-1 15,4-18 1-15,0 0-1 16,22-21 0-16,-4-10 0 15,3-10-1-15,6-9 1 16,-2-6 0-16,3-7-1 16,0 2 1-16,-6 7-2 15,-2 7 2-15,-2 6-2 16,-3 11 3-16,-1 13-2 15,0 8 1-15,1 10 1 16,2 6-1-16,3 7 1 0,1 2 0 16,4 1-1-16,3 2 1 15,6-1-1-15,-3-3 0 16,3-2 1-16,-3 1-1 15,0-7 0-15,-5-2 0 16,-7 0 0-16,-2-4 0 16,-17-1 1-16,10-1 0 15,-10 1-2-15,0 0 2 16,-18-3 2-16,4 7-2 15,-1 7 1-15,-6 4-1 16,0 4 1-16,0 7-2 16,-1 5 2-16,7 0-3 15,3 3 1-15,9-5 0 0,5-2 0 16,11-9 0-1,9-6 0-15,6-7 0 0,5-11 0 16,4-8 0-16,2-9 0 16,-1-12 0-16,-3-2-2 15,-3-7 2-15,-3 2-2 16,-7-3 1-16,-6 4 0 15,-6 8 0-15,-7 4 0 16,-5 12 1-16,-5 5 0 16,-5 10 0-16,1 7 0 15,0 4 0-15,4 2 0 16,6 1 1-16,9-2-1 15,10-1 0-15,12-4 1 16,11-4 0-16,10-5-1 16,8-2 1-16,3-2 0 15,-2 1 0-15,-2 1-1 0,-7 1 1 16,-12 5-1-16,-11 3 1 15,-14 9-1-15,-13 8 0 16,-10 7 2-16,-7 5-1 16,-9 7 0-16,2 6 0 15,-2 1 1-15,2 4-2 16,6-4 0-16,9-9 0 15,9-6 0-15,11-8 0 16,6-14 0-16,13-11 0 16,7-13 0-16,7-15 0 15,6-9 0-15,0-11 0 16,1-6 0-16,-3-4 0 15,-6 0 0-15,-5 2 0 0,-9 7 0 16,-6 9-3-16,-6 13-1 16,-4 3-2-16,1 22-5 15,-14 4-4-15,22 6-10 16,-22-6-16-16,18 23 0 15,-7-12-1-15,11 9 3 16</inkml:trace>
  <inkml:trace contextRef="#ctx0" brushRef="#br2" timeOffset="113860.914">8924 8743 105 0,'-2'20'41'0,"-11"-9"2"16,6 16-2-16,-12 2-35 16,4 3-2-16,-1 4 0 15,2 2-3-15,4 0 1 0,2-4-2 16,7-1-2-16,1-16-1 15,12-5-5-15,-2-26-11 16,20 4-22-16,-7-23 0 16,11-3 0-16,-6-16 0 15</inkml:trace>
  <inkml:trace contextRef="#ctx0" brushRef="#br2" timeOffset="113993.9273">9053 8388 110 0,'-13'-9'38'0,"13"9"-1"16,5 26-8-16,3-13-66 15,24 9-3-15,4-5 1 16,17 10-2-16</inkml:trace>
  <inkml:trace contextRef="#ctx0" brushRef="#br2" timeOffset="114385.9665">9618 8699 86 0,'-26'7'41'0,"-16"-6"0"15,3 11 2-15,-12-6-20 16,2 14-20-16,0 8 1 15,5 8-1-15,2 7 0 16,12 0-1-16,9 2 1 16,14-4-2-16,15-11 1 15,12-12-2-15,15-14 0 16,12-15 0-16,10-18 0 15,7-10 0-15,1-12 0 0,1-11 0 16,-3-9 0-16,-1-7-3 16,-5-1 1-16,-12 4 1 15,-7 11 1-15,-9 13-1 16,-13 16 0-16,-14 21 1 15,-11 25 0-15,-14 21 0 16,-8 22 1-16,-6 12-1 16,0 9 1-16,1 1-2 15,10 1-1-15,9-11-5 16,20-3-5-16,3-27-12 15,30 2-16-15,1-24 0 16,18-7-4-16,-1-19 3 16</inkml:trace>
  <inkml:trace contextRef="#ctx0" brushRef="#br2" timeOffset="114716.9996">10094 8778 102 0,'-24'10'40'15,"12"12"2"-15,1-13-1 16,24 4-36-16,1-8-1 15,11-1-2-15,6-5 0 16,12-5-1-16,1-3 0 16,1-11-1-16,-1 2-1 15,-6-6 1-15,-5 1 0 16,-12 0 0-16,-9 3 0 15,-14 5 0-15,-13 5 1 0,-11 12-1 16,-8 7 1-16,-9 14 0 16,-2 10 2-16,1 6-2 15,3 6 1-15,12 0-2 16,13 2 1-16,15-8-5 15,24 2-6-15,8-29-12 16,36 6-18-16,4-22-3 16,26-7 0-16,4-16-1 15</inkml:trace>
  <inkml:trace contextRef="#ctx0" brushRef="#br2" timeOffset="115453.0732">11646 8676 86 0,'-19'1'38'16,"-10"-1"0"-16,3 12 2 15,-10-1-35-15,6 9-2 0,-1 4 2 16,3 6-3-16,3 0 1 16,6 1-1-16,9-2 0 15,11-5-1-15,10-4 1 16,13-6-1-16,7-8-1 15,9-3 1-15,0-2 0 16,1-1 0-16,-1-1-1 16,-5 2 1-16,-10 2 0 15,-6 4-1-15,-14 3 0 16,-6 3 1-16,-9 3-1 15,-9 3 0-15,-4 1 1 16,-2-2-1-16,-1 1-2 16,2-8 0-16,9 0-3 0,1-20-12 15,28-1-22-15,1-16-1 16,23-8-1-16,6-15-1 15</inkml:trace>
  <inkml:trace contextRef="#ctx0" brushRef="#br2" timeOffset="115851.113">12426 8042 98 0,'-11'-3'40'0,"1"23"2"15,-19 8-3-15,7 5-36 16,-17 21 0-16,0 16 0 15,-1 9 0-15,-2 10-1 0,1 2 0 16,2 2-1 0,6-5 1-16,5-5 0 0,8-9 0 15,10-13-1-15,7-15 1 16,13-11-1-16,8-15 1 15,9-15-1-15,6-10-1 16,6-9 0-16,-1-12 1 16,0 3-1-16,-2-5-1 15,-6 0 1-15,-7 5-2 16,-4 3 2-16,-8 9-2 15,-11 11 1-15,13 4 0 16,-13-4-2-16,7 29 1 16,0-10-3-16,7 6 0 15,1-8-5-15,18 14-9 0,-10-21-16 16,17 5-5-16,-3-15 1 15,10 2 0-15</inkml:trace>
  <inkml:trace contextRef="#ctx0" brushRef="#br2" timeOffset="116234.1513">12832 8703 85 0,'-18'-9'37'0,"-2"13"3"16,-13 4 0-16,5 22-31 15,-6-2-1-15,2 8-3 16,-1 4 0-16,6 3-1 15,2-1 0-15,10-2-2 16,6-6 1-16,7-7-2 16,10-11 0-16,10-10 0 0,10-11-1 15,6-9 0-15,9-14 0 16,-1-6 0-16,5-5-1 15,-2-6 0-15,-6 2-1 16,-6 2 1-16,-9 6 0 16,-10 7 0-16,-11 13 0 15,-3 15 0-15,-22 4 1 16,5 16 1-16,-4 9 0 15,-2 5-2-15,9 5 1 16,3 0-3-16,11 4-1 16,8-10-3-16,23 9-6 15,-6-27-16-15,25 7-11 16,0-15 0-16,15-4 0 15,0-14 3-15</inkml:trace>
  <inkml:trace contextRef="#ctx0" brushRef="#br2" timeOffset="116610.1889">13428 8744 93 0,'-23'1'39'16,"-15"3"4"-16,6 19-3 16,-5 1-31-16,4 12-4 15,1 1 0-15,8 7-1 16,7-4 0-16,11-2-3 15,12-9 0-15,12-13 1 16,12-11-2-16,12-15 1 16,10-14-1-16,13-12 0 15,2-11-1-15,5-9 0 0,0-8 0 16,-5-4 0-16,-2-1-1 15,-7 4 1-15,-10 8-1 16,-12 12 1-16,-14 13 1 16,-12 18 0-16,-10 14 0 15,-21 31-1-15,-9 10 1 16,-6 14 1-16,-5 8 0 15,2 5-2-15,5 1 0 16,10-12-4-16,19 3-6 16,2-29-13-16,32 3-14 15,-3-20-2-15,22-7-2 16,-2-16 3-16</inkml:trace>
  <inkml:trace contextRef="#ctx0" brushRef="#br2" timeOffset="116962.2241">14079 8749 96 0,'-22'7'41'0,"15"10"1"16,-6-6-1-16,26 2-36 16,-1-2 0-16,14 4-1 15,9-11 0-15,15 2-1 16,8-11-3-16,5 0 2 15,2-7-3-15,-2-5 2 16,-8-4-2-16,-7-5 1 16,-14 0-1-16,-15 1 1 15,-18 2 0-15,-13 4-1 0,-18 8 2 16,-12 9-1-16,-13 10 0 15,-6 11 2-15,-2 16 0 16,1 9-1-16,7 4 2 16,13 3-2-16,17-3 0 15,19-3-1-15,25-4-2 16,18-18-9-16,30 2-7 15,2-27-14-15,27 2-11 16,6-15 1-16,20-5-2 16</inkml:trace>
  <inkml:trace contextRef="#ctx0" brushRef="#br2" timeOffset="117701.298">15892 9025 86 0,'0'0'35'0,"0"0"0"16,-16 12 1-16,-5-16-32 15,3-1-1-15,-8-8 0 16,0-1 0-16,-8-9 0 15,2-8-1-15,-5-8-2 16,-5-7 2-16,1-12-3 16,0-7 1-16,5-12-1 0,0-3 0 15,9-4 0 1,2 1 1-16,9-1-1 0,9 6 1 15,7 7 0-15,7 8 0 16,13 13 0-16,4 8 1 16,9 9-1-16,-1 11 1 15,-2 15 0-15,3 7 0 16,-9 16 1-16,-8 15-2 15,-14 12 2-15,-13 16-1 16,-19 13 1-16,-7 16 0 16,-14 6 0-16,-7 9 0 15,0-6 0-15,4-3 1 16,9-11 0-16,22-12-2 15,27-19 1-15,29-26-3 0,38-13-5 16,29-38-22-16,40-4-13 16,11-22 2-16,26-8-3 15,9-13 1-15</inkml:trace>
  <inkml:trace contextRef="#ctx0" brushRef="#br2" timeOffset="118240.3519">16829 8382 101 0,'-31'7'38'16,"-14"2"0"-16,-1 16-2 15,-8-5-33-15,6 8 0 16,1-3-1-16,9 3 0 16,6-5 0-16,16 1-1 0,9-4 0 15,15-4 0-15,11-1 0 16,9 0 0-16,3 1 0 15,5-1-1-15,1 5 1 16,-6 4-1-16,-5-3 2 16,-8 5-2-16,-10 0 2 15,-11-2-2-15,-11-2 1 16,-7-1-1-16,-4-5 1 15,-5-6-2-15,2 2-2 16,-1-15-5-16,29 3-19 16,-20-11-11-16,31-5-2 15,6-16 0-15,22-1-1 16</inkml:trace>
  <inkml:trace contextRef="#ctx0" brushRef="#br2" timeOffset="118652.3931">17268 7935 98 0,'-16'15'38'16,"-9"7"1"-16,5 17 0 15,-9 2-35-15,9 17 0 16,-2 7 1-16,2 10-1 15,-1 5 0-15,3 9-1 16,-4-7-1-16,5 1 0 16,-1-7 0-16,4-9-1 15,5-10 1-15,7-14-2 16,9-12 1-16,3-14-1 0,10-15 1 15,6-10-1-15,6-11-1 16,1-4 2-16,2-1-2 16,-4-2 1-16,-2 1-1 15,-1 8 2-15,-8 8-2 16,-5 8 1-16,-5 9 1 15,-5 10-2-15,-3 9 0 16,0 0-2-16,3 9-1 16,1-9-6-16,21 11-16 15,-8-19-14-15,18 1-1 16,0-19 0-16,13-5 1 15</inkml:trace>
  <inkml:trace contextRef="#ctx0" brushRef="#br2" timeOffset="119053.4332">17702 8626 118 0,'-17'9'39'0,"9"9"2"15,8-18-5-15,5 23-34 16,11-12 0-16,10 0-1 15,8-4 0-15,4-3-1 16,4-6 0-16,2-2 0 16,0-4 1-16,-6-7-2 15,-4-3 2-15,-9-1-1 16,-6-5 0-16,-11-1 0 15,-8 0 0-15,-8 1 0 0,-12 4 0 16,-4 10 1-16,-9 5-1 16,-5 12 1-16,-2 10 0 15,-4 11 0-15,2 8 0 16,4 8 0-16,9 2 1 15,10 1-2-15,15-4 1 16,12-10-1-16,21-5-1 16,13-15-3-16,29-9-4 15,4-26-15-15,25 2-17 16,-5-17-1-16,16-4-1 15,-5-15 0-15</inkml:trace>
  <inkml:trace contextRef="#ctx0" brushRef="#br2" timeOffset="119253.4532">18853 8099 117 0,'-36'39'42'16,"-9"5"-1"-16,4 20-1 15,10 0-37-15,-6 9-2 16,5 7 0-16,4 4 0 15,9-2-1-15,5-9-4 16,18-3-4-16,-1-27-18 16,23-3-12-16,2-24-3 15,20-12 1-15,-1-22-3 16</inkml:trace>
  <inkml:trace contextRef="#ctx0" brushRef="#br2" timeOffset="119457.4736">19310 8200 110 0,'-36'72'41'0,"-15"1"0"16,4 13-1-16,3-4-36 15,0 3-1-15,2-7-1 16,12-9-4-16,14-4-5 15,-4-22-26-15,22-5-6 16,1-19 0-16,12-5-4 16</inkml:trace>
  <inkml:trace contextRef="#ctx0" brushRef="#br2" timeOffset="119654.4933">18891 8587 118 0,'0'0'40'16,"0"0"1"-16,18 14-2 15,13-10-39-15,10-3-2 16,15 5-4-16,-2-14-15 16,15 11-18-16,-3-10-2 15,6 6 1-15,-3-7-3 16</inkml:trace>
  <inkml:trace contextRef="#ctx0" brushRef="#br2" timeOffset="120289.5568">19584 8658 107 0,'-28'19'40'0,"0"-8"1"16,18 4-1-16,-3-6-36 16,27-4-1-16,14-4-2 15,10-2 0-15,8-5-1 16,3-2 1-16,-3-4-1 15,-3-4 1-15,-5-3-1 16,-10 0 0-16,-9-5 0 16,-11 0 0-16,-11 1 0 15,-8 3 0-15,-9 5-1 16,-9 7 1-16,-9 7 1 0,-7 10-1 15,-2 11 1-15,1 7 1 16,3 10-1-16,7 1 1 16,12 1 0-16,15 2 0 15,17-4 0-15,16-8-1 16,18-8 2-16,13-6-3 15,9-10 0-15,8-5 0 16,-1-6-2-16,-3-6 2 16,-7 0-1-16,-11 1 1 15,-12 2-2-15,-12 4 2 16,-14 7-1-16,-12-2 1 15,-7 23 1-15,-9-2-2 16,-3 5 2-16,-1 0-2 16,-1 3 2-16,5-3-2 0,0-3 1 15,7-7 0-15,9-16 1 16,0 0-1-16,10 0 2 15,4-18-1-15,6-9-2 16,3-5 4-16,6-7-3 16,4-4 0-16,2-3 0 15,6 1 0-15,0 1 0 16,2 10 0-16,2 4 0 15,-2 9 0-15,4 8 0 16,-7 7-7-16,10 16-5 16,-14-7-7-16,16 24-10 15,-17-12-13-15,12 11 0 16,-9-6 0-16,10 6 2 15</inkml:trace>
  <inkml:trace contextRef="#ctx0" brushRef="#br2" timeOffset="120411.569">20916 8853 135 0,'-9'12'43'16,"-3"-20"-1"-16,12 8-7 15,7-20-45-15,-12-12-18 16,20 11-15-16,-8-12-4 16,7 2-1-16,-9-9 2 15</inkml:trace>
  <inkml:trace contextRef="#ctx0" brushRef="#br2" timeOffset="133531.8809">14948 4310 71 0,'-4'-11'36'15,"-7"-6"-1"-15,-1 6 2 16,-13-3-27-16,-2 10-8 16,-4 5 1-16,-3 14 0 15,-8 13 1-15,-2 21-2 16,-10 25 0-16,-5 26-1 0,-4 25 3 15,0 20-3-15,-3 17 1 16,2 5-1-16,13 2 1 16,16-12-1-16,24-17 0 15,27-26-4-15,36-18-25 16,12-38-8-16,32-21-1 15,8-22-1-15,11-14-1 16</inkml:trace>
  <inkml:trace contextRef="#ctx0" brushRef="#br2" timeOffset="134183.9461">15066 5476 60 0,'5'-16'33'0,"-3"1"-1"0,-6-4 2 16,1 0-26-16,-12-11 0 16,3 9-2-16,-11-10 1 15,2 9-2-15,-7 0-1 16,1 14 1-16,-8 7-2 15,2 17 0-15,-2 12 0 16,2 17-1-16,3 6 0 16,6 6 0-16,3 4 0 15,12-1-1-15,10-10 0 16,15-17 3-16,12-20-3 15,15-20 0-15,12-26 0 16,16-20 0-16,8-22 0 16,4-16 2-16,0-11-3 0,-7 0-2 15,-7-2 2-15,-11 5 0 16,-15 10-1-16,-15 16 1 15,-15 20-2-15,-15 21 0 16,-9 25 2-16,-9 23-1 16,-9 28 2-16,-4 20-2 15,-3 24 2-15,3 8-1 16,4 8-1-16,8-8-3 15,19-1-3-15,2-27-20 16,27-3-11-16,7-27-1 16,23-9-1-16,-1-23 1 15</inkml:trace>
  <inkml:trace contextRef="#ctx0" brushRef="#br2" timeOffset="134399.9677">15778 5224 98 0,'-17'-24'38'16,"4"19"1"-16,-8 5-2 15,-3 22-34-15,2 12-2 16,2 14 1-16,-2 12-1 16,4 1-1-16,4 6-4 15,1-12-2-15,19 5-22 16,-4-27-8-16,14-10-1 15,1-23-3-15,14-10 2 16</inkml:trace>
  <inkml:trace contextRef="#ctx0" brushRef="#br2" timeOffset="134793.007">15781 4954 108 0,'0'0'38'0,"-4"16"1"16,4-16-12-16,13 24-26 15,2-2 1-15,2 5-1 16,1 5 2-16,-1 8-2 16,-5 8 2-16,-5 7-2 15,-4 1 2-15,-8 6-2 16,-5-2 0-16,-2-5 1 15,-1-4-2-15,-4-10 1 16,7-10 0-16,3-11 0 16,7-20-1-16,0 0 1 0,20-22-1 15,1-8 1-15,4-7 0 16,0-4-1-16,3-7 1 15,-5 0-1-15,-4 3 1 16,-3 7-1-16,-10 7 1 16,-3 7-2-16,-1 6 0 15,-2 8-2-15,0 10-1 16,11-2-4-16,15 20-17 15,-12-17-14-15,20 13 0 16,-5-9-1-16,15 7 0 16</inkml:trace>
  <inkml:trace contextRef="#ctx0" brushRef="#br2" timeOffset="135168.0445">16250 5453 102 0,'0'0'37'0,"0"0"1"15,22-7-3-15,2 3-33 16,6-6 0-16,6-2 0 16,2-6 0-16,3 0-1 15,-2-4 0-15,-4 1 0 16,-7-3 0-16,-7 2-1 15,-9 1 1-15,-8 4-1 16,-12 6 0-16,-12 7 0 16,-8 8 0-16,-6 10 0 15,-8 10 0-15,-2 8 1 16,0 8-1-16,4 6 1 0,6 2 0 15,8-2 0-15,13-1 0 16,16-8-1-16,12-7-1 16,18-13-1-16,18-7-1 15,6-13-6-15,23 4-12 16,-7-22-18-16,14 2 1 15,-11-15-2-15,4 4 2 16</inkml:trace>
  <inkml:trace contextRef="#ctx0" brushRef="#br2" timeOffset="135371.0648">16953 5287 92 0,'-36'28'39'0,"-13"2"0"16,8 16 0-16,-11-1-29 0,16 8-6 15,6-3-1-15,13-2-1 16,15-9-1-16,15-10-1 15,17-13-1-15,13-12-1 16,15-10-3-16,2-24-10 16,23 3-19-16,-11-26-6 15,10 1 1-15,-9-17-1 16</inkml:trace>
  <inkml:trace contextRef="#ctx0" brushRef="#br2" timeOffset="135574.0851">17567 4813 95 0,'-36'42'40'0,"2"25"1"0,-13 3-1 16,5 23-34-16,-4-2-2 16,3 4-2-16,5-3 0 15,7-2-3-15,8-7-1 16,4-11 0-16,13-5-10 15,-8-28-20-15,16-3-7 16,-5-26 1-16,3-10-2 16</inkml:trace>
  <inkml:trace contextRef="#ctx0" brushRef="#br2" timeOffset="135771.1048">17123 5374 104 0,'0'0'40'15,"0"0"2"-15,1 23-2 16,-1-23-35-16,34 0-3 15,7-7-2-15,12-8 0 16,15-8-3-16,7-14-3 16,23 5-17-16,-15-21-15 15,16 4-3-15,-14-14-1 16,2 4 1-16</inkml:trace>
  <inkml:trace contextRef="#ctx0" brushRef="#br2" timeOffset="135958.1235">18063 4707 98 0,'-29'58'41'15,"-16"5"1"-15,5 21-2 0,-2 2-36 16,3 11-1-16,2-1 0 16,8-2-3-16,6-6 1 15,8-10-3-15,11-7-4 16,7-22-7-16,20-2-23 15,-5-27-5-15,16-9 1 16,-2-22-1-16</inkml:trace>
  <inkml:trace contextRef="#ctx0" brushRef="#br2" timeOffset="136439.1716">18158 5264 101 0,'-14'5'40'0,"-9"7"1"15,9 20-1-15,2-4-37 16,-2 2 0-16,5 0-1 0,4-2-1 15,10-8 1-15,11-8-1 16,10-9-1-16,7-11 1 16,10-11 0-16,6-6-1 15,3-10 1-15,6-4-1 16,1-5 1-16,-5 0-2 15,-3 4 1-15,-9 6-1 16,-7 10 0-16,-10 10-1 16,-12 18 1-16,-13 19-1 15,-15 18 0-15,-13 18 0 16,-11 21 0-16,-11 14 0 15,-7 15 2-15,-3 1 0 16,0 1 0-16,1-7 1 0,9-13 0 16,7-15 2-16,11-23 0 15,6-20 0-15,10-24-2 16,9-20 1-16,8-16-1 15,8-16 2-15,2-10-4 16,8-13 2-16,7-6-2 16,4 0 0-16,7 1 0 15,2 5 0-15,4 4 0 16,1 6-3-16,5 14-5 15,-13-7-16-15,14 21-13 16,-13-8-2-16,5 4-3 16,-7-4 2-16</inkml:trace>
  <inkml:trace contextRef="#ctx0" brushRef="#br2" timeOffset="137175.2452">19472 5452 64 0,'16'4'32'16,"-16"-4"1"-16,0 0 0 15,0 0-28-15,0 0 1 16,3 12-1-16,-16-19 1 16,2 4 0-16,-14-11-1 15,2-2 0-15,-12-12-2 16,1-5-1-16,-7-12-1 15,1-8 1-15,-1-10-3 16,4-6 2-16,3-10-2 0,8-3 1 16,7 0-1-16,10 1 1 15,7 4 0-15,6 8 0 16,9 8 2-16,6 10-1 15,3 11 1-15,7 11 0 16,-5 8 0-16,0 11 0 16,-4 10-1-16,-5 13 0 15,-12 13 0-15,-6 18 0 16,-11 17-1-16,-11 14 1 15,-11 16 1-15,-5 7-2 16,-8 10 2-16,2-2-1 16,5-3 1-16,10-10-2 15,16-14 2-15,16-16-1 16,20-16-1-16,23-21-1 0,20-16 0 15,13-18-1-15,17-11-2 16,2-20-3-16,15 5-9 16,-21-25-12-16,10 9-13 15,-19-7 3-15,-4 8-3 16,-18-4 4-16</inkml:trace>
  <inkml:trace contextRef="#ctx0" brushRef="#br2" timeOffset="137371.2648">20002 5005 77 0,'1'17'40'0,"-9"-4"0"15,11 12 0-15,-12 2-30 16,5 7-4-16,-9 4 0 16,3 8-4-16,-3 3 2 0,-5 3-2 15,2-4-2-15,2-3-1 16,4-2-4-16,-1-21-11 15,18 1-22-15,-7-23-1 16,22 0-1-16,-3-21-2 16</inkml:trace>
  <inkml:trace contextRef="#ctx0" brushRef="#br2" timeOffset="137799.3076">20062 4816 90 0,'0'0'40'15,"0"0"0"-15,28 11 0 16,-12-6-37-16,14 0-1 0,-1 2 1 16,5 5 0-16,-2 6-1 15,-7 11 0-15,-7 6 1 16,-6 7-2-16,-12 9 2 15,-8 6-2-15,-9 1 1 16,-1 0-1-16,-2-5 2 16,4-6-3-16,1-10 1 15,7-8-1-15,10-14 1 16,11-16-1-16,9-15 1 15,9-9-1-15,6-10 1 16,4-8-1-16,4-3-1 16,-1-1 2-16,-4 4-2 0,-4 7 1 15,-9 12-1-15,-8 12 0 16,-9 13 0-16,-8 11 0 15,-3 15 1-15,-7 5-4 16,1 11 2-16,-3-3-5 16,13 14-8-16,-10-20-19 15,23 10-4-15,-3-19-2 16,18 0 0-16</inkml:trace>
  <inkml:trace contextRef="#ctx0" brushRef="#br2" timeOffset="138207.3484">20896 5097 95 0,'-31'-12'40'0,"2"20"1"0,-10 3-1 16,3 18-33-16,0 6 0 15,6 9-3-15,5 2 1 16,9 2-3-16,8-9-1 15,20-7 1-15,8-12-1 16,13-18 0-16,10-17 0 16,9-17 0-16,6-12-2 15,4-15 3-15,1-7-3 16,-3-9 1-16,-3-5-1 15,-5 0 0-15,-5 8 0 16,-11 6 0-16,-9 14 1 16,-12 18-2-16,-11 23 2 15,-14 21-1-15,-11 26 1 16,-9 21 0-16,-8 14 1 0,-1 13-1 15,3 5-1-15,2-4-4 16,13 3-4-16,-2-22-6 16,28 4-7-16,-10-33-8 15,26 6-9-15,-9-25-4 16,10-8 3-16,-5-13 2 15</inkml:trace>
  <inkml:trace contextRef="#ctx0" brushRef="#br2" timeOffset="141576.6853">21391 5243 82 0,'6'-19'38'0,"3"6"-2"16,-7-2 3-16,10 8-35 15,-12 7 0-15,4 12 0 16,-6 7-1-16,-3 12 0 16,-5 7-1-16,-3 7 0 15,-2 5-1-15,-2-2-2 0,4 1-2 16,-4-11-2-16,17-1-31 15,-10-18-2-15,15-7 0 16,-5-12-2-16</inkml:trace>
  <inkml:trace contextRef="#ctx0" brushRef="#br2" timeOffset="141763.704">21516 4859 86 0,'-20'-12'35'0,"-5"7"0"16,4 14 1-16,1 5-36 15,3 1-2-15,11 2-3 16,6-17-6-16,14 21-24 0,1-15 0 16,14 1-1-16,2-5 1 15</inkml:trace>
  <inkml:trace contextRef="#ctx0" brushRef="#br2" timeOffset="142064.7341">21757 5266 91 0,'-11'53'36'16,"-9"-10"1"-16,6 8-4 15,-6-19-26-15,10 2-1 16,-3-10-1-16,7-5-2 16,1-8 0-16,5-11 0 15,0 0-2-15,19-12 0 16,-5-8-1-16,4-8 1 0,2-6-1 15,3-5 0-15,0-6 1 16,-1-2-1-16,-3 0 0 16,-3 3 1-16,-3 5-1 15,-4 5 0-15,-2 8-1 16,0 3-2-16,3 11-1 15,0 2-3-15,18 11-31 16,-12-3 0-16,16 10-1 16,-4-10 0-16</inkml:trace>
  <inkml:trace contextRef="#ctx0" brushRef="#br2" timeOffset="142448.7725">22139 5293 98 0,'-9'26'38'16,"4"-11"0"-16,17 2-2 16,9-9-35-16,8-7 0 15,9-5 0-15,8-1 0 16,5-8 0-16,-1 0 0 15,0-5 0-15,-9 0 0 16,-7-2 0-16,-8 0 0 16,-14 2 0-16,-11 3-1 15,-13-1 2-15,-8 4 0 16,-9 3-1-16,-2 5 2 0,-10 7-2 15,1 5 1 1,-3 3 0-16,7 12 0 0,1 2-1 16,10 2 0-16,6 4-2 15,12 0 1-15,12 1-1 16,8-6-1-16,12 2-3 15,5-12-3-15,22 5-29 16,-4-12-3-16,12 2 2 16,-4-13-2-16</inkml:trace>
  <inkml:trace contextRef="#ctx0" brushRef="#br2" timeOffset="142682.7959">22846 5176 97 0,'-35'9'39'0,"4"16"0"15,-12 3 0-15,13 10-32 16,-6 2-3-16,12 4 0 16,7-5-2-16,17-6-1 15,18-9-1-15,12-13-3 16,17-9-1-16,10-22-11 15,16 0-22-15,1-20-2 16,11-3 0-16,-10-16-1 16</inkml:trace>
  <inkml:trace contextRef="#ctx0" brushRef="#br2" timeOffset="142866.8143">23368 4701 99 0,'-36'61'39'0,"-14"10"3"16,8 18-2-16,-12 1-32 15,8 6-6-15,7 0 1 16,3-4-3-16,9-6-3 16,3-16-4-16,18-3-30 15,-3-23-3-15,10-6 1 16,-1-23-2-16</inkml:trace>
  <inkml:trace contextRef="#ctx0" brushRef="#br2" timeOffset="143034.8311">22987 5204 114 0,'5'-11'39'16,"1"0"1"-16,14 10-3 16,16-5-37-16,-1-6-6 15,23 2-32-15,-5-10-1 16,19 1 0-16,-4-11-1 15</inkml:trace>
  <inkml:trace contextRef="#ctx0" brushRef="#br2" timeOffset="143249.8526">23788 4760 108 0,'-51'72'42'0,"8"16"-1"0,-14-3 0 16,5 1-39-16,14-1 0 15,9-8-3-15,12-9 0 16,9-15-4-16,22 1-22 16,2-26-13-16,23-9 1 15,0-18-2-15,15-5 1 16</inkml:trace>
  <inkml:trace contextRef="#ctx0" brushRef="#br2" timeOffset="143776.9053">23921 5233 108 0,'-25'14'40'16,"12"9"1"-16,-6-7-1 0,14 1-36 16,1-2-1-16,7 1 0 15,6-2-1-15,7 2-1 16,4-2 1-16,6-1-1 15,1-4-1-15,3-1 0 16,3-2 0-16,0-6 0 16,-2-5 0-16,-1-7 0 15,-4-4-1-15,-3-4 0 16,-1-4-1-16,-7 0 0 15,-1 4 0-15,-9 3 0 16,-5 17 0-16,0 0 0 16,-8 22 1-16,-8 10 0 15,-9 17 1-15,-5 15 0 0,-10 11 1 16,-3 6 1-16,-3 0-1 15,-2 2 1-15,1-5 0 16,2-8 0-16,8-11 0 16,2-11 0-16,8-14 0 15,11-14-1-15,16-20-1 16,0 0 1-16,0-25-1 15,19-6 0-15,4-11-1 16,8-9 2-16,2-12-2 16,4-4 0-16,-1-1 1 15,-2 3-1-15,-2 5 0 16,-5 5-1-16,-3 12 1 15,-6 5-5-15,8 24-11 16,-16-5-21-16,17 17-1 0,-10-8-2 16,15 7-1-16</inkml:trace>
  <inkml:trace contextRef="#ctx0" brushRef="#br2" timeOffset="144114.9391">24640 4208 107 0,'-11'1'41'0,"15"24"1"16,8 5-3-16,23 22-37 0,-2 6 1 15,7 23 0-15,0 9 0 16,-1 11-1-16,-1 9 1 16,-11 6-1-16,-13 4 0 15,-9 1 0-15,-19 0 0 16,-13-6 0-16,-14-7-2 15,-8-14 0-15,-4-11 0 16,-3-14 0-16,9-14 0 16,-4-24-17-16,27-5-23 15,0-25-2-15,24-1-1 16,-1-27-1-16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42:12.0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2283 1124 81 0,'-23'-71'40'16,"23"71"-2"-16,-33-67 2 15,33 67-36-15,-46-53-1 16,46 53-1-16,-63-32 0 16,63 32 0-16,-74 0-1 15,74 0 2-15,-82 32-2 16,21 14 0-16,-16 35 0 15,10 18 0-15,11 14-1 16,9-14 1-16,25 5-2 16,28-8 0-16,30-18 0 15,24-25 1-15,20-24 0 16,16-14 0-16,17-24 0 15,10-16 1-15,5-23 1 16,-65 13-1-16,2-5 0 16,-5-6-1-16,-4-5 2 0,-8-6-2 15,-6-3 2-15,-11-3-2 16,-7 0 1-16,-20-7-2 15,-8 0 2-15,-12 12-1 16,-9 3 0-16,25 55 0 16,-77-79 0-16,77 79-4 15,-92-49 0-15,40 35-13 16,52 14-23-16,-85-5 1 15,85 5-3-15,-55 16 1 16</inkml:trace>
  <inkml:trace contextRef="#ctx0" brushRef="#br0" timeOffset="420.042">3411 1048 81 0,'0'0'42'0,"0"0"-3"16,0 0 2-16,-52 26-36 15,52-26-2-15,-60 9 1 16,60-9 0-16,-62 17-2 15,62-17 0-15,-59 27 0 16,33-5-1-16,-15 18 0 16,15 8 1-16,6 3-3 0,22-3 1 15,4-29-2-15,29-1 2 16,10-10 0-16,7-1 0 15,-1-3 1-15,-4 2-1 16,-7 5 0-16,-12 10 0 16,-19 10 0-16,-15 8 1 15,-19 4-2-15,-11 3 1 16,-5 4-1-16,-4-8-2 15,7-6-5-15,-2-20-30 16,29-8-1-16,10-20-1 16,26-10 0-16</inkml:trace>
  <inkml:trace contextRef="#ctx0" brushRef="#br0" timeOffset="1004.1004">3766 1230 99 0,'0'0'40'15,"47"-38"2"-15,-47 38-2 16,9 14-38-16,-27 24-2 16,-10 19 2-16,-14-8-1 15,11 10 1-15,7-2-2 16,9 0 1-16,3-9-1 15,6-12 1-15,5-10-1 16,1-10 1-16,0-16-1 16,12-1 0-16,-2-16 0 15,4-10 0-15,3-6 0 0,0-8 1 16,-17 41-1-16,0 0 1 15,27-71 1-15,-27 71-2 16,19-48 2-16,-19 48-2 16,0 0 2-16,21-60-2 15,-21 60 1-15,0 0-1 16,0 0 0-16,20-39 0 15,-7 36-2-15,5 5 2 16,0 10-1-16,9 4 1 16,0-4-1-16,10 1 2 15,-37-13-2-15,0 0 2 16,63-4 1-16,-63 4-1 15,53-20 2-15,-53 20-2 0,53-30 1 16,-53 30-3-16,53-31 2 16,-53 31-1-16,46-29 1 15,-46 29-1-15,0 0-1 16,38-9 0-16,-20 19-2 15,-2 18 4-15,-15 15-4 16,-6 15-1-16,-1 9-4 16,5-1-2-16,16-3-27 15,2-29-3-15,23-12 0 16,1-23 1-16</inkml:trace>
  <inkml:trace contextRef="#ctx0" brushRef="#br0" timeOffset="1300.13">4756 1330 111 0,'0'0'39'15,"0"0"4"-15,-8-51-3 16,-29 55-37-16,-6 23 0 16,-9 14-1-16,3 17 0 15,2 6-2-15,22 1 2 16,21-7-3-16,26-12 2 15,16-15-1-15,13-13 1 16,6-16-1-16,5-15 1 16,3-15 0-16,-6-13-1 15,-59 41 1-15,54-54-1 16,-54 54 1-16,34-71-3 15,-34 71 0-15,18-73-3 16,-18 73 2-16,-8-73-5 16,8 73-4-16,-15-60-28 0,15 60-2 15,-18-50 2-15,18 50 0 16</inkml:trace>
  <inkml:trace contextRef="#ctx0" brushRef="#br0" timeOffset="1662.1662">5282 1136 80 0,'63'-6'42'0,"-63"6"-1"16,0 0 2-16,0 0-14 15,0 0-24-15,0 0-1 16,0 0 0-16,0 0-2 15,-16 36-1-15,-31-4-1 0,17 6 1 16,13-9-2-16,25 4 1 16,17-6-1-16,25-10 1 15,-5-19-1-15,12 3 2 16,-5-2-1-16,-7 4 0 15,-12 10 0-15,-14 3 1 16,-14 10-1-16,-19 6 0 16,-6 2 0-16,-9 6 0 15,0 0-2-15,0-3 0 16,9-7-3-16,6-9-1 15,25-9-21-15,5-17-14 16,29-9 0-16,4-17 1 16,17-9-1-16</inkml:trace>
  <inkml:trace contextRef="#ctx0" brushRef="#br0" timeOffset="1842.1842">5874 1292 112 0,'44'-60'42'0,"-44"60"1"15,0 0-1-15,-14 11-38 16,-7 28 0-16,-11 18-4 15,5 14 1-15,-1-2-4 16,21-6-1-16,13-15-15 16,9-29-21-16,20-15-1 15,-3-19 0-15,14-12-1 16</inkml:trace>
  <inkml:trace contextRef="#ctx0" brushRef="#br0" timeOffset="1978.1978">5982 1076 115 0,'0'0'39'15,"-37"-84"-3"-15,37 84-27 16,-35-73-49-16,35 73 0 16,-14-53-1-16</inkml:trace>
  <inkml:trace contextRef="#ctx0" brushRef="#br0" timeOffset="2316.2316">6450 964 123 0,'0'0'47'15,"0"0"-3"-15,49 57-3 0,-49-57-41 16,0 0 0-16,-33 64 0 16,33-64 0-16,0 0 0 15,-55 67 0-15,55-67 0 16,0 52 0-16,0-11 0 15,29 0 0-15,12-4 0 16,12-18 0-16,6 9 0 16,2 0 0-16,-21-3 0 15,-19 5 0-15,-19-4 0 16,-18 4 0-16,-15-1 0 15,-11 4 0-15,-12-6 0 16,-5-1 0-16,2-6 0 16,-1-10-3-16,24-8-32 0,-3-15-6 15,23-5-4-15,10-13 1 16</inkml:trace>
  <inkml:trace contextRef="#ctx0" brushRef="#br1" timeOffset="6169.6169">2181 2057 67 0,'0'0'34'0,"0"0"1"15,0 0-1-15,-14-8-27 16,14 8-2-16,0 0-1 0,0 0 0 16,17 2-2-16,-2-2 0 15,3-1-1-15,6 1 0 16,2-1 0-16,7 2 0 15,7 0 0-15,5 1 0 16,5 1-1-16,6 2 1 16,10-2 0-16,5 1 0 15,11-2 0-15,8-3-1 16,9-4 1-16,12-2 0 15,11-4-1-15,7-2 1 16,3-1-1-16,9-2 0 16,6 1 0-16,4 0 0 0,-1 2 1 15,-3 4-1-15,1-1-1 16,2 1 2-16,3 2-1 15,-1-4 1-15,-2 0-1 16,3-3 2-16,2-1-2 16,2-1 2-16,-4-3-1 15,-7 0 0-15,-5 1 0 16,-2 5-1-16,-8 0 1 15,-15 5-1-15,-15 4 0 16,-12 2 0-16,-19 4 0 16,-10 3-1-16,-16 0 0 15,-17-1 0-15,-9 2-2 16,-18-6-4-16,21 0-29 15,-21 0 0-15,0 0 0 16,-10-19-2-16</inkml:trace>
  <inkml:trace contextRef="#ctx0" brushRef="#br2" timeOffset="10192.0191">1138 2772 64 0,'0'0'36'15,"4"-10"0"-15,-4 10 1 16,0 0-27-16,-12-1-4 16,11 11 0-16,-6 2-2 15,4 15 1-15,-10 8-2 16,3 14 1-16,-2 11-2 15,-3 15 0-15,-1 11-1 16,1 8 1-16,0 0-1 16,5-6-1-16,4-7 0 15,8-9 0-15,6-16 0 16,9-16-1-16,10-20 1 15,10-21 1-15,5-19-1 16,3-17 2-16,3-17-2 0,3-10 2 16,-2-8-1-16,-6-4-1 15,-8 5 1-15,-5 5-1 16,-9 13 0-16,-5 8 0 15,-8 18 0-15,0 17-1 16,-8 10 1-16,-2 30 1 16,-1 11-2-16,-2 14 2 15,3 13-2-15,5 8 0 16,6 2 0-16,0-2 0 15,10-9 1-15,6-13-1 16,10-16 1-16,6-23 0 16,1-22 1-16,7-21 2 15,1-24-1-15,-3-14 0 16,-4-15 0-16,-4-5 0 0,-13-11-1 15,-5 1-3-15,-8 4-1 16,-16 3-7-16,9 32-19 16,-20-5-12-16,9 27 2 15,-12 6-1-15,17 29 0 16</inkml:trace>
  <inkml:trace contextRef="#ctx0" brushRef="#br2" timeOffset="10710.0709">2928 3156 90 0,'-37'-10'39'0,"2"12"-1"15,-12-1 0-15,0 20-32 16,-2 11-2-16,-2 14 0 15,-3 11-1-15,1 10-2 16,3 1 1-16,7 2 0 16,11-6-1-16,12-8 1 15,16-16-1-15,15-12 0 16,17-17 1-16,16-22 0 15,9-17-2-15,10-10 2 0,3-17-1 16,2-8 0-16,-3-8-1 16,-6 1 0-16,-11 3 0 15,-10 13 0-15,-9 10 0 16,-11 11 0-16,-5 20-1 15,-13 13 1-15,1 40 0 16,-5 6 0-16,-6 14 0 16,4 6-2-16,1 6 1 15,5-3-2-15,11-5-1 16,5-22-2-16,21-16-4 15,-1-39-18-15,25-10-12 16,0-34 2-16,11-9-2 16,-8-23 3-16</inkml:trace>
  <inkml:trace contextRef="#ctx0" brushRef="#br2" timeOffset="10890.0889">3534 2477 91 0,'-28'55'40'15,"-14"24"-1"-15,8 28 0 16,-7 8-36-16,8 14 0 15,5 5-4-15,9-10 0 16,15-4-4-16,2-22-24 16,22-10-9-16,-2-21 1 15,10-16-3-15</inkml:trace>
  <inkml:trace contextRef="#ctx0" brushRef="#br2" timeOffset="11101.11">3249 3175 108 0,'-12'18'40'0,"1"-6"1"16,18 6-1-16,9-9-39 15,18-8-1-15,15-3-2 16,13-7-1-16,12-3-1 15,5-13-6-15,21 9-27 16,-9-14-3-16,7 8 1 16,-17-5-2-16</inkml:trace>
  <inkml:trace contextRef="#ctx0" brushRef="#br2" timeOffset="11474.1473">3908 3200 89 0,'-15'36'38'16,"1"-11"1"-16,19 4 0 15,3-16-33-15,16-2-3 16,6-10 1-16,12-5-1 16,2-10-1-16,1-3 1 15,2-11-1-15,-8-2-1 16,-4-4 0-16,-10 0 0 15,-13-1 0-15,-11 5 0 16,-13 5-1-16,-10 8 0 16,-11 11 1-16,-10 12-1 15,-7 14 1-15,-1 12-1 0,0 10 1 16,7 8 0-16,7 3-1 15,15 0 1-15,16-7-1 16,18-10 0-16,24-14-1 16,15-15-1-16,19-16-2 15,7-16-3-15,18 2-8 16,-7-28-17-16,12 11-8 15,-15-11 1-15,-8 13-1 16</inkml:trace>
  <inkml:trace contextRef="#ctx0" brushRef="#br2" timeOffset="11758.1757">4602 3215 94 0,'-29'63'38'15,"-7"-3"1"1,14 12-3-16,2-13-30 0,11-2-3 16,3-12 1-16,6-10-2 15,4-16 2-15,6-13-3 16,3-15 0-16,1-14 1 15,1-14 0-15,-3-6 0 16,-4-11 0-16,-1-2 0 16,-3-3 0-16,-1 7 1 15,-2 5-1-15,-4 11 0 16,3 6-1-16,3 5-1 15,7 8 0-15,11 1-2 16,17 4-4-16,9-16-17 16,35 16-9-16,0-20-11 15,22 3 0-15,13-12-1 16</inkml:trace>
  <inkml:trace contextRef="#ctx0" brushRef="#br2" timeOffset="13244.3243">6118 3051 89 0,'0'0'36'16,"0"0"2"-16,0 0-1 15,5 13-33-15,-10 8-1 16,0 6 1-16,-5 15-1 0,-4 4 1 15,1 7 0-15,-4-1-2 16,2 1 1-16,1-9-1 16,4-3 0-16,4-12-1 15,4-10 0-15,2-19-1 16,16-6 1-16,3-20-1 15,3-8 1-15,3-11 0 16,3-6-1-16,1-7 1 16,2-3 0-16,-4 3-1 15,-3 6 1-15,-4 10-1 16,-5 9 0-16,-6 11 0 15,-9 22 0-15,12-5 0 16,-11 19 1-16,0 10-2 16,4 4 2-16,2 4-1 15,8 2 0-15,8-7 0 0,6-5 0 16,11-9 1-16,12-10 0 15,5-13-1-15,5-8 1 16,0-12 0-16,2-6 0 16,-5-3-1-16,-7 1 1 15,-9-3 0-15,-12 11 0 16,-8 4-1-16,-8 10 1 15,-15 16-1-15,0 0 0 16,-10 30 0-16,-9 3-1 16,0 13 1-16,-6 5-1 15,3 11-1-15,4-3 0 16,7 1-2-16,9-11 0 15,20-8-1-15,10-19-2 16,23-8-2-16,3-28-3 0,20-1-1 16,-8-26-1-16,13 4 1 15,-12-14 6-15,-3 2 5 16,-15 4 3-16,-20 1 4 15,-9 16 4-15,-21-5 4 16,-3 23 0-16,-23-4 1 16,1 21-4-16,-11 3-3 15,2 15-2-15,-4 5-1 16,9 10-1-16,1 8-1 15,11 4 0-15,8 0-1 16,12 0 0-16,10-6 0 16,11-7 0-16,6-9-1 15,10-14 1-15,7-16-1 16,-2-12 0-16,2-16 1 0,-2-10-2 15,-3-10 1-15,-9-8 0 16,-4-5 0-16,-13-1 0 16,-5 0 0-16,-10 5-1 15,-7 11 1-15,-2 6 0 16,-5 8 1-16,0 12-1 15,2 8 0-15,12 12 1 16,-14 8-1-16,14 6 0 16,9 2 1-16,7 2-1 15,7-5 0-15,10 4 1 16,7-6 0-16,8-5-1 15,0-4 0-15,6-2 1 16,-7-2-1-16,-4 0 0 16,-7 2 0-16,-6 2 0 0,-9 7 0 15,-10 7 0-15,-8 12 0 16,-8 9 0-16,-4 8 0 15,-4 9 1-15,2 4-1 16,-2 3 0-16,2-6 0 16,6-5 0-16,3-13 0 15,11-13 1-15,8-20 1 16,7-17-2-16,8-20 0 15,6-14 0-15,3-15 0 16,-1-10 0-16,-1-9 0 16,-2 0 0-16,-5 3 0 15,-10 10 0-15,-8 12 0 16,-11 10 0-16,-2 15-4 15,-3 11-1-15,2 20-2 0,0 0-10 16,0 26-9-16,-4-15-2 16,25 23-9-16,-9-12 0 15,18 8-3-15,-3-8 2 16</inkml:trace>
  <inkml:trace contextRef="#ctx0" brushRef="#br2" timeOffset="13572.3571">8483 3077 104 0,'0'0'41'0,"9"12"-1"16,4-19 0-16,12 4-36 16,9-7 1-16,7-1-1 15,2-4-2-15,3-1 0 0,-4-6-1 16,-3 1 1-16,-12-4-1 15,-7 1-1-15,-11 0 1 16,-12 3-1-16,-8 2 0 16,-11 10 0-16,-10 9 0 15,-6 8 0-15,-6 14 0 16,-5 10 0-16,4 11 0 15,4 8 0-15,9 6 0 16,8 0 0-16,18-2-1 16,12-7-1-16,25-8-3 15,11-23-10-15,28 6-12 16,-6-33-11-16,25-3-2 15,-2-24-3-15,12-3 2 16</inkml:trace>
  <inkml:trace contextRef="#ctx0" brushRef="#br2" timeOffset="13865.3864">9164 2908 111 0,'-62'27'42'0,"14"13"0"16,-1-13-2-16,19 3-37 15,17-10 0-15,18-3-2 16,18-9 0-16,18-7-1 15,8-5 1-15,10-1-1 16,1-1 1-16,-4 1-1 16,-7 5 1-16,-11 7-1 15,-13 9 1-15,-17 10 0 0,-21 2-1 16,-11 10 0-1,-9 3 0-15,-5 0 0 0,0 0-3 16,-4-8-2-16,12 7-11 16,-11-29-11-16,29 12-7 15,-9-27-7-15,21 4-2 16,-8-27 0-16</inkml:trace>
  <inkml:trace contextRef="#ctx0" brushRef="#br2" timeOffset="14602.4601">11176 2290 101 0,'-17'-47'40'16,"-12"0"-1"-16,1 30-11 16,-9 4-25-16,0 15 1 15,-7 14-1-15,-3 22-1 16,-1 22 0-16,-1 15-1 15,2 17 0-15,5 13 1 16,5 8-1-16,7 8 0 16,8 5-1-16,9-8 0 15,6-10-2-15,6-13-1 16,8-10-5-16,-4-36-16 15,19 2-15-15,-11-32 0 16,12-15 0-16,-9-28 0 0</inkml:trace>
  <inkml:trace contextRef="#ctx0" brushRef="#br2" timeOffset="15864.5863">10572 2881 102 0,'-20'-15'40'15,"20"15"0"-15,0 0 0 16,0 0-36-16,38-9-2 15,8 3 0-15,6 1 1 16,10 3-1-16,1-2-1 16,3 4 0-16,-6 0 0 15,-6 8 0-15,-9 5-1 16,-10 7 1-16,-11 8-1 15,-9 9 0-15,-12 8 0 0,-6 7 1 16,-6 4-1-16,-5-1 0 16,-1-3 0-16,-2-5 0 15,2-11-1-15,2-7 1 16,8-16 1-16,5-13-1 15,5-15 0-15,6-12 1 16,6-11-1-16,2-11 1 16,5-10 0-16,2-5-1 15,3-1 1-15,-3 3-1 16,1 8 0-16,-2 5 0 15,-6 11 0-15,1 7 0 16,-1 13 0-16,2 7-1 16,2 6 1-16,2 7 0 15,6 4 0-15,5-1 0 0,6 1 1 16,2 3-1-16,1 1 0 15,-1-2 0-15,-2-1 0 16,-8-2 0-16,-8 1 0 16,-7 1 0-16,-19-7 0 15,7 23 0-15,-21-6 0 16,-9 7 0-16,-12 4 1 15,-6 8-1-15,-5 4 0 16,-3 5 0-16,4 2 0 16,7-2 0-16,10 0 0 15,14-4 1-15,19-9-1 16,16-7 0-16,16-15 0 15,11-12 0-15,10-10 0 16,7-14 0-16,1-11 0 0,-2-8 0 16,-8-9 0-16,-10-3 0 15,-14 0 0-15,-12 6 0 16,-10-2-1-16,-12 8 0 15,-8 7 1-15,-5 8-2 16,-5 11 2-16,1 6-1 16,1 10 1-16,6 6 0 15,5 9 0-15,11 1 1 16,9 0 0-16,6 4 0 15,13-4 0-15,7 0 0 16,10-2-1-16,2-3 1 16,2-5-1-16,-1 6 1 15,-7-4-1-15,-5 1 0 0,-8 2 0 16,-12 6 1-16,-11 4-1 16,-14 6 0-16,-7 7 0 15,-8 0 1-15,-6 10-1 16,0-3 0-16,1 1 0 15,2-7 1-15,8-7-1 16,6-8 0-16,9-17 0 16,15-2 0-16,8-18 0 15,6-8 0-15,2-4 1 16,4-9-1-16,3-4 2 15,-4-2-2-15,-5 7 0 16,-8 5 0-16,-4 9 0 16,-6 9 0-16,-11 17 0 15,0 0 0-15,-11 24 0 0,2 1 0 16,1 6 0-16,1 1 0 15,2 0 0-15,8-3 0 16,7-9 0-16,10-12 0 16,7-9 0-16,8-10 0 15,6-10 0-15,0-7 0 16,2-3 0-16,-1-3 0 15,-4 1 0-15,-8 6 0 16,-3 4 0-16,-11 6 0 16,-4 14 0-16,-12 3 0 15,6 25 0-15,-9 1 0 16,-1 6 0-16,-3 5 0 15,3 7 0-15,0-3-9 16,8 10-7-16,-8-24-4 16,22 15-5-16,-18-42-4 0,38 30-3 15,-12-39-1-15,33 4-1 16,5-17 0-16</inkml:trace>
  <inkml:trace contextRef="#ctx0" brushRef="#br2" timeOffset="16636.6635">14001 2836 93 0,'15'-13'38'15,"-10"-2"2"-15,8 17-2 16,-13-2-33-16,2 20-1 16,-4-1-1-16,1 13 1 15,-5 1-2-15,-2 9 0 0,0-1 0 16,2 1 0-16,3-1-1 15,8-10 0-15,6-3 0 16,4-11-1-16,8-8 0 16,5-9 0-16,3-10 1 15,6-8-1-15,3-10 1 16,1-7-1-16,-3-6 0 15,-2-2 1-15,-1 0-1 16,-5 0 0-16,-3 10 0 16,-6 3 0-16,-6 8 0 15,-4 11 0-15,-11 11 0 16,7 14 0-16,-8 9 1 15,-1 9-1-15,-1 3 0 0,2 9 0 16,2 0 0-16,5-1 1 16,6-2-1-16,5-15 1 15,9-4-1-15,1-9 1 16,7-15 0-16,2-9 1 15,1-11-1-15,-2-7 0 16,-5-12-1-16,-5-2 1 16,-4-4 0-16,-7-3-1 15,-5 5-1-15,-3-1-1 16,-5 3 0-16,0 4-2 15,3 9 0-15,1 0-4 16,7 12-6-16,-4-18-10 16,24 26-4-16,-13-25-3 15,24 19-6-15,-5-18-2 16,17 4 1-16</inkml:trace>
  <inkml:trace contextRef="#ctx0" brushRef="#br2" timeOffset="17043.7042">15401 2100 103 0,'-21'3'40'15,"5"26"0"-15,-15 1-2 16,5 24-34-16,-3 13 0 16,2 15-1-16,3 8 0 15,0 2 0-15,5 2-1 16,3-1 1-16,5-8-2 15,4-12 1-15,4-11-1 16,1-12 0-16,3-12-1 16,3-11 0-16,2-15 1 0,8-9-1 15,4-12 1-15,2-9-1 16,4-5 1-16,3-7 0 15,-1-5-1-15,0 3 1 16,-2 1-1-16,-5 11 0 16,-7 6 0-16,-12 14 0 15,14 7 0-15,-12 12 0 16,-2 10-1-16,0 6 0 15,5 6 0-15,2-2-1 16,5 4-2-16,4-11-3 16,15 6-8-16,-6-25-7 15,22 10-5-15,-15-31-5 16,17 7-5-16,-10-23-1 15,6 3-1-15</inkml:trace>
  <inkml:trace contextRef="#ctx0" brushRef="#br2" timeOffset="17903.7902">15786 2912 106 0,'-22'7'41'16,"13"13"0"-16,-1-12-1 16,16 3-37-16,6-4-1 15,14-1 1-15,7-5-1 16,10-6-1-16,6-3 1 15,0-5-1-15,-2-9 0 16,-6-3 0-16,-8-3-2 16,-12 0 2-16,-12-1-2 15,-13 4 1-15,-14 4-1 16,-10 4 1-16,-6 14-1 0,-6 5 1 15,-1 17 1-15,-1 7-1 16,6 8 1-16,6 6-1 16,11 4 1-16,15 1 0 15,10-1-1-15,18-6 0 16,13-12 1-16,13-5 0 15,8-9-1-15,4-11 1 16,3-9-1-16,2-7 0 16,-4-7 0-16,-10-4 0 15,-5 2 0-15,-11-4-1 16,-8 7 1-16,-6 3-1 15,-7 8 0-15,-16 10 1 0,0 0-1 16,-5 18 1-16,-7 5-1 16,-3 7 1-16,-5 6 0 15,4 6 0-15,-1-7 1 16,6 3-1-16,5-9 0 15,7-8 1-15,-1-21 0 16,22 7-1-16,0-23 0 16,3-11 1-16,4-5-1 15,-3-7 1-15,3-4-1 16,-3 3 0-16,-7 3 0 15,-1 8 0-15,-8 8 0 16,-2 6 0-16,-8 15 1 16,15-7-1-16,-3 12 0 15,6 1 0-15,10 1 0 16,9 0 0-16,10-5 0 0,5 0 0 15,6-4 0-15,3-5-1 16,0-8 1-16,-8-4 1 16,-12-4-2-16,-7-2 2 15,-13-7-2-15,-13-1 0 16,-16 2 1-16,-11 4-1 15,-11 6 1-15,-7 8-2 16,-6 13 3-16,0 12-1 16,-3 18 2-16,4 11 0 15,11 9-1-15,8 3 1 16,10 3-2-16,15-3 1 15,17 2-4-15,11-14-6 16,23-3-8-16,-3-23-5 16,30 9-4-16,-13-33-5 0,33 11-2 15,-16-27-3-15,25 9 0 16,-14-13 3-16</inkml:trace>
  <inkml:trace contextRef="#ctx0" brushRef="#br2" timeOffset="18354.8353">18715 2418 69 0,'23'-32'38'0,"3"11"1"15,-17-4 0-15,2 14-29 16,-11 11-6-16,-11 15 1 16,-8 14-1-16,0 14-1 0,-8 11 1 15,0 13 0-15,-1 9-2 16,2 7 1-16,3 4-1 15,8-6-1-15,9-2-2 16,2-10-3-16,14 6-15 16,-5-31-11-16,19 1-10 15,-11-21 0-15,11-4-1 16</inkml:trace>
  <inkml:trace contextRef="#ctx0" brushRef="#br2" timeOffset="18571.857">18428 2944 107 0,'-19'-3'40'0,"-1"-7"2"0,20 10-2 16,15-3-38-16,16-4-1 16,15-8-1-16,14-2-1 15,19-5-2-15,9-8-1 16,15-1-2-16,0-11-2 15,14 11-15-15,-23-28-10 16,11 14-5-16,-22-16-4 16,-10 3 5-16</inkml:trace>
  <inkml:trace contextRef="#ctx0" brushRef="#br2" timeOffset="18938.8937">19453 2193 98 0,'-38'28'40'0,"10"27"2"15,-14 4-2-15,4 16-35 16,4 8-2-16,5 16 1 0,-2 0-2 15,3 6 1-15,3-5-2 16,3-7 1-16,7-10 0 16,3-10-3-16,7-15 2 15,7-18-2-15,9-17 1 16,10-16 1-16,8-18-1 15,8-16 1-15,2-10-1 16,3-8 1-16,1-5-1 16,0 1 1-16,-7 5-1 15,-8 9 0-15,-8 13-1 16,-7 13 1-16,-13 9 0 15,9 22 0-15,-11 9 0 16,-1 5-1-16,1 6 0 16,4 5 0-16,6 0-2 0,6-4-1 15,13-5-5-15,-2-23-10 16,27 12-7-16,-14-34-5 15,19 10-6-15,-11-29-2 16,6 1 0-16</inkml:trace>
  <inkml:trace contextRef="#ctx0" brushRef="#br2" timeOffset="19288.9287">19866 2956 80 0,'-11'8'41'16,"-5"-4"-1"-16,16 12 1 15,0-16-19-15,17 19-19 16,11-11-1-16,11-1 0 15,9-5 0-15,7-5 0 0,3-3-1 16,0-5 1-16,-7-4-1 16,-7-4 0-16,-14 0 0 15,-14-2 0-15,-11-5-1 16,-17 8 1-16,-12 2-1 15,-11 4 0-15,-8 7 0 16,-7 11 0-16,-7 9 0 16,2 9 0-16,2 12 0 15,9 3 0-15,10 9-1 16,12-1 1-16,18-1-1 15,18-4-1-15,19-9-2 16,14-10-3-16,24 2-12 16,-5-29-6-16,28 10-6 15,-15-32-3-15,14 4-7 16,-18-16 2-16</inkml:trace>
  <inkml:trace contextRef="#ctx0" brushRef="#br2" timeOffset="19642.9641">20662 2896 97 0,'-18'30'40'15,"-9"0"1"-15,5 20-1 16,-7-9-33-16,6 14-2 16,0-2-1-16,6 1-1 15,2-8-1-15,6-4-1 16,1-9 0-16,8-12 0 15,0-21 0-15,20-1-1 0,-3-22 1 16,5-9-1 0,1-10 1-16,3-6-1 0,2-7 1 15,-2-5-1-15,-3 6 0 16,-5 5 0-16,-6 5 1 15,1 8-1-15,-3 6 0 16,3 13 1-16,-1 2-2 16,5 9 0-16,3 8-3 15,4-3-2-15,17 18-12 16,-9-27-7-16,31 29-6 15,-20-30-1-15,22 19-7 16,-12-16-2-16,6 7 2 16</inkml:trace>
  <inkml:trace contextRef="#ctx0" brushRef="#br2" timeOffset="20008.0006">21217 2957 105 0,'-10'38'40'15,"-2"-16"1"-15,21 5-1 16,1-12-36-16,15-2 0 15,12-8-2-15,11-5 1 16,6-8-1-16,1-9-1 16,-2-2 0-16,-7-3 0 15,-4-5 0-15,-13-3-1 16,-11-3 0-16,-15-1 0 15,-14 4 0-15,-10 6 0 16,-11 7 0-16,-7 14 1 16,-8 7 0-16,-4 13 0 0,0 16 0 15,3 7-1-15,6 7 1 16,9 2-1-16,13-2-1 15,10-5-1-15,20-3-1 16,13-13-5-16,29 9-12 16,-1-32-6-16,32 15-6 15,-5-24-2-15,27 5-7 16,-2-15-1-16</inkml:trace>
  <inkml:trace contextRef="#ctx0" brushRef="#br2" timeOffset="20342.034">22833 2791 104 0,'0'0'39'15,"-32"8"2"-15,13 16-2 16,-19 7-35-16,10 6-1 16,-3 4 0-16,3 11-1 15,1 0-2-15,9-3-1 0,11 1-3 16,5-18-10-16,28 10-20 15,-5-24-6-15,18-5 0 16,2-20-1-16</inkml:trace>
  <inkml:trace contextRef="#ctx0" brushRef="#br2" timeOffset="20525.0523">22847 2506 112 0,'-36'-16'38'16,"15"17"1"-16,8 0-6 15,13-1-43-15,47 26-19 16,-6-19-11-16,25 15 2 0,4-7-2 16,18 11 3-16</inkml:trace>
  <inkml:trace contextRef="#ctx0" brushRef="#br2" timeOffset="20815.0813">23479 2719 105 0,'-37'15'43'15,"-18"-7"0"-15,4 18 0 16,-11-7-32-16,14 8-6 15,3 2-2-15,12 2-1 16,12 0-2-16,18 0 0 16,20-3 0-16,18-4 0 15,12-3 0-15,9-1 0 16,2-1 0-16,1-3 0 0,-9 1 0 15,-11 3 0-15,-14 1-2 16,-22 5 2-16,-22 4-1 16,-9 1 1-16,-14 1-1 15,-10 0-2-15,1 2-7 16,-11-18-12-16,23 14-6 15,-12-27-7-15,28 8-5 16,-2-20-3-16,25 9 1 16</inkml:trace>
  <inkml:trace contextRef="#ctx0" brushRef="#br2" timeOffset="21978.1976">1377 5048 83 0,'-1'-17'37'16,"-4"7"0"-16,-14-10 0 16,-3 9-31-16,-17-3-1 15,-1 9-1-15,-11 2 1 16,-4 14-1-16,-1 5-1 15,-6 13 0-15,5 10 0 16,5 9-2-16,7 4 1 16,8 2-1-16,15-1 0 0,8-8 0 15,14-8 0-15,14-12 0 16,15-18 0-16,18-16 0 15,14-18 0-15,11-17 1 16,4-12-1-16,10-11 0 16,-4-3-1-16,-4-3 0 15,-9 7 0-15,-13 10 1 16,-17 13-2-16,-10 13 1 15,-12 21-1-15,-17 9 2 16,4 35-1-16,-15 7-1 16,-4 10 2-16,3 5-4 15,6 5 0-15,2-11-9 16,26 9-13-16,-4-32-8 15,34-1-6-15,9-22-3 16,25-11-2-16</inkml:trace>
  <inkml:trace contextRef="#ctx0" brushRef="#br2" timeOffset="22395.2393">3323 4426 92 0,'-14'22'39'0,"4"18"0"16,-11 2-1-16,4 15-36 16,-2 11-1-16,3 11 1 15,0 6-1-15,1 5-2 16,-1 2 0-16,0-4-3 15,12-2 0-15,-2-20-6 16,24 2-12-16,-4-31-16 0,22-13 1 16,4-26 0-16,14-13 1 15</inkml:trace>
  <inkml:trace contextRef="#ctx0" brushRef="#br2" timeOffset="22729.2727">3705 4848 94 0,'-11'-1'39'0,"-18"8"1"16,-1 31-4-16,-12 1-29 15,3 15-2-15,-2 5-1 16,5 8 0-16,8-3-1 16,11-3-1-16,12-10 1 15,15-12-2-15,16-16 0 16,13-16 0-16,8-16-1 0,9-16 1 15,2-16-2-15,-2-8 1 16,-4-9-1-16,-8-3 1 16,-12 0-1-16,-15 4 1 15,-16 10-2-15,-10 8 2 16,-13 14-1-16,-7 6-1 15,-6 12 0-15,1 7-1 16,9 11-3-16,4-10-9 16,27 16-12-16,-6-17-6 15,44-7-4-15,1-14-3 16,25-1 0-16</inkml:trace>
  <inkml:trace contextRef="#ctx0" brushRef="#br2" timeOffset="22919.2917">4480 4299 96 0,'-20'28'39'0,"-14"9"1"16,3 26-2-16,-6 7-35 16,6 17-1-16,5 11-2 15,5 3-1-15,9 4-1 16,7-11-3-16,13 7-18 15,-7-28-15-15,15-10 1 16,-7-21-3-16,8-14 2 16</inkml:trace>
  <inkml:trace contextRef="#ctx0" brushRef="#br2" timeOffset="23097.3095">4168 4938 102 0,'-41'-28'41'0,"12"14"1"15,1 0-2-15,28 14-34 16,3-10-4-16,23-1-4 15,23 0-4-15,8-11-9 16,34 14-15-16,2-16-11 16,30 10 0-16,-4-8-1 15</inkml:trace>
  <inkml:trace contextRef="#ctx0" brushRef="#br2" timeOffset="23535.3533">5818 4950 83 0,'0'-21'40'0,"-12"-4"-2"15,1 13 2-15,-19-2-34 16,5 14 0-16,-11 9-2 16,-5 12-1-16,-1 9 1 15,1 9-2-15,0 6 2 16,9 3-2-16,10 1 0 15,12-1-1-15,19-11 1 16,15-7-1-16,14-13 0 0,12-12 0 16,10-13-1-16,5-12 0 15,-4-13-1-15,-5-6 2 16,-10-7-2-16,-11-4 2 15,-15 3-2-15,-13 1 0 16,-16 2-2-16,-10 5 1 16,-3 7-1-16,-6 9-1 15,6 13-3-15,-1-3-7 16,21 24-10-16,2-11-12 15,16 8 0-15,9-6-3 16,25 4 0-16</inkml:trace>
  <inkml:trace contextRef="#ctx0" brushRef="#br2" timeOffset="23791.3789">6744 4379 101 0,'-19'-43'40'15,"0"12"1"-15,-17-2-1 16,4 18-36-16,-5 12-1 15,0 18-1-15,-3 18 0 16,-1 24-2-16,2 18 1 16,1 15-1-16,3 10 0 15,8 7 0-15,9 1-1 16,7-8-2-16,11-7-2 15,5-20-4-15,20-4-15 16,-12-34-12-16,14-8-2 16,-11-23-4-16,1-9 2 0</inkml:trace>
  <inkml:trace contextRef="#ctx0" brushRef="#br2" timeOffset="23934.3932">6243 4955 102 0,'-27'-26'39'0,"16"9"2"15,8-5-3-15,28 2-39 16,12 8-7-16,0-13-19 15,32 14-12-15,-1-8-1 16,19 11-1-16,2-5 0 16</inkml:trace>
  <inkml:trace contextRef="#ctx0" brushRef="#br2" timeOffset="24282.428">7718 4818 87 0,'0'0'41'0,"-14"-4"-1"16,14 21 2-16,-8 8-29 16,7 8-10-16,-6 8-1 15,2 8-1-15,-4 8 0 16,2 0-1-16,1-2 0 0,6-10-3 15,5-10 0-15,2-24-8 16,29-4-18-16,-11-34-8 16,19-4-3-16,-5-23 0 15,6-4 1-15</inkml:trace>
  <inkml:trace contextRef="#ctx0" brushRef="#br2" timeOffset="24407.4405">7739 4420 106 0,'-31'-14'39'16,"-2"6"-1"-16,19 8-4 15,24 7-55-15,4-13-16 16,24 6-3-16,6-11 0 16,16 7-1-16</inkml:trace>
  <inkml:trace contextRef="#ctx0" brushRef="#br2" timeOffset="24662.466">8410 4159 105 0,'0'0'41'0,"-27"0"0"16,14 19-1-16,-5 18-38 16,3 4 0-16,1 16 0 15,-2 18-2-15,-4 17 1 16,-2 14-1-16,-1 7 1 0,-2-2-4 15,6-3 1 1,1-9-4-16,14-2-14 0,-8-36-12 16,19-9-8-16,-2-30 0 15,11-11-1-15</inkml:trace>
  <inkml:trace contextRef="#ctx0" brushRef="#br2" timeOffset="24821.4819">8150 4896 103 0,'-16'-18'41'16,"-7"-5"0"-16,18 12 0 15,2-11-35-15,19 5-5 16,22 3-7-16,5-16-20 16,32 13-12-16,5-16-3 15,25 5-2-15,2-10 0 0</inkml:trace>
  <inkml:trace contextRef="#ctx0" brushRef="#br2" timeOffset="25601.5599">9866 4177 87 0,'0'0'38'15,"-4"16"0"-15,0 17 1 16,-10 8-35-16,3 17-1 16,-5 13 0-16,1 18 0 15,-3 11 0-15,-2 7-2 16,5 2 2-16,2-7-5 15,4-3 2-15,4-17-5 16,16-2-5-16,-7-36-24 16,21-11-5-16,-6-25 1 15,9-9-2-15</inkml:trace>
  <inkml:trace contextRef="#ctx0" brushRef="#br2" timeOffset="26069.6067">9626 4781 98 0,'-44'-31'40'16,"14"19"2"-16,3-4-3 15,27 16-34-15,0 0-1 16,20-10-3-16,22 7 0 16,18-6-1-16,21 0 1 15,13-5-1-15,11-4 1 16,5-2-1-16,-2 2 0 15,-8 0 0-15,-12 2 0 16,-18 6 1-16,-20 1-1 16,-16 6 1-16,-17 7-1 15,-17-4 1-15,-21 26-1 0,-5 2 1 16,-11 9 0-16,-5 7-1 15,-2 9 1-15,2 4 0 16,9 2-1-16,8-1 1 16,17-6-1-16,16-12 1 15,18-13 0-15,13-16 0 16,14-14 0-16,12-16 0 15,1-12-1-15,0-12 1 16,-8-8 0-16,-13-7 0 16,-12 0-1-16,-17 2-1 15,-16 3 1-15,-16 4-2 16,-14 12 1-16,-7 6-3 15,-2 17-1-15,-6 4-8 16,16 27-9-16,-11-10-4 0,29 29-6 16,-5-14-1-16,36 19-7 15,12-7 0-15</inkml:trace>
  <inkml:trace contextRef="#ctx0" brushRef="#br2" timeOffset="26837.6835">11786 4659 80 0,'17'-44'40'16,"-5"-5"-2"-16,7 14 2 15,-9-7-35-15,2 16-1 16,-2 7 0-16,-10 19 0 15,0 0-1-15,4 34-1 16,-15 3 0-16,-1 11 0 16,-3 9-1-16,1 6 0 15,0 4-1-15,3 0 1 0,4-6-1 16,9-8 1-16,8-10 0 15,4-10 0-15,13-17-1 16,5-10 1-16,6-14-1 16,6-12 1-16,4-12 0 15,-1-8-1-15,0-10 1 16,-3-3-1-16,-4 3 0 15,-4 1 0-15,-7 7 1 16,-5 8-2-16,-6 9 1 16,-7 12 0-16,-11 13 0 15,8 17 0-15,-11 12-1 16,-3 10 2-16,-1 7-2 15,3 2 2-15,4 4-1 16,4-3 0-16,4-10 1 0,7-9 0 16,10-17 0-16,4-17 0 15,8-15 0-15,2-17 1 16,3-11-1-16,-3-12 0 15,-1-7 1-15,-5-7-2 16,-8 3 1-16,-6 2-1 16,-6 9-1-16,-9 8-1 15,0 11-1-15,-7 7-2 16,8 15-4-16,-5-6-9 15,21 25-7-15,-11-16-9 16,24 18-1-16,-4-15-2 16,21 7 2-16</inkml:trace>
  <inkml:trace contextRef="#ctx0" brushRef="#br2" timeOffset="27254.7252">13214 3958 104 0,'-7'-21'39'15,"7"21"2"-15,-24 1-3 16,12 20-33-16,-8 12-2 15,0 19 0-15,-2 10-1 16,2 18-1-16,-3 10 1 16,4 7-2-16,-1 2 1 15,5-2-1-15,2-5 1 16,5-10-1-16,4-11 0 15,0-9 0-15,5-18 0 16,3-10 0-16,5-17 0 0,5-13 0 16,6-14 0-16,2-9 1 15,3-9-1-15,2-6 0 16,-2-1 1-16,3-1-1 15,-7 5 0-15,-4 6 0 16,-3 10 1-16,-14 15-1 16,15 3-1-16,-11 12 1 15,-1 11-1-15,-1 1-1 16,5 8 0-16,4-1-2 15,7 1-1-15,2-12-7 16,22 9-8-16,-13-28-4 16,27 13-5-16,-13-28-1 15,19 7-3-15,-15-22-1 16,9 1-2-16</inkml:trace>
  <inkml:trace contextRef="#ctx0" brushRef="#br2" timeOffset="28140.8138">13680 4737 104 0,'-25'16'39'15,"15"12"2"-15,-7-14-3 16,20 7-34-16,7-10-1 16,14-4-1-16,9-8 0 15,11-7 0-15,5-10-1 16,4-6 0-16,1-6 0 15,-5-2-1-15,-7-5 1 16,-10 0-1-16,-12 3 0 16,-14 2 1-16,-11 6-1 15,-13 9-1-15,-12 10 1 0,-8 9 0 16,-6 14 0-16,-6 7 1 15,1 12-1-15,3 6 0 16,9 7 1-16,8 1 0 16,15 0-1-16,14-4 0 15,17-8 1-15,15-5-1 16,16-10 0-16,11-10 0 15,3-9 1-15,8-8-1 16,-3-9 0-16,-2-5 0 16,-5-6 0-16,-9-2 0 15,-8 0 1-15,-10 1-2 16,-9 3 1-16,-8 4 0 15,-8 7-1-15,-8 12 1 0,0 0-1 16,-15 18 1-16,1 8-1 16,-2 7 1-16,-2 5-1 15,2 3 1-15,3-1 0 16,1-5 0-16,9-5 0 15,3-9 2-15,0-21-2 16,19 5 0-16,-2-22 1 16,4-8-1-16,5-12 1 15,-1-7-1-15,1-4 1 16,0-4-2-16,-1 2 1 15,-1 8 0-15,-3 4 0 16,-5 10 0-16,2 9 0 16,-2 6 0-16,1 13 0 15,3 4 0-15,3 6 0 0,6-2 0 16,8 1 1-16,10-2-1 15,7-4 0-15,6-4 0 16,4-9 1-16,-1-2-1 16,-5-4 0-16,-7-6 0 15,-10-2 1-15,-17-4-1 16,-12-1 0-16,-15 4 0 15,-15 1 0-15,-10 7 1 16,-7 5-1-16,-5 10 0 16,-6 14 1-16,2 9 0 15,4 13-1-15,5 9 1 16,10 7-1-16,10 2 0 15,12 0-1-15,13-3 0 16,12-5-2-16,10-14-6 0,22 1-6 16,2-29-5-16,26 6-2 15,-15-34-5-15,34 15-2 16,-13-34-2-16,27 12-2 15,-11-18 5-15,10-1 5 16</inkml:trace>
  <inkml:trace contextRef="#ctx0" brushRef="#br2" timeOffset="28592.859">16842 4084 88 0,'4'-24'37'0,"-4"24"1"16,-5-12 0-16,-4 37-30 15,-13 4-3-15,2 21 0 0,-7 12-2 16,3 13-2-16,-2 11 1 15,3 9-1-15,4 0 0 16,8-5-3-16,6-3-2 16,6-19-3-16,19 2-15 15,-14-34-7-15,18 1-9 16,-12-26-1-16,7-3-1 15,-12-19 2-15</inkml:trace>
  <inkml:trace contextRef="#ctx0" brushRef="#br2" timeOffset="28792.879">16454 4669 80 0,'-18'0'42'0,"4"-5"-1"0,25 5 1 16,6-21-14-16,25 3-27 15,18-2-2-15,13-9-1 16,15-4-1-16,5-6-1 15,10-2-3-15,-5-12-7 16,12 16-13-16,-26-19-8 16,3 10-3-16,-17-11 0 15,-2 0 1-15</inkml:trace>
  <inkml:trace contextRef="#ctx0" brushRef="#br2" timeOffset="29160.9158">17529 3867 104 0,'-21'21'40'15,"-13"6"1"-15,5 20-1 0,-12 9-35 16,5 9-2-16,0 10 0 15,1 12-2-15,0 3 1 16,6 3-1-16,1-4 0 16,8-4-1-16,5-10 0 15,8-11 0-15,5-13 1 16,8-12-1-16,7-20 0 15,9-14 0-15,5-16 0 16,3-11 1-16,0-8-1 16,5-4 0-16,-6-5 1 15,2 4-1-15,-8 3 0 16,-3 10-1-16,-6 12 1 15,-4 8 0-15,-1 13-1 16,-4 9 1-16,0 14-2 0,-1 2 0 16,6 6-2-16,2-4-1 15,10 5-6-15,-3-21-8 16,26 11-5-16,-16-34-5 15,24 9-1-15,-12-27-4 16,12 4 2-16,-11-19-4 16</inkml:trace>
  <inkml:trace contextRef="#ctx0" brushRef="#br2" timeOffset="30032.0029">17858 4591 97 0,'-18'5'39'0,"12"17"2"15,-3-8-2-15,15 9-32 16,3-7-5-16,12 1 1 15,8-9-1-15,8-4 0 0,7-5-1 16,5-7 0-16,1-8-1 16,-2-6 1-16,-5-5 0 15,-6-3-1-15,-10 0 0 16,-10-2 0-16,-11 2-1 15,-11 3 1-15,-10 5 0 16,-10 7-1-16,-5 9 1 16,-5 10 1-16,-2 11-1 15,-1 9 0-15,2 6 1 16,7 9 0-16,8 0-1 15,12 5 1-15,11-5-1 16,15-6 0-16,14-6 0 16,13-7 0-16,10-9 0 15,6-8 0-15,3-6 0 0,4-7 0 16,-8-5 0-16,-3-5 0 15,-7 2 0-15,-11-3 0 16,-10 5 0-16,-7 0 1 16,-6 6-1-16,-15 10 0 15,0 0 0-15,0 0 0 16,-10 27-1-16,-4-1 1 15,-2 4-1-15,1 6 0 16,-1-2 0-16,4 0 1 16,3-5-1-16,3-6 1 15,6-11 0-15,0-12 1 16,20-11 0-16,-5-12-1 15,6-9 1-15,-1-9 0 16,5-6-1-16,0-4 1 0,1 0-1 16,-3 3 0-16,-3 9 0 15,-3 7 0-15,-3 11 0 16,2 10 1-16,3 11-1 15,0 9 0-15,7 3 0 16,10 8 0-16,5 1 0 16,11-3 1-16,6-4-2 15,8-7 2-15,4-8-1 16,-3-6 0-16,-5-9 0 15,-9-7 1-15,-10-6-1 16,-11-2 1-16,-15-5-1 16,-12 4 1-16,-15 1 0 15,-10 10-1-15,-11 7 1 16,-7 12-1-16,-5 13 1 0,-4 15-1 15,1 15 1-15,5 8-2 16,10 8 2-16,9-1-2 16,18 0 0-16,12-8-3 15,22-6-2-15,10-20-7 16,31 0-5-16,0-34-3 15,35 10-4-15,-13-36-2 16,33 14-3-16,-15-29 0 16,24 9 1-16,-14-15 5 15</inkml:trace>
  <inkml:trace contextRef="#ctx0" brushRef="#br2" timeOffset="30385.0382">20535 4284 83 0,'-12'20'40'0,"-9"-1"1"16,6 17-1-16,-9 3-25 15,8 7-13-15,-1 6-1 0,7 8 0 16,2-2-1-16,7-1-2 16,7-2-2-16,2-16-6 15,21 6-16-15,-11-31-11 16,16-3-2-16,-3-22-2 15,10-9 2-15</inkml:trace>
  <inkml:trace contextRef="#ctx0" brushRef="#br2" timeOffset="30538.0535">20590 4103 94 0,'-7'11'36'15,"9"4"-5"-15,8-5-21 0,17 13-46 16,11-11-2-16,17 11 1 15</inkml:trace>
  <inkml:trace contextRef="#ctx0" brushRef="#br2" timeOffset="30836.0833">21015 4319 97 0,'-13'15'38'0,"-16"-15"2"15,1 13-10-15,-13-9-24 16,9 7 0-16,-6 1-3 16,7 5 1-16,5 2-2 15,12 4-1-15,8-4 0 16,12 4 0-16,12-4-1 15,9-2 0-15,9-1 1 0,6-1-1 16,-3-2 0-16,-4-2 1 16,-7 3-1-16,-10 4 0 15,-13 2 0-15,-12 3 0 16,-13 4 0-16,-9-1-1 15,-3 0 0-15,-6-1-3 16,9 4-9-16,-12-23-10 16,27 13-5-16,-12-28-4 15,26 9-5-15,-5-17-4 16,12-2 1-16</inkml:trace>
  <inkml:trace contextRef="#ctx0" brushRef="#br2" timeOffset="31827.1824">22183 4232 80 0,'0'0'40'16,"0"0"-2"-16,-14 15 1 16,-5 8-25-16,0 13-11 15,-6 9 1-15,1 9-2 16,-3 6 2-16,-1 5-2 15,0-5 0-15,8-6 0 16,2-9-1-16,7-10 1 16,7-14-1-16,4-21 0 15,15 0 0-15,3-21-1 16,5-9 1-16,3-9 0 15,5-7 0-15,3-7 0 0,-2 1 0 16,3-1 0-16,-4 7 0 16,-3 6-1-16,-1 12 0 15,-6 10 1-15,-2 12-1 16,-5 14 0-16,0 15 0 15,-7 10 0-15,0 13-2 16,2 5 1-16,0 7-1 16,4-4-2-16,10 0-1 15,6-10-2-15,19-4-4 16,-2-29-8-16,27 4-7 15,-13-30-7-15,19 0 0 16,-15-24 3-16,3 1 23 16,-15-7 5-16,-16-6 6 15,-7 12 10-15,-28-13 9 0,4 21 8 16,-25-7 1-16,7 25 0 15,-20-6-21-15,5 19-4 16,-8 5-1-16,4 17 0 16,-7 7-2-16,5 8 0 15,-1 5-1-15,9 6-1 16,6 0-1-16,12-1 1 15,13-5-1-15,15-9 0 16,15-10-1-16,13-11 1 16,11-17 0-16,3-11 0 15,-1-10 0-15,1-9-1 16,-11-8 1-16,-12-4-1 15,-12 1 0-15,-17-1 0 16,-10 5-1-16,-14 10-1 0,-9 3 0 16,-6 11 0-16,1 7-1 15,-1 5-2-15,15 13-3 16,3-9-9-16,29 21-6 15,-1-28-4-15,31 19-2 16,-4-25-2-16,36 9-5 16,-6-18 2-16,13-7 3 15</inkml:trace>
  <inkml:trace contextRef="#ctx0" brushRef="#br2" timeOffset="32048.2045">23762 3765 118 0,'-36'6'40'16,"6"30"2"-16,-16 10-2 15,12 4-37-15,-3 27-2 0,8 11 0 16,6 8 0-16,7 4 0 16,6-4-2-16,5-6-1 15,6-6-2-15,1-16-3 16,13 4-16-16,-19-39-5 15,12 9-6-15,-8-42-4 16,-4 11-3-16,-5-26 1 16</inkml:trace>
  <inkml:trace contextRef="#ctx0" brushRef="#br2" timeOffset="32203.22">23298 4314 129 0,'15'-9'43'15,"9"-9"-1"-15,27 18-4 0,17-8-40 16,9-11-10-16,29 16-13 15,-10-22-6-15,20 18-10 16,-16-8-2-16,-4 9-2 16</inkml:trace>
  <inkml:trace contextRef="#ctx0" brushRef="#br2" timeOffset="33089.3086">1240 6455 106 0,'-14'-24'39'0,"14"24"1"16,-31-18-3-16,7 23-34 15,-9 7 0-15,-3 12-1 16,-5 10-1-16,0 7 1 15,1 4-2-15,6 5 0 16,9-4 0-16,13-6 1 16,17-6-1-16,17-12 1 15,16-12 0-15,12-7 0 0,10-5 0 16,2-3 0-1,1-3 0-15,-4 5 1 0,-11 4-1 16,-10 11 0-16,-17 9-1 16,-14 11 1-16,-15 9-1 15,-11 6 0-15,-11 5-1 16,-4-2 0-16,2-2-2 15,-2-11-1-15,13-8-2 16,5-22-6-16,29-2-13 16,-3-31-10-16,30-3-2 15,3-21-2-15,19-7 1 16</inkml:trace>
  <inkml:trace contextRef="#ctx0" brushRef="#br2" timeOffset="33400.3397">1851 6504 114 0,'-30'9'39'0,"0"17"0"15,-14-1-3-15,4 14-31 16,0 7-1-16,6 8 0 16,6 6-2-16,12 5 0 15,7-3 0-15,17-7 1 16,10-6-2-16,17-12 0 15,17-18 0-15,8-18 1 16,7-13-2-16,-3-18 0 16,0-15 0-16,-11-9 0 15,-9-7 0-15,-19-3 0 16,-18 2 0-16,-18 5-4 15,-12 11 0-15,-19 6-5 0,2 27-11 16,-20-4-15 0,14 27 3-16,-7-3-6 0,27 16-4 15,9-4 5-15</inkml:trace>
  <inkml:trace contextRef="#ctx0" brushRef="#br2" timeOffset="34171.4168">3357 6692 109 0,'0'0'38'16,"0"0"1"-16,-10 11-2 15,-8 11-35-15,2 4-1 16,-3 5 1-16,-1 8-1 15,-3 6 0-15,0 2 1 16,0-2-1-16,6-5 0 16,3-6 0-16,8-11 0 0,6-12 0 15,0-11 0-15,22-23-1 16,-2-10 1-16,6-10 0 15,4-7 0-15,0-6 0 16,1-5-1-16,-5 1 0 16,0 5-1-16,-5 9 1 15,-6 10-2-15,-4 9 2 16,-3 12-1-16,-8 15 1 15,13 4 1-15,-7 17 0 16,0 9 1-16,-1 5 0 16,6 5 0-16,3 1-1 15,3-2 2-15,7-9-2 16,9-8 0-16,5-15-1 15,6-12 1-15,8-14-1 0,4-10 0 16,3-8 0-16,-1-7-1 16,-2-2 1-16,-8 4-1 15,-5 2 1-15,-8 10-1 16,-11 7 1-16,-7 12 0 15,-17 11 0-15,7 15 0 16,-14 15 0-16,-6 12 1 16,-4 14-1-16,-1 7 1 15,0 6-3-15,1 3 1 16,9-3-3-16,4-14-1 15,22-3-10-15,-2-33-7 16,29-1-5-16,-7-31-7 16,24-5-1-16,-5-25-1 15,12-4 0-15</inkml:trace>
  <inkml:trace contextRef="#ctx0" brushRef="#br2" timeOffset="34554.4551">4667 6490 111 0,'-12'-8'39'15,"0"21"1"-15,-15 4-1 16,6 15-34-16,-7 10 0 15,4 7-1-15,2 8-2 16,3 0 2-16,8 0-2 16,6-5 2-16,6-6-4 15,10-10 0-15,8-13 0 16,9-18 0-16,10-14 0 15,9-12 0-15,5-13 0 16,5-11 0-16,2-9 0 0,0-5 0 16,-6 2 0-16,-8 4 0 15,-6 8 0-15,-12 11 0 16,-7 10 0-16,-11 17 0 15,-9 7 0-15,-3 28 0 16,-3 5 0-16,-3 7 0 16,4 9-2-16,3-1-1 15,9 4-3-15,4-13-4 16,24 6-10-16,-6-29-3 15,28 6-5-15,-9-30-2 16,24 8-5-16,-8-24 0 16,8 3 2-16,-12-12 3 15</inkml:trace>
  <inkml:trace contextRef="#ctx0" brushRef="#br2" timeOffset="34779.4776">5660 6616 110 0,'-12'-28'37'16,"0"16"2"-16,-18-3 1 16,4 17-33-16,-13 4-2 15,2 13-1-15,-4 9-1 16,4 9 0-16,2 2-1 15,9 3 1-15,11 2-1 16,10-7-2-16,15-6 0 16,17-10 0-16,18-13 0 15,13-17-5-15,17-7-3 16,0-26-11-16,21 5-5 15,-17-25-12-15,17 3 5 16,-23-24-4-16,7 13-2 16,-21-14-2-16</inkml:trace>
  <inkml:trace contextRef="#ctx0" brushRef="#br2" timeOffset="35125.5122">6174 6106 122 0,'-30'48'41'16,"-13"2"0"-16,12 17-10 15,-1 1-27-15,3 5 0 16,5 0-2-16,3 1 1 15,5-4-1-15,5-7 0 16,2-7-1-16,5-9 1 16,0-12-2-16,8-13 0 15,-4-22 0-15,23 0 0 16,-3-20 0-16,3-10 0 15,6-5 0-15,4-8 0 0,0 1 0 16,2 3 0-16,-9 7 0 16,2 8-2-16,-9 12 2 15,-6 12 2-15,-6 11-2 16,-2 8-2-16,-3 11 0 15,-2 1-1-15,6 14-9 16,-13-11-5-16,22 12-6 16,-22-22-7-16,30 14-1 15,-13-25-3-15,26 2-5 16,1-11 1-16</inkml:trace>
  <inkml:trace contextRef="#ctx0" brushRef="#br2" timeOffset="35689.5686">7115 6723 108 0,'-20'10'41'0,"20"-10"0"16,11 7-1-16,21-7-36 15,7-4-2-15,19-3-1 16,14-3 0-16,14-2-2 16,12-2-2-16,5-6-4 15,16 12-17-15,-15-13-14 16,0 12-2-16,-15-5-2 15,-4 9 1-15</inkml:trace>
  <inkml:trace contextRef="#ctx0" brushRef="#br2" timeOffset="36350.6347">9259 6594 92 0,'15'-22'37'15,"0"3"-1"-15,-20-5 2 0,-7 10-33 16,-15-1 1-16,-4 10-2 16,-13 6 0-16,-6 11-2 15,-7 9 1-15,-2 14 1 16,-2 6-1-16,5 10 1 15,5 5-2-15,9 3 1 16,13-3-1-16,14-6 2 16,15-9-3-16,19-14 1 15,19-15-1-15,18-18 1 16,17-16-2-16,11-15 0 15,5-9 0-15,-1-13 0 16,-1-3 0-16,-9-2 0 16,-11 2 0-16,-14 8 0 15,-17 8 0-15,-13 10 0 0,-12 13 0 16,-9 13 0-16,-2 10 0 15,-23 28-2-15,5 7 1 16,-2 13 2-16,4 7-2 16,4 6 0-16,9 1-2 15,6-5 1-15,18-3-5 16,6-20-2-16,25 1-11 15,-8-29-5-15,29 1-4 16,-20-24-5-16,18-2 0 16,-11-15 0-16,1-1 2 15</inkml:trace>
  <inkml:trace contextRef="#ctx0" brushRef="#br2" timeOffset="37080.7077">10077 6594 117 0,'0'0'32'0,"-19"-14"6"16,5 24 2-16,-16 9-34 0,7 5-1 15,-1 7-1-15,0 6-1 16,4 3-1-16,2 0 2 15,7-5-2-15,1-1 0 16,10-8-2-16,5-10 0 16,5-10 0-16,10-12 0 15,4-11 0-15,4-5 0 16,5-11 0-16,4-4 0 15,-3-6 0-15,2 2 0 16,-3-3 0-16,-5 8 0 16,-5 7 0-16,-2 12 0 15,-5 9 0-15,-2 10 0 16,-4 10 0-16,-2 12 0 0,2 11-3 15,1 6 1-15,8 5-3 16,3-4-1-16,19 5-10 16,-6-21-5-16,30 8-5 15,-13-27-3-15,23 4-5 16,-13-26 0-16,9 2 1 15,-17-15 3-15,-2-11 36 16,-6 8 8-16,-28-21 6 16,5 15 3-16,-21-15 10 15,2 15-2-15,-16-3 5 16,3 14-2-16,-21 8-26 15,5 13-3-15,-8 11 0 16,-2 16 2-16,-3 9-3 16,4 9 1-16,3 5-3 0,10 5 2 15,12-7-2-15,15-8-2 16,13-11 0-16,16-12 0 15,11-18 0-15,8-13 0 16,8-17 0-16,4-14 0 16,-3-8 0-16,-5-9 0 15,-5-5 0-15,-5-2 0 16,-9 4 0-16,-5 9 0 15,-16 9 0-15,-7 14 0 16,-10 15 0-16,-1 23 0 16,-21 16 0-16,-2 20 0 15,-2 18 0-15,0 12 0 16,3 9 0-16,3 0-4 15,19 8-8-15,3-21-4 0,33 11-6 16,-1-27-3-16,42 4-5 16,-6-29 2-16,37 3-3 15,3-24-1-15,30-4 6 16,5-10 2-16</inkml:trace>
  <inkml:trace contextRef="#ctx0" brushRef="#br2" timeOffset="37411.7408">12709 6561 111 0,'0'0'41'15,"-12"0"0"-15,7 17 0 16,0 4-38-16,-6 11 1 15,-4 8-2-15,2 6 1 16,-3 6-3-16,3-1 0 16,5-3-3-16,6-10-3 15,12-2-10-15,-10-36-11 16,33 8-10-16,-12-32-1 15,18-6-2-15,-4-20 0 16</inkml:trace>
  <inkml:trace contextRef="#ctx0" brushRef="#br2" timeOffset="37560.7557">12720 6137 115 0,'-27'-13'39'16,"16"12"-2"-16,11 1-3 15,0 0-51-15,40-6-18 16,0-7-4-16,19 2 0 15,0-8-1-15</inkml:trace>
  <inkml:trace contextRef="#ctx0" brushRef="#br2" timeOffset="37764.7761">13263 5959 108 0,'-17'55'38'16,"-10"6"2"-16,10 20-3 15,-5 7-33-15,5 14 1 16,3-1-3-16,3 3 0 15,8-9-4-15,2-10 0 16,11-4-16-16,-10-27-14 16,16-10-7-16,-6-26 0 15,7-13-1-15</inkml:trace>
  <inkml:trace contextRef="#ctx0" brushRef="#br2" timeOffset="37934.7931">13098 6473 119 0,'-25'-26'41'16,"16"18"1"-16,9 8-2 15,0 0-36-15,31-6-4 16,8 1-3-16,23 5-7 16,7-18-16-16,38 14-6 15,2-16-8-15,27 3-1 16,5-11-2-16</inkml:trace>
  <inkml:trace contextRef="#ctx0" brushRef="#br2" timeOffset="38370.8367">14859 6440 93 0,'4'-20'38'0,"1"8"2"16,-16-4-2-16,0 14-30 15,-15-2-4-15,-4 11 0 16,-8 9-1-16,-6 11 0 0,-8 10-1 15,1 6 2-15,3 7-2 16,9 4 1-16,13-2-2 16,17-1 1-16,21-11-3 15,16-11 0-15,30-9-4 16,12-18-4-16,33 4-15 15,-7-27-6-15,21 5-7 16,-11-14-2-16,2 1 0 16,-11-11 0-16</inkml:trace>
  <inkml:trace contextRef="#ctx0" brushRef="#br2" timeOffset="38761.8758">15485 6402 109 0,'-37'12'40'15,"-10"-1"0"-15,0 17 0 16,-1 2-36-16,-1 8 2 15,-3 2-3-15,7 9 1 16,1-4-1-16,11 0 0 16,11-6-2-16,13-7 1 15,14-11-2-15,13-12 0 16,18-12 0-16,13-16 0 15,7-12 0-15,6-9 0 16,-1-5 0-16,2-5-3 16,-8 1 3-16,-8 3-1 15,-14 8 1-15,-12 5-2 16,-8 14 2-16,-12 8 0 15,-1 11 1-15,-17 8-1 0,1 13 0 16,-4 9 1-16,0 7-2 16,2 6 1-16,5 2-4 15,7-3 0-15,17 7-8 16,-2-25-7-16,29 9-7 15,-6-27-4-15,25 5-2 16,-9-26-1-16,18 0-5 16,-10-12 1-16</inkml:trace>
  <inkml:trace contextRef="#ctx0" brushRef="#br2" timeOffset="39106.9103">16055 6414 106 0,'-28'6'39'0,"6"18"1"15,-12 1 0-15,5 13-33 16,-6 4-3-16,4 2 1 15,4-3-2-15,8 1 1 16,9-14-2-16,8-7 1 16,12-14-1-16,12-14-2 15,11-12 0-15,6-10 0 16,4-10 0-16,3-6 0 15,2-2 0-15,-2 0-2 16,-5 4 4-16,-9 11-4 16,-9 9 4-16,-3 10-2 15,-10 15 0-15,-4 11 0 16,-4 12 0-16,-4 7 0 15,3 8-4-15,0-2-4 0,18 13-10 16,-9-19-3-16,24 12-8 16,-10-23-2-16,32 5-3 15,-2-19-3-15,25-2-2 16,6-4 5-16</inkml:trace>
  <inkml:trace contextRef="#ctx0" brushRef="#br2" timeOffset="39797.9794">17642 6451 80 0,'-7'-14'40'15,"-4"-3"-2"-15,1 6 1 16,-16 1-20-16,1 10-13 16,-14 8-2-16,-4 10 0 15,-11 10-1-15,-2 8 2 16,-1 3-2-16,5 7 1 15,9 0-1-15,11 0 0 16,15-8-2-16,17-3 2 16,16-10-3-16,15-7 0 0,15-11 0 15,12-11 0-15,11-6 0 16,5-11 0-16,3-7 0 15,-1-7 0-15,-3-3 0 16,-7-4-3-16,-8 2 3 16,-7-2-3-16,-12 5 2 15,-10 6-2-15,-6 5 3 16,-9 8-2-16,-14 18 2 15,0 0-1-15,-2 24 0 16,-13 15 3-16,-3 18-2 16,-4 17 2-16,-3 15-1 15,0 12 1-15,-1 8-1 16,6 1 1-16,-2-4-1 0,2-6-1 15,1-13 1-15,0-14-1 16,-3-18 2-16,0-17-4 16,0-19 4-16,-3-18-4 15,4-15-1-15,0-16-1 16,8-11-3-16,0-22-6 15,23 7-6-15,-10-30-4 16,26 17-6-16,-8-16 0 16,25 19-1-16,-6-5-3 15,15 14 0-15,3 10 5 16</inkml:trace>
  <inkml:trace contextRef="#ctx0" brushRef="#br2" timeOffset="40176.0172">18678 6410 80 0,'-38'5'41'0,"-13"2"-1"15,7 14 1-15,-7-2-15 16,9 12-18-16,3 6-3 15,11 5 1-15,8 3-3 16,14 1 2-16,10-7-5 16,17-4 0-16,10-8 0 15,11-9 0-15,7-15 0 16,4-6 0-16,-3-11 0 15,-1-8 0-15,-9-7 0 0,-12-6 0 16,-10-1 0-16,-9-4 0 16,-10 2 0-16,-12 1-4 15,-2 5-1-15,-9 6-4 16,6 13-8-16,-14-7-5 15,18 27-4-15,-14-11-4 16,24 19-1-16,-7-13-3 16,21 9-3-16,9-5 1 15</inkml:trace>
  <inkml:trace contextRef="#ctx0" brushRef="#br2" timeOffset="40549.0545">19883 5932 97 0,'13'-6'37'0,"-13"6"3"16,11 12-2-16,-20 9-33 15,-4 20-1-15,-8 13-1 16,-6 13 1-16,-9 10-2 16,-2 11-1-16,-5 3 1 0,4 0 1 15,9-3-4-15,6-10 1 16,15-5-7-16,5-23-13 15,27 0-15-15,-4-25 0 16,11-3-4-16,-4-22-1 16</inkml:trace>
  <inkml:trace contextRef="#ctx0" brushRef="#br2" timeOffset="40754.075">19507 6527 120 0,'-32'-15'41'0,"19"11"0"16,5-6-4-16,24 7-35 0,20-7-1 15,20 0-2 1,16-4-1-16,10-7-2 0,16 2-2 16,-2-17-7-16,23 13-13 15,-23-19-10-15,3 8-3 16,-19-15 0-16,-3 2 1 15</inkml:trace>
  <inkml:trace contextRef="#ctx0" brushRef="#br2" timeOffset="41130.1126">20519 5780 98 0,'-32'3'40'15,"4"21"1"-15,-11 11 1 16,4 20-29-16,-8 12-7 16,2 11-2-16,0 9 1 15,2 5-3-15,5 0 0 16,3-2 0-16,9-8-2 0,8-11 0 15,8-14 0-15,6-11 0 16,10-13 0-16,7-16 0 16,7-12 0-16,5-13 0 15,7-10 0-15,0-9 0 16,1-6 0-16,1-4 0 15,-1 3 0-15,-4 0 0 16,-8 10 0-16,-2 6 0 16,-4 12 0-16,-7 11 0 15,-1 10 0-15,-4 4 0 16,5 8-2-16,-3-4-3 15,15 9-8-15,-9-17-5 16,25 9-7-16,-14-27-4 0,25 9-2 16,-12-25-3-16,15 9 1 15,-9-16-4-15,-3-1 10 16</inkml:trace>
  <inkml:trace contextRef="#ctx0" brushRef="#br2" timeOffset="42788.2784">20954 6431 115 0,'-14'-10'39'15,"14"10"2"-15,-25 8-2 16,18 10-33-16,-7 3-3 15,2 4 1-15,-2 8-2 16,0 4 1-16,1 1 0 16,0 0-3-16,4-4 0 15,0-5 0-15,5-8 0 16,1-6 0-16,3-15 0 0,0 0 0 15,23-14 0-15,-8-9 0 16,4-7 0-16,2-7 0 16,0-4 0-16,1-3 0 15,-2-1 0-15,-1 4 0 16,0 2 0-16,-4 7 0 15,-1 5 0-15,-1 8 0 16,0 5 0-16,4 7 0 16,1 7 0-16,5 2 0 15,5 4 0-15,6 1 0 16,4-1 0-16,6-2 0 15,5 0 0-15,-4-3 0 16,-2-2 0-16,-5 0 0 16,-10-3 0-16,-6 3 0 0,-22 1 0 15,0 0 0-15,0 0 0 16,-22 19 0-16,-1-6 0 15,-6 8 0-15,-4 6 0 16,2 4 0-16,1 2 0 16,9 3 0-16,4 1 0 15,10-4 0-15,8-2 0 16,12-10 0-16,11-6 0 15,9-9 0-15,10-8 0 16,5-12 0-16,2-7 0 16,-2-9 0-16,0-3 0 15,-5-7 0-15,-10-1 0 16,-7-2 0-16,-11-1 0 15,-6 5 0-15,-9 3 0 16,-5 8 0-16,-5 3 0 0,-5 12 0 16,-1 3 0-16,-1 12 0 15,2 7 0-15,3 3 0 16,4 5 0-16,6 0 0 15,7-1 0-15,9-2 0 16,7-5 0-16,8-4 0 16,6-6 0-16,6-4 0 15,6-5 0-15,-2-3 0 16,-1 0 0-16,-5-2 0 15,-8 4 0-15,-4 3 0 16,-7 3 0-16,-20 5 0 16,6 14 0-16,-16 4 0 15,-8 11 0-15,-1 6 0 0,-3 4 0 16,1 4 0-16,2 0 0 15,7-3 0-15,9-7 0 16,10-8 0-16,12-11 0 16,10-11 0-16,14-13 0 15,8-8 0-15,3-12 0 16,3-6 0-16,0-3 0 15,-3-3 0-15,-4 2 0 16,-9 7 0-16,-11 5 0 16,-10 9 0-16,-8 13 0 15,-12 6 0-15,-4 18 0 16,-7 6 0-16,-1 10 0 15,-4 0 0-15,4 5 0 16,-1-3 0-16,11 0 0 0,6-13-5 16,21 2-10-16,-3-21-3 15,30 9-2-15,-8-26-3 16,26 11-1-16,-13-25-2 15,20 12 2-15,-17-18 0 16,1 5 7-16,-12-4 1 16,-12 1 3-16,4 10 32 15,-41-13 3-15,7 22 4 16,-32-13 2-16,11 24 2 15,-29-9 2-15,10 21 0 16,-23-6 0-16,1 16-28 16,6 4-4-16,8 5 0 15,6 5 0-15,9-2 0 16,10-1 0-16,16-4 0 0,13-7 0 15,12-6 0-15,14-9 0 16,7-9 0-16,6-7 0 16,3-5 0-16,1-8 0 15,-4-5 0-15,-4-4 0 16,-9 1 0-16,-4 1 0 15,-12 3 0-15,-7 7 0 16,-10 5 0-16,-6 15 0 16,-11 1 0-16,-6 16 0 15,-8 14 0-15,-9 11 0 16,-2 12 0-16,-6 13 0 15,0 7 0-15,-1 10 0 16,0 2 0-16,2-2 0 16,7-4 0-16,2-6 0 0,6-6 0 15,5-15 0-15,3-13 0 16,6-16 0-16,0-12 0 15,12-12 0-15,-13-13 0 16,13-9 0-16,1-15 0 16,5-10 0-16,9-6 0 15,7-2 0-15,5 1 0 16,2 3 0-16,5 5 0 15,-2 5 0-15,4 9 0 16,0 8 0-16,1 7 0 16,-4-1 0-16,6 1 0 15,1-2 0-15,4-7 0 16,-1-3 0-16,-1-12-2 15,9 1-10-15,-19-18-5 16,17 8-3-16,-20-25-3 0,21 17-2 16,-21-20-3-16,19 16 0 15,-11-10 1-15,12 11 5 16,-3 3 4-16,1 7 2 15,0 7 0-15</inkml:trace>
  <inkml:trace contextRef="#ctx0" brushRef="#br2" timeOffset="43137.3133">23660 5796 131 0,'-38'26'36'16,"2"37"3"-16,-24 2 2 15,-3 16-35-15,1 5-4 16,4 8-2-16,2-1 0 16,9-6 0-16,12-12 0 0,13-14 0 15,11-13 0-15,17-14 0 16,9-17 0-16,13-12 0 15,7-12 0-15,4-9 0 16,8-10 0-16,-1-2 0 16,-1-3 0-16,-3 5 0 15,-5 2 0-15,-11 11 0 16,-5 9 0-16,-9 11 0 15,-7 14 0-15,-3 6 0 16,-6 8 0-16,1 2 0 16,2 6 0-16,-3-12 0 15,16 6-7-15,-10-25-10 16,23 6-4-16,-13-30-2 15,28 9-4-15,-18-29-3 16,25 8-1-16,-16-23 1 16,18 0 5-16,-6-5 2 0</inkml:trace>
  <inkml:trace contextRef="#ctx0" brushRef="#br3" timeOffset="48223.8219">1316 8306 68 0,'0'-21'35'16,"-8"1"0"-16,8 20 1 15,-12-18-27-15,12 18-1 16,-14 15-2-16,9 8-2 16,-7 4-1-16,2 11-1 15,-2 6 0-15,0 10 0 16,-2 5 0-16,4 2 0 15,-1-1-1-15,3-5 1 16,2-8-1-16,4-6 0 16,2-13-1-16,1-10 0 15,-1-18 1-15,14-3-1 16,-1-21 0-16,0-12-1 15,4-11 1-15,-1-9 0 16,2-11 1-16,-3-3-1 0,2 2 0 16,-2 1 0-16,-2 9 1 15,-4 12-1-15,-2 11 0 16,-1 11 1-16,-3 13-1 15,-3 11 1-15,6 10-1 16,-2 5 1-16,-2 5 0 16,6 0-1-16,5 1 1 15,3-5-1-15,7-8 1 16,10-6 0-16,8-12 0 15,7-4 0-15,6-9 1 16,4-2-1-16,2-3 1 16,-5 3-1-16,-3 4 0 15,-6 9 0-15,-7 12-1 0,-12 12 1 16,-8 15 0-16,-11 15 0 15,-7 13-1-15,-4 8 0 16,-4 7 0-16,0 3-1 16,0-2-1-16,2-9-1 15,10-7-3-15,2-19-4 16,21-4-22-16,-4-26-7 15,15-3 2-15,-3-21-2 16</inkml:trace>
  <inkml:trace contextRef="#ctx0" brushRef="#br3" timeOffset="48598.8594">2260 8415 101 0,'-18'17'38'15,"16"8"1"-15,2-25-2 16,12 20-34-16,14-23 1 15,17-5-1-15,10-10 0 16,10-9-1-16,4-7 0 16,-1-4-1-16,-6-1 1 15,-6 2-1-15,-15 2 0 16,-13 9-1-16,-21 4 1 15,-15 10-1-15,-17 10 1 16,-11 10 0-16,-12 8-1 16,-3 14 1-16,-4 7-1 15,3 13 0-15,4 1 1 16,9 6-1-16,16-4 0 15,12-3 1-15,19-7-2 0,17-12 0 16,19-9-1-16,11-15-2 16,18-8-2-16,3-17-4 15,17 7-21-15,-11-18-8 16,5 6 2-16,-16-12-1 15</inkml:trace>
  <inkml:trace contextRef="#ctx0" brushRef="#br3" timeOffset="49134.913">3101 8355 104 0,'-27'-17'36'0,"15"19"0"15,-6-5 1-15,6 12-33 16,0 3 0-16,5 10-2 16,1 4 1-16,0 11-1 15,-2 4-1-15,3 1 1 0,0 2-1 16,-1-3 1-16,3-5-1 15,-1-7 0-15,4-9-1 16,0-20 0-16,13 0 1 16,0-19-1-16,6-11 0 15,3-9 0-15,1-6 0 16,3-4-1-16,-2 0 2 15,-3 5-1-15,-4 9 0 16,-3 6 0-16,-6 10 1 16,-8 19-1-16,0 0 0 15,4 11 1-15,-7 10-1 16,2 5 0-16,1 4 0 15,3 1 0-15,2 0 0 16,9-5 0-16,6-11 1 0,7-10-1 16,6-10 1-16,4-13 0 15,4-7 0-15,2-6 0 16,-4-7 0-16,-2-3 0 15,-4 5 0-15,-6 2-1 16,-7 8 1-16,-6 4-1 16,-5 9 1-16,-9 13-1 15,0 0 0-15,6 27 0 16,-11 4-1-16,0 10 0 15,3 6-1-15,-1 5-2 16,8 3-2-16,2-16-5 16,18 5-11-16,-4-29-14 15,25-6-3-15,1-25 0 0,14-11-1 16</inkml:trace>
  <inkml:trace contextRef="#ctx0" brushRef="#br3" timeOffset="49631.9627">4049 7725 115 0,'-24'30'39'0,"-6"7"1"15,10 19-3-15,2 5-33 16,5 7-1-16,5 5 0 15,7 4-2-15,-3 2 1 16,9-3-1-16,-2-5 0 16,4-6-1-16,0-12 1 0,1-8-1 15,-1-12 0-15,3-14 0 16,0-15 0-16,4-14 0 15,2-13 0-15,2-9 0 16,1-7-1-16,0-4 1 16,4-4-1-16,0 0 0 15,-1 7 1-15,2 6-1 16,-2 9 1-16,3 7 0 15,0 6 0-15,1 10 0 16,0 9-1-16,0 3 2 16,-1 5-1-16,-1 6 0 15,-5 1-1-15,-4 1 2 16,-5 2-2-16,-15 5 2 15,-9-1-1-15,-11 5 0 0,-14-2 0 16,-9-2 0-16,-9-4-1 16,-1-6-3-16,2-3-5 15,3-26-9-15,25 5-12 16,3-29-11-16,26-7 0 15,8-17-1-15,26-3 3 16</inkml:trace>
  <inkml:trace contextRef="#ctx0" brushRef="#br3" timeOffset="50291.0286">4565 8222 70 0,'17'-15'37'16,"-6"-2"0"-16,4 9 0 0,-12-3-24 15,-3 11-5-15,11 3-2 16,-7 9 0-16,-7 8-2 15,1 10 0-15,-3 6-2 16,-2 12 1-16,0 6-1 16,0 5 0-16,-1 0-1 15,3-4 0-15,0-4 0 16,3-7 0-16,-1-10-1 15,3-10 1-15,1-14 0 16,-1-10-1-16,7-12 1 16,-2-14-1-16,2-12 1 15,1-7 0-15,-1-8 0 16,2-7-1-16,3-1 0 15,-1-1 0-15,1 8 1 0,3 6-2 16,1 12 1-16,1 4 0 16,5 12 0-16,5 5 0 15,7 9-1-15,3 3-1 16,10 4-1-16,2-1-1 15,11 2-1-15,1-5-5 16,17 5-10-16,-14-16-13 16,17 10-5-16,-14-11 0 15,4 8 0-15</inkml:trace>
  <inkml:trace contextRef="#ctx0" brushRef="#br3" timeOffset="50689.0684">5492 8041 103 0,'-33'13'39'0,"-15"-4"0"15,6 13-1-15,-6-2-33 16,4 12-1-16,-2 3 0 15,5 11-2-15,1 4 1 16,11 3-1-16,3 0-1 16,10 1 1-16,8-4-1 15,13-7 0-15,8-11 0 16,10-14-1-16,8-13 0 15,8-17 0-15,4-13 0 16,6-15 0-16,0-8 0 16,-3-6 0-16,-4-1 0 15,-5-2 0-15,-7 5 0 16,-6 9 0-16,-10 6 0 15,-4 13 1-15,-7 10-2 0,-3 14 1 16,-12 12 0-16,2 13-1 16,-2 13 0-16,-1 4 0 15,6 9-1-15,3 0-1 16,12-2-1-16,2-4-1 15,18-7-1-15,1-18-5 16,21-3-9-16,-14-27-7 16,23-2-9-16,-15-20 0 15,8 1-2-15,-11-14 3 16</inkml:trace>
  <inkml:trace contextRef="#ctx0" brushRef="#br3" timeOffset="51050.1045">5962 8161 100 0,'-5'-22'37'0,"5"22"2"15,-15-9 0-15,3 19-34 0,-4 4 0 16,6 10-1-16,-4 7-2 15,4 4 0-15,-3 5 0 16,6-5-1-16,1-1 1 16,5-5-1-16,2-8 0 15,3-6 0-15,6-14 0 16,2-10 0-16,5-11 0 15,2-7 0-15,5-8 0 16,-2-5-1-16,6-6 1 16,-4 1 0-16,-1 3-1 15,-3 7 1-15,-4 8-1 16,-1 6 1-16,-4 12-1 15,-11 9 0-15,14 24-1 16,-10 4 0-16,-1 6-1 16,0 7 0-16,6 7-2 0,1-2 0 15,8 3-3-15,-2-16-3 16,18 6-7-16,-12-24-5 15,22 4-11-15,-14-23-5 16,12-4-1-16,-10-15 2 16</inkml:trace>
  <inkml:trace contextRef="#ctx0" brushRef="#br3" timeOffset="51424.1419">6440 8127 93 0,'-13'14'40'15,"-8"-3"1"-15,11 14-1 0,-1-1-25 16,11-5-12-16,8-7-1 15,10-1 0-15,11-8-1 16,10-5 0-16,8-7 0 16,4-9-1-16,4-5 1 15,-4-3 0-15,-5-4-1 16,-7 1 1-16,-11 0 0 15,-13 4 0-15,-10 2-1 16,-13 5 2-16,-10 10-2 16,-6 7 0-16,-6 8 1 15,-7 13-1-15,3 6-1 16,-3 10 1-16,8 5-1 15,4 4 0-15,5 3 0 16,10-1-1-16,11-3-1 16,9-11-1-16,17-6-1 0,9-17-3 15,22 1-6-15,-3-29-9 16,26 4-12-16,-5-19-3 15,7-4-1-15,-8-16 2 16</inkml:trace>
  <inkml:trace contextRef="#ctx0" brushRef="#br3" timeOffset="51741.1736">7204 7921 103 0,'-35'12'40'16,"-15"2"0"-16,10 19 0 16,-1-2-36-16,9 4 0 15,7-1-2-15,16-2-1 16,14-5 0-16,12-6 0 15,13-9-1-15,10-9 0 0,6-3 0 16,0-5 0-16,-3-1 1 16,-6 1 0-16,-8 0 0 15,-8 6 1-15,-9 5-1 16,-12 7 0-16,-10 5 0 15,-8 5 1-15,-4 5-2 16,-5 5 1-16,-4 2-2 16,0 0-1-16,5 0-1 15,-1-7-5-15,18 5-8 16,-9-22-8-16,25 7-13 15,-7-18-4-15,12-3-2 16,-1-14 3-16</inkml:trace>
  <inkml:trace contextRef="#ctx0" brushRef="#br2" timeOffset="55234.5229">7786 8253 92 0,'0'0'38'16,"0"0"0"-16,5-10 1 15,-5 10-37-15,14-15-1 16,10 9 0-16,6-2-2 16,13 1-1-16,4-5-3 15,14 8-12-15,-1-12-20 16,16 3-1-16,1-12 0 15,10 2 1-15</inkml:trace>
  <inkml:trace contextRef="#ctx0" brushRef="#br2" timeOffset="55670.5665">9267 7660 92 0,'-8'-22'37'15,"-1"1"1"-15,9 21 0 16,-13-20-35-16,13 20 1 15,0 0-2-15,0 0 1 16,11 23-1-16,-4 8-1 16,-3 12 0-16,0 12 0 15,-5 14-1-15,-3 13 0 16,-7 8-1-16,-3 5-1 15,0 0-2-15,-3-8-2 16,11-1-8-16,-5-22-24 16,18-10 1-16,-3-23-2 0,11-8 2 15</inkml:trace>
  <inkml:trace contextRef="#ctx0" brushRef="#br2" timeOffset="56127.6122">9012 8152 96 0,'-30'0'38'16,"11"9"0"-16,3-6 0 16,16-3-35-16,13 5 0 15,19-5-1-15,14-7 0 16,14 0 0-16,10-9 0 0,6 3 0 15,6-5-1-15,-4-1 1 16,-7 2-1-16,-10 2 0 16,-14 2 0-16,-10 4 0 15,-16 7 0-15,-5 3-1 16,-13 9 0-16,-8 5-1 15,-7 8 1-15,0 9-1 16,-5 3 1-16,4 8 0 16,-1 3-1-16,8 0 1 15,7-5 0-15,7-3 0 16,11-10 0-16,5-10 1 15,8-16-1-15,4-11 0 16,0-15 1-16,-4-12-1 16,-7-6 1-16,-6-5-2 0,-13-5 1 15,-9 1 0-15,-7 5-1 16,-10 5-2-16,-4 12-1 15,-7 1-5-15,15 17-25 16,-7-2-5-16,23 13 1 16,-14 1-3-16</inkml:trace>
  <inkml:trace contextRef="#ctx0" brushRef="#br2" timeOffset="56728.6723">10798 8044 40 0,'11'-10'33'0,"5"3"3"15,-4-6 0-15,6 12-18 16,-12-15-4-16,10 11-1 15,-18-7-3-15,2 12-1 16,-19-12-1-16,-2 11-3 16,-15-1 0-16,-2 8-2 15,-6 2-1-15,-3 9-1 16,-4 6 0-16,7 6-1 0,3 4 1 15,10 5-2-15,9 3 1 16,13-1 0-16,10-3 0 16,16-7 0-16,12-12 0 15,14-8 0-15,9-15 1 16,7-15 0-16,6-14 0 15,3-16 1-15,-2-11 0 16,-3-7-1-16,-7-5 0 16,-10 1 1-16,-9 4-1 15,-10 5 0-15,-9 16-1 16,-10 13 0-16,-11 16 0 15,-11 23 0-15,-6 20 0 16,-6 18-1-16,-1 20-1 16,-2 8-1-16,4 7-1 0,7 1-1 15,16-2-2-15,6-21-7 16,30 3-21-16,-2-29-5 15,25-8 2-15,0-21-1 16</inkml:trace>
  <inkml:trace contextRef="#ctx0" brushRef="#br2" timeOffset="57015.701">11491 8005 92 0,'-9'-21'39'16,"-19"3"1"-16,4 18-1 16,-13 6-31-16,8 16-4 15,-3 8 0-15,10 10-2 16,5 5 0-16,8 3-1 15,9-2 0-15,14-2-1 0,6-10 1 16,12-11 0-16,1-15 0 16,7-12 0-16,0-12 0 15,-2-9-1-15,-6-11 1 16,-8-5 0-16,-8-3-1 15,-11-3 0-15,-7 3-2 16,-13 2 0-16,-4 12-3 16,-9-3-6-16,14 20-25 15,-12-2-4-15,14 14 0 16,2-4 0-16</inkml:trace>
  <inkml:trace contextRef="#ctx0" brushRef="#br2" timeOffset="57396.7391">12728 7604 89 0,'13'-31'38'0,"1"20"0"16,-14 11 1-16,7 20-34 0,-19 15-2 16,-2 14 0-16,-5 12-1 15,-5 13 0-15,0 4-1 16,2 4-1-16,0-1 0 15,6-6-2-15,7-5 0 16,2-9-3-16,12 4-17 16,0-28-17-16,8-4 1 15,-2-18-2-15,6-9 2 16</inkml:trace>
  <inkml:trace contextRef="#ctx0" brushRef="#br2" timeOffset="57600.7595">12508 8069 99 0,'-23'2'40'0,"11"16"0"16,3-5-2-16,22-3-36 16,9-6-1-16,16-8 0 15,17-5-3-15,11-13 0 16,15-7-3-16,3-13-2 15,16 5-23-15,-16-20-7 16,3 8-1-16,-18-11-1 16</inkml:trace>
  <inkml:trace contextRef="#ctx0" brushRef="#br2" timeOffset="57953.7948">13334 7482 92 0,'0'0'37'16,"-32"-4"2"-16,11 28 0 16,-13 12-32-16,5 16-2 0,-3 6-1 15,1 12 0-15,-1 4-2 16,2 8 1-16,3-4-2 15,4-4 0-15,6-8 1 16,4-9-2-16,7-11 1 16,6-8-1-16,9-13 0 15,4-14 0-15,7-13 1 16,8-11-1-16,2-12 0 15,7-9 1-15,-3-4 0 16,3-2 0-16,-5 2-1 16,-4 5 1-16,-6 4-1 15,-5 8 0-15,-5 14 0 16,-12 7 0-16,5 22-1 0,-9 2-1 15,-3 10 0 1,4 0-3-16,4 8 0 0,0-9-5 16,16 11-13-16,-5-21-18 15,20-6 3-15,-4-16-2 16,19-4 1-16</inkml:trace>
  <inkml:trace contextRef="#ctx0" brushRef="#br2" timeOffset="58172.8167">13782 7914 96 0,'-11'-7'39'0,"4"18"1"16,-14 4-1-16,2 17-33 16,-4 7-1-16,4 8-3 15,-3 5 1-15,3 2-2 16,5-2 0-16,7-4-2 0,10-7-1 15,2-14-2-15,14-11-3 16,-3-24-14-16,20 0-19 16,-8-20 1-16,8-8-2 15,-8-15 3-15</inkml:trace>
  <inkml:trace contextRef="#ctx0" brushRef="#br2" timeOffset="58298.8293">13811 7641 94 0,'0'0'30'0,"0"0"-29"15,0 0-2-15,22 18-34 16,10-13-3-16</inkml:trace>
  <inkml:trace contextRef="#ctx0" brushRef="#br2" timeOffset="58631.8626">14416 7658 106 0,'-38'20'41'15,"-14"-4"1"-15,4 15-2 16,-10-1-36-16,15 6 0 15,6 1-3-15,12 1 1 16,11-3-1-16,15-1-1 16,14-9 0-16,15-5 0 15,11-9 1-15,9-1-1 16,3-6 0-16,-1-2 0 0,-4 1 1 15,-4-1 0-15,-13 5-1 16,-8 11 1-16,-18 4 0 16,-13 7-1-16,-10 5 0 15,-7 3-2-15,-2 1 0 16,0-3-4-16,15 3-5 15,-9-24-11-15,32 2-20 16,1-16-1-16,25-3 0 16,7-13 1-16</inkml:trace>
  <inkml:trace contextRef="#ctx0" brushRef="#br2" timeOffset="58787.8782">14901 8201 96 0,'-24'14'45'0,"-1"3"0"15,-15-9-2-15,14 5-19 16,-1-8-25-16,6-4-3 15,21-1-8-15,-21 7-5 16,29 4-24-16,-8-11-4 16,-3 21 0-16,-3-5-1 15</inkml:trace>
  <inkml:trace contextRef="#ctx0" brushRef="#br2" timeOffset="75885.5878">2461 9678 64 0,'0'-13'35'16,"-4"-9"0"-16,2 8 1 0,-9-12-24 15,7 14-4-15,-8-4-3 16,1 8 0-16,-5 1-2 15,1 11 0-15,-6 7 0 16,-2 10-1-16,-3 7 0 16,-1 14-1-16,-2 8 1 15,3 15-1-15,-2 8 1 16,9 5 0-16,6 3-2 15,4-2 1-15,11-5-2 16,11-9 1-16,11-15-2 16,13-17 1-16,13-23 1 15,9-21 1-15,11-26 0 16,0-20 0-16,2-20 1 15,-5-13-1-15,-8-13 1 16,-15 1 1-16,-17 1-3 0,-19 8 0 16,-18 15-1-16,-20 15 1 15,-17 23-1-15,-13 18 1 16,-4 17-1-16,-5 15 0 15,7 7-1-15,8 5-1 16,18 11-4-16,13-18-10 16,34 10-20-16,14-19 0 15,26 0 0-15,10-13-2 16</inkml:trace>
  <inkml:trace contextRef="#ctx0" brushRef="#br2" timeOffset="76298.6291">3108 9782 98 0,'-8'22'38'0,"-6"-8"2"15,6 9-3-15,-10 2-32 16,9 9-1-16,-2 2 0 15,5 10-1-15,-4 2-1 16,6 1 0-16,1-5 0 16,8-2-1-16,8-13 0 15,10-13 0-15,8-16 0 16,9-16-1-16,8-14 1 15,7-12-1-15,0-12 0 16,-1-6 0-16,-5-2 1 0,-8 1-2 16,-8 7 1-16,-9 7 0 15,-9 15 0-15,-10 8-1 16,-5 24 0-16,0 0 0 15,-15 31 0-15,4 3 0 16,0 9-2-16,3 5 0 16,6 6-2-16,2-10-4 15,19 8-14-15,-2-28-14 16,18-3-1-16,-1-23-1 15,14-5 1-15</inkml:trace>
  <inkml:trace contextRef="#ctx0" brushRef="#br2" timeOffset="76600.6593">3892 9810 100 0,'-17'45'36'0,"-10"1"3"16,7 13-4-16,1-5-33 15,5 1 2-15,4-7-1 16,6-7 0-16,5-10 0 15,7-15-2-15,2-12 1 16,7-11-1-16,-1-15 1 16,2-8-1-16,1-8 1 15,-2-7-1-15,-2-5 2 16,-3 1-2-16,-3 3 1 15,-2 6-1-15,-2 6 1 16,1 5-2-16,5 7-2 16,5-2-3-16,19 15-11 0,0-19-17 15,29 8-8-15,6-10 0 16,24 0-1-16</inkml:trace>
  <inkml:trace contextRef="#ctx0" brushRef="#br2" timeOffset="79287.928">5406 9355 44 0,'5'-33'32'0,"-1"-2"2"16,2 5-1-16,-1-1-13 16,0 15-15-16,-5 0 1 15,0 16-1-15,0 0-1 16,5 27 1-16,-13 4-2 15,8 11 0-15,-6 11 0 16,3 12 0-16,-2 9 0 16,0 7 0-16,2-1-1 15,1 2 1-15,0-6-2 16,5-5 2-16,-4-14-2 15,4-10 0-15,-2-11 1 16,4-10-1-16,-4-16 0 0,-1-10 0 16,14-10 0-16,-6-9 0 15,0-11 1-15,5-6-2 16,2-6 1-16,2-4 0 15,5-4-1-15,2-1 0 16,3 6 0-16,0 7 0 16,4 8-1-16,-1 16 0 15,3 11 1-15,-4 13 0 16,-1 16 0-16,-3 10 0 15,-4 12 0-15,-5 7 0 16,-8 5 1-16,-8 0 0 16,-8-2 0-16,-7-3 1 15,-13-7-1-15,-4-10 0 0,-8-12 1 16,-5-11-2-16,1-14 0 15,1-15-2-15,11-12-2 16,2-19-4-16,26 3-14 16,0-20-16-16,25 7 0 15,3-9-2-15,18 15 1 16</inkml:trace>
  <inkml:trace contextRef="#ctx0" brushRef="#br2" timeOffset="79737.973">6414 9644 92 0,'-13'-8'36'16,"-16"-4"2"-16,-3 14 0 15,-11-2-31-15,-2 12-1 16,-6 4-2-16,2 14 1 16,-1 5-1-16,5 7-1 15,6 2 0-15,7 3-1 16,13 1-1-16,11-4 0 15,12-9 0-15,14-9-1 16,8-11 0-16,16-11 0 16,8-14 0-16,5-12 0 15,3-10 0-15,-1-10-1 16,-4-5 0-16,-5-3 1 15,-9 1-1-15,-10 5 0 0,-9 6 1 16,-11 9-2-16,-4 15 1 16,-5 14 0-16,-10 14 0 15,1 15 0-15,0 12-1 16,-2 3 0-16,9 13-3 15,0-9-2-15,17 11-10 16,-8-24-18-16,25 0-1 16,0-20-2-16,17-7 0 15</inkml:trace>
  <inkml:trace contextRef="#ctx0" brushRef="#br2" timeOffset="80234.0226">6919 9639 113 0,'-30'-2'38'16,"-11"1"2"-16,3 23-9 15,-1-4-27-15,4 11 0 16,2 8-1-16,9 4-1 16,6 3 0-16,9 0 0 15,8-6-1-15,9-6 0 16,6-9-1-16,11-10 0 15,2-13 0-15,6-7 0 16,-3-8-1-16,4-11 1 16,-3-4-1-16,-5-4-1 15,-2 2 0-15,-6-3 0 16,-4 6-1-16,-2 3 1 15,-3 7 0-15,-9 19 1 16,0 0 0-16,8 13 1 0,-11 22 0 16,-1 19 0-16,-4 17 0 15,1 16 0-15,-5 12-1 16,1 6 2-16,-2 5-2 15,2-9 2-15,-1-6-2 16,-1-13 3-16,2-17-1 16,-3-14 2-16,-5-16-1 15,4-17 0-15,-5-17 0 16,1-12 0-16,2-18 0 15,2-13-2-15,4-12-1 16,4-17-3-16,12-5-2 16,-3-25-14-16,24 19-9 15,-8-13-10-15,14 12 0 16,-2 1-2-16,14 14 1 15</inkml:trace>
  <inkml:trace contextRef="#ctx0" brushRef="#br2" timeOffset="80783.0775">8166 9621 99 0,'-9'-6'37'0,"-13"-3"3"16,7 10-4-16,-9-1-31 15,1 10-1-15,-3 8-2 16,3 12 1-16,-3 5-1 15,4 10 0-15,4 3 0 16,5 3 0-16,9-1-1 16,8-4 1-16,9-11-1 15,11-10 0-15,8-15 0 16,8-10 0-16,4-13 0 15,1-14 0-15,-4-7-1 0,-4-9 1 16,-9-8-1-16,-11-3 0 16,-12 1-2-16,-10-2 0 15,-9 1 0-15,-6 6-1 16,-3 8 0-16,-2 4 0 15,4 15 0-15,2 10 0 16,9 14-1-16,3 9-1 16,21 20-11-16,-2-7-12 15,26 12-10-15,-1-6 3 16,21 0-4-16,7-14 2 15</inkml:trace>
  <inkml:trace contextRef="#ctx0" brushRef="#br2" timeOffset="81042.1034">9051 8906 100 0,'-42'-3'38'16,"5"24"1"-16,-9 9-6 15,9 37-29-15,-1 20 0 16,6 19-1-16,-1 11-1 16,8 6 0-16,3-2-3 15,8-7 0-15,11-7-7 16,-1-34-11-16,15-10-18 15,-1-29-1-15,8-17-1 16,-5-28 1-16</inkml:trace>
  <inkml:trace contextRef="#ctx0" brushRef="#br2" timeOffset="81189.1181">8684 9563 95 0,'-16'-23'39'16,"-4"-4"2"-16,16 17-2 16,4-4-19-16,19 8-20 15,17 3-4-15,7-10-6 16,29 13-24-16,6-16-7 15,19 9 2-15,6-10-3 16</inkml:trace>
  <inkml:trace contextRef="#ctx0" brushRef="#br2" timeOffset="81843.1835">10328 9524 86 0,'-9'-21'37'16,"-2"10"1"-16,-12-7 0 0,-1 14-31 16,-13-4-1-16,-3 12-1 15,-7 5-1-15,-3 16-1 16,-2 6 1-16,0 9-1 15,3 9 0-15,10 7 0 16,6 2-1-16,14-2 0 16,9-6 0-16,15-9 0 15,12-12-2-15,14-12 1 16,9-15 0-16,9-15-1 15,4-14 1-15,3-10-1 16,0-10-1-16,-4-6 0 16,-4-3 1-16,-6 1-2 15,-9 2 1-15,-8 7-1 16,-7 11 1-16,-9 10-1 15,-9 25 1-15,0 0 1 0,-4 28 0 16,-10 20 0-16,-2 22 1 16,-4 21 0-16,-1 19 0 15,-1 12 1-15,-1 4-2 16,4 4 2-16,2-8-3 15,5-8 2-15,-3-16-1 16,3-19 1-16,0-20-2 16,-3-15 1-16,1-22-1 15,-4-21-1-15,-1-14-1 16,0-23-3-16,10-7-5 15,-6-33-13-15,21 3-3 16,-12-26-12-16,18-1 1 16,-1-13-2-16,14 10 3 15</inkml:trace>
  <inkml:trace contextRef="#ctx0" brushRef="#br2" timeOffset="82245.2237">10878 9418 92 0,'16'3'40'15,"-16"-3"-1"-15,-5 12 0 16,-15-4-31-16,1 7-3 16,-8 3-1-16,-1 9-1 15,-3 6 0-15,-2 8 1 16,7 1-2-16,3 6 1 15,5-1 0-15,10 0-1 16,10-9 0-16,9-7 0 0,13-15-2 16,10-12 1-16,4-16 0 15,3-12-1-15,2-13 0 16,-1-10-1-16,-6-6 0 15,-8-5 1-15,-11 2-1 16,-9 0 0-16,-9 8 0 16,-8 8-1-16,-7 13 1 15,-4 10 0-15,-1 13-2 16,0 8 0-16,8 12-3 15,4-3-4-15,20 15-9 16,-11-28-6-16,40 29-6 16,-10-31-7-16,24-6-2 15,2-15 2-15</inkml:trace>
  <inkml:trace contextRef="#ctx0" brushRef="#br2" timeOffset="82461.2453">11562 8858 96 0,'-28'30'39'15,"-14"14"2"-15,4 28-2 16,-6 7-32-16,6 15-3 16,6 1-1-16,7 1 0 15,12-4-2-15,9-12-4 16,18-2-4-16,1-30-16 15,27-3-16-15,-2-23 1 16,14-7-4-16,0-22 2 0</inkml:trace>
  <inkml:trace contextRef="#ctx0" brushRef="#br2" timeOffset="82845.2837">11869 9376 109 0,'-25'18'41'0,"-13"-1"1"16,7 23-2-16,-6-3-36 15,7 6 0-15,2-3-1 16,8 0 0-16,11-7 0 16,10-10 0-16,16-16-2 15,9-14-1-15,14-19 0 16,9-12 0-16,6-16 0 15,5-13-1-15,0-10 0 16,1-8 0-16,-5-3 2 0,-8 0-2 16,-9 5 0-16,-9 11 1 15,-10 14-2-15,-14 21 2 16,-12 23 0-16,-13 25 0 15,-9 22 0-15,-5 23 0 16,-4 17 1-16,1 10-2 16,6 7-1-16,5-7-3 15,16 4-4-15,3-23-9 16,30 6-5-16,-13-32-5 15,30 3-5-15,-8-26-6 16,12-6-1-16,-8-16 2 16</inkml:trace>
  <inkml:trace contextRef="#ctx0" brushRef="#br2" timeOffset="83480.3472">12203 9432 96 0,'3'19'39'0,"-3"-19"0"16,26 26-2-16,1-24-32 15,8-2 0-15,8-11-2 16,5-3 1-16,3-10-1 16,0-2-1-16,-6-6 0 15,-5-1 0-15,-10 0-1 16,-7 1 0-16,-10-2-1 15,-12 6 0-15,-10 7 0 16,-12 4 0-16,-6 11-1 0,-6 14 1 16,-7 11-1-16,-4 13 1 15,1 11-1-15,5 7 1 16,2 5 0-16,15 2 1 15,6-6 0-15,17-10 0 16,15-11 0-16,12-12-1 16,9-14 0-16,10-11 0 15,3-12 0-15,2-9 0 16,0-6-1-16,-4 0 0 15,-9 0 2-15,-5 4-1 16,-11 5 1-16,-6 9 0 16,-18 16-1-16,0 0 1 15,-3 13 0-15,-8 10 0 16,-5 5-1-16,1 2 0 15,2 4 0-15,0-4 0 0,7-5 0 16,5-4 0-16,1-21 0 16,18 9 0-16,-2-19 0 15,7-10 0-15,4-8 0 16,5-6 0-16,0-3 1 15,3-1-1-15,-1 3 0 16,-5 6 1-16,-5 12 0 16,-2 10-1-16,-11 14 1 15,-7 10-1-15,-4 12-3 16,-6 0-2-16,6 16-11 15,-10-16-2-15,16 12-18 16,-12-25 8-16,27 9-5 16,-7-21-10-16,18-11 2 15</inkml:trace>
  <inkml:trace contextRef="#ctx0" brushRef="#br2" timeOffset="84115.4107">14082 9292 88 0,'0'0'38'0,"-17"-11"0"16,-4 20 2-16,-17-1-33 15,0 10-3-15,-6 4 0 0,-4 8-1 16,1 2-1-16,4 2 1 15,8-3-1-15,10 0 0 16,13-7-1-16,16-2 0 16,13-7 0-16,14-7 0 15,13-3-1-15,6-4 0 16,2 1 0-16,-1 1 0 15,-7 4 1-15,-10 4 0 16,-11 9 0-16,-13 6 1 16,-14 5-2-16,-8 3 2 15,-6 2-2-15,-1-6-1 16,0-2-1-16,4-10-3 15,14-1-7-15,0-30-10 16,31 6-8-16,-2-24-9 16,21-1-2-16,4-15 0 0,13-2 3 15</inkml:trace>
  <inkml:trace contextRef="#ctx0" brushRef="#br2" timeOffset="84674.4666">14534 9398 105 0,'-21'11'39'16,"7"12"1"-16,-6-12-3 15,7 16-35-15,0 1 2 16,7 6 0-16,-1-1-1 16,7 4 0-16,7-4-1 15,4-2 1-15,6-9-1 16,4-6 0-16,6-9-1 15,2-11 0-15,4-11-1 0,4-9-1 16,-2-8 1-16,0-10-1 16,-2-4 1-16,-4-6-2 15,-1-1 1-15,-6 2-2 16,-1 10 2-16,-11 7 0 15,-2 16 0-15,-8 18 0 16,3 15 0-16,-9 23 0 16,-6 23 2-16,-1 19 0 15,-9 19 0-15,-2 12 1 16,-3 7-2-16,1 5 1 15,-3-9-1-15,2-1 2 16,4-13-3-16,1-15 2 16,1-18-2-16,6-17 2 15,-2-19-1-15,5-21 1 0,-3-15 0 16,6-18 0-16,-2-17 1 15,5-15-2-15,-1-16 2 16,8-13-2-16,4-5 1 16,6-3-1-16,7 6 1 15,4 3-1-15,3 9-1 16,7 7-2-16,7 17-1 15,-1 7-3-15,9 16-5 16,-7-7-7-16,19 18-4 16,-15-19-4-16,21 18-4 15,-14-9-7-15,3 7 0 16,-3-7 3-16</inkml:trace>
  <inkml:trace contextRef="#ctx0" brushRef="#br2" timeOffset="85049.5041">15255 9335 94 0,'0'0'38'16,"-21"16"2"-16,13 8-1 15,-14 1-30-15,10 16-3 16,-5-1-1-16,5 12 0 16,-5-1-1-16,6 2 0 15,-1-7-1-15,5-1-1 16,2-12 0-16,5-8 2 15,6-14-4-15,-6-11 0 16,24-14 0-16,-8-10 0 16,4-12 0-16,-3-7 0 15,3-9 0-15,-2-6 0 0,-3 0 0 16,-4 4 0-16,-3 6 0 15,-3 10 0-15,-2 6 0 16,3 8 0-16,3 12 0 16,4 6 0-16,6 7 0 15,5 1-2-15,13 3-4 16,0-11-8-16,21 14-4 15,-12-20-3-15,21 17-3 16,-20-22-4-16,19 19-3 16,-23-10-8-16,4 7 2 15,-10 5 7-15</inkml:trace>
  <inkml:trace contextRef="#ctx0" brushRef="#br2" timeOffset="85478.547">15817 9315 91 0,'0'0'39'15,"-10"-21"2"-15,10 21-1 16,-17 2-26-16,5 11-7 16,-6 9-2-16,-1 9-1 15,-3 9-1-15,1 6 0 16,3 2-1-16,0 2 1 15,9-8-2-15,8-2 1 16,10-13-2-16,11-11 0 16,10-10 0-16,11-16 0 15,7-10 0-15,6-11 0 16,-1-7 0-16,0-8 0 15,-5-4 0-15,-8 2 0 0,-7 2 0 16,-11 7 0-16,-10 10 0 16,-7 11 0-16,-5 18 0 15,-13 6 0-15,1 18 0 16,-3 8 0-16,-2 8 0 15,3 1-3-15,6 6-2 16,4-11 0-16,11 4-7 16,-2-25-5-16,27 7-3 15,-9-31-1-15,24 11-4 16,-10-29-2-16,19 5-6 15,-8-10-4-15,0-5 8 16</inkml:trace>
  <inkml:trace contextRef="#ctx0" brushRef="#br2" timeOffset="86026.6018">16464 9347 114 0,'-24'12'39'0,"8"9"2"15,-11 2-1-15,13 7-35 16,-7 8-2-16,5 3 0 16,0 4-1-16,3 1 0 15,5-3-1-15,2-4 0 16,1-8 0-16,1-6 0 15,4-13 1-15,0-12-2 16,0 0 0-16,10-19 0 16,1-8 0-16,0-6 0 15,2-10 0-15,4-6 0 16,3-7 0-16,1-3 0 15,1 2 0-15,0 5 0 16,1 5 0-16,-1 10 0 16,-2 12 0-16,1 10 0 0,-3 13 0 15,1 10 0-15,-1 9 0 16,1 4 0-16,-1 3 0 15,1 2 0-15,-4 3 0 16,-5-1 0-16,-3 4 0 16,-10 1 0-16,-8 3-2 15,-7 1 1-15,-11 2 0 16,-6 0 1-16,-4-2-1 15,-1 0 1-15,4-5 0 16,4-1 1-16,5-4-1 16,5-1 0-16,10-1-1 15,2-1 1-15,5 6 0 16,-4 7 0-16,-1 8-1 0,-5 10-1 15,-9 11-1-15,-9 6 2 16,-5 7-2-16,-5-5-2 16,8 5-11-16,-9-23-2 15,24 5-5-15,-12-39 0 16,36-2-7-16,-1-31-8 15,31-13-4-15,14-19 2 16</inkml:trace>
  <inkml:trace contextRef="#ctx0" brushRef="#br2" timeOffset="86717.6709">17720 9343 70 0,'54'-23'32'0,"0"-5"0"15,-2-2 1-15,-3 6-25 16,-16-5-1-16,-2 12 1 16,-20-7 1-16,-11 24-1 15,-15-19 0-15,-11 28-1 16,-21 6-1-16,-4 14 0 15,-13 6-2-15,3 10-1 16,-1 0 0-16,10 4-1 16,8 1-1-16,16-6 0 15,18-10-1-15,14-7 0 0,24-11 0 16,12-5-1-16,14-5 0 15,5-1 1-15,2-2 0 16,-3 2 0-16,-9 3 0 16,-11 7 1-16,-19 6-1 15,-16 4 2-15,-17 7-2 16,-9 1 1-16,-7 0-1 15,-5-3-1-15,4-5-1 16,3-8-3-16,18-6-4 16,5-25-10-16,34 6-4 15,-2-28-6-15,31 6-6 16,2-17-4-16,14 0 1 15,1-6 0-15</inkml:trace>
  <inkml:trace contextRef="#ctx0" brushRef="#br2" timeOffset="87251.7243">18470 9252 94 0,'0'0'41'15,"-9"-21"-1"-15,9 21 0 16,-23 10-14-16,13 5-24 16,0 8-1-16,6 6 1 15,-7 8 0-15,3 8-1 16,-1 2 0-16,0 3 0 15,4-3 1-15,2-4 0 16,4-6-2-16,6-7 0 16,4-12 0-16,9-11 0 15,7-11 0-15,4-11 0 0,1-12 0 16,4-6 0-16,0-7 0 15,-1-3 0-15,-4-2 0 16,-5 1 0-16,-6 8 0 16,-3 6 0-16,-7 8 0 15,-2 12 0-15,-8 10 0 16,4 12 0-16,-5 11 0 15,-2 7 0-15,2 7 0 16,1 3 0-16,5-1 0 16,3-1 0-16,3-7 0 15,8-9 0-15,4-9 0 16,6-9 0-16,-1-15 0 15,2-11 0-15,0-9 0 16,-1-10 0-16,-3-7 0 16,-6-3 0-16,-3-2 0 0,-5 1 0 15,-4 9 0-15,-3 5 0 16,2 13 0-16,-6 2-7 15,11 23-7-15,-12 0-5 16,15 13-2-16,-15-13-3 16,28 28-3-16,-18-18-4 15,20 9-6-15,-4-3 1 16,-1-6 8-16</inkml:trace>
  <inkml:trace contextRef="#ctx0" brushRef="#br2" timeOffset="87642.7634">19255 9335 117 0,'-22'5'39'0,"15"10"2"0,7-15-4 16,-6 15-32-16,16-8-2 16,15-1-1-16,7-5 0 15,8 0-1-15,8-5 0 16,1-1 0-16,-2-4 0 15,-4-1-1-15,-8-4 1 16,-7-1-1-16,-13-6 1 16,-12 1-1-16,-9-3 0 15,-9-1 0-15,-7 6 1 16,-7 2-1-16,-1 8 0 15,-4 9 0-15,0 11 0 16,0 10 0-16,2 17 0 16,3 5 0-16,7 7 2 15,7 4-4-15,9-2 2 16,11-6 2-16,13-6-5 0,15-16 0 15,19-6-3-15,9-26-7 16,30 2-6-16,-10-32-4 16,26 10-4-16,-15-33-6 15,15 2-5-15,-18-17-2 16,-4-1 4-16</inkml:trace>
  <inkml:trace contextRef="#ctx0" brushRef="#br2" timeOffset="87859.7851">20334 8697 116 0,'-32'7'43'0,"2"25"0"15,-13 6 0-15,-5 13-40 16,14 8 1-16,4 8-1 16,4 5-3-16,6 4 0 0,6 1 0 15,9-4 0-15,6-2-3 16,5-12-2-16,11-1-7 15,-3-25-7-15,21 1-4 16,-12-35-7-16,24 0-6 16,-5-24-4-16,8-13 0 15,-2-18 3-15</inkml:trace>
  <inkml:trace contextRef="#ctx0" brushRef="#br2" timeOffset="88069.8061">20624 8722 114 0,'-37'26'42'16,"8"29"1"-16,-19 11 0 15,6 17-38-15,0 6 0 0,1 2-2 16,11-5-3-16,10-7 0 16,17-9-2-16,9-12-3 15,20-6-8-15,-7-32-6 16,24 7-5-16,-14-32-8 15,23 3-8-15,-12-17-2 16,3 0 3-16,-7-12 0 16</inkml:trace>
  <inkml:trace contextRef="#ctx0" brushRef="#br2" timeOffset="88423.8415">20632 9316 103 0,'-2'15'40'15,"2"-15"0"-15,9 14 0 0,-9-14-34 16,29 4-2-16,-5-11-1 15,10-1 0-15,-2-6-1 16,4-5 0-16,1-4-1 16,-3-2-1-16,-6-4 1 15,-3 0-1-15,-7 0 1 16,-8 4 0-16,-9 4 0 15,-11 9 0-15,-10 9 0 16,-9 11 0-16,-5 11 0 16,-6 10 2-16,-1 12-3 15,1 6 0-15,6 3 0 16,5 2 0-16,11-6 0 15,12-7-2-15,13-4-2 0,8-20-7 16,26 1-7-16,-8-28-5 16,33 12-3-16,-14-30-8 15,24 4-7-15,-7-13-2 16,3-2 3-16</inkml:trace>
  <inkml:trace contextRef="#ctx0" brushRef="#br2" timeOffset="88941.8933">21540 9224 96 0,'-43'-17'38'16,"1"13"3"-16,-12 2-2 15,8 19-30-15,-12 5-2 16,7 17-1-16,0 5-2 16,15 5 0-16,12-2 0 15,17-2-2-15,16-12 0 16,18-11-1-16,20-15 1 15,13-16-2-15,13-11 0 16,5-14 0-16,2-11 0 16,-6-9 0-16,-7-4 0 0,-8-3 0 15,-13-1 0-15,-9-1 0 16,-15 10 0-16,-13 7 0 15,-10 15 0-15,-10 12 0 16,-9 19 0-16,-7 18 0 16,-3 18 0-16,-2 17 0 15,5 11-3-15,1 2-2 16,18 12-9-16,-4-19-4 15,31 13-5-15,-6-31-3 16,33 10-6-16,-3-23-7 16,21-4-2-16,9-10 4 15</inkml:trace>
  <inkml:trace contextRef="#ctx0" brushRef="#br2" timeOffset="89508.95">22834 9151 110 0,'0'0'40'0,"2"12"0"16,-17-1-2-16,-3 19-33 16,-8 6-3-16,-4 7 1 15,-1 4-1-15,2 3 1 16,6-4 0-16,11 0-1 15,15-15-1-15,15-7 1 16,20-13-1-16,13-12-1 16,11-12 0-16,8-9 0 15,-2-7 0-15,-1-8-1 16,-8-2 1-16,-8-4-1 15,-14 3 1-15,-9 5-1 0,-13 8 0 16,-8 6 1-16,-7 21-1 16,-14-5 0-16,-1 21 0 15,-3 13 0-15,3 9-2 16,-2 3 0-16,12 12-4 15,0-19-8-15,25 17-7 16,-6-29-2-16,28 9-10 16,-4-22-3-16,17-3-4 15,-3-15 2-15</inkml:trace>
  <inkml:trace contextRef="#ctx0" brushRef="#br2" timeOffset="90068.0059">23622 9286 94 0,'-23'-2'38'0,"10"18"2"15,-3 4-1-15,3 9-32 16,-2 9-1-16,0 9 0 16,0 1-2-16,2 3 1 15,-1-6-2-15,5-2 1 16,1-10-2-16,2-5 0 15,4-13-1-15,2-15 0 16,0 0-1-16,15-26 0 16,-2-2-1-16,3-8 0 15,1-7 1-15,3-6-2 16,1-6 1-16,2-2 0 15,-1 1 0-15,-2 2 0 16,0 7 1-16,0 4 0 16,1 12 1-16,-4 9-1 0,1 13 1 15,-3 12-1-15,-1 11 0 16,-2 11 1-16,-2 2-1 15,-1 9 0-15,-3-1 0 16,-3 4-1-16,-3-1 1 16,-4 0 0-16,-6-2 0 15,-7-2 0-15,-6-3 0 16,-9-1 1-16,-7-3-1 15,-3-3 1-15,-4 1 0 16,-1-5 0-16,-1 1 0 16,5-3 1-16,3 4 0 15,6 5-2-15,7 4 0 16,4 6 0-16,4 8 0 15,1 2 0-15,4 8 0 0,-1-1-6 16,8 13-10-16,-16-17-4 16,18 10-5-16,-20-25-4 15,20 9-5-15,-17-23-6 16,17-6-1-16,5-15 0 15</inkml:trace>
  <inkml:trace contextRef="#ctx0" brushRef="#br2" timeOffset="91094.1085">1276 11242 74 0,'-2'-24'40'0,"0"10"-2"16,-18-6 2-16,-1 17-25 16,-16-2-10-16,-1 12-2 15,-10 12-1-15,0 16 0 16,-2 15-1-16,3 13 1 15,5 8-1-15,7 0 1 16,15-2-1-16,11-9 1 16,18-12 0-16,19-19-1 15,15-25 1-15,9-20-1 16,14-21 0-16,6-15-1 15,1-8 0-15,-6-7 0 0,-9 2 0 16,-9 0-1-16,-15 9 1 16,-8 9 0-16,-13 15-1 15,-12 16 1-15,-1 16 0 16,-11 14-1-16,-3 18 1 15,2 12 0-15,-1 12-1 16,4 6-2-16,6 7-1 16,8-5-2-16,16 3-8 15,1-26-6-15,33 0-6 16,-7-28-4-16,24-5-10 15,-6-21 0-15,12-11 2 16</inkml:trace>
  <inkml:trace contextRef="#ctx0" brushRef="#br2" timeOffset="91412.1403">2003 11161 90 0,'-34'6'40'16,"-8"-4"1"-16,10 15-3 15,-5-7-34-15,11 6-1 16,11-1-2-16,11-1 1 15,7-4-1-15,13 2 0 16,7-1 0-16,5 4 0 16,4 4-1-16,-4 7 1 15,1 2 0-15,-7 7 0 16,-6 5 0-16,-12 3 0 15,-5-3-1-15,-6-3 1 0,-6-5-1 16,-1-9-2 0,2-4-2-16,-2-17-5 0,14-2-11 15,-8-17-9-15,22 3-10 16,-5-16-2-16,17 3-2 15,0-7 3-15</inkml:trace>
  <inkml:trace contextRef="#ctx0" brushRef="#br2" timeOffset="92099.209">3290 11229 75 0,'9'-20'38'16,"-8"-3"1"-16,8 11-1 15,-16 2-32-15,7 10-1 16,0 0-1-16,-8 20-1 15,-2 3-1-15,0 10 0 16,-3 4 0-16,2 9-1 16,1 2 1-16,3 4-1 0,4-5 0 15,8-3 0-15,7-8 0 16,6-10 0-16,9-12 0 15,3-13-1-15,5-13 1 16,2-12-1-16,1-12 1 16,-2-5-1-16,-4-6 1 15,-3 1-1-15,-4 1 1 16,-7 7-1-16,-5 5 0 15,-1 8 0-15,-6 12 0 16,-6 13 0-16,0 0 0 16,13 9 0-16,-8 11-1 15,1 8 1-15,1 6 0 16,2 6 1-16,5 0-1 15,-3 1 0-15,7-8 0 16,1-5 0-16,3-9 0 0,3-9 0 16,-2-14 1-16,2-11-1 15,2-10 0-15,-3-13 1 16,1-6-1-16,-1-9 0 15,-2-2-1-15,0-4 0 16,2 5-1-16,-3 0-1 16,6 19-6-16,-13-4-7 15,17 27-7-15,-21-2-6 16,18 23-7-16,-14 2-4 15,12 14 1-15</inkml:trace>
  <inkml:trace contextRef="#ctx0" brushRef="#br2" timeOffset="92515.2506">4462 11236 82 0,'-26'1'41'16,"10"6"-2"-16,-12-6 1 15,5 9-31-15,-6-1-5 16,4 8 0-16,-2 1-2 15,5 3 1-15,-1 5-1 16,9 4 0-16,5-1-1 16,5 1 0-16,10-4 0 15,8-4 0-15,7-7 0 16,5-7-1-16,8-10 1 15,0-10-1-15,-1-4 1 16,0-7-1-16,-4-5 0 16,-7-3 0-16,-6 1 0 0,-5 3-1 15,-4 2 1-15,-3 7 0 16,-4 4 0-16,0 14-1 15,0 0 1-15,-9 10-1 16,4 12-1-16,1 4 0 16,6 5-1-16,2-2-2 15,11 4-1-15,-1-17-6 16,28 4-6-16,-7-30-5 15,30-1-2-15,-10-27-8 16,16-7-6-16,0-16 2 16</inkml:trace>
  <inkml:trace contextRef="#ctx0" brushRef="#br2" timeOffset="92709.27">5129 10665 102 0,'-22'33'39'0,"-12"14"2"15,7 28-4-15,0 3-34 16,3 13-1-16,8 4-1 15,5-3-2-15,9-3-1 16,6-10-3-16,10-3-7 16,-9-28-11-16,22 3-11 15,-14-25-6-15,7-10-1 16,-7-20 2-16</inkml:trace>
  <inkml:trace contextRef="#ctx0" brushRef="#br2" timeOffset="92905.2896">4929 11177 92 0,'-19'-6'41'0,"19"6"1"16,-10 6-1-16,22-1-33 16,10-4-7-16,14-2 0 15,10 0-2-15,7-6-3 16,13 5-5-16,-5-18-13 15,20 15-13-15,-17-11-5 16,1 8-2-16,-14-4 1 16</inkml:trace>
  <inkml:trace contextRef="#ctx0" brushRef="#br2" timeOffset="93513.3504">5446 11226 95 0,'-13'19'41'0,"-4"-9"1"15,19 2-1-15,-2-12-36 16,23-11-2-16,2 3-2 15,12-3 0-15,1-5 0 16,5-2 0-16,1-2 0 16,-2-2-1-16,-8 0 0 15,-12 2 2-15,-6 0-2 16,-10 0 2-16,-14 4-1 15,-11 6 1-15,-5 3-2 16,-13 9 1-16,-6 10-2 16,1 5 0-16,-4 12 1 15,2 8-1-15,10 6 1 16,11 3-1-16,4 1 2 0,19-4-1 15,17-8 0-15,10-6 1 16,14-10 0-16,13-14 0 16,6-9 0-16,4-10 0 15,0-6-1-15,-1-4 1 16,-5 1-1-16,-10 1 1 15,-8 3-1-15,-10 5 0 16,-11 10 0-16,-7 10 0 16,-10 10 0-16,-4 7 0 15,-6 7-1-15,-4 6 1 16,3 1-1-16,-1 0 1 15,0-5 0-15,5-8 0 16,1-6 0-16,4-18 1 0,0 0-1 16,0 0 1-16,9-30 0 15,1-2 0-15,-1-2-1 16,2-3 1-16,2-2-1 15,1-3-2-15,2 6 0 16,-2 2-3-16,6 9-1 16,-4-7-7-16,25 21-5 15,-11-12-3-15,28 18-4 16,-12-16-3-16,34 17-7 15,2-10-5-15,17 0 4 16</inkml:trace>
  <inkml:trace contextRef="#ctx0" brushRef="#br2" timeOffset="94257.4248">7568 10983 98 0,'0'0'42'0,"6"-14"-3"16,-6 14-1-16,3 10-36 16,-6 7-1-16,-3 9 1 15,-3 7-2-15,-2 8 2 16,0 6-2-16,-1 0 2 15,2 0-2-15,5-5 2 16,6-11-2-16,9-10 1 16,12-13 0-16,12-16 0 15,9-12 0-15,5-9 0 16,6-8-1-16,-1-2 1 15,0-2 0-15,-6 3 0 16,-6 4 0-16,-11 9-1 0,-8 9 1 16,-8 9-1-16,-14 7-1 15,11 18 1-15,-14 7-1 16,-4 8 0-16,0 10 0 15,1 5 1-15,1-1-1 16,5-1 2-16,8-3 0 16,2-12 0-16,12-9 0 15,4-14-1-15,11-16 2 16,1-15-1-16,7-9 0 15,-1-12 0-15,-4-8-1 16,-4-2 1-16,-4-4 1 16,-8 2-1-16,-7 3 0 15,-5 10-1-15,-6 6-1 16,-1 8-2-16,-2 6-1 0,12 16-9 15,-7-5-4-15,20 22-4 16,-14-15-5-16,23 23-3 16,-10-15-6-16,16 10-5 15,-6-5 2-15</inkml:trace>
  <inkml:trace contextRef="#ctx0" brushRef="#br2" timeOffset="94954.4945">8760 11098 88 0,'-14'13'39'15,"12"4"0"-15,2-17 2 16,24 1-36-16,1-8 0 16,15-3-2-16,5-8-1 0,3 1 2 15,0-6-3-15,-5 2 2 16,-10-1-2-16,-6 2 1 15,-17-2-1-15,-7 6 2 16,-15 4-3-16,-6 3 1 16,-11 4-1-16,-4 5 0 15,-4 9 0-15,-1 9 1 16,-3 6-1-16,5 9-1 15,5 4 1-15,9 6-1 16,11-2 1-16,9-1-1 16,17-6 1-16,13-9-2 15,20-13 2-15,13-10-1 16,11-8 0-16,4-13-1 15,6-5 0-15,-5-10-2 16,3 1 1-16,-14-3 2 0,-11 4-1 16,-16 4 2-16,-14 5 0 15,-12 9 2-15,-13 14 0 16,0 0 2-16,-27 11-2 15,7 11-1-15,-7 7 1 16,5 5-1-16,1 5 1 16,6 1-2-16,6-5 0 15,4-2 0-15,10-10 1 16,4-6 0-16,5-14 0 15,9-7-1-15,1-14 1 16,1-6-1-16,4-2 1 16,-3-9-1-16,2 1 1 0,-5-1 1 15,-2 7-2-15,-8 6 2 16,-3 10-1-16,-10 12 0 15,0 0 0-15,5 18-1 16,-7 6 0-16,2 3-2 16,2 3 0-16,4-2-1 15,10-2 0-15,11-12-2 16,13-4-4-16,3-20-7 15,22 2-2-15,-12-30-7 16,20 10 2-16,-18-27-6 16,13 3-7-16,-16-15 0 15,-3-1 3-15</inkml:trace>
  <inkml:trace contextRef="#ctx0" brushRef="#br2" timeOffset="95098.5089">10233 10661 101 0,'-24'58'40'0,"-10"11"0"15,5 15-3-15,-6 0-35 16,12 0-2-16,9-3-4 15,0-20-12-15,19 4-14 16,-5-25-11-16,13-11 1 16,-13-29-1-16</inkml:trace>
  <inkml:trace contextRef="#ctx0" brushRef="#br2" timeOffset="95278.5269">9999 11002 113 0,'-12'-13'44'0,"2"-4"0"16,10 17 0-16,19-10-42 0,3 4-1 15,15 4-4-15,7-6-3 16,23 9-11-16,-2-17-7 16,33 16-10-16,-4-12-8 15,16 5-1-15,0-5 0 16</inkml:trace>
  <inkml:trace contextRef="#ctx0" brushRef="#br2" timeOffset="95624.5615">11447 10950 109 0,'-21'-1'41'16,"6"14"2"-16,-8 3-2 15,13 8-39-15,-12 10-1 16,2 5-1-16,1 2-1 16,4 4 0-16,6-2-1 15,6-11-2-15,13-5-3 16,0-26-11-16,31 5-11 0,-12-25-12 15,17-5 0-15,-4-17-2 16</inkml:trace>
  <inkml:trace contextRef="#ctx0" brushRef="#br2" timeOffset="95774.5765">11382 10489 110 0,'-20'-3'38'15,"3"3"-1"-15,17 0-13 16,17 6-62-16,3-6-2 15,14 6 0-15,1-3 0 16</inkml:trace>
  <inkml:trace contextRef="#ctx0" brushRef="#br2" timeOffset="96288.6279">11912 10717 45 0,'0'0'16'16,"0"0"6"-16,0 0 6 15,-13 16-29-15,5 1 2 16,1 10 3-16,-11-6 9 16,13 17 11-16,-15-15 1 15,15 15-8-15,-13-15-3 16,14 8-5-16,-7-9-2 15,8 3-3-15,0-7 0 16,2 0-2-16,3 0-1 0,3-1 0 16,-1-3-1-16,1 1 0 15,0-4 1-15,0 0-1 16,-5-11 1-16,11 9-1 15,-11-9 1-15,13-12-1 16,-5-5 2-16,4-6 0 16,0-9-1-16,8-4 1 15,1-7 0-15,5 2 0 16,2-2-1-16,0 5 1 15,1 7 0-15,1 9-2 16,-2 11 0-16,-3 11 0 16,-3 12 0-16,-3 7 0 15,-4 12-2-15,-4 6 1 16,0 8-1-16,-5-4-4 0,2 7-1 15,-8-15-9-15,17 10-3 16,-16-25-5-16,22 10-3 16,-23-28-6-16,33-1-10 15,-12-16 2-15</inkml:trace>
  <inkml:trace contextRef="#ctx0" brushRef="#br2" timeOffset="102531.2521">13412 10236 79 0,'1'-10'39'16,"-5"-3"-3"-16,4 13 1 15,0 0-32-15,0 0-1 16,-1 19-1-16,1 12 1 15,-4 7-2-15,-1 16 0 16,-1 14-1-16,-3 14 2 0,-2 7-2 16,-1 7 1-16,-2-4-1 15,0-4-1-15,2-11 0 16,3-13 0-16,2-13 0 15,5-15-1-15,4-12 1 16,-2-24-1-16,19 5 2 16,-4-23-1-16,6-9 1 15,1-8 2-15,1-9-2 16,3-5 1-16,0-3-1 15,-1 1 1-15,-1 3-1 16,-4 10 1-16,0 9-2 16,1 13 0-16,0 11 0 15,2 11 0-15,2 10 0 16,2 10 0-16,1 7 0 15,1 0 0-15,-1 4 0 0,-5-2 0 16,-8-3-1-16,-9 0-1 16,-12-4 2-16,-13-3-1 15,-13-3 0-15,-11-3 0 16,-4-4 0-16,-10-10-2 15,5-1 1-15,2-13-3 16,14-3-2-16,7-16-8 16,30 8-23-16,4-9 0 15,24 7-1-15,7-6 1 16</inkml:trace>
  <inkml:trace contextRef="#ctx0" brushRef="#br2" timeOffset="103102.3092">14058 10888 96 0,'0'0'39'16,"0"0"1"-16,-13-10-2 16,13 10-34-16,0 0-1 15,-9 12 0-15,4 4-2 16,1 9 1-16,-3 2-1 15,3 6-1-15,0-2 0 16,6 0 0-16,2-5 0 16,5-5-1-16,7-9 2 15,6-12-2-15,7-12 2 16,9-9 1-16,4-10-1 15,3-6 1-15,-1-6-1 16,0-4 0-16,-2 0 0 0,-7 6 1 16,-5 7-3-16,-9 8 1 15,-5 10-1-15,-16 16 1 16,3 15-1-16,-11 15 0 15,-6 17 0-15,-7 13-1 16,-3 18 1-16,-3 14-1 16,-4 16 1-16,-1 4 0 15,-2 6 1-15,1-4-2 16,0-5 3-16,4-12-1 15,4-14 0-15,1-20 0 16,7-19 2-16,3-17-4 16,0-23 3-16,6-17-1 15,2-14 1-15,2-14 0 16,4-13-1-16,2-10 0 15,5-14 0-15,7-12 1 0,9-5-1 16,8-7 0-16,9 2-1 16,5 4-1-16,9 10-4 15,-6-1-12-15,19 31-13 16,-11 6-8-16,5 19-1 15,-6 8-1-15</inkml:trace>
  <inkml:trace contextRef="#ctx0" brushRef="#br2" timeOffset="103665.3655">15841 10820 92 0,'9'-10'38'0,"2"5"0"16,-16-8-1-16,5 13-31 15,-19-1-1-15,3 10-1 16,-7 4 0-16,-5 10-1 16,-1 7-2-16,0 10-1 0,1 7 1 15,4 6-1-15,8-1 0 16,7-3-1-16,10-4 2 15,12-8-2-15,9-13 2 16,10-15 0-16,7-13-1 16,9-13 1-16,1-19 1 15,-1-7 0-15,-4-10 0 16,-7-6 0-16,-8-2-1 15,-10 0 0-15,-10 3-1 16,-11 9 0-16,-6 11-3 16,-11 14 0-16,1 15 0 15,-4 9-1-15,9 17-2 0,1 0-5 16,24 20-10-16,-5-14-12 15,23 7-5-15,5-11-1 16,19-4 1-16</inkml:trace>
  <inkml:trace contextRef="#ctx0" brushRef="#br2" timeOffset="104004.3994">16597 10722 108 0,'-24'1'40'15,"-14"-3"-1"-15,2 11-2 16,-5 1-35-16,4 4 0 15,0 2 0-15,7 7 0 16,5 1-1-16,8 0 1 16,8 1-1-16,7-2 0 0,10-3 0 15,9-1-1-15,9-2 0 16,5-2 0-16,3-2-1 15,-1 1-1-15,0 1 0 16,-10 2 0-16,-6 3 1 16,-9 3-1-16,-10 1 2 15,-10 3-2-15,-6-3 2 16,-3-1 0-16,0-2-2 15,4-10-2-15,10 1-3 16,2-26-13-16,32 5-17 16,1-20-4-16,19-2 2 15,3-15 0-15</inkml:trace>
  <inkml:trace contextRef="#ctx0" brushRef="#br2" timeOffset="104552.4542">16980 10753 104 0,'-14'15'40'16,"-11"-2"1"-16,7 9-1 15,-9 2-34-15,6 6-4 16,3 4-2-16,3 7 0 16,-3 0 1-16,2 3-2 15,3-3 2-15,5-6-3 16,0-6 2-16,1-7 0 15,6-10 0-15,1-12 1 16,15-10 0-16,-1-9-1 16,3-11 2-16,2-4 0 15,2-8 0-15,1-3 1 0,-2 0-2 16,-1 3 1-16,-5 5 0 15,-1 8 0-15,-4 8-2 16,0 8-1-16,-9 13 1 16,11 4 0-16,-8 11 0 15,2 4 0-15,3 5 0 16,0-2 1-16,6 0-1 15,2-6 0-15,9-4 1 16,1-9-1-16,10-6 0 16,0-8 1-16,3-6 0 15,4-6 1-15,-4-2-2 16,-2-2 0-16,-4 2 0 15,-7 4 0-15,-5 2 0 0,-8 8 0 16,-13 11 0-16,0 0 0 16,-3 19 0-16,-7 7 0 15,-4 8-3-15,-3 7-2 16,8 6-2-16,-4-3-6 15,20 8-4-15,-6-20-7 16,32 7-5-16,-8-21-10 16,21-3-3-16,-1-19 3 15,13-4 2-15</inkml:trace>
  <inkml:trace contextRef="#ctx0" brushRef="#br2" timeOffset="104860.485">17829 10805 100 0,'-12'-21'40'0,"-1"20"1"0,-12 5-1 16,2 14-27-16,-6 12-8 15,3 10-3-15,1 6-1 16,6 3 0-16,7 0-1 16,8-2-1-16,12-7 1 15,7-8-1-15,12-13 0 16,8-10 1-16,6-13 1 15,2-9-1-15,2-15 2 16,-3-7 0-16,-5-6 0 16,-9-4 0-16,-10-1-2 15,-11 0 1-15,-11 6-3 16,-16 6 0-16,-2 10-4 15,-14-1-5-15,11 23-7 16,-15-11-6-16,24 24-5 16,-8-9-11-16,24-2-1 0,-6 16 1 15</inkml:trace>
  <inkml:trace contextRef="#ctx0" brushRef="#br2" timeOffset="105391.5381">18560 10766 97 0,'12'-14'37'0,"-12"-5"2"15,0 19-2-15,-19-19-31 16,-2 18-1-16,-15 5 0 16,-5 9-1-16,-8 7-1 15,-4 7 0-15,-1 4 0 16,5-1-1-16,10 3-1 15,11-7 0-15,12-3 0 16,11-3-1-16,20-6 0 16,10-6 0-16,8-2 0 15,7 1 1-15,-1-4-1 0,-1 6-1 16,-8 0 1-16,-3 6-2 15,-13 4 1-15,-8 4-1 16,-7 3 0-16,-9 2 0 16,1-1 0-16,-3-4-2 15,6-3 2-15,1-8-3 16,19-4-6-16,-1-23-10 15,28 7-6-15,-5-24-13 16,22 1 3-16,3-16-1 16,14 2 1-16</inkml:trace>
  <inkml:trace contextRef="#ctx0" brushRef="#br2" timeOffset="105581.5571">19035 10744 114 0,'0'0'40'16,"-34"25"2"-16,13 12-2 0,-16 7-35 15,3 1-5-15,6 2 0 16,3 0 0-16,4-2-2 15,9-5 0-15,10-6-2 16,9-10-1-16,14-4-5 16,-3-22-11-16,20 5-14 15,-8-18-4-15,11-2-1 16,-9-14 0-16</inkml:trace>
  <inkml:trace contextRef="#ctx0" brushRef="#br2" timeOffset="105724.5714">18998 10464 126 0,'-27'-15'38'0,"12"17"-1"16,7 10-17-16,8-12-53 16,15 20-7-16,9-11 1 15,22 13-2-15</inkml:trace>
  <inkml:trace contextRef="#ctx0" brushRef="#br2" timeOffset="106069.6059">19572 10609 87 0,'-33'-5'40'0,"-2"12"-1"16,-16-2 2-16,8 13-20 16,-12 2-16-16,10 6-1 0,0 7-1 15,13 0 0-15,11 2-1 16,12-4 0-16,17-3-2 15,15-9 1-15,16-5-1 16,12-6 0-16,6-7 0 16,3-1 0-16,-4-1 0 15,-6 0 1-15,-12 4-1 16,-14 7 1-16,-17 6-1 15,-13 8 0-15,-12 5-1 16,-9 2-2-16,-2 2 1 16,-2-3-4-16,10 5-5 15,-4-18-10-15,28 7-7 16,-3-24-15-16,23 5 0 15,9-14 1-15,15-2 0 0</inkml:trace>
  <inkml:trace contextRef="#ctx0" brushRef="#br2" timeOffset="106224.6214">19959 11109 114 0,'-27'7'44'0,"5"0"-2"16,-5-9-4-16,3-11-49 15,24 13-13-15,-19-22-18 16,23 7 0-16,-5-7-4 15,7 5 4-15</inkml:trace>
  <inkml:trace contextRef="#ctx0" brushRef="#br2" timeOffset="109467.9457">16235 11610 61 0,'-14'-4'37'0,"3"-1"-2"15,11 5 2-15,0-11-31 16,24 12-2-16,15-4 0 15,33 3 1-15,23-9 0 16,43 0 0-16,37-9 0 16,40-1-1-16,35-8-1 15,29-1 0-15,21-4-1 16,10 4 0-16,-7 4-1 15,-11 6-1-15,-22 7 1 16,-30 8-3-16,-35 8-1 0,-39 4-1 16,-36 12-4-16,-44-9-4 15,-21 17-12-15,-41-14-14 16,-17 4 0-16,-24-11 0 15,-11-1 2-15</inkml:trace>
  <inkml:trace contextRef="#ctx0" brushRef="#br2" timeOffset="109887.9877">16828 11770 79 0,'-20'5'40'16,"20"-5"1"-16,24 1 0 15,32-3-36-15,30-12 0 16,39-2-2-16,30-11 2 15,39 2-2-15,26-10-1 16,23 2-1-16,6-2 0 16,-1 7 0-16,-22 4 0 0,-26 8-2 15,-30 7 1-15,-37 4-2 16,-35 10-2-16,-37-2-1 15,-21 13-5-15,-40-16-26 16,1 20-3-16,-23-15-1 16,-2 3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12/11/2014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3E4E-8D95-4DD5-85B8-F916987B07E6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801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553905"/>
              </p:ext>
            </p:extLst>
          </p:nvPr>
        </p:nvGraphicFramePr>
        <p:xfrm>
          <a:off x="214283" y="761999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some of the ways that plants are important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people depend on plants for (virtually) everything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plants absorb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 that Nature uses to make water move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some equipment to see if we can replicate (copy) what trees do with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osmosis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watch the little movie of “How Plants Work”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 Australian “take” on “How Plants Work”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3760" y="1094400"/>
              <a:ext cx="2883600" cy="304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2240" y="1089720"/>
                <a:ext cx="2906280" cy="306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160" y="294480"/>
              <a:ext cx="8759160" cy="471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920" y="278640"/>
                <a:ext cx="8787960" cy="473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20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120" y="357480"/>
              <a:ext cx="8588160" cy="581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160" y="351000"/>
                <a:ext cx="8604360" cy="582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50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9360" y="326160"/>
              <a:ext cx="8780760" cy="337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680" y="311760"/>
                <a:ext cx="8802000" cy="340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044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305640"/>
              <a:ext cx="8369280" cy="399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93760"/>
                <a:ext cx="8390160" cy="40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8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6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8494</TotalTime>
  <Words>281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367</cp:revision>
  <dcterms:created xsi:type="dcterms:W3CDTF">2006-08-16T00:00:00Z</dcterms:created>
  <dcterms:modified xsi:type="dcterms:W3CDTF">2014-11-11T21:47:16Z</dcterms:modified>
</cp:coreProperties>
</file>