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
  </p:notesMasterIdLst>
  <p:sldIdLst>
    <p:sldId id="341" r:id="rId2"/>
    <p:sldId id="340" r:id="rId3"/>
    <p:sldId id="617" r:id="rId4"/>
    <p:sldId id="61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00" autoAdjust="0"/>
    <p:restoredTop sz="94660"/>
  </p:normalViewPr>
  <p:slideViewPr>
    <p:cSldViewPr>
      <p:cViewPr varScale="1">
        <p:scale>
          <a:sx n="72" d="100"/>
          <a:sy n="72" d="100"/>
        </p:scale>
        <p:origin x="1098" y="66"/>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11-09T19:43:29.911"/>
    </inkml:context>
    <inkml:brush xml:id="br0">
      <inkml:brushProperty name="width" value="0.05292" units="cm"/>
      <inkml:brushProperty name="height" value="0.05292" units="cm"/>
      <inkml:brushProperty name="color" value="#FF0000"/>
    </inkml:brush>
  </inkml:definitions>
  <inkml:trace contextRef="#ctx0" brushRef="#br0">20590 13050 98 0,'2'-18'40'0,"-2"18"1"16,-6-18-4-16,-4-6-45 16,10 24-6-16,-17 5-22 15,23 6 0-15,-6-11-3 16,1 13 2-16</inkml:trace>
</inkml:ink>
</file>

<file path=ppt/ink/ink2.xml><?xml version="1.0" encoding="utf-8"?>
<inkml:ink xmlns:inkml="http://www.w3.org/2003/InkML">
  <inkml:definitions>
    <inkml:context xml:id="ctx0">
      <inkml:inkSource xml:id="inkSrc0">
        <inkml:traceFormat>
          <inkml:channel name="X" type="integer" max="2640" units="in"/>
          <inkml:channel name="Y" type="integer" max="1628" units="in"/>
          <inkml:channel name="T" type="integer" max="2.14748E9" units="dev"/>
        </inkml:traceFormat>
        <inkml:channelProperties>
          <inkml:channelProperty channel="X" name="resolution" value="254.01711" units="1/in"/>
          <inkml:channelProperty channel="Y" name="resolution" value="254.01778" units="1/in"/>
          <inkml:channelProperty channel="T" name="resolution" value="1" units="1/dev"/>
        </inkml:channelProperties>
      </inkml:inkSource>
      <inkml:timestamp xml:id="ts0" timeString="2014-05-28T00:17:44.614"/>
    </inkml:context>
    <inkml:brush xml:id="br0">
      <inkml:brushProperty name="width" value="0.05292" units="cm"/>
      <inkml:brushProperty name="height" value="0.05292" units="cm"/>
      <inkml:brushProperty name="color" value="#FF0000"/>
    </inkml:brush>
  </inkml:definitions>
  <inkml:trace contextRef="#ctx0" brushRef="#br0">18615 11818 0,'0'0'0,"0"0"0,0 0 0,0 0 0,0 0 0,0 0 0,0 0 0,0 0 0,0 0 0,0 0 0,0 0 0,0 0 0,0 0 0,0 0 0,0-11 0,0 11 0</inkml:trace>
</inkml:ink>
</file>

<file path=ppt/ink/ink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11-09T20:06:17.191"/>
    </inkml:context>
    <inkml:brush xml:id="br0">
      <inkml:brushProperty name="width" value="0.05292" units="cm"/>
      <inkml:brushProperty name="height" value="0.05292" units="cm"/>
      <inkml:brushProperty name="color" value="#00B0F0"/>
    </inkml:brush>
    <inkml:brush xml:id="br1">
      <inkml:brushProperty name="width" value="0.05292" units="cm"/>
      <inkml:brushProperty name="height" value="0.05292" units="cm"/>
      <inkml:brushProperty name="color" value="#FF0000"/>
    </inkml:brush>
    <inkml:brush xml:id="br2">
      <inkml:brushProperty name="width" value="0.05292" units="cm"/>
      <inkml:brushProperty name="height" value="0.05292" units="cm"/>
    </inkml:brush>
    <inkml:brush xml:id="br3">
      <inkml:brushProperty name="width" value="0.05292" units="cm"/>
      <inkml:brushProperty name="height" value="0.05292" units="cm"/>
      <inkml:brushProperty name="color" value="#00B050"/>
    </inkml:brush>
    <inkml:brush xml:id="br4">
      <inkml:brushProperty name="width" value="0.05292" units="cm"/>
      <inkml:brushProperty name="height" value="0.05292" units="cm"/>
      <inkml:brushProperty name="color" value="#FFC000"/>
    </inkml:brush>
    <inkml:brush xml:id="br5">
      <inkml:brushProperty name="width" value="0.05292" units="cm"/>
      <inkml:brushProperty name="height" value="0.05292" units="cm"/>
      <inkml:brushProperty name="color" value="#7030A0"/>
    </inkml:brush>
  </inkml:definitions>
  <inkml:trace contextRef="#ctx0" brushRef="#br0">2086 1089 78 0,'0'0'38'0,"21"-67"-1"15,-21 67 1-15,20-63-37 16,-20 63 1-16,0 0-2 16,0 0 2-16,0 0 2 15,46 5-3-15,-42 70 1 16,5 29-1-16,0 25 1 15,-13-3-1-15,10 14 0 16,5-5-4-16,-2-24-10 16,12-23-24-16,1-23 0 15,10-19-1-15,2-23 1 16</inkml:trace>
  <inkml:trace contextRef="#ctx0" brushRef="#br0" timeOffset="353.0353">2787 1244 61 0,'-8'-63'42'0,"8"63"-2"15,0 0 2-15,0 0-17 16,-56-32-20-16,3 52-2 15,2 39 2-15,-8 16-3 16,-5-14 0-16,17 5-2 16,16-6 0-16,19-16-1 15,24-20 1-15,10-7 0 16,6-3 0-16,8-4 0 0,2-3 0 15,3-1 0-15,-2-1 1 16,-2 3-1-16,-3 2 0 16,-6 3-1-16,-5 0-1 15,-2 2-3-15,-5-6-3 16,11 5-17-16,-13-10-14 15,13 1 1-15,-5-11-2 16,10-2 1-16</inkml:trace>
  <inkml:trace contextRef="#ctx0" brushRef="#br0" timeOffset="707.0707">3085 1521 85 0,'-13'20'36'0,"9"0"1"0,-2-1 0 16,13-7-33-16,4 1 0 15,13-5-1-15,7-5 1 16,13-7-1-16,5-7 0 16,7-7-1-16,-1-5 0 15,-1-2 0-15,-10-4 0 16,-7-2-1-16,-14 0 1 15,-16 4-1-15,-18 9 1 16,-15 6-1-16,-14 9 1 16,-8 12-1-16,-8 8 0 15,-2 13 0-15,3 8-1 16,6 4 1-16,10 6-1 0,13 3 0 15,16-1-2-15,14-7 0 16,22-6-5-16,12-21-10 16,28 1-20-16,5-19-4 15,19-1 1-15,3-20-2 16</inkml:trace>
  <inkml:trace contextRef="#ctx0" brushRef="#br0" timeOffset="1060.106">4162 1315 107 0,'-47'-22'40'16,"-9"27"2"-16,-13 15-2 15,-4 8-37-15,3 11-1 0,3 5 0 16,17-2-1-16,16-5-2 15,28-9 1-15,16-10 0 16,12-4-1-16,12-6 1 16,9-4-1-16,6-4 1 15,4 0 0-15,-4-2 0 16,-3 4 0-16,-11 2 0 15,-7 9 0-15,-19 4 0 16,-12 11 1-16,-13 3-1 16,-8 5-1-16,-5 1 0 15,0-5-1-15,4-3-1 16,4-11-3-16,22-5-10 15,4-23-24-15,28-8 1 16,8-14 0-16,17-7-2 0</inkml:trace>
  <inkml:trace contextRef="#ctx0" brushRef="#br0" timeOffset="1389.1389">4534 1368 108 0,'0'0'41'0,"23"-37"-1"15,-37 31 0-15,-6 14-36 16,-16 8-1-16,0 10 0 15,-4 10-3-15,3-2 2 16,2-3-3-16,18 0 1 16,9-3 0-16,8-5 0 15,11-6-1-15,9-5 1 0,6-3 0 16,5-2 0-16,-1-3 0 15,1 1 1-15,-6 0-1 16,-1 3 0-16,-9 2 0 16,-11 11 1-16,-7 2-1 15,-5 5-1-15,-10 4 1 16,0-4-1-16,-1 0-1 15,2-6-2-15,9-4-3 16,8-18-30-16,3-19-4 16,14-10 2-16,18-9-2 15</inkml:trace>
  <inkml:trace contextRef="#ctx0" brushRef="#br0" timeOffset="1622.1622">4911 911 108 0,'0'0'42'15,"29"-89"0"-15,-29 89-1 16,0 0-38-16,0 0 0 16,20-4-1-16,-29 104 0 15,-11 38-1-15,7 16 0 16,-13-11-2-16,9-8 1 15,8-19-6-15,6-29-3 16,17-29-30-16,-2-24-3 16,13-13 2-16,-2-18-3 15</inkml:trace>
  <inkml:trace contextRef="#ctx0" brushRef="#br0" timeOffset="2273.2273">5064 1531 109 0,'-10'25'40'15,"12"3"0"-15,2-8 0 16,9-7-37-16,18-6-1 16,10-12 0-16,8-7 1 15,9-6-1-15,4-11-1 16,3-5-1-16,-65 34 1 15,62-41-1-15,-62 41 2 16,44-47-2-16,-44 47 1 16,0 0 0-16,29-65 1 15,-29 65-1-15,0 0 2 0,-20-31-1 16,-28 31-2-16,-5 23 0 15,-21 11 0-15,3 15 0 16,0 12-2-16,14 14 1 16,14 2-1-16,28-14 0 15,22-18 1-15,17-14 0 16,21-14-1-16,13-17 1 15,19-12-1-15,7-14 0 16,8-8-1-16,-3-11 0 16,-4 0 0-16,-12-1 1 15,-11 5 1-15,-14 10 1 16,-16 6 1-16,-12 13 0 15,-20 12 2-15,-1 15 0 16,-14 13 0-16,-3 8 0 0,-4 10-1 16,1 2-2-16,3 5 1 15,2-2-1-15,4-7 0 16,6-6 0-16,4-12 1 15,5-8-1-15,-3-18 1 16,19-8 1-16,-6-14-1 16,-2-12 2-16,-2-5 0 15,5-4-3-15,-3-5 0 16,0-4 0-16,1 0 0 15,1 0 0-15,2 5 0 16,-15 47 0-16,18-48 0 16,-18 48-15-16,40-52-25 15,-40 52-1-15,58-55 1 16,-58 55-2-16</inkml:trace>
  <inkml:trace contextRef="#ctx0" brushRef="#br0" timeOffset="2893.2893">7492 1071 105 0,'27'-65'39'15,"-27"65"1"-15,0 0-2 16,-9-63-36-16,9 63 2 15,0 0-1-15,-79 6 0 0,79-6 0 16,-75 40 0-16,75-40-1 16,-86 57-1-16,39-12 0 15,-17 21-2-15,23-3 1 16,26-12-1-16,30-9 1 15,14-23-2-15,28-3 2 16,0-6-1-16,-1 2 2 16,-7-2-1-16,-13 10 0 15,-15 8 0-15,-15 5 1 16,-19 7-1-16,-14 8 1 15,-12 1-1-15,-3 2 0 16,-5 0-2-16,-1-11-1 16,17-4-4-16,-6-18-30 15,32-6-3-15,5-12 0 0,26-19 0 16</inkml:trace>
  <inkml:trace contextRef="#ctx0" brushRef="#br0" timeOffset="3442.3442">7846 1349 112 0,'-11'13'39'0,"-13"10"1"15,-7 14-7-15,-5 0-31 16,5 8 2-16,4-4-2 15,6 3 0-15,6-1 1 16,12-6-2-16,13-11 0 0,13-10 1 16,10-10-1-16,20-13 0 15,3-12 0-15,10-14 0 16,4-11 0-16,-2-10-1 15,-68 54 1-15,67-57 0 16,-67 57 0-16,55-59-1 16,-55 59 0-16,44-51 1 15,-28 15-2-15,-1 28 1 16,-24 22-1-16,-1 31 0 15,-19 28 0-15,-2 25 0 16,-8 24 0-16,1 17-1 16,1-1 1-16,3 2 0 15,2-13 1-15,6-9-1 16,5-25 1-16,3-12 1 0,3-29 0 15,3-19 0-15,12-33 0 16,-16-11 0-16,11-28 0 16,5-18 0-16,3-16 0 15,1-14 0-15,3-14-1 16,8-9 1-16,6 4-1 15,3 3 1-15,5 6-2 16,5 5 0-16,7 13-4 16,-1 3-4-16,22 13-26 15,-14 11-6-15,16 11 1 16,-64 41-1-16</inkml:trace>
  <inkml:trace contextRef="#ctx0" brushRef="#br0" timeOffset="3824.3824">8800 1343 80 0,'16'18'41'16,"-17"4"0"-16,-5 6 0 16,-8 7-11-16,-2 2-25 15,-1 2-1-15,2 0-1 16,-3-1-1-16,3 2-1 15,0-7 0-15,5-5 0 16,2-9-1-16,4-6 0 16,4-13 0-16,15-6 1 15,2-11-1-15,6-13 1 16,2-8-1-16,7-9 1 0,0-5 1 15,-32 52-2 1,30-56 0-16,-30 56 0 0,34-46 0 16,-5 6 0-16,-7 17 0 15,-8 18 0-15,-4 13 0 16,-5 19 0-16,-1 11-2 15,-3 8-1-15,4 2-3 16,5-5-3-16,22 0-18 16,-6-17-15-16,22-3 2 15,-4-13-1-15,20-5 0 16</inkml:trace>
  <inkml:trace contextRef="#ctx0" brushRef="#br0" timeOffset="4213.4213">9552 1421 119 0,'-5'-18'41'0,"-17"3"0"0,5 25-7 15,-13-1-30-15,-2 10 0 16,-6 14-2-16,-1 4-1 16,2 6 0-16,2 5 0 15,10-3-1-15,8-3 0 16,15-12 1-16,15-12-1 15,19-15 0-15,12-12 1 16,11-19 0-16,8-17-1 16,-63 45 2-16,77-65 0 15,-77 65-2-15,80-94 0 16,-40 43 0-16,5-3 0 15,-11 2 0-15,2 0 0 16,-36 52 0-16,54-84 0 0,-54 84 0 16,25-72 0-16,-25 72 0 15,0 0 0-15,-19 3 0 16,11 45 0-16,-15 32 0 15,-8 15 0-15,9 8-6 16,18 0 0-16,33-17-14 16,13-47-20-16,33-11-1 15,-1-21 0-15,13-8-1 16</inkml:trace>
  <inkml:trace contextRef="#ctx0" brushRef="#br0" timeOffset="4560.456">10428 1476 111 0,'-21'-6'40'16,"2"15"2"-16,-12 6-2 15,8 3-37-15,-5 13-1 0,3 4 0 16,1 4-1-16,4 5-1 16,4-4 1-16,3-1-2 15,6-9 2-15,1-3-2 16,2-9 1-16,5-6 0 15,-1-12 1-15,14-21 1 16,1-3-1-16,7-11 1 16,0-8-1-16,6-10 1 15,2-6-1-15,2 0 0 16,-32 59 0-16,36-57 1 15,-36 57-2-15,29-51 0 16,-29 51 0-16,0 0 0 16,45-75 0-16,-11 55 0 15,-5 6-6-15,-29 14-12 0,47-8-22 16,-12 4-2-16,-35 4-1 15,64 3 0-15</inkml:trace>
  <inkml:trace contextRef="#ctx0" brushRef="#br0" timeOffset="5462.5462">11175 1275 108 0,'-33'18'42'16,"-8"9"1"-16,-13 8-2 15,6 6-36-15,-2 1-1 16,23 3-1-16,-1-4-1 0,10 4 0 16,8-2-1-16,10-4 0 15,10-9 0-15,13-7-1 16,10-13 2-16,9-12-2 15,8-8 0-15,0-15 0 16,0-9 0-16,-6-12 0 16,-6-7 0-16,-38 53-2 15,24-60 1-15,-24 60-1 16,15-60 1-16,-15 60 0 15,2-60 0-15,-2 60 0 16,0 0 1-16,-5-63-1 16,5 63 2-16,0 0-1 15,6-34 0-15,-6 34 0 16,0 0 0-16,22-9 0 15,-22 9 0-15,0 0 0 0,0 0 1 16,62 14-1-16,-62-14 0 16,49 15 1-16,-49-15 0 15,52 11 0-15,-19-6 0 16,16 1 0-16,-18 1-1 15,-8 13 1-15,-12 6-1 16,-8 8 0-16,-15 6 0 16,2 3 0-16,-8-1-1 15,0-3 1-15,3-9 0 16,3-3 0-16,5-13 0 15,7-14 1-15,13-9 1 16,3-11-2-16,7-11 0 0,6-11 0 16,-29 42 0-16,37-50 0 15,-37 50 0-15,37-54 0 16,-37 54 0-16,39-50 0 15,-39 50 0-15,0 0 0 16,33-67 0-16,-20 54 0 16,-13 13 0-16,0 0 0 15,4 29 0-15,-5 1 0 16,-6 0 0-16,12-1 0 15,4-14 0-15,5-6 0 16,8-8 0-16,5-10 0 16,-27 9 0-16,0 0 0 15,48-29 0-15,-48 29 0 16,0 0 0-16,57-38 0 15,-57 38 0-15,19-17 0 0,5 6 0 16,-9 5 0-16,-15 6 0 16,13 29 0-16,-17 1 0 15,2 12 0-15,-8 5 0 16,5-3 0-16,7-1-4 15,2-8-4-15,19 0-9 16,-7-18-5-16,28 4-8 16,-11-15-12-16,19-5 2 15,-9-8 0-15,9-7 2 16</inkml:trace>
  <inkml:trace contextRef="#ctx0" brushRef="#br0" timeOffset="5846.5846">12414 1433 111 0,'0'0'41'0,"-16"-1"1"0,8 17-1 16,-13 11-35-16,12-8-2 15,1 3-2-15,7 3 0 16,5-3-1-16,10-5 0 16,7-3 0-16,10-5 0 15,7-8 1-15,4-8-2 16,1-6 0-16,0-5 0 15,0-7 0-15,-11-10 0 16,-32 35 0-16,0 0 0 16,31-66 0-16,-31 66 0 15,0 0 0-15,-1-63 0 16,1 63 0-16,-32-22 0 15,-11 15 0-15,-7 14 0 16,-5 14 0-16,0 14 0 0,0 10 0 16,14 18 0-16,18 1 0 15,27-10 0-15,23-7 0 16,19-14 0-16,22-6-6 15,8-21-12-15,36 3-9 16,-7-14-16-16,22-5 1 16,-9-9-3-16,3 2 3 15</inkml:trace>
  <inkml:trace contextRef="#ctx0" brushRef="#br0" timeOffset="5966.5966">13356 1734 120 0,'-28'19'43'0,"0"-8"-3"0,28-11-4 16,0 0-69-1,13 4-9-15,9-5 0 0,0-2-3 16</inkml:trace>
  <inkml:trace contextRef="#ctx0" brushRef="#br1" timeOffset="10901.09">2628 2151 69 0,'14'-3'36'0,"-14"3"-3"16,10 5 1-16,-10-5-28 16,18-4-1-16,-2 3-2 15,11 0 0-15,3-5 0 0,11 2-2 16,6-4 0-16,6-2-1 15,4 0 1-15,4 2-1 16,4 1 0-16,5 1-1 16,1 3 1-16,2-1 0 15,4 3 0-15,4 0 1 16,4-1-1-16,7-2 0 15,8-1 0-15,6-3 1 16,6-4-1-16,3 3 1 16,7-4-1-16,2 2 1 15,5 0-1-15,2 2 1 16,-4 3-1-16,0 0 1 15,-5 5 0-15,1 0-1 16,-2 3 0-16,0 0 1 16,-3 0-1-16,0 0 0 0,-2-1 1 15,-1 2-1-15,4-5 0 16,3 2 1-16,-1-2-1 15,-1 1 0-15,2-1 0 16,1 1 0-16,0-1 0 16,1 4 0-16,-2 0 0 15,-3 1 0-15,-2 3-1 16,-2 0 1-16,-3 1-1 15,-3-3 1-15,1 3-1 16,-5-2 1-16,-2 0-1 16,4-4 1-16,-5 0 0 15,1-2-1-15,0 0 1 16,0-1 0-16,-1 0-1 15,-3 0 1-15,-1-1 0 0,-4 2 0 16,-1 1-1-16,-1 0 1 16,-4 1 0-16,4 2 0 15,-1-2 0-15,0 0 0 16,-1 1-1-16,4-2 2 15,1-1-1-15,3-1 0 16,3 0 0-16,1-1 0 16,1-2 0-16,0-1 1 15,3-1-1-15,1 2 0 16,1-1 0-16,-1 3 0 15,-1-3 0-15,-1 3 0 16,-4-1 0-16,1 2 0 16,-3-1 0-16,0-1 0 15,3 1 0-15,-1-4 0 0,-1 2 0 16,-2-3 0-16,0 1 0 15,-2 0 0-15,-1-1-2 16,-4 2 3-16,-4 1-2 16,-3 0 1-16,-3 0-2 15,-4 2 3-15,-4-1-2 16,-1 2 1-16,-7 1 0 15,-5 0 0-15,-2-3 1 16,-8 3 0-16,-5-1-1 16,-6 2 0-16,-5-1 1 15,-4 1-1-15,-3 1 0 16,-4-1 1-16,-2 1-1 15,-1 1-1-15,-4 0 1 16,1-1 0-16,-3 0 0 16,-1 0 1-16,-13-1 0 0,17 0-1 15,-17 0 0-15,0 0 0 16,0 0 0-16,-14 1-4 15,14-1-19-15,-24 11-13 16,10-5 1-16,-5-3-2 16,3 0-1-16</inkml:trace>
  <inkml:trace contextRef="#ctx0" brushRef="#br2" timeOffset="14906.4905">1365 2883 65 0,'-4'-9'37'0,"4"9"-2"16,-8 22 1-16,4 10-13 15,-5 2-19-15,3 19 0 16,-1 9-3-16,0 14 1 16,-2 6-1-16,1-1-2 15,1 6-1-15,-1-6-1 16,5-3-4-16,-5-18-26 15,13-9-2-15,-4-21-1 16,7-14-1-16</inkml:trace>
  <inkml:trace contextRef="#ctx0" brushRef="#br2" timeOffset="15440.5439">1050 2914 102 0,'-14'-7'37'0,"10"-4"1"15,20 13-3-15,15-14-31 16,19-3-1-16,18-8-2 16,17-3-1-16,11-7 2 15,10 0-2-15,1-2 1 16,-1 4-2-16,-11 6 1 15,-8 10-1-15,-18 10 1 16,-12 13 2-16,-17 15-1 0,-18 18 1 16,-13 12-1-16,-13 11 0 15,-12 13 0-15,-7 9 1 16,-9 5-1-16,-2 1 0 15,-5-4 0-15,7-8-2 16,-2-14 1-16,12-8 0 16,7-18 0-16,11-13 2 15,4-27-1-15,18-6 0 16,7-23 0-16,6-12 1 15,4-10 0-15,2-5 0 16,2-3-1-16,-1-2 0 16,-4 9-1-16,-6 10 1 15,-5 13-1-15,-1 15-1 16,-7 15 1-16,-1 14-1 0,-5 17 1 15,-4 13-1-15,-2 10 0 16,1 9-1-16,-1 5 0 16,-2-3-3-16,9 0-2 15,-7-18-7-15,25-3-25 16,-11-25-1-16,17-6 0 15,-6-22 0-15</inkml:trace>
  <inkml:trace contextRef="#ctx0" brushRef="#br2" timeOffset="15808.5807">2475 3250 96 0,'-13'21'37'0,"11"9"1"15,1-6-1-15,20 2-33 16,0-6-1-16,15-8 0 15,7-11 0-15,9-5 0 16,2-13-1-16,5-9-1 16,-8-4 1-16,1-4-1 15,-16-8 1-15,-6 2-2 16,-14 1 1-16,-10 0 0 15,-15 12 0-15,-11 5 0 16,-10 9 0-16,-8 13 1 16,-6 14-1-16,-6 13 0 15,1 12 0-15,5 12 0 16,5 6-1-16,10 4 0 15,13-1 0-15,17-6-1 16,22-9-3-16,11-12-1 0,29-7-14 16,0-26-19-16,23-3-2 15,0-21-1-15,15-3 0 16</inkml:trace>
  <inkml:trace contextRef="#ctx0" brushRef="#br2" timeOffset="16417.6416">3391 3163 91 0,'0'0'38'15,"-9"-17"-1"-15,9 17 1 16,0 0-35-16,-15 16 0 0,4 4 0 16,2 13-1-16,-2 6 0 15,2 11-1-15,-2 3-1 16,3 0 0-16,2-2 2 15,2-3-2-15,2-10 1 16,4-10 1-16,2-17 0 16,-4-11 0-16,18-22 0 15,-6-8 0-15,3-13 0 16,-2-10 1-16,0-7-2 15,0-7 1-15,-3 3-1 16,-2 5 0-16,-2 11 0 16,-4 5 0-16,1 15-1 15,-2 7-1-15,2 8 1 16,-3 13-1-16,17-1-1 0,0 6-2 15,11 5-2-15,2-12-8 16,21 13-22-16,-6-14-3 16,16 5-2-16,-4-12 0 15</inkml:trace>
  <inkml:trace contextRef="#ctx0" brushRef="#br2" timeOffset="16762.6761">3902 3135 96 0,'-21'43'39'15,"1"-8"1"-15,15 3-1 16,0-13-35-16,20-5 1 16,6-13-2-16,13-6-1 15,4-10 0-15,6-9 0 0,1-8 0 16,-2-8-2-16,-6-3 1 15,-8-1 0-15,-9 0-1 16,-14 4 0-16,-12 6 0 16,-15 6 0-16,-9 15 0 15,-13 15 0-15,-4 14 1 16,-6 17-1-16,2 11 1 15,3 10-1-15,8 7 1 16,9 1-1-16,17-4-1 16,14-9-2-16,23-8-4 15,17-29-18-15,34 2-14 16,10-27 0-16,31-2-1 0,15-22-3 15</inkml:trace>
  <inkml:trace contextRef="#ctx0" brushRef="#br2" timeOffset="17701.77">5738 2922 71 0,'-40'1'39'15,"0"14"-2"-15,-10 1 2 16,2 20-11-16,-6 1-24 16,7 11-1-16,2 2 0 15,7 7-1-15,7-2 0 16,9 1 0-16,9-5-2 15,14-8 2-15,12-12-2 16,15-15 1-16,10-17 0 0,10-15 0 16,9-14 0-16,3-12-1 15,1-10 1-15,-3-5 0 16,-7-1 0-16,-11 0-1 15,-10 10 1-15,-11 5-1 16,-10 14 0-16,-7 8 0 16,-2 21 0-16,-17-5 0 15,5 21 0-15,-4 12-1 16,2 11 1-16,3 8 0 15,5 4-1-15,6 4 1 16,9-3 0-16,14-6-1 16,12-9 0-16,8-13-1 15,10-12 0-15,6-14-1 16,6-13 0-16,-2-12-1 0,0-6 1 15,-9-9 0-15,-7 2 1 16,-10-2 0-16,-11 7 3 16,-12 5-1-16,-13 9 2 15,-1 21 0-15,-20-8 1 16,0 24 0-16,-3 12-1 15,-5 13 0-15,4 6-1 16,0 8 1-16,5 1-2 16,4 1 1-16,5-9 0 15,5-3-1-15,7-13 1 16,3-10 0-16,4-15 1 15,9-14-1-15,3-15 1 16,2-12 1-16,0-14-1 16,2-7 0-16,0-6-1 15,-3-4 0-15,-3 3 1 0,-1 7-2 16,-8 10 0-16,-1 9 0 15,0 11 0-15,0 10-2 16,8 10 0-16,-1 4-2 16,15 9-3-16,-1-7-10 15,29 19-8-15,-8-18-13 16,22 10-1-16,-10-14-1 15,16 5 1-15</inkml:trace>
  <inkml:trace contextRef="#ctx0" brushRef="#br2" timeOffset="18062.8061">6936 3069 115 0,'-28'30'39'0,"3"-12"0"15,20 6-2-15,12-12-34 16,18-2 0-16,12-9-2 15,9-3 1-15,8-10-1 16,3-4 0-16,-1-7 0 16,-8-2 0-16,-9-3 0 15,-8-5 0-15,-16-1 0 16,-12 2 0-16,-13 7 0 15,-11 7 0-15,-12 11-1 16,-11 11 1-16,-9 14-1 16,-1 13 1-16,-4 12-1 15,5 15 0-15,4 2 0 16,11 2 0-16,16-1-2 0,15-7 0 15,25-5-4-15,15-27-12 16,34 10-10-16,4-32-12 16,33 0 2-16,6-23-5 15,26-4 2-15</inkml:trace>
  <inkml:trace contextRef="#ctx0" brushRef="#br2" timeOffset="18880.8879">8662 2956 94 0,'0'0'38'0,"0"0"-2"16,-9 5 2-16,0 11-35 16,-9 9 0-16,1 6 0 15,-7 8-2-15,0 9 1 16,-1 3 0-16,3 5 0 15,1-7-1-15,1-2 1 16,7-10-1-16,1-4 0 16,5-12 0-16,7-21 0 15,0 0 0-15,-2-15 0 16,7-15 0-16,5-6 0 15,4-12 0-15,1-1-1 16,2-7 1-16,3 4-1 16,-2 5 1-16,2 7-1 15,-5 10 0-15,-1 9 0 0,-2 12 0 16,-2 9 0-16,0 10 0 15,-2 8 0-15,3 6 0 16,0 3 1-16,5 5-1 16,1-1 0-16,3-5 0 15,4-4 1-15,5-9-1 16,5-10 1-16,4-10-1 15,3-9 1-15,3-10-1 16,0-8 1-16,-2 1-1 16,0-5 1-16,-7-4-1 15,-4 5 0-15,-7 7 0 16,-5 7 0-16,-4 7 0 15,-15 16 0-15,10 7 0 16,-11 14 0-16,-7 16-1 0,0 5-1 16,0 10-1-16,2 4-2 15,8 9-4-15,-3-21-11 16,30 13-10-16,-6-24-9 15,20-2 0-15,1-19-1 16</inkml:trace>
  <inkml:trace contextRef="#ctx0" brushRef="#br2" timeOffset="19291.929">9677 2942 99 0,'-22'0'38'15,"-12"1"2"-15,3 21-2 0,-12 0-33 16,5 13-1-16,0 6-1 15,4 9 0-15,4 2-1 16,7 3 1-16,7-5-2 16,11-5 1-16,12-8-2 15,9-10 1-15,13-16-1 16,9-15 1-16,10-18-1 15,3-13 0-15,6-11 0 16,-2-10 0-16,-3-6 0 16,-1 1-1-16,-12-2 1 15,-8 9 0-15,-11 11 0 16,-9 14 0-16,-11 13 0 15,0 16 0-15,-24 8 0 16,2 13 0-16,2 11 0 0,0 6 0 16,7 5-1-16,7-5-1 15,10 1-2-15,10-10-1 16,15 0-4-16,2-22-9 15,27 12-10-15,-11-27-10 16,15 7 1-16,-13-20-1 16,7 6 1-16</inkml:trace>
  <inkml:trace contextRef="#ctx0" brushRef="#br2" timeOffset="19673.9672">10253 3018 75 0,'-11'-15'38'0,"11"15"0"16,-25 10 0-16,13 10-17 15,-9 1-17-15,5 10-1 16,-5 1-1-16,6 6 0 0,0-2 0 15,6 0-1-15,2-7 0 16,5-4 1-16,5-13-1 16,-3-12 1-16,22-1-1 15,-3-16 1-15,2-8-1 16,3-10 0-16,1-5 0 15,2-3 0-15,-2 0 0 16,3 2-1-16,-7 5 0 16,0 7 0-16,-2 11 1 15,-4 7-1-15,-4 13 0 16,0 9 0-16,-4 10 0 15,-5 11 0-15,0 4 0 16,-1 7-2-16,4 1 0 16,2-2-1-16,8-2-3 15,2-15-4-15,22 8-11 0,-7-34-7 16,22 4-9-16,-4-23 0 15,12-2-2-15,-6-18 3 16</inkml:trace>
  <inkml:trace contextRef="#ctx0" brushRef="#br2" timeOffset="20158.0156">10957 2886 105 0,'-17'13'39'16,"-16"0"1"-16,8 24-1 16,-5 1-36-16,1 10 1 15,1 2-2-15,9-1 0 16,5-3-1-16,12-3 1 15,9-10-2-15,9-9 1 16,10-18 0-16,5-9-1 0,6-13 1 16,5-12-1-16,1-10 1 15,1-9-1-15,0 0 0 16,-5-8-1-16,-1 8 0 15,-8 4 0-15,-3 9 0 16,-12 13-1-16,-15 21 1 16,0 0 0-16,-1 37-1 15,-19 17 1-15,-8 23 0 16,-6 18 0-16,-6 15 0 15,-1 9 0-15,-3 4 0 16,5-3 0-16,1-6 1 16,8-16 0-16,5-17 1 15,5-20-1-15,1-20 1 0,9-21 0 16,10-20 0-1,-14-18 0-15,8-15 0 0,3-14 0 16,-1-12-1-16,4-11 1 16,3-8-1-16,2-1 1 15,8 2-1-15,2 0 0 16,7 8-4-16,0-3-10 15,21 28-9-15,-15-12-7 16,-64 17-13 0,104 0-4-16,15 7 2 15</inkml:trace>
  <inkml:trace contextRef="#ctx0" brushRef="#br2" timeOffset="20721.0719">12324 2934 91 0,'25'-7'37'0,"-15"-11"1"0,0 23-4 16,-10-5-27-16,-16 5 0 15,-10 6-2-15,-1 8-1 16,-12 6-2-16,0 0 0 15,-5 5-1-15,2-1 1 16,6-2-2-16,9-3 1 16,8-2-1-16,11-4 0 15,11-3 0-15,15-6 0 16,10 1 0-16,10-5 0 15,7 0 0-15,2 5 0 16,-1-3 0-16,-3 7 1 16,-10-1-1-16,-6 9 1 15,-20 2-1-15,-14 4 1 0,-15 2-1 16,-7-2 0-16,-5 0-1 15,-2-6-2-15,5-3-2 16,-1-16-4-16,32-3-14 16,-10-7-12-16,35-4-2 15,6-23-3-15,21 6 2 16</inkml:trace>
  <inkml:trace contextRef="#ctx0" brushRef="#br2" timeOffset="21142.114">12867 3020 103 0,'-9'-15'38'15,"-3"14"2"-15,-13-7-1 16,-2 11-35-16,-3 4 0 0,-1 8-1 16,0 7 0-16,0 8-1 15,4 5-1-15,1 6 1 16,5 0-1-16,6 2 0 15,6-2 0-15,6-5 0 16,8-10 0-16,7-6 0 16,6-13-1-16,8-12 1 15,5-15 0-15,3-5 0 16,3-10-1-16,-1-6 1 15,0-5-1-15,-2 0 0 16,-5 4 1-16,-5 5-1 16,-8 13 0-16,-3 4 0 15,-13 20 0-15,0 0-1 16,0 12 1-16,-9 12 0 15,2 8-1-15,-1 5-1 0,8 5 0 16,5-3-2-16,11-2-2 16,7-19-4-16,24 7-11 15,-11-35-4-15,31 7-5 16,-12-34-8-16,16 1 0 15,-8-25 1-15,4-5 2 16</inkml:trace>
  <inkml:trace contextRef="#ctx0" brushRef="#br2" timeOffset="21338.1336">13658 2343 94 0,'-17'-22'38'16,"-1"41"2"-16,-20 18-1 16,7 24-28-16,-11 11-8 15,4 16 2-15,5 5-3 0,3 7 1 16,9-5-2-16,7-6-1 15,9-7-2-15,4-13-4 16,11 3-14-16,-12-37-11 16,17 3-8-16,-10-27 0 15,8-7-2-15</inkml:trace>
  <inkml:trace contextRef="#ctx0" brushRef="#br2" timeOffset="21518.1516">13274 2886 110 0,'0'0'40'15,"-16"-3"1"-15,30 16-2 0,4-7-37 16,13-2-1-16,10 3-2 16,10-6-4-16,17 15-14 15,-8-18-17-15,17 11-3 16,-12-15 0-16,3 10-2 15</inkml:trace>
  <inkml:trace contextRef="#ctx0" brushRef="#br2" timeOffset="21895.1893">13882 2953 107 0,'-19'20'40'0,"-5"-11"1"16,16 11-2-16,8-20-35 15,1 20-1-15,11-17-1 0,9 0 0 16,-78-7-6-1,97-7-2 1,3-2 1-16,-3-5-1 16,-1-4-1-16,-8-4 1 15,-5-31-4-15,-15 28 9 31,73 9 6-31,-102 9 1 16,-12 10-1-16,-4 9 1 16,-12 13 1-16,1 12-1 15,-3 38 4-15,9-23-9 16,7 0 0-16,32-1-8 31,24-11-2-31,14-16-4 0,35 1-13 16,3-34-8-16,33 4-9 15,-3-27-1-15,19 0 0 16</inkml:trace>
  <inkml:trace contextRef="#ctx0" brushRef="#br2" timeOffset="23882.388">14816 2329 64 0,'3'-13'37'0,"-3"13"-1"16,1-18 0-16,-1 18-26 15,0 0-2-15,0 0-3 16,-14 1 0-16,9 21-2 16,-7 8-1-16,-1 18-1 15,-3 8 0-15,-2 12 1 16,-3 13-1-16,-2 6 2 15,-3 6-2-15,1-5 1 16,-2-9-1-16,0-3 1 16,2-11-2-16,2-9-1 15,8-13-1-15,4-13-2 16,19-7-23-16,4-31-11 15,20-6 0-15,5-24-2 16,18-5 0-16</inkml:trace>
  <inkml:trace contextRef="#ctx0" brushRef="#br2" timeOffset="24349.4347">15247 2206 57 0,'14'-18'36'0,"-14"18"-1"16,0 0 0-16,0 0-24 16,-7 16-4-16,-2 12 0 15,-9 8-1-15,-2 18-1 16,-8 10-2-16,-1 11 2 15,-4 9-1-15,-2 12 0 16,-2 1-1-16,3-3 0 16,4-5-2-16,6-11 1 0,5-8-4 15,10-16-3-15,14-2-11 16,4-32-23-16,19-5 1 15,3-26-1-15,17-3-1 16</inkml:trace>
  <inkml:trace contextRef="#ctx0" brushRef="#br2" timeOffset="24568.4566">15497 2791 99 0,'-12'28'40'0,"-9"-4"0"15,10 15-2-15,-5-5-36 0,1 8 0 16,-1-1-1-16,4 1 0 16,1-3-3-16,1-8-3 15,15 10-20-15,-8-24-14 16,15-2 1-16,1-22-2 15,12-6 2-15</inkml:trace>
  <inkml:trace contextRef="#ctx0" brushRef="#br2" timeOffset="24733.4731">15645 2243 94 0,'-27'-20'39'15,"-3"6"-1"-15,7 11-5 0,1 10-43 16,6-11-27-16,32 8 0 15,6-9-1-15,20 3 0 16</inkml:trace>
  <inkml:trace contextRef="#ctx0" brushRef="#br2" timeOffset="24964.4962">16185 2065 96 0,'-19'22'39'15,"5"12"-1"-15,-11 5-2 16,2 20-33-16,-1 11 0 15,2 14 1-15,-5 8-2 0,4 8 1 16,-3 2-2 0,0 3 1-16,-1-3-1 0,1-14-2 15,6-5-2-15,-2-18-6 16,16-4-28-16,-8-27-3 15,14-9 1-15,0-25-1 16</inkml:trace>
  <inkml:trace contextRef="#ctx0" brushRef="#br2" timeOffset="25161.5159">15814 2705 102 0,'-22'-4'39'15,"-3"-2"2"-15,13 16 0 0,-2 0-39 16,14-10 0-16,28 16-1 15,10-12-1-15,12 3-2 16,7-7-4-16,20 9-30 16,-7-10-2-16,11 9 0 15,-11-8-2-15</inkml:trace>
  <inkml:trace contextRef="#ctx0" brushRef="#br2" timeOffset="25535.5533">16322 2881 98 0,'-19'19'37'0,"2"-11"2"16,12 11-2-16,5-19-35 16,16 11-1-16,9-7 0 0,8-1 1 15,4-4 0-15,11-2 0 16,4-10 0-16,5 0 1 15,-5-5-1-15,-2-2 2 16,-11-4-2-16,-4-1 1 16,-11-1-2-16,-8 0-1 15,-13 6 1-15,-10 0-2 16,-12 9 1-16,-9 9 0 15,-9 9 1-15,-7 13-1 16,-4 11 1-16,-2 5 1 16,2 10-1-16,5 2 0 15,13 1 0-15,8 1-3 16,19-8 0-16,16-14-5 15,26 2-10-15,7-23-21 0,30 0-3 16,2-24 1-16,21 3-2 16</inkml:trace>
  <inkml:trace contextRef="#ctx0" brushRef="#br2" timeOffset="25835.5833">17234 2694 100 0,'-45'-1'39'15,"5"18"5"-15,-12-7-4 16,13 10-35-16,7-1-2 15,5 8 0-15,13-6-1 16,14 2-1-16,13-4 0 16,10-2-2-16,7 0 1 15,3-6-1-15,-1 3 1 0,0-5-1 16,-8 6 1-16,-8-2-1 15,-8 4 1-15,-9 4 1 16,-8 5-1-16,-10-2 0 16,-6 6 1-16,-3 1-1 15,-3 0-3-15,-3-4-3 16,14 9-23-16,-9-21-11 15,13 5 0-15,0-16-1 16,16-4 0-16</inkml:trace>
  <inkml:trace contextRef="#ctx0" brushRef="#br2" timeOffset="26620.6618">18531 2779 56 0,'-3'-25'36'0,"-7"20"1"15,-22-3 1-15,-2 17-10 16,-14-6-22-16,-4 16 0 16,-9 4-1-16,0 11-1 0,-3 4 1 15,5 8-2-15,5-1 0 16,12 2-3-16,10-2 1 15,15-3-1-15,15-8 0 16,14-4 0-16,20-14 0 16,12-5 0-16,10-10 0 15,7-8 0-15,7-9 1 16,1-12 0-16,-3-8 0 15,-4-5-1-15,-10-4 1 16,-9-2 0-16,-7 2 0 16,-11 3 0-16,-8 6 0 15,-6 9 0-15,-7 8-1 16,-4 19 1-16,0 0-1 15,-18 27-1-15,4 5 0 0,-1 7 0 16,0 9 1-16,2 3-1 16,8 1 0-16,5-3-1 15,13-3-2-15,8-12-2 16,17 3-5-16,-4-29-23 15,24 4-5-15,-8-21-1 16,11 0 0-16</inkml:trace>
  <inkml:trace contextRef="#ctx0" brushRef="#br2" timeOffset="27654.7652">19089 3019 76 0,'-28'20'40'0,"6"15"-2"15,-10-4 1-15,7 12-23 0,0-9-14 16,8 1 1-16,4-8-1 15,8-4 0-15,5-9 0 16,11-11-1-16,5-13 1 16,8-10-1-16,2-9 1 15,1-11-1-15,4-6 0 16,-4-4 0-16,-1 0-1 15,-3 0 0-15,-4 4 0 16,-4 5 1-16,-3 8-2 16,-1 8 2-16,-1 6-2 15,3 11 2-15,3 2-1 16,5 9 0-16,3 0 0 15,9 5 0-15,6-2 1 0,8 2-1 16,6-3 0-16,1-4 0 16,1-2 0-16,-3 0 0 15,-7-2 0-15,-7 1 0 16,-11-2 0-16,-12 3 0 15,-15 1 0-15,-13 4 1 16,-12 7 0-16,-9 3-1 16,-8 9 1-16,-5 3 0 15,-3 9 0-15,3 2 0 16,4 7-1-16,8 1 1 15,10-2-1-15,11 2 0 16,14-8 1-16,14-5-1 16,11-10 0-16,16-8 0 15,7-14-1-15,4-14 1 0,6-8-1 16,-2-13 1-16,-9-4-1 15,-4-8 1-15,-10-2-1 16,-9 1 1-16,-11-1 0 16,-9 9 0-16,-4 2 0 15,-4 9 1-15,-2 6-1 16,6 23 0-16,-13-10 0 15,13 10 1-15,-3 21-1 16,7-3-1-16,7 2 1 16,4 0 0-16,7 1 0 15,7-8 0-15,6-5 0 16,2-4 1-16,1-4-1 15,0-5 1-15,-2-5 0 16,-5-3 0-16,-2-4 0 16,-8 4 1-16,-6-2-2 0,-6 4 2 15,-9 11-2-15,0 0 1 16,0 0 0-16,-22 15-1 15,6 12 0-15,-3 5 0 16,-5 7-1-16,3 2 1 16,2 4 0-16,8-3 0 15,6-5 0-15,8-8 0 16,12-8 0-16,9-12 0 15,14-12 1-15,4-11-1 16,12-9 0-16,4-12 0 16,2-6 1-16,-1-6-1 15,-4-1 0-15,-5 1 0 16,-9 6 1-16,-9 6 0 15,-10 8-1-15,-10 13 1 0,-12 14-1 16,0 0 0-16,-19 34 0 16,2-2 0-16,-5 8-1 15,2 4 1-15,-2 3-2 16,6-3 0-16,8-2-3 15,4-11-3-15,21 5-10 16,-17-36-8-16,37 16-14 16,-14-27 0-16,19 3-1 15,-9-17 2-15</inkml:trace>
  <inkml:trace contextRef="#ctx0" brushRef="#br2" timeOffset="28005.8003">20817 2937 82 0,'0'0'40'0,"-27"9"-2"0,15 16 2 16,-15-6-21-16,8 12-14 15,-4 2-2-15,3 3 0 16,0-4-1-16,6 1-1 16,6-8 1-16,6-6-1 15,2-19 0-15,18 3 0 16,3-17-1-16,4-7 1 15,6-8 0-15,4-10 0 16,-1-3 0-16,2-1 0 16,-1 1-1-16,-6 7 1 15,-6 3-1-15,-4 10 1 16,-7 10-1-16,-12 12 0 15,10 12 0-15,-14 9 0 16,1 10-1-16,-2 1-1 16,5 10 0-16,4-10-2 0,13 5-2 15,3-14-4-15,22 13-12 16,-3-26-18-16,20 0 2 15,-6-18-3-15,13 1 3 16</inkml:trace>
  <inkml:trace contextRef="#ctx0" brushRef="#br2" timeOffset="28353.8351">21483 2890 107 0,'-28'-16'39'16,"0"20"1"-16,-14 0 0 16,13 14-34-16,-8 5-3 15,5 6-1-15,5 6 0 16,8-4-1-16,12-4 0 15,14-2 0-15,10-13 0 0,10-7 0 16,10-15-1-16,12-9 1 16,3-15 1-16,4-8-1 15,1-8 0-15,-1-10-2 16,-2-2 2-16,-3 0-2 15,-6 1 2-15,-10 9-2 16,-8 8 1-16,-13 15-1 16,-9 13 1-16,-16 17 1 15,-8 18-2-15,-13 11 2 16,0 17-2-16,-6 1-3 15,4 14-3-15,-1-13-9 16,25 16-15-16,-3-23-9 16,24 5-2-16,5-18-1 0,22-1 2 15</inkml:trace>
  <inkml:trace contextRef="#ctx0" brushRef="#br2" timeOffset="28894.8892">22509 2631 90 0,'0'-12'38'16,"-8"-3"-1"-16,8 15 2 0,0 0-36 15,-12 4 2-15,2 16-1 16,-2 15 0-16,-4 10-1 16,-3 10 0-16,-4 12-2 15,0 4 1-15,3 3-1 16,0-1-2-16,9-6-2 15,5-17-2-15,14-1-9 16,0-32-23-16,21-8-1 16,-1-22 0-16,13-9-2 15</inkml:trace>
  <inkml:trace contextRef="#ctx0" brushRef="#br2" timeOffset="29081.9079">22475 2532 110 0,'-18'-16'39'0,"18"16"1"15,0 0-2-15,25-13-36 16,9 12-2-16,10-2-1 16,12 4-2-16,5-10-8 15,15 15-24-15,-6-12-5 16,0 13 2-16,-13-6-3 15</inkml:trace>
  <inkml:trace contextRef="#ctx0" brushRef="#br2" timeOffset="29299.9297">22474 2901 114 0,'-24'26'39'0,"6"-21"2"15,29 6-2-15,7-12-37 16,24-5-1-16,15-1 0 15,9-2-1-15,9 0-3 16,-2-3-2-16,10 14-18 16,-21-12-13-16,-1 13-3 15,-27-5 0-15,-9 11-2 16</inkml:trace>
  <inkml:trace contextRef="#ctx0" brushRef="#br2" timeOffset="29475.9473">22517 3135 110 0,'-44'12'38'0,"25"4"0"15,19-16-1-15,11 0-36 16,29-2-2-16,15-9-2 16,20 9-10-16,3-18-22 15,15 7-3-15,-2-10 1 16,6 6-1-16</inkml:trace>
  <inkml:trace contextRef="#ctx0" brushRef="#br2" timeOffset="30163.016">23339 2902 80 0,'-35'-3'40'0,"4"10"-1"0,-14-5 1 16,8 22-9-16,-8-9-27 16,2 10 0-16,-7 1-2 15,7 5 1-15,4 2-2 16,8 1 0-16,7 1-1 15,12-4 1-15,11-6-1 16,14-4 1-16,13-13-1 16,8-7 0-16,8-6 0 15,6-13 1-15,3-6-1 16,1-7 0-16,-5-5 0 15,-6-2-1-15,-6 1 1 16,-9 3-1-16,-5 4 1 16,-8 5 0-16,-6 8 0 15,-7 17-1-15,0-10 1 16,0 10 0-16,-15 22 0 0,6-2 0 15,-1 6 0-15,1 0 0 16,2 3-1-16,7-1 2 16,8-5-1-16,5-6 0 15,8-4 0-15,7-7 1 16,3-6-1-16,4-7 1 15,1-4-1-15,-5-1 1 16,-1-6-1-16,-7 4 0 16,-5 1 1-16,-5 0-2 15,-13 13 1-15,11-6 0 16,-11 6 0-16,-9 20 0 15,-1-4-1-15,-1 7 1 16,-2 1 0-16,1 4 0 16,3-2-1-16,0-4 1 0,8-6 1 15,4-6-1-15,-3-10 1 16,21-8-1-16,-2-10 1 15,4-5 0-15,-4-6 0 16,6-5-1-16,0-1 1 16,-3-1-1-16,-3 6 1 15,-2 2-1-15,-3 6 0 16,-2 3 0-16,0 5 0 15,0 6-1-15,3 5-1 16,4-2-4-16,8 12-7 16,-7-21-12-16,21 16-15 15,-7-19 0-15,17 10-1 16,-4-17 0-16</inkml:trace>
  <inkml:trace contextRef="#ctx0" brushRef="#br2" timeOffset="30366.0363">24298 2512 102 0,'-34'48'42'16,"-13"-1"-1"-16,6 21 1 16,-5-8-37-16,9 12 0 15,5 0-2-15,6-1-1 16,9-3-4-16,3-11-4 15,16 10-20-15,-5-26-12 16,11-2-3-16,-3-17 0 16,9-5-1-16</inkml:trace>
  <inkml:trace contextRef="#ctx0" brushRef="#br2" timeOffset="30532.0529">23903 3072 116 0,'0'0'39'0,"12"-5"0"15,20 1-4-15,15-5-42 16,-3-11-30-16,24 3-2 16,0-12 0-16,14 0-1 15</inkml:trace>
  <inkml:trace contextRef="#ctx0" brushRef="#br2" timeOffset="30895.0892">24714 2415 110 0,'-55'47'44'15,"-11"0"-1"-15,10 24-1 16,0-3-38-16,10 4 1 16,7-1-3-16,10-3 1 15,7-4-1-15,11-10-2 16,8-5 0-16,7-13 0 15,5-10 0-15,3-9 0 16,5-10 0-16,5-8 0 16,-2-9 0-16,7-3 0 15,-3-4 0-15,1-2 0 16,-3 3 0-16,-1 4 0 0,-4 5 0 15,-5 5 0-15,-12 2 0 16,16 20-2-16,-14 0 0 16,0 2-2-16,2 11-3 15,-8-12-10-15,19 17-17 16,-13-17-7-16,11 3 1 15,-13-24-2-15</inkml:trace>
  <inkml:trace contextRef="#ctx0" brushRef="#br2" timeOffset="31719.1716">24982 3259 118 0,'-8'14'44'0,"-7"-11"1"15,10 9-2-15,-9-9-40 16,14-3-6-16,0 0-11 16,0 0-26-16,16 1-4 15,-5-15 0-15,10 6-1 16</inkml:trace>
  <inkml:trace contextRef="#ctx0" brushRef="#br2" timeOffset="33005.3002">1347 4269 71 0,'0'0'36'16,"0"0"0"-16,0 0 1 15,5 11-22-15,-14 0-8 16,7 14-3-16,-5 5 0 15,3 12-2-15,-6 11-1 16,2 10 0-16,-6 9-1 16,3 6 0-16,-3 2 0 15,2-3-1-15,3-2-2 16,-3-20-9-16,16-1-25 15,-3-19 1-15,17-13-1 16,1-22-2-16</inkml:trace>
  <inkml:trace contextRef="#ctx0" brushRef="#br2" timeOffset="33266.3263">1804 4180 97 0,'3'-13'36'0,"3"25"2"15,-12 8-2-15,-3 20-31 16,2 8-3-16,0 15 0 16,-4 9-1-16,1 11 0 15,-4 10-1-15,-2 0 0 16,-1 0-2-16,-1-5-2 15,3-3-1-15,-5-20-7 16,17-5-24-16,-10-24-1 0,12-12 1 16,1-24-2-16</inkml:trace>
  <inkml:trace contextRef="#ctx0" brushRef="#br2" timeOffset="33425.3422">1594 4854 95 0,'-19'-13'39'0,"-9"-3"1"15,13 16-3-15,0-5-30 16,15 5-2-16,0 0-3 15,31-6-1-15,16-5-4 16,14-19-16-16,33 7-21 16,3-16 2-16,30 1-2 15,6-13-1-15</inkml:trace>
  <inkml:trace contextRef="#ctx0" brushRef="#br2" timeOffset="33830.3827">3430 4526 88 0,'0'0'36'0,"-14"15"0"15,1 15 1-15,-3 13-35 16,-4 10-1-16,-3 9-1 15,0 7 0-15,2 2 1 16,0-3-2-16,10-6-2 16,-2-17-9-16,19-7-23 15,1-21-1-15,15-14 0 16,-3-21 0-16</inkml:trace>
  <inkml:trace contextRef="#ctx0" brushRef="#br2" timeOffset="33987.3984">3341 4257 99 0,'-40'-39'38'0,"9"22"1"16,2 8-3-16,8 11-37 16,23 14-8-16,12-8-28 15,24 11 0-15,8-7-1 16,17 8-1-16</inkml:trace>
  <inkml:trace contextRef="#ctx0" brushRef="#br2" timeOffset="34326.4323">4016 4526 90 0,'-51'20'38'16,"3"4"0"-16,-4-8 2 15,14 3-38-15,1-3 0 16,11 0 0-16,10-2-1 15,15-2 0-15,12 0-1 16,12-3 1-16,9-1-1 16,6 1 0-16,4 2 0 15,1 3 1-15,-5 1-1 16,-7 5 1-16,-11 3 0 15,-13 7 0-15,-16 2 0 16,-10 3 1-16,-6-1-1 16,-9-1 0-16,2-3-1 0,-2-7-1 15,10-2-2-15,4-12-4 16,26 3-29-16,-6-12-4 15,28-12 1-15,-3-7-3 16</inkml:trace>
  <inkml:trace contextRef="#ctx0" brushRef="#br2" timeOffset="34717.4714">5296 4621 89 0,'9'-12'38'0,"-9"12"0"15,0 0 1-15,-1 21-36 16,-6 11 0-16,-3 6-1 16,-1 7-1-16,-3 5-1 0,3-2-1 15,0 3-3-15,1-14-4 16,15-1-29-16,-5-25-1 15,11-6 1-15,2-21-3 16</inkml:trace>
  <inkml:trace contextRef="#ctx0" brushRef="#br2" timeOffset="34906.4903">5301 4272 96 0,'-24'-1'37'0,"15"13"1"16,0 0-3-16,16 9-38 15,12-3-1-15,8-8-5 16,21 13-7-16,-6-9-20 0,16 5 0 16,-2-7-1-16,8 9 3 15</inkml:trace>
  <inkml:trace contextRef="#ctx0" brushRef="#br2" timeOffset="35431.5428">5788 4578 66 0,'5'36'36'0,"-16"-10"-1"16,2 11 1-16,-15-11-24 15,11 8-4-15,-8-7-3 16,6-2-1-16,-2-2-1 15,5-4-1-15,3-7 0 16,9-12 0-16,-6 14-1 16,6-14 0-16,12-11 0 15,-2-4 0-15,4-5-1 16,3-7 1-16,0-3 0 0,1-9 0 15,0-2 0-15,-2-3-1 16,-1 2 0-16,-2 4 1 16,-2 3-1-16,-2 6-1 15,0 8 1-15,0 9 0 16,-9 12 0-16,15 9 0 15,-12 8 0-15,1 9 0 16,-1 5 1-16,4 3-1 16,3-1 1-16,0-1-1 15,4-6 0-15,2-9 0 16,7-9 1-16,7-10 0 15,5-13-1-15,1-6 1 16,2-5 0-16,4-9 0 16,-3 1 0-16,0 0 0 0,-7 5 0 15,-3 5-1-15,-7 7 1 16,-7 6-1-16,-15 11 1 15,12 13-1-15,-15 7 0 16,-5 9 1-16,1 6-1 16,-2 6 0-16,1 4-1 15,-1 2 0-15,7 1-3 16,1-8-2-16,18 3-9 15,-11-22-22-15,26 1-1 16,-3-20 0-16,14-2-2 16</inkml:trace>
  <inkml:trace contextRef="#ctx0" brushRef="#br2" timeOffset="36016.6013">6744 4513 89 0,'-8'25'36'16,"-14"-5"0"-16,10 21 1 15,-6-1-33-15,3 10 0 16,-2-1-2-16,5 3 1 16,-1-3-2-16,4-3 1 15,4-6-2-15,2-8 1 16,1-11-1-16,5-7 0 15,-3-14 0-15,14-9 1 16,-2-13-1-16,3-13 0 16,2-6 1-16,0-10 0 0,2-9 0 15,-3-5-1-15,0-3 1 16,-2 4-1-16,0 5 1 15,-3 7 0-15,0 6-1 16,3 14 1-16,1 8-1 16,8 12 1-16,0 10-1 15,5 5 0-15,4 9 0 16,4 5-1-16,4 4 0 15,-1 1 0-15,-1 3 0 16,-5 3 0-16,-9 1 1 16,-5 5 0-16,-14-2 0 15,-9 4 0-15,-18-1 0 16,-6 3 1-16,-12-4-1 15,-4 1 0-15,-5-5 0 16,-1-2 0-16,0-2 1 0,5-3-1 16,1 1 0-1,4 2 1-15,3 5-1 0,6 4 0 16,1 11 2-16,0 10-2 15,-1 9 1-15,2 7-1 16,1 6 0-16,1-2-3 16,7 2-4-16,-7-18-24 15,15 0-8-15,-1-24 1 16,13-11-3-16</inkml:trace>
  <inkml:trace contextRef="#ctx0" brushRef="#br2" timeOffset="36941.6938">7846 4483 80 0,'-12'-3'37'15,"-12"-3"0"-15,-2 12 0 16,-13 1-27-16,1 7-6 16,-6 5 0-16,3 7-1 15,2 6 1-15,0 11-2 16,6 3 1-16,5 2-1 15,8 2-1-15,9-2 1 16,11-6-2-16,10-4 0 16,10-13 0-16,13-12 1 15,9-13-1-15,9-11 0 16,2-14 0-16,4-12 1 15,-2-8-1-15,-8-6 1 16,-5-3 0-16,-12-2-1 0,-10 5 1 16,-11 1-1-16,-8 10 0 15,-7 8 1-15,-7 9-1 16,-2 7-1-16,0 9 1 15,-1 8 0-15,6 6 0 16,6 7-1-16,8 2 1 16,8 1 0-16,8-1 0 15,8 3 0-15,7-6 0 16,5 1 0-16,3 0 0 15,-1 0 0-15,-4 2 0 16,-4 3 0-16,-7 1 0 16,-7 9 0-16,-8 6 0 15,-9 3 0-15,-7 4 0 16,-7 3 0-16,-5-3 1 0,0 2-1 15,-2-8 0-15,2-9 0 16,1-8 1-16,15-19-1 16,-12 5 1-16,16-20-1 15,6-11 1-15,5-12 0 16,2-5 0-16,2-8 0 15,2-3 0-15,-2 1-1 16,0 6 1-16,-4 4 0 16,-3 11-1-16,-3 7 0 15,3 7 1-15,-1 8-2 16,3 4 1-16,7 3-1 15,5 0-1-15,10-7-4 16,16 4-3-16,-1-20-14 16,25 10-16-16,-9-20 0 15,13 4-1-15,-9-19 2 0</inkml:trace>
  <inkml:trace contextRef="#ctx0" brushRef="#br2" timeOffset="37136.7133">9100 3803 102 0,'-13'-3'37'0,"-14"11"2"16,-1 32-1-16,-15 22-34 15,12 10-1-15,-2 13-2 16,4 12 0-16,6 7 0 16,5 1-2-16,5-3 0 15,7-7-1-15,6-7-3 16,0-18-5-16,13-4-26 0,-14-23-2 15,10-4 0-15,-10-26-2 16</inkml:trace>
  <inkml:trace contextRef="#ctx0" brushRef="#br2" timeOffset="38200.8197">8738 4475 83 0,'0'0'39'15,"-20"4"-1"-15,24 10 1 16,-4-14-22-16,36 15-16 15,4-13 0-15,13-1-3 16,15-1-1-16,11-8-3 16,15 8-7-16,-9-13-24 15,6 10-1-15,-11-9 0 0,-1 11 1 16,-24-6 27-16,-11 7 8 15,-18 4 5-15,-26-4 9 16,11 6 23-16,-28-5 3 16,-1 11 0-16,-16-8 1 15,3 13-27-15,-12-4-5 16,2 6-2-16,-6 3-1 15,0 12-1-15,1 0 0 16,4 7-1-16,7-1 0 16,6 0-1-16,12-2 0 15,12-4-1-15,10-10 0 16,17-10 0-16,12-12 0 15,9-9-1-15,5-12 1 16,3-11-1-16,2-6 1 0,-7-4-1 16,-3-4 1-16,-11 1-1 15,-9 5 1-15,-9 4 0 16,-8 8 0-16,-6 9 0 15,0 17 0-15,-14-4 0 16,0 16 0-16,5 8 0 16,0 5 1-16,2 6-1 15,6 2 0-15,5 0 0 16,8-7-1-16,8-3 1 15,7-10 0-15,8-8 0 16,3-10 0-16,5-9 0 16,1-5 0-16,0-3 0 15,-6-4 0-15,-2-1 0 0,-6 5 1 16,-8 3-1-16,-6 7 0 15,-5 5 1-15,-11 7-1 16,0 12 0-16,-9 6 0 16,1 8 0-16,-7 5 0 15,3 3 0-15,-3 0 0 16,3-5 0-16,5-2 0 15,6-9 0-15,1-18 0 16,14 4 0-16,4-21 0 16,2-7 0-16,4-6 0 15,1-5 0-15,2-2 1 16,-2 1-1-16,-2 7 0 15,-4 4 0-15,-7 11 0 16,-12 14 0-16,12 1 0 16,-12 14 1-16,-3 6-2 15,3 1 1-15,3 4 0 0,8 1 0 16,6-7 0-16,11-8 0 15,10-7 0-15,6-9 0 16,11-11 0-16,2-8 0 16,6-11 0-16,2-8-1 15,-4-4 1-15,0-9-1 16,-8-2 0-16,-2-3 1 15,-6 1-1-15,-4 4 0 16,-9 6 1-16,-8 9 1 16,-5 10-1-16,-9 16 1 15,-10 14-1-15,-9 16 1 16,-8 17 0-16,-5 11-2 0,-4 13 1 15,1 7-2-15,0 6-1 16,0-2-3-16,9 9-5 16,-9-21-11-16,26 10-9 15,-9-24-8-15,12-2-1 16,-5-21 2-16</inkml:trace>
  <inkml:trace contextRef="#ctx0" brushRef="#br2" timeOffset="38405.8402">10554 4417 106 0,'-23'-7'42'16,"23"7"1"-16,-19 11-2 15,34-10-33-15,10 3-7 0,20-4-1 16,15-1-3-16,15-10-4 15,28 12-17-15,-2-19-16 16,23 8-1-16,-9-15-2 16,9 7 0-16</inkml:trace>
  <inkml:trace contextRef="#ctx0" brushRef="#br2" timeOffset="38962.8959">12399 3935 71 0,'0'0'38'15,"-18"1"-1"-15,6 29 0 16,-8 2-16-16,2 21-18 16,-3 12-2-16,3 10 1 15,-2 4-1-15,4 6 0 16,1 1-1-16,1-2 0 15,6-8-1-15,-1-8-3 16,13-2-5-16,-9-22-29 16,16-6 1-16,-3-22 0 15,7-10-2-15</inkml:trace>
  <inkml:trace contextRef="#ctx0" brushRef="#br2" timeOffset="39162.9159">12007 4403 107 0,'-20'10'40'0,"4"-6"1"16,20 8-4-16,11-12-35 16,20-4-1-16,17-7-1 15,15-7-2-15,13-1-2 16,11-13-3-16,20 7-29 0,-11-17-3 15,8 8 1 1,-14-13-2-16</inkml:trace>
  <inkml:trace contextRef="#ctx0" brushRef="#br2" timeOffset="39540.9537">12968 3780 107 0,'-29'29'40'15,"-10"-1"0"-15,9 23-1 16,-3 0-36-16,3 13 1 15,-1 4-2-15,2 7-1 16,0 3 1-16,3 3-1 16,3-3-1-16,7-8 0 15,3-10 0-15,4-7 0 0,8-11 0 16,4-12 0-16,8-13 0 15,6-11 1-15,9-16-1 16,1-8 0-16,3-5 1 16,2-9-1-16,0 1 0 15,-1-3 1-15,-3 8-1 16,-6 3 0-16,-4 11-1 15,-4 5 0-15,-4 13 0 16,0 3-2-16,1 11-1 16,-1 0-1-16,9 10-4 15,-5-15-9-15,22 16-18 16,-13-15-2-16,17 1 0 15,-6-12-1-15</inkml:trace>
  <inkml:trace contextRef="#ctx0" brushRef="#br2" timeOffset="39929.9926">13376 4403 98 0,'-29'19'39'15,"-13"0"1"-15,10 17-1 16,-8-3-34-16,9 6 0 15,1 0-2-15,9-1-1 16,9-2 0-16,12-7-1 16,14-11-1-16,10-8 1 15,9-13 0-15,5-6-1 16,6-10 1-16,2-10 0 15,-1-7-1-15,-4-2 1 0,-5 1 0 16,-8 2-1-16,-8 3 0 16,-7 7 0-16,-8 9 0 15,-5 16 0-15,0 0 0 16,-10 7 0-16,1 13-1 15,1 7 1-15,1 2-1 16,3 1 0-16,11 0-3 16,4-8 0-16,14-1-4 15,1-23-11-15,28 8-13 16,-5-28-7-16,14 0 0 15,-2-18-1-15</inkml:trace>
  <inkml:trace contextRef="#ctx0" brushRef="#br2" timeOffset="40130.0126">14202 3867 89 0,'-32'12'38'0,"7"31"1"16,-13 9 1-16,5 20-24 15,-4 5-13-15,5 9-1 16,4 2 0-16,4-4-3 15,9-3-1-15,1-17-6 16,21 3-24-16,-14-25-8 16,13-7 1-16,-8-23-2 15</inkml:trace>
  <inkml:trace contextRef="#ctx0" brushRef="#br2" timeOffset="40298.0294">13876 4375 87 0,'-11'-13'41'16,"11"13"-1"-16,0 0 1 15,25-5-16-15,-2 3-26 16,7-7-5-16,21 12-27 16,-11-14-7-16,17 4 0 15,-3-7-2-15</inkml:trace>
  <inkml:trace contextRef="#ctx0" brushRef="#br2" timeOffset="40815.0811">15365 3837 89 0,'8'-25'36'16,"-8"25"1"-16,5-12-1 15,-7 24-32-15,-7 15 1 16,1 18 0-16,-7 10-1 15,1 17 0-15,-7 5-2 16,3 11 0-16,-3 3-1 16,2-1 0-16,4-6-1 15,1-10-2-15,8-6-1 16,3-18-3-16,11-2-8 15,-6-26-24-15,15-9-1 0,-6-17 0 16,10-7 0-16</inkml:trace>
  <inkml:trace contextRef="#ctx0" brushRef="#br2" timeOffset="41005.1001">15104 4327 78 0,'-38'-7'41'0,"15"16"-2"15,-2-3 2-15,21 14-14 16,5-8-24-16,17-5-2 15,21-4 0-15,12-5-3 16,18-6 0-16,11-12-3 0,16 4-9 16,-5-20-23-1,14 6-2-15,-12-14 0 0,-1 4 0 16</inkml:trace>
  <inkml:trace contextRef="#ctx0" brushRef="#br2" timeOffset="41399.1395">15938 3767 102 0,'-36'34'39'16,"4"19"1"-16,-10 0-2 16,11 16-32-16,-6 0-2 15,2 10-1-15,3-3-1 16,3 2 0-16,4-5-1 15,6-9 0-15,6-6-1 16,5-13 0-16,4-7 0 0,4-13-1 16,10-11 1-16,3-14 0 15,6-11 1-15,5-8-1 16,-1-7 0-16,5-3 1 15,-3-4-1-15,0-2 1 16,-4 8-1-16,-5 7 0 16,-2 7 0-16,-14 13 0 15,16 3 0-15,-10 12 0 16,-2 8-1-16,-2 5 0 15,4 4-1-15,-2 0-1 16,9 4-2-16,0-10-4 16,17 12-14-16,-12-23-16 15,15 4 0-15,-5-15 0 0,6-1 1 16</inkml:trace>
  <inkml:trace contextRef="#ctx0" brushRef="#br2" timeOffset="41787.1783">16158 4440 89 0,'-2'12'37'0,"2"-12"0"16,-5 20 1-16,5-20-30 15,3 18-5-15,-3-18 1 16,24 5-1-16,-4-10 0 15,7-3-1-15,4-7 0 16,3-3-1-16,5-8 1 0,-1-1-1 16,-2-2 0-16,-4-2 0 15,-3 1-1-15,-7 3 1 16,-8 3 0-16,-8 3 0 15,-10 11 0-15,-6 5 0 16,-9 11-1-16,-5 11 1 16,-8 11 0-16,-3 8-1 15,-2 10 1-15,3 7-1 16,5 1 0-16,7-1 0 15,11 0 0-15,13-7-1 16,13-5-3-16,9-12-2 16,23-1-8-16,-6-25-17 15,29-1-9-15,-6-18 0 16,14 0-1-16</inkml:trace>
  <inkml:trace contextRef="#ctx0" brushRef="#br2" timeOffset="42267.2263">16975 4362 96 0,'-30'7'39'15,"2"19"1"-15,-10-6-1 16,10 15-32-16,-4 0-4 16,10-2 0-16,4 0-1 15,9-3 0-15,10-4-1 16,11-12 0-16,9-9-1 15,5-8 0-15,4-10 1 16,5-5-1-16,1-11 0 16,-2-3 0-16,1-6 0 15,-3 0 0-15,-1-2 0 0,-6 4 0 16,1 6-1-16,-7 4 1 15,-3 10-1-15,-4 11 1 16,-12 5-1-16,12 30 1 16,-15 8-1-16,-7 15 1 15,-4 13 0-15,-3 15-1 16,-8 10 1-16,0 2 0 15,-6 5 1-15,0 0-1 16,-1-4 1-16,2-11-1 16,0-10 1-16,2-13-1 15,1-16 1-15,-1-11-1 16,3-16 0-16,0-13 0 15,-3-13 0-15,1-7 0 16,3-11 1-16,-1-8-3 0,4-6-2 16,2-11-4-16,19 11-19 15,-4-13-11-15,13 11-2 16,4-5-1-16,17 13 0 15</inkml:trace>
  <inkml:trace contextRef="#ctx0" brushRef="#br2" timeOffset="43041.3037">18489 4345 73 0,'-23'-20'38'15,"0"10"-1"-15,-11-5 1 16,6 14-29-16,-15 1-3 15,1 11 1-15,-11 8-2 16,5 6-1-16,-7 8 0 16,7 3-2-16,4 4 1 15,7-3-2-15,11 2 0 16,10-3 0-16,12-5 0 15,14-5-1-15,11-7 0 0,13-8 0 16,13-9 1-16,7-6-1 16,5-13 0-16,5-10 0 15,4-9 1-15,-5-4 0 16,-5-5 0-16,-7 1 0 15,-12 0-1-15,-7 4 2 16,-12 9-1-16,-6 7 0 16,-9 11-1-16,-5 13 0 15,-18 13 0-15,-1 9-1 16,-2 11 0-16,-2 8 0 15,1 8 0-15,1-1-1 16,11 2-1-16,9-9-3 16,16 3-1-16,6-24-9 15,24 10-13-15,-2-26-12 0,14 1 1 16,-5-18 0-16</inkml:trace>
  <inkml:trace contextRef="#ctx0" brushRef="#br2" timeOffset="43386.3382">19058 4340 92 0,'0'0'38'0,"-7"-19"2"16,7 19-2-16,-18 16-34 16,8 4-1-16,-4 10 0 15,1 9-2-15,-3 7 1 16,2 5-1-16,2-1 0 15,6 3 0-15,2-5 0 0,8-8 0 16,5-6 0-16,6-14 0 16,8-12 0-16,6-13-1 15,7-14 1-15,-1-11 0 16,2-8 0-16,2-8-1 15,-2-6 1-15,-4-1 0 16,-4-1-1-16,-7 4-1 16,-3 8-1-16,-6 4 0 15,-2 11-3-15,-8 2-2 16,12 25-16-16,-15 0-16 15,15 1 0-15,-15-1-1 16,30 18 1-16</inkml:trace>
  <inkml:trace contextRef="#ctx0" brushRef="#br2" timeOffset="43770.3766">19822 4351 95 0,'-33'-4'40'16,"5"11"1"-16,-13-4-3 15,1 10-31-15,-2 7-2 16,3 4-1-16,-1 6-2 16,7 5 0-16,4 1 0 15,8 3-1-15,9-3 0 16,9-3-1-16,11-7 0 15,9-4 0-15,11-11 0 16,9-8 0-16,6-10 0 16,3-7 0-16,2-9 0 0,-3-8 0 15,-2-4 0-15,-7-6-1 16,-8 0 1-16,-9 0-1 15,-6 1-1-15,-8 4 1 16,-6 9-2-16,-6 3 1 16,-1 11-2-16,-4 3-1 15,12 10-4-15,-17 0-10 16,25 22-11-16,-8-22-8 15,14 26 1-15,-3-18-2 16</inkml:trace>
  <inkml:trace contextRef="#ctx0" brushRef="#br2" timeOffset="44021.4017">20200 4284 96 0,'20'-10'39'0,"-16"-8"1"16,-4 18-2-16,0 0-33 15,0 0 0-15,-10 29-2 16,-4 3 0-16,-3 11-1 15,-3 5-1-15,1 7 0 16,2 0-1-16,4 0 0 16,6-6-1-16,4-9 0 15,5-12-2-15,10-12-2 16,0-17-6-16,22 1-16 15,-13-26-13-15,11-2 1 16,-7-17-2-16,6-1 2 16</inkml:trace>
  <inkml:trace contextRef="#ctx0" brushRef="#br2" timeOffset="44139.4135">20276 3993 95 0,'-20'-38'39'0,"7"18"0"16,-3 6-3-16,16 14-30 15,8 15-34-15,0-5-11 16,18 17 0-16,5-5-1 15</inkml:trace>
  <inkml:trace contextRef="#ctx0" brushRef="#br2" timeOffset="44565.4561">20853 4242 104 0,'-27'-6'42'0,"-20"-12"0"15,9 16-1-15,-18 0-37 16,8 9-1-16,-3 11-1 15,3 8 0-15,4 10-1 16,9 6 0-16,8 3-1 16,13-1 0-16,14-4 0 15,12-10 0-15,17-11 0 16,11-14 0-16,14-16 1 15,5-14 0-15,6-13 0 16,-1-9 0-16,-2-13 1 16,0-6-1-16,-5-6 0 15,-5 1 0-15,-11 1 0 16,-6 10 0-16,-8 10-1 0,-12 12 0 16,-13 20 0-16,-12 19 0 15,-11 23 0-15,-9 19-1 16,-6 15 1-16,-1 7-1 15,7 8-2-15,-3 1-2 16,18 4-5-16,1-25-11 16,29 14-7-16,-2-26-14 15,22 0 0-15,1-21-1 16,22-3 2-16</inkml:trace>
  <inkml:trace contextRef="#ctx0" brushRef="#br2" timeOffset="45139.5135">21726 4411 78 0,'0'0'38'0,"-2"21"-2"16,2-21 1-16,27 2-29 15,-1-8-5-15,11-3-1 16,5-4 1-16,7-2-1 16,-1-7-1-16,-1 2 2 15,-9-5-2-15,-4 0 2 16,-13-2-1-16,-12 3 0 15,-12-3 0-15,-10 5 1 16,-11 3 0-16,-8 6-1 16,-7 8 0-16,-5 9 0 15,-5 12 0-15,1 11 0 16,1 9-1-16,8 5-1 15,9 8 1-15,7 3-2 0,12-3 1 16,16-3-1-16,17-3-1 16,16-13-3-16,20-4-2 15,-1-19-14-15,28 5-17 16,-7-22-1-16,14 1 0 15,-11-16-1-15</inkml:trace>
  <inkml:trace contextRef="#ctx0" brushRef="#br2" timeOffset="45523.5519">22518 4248 109 0,'-24'4'39'0,"-12"-2"1"16,6 15-1-16,-5 1-35 15,1 7-2-15,-2 4 1 16,4 5-2-16,2 2 0 0,5-1 0 15,6-3 0-15,8-2-1 16,8-6 0-16,11-8 1 16,7-9 0-16,11-8 0 15,5-10 0-15,7-10-1 16,5-7 2-16,2-5-1 15,-3-7 0-15,-1 2 0 16,-6 0-1-16,-4 6 1 16,-10 6-1-16,-7 8 0 15,-14 18 0-15,0 0 1 16,-4 11-2-16,-10 11 1 15,-1 9-1-15,1 3 0 0,4 5-1 16,2-3-2-16,12 3-1 16,10-15-4-16,23 9-12 15,-8-27-10-15,26 5-10 16,-6-15 1-16,18-2 0 15</inkml:trace>
  <inkml:trace contextRef="#ctx0" brushRef="#br2" timeOffset="45753.5749">23115 4245 111 0,'-21'2'40'0,"-15"0"1"16,9 18-2-16,-13 1-35 15,11 6-1-15,0 1-1 16,9 8-1-16,4-4 0 15,10 0-1-15,14-3 1 0,9-9-1 16,17-6-1-16,9-12-2 16,11-4-1-16,8-20-6 15,22 8-17-15,-8-24-13 16,7 1 0-16,-9-15-1 15,8 2 2-15</inkml:trace>
  <inkml:trace contextRef="#ctx0" brushRef="#br2" timeOffset="46120.6116">23749 3796 119 0,'-26'36'41'16,"-13"-1"1"-16,13 16-2 0,-7 0-37 15,2 8-1-15,4 4 0 16,2 4-1-16,3-1 0 15,3-5 0-15,4-4-1 16,5-8 0-16,4-10 0 16,6-9 0-16,7-13 0 15,7-14 0-15,9-10 0 16,1-10 1-16,5-11-1 15,3-2 2-15,-1-3-2 16,-2 3 0-16,-5 1 0 16,-3 9 0-16,-3 10 0 15,-7 10 0-15,-4 10 0 16,-2 6 0-16,-1 9 0 15,2 0 0-15,1 7 0 0,1-4-5 16,7 8-9-16,-10-22-9 16,20 9-13-16,-14-19-6 15,7 3 0-15,-18-7-2 16</inkml:trace>
  <inkml:trace contextRef="#ctx0" brushRef="#br2" timeOffset="47120.7116">1321 6144 56 0,'3'-18'33'0,"-2"-4"0"16,5 3-1-16,-10-9-18 15,16 15 0-15,-16-10-4 16,4 23-2-16,-3-20 0 16,3 20-2-16,-21 12-1 0,4 12-2 15,-8 6 0-15,2 11-1 16,-2 5-1-16,1 6-1 15,6 1 0-15,5-1 1 16,13-5-1-16,8-8 0 16,15-11 1-16,5-9-1 15,15-13 0-15,5-10 0 16,3-11 1-16,-3-10-1 15,-4-10 1-15,-4-6 0 16,-14-8-1-16,-9 1 1 16,-17 2-1-16,-14 1 1 15,-10 7-1-15,-7 6 0 16,-4 8-1-16,-2 6-1 15,7 10-3-15,4-3-2 0,26 11-20 16,0 0-11-16,16-8-1 16,13-7-1-16,21 4 1 15</inkml:trace>
  <inkml:trace contextRef="#ctx0" brushRef="#br2" timeOffset="47382.7378">2057 5507 93 0,'-2'-12'38'0,"-9"-2"1"16,11 14-1-16,-6 23-33 15,2 14 0-15,-5 16 0 16,2 16-2-16,-3 12 0 0,0 12-1 15,2 13-1-15,1 0 1 16,3-4-1-16,2-9-3 16,9-10-3-16,-1-20-7 15,14-5-25-15,-8-28-2 16,8-11 1-16,-5-24-2 15</inkml:trace>
  <inkml:trace contextRef="#ctx0" brushRef="#br2" timeOffset="47561.7557">1845 6096 118 0,'-25'12'38'0,"4"-8"1"16,21-4-2-16,19 1-35 15,20-18-2-15,22-7-3 16,6-17-5-16,28 2-29 15,-3-15-1-15,14 2-1 16,-7-11-1-16</inkml:trace>
  <inkml:trace contextRef="#ctx0" brushRef="#br2" timeOffset="47961.7957">2715 5451 104 0,'-35'21'39'15,"6"14"1"-15,-9 3-2 16,10 13-35-16,-2 11 2 0,3 10-2 15,3 4 1-15,1 7-1 16,3 1 1-16,4-1-2 16,4-5 1-16,4-5-2 15,4-13 0-15,3-7-1 16,5-12 0-16,7-16 0 15,5-16 0-15,8-13 0 16,5-17 1-16,6-9-1 16,1-12 1-16,-1-2-1 15,2-4 1-15,-4 4-1 16,-7 8 2-16,-4 8-2 15,-8 13 0-15,-14 15 0 16,12 15 0-16,-13 10 0 16,0 11-2-16,-1 5 2 0,2 7-2 15,1 1 0-15,8 2-3 16,0-14-4-16,22 8-15 15,-7-25-15-15,16-5-1 16,-1-18-1-16,12-6 0 16</inkml:trace>
  <inkml:trace contextRef="#ctx0" brushRef="#br2" timeOffset="48599.8595">3082 6141 110 0,'-28'13'38'16,"13"13"1"-16,0-10-1 15,16 2-35-15,6-2-1 16,10-3-1-16,6-5 0 0,10-5 0 16,2-7 0-16,7-5 0 15,1-10 1-15,-4-4-1 16,-3-4 0-16,-5-4 0 15,-9-4 1-15,-6 0-1 16,-6 3 0-16,-10 1-1 16,-10 7 1-16,-3 6-1 15,-11 11 0-15,-2 11 1 16,-6 10-1-16,0 12 0 15,0 9 0-15,3 11 0 16,4 2 0-16,8 3 1 16,12-2-1-16,9-4 0 15,14-9 0-15,12-8 0 16,14-14 0-16,7-8 0 0,9-12 1 15,6-7-1-15,0-6 0 16,-2-4 0-16,-3 0 0 16,-9 1 0-16,-12 4 0 15,-6 5 0-15,-10 7 0 16,-10 8 0-16,-8 11 0 15,-8 5 0-15,-3 10 0 16,-2 2 0-16,-1 6 0 16,0-2 0-16,2-1 0 15,0-6 0-15,5-10 0 16,1-17 1-16,0 0 0 15,17-8-1-15,-7-16 2 16,1-8-2-16,2-5 3 16,-1-3-3-16,-1-1 0 0,3 4 0 15,-1 3 0-15,-3 5 0 16,4 7 0-16,-2 1-6 15,10 14-9-15,-8-15-8 16,23 18-16-16,-5-16-2 16,19 10-1-16,1-11 0 15</inkml:trace>
  <inkml:trace contextRef="#ctx0" brushRef="#br2" timeOffset="49382.9378">5382 5596 87 0,'-7'-14'37'0,"7"14"0"15,0 0 1-15,0 0-34 16,-10 17-1-16,8 8-1 15,-1 14 0-15,0 12 0 16,1 8 2-16,0 12-2 16,1 10 1-16,1 5-1 15,-3 0 0-15,2-6 0 16,1-7 1-16,0-11-2 15,-1-11-1-15,2-11 0 16,-1-13 1-16,4-16 0 0,-4-11 0 16,13-19-1-16,-2-11 1 15,0-5-1-15,2-10 1 16,2-5 0-16,1-3-1 15,2 0 0-15,0 5 0 16,3 9 0-16,-1 8 0 16,3 10-1-16,0 12 1 15,2 10 0-15,2 13 0 16,-2 8-1-16,-1 9 1 15,-1 6 0-15,-4 6 0 16,-5 4 1-16,-10 0-1 16,-7 0 1-16,-12-2-1 15,-13-3 0-15,-7-8 0 16,-5-7-1-16,-4-6-1 0,-3-13-2 15,8-6-3-15,-2-22-12 16,29 4-19-16,0-17-1 16,20-1-1-16,8-11 0 15</inkml:trace>
  <inkml:trace contextRef="#ctx0" brushRef="#br2" timeOffset="49779.9775">5985 6285 61 0,'19'-4'37'0,"6"-2"-1"0,0-11 2 15,6 8-12-15,-6-21-21 16,7 3 0-16,-8-6-1 15,-1 2-1-15,-9-1 1 16,-4 4-1-16,-6-2 0 16,-5 8 0-16,-7 2-1 15,-6 8 0-15,-4 2 1 16,-5 13-1-16,-4 7-1 15,-3 12 1-15,-3 7-1 16,-2 11 1-16,0 6-1 16,4 5 0-16,6 1-1 15,11-2 0-15,10-5 0 16,16-9 0-16,19-10 0 15,18-10-2-15,24-10-2 16,8-15-3-16,24 3-12 0,-9-21-14 16,19 3-7-16,-10-14-1 15,4 5-1-15</inkml:trace>
  <inkml:trace contextRef="#ctx0" brushRef="#br2" timeOffset="50283.0278">7264 5998 109 0,'-22'-18'41'15,"5"16"0"-15,-13-8-3 16,-4 11-32-16,-7 2-2 0,2 13-1 16,-8 6-1-16,1 12 0 15,2 7-1-15,5 5-1 16,8 4 1-16,5-1-1 15,13-1 0-15,13-10 0 16,14-7-1-16,15-13-1 16,19-5-2-16,7-13-2 15,17 1-9-15,-5-22-15 16,19 9-10-16,-7-15-1 15,8 4 0-15,-10-8 1 16</inkml:trace>
  <inkml:trace contextRef="#ctx0" brushRef="#br2" timeOffset="50741.0736">7767 6068 101 0,'-12'-5'38'0,"-7"-9"2"16,3 11-2-16,-4-5-32 15,-6 8 0-15,-4 2-1 16,-1 13-1-16,-5 4-1 16,-2 9 0-16,-3 5-1 15,3 2 0-15,4 4-1 16,10-3-1-16,7-1 0 15,10-7 1-15,11-8-1 16,12-8 0-16,15-9 0 16,6-9 0-16,5-11 1 0,1-3-1 15,5-13 1-15,-5-2-1 16,-5-3 1-16,-7 0-1 15,-6-1 2-15,-7 8-2 16,-8 6 0-16,-4 8 0 16,-6 17 0-16,0 0 0 15,-12 17-2-15,1 8 2 16,2 10 0-16,-2 4-1 15,7 5-1-15,-1-3-1 16,14 2-1-16,5-13-2 16,14-1-4-16,0-22-10 15,25 7-8-15,-10-22-12 16,15-3 1-16,-6-18 0 15,4 1 2-15</inkml:trace>
  <inkml:trace contextRef="#ctx0" brushRef="#br2" timeOffset="51103.1098">8222 6031 103 0,'-8'-22'39'16,"8"22"1"-16,-17-8-1 15,15 22-31-15,-14 4-2 16,3 13-2-16,0 3-1 16,2 7-1-16,2 0 0 15,3 0-1-15,6-5 0 16,2-6-1-16,9-9 1 15,4-7-1-15,8-13 0 16,1-9 1-16,5-12-1 16,5-6 1-16,2-11-1 15,0-5 1-15,0-4-1 16,0-1 0-16,-2 4-1 0,-4 6 1 15,-5 7 0-15,-9 8 0 16,-4 14 0-16,-12 8 0 16,2 24 0-16,-9 3 0 15,-6 6 1-15,2 8-2 16,-2 3-1-16,2-5-2 15,14 2-4-15,-2-18-6 16,26 7-10-16,-12-24-11 16,24 2-5-16,-3-21-1 15,14 1 2-15</inkml:trace>
  <inkml:trace contextRef="#ctx0" brushRef="#br2" timeOffset="51416.1411">8980 5923 100 0,'-30'-11'40'16,"9"22"0"-16,-14-3 0 15,11 11-32-15,-5 0-1 16,7 6-4-16,3-3 1 16,6 0-2-16,12-4-1 15,10-4-1-15,8-5 1 16,5-4-1-16,5-3 0 15,2-3 0-15,-1 1 1 16,-2 1-1-16,-4 2 1 16,-6 2-1-16,-8 7 1 15,-7 8 0-15,-8 1-1 16,-3 4 1-16,-4 3-2 0,-2-2 0 15,1 2-3-15,-3-9-5 16,16 8-14-16,-8-23-12 16,10-4-6-16,17 4 1 15,6-11-1-15</inkml:trace>
  <inkml:trace contextRef="#ctx0" brushRef="#br2" timeOffset="51791.1786">9237 6028 101 0,'0'0'40'0,"-6"23"0"16,6-23 0-16,9 23-28 16,4-15-8-16,10-3-1 15,6-3 0-15,8-5-1 0,1-6 0 16,8-6 0-16,-4-7 0 15,-3-2-1-15,-8-4-2 16,-6 1 3-16,-9 0-3 16,-10 2 4-16,-9 6-5 15,-12 9 2-15,-11 9 2 16,-7 12-2-16,-9 11 0 15,-1 13 0-15,-3 7 0 16,5 7 0-16,6 5 0 16,10-2 0-16,16-5 0 15,14-10 0-15,20-8 0 16,14-13 0-16,22-2-10 15,-2-27-11-15,31 12-9 16,-9-23-12-16,20 2-1 0,-5-11 0 16,8-3 0-16</inkml:trace>
  <inkml:trace contextRef="#ctx0" brushRef="#br2" timeOffset="53723.3718">11152 5949 59 0,'2'-9'36'15,"-9"-3"-4"-15,-3 5 4 16,-12-8-21-16,4 15 0 0,-13-6-10 16,3 9 2-16,-9 0-2 15,3 12-2-15,-4 3 3 16,2 8-4-16,3 8 2 15,4 7-2-15,6 3 2 16,8 2-3-16,9-4-1 16,12-7 1-16,14-14-1 15,14-12 1-15,13-14-1 16,9-18 0-16,8-14 1 15,2-8 0-15,-2-8-3 16,-2-4 4-16,-7 3-4 16,-11 5 3-16,-10 7-2 15,-11 8 2-15,-9 11-3 16,-9 12 4-16,-5 11-2 0,-17 11-1 15,-2 12 3-15,-1 12-3 16,-2 5 3-16,5 5-3 16,5 3 1-16,5-7-6 15,20 1 1-15,0-24-19 16,26 5-14-16,3-21 0 15,16-4-1-15,-2-19-1 16</inkml:trace>
  <inkml:trace contextRef="#ctx0" brushRef="#br2" timeOffset="54106.4101">11783 5917 82 0,'-22'29'36'15,"-7"-1"2"-15,6 9-1 0,-4-8-17 16,8 10-17-16,2-7 0 15,9 0 0-15,2-10-1 16,9-4 1-16,-3-18-1 16,23 4-1-16,-3-22 1 15,7-8 0-15,5-11 0 16,2-7 1-16,0-4-4 15,2-2 3-15,-4 4-3 16,-2 4 3-16,-5 11-4 16,-8 8 4-16,-3 13-4 15,-14 10 1-15,14 17 3 16,-13 10-2-16,-2 6 2 15,0 10-3-15,2 1 2 16,2 2-2-16,8 0 0 0,3-10-3 16,12-2-2-16,5-19-2 15,16 6-11-15,-4-27-18 16,12-1-1-16,-7-17 2 15,5-1-1-15</inkml:trace>
  <inkml:trace contextRef="#ctx0" brushRef="#br2" timeOffset="54573.4568">12425 5910 103 0,'-20'-15'35'0,"6"15"2"15,-11-2 1-15,11 11-31 16,-6 1 0-16,6 10-5 16,3 2 2-16,7 8-4 15,5-1 4-15,7-1-4 16,6 0 1-16,5-5 0 0,2-7-1 15,5-7 1-15,0-10-1 16,3-9 1-16,0-11-1 16,0-5 1-16,-2-7-2 15,1-4 2-15,-5-1-2 16,-1 3 2-16,-2 6-3 15,-6 6 3-15,-1 11-3 16,-13 12 1-16,6 15 3 16,-10 19-4-16,-4 15 3 15,-2 17-2-15,-8 14 2 16,-3 14-3-16,-4 8 3 15,-4 6 1-15,-4-3-3 16,1-8 2-16,0-10-1 16,-1-13 1-16,4-16-1 0,5-18 2 15,3-16-3-15,4-18 1 16,5-16 0-16,5-13 0 15,5-11 0-15,4-13-1 16,7-11 1-16,6-7-1 16,4-7 2-16,8-2-3 15,3 6-2-15,-5-9-14 16,19 21-16-16,-10-4-6 15,4 18 1-15,0 3-2 16</inkml:trace>
  <inkml:trace contextRef="#ctx0" brushRef="#br2" timeOffset="55428.5423">13566 5901 95 0,'10'-22'34'0,"4"9"3"16,-13-3-2-16,-1 16-29 16,1-10-3-16,-1 10-1 15,-12 16 3-15,2 6-3 16,-5 4 3-16,1 10-4 15,-1 5 2-15,0 7-2 16,3 1 2-16,2 2-2 0,6-5 0 16,7-3-1-16,5-7 1 15,6-10-1-15,7-13 0 16,8-11 1-16,3-12-1 15,5-12 0-15,2-14 1 16,2-7 0-16,-1-6-1 16,-5-3 1-16,-2-1-2 15,-4 3 2-15,-6 8-2 16,-3 6 2-16,-7 12-3 15,-5 9 2-15,-8 15 0 16,0 0-1-16,7 28 3 16,-11 4-3-16,1 4 3 15,-1 8-3-15,3 2 3 16,0-2-2-16,2-2 0 0,6-9 1 15,5-6 0-15,6-12 0 16,5-13 0-16,3-9 0 16,3-14 0-16,3-6 0 15,-2-10 0-15,-2-7-1 16,-2-2 0-16,-8-1 1 15,-4 2-2-15,-5 3 2 16,-4 9-3-16,-5 5 0 16,1 12-3-16,-4 1 0 15,3 15-6-15,0 0-14 16,25 8-13-16,-13-1 0 15,16 9 0-15,-5-6 0 16</inkml:trace>
  <inkml:trace contextRef="#ctx0" brushRef="#br2" timeOffset="55843.5838">14641 5829 110 0,'-15'0'37'15,"5"14"1"-15,-7-1-2 16,3 12-34-16,0 7 2 15,4 10-3-15,-1 5 2 16,2 8-2-16,0-1 2 16,3-3-2-16,-1-3 1 15,4-8-1-15,-1-6 0 16,2-13 0-16,1-9 0 15,1-12 0-15,12-12 0 16,-1-11 0-16,4-12 0 0,2-6 0 16,3-11 0-16,2-4 0 15,-1-2-1-15,-1 1 1 16,-3 5-1-16,-4 8 1 15,-3 9-1-15,-3 6 1 16,-1 12-2-16,-6 17 2 16,13-11-2-16,-2 15 0 15,5 5-2-15,5-1-2 16,12 9-3-16,-6-16-14 15,27 14-12-15,-14-14-6 16,14 4 1-16,-10-12-1 16</inkml:trace>
  <inkml:trace contextRef="#ctx0" brushRef="#br2" timeOffset="56218.6213">15062 5943 107 0,'-20'22'39'16,"15"2"0"-16,5-24 0 15,16 17-36-15,12-22 0 16,13-1-1-16,6-8 0 16,6-5-1-16,2-3-1 15,-3-1 3-15,-8-1-3 16,-6 1 3-16,-10 3-3 15,-11 1 3-15,-16 6-3 16,-1 13 3-16,-23-10-2 0,-3 16-2 16,-9 9 2-16,-3 7-2 15,-6 7 3-15,0 9-3 16,3 3 2-16,6 3-2 15,10-1 2-15,11-2 0 16,14-5-1-16,16-9-1 16,18-9-1-16,12-10-1 15,17-5-3-15,4-18-2 16,21 8-12-16,-11-26-13 15,18 8-7-15,-11-13 2 16,3 6-1-16</inkml:trace>
  <inkml:trace contextRef="#ctx0" brushRef="#br2" timeOffset="56436.6431">15985 5848 95 0,'-32'-8'37'0,"2"13"2"0,-13-1 0 16,9 15-17-16,-8-1-17 16,8 8-3-16,5 1 1 15,3 10-2-15,8 0 1 16,5 3 0-16,12-3-2 15,8-1 1-15,11-10-1 16,6-6-2-16,14-10-1 16,7-13-3-16,13-1-7 15,-8-29-15-15,18 3-12 16,-7-20 1-16,7 2-1 15,-8-18 1-15</inkml:trace>
  <inkml:trace contextRef="#ctx0" brushRef="#br2" timeOffset="56639.6634">16403 5352 113 0,'-14'23'40'16,"-12"6"1"-16,11 28-8 16,-6 1-29-16,11 8 0 15,1 2-1-15,3 3-1 16,5 2 0-16,5-4-2 15,7-2-2-15,-1-12-3 16,15 1-14-16,-16-24-19 16,14-3-2-16,-8-20 0 15,12-3-2-15</inkml:trace>
  <inkml:trace contextRef="#ctx0" brushRef="#br2" timeOffset="56909.6904">16495 5833 90 0,'-26'12'39'0,"-12"-5"3"16,12 11-2-16,-10-14-14 16,13 11-24-16,4-2 2 15,9 3-2-15,4-3 1 16,11 0-1-16,8-2-1 15,7 0 0-15,7 0 0 16,4-1 1-16,6-2-2 16,3 0 0-16,6 0-4 15,-3-6-3-15,11 13-14 0,-18-22-13 16,13 11-8-16,-11-14 0 15,6 4-1-15</inkml:trace>
  <inkml:trace contextRef="#ctx0" brushRef="#br2" timeOffset="57579.7574">17283 5864 88 0,'-20'-5'37'0,"-6"1"-1"16,0 6 2-16,-12-3-32 15,4 6 1-15,-6-1-2 0,4 7 0 16,-5 4 1-16,7 6-2 16,-2 3 0-16,7 5-2 15,3-1 1-15,10 2-2 16,7-4 0-16,10-3 0 15,12-6 0-15,9-7-1 16,10-11 1-16,6-10-1 16,8-6 1-16,2-7-1 15,0-5 1-15,-2-2-1 16,-4-1-1-16,-6-1 1 15,-7 9-1-15,-5 3 1 16,-7 8-1-16,-6 7 0 0,-11 6 1 16,3 17 0-1,-7 4 1-15,-2 8-2 0,1 6 1 16,1 1-4-16,8 6 0 15,-1-8-4-15,19 9-11 16,-5-25-10-16,22 7-10 16,-4-21 0-16,16-1 0 15,-5-18 3-15</inkml:trace>
  <inkml:trace contextRef="#ctx0" brushRef="#br2" timeOffset="58141.8136">17750 5819 106 0,'-16'-6'40'0,"-10"1"-2"15,4 16-2-15,-1 1-29 0,2 12-4 16,-1 2 2-16,5 9-4 16,2 2 2-16,5-1-2 15,7-2 1-15,6-3-1 16,7-8 0-16,4-7 0 15,5-9-1-15,7-13 0 16,2-6 0-16,1-10 1 16,2-7-1-16,-2-4 0 15,-3-1-2-15,-1-2 3 16,-2 8-3-16,-9 4 3 15,-1 8-4-15,-13 16 3 16,10 3-1-16,-11 19 0 16,-6 12 3-16,-3 18-4 15,-3 10 4-15,-2 12-3 0,-5 4 3 16,0 6-2-16,-3-5 0 15,0-4 2-15,0-7-1 16,0-13 1-16,3-12-1 16,4-12 1-16,0-10-1 15,4-13 1-15,12-8-2 16,-13-15-1-16,13-5 0 15,0-11 0-15,5-7 1 16,-1-7-2-16,6-7 2 16,0 1-1-16,4-4 2 15,5 5-1-15,1 3 1 16,6 5 0-16,2 6 0 15,2 10-1-15,2 6-2 16,3 1-3-16,7 15-7 0,-13-16-10 16,21 19-9-16,-16-17-10 15,13 8 0-15,-9-13 0 16,9 6 1-16</inkml:trace>
  <inkml:trace contextRef="#ctx0" brushRef="#br2" timeOffset="58495.849">18206 5912 111 0,'-3'14'39'16,"3"-14"2"-16,13 17-4 15,6-16-32-15,14-2-1 16,3-4-1-16,8-6-1 15,0-4-2-15,-3 0 2 0,-2-4-3 16,-7-2 3-16,-9 0-4 16,-7 0 4-16,-12-2-4 15,-11 7 1-15,-9 7 1 16,-9 4 1-16,-8 10-1 15,-5 11 0-15,-4 8 2 16,0 12-2-16,3 9 3 16,5 5-1-16,10-1 1 15,10 2-4-15,13-6 0 16,10-13-7-16,21 7-12 15,-8-32-10-15,28 2-11 16,-1-21 0-16,20-2-2 16,2-18 1-16</inkml:trace>
  <inkml:trace contextRef="#ctx0" brushRef="#br2" timeOffset="59299.9294">19391 5846 88 0,'0'-12'34'15,"0"12"3"-15,0 0-3 16,0 0-28-16,0 0 0 16,0 0-2-16,0 0 3 15,-12 23-3-15,1-6 2 0,1 9-4 16,-1-1 2-16,1 7-2 15,2-3 2-15,4 2-3 16,9-8-1-16,4-6 1 16,9-7-1-16,6-8 1 15,4-10-1-15,4-7 0 16,2-7 1-16,1-6-1 15,-2 0-2-15,0-2 3 16,-6 0-3-16,-2 3 3 16,-6 4-4-16,-2 6 4 15,-6 6-4-15,-11 11 3 16,0 0 2-16,11 8-2 15,-11 11 2-15,-2 4-3 16,2 5 4-16,5 6-4 0,0 1 3 16,4 2-1-16,5-4-1 15,6-5 1-15,4-10-1 16,5-5 1-16,2-13 0 15,-1-7 0-15,2-11 0 16,-3-8-1-16,-4-7 1 16,-2-2 0-16,-8-1-3 15,-2-2 1-15,-3 6-3 16,-3 0 1-16,3 10-5 15,-7-7 0-15,12 23-13 16,-13-13-10-16,16 18-7 16,-7-6-1-16,13 10 1 15,-4-4 1-15</inkml:trace>
  <inkml:trace contextRef="#ctx0" brushRef="#br2" timeOffset="59508.9503">20389 5739 89 0,'0'0'38'0,"0"0"-1"16,-20 14 2-16,9 2-25 15,-10 11-8-15,4 10-1 16,-5 6 0-16,4 4-2 16,4 3 1-16,5-5-2 15,5-2 1-15,5-11-4 16,12-8-2-16,5-19-5 15,20 0-15-15,-8-28-15 16,15-5-1-16,-8-17-1 16,11-3-2-16</inkml:trace>
  <inkml:trace contextRef="#ctx0" brushRef="#br2" timeOffset="59644.9639">20471 5317 77 0,'-29'-25'40'0,"-2"3"-2"15,11 18-3-15,7-2-16 16,3 6-55-16,26 10-3 15,3-7 0-15,15 12-1 16</inkml:trace>
  <inkml:trace contextRef="#ctx0" brushRef="#br2" timeOffset="59906.9901">20926 5189 108 0,'-9'20'40'16,"-15"5"1"-16,5 21-5 15,-2 8-32-15,2 17-1 16,-1 7 0-16,1 11 1 16,5 2-1-16,5-2 0 15,5-5-2-15,2-8 0 16,11-11-1-16,1-18-3 15,12-10-3-15,-3-31-16 16,20-3-17-16,-8-26-1 16,13-3-2-16,-7-22 2 15</inkml:trace>
  <inkml:trace contextRef="#ctx0" brushRef="#br2" timeOffset="60103.0097">21281 5183 109 0,'0'17'41'0,"-15"21"1"16,1 32-2-16,-19 15-36 15,8 9 0-15,-2 7 0 16,5 1 0-16,4-6-2 16,5-9-1-16,12-6-5 15,-5-27-14-15,26 0-17 16,-11-25-6-16,13-9-1 15,-3-22-1-15</inkml:trace>
  <inkml:trace contextRef="#ctx0" brushRef="#br2" timeOffset="60643.0637">22177 5235 95 0,'0'0'38'0,"0"0"1"16,5 34-2-16,-10 4-33 15,1 16 0-15,-4 13 0 0,2 14 1 16,-5 3-1-16,2 5-1 15,0-6 0-15,3 0 0 16,3-11-2-16,3-9-2 16,9-14-2-16,0-20-8 15,20-5-27-15,-6-23-1 16,13-6 0-16,-3-23-1 15</inkml:trace>
  <inkml:trace contextRef="#ctx0" brushRef="#br2" timeOffset="60920.0914">22411 5552 110 0,'-23'14'40'16,"-15"-1"0"-16,8 17 0 0,-1-4-37 15,-2 6 2-15,1-1-3 16,2 2 2-16,3-4-2 15,7 1 0-15,8-5 0 16,8-9 0-16,10-1 1 16,11-4-3-16,8-5 0 15,10-5 0-15,8-1 0 16,7-6 0-16,6 1-4 15,-1-7-5-15,15 9-15 16,-22-10-15-16,10 7-2 16,-17-7 1-16,5 6-1 15</inkml:trace>
  <inkml:trace contextRef="#ctx0" brushRef="#br2" timeOffset="61337.1331">22669 5823 106 0,'0'0'38'15,"0"0"2"-15,0 0-1 16,0 0-33-16,30 5-2 16,-8-8-1-16,10 1 0 15,2-2 0-15,9-4-1 16,-1-5 0-16,8-2-3 15,-1-6 2-15,-2-2-1 16,0-6 0-16,-8 1-1 16,-6-2 2-16,-10 0-3 0,-13 7 2 15,-10 1 1-15,-11 10-1 16,-11 7 0-16,-11 12 1 15,-4 11-1-15,-6 9 0 16,-1 8 3-16,1 5-2 16,5 5 1-16,6 1-1 15,8-2 1-15,13-5-2 16,12-7 0-16,14-8 0 15,13-10 0-15,17-4-5 16,0-22-15-16,26 11-11 16,-11-23-10-16,15 6 0 15,-6-15-2-15,4 7 1 16</inkml:trace>
  <inkml:trace contextRef="#ctx0" brushRef="#br2" timeOffset="61711.1705">23384 5748 113 0,'-24'24'41'15,"-1"-13"-2"-15,21 9-1 16,0-10-35-16,20-2-2 16,13-3 1-16,8-4-1 15,8-5 0-15,11-4 0 16,1-9 0-16,1-3-1 15,-4-4 1-15,-5 0-2 16,-8-4 1-16,-10-1-1 16,-10 2 2-16,-12 0-3 15,-11 7 3-15,-11 5 0 0,-10 5 0 16,-9 9 0-16,-11 7 1 15,-5 15 0-15,-7 4-1 16,0 14 3-16,2 4-1 16,7 4-3-16,11 0 0 15,16 0 0-15,16-8 0 16,19-8 0-16,18-7 0 15,10-15-3-15,24 4-15 16,-10-27-10-16,23 6-14 16,-9-18 1-16,8 1-3 15,-12-13 3-15</inkml:trace>
  <inkml:trace contextRef="#ctx0" brushRef="#br2" timeOffset="62274.2268">24118 5669 108 0,'-22'29'41'16,"-7"0"0"-16,9 12 0 15,-3 1-35-15,1 5-2 16,0-1 0-16,3-1 0 16,3-4-1-16,3-1-2 15,3-8 1-15,2-9-2 16,7-7 0-16,1-16 0 15,11 1 0-15,2-12 0 16,4-11-2-16,3-6 2 16,4-6-1-16,2-8 1 15,2-8-2-15,2-1 1 16,1 0-1-16,1-1 1 0,-1 8-1 15,2 6 2-15,1 9-1 16,-3 10 0-16,2 13 1 16,-3 11 1-16,-4 10-1 15,-1 6 1-15,-5 6-1 16,1 2 0-16,-6-2 1 15,-2 0 0-15,-7-3-1 16,-11-2 0-16,-4-1 0 16,-12-7 0-16,-9-3 0 15,-9 2 0-15,-8-2-1 16,-9 6 2-16,-4 1-1 15,3 4 2-15,-1 7-1 16,2 8 1-16,9 4 0 16,8 6 0-16,8 5-2 0,10 4 0 15,4-2 0-15,5 5 0 16,3-4 0-16,0-2 0 15,-1-1 0-15,-5-7 0 16,1 9-11-16,-15-24-9 16,12 14-12-16,-16-24-9 15,9-2-1-15,-5-15-1 16,11-7 1-16</inkml:trace>
  <inkml:trace contextRef="#ctx0" brushRef="#br2" timeOffset="63742.3736">1491 7494 85 0,'0'0'35'16,"-17"-25"2"-16,6 13 1 15,-17 0-30-15,7 4-1 16,-11 0-1-16,0 5 0 16,-9 7-2-16,-2 8 0 15,-6 8-2-15,2 11 1 0,-2 5-2 16,7 9 1-16,6 2-1 15,10 4 0-15,13-3-1 16,18-5 1-16,18-7-1 16,16-14 1-16,16-12-1 15,8-13 1-15,8-16-1 16,4-12 0-16,-2-12 1 15,-6-7-1-15,-10-7 0 16,-9-1 0-16,-15 4 0 16,-14 0-1-16,-11 6 2 15,-13 7-1-15,-10 8 1 16,-8 12-1-16,-8 7 0 15,-3 11 1-15,-3 6-1 0,6 8 0 16,4 2 0-16,6 6 0 16,11 0 0-16,11-2 0 15,10-1-1-15,11-6 1 16,11-1-1-16,9-3 2 15,3 1-1-15,6 1 0 16,0 5 0-16,-4 4 1 16,-3 8 0-16,-4 11-1 15,-9 7 1-15,-7 8-1 16,-8 3 1-16,-11 1-1 15,-2-1 0-15,-8-8 1 16,-5-5-1-16,-1-12 0 16,-2-11 1-16,2-12-1 15,0-12 0-15,6-11 0 16,0-13 0-16,5-8 0 0,5-7 1 15,0-7-1-15,2-2 0 16,3 2 0-16,1 6 1 16,0 3-1-16,1 12 0 15,1 4 0-15,6 10 0 16,3 4-3-16,10 9-2 15,-3-8-10-15,27 15-9 16,-10-16-15-16,21 8 0 16,-1-11-2-16,11 5 0 15</inkml:trace>
  <inkml:trace contextRef="#ctx0" brushRef="#br2" timeOffset="64295.4289">2651 7028 115 0,'-11'-11'39'0,"11"11"1"15,-18 18-2-15,15 13-32 16,-10 11-2-16,1 13-2 15,-1 10 0-15,2 13-1 16,-5 5 1-16,6 6-1 16,0-4 0-16,4-4-1 15,3-10 1-15,5-10-1 16,2-12 0-16,2-12 0 15,5-16 0-15,1-14 0 0,4-14 0 16,1-10 0-16,3-12 1 16,-3-6-1-16,2-10 2 15,-1-4-2-15,1-3 0 16,0 0 0-16,-2 6 0 15,0 8 0-15,1 5 0 16,0 9 0-16,4 13 0 16,3 9-2-16,0 12 2 15,1 7 0-15,0 6-1 16,0 8 1-16,-3 4 0 15,-5-1 0-15,-4 2 0 16,-10 2 1-16,-9-1-1 16,-6-1 0-16,-13-3 2 15,-5-3-2-15,-4-6 0 0,-4-4 0 16,-2-4-3-16,2-10 0 15,10-6-3-15,2-17-6 16,25 5-8-16,-6-24-5 16,31 11-10-16,-2-18-3 15,18 8-1-15,1-8 2 16</inkml:trace>
  <inkml:trace contextRef="#ctx0" brushRef="#br2" timeOffset="64513.4507">3239 7487 121 0,'0'0'39'0,"0"0"1"15,0 0-2-15,3 18-33 0,-12-1-1 16,3 11-2-16,-4 5-1 16,1 4-1-16,0 7 0 15,3 0 0-15,3-1-1 16,-1-6-1-16,11-6-4 15,-5-19-9-15,22 3-10 16,-13-25-15-16,15-5 1 16,-9-20-2-16,11-2 2 15</inkml:trace>
  <inkml:trace contextRef="#ctx0" brushRef="#br2" timeOffset="64655.4649">3263 7218 115 0,'-21'-13'38'16,"21"13"0"-16,-10-1-5 0,19-10-47 15,19 10-22-15,-3-8-3 16,17 1 1-16,1-7-2 16</inkml:trace>
  <inkml:trace contextRef="#ctx0" brushRef="#br2" timeOffset="64878.4872">3806 7057 105 0,'-6'48'39'15,"-6"-1"1"-15,4 17-1 16,-10-4-32-16,8 16-2 16,-5 2-2-16,2 1-1 0,0-3-2 15,2-8-2-15,6-2-8 16,-9-22-19-16,14-1-11 15,-3-24 0-15,7-5-1 16,-4-14 1-16</inkml:trace>
  <inkml:trace contextRef="#ctx0" brushRef="#br2" timeOffset="65061.5055">3610 7552 126 0,'-20'-13'42'15,"20"13"0"-15,16-15-2 16,7 5-38-16,12-7-2 15,6-4-4-15,17 8-11 0,-9-13-21 16,17 8-4-16,-9-4-2 16,6 10 0-16</inkml:trace>
  <inkml:trace contextRef="#ctx0" brushRef="#br2" timeOffset="65570.5564">4382 7043 99 0,'9'-10'38'0,"-9"10"0"0,0 0-2 15,5 27-30-15,-6 9-1 16,-9 11-2-16,3 13 0 15,-3 8-1-15,-2 9-1 16,1 4-1-16,-1-1 1 16,4-4-2-16,0-9-2 15,7-4-3-15,-5-21-14 16,14 1-17-16,-8-21 0 15,11-5-1-15,-11-17-2 16</inkml:trace>
  <inkml:trace contextRef="#ctx0" brushRef="#br2" timeOffset="65779.5773">4147 7494 97 0,'-23'-14'39'0,"-4"-1"2"16,17 14-2-16,-1-6-17 15,11 7-18-15,28-2-3 16,3-4 0-16,17-1-2 15,12-3 0-15,11 0-2 16,9-4-2-16,14 3-3 16,-9-12-16-16,9 14-15 15,-13-5-1-15,-3 7 0 16,-19-6 2-16</inkml:trace>
  <inkml:trace contextRef="#ctx0" brushRef="#br2" timeOffset="65961.5955">4990 7343 101 0,'-11'22'38'15,"-15"-1"-1"-15,10 15 2 16,-10-6-33-16,8 13-2 15,-3 2-1-15,6 5-1 16,3-3-1-16,5-2 0 16,7-6-3-16,1-9-1 15,10-6-4-15,-11-24-17 16,29-4-14-16,-8-18 0 15,7-3-2-15,-5-20 2 16</inkml:trace>
  <inkml:trace contextRef="#ctx0" brushRef="#br2" timeOffset="66480.6474">4974 7088 119 0,'-12'-17'39'0,"-2"2"0"16,14 15-1-16,0 0-37 15,11 10-3-15,10 3-2 16,6-2-1-16,12 8-3 15,-3-2 1-15,10 10-1 16,-7-5 1-16,3 6 1 16,-8-2 3-16,-7 3 3 15,-6 1 2-15,-9-6 4 16,-3 4 0-16,-11-7 1 15,2 5 1-15,-12-5-1 16,5 1-2-16,-3-2 0 16,2 6-1-16,-3-2-2 15,2 1 0-15,0-1 0 16,4-3-1-16,1-2-1 0,2-4 1 15,2-15-1-15,0 0 1 16,14-1-1-16,0-17 0 16,5-7 1-16,2-5-1 15,6-9 0-15,1-4 1 16,2-1-1-16,2 3 0 15,-5 4 0-15,0 7 0 16,-6 9 0-16,-3 7 0 16,-1 18 0-16,-8 11-1 15,0 8 1-15,-3 9 0 16,2 7-1-16,1 3 0 15,6 4-2-15,2-2-1 16,9-3-3-16,-1-14-9 16,22 9-12-16,-5-25-12 0,10 4 1 15,-5-19-1-15,7-5 2 16</inkml:trace>
  <inkml:trace contextRef="#ctx0" brushRef="#br2" timeOffset="66991.6985">6055 7373 108 0,'-24'-26'39'16,"2"11"1"-16,-11-3 0 15,2 20-36-15,-2 3 1 16,4 13-2-16,-1 8-1 16,5 11 0-16,4 3 0 15,6 4-1-15,8-3 0 16,11-6 0-16,8-9 0 0,9-9-1 15,5-11 0-15,7-11 1 16,3-9-1-16,1-10 0 16,-1-5 0-16,-3-4 0 15,-2 1 0-15,-5 2 0 16,-5 4 0-16,-6 8-1 15,-15 18 0-15,0 0 0 16,2 22 1-16,-18 18-2 16,-7 20 1-16,-8 15-1 15,-8 21 0-15,-3 11-1 16,0 12-2-16,-2 4 0 15,2-1 0-15,5-10 1 16,4-15 0-16,5-16 2 16,7-24 1-16,4-20 1 0,4-26 1 15,6-24 1-15,2-20 0 16,5-15 0-16,0-14 0 15,5-14-1-15,3-8 0 16,4-4-1-16,3 0 1 16,2 3 0-16,4 8-1 15,3 6 0-15,6 13-5 16,-5 0-10-16,16 26-11 15,-9-4-12-15,12 12 0 16,1-6-2-16,14 3 0 16</inkml:trace>
  <inkml:trace contextRef="#ctx0" brushRef="#br2" timeOffset="67742.7736">7427 7251 92 0,'-25'-3'36'0,"-1"8"3"16,-12-1 0-16,0 12-32 16,-13 0 0-16,1 11-2 15,-5 4-1-15,6 10-1 16,5 4-1-16,8 8-1 0,13 1 0 15,17-3 0-15,18-5-1 16,19-8-2-16,23-10-1 16,12-16-4-16,31-1-13 15,-5-26-18-15,23-3-1 16,-7-17-1-16,5 0 0 15</inkml:trace>
  <inkml:trace contextRef="#ctx0" brushRef="#br2" timeOffset="68163.8157">8088 7359 83 0,'-21'-1'40'16,"2"4"-1"-16,-4-6 1 0,3 14-20 15,-3-11-16-15,1 10 1 16,-7 2-2-16,-2 8 0 15,-7 6 0-15,0 8-1 16,-2 4-1-16,5 4 0 16,3-2 0-16,5 1 0 15,12-9-1-15,14-6 1 16,13-11-1-16,13-10 0 15,11-14 0-15,10-11 0 16,3-9 0-16,7-5 1 16,-3-7 0-16,-6-1-1 15,-5 2 1-15,-9 2-1 16,-8 10 1-16,-8 3-1 15,-7 10 1-15,-10 15-1 16,0 0-1-16,-1 11 1 0,-6 12-2 16,-1 7 1-16,2 7-3 15,2 3 0-15,5 6-2 16,1-9-6-16,16 9-12 15,-7-19-12-15,20-2-3 16,-7-17 1-16,18-4-1 16</inkml:trace>
  <inkml:trace contextRef="#ctx0" brushRef="#br2" timeOffset="68538.8532">8572 7289 79 0,'-7'-25'39'15,"2"14"-1"-15,-11 3 2 16,2 27-13-16,-6-1-22 0,4 11-2 15,0 6 0-15,2 6-1 16,3 3 0-16,4 3-1 16,5-2 0-16,11-6 1 15,2-8-1-15,9-6-1 16,3-13 1-16,7-9-1 15,6-11 1-15,2-12-1 16,0-5 0-16,4-10 1 16,-2-3-1-16,-3-2 0 15,-4-1 1-15,-3 3 0 16,-4 7-2-16,-6 7 1 15,-5 9 0-15,-15 15-1 16,11 9 1-16,-12 11 0 16,-4 11-2-16,0 5-1 0,0 10-2 15,-1-8-5-15,18 15-15 16,-11-22-13-16,20-1-2 15,1-17-1-15,17-5 1 16</inkml:trace>
  <inkml:trace contextRef="#ctx0" brushRef="#br2" timeOffset="68890.8884">9396 7192 108 0,'-43'12'38'16,"1"17"1"-16,-6-4 0 0,15 16-33 15,-5-7-1 1,13 2-3-16,10-5 1 0,16-5-2 16,17-8 0-16,14-12 1 15,8-7-2-15,5-6 1 16,2-3-1-16,-2-1 0 15,-3-3 0-15,-9 4 0 16,-13 8 0-16,-20 2 0 16,9 23 1-16,-22 3-1 15,-6 5 0-15,-3 10 0 16,-2 1 0-16,-2 3-1 15,7-4 0-15,4-7-3 16,17-4-6-16,-2-30-11 16,34 2-17-16,-2-21-3 0,18-6 1 15,1-18-1-15</inkml:trace>
  <inkml:trace contextRef="#ctx0" brushRef="#br2" timeOffset="69094.9088">10014 7165 97 0,'-20'16'39'0,"-10"10"1"15,4 17 0-15,-9-3-17 16,8 11-20-16,4-3-1 16,6 1-2-16,6-2 0 15,7-8 0-15,7-4-4 16,-2-17-6-16,21 5-15 15,-22-23-16-15,27-2 1 16,-14-20-1-16,10-2 1 0</inkml:trace>
  <inkml:trace contextRef="#ctx0" brushRef="#br2" timeOffset="69253.9247">9945 6949 112 0,'0'0'37'15,"0"0"0"-15,22 22-4 16,0-3-38-16,-4-12-14 15,15 13-18-15,-2-9 1 16,7 6 0-16,-5-8-1 16</inkml:trace>
  <inkml:trace contextRef="#ctx0" brushRef="#br2" timeOffset="69581.9575">10257 7155 104 0,'-7'24'37'15,"6"15"1"-15,-13-5 0 16,7 11-30-16,-9-5-1 16,6 5-3-16,0-6 0 15,4-3-2-15,2-7 0 16,6-10 1-16,-2-19-2 15,24 7 0-15,-4-22 0 16,6-7 0-16,6-13-1 16,2-5 2-16,4-9 0 15,2 0-2-15,-1 0 0 16,-7 9 0-16,-3 6 0 15,-7 10 0-15,-7 15 0 16,-15 9 0-16,11 22 0 16,-16 4 0-16,-2 13 0 0,-1 0 0 15,2 5-3-15,5-5-2 16,10 1-1-16,5-16-9 15,22 7-8-15,-10-25-7 16,26 2-11-16,-6-16 2 16,11-1-2-16,-4-14 4 15</inkml:trace>
  <inkml:trace contextRef="#ctx0" brushRef="#br2" timeOffset="70048.0041">11005 7226 114 0,'-5'-14'40'16,"-14"-4"0"-16,4 17 1 15,-17 1-34-15,6 12-4 16,-10 4 0-16,5 11-1 0,-5 3 0 15,5 4-2 1,4 4 1-16,8 1-1 0,7-3 2 16,9-5-2-16,12-8 0 15,8-8 0-15,10-10 0 16,4-11 0-16,7-9 0 15,2-9 0-15,0-11 0 16,1-2 0-16,-4-1 0 16,1-2 0-16,-3 7 0 15,-7 3 0-15,-4 11 0 16,-5 11 0-16,-8 17 0 15,-10 14 0-15,-4 15 0 16,-11 15-3-16,-9 16 3 16,-4 10-1-16,-8 8 0 0,-3 4-1 15,-4-1 1-15,1 0 1 16,-3-4-1-16,2-6 0 15,-1-11-1-15,0-9 1 16,5-12-1-16,1-9 1 16,3-12 0-16,1-17 0 15,4-9 0-15,3-16 0 16,9-13-2-16,1-23-5 15,16-1-7-15,-13-30-8 16,26 11-11-16,-10-14-4 16,12 8-3-16,-2 1 2 15</inkml:trace>
  <inkml:trace contextRef="#ctx0" brushRef="#br2" timeOffset="71006.0999">12294 7201 92 0,'-2'-11'36'16,"2"11"1"-16,-12 4 0 15,3 17-30-15,-11 2-2 16,3 11-1-16,-8 3 0 16,1 6-2-16,0 2-1 15,2 0 0-15,3-5 0 16,6-9 1-16,8-12-1 15,8-7 0-15,-3-12 0 16,29-16-1-16,-4-8 1 16,8-9-1-16,2-8 2 15,-1-4 0-15,-2-5 0 16,-2-1 0-16,-7 6-1 15,-4 7 1-15,-10 6 0 16,-3 9 0-16,-9 12-2 0,3 11 0 16,0 0 1-16,-17 27-1 15,10 0 0-15,2 2-2 16,5 2 2-16,4-1-2 15,9-4 2-15,6-7-2 16,10-9 3-16,12-10-2 16,5-12 2-16,4-7 1 15,3-8 0-15,0 0 0 16,-4-7 0-16,-7 7 1 15,-11-1-3-15,-10 6 0 16,-10 10 0-16,-11 12 0 16,0 0 0-16,-18 30 0 0,-1 2 0 15,1 2-3-15,1 10 1 16,-1 3 0-16,8 2-1 15,4-4-2-15,14-2-2 16,4-19-7-16,26 6-11 16,-9-25-12-16,24 1-3 15,-2-20 0-15,13-1 0 16</inkml:trace>
  <inkml:trace contextRef="#ctx0" brushRef="#br2" timeOffset="71891.1884">13201 7171 110 0,'-20'-5'40'0,"-17"-2"-1"15,9 15 0-15,-10 3-34 16,4 11-4-16,0 5 1 0,7 7-2 16,0 1 1-16,10 4 0 15,4-2-1-15,12-2 0 16,10-5 0-16,10-8 1 15,10-10-1-15,8-7 1 16,6-11-1-16,6-9 0 16,1-6 1-16,-4-7 0 15,-3-7 0-15,-9-2 1 16,-6-3-1-16,-7 4 1 15,-12 1-1-15,-4 8 1 16,-10 4-2-16,-4 6 1 16,-4 9-1-16,-1 6 0 15,3 7 0-15,-2 3 0 16,6 6 0-16,5 2 0 0,7-1 0 15,5 2 0-15,7-4 0 16,4 1 0-16,4-5 0 16,6 1-2-16,0-5 2 15,-2-1-2-15,-1 3 2 16,-5-1-1-16,-5 4 0 15,-3 0 0-15,-4 8 0 16,-8-1 1-16,-4 9 0 16,-6-1 0-16,-3 4-1 15,-2 2 1-15,-2-2 0 16,-1-1 0-16,4-8 0 15,-1-3 0-15,12-17 1 16,0 0-1-16,0 0 0 16,2-21 0-16,12-6 1 15,5-6-1-15,0-8 1 0,5 0 2 16,0-2-2-16,-1 4 1 15,-2 6-1-15,-4 5 1 16,-2 7-2-16,0 10 0 16,-1 8 0-16,5 9 0 15,3 3 0-15,5 6 0 16,8 0 0-16,7-1 0 15,7-3 0-15,4-3-2 16,4-8 2-16,2-8 0 16,-1-3 0-16,-7-7 2 15,-7-7-2-15,-8 0 0 16,-11-4 0-16,-9 0 0 15,-12 5 0-15,-12 2 0 16,-10 5 0-16,-7 9 0 0,-9 9 0 16,-6 11 0-16,-1 11 0 15,1 11 0-15,4 9 0 16,6 3 0-16,7 4 0 15,12-1 0-15,12-4 0 16,14-10 0-16,13-5-2 16,7-18-4-16,16 1-8 15,-6-23-6-15,26 7-6 16,-18-24-8-16,20 4-7 15,-6-15-3-15,13-2 4 16</inkml:trace>
  <inkml:trace contextRef="#ctx0" brushRef="#br2" timeOffset="72679.2672">15439 7238 93 0,'-5'-15'40'0,"-13"-2"-2"16,-2 11 2-16,-19-2-31 0,3 10-3 15,-11 4-1-15,1 10-2 16,-4 6-1-16,4 5-1 16,2 4 1-16,8 1-2 15,9-2 1-15,12-2-2 16,15-7 1-16,17-9 1 15,13-9 0-15,14-10-1 16,14-12 1-16,5-10 1 16,8-10-1-16,1-8 1 15,0-8-1-15,-9-6 1 16,-6-4-1-16,-12 0 1 15,-10 3 0-15,-11 1-2 16,-7 8 0-16,-11 9 0 16,-6 10 0-16,-4 13 0 15,-7 17 0-15,-2 18 0 0,-7 18 0 16,1 18 0-16,-2 11 0 15,3 13 0-15,-1 4 0 16,12 0-2-16,4-2-1 16,10-11-2-16,14-6-1 15,7-20-5-15,23 1-9 16,-9-32-8-16,28 3-11 15,-12-22 1-15,8-2-1 16,-9-15 1-16</inkml:trace>
  <inkml:trace contextRef="#ctx0" brushRef="#br2" timeOffset="73082.3075">16137 7182 114 0,'-20'-23'39'16,"5"20"1"-16,-12-1-1 0,8 6-33 16,-13 7-3-16,-3 9 0 15,-1 5-1-15,-1 8-1 16,-1 5 1-16,0 5-2 15,2-1 1-15,10 3-1 16,5-6 1-16,13-6-1 16,10-9 0-16,13-9 0 15,12-12 0-15,14-13 1 16,8-6-1-16,3-11 0 15,1-8 0-15,-2-4 1 16,-6-1 1-16,-5 2-2 16,-12 3 0-16,-9 6 0 15,-10 8 0-15,-5 5 0 16,-4 18 0-16,-13-1 0 0,0 19 0 15,-1 2 0-15,0 11 0 16,-1 3 0-16,6 3 0 16,1-3-4-16,10 0 1 15,4-8-3-15,14-5-2 16,-2-16-6-16,24 7-9 15,-12-24-8-15,17 4-8 16,-7-12 0-16,8 0 2 16,-7-12 1-16</inkml:trace>
  <inkml:trace contextRef="#ctx0" brushRef="#br2" timeOffset="73638.3631">16543 7194 116 0,'-2'-19'38'16,"2"19"3"-16,-5-13-4 16,5 13-32-16,-15 9-1 0,4 8-1 15,-1 2-1-15,-1 7-2 16,-3 1 2-16,0 3-2 15,0 1 1-15,4-4-1 16,1-3 1-16,5-7-2 16,6-6 2-16,0-11-1 15,19-1 1-15,-2-12-1 16,8-9 0-16,3-3 2 15,0-5-2-15,5-5 2 16,-1 0-2-16,-4 2 0 16,-2 2 0-16,-5 4 0 15,-4 8 0-15,-3 5 0 16,-14 14 0-16,14-6 0 0,-14 6 0 15,-4 22 0-15,-2-3 0 16,-1 6 0-16,1-3 0 16,1 3 0-16,4-1 0 15,5-6 0-15,6-8 0 16,7-2 0-16,8-12 0 15,4-7 0-15,10-3 0 16,-1-6 0-16,1-6 0 16,0 2 0-16,-4 1 0 15,-6 0 0-15,-4 4 0 16,-6 9 0-16,-6 3 0 15,-13 7 0-15,6 10 0 16,-10 5 0-16,-5 9 0 16,-1 5 0-16,-1 5 0 15,1 1 0-15,1 1 0 0,6-4-7 16,13 0-1-16,-1-15-8 15,29 10-6-15,-9-27-5 16,30 7-12-16,-2-13 1 16,18-3-2-16,-5-12 2 15</inkml:trace>
  <inkml:trace contextRef="#ctx0" brushRef="#br2" timeOffset="74038.4031">17699 7115 120 0,'-8'-15'41'15,"-19"-7"0"-15,4 15-1 16,-16 1-35-16,2 7-2 15,-5 10 0-15,-1 7-1 16,-1 7-2-16,2 7 0 0,4 2 0 16,8 3 0-16,8-2 0 15,8-3 0-15,14-4 0 16,10-9 0-16,12-6 0 15,10-12 0-15,7-10 0 16,4-7 0-16,6-9 0 16,-1-7 0-16,0-4 0 15,-4-3 0-15,-7 5 0 16,-6 3 0-16,-11 9 0 15,-6 8 0-15,-14 14 0 16,0 0 0-16,-12 27 0 16,-6 3 0-16,-2 5 0 15,1 4 0-15,3 3 0 16,3-4 0-16,12-1-6 0,2-13-6 15,24 6-4-15,-7-25-8 16,27 7-6-16,-10-20-9 16,17 1 0-16,-4-13 0 15,7-6 4-15</inkml:trace>
  <inkml:trace contextRef="#ctx0" brushRef="#br2" timeOffset="74530.4523">18132 7135 119 0,'-4'-24'39'0,"-1"14"2"15,-16-3-1-15,8 13-33 16,-17 6-2-16,0 9-1 15,-2 2-4-15,2 11 0 16,1 1 0-16,4 2 0 0,8-1 0 16,5-2 0-16,9-4 0 15,6-6 0-15,8-4 0 16,4-10 0-16,7-8 0 15,2-4 0-15,4-7 0 16,6-6 0-16,-2-2 0 16,2-2 0-16,-2-3 0 15,-3 3 0-15,-2 8 0 16,-7-1 0-16,-3 10 0 15,-17 8 0-15,10 8 0 16,-15 12 0-16,-6 8 0 16,-9 10 0-16,-4 7 0 15,-6 8 0-15,-4 9 0 16,-5 7 0-16,-1 4 0 0,-1-2 0 15,1 1 0-15,0-5 0 16,4-8 0-16,1-10 0 16,6-12 0-16,4-12 0 15,3-12 0-15,3-11 0 16,5-10 0-16,5-9-2 15,4-6-2-15,1-14-5 16,11 5-4-16,-10-25-5 16,21 12-8-16,-13-18-7 15,15 10-7-15,-4-6 0 16,10 11 1-16</inkml:trace>
  <inkml:trace contextRef="#ctx0" brushRef="#br2" timeOffset="75014.5007">18502 7258 107 0,'-8'10'40'16,"10"8"0"-16,-2-18-1 15,12 12-29-15,5-12-8 16,6-2 0-16,8-7-1 15,6-5 1-15,6-3-1 16,1-5 1-16,-2-5-2 0,-1-1 2 16,-9 0-1-16,-7-3 0 15,-9-3 0-15,-11 3 0 16,-10 2 0-16,-9 7 1 15,-13 7-2-15,-4 12 0 16,-9 11 0-16,-3 11 0 16,3 10 0-16,-2 13 0 15,5 5 0-15,8 1 0 16,12 1 0-16,6-6 0 15,15-4 0-15,13-9 0 16,13-8 0-16,11-12 0 16,17-5-2-16,3-18-12 15,18 7-6-15,-12-25-6 16,20 15-8-16,-13-15-8 0,3 8 0 15,-14 0 4-15,-6 10 3 16</inkml:trace>
  <inkml:trace contextRef="#ctx0" brushRef="#br2" timeOffset="75157.515">19351 7302 125 0,'-5'31'42'0,"-9"-13"1"15,7 7-2-15,-5-19-37 16,12-6-4-16,0 0 0 16,-11 0-8-16,11 0-15 15,1-17-9-15,3 7-10 16,-9-10-1-16,3 1-1 15,-10-10 1-15</inkml:trace>
  <inkml:trace contextRef="#ctx0" brushRef="#br3" timeOffset="80585.0577">20141 6845 98 0,'7'-18'35'15,"-7"18"2"-15,10-22-2 16,-10 22-33-16,0 0 0 16,0 0 0-16,-7 15 1 0,3 8 0 15,-7 8-1-15,0 9 1 16,-6 8-1-16,0 6 0 15,-5 7-1-15,-2 1 0 16,-1 0 0-16,5-4-1 16,0-7 1-16,2-10-2 15,5-8 2-15,7-15-1 16,6-18 1-16,10-15-1 15,9-16 1-15,4-13 1 16,2-15-1-16,8-9 1 16,-2-10-1-16,4-5 0 15,0-4 1-15,-3 5-2 16,-1 8 1-16,-3 7-3 15,-4 9 3-15,-2 15-3 0,-4 16 2 16,0 15 1-16,0 18-1 16,-3 18 2-16,-2 16-1 15,0 15 1-15,-2 12-1 16,2 7 1-16,-2 9-2 15,-2 5-1-15,1-3 0 16,-2-5-1-16,0-7-1 16,-1-15-3-16,6-6-3 15,-13-23-12-15,10-3-18 16,-10-26 0-16,0 0 1 15,-8-13-2-15</inkml:trace>
  <inkml:trace contextRef="#ctx0" brushRef="#br3" timeOffset="80730.0722">20266 7177 101 0,'-34'-25'40'0,"0"-2"-1"0,15 12 0 15,3-2-30-15,16 17-3 16,33-22-2-16,15 11-4 16,20 5-10-16,5-16-27 15,23 8-2-15,3-8-1 16,10 7-1-16</inkml:trace>
  <inkml:trace contextRef="#ctx0" brushRef="#br3" timeOffset="81326.1318">21383 7099 96 0,'0'0'35'0,"0"0"0"0,8 23 2 15,-11-9-32-15,5 5-1 16,-6 3 1-16,3 8-1 16,-6-2-1-16,4 2-1 15,-7-2 0-15,6-2 0 16,-6-6-1-16,6-3 0 15,4-17 0-15,-6 11 0 16,6-11 1-16,5-21-2 16,0-4 1-16,5-2 1 15,0-9-1-15,3-2 1 16,0-6-1-16,-1 3 1 15,-1 2-1-15,-1 7 0 16,-3 7-1-16,4 4 1 16,-4 7-1-16,5 7 0 0,2 6-1 15,1 1-1-15,7 9-1 16,0-5-3-16,13 11-3 15,-11-15-23-15,23 9-7 16,-11-10 0-16,15 4 0 16</inkml:trace>
  <inkml:trace contextRef="#ctx0" brushRef="#br3" timeOffset="81712.1704">21901 6996 111 0,'-23'1'37'15,"6"9"2"-15,-6-1-2 16,3 9-31-16,3 5-3 15,5 7 1-15,0 8-1 0,1 5-2 16,2 1 0-16,5 3 0 16,6-7 0-16,6-2-1 15,4-10 0-15,10-8 0 16,10-16 0-16,5-11 1 15,6-12 0-15,3-13 0 16,1-8 0-16,2-6 1 16,-3-6-1-16,-6 2 1 15,-8 1-2-15,-4 8 2 16,-9 7-2-16,-7 11 0 15,-6 10 0-15,-6 13 0 16,-3 11 0-16,-7 8 0 16,2 9 0-16,-1 3 0 15,3 6-3-15,-1 1 1 16,7 3-2-16,1-11-2 0,13 2-2 15,-4-15-7-15,22 6-17 16,-13-16-9-16,12-1 3 16,-6-18-2-16</inkml:trace>
  <inkml:trace contextRef="#ctx0" brushRef="#br3" timeOffset="82074.2066">22502 7093 99 0,'0'0'37'0,"6"-18"1"15,-6 18-1-15,0 0-28 16,-11 23-3-16,0-7-1 15,4 7-2-15,-4 2-1 0,1 6-1 16,-2-3 1-16,3-1-1 16,2-4 0-16,5-5 0 15,2-5 0-15,0-13-1 16,13 0 1-16,5-15 0 15,2-7 0-15,4-5 1 16,4-4 0-16,1-5-1 16,-2 1 0-16,1 0 2 15,-5 6-3-15,-2 4 0 16,-5 6 0-16,-4 9 0 15,-12 10 0-15,14 7 0 16,-9 11 0-16,-5 7-3 16,4 7 0-16,-1 3-1 15,9 8-5-15,-7-12-18 16,18 11-12-16,-3-13-3 0,15 0 2 15,-3-11-1-15</inkml:trace>
  <inkml:trace contextRef="#ctx0" brushRef="#br3" timeOffset="82481.2473">23131 7121 113 0,'-27'-11'38'15,"4"12"2"-15,-11 2-2 16,10 5-33-16,-5 9-2 15,5 11-1-15,1 3 0 16,4 6-1-16,5-1 1 16,13 0-2-16,6-2 1 0,7-4-1 15,9-8 1-15,6-9-2 16,5-9 2-16,4-7-1 15,2-11 1-15,-1-6 0 16,-2-9-1-16,-2-6 2 16,-6-3-1-16,-1-2 0 15,-8 1-1-15,-2 6 3 16,-6 4-3-16,-8 6 0 15,-2 12 0-15,0 11 0 16,-11 9 0-16,-2 12 0 16,0 9 0-16,2 3-3 15,-3 7 0-15,4-3-2 16,9 7-4-16,-3-18-14 15,23 9-16-15,-5-20-3 0,19 0 1 16,-4-15 1-16</inkml:trace>
  <inkml:trace contextRef="#ctx0" brushRef="#br3" timeOffset="82981.2973">23665 7099 112 0,'-12'-8'38'0,"-3"13"1"16,6 15-1-16,-4 1-33 15,4 12-2-15,-3 2-1 16,4 4 0-16,2-2 0 16,5 1 0-16,6-6-1 0,1-3-1 15,5-9 1 1,5-11 1-16,5-9-1 0,4-8 0 15,-1-14 1-15,5-3 0 16,0-9 0-16,1-2-2 16,-5-3 0-16,0 3 0 15,-8 4 0-15,-2 6 0 16,-2 7 0-16,-13 19 0 15,0 0 0-15,0 0 0 16,1 24 0-16,-6 3 0 16,0 5 0-16,-2 5 0 15,3 0 0-15,4-2 0 16,6-4 0-16,4-4 0 15,7-8 0-15,4-10 0 16,5-10 0-16,5-7 0 0,4-13 0 16,1-3 0-16,-2-10 0 15,-3-1 0-15,-4-4 0 16,-5 0 0-16,-4 5 0 15,-9 2-2-15,1 11-5 16,-15-5-9-16,5 26-11 16,0-12-12-16,0 12-2 15,0 0 0-15,15 16 1 16</inkml:trace>
  <inkml:trace contextRef="#ctx0" brushRef="#br3" timeOffset="83430.3422">24568 7137 117 0,'-15'-1'41'16,"-15"-4"-1"-16,8 11 1 15,-10 1-37-15,3 5 0 16,-4 6-1-16,4 9-1 15,-2 3 1-15,6 5-3 16,5 1 0-16,6-1 0 16,5-2 0-16,9-3 0 15,9-8 0-15,6-11 0 16,8-7 0-16,10-10 0 15,3-8 0-15,-1-6 0 16,4-10 0-16,-1-2 0 16,-4-4 0-16,-6 3 0 0,-4 2 0 15,-9 4 0-15,-8 9 0 16,-6 7 0-16,-1 11 0 15,-16 11 0-15,1 7 0 16,-5 7 0-16,4 5 0 16,1 2 0-16,8 0-5 15,2-5-1-15,12 3-2 16,-7-30-7-16,42 26-12 15,-23-30-7-15,24 1-6 16,-2-14-1-16,10 2 4 16</inkml:trace>
  <inkml:trace contextRef="#ctx0" brushRef="#br3" timeOffset="83845.3837">24951 7173 92 0,'-2'-21'38'16,"2"21"2"-16,-13-13-1 0,2 25-17 16,-7-3-17-16,3 13-2 15,-4 3 0-15,3 7-1 16,2 1 0-16,9 0-1 15,4-3 0-15,7-4-1 16,7-7 1-16,4-8 0 16,5-10 0-16,2-9-1 15,3-10 1-15,0-5 0 16,0-6 1-16,2-2-2 15,-4-1 0-15,-1 3 0 16,-5 3 0-16,-1 8 0 16,-5 14 0-16,-13 4 0 15,8 30 0-15,-17 5 0 16,-3 17 0-16,-8 13 0 0,1 12 0 15,-7 7 0-15,0 1 0 16,-5-5 0-16,6-5 0 16,-1-6 0-16,0-16 0 15,2-9 0-15,-4-20 0 16,1-11 0-16,3-11 0 15,-5-7 0-15,4-6-6 16,-7-16-5-16,15 11-11 16,-22-29-7-16,23 10-11 15,-10-16-2-15,7 0-2 16,0-10 2-16</inkml:trace>
  <inkml:trace contextRef="#ctx0" brushRef="#br3" timeOffset="86569.6561">1304 8834 82 0,'0'0'37'0,"0"0"0"16,-10 7-7-16,-16 0-16 15,2 13-6-15,-12 0-2 16,1 9-3-16,-4 0 1 15,6 5-2-15,2-3-1 16,13-1-1-16,9-5 0 16,12-4 1-16,12-6-1 15,13-6 0-15,9-6 0 16,3-5 1-16,5-1-1 0,-3-4 1 15,-4-1-1-15,-4 4 0 16,-11 3 0-16,-6 7 0 16,-11 9 0-16,-7 4 1 15,-9 10-2-15,-4 7 1 16,-5 4 0-16,-3 2 0 15,4-1-2-15,-1-5-1 16,10-1-3-16,0-23-11 16,19 3-20-16,0-23 0 15,19-2-1-15,3-20 0 16</inkml:trace>
  <inkml:trace contextRef="#ctx0" brushRef="#br3" timeOffset="86787.6779">1815 8868 104 0,'-20'25'37'16,"5"17"1"-16,-12 3-1 16,3 9-36-16,4 3 2 15,8 5-3-15,4-8 0 16,5-7-1-16,7-9-2 15,4-23-5-15,22-9-27 16,-8-26-3-16,14-7 1 16,-7-23-1-16</inkml:trace>
  <inkml:trace contextRef="#ctx0" brushRef="#br3" timeOffset="86931.6923">1769 8438 101 0,'-29'-23'37'15,"-4"6"-1"-15,19 19-2 16,2 3-36-16,12-5-11 15,37 5-24-15,0-6 1 16,16 7-1-16,5-9 1 16</inkml:trace>
  <inkml:trace contextRef="#ctx0" brushRef="#br3" timeOffset="87154.7146">2410 8349 103 0,'-3'36'39'0,"-12"6"0"16,3 17-2-16,-4 7-33 15,-1 12 2-15,0 4-3 16,6 2 0-16,-3-1-1 16,6-4-1-16,3-9-2 15,4-5-1-15,4-9-4 16,-3-25-19-16,13-1-14 15,-8-19 0-15,8-6 0 16,-9-16-2-16</inkml:trace>
  <inkml:trace contextRef="#ctx0" brushRef="#br3" timeOffset="87650.7642">2169 8860 114 0,'-5'9'40'15,"5"-9"1"-15,5 15-2 16,15-14-37-16,9-2 0 15,15-4-2-15,10-2 1 16,11-1-1-16,5-6 0 16,1 3-1-16,-1-3 1 15,-6 4 0-15,-9 5 0 16,-10 2 2-16,-17 5 0 15,-9 4-1-15,-14 9 2 16,-8 5-1-16,-9 3 0 16,-5 10 1-16,1 0-1 15,1 4-2-15,4 1 0 16,6 0 0-16,10-7 0 0,7-4 0 15,11-10 0-15,11-9 0 16,5-10 0-16,10-11 0 16,3-9 0-16,-1-4 0 15,1-5 0-15,-8-6 0 16,-2 2 0-16,-11 1 0 15,-4 5 0-15,-9 6 0 16,-7 8 0-16,-11 15 0 16,0 0 0-16,-4 26 0 15,-6 2 0-15,0 10-3 16,-4 6-2-16,8 5 1 15,-2-5-6-15,19 7-9 16,-6-25-9-16,23 8-12 16,3-20 1-16,14-5-1 15,0-17 2-15</inkml:trace>
  <inkml:trace contextRef="#ctx0" brushRef="#br3" timeOffset="88042.8034">3663 8927 112 0,'-12'-5'40'16,"-12"1"2"-16,2 16-2 15,-18 5-34-15,10 6-1 16,-2 5-1-16,5 3-2 16,3 3 2-16,9-4-4 15,8 0 0-15,8-9 0 16,13-3 0-16,9-9 0 15,9-11 0-15,3-9 0 16,7-7 0-16,3-5 0 0,-2-7 0 16,-1-1 0-16,-7-5 0 15,-2 8 0-15,-10-2 0 16,-3 10 0-16,-9 8 0 15,-11 12 0-15,0 0 0 16,-3 21 0-16,-6 8 0 16,-6 3 0-16,4 8 0 15,0-2 0-15,7 0 0 16,5-5-3-16,17-8-4 15,-1-19-6-15,27 3-12 16,-8-31-6-16,18-1-11 16,1-16 1-16,4-7 0 15,-6-13 2-15</inkml:trace>
  <inkml:trace contextRef="#ctx0" brushRef="#br3" timeOffset="88237.8229">4307 8570 81 0,'0'-32'41'16,"-17"11"-2"-16,5 25 2 15,-16 9-19-15,4 25-15 16,-7 14-1-16,2 14-2 15,0 7 0-15,3 4-3 16,3 0 1-16,5-5-3 16,7-4 0-16,3-8-3 15,6-6-4-15,-7-27-14 16,18-1-16-16,-9-26-3 15,0 0 1-15,0 0 0 16</inkml:trace>
  <inkml:trace contextRef="#ctx0" brushRef="#br3" timeOffset="88538.853">3917 8883 114 0,'-10'-16'40'16,"10"16"1"-16,12-13-1 16,17 14-34-16,2-3-3 15,10-2-1-15,12-2-1 16,9-2-1-16,3-4 1 15,3-1-2-15,0-1 1 16,-10 4-1-16,-11 3 1 16,-9 5 0-16,-10 9 2 15,-14 12-1-15,-14 11 1 16,-9 8-1-16,-6 8 0 15,-5 8-1-15,-1 2 2 16,3-1-5-16,5-3 0 0,1-12-3 16,16-5-6-16,-4-35-12 15,23 15-10-15,-8-35-8 16,16-5 1-16,-5-21-1 15</inkml:trace>
  <inkml:trace contextRef="#ctx0" brushRef="#br3" timeOffset="88679.8671">4568 8455 110 0,'-20'-4'39'16,"-6"10"0"-16,11 13-5 16,9 15-52-16,4-11-21 15,22 10 0-15,0-10 0 0,21 3-2 16</inkml:trace>
  <inkml:trace contextRef="#ctx0" brushRef="#br3" timeOffset="89310.9302">5014 8687 102 0,'-11'18'42'0,"-16"-5"-1"16,3 13 1-16,-19 3-33 16,13 6-3-16,-4-1-2 15,5 4 0-15,4 0-1 16,6 2-1-16,9-5-2 15,10-2 0-15,11-6 0 16,5-10 0-16,10-8 0 0,3-10-2 16,7-10 0-16,-2-6 0 15,-2-11 0-15,-3-3 1 16,-3-6-2-16,-7 1 1 15,-6 1 0-15,-3 2 1 16,-5 6 0-16,-4 5 1 16,1 7 0-16,-2 15 0 15,7-13 2-15,-7 13 0 16,19 2-1-16,-4 4 2 15,2 0-2-15,4 1 1 16,0 0 0-16,1 2 0 16,-1 0 1-16,-1 6-3 15,-8 4 0-15,-5 3 0 16,-7 4 0-16,-8 4 0 0,-3 1 0 15,-4 0 0-15,0-1 0 16,-1-4 0-16,5-9 0 16,11-17 0-16,0 0 0 15,20-6 0-15,6-17 0 16,10-8 0-16,8-8 0 15,8-4 0-15,0 3 0 16,-2 4 0-16,-7 8 0 16,-6 13 0-16,-9 13 0 15,-12 16 0-15,-8 8 0 16,-8 8 0-16,-4 8 0 15,-1 0 0-15,3 6 0 16,-2-12-9-16,13 6-5 16,-6-26-6-16,26 16-8 0,-18-30-6 15,28 9-4-15,-5-16-5 16,12-5 2-16</inkml:trace>
  <inkml:trace contextRef="#ctx0" brushRef="#br3" timeOffset="90277.0268">6516 8735 82 0,'12'-15'37'0,"-12"15"0"15,0 0 1-15,-3 22-32 16,-7-6 0-16,4 14-1 0,-7 1 1 16,6 6-3-16,-2-3 2 15,4 3-3-15,3-9 0 16,5 0 0-16,4-10-1 15,8-7-1-15,6-8 1 16,4-6 0-16,2-6-1 16,3-8 1-16,2-3-1 15,-4-2 1-15,0-2 0 16,-8-2-1-16,-2 5 1 15,-7 3-1-15,-3 5 0 16,-8 13 1-16,0 0-1 16,0 0 1-16,4 13-1 15,-7 9 0-15,6 4 0 16,-1 6 0-16,5 1 1 0,2-1-1 15,5-4 1-15,4-5-1 16,6-10 1-16,1-11 0 16,4-9 1-16,4-10-1 15,-3-13 1-15,1-7-1 16,-5-10-1-16,-2-3 1 15,-4-2-2-15,-6 3 1 16,-6 1-2-16,-3 8 1 16,-2 9-4-16,-8 4 0 15,6 15-4-15,-5-8-8 16,20 25-9-16,-15-17-8 15,18 14-6-15,-4-11-1 16,12 3 2-16</inkml:trace>
  <inkml:trace contextRef="#ctx0" brushRef="#br3" timeOffset="90693.0684">7480 8243 101 0,'0'0'39'0,"2"-19"1"15,-2 19-1-15,-14 26-33 16,7 4-1-16,0 11-2 15,-2 12 1-15,-3 11-2 16,2 8 0-16,-1 4 1 16,1 2-2-16,1-5 1 15,3-6-1-15,2-10 1 16,4-11-1-16,4-14 0 15,4-10 0-15,5-14-1 16,6-16 0-16,6-14-1 0,5-7 1 16,2-10-1-16,2-2 2 15,1-4-2-15,-2 4 1 16,-4 7-1-16,-6 8 1 15,-8 15 0-15,-4 12 1 16,-8 14-1-16,-3 10 0 16,-2 11 1-16,-2 6-1 15,6 5 0-15,1 1-3 16,10 1 1-16,5-12-4 15,15 0-4-15,-4-25-9 16,23 10-7-16,-15-30-7 16,12 1-8-16,-8-16 0 15,2 0 2-15</inkml:trace>
  <inkml:trace contextRef="#ctx0" brushRef="#br3" timeOffset="91528.1519">7987 8763 93 0,'-19'7'39'16,"17"8"3"-16,2-15-2 15,15 26-26-15,7-20-10 16,13 0-1-16,7-5 0 16,11-2-1-16,0-6-1 15,4-4 0-15,-6 0-1 16,-4-3 0-16,-8-2 1 15,-14-3-1-15,-11 0 0 16,-13 0 0-16,-11 1 0 0,-10 0 1 16,-3 3-1-16,-10 5-1 15,1 8 1-15,-3 7 1 16,2 7-1-16,0 8 0 15,9 8 0-15,4 6 0 16,11 1 2-16,9 2-2 16,11-6 2-16,11-5-2 15,14-5 2-15,13-9-2 16,8-11 2-16,4-10-2 15,5-6-1-15,-4-6 1 16,-3-2-1-16,-9-1 1 16,-11 0-1-16,-7 5 1 15,-13 4-1-15,-8 3 1 16,-11 12 0-16,0 0 0 15,-6 16 1-15,-6 5 0 0,-2 7 0 16,-2 4-1-16,2 3 1 16,0-2-1-16,2 1 1 15,8-7-1-15,1-6 0 16,3-21 2-16,17 7-2 15,-3-17 0-15,5-11-2 16,3-7 2-16,0-4-1 16,5-5 1-16,-3 1-1 15,1 3 1-15,-2 5-1 16,-1 6 1-16,0 10 0 15,1 5 0-15,2 5 0 16,3 5 0-16,1 1 0 16,8 1 0-16,2-2 0 15,2-1 0-15,2-6 0 0,-4-3 0 16,-1-4 0-16,-8-7 1 15,-7-3-1-15,-9-4 0 16,-8-1 1-16,-12 2-1 16,-11 4 0-16,-8 8 1 15,-9 10-1-15,-5 10 2 16,-3 12-2-16,1 9 0 15,6 10 0-15,6 5 0 16,10 2 0-16,12-5 0 16,20-4-2-16,8-10-7 15,22-2-2-15,-1-24-7 16,25 12-7-16,-13-35-6 15,33 10-6-15,-9-18-5 0,21-1 1 16,8-6 5-16</inkml:trace>
  <inkml:trace contextRef="#ctx0" brushRef="#br3" timeOffset="92588.2579">10498 8617 92 0,'0'0'37'15,"-8"-19"0"-15,8 19-8 16,-13-11-22-16,-2 11-2 0,-7 4 0 16,-1 13 0-16,-8 4 0 15,0 14-2-15,-3 5 2 16,5 7-2-16,0 1 1 15,11 1-2-15,7-4 1 16,12-5-2-16,16-8 1 16,7-13-2-16,14-13 0 15,6-10 0-15,8-12 0 16,0-9 0-16,-2-7-1 15,-6-9 1-15,-10-1-1 16,-13-3 1-16,-10 1-2 16,-13 1 2-16,-12 9-1 15,-4 4 1-15,-9 5-1 16,-1 12 1-16,1 6 0 15,3 8 0-15,4 8 1 0,8 7-1 16,9 1 0-16,10 3 0 16,11-1 0-16,13-3 0 15,12-5 0-15,9-4 0 16,7-5 0-16,6-5 0 15,0-6 1-15,-5-2-1 16,-6-2 0-16,-7-1 0 16,-14-4 1-16,-5 3-1 15,-13 2 1-15,-8 1-1 16,-5 0 1-16,-2 12-1 15,0 0 0-15,-13 0 1 16,2 17-1-16,-2 6 0 16,1 8 0-16,0 7 1 15,-1 3 0-15,4 2 0 0,4-1 0 16,5-7 0-16,9-6 0 15,9-10 0-15,8-11 0 16,7-13-1-16,9-12-1 16,3-10 1-16,3-10-1 15,-2-3 1-15,-3-4-1 16,-7 0 1-16,-9 5-1 15,-6 6 1-15,-9 8 1 16,-7 13-1-16,-5 12 0 16,-13 4 0-16,2 15 0 15,0 4 0-15,-1 7 0 16,5 1 0-16,5 2 0 15,9 0-3-15,13-6-1 16,4-14-5-16,22 6-4 0,-5-25-6 16,22 9-6-16,-16-26-5 15,18 11-7-15,-13-16-2 16,0 2 1-16</inkml:trace>
  <inkml:trace contextRef="#ctx0" brushRef="#br3" timeOffset="92881.2872">11770 8674 95 0,'-15'26'39'16,"-8"0"2"-16,11 11-3 15,-7-5-32-15,12 4-2 16,0-3 1-16,6 0-3 16,2-8 2-16,3-3-2 15,2-12-1-15,-6-10 1 16,16-3 0-16,-3-11-1 15,1-11-1-15,1-4 0 0,0-6 0 16,3-2 0-16,0-3 0 16,0 3 0-16,2 0-1 15,-3 5 1-15,2 4 1 16,3 3-3-16,1 6-3 15,2-3-4-15,14 15-9 16,-12-19-7-16,24 22-7 16,-14-13-10-16,14 6-1 15,-5-6 2-15</inkml:trace>
  <inkml:trace contextRef="#ctx0" brushRef="#br3" timeOffset="93399.339">12999 8291 82 0,'5'-23'38'15,"3"9"-2"-15,-9-8-8 16,1 22-20-16,0-14-1 16,0 14-1-16,-5 15-1 15,1 10 0-15,-8 10-1 16,0 14-1-16,-6 10-1 15,-1 10 0-15,0 5 1 16,0 3-1-16,1-2 0 16,6-7-2-16,4-10 0 15,11-16-3-15,12-12-1 0,3-27-10 16,20-2-14-16,-12-27-13 15,16-7 0-15,-8-18 1 16,3-4 0-16</inkml:trace>
  <inkml:trace contextRef="#ctx0" brushRef="#br3" timeOffset="93572.3563">12980 8191 100 0,'-8'-11'39'16,"3"1"1"-16,21 9-1 15,12-4-36-15,10 2-1 16,18-3-2-16,7 0-2 15,13 5-4-15,-11-14-17 16,12 19-17-16,-19-3 1 0,-3 9-2 16,-23 1 1-16</inkml:trace>
  <inkml:trace contextRef="#ctx0" brushRef="#br3" timeOffset="93782.3773">13058 8561 98 0,'-16'8'39'15,"17"2"2"-15,-1-10-2 16,28-12-36-16,7 0 0 16,10-2-2-16,6 2-1 15,-1-4-3-15,5 11-8 16,-16-14-17-16,4 21-12 0,-20-5 0 15,-4 15-1-15,-19-12 2 16</inkml:trace>
  <inkml:trace contextRef="#ctx0" brushRef="#br3" timeOffset="93947.3938">13005 8826 97 0,'-17'21'39'16,"17"-21"0"-16,10 11-1 15,23-16-37-15,13-8-1 16,13-2-4-16,7-7-7 15,20 6-27-15,-7-6 1 16,7 7-2-16,-8-3-1 16</inkml:trace>
  <inkml:trace contextRef="#ctx0" brushRef="#br3" timeOffset="94683.4674">13935 8587 93 0,'-17'0'38'0,"-16"-4"2"16,5 12-1-16,-13-2-33 15,2 10-1-15,-9 5-1 16,1 7 0-16,-3 6 1 16,6 5-1-16,4 1 0 15,10 0-2-15,12-6 1 16,12-3-1-16,15-10 0 15,16-9-2-15,12-12 0 0,8-12 1 16,9-9-3-16,4-6 1 16,-3-7-1-16,-3-4 1 15,-9 0-1-15,-10-1 2 16,-5 4-2-16,-9 5 1 15,-10 6 0-15,-5 8 1 16,-4 16 0-16,0 0 0 16,-10-1 0-16,3 16 0 15,1 8 0-15,-3 3 0 16,6 1 0-16,3 3 1 15,6-4-1-15,6-2 1 16,9-8 1-16,3-5-1 16,6-6-1-16,4-5 1 15,2-5-1-15,-1-5-1 0,-2-1 2 16,-4 0-2-16,-5-2 0 15,-3 4 0-15,-9 1 1 16,-12 8 0-16,13-5 0 16,-13 5 1-16,-6 16 0 15,-2 2 0-15,-2-1 0 16,2 5 0-16,0 1 0 15,0-1 0-15,4-5 1 16,4-4-2-16,0-13 1 16,12-5-1-16,-1-9 0 15,4-10 0-15,2-7-1 16,2-5 1-16,0-4-1 15,2 1 1-15,-3 4-1 16,0 6 0-16,-3 9 2 0,-2 5-1 16,1 10 0-16,1 6-1 15,3 7 0-15,6-1-2 16,5 2-2-16,3-9-4 15,18 6-4-15,-6-24-6 16,20 11-6-16,-12-35-4 16,18 10-4-16,-12-22-6 15,9-5 2-15,-9-10 4 16</inkml:trace>
  <inkml:trace contextRef="#ctx0" brushRef="#br3" timeOffset="94856.4847">15059 8073 107 0,'-42'43'40'0,"6"23"1"0,-8 3-1 16,11 13-36-1,3 5-1-15,9-4-2 0,6-1 0 16,2-5-2-16,8-4-4 16,1-26-9-16,14 3-12 15,-12-26-13-15,8-5-1 16,-6-19-2-16,0 0 2 15</inkml:trace>
  <inkml:trace contextRef="#ctx0" brushRef="#br3" timeOffset="95044.5035">14725 8563 110 0,'-14'-1'41'16,"16"14"2"-16,-2-13-2 16,32 16-36-16,2-16-3 15,13-5-2-15,11-2-4 0,6-14-5 16,16 9-12-16,-15-26-10 15,12 7-10-15,-13-12-1 16,0 2 0-16,-13-12 2 16</inkml:trace>
  <inkml:trace contextRef="#ctx0" brushRef="#br3" timeOffset="95375.5366">15493 8046 113 0,'-22'29'42'16,"-11"5"0"-16,3 19-1 15,-10 1-35-15,8 13-3 16,-2 1 1-16,6 0-3 15,6-2 2-15,5-7-3 16,9-7 0-16,7-12 0 16,8-11 0-16,9-18 0 0,7-8 0 15,4-11 0-15,4-11 0 16,3-3 0-16,-2-2 0 15,0 1 0-15,-6 3 0 16,-2 6 0-16,-3 10 0 16,-6 8 0-16,-4 10 0 15,-2 6 0-15,0 5 0 16,-9 2 0-16,12 6-9 15,-12-12-4-15,11 11-7 16,-11-32-6-16,24 22-8 16,-14-28-7-16,19-4-2 15,7-12 2-15</inkml:trace>
  <inkml:trace contextRef="#ctx0" brushRef="#br3" timeOffset="101303.1293">16492 8390 95 0,'8'-11'37'0,"-8"11"1"16,0 0-3-16,1 23-29 16,-10 5-3-16,4 10-1 15,-7 7 1-15,2 5-2 16,1 4 1-16,2 3-2 15,2-5 0-15,5-14-4 16,14 0-13-16,-3-31-19 16,10-9-1-16,-1-19 0 0,8-8-3 15</inkml:trace>
  <inkml:trace contextRef="#ctx0" brushRef="#br3" timeOffset="101469.1459">16481 8055 104 0,'-26'-14'37'15,"7"15"2"-15,1 3-4 16,18-4-36-16,9 24-13 16,6-8-23-16,19 6 2 15,0-1-2-15,17 5 0 16</inkml:trace>
  <inkml:trace contextRef="#ctx0" brushRef="#br3" timeOffset="101821.1811">17084 8300 110 0,'-30'4'38'0,"2"11"1"16,-10-5-3-16,3 12-33 15,-2 0-1-15,8 6 1 16,5 1-1-16,6 0-1 15,10 0 0-15,10-3 0 16,11-6-1-16,8-1 0 16,9-4 0-16,4-4 0 15,2 0 0-15,-3-3 0 16,-5 3 1-16,-6 4-1 0,-10 3 0 15,-9 2 1-15,-12 5 0 16,-9 6 0-16,-4-1 0 16,-2 1-1-16,0-2 0 15,-1-4-3-15,8-1-2 16,2-17-18-16,21 5-16 15,-6-12-1-15,37-13 0 16,-9-8-2-16</inkml:trace>
  <inkml:trace contextRef="#ctx0" brushRef="#br3" timeOffset="103502.3492">6687 8110 44 0,'-2'-22'34'0,"-5"9"3"0,-16 1-1 15,-5 24-9-15,-20-9-14 16,2 21-4-16,-14 8-2 16,0 21-2-16,-6 17-1 15,7 22-1-15,6 16 0 16,14 10-2-16,15 9 1 15,19 4-1-15,21-1-2 16,22-14-4-16,29-7-9 16,12-35-26-16,38-19 1 15,12-32-1-15,27-19-1 16</inkml:trace>
  <inkml:trace contextRef="#ctx0" brushRef="#br3" timeOffset="105021.5011">18286 8405 94 0,'0'0'37'15,"-1"-22"-1"-15,1 22 0 16,-30-3-31-16,9 8-2 16,-10 1 1-16,2 11-2 15,0 2 0-15,1 3-1 16,6 1-1-16,6 3 1 15,11-5-1-15,9 1 0 16,9-3 0-16,7-5 0 16,7-3 0-16,-2 1 0 15,4 0 0-15,-5 2 1 16,-5 2-1-16,-8 5 1 15,-10 0-1-15,-10 8 1 16,-8-2 1-16,-5 1-1 16,-1-3 1-16,1-5-4 0,6-3 1 15,6-11-3-15,10-6-7 16,17-13-26-16,15-4-2 15,3-13 1-15,18-1-1 16</inkml:trace>
  <inkml:trace contextRef="#ctx0" brushRef="#br3" timeOffset="105404.5394">18691 8419 95 0,'-3'-10'37'0,"3"10"-1"15,-15 7 2-15,0 4-32 16,5 10-3-16,-4 2-1 15,2 10 2-15,-5 3-1 16,5 5 0-16,0-5-1 0,5 1 1 16,2-8-1-16,7-6-1 15,10-9 0-15,8-8 0 16,5-12 0-16,11-8-1 15,3-10 0-15,8-5 1 16,0-5-1-16,-1-3 0 16,-4-1 1-16,-6 5-1 15,-7 5 0-15,-8 7 0 16,-10 8 0-16,-11 13 0 15,0 0 0-15,-9 24 1 16,-4 3-2-16,2-1 1 16,2 9-1-16,2-4-2 0,10 3-1 15,4-11-3 1,17 3-8-16,0-18-22 0,17 1-3 15,0-14 1-15,10-3 0 16</inkml:trace>
  <inkml:trace contextRef="#ctx0" brushRef="#br3" timeOffset="105773.5763">19379 8456 87 0,'0'0'36'0,"-21"3"1"16,12 15 0-16,-11 0-26 15,7 10-7-15,-1 2-1 16,4 4 0-16,-4 2 0 15,5 0 0-15,-2-4-1 16,7-4 1-16,-2-6-1 16,5-6 1-16,1-16-1 0,0 0 0 15,16-5-1-15,-1-12 0 16,3-9 0-16,2-7 0 15,3-5 0-15,0-3-1 16,1-3 0-16,-2 2 1 16,-3 2-1-16,2 8 0 15,-2 4 0-15,-3 8 1 16,1 10-1-16,3 4-1 15,2 9-1-15,5 2-1 16,5 9-2-16,-2-2-2 16,12 12-8-16,-10-11-23 15,14 6-1-15,-11-7 0 16,6 5 0-16</inkml:trace>
  <inkml:trace contextRef="#ctx0" brushRef="#br3" timeOffset="106102.6092">19946 8545 91 0,'-16'21'36'0,"-1"-11"1"16,5 8 0-16,-10-1-30 15,9 8-2-15,-2-4-1 16,4 6 0-16,-1-2 0 16,3-1-1-16,3-3 0 15,5-4 0-15,1-7-2 16,0-10 1-16,10 0-1 15,3-11 0-15,-1-10-1 16,4-3 0-16,0-12 0 16,4-2 0-16,-1-5 1 0,1 2-1 15,0-1 0-15,-2 5 0 16,0 6 0-16,-2 6 0 15,3 6 0-15,-4 7 0 16,4 8-1-16,-1 4-1 16,5 4-1-16,5-1-2 15,6 8-2-15,3-13-3 16,20 15-20-16,-13-14-9 15,12 7 0-15,-10-10 1 16</inkml:trace>
  <inkml:trace contextRef="#ctx0" brushRef="#br3" timeOffset="106801.6791">20554 8415 100 0,'-11'6'39'15,"-13"-4"0"-15,4 11-1 16,-10-2-31-16,4 7-2 0,-5 6-1 16,3 5 0-16,2 2-2 15,3 5 0-15,6-1 0 16,7-1 0-16,10-4-1 15,9-3 0-15,9-9-1 16,11-6 1-16,7-11-2 16,4-8 1-16,3-7 0 15,-2-9-1-15,2-8 1 16,-2-4-2-16,-5-6 2 15,-9-3 0-15,-1 3 0 16,-8 0-1-16,-4 6 1 16,-3 3 0-16,-4 10 0 15,-6 9 0-15,-1 13 0 16,0 0 0-16,0 0 0 0,2 12-1 15,4 2 1-15,2 0 0 16,4 1 0-16,4-2 0 16,4-5 0-16,3 0 0 15,0-5 0-15,1 0 0 16,-2-5 1-16,-2 1-1 15,-6 0 1-15,-4 1-1 16,-10 0 1-16,0 0-1 16,4 14 1-16,-12-1 0 15,-5 4-1-15,-1 3 0 16,-1 4 0-16,0 1 1 15,2 2-1-15,3-2 0 16,4-4 0-16,8-4 0 16,-2-17 1-16,26 8-1 0,-2-15 0 15,5-5 0-15,5-9 1 16,3-3-1-16,1-5 0 15,0-2 0-15,-4 1 0 16,-6 3 0-16,-5 5 1 16,-8 5-1-16,-4 8 0 15,-11 9 0-15,-1 10 0 16,-9 10 0-16,-4 5 0 15,0 3 0-15,0 5-1 16,2 1 0-16,8 0-3 16,0-7-1-16,18-2-5 15,-1-18-7-15,22 10-9 16,-10-19-15-16,20 0 2 0,-3-13-2 15,6 1 3-15</inkml:trace>
  <inkml:trace contextRef="#ctx0" brushRef="#br3" timeOffset="107175.7165">21550 8487 102 0,'-11'-4'39'0,"3"14"2"15,-15-1-2-15,10 7-34 16,-9 5-2-16,4 6 0 15,-3-2-1-15,4 1 0 16,2-1-1-16,5-6 0 16,3-3 1-16,7-5-1 15,0-11-1-15,17-1 1 16,2-11 0-16,1-5 0 15,5-4 0-15,4-7-1 0,1-2 1 16,0 2-1-16,-1 0 1 16,-2 5-1-16,-4 6 0 15,-2 7-1-15,-6 10 1 16,-2 11 0-16,-6 7 0 15,-3 8-1-15,1 8-1 16,-2 0 1-16,4 5-2 16,3-6 0-16,9 2 0 15,6-12-4-15,13 3-2 16,-5-22-13-16,22 3-16 15,-11-16 0-15,12-2-1 16,-11-13 1-16</inkml:trace>
  <inkml:trace contextRef="#ctx0" brushRef="#br3" timeOffset="107545.7535">22205 8510 95 0,'-4'-34'38'0,"-1"9"2"15,-17 6-1-15,3 17-30 16,-12 5-3-16,1 14-1 16,-5 10-3-16,3 9 1 15,3 3-1-15,8 0 0 16,5 0-1-16,12-7 0 15,12-7 0-15,10-10-1 16,12-15 1-16,14-12 0 16,6-13 0-16,6-11-1 15,8-12 1-15,0-10 0 16,-2-7 0-16,2-4-1 15,-5 1 1-15,-9 2-1 16,-8 8 0-16,-11 13 1 0,-14 15-1 16,-13 17 0-16,-17 19 0 15,-14 20 0-15,-10 15 1 16,-4 16-1-16,-4 12-1 15,1 3 0-15,9 1 0 16,9-4 0-16,14-5-3 16,10-11-1-16,21-1-8 15,-1-28-8-15,25 4-11 16,-4-22-10-16,8-5 2 15,-5-15-2-15</inkml:trace>
  <inkml:trace contextRef="#ctx0" brushRef="#br3" timeOffset="108258.8248">22623 8564 95 0,'-20'14'39'0,"13"6"2"16,-2-7-1-16,20 0-33 15,2-5-3-15,10-2-1 16,8-8 0-16,6-4-1 15,6-8-1-15,3-2 0 16,-3-7 0-16,-3 0 0 16,-6-5-1-16,-5 3 1 15,-9 0-1-15,-7 4 1 16,-12 4-1-16,-12 6 0 15,-7 8 0-15,-10 9 0 16,-7 7 1-16,-2 9-1 0,-4 6 0 16,2 3 0-16,5 5 1 15,6-3-1-15,9 2-1 16,12-7 0-16,17-2-2 15,9-9-2-15,22-2-1 16,5-14-3-16,23 9-11 16,-12-23-16-16,21 6-3 15,-10-12-1-15,1 2 4 16,-13-3 33-16,-14-3 5 15,-8 4 4-15,-28-9 12 16,3 18 17-16,-28-5 4 16,-3 14 2-16,-17-3-3 15,1 18-30-15,-5 2-3 16,3 11-2-16,0 3 0 15,10 1 0-15,8 0 0 0,13-1-1 16,12-9-2-16,16-7 2 16,11-11-2-16,10-11 0 15,9-9 0-15,9-9-1 16,2-9-1-16,1-8 2 15,1-7-1-15,-7-1 0 16,-5-4 1-16,-6 6-1 16,-9 6 0-16,-11 10 1 15,-10 13 0-15,-14 20-1 16,-4 10 1-16,-11 18 0 15,-8 16 1-15,-2 6-1 16,-2 5 1-16,2 1 0 16,6-3 0-16,7-10-3 15,15 0-3-15,-2-24-9 0,27 7-6 16,-14-30-14-16,24 1-7 15,-4-17-2-15,12-3-1 16</inkml:trace>
  <inkml:trace contextRef="#ctx0" brushRef="#br3" timeOffset="111702.1691">967 9936 96 0,'2'-22'37'16,"-2"22"0"-16,-2-20-4 16,2 20-24-16,0 0-3 15,-1 15-1-15,1 3-2 16,4 14 0-16,-5 9-1 15,5 12-1-15,-3 11-1 0,2 9 1 16,1 7-2-16,-2 6 2 16,-2-1-1-16,-1-6 1 15,2-8-2-15,-1-12 2 16,0-10-1-16,4-11 0 15,-2-16 1-15,-2-22-1 16,20-7 1-16,-8-16-1 16,1-12 1-16,0-5-1 15,1-5 1-15,-3-5-1 16,3 3 1-16,1 2-1 15,0 9 1-15,5 8-2 16,3 10 1-16,3 10 0 16,6 10 0-16,4 12 0 0,1 7-2 15,-3 11 2-15,-2 6-2 16,-8 6 2-16,-11 4 1 15,-10 0 0-15,-13-1-1 16,-14-1 1-16,-13-5 0 16,-11-7 0-16,-8-8 0 15,-3-11-2-15,1-12-3 16,3-16-2-16,18-3-11 15,5-26-21-15,29 2-1 16,6-16 0-16,26 9-1 16</inkml:trace>
  <inkml:trace contextRef="#ctx0" brushRef="#br3" timeOffset="112205.2194">1646 10483 72 0,'18'12'38'16,"-18"-12"0"-16,19 4 0 15,-24-19-16-15,5 15-15 16,-14-4 0-16,14 4-3 16,-18 2 0-16,4 13-1 15,-2 8-1-15,-4 11 0 16,3 7-1-16,-1 5 0 15,3 4 0-15,6-3 0 16,9-3-1-16,8-11 1 16,8-13 0-16,13-14-1 15,8-19 1-15,7-11-1 0,5-13 1 16,1-5-1-16,-2-7 1 15,-4-2-1-15,-5 4 0 16,-7 4 0-16,-6 13 0 16,-9 8 0-16,-3 20-1 15,-5 18 1-15,-3 22 0 16,-4 22 0-16,-4 16-1 15,0 20 1-15,-7 11-1 16,-2 10 0-16,-8 3 0 16,-5-4 0-16,-7-6 0 15,-6-15 0-15,-11-13 2 16,-2-17-1-16,-3-15 0 15,0-15-1-15,1-22 0 16,1-19-3-16,12-11-6 16,-2-34-16-16,20 0-14 0,-5-23-2 15,16-5-2-15,2-15 3 16</inkml:trace>
  <inkml:trace contextRef="#ctx0" brushRef="#br3" timeOffset="124102.409">2848 10459 63 0,'8'-11'35'0,"-8"11"0"16,1-13 0-16,-1 13-21 0,0 0-11 15,-17 10 1-15,17-10-1 16,-14 22 1-16,5-5 0 16,5 10-2-16,0 1 0 15,0 6 1-15,0 3-2 16,3 2 1-16,-1-2-1 15,6-2 0-15,-1-6-1 16,4-7 0-16,5-11 0 16,3-9 0-16,5-12 1 15,4-10-1-15,0-8 0 16,4-8 1-16,2-2-1 15,-3-1 1-15,-1 2-1 16,-2 4 0-16,-5 10 0 16,-4 8 0-16,-1 12 0 15,-3 9 0-15,-4 10 0 0,-2 7 0 16,-1 7 1-16,-1 4 0 15,2 1-1-15,1 2 1 16,2-7 0-16,0-5 1 16,4-7-1-16,5-10 1 15,2-13 0-15,4-10 0 16,0-10 0-16,1-10 0 15,-2-3-1-15,-1-5 0 16,-2 0 0-16,-5 1-2 16,-4 6 0-16,-5 7-1 15,-1 10-1-15,-4 5-1 16,0 14-2-16,0 0-5 0,20 10-28 15,-12 1 2 1,9 8-1-16,-3-4 0 0</inkml:trace>
  <inkml:trace contextRef="#ctx0" brushRef="#br3" timeOffset="124492.448">3700 10460 91 0,'0'0'37'16,"0"0"-1"-16,-14 3 2 15,10 16-33-15,-5 4-2 16,3 8 1-16,-2 6-1 16,2 6 0-16,0 2-1 15,3 0 0-15,1-4 0 16,2-5 0-16,0-8-1 0,3-7 1 15,-3-21-1-15,12 6 1 16,-1-19-1-16,2-10 0 16,1-12 1-16,1-3-1 15,-2-7 1-15,-2-5-1 16,-1 3 0-16,-5 3 0 15,-2 6 0-15,-1 7-1 16,-4 9 0-16,4 5 0 16,-2 17-1-16,17-14 0 15,4 14-2-15,6-1-1 16,15 5-2-16,3-9-8 15,19 8-25-15,-9-7-2 16,9 5 1-16,-11-8-1 0</inkml:trace>
  <inkml:trace contextRef="#ctx0" brushRef="#br3" timeOffset="124853.4841">4165 10565 105 0,'-14'31'39'0,"0"-13"0"16,16 3-3-16,-2-21-32 15,33 11-1-15,0-17-1 16,10-5 0-16,5-8-1 16,8-7 1-16,-2-4-1 15,-2 0 0-15,-10 0 0 16,-6 2 0-16,-15 4 0 0,-13 2 0 15,-14 8 1-15,-12 7-1 16,-12 5 0-16,-9 6 0 16,-6 10 0-16,-1 6 0 15,-1 9-1-15,5 4 0 16,4 5-1-16,13 1 2 15,10-1-1-15,15-1-1 16,15-4 0-16,13-11-1 16,19-4-3-16,11-17-6 15,26 6-25-15,-4-15-5 16,10-1 1-16,-3-15-3 15</inkml:trace>
  <inkml:trace contextRef="#ctx0" brushRef="#br3" timeOffset="125086.5074">5121 10391 100 0,'-37'0'41'16,"0"15"0"-16,-13 0 0 16,9 12-30-16,-1 2-8 15,8 8 1-15,6 3-3 16,11 1 2-16,12-4-2 15,13-4 0-15,16-11-2 16,13-7 0-16,14-5-2 16,2-18-3-16,21 1-9 15,-7-26-25-15,17-1-2 16,-8-18 0-16,9 1 1 15</inkml:trace>
  <inkml:trace contextRef="#ctx0" brushRef="#br3" timeOffset="125289.5277">5727 9893 110 0,'-8'-11'39'15,"-15"13"2"-15,3 26 0 16,-13 17-37-16,7 18 0 16,0 8-2-16,3 15 0 15,2 5-2-15,6 2 0 16,7-1-2-16,6-10-1 15,11-2-4-15,-3-28-21 16,16-2-13-16,-1-22 0 16,9-8-1-16,-5-23 1 15</inkml:trace>
  <inkml:trace contextRef="#ctx0" brushRef="#br3" timeOffset="125552.554">5757 10333 114 0,'-34'11'40'15,"4"14"4"-15,-8-5-4 16,14-1-35-16,-8 9-3 16,9-3 2-16,2 2-3 15,12 1 1-15,7-3 1 16,12-3-3-16,15-5 0 15,10-5 0-15,12-5 0 16,6-7-2-16,11-2-2 0,-4-8-7 16,12 10-6-16,-15-16-23 15,13 9-3-15,-7-9 0 16,9 8-1-16</inkml:trace>
  <inkml:trace contextRef="#ctx0" brushRef="#br3" timeOffset="126229.6217">6290 10535 88 0,'2'-10'37'0,"-2"10"-1"16,0 0 2-16,0 0-33 16,15-15 0-16,-1 7-2 15,5-6 0-15,4 0-1 16,6-4 1-16,3-3-3 15,2-5 2-15,1 3-2 16,-7 0 2-16,-1 3-1 16,-9 2 1-16,-9 6-2 15,-9 12 0-15,-20-7 0 16,-7 14 1-16,-6 8 1 15,-12 6-2-15,-4 8 1 16,-7 5 0-16,7 4 1 0,2-1-1 16,11 1 2-16,10-5-3 15,16-3 1-15,17-7-1 16,19-7-1-16,19-5-1 15,12-11-3-15,18 2-6 16,-1-17-26-16,21 5-3 16,-6-12 1-16,8 3-2 15</inkml:trace>
  <inkml:trace contextRef="#ctx0" brushRef="#br3" timeOffset="126613.6601">7049 10345 103 0,'-39'1'38'0,"-13"-2"3"15,6 19-2-15,-4 1-35 0,3 11 2 16,3 6-3-16,9 5 1 16,7 1-3-16,14-3 1 15,13-9-1-15,16-12 1 16,17-16-2-16,14-15 1 15,13-17 1-15,7-14-3 16,4-17 3-16,6-10-2 16,-7-7 2-16,-5-5-1 15,-10-1 0-15,-11 3 0 16,-13 10-1-16,-9 12 2 15,-13 15-2-15,-12 21 0 16,-8 26 0-16,-10 25 0 0,-7 24-2 16,-2 17 1-1,1 12-1-15,1 5 0 0,11 7-6 16,8-17-4-16,26 4-15 15,2-29-13-15,22-5-3 16,4-20 1-16,26-8 0 16</inkml:trace>
  <inkml:trace contextRef="#ctx0" brushRef="#br3" timeOffset="127181.7169">8587 10141 92 0,'15'-11'39'15,"-15"11"0"-15,-16-7-1 0,-15 16-32 16,-3 4-1-16,-11 7 0 15,0 7-2-15,-6-1 0 16,7 5 0-16,2-3-1 16,13 0-1-16,8-7-1 15,13-2 1-15,14-6-2 16,13-4 1-16,14-5-1 15,5-1 1-15,6-1-1 16,-1 1 1-16,0 0 0 16,-8 3 1-16,-11 5-1 15,-11 4 0-15,-17 5 1 16,-11 2-1-16,-9 2 0 15,-3 1 0-15,-1-1-1 16,1-3-2-16,9-1-2 0,7-18-10 16,24 3-24-16,8-18 0 15,22 1-2-15,4-13 1 16</inkml:trace>
  <inkml:trace contextRef="#ctx0" brushRef="#br3" timeOffset="127580.7568">9005 10226 107 0,'-25'8'41'16,"-12"0"-1"-16,2 10 0 16,1 2-38-16,-4 8 1 15,0 0-1-15,6 4 0 16,5 0-1-16,6 1 0 15,7-6-1-15,10-3 1 0,13-6 0 16,7-8 0-16,10-9-1 16,5-7 1-16,9-9-1 15,-1-5 1-15,5-8 1 16,-2-4-3-16,-4-3 2 15,-4-3 0-15,-6 5 0 16,-6 0-1-16,-6 8 2 16,-8 8-2-16,-8 17 0 15,0 0 0-15,-6 16-1 16,-4 13 1-16,1 11-2 15,-4 5 2-15,5 5-3 16,3-2 1-16,13-3-3 16,6-17 0-16,21-3-8 15,0-30-23-15,25-5-4 0,2-27-2 16,17-10 3-16</inkml:trace>
  <inkml:trace contextRef="#ctx0" brushRef="#br3" timeOffset="127791.7779">9797 9572 109 0,'-41'73'41'16,"-16"13"0"-16,7 18 0 15,-4 7-38-15,12-5 1 16,7-6-4-16,11-7 0 15,7-9-3-15,6-15 0 0,16-6-9 16,-6-22-25-16,15-9-5 16,-5-20 3-16,7-7-3 15</inkml:trace>
  <inkml:trace contextRef="#ctx0" brushRef="#br3" timeOffset="127979.7967">9319 10172 118 0,'-16'-4'40'15,"16"4"1"-15,0 0-1 16,37 11-38-16,1-10-1 16,12-2-2-16,12 2-2 15,3-13-10-15,19 11-25 0,-9-10-3 16,7 6 1-16,-11-8-2 15</inkml:trace>
  <inkml:trace contextRef="#ctx0" brushRef="#br3" timeOffset="128346.8334">9928 10224 108 0,'-16'16'39'0,"12"4"2"15,4-20-2-15,18 15-36 16,6-17 0-16,11-3-1 15,2-5 0-15,5-3-1 16,-3-5 0-16,-2-2 0 0,-8 0-1 16,-6-1 1-16,-12 2 0 15,-8 1-1-15,-7 2 1 16,-11 6 0-16,-10 3 0 15,-4 8 0-15,-8 5 1 16,-2 10-1-16,-4 7 0 16,5 8 0-16,4 8-2 15,9 0 2-15,7 3-2 16,14-4 1-16,19-2-2 15,9-10 0-15,19-5-4 16,7-17-4-16,22 1-21 16,-3-23-11-16,13-3 2 15,-3-18-3-15,7-3 4 16</inkml:trace>
  <inkml:trace contextRef="#ctx0" brushRef="#br3" timeOffset="128572.856">10907 9549 111 0,'-33'24'41'0,"-1"29"3"16,-13 7-2-16,12 17-37 16,-12 10-1-16,6 9 0 15,3-3-2-15,10-3 0 16,14-7-5-16,8-14 1 15,15-10-2-15,9-24-3 16,22-7-13-16,-4-31-21 0,19-9 0 16,-6-23 0-16,13-9 1 15</inkml:trace>
  <inkml:trace contextRef="#ctx0" brushRef="#br3" timeOffset="128775.8763">11232 9507 112 0,'-34'21'41'16,"4"36"2"-16,-14 12-2 15,0 21-36-15,1 7-1 16,4 7-1-16,5-4-2 16,6-5 0-16,12-8-4 15,4-13 0-15,12-13-3 16,0-24-7-16,24-1-28 15,-8-27 1-15,12-4-2 0,-1-20-1 16</inkml:trace>
  <inkml:trace contextRef="#ctx0" brushRef="#br3" timeOffset="128978.8966">11269 10165 115 0,'0'0'41'0,"0"21"1"16,-20-2-2-16,8 12-36 15,-7 6-2-15,0 5 0 16,1 4-1-16,3-3 0 15,6-2-3-15,4-7 1 16,9-6-2-16,2-14-3 16,21 1-10-16,-8-25-23 15,17-4-3-15,-1-19-1 0,10-5 3 16</inkml:trace>
  <inkml:trace contextRef="#ctx0" brushRef="#br3" timeOffset="129128.9116">11608 9611 111 0,'-12'-3'40'0,"-6"5"0"16,10 13-2-16,11 1-43 16,-3-16-32-16,12 19-2 15,5-19 1-15,19 1-3 16</inkml:trace>
  <inkml:trace contextRef="#ctx0" brushRef="#br3" timeOffset="129368.9356">12067 9504 108 0,'-16'34'43'15,"-17"0"0"-15,6 20 0 16,2 1-39-16,-6 13 1 16,3 6-2-16,-1 6 1 15,0 2-2-15,6-2-2 16,0-2 0-16,0-8-2 15,4-4-1-15,3-12 0 16,3-8-3-16,0-19-4 16,18 3-20-16,-5-30-11 15,0 0 0-15,3-15-3 16,8-5 5-16</inkml:trace>
  <inkml:trace contextRef="#ctx0" brushRef="#br3" timeOffset="129557.9545">11671 10019 117 0,'-12'0'41'0,"-7"1"1"15,17 14-1-15,4-5-39 16,15 3 0-16,8-4 0 16,11-1-1-16,8-3-2 15,12-5 0-15,5-1-3 16,-1-13-8-16,17 8-27 15,-17-9-3-15,3 7 1 16,-9-9-1-16</inkml:trace>
  <inkml:trace contextRef="#ctx0" brushRef="#br3" timeOffset="129909.9897">12225 10122 88 0,'-23'29'42'16,"-1"-10"0"-16,16 4 0 15,8-23-14-15,6 18-25 16,17-10-1-16,9-3 0 15,10-5-1-15,8-5-1 16,3-5 1-16,-3-4-1 16,1-6 0-16,-11-3 0 15,-7-4 0-15,-9-4-1 16,-11-1 1-16,-11-1 0 15,-10 8 0-15,-9 4 1 16,-13 9-1-16,-6 13 0 0,-6 12 1 16,-2 14 0-16,0 8-1 15,2 12 2-15,5 1-2 16,14 2 0-16,13-4-2 15,13-9 0-15,18-6-3 16,8-20-7-16,24 3-8 16,-3-27-22-16,21-3-1 15,-2-17 1-15,16-2 0 16</inkml:trace>
  <inkml:trace contextRef="#ctx0" brushRef="#br3" timeOffset="130203.019">13051 9926 98 0,'-48'12'42'0,"4"13"0"15,-11-8-1-15,11 10-23 16,5-4-15-16,8-1-1 16,11-4 0-16,16 0-1 15,16-7-1-15,11-3 0 16,7 2 0-16,3-2 1 15,4-1-1-15,-2 4 1 16,-5 3 0-16,-7 3 0 16,-9 3 1-16,-11 4-2 15,-9 1 0-15,-7 0-2 16,-6 0-1-16,-5-5-1 15,2 5-8-15,-14-18-6 16,17 9-23-16,-14-14-1 0,8 3-1 16,-5-11 0-16</inkml:trace>
  <inkml:trace contextRef="#ctx0" brushRef="#br3" timeOffset="132300.2287">13477 10123 105 0,'-17'0'40'16,"17"0"0"-16,0 0-1 16,0 0-35-16,25-9-2 15,6 5-1-15,11-3 0 16,11 0-1-16,10 1-2 15,3-5-6-15,13 8-29 16,-8-4-3-16,6 8 1 0,-9-4-2 16</inkml:trace>
  <inkml:trace contextRef="#ctx0" brushRef="#br3" timeOffset="133026.3013">15043 9844 98 0,'-35'6'38'15,"-13"-2"2"-15,-1 19-2 16,-13 3-32-16,7 11-2 16,0 3 0-16,8 4 0 15,5 1-2-15,14-1 0 16,10-5 0-16,19-9-1 15,15-9 0-15,14-12 0 16,13-11-1-16,8-6 1 16,7-9 0-16,2-9 0 15,-3-4-1-15,-4-4 1 16,-8-1 0-16,-6 0-1 15,-15 7 1-15,-3-1-1 0,-12 7 1 16,-3 7-1-16,-7 5 0 16,1 10 0-16,-7 12 0 15,0 10 1-15,1 10-1 16,0 10-1-16,3 6 0 15,2 3-3-15,6 7-3 16,4-13-3-16,15 1-30 16,-2-21 0-16,13-5-2 15,-2-21-1-15</inkml:trace>
  <inkml:trace contextRef="#ctx0" brushRef="#br3" timeOffset="133382.3369">15457 9963 114 0,'-9'23'38'15,"-12"1"2"-15,9 18-2 16,-5-5-36-16,6 6 1 16,-2-3 0-16,4-1-2 15,3-5 0-15,3-8 0 16,3-5 0-16,5-10-1 15,6-11 2-15,5-10-2 16,5-13 2-16,9-9-1 16,0-10 1-16,5-5-1 15,-2-4 0-15,1-1 0 16,0 4 0-16,-9 9-1 15,-4 7 2-15,-4 11-2 0,-5 14 0 16,-12 7 0 0,11 27-2-16,-8 3 1 0,-3 13-2 15,1 1 0-15,8 9-3 16,3-8-6-16,19 9-25 15,-4-17-4-15,16-3-1 16,-2-19 0-16</inkml:trace>
  <inkml:trace contextRef="#ctx0" brushRef="#br3" timeOffset="133750.3737">16157 9956 118 0,'-38'-23'40'15,"2"17"1"-15,-13 3-1 0,3 17-35 16,5 10-2-16,10 9 0 15,6 6-1-15,12 6 1 16,13-5-3-16,16-3 0 16,14-11 0-16,10-13 0 15,11-15 0-15,5-16 0 16,6-15 0-16,-1-17 0 15,-2-11 0-15,-4-10 0 16,-3-7 0-16,-8-3 0 16,-5 4 0-16,-9 8 0 15,-9 13 0-15,-7 15 0 16,-12 23 0-16,-2 18 0 15,-27 32 0-15,2 14 0 16,-2 21 0-16,-1 9 0 16,3 11 0-16,2-6-12 0,22 5-5 15,-6-26-15-15,27 0-10 16,5-20-1-16,22-6 0 15</inkml:trace>
  <inkml:trace contextRef="#ctx0" brushRef="#br3" timeOffset="134373.436">17276 9835 106 0,'0'0'38'0,"0"0"1"16,0 0-3-16,-4 21-31 15,-6 3-2-15,0 8-1 0,-4 3 1 16,0 5-1-16,0-2 0 15,3-1 0-15,0-7 0 16,4-4-1-16,7-11 1 16,0-15 0-16,14 0-1 15,2-18 0-15,6-9 1 16,7-8-1-16,4-8 0 15,0-1 0-15,3-4-1 16,-1 4 1-16,-1 6-1 16,-6 7 0-16,-3 12 0 15,-5 9 0-15,-7 14 2 16,-2 11-2-16,-5 13 0 15,-3 8 0-15,-2 9 0 16,0 3 0-16,3 4-3 16,1-4-1-16,8 2-3 0,-2-20-9 15,24 1-21-15,-5-20-3 16,15-3 0-16,-3-22 0 15</inkml:trace>
  <inkml:trace contextRef="#ctx0" brushRef="#br3" timeOffset="134690.4677">18022 9804 118 0,'-24'-17'38'0,"0"18"2"16,-14 4-1-16,-3 14-34 16,7 12-2-16,5 11 0 15,1 6-1-15,13 6 0 16,7 2 0-16,12-2-2 15,11-8 1-15,14-7 1 0,10-13-2 16,12-15 0-16,7-13 0 16,3-12 0-16,-2-14 0 15,-4-9 0-15,-12-7 0 16,-13-5 0-16,-13 3 0 15,-19 0 0-15,-18 5 0 16,-10 6 0-16,-8 8-3 16,-7 6-2-16,2 18-5 15,-3-6-9-15,19 17-20 16,1-6-2-16,23 12 1 15,3-14-1-15</inkml:trace>
  <inkml:trace contextRef="#ctx0" brushRef="#br3" timeOffset="135464.5451">19762 9364 81 0,'-3'-36'36'15,"-12"-1"0"-15,-3 10 2 16,-14-1-30-16,3 16 0 15,-11 4 0-15,-1 19-2 0,-9 11 0 16,1 19-1-16,-5 12-1 16,5 15-1-16,-2 11 0 15,7 8 0-15,5 6-2 16,9 1 1-16,6-3-2 15,12-6 0-15,9-8-2 16,7-13-2-16,11-5-5 16,-1-31-22-16,14-1-7 15,-9-21-1-15,6-4 0 16,-10-18-1-16</inkml:trace>
  <inkml:trace contextRef="#ctx0" brushRef="#br3" timeOffset="135659.5646">19115 9892 120 0,'-14'-3'40'0,"17"14"0"16,-3-11-1-16,30 9-36 16,-1-4-3-16,9 0 0 15,9-3-1-15,5-2-1 16,8 0-2-16,-2-9-3 15,9 13-8-15,-10-18-23 16,4 8-1-16,-8-11 1 16,0 4 0-16</inkml:trace>
  <inkml:trace contextRef="#ctx0" brushRef="#br3" timeOffset="136365.6352">19830 9753 110 0,'-9'12'38'16,"-13"-1"2"-16,6 14-2 0,-15 2-31 15,10 9-2-15,-2 3-2 16,3 6 0-16,1 0-1 15,8-1 0-15,7-6-1 16,9-1 0-16,10-9 0 16,8-9 0-16,8-10-1 15,8-10 1-15,6-9-1 16,2-7 0-16,0-12 0 15,0-8 0-15,-5-3 2 16,-4-5-2-16,-4 0 0 16,-5 0-2-16,-7 4 4 15,-4 7-2-15,-6 7 0 16,-4 13 0-16,-8 14 0 15,0 0 0-15,-2 27 0 0,-8 5 0 16,1 10 0-16,-2 1 0 16,2 6 0-16,4-3 0 15,7-7-3-15,7-5 1 16,12-11-2-16,8-14 0 15,13-6-3-15,4-16-1 16,11 2-1-16,-9-19-3 16,10 9 0-16,-16-12 1 15,0 10 3-15,-14-1 4 16,-8 5 4-16,-8 12 3 15,-12 7 4-15,0 0 2 16,-23 17 2-16,10 11 1 16,-8-2-3-16,6 12-2 15,-3-5-2-15,7 4-2 16,1-7 0-16,6 0-1 0,3-11-1 15,6-2 1-15,-5-17-1 16,21 2 1-16,-5-12-1 16,0-10 0-16,3-8 1 15,-1-5-1-15,1-6 1 16,-2-7-2-16,3-3 0 15,-2 2 0-15,-4-1 0 16,6 3 0-16,-2 7 0 16,1 1 0-16,0 15 0 15,3 3 0-15,4 10-4 16,0 2-1-16,11 13-6 15,-7-13-6-15,24 15-14 16,-10-17-8-16,15 5 0 16,-3-15 0-16,9 0 0 0</inkml:trace>
  <inkml:trace contextRef="#ctx0" brushRef="#br3" timeOffset="136574.6561">21456 9394 116 0,'-29'19'41'0,"4"20"0"16,-9 4-1-16,5 11-36 15,-3 11-1-15,9 11 0 16,-1 5-1-16,4 2 1 16,2-1-4-16,1-4 1 15,6-5-3-15,-1-16-6 16,12 2-10-16,-10-29-21 15,12-2-1-15,-2-28-1 0,0 0 1 16</inkml:trace>
  <inkml:trace contextRef="#ctx0" brushRef="#br3" timeOffset="136748.6735">21112 9891 119 0,'0'0'39'0,"0"0"1"15,31-7-1-15,-7 0-38 16,16-5-2-16,12-2-3 15,1-12-9-15,13 3-25 16,-3-10-1-16,7 1 0 16,-8-13-1-16</inkml:trace>
  <inkml:trace contextRef="#ctx0" brushRef="#br3" timeOffset="137102.7089">21878 9358 112 0,'-22'18'39'0,"4"20"3"15,-16 2-1-15,7 15-35 16,-8 9-2-16,2 10 0 15,3 1-1-15,1 1 1 16,4-3-4-16,6-7 0 16,5-10 0-16,4-9 0 15,10-14 0-15,5-12 0 16,5-13 0-16,7-13 0 15,4-10 0-15,4-6 0 0,2-4 0 16,1-3 0-16,0-1 0 16,-4 6 0-16,-3 5 0 15,-2 11 0-15,-7 8 0 16,0 11 0-16,-7 7 0 15,-1 5 0-15,2 9 0 16,-5-3-3-16,11 7-5 16,-10-17-7-16,22 15-15 15,-10-22-13-15,14 0 3 16,-5-13-1-16,13-2 1 15</inkml:trace>
  <inkml:trace contextRef="#ctx0" brushRef="#br3" timeOffset="137717.7704">22125 9936 111 0,'-14'24'39'16,"-2"-8"1"-16,13 8-1 15,-7-7-33-15,25-5-2 16,7-6-2-16,10-6 0 15,6-8 0-15,7-6-1 16,3-8 1-16,1-1-1 16,-5-7-1-16,-5 0 1 15,-10-2-1-15,-5 2 0 16,-11 3 0-16,-10 5 1 15,-11 5-1-15,-8 11 0 16,-8 7 1-16,-2 10-1 16,-6 11 1-16,0 5 1 0,3 8-2 15,4 5 0-15,10 2 0 16,6-1 0-16,9-3 0 15,10-5 0-15,11-6 0 16,9-8 0-16,7-7 0 16,4-8 0-16,3-7 0 15,0-2 0-15,-3-5 0 16,-2-1 0-16,-8-1 0 15,-6 3 0-15,-8 3 0 16,-7 5 0-16,-10 1 0 16,-2 18 0-16,-8-1 0 15,-4 4 0-15,2 2 0 16,-4 0 0-16,3 2 0 0,3-8 0 15,5-3 0-15,5-14 0 16,0 0 0-16,19-10 0 16,-1-10 0-16,7-9 0 15,4-5 0-15,2-3 0 16,5-1 0-16,3 0 0 15,-2 4 0-15,-5 6 0 16,5 10-11-16,-15-2-4 16,13 20-10-16,-15-14-16 15,12 9-1-15,-5-9-1 16,16 5 1-16</inkml:trace>
  <inkml:trace contextRef="#ctx0" brushRef="#br3" timeOffset="138696.8683">902 11361 87 0,'-1'-14'38'16,"1"14"-1"-16,-1 23-1 15,1 14-30-15,-10 10-2 16,2 12-1-16,0 11-3 15,-1 9 0-15,2 2-1 16,4-4 0-16,5-3-2 16,4-17-5-16,24-1-29 15,-8-21-1-15,18-6 0 0,0-18 0 16</inkml:trace>
  <inkml:trace contextRef="#ctx0" brushRef="#br3" timeOffset="139131.9118">1533 11782 88 0,'-26'2'39'0,"4"13"1"15,-14-5 0-15,8 3-36 16,-8 8 0-16,3 7-1 15,-5 5 0-15,7 4-2 16,-1 3 2-16,9-1-3 0,6-1 1 16,7-1 0-16,11-8 0 15,12-6-1-15,11-11 0 16,10-11 0-16,9-13 0 15,3-10-1-15,4-7 1 16,3-10 0-16,-7-3 0 16,-3 1 1-16,-11 0 0 15,-8 4 1-15,-7 7-1 16,-6 7 2-16,-7 7-3 15,-4 16 2-15,0 0-2 16,-18 18-2-16,8 9 2 16,0 5-2-16,1 8 1 15,3 2-3-15,6 2 2 0,3-5-4 16,15-3-1-16,3-19-6 15,25 6-17-15,-10-26-10 16,17-1 1-16,-5-19-1 16</inkml:trace>
  <inkml:trace contextRef="#ctx0" brushRef="#br3" timeOffset="139523.951">2088 11763 97 0,'0'0'38'15,"-22"19"2"-15,13 6-2 16,-6 2-34-16,5 7-2 15,-3 5 1-15,6 5-3 16,0 2 2-16,5-3-3 0,5-7 3 16,5-7-2-16,11-12 1 15,2-13-1-15,10-9 0 16,2-14 0-16,4-11 0 15,4-7 0-15,-2-9 0 16,3-3 2-16,-7-1-2 16,-3 5 2-16,-5 2-2 15,-4 10 1-15,-6 4 0 16,-5 11 1-16,-12 18-2 15,0 0 1-15,8 17-1 16,-14 13 1-16,-1 6-1 16,-1 4-1-16,1 5 0 15,0-5-2-15,11-3-1 16,3-14-4-16,19-3-5 0,-6-30-16 15,22 0-12-15,-4-20 1 16,17-1-1-16,-4-15 3 16</inkml:trace>
  <inkml:trace contextRef="#ctx0" brushRef="#br3" timeOffset="139868.9855">2875 11693 101 0,'-21'18'39'0,"7"15"3"15,-9-9-3-15,4 9-37 16,3-2 2-16,3-1-4 15,6-2 2-15,5-7-3 16,4-7 2-16,9-10-3 16,2-11 3-16,4-8 1 15,4-9-2-15,0-5 2 0,3-4-2 16,-1-4 1-16,-1 0-1 15,-6 6 2-15,2 3-2 16,-7 8-1-16,0 7 1 16,-11 13 0-16,14 0 1 15,-10 14 0-15,-1 8-1 16,-1 9 0-16,1 4-1 15,2 2-2-15,4 3 0 16,5-6-3-16,7 1-5 16,2-20-8-16,27 3-20 15,-8-19-2-15,13-1 0 16,-5-18 3-16</inkml:trace>
  <inkml:trace contextRef="#ctx0" brushRef="#br3" timeOffset="140094.008">3524 11644 94 0,'0'0'40'16,"-28"-16"0"-16,10 23 0 15,-11 7-34-15,4 7 0 16,-5 8-3-16,5 9 0 16,1 0-1-16,6 2-1 15,7-1-1-15,9-5 0 16,12-9 0-16,9-11-3 15,13-13 1-15,10-17-1 16,14-7-3-16,-1-23-6 16,23 5-17-16,-13-23-12 15,11-2 0-15,-8-11 1 0</inkml:trace>
  <inkml:trace contextRef="#ctx0" brushRef="#br3" timeOffset="141094.108">4070 11224 100 0,'-25'30'41'0,"-15"1"2"16,6 18-3-16,-11 2-36 15,6 6 0-15,5 1-2 16,5 2 1-16,8-2-2 16,4-3 2-16,7-3-3 15,2-7 2-15,4-8-2 16,3-8-1-16,4-11 1 15,2-6 0-15,-5-12 1 16,20-10-1-16,-6-5 0 0,3-7-1 16,1-1 1-16,1-2 1 15,2 3-1-15,0 4-2 16,0 8 2-16,-4 5 1 15,-3 10-1-15,-1 6 1 16,-6 6-1-16,-4 9 1 16,2 1-2-16,-4 0-1 15,5 0 0-15,2-4-4 16,7-3 2-16,3-10-5 15,12 0 0-15,-5-23-8 16,18 13-6-16,-12-18-15 16,10 2-1-16,-13-10 1 15,2 7 20-15,-12-3 18 16,-7-2 4-16,2 13 8 0,-20-11 10 15,7 22 18-15,-12-8-1 16,12 8 3-16,-26 8-20 16,20 5-14-16,-4-3-4 15,6 3 0-15,0-3-2 16,4-10 0-16,13 15-1 15,7-13 0-15,4-5 0 16,10-6-2-16,6-6 2 16,3-3-2-16,1-5 1 15,0-2-1-15,-1-1 2 16,-10 0-3-16,-5 3 3 15,-9 6 0-15,-13 4-1 16,-6 13 1-16,-19-1 0 16,-2 13 0-16,-8 8 0 15,-2 6 1-15,-3 7-1 0,5 3 0 16,4 3-1-16,8-3-1 15,10-3 0-15,12-8-1 16,19-7-1-16,11-12-4 16,20-5-1-16,9-21-4 15,18 4-5-15,-11-24-8 16,21 5-16-16,-14-11 2 15,1 8-1-15,-22-7 4 16,-10 4 37-16,-17 16 6 16,-28-1 7-16,-2 26 8 15,-23-9 17-15,-4 20 0 16,-15 0 2-16,7 11 0 15,-12 4-36-15,14-1-1 16,9-5-1-16,5 2-1 0,14-6-1 16,11-4 0-16,12-5 0 15,7-5-1-15,7-2 1 16,2 0-1-16,2 0 1 15,-6 2 1-15,-2 4-2 16,-11 8 2-16,-9 5-1 16,-8 4-1-16,-11 4 0 15,-5 1-2-15,-6 0 0 16,-6-2-4-16,7 1-4 15,-8-14-5-15,14 10-6 16,-15-20-19-16,19 1-2 16,-6-12-1-16,17 8 1 15</inkml:trace>
  <inkml:trace contextRef="#ctx0" brushRef="#br3" timeOffset="141928.1914">6451 11589 82 0,'-12'-21'39'16,"-13"2"-1"-16,-2 11 1 15,-18 8-34-15,2 12-1 16,-9 7 1-16,3 13 0 16,-5 8-1-16,3 8 1 15,8-1-3-15,8 0 0 16,14-5 0-16,12-9-1 15,20-10 0-15,12-11-2 16,20-16 1-16,12-13 1 16,9-9-1-16,2-9 1 15,2-5 0-15,-1-5 0 0,-7-3-1 16,-12 1 1-16,-10 6 0 15,-12 6-2-15,-9 5 1 16,-9 10 1-16,-8 10-1 16,0 10 0-16,-18 10 0 15,3 12 0-15,-4 12 0 16,1 8 1-16,-1 8-2 15,5 1 1-15,5-2-1 16,9-6 0-16,14-8 0 16,8-12-2-16,16-14 0 15,7-21-5-15,23-1-5 16,-7-27-6-16,20 6-20 15,-16-15-1-15,4 5 0 16,-13-3 1-16</inkml:trace>
  <inkml:trace contextRef="#ctx0" brushRef="#br3" timeOffset="142243.2229">7060 11594 100 0,'-20'38'41'16,"-5"-8"-2"-16,6 12-2 16,0-10-34-16,5 0 0 15,3-7-2-15,4-3 1 16,6-6 0-16,5-5-2 15,-4-11 1-15,22-7 1 16,-6-11 0-16,4-2 0 16,-2-10 0-16,1-4-1 15,-1-3 0-15,-3-1 0 16,-3 7 0-16,-3 2-2 15,-2 5 1-15,1 8 0 0,4 4 0 16,2 6-1-16,5 4 0 16,8 2-2-16,9 4-1 15,6-6-4-15,14 10-7 16,-7-21-11-16,15 12-15 15,-5-12 0-15,9 4 1 16,-12-11 0-16</inkml:trace>
  <inkml:trace contextRef="#ctx0" brushRef="#br3" timeOffset="142619.2605">7647 11505 99 0,'-33'32'41'0,"-4"-9"0"0,18 8-1 15,4-11-36-15,20-3-1 16,15-10-1-16,15-4-1 15,13-10 0-15,10-7 0 16,3-7 0-16,2-4-1 16,-5-5 1-16,-6 1-1 15,-13 1 0-15,-9-1 0 16,-18 6 1-16,-12 3-1 15,-14 2 0-15,-13 9 1 16,-6 7-1-16,-11 9 1 16,-7 10 0-16,-5 13 0 15,-1 10 0-15,5 10 1 16,5 9-1-16,9 3 2 15,13-1-3-15,19-7 0 0,24-13-1 16,21-16-1-16,24-15-4 16,12-21-5-16,25-4-3 15,-4-32-11-15,24 0-17 16,-11-15 0-16,4-1-2 15,-11-8 3-15</inkml:trace>
  <inkml:trace contextRef="#ctx0" brushRef="#br3" timeOffset="143529.3515">9384 11378 78 0,'-6'-9'39'0,"-8"-5"-1"16,14 14 0-16,-25-1-32 15,14 11-1-15,1 5-1 16,1 14 0-16,-5 7-1 15,2 8 0-15,-1 3-1 16,1 4 2-16,1-3-2 16,2-2 1-16,0-9-2 15,3-9 2-15,2-12-2 16,4-16 1-16,0 0-1 15,15-14-2-15,-3-11 1 0,0-10-1 16,4-8 1-16,1-7-1 16,-2-4 1-16,4-4-2 15,-2-1 2-15,3 3 0 16,1 3 0-16,2 6 0 15,4 11 0-15,3 6-1 16,2 9 1-16,-1 12 0 16,3 9 0-16,-3 10 0 15,-3 8 0-15,-4 8 0 16,-6 6 0-16,-9 7-1 15,-4 3 1-15,-9 2 0 16,-7-3 0-16,-8 1 0 0,-3-3 0 16,-9-5 1-16,-4-5-1 15,0-6 0-15,-3-3 0 16,0-5 1-16,-2-1-1 15,2 0 1-15,0 6-1 16,1 8 2-16,1 9-2 16,1 11-1-16,1 16 1 15,0 12-1-15,0 11 1 16,4 6-2-16,4 1 0 15,6-11-4-15,14-3-4 16,-1-33-7-16,31-9-19 16,1-37-5-16,25-23 0 15,4-26 0-15</inkml:trace>
  <inkml:trace contextRef="#ctx0" brushRef="#br3" timeOffset="143917.3903">10183 11242 78 0,'-18'-1'42'0,"7"9"-2"15,-13-1 1-15,3 12-22 16,-8 1-16-16,2 12 0 15,-4 8-1-15,5 5 1 16,-1 3-1-16,7 0 0 16,9-1-1-16,12-9 1 15,12-7-1-15,11-13 0 0,13-14-1 16,7-11 1-16,7-11-1 15,-2-10 1-15,-3-6-1 16,-6-7 0-16,-7-2 0 16,-12-1 0-16,-7 1-1 15,-16 3-1-15,-6 6 1 16,-4 4-2-16,-5 9 0 15,-1 2-1-15,-1 15-3 16,2-3-5-16,19 21-7 16,-2-14-20-16,11 13-1 15,7-9 0-15,18 3 1 16</inkml:trace>
  <inkml:trace contextRef="#ctx0" brushRef="#br3" timeOffset="144263.4249">10797 11216 94 0,'0'0'40'0,"-28"-2"1"15,-6 1 0-15,1 5-35 16,-10 3-2-16,4 3-1 16,-2 4 0-16,9 3-1 15,4 2-1-15,12-2 0 16,10 1-1-16,11-2 0 15,13-2 0-15,10-3 1 16,12-2-1-16,0-2 0 16,3 0 0-16,-3 1 0 15,-5 3 0-15,-9 5 0 16,-10 5 0-16,-13 2 0 15,-10 5 0-15,-5 0 1 0,-8 0-1 16,-1-4-1-16,-2-3-1 16,3-7-1-16,8 1-4 15,-1-17-7-15,24 8-13 16,-3-20-14-16,18 2 0 15,2-14-1-15,15 0 2 16</inkml:trace>
  <inkml:trace contextRef="#ctx0" brushRef="#br3" timeOffset="144631.4617">11343 11167 94 0,'-27'-6'41'15,"6"16"0"-15,-17-1 0 0,8 8-34 16,-8 4-3-16,5 6-1 15,2 2-1-15,8-1 0 16,9-1-1-16,8-2 0 16,11-6-1-16,12-5 0 15,6-3 0-15,11-8 0 16,3-2 1-16,2-2-1 15,-2-3 0-15,-3 2 0 16,-8 2 0-16,-9 6 0 16,-17-6 0-16,3 26 1 15,-15-6-1-15,-7 6 0 16,-3 0 0-16,-1 3 0 15,-1 2-1-15,0-4 0 16,7-1-2-16,4-6-1 0,14-1-7 16,-1-19-5-16,26 8-19 15,-4-18-6-15,21 0 1 16,1-18-2-16</inkml:trace>
  <inkml:trace contextRef="#ctx0" brushRef="#br3" timeOffset="144842.4828">11857 11270 105 0,'-24'38'41'0,"-14"1"0"16,9 15-4-16,-3-10-33 15,9 0-1-15,6-7-2 0,10-6-1 16,10-8-1-16,7-13-4 15,10-2-6-15,-6-23-18 16,15 4-12-16,-6-18 0 16,8 0 0-16,-12-12 1 15</inkml:trace>
  <inkml:trace contextRef="#ctx0" brushRef="#br3" timeOffset="144970.4956">11894 10827 68 0,'0'0'5'15,"13"-10"-5"-15,3 7 0 16,3 0-32-16</inkml:trace>
  <inkml:trace contextRef="#ctx0" brushRef="#br3" timeOffset="145458.5444">12356 10644 106 0,'-14'31'41'15,"2"22"2"-15,-16 3-2 16,11 12-35-16,-10 8-3 15,6 10-1-15,-2 0 0 16,7-2-2-16,1-4 1 16,4-6-2-16,2-12 2 15,3-7-1-15,2-12 0 16,0-13 0-16,4-13 1 15,0-17-1-15,12 0 0 0,-1-16 0 16,4-9 0-16,5-6 0 16,1-7 0-16,4-2 0 15,1 4-1-15,0 1 1 16,0 7 0-16,-2 10 0 15,1 6-1-15,-1 10 1 16,1 10 0-16,-3 9 0 16,0 4 0-16,-3 7 1 15,-1 2-1-15,-7 1 0 16,-4 1 1-16,-11 0-1 15,-11-3 0-15,-4-1 0 16,-12-4 1-16,-2-7-1 16,-4-6-1-16,-1-5 0 15,3-8-1-15,5-10-3 0,19-7-4 16,-1-20-4-16,28 3-5 15,-6-26-10-15,27 3-15 16,6-16-1-16,14 2 4 16,4-8 3-16</inkml:trace>
  <inkml:trace contextRef="#ctx0" brushRef="#br3" timeOffset="145698.5684">12910 10747 112 0,'0'0'42'0,"-6"23"2"15,-2 10-2-15,-3 6-38 16,-7 7-2-16,-1 9 0 15,-2 9 0-15,-2 4-1 0,1 3-1 16,0 1 1-16,1-2-2 16,2-4 1-16,4-6 0 15,6-7-2-15,4-9-1 16,14-7-3-16,1-20-5 15,20-1-5-15,-10-27-5 16,24 2-21-16,-14-15 0 16,9 0 0-16,-9-8 2 15</inkml:trace>
  <inkml:trace contextRef="#ctx0" brushRef="#br3" timeOffset="146043.6029">12941 11375 104 0,'-26'-13'42'0,"26"13"0"16,-25-1 0-16,25 1-37 15,14 0-3-15,5 1 0 0,11-4-1 16,9-3 0-1,12-3 0-15,7-3-1 0,2-4 0 16,2-1 0-16,-5-3 0 16,-8-3 0-16,-9 2 0 15,-8-2 1-15,-16 0-1 16,-9 1 0-16,-10 5 1 15,-10 4-1-15,-9 7 1 16,-4 7-1-16,-7 11 1 16,-4 11-1-16,1 11 1 15,1 2 0-15,6 9-1 16,6 3 1-16,5-1-2 15,8-2 1-15,15-5-2 16,12-7-2-16,17-3-6 0,3-19-1 16,25 5-6-16,-6-28-8 15,34 6-17-15,-5-16-1 16,16-2 0-16,-4-13 3 15</inkml:trace>
  <inkml:trace contextRef="#ctx0" brushRef="#br3" timeOffset="146494.648">13755 10360 110 0,'0'0'41'16,"23"31"0"-16,-8-3-6 15,7 19-31-15,10 8 0 16,11 15-1-16,5 7-1 15,6 7 0-15,-5 5-2 16,1 3 0-16,-13 1 0 16,-13 4-1-16,-15-4 1 15,-16-1 0-15,-21-6 0 0,-14-6 0 16,-14-9 1-16,-11-8 0 15,0-14-3-15,-1-14-2 16,19-10-7-16,-4-26-8 16,35-1-20-16,-1-21-5 15,29-9 0-15,7-17 0 16</inkml:trace>
  <inkml:trace contextRef="#ctx0" brushRef="#br4" timeOffset="151232.1217">15288 11016 33 0,'19'-16'35'15,"-4"5"3"-15,-10-6-8 16,7 15-6-16,-23-14-5 0,11 16-4 15,-27-13-4-15,2 11-3 16,-16-4-3-16,-4 7-1 16,-8 4-1-16,-5 7-1 15,-4 7 0-15,1 13-1 16,-4 6 0-16,7 12-1 15,6 2 1-15,11 4-2 16,9-2 2-16,17-1-2 16,15-6 1-16,18-13-1 15,24-10-1-15,16-14-1 16,19-10-2-16,6-13-2 15,14-3-5-15,-12-22-15 16,13 7-13-16,-14-11 1 0,-3 4 0 16,-20-5 2-16</inkml:trace>
  <inkml:trace contextRef="#ctx0" brushRef="#br4" timeOffset="151647.1632">15613 10972 97 0,'-4'-14'39'0,"-6"-1"1"16,10 15-10-16,-15 8-24 15,10 9-3-15,-4 8 0 16,0 8-2-16,-4 10 1 15,-1 10-1-15,-6 2 0 16,2 7-1-16,-3-6 1 16,2-2 1-16,2-11 0 15,6-6-1-15,5-12 0 16,7-13 0-16,-1-12 0 0,22-24-1 15,0-10 1-15,6-11 0 16,0-7 0-16,4-9-1 16,1-3 2-16,2-2 0 15,-1 5-1-15,-4 5 2 16,-2 11-2-16,-3 11 1 15,-5 11-1-15,-1 13 1 16,-1 17-3-16,-4 18 1 16,-6 9-1-16,-2 12-1 15,-2 11 1-15,0 5-1 16,-3 5 1-16,0 0-2 15,0-1 1-15,-2-9-3 16,7-1-3-16,-10-22-6 16,22 5-13-16,-23-24-13 0,14-4-1 15,-7-22 0-15,3-4 2 16</inkml:trace>
  <inkml:trace contextRef="#ctx0" brushRef="#br4" timeOffset="152269.2254">15638 11224 96 0,'-20'-5'39'0,"-2"-1"1"15,22 6-1-15,0 0-35 16,22-1-2-16,17-5-1 16,14-5 0-16,11-2 0 15,8-7-1-15,6 0-1 16,3-5 0-16,-1 4-1 15,-9-2 0-15,-10 4 1 0,-13 4-1 16,-10 5 2-16,-12 2-1 16,-9 8 1-16,-17 0 1 15,2 20 0-15,-11 2 1 16,-8 5-1-16,-1 10 1 15,-6 2-1-15,2 8 2 16,-4-2-1-16,6 4 0 16,0-8 0-16,4-4-1 15,6-7 0-15,5-10 1 16,5-20-1-16,0 0-1 15,24-14 1-15,-6-16-1 16,4-9 0-16,-1-6 1 16,4-7-1-16,-2-1-1 0,-2 0 3 15,-3 7-1-15,-4 9 1 16,-3 10-1-16,-2 13-1 15,-9 14 0-15,18 19 0 16,-11 11 0-16,0 13-1 16,1 9 0-16,4 10 0 15,4 0 0-15,3-3 1 16,0-4 0-16,6-12 1 15,5-11-1-15,0-19 1 16,4-13 0-16,0-18 0 16,-1-15-1-16,-5-13 0 15,-3-7 1-15,-4-11-1 16,-4-1-1-16,-6 0 0 15,-7-1-1-15,2 13-4 0,-13 1-3 16,8 25-9 0,-17-8-9-16,16 35-7 0,-7-20-6 15,7 20-2-15,6 13 2 16</inkml:trace>
  <inkml:trace contextRef="#ctx0" brushRef="#br4" timeOffset="153162.3147">17717 10908 85 0,'6'-18'39'0,"-12"2"-3"16,6 16 4-16,-16 1-34 16,5 17-2-16,-4 4-1 15,3 12-1-15,-6 8 0 16,0 10 0-16,2 6-1 15,0 5-1-15,-2 1 1 16,4 0-1-16,1-6 2 16,0-5-1-16,5-11 0 15,3-7 0-15,5-15 0 16,0-20 0-16,15 4 0 15,0-20 0-15,5-14 0 16,7-5-1-16,0-6 0 16,1-3 0-16,1 0 0 15,-3 4 0-15,-3 8 0 16,-5 9 0-16,-3 13 0 0,-15 10 0 15,14 12 0-15,-9 11 0 16,-4 8 0-16,2 7 0 16,2 4-2-16,3-1-1 15,6 0-4-15,1-12-4 16,19 8-14-16,-11-23-14 15,19-1 0-15,-5-18-1 16,8-2 2-16</inkml:trace>
  <inkml:trace contextRef="#ctx0" brushRef="#br4" timeOffset="153561.3546">18188 11225 85 0,'-18'-7'37'16,"-9"-1"1"-16,2 15 0 0,-11 0-29 15,6 12-5-15,-3 7 0 16,4 8-1-16,0 4 0 15,4 5 0-15,6 1-2 16,5-3 2-16,6-3-2 16,10-7 0-16,6-6 0 15,10-13 0-15,9-9 0 16,7-10-1-16,3-9 0 15,5-10 0-15,-3-6 1 16,-1-2-1-16,-2-4 0 16,-4 1-1-16,-9 3 1 15,-6 5 0-15,-8 6 0 16,-5 6 0-16,-4 17 0 15,0 0 0-15,-13 3-1 0,3 17 1 16,-1 4-1-16,3 4 0 16,1 5-2-16,4-4-1 15,10 2 0-15,-2-8-2 16,15-1-2-16,-3-21-11 15,21 10-11-15,-9-22-7 16,12 0-1-16,-5-11 2 16</inkml:trace>
  <inkml:trace contextRef="#ctx0" brushRef="#br4" timeOffset="154145.413">18578 11270 94 0,'-17'8'37'0,"9"9"0"0,-12-9-4 15,12 18-27-15,-8 0-2 16,6 6 0-16,-5 2-2 15,6 3 1-15,0-4-1 16,2-1 0-16,2-3 0 16,-1-8-1-16,4-4 0 15,2-6 0-15,0-11 0 16,11-6-1-16,-2-10 0 15,2-5 0-15,2-6 0 16,3-5 0-16,1-6 0 16,0-2-1-16,3-2 1 15,-5-2 0-15,3 5 0 16,1 5-1-16,0 5 1 15,1 3 0-15,2 11 0 0,-2 6-1 16,3 9 1-16,-3 7 0 16,-2 6 0-16,1 4 0 15,-4 4 0-15,-2 5 0 16,-6 1 0-16,-3-1 0 15,-5 3 0-15,-7-1 0 16,-4-2 0-16,-6-2 0 16,-4-5 0-16,-4-3 0 15,-1-3 1-15,-4-4-1 16,0-1 1-16,0-3-1 15,1 1 1-15,0 3 0 16,1 6-1-16,2 6 1 16,2 9 0-16,1 11 2 15,-2 10-2-15,3 8-1 16,-2 8 1-16,3 3-2 0,6 1 1 15,0-3-2-15,4-3-1 16,5-18-7-16,13-1-3 16,-7-32-11-16,26 0-9 15,-5-27-8-15,12-10-1 16,0-17 2-16</inkml:trace>
  <inkml:trace contextRef="#ctx0" brushRef="#br4" timeOffset="154808.4793">19117 11307 100 0,'-26'8'40'0,"9"11"2"16,-11-3-2-16,11 16-34 15,-3-2-4-15,6 5 0 16,1 6-1-16,3 1 2 16,0 3-2-16,0 0 2 15,1-7-3-15,3-1 2 16,-2-8-1-16,4-5 1 15,2-10-2-15,2-14 0 16,0 0 0-16,9-14-2 16,-3-5 3-16,7-12-3 15,1-3 2-15,1-10-2 16,5-6 2-16,0-5-2 0,3-1 2 15,5 2-1 1,-1 3 1-16,2 5 0 0,-1 10 0 16,0 6-1-16,0 14 1 15,-4 9 0-15,0 9 0 16,-6 9 0-16,-3 2 0 15,-1 7 0-15,-4 1 0 16,-4 1 0-16,-4 0-1 16,-5 2 1-16,-4 0 0 15,-7-2 0-15,-6-1 0 16,-2-2 0-16,-3 0 0 15,-4-2 1-15,1-3-1 16,1 0 0-16,2 1 0 16,0 0 0-16,6 4 0 0,-2 3 0 15,0 6 1-15,-2 11 1 16,-6 7-2-16,-5 9-1 15,-7 7 2-15,-1 5-2 16,-3 0 1-16,2-1 0 16,5-6-1-16,5-11-4 15,16-12 0-15,11-27-5 16,27-2-8-16,-1-36-10 15,29 3-7-15,0-27-6 16,12-4-1-16,2-15 2 16</inkml:trace>
  <inkml:trace contextRef="#ctx0" brushRef="#br4" timeOffset="155522.5507">19367 11420 110 0,'-5'12'40'0,"5"-12"0"16,27-3-9-16,-3-8-28 16,11-2-2-16,8-7-1 15,1-3 0-15,4-1 0 16,-2-5 0-16,-6 1-1 15,-6 3 1-15,-6 2 0 16,-11 2 0-16,-11 6 1 16,-6 15 0-16,-16-9 0 15,-5 17 1-15,-8 7 0 16,-1 9 0-16,-1 6 0 0,0 6 0 15,2 3 0-15,7 1-1 16,5 0 0-16,9-7 0 16,11-5 0-16,13-6-1 15,8-12 0-15,9-11 0 16,13-11 0-16,2-7-1 15,8-10 1-15,3-3 0 16,-2-4 0-16,-6-1-1 16,-7 5 1-16,-10 3 0 15,-8 9 1-15,-9 5-1 16,-17 15 0-16,0 0 1 15,-9 14-1-15,-3 5 0 16,-5 7 0-16,-3 5 1 16,2 1-1-16,2 0 0 0,3-6 0 15,7-4 1-15,7-10-1 16,-1-12 0-16,21-6 0 15,1-11 1-15,4-10-1 16,4-3 0-16,2-3 1 16,-1-1-1-16,2 3 1 15,-5 6-1-15,-4 6 0 16,-5 10 1-16,-9 10-1 15,-10-1 0-15,8 28 1 16,-8-5-1-16,-3 3-1 16,-2 7 0-16,7-2-2 15,-1-4-3-15,17 3-3 16,-2-15-3-16,21 11-5 15,-11-25-9-15,29 12-4 16,-13-24-4-16,22 7-6 0,-8-10 3 16,5 3 4-16</inkml:trace>
  <inkml:trace contextRef="#ctx0" brushRef="#br4" timeOffset="155641.5626">20803 11409 119 0,'-12'-2'40'0,"-4"-3"0"16,4 4-10-16,-7-7-40 15,-67 8-19-15,75-13-10 16,11 13-5-16,5-15 0 15,-5 15 0-15</inkml:trace>
  <inkml:trace contextRef="#ctx0" brushRef="#br5" timeOffset="163455.3439">21441 10802 59 0,'2'-13'34'15,"6"1"-1"-15,-2 0 0 16,4 5-14-16,-5-6-14 16,6 7-1-16,-11 6 1 15,18-2 0-15,-16 13 0 16,0 14-1-16,-5 9-1 15,-6 15 0-15,-5 7-1 16,-4 15-2-16,-2 2 1 16,-4 5-2-16,1-3 1 15,2-6-3-15,6-7-1 16,6-20-6-16,20-7-27 15,0-23 1-15,17-11-1 16,4-22-2-16</inkml:trace>
  <inkml:trace contextRef="#ctx0" brushRef="#br5" timeOffset="163685.3669">21522 10804 105 0,'-13'-5'37'0,"13"5"2"15,15-6-2-15,15 1-35 16,18-8 0-16,13 3-2 16,10-3-1-16,1-1-4 15,6 14-12-15,-15-8-21 16,-4 13 1-16,-24 0-1 15,-16 13 0-15</inkml:trace>
  <inkml:trace contextRef="#ctx0" brushRef="#br5" timeOffset="163877.3861">21472 11132 93 0,'-7'13'37'0,"7"-13"0"15,28 5-1-15,4-12-33 16,17-2-1-16,8-3-1 15,4-1-2-15,-1 4-3 16,-10-5-14-16,1 12-20 16,-20-1 1-16,-9 10-2 0,-22-7 2 15</inkml:trace>
  <inkml:trace contextRef="#ctx0" brushRef="#br5" timeOffset="164057.4041">21407 11379 94 0,'-25'26'37'16,"6"-11"2"-16,25 0-1 15,8-13-35-15,18-3 0 16,12-6-2-16,14-8-2 16,12 1-2-16,3-15-10 15,10 11-24-15,-8-11-1 16,4 8 0-16,-14-7-2 15</inkml:trace>
  <inkml:trace contextRef="#ctx0" brushRef="#br5" timeOffset="164395.4379">22254 11090 97 0,'-20'-4'38'16,"20"4"1"-16,-28 4-2 16,18 6-33-16,-4 4-1 15,7 7 0-15,-2 3-1 16,2 7 0-16,1 4 0 15,0 5-1-15,3 0 0 16,0 0 0-16,2-5-1 16,7-6 1-16,-1-6 0 15,6-10 0-15,4-13 0 0,5-12-1 16,4-11 1-16,3-8 0 15,4-9 0-15,-1-6-2 16,4-2 1-16,-5-2-3 16,3 4 1-16,-8 1 0 15,0 9-2-15,-9 4-1 16,7 19-9-16,-17-6-26 15,9 19 1-15,-14 0 2 16,9 14-3-16</inkml:trace>
  <inkml:trace contextRef="#ctx0" brushRef="#br5" timeOffset="165057.5041">22608 11158 89 0,'0'0'38'15,"0"15"0"-15,0-15 2 16,13 7-34-16,4-7-2 15,10 0 0-15,2-4-1 16,3-1-1-16,2-4 0 16,2-2-1-16,-5-3-1 15,-1-1 1-15,-11 0-1 16,-2-2 0-16,-10 1 1 15,-7 3 2-15,0 13-3 16,-26-14 0-16,2 15 1 16,-8 10 0-16,-4 3 0 15,-3 9 0-15,0 5-1 16,4 2 0-16,7-1 1 15,9 4 0-15,13-8-1 0,15-3 0 16,16-7 1-16,14-8-1 16,17-8 0-16,8-6 1 15,6-6-1-15,8-6 0 16,-4 0 0-16,-3-4 0 15,-9 3 0-15,-12 2 0 16,-10 3 0-16,-12 3 1 16,-12 6-1-16,-16 6 0 15,0 0 0-15,-24 22 0 16,4-1 1-16,-7 7-1 15,0 3 0-15,1 5 0 16,2-2 0-16,6 1 0 16,6-7 0-16,4-5 0 15,8-10 0-15,0-13 1 0,23-4-1 16,-8-12 0-16,9-7 0 15,-1-8 1-15,1-3-1 16,-1-5 0-16,-3 3 0 16,0-2 0-16,-2 6 0 15,0 2-1-15,-6 9 0 16,1 5 0-16,2 7-2 15,-3 4 0-15,5 9-2 16,-2-1-3-16,13 11-6 16,-15-11-16-16,17 9-11 15,-6-10 2-15,13 4-1 16</inkml:trace>
  <inkml:trace contextRef="#ctx0" brushRef="#br5" timeOffset="165560.5544">23705 11054 99 0,'0'0'38'16,"-31"7"3"-16,17 8-2 15,-6-2-34-15,2 10 0 16,-1 0-2-16,4 6 0 16,5-1-1-16,4 4 0 15,6-6-1-15,8-3 0 16,6-9 0-16,8-8 0 15,8-11 0-15,3-9 0 16,5-8-1-16,5-4 1 16,2-6-1-16,-2-4 1 15,-4 0-1-15,-5 7 1 0,-6 4 0 16,-12 13-1-16,-16 12 0 15,7 13 0-15,-23 16-1 16,-9 19 1-16,-11 22-1 16,-7 10-1-16,-10 16 1 15,-1 5 1-15,-5 3 0 16,2-3-1-16,1-7 1 15,6-13-1-15,8-18 1 16,9-15 0-16,8-17 0 16,7-21-2-16,9-13 2 15,4-14 0-15,8-14 0 16,1-8 3-16,3-9-3 15,7-8 0-15,5-5 0 16,5-1 1-16,6-3-2 0,6 3 2 16,9 7-2-16,2-1-6 15,14 19-8-15,-14-8-16 16,17 18-11-16,-6-2 0 15,12 13-2-15,-4-7 0 16</inkml:trace>
  <inkml:trace contextRef="#ctx0" brushRef="#br5" timeOffset="167227.7211">879 12856 65 0,'0'0'35'0,"0"0"-1"0,0 0-2 16,-2 17-25-16,3 2-2 16,-5 3-1-16,2 12-1 15,-3 6-1-15,4 6 0 16,-3 5-1-16,1 2 1 15,-1 2-1-15,1-4 0 16,-1-4-1-16,2-8 0 16,-1-7 1-16,3-8 0 15,-2-12 0-15,2-12 0 16,0 0 1-16,2-27 0 15,-2-7 0-15,5-5-1 16,-5-9 1-16,3-8-2 16,1-5 1-16,-2-1 0 0,7 2 0 15,0 1-1-15,6 8 0 16,4 6 0-16,5 10 0 15,8 6 0-15,5 12 0 16,2 8 0-16,3 9 0 16,-1 10 0-16,0 5 0 15,-4 7 1-15,-6 2-1 16,-6 8 0-16,-8 3-1 15,-10 4 1-15,-7 1 0 16,-8 1 0-16,-9-1 0 16,-9-1 0-16,-8 0 0 15,-3-5 0-15,-3-5 0 16,-1-3 1-16,0-5-2 15,5-1 2-15,4-1-1 0,6 4 0 16,5 3-1-16,2 6 1 16,7 9 0-16,-2 8-1 15,1 10 1-15,0 6-1 16,3 7-2-16,-5-6 0 15,7 2-3-15,-5-21-13 16,19-1-17-16,-4-24-2 16,22-14-1-16,4-31 1 15</inkml:trace>
  <inkml:trace contextRef="#ctx0" brushRef="#br5" timeOffset="167492.7476">1606 12880 89 0,'0'0'39'16,"-5"20"0"-16,-9-5-1 15,8 14-35-15,-1 5-1 16,1 6-1-16,0 5 0 15,4 1 0-15,-1 1-2 16,1-5 0-16,5-5-3 16,-3-13-1-16,14-3-16 15,-14-21-17-15,26-14 1 16,-13-17-2-16,9-4 2 15</inkml:trace>
  <inkml:trace contextRef="#ctx0" brushRef="#br5" timeOffset="167625.7609">1590 12606 81 0,'-21'-15'38'15,"-5"4"-3"-15,11 18-1 16,3 8-43-16,10-2-25 16,18 9-2-16,5-6-2 15,17 6 1-15</inkml:trace>
  <inkml:trace contextRef="#ctx0" brushRef="#br5" timeOffset="168026.801">2008 12976 90 0,'-5'23'39'0,"-4"-12"0"16,15 4 0-16,7-13-35 15,10-2-1-15,4-9-1 16,8-4-1-16,3-5 0 15,1-4-1-15,3-4 1 16,-4-1-1-16,-11 0 0 16,-6 2 1-16,-10 2 0 15,-10 1-1-15,-9 5 1 16,-7 3-1-16,-7 9 1 15,-6 7 0-15,-6 15-1 16,-3 8 1-16,-1 12 0 16,5 9 0-16,3 7-1 0,5 5 1 15,7-1-1-15,12-2 0 16,13-7-2-16,12-10 0 15,15-10-3-15,13-18-4 16,23 2-19-16,-2-24-11 16,13-2 0-16,-6-19-2 15,7-1 2-15</inkml:trace>
  <inkml:trace contextRef="#ctx0" brushRef="#br5" timeOffset="168233.8217">2823 12810 89 0,'-15'3'40'16,"-13"-2"1"-16,2 15-2 15,-14 7-33-15,5 5-1 0,-2 3-1 16,5 5-2-16,1-1 0 16,9 2-1-16,5-3-1 15,11-4 0-15,12-5-1 16,11-12-1-16,16-5-5 15,-4-22-14-15,24 10-20 16,-7-16 1-16,11 2-2 16,-6-14 1-16</inkml:trace>
  <inkml:trace contextRef="#ctx0" brushRef="#br5" timeOffset="168586.857">3025 12959 69 0,'-15'28'41'16,"1"-12"-1"-16,16 2 1 15,-2-18-19-15,24 3-19 16,7-14-1-16,12-3-1 16,9-5 0-16,3-5-1 15,0-5 0-15,-5 0-1 16,-7 1 1-16,-7 1 0 15,-16 4 0-15,-15 2 0 16,-14 6 1-16,-11 8 0 16,-16 7 0-16,-4 10 1 15,-8 9-1-15,2 8 1 16,1 8-1-16,4 5 1 15,9 5-1-15,9 0 1 16,17-1-2-16,9-7 0 16,16-9-2-16,10-11-3 0,20 3-9 15,-4-28-16-15,28 1-11 16,-1-16 0-16,17-2-2 15</inkml:trace>
  <inkml:trace contextRef="#ctx0" brushRef="#br5" timeOffset="169007.8991">4356 12815 88 0,'2'-22'40'0,"-2"22"-1"15,0-18 2-15,0 18-35 16,0 0-2-16,-13 19-1 16,4 3-1-16,0 12 0 0,-2 5-2 15,4 3 0-15,-1 3-2 16,6-2-1-16,7 0-6 15,-5-21-27-15,21-3-4 16,-6-21 0-16,15-7-2 16</inkml:trace>
  <inkml:trace contextRef="#ctx0" brushRef="#br5" timeOffset="169427.9411">4463 12535 97 0,'3'15'39'0,"-3"-15"2"0,14 23-2 16,-1-11-38-16,7 1 1 16,1 4-1-16,4 3 1 15,-4 3-1-15,3 5 0 16,-3 5-1-16,-6 2 1 15,-4 2 0-15,-3 5 0 16,-8-2-1-16,0-2 1 16,-5-5-1-16,1-6 1 15,-2-8-1-15,6-19 1 16,0 0-1-16,17-17 0 16,2-14 1-16,6-10-1 15,4-2 0-15,2-7 0 16,4 4 0-16,-5 3 0 15,-1 12 1-15,-4 11-1 0,-7 16 0 16,-3 12 1-16,-3 13-1 16,-3 9-1-16,1 9-1 15,0 1-3-15,12 12-11 16,-8-17-19-16,19 7-6 15,-4-16-1-15,19-2-1 16</inkml:trace>
  <inkml:trace contextRef="#ctx0" brushRef="#br5" timeOffset="170298.0281">5953 12708 53 0,'19'-22'37'0,"5"9"0"15,-12-5 1-15,6 12-26 16,-19-5-3-16,1 11-1 15,-16 5-2-15,-1 9 0 16,-8 3-2-16,-2 11-1 0,-4 7 0 16,2 7-1-16,-5 5 0 15,9 3 0-15,5-2-1 16,8 0 0-16,10-6 0 15,7-7 0-15,9-11 0 16,11-9-1-16,14-11 1 16,5-14-1-16,4-9 1 15,4-9-1-15,-1-8 0 16,-5-4 0-16,-7-3 0 15,-10-2-1-15,-11 5 2 16,-12 2-2-16,-11 8 1 16,-10 4 0-16,-3 6 0 15,-2 8 0-15,0 5 1 16,4 5-1-16,6 4 0 0,10-2 0 15,0 0 0 1,19 14 0-16,8-11 0 0,7-3 0 16,6 0 1-16,5-2-1 15,2 0 0-15,-2 2 0 16,-6 2 1-16,-5 4-1 15,-8 7 0-15,-5 4 0 16,-11 7 1-16,-7 9-1 16,-4 0 0-16,-6 6 0 15,-2 2 1-15,-4-1-1 16,3-2 0-16,-1-6 0 15,3-6 0-15,3-7 1 16,5-19-1-16,0 0 1 16,13-4 0-16,-2-17-1 0,2-8 1 15,2-5 0-15,3-9 0 16,-3-1 0-16,1-1-1 15,-1 2 0-15,0 7 0 16,-1 2 0-16,2 9-1 16,2 2-1-16,1 9-1 15,2 0-3-15,14 12-7 16,-11-16-6-16,22 20-10 15,-14-16-11-15,14 2-2 16,-6-11 0-16,8-1 2 16</inkml:trace>
  <inkml:trace contextRef="#ctx0" brushRef="#br5" timeOffset="170780.0763">7081 12188 93 0,'-29'30'40'0,"9"21"3"16,-6 1-2-16,11 21-36 15,-4-1-1-15,6 5-1 16,5 1-1-16,2 3 0 16,2-6-1-16,3-2-1 15,1-12 0-15,2-7 1 16,-1-10-1-16,0-12 1 15,3-12-1-15,-4-20 0 16,10 3 0-16,-2-17 0 16,3-8 0-16,-1-8 0 15,4-5 0-15,1-4 0 16,4-1 0-16,2 2-1 0,-1 7 1 15,2 4 0-15,3 10-1 16,-3 8 1-16,-1 9 0 16,2 9 0-16,-5 5-1 15,0 9 1-15,-4 4 0 16,-4 4 0-16,-8 2 0 15,-6 2 0-15,-9 0-1 16,-8-1 2-16,-8-1-1 16,-8-4 0-16,-1-5-1 15,-5-7 0-15,4-6-2 16,5-13-1-16,13-6-4 15,5-22-6-15,27 11-9 16,-8-25-11-16,27 8-6 16,0-12-2-16,18 10 3 0</inkml:trace>
  <inkml:trace contextRef="#ctx0" brushRef="#br5" timeOffset="170983.0966">7427 12730 82 0,'0'0'42'0,"18"22"-1"15,-22-10 1-15,8 18-35 16,-9-6-2-16,0 6-1 15,0 2-2-15,0 2 0 16,3-3-2-16,1-2 0 16,4-4-2-16,2-7-1 15,7-4-5-15,-6-27-11 16,22 6-21-16,-12-22-1 15,11-2-1-15,-6-19 1 16</inkml:trace>
  <inkml:trace contextRef="#ctx0" brushRef="#br5" timeOffset="171141.1124">7573 12342 100 0,'-19'0'40'16,"13"11"1"-16,6-11-3 15,-13-4-41-15,37 5-9 16,-3-17-27-16,23 3 0 15,-3-14-1-15,13 1-1 16</inkml:trace>
  <inkml:trace contextRef="#ctx0" brushRef="#br5" timeOffset="171314.1297">8029 12146 69 0,'-17'39'42'0,"2"22"-1"16,-15 5 1-16,5 19-21 16,-8-1-15-16,9 8-2 15,-2 0-3-15,3-3-2 16,5-2-2-16,-2-14-9 15,17 3-23-15,-14-20-7 16,12-6 1-16,-7-23-1 16</inkml:trace>
  <inkml:trace contextRef="#ctx0" brushRef="#br5" timeOffset="171487.147">7698 12725 97 0,'6'-16'41'0,"-1"-1"2"16,16 8-3-16,-9 5-39 15,16-10-6-15,23 12-14 16,-7-17-21-16,21 7-1 16,-1-11-1-16,20 3 0 15</inkml:trace>
  <inkml:trace contextRef="#ctx0" brushRef="#br5" timeOffset="171892.1875">8754 12670 79 0,'9'-19'41'0,"6"13"0"16,-15 6 0-16,0 0-34 0,0 0-3 15,7 20 0-15,-14 7-2 16,1 11 0-16,-3 7-2 15,3 3 0-15,2 4-2 16,0-5-2-16,10 3-6 16,-7-25-24-16,18-1-7 15,-3-25 0-15,12-7-1 16</inkml:trace>
  <inkml:trace contextRef="#ctx0" brushRef="#br5" timeOffset="172050.2033">8675 12283 90 0,'-27'-4'38'16,"4"4"-1"-16,23 0-3 16,15 22-68-16,3-14-4 15,20 7 0-15,5-5-1 16</inkml:trace>
  <inkml:trace contextRef="#ctx0" brushRef="#br5" timeOffset="172395.2378">9324 12466 94 0,'-35'12'40'16,"-9"-5"1"-16,7 9-6 0,-4-3-32 15,9 5 0-15,4-3-1 16,10 3 0-16,9-4-1 15,15-2 0-15,10-3 0 16,8-5-2-16,7-1 2 16,4 0 0-16,-2-1 0 15,4 3-1-15,-8 3 1 16,-6 5 0-16,-9 7-1 15,-9 5 1-15,-9 5-1 16,-6 4 1-16,-4 0-1 16,-2 3 0-16,-1-2-1 15,-1-6-1-15,8-3-3 16,-2-19-8-16,24 11-17 15,-12-18-12-15,19-10 1 16,-3-14-2-16</inkml:trace>
  <inkml:trace contextRef="#ctx0" brushRef="#br5" timeOffset="173162.3145">10272 12052 79 0,'0'0'39'0,"-18"-4"-1"16,18 4 2-16,-24 21-36 16,15 3-1-16,-2 9 1 0,6 12 0 15,-1 9-1-15,4 11 0 16,-4 6-1-16,3 4 0 15,-1-1 0-15,0 1 0 16,-2-10-1-16,1-5 0 16,1-13 0-16,0-10-1 15,1-10 2-15,0-11-1 16,3-16-1-16,0 0 1 15,10-21 0-15,0-4-1 16,1-5 0-16,5-4 0 16,3-5 1-16,0 2-1 15,4 4 0-15,0 3 1 16,2 7-1-16,0 9 1 15,2 9-1-15,-3 9 0 16,3 10-1-16,-4 5 0 0,-3 10 1 16,-2 3-1-16,-5 7 1 15,-6-2-1-15,-7 5 1 16,-9-1 0-16,-10-4 0 15,-5 0 0-15,-5-8 0 16,-4-7-1-16,-4-7-1 16,7-13-2-16,7-6-2 15,-4-25-10-15,27 9-13 16,-2-25-13-16,15 3 1 15,4-11 0-15</inkml:trace>
  <inkml:trace contextRef="#ctx0" brushRef="#br5" timeOffset="173568.3551">10640 12650 91 0,'-8'15'41'0,"12"0"1"16,-4-15-1-16,28-1-36 15,1-7-2-15,9-5 0 16,6-4-2-16,8 0 2 16,2-7-2-16,-5-2 0 15,-3 2 0-15,-13-1 1 16,-9 2-1-16,-14 5 0 15,-11 2 0-15,-13 1-1 16,-14 9 1-16,-5 6 0 0,-8 8-1 16,-3 8 1-16,-4 7-1 15,3 10 1-15,7 2-1 16,5 6 0-16,13 0 1 15,10 0-2-15,15-6 1 16,15-7-2-16,13-6 0 16,16-13 0-16,15-3-3 15,2-16-3-15,16 5-10 16,-11-25-11-16,13 6-13 15,-12-12 1-15,0 3-1 16,-19-5 4-16</inkml:trace>
  <inkml:trace contextRef="#ctx0" brushRef="#br5" timeOffset="173739.3722">11446 12457 102 0,'-16'14'40'15,"-10"-1"3"-15,6 16-3 16,0 1-37-16,1 7-1 16,5 4 0-16,-1 3-1 15,7 0-1-15,3-4-1 16,7-4-1-16,2-10-3 15,11 0-8-15,-15-26-17 16,34-9-12-16,-14-14 0 16,13-6 0-16</inkml:trace>
  <inkml:trace contextRef="#ctx0" brushRef="#br5" timeOffset="174176.4159">11496 12211 95 0,'-15'5'39'16,"17"14"2"-16,1-4-1 15,15 4-38-15,1 1 0 16,6 3 1-16,1 1-1 16,0 3 1-16,-3-1-1 15,0 7 1-15,-10 1-1 16,-4 3-1-16,-6 4 1 15,-7-1-1-15,-4 1 0 16,-2 0 0-16,-3-4-1 16,0-7 0-16,4-6 0 15,3-7 1-15,6-17-1 16,0 0 0-16,21-10 0 15,2-12 0-15,1-10 0 16,7-6 2-16,2-3-2 0,1 1 1 16,-2 4-1-16,-6 6 1 15,-3 7-1-15,-9 13 1 16,-4 10-1-16,-4 11-1 15,-4 9 0-15,-1 7-2 16,3 6 0-16,2-1-3 16,11 6-3-16,-2-14-9 15,27 10-9-15,-12-23-15 16,24 2 0-16,0-16 1 15,7-4 1-15</inkml:trace>
  <inkml:trace contextRef="#ctx0" brushRef="#br5" timeOffset="174701.4684">12407 12484 82 0,'-38'-17'42'15,"7"14"0"-15,-14 1 1 16,11 16-25-16,-5 2-14 16,9 8-2-16,3 6 0 15,12 4-1-15,8 1 0 16,9 0 0-16,12-2-1 15,6-8 0-15,9-8 0 16,3-10 1-16,5-8-1 16,-2-11 0-16,-1-9 1 15,0-5-1-15,-3-9 0 16,-3-3 1-16,-3-1 0 15,-4 3-1-15,-3 2-1 16,-3 10 1-16,-5 7 0 0,-10 17 0 16,1 15-1-16,-12 15 0 15,-5 22 0-15,-7 22 1 16,-6 16-1-16,-5 17 2 15,-2 7-2-15,0 1 0 16,3-5 1-16,2-5 0 16,3-15 1-16,6-17-1 15,2-22 0-15,6-19 0 16,0-22 0-16,14-10 1 15,-16-23 0-15,10-7-1 16,2-13 0-16,3-8 1 16,5-5-1-16,1 0 1 15,5 3-1-15,3 3 0 16,4 3 0-16,3 3 0 0,8 9-3 15,0-1-2-15,17 12-7 16,-3-17-6-16,33 17-8 16,-8-21-13-16,29 4-4 15,7-12 0-15,20-4 2 16</inkml:trace>
  <inkml:trace contextRef="#ctx0" brushRef="#br5" timeOffset="175250.5233">13801 11914 86 0,'0'0'39'0,"-10"23"-1"16,0 20 0-16,-8 9-35 15,5 16 0-15,-3 6 0 16,5 11 1-16,-1 2-2 15,7-2 0-15,4-4-2 16,2-11-2-16,9-9-3 16,-3-22-12-16,16-2-22 15,-7-18 0-15,7-9-2 16,-7-16 2-16</inkml:trace>
  <inkml:trace contextRef="#ctx0" brushRef="#br5" timeOffset="176106.6089">13492 12421 103 0,'-15'2'41'16,"15"-2"1"-16,0 0-4 16,34-5-36-16,13-2-1 15,8-4 1-15,9 0-1 16,7 0 0-16,4 1-1 15,-3 3 0-15,-6 4 0 16,-9 6 0-16,-11 4 0 0,-10 7 0 16,-8 5 1-16,-11 5-1 15,-12 7 1-15,-9 3-1 16,-5 3 1-16,-6 1-1 15,0 1 0-15,-7-3 0 16,6-3-1-16,-2-4 2 16,8-6-2-16,3-8 1 15,7-15 0-15,0 0 1 16,11-3-1-16,8-18 0 15,1-8 1-15,3-8-1 16,0-6 1-16,-1-6-1 16,0-2 0-16,-2 0 0 15,-3 5 0-15,-4 4 0 16,-3 8 0-16,-1 8 0 0,2 6 0 15,3 10 0-15,0 6 0 16,9 4 0-16,6 4-1 16,6 0 1-16,6 0 0 15,9-1 0-15,1-1 0 16,1-2 0-16,4-1 0 15,-9 0 0-15,-7 0 0 16,-9 0 0-16,-8-3 0 16,-12 3 0-16,-11 1 1 15,0 0-1-15,-24 5 0 16,-1 2 1-16,-3 4-1 15,-4 5 1-15,-3 5 0 16,-2 8 0-16,2 4 0 16,1 3-1-16,8 2 1 15,3-1-1-15,8-2 1 0,10-6-1 16,8-8 0-16,11-4 0 15,7-12 0-15,8-8 0 16,5-6 2-16,2-10-1 16,2-5 0-16,0-6-1 15,-2-2 1-15,-6-2-1 16,-4 3 0-16,-6 5 0 15,-4 4-1-15,-3 7 1 16,-13 15-1-16,0 0 1 16,0 0 1-16,0 30-2 15,-4-5 2-15,-3 6-3 16,5 0 0-16,2 3-1 15,4-9-2-15,11 2-3 16,4-16-5-16,22 7-5 0,-7-28-7 16,27 14-9-16,-7-20-5 15,8-2-1-15,-5-6 2 16</inkml:trace>
  <inkml:trace contextRef="#ctx0" brushRef="#br5" timeOffset="176309.6292">15322 12365 103 0,'-20'-14'40'0,"4"14"1"16,-15-5-5-16,4 16-32 15,-3 9-1-15,1 9 1 16,0 6-2-16,4 6 0 16,6 0-1-16,5-2 0 15,12-2-2-15,11-10-1 16,13-5-3-16,8-22-7 0,22 3-9 15,-12-25-14-15,22 0-6 16,-5-17-2-16,7-2 2 16</inkml:trace>
  <inkml:trace contextRef="#ctx0" brushRef="#br5" timeOffset="176512.6495">15739 11957 95 0,'-21'31'41'0,"-8"8"1"16,5 20-1-16,-7-4-35 15,10 12-3-15,4 4-1 16,5 1 0-16,2-1-3 0,5-8-1 16,5-4-3-16,-2-20-10 15,18 5-15-15,-9-21-12 16,10-6 1-16,-1-20-2 15</inkml:trace>
  <inkml:trace contextRef="#ctx0" brushRef="#br5" timeOffset="176790.6773">15850 12281 89 0,'-43'16'41'0,"4"15"2"15,-7-9-2-15,11 4-29 16,4-1-9-16,9-2 2 0,6-5-3 15,14 0 1-15,2-18-2 16,24 17 2-16,1-15-2 16,5 0-1-16,2-4 0 15,5 0 0-15,3 0-2 16,-1-5-3-16,1 6-2 15,-8-12-8-15,11 16-10 16,-19-16-15-16,12 8-1 16,-12-8-2-16,7 6 3 15</inkml:trace>
  <inkml:trace contextRef="#ctx0" brushRef="#br5" timeOffset="177165.7148">16071 12430 94 0,'-9'12'41'16,"-4"-9"0"-16,13-3 0 15,0 0-37-15,22 9 1 16,-2-11-2-16,8-1-2 16,2-2 1-16,6-2-1 15,2-5 0-15,-3-1-1 16,0 0 0-16,-3-5-1 15,-4-2 2-15,-10-1-1 16,-6-1-1-16,-7 0 1 16,-10 4 0-16,-7 5-1 15,-8 5 1-15,-5 10 0 16,-7 7 0-16,-4 11 1 15,0 5-1-15,1 9 2 16,5 4-1-16,10 1 0 0,7-1-1 16,13-8-1-16,13-2-2 15,12-11-1-15,16-4-4 16,2-20-6-16,26 10-10 15,-15-26-14-15,21 7-1 16,-9-12-2-16,7 4 3 16</inkml:trace>
  <inkml:trace contextRef="#ctx0" brushRef="#br5" timeOffset="177541.7524">16779 12320 83 0,'-18'6'40'0,"-15"-3"-1"16,4 14 2-16,-12-1-31 15,2 7-5-15,-1 2-2 0,3 6 1 16,3 0-2-16,9-2-1 15,8-2 1-15,13-6-1 16,8-10-1-16,16-9 1 16,11-9 0-16,10-9-2 15,9-11 2-15,3-6 0 16,4-10 0-16,1-6-1 15,-2-6 1-15,-1-3-2 16,-8 2 1-16,-7 3 0 16,-12 9 0-16,-6 9 1 15,-18 17-1-15,-4 18 2 16,-26 15-1-16,0 20 0 15,-7 12 0-15,-3 8 1 16,1 4-2-16,5 0 2 0,5-3-4 16,9-8 0-1,14-1-9-15,-4-23-4 0,21 8-9 16,-15-32-8-16,29 14-10 15,-7-18-3-15,13 1 2 16</inkml:trace>
  <inkml:trace contextRef="#ctx0" brushRef="#br5" timeOffset="178098.8081">18321 12154 85 0,'-17'-37'37'15,"-3"5"1"-15,-16-6 1 16,1 7-35-16,-8 3 0 16,3 9 0-16,-5 7 0 15,1 14-1-15,-6 13 0 16,6 18 0-16,-2 15 0 15,6 14-1-15,3 10-1 16,3 10 1-16,10 3-2 16,7-2 0-16,10-2-2 15,7-12-1-15,10-10-2 16,5-15-4-16,13-2-10 15,-14-29-14-15,11-2-7 16,-8-16 0-16,-1-6 0 0</inkml:trace>
  <inkml:trace contextRef="#ctx0" brushRef="#br5" timeOffset="178841.8824">17574 12401 76 0,'-24'-10'42'0,"24"10"-1"15,-12 0 0-15,29 12-14 16,11-11-25-16,13 1-1 15,11-2 1-15,13-2-1 16,5 0 0-16,10 0-1 16,1-1 0-16,0 2 0 15,-4-1 0-15,-6 1 0 16,-14 1 0-16,-8 0 0 15,-12 0 0-15,-15 0 0 0,-22 0 0 16,0 0 1-16,-17 11-1 16,-12 2 1-16,-9 2-1 15,-8 7 1-15,-1 5-2 16,-2 1 1-16,6 6 0 15,5-2 0-15,13 2 0 16,10-8-1-16,19-2 2 16,18-8-2-16,17-9 1 15,9-7 1-15,12-7-1 16,6-8 0-16,1-9 0 15,-6-2 1-15,-8-3-2 16,-12-3 2-16,-13 2-1 16,-13 0 1-16,-13 3-1 15,-7 4 1-15,-7 3-1 0,-2 7 0 16,-3 3 0-16,5 6 0 15,12 4 0-15,-11 3 0 16,11-3 0-16,20 12 1 16,2-5-1-16,6 1 1 15,4 2-1-15,3-2 0 16,1 3 0-16,-6-1 0 15,-5 4 0-15,-3 4 0 16,-8 4 0-16,-8 2-1 16,-9 1 0-16,-2 0 0 15,-5-2 1-15,-3 0-1 16,1-6 1-16,1-5-1 15,11-12 1-15,-15 11 1 0,15-11-1 16,1-11 1-16,6-3-1 16,4-3 1-16,6-7 0 15,1-4 1-15,3-4-1 16,3-1 0-16,3 1-1 15,-4 0-1-15,1 3-3 16,-7-3-6-16,6 18-4 16,-19-13-9-16,18 24-7 15,-25-12-11-15,15 12-2 16,-12 3 2-16</inkml:trace>
  <inkml:trace contextRef="#ctx0" brushRef="#br5" timeOffset="179417.94">20082 12245 93 0,'1'-17'38'16,"-1"17"1"-16,-26-12-3 15,1 18-31-15,-11 3-1 16,1 9-1-16,-5 0 0 16,2 4-1-16,3 0 0 15,9-1 0-15,10-4-1 16,11-1 0-16,11-3 0 15,8-4 0-15,9-3-1 16,6 1 0-16,3-3 1 16,-2 4-1-16,-3 1 0 15,-1 0 1-15,-9 3-1 16,-4 5 1-16,-8-1-1 15,-6 2 0-15,-9 3 0 0,-1-3-1 16,-4 0 0-16,-3-4-1 16,3-1 0-16,0-7-4 15,8 5-3-15,-6-21-10 16,27 16-10-16,-9-17-9 15,20 5-2-15,0-13 0 16,15 5 2-16</inkml:trace>
  <inkml:trace contextRef="#ctx0" brushRef="#br5" timeOffset="179832.9815">20490 12331 89 0,'12'-11'39'0,"-17"-3"-1"16,5 14 2-16,-34-5-30 15,6 10-6-15,-8 6 0 16,-1 7-1-16,-7 5 0 15,2 10 0-15,-2 1-1 16,6 3-1-16,8-2 1 16,5-1-1-16,11-5 0 15,9-4-1-15,14-7 1 16,12-12-2-16,13-10 2 15,9-5 0-15,5-11 0 16,8-5 0-16,-4-4 0 16,-2-4-1-16,-7-1 1 15,-9 3-1-15,-6 7 1 16,-13 4-2-16,-10 10 1 15,-5 10-1-15,-12 4 1 0,-2 13 0 16,-2 4-1-16,1 9 1 16,4 4-2-16,5-1-1 15,9 2-1-15,11-10-1 16,16 0-3-16,8-20-7 15,29 5-4-15,-10-29-9 16,34 4-6-16,-7-18-4 16,11-5-1-16,-8-12 3 15</inkml:trace>
  <inkml:trace contextRef="#ctx0" brushRef="#br5" timeOffset="180066.0048">21332 11793 101 0,'-36'-33'41'0,"2"22"2"0,-13 11-3 16,9 26-35-16,-11 14-1 15,3 18-2-15,-2 13 0 16,3 15 0-16,2 4-2 16,9 8-1-16,5-6 1 15,6-3-1-15,12-7-2 16,0-14-2-16,14-8-5 15,-3-29-9-15,23 3-8 16,-23-34-14-16,25 6 1 16,-16-26-1-16,8-4 2 15</inkml:trace>
  <inkml:trace contextRef="#ctx0" brushRef="#br5" timeOffset="180246.0228">20737 12290 110 0,'-13'0'41'15,"2"-2"0"-15,19 12-1 16,10-4-37-16,13 1-3 15,16-1-1-15,10-3-1 16,13 3-4-16,-7-9-4 16,17 13-14-16,-21-14-15 15,6 9 0-15,-18-7-3 16,-3 8 4-16</inkml:trace>
  <inkml:trace contextRef="#ctx0" brushRef="#br5" timeOffset="180636.0618">21319 12350 98 0,'-5'11'39'15,"-5"-8"1"-15,9 12-1 0,1-15-35 16,2 22 0-16,3-11-2 16,5 2 1-16,2-5 0 15,7 0-1-15,2-3 0 16,4-7 0-16,-1-4-1 15,1-6-1-15,2-5 0 16,-4-4 0-16,-3-4 0 16,-5-4-1-16,-6 3 1 15,-3-1 0-15,-7 2-1 16,-7 10 1-16,-11 4 1 15,-5 12-1-15,-9 12 0 16,-6 8 1-16,-4 10 0 16,-2 7 0-16,2 5 0 15,8 1 0-15,10-1 0 0,11-6-2 16,18-4 0-16,14-13-1 15,20-5-1-15,12-15-5 16,22-2-4-16,-4-26-8 16,28 12-6-16,-15-24-11 15,19 3-3-15,-11-17 0 16,6 1 2-16</inkml:trace>
  <inkml:trace contextRef="#ctx0" brushRef="#br5" timeOffset="180840.0822">22264 11800 105 0,'-37'51'40'16,"-15"9"1"-16,7 19-1 0,-5 2-37 16,5 6-1-16,3-4-1 15,7-4 0-15,12-4-4 16,7-13-3-16,15-4-10 15,-8-30-12-15,18 2-13 16,-9-30 0-16,21 14 0 16,-12-28 0-16</inkml:trace>
  <inkml:trace contextRef="#ctx0" brushRef="#br5" timeOffset="181524.1506">21877 12290 109 0,'-12'-2'40'0,"23"10"1"16,2-11-2-1,16 6-37-15,11-1-2 0,10 2 0 16,5-2 0-16,3-1-1 16,3-1 0-16,-2-1 0 15,-4-4 1-15,-6 3-1 16,-8-1 1-16,-8-2 0 15,-7 2 1-15,-9 0 0 16,-17 3 0-16,0 0 1 16,3 15 0-16,-15-1 0 15,-3 5-1-15,-4 5 2 16,1 2-1-16,1 5 0 15,-1-3 0-15,8 0 0 16,2-6-1-16,8-2 0 0,0-20 0 16,19 12-1-16,3-19 1 15,7-8-2-15,5-6 1 16,4-6-1-16,2-7 1 15,0-3-2-15,1-2 2 16,-5 2-2-16,-4 5 1 16,-5 7 0-16,-9 7 1 15,-18 18-1-15,0 0 1 16,-3 34 1-16,-21 6-1 15,-7 14 1-15,-9 12-1 16,-10 8 0-16,-3 8 0 16,-9 4 1-16,3 0-1 15,1-2-1-15,4-5 1 16,6-11-2-16,7-8 2 15,9-12 0-15,9-18 0 0,13-13 1 16,10-17-1-16,0 0 0 16,7-32 1-16,7-5 0 15,4-8-1-15,6-11 1 16,4-3-1-16,1 0 0 15,6 0 1-15,-2 5-1 16,2 6-1-16,1 8 0 16,2 12-3-16,-1 4-4 15,11 17-5-15,-10-11-5 16,20 22-6-16,-15-19-7 15,24 18-9-15,-7-15-1 16,9 11 2-16</inkml:trace>
  <inkml:trace contextRef="#ctx0" brushRef="#br5" timeOffset="181666.1648">23116 12538 122 0,'0'0'43'15,"-13"-6"2"-15,-6-4-4 16,4 3-39-16,15 7-6 16,-19-21-9-16,19 21-7 15,-8-20-9-15,8 20-15 16,8-17-2-16,-8 17 2 15,14-19-2-15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B5080B-A5AB-46C8-A48F-0C2320F5B1A9}" type="datetimeFigureOut">
              <a:rPr lang="en-NZ" smtClean="0"/>
              <a:t>10/11/2014</a:t>
            </a:fld>
            <a:endParaRPr lang="en-NZ"/>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8D3E4E-8D95-4DD5-85B8-F916987B07E6}" type="slidenum">
              <a:rPr lang="en-NZ" smtClean="0"/>
              <a:t>‹#›</a:t>
            </a:fld>
            <a:endParaRPr lang="en-NZ"/>
          </a:p>
        </p:txBody>
      </p:sp>
    </p:spTree>
    <p:extLst>
      <p:ext uri="{BB962C8B-B14F-4D97-AF65-F5344CB8AC3E}">
        <p14:creationId xmlns:p14="http://schemas.microsoft.com/office/powerpoint/2010/main" val="2854369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11/10/2014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11/10/2014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11/10/2014</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2" Type="http://schemas.openxmlformats.org/officeDocument/2006/relationships/customXml" Target="../ink/ink2.xml"/><Relationship Id="rId1" Type="http://schemas.openxmlformats.org/officeDocument/2006/relationships/slideLayout" Target="../slideLayouts/slideLayout1.xml"/><Relationship Id="rId4" Type="http://schemas.openxmlformats.org/officeDocument/2006/relationships/image" Target="../media/image40.emf"/></Relationships>
</file>

<file path=ppt/slides/_rels/slide3.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991225"/>
            <a:ext cx="4362450" cy="8667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97"/>
          <p:cNvSpPr>
            <a:spLocks noRot="1" noChangeArrowheads="1"/>
          </p:cNvSpPr>
          <p:nvPr/>
        </p:nvSpPr>
        <p:spPr bwMode="auto">
          <a:xfrm>
            <a:off x="990600" y="152400"/>
            <a:ext cx="7386637" cy="608013"/>
          </a:xfrm>
          <a:prstGeom prst="rect">
            <a:avLst/>
          </a:prstGeom>
          <a:noFill/>
          <a:ln w="9525">
            <a:noFill/>
            <a:miter lim="800000"/>
            <a:headEnd/>
            <a:tailEnd/>
          </a:ln>
          <a:effectLst>
            <a:outerShdw dist="17961" dir="2700000" algn="ctr" rotWithShape="0">
              <a:srgbClr val="808080"/>
            </a:outerShdw>
          </a:effectLst>
        </p:spPr>
        <p:txBody>
          <a:bodyPr anchor="ctr"/>
          <a:lstStyle/>
          <a:p>
            <a:pPr algn="ctr"/>
            <a:r>
              <a:rPr lang="en-NZ" sz="3200" dirty="0" smtClean="0">
                <a:solidFill>
                  <a:srgbClr val="FFFF00"/>
                </a:solidFill>
                <a:latin typeface="TheSansBold-Plain"/>
              </a:rPr>
              <a:t>9Manu 10 </a:t>
            </a:r>
            <a:r>
              <a:rPr lang="en-NZ" sz="3200" dirty="0" err="1" smtClean="0">
                <a:solidFill>
                  <a:srgbClr val="FFFF00"/>
                </a:solidFill>
                <a:latin typeface="TheSansBold-Plain"/>
              </a:rPr>
              <a:t>Whiringa</a:t>
            </a:r>
            <a:r>
              <a:rPr lang="en-NZ" sz="3200" dirty="0" smtClean="0">
                <a:solidFill>
                  <a:srgbClr val="FFFF00"/>
                </a:solidFill>
                <a:latin typeface="TheSansBold-Plain"/>
              </a:rPr>
              <a:t>-</a:t>
            </a:r>
            <a:r>
              <a:rPr lang="en-NZ" sz="3200" dirty="0" smtClean="0">
                <a:solidFill>
                  <a:srgbClr val="FFFF00"/>
                </a:solidFill>
                <a:latin typeface="TheSansBold-Plain"/>
                <a:cs typeface="Times New Roman" panose="02020603050405020304" pitchFamily="18" charset="0"/>
              </a:rPr>
              <a:t>Ā</a:t>
            </a:r>
            <a:r>
              <a:rPr lang="en-NZ" sz="3200" dirty="0" smtClean="0">
                <a:solidFill>
                  <a:srgbClr val="FFFF00"/>
                </a:solidFill>
                <a:latin typeface="TheSansBold-Plain"/>
              </a:rPr>
              <a:t>-</a:t>
            </a:r>
            <a:r>
              <a:rPr lang="en-NZ" sz="3200" dirty="0" err="1" smtClean="0">
                <a:solidFill>
                  <a:srgbClr val="FFFF00"/>
                </a:solidFill>
                <a:latin typeface="TheSansBold-Plain"/>
              </a:rPr>
              <a:t>Rangi</a:t>
            </a:r>
            <a:r>
              <a:rPr lang="en-NZ" sz="3200" dirty="0" smtClean="0">
                <a:solidFill>
                  <a:srgbClr val="FFFF00"/>
                </a:solidFill>
                <a:latin typeface="TheSansBold-Plain"/>
              </a:rPr>
              <a:t> 2014</a:t>
            </a:r>
            <a:endParaRPr lang="en-AU" sz="4000" dirty="0">
              <a:solidFill>
                <a:srgbClr val="FFFF00"/>
              </a:solidFill>
              <a:latin typeface="TheSansBold-Plain"/>
            </a:endParaRPr>
          </a:p>
        </p:txBody>
      </p:sp>
      <p:graphicFrame>
        <p:nvGraphicFramePr>
          <p:cNvPr id="7" name="Group 2476"/>
          <p:cNvGraphicFramePr>
            <a:graphicFrameLocks/>
          </p:cNvGraphicFramePr>
          <p:nvPr>
            <p:extLst>
              <p:ext uri="{D42A27DB-BD31-4B8C-83A1-F6EECF244321}">
                <p14:modId xmlns:p14="http://schemas.microsoft.com/office/powerpoint/2010/main" val="3690215923"/>
              </p:ext>
            </p:extLst>
          </p:nvPr>
        </p:nvGraphicFramePr>
        <p:xfrm>
          <a:off x="214283" y="761999"/>
          <a:ext cx="8750332" cy="5169875"/>
        </p:xfrm>
        <a:graphic>
          <a:graphicData uri="http://schemas.openxmlformats.org/drawingml/2006/table">
            <a:tbl>
              <a:tblPr/>
              <a:tblGrid>
                <a:gridCol w="4716622"/>
                <a:gridCol w="4033710"/>
              </a:tblGrid>
              <a:tr h="52265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do</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learn</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009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latin typeface="TheSansBold-Plain"/>
                        </a:rPr>
                        <a:t>Preliminaries and roll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latin typeface="TheSansBold-Plain"/>
                        </a:rPr>
                        <a:t>The importance of starting well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009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Set some </a:t>
                      </a:r>
                      <a:r>
                        <a:rPr kumimoji="0" lang="en-US" sz="2000" b="0" i="0" u="none" strike="noStrike" cap="none" normalizeH="0" baseline="0" dirty="0" err="1" smtClean="0">
                          <a:ln>
                            <a:noFill/>
                          </a:ln>
                          <a:solidFill>
                            <a:schemeClr val="tx1"/>
                          </a:solidFill>
                          <a:effectLst/>
                          <a:latin typeface="TheSansBold-Plain"/>
                        </a:rPr>
                        <a:t>Scipad</a:t>
                      </a:r>
                      <a:r>
                        <a:rPr kumimoji="0" lang="en-US" sz="2000" b="0" i="0" u="none" strike="noStrike" cap="none" normalizeH="0" baseline="0" dirty="0" smtClean="0">
                          <a:ln>
                            <a:noFill/>
                          </a:ln>
                          <a:solidFill>
                            <a:schemeClr val="tx1"/>
                          </a:solidFill>
                          <a:effectLst/>
                          <a:latin typeface="TheSansBold-Plain"/>
                        </a:rPr>
                        <a:t> pages and have some time in class to complete them</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Pages 236 - 246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That the homework has already been started</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That </a:t>
                      </a:r>
                      <a:r>
                        <a:rPr kumimoji="0" lang="en-US" sz="2000" b="0" i="0" u="none" strike="noStrike" cap="none" normalizeH="0" baseline="0" dirty="0" err="1" smtClean="0">
                          <a:ln>
                            <a:noFill/>
                          </a:ln>
                          <a:solidFill>
                            <a:schemeClr val="tx1"/>
                          </a:solidFill>
                          <a:effectLst/>
                          <a:latin typeface="TheSansBold-Plain"/>
                        </a:rPr>
                        <a:t>Mr</a:t>
                      </a:r>
                      <a:r>
                        <a:rPr kumimoji="0" lang="en-US" sz="2000" b="0" i="0" u="none" strike="noStrike" cap="none" normalizeH="0" baseline="0" dirty="0" smtClean="0">
                          <a:ln>
                            <a:noFill/>
                          </a:ln>
                          <a:solidFill>
                            <a:schemeClr val="tx1"/>
                          </a:solidFill>
                          <a:effectLst/>
                          <a:latin typeface="TheSansBold-Plain"/>
                        </a:rPr>
                        <a:t> H will give us time to help us finish our HW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009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Use the laptops in the COW, if needed, to do the research questions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How to find the info needed.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009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Play Hangman to find the name of the new unit. Then have some time to work on the new title page, get our books marked and then write down the objectives of the new unit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What we will be doing next.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7401240" y="4676400"/>
              <a:ext cx="12240" cy="21960"/>
            </p14:xfrm>
          </p:contentPart>
        </mc:Choice>
        <mc:Fallback>
          <p:pic>
            <p:nvPicPr>
              <p:cNvPr id="2" name="Ink 1"/>
              <p:cNvPicPr/>
              <p:nvPr/>
            </p:nvPicPr>
            <p:blipFill>
              <a:blip r:embed="rId4"/>
              <a:stretch>
                <a:fillRect/>
              </a:stretch>
            </p:blipFill>
            <p:spPr>
              <a:xfrm>
                <a:off x="7390080" y="4662360"/>
                <a:ext cx="35640" cy="43920"/>
              </a:xfrm>
              <a:prstGeom prst="rect">
                <a:avLst/>
              </a:prstGeom>
            </p:spPr>
          </p:pic>
        </mc:Fallback>
      </mc:AlternateContent>
    </p:spTree>
    <p:extLst>
      <p:ext uri="{BB962C8B-B14F-4D97-AF65-F5344CB8AC3E}">
        <p14:creationId xmlns:p14="http://schemas.microsoft.com/office/powerpoint/2010/main" val="366804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Group 136"/>
          <p:cNvGraphicFramePr>
            <a:graphicFrameLocks/>
          </p:cNvGraphicFramePr>
          <p:nvPr>
            <p:extLst>
              <p:ext uri="{D42A27DB-BD31-4B8C-83A1-F6EECF244321}">
                <p14:modId xmlns:p14="http://schemas.microsoft.com/office/powerpoint/2010/main" val="1841005598"/>
              </p:ext>
            </p:extLst>
          </p:nvPr>
        </p:nvGraphicFramePr>
        <p:xfrm>
          <a:off x="533400" y="533400"/>
          <a:ext cx="8094663" cy="6015175"/>
        </p:xfrm>
        <a:graphic>
          <a:graphicData uri="http://schemas.openxmlformats.org/drawingml/2006/table">
            <a:tbl>
              <a:tblPr/>
              <a:tblGrid>
                <a:gridCol w="4048181"/>
                <a:gridCol w="4046482"/>
              </a:tblGrid>
              <a:tr h="45717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HW item</a:t>
                      </a:r>
                      <a:endPar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Skills practiced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err="1" smtClean="0">
                          <a:ln>
                            <a:noFill/>
                          </a:ln>
                          <a:solidFill>
                            <a:srgbClr val="92D050"/>
                          </a:solidFill>
                          <a:effectLst>
                            <a:outerShdw blurRad="38100" dist="38100" dir="2700000" algn="tl">
                              <a:srgbClr val="000000"/>
                            </a:outerShdw>
                          </a:effectLst>
                          <a:latin typeface="TheSansBold-Plain" pitchFamily="34" charset="0"/>
                        </a:rPr>
                        <a:t>Scipad</a:t>
                      </a:r>
                      <a:r>
                        <a:rPr kumimoji="0" lang="en-US" sz="20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 pages 83 – 85, 87 (bottom), 88, 91, 93 (bottom), 94, 95 (bottom), 96 – 103, </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Friday 6th June 2014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Intro to light, reflection, refraction, dispersion, atmospheric effects, the human eye, shadows (including eclipses)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err="1" smtClean="0">
                          <a:ln>
                            <a:noFill/>
                          </a:ln>
                          <a:solidFill>
                            <a:srgbClr val="92D050"/>
                          </a:solidFill>
                          <a:effectLst>
                            <a:outerShdw blurRad="38100" dist="38100" dir="2700000" algn="tl">
                              <a:srgbClr val="000000"/>
                            </a:outerShdw>
                          </a:effectLst>
                          <a:latin typeface="TheSansBold-Plain" pitchFamily="34" charset="0"/>
                        </a:rPr>
                        <a:t>Scipad</a:t>
                      </a:r>
                      <a:r>
                        <a:rPr kumimoji="0" lang="en-US" sz="20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 pages 152 - 163</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Fri 1</a:t>
                      </a:r>
                      <a:r>
                        <a:rPr kumimoji="0" lang="en-US" sz="20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st</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August 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Ecology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Pages 28, 29, 31, 33, 34, 37</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Friday 22</a:t>
                      </a:r>
                      <a:r>
                        <a:rPr kumimoji="0" lang="en-US" sz="20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nd</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August 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Matter, Chemistry and separating mixtures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Pages 181 – 201 (inclusive)</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Tues 14</a:t>
                      </a:r>
                      <a:r>
                        <a:rPr kumimoji="0" lang="en-US" sz="20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October 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Digestion and foods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Topic Test: Food and Digestion</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Wed 24</a:t>
                      </a:r>
                      <a:r>
                        <a:rPr kumimoji="0" lang="en-US" sz="20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September 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Knowledge on ingestion, digestion, absorption, egestion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Practical Test: Food and Digestion</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Thursday 25</a:t>
                      </a:r>
                      <a:r>
                        <a:rPr kumimoji="0" lang="en-US" sz="20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Sept 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Whether unknown foods have lipids, protein, glucose or starch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mc:AlternateContent xmlns:mc="http://schemas.openxmlformats.org/markup-compatibility/2006" xmlns:p14="http://schemas.microsoft.com/office/powerpoint/2010/main">
        <mc:Choice Requires="p14">
          <p:contentPart p14:bwMode="auto" r:id="rId2">
            <p14:nvContentPartPr>
              <p14:cNvPr id="2" name="Ink 1"/>
              <p14:cNvContentPartPr/>
              <p14:nvPr/>
            </p14:nvContentPartPr>
            <p14:xfrm>
              <a:off x="6701400" y="4250520"/>
              <a:ext cx="360" cy="4320"/>
            </p14:xfrm>
          </p:contentPart>
        </mc:Choice>
        <mc:Fallback xmlns="">
          <p:pic>
            <p:nvPicPr>
              <p:cNvPr id="2" name="Ink 1"/>
              <p:cNvPicPr/>
              <p:nvPr/>
            </p:nvPicPr>
            <p:blipFill>
              <a:blip r:embed="rId4"/>
              <a:stretch>
                <a:fillRect/>
              </a:stretch>
            </p:blipFill>
            <p:spPr>
              <a:xfrm>
                <a:off x="6692040" y="4241160"/>
                <a:ext cx="19080" cy="23040"/>
              </a:xfrm>
              <a:prstGeom prst="rect">
                <a:avLst/>
              </a:prstGeom>
            </p:spPr>
          </p:pic>
        </mc:Fallback>
      </mc:AlternateContent>
    </p:spTree>
    <p:extLst>
      <p:ext uri="{BB962C8B-B14F-4D97-AF65-F5344CB8AC3E}">
        <p14:creationId xmlns:p14="http://schemas.microsoft.com/office/powerpoint/2010/main" val="3736558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290160" y="294480"/>
              <a:ext cx="8759160" cy="4715280"/>
            </p14:xfrm>
          </p:contentPart>
        </mc:Choice>
        <mc:Fallback>
          <p:pic>
            <p:nvPicPr>
              <p:cNvPr id="2" name="Ink 1"/>
              <p:cNvPicPr/>
              <p:nvPr/>
            </p:nvPicPr>
            <p:blipFill>
              <a:blip r:embed="rId4"/>
              <a:stretch>
                <a:fillRect/>
              </a:stretch>
            </p:blipFill>
            <p:spPr>
              <a:xfrm>
                <a:off x="277920" y="278640"/>
                <a:ext cx="8787960" cy="4737240"/>
              </a:xfrm>
              <a:prstGeom prst="rect">
                <a:avLst/>
              </a:prstGeom>
            </p:spPr>
          </p:pic>
        </mc:Fallback>
      </mc:AlternateContent>
    </p:spTree>
    <p:extLst>
      <p:ext uri="{BB962C8B-B14F-4D97-AF65-F5344CB8AC3E}">
        <p14:creationId xmlns:p14="http://schemas.microsoft.com/office/powerpoint/2010/main" val="3472010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50683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8354</TotalTime>
  <Words>284</Words>
  <Application>Microsoft Office PowerPoint</Application>
  <PresentationFormat>On-screen Show (4:3)</PresentationFormat>
  <Paragraphs>33</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Candara</vt:lpstr>
      <vt:lpstr>Symbol</vt:lpstr>
      <vt:lpstr>TheSansBold-Plain</vt:lpstr>
      <vt:lpstr>Times New Roman</vt:lpstr>
      <vt:lpstr>Wingdings</vt:lpstr>
      <vt:lpstr>Waveform</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Haggis.Henderson</dc:creator>
  <cp:lastModifiedBy>Haggis.Henderson</cp:lastModifiedBy>
  <cp:revision>361</cp:revision>
  <dcterms:created xsi:type="dcterms:W3CDTF">2006-08-16T00:00:00Z</dcterms:created>
  <dcterms:modified xsi:type="dcterms:W3CDTF">2014-11-09T20:47:17Z</dcterms:modified>
</cp:coreProperties>
</file>