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617" r:id="rId4"/>
    <p:sldId id="61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32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1:04:53.44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8748 826 62 0,'0'0'35'0,"0"0"-2"16,0 0-11-16,0 0-16 15,25 54-1-15,-25-54 0 16,0 0 0-16,66 11-3 16,-66-11-1-16,77-1-2 15,-28-1-6-15,4-4-24 16,8 0-2-16,8 6-1 0,1-2-1 15</inkml:trace>
  <inkml:trace contextRef="#ctx0" brushRef="#br0" timeOffset="595">5990 2331 74 0,'0'0'34'0,"0"0"-1"16,0 0 0-16,0 0-32 16,14 2-1-16,5-1 0 15,9-1 1-15,10 0 0 16,10 0 0-16,12-1 0 15,6 0-1-15,11 1-4 16,-1-8-7-16,14 11-20 16,-2-3-1-16,3 7-2 15,-7 0 1-15</inkml:trace>
  <inkml:trace contextRef="#ctx0" brushRef="#br0" timeOffset="1407">11060 3553 85 0,'0'0'36'0,"0"0"0"15,18-7 0-15,-18 7-35 16,32 3 0-16,5-6-2 16,11-7-1-16,21 0-5 15,4-17-8-15,22 6-20 16,2-14 1-16,9 4-3 15,-7-8 2-15</inkml:trace>
  <inkml:trace contextRef="#ctx0" brushRef="#br0" timeOffset="1886">6510 4375 77 0,'22'16'38'0,"-12"-4"0"16,9 8-1-16,2-7-30 16,10 1-9-16,19 3-4 15,9-13-4-15,30 6-11 0,-1-19-11 16,27-6-3-16,5-19-2 15,16 1 3-15</inkml:trace>
  <inkml:trace contextRef="#ctx0" brushRef="#br0" timeOffset="2353">5781 5416 78 0,'0'0'38'16,"13"-5"-2"-16,7 13 1 16,-3-3-37-16,14 0-1 15,18 3-3-15,11-11-10 16,29 6-21-16,10-4 0 15,20 1-1-15,7-9-1 16</inkml:trace>
  <inkml:trace contextRef="#ctx0" brushRef="#br0" timeOffset="2790">9413 7030 82 0,'28'-3'39'15,"6"-7"-3"-15,8-2 1 16,6 2-27-16,8-10-18 16,24 13-27-16,3 1-1 15,6 11 0-15,-4 6-2 16</inkml:trace>
  <inkml:trace contextRef="#ctx0" brushRef="#br0" timeOffset="3155">9533 8010 92 0,'19'-3'36'0,"8"1"1"15,6-12-2-15,11 7-34 16,11 0-3-16,7-2-2 15,22 9-12-15,-3-8-20 16,10 8 1-16,0-1-3 16,-2 6 1-16</inkml:trace>
  <inkml:trace contextRef="#ctx0" brushRef="#br0" timeOffset="3473">9730 9061 73 0,'20'-3'37'15,"8"-2"-3"-15,8-4 2 16,14 5-33-16,5-10-2 15,11 0-2-15,19 3-8 16,4-5-24-16,11 4-2 16,3-2 0-16,0 2-1 0</inkml:trace>
  <inkml:trace contextRef="#ctx0" brushRef="#br0" timeOffset="3833">9584 9970 93 0,'32'-29'37'16,"7"3"0"-16,3-1 0 16,14 8-37-16,5-4-3 15,7-2-2-15,17 14-7 16,-2-5-22-16,12 9-2 15,-5-2-1-15,1 7 0 16</inkml:trace>
  <inkml:trace contextRef="#ctx0" brushRef="#br0" timeOffset="4157">9475 10791 92 0,'0'0'37'0,"22"11"1"0,-6-20-1 16,0 5-37-16,21-4-2 15,10-8-1-15,20 4-6 16,2-12-20-16,15 5-7 15,1-6 0-15,5 5-2 16</inkml:trace>
  <inkml:trace contextRef="#ctx0" brushRef="#br0" timeOffset="4457">9536 11612 77 0,'10'12'38'0,"13"-7"-1"16,7-14 1-16,20-14-38 15,10-1-1-15,13-5-3 16,21 5-29-16,4-1-3 15,8 5-1-15,2 4 0 16</inkml:trace>
  <inkml:trace contextRef="#ctx0" brushRef="#br0" timeOffset="5478">9678 13569 77 0,'14'-11'37'16,"-14"11"-1"-16,19-11-13 16,1 8-22-16,12-5-1 15,11-3 0-15,13 2-2 16,6-8-9-16,19 10-24 15,-1 2 0-15,1 11-2 16,-5 7 1-16</inkml:trace>
  <inkml:trace contextRef="#ctx0" brushRef="#br0" timeOffset="5960">7700 14382 43 0,'27'4'38'16,"9"2"0"-16,-1-4-1 15,8 2-21-15,6 0-17 16,7-1-3-16,17 12-6 0,-2-7-26 15,16 7 0-15,-4-2-2 16,5 3 1-16</inkml:trace>
  <inkml:trace contextRef="#ctx0" brushRef="#br0" timeOffset="6344">7822 15290 41 0,'11'0'36'0,"2"8"0"16,6 2-1-16,1-3-33 15,18-4-1-15,13-3-1 16,12-5-3-16,21 5-8 15,2-13-23-15,16-1-1 0,4-3 0 16</inkml:trace>
  <inkml:trace contextRef="#ctx0" brushRef="#br0" timeOffset="6748">7947 16226 46 0,'13'5'39'0,"5"-16"-1"16,7 5-1-16,8-4-36 15,8-12-3-15,17 11-5 0,-2-1-29 16,17 6 0-16,-4-1-2 16,1 20 1-16</inkml:trace>
  <inkml:trace contextRef="#ctx0" brushRef="#br0" timeOffset="7100">8120 17219 37 0,'46'-24'36'16,"10"-1"-2"-16,1 2 1 16,2 7-38-16,15 1 2 15,2 1-3-15,14 12-5 16,-10-3-22-16,11 4-4 15,2 1 1-15</inkml:trace>
  <inkml:trace contextRef="#ctx0" brushRef="#br0" timeOffset="7429">8197 17769 50 0,'-68'53'37'0,"68"-53"0"16,-44 39-1-16,44-39-36 16,0 0 1-16,-17 45 1 15,17-45 0-15,0 0-9 16,75 16-28-16,-27-16-2 15,13-3 0-15,1-3-1 16</inkml:trace>
  <inkml:trace contextRef="#ctx0" brushRef="#br0" timeOffset="86430">10808 7829 28 0,'0'0'11'0,"0"0"4"15,0 0 0-15,0 0-6 16,12-6-4-16,-12 6 0 0,0 0-3 16,15-6-2-16,-15 6 0 15,12-3-2-15,-12 3 1 16,0 0 0-16,0 0 0 15,0 0 2-15,0 0 1 16,-13 2 1-16,13-2 1 16,-19 5 0-16,7-2 0 15,-1-1 0-15,2 4-1 16,-6-1 0-16,4 3-1 15,-3-1 0-15,5 4-1 16,-5 2 0-16,3 0 0 16,-1 1 0-16,1 1 0 15,3-2 0-15,2 5-1 16,2 0 1-16,0 1-1 0,3 4 0 15,2 1 0-15,4-1 0 16,0 2 0-16,6-1 0 16,0 2-1-16,4-4 0 15,2-3 0-15,3-2 0 16,2-6 1-16,3-3-1 15,3-6 0-15,0-2 0 16,1-4 0-16,-2-5 1 16,3-1 0-16,0-3 0 15,-4-4-1-15,3 5 0 16,-6-6-1-16,2 10-5 15,-9-7-7-15,1 4-13 16,1 4 1-16,-9-7-2 16</inkml:trace>
  <inkml:trace contextRef="#ctx0" brushRef="#br0" timeOffset="87383">11081 7907 40 0,'0'0'26'16,"-10"-6"3"-16,10 6-14 0,0 0-9 15,0 0-3-15,10 4-1 16,-10-4-1-16,0 0 0 16,12 8 0-16,-12-8 0 15,10 14 0-15,-5-4 1 16,-5-10 0-16,7 23 1 15,-6-9-1-15,2 2 2 16,-4 3-1-16,3 0-1 16,0 0 1-16,0 5-2 15,-2-3 1-15,3 2-1 16,-3-3 0-16,5 4-1 15,-4-7 0-15,3-1-1 16,-1-2 0-16,-3-14 0 0,6 16-1 16,-6-16 1-1,0 0 0-15,0 0 0 0,0 0 2 16,3-12-1-16,-3 12 2 15,-2-18-1-15,1 5 0 16,2 1 0-16,-1-1 0 16,3-3 0-16,3 1-1 15,-1-1 1-15,4 1-1 16,0-3 0-16,3 5 0 15,0 0 0-15,0 4 0 16,1 2 1-16,2 1-2 16,-1 4 1-16,2 0 0 15,1 4 0-15,-1 6 0 16,1-1-1-16,2 4 2 0,-2 2-2 15,-2 3 2-15,2 2-2 16,0 1 1-16,-1 2 0 16,-1-2 0-16,0 3 0 15,0-2 0-15,-1-2 0 16,0 1-1-16,-1-3-1 15,3 2-4-15,-16-18-7 16,22 18-18-16,-11-10-1 16,-11-8 0-16,19 1 2 15</inkml:trace>
  <inkml:trace contextRef="#ctx0" brushRef="#br0" timeOffset="87793">11689 7890 51 0,'0'0'32'0,"9"11"-1"15,-9-11-1-15,0 18-27 16,6-4-3-16,7 3-2 0,-3 2 1 16,4 6-2-16,1-2 0 15,3 4 0-15,-4 0 0 16,1 2 1-16,-1-4-1 15,-1 3 2-15,-2-2-2 16,-2-4-1-16,-4-1-6 16,2-7-19-16,0 4 1 15,-7-18 0-15</inkml:trace>
  <inkml:trace contextRef="#ctx0" brushRef="#br0" timeOffset="88503">12173 8093 24 0,'0'0'25'0,"13"0"-1"16,-13 0-1-16,0 0-24 0,5-11-2 16,-5 11 0-16,0 0-1 15,10-5 1-15,-10 5 2 16,0 0 3-16,0 0 3 15,-8-18 0-15,8 18 2 16,-15-11 0-16,15 11 1 16,-24-12-1-16,11 12-1 15,-8-7-1-15,4 9 0 16,-8-4-2-16,5 7 0 15,-6 2 0-15,5 2-2 16,-3 3 1-16,3 6-2 16,4 1 1-16,3 2-1 15,1 3-1-15,7-1 0 16,7-3 0-16,5 2 0 15,6-3-1-15,6-5 1 0,7 1-2 16,4-9-1-16,6 3 1 16,3-6 0-16,4-2 0 15,-2-5 0-15,3-1 1 16,-2-3 1-16,-1-4 1 15,-4 0 0-15,-6-6 1 16,-2-1 0-16,-6 0 0 16,-4-4 1-16,-7 4-1 15,-3-2 1-15,-7-1-1 16,-4 0 1-16,-5 4-2 15,-4 4 1-15,-2 1-2 16,-5 2-2-16,0 2-2 16,-6 1 0-16,5 6-2 15,-7-5-6-15,7 6-14 0,1 3-1 16,-3-3 2-16</inkml:trace>
  <inkml:trace contextRef="#ctx0" brushRef="#br0" timeOffset="89299">12487 8157 36 0,'18'-4'31'15,"-18"4"1"-15,25-4-1 0,-4 5-24 16,-5-2-6-1,9 0 0-15,1 2-4 0,2-3 0 16,7 3-1-16,-6-9 1 16,8 6 0-16,-4-7 2 15,4 2 1-15,-2-1 2 16,1-2 1-16,0-1 2 15,-5-4-2-15,2 7 1 16,-4-6-1-16,-3 7-1 16,-7-5-1-16,-1 6-1 15,-7-4 0-15,-11 10 0 16,11-12 0-16,-11 12-1 15,-8-12 1-15,-2 6 0 16,-6 2-1-16,-5 0 1 16,-4 2-1-16,-5 2 1 15,-2 1 0-15,-4 3 0 0,-2 2 1 16,-2 3-1-16,-1 3 1 15,2 2-2-15,2 2 2 16,4 4-1-16,-1-1 1 16,10 2-1-16,1 0 1 15,9 4-1-15,5-4 1 16,6 6 1-16,8-3-1 15,8 0 0-15,5 0 0 16,9-1-1-16,8-1 0 16,4-6-2-16,11 2-2 15,-2-16-2-15,13 6-9 16,-8-11-15-16,0-7-2 15,-2-1 1-15,-6-6 0 0</inkml:trace>
  <inkml:trace contextRef="#ctx0" brushRef="#br0" timeOffset="95146">11199 6801 0 0,'-4'-18'19'0,"4"18"-1"0,-5-22-1 15,4 6-16-15,0 3 1 16,-2-2-1-16,3 2 0 15,-1 0 2-15,-4 0 0 16,1-2 4-16,4 15 0 16,-19-23 4-16,19 23-1 15,-31-19 2-15,14 17 1 16,-15-7-1-16,8 9-2 15,-14-2-3-15,4 6-1 16,-7-2-2-16,-1 7-2 16,-3 1 0-16,1 3-3 15,0 3 1-15,0 0 0 16,2 5-1-16,2-2 1 15,3 4 0-15,5 2 0 0,5-2 0 16,5 4 0-16,4 1 0 16,6-2-1-16,8 4 0 15,7-3 0-15,9-1 0 16,5-1 0-16,11-1 1 15,4-6 0-15,8 0 0 16,2-3 1-16,5-5 1 16,0-1-1-16,1-2 0 15,3 0 1-15,-1-2-2 16,1-1 2-16,-4 1-2 15,1 0 0-15,-3-2-2 16,-5 0 2-16,1 2 0 16,-8-1 0-16,-2 0-1 15,-8 2 1-15,-4 0-1 0,-5 1 1 16,-14-7 0-16,13 20 0 15,-14-7 0-15,-6 1 1 16,-2 3-1-16,-3-1 1 16,-5 5-1-16,0 0-1 15,-3 1 1-15,-1 1-2 16,0-1 1-16,0 0-1 15,-2-2 1-15,0 1-1 16,-3-4 2-16,1-3 0 16,-2 0 0-16,-3-2 0 15,0-4 1-15,-1-4 0 16,-1-3 0-16,0 1 0 15,-1-7 0-15,1 0 0 0,1-3 1 16,-1-3-1-16,4-2-1 16,1-1 0-16,6-1-2 15,-2-8-5-15,15 4-20 16,0-3-5-16,3-6-1 15,7 2 1-15</inkml:trace>
  <inkml:trace contextRef="#ctx0" brushRef="#br0" timeOffset="95725">11643 6846 58 0,'0'0'33'0,"-14"24"-2"16,6-10 0-16,1 2-29 16,2 7 0-16,1 2 0 15,2 6-1-15,-1 2 0 16,1 2 0-16,-3-1 0 15,0 5 0-15,1-3 0 16,1 6-1-16,-1-4 1 16,4 1-1-16,-1-1 1 15,2-4-1-15,3 0 0 16,2 0-2-16,2-5-1 15,0-9-3-15,9 6-8 0,-5-9-16 16,2-4-4-16,1-3 3 16,-1-6-2-16</inkml:trace>
  <inkml:trace contextRef="#ctx0" brushRef="#br0" timeOffset="96108">11529 7253 55 0,'0'0'31'0,"11"16"-2"16,-11-16 0-16,12 10-28 15,5-1 1-15,0-3-1 16,6 2-2-16,5-4 1 16,0 2-1-16,7-2-1 15,-3-3-1-15,7 1-2 16,-5-8-3-16,7 9-2 15,-8-10-3-15,5 4-9 16,-1 2-5-16,-4-5-2 16,5 3 2-16</inkml:trace>
  <inkml:trace contextRef="#ctx0" brushRef="#br0" timeOffset="96784">12180 7328 48 0,'27'-1'31'15,"-6"-8"1"-15,4 3-2 16,1-7-29-16,3 1 0 16,5-2-2-16,4-2-1 15,-5-3-1-15,4 2 1 16,-4 0 0-16,0-1 0 15,-6 0 1-15,0-3 1 16,-4 4 3-16,-7 0 0 16,-1 2 0-16,-7-4 2 0,-1 8-1 15,-9-6 1-15,2 17-1 16,-12-20-1-16,-1 13 0 15,-5 0 0-15,-3 3-1 16,-4 3 0-16,-3 5-1 16,-2 2-1-16,-1 4 0 15,1 4 0-15,1 3 0 16,-1 4 0-16,2 4 0 15,4 6 0-15,-2 4-1 16,5-1-1-16,1 5 1 16,3-1 0-16,4 2 0 15,6-2 0-15,6 1 0 16,3-4 0-16,7-3 1 15,6 0 0-15,5-3 0 0,4-3 0 16,8-6-1-16,5-1 1 16,4-8-2-16,6 0-1 15,-1-12-5-15,14 3-13 16,-4-9-11-16,0-6-1 15,0-4 1-15</inkml:trace>
  <inkml:trace contextRef="#ctx0" brushRef="#br0" timeOffset="97355">13437 6468 66 0,'-23'-6'35'16,"-1"4"-3"-16,-5-3 2 15,-1 4-35-15,1 1-1 16,3 7 0-16,3 2 0 16,1 6 1-16,1 3-1 0,3 4 1 15,-2 3 2-15,6 3-1 16,0 5 2-16,-1 0-1 15,5 8 3-15,0-3-2 16,7 6 2-16,-2 1-2 16,6 7 1-16,2-1-1 15,5 6 1-15,0-3-2 16,6 6 1-16,1-2-2 15,2 1 0-15,6-4-1 16,-1-2 0-16,2-5 0 16,2 0-1-16,-3-3 1 15,2-7-2-15,-2 1 1 16,-1-7-2-16,1 6-3 0,-10-18-7 15,10 4-19-15,-3-4-2 16,-2-10 1-16,-3-6 0 16</inkml:trace>
  <inkml:trace contextRef="#ctx0" brushRef="#br0" timeOffset="97628">13013 7258 70 0,'-8'-12'34'16,"8"12"1"-16,19-11-2 15,-1 7-33-15,9-6-1 16,5 3-2-16,13 1-2 16,-1-6-6-16,12 5-19 15,-3 1-3-15,-1-2 0 16,2 1 0-16</inkml:trace>
  <inkml:trace contextRef="#ctx0" brushRef="#br0" timeOffset="98429">14345 7761 63 0,'17'-16'33'0,"3"-5"-1"16,1 1-12-16,5-12-18 15,7-4-1-15,3-2 0 16,4-2-2-16,0-3 1 15,-2 2 0-15,1-2-1 16,-3-3 1-16,-4 0 0 16,-1 2 1-16,-4 0 0 15,-4 0 1-15,-7-1 1 16,-2 1-1-16,-7-1 1 15,-6 9 1-15,-6-5 0 16,-6 9-2-16,-5 0 1 16,-4 5-1-16,-3 1-1 0,-4 5 0 15,-2 3 0-15,0 6-1 16,-2 4 0-16,2 3 0 15,0 5 0-15,3 7 0 16,4 3 0-16,0 5 0 16,8 10 0-16,2 5 1 15,6 4 0-15,6 9 0 16,4 3-1-16,3 7 2 15,4 4-2-15,7 2 0 16,3 1 0-16,5 3-1 16,3-1 1-16,8 1 0 15,3 1-1-15,4-3 0 16,3-2 1-16,3-4 0 15,2-4-1-15,4-7 1 0,2-6-1 16,1-9 1-16,-1-9-2 16,1-10 0-16,1-8-3 15,-9-16-4-15,11 2-6 16,-15-15-14-16,1-5-6 15,-6-8 2-15,-8-2-1 16</inkml:trace>
  <inkml:trace contextRef="#ctx0" brushRef="#br0" timeOffset="98847">15651 6938 60 0,'16'5'33'16,"3"7"0"-16,-5 4 1 16,-1-1-32-16,5 14 2 15,-1 3-2-15,5 7 2 16,-1 6-3-16,0 6-2 15,-3-2 1-15,1 3-1 0,-3 2 1 16,0 3-1-16,-4 1 1 16,0 0-2-16,-1-3 2 15,3-2 0-15,-1 0-1 16,-2-9-2-16,8-1-5 15,-10-15-12-15,4-4-12 16,3-9-3-16,-3-10 2 16,2-9 0-16</inkml:trace>
  <inkml:trace contextRef="#ctx0" brushRef="#br0" timeOffset="99399">16381 6798 82 0,'4'11'35'15,"-5"2"-1"-15,-2 14-6 16,-4-3-28-16,-3 10 0 16,1 7-1-16,-5 6 0 15,-3 3 0-15,-5 3 1 16,-1 0-1-16,-5-3-1 15,1-1 1-15,-2-5 0 16,3-3 1-16,-2-4-1 16,4-5 1-16,3-5-3 0,6-4 2 15,1-6 0-15,5-3 0 16,9-14-1-16,-5 14 0 15,5-14 0-15,14 0 0 16,-3-6 1-16,8-1 0 16,2-3 1-16,4 2 1 15,5 0 1-15,-1-2 0 16,6 5 0-16,-4-1 1 15,5 6 0-15,-4-1 1 16,1 7-2-16,-5-1-1 16,2 6 1-16,-2-1-1 15,1 5-1-15,1 2 0 16,2 4 0-16,2 5-3 15,1-7-1-15,6 11-5 0,-5-16-4 16,11 9-10-16,-9-13-8 16,1-2-3-16,-2-8 2 15</inkml:trace>
  <inkml:trace contextRef="#ctx0" brushRef="#br0" timeOffset="100082">17375 7113 44 0,'0'-20'32'0,"-3"7"-1"16,-6-3 0-16,-7 1-23 15,4 5-4-15,-6-1-1 16,-1 6-1-16,-5-1-1 16,-3 7 0-16,-1 5-1 15,-3 3 0-15,-4 5 1 16,3 7 0-16,-2 2 1 15,3 4 0-15,0 6 0 16,5 1 0-16,3 3 1 16,7 0-2-16,1 1 1 15,10-1-2-15,6 1 0 16,7-4-2-16,8-2-1 15,2-7 2-15,5-3-1 16,5-6 0-16,6-2 1 0,-1-8-1 16,5-4 1-16,0-5 1 15,0-5 0-15,-1-6 1 16,-1-4-1-16,0-2 1 15,-5-8 0-15,-3-5-1 16,-5-4 1-16,-3-3 0 16,-5-4 0-16,-3 2 1 15,-5-2-2-15,-2 4 3 16,-5 2-3-16,0 7 2 15,-5 5-1-15,2 9-1 16,1 2 1-16,2 15-1 16,-10-12 1-16,10 12-1 15,-4 14 1-15,4 2 0 16,0 5-1-16,1 8 0 0,5 8 1 15,2 8-1-15,1 3 1 16,7 4-2-16,3 2 1 16,3 2-2-16,3-1 0 15,-3-6-4-15,8 0-1 16,-8-15-5-16,8 2-13 15,-8-10-7-15,-3-11-2 16,0-8 2-16</inkml:trace>
  <inkml:trace contextRef="#ctx0" brushRef="#br0" timeOffset="100434">17638 6578 42 0,'0'0'32'0,"10"-18"-1"15,0 19 1-15,0 10-14 16,4-3-16-16,5 13 1 15,4 5-1-15,5 14 1 16,-3 7-2-16,1 11 3 16,-1 5-4-16,0 8 2 15,-2 5-1-15,0 3-1 16,-1-4 1-16,0 0-1 0,0-5 1 15,3-3-1 1,-2-5 0-16,0-9-3 0,3-2-4 16,-6-20-2-16,9 6-14 15,-8-17-9-15,0-11-2 16,-5-8 1-16</inkml:trace>
  <inkml:trace contextRef="#ctx0" brushRef="#br0" timeOffset="100742">17804 7047 64 0,'0'0'33'0,"15"0"-1"16,6 0-1-16,6-1-30 15,5-2-1-15,8 1 0 16,5 0-1-16,1-4-2 15,4 3-1-15,-5-9-3 16,5 7-1-16,-9-12-4 16,6 10-5-16,-10-9-5 15,4 0-7-15,-1 3 1 16,-8-3 2-16</inkml:trace>
  <inkml:trace contextRef="#ctx0" brushRef="#br0" timeOffset="101441">18432 7336 48 0,'11'18'30'16,"-1"-17"2"-16,10 1-2 15,4-7-29-15,3-1 0 16,4-3-1-16,4-4 0 0,5-4 0 15,1-4 1-15,-1-2 1 16,3-5-1-16,0-1 2 16,1-3-2-16,1-4 1 15,-6 1 0-15,1 2 0 16,-4-2-1-16,-2 3 1 15,-7 0-1-15,-2 4 1 16,-9 0 0-16,-3 5 0 16,-9-1 0-16,-1 5 1 15,-9 0-1-15,-1 4-1 16,-6 2 0-16,-5 5 0 15,-4 3 0-15,-5 5 0 16,-4 4-1-16,-3 5 1 16,-2 4-1-16,-3 4 0 0,-2 3 0 15,2 5 1-15,-1 2 0 16,5 4 1-16,0 1-2 15,5 4 1-15,1 2 0 16,4 4 0-16,7 1 0 16,7 5-2-16,2-3 1 15,7-1-1-15,8-1 1 16,6-1-1-16,7-3 1 15,6-3-2-15,6-5 3 16,3-6-1-16,6 0-1 16,1-5 1-16,5-6 0 15,0-6 1-15,0-7-1 16,2-5 0-16,-1-9 1 15,2-5-1-15,-3-5-1 16,-3-6-2-16,2 1-3 0,-10-11-8 16,1 7-20-16,-8-3-1 15,-10 0 0-15,-8 7 1 16</inkml:trace>
  <inkml:trace contextRef="#ctx0" brushRef="#br0" timeOffset="193842">10797 9676 3 0,'0'0'15'16,"-4"-9"-9"-16,4 9 7 15,0 0 5-15,4-12-2 16,-4 12 0-16,4-11-2 0,-7-1 2 16,3 12-1-16,0 0-5 15,14-6-2-15,-14 6-2 16,12 4-1-16,-12-4 0 15,13 10 0-15,-13-10-3 16,16 15 1-16,-16-15 0 16,15 19-1-16,-15-19 0 15,13 17 0-15,-13-17 0 16,10 20-1-16,-10-20 0 15,7 22 0-15,-5-10-1 16,-1 3 1-16,4 3-1 16,-1 5 1-16,-3-1 0 15,3 4 0-15,0 6-1 16,0 4 1-16,0 3-1 0,-1 5 1 15,2 1-1-15,-1 5 1 16,-2-1-2-16,4 0 1 16,-2-4-1-16,0-7 1 15,0-5 0-15,0-6 0 16,0-8 0-16,1-6 0 15,-5-13 1-15,0 0 0 16,0 0-1-16,5-12 1 16,-5-4 1-16,0-7-3 15,-5-7 2-15,-1-8-1 16,-2-8 1-16,-1-9-1 15,-1-9 1-15,-3-3-1 16,1-5 1-16,-1 3 0 0,3 2-1 16,4 6 0-16,3 8 0 15,3 11 0-15,4 9-1 16,9 6 1-16,3 6-1 15,6 6 1-15,2 1 0 16,0 5 0-16,2 2 0 16,-1-1-1-16,-1 5 1 15,-2 3 0-15,0 6 0 16,-2 6 0-16,1 9 0 15,0 8 0-15,3 11 0 16,-1 9 0-16,0 4 1 16,-3 7-1-16,-4 3 1 15,-4 2 0-15,-12-4-1 16,-6-4 1-16,-13-6-1 0,-7-12 0 15,-9-6 0-15,-4-14-1 16,-2 1-9-16,-4-20-27 16,10-4 2-16,7-3-2 15,28 7-2-15</inkml:trace>
  <inkml:trace contextRef="#ctx0" brushRef="#br0" timeOffset="197508">12051 9818 67 0,'0'0'31'16,"0"0"-1"-16,0 0-2 16,11 6-28-16,-11-6 2 15,0 0 0-15,0 0 2 16,0 0 0-16,0 0 1 15,0 0 0-15,0 0-1 0,-3-13 0 16,3 13-2-16,-8-17-1 16,1 6 0-16,-7-4 0 15,-4-1-1-15,-3-2 0 16,-2-2 0-16,-3-1 0 15,0 3 0-15,0 3 0 16,1 5 0-16,2 5 0 16,3 7 0-16,1 7 0 15,1 9 0-15,3 7 0 16,5 4 1-16,-4 7-1 15,5-1 1-15,3 5-1 16,0 2 1-16,4-1-1 0,4 0 1 16,3 0 0-16,6 0 0 15,3-2-1-15,4-3 1 16,2 0-1-16,5-6-1 15,0-5 2-15,2-6-3 16,1-11 3-16,-3-6-1 16,-1-10 1-16,0-8-1 15,-4-8 1-15,-2-9 1 16,-4-11-1-16,-4-2 1 15,-2-3-1-15,-3-3-1 16,-3 1 0-16,2 4-1 16,-2 3 1-16,2 7 0 15,-3 9 0-15,2 5 0 16,-1 7-1-16,-2 16 1 15,0 0 0-15,0 0 0 16,9 13 0-16,-11 8 0 0,4 4 0 16,-2 5 0-16,4 7-1 15,-3 2 2-15,7 5-2 16,2 1 2-16,2 2-2 15,4-1 2-15,3 0-2 16,2 3 1-16,1-10 0 16,1-2 0-16,-2-8-1 15,0-7 1-15,-4-11 0 16,0-10-1-16,-5-13 1 15,0-8 0-15,-1-8 0 16,-1-5 0-16,-1-6 0 16,-2-6-1-16,1-1 0 15,-2 0 2-15,-1 3-2 0,-1 4 0 16,0 2 0-16,-1 4 0 15,3 9 1-15,-1 5-1 16,0 7 1-16,-5 12 0 16,15-11 0-16,-15 11 0 15,15 13 0-15,-8 2 1 16,-1 5-1-16,0 5 0 15,-1 8 0-15,-1 2 1 16,1 6-1-16,4 4 1 16,3 1 0-16,3 2 0 15,1 0-1-15,7-1 1 16,0-3-1-16,5 0 1 15,1-8-1-15,5-4 0 16,0-8 0-16,1-7 0 0,2-11 0 16,-2-10 0-16,-3-12 0 15,-3-8-1-15,-1-11 2 16,-8-4 0-16,-4-9 0 15,-5-4-1-15,-5-3 1 16,-6-3-2-16,-2 3 2 16,-4 0 0-16,-1 5-1 15,-2 3 0-15,0 8 0 16,1 8-1-16,1 10 1 15,7 21 0-15,0 0 0 16,-6 13-1-16,11 17 1 16,2 12-1-16,7 11 1 15,-1 9-1-15,6 9-1 16,3 8 2-16,1 4-1 15,0 6 1-15,-1-4-2 0,1 4 2 16,-4-4-1-16,-4-2 2 16,-2-1-2-16,-5-6-1 15,-3-6 1-15,-7-8-1 16,-3-7 1-16,-5-7-1 15,-4-11 1-15,-5-6-1 16,-6-13 2-16,-6-9 1 16,-2-9-1-16,-1-11 1 15,-3-6-1-15,3-8 1 16,2-10 0-16,6-5 2 15,4-11-1-15,12-1 0 16,3-9-1-16,7-3 2 16,8-8-2-16,3 1 1 15,8-3-2-15,6 0-2 0,5-2 3 16,1 0-1-16,5 3 0 15,0 0-2-15,2 10 0 16,-4-7-9-16,5 12-20 16,-12-2-2-16,2 8-3 15,-7 3 0-15</inkml:trace>
  <inkml:trace contextRef="#ctx0" brushRef="#br0" timeOffset="197912">13416 9367 50 0,'6'22'26'0,"-7"1"0"15,7 12-2-15,-4 7-24 16,2 7 1-16,-4 12 2 16,0 6 0-16,7 13 3 15,-2 3-1-15,7 13 1 0,-2-4-1 16,9 6 1-16,-4-5-4 16,5-7 0-16,-4-11-3 15,0-18-2-15,-1-8-12 16,-7-23-14-16,-4-16-3 15,-4-10 0-15,7-19-1 16</inkml:trace>
  <inkml:trace contextRef="#ctx0" brushRef="#br0" timeOffset="198199">13818 10016 50 0,'-17'-3'32'15,"-5"-1"1"-15,-9-4-2 16,-9-7-14-16,-10 3-17 15,-6-1 2-15,-6-3-1 16,1 0 0-16,2-3-3 16,8 9-5-16,0-8-10 15,15 10-13-15,14-1-2 16,13 0 0-16,9 9 0 15</inkml:trace>
  <inkml:trace contextRef="#ctx0" brushRef="#br0" timeOffset="199114">13885 10047 40 0,'0'-11'28'0,"0"11"0"16,18-20 0-16,-12 8-22 15,9 3-1-15,-1-2 0 0,2 2-2 16,0 0 0-16,7 2-1 16,-3 2-1-16,3 5 0 15,4 6-1-15,-2 5 0 16,4 8 0-16,-3 10 0 15,-1 3 1-15,-1 9 2 16,-4 4-2-16,-2 7 3 16,-8-2-2-16,-2 2 2 15,-14-8-2-15,2-1 3 16,-14-13-4-16,2-4 1 15,-9-16 0-15,0-6 0 16,-3-15 0-16,4-6-1 16,0-9 2-16,4-5-3 0,3-4 2 15,7-5 0-15,3 0 0 16,7 1-2-16,7 1 2 15,4 1-2-15,7 3 1 16,7 4 0-16,7 2-1 16,2 3 0-16,3 6 0 15,-1 3 0-15,-2 4-1 16,-1 4 1-16,-3 7-1 15,-3 3 1-15,-4 5 0 16,-3 7-1-16,-7 6 1 16,1 5 0-16,-3 6-1 15,0 8 2-15,-1 3-2 16,-1 6 1-16,0 3-1 15,0 5 2-15,3 1-2 0,-2-3 3 16,0-7-1-16,0-4 1 16,1-11 0-16,-1-10 0 15,-10-22-1-15,17-8 0 16,-10-21 0-16,1-10-3 15,-1-12 2-15,3-7-1 16,5-8 1-16,1-3-1 16,5 2 0-16,2 5 0 15,1 10 2-15,5 8 0 16,0 8-1-16,-1 10 1 15,-5 14 0-15,-4 17 0 16,-4 14-1-16,-3 14 1 16,-1 10-1-16,1 12 1 15,-2 5-2-15,4 9 1 16,3-1-1-16,8-1 2 0,3-10-2 15,4-12 0-15,5-12-6 16,-9-30-26-16,12-18-1 16,-2-26-4-16,6-25 0 15</inkml:trace>
  <inkml:trace contextRef="#ctx0" brushRef="#br0" timeOffset="200878">16515 10329 56 0,'0'0'30'16,"0"0"0"-16,-15-13 0 15,15 13-29-15,-15-2-1 16,0 4-3-16,-6-1 0 16,-3-5 4-16,-2-2 1 15,-5-6 1-15,3 3 1 16,-5-8 0-16,4-2 1 0,-4-8-1 15,4-3-1-15,-3-11 0 16,2-9-2-16,0-10 0 16,3-7-1-16,-1-6 0 15,4-3 0-15,4 2 0 16,8 4-2-16,9 11 0 15,9 7 0-15,13 15 1 16,13 10 0-16,11 12 0 16,10 10 1-16,9 8 1 15,7 12 1-15,-3 6 2 16,-2 10-1-16,-13 7-1 15,-11 11 1-15,-16 7-1 16,-18 11 0-16,-23 6-2 16,-17 3 2-16,-14-1-2 0,-15-6 0 15,-8-6-2-15,-4-12 1 16,1-2-7-16,-8-19-24 15,11-8-2-15,6-11-2 16,15-10 4-16</inkml:trace>
  <inkml:trace contextRef="#ctx0" brushRef="#br0" timeOffset="201852">18065 9703 69 0,'0'0'31'16,"0"0"-1"-16,0 0-1 16,-24-10-28-16,3 5 0 15,-9-5 0-15,-7 2 0 16,-7-1 1-16,-4 3 0 15,-4 3 1-15,-4 7-1 16,-2 2 0-16,-1 8 0 16,-3 0 0-16,2 1-1 15,-3 1-1-15,1-2 1 16,-1-3-1-16,5-1 0 15,5-5 0-15,-1-3-2 16,10 2-3-16,-1-11-12 16,12 8-15-16,5-2 0 0,8 0-1 15,7 0 0-15</inkml:trace>
  <inkml:trace contextRef="#ctx0" brushRef="#br0" timeOffset="202287">17409 9756 42 0,'13'23'27'0,"-4"-9"2"16,3 3-2-16,2-3-22 15,-14-14 0-15,13 17-1 16,-13-17-1-16,9 14 1 16,-9-14-1-16,10 24 1 15,-6-4 0-15,4 10 0 16,-2 4-1-16,5 12 1 15,-3 3-2-15,5 10 0 16,-2-2-2-16,-1 4 2 16,4-5-3-16,0-2 2 0,-3-6-3 15,0-7-2-15,-1-2-9 16,-6-15-17-16,0-8-2 15,-4-16-1-15,0 0-1 16</inkml:trace>
  <inkml:trace contextRef="#ctx0" brushRef="#br0" timeOffset="203021">17885 10238 38 0,'11'-4'32'16,"3"1"-2"-16,1-2 3 16,2-3-21-16,6 10-2 15,-6-6-6-15,6 4 1 16,-1-4-2-16,6 1 1 0,-3-4-2 15,5-1 0-15,0-5 0 16,4 0 0-16,1-5-1 16,-1 0 0-16,0-3-1 15,-2-3 0-15,-3-4-1 16,-7-4 0-16,-4-1 0 15,-9-1-1-15,-3 0-1 16,-11-3-3-16,-3 7 1 16,-8-4 1-16,2 8-1 15,-8 2 0-15,1 9 2 16,-3 3 0-16,-3 6 3 15,1 8 1-15,-5 6 0 16,2 11 2-16,-1 4-1 16,0 9 1-16,2 4 0 0,5 9 0 15,4 1 0-15,6 5 0 16,4-2 0-16,12 5 2 15,6-5-3-15,11 4 0 16,7-9 0-16,10 1 0 16,2-10-2-16,10-1 1 15,3-9-1-15,3-8 0 16,2-8 0-16,-4-5 1 15,3-4-2-15,-7-7-2 16,2 4-5-16,-19-13-16 16,8 5-8-16,-9-5-3 15,0 0 4-15,-5-8-4 16</inkml:trace>
  <inkml:trace contextRef="#ctx0" brushRef="#br0" timeOffset="203790">19189 9871 7 0,'-6'-24'16'16,"6"11"-1"-16,-11-13-1 15,5 2-15-15,-6 1-2 16,0 0 1-16,-3 1-1 15,-2 1 1-15,-4 6 0 16,-2 2 2-16,-1 7 0 16,-3 4 1-16,-6 5 1 15,3 10 2-15,-2 4 3 16,-1 7 3-16,6 12 1 15,-2 1 4-15,13 14-1 16,-4 0 0-16,16 11-1 16,0-7-3-16,12 12-1 0,2-10-5 15,16 1 0-15,-2-8-3 16,11-4 1-16,3-8-1 15,5-7 0-15,-1-11 0 16,4-7 1-16,-7-13 0 16,4-9-2-16,-5-14 3 15,-5-7-2-15,-5-11 1 16,-9-6-2-16,0-10 2 15,-8-3-2-15,-2-2 1 16,-4 0 0-16,-3 1-1 16,-1 5 0-16,-1 8 0 15,-3 7-1-15,2 11 1 16,1 11 0-16,0 19 1 0,0 0-1 15,7 12 1-15,-1 18 1 16,2 12-1-16,4 6 0 16,2 9 1-16,1 6 0 15,3 1-1-15,3-1 0 16,1-2-2-16,1-9 1 15,-1-7-1-15,-3-9-2 16,2-4-7-16,-12-15-18 16,5-5-5-16,-14-12 0 15,15-7-1-15</inkml:trace>
  <inkml:trace contextRef="#ctx0" brushRef="#br0" timeOffset="204717">19841 9985 41 0,'0'0'25'0,"20"-11"1"15,-12-3-2-15,-1-5-21 16,-4 2-2-16,-3-4-2 15,-5-4-1-15,0-3-1 16,-5 2 0-16,0-1 0 0,-3 5 0 16,-1 3 1-16,-1 6 0 15,-2 5 2-15,-2 8 0 16,-1 4 2-16,0 13 2 15,-2 0 0-15,3 11 3 16,0 3-1-16,7 10 1 16,-2 1-1-16,11 6 0 15,-1-3-1-15,12 6-1 16,2-4-1-16,8-1-3 15,3-8 0-15,6-5 0 16,4-11-1-16,2-4 0 16,1-9 1-16,0-6-2 15,-1-12 2-15,-4-3 1 16,-1-7 0-16,-4-7 0 0,-5-4 0 15,-6-6 0-15,-4-3-1 16,-5-3 2-16,-2 1-2 16,-5 2 0-16,-1 5 0 15,-3 5 0-15,0 5 0 16,0 13 0-16,7 11-1 15,0 0 1-15,-9 20 0 16,11 5 1-16,5 9-1 16,2 10 1-16,4 11-1 15,2 6 0-15,3 6-1 16,2 7 2-16,0 2-2 15,-2 3 1-15,3-1-1 16,-6-1 1-16,-2-5-1 0,-6-6 2 16,-5-8-2-16,-6-7 1 15,-9-13 0-15,-7-9 0 16,-8-13 1-16,-2-9 1 15,-8-13-1-15,-4-10 1 16,-2-14 0-16,1-7-1 16,1-12 1-16,2-8-1 15,4-6 1-15,6-3-2 16,7-1 0-16,10 0-2 15,7 4 4-15,8 6-2 16,10 7 1-16,8 6 0 16,9 8 0-16,9 4-1 15,5 6 1-15,8 2 1 16,6 3-2-16,3 0-1 0,-1 1-1 15,-3-7-5-15,1 9-16 16,-11-6-7-16,-6 1-2 16,-6 0 0-16</inkml:trace>
  <inkml:trace contextRef="#ctx0" brushRef="#br0" timeOffset="205860">20735 9897 17 0,'-4'-24'19'15,"6"7"-1"-15,-11-8-3 16,3 0-19-16,-3 2 0 16,-3 5-1-16,-4-1 1 15,-1 3 0-15,0 6 1 16,-1 3 1-16,-4 7 3 15,-3 6 4-15,1 8 3 16,-4 4 3-16,8 11 1 0,-7 3 2 16,7 13-1-16,-1-2 1 15,12 12-2-15,-3-8-1 16,15 11-4-16,-2-6-3 15,10 1 0-15,5-10-4 16,7-1 2-16,5-8-3 16,7-4 2-16,0-11-1 15,4-5 1-15,0-10-1 16,0-8 0-16,-1-6 1 15,-5-11-2-15,-4-8 2 16,-6-3 0-16,-5-10 0 16,-7-5-2-16,-2 1 0 15,-9-7-1-15,2 5-2 16,-6-4 2-16,3 8-1 0,-6 1-1 15,3 12 1-15,-2 3 2 16,4 12 1-16,2 16 2 16,0 0 1-16,2 11 0 15,2 12 0-15,3 16 1 16,0 2-1-16,4 14 0 15,0 0-1-15,6 4-1 16,0-2-1-16,5 2 3 16,0-9-3-16,7-4 2 15,-1-13-2-15,2-4 1 16,-1-14-1-16,3-8 2 15,-5-12-1-15,-1-11-3 16,1-11 3-16,-4-11-1 16,-4-7 0-16,-1-5-1 0,-2-2 2 15,-3-3-2-15,-4 2 0 16,-1 3 2-16,-2 11-2 15,-5 4 0-15,3 11 0 16,-4 3-1-16,1 11-1 16,-1 10 2-16,0 0 0 15,0 28 1-15,2-2 0 16,0 10 1-16,1 4 0 15,1 12 3-15,2-2-2 16,6 3 1-16,-3-7-1 16,5-3 1-16,-3-12-2 15,4-8 0-15,-1-16 0 16,1-18-2-16,-1-13 0 0,-2-17 0 15,4-7-1 1,-3-13-2-16,7 2 0 0,-1-6 0 16,10 8 0-16,0 9 4 15,9 11-1-15,3 15 2 16,3 13 2-16,5 20 2 15,-5 9 0-15,5 24 0 16,-8 2-1-16,2 14 0 16,-8 0-2-16,5 0-1 15,-3-7-1-15,0-15-5 16,8-16-24-16,-5-36-4 15,8-31-2-15,13-40-3 16</inkml:trace>
  <inkml:trace contextRef="#ctx0" brushRef="#br0" timeOffset="250897">9126 14259 2 0,'10'-16'18'16,"-10"16"-5"-16,16-18-4 0,-6 6-3 15,1 3-2-15,0-1 0 16,2 4 2-16,-1-4 0 15,4 4 0-15,-7-4 1 16,7 6 2-16,-16 4-2 16,22-5-1-16,-22 5 0 15,15-2-2-15,-15 2 0 16,0 0 0-16,9 12-1 15,-9-12 0-15,0 17 0 16,-1-2 0-16,-5 1 0 16,-2 9 0-16,-4 1-1 15,-2 9 1-15,-7 4 0 16,-1 5-1-16,-3 2 0 15,1 1 0-15,-5 3-2 0,0-2 1 16,-4 5-1 0,2-1-1-16,2-5-1 0,-2-6-5 15,11 1-26-15,-7-8-2 16,3-9 0-16,2-7-1 15</inkml:trace>
  <inkml:trace contextRef="#ctx0" brushRef="#br0" timeOffset="251610">9793 14159 11 0,'8'-14'29'0,"4"7"0"0,-8-4 2 15,-4 11-24-15,16-9-2 16,-16 9 0-16,0 0-1 15,-4 12 0-15,-3 5 0 16,-9 1 0-16,-2 8 0 16,-8 0-1-16,-3 11 1 15,-8-2-1-15,-5 5 1 16,-9-2-1-16,2 4 0 15,-5-7-1-15,3 2 0 16,-2-7-2-16,2-3 1 16,3-8-1-16,7-5 0 15,6-7 0-15,3-6-1 16,10-2 0-16,5-9 0 15,17 10 0-15,-11-22 0 0,21 10 1 16,5-2-1-16,8 4 2 16,9 2-1-16,3 2 2 15,12 4-1-15,0 2 0 16,5 5 1-16,0 0-1 15,3 3 0-15,-1 0-1 16,-2 3 1-16,-3 0-1 16,-6 0-2-16,0 6-2 15,-11-9-5-15,12 11-15 16,-14-7-12-16,3-1 0 15,-4-6 0-15</inkml:trace>
  <inkml:trace contextRef="#ctx0" brushRef="#br0" timeOffset="252265">10205 14495 13 0,'0'0'31'0,"11"-25"-1"16,-11 25 1-16,14-14-22 16,-14 14-2-16,0 0-2 15,10 0-1-15,-5 15-1 16,-5 2-1-16,2 9 1 15,-2 2-3-15,-6 2-4 16,10 6-19-16,-7-1-11 16,0-10 2-16,2-1-2 0</inkml:trace>
  <inkml:trace contextRef="#ctx0" brushRef="#br0" timeOffset="253008">10784 14518 13 0,'10'-11'31'0,"-5"-8"1"16,1 5 0-16,-6 0-18 15,-3-4-10-15,5 8 0 0,-9-4-1 16,7 14 0-16,-20-9-1 15,2 14 2-15,-6 5-1 16,-4 9 0-16,-6 3 1 16,-2 6-1-16,-1 4-1 15,2 4 0-15,3-2 0 16,11 1 0-16,6-3-1 15,7-2-3-15,10-3 0 16,9-11-1-16,7-1 1 16,0-12-1-16,9-3 1 15,0-8 0-15,3-9 1 16,-1-5 2-16,1-6 0 15,2 3 2-15,-5-8-1 0,5 5 0 16,-6 1 0-16,0 7 0 16,-5 4-1-16,-3 7 0 15,-4 7-1-15,-5 8 1 16,-2 5-1-16,-4 7 1 15,-6 4-1-15,0 1 1 16,-4 1 0-16,0 0-1 16,0 0 0-16,0-4-2 15,6 4-5-15,-11-9-29 16,12-1 2-16,0-14-4 15,0 0 2-15</inkml:trace>
  <inkml:trace contextRef="#ctx0" brushRef="#br0" timeOffset="253383">11125 14554 44 0,'0'0'35'16,"0"0"1"-16,0 0-2 15,3 15-31-15,1 0-1 16,2 6-1-16,-3 6 1 16,3 3-1-16,-1-1 0 0,-2 5 0 15,-2-8 1-15,2-1 0 16,-3-8 1-16,7-7-2 15,-7-10 2-15,23-20 0 16,0 0-1-16,6-8-2 16,9 3-6-16,-3-8-31 15,12 3 0-15,1 1-1 16,-3 9 0-16</inkml:trace>
  <inkml:trace contextRef="#ctx0" brushRef="#br0" timeOffset="253879">12030 14636 43 0,'0'0'34'0,"0"0"0"16,4-16-1-16,-6-1-32 16,0 6-1-16,-3-2 1 15,-1-1 0-15,-4-2 0 16,-3 2 1-16,-7 1 1 15,1 7 1-15,-10 4 0 16,1 10-1-16,-9 3 0 16,1 12 0-16,-2 6-1 15,4 9 0-15,-2 4-1 16,7 3-1-16,8-3 0 0,6-5-2 15,10-3 1-15,8-11-1 16,10-10 2-16,7-9-3 16,7-10 3-16,5-10 0 15,4-5 1-15,3-1 2 16,0-2-2-16,4 2 1 15,-5 3 0-15,-2 6 0 16,-3 7-1-16,-2 8 0 16,-2 11-2-16,-6 2-1 15,-3 8-1-15,-7 0-4 16,2 15-5-16,-20-5-25 15,5 6-2-15,-14 1 1 16,2 4 2-16</inkml:trace>
  <inkml:trace contextRef="#ctx0" brushRef="#br0" timeOffset="254299">10508 14188 60 0,'-14'4'38'16,"3"7"-10"-16,11-11-26 16,-17 14-34-16,17-14-8 0,0 0 1 15</inkml:trace>
  <inkml:trace contextRef="#ctx0" brushRef="#br0" timeOffset="274592">7800 4316 18 0,'-14'-4'27'15,"14"4"1"-15,0 0-8 16,-16-14-9-16,16 14 0 16,-7-11-1-16,7 11 2 15,-1-10-2-15,1 10-2 16,0 0-2-16,0 0-2 15,-3-10 1-15,3 10-2 16,0 0-1-16,-7 22-1 16,2-2 1-16,2 13-3 15,-1 6 2-15,1 9-1 16,-3 6 0-16,0 9 0 15,3-3 1-15,1 1 0 16,0-6-1-16,0-6 1 16,-1-8-1-16,0-10-2 0,5-1-3 15,-6-19-6-15,9 7-7 16,-5-18-15-16,0 0-2 15,5-13 0-15,1 1 2 16</inkml:trace>
  <inkml:trace contextRef="#ctx0" brushRef="#br0" timeOffset="274886">8285 4022 43 0,'24'6'33'0,"-6"3"1"0,-2 12 0 16,-10 1-18-16,-4 18-11 15,-7 4 0-15,0 19-2 16,-5 11 0-16,2 10-3 15,0 9-1-15,2-1-1 16,1-2 0-16,4-11-2 16,6-4-5-16,-8-22-21 15,9-15-2-15,-1-12-2 16,0-13 1-16</inkml:trace>
  <inkml:trace contextRef="#ctx0" brushRef="#br0" timeOffset="275204">7837 4773 61 0,'0'0'35'0,"0"0"-1"15,0 0-6-15,0 0-15 16,0 0-6-16,25-12-3 15,0 1-1-15,10-5-2 16,10-4-1-16,7-3-2 0,6-5-3 16,12 16-16-16,-12-8-14 15,3 12-1-15,-15 6 0 16,-5 6 0-16</inkml:trace>
  <inkml:trace contextRef="#ctx0" brushRef="#br0" timeOffset="275704">8575 4773 40 0,'13'-14'30'0,"9"-3"2"16,-1-2-1-16,-4-1-26 16,8 3-1-16,-7-8 2 15,8 5 0-15,-9-5-1 16,5 7-1-16,-8-3-1 15,1 2-2-15,0 0 0 16,-1-2-2-16,-2 5 1 16,-5 4 0-16,-7 12 0 15,4-10 0-15,-4 10 0 16,0 0 0-16,-15-7 1 15,15 7-1-15,-24 9 2 16,11 2-1-16,-3 1 0 16,-2 8 2-16,-4 2-1 0,2 8 0 15,-2 1 1-15,1 5 0 16,0-5 0-16,7 1 0 15,4-1-1-15,7 0 0 16,8-4 0-16,9-3-1 16,7-8-1-16,8-3 0 15,6-1-1-15,3-9-3 16,7-3-2-16,-12-20-19 15,11 7-12-15,-8-15 0 16,0 1-1-16,-10-3 1 16</inkml:trace>
  <inkml:trace contextRef="#ctx0" brushRef="#br0" timeOffset="276005">9371 4230 43 0,'16'-29'21'15,"-10"-7"4"-15,5 11 4 16,-7 6-30-16,2 4 2 16,-1 4 3-16,-5-2 5 15,8 24 5-15,-21-6 1 16,12 28-2-16,-18-1-5 15,11 14-5-15,-6 10 0 16,5 17-2-16,-3 4 1 16,6 6-1-16,-1-2 0 15,5-5-2-15,4-7-2 0,-2-17-1 16,8-3-6-16,-9-27-24 15,13-7-2-15,-12-15-1 16,21-6 1-16</inkml:trace>
  <inkml:trace contextRef="#ctx0" brushRef="#br0" timeOffset="276556">9899 4460 73 0,'19'-17'35'15,"-9"-1"0"-15,-2 6 1 16,-8 2-34-16,-2-1-1 0,-6-2 2 16,-2 7 0-16,-8 1 0 15,-3 9 0-15,-9-2-1 16,-3 6-1-16,-3 3 0 15,-4 8-1-15,-1 10 0 16,1 9 0-16,2 7 1 16,-1 4 0-16,5 8 0 15,5 2 0-15,4-3 0 16,8-3 1-16,9-8-2 15,5-7 1-15,9-10 0 16,5-7-1-16,10-12 0 16,5-9-1-16,3-10 1 15,4-9-2-15,4-7 1 16,1-11 0-16,3 0-1 0,-2-7 1 15,-2 0-1-15,-2 1 1 16,-2 3 0-16,-6 3 0 16,1 7 0-16,-5 5 1 15,-4 5 0-15,-4 6 1 16,-15 14 0-16,19-5 0 15,-19 5 0-15,15 18 0 16,-14 3 0-16,1 10 0 16,-3 7-1-16,-3 4 0 15,4-1-1-15,-4-1-1 16,4 7-8-16,-13-17-26 15,17-2 0-15,-6-16-3 16,2-12 2-16</inkml:trace>
  <inkml:trace contextRef="#ctx0" brushRef="#br0" timeOffset="276742">10195 4590 67 0,'10'-22'37'0,"-4"2"-1"15,3 8 0-15,-9 12-24 16,11-5-12-16,-5 16-2 15,-4 8 0-15,0 18-2 16,-5-3-3-16,2 18-10 16,-11-8-17-16,5-1-1 15,-3-10-2-15,7-10 2 16</inkml:trace>
  <inkml:trace contextRef="#ctx0" brushRef="#br0" timeOffset="276921">10325 4323 83 0,'-10'-28'37'0,"4"4"-3"16,0 7-1-16,6-4-39 15,0 21-15-15,0 0-16 16,0 0 1-16,0 0 0 15,-10 23 1-15</inkml:trace>
  <inkml:trace contextRef="#ctx0" brushRef="#br0" timeOffset="277424">10590 4470 68 0,'-15'-8'37'16,"15"8"-2"-16,-5 16 1 15,3 7-32-15,-5 4-1 16,3 8 0-16,-4 0 0 15,4 4-1-15,-7 2 0 16,5-3-1-16,-1-5-1 16,3-8 0-16,3-5-1 15,4-8 0-15,-3-12 1 0,15 5-1 16,-2-13 1-16,3-11-1 15,3-1 1-15,-1-8-1 16,5-4 2-16,-1-4-1 16,3-2 1-16,-2 1-1 15,0-1 2-15,1 6-1 16,0-2 0-16,5 4 0 15,-2 1 1-15,2 9-2 16,1 6 1-16,2 8 0 16,-4 12-1-16,2 13 0 15,-3 14 0-15,-7 6 0 16,-3 6-1-16,1-1 0 0,0 1-5 15,-6-19-14-15,10 1-17 16,-5-18 0-16,9-8-2 16,-6-8 2-16</inkml:trace>
  <inkml:trace contextRef="#ctx0" brushRef="#br0" timeOffset="277935">11713 4349 55 0,'10'-21'30'16,"2"17"-15"-16,-20-13 4 15,8 17 8-15,-15-3 0 0,7 13-10 16,-18-11-8-16,8 5-5 15,-6-2-1-15,2 6-1 16,-2 7-2-16,-2 3 0 16,1 9 0-16,-2 3 0 15,3 5 0-15,2 5 1 16,1-2-1-16,6 2 0 15,4-4 0-15,8-4 0 16,9-4 0-16,6-10 0 16,5-2-1-16,3-8 1 15,4-3 0-15,1-7 0 16,2-6 0-16,-2-10 0 15,3-3 0-15,-1-6-1 16,-2-1 1-16,-2-3 0 0,-2 1 0 16,-2 5-1-16,-3 0 1 15,-5 9 0-15,0 6 0 16,-11 10 0-16,16-6 0 15,-16 6 0-15,16 17 1 16,-9 0-2-16,0 6 1 16,-2 0-2-16,3 4-2 15,-9-6-8-15,14 8-25 16,-15-11-1-16,8 4-1 15,-6-22 2-15</inkml:trace>
  <inkml:trace contextRef="#ctx0" brushRef="#br0" timeOffset="278810">12757 4347 63 0,'11'-10'37'16,"1"9"-4"-16,-9-10-7 15,7 17-8-15,-10-6-9 16,0 0-2-16,-5-12-3 16,5 12 0-16,0 0-2 15,-10-14 1-15,10 14-2 16,-13-13 1-16,13 13-2 0,-18-13 1 15,7 8 0-15,0 1-1 16,-3 1 0-16,-1 3 0 16,-1 3 0-16,-4 5-1 15,-3 3 1-15,-2 4-1 16,-1 4 0-16,-3 4 0 15,0 5 1-15,1 3-1 16,3 1 0-16,4 5 1 16,3 1-1-16,7-3 2 15,5 1-1-15,2-4 0 16,9-2-1-16,6-5 2 15,5-7-2-15,6-6 1 16,4-4 0-16,3-8-1 16,3-4 1-16,2-11-1 15,0-5 1-15,-3-9 0 0,-1-2 0 16,-5-7 0-16,-7 1 0 15,1-1 0-15,-6 2 0 16,-3 3 0-16,-4 6 1 16,-2 8-1-16,-2 4 1 15,-2 15-1-15,1-14 0 16,-1 14 1-16,0 0 0 15,3 18-1-15,-1-1 0 16,1 4 0-16,0 7 0 16,0 2-2-16,1 5 0 15,-4-2-3-15,9 8-12 16,-11-16-20-16,8 3 0 15,-7-12-1-15,4-2 1 16</inkml:trace>
  <inkml:trace contextRef="#ctx0" brushRef="#br0" timeOffset="279317">13040 4688 42 0,'0'0'29'0,"10"-24"2"15,4 6-5-15,-9-20-10 16,15 13-6-16,-11-17-2 15,13 10-2-15,-8-6 1 16,8 7-1-16,-10 1 0 16,6 10-1-16,-8-1-1 15,4 10 0-15,-5-1 0 16,4 8-1-16,-1 1-1 15,2 4 0-15,3 5-1 16,0 6 0-16,0 4 0 0,-2 6-1 16,-3 7 0-16,-1 3 0 15,-3 5 0-15,-7-1-1 16,0 0 0-16,-2-2-1 15,2-1-1-15,-2-6 0 16,7-1-3-16,-5-13-3 16,16 8-20-16,-17-21-7 15,25 9-1-15,-13-15-1 16</inkml:trace>
  <inkml:trace contextRef="#ctx0" brushRef="#br0" timeOffset="280032">13990 4377 71 0,'1'-16'36'15,"2"5"0"-15,-7-8-1 16,7 8-29-16,-9-8-4 15,1 4 1-15,-3-1-1 16,-3 6 0-16,-3 1 0 16,-3 5-2-16,-4 5 1 15,-1 7-1-15,-5 8 1 0,-2 6-1 16,-3 8 1-16,-2 4-1 15,5 1 1-15,2 7-1 16,-1-3 1-16,10-1-1 16,3-2 0-16,11-6 1 15,8-5-2-15,8-4 1 16,6-6-2-16,4-7 0 15,10-3-2-15,1-13-2 16,9-1-1-16,-8-18-1 16,11 0 0-16,-10-13 2 15,3-4 3-15,-2-11 2 16,-5-7 3-16,4-3 2 15,-7-14 3-15,7 7 2 16,-9-8-2-16,5 10-1 0,-4-4-1 16,1 11-3-16,-5 3 1 15,-1 15-1-15,-8 13 0 16,-3 9 1-16,-6 6-1 15,-5 17 0-15,0 0 0 16,-10-1 0-16,-6 16-1 16,-1 10 0-16,-4 7 0 15,-3 14 0-15,-4 16-1 16,-1 9 1-16,1 5-1 15,4 4-1-15,5-1 1 16,6-3-1-16,4-5-1 16,8-15-2-16,8-6-4 15,-4-22-30-15,15-5 0 16,-5-15 0-16,8-3-2 0</inkml:trace>
  <inkml:trace contextRef="#ctx0" brushRef="#br0" timeOffset="280902">15118 3765 52 0,'-12'-12'37'16,"12"12"-2"-16,0 0 2 16,0 0-10-16,0 0-21 15,-6 21-2-15,-1 2 0 16,2 15 0-16,-7 15-2 15,3 11 0-15,-1 10-1 16,-3 9-2-16,1 2 1 0,3-2-1 16,4-7-1-16,-4-14-2 15,9-5-5-15,-9-22-27 16,14-6-2-16,-5-29 0 15,10 14-1-15</inkml:trace>
  <inkml:trace contextRef="#ctx0" brushRef="#br0" timeOffset="281180">15764 3661 91 0,'0'0'39'16,"2"9"-2"-16,-14 6 2 15,11 18-33-15,-11 13-4 16,3 17-1-16,0 16-2 15,-2 6 0-15,0 10-3 16,-3-5-3-16,8 5-30 16,-13-19-1-16,4-5-1 15,-7-26-1-15</inkml:trace>
  <inkml:trace contextRef="#ctx0" brushRef="#br0" timeOffset="281432">15113 4185 82 0,'-33'-13'36'15,"7"-2"-1"-15,26 15 1 16,-7-18-33-16,18 12-5 15,15 4 1-15,8-1 1 16,5 4 1-16,7-1-3 16,7 7-21-16,-6-7-12 15,14 3 1-15,-3-7-3 16,2 2 1-16</inkml:trace>
  <inkml:trace contextRef="#ctx0" brushRef="#br0" timeOffset="281879">15971 4120 55 0,'20'-9'35'16,"2"3"0"-16,-6-8 0 16,3 14-11-16,-13-11-19 15,6 0-1-15,-11-4 1 16,-1 15-1-16,-12-19-1 15,-9 12 0-15,-4 2-2 16,-6 8-1-16,-4 6 0 16,-1 5 0-16,2 9 0 15,3 9 0-15,2 6 0 0,7 5 0 16,7 1 0-16,6 1-1 15,8-4 1-15,5-1 0 16,7-8 0-16,7-7 1 16,5-7 0-16,9-10-1 15,1-8 1-15,7-5 0 16,2-13 0-16,5-7 0 15,-3-5-1-15,-2-3 0 16,-2-5-1-16,-9 0 1 16,-7 2-2-16,-12 1 2 15,-7 9-1-15,-14 4-1 16,-8 9 1-16,-8 4-1 15,-1 7-1-15,-6-4-3 16,11 17-8-16,-11-10-23 0,13 6 2 16,1-7-3-16,18 0 3 15</inkml:trace>
  <inkml:trace contextRef="#ctx0" brushRef="#br0" timeOffset="282183">16667 3579 81 0,'1'-12'39'16,"-1"12"-2"-16,-10 14 2 15,4 17-28-15,-12 2-8 0,3 13 0 16,0 11-1-16,-2 10 0 16,-2 8-2-16,3 1 0 15,1 1-1-15,0-4-1 16,5-3-2-16,-2-14-5 15,13 0-28-15,-15-14-1 16,5-3-1-16,-3-14 0 16</inkml:trace>
  <inkml:trace contextRef="#ctx0" brushRef="#br0" timeOffset="282484">16893 3624 48 0,'11'-32'32'16,"-1"10"2"-16,-7 6 0 16,-3 16-10-16,0 0-17 15,2 21-2-15,-9 4 1 16,3 21 0-16,-12 7-1 15,2 16 0-15,-8 3-1 16,3 6-1-16,-1-1-2 16,2-5 0-16,5-8-2 15,3-13 0-15,6-4-4 16,-2-22-9-16,13 3-25 15,-7-16 1-15,7 1-1 16,-7-13 1-16</inkml:trace>
  <inkml:trace contextRef="#ctx0" brushRef="#br0" timeOffset="283102">16987 4089 75 0,'12'-17'39'15,"-4"-5"-3"-15,9 2 2 16,-6-5-20-16,5 11-18 15,1 4-1-15,-2 5 1 16,-3 7 0-16,-3 10 0 16,-8 9 1-16,-7 7-1 15,-6 9-1-15,0 0 2 16,-1 2-1-16,0 1-1 15,0-2 1-15,5-4-1 0,5-4 1 16,4-8-2-16,8-3 1 16,7-8-1-16,6-4 2 15,7-8-2-15,5-7 1 16,4-6 2-16,3-9-2 15,4-4 2-15,4-9-1 16,-1-2 0-16,1-7 0 16,-5 5 2-16,-7 2-1 15,-7 8 0-15,-7 1 0 16,-8 9 1-16,-11 4 1 15,-4 16-1-15,-8-14 1 16,8 14-1-16,-18-4 0 0,18 4 0 16,-10 3-1-16,9 7 1 15,-4 7-1-15,3 10 0 16,-3 12-1-16,-1 12 1 15,2 8 0-15,-1 9-1 16,2 10 0-16,0 3 0 16,2 4 0-16,1-1-1 15,0-7 1-15,0-4-1 16,-8-5 0-16,-8-6 1 15,-9-7-1-15,-10-13 0 16,-12-7 0-16,-6-10 1 16,-8-5 0-16,-7-10 1 15,-1-7-1-15,-2-9 0 16,5-9-3-16,-3-24-9 15,23-2-25-15,-1-24-1 0,18-8-1 16,9-15-4-16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1:36:03.31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13018 14927 8 0,'15'2'33'0,"-15"-2"0"16,3-13-7-16,-3 13-10 0,-9-20-4 16,9 20-3-16,-24-35 3 15,8 15-6-15,-13-7-3 16,-4-1 1-16,-6-5-2 15,-2 1 1-15,-3-5 1 16,0 1-1-16,0-3-2 16,5 0 0-16,5 0 1 15,9 2-1-15,4-5-1 16,9 4 1-16,9-2-1 15,7 1-1-15,9 1 1 16,6 0 0-16,5 1 0 16,6 3-1-16,3 7 1 15,0 2 0-15,-2 10-1 16,-5 10 0-16,-6 10 1 0,-11 14-1 15,-11 14 1-15,-17 15 0 16,-9 13 0-16,-6 9 1 16,-9 5 0-16,0 3 1 15,3-1-1-15,6-5-1 16,12-12 1-16,14-8-1 15,14-14 0-15,18-11-1 16,17-15 0-16,16-12-3 16,15-9-1-16,8-20-9 15,17-1-21-15,3-16-1 16,9 0-1-16,-10-13 2 15</inkml:trace>
  <inkml:trace contextRef="#ctx0" brushRef="#br0" timeOffset="480">13646 14433 62 0,'15'-18'37'16,"-5"16"-1"-16,-10-10 0 15,0 12-33-15,0 0-1 16,-6 28 1-16,-9 0-1 16,-2 10 1-16,-9 6-2 15,2 4 1-15,-4 5-2 16,4-2 0-16,3-4 1 15,5-9-2-15,4-8 1 16,8-8-1-16,4-22 2 0,12 5-1 16,4-25 1-16,8-8 2 15,5-16-2-15,3-12 1 16,3-9-1-16,-1-9 1 15,0-5 0-15,-1 0-2 16,-2 6 1-16,-7 7-1 16,-3 13 1-16,-3 15 0 15,-4 14 0-15,-3 17-1 16,0 19 1-16,-5 14 0 15,1 12-1-15,-1 14 1 16,1 8-1-16,2 6-1 16,2 4-1-16,3-3 0 15,4 0-4-15,-3-15-2 16,14 4-31-16,-11-22 0 0,5-3-1 15,-10-22 0-15</inkml:trace>
  <inkml:trace contextRef="#ctx0" brushRef="#br0" timeOffset="669">13616 14540 75 0,'-46'-6'39'16,"21"12"-1"-16,8-8 0 15,27 4-35-15,13-3-2 16,15-4-3-16,17 4-1 15,-1-6-2-15,19 10-6 16,-11-13-24-16,13 11-2 0,-14-5 0 16,2 6 1-16</inkml:trace>
  <inkml:trace contextRef="#ctx0" brushRef="#br0" timeOffset="1117">14245 14469 59 0,'-5'-18'37'0,"5"18"0"15,-13-9 0-15,13 9-27 16,-9 14-5-16,7 2-1 15,-3 4 0-15,-1 7-2 16,-1 6 0-16,5 1 0 16,-4 1 0-16,6-1 0 15,2-6-1-15,7-5 0 16,4-9-1-16,11-9 1 0,1-12-1 15,9-5 0-15,3-6 0 16,4-5 0-16,-2-5 0 16,-2 1 0-16,-6 2 0 15,-5 4 0-15,-7 7 0 16,-5 6-1-16,-14 8 1 15,13 8 0-15,-12 6 0 16,0 6 0-16,2 3 0 16,-1 1 0-16,6-2 0 15,5-1 0-15,3-6 1 16,5-6-1-16,3-8 0 15,3-4 0-15,1-9 0 16,-3-5 0-16,-2-3 0 16,-3-7-2-16,-3-1 0 15,-6-6-2-15,0 7-1 0,-6-7-2 16,6 18-9-16,-9-10-22 15,10 15 1-15,-4-1-1 16,10 13 2-16</inkml:trace>
  <inkml:trace contextRef="#ctx0" brushRef="#br0" timeOffset="1457">15423 14352 51 0,'-7'-13'36'0,"-6"15"0"0,-16-2 1 15,5 19-22 1,-19-2-7-16,6 18-1 0,-6-2-2 16,9 10 0-16,3-4-2 15,13 3-1-15,9-6 0 16,14-9-1-16,11-11 0 15,13-12 0-15,8-11 0 16,6-9-1-16,1-11 1 16,-3-5-1-16,-4-3 1 15,-8 0-1-15,-8 5 0 16,-10 7 0-16,-11 23 0 15,0 0-1-15,-25 11-2 16,0 13-3-16,13 18-29 16,-17-5-4-16,12 12-1 15,-2-11 0-15</inkml:trace>
  <inkml:trace contextRef="#ctx0" brushRef="#br0" timeOffset="4176">9026 14358 22 0,'-13'-4'32'0,"-2"1"2"16,-3 1-1-16,-2 7-27 0,-8-5 0 16,8 10 2-16,-12-8-1 15,10 12-1-15,-7-5-2 16,4 7 0-16,-1-2-1 15,4 3-1-15,0 1-1 16,5 3 1-16,-2 4-1 16,3 0 0-16,1 2-1 15,0 3 1-15,1 0-1 16,1 2 1-16,0 1 0 15,4 2-1-15,2-2 0 16,3 1-1-16,4-1 1 16,1-2 0-16,5 2 0 15,2-1-1-15,2 4 1 0,3-3 0 16,2 3 0-16,1 4 0 15,0 2 0-15,3 0 1 16,-1 2 0-16,3 1-1 16,4-2 1-16,0-2-1 15,4 0 1-15,2-4-1 16,4-3 1-16,-3 2-1 15,7-3 1-15,-1 1-2 16,-2-2 2-16,0 2-1 16,-5-2 0-16,-1 4 0 15,-6-3 0-15,0 3 1 16,-7-4-1-16,-3 2 0 15,-5-1 0-15,-3 0 1 16,-5 1-2-16,-3-1 2 0,-7 2-1 16,-5 1 0-16,-7-3 0 15,-4 9 1-15,-5-3-1 16,-7 1 1-16,-4-3 0 15,-3 2-1-15,-9-6 1 16,1 0-1-16,-9-3 0 16,-6-2 0-16,-7-3 1 15,-8 5-2-15,-4-1 2 16,-6 3-1-16,-8 3-1 15,1 3 1-15,-1 2-1 16,1 0 1-16,-1 0 0 16,7-2 0-16,5-4-1 15,7-4 1-15,6-5 1 16,8-7-1-16,5-3 1 15,9-4-1-15,7-1 0 0,4-3 0 16,6-2 0-16,4 2-1 16,5-1 1-16,4-1-1 15,4 3 0-15,3 0 0 16,6 0 1-16,10-8 0 15,-11 10-1-15,11-10 0 16,0 0 1-16,0 0-1 16,0 0 1-16,0 0 0 15,12 1 0-15,-12-1-1 16,0 0 2-16,2-11-1 15,-2 11 1-15,0 0-1 16,-7-12 0-16,7 12 0 16,0 0 0-16,-10-5 0 15,10 5 1-15,0 0-2 0,-11 1 0 16,11-1 0-16,0 0-3 15,-12-1-8-15,12 1-25 16,0 0-2-16,0 0-1 16,0 0 1-16</inkml:trace>
  <inkml:trace contextRef="#ctx0" brushRef="#br0" timeOffset="4613">7317 16636 33 0,'5'-23'35'0,"5"1"1"16,-3-1 0-16,1 6-33 15,-2 2 1-15,-6 15-1 16,0 0 0-16,8 24 1 15,-19 3-2-15,-3 10 1 16,-13 4-1-16,1 9 1 16,-10-1 0-16,2 2-1 15,-2-5 0-15,7-1 1 16,5-8-1-16,12-2-1 15,13-10 2-15,15-5-2 0,15-11 1 16,13-6 0-16,13-6 0 16,5-6-2-16,9-3-2 15,-2-2-3-15,11 7-32 16,-22-8-3-16,1 15-2 15,-18-3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1:05:20.398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6395 14645 2 0,'0'10'22'0,"0"-10"-1"15,0 0-22-15,-3-10 0 16,14 4 1-16,1-3 0 15,2 0 0-15,2-3 1 16,3 0 1-16,1 0 3 16,1-5 4-16,2 10 0 15,-10-7 0-15,5 13 2 16,-10-10 0-16,6 13-2 0,-14-2-1 15,12-7-3-15,-12 7-3 16,0 0 0-16,11-4-1 16,-11 4 0-16,0 0 0 15,14-3 0-15,-14 3-1 16,0 0 1-16,0 0 1 15,10-3-1-15,-10 3 0 16,0 0 0-16,0 0 0 16,0 0 1-16,0 0-2 15,0 0 1-15,9 5-1 16,-9-5 0-16,12 1 1 15,-12-1-1-15,14 0 1 16,-14 0 0-16,17-3 0 0,-5 4 0 16,-12-1 1-16,21-2-1 15,-7-1 0-15,-1 2 0 16,2-1 0-16,-1 1-1 15,1-3 0-15,1 2 1 16,-3 0-1-16,1-2 1 16,-3 2-1-16,0 1 1 15,-11 1-1-15,14-4 1 16,-14 4 0-16,11-2 0 15,-11 2 0-15,0 0 0 16,0 0-1-16,0 0 1 16,0 0-2-16,0 0-1 15,0 0-6-15,-14-6-25 16,14 6-3-16,-13-3 0 0,13 3 0 15</inkml:trace>
  <inkml:trace contextRef="#ctx0" brushRef="#br0" timeOffset="2779">7124 14170 23 0,'0'0'30'0,"0"0"2"16,0 0-5-16,0 0-24 15,0 0 0-15,-14-1-1 16,14 1 0-16,0 0 0 15,0 0 0-15,-12 3-1 16,12-3 1-16,0 0 0 16,0 0-1-16,0 0 1 0,0 0 0 15,12-17 0-15,0 8 0 16,4-6 0-16,7-3 0 15,1-2-1-15,4-2 1 16,6 1-2-16,-2-2 2 16,5 1-2-16,1 1 1 15,-3 4 0-15,-1 4-1 16,0 4 0-16,-1 1 0 15,1 6 0-15,-6 2-1 16,-1 7 0-16,-6 2 1 16,-6 7 0-16,-5 7-1 15,-3 2 1-15,-8 6-1 16,-7 4 1-16,-1 5 0 15,-7 3 0-15,-4 4 0 0,-2 2 0 16,-5-1 0-16,-3 5 0 16,-1-1 1-16,-2 2-2 15,-4-5 1-15,3-1 0 16,-5-4 0-16,-1-7-1 15,3-1 1-15,0-9-1 16,1-2 1-16,3-3-1 16,2-9-1-16,6-5 2 15,5-1-1-15,6-4 1 16,14-3 0-16,-5-12 1 15,12 2-1-15,10-5 0 16,-1-5 1-16,10 2 0 16,5-4 0-16,2 1 0 0,2 1 0 15,2 2 0-15,-1 4 0 16,0 4 0-16,-3 4 0 15,-1 4 0-15,-2 4-1 16,-2 5 0-16,-3 3 1 16,-1 4-1-16,-2 2 0 15,2 2 0-15,0 0 0 16,-1-3 0-16,5-1 0 15,0-4 0-15,2-3 0 16,2-2 0-16,2-6 0 16,1-4 0-16,-2-2-1 15,2-3 1-15,-4-4-1 16,4-1 0-16,-5-5 0 15,-1 1 0-15,-2-6 1 16,-1 2-1-16,-6-2 1 0,0 2 1 16,-9 1 0-16,-4 1 0 15,-6 6 1-15,-4 4-1 16,3 11 0-16,-16-8 0 15,2 12-1-15,-5 7-1 16,0 4 0-16,-6 7 1 16,1 3 0-16,-3 3-1 15,3 3 2-15,4-1-1 16,8 0 1-16,8-4-1 15,9-2 0-15,13-7 0 16,9-4 0-16,9-7 0 16,5-5 0-16,3-2-1 15,2-5 1-15,0-4 0 16,-3-6 0-16,-1-3 0 0,-3-4-1 15,-3-3 2-15,-3-3-1 16,-4-3 1-16,-4 2-1 16,-9 0 1-16,-7 2 0 15,-12 5 0-15,-7 3-1 16,-8 7 0-16,-9 0-1 15,-3 7 1-15,-3 2-2 16,4 8-3-16,-7-3-28 16,13 6-3-16,4 0 1 15,5 1 0-15</inkml:trace>
  <inkml:trace contextRef="#ctx0" brushRef="#br0" timeOffset="3626">8703 14541 31 0,'0'0'31'0,"-20"0"1"16,20 0-1-16,-10 1-30 16,10-1 0-16,0 0 0 0,0 0 1 15,0 0-1 1,18-4 1-16,-2 5 1 0,1-3-1 15,7 0 0-15,-1-1-1 16,7-2 0-16,0 0-1 16,6-5 0-16,0 1 1 15,0-2-1-15,-3-3 1 16,-3 0-1-16,-7-1 1 15,-2-1-1-15,-7 0 2 16,-4 0-1-16,-7-3 1 16,-1 3-1-16,-7 0 1 15,-4 3-1-15,-5 3 1 16,-6 2-1-16,-4 3 1 15,-2 7-2-15,-6 6 1 16,-1 2 0-16,-4 6-1 0,-2 5 0 16,-3 5 0-16,3 3 1 15,-4 3 0-15,4 5 1 16,0 0-1-16,9 2 0 15,1 0 0-15,12-3 1 16,10-2-1-16,9-1 0 16,13-3-1-16,13-3 0 15,8-3 0-15,8-2 0 16,4-6 0-16,6-2-1 15,5-7 0-15,0-17-12 16,5 5-24-16,-3-14-1 16,-2-9 1-16,-6-10-1 15</inkml:trace>
  <inkml:trace contextRef="#ctx0" brushRef="#br0" timeOffset="10567">6524 12680 15 0,'10'-1'31'0,"-10"1"-2"15,14-6 0-15,-2 7-19 0,-12-1-3 16,0 0-5-1,0 0-1-15,0 0 0 0,0 0 1 16,0 0 2-16,0 0 0 16,0 0 2-16,0 0-1 15,0 0 0-15,0 0 0 16,0 0 0-16,0 0-1 15,0 0-1-15,-13 6 1 16,13-6-1-16,-23 5-1 16,4-3-1-16,-10-2 1 15,-4 0-2-15,-9 0 1 16,-7-2-1-16,-3-1-1 15,-5 1-1-15,8 4-5 16,-12-6-22-16,19 8-7 16,1-4-1-16,14 0 0 15</inkml:trace>
  <inkml:trace contextRef="#ctx0" brushRef="#br0" timeOffset="11672">7148 12501 6 0,'11'-7'28'0,"-9"-4"0"16,-2 11 2-16,10-13-22 15,-10 0-1-15,0 13 0 16,-4-11-2-16,4 11 0 16,0 0-1-16,0 0 1 15,-14-10 1-15,14 10-1 16,0 0 0-16,0 0-1 15,2 16 1-15,2-1-2 16,-4 2-1-16,3 8-1 16,-4 3 0-16,3 9 0 15,-4 2 0-15,2 5 0 0,-4 0-1 16,1 1-1-16,0-3 1 15,-2-2-2-15,5 1-2 16,-7-16-8-16,10 7-21 16,-7-12-3-16,4-6 2 15,0-14-1-15</inkml:trace>
  <inkml:trace contextRef="#ctx0" brushRef="#br0" timeOffset="12314">7410 12408 30 0,'0'0'30'16,"0"0"-1"-16,0 0 0 16,0 0-28-16,0 0-1 15,-15-6-1-15,2 4 0 0,0 2 1 16,2-1 0-16,-2-1 1 15,13 2 1-15,-16-1 1 16,16 1 2-16,0 0 0 16,0 0 0-16,0 0 0 15,0 0 0-15,0 0-2 16,16-5-1-16,2 2 0 15,2 1-2-15,8 2 0 16,5 0 0-16,1 2 0 16,3 2 0-16,0-1 0 15,2 3 0-15,-5 1 0 16,-2 1 0-16,-8 2-1 15,-5-2-1-15,-6 7 0 16,-3-2 0-16,-9 6 1 0,-5-2-3 16,-6 6 3-16,-5-2-1 15,-5 2 1-15,-8 1 1 16,-5-2 0-16,-4 0 0 15,-6-4 0-15,0 1 1 16,0-6-2-16,-1-6-3 16,11 8-16-16,0-9-12 15,5-5 0-15,11 0 2 16</inkml:trace>
  <inkml:trace contextRef="#ctx0" brushRef="#br0" timeOffset="12848">7798 12922 42 0,'10'4'34'16,"-10"-4"0"-16,10 8-1 15,-10-8-30-15,0 0-1 16,-5 15-1-16,-4-5-1 15,-2 2-1-15,0 3 2 16,-1 0 0-16,3 3 0 16,-1-1 0-16,4 5 2 15,-1-1-1-15,6 3 0 16,1-2 0-16,0 5 0 15,-3-1 0-15,3-5-4 16,2 7-6-16,-14-8-26 0,6-3-1 16,-5-13-3-16,0-6 3 15</inkml:trace>
  <inkml:trace contextRef="#ctx0" brushRef="#br0" timeOffset="13783">8209 13050 45 0,'0'0'33'0,"0"0"1"16,0 0-4-16,0 0-28 16,0 0-1-16,0 0-2 15,0 0 1-15,0 0-1 16,12-4 1-16,1 2 0 15,4 1 0-15,10 2 1 16,3-2 0-16,8 2 0 16,4-1 1-16,4 3 1 15,-7 1-2-15,4 4 1 0,-4-1 0 16,-2 6-1-16,-8 2 0 15,-4 5-1-15,-4-1 0 16,-7 8 0-16,-5-2 0 16,-8 4-1-16,-7-1 2 15,-9 0-2-15,-8-1 1 16,-7-2-1-16,-8-3 1 15,-10-4-2-15,-5-3-1 16,-4-11-3-16,7 7-16 16,-6-13-12-16,7-1-1 15,7-4 2-15</inkml:trace>
  <inkml:trace contextRef="#ctx0" brushRef="#br0" timeOffset="14852">8997 13183 44 0,'15'9'33'0,"-15"-9"-1"16,0 0-2-16,0 0-29 16,0 0-1-16,-12 1-1 15,2-3 0-15,10 2 0 16,-14-6 1-16,14 6 0 15,12-7 1-15,5 1 0 16,10 4 0-16,5-5 1 16,8 3-1-16,-1-5 2 15,5 4-2-15,-7-6 0 16,-3 0-1-16,-2-2 0 15,-8-2-2-15,-7 0 1 16,-9-3-1-16,-6 2 0 16,-7-3-1-16,-4 6 2 0,-6-2 0 15,-6 4 0-15,-7 2 1 16,-5 2 0-16,-4 3 0 15,-3 4 0-15,-1 4 1 16,1 4-1-16,3 5 0 16,5 5 0-16,9 5 1 15,11 4-1-15,10 6 2 16,12 2-2-16,11 4 1 15,9-5 1-15,10 4-1 16,4-6 1-16,5-2-1 16,2-5 0-16,3-5-1 15,-1-8 1-15,-1-6-1 16,-3-6 0-16,-4-8 0 15,-5-4-1-15,-3-8 0 0,1-3 1 16,-8-9 0-16,-3 4-1 16,-5-7 2-16,-3 3-2 15,-5-3 2-15,-4 5-1 16,-5 5 2-16,-3 1-1 15,-1 6 1-15,-4 4 0 16,3 14 0-16,-5-13 0 16,5 13-1-16,0 0 0 15,-11 12 0-15,6 0-1 16,0 3 1-16,3 3-1 15,1 5 0-15,0 3 0 16,2 4 0-16,2 0 1 16,6 1-2-16,-1-2 1 15,0-3 0-15,-1-4 0 0,-1-5 0 16,-2-4 0-16,-4-13 0 15,6 10 0-15,-6-10 0 16,-2-11 1-16,-1-4-1 16,1-5 0-16,0-4 1 15,2-6-2-15,0-6 2 16,2-4-2-16,6-2 2 15,5 0-2-15,3 1 2 16,8 2 0-16,5 6 0 16,8 3 0-16,2 7-1 15,4 5 2-15,1 6-2 16,-3 5 0-16,-3 1-3 15,3 16-12-15,-14-10-18 0,-9 5-3 16,-7 0 0-16,-11-5 0 16</inkml:trace>
  <inkml:trace contextRef="#ctx0" brushRef="#br0" timeOffset="42017">7404 13554 18 0,'-10'-5'18'0,"10"5"-23"15,-9-5 2-15,9 5 0 16,0 0 2-16,0 0-1 15,0 0-6-15,-12-4-5 16</inkml:trace>
  <inkml:trace contextRef="#ctx0" brushRef="#br0" timeOffset="42202">7366 13568 62 0,'0'0'32'0,"2"15"-2"15,-2-15-5-15,4 14-8 16,-4-14-5-16,11 11-4 16,-11-11-3-16,24 6-1 15,-9-7-1-15,3 1-1 16,1-4-1-16,-3 0 0 15,0 3-4-15,-8-13-28 16,6 15-8-16,-14-1 0 16,0 0-3-16</inkml:trace>
  <inkml:trace contextRef="#ctx0" brushRef="#br0">7983 13570 66 0,'0'0'40'0,"0"0"-2"15,-12-11-2-15,12 11-31 16,-3 17 0-16,1 5-2 15,-5 9-1-15,-1 8 0 16,-2 6-1-16,-1 6 0 16,0 1-1-16,0-4 1 15,1-7-2-15,3-11-1 16,4-12-1-16,3-18-1 0,0 0-1 15,-4-24 0-15,8-4 1 16,-1-10 0-16,3-6 2 16,-1-5 0-16,2-4 4 15,0 4 1-15,2-1 1 16,2 9 0-16,-2 1 0 15,5 13 1-15,-3 7-1 16,7 9-1-16,-1 13 0 16,5 16 0-16,2 7-1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1:12:29.3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7196 11548 10 0,'-11'-10'31'16,"1"6"-2"-16,10 4-9 15,-34-5 7-15,18 11-6 16,-19-11-6-16,12 15-4 0,-15-9-3 16,7 11-2-1,-8-2-1-15,9 8-2 0,-3 1-1 16,5 6 0-16,0 4-1 15,11 2 2-15,2 5-3 16,8 0 0-16,7-1-1 16,4-4-2-16,14-1-1 15,4-12-4-15,18 5-9 16,-5-18-20-16,15-4 1 15,-2-10-1-15,7-5 1 16</inkml:trace>
  <inkml:trace contextRef="#ctx0" brushRef="#br0" timeOffset="392">7364 11665 52 0,'-19'12'34'0,"1"6"2"16,-7-3-2-16,9 8-26 15,-9-3 0-15,6 6-3 16,0-4 0-16,9 4-2 16,4-8-1-16,4 2-2 15,5-6 1-15,14-4-2 16,4-9 2-16,6-9-1 15,3-5-1-15,7-6 2 16,-2-5-1-16,1-4 1 16,-2 0-1-16,-6 1 1 15,-8 5-1-15,-5 5 1 0,-15 17 0 16,11-11-1-16,-11 11 0 15,-13 17 2-15,2 3-2 16,-3 4-1-16,3 1 0 16,3 1-2-16,7-1-1 15,2-9-2-15,18 3-8 16,-7-22-19-16,20-1-3 15,-1-12 0-15,8-2 2 16</inkml:trace>
  <inkml:trace contextRef="#ctx0" brushRef="#br0" timeOffset="572">7846 11602 57 0,'-6'10'36'0,"-7"11"-2"0,-2 12 2 16,-13 0-28-16,14 11-4 15,-3-2-1-15,5 0-2 16,7-4-1-16,1-11-4 15,14-1-9-15,-10-26-22 16,33-4 0-16,-11-18-1 16,7-9 2-16</inkml:trace>
  <inkml:trace contextRef="#ctx0" brushRef="#br0" timeOffset="709">7804 11450 75 0,'-15'10'34'16,"4"3"-4"-16,11-13-25 15,0 0-38-15,20-8-1 0,9-7-1 16</inkml:trace>
  <inkml:trace contextRef="#ctx0" brushRef="#br0" timeOffset="923">8287 11184 72 0,'-9'38'36'0,"-9"11"0"16,6 11 0-16,-5 7-33 15,7 9 2-15,-3 1-3 16,5 4 0-16,1-6-1 16,5-10-3-16,8-6-3 15,-5-22-9-15,11-3-23 0,-3-19-1 16,4-10 0-16,-3-16 2 15</inkml:trace>
  <inkml:trace contextRef="#ctx0" brushRef="#br0" timeOffset="1083">8162 11643 77 0,'0'0'38'16,"-18"7"-2"-16,20 4 2 16,-2-11-34-16,17-3-4 15,13 2-7-15,-1-15-28 16,22-5-1-16,5-14-1 15,11-2 0-15</inkml:trace>
  <inkml:trace contextRef="#ctx0" brushRef="#br0" timeOffset="1278">8712 11239 87 0,'-22'36'38'0,"-12"4"1"16,8 15 0-16,-2 0-36 15,6 8 0-15,3-1-1 16,8-2 0-16,5 0-3 15,5-8-2-15,13-3-5 16,-8-18-30-16,18 2-1 16,-2-17 0-16,11-2-1 15</inkml:trace>
  <inkml:trace contextRef="#ctx0" brushRef="#br0" timeOffset="1506">8842 11598 83 0,'-6'19'39'16,"-7"-1"-2"-16,6 10 2 16,-4-2-36-16,6 1 1 15,-3 1-4-15,6-4-2 16,6-2-3-16,-4-22-12 15,15 10-21-15,-5-17-2 16,7-1 2-16,-3-14-1 0</inkml:trace>
  <inkml:trace contextRef="#ctx0" brushRef="#br0" timeOffset="1907">8857 11413 62 0,'0'0'35'0,"0"0"0"16,-1 22 0-16,1-22-27 15,8 19-2-15,-8-19 0 16,16 29-1-16,-9-14 0 16,1 6 0-16,-3 0-2 15,0 4 1-15,-3 0-2 16,-4 3 1-16,-1-2-2 15,1 0 2-15,-2-2-1 0,2-3 1 16,0-6-3-16,3-2 2 16,-1-13-2-16,19-2 0 15,-1-11 0-15,6-7-1 16,4-7 1-16,2-1-2 15,1-7 3-15,-1 4-3 16,-1 0 3-16,-5 9-1 16,-9 6 1-16,-5 12 0 15,-10 4 0-15,7 21-1 16,-10 1 0-16,-1 3-1 15,3 8-3-15,-1-8-6 16,17 8-28-16,-10-12-3 16,19-2 2-16,-2-14-3 15</inkml:trace>
  <inkml:trace contextRef="#ctx0" brushRef="#br0" timeOffset="2575">9976 11817 65 0,'0'0'36'0,"0"0"-1"16,0 0-8-16,0 0-17 15,-20-11-5-15,6 4 2 16,-7-6-6-16,-3-2 3 16,-7-8-3-16,-2-1 2 15,0-8-2-15,-1-9-1 16,2-5 1-16,0-4-2 15,4-7 2-15,4 2 0 0,6 0 0 16,5 5-1-16,6 2 1 16,4 8 1-16,7 7-1 15,6 5 0-15,5 6 1 16,7 6-1-16,3 4 1 15,4 8-1-15,-2 5 0 16,-1 9-1-16,-6 11 0 16,-8 14 1-16,-11 10-2 15,-12 11 2-15,-9 13-1 16,-9 9 3-16,-5 2-2 15,-4 5 2-15,2-9-2 16,8-6 0-16,12-10 0 16,12-14-1-16,17-16 0 0,16-21-6 15,31-6-13-15,4-32-23 16,31-5 3-16,1-21-1 15,15-3 0-15</inkml:trace>
  <inkml:trace contextRef="#ctx0" brushRef="#br0" timeOffset="3457">10838 11413 58 0,'7'-18'34'16,"0"3"0"-16,-12-9-7 15,7 13-19-15,-11-7 1 16,9 18-3-16,-35-4 1 16,7 13-1-16,-13 3-2 15,0 9 1-15,-4 1-2 16,0 7 1-16,2-1-2 15,6-3 0-15,7-1-1 16,14-2 0-16,8-3-1 16,9-3 1-16,10-6-1 15,9-2 0-15,8-1 0 16,5-1 1-16,2 2-1 0,2-1 0 15,-4 3 0-15,-8 5 1 16,-8 5-1-16,-11 3 2 16,-13 5-1-16,-10 3 0 15,-6 1 0-15,-6-1-3 16,2-1 0-16,-1-9-3 15,13 0-9-15,3-22-26 16,22-9 2-16,9-18-4 16,18-8 3-16</inkml:trace>
  <inkml:trace contextRef="#ctx0" brushRef="#br0" timeOffset="3845">11097 11160 58 0,'-15'0'40'16,"7"14"-2"-16,-9 0 1 15,4 19-13-15,-1-5-23 16,0 13 1-16,-1 8-1 16,2 7 0-16,-3 9-1 15,2 8 2-15,-2-1-2 16,3-1-1-16,-2-3 1 15,2-7-1-15,8-10 0 16,0-10-1-16,7-13 1 16,6-13-3-16,6-13 2 15,8-11 0-15,4-11 0 16,2-4 2-16,4-7-2 15,-3-1 2-15,1-2-2 0,-3 5 1 16,-6 7-2-16,-6 9 3 16,-5 11-3-16,-10 2 0 15,12 22-1-15,-11 0-4 16,4 6 0-16,-3-3-3 15,19 12-11-15,-9-15-22 16,17 2 3-16,1-13-3 16,12-2 3-16</inkml:trace>
  <inkml:trace contextRef="#ctx0" brushRef="#br0" timeOffset="4253">11570 11633 90 0,'-31'1'38'15,"-1"13"2"-15,-12 0-12 16,13 18-19-16,-4-2-3 16,10 9-2-16,3-3 0 15,10 1-2-15,11-7 1 16,11-5-4-16,12-9 2 15,10-9-2-15,6-8 1 16,4-7 0-16,2-10 0 16,0-7 2-16,-1-5-3 15,-6-3 2-15,-6-2-2 16,-6 0 1-16,-7 4 0 15,-4 2 0-15,-9 9 0 16,-3 9-2-16,-2 11 2 16,-15 5 1-16,3 15 0 0,-4 9 0 15,3 5-2-15,0 3-1 16,5 2 1-16,7-3-2 15,6-3-1-15,7-12-4 16,17-1-10-16,-6-22-19 16,17-1-1-16,-3-14-1 15,10-5 2-15</inkml:trace>
  <inkml:trace contextRef="#ctx0" brushRef="#br0" timeOffset="4620">12039 11654 74 0,'-12'11'41'0,"-7"0"-3"16,5 13 2-16,-13-6-28 15,14 10-8-15,2-4 1 16,9 3-2-16,3-3 0 16,8-3-3-16,6-5 1 15,6-7-3-15,7-5 2 16,3-8-1-16,6-7 0 15,-1-4 1-15,2-7-3 16,-2-5 2-16,-4-1-2 16,-3-4 2-16,-3 3-1 15,-8-1 2-15,-4 5 0 16,-6 9-1-16,-4 3 3 15,-4 13-1-15,0 0 2 16,-16 17 0-16,4 5-1 16,1 9 2-16,0 3-3 15,2 0-1-15,5 0-1 0,7-6-2 16,6-3-1-16,3-19-11 15,15 4-22-15,-5-19-3 16,12-1-1-16,-9-14 3 16</inkml:trace>
  <inkml:trace contextRef="#ctx0" brushRef="#br0" timeOffset="4959">12558 11626 58 0,'0'0'38'0,"-6"23"2"15,-3-11 0-15,5 15-13 16,-6-9-21-16,7 7 1 15,-7-3-3-15,6 2-2 0,-1-4 0 16,2-2-3-16,1-2 2 16,2-4-2-16,0-12 1 15,0 0-1-15,20-14 1 16,-7-4 2-16,3-7-2 15,1-2 1-15,3-3-1 16,0-3 1-16,-3 3-1 16,1 5 1-16,-6 7-2 15,-1 5 0-15,-11 13 1 16,14 3 0-16,-10 10-1 15,1 2 0-15,3 10-3 16,-1-4-1-16,13 14-14 16,-12-17-18-16,17 5-3 15,-4-14-1-15,11 0 2 0</inkml:trace>
  <inkml:trace contextRef="#ctx0" brushRef="#br0" timeOffset="5310">13104 11551 63 0,'-10'-11'40'0,"-1"14"0"15,-11-1 0-15,2 20-13 16,-9-7-22-16,4 9 1 16,-6 4-2-16,7 3-1 15,7-2 0-15,7 0-1 16,8-5 0-16,11-4-3 15,10-11 2-15,5-8 0 16,11-10-1-16,2-11-2 16,1-4 2-16,1-8-1 0,-6-9 1 15,1 2 1-15,-11 1-1 16,-3 6-1-16,-8 5 1 15,-7 10 0-15,-5 17 1 16,0 0-1-16,-20 24 0 16,3 9 1-16,4 7-2 15,-2 5 0-15,7 7-5 16,-5-13-14-16,26 8-14 15,-12-19-8-15,18-2 0 16,-1-16-3-16</inkml:trace>
  <inkml:trace contextRef="#ctx0" brushRef="#br0" timeOffset="29926">6749 4472 29 0,'3'-15'30'16,"-2"3"2"-16,-1 12-2 15,1-13-15-15,4 23-5 16,-9 3-4-16,4 14 0 15,-3 7-2-15,2 13-1 16,-1 10-1-16,-2 8 1 16,4 2-2-16,-2-1-1 15,3-4-4-15,0-13 0 16,9 1-11-16,-5-25-17 15,8-15-1-15,-3-19 0 16,5-14 1-16</inkml:trace>
  <inkml:trace contextRef="#ctx0" brushRef="#br0" timeOffset="30159">6532 4309 90 0,'-28'0'35'16,"15"8"1"-16,3-8-1 15,10 0-32-15,17 4 0 16,11-6-2-16,8-1-1 16,9 0 0-16,4-1-1 15,3 1-3-15,6 4-3 16,-8-7-4-16,16 17-22 0,-19-6-3 15,2 14 0-15,-10-8 0 16</inkml:trace>
  <inkml:trace contextRef="#ctx0" brushRef="#br0" timeOffset="30504">7046 4676 69 0,'1'22'34'16,"4"-7"0"-16,12 2 0 15,2-8-30-15,12 1 0 16,4-15 0-16,6 0-1 16,5-13 1-16,-2-5-2 15,-1-7 1-15,-5-1-1 0,-9-3 1 16,-8 3-2-16,-17 4 0 15,-8 5 0-15,-16 9 0 16,-10 14-1-16,-11 8 0 16,-5 12 0-16,-3 3 0 15,4 9 0-15,12 0 0 16,10 6 0-16,12-2-1 15,17-5 1-15,19-3-4 16,15-15-3-16,29 0-27 16,8-19-2-16,20-5 0 15,6-17-3-15</inkml:trace>
  <inkml:trace contextRef="#ctx0" brushRef="#br0" timeOffset="31111">7983 4583 56 0,'10'-25'34'0,"4"5"-1"16,-6-5 0-16,4 12-26 0,-7-6 1 15,7 12-1-15,-12 7-1 16,10-2-1-16,-10 15-1 16,0 13-1-16,-7 9 0 15,0 12-1-15,-3 6-1 16,2 6 1-16,-5 3-1 15,1-3 0-15,3-8-1 16,0-10 1-16,3-10 0 16,6-13 1-16,0-18-1 15,9-13 1-15,2-23-1 16,4-10 1-16,2-17 0 15,6-12-1-15,2-11 1 16,-2-4 0-16,2 3-1 16,-2 8 1-16,-1 14-1 15,-4 12 0-15,-2 18-1 0,-2 19 1 16,0 20 0-16,-1 21-1 15,-4 15 0-15,0 15-1 16,-2 10 0-16,2 9 0 16,1 5 0-16,-1 0-1 15,1-2-1-15,0-9-3 16,6-3-2-16,-9-27-20 15,12 3-9-15,-9-24 0 16,5-4-1-16,-15-13 0 16</inkml:trace>
  <inkml:trace contextRef="#ctx0" brushRef="#br0" timeOffset="32270">8157 4697 91 0,'-20'2'37'15,"15"11"0"-15,5-13 0 16,0 0-35-16,12 7-1 15,13-12 0-15,5-1 0 16,8-1-1-16,4-3 1 16,-3 3 0-16,3-2 0 15,-2 2-1-15,-4 6 1 16,-4 3 0-16,-8 4 0 15,-6 5 0-15,-7 6-1 16,-5 6 1-16,-7 1 0 16,-4 3-1-16,-2 0 0 15,-1 0 1-15,-1-6-1 0,-1-3 0 16,6-8 0-16,4-10 1 15,0 0-1-15,15-26 0 16,0-1 1-16,3-6-1 16,6-5 1-16,-1-3-1 15,1 2 1-15,-1 2-1 16,-4 8 0-16,-8 6 0 15,0 7 1-15,-11 16-2 16,11-8 1-16,-11 8 1 16,10 10-2-16,-1 2 1 15,0-2 0-15,5 3 0 16,3-1 0-16,4-1 0 15,0-3 0-15,6-2-1 16,-1-4 2-16,0-4-2 0,-3-3 2 16,-3-5-2-16,-1-2 2 15,-5-1-1-15,-2 0 1 16,-6 1-1-16,-3 1 1 15,-3 11-1-15,0 0 0 16,0 0 0-16,-4 19 0 16,-2 7 1-16,1 6-2 15,-1 5 1-15,2 2 0 16,3 3 0-16,1-4 0 15,5-11 0-15,7-6 1 16,4-13-1-16,7-16 1 16,10-14-1-16,1-11 1 15,9-11-1-15,1-6 1 16,0-6-1-16,-2 3 1 0,-7 6-1 15,-7 11 1-15,-12 12-1 16,-16 24 0-16,0 0 1 16,-12 28-1-16,-9 8 0 15,1 8-1-15,-1 4 1 16,6 3-1-16,4-4-1 15,15-7 0-15,8-13-1 16,17-11-2-16,5-16-3 16,15 2-5-16,-11-24-23 15,17 2 0-15,-13-14 0 16,5 8 1-16,-16-7 27 15,-6 6 5-15,-10 4 5 16,-11-2 7-16,-4 25 24 0,-5-21 0 16,5 21 0-16,-23 3 2 15,17 14-28-15,-8 1-2 16,5 17-1-16,2 4-2 15,0 9 0-15,3 5 0 16,0 3-1-16,3-1 2 16,-3-3-1-16,3-6 0 15,1-10-1-15,3-13 1 16,-3-23 0-16,15-1-1 15,1-25 0-15,1-16-2 16,3-13 2-16,1-11-2 16,1-7 2-16,1-3 0 15,-3 3-2-15,-8 12 2 16,-1 10 0-16,-4 11 0 0,-4 15 0 15,-2 12-1-15,-1 13 1 16,0 0-1-16,5 14 0 16,3-3-2-16,4-1-1 15,9 1-1-15,-1-8-3 16,16 3-5-16,-8-18-25 15,20 6 0-15,-7-15 1 16,9 8-2-16</inkml:trace>
  <inkml:trace contextRef="#ctx0" brushRef="#br0" timeOffset="32623">10084 4460 83 0,'-19'36'37'16,"-10"0"0"-16,6 13 0 16,-8 2-30-16,11 3-1 15,4-2-3-15,3-2 0 0,7-7 0 16,11-7-1-16,10-14 0 15,10-9-1-15,8-18 1 16,6-12-1-16,9-13 1 16,5-6-1-16,1-10 0 15,-3 2 0-15,-4 1 0 16,-10 3 0-16,-8 10 0 15,-7 10-1-15,-9 8 1 16,-13 12 0-16,0 0-1 16,-4 16 0-16,-6 2 0 15,3 4 1-15,-3 6-2 16,6 2 1-16,-1 4-1 15,4-2 1-15,2 0-2 16,5-3-1-16,11 2-4 0,-7-19-14 16,23 6-17-16,-10-17-1 15,25-2-1-15,-2-18 0 16</inkml:trace>
  <inkml:trace contextRef="#ctx0" brushRef="#br0" timeOffset="33336">11536 4902 70 0,'-4'15'37'0,"-9"-8"-2"15,4 4 2-15,-9-11-32 0,3 2 0 16,-10-14-1-16,0-4-1 15,-9-9 0-15,-3-12-1 16,-4-12-1-16,-3-12 1 16,-2-13-1-16,-3-11 0 15,7-7-1-15,4-4 2 16,6 0-1-16,6 5 0 15,6 11 0-15,10 11 0 16,5 11 0-16,8 14 0 16,7 12 0-16,9 11-1 15,5 5 1-15,8 10-1 16,3 4 0-16,5 5 1 15,-1 9-1-15,1 11 0 16,-6 12 0-16,-11 15 1 0,-13 13-1 16,-15 13 0-16,-17 16 0 15,-12 7 0-15,-12 5 1 16,-3-2-1-16,1-5 0 15,5-10 0-15,13-15 1 16,20-15-1-16,22-23-1 16,25-26-3-16,35-10-11 15,12-35-21-15,31-8-1 16,3-21-1-16,15-3-2 15</inkml:trace>
  <inkml:trace contextRef="#ctx0" brushRef="#br0" timeOffset="33682">12102 4232 82 0,'19'-30'38'0,"2"15"0"16,-21 15-2-16,22 2-31 15,-24 21 0-15,-1 18-3 16,-3 11 0-16,-5 11-2 0,0 9 1 16,-1 5-1-16,3 0 1 15,5-4-2-15,3-10 0 16,3-14-2-16,11-11-3 15,-6-28-22-15,19-5-9 16,-10-25 0-16,10-9 0 16</inkml:trace>
  <inkml:trace contextRef="#ctx0" brushRef="#br0" timeOffset="33868">11913 4236 109 0,'-25'11'39'0,"5"-9"1"16,20 10-4-16,10-14-35 15,22-8 0-15,23-6-3 0,14-5-1 16,16 3-4-16,-3-15-15 16,18 22-14-16,-10-4-2 15,1 21 0-15,-19 2-1 16</inkml:trace>
  <inkml:trace contextRef="#ctx0" brushRef="#br0" timeOffset="34275">12683 4477 78 0,'-21'3'37'16,"-14"-2"0"-16,2 19 0 15,-16 0-27-15,4 12-5 0,-5 2 0 16,6 9-1-16,4 0-1 15,10-2 0-15,9-6-1 16,16-7-1-16,14-13 0 16,16-10 0-16,13-15 0 15,13-9-1-15,4-12 1 16,3-6 0-16,1-4-1 15,-6-3 1-15,-9 2-1 16,-8 8 1-16,-12 7-1 16,-15 8 0-16,-9 19-1 15,0 0 1-15,-18 7 0 16,-1 13 0-16,-1 8-1 15,3 5 1-15,4 7-2 0,4-5 0 16,10 2-2-16,8-11-1 16,19-3-5-16,0-23-15 15,25 3-13-15,-1-21 2 16,14 2-2-16,-5-20 2 15</inkml:trace>
  <inkml:trace contextRef="#ctx0" brushRef="#br0" timeOffset="34769">13207 4468 97 0,'-24'4'37'0,"7"17"0"15,-14-2-1-15,3 17-32 16,1 6-2-16,4 4 0 16,1 1-1-16,7 4 1 15,2-6-2-15,9-6 1 0,7-10 0 16,8-9 0-16,5-14 0 15,6-13-1-15,6-16 1 16,0-9 0-16,5-10 0 16,-4-7 0-16,4-4 0 15,-8 2-1-15,-3 4 1 16,-6 9-1-16,-4 11 1 15,-5 6-1-15,-7 21 0 16,0 0 1-16,-5 15-1 16,-1 10 0-16,2 1 0 15,1 1 0-15,2 0 0 16,8-4 0-16,2-5 1 15,9-9 0-15,5-10 0 16,5-10 0-16,3-8 0 0,0-4 0 16,2-4 0-16,-2-2 0 15,-5 3-1-15,-3 1 1 16,-7 8-1-16,-3 6 1 15,-13 11-1-15,0 0 1 16,7 13-1-16,-9 5-1 16,0 5 0-16,2 0-2 15,6 7-1-15,0-3-3 16,17 12-8-16,-8-22-11 15,25 12-13-15,-2-16 1 16,16 4-1-16,-4-16 2 16</inkml:trace>
  <inkml:trace contextRef="#ctx0" brushRef="#br0" timeOffset="35753">14133 4497 93 0,'-25'-2'37'15,"1"18"0"-15,-12-3 2 16,9 13-34-16,-9 5-1 15,6 10-1-15,-2 1 0 16,7 6 0-16,7-4-2 16,6-3 1-16,9-9-1 15,8-5 0-15,9-12 0 16,6-12 0-16,7-14 0 15,5-10-1-15,3-11 1 16,-2-5-1-16,-1-7 1 16,-2-1-1-16,-6 0 0 15,-5 6 0-15,-5 7 0 0,-9 7 0 16,-2 12 0-16,-3 13-1 15,0 0 1-15,-18 15 0 16,14 3 0-16,-2 6-1 16,2 3 1-16,8-2 0 15,4-2 0-15,6-6 1 16,7-8-1-16,8-4 1 15,8-6 0-15,3-7-1 16,6-1 1-16,-2-4 0 16,0 3-1-16,-5-2 0 15,-8 10 1-15,-5 3-1 16,-17 7 0-16,-4 9 0 15,-10 4 0-15,-5 5 0 16,-7 4 0-16,1 2 0 0,2-4-1 16,0-3 1-16,5-7 0 15,9-18 0-15,0 0 0 16,19-4-1-16,0-23 1 15,7-5 0-15,4-7 0 16,2-4 0-16,2-2 0 16,-5 5-1-16,-1 4 1 15,-7 11 0-15,-4 8 0 16,-3 6-1-16,-3 6 1 15,2 5 0-15,1 3 1 16,5-1-1-16,3-1 0 16,4-3 0-16,3-5 0 15,5 0 1-15,-2-5-1 0,-1-3 0 16,-3 0 1-16,-8-1-1 15,-6-1 0-15,-9 4 1 16,-8 2 0-16,-8 4-1 16,-9 8 1-16,-8 8 0 15,-7 9-1-15,-4 9 1 16,-2 12 0-16,2 10 0 15,4 4 0-15,5 3 0 16,8 0 0-16,13-6-1 16,9-11 1-16,18-12 0 15,11-19-1-15,10-16 1 16,7-15-1-16,8-11 1 15,1-13-1-15,-1-1 1 16,-7 2-1-16,-8 4 0 0,-12 14 0 16,-13 16 0-16,-14 12 0 15,-10 24 0-15,-6 12 0 16,-5 8 0-16,3 8-2 15,-2-3-2-15,13 8-6 16,0-27-7-16,34 10-5 16,-8-35-8-16,37 0-11 15,2-19 0-15,28-5-1 16,2-11 4-16</inkml:trace>
  <inkml:trace contextRef="#ctx0" brushRef="#br0" timeOffset="35869">15833 4914 128 0,'-28'35'42'16,"-3"3"-2"-16,-4-10-15 15,-22-22-49-15,41 4-16 0,1-16-2 16,15 6-2-16,23-20-3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1:21:51.97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7052 15785 24 0,'0'-15'35'0,"-6"2"0"16,-5 8 0-16,-11 5-33 15,-4 10 1-15,-5 4 0 16,-4 15 1-16,-3 1 0 15,0 8-1-15,-1-1-1 16,8 3 1-16,8-5-1 16,9-3-1-16,8-4 0 15,11-5 0-15,10-5 0 16,12-5-1-16,6-1 1 15,5-2-1-15,3-2 1 16,1 2-1-16,-4 0 0 16,-3-1 1-16,-7 2-1 0,-10 8 0 15,-11 4 0-15,-9 2 0 16,-10 5 2-16,-6 5-2 15,-8-2 1-15,-1 3-2 16,-2-4 0-16,3-9-3 16,12 2-2-16,-2-22-7 15,26 11-10-15,-10-14-12 16,35-13-3-16,-5-2 2 15</inkml:trace>
  <inkml:trace contextRef="#ctx0" brushRef="#br0" timeOffset="1374">7424 16234 27 0,'13'-15'34'0,"-10"-2"1"16,-3 17-2-16,-10-29-25 16,10 29-2-16,-25-15-1 15,8 14-2-15,-6 3 1 16,1 7-1-16,-7 5-1 15,0 13 1-15,0 0 0 16,0 7-2-16,3-1 2 16,7 1-3-16,6-6 2 15,8-3-2-15,14-9 2 16,9-13-1-16,9-8-1 15,10-7 2-15,7-11-2 16,2-5 1-16,3-3-1 16,-3-1 2-16,-8 2-3 15,-5 4 2-15,-8 6-1 0,-9 4 0 16,-16 16 0-16,0 0 0 15,-8 24 0-15,-6 1 0 16,-1 4 0-16,-1 4 0 16,1 2 0-16,8 0-1 15,6-7 1-15,9-9-3 16,14-6-1-16,7-17-3 15,17 0-1-15,-3-22 0 16,14 8-3-16,-11-19 2 16,11 7 0-16,-14-8 2 15,-1 10 4-15,-13 3 4 16,-12 3 1-16,-4 16 3 15,-13 6 2-15,0 0 1 16,-20 24-1-16,10 5 0 16,-10-1-1-16,3 8-3 0,-2-3 1 15,6 2-2-15,2-8 0 16,6-1 0-16,-1-11 0 15,9-5 1-15,-3-10-1 16,15-6 0-16,-3-10-1 16,4-7 1-16,1-9-2 15,-1-5 1-15,0-4-1 16,3-1 2-16,-3 1-3 15,1 6 2-15,-3 6 0 16,-1 5-1-16,1 13 1 16,-1 7-1-16,2 7 0 15,-4 5 0-15,6 5 1 16,2 1-1-16,2 0-1 15,8-2 2-15,4-3-1 0,1-3 0 16,5-4 0-16,1-3 0 16,1-1 0-16,-7-3 0 15,-4 1 1-15,-8 2-1 16,-22 2 0-16,0 0 0 15,0 0 0-15,-28 24 0 16,-7-5 0-16,-6 3 0 16,-4 7 1-16,-2 5-1 15,3-1 1-15,8-3-1 16,6 3 1-16,14-7 0 15,12-8 0-15,17-7 0 16,13-13-1-16,16-8 1 16,10-11-2-16,7-12 2 0,3-6-1 15,-5-6 0-15,-3-1 0 16,-11 1 1-16,-11 3-2 15,-15 7 2-15,-12 8-1 16,-13 15 0-16,-8 11 0 16,-7 16 0-16,-4 10-1 15,1 8 1-15,4 6 0 16,6 0 0-16,12 0 0 15,10-5-1-15,13-10 1 16,15-17 1-16,13-17 0 16,10-16 0-16,9-13 0 15,8-14 0-15,1-12 0 16,2-8 0-16,-3-6 0 15,-5 2-1-15,-11 5 1 0,-8 12 0 16,-13 11-1-16,-12 20 1 16,-25 29 0-16,-6 15-1 15,-22 29 1-15,-11 24 0 16,-11 16 0-16,-1 8 0 15,1 4 1-15,6-4-1 16,13-13 0-16,14-16 0 16,19-20 0-16,18-24 0 15,14-19-1-15,14-18 2 16,5-16-3-16,5-11 2 15,-3-3-1-15,-1-4 0 16,-8 7 0-16,-11 7 1 16,-10 12-1-16,-13 14-1 15,-12 12 2-15,-5 27-1 0,-3 4-1 16,-2 3 0-16,3 7-2 15,2-7-4-15,18 14-15 16,-3-28-19-16,26 5 0 16,0-21-1-16,22 3 1 15</inkml:trace>
  <inkml:trace contextRef="#ctx0" brushRef="#br0" timeOffset="1517">9784 16375 80 0,'0'27'43'0,"-22"-9"-1"15,3 7 0-15,-13-7-35 16,8-8-4-16,11-8-5 15,3-12-4-15,24 4-36 16,-9-18 2-16,13 6-4 16,-4-12 2-16</inkml:trace>
  <inkml:trace contextRef="#ctx0" brushRef="#br0" timeOffset="5665">6388 17138 2 0,'-16'14'32'0,"16"-14"-2"15,-7 17 4-15,7-17-27 16,13 7-1-16,1-7-2 16,10 1 1-16,5-8-1 15,10 0-1-15,5-4 0 16,10-1-1-16,2-3 0 0,9-1-1 15,4 1 0-15,3 1 0 16,2 4-1-16,0-4 1 16,3 5-1-16,1-1 2 15,4-1-2-15,6 4 1 16,4-3 0-16,7-3 0 15,10-4 1-15,6-2-1 16,11 0 0-16,9-2 0 16,6-5 1-16,3-2-1 15,0 1 1-15,4 1-1 16,-1 3 1-16,-4 1-2 15,-1 1 1-15,-9 4 0 0,-7 3 0 16,-2 2-1 0,-6 3 0-16,-7 0 1 0,-6 2-1 15,-6 4 0-15,-3-2 0 16,-2 0 0-16,-3-4 1 15,-4 0-1-15,-2-6 1 16,6-3-1-16,-1-3 1 16,-1-2 0-16,-1-5 0 15,3 2-1-15,-5-1 1 16,2 0-1-16,-9 7 0 15,-6 0-1-15,-6 7-3 16,-14-4-1-16,3 17-23 16,-24-7-8-16,-7 7-3 15,-13-4 3-15</inkml:trace>
  <inkml:trace contextRef="#ctx0" brushRef="#br0" timeOffset="6229">12276 15913 30 0,'4'-20'34'0,"-9"-1"1"15,-6 12-2-15,-15 1-28 0,-3 17 0 16,-15 5 1-16,-2 19 0 16,-13 6 0-16,0 25-1 15,-6 4 1-15,7 13-1 16,2-1-1-16,16 6-2 15,9-3 0-15,19-6-1 16,14-11-2-16,18-18-1 16,23-9-5-16,9-33-20 15,30-3-12-15,5-22 0 16,16-9-2-16</inkml:trace>
  <inkml:trace contextRef="#ctx0" brushRef="#br0" timeOffset="6629">12669 16250 54 0,'-46'38'40'0,"-9"-2"-2"15,9 12 1-15,-3-1-34 16,9 2-2-16,3-5 1 15,10 0-2-15,11-12-1 16,12-7 1-16,10-13-1 16,15-14-1-16,12-15 0 15,5-8 0-15,7-9 0 16,2-5 0-16,0 0-1 15,-7 2 1-15,-3 6-1 16,-11 7 1-16,-6 9-1 16,-9 8 1-16,-11 7 0 0,0 21 0 15,-7 2 1-15,-1 8-1 16,0 4 0-16,6 4 0 15,2-2 0-15,4-4-1 16,11-9-3-16,9-19-2 16,18 0-11-16,-2-33-20 15,21-4 0-15,-3-31-2 16,14-3 0-16</inkml:trace>
  <inkml:trace contextRef="#ctx0" brushRef="#br0" timeOffset="6794">13350 15674 61 0,'-17'15'39'0,"-14"17"0"15,2 32-1 1,-5 11-33-16,1 14-2 0,-3 8-2 16,4 1-1-16,10-2-2 15,3-13-7-15,19-4-30 16,-5-21 0-16,14-5-1 15,1-29 1-15</inkml:trace>
  <inkml:trace contextRef="#ctx0" brushRef="#br0" timeOffset="7380">13035 16278 55 0,'-26'8'40'0,"16"13"0"15,10-21 0-15,7 24-29 16,13-23-11-16,15-6 0 15,11-10-1-15,6-3 0 16,1-3 0-16,-3-2 1 16,-2 4-1-16,-11 2 0 15,-9 9 0-15,-10 9 1 16,-12 12 1-16,-11 9 0 15,-5 7 0-15,-7 6 0 16,-4 3 1-16,1 3-2 16,1-2 2-16,6-6-3 15,6-6 2-15,8-6 0 16,10-12-1-16,11-10 0 15,11-13 0-15,6-9 0 16,10-7 0-16,3-4 1 0,-1-6-1 16,1 8 0-16,-9 7 0 15,-7 10 0-15,-11 15-1 16,-13 14 1-16,-11 18-1 15,-11 16 0-15,-11 18 0 16,-8 6 0-16,-1 5 1 16,-4 1 0-16,-1-2 0 15,6-3 0-15,2-11 0 16,2-18 1-16,10-16 0 15,2-17 0-15,13-11 0 16,-1-26 0-16,7-9 0 16,8-16-1-16,1-12 1 15,6-9 0-15,2-1-1 16,4 2-1-16,1 9 0 0,-1 4-2 15,2 17-1-15,-1 1-5 16,15 23-29-16,-9 0-1 16,19 14-2-16,0-9 2 15</inkml:trace>
  <inkml:trace contextRef="#ctx0" brushRef="#br0" timeOffset="7998">14711 16562 37 0,'0'0'37'0,"-27"-14"1"16,2 14-2-16,-19-16-26 15,7 3-3-15,-11-7-2 16,-1-6-3-16,-2-8-1 15,1-13 1-15,3-7-2 16,3-8 1-16,7-9 0 0,8-4 0 16,11-4-1-16,12-2 2 15,9 3-1-15,7 7-1 16,10 10 1-16,8 7-1 15,2 14 0-15,2 8 0 16,-2 15 0-16,0 12 0 16,-8 16 0-16,-2 13 1 15,-11 13-1-15,-9 16 0 16,-11 14 0-16,-10 14 1 15,-11 10-1-15,-8 6 0 16,-6 2 1-16,1 0 0 16,4-10 0-16,4-9-1 15,17-18 1-15,19-20-1 16,23-22 1-16,26-25-3 0,26-13-3 15,15-35-16-15,31 2-17 16,10-21-2-16,21 4 0 16,-4-11 0-16</inkml:trace>
  <inkml:trace contextRef="#ctx0" brushRef="#br0" timeOffset="8431">15396 15850 43 0,'0'-10'36'16,"-5"-2"1"-16,5 12-1 15,-4 14-31-15,6 8-1 16,0 6-1-16,4 12 0 16,1 7 0-16,0 13 0 15,0 4-2-15,-1 6 1 16,-8 0 0-16,-3 3-2 0,-10-4 2 15,-8-2-2-15,-7-6 1 16,-9-10-2-16,-7-12 1 16,-4-12-2-16,3-15-3 15,-5-31-12-15,16-6-20 16,0-28-2-16,18-9 1 15,4-27 0-15</inkml:trace>
  <inkml:trace contextRef="#ctx0" brushRef="#br0" timeOffset="8618">15161 15773 64 0,'-20'16'40'16,"17"8"-1"-16,-3-12 0 0,22 0-36 15,11-7-3-15,14-4-1 16,21-2-2-16,5-5-2 15,22 10-8-15,-4-11-24 16,18 14 0-16,-9-7-3 16,7 19 2-16</inkml:trace>
  <inkml:trace contextRef="#ctx0" brushRef="#br0" timeOffset="9551">16256 16207 49 0,'-18'10'38'16,"-11"-14"-2"-16,3 11 2 15,-18-14-31-15,4 8-4 16,-12 9-1-16,-2 3 0 0,-5 13 2 16,-1 11-2-16,1 1 2 15,3 3-2-15,6 2 1 16,12-5-2-16,12-8 1 15,18-6-1-15,16-12 0 16,19-15-1-16,19-12 0 16,13-10 0-16,10-8 0 15,3-8 2-15,4-5-3 16,-7-2 2-16,-8 5-1 15,-14 5 1-15,-10 10-1 16,-17 6 0-16,-20 22 1 16,0 0-2-16,-14 8 1 15,-6 17-1-15,-1 5 1 0,-4 7 0 16,2 2 0-16,3 3-1 15,5-3 2-15,8-6-2 16,6-8 2-16,10-4-1 16,11-12-1-16,6-8 1 15,9-10 0-15,5-8 0 16,-1-6 0-16,3-4 0 15,-6-1 0-15,-4-2 1 16,-5 1-1-16,-8 7 1 16,-5 5-1-16,-7 6 1 15,-7 11-1-15,0 0 0 16,0 0 0-16,-9 17-1 15,0 6 1-15,-1 3 0 16,-1-3 0-16,2 6-1 16,3-4 1-16,1-4 0 0,3-4 0 15,6-5 0-15,8-11 0 16,5-10 0-16,8-9-1 15,4-7 3-15,4-8-3 16,1-2 2-16,-1-4-2 16,-1 3 2-16,-8 4-1 15,-3 6 1-15,-5 8-1 16,-16 18-1-16,11-8 1 15,-11 8 1-15,-2 25-2 16,-2-3 1-16,0 5 0 16,1-1-1-16,2 3 2 15,2-6-2-15,5-1 2 16,3-9-2-16,5-6 0 0,3-9 0 15,5-5 0-15,1-9 1 16,5 0-3-16,-5-8 2 16,3-3-2-16,-7 2 1 15,0 1 0-15,-5 4 0 16,-3 8 0-16,-11 12 0 15,0 0 2-15,9 16-2 16,-11 7 2-16,1 4-1 16,-2 8 1-16,-2 1 0 15,4 3 0-15,-2-6-1 16,3 0 1-16,-2-4-2 15,9 2-9-15,-7-31-16 16,11 27-8-16,-11-27-1 16,19 4-2-16</inkml:trace>
  <inkml:trace contextRef="#ctx0" brushRef="#br0" timeOffset="9731">17072 16029 69 0,'-10'-18'40'15,"10"18"-1"-15,-21-6 0 16,4 4-40-16,17 2-6 16,-15-2-29-16,15 2-2 15,0 0-1-15,13-8 0 16</inkml:trace>
  <inkml:trace contextRef="#ctx0" brushRef="#br0" timeOffset="10187">17189 16171 54 0,'-11'9'41'0,"8"12"-2"16,3-21 0-16,-5 13-30 15,5-13-7-15,0 0 0 16,19 6-2-16,-5-9 1 16,2 0-1-16,5-4 0 15,1 4 0-15,6-6-1 0,-1 3 1 16,-2 1 0-16,-2 1 0 15,-2-2 0-15,-3-1 0 16,-8-1 0-16,-10 8 1 16,3-21-1-16,-9 7 0 15,-6 2 1-15,-3-1-1 16,-4 5 1-16,-2 3 0 15,-3 9 0-15,-1 10 0 16,-2 11 1-16,-1 12-2 16,3 7 1-16,3 4 0 15,6 3-1-15,5-1 1 16,12-5-1-16,13-9-1 15,12-15-2-15,15-6-1 16,7-22-9-16,23 6-25 16,-11-20-1-16,15 3-2 0,-11-14 2 15</inkml:trace>
  <inkml:trace contextRef="#ctx0" brushRef="#br0" timeOffset="10371">17660 16317 68 0,'-22'25'40'15,"0"-17"0"-15,15 4-1 16,7-12-36-16,11-12-4 16,17 6-1-16,7-12-2 15,22 11-24-15,-5-18-9 16,17 12-3-16,-6-13 2 0</inkml:trace>
  <inkml:trace contextRef="#ctx0" brushRef="#br0" timeOffset="10738">18220 15935 65 0,'23'-30'41'16,"3"11"-2"-16,-12-11 1 16,0 11-37-16,-9 5-2 15,-5 14 1-15,-10 7 0 0,-7 18-1 16,-13 10 1-16,-3 10 0 15,-5 15 0-15,-3 6-1 16,0 4 1-16,4 2-1 16,5-8 1-16,10-1-1 15,10-14 0-15,15-6-1 16,13-18 1-16,12-11-2 15,16-9-2-15,7-12-2 16,10 2-5-16,-11-24-24 16,20 17-5-16,-16-19-1 15,6 14 0-15</inkml:trace>
  <inkml:trace contextRef="#ctx0" brushRef="#br0" timeOffset="11128">18457 16256 68 0,'-15'0'40'16,"13"13"0"-16,2-13-1 16,17-4-35-16,6-2-2 15,5 3-1-15,9-7 1 16,3 4-2-16,6-7 1 15,2-1-1-15,-2-2 1 16,-2 1-2-16,-7 4 1 16,-4-6 1-16,-15 6-1 15,-6-3 0-15,-12 14 0 16,-16-11 0-16,-7 11 0 0,-10 4 0 15,-3 7 1-15,-4 9-1 16,-2 7 1-16,1 6-1 16,7 2 2-16,5 2-2 15,9-2 1-15,11 0-1 16,13-7 1-16,11-11-2 15,17-8 0-15,8-9-3 16,17-3-4-16,-5-21-20 16,18 10-10-16,-10-20 0 15,11 14-2-15</inkml:trace>
  <inkml:trace contextRef="#ctx0" brushRef="#br0" timeOffset="11505">18988 16251 74 0,'-23'21'40'15,"17"4"0"-15,6-25-2 16,10 13-36-16,13-12 0 16,13-4-1-16,5-5 1 15,2-4 0-15,6-7 0 16,-3-2 0-16,-5-2-2 15,-5-1 0-15,-9-2 1 16,-8 2-2-16,-11-1 1 16,-8 2-1-16,-10 5 1 15,-10 6 0-15,-9 6 1 16,-8 9-1-16,-9 11 1 15,-7 14 1-15,-1 11-1 0,1 9 0 16,1 4 0-16,10 7 0 16,13-5 0-16,16-5-1 15,20-12 1-15,20-18-3 16,24-8-1-16,14-25-4 15,30 3-21-15,-5-25-12 16,15 1-1-16,-8-19-1 16</inkml:trace>
  <inkml:trace contextRef="#ctx0" brushRef="#br0" timeOffset="29303">7359 13694 16 0,'-14'-11'30'16,"14"11"0"-16,0 0-15 16,-17-11-2-16,17 11-1 15,0 0-1-15,0 0-1 16,0 0-3-16,0 0-3 15,0 0 0-15,11-4-1 16,0 1-1-16,7 2-1 16,2-3 1-16,4 4 0 15,2 1-2-15,4 2 1 16,-1 0-1-16,3 4 1 0,3-1-1 15,6 1 0-15,1-2 1 16,7-3 0-16,3-5-1 16,10-1 1-16,3-4 0 15,9-2 1-15,2-2-1 16,6-1 0-16,6 0-1 15,0 4 0-15,3 1 1 16,-2 5-1-16,-2-2 0 16,-1 6 0-16,-3 3 0 15,-2 0 1-15,-1 2-1 16,2-3 0-16,-1 3 0 15,2-3 0-15,1-3 0 16,0-3 1-16,-2-3-1 0,-1 0-1 16,1 1-2-16,-7-8-3 15,10 12-14-15,-12-7-15 16,-2 6-1-16,-9-3 0 15,0 5 0-15</inkml:trace>
  <inkml:trace contextRef="#ctx0" brushRef="#br0" timeOffset="30912">10489 13357 47 0,'0'0'33'16,"0"0"2"-16,-3 11-1 15,-16 9-31-15,9 15 0 16,-9 4 0-16,1 16 2 15,-7 4-1-15,4 11 2 16,-8-3-3-16,9 1 2 16,-4-10-2-16,9-6 0 15,1-15-1-15,7-13 1 0,7-24-1 16,0 0-1-16,11-35 1 15,0-6-1-15,6-15 1 16,2-12-1-16,2-8 1 16,1-3-1-16,1-4 0 15,-1 3 0-15,0 9 0 16,-1 8 1-16,0 15-1 15,-2 11 0-15,-1 16 0 16,-2 19 0-16,-1 19 0 16,1 19-1-16,-7 11 1 15,0 16-1-15,-1 7 0 16,1 8 0-16,-3 3-1 15,5-5-1-15,-1-2-1 16,1-14-2-16,8 0-9 0,-13-28-27 16,16-5 3-16,-8-20-4 15,4-10 3-15</inkml:trace>
  <inkml:trace contextRef="#ctx0" brushRef="#br0" timeOffset="31085">10481 13598 77 0,'-14'10'41'15,"1"-4"-2"-15,14 6 1 16,-1-12-37-16,26 3-3 16,6-12-2-16,11-13-6 15,19-1-30-15,-6-12 0 16,14 1-2-16,-3-16 2 15</inkml:trace>
  <inkml:trace contextRef="#ctx0" brushRef="#br0" timeOffset="31291">11089 13125 98 0,'-20'43'40'0,"-6"1"0"16,4 20-12-16,-3-7-26 15,7 4-2-15,3-1 1 16,0 1-2-16,8 0-2 15,1-13-3-15,21 9-16 16,-2-22-18-16,11-4 1 16,2-17-1-16,11-6 0 15</inkml:trace>
  <inkml:trace contextRef="#ctx0" brushRef="#br0" timeOffset="31563">11368 13443 78 0,'-3'13'41'16,"-11"2"-1"-16,6 16 0 15,2-1-36-15,-3 8-1 16,2 1 0-16,7 1 0 16,2-3-1-16,10-7-1 15,5-9 1-15,9-4-1 16,2-15 0-16,10-7-1 15,-3-9 1-15,4-6-1 0,-3-7 0 16,-5-4-2-16,-4-2 0 16,-9-4-2-16,-3 3-2 15,-13-10-14-15,7 13-20 16,-13-4 0-16,6 11-2 15,-4-3 3-15</inkml:trace>
  <inkml:trace contextRef="#ctx0" brushRef="#br0" timeOffset="31808">11784 13465 65 0,'11'16'40'0,"-10"-5"-1"15,6 8 1-15,-12-4-31 0,6 7-2 16,-3 0-2-16,2 5-2 15,-4 0 0-15,3 6-2 16,-3-2 0-16,1-1-1 16,1-2-2-16,1-8-3 15,7 7-6-15,-6-27-29 16,11 3 0-16,0-22-1 15,12-4 1-15</inkml:trace>
  <inkml:trace contextRef="#ctx0" brushRef="#br0" timeOffset="31928">11909 13284 72 0,'-14'-16'38'16,"-4"5"-2"-16,7 11-3 0,13 12-60 16,-4 1-8-16,15 3-2 15,7-2 0-15</inkml:trace>
  <inkml:trace contextRef="#ctx0" brushRef="#br0" timeOffset="32661">12412 13464 79 0,'-38'4'42'16,"0"9"-2"-16,-13-3 2 15,-3 10-38-15,6 2 0 16,6 8 0-16,1 3-1 15,11 5 0-15,11-3-1 0,13 0 0 16,14-6-1-16,14-6 0 16,9-8-1-16,10-10 1 15,4-11-1-15,5-13 0 16,-2-5-1-16,2-11 1 15,-9-1-1-15,-5-7 0 16,-7 4 0-16,-10-2 0 16,-6 10 1-16,-8 7-1 15,-6 11 1-15,-10 14 0 16,-2 13 0-16,-5 12 1 15,-2 6-1-15,3 8 0 16,4 1 1-16,6-1-1 16,8-7 1-16,10-6-1 0,8-14 1 15,9-10-1-15,8-12 1 16,5-7-1-16,1-7 0 15,-1-3 1-15,-3-1-1 16,-4 0 0-16,-8 6 0 16,-2 6 0-16,-10 10 0 15,-14 5 0-15,4 13 0 16,-13 11 0-16,-5 8 0 15,-1 2 0-15,-1 4 0 16,1-1 0-16,4-3 0 16,4-8 0-16,12-13 0 15,8-15 0-15,12-17 0 16,10-10 1-16,3-9-1 15,10-7 0-15,0-1 1 0,2-1-1 16,-6 5 1-16,-3 10 0 16,-9 9 0-16,-6 9 0 15,-8 13-1-15,-4 13 1 16,-6 6 0-16,-2 11-1 15,-4 4 0-15,1 4 0 16,1 5-2-16,0-3-1 16,3 4-3-16,-5-19-9 15,19 16-13-15,-15-27-6 16,19 4-7-16,-5-17-2 15,9 4 2-15</inkml:trace>
  <inkml:trace contextRef="#ctx0" brushRef="#br0" timeOffset="32796">13372 13767 111 0,'0'0'43'0,"-14"-4"0"15,14 4-7-15,-16 10-35 16,6-11-4-16,10 1-11 16,-22-5-13-16,22 5-16 15,-11-9-1-15,11 9-1 16,-18-17 1-16</inkml:trace>
  <inkml:trace contextRef="#ctx0" brushRef="#br0" timeOffset="35782">6023 10049 98 0,'-9'-30'39'16,"32"4"1"-16,11-15-2 16,18 0-35-16,15-4-1 15,12 4-2-15,7 10-4 16,-5 0-24-16,7 21-11 15,-13 6 1-15,-1 15-2 16</inkml:trace>
  <inkml:trace contextRef="#ctx0" brushRef="#br0" timeOffset="36443">7195 9849 87 0,'-16'5'36'0,"7"14"1"16,-12 1 0-16,-1 14-33 15,-5 6-1-15,1 6 1 0,-5 1-1 16,2 3 0-16,-1-5 0 16,9-4-1-16,-1-10 0 15,10-7-1-15,12-24 0 16,0 0 0-16,0 0 0 15,25-35 0-15,-5-3 0 16,5-12-1-16,3-6 1 16,-3-8 0-16,-2 2-1 15,-7 1 1-15,-2 7-1 16,-6 9 1-16,-4 12 0 15,-3 10-1-15,-3 12 1 16,2 11-1-16,-8 11 1 16,8 9-1-16,3 3 1 15,5 3-1-15,6 3 0 0,9-2 1 16,5-2-1-16,10-10 1 15,5-8 0-15,6-7 0 16,2-10 0-16,3-6 0 16,-4-10 0-16,-1 1 0 15,-9-4 0-15,-6 6-1 16,-7 3 2-16,-8 9-2 15,-19 11 1-15,11 17-1 16,-17 12 1-16,-6 12-1 16,-3 12 0-16,1 7 0 15,4 5 0-15,2 1-1 16,8-2-2-16,7-13-2 15,21-4-2-15,4-20-3 16,21 3-14-16,-5-30-14 16,18-1 0-16,-7-19-2 0,9-2 2 15</inkml:trace>
  <inkml:trace contextRef="#ctx0" brushRef="#br0" timeOffset="37562">8171 10027 86 0,'2'-25'37'0,"-18"0"0"16,-2 17 2-16,-17 0-25 15,2 19-6-15,-8 6-3 16,3 13-2-16,-2 4 0 15,4 7 0-15,8 0-1 16,8 3-1-16,8-4 1 16,12-5-1-16,10-9 0 15,10-6-2-15,10-13 1 0,8-8 0 16,2-11 1-16,2-9-1 15,-3-4 0-15,-4-7-1 16,-4-4 1-16,-7 0 2 16,-8 3-3-16,-6 3 1 15,-9 7 0-15,-2 8 0 16,1 15 0-16,-18 1 0 15,7 14 0-15,2 9 0 16,2 5 0-16,3 3 1 16,5 1-2-16,6-3 2 15,8-6-1-15,11-8 0 16,6-8 1-16,11-8-1 15,3-7 1-15,3-8-1 16,3-3 1-16,-1-4-1 16,-6-1 0-16,-4 0 0 0,-10 4 1 15,-8 4-1-15,-8 7 0 16,-15 8 0-16,0 0-1 15,5 23 1-15,-13-2 0 16,-4 4-1-16,3-2 1 16,1 4 0-16,3-5 0 15,3-7 0-15,2-15 0 16,20 0 0-16,-2-15 0 15,8-9 1-15,0-10-1 16,4-4 0-16,1-6 1 16,-2 3-1-16,-9 5 0 15,0 2 0-15,-7 13 0 16,-4 4 0-16,-9 17 0 15,0 0 0-15,2 11 0 0,-2 6 0 16,4 3 0-16,1 4 0 16,5-3-1-16,8-2 2 15,8-3-1-15,5-7 0 16,10-8 0-16,3-8 1 15,3-7-1-15,2-7 1 16,-3 0-1-16,-3-4 1 16,-8 0 0-16,-5 4-1 15,-10-1 0-15,-6 7 1 16,-14 15-1-16,0 0 0 15,0 0 0-15,-14 15 1 16,1 8-2-16,1 1 2 16,1 7-1-16,4-2 0 15,7-1 0-15,6-5 0 0,9-9 2 16,7-10-2-16,8-9 0 15,2-9 0-15,6-12 0 16,4-1 0-16,0-2 0 16,-3-1 0-16,-4 2 0 15,-5 5 0-15,-7 12 0 16,-4 13 0-16,-11 21 0 15,-16 19 0-15,-12 18 0 16,-8 17 0-16,-12 16 0 16,-5 13 0-16,-4 5 0 15,-2-4 0-15,1-8-3 16,12-13 4-16,7-17-1 15,10-22 2-15,13-21-2 16,8-26 0-16,21-22 0 16,3-20 0-16,8-18 0 0,2-12 0 15,4-13 0-15,3-2 0 16,0-2 0-16,-5 6 0 15,0 11 0-15,-2 6-3 16,6 15-6-16,-4-5-11 16,23 26-5-16,-17-12-6 15,29 23-1-15,-11-13-3 16,22 19-5-16,-2 1 1 15</inkml:trace>
  <inkml:trace contextRef="#ctx0" brushRef="#br0" timeOffset="37698">10398 10119 130 0,'-24'23'45'0,"5"5"-3"15,-13-24-4-15,8-20-45 0,24 16-13 16,-24-37-10-16,33 10-9 16,-1-20-6-16,11-9-2 15,0-11 2-15</inkml:trace>
  <inkml:trace contextRef="#ctx0" brushRef="#br0" timeOffset="618154">5565 10942 73 0,'-15'6'38'16,"15"-6"0"-16,-13 12-1 15,22-3-28-15,5-9-7 16,17-4-2-16,12 1-4 15,6-13-5-15,17 4-26 16,1-10-1-16,8 4-2 16,-5-4 1-16</inkml:trace>
  <inkml:trace contextRef="#ctx0" brushRef="#br0" timeOffset="618881">6796 10716 64 0,'-3'-12'35'15,"3"12"-1"-15,-10-7 0 16,10 7-28-16,-18 19-1 16,12 3-1-16,-8 1 0 0,5 12 0 15,-5-1-1 1,0 12-1-16,-5-1 0 0,4 3-1 15,-1-4 1-15,2-1-2 16,2-7 1-16,1-6-3 16,3-6 3-16,6-8-1 15,2-16 1-15,0 0 0 16,0 0 1-16,21-32 1 15,-9-1-1-15,3-6 1 16,2-11-2-16,1-5 2 16,3-8-2-16,0 0 1 15,0 3-2-15,1 5 0 16,1 5 1-16,0 8-1 15,-2 13 0-15,2 10 0 16,-2 16 1-16,0 12-1 0,-3 14 1 16,-2 10-1-16,-3 11 1 15,-1 8-1-15,-4 8 0 16,-1 0 0-16,-6 2-1 15,-1-4-3-15,0 0 1 16,-7-10-5-16,9 4-17 16,-16-19-15-16,8 0 2 15,-12-16-2-15,4-3 1 16</inkml:trace>
  <inkml:trace contextRef="#ctx0" brushRef="#br0" timeOffset="619403">6647 11089 80 0,'-11'-12'40'0,"3"-3"-2"0,15 2 1 15,8-4-35-15,12 0 0 16,9-4-3-16,11-2 0 16,8 2-2-16,0 1-3 15,7 5-2-15,-8-5-4 16,7 16-4-16,-20-9-5 15,6 16 0-15,-21-13 2 16,6 13 6-16,-17-5 5 16,-1 2 4-16,-4 2 7 15,-10-2 5-15,0 0 4 16,0 0 2-16,10 14 0 15,-10-14-4-15,-6 23-4 16,0-7-2-16,4 7-2 16,-4 0-1-16,2 4-2 0,-1-5 2 15,2 0-3-15,0-6 2 16,4-2-3-16,-1-14 3 15,12 1-2-15,0-13 1 16,3-6 2-16,2-4-2 16,2-7 2-16,-2-4-1 15,0-2 0-15,-3-1-1 16,-1 7 2-16,-5 2-2 15,-2 6-1-15,-3 4 1 16,-1 6-1-16,-2 11 1 16,0 0-1-16,10 5-1 15,-10-5 0-15,23 22-2 16,-8-13-2-16,13 10-6 15,-8-11-25-15,18 3-1 16,-5-10 0-16,13 4-1 0</inkml:trace>
  <inkml:trace contextRef="#ctx0" brushRef="#br0" timeOffset="619586">7843 10818 85 0,'7'12'36'0,"-10"8"2"16,-9-3 0-16,4 10-32 15,-9 0-1-15,5 6-2 16,-2-1 0-16,4-1-2 15,2-3 0-15,3-4-3 16,10-3-1-16,-5-21-11 16,26 6-25-16,-8-18-1 15,13-5 1-15,-4-12 2 16</inkml:trace>
  <inkml:trace contextRef="#ctx0" brushRef="#br0" timeOffset="619731">7975 10632 92 0,'-17'3'36'15,"9"9"-2"-15,3 0-3 16,5-12-54-16,18 13-13 16,1-5 0-16,11 6-1 15,3-3 2-15</inkml:trace>
  <inkml:trace contextRef="#ctx0" brushRef="#br0" timeOffset="620040">8332 10785 81 0,'0'0'37'15,"-16"6"-1"-15,-2 1 0 16,-10-3-30-16,1 2-1 15,-4-1-1-15,5 7-1 16,2-4 0-16,8 1-1 16,16-9-1-16,-10 15 0 15,10-15 0-15,30 9 0 16,-1-8-1-16,4 0 0 15,4 2 0-15,-1 0 1 16,-5 3-1-16,-4 3 1 16,-10 4-1-16,-9 3 1 15,-12 5-1-15,-8 0 1 16,-9 0-1-16,-2 1 0 0,0-4 0 15,2-6-2-15,11-4-5 16,-3-15-29-16,29-1-2 16,7-15-1-16,22-3 0 15</inkml:trace>
  <inkml:trace contextRef="#ctx0" brushRef="#br0" timeOffset="620422">8915 10437 102 0,'-4'12'39'0,"-14"4"2"16,0 17-4-16,-6-2-33 16,1 14-1-16,-4 3 1 0,2 6-1 15,-2 0-1-15,4 1 0 16,3-5-1-16,5-5 0 15,6-6 0-15,8-10 0 16,4-9-1-16,11-10 1 16,7-11 0-16,8-7 0 15,3-11-1-15,7 0 1 16,-1-9 0-16,-3 3-1 15,-3-1 1-15,-4 4-1 16,-7 6 0-16,-6 9 0 16,-15 7 0-16,12 15 0 15,-13 5 0-15,-2 5-1 16,-2 6 0-16,3 2-2 15,2 2-2-15,0-6-6 16,18 0-28-16,-5-12-3 0,17 1 1 16,-3-17-4-16</inkml:trace>
  <inkml:trace contextRef="#ctx0" brushRef="#br0" timeOffset="621060">9399 10953 80 0,'15'-7'39'15,"-15"7"-2"-15,0 0 3 16,0 0-32-16,-13 12-2 16,2-2-1-16,1 3-2 15,-2 1-1-15,1 5 0 16,0-7-1-16,1 5-1 15,5-6 0-15,5-11-1 16,3 15 2-16,-3-15-1 16,20-5 1-16,-3-3-1 15,1-5 0-15,0-2 2 16,3-5-1-16,-1-4 1 15,-3 0-2-15,3-4 0 16,-8 0 1-16,4 0-1 0,-7 8 0 16,1-1 0-16,-4 7 1 15,-6 14-1-15,0 0 0 16,0 0 0-16,3 15 0 15,-7 5 1-15,3 0-1 16,1 2 0-16,5 0 1 16,5-3 0-16,13-10 0 15,5-6 0-15,10-7 0 16,5-8 0-16,9-8 1 15,0-6-1-15,0-4 0 16,-2 0 0-16,-9 1 0 16,-8 3 0-16,-9 6 0 15,-7 9-1-15,-17 11 0 16,0 0 0-16,-15 24-1 0,-3 0-1 15,2 7-2-15,-1-2-1 16,12 14-11-16,-3-16-26 16,26 2 2-16,3-15-1 15,20 0 0-15</inkml:trace>
  <inkml:trace contextRef="#ctx0" brushRef="#br0" timeOffset="621436">10649 10700 116 0,'-41'-10'42'0,"1"13"0"16,-11-6-6-16,3 18-33 15,1 8 1-15,5 7-2 0,4 5 0 16,11 5 0-16,10 1-1 15,15-3-1-15,12-5 1 16,15-10 0-16,18-12-1 16,9-9 0-16,12-13 1 15,3-11-1-15,1-13 0 16,-2-5 2-16,-7-10-2 15,-12 4 0-15,-10 0 0 16,-14 7 0-16,-13 8 0 16,-14 15 0-16,-10 11 0 15,-10 13 0-15,0 12 0 16,-3 6 0-16,2 11 0 15,1 0-4-15,15 9-12 16,-7-12-24-16,23 0-2 0,-3-15-1 16,15 1-1-16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07/11/2014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leiades_in_folklore_and_literatu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3.png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Pleiades_in_folklore_and_literature" TargetMode="Externa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Pleiades_in_folklore_and_literature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6.emf"/><Relationship Id="rId10" Type="http://schemas.openxmlformats.org/officeDocument/2006/relationships/image" Target="../media/image8.emf"/><Relationship Id="rId4" Type="http://schemas.openxmlformats.org/officeDocument/2006/relationships/customXml" Target="../ink/ink4.xml"/><Relationship Id="rId9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8696765"/>
              </p:ext>
            </p:extLst>
          </p:nvPr>
        </p:nvGraphicFramePr>
        <p:xfrm>
          <a:off x="214283" y="761999"/>
          <a:ext cx="8750332" cy="4169095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time in class to complete them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Pages 236 - 246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 homework has already been started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will give us time to help us finish our HW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laptops in the COW, if needed, to do the research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find the info needed.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4992469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dirty="0">
                <a:hlinkClick r:id="rId3"/>
              </a:rPr>
              <a:t>http://en.wikipedia.org/wiki/Pleiades_in_folklore_and_literature</a:t>
            </a:r>
            <a:r>
              <a:rPr lang="en-NZ" sz="2400" dirty="0"/>
              <a:t> 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50000"/>
          <a:stretch/>
        </p:blipFill>
        <p:spPr>
          <a:xfrm>
            <a:off x="228600" y="6626"/>
            <a:ext cx="4495800" cy="661992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081160" y="297360"/>
              <a:ext cx="5927760" cy="6154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72160" y="286200"/>
                <a:ext cx="5942160" cy="61754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Rectangle 3"/>
          <p:cNvSpPr/>
          <p:nvPr/>
        </p:nvSpPr>
        <p:spPr>
          <a:xfrm>
            <a:off x="2590800" y="6059269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>
                <a:hlinkClick r:id="rId6"/>
              </a:rPr>
              <a:t>http://en.wikipedia.org/wiki/Pleiades_in_folklore_and_literature</a:t>
            </a:r>
            <a:r>
              <a:rPr lang="en-NZ" dirty="0"/>
              <a:t> 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560320" y="5081760"/>
              <a:ext cx="3001320" cy="1051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47720" y="5069520"/>
                <a:ext cx="3028320" cy="107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20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48829"/>
          <a:stretch/>
        </p:blipFill>
        <p:spPr>
          <a:xfrm>
            <a:off x="228600" y="76200"/>
            <a:ext cx="4495800" cy="665797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68280" y="4458960"/>
              <a:ext cx="1486080" cy="888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63960" y="4447800"/>
                <a:ext cx="1495440" cy="91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333160" y="1395000"/>
              <a:ext cx="3367080" cy="2904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19480" y="1380240"/>
                <a:ext cx="3390480" cy="293436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Rectangle 5"/>
          <p:cNvSpPr/>
          <p:nvPr/>
        </p:nvSpPr>
        <p:spPr>
          <a:xfrm>
            <a:off x="2590800" y="6059269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>
                <a:hlinkClick r:id="rId8"/>
              </a:rPr>
              <a:t>http://en.wikipedia.org/wiki/Pleiades_in_folklore_and_literature</a:t>
            </a:r>
            <a:r>
              <a:rPr lang="en-NZ" dirty="0"/>
              <a:t> 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993320" y="3498840"/>
              <a:ext cx="5004360" cy="2685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980360" y="3483360"/>
                <a:ext cx="5022720" cy="271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839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8240</TotalTime>
  <Words>249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357</cp:revision>
  <dcterms:created xsi:type="dcterms:W3CDTF">2006-08-16T00:00:00Z</dcterms:created>
  <dcterms:modified xsi:type="dcterms:W3CDTF">2014-11-06T22:41:14Z</dcterms:modified>
</cp:coreProperties>
</file>