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341" r:id="rId2"/>
    <p:sldId id="340" r:id="rId3"/>
    <p:sldId id="61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05/11/2014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8696765"/>
              </p:ext>
            </p:extLst>
          </p:nvPr>
        </p:nvGraphicFramePr>
        <p:xfrm>
          <a:off x="214283" y="761999"/>
          <a:ext cx="8750332" cy="4169095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2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some time in class to complete them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Pages 236 - 246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 homework has already been started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will give us time to help us finish our HW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laptops in the COW, if needed, to do the research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find the info needed.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0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8118</TotalTime>
  <Words>240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352</cp:revision>
  <dcterms:created xsi:type="dcterms:W3CDTF">2006-08-16T00:00:00Z</dcterms:created>
  <dcterms:modified xsi:type="dcterms:W3CDTF">2014-11-05T03:05:40Z</dcterms:modified>
</cp:coreProperties>
</file>