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341" r:id="rId2"/>
    <p:sldId id="340" r:id="rId3"/>
    <p:sldId id="616" r:id="rId4"/>
    <p:sldId id="61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70" d="100"/>
          <a:sy n="70" d="100"/>
        </p:scale>
        <p:origin x="14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30T20:11:37.101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7614 4346 62 0,'0'0'34'0,"6"-14"-1"16,-6 14-2-16,0 0-25 15,0 0 0-15,0 0-3 16,0 0-1-16,-6 19 0 15,6 2-2-15,-5 4 1 16,-1 4-2-16,2 7 0 16,-2-3-3-16,7 10-13 15,-8-15-16-15,14 1 0 16,-2-11-1-16,10-6 1 15</inkml:trace>
  <inkml:trace contextRef="#ctx0" brushRef="#br0" timeOffset="353">7908 4308 72 0,'0'0'35'15,"0"0"-1"-15,-13 1-2 16,1 4-28-16,4 5 0 15,8-10-2-15,-17 23-2 16,9-9 1-16,6 0-1 16,3 0 1-16,6-3-2 15,7-1 1-15,1-2-1 16,5-5 1-16,3 3 0 15,1-1 0-15,-1 0 1 16,-3 3-1-16,-4 3 0 16,-7 4 0-16,-9 3 0 15,-1 5 0-15,-7 4 1 0,-6-2-2 16,3-2 0-16,-2 1-3 15,0-17-10-15,13-7-19 16,0 0 0-16,6-11-2 16,6-16 1-16</inkml:trace>
  <inkml:trace contextRef="#ctx0" brushRef="#br0" timeOffset="548">7993 4246 85 0,'-17'3'34'15,"7"5"0"-15,10-8 0 16,0 0-33-16,0 0-1 0,15 0-1 16,11 0-6-16,-3-12-9 15,15 6-16-15,-6-3-2 16,9 3 0-16,-6-4 0 15</inkml:trace>
  <inkml:trace contextRef="#ctx0" brushRef="#br0" timeOffset="1352">8336 4236 65 0,'0'0'34'15,"0"0"-1"-15,0 0 1 16,0 0-26-16,-13 24-2 15,-1-12-1-15,5 10-2 0,-4 1 0 16,1 4-2-16,0 1 0 16,3 0 0-16,5-3 0 15,4-2-2-15,7-5 1 16,3-7-1-16,8-7 1 15,6-6 0-15,3-6-1 16,0-10 1-16,2-5-1 16,-1-7 1-16,-5 0-2 15,-3-2 2-15,-6 0-1 16,-8 1 0-16,-5 5 1 15,-7 6 0-15,-1 2 1 16,-1 8-1-16,-4 3 1 0,12 7 0 16,-15 0 0-16,15 0 0 15,0 0 0-15,5 16 0 16,9-12 0-16,7-1 0 15,4-2-1-15,4-1 1 16,1-3 0-16,2-1 0 16,-2 1-1-16,-4 1 1 15,-5-3-1-15,-3 4 1 16,-18 1 0-16,11 4 0 15,-11-4 0-15,-8 21 0 16,-5-7 0-16,-1 3 0 16,-1 4 0-16,0 3 0 15,1 0-1-15,3-2-1 16,4-1 2-16,7-5-2 15,8-3 1-15,6-5-1 0,6-6 2 16,4-5-2-16,4-6 1 16,-1-4 2-16,1-7-2 15,-2 0 1-15,-5-3-1 16,-4-3 1-16,-8 2-1 15,-5 1 1-15,-8-1-1 16,-4 3 0-16,-6 1 1 16,-2 4-1-16,-3 5 0 15,1 1 1-15,-1 5-1 16,4 2 1-16,6 6-1 15,9-3 1-15,-2 10-1 16,12-4 0-16,8-3 0 16,8 0 0-16,4-6-1 15,6 1 1-15,-1-2-2 0,-1-4-1 16,-2 8-6-16,-15-9-28 15,2 9 1-15,-19 0-2 16,0 0 0-16</inkml:trace>
  <inkml:trace contextRef="#ctx0" brushRef="#br0" timeOffset="2554">9106 4181 48 0,'0'0'30'16,"-6"-12"3"-16,6 12-2 16,0 0-23-16,-22-7 0 15,17 17-1-15,-10-2-1 16,5 8-1-16,-5 0-1 15,3 6-1-15,-2-2 0 16,5 0 0-16,1-3-1 16,7 1 1-16,4-7-1 15,-3-11-1-15,25 9 1 16,-6-11-1-16,7-6 0 15,1-6 0-15,0-2 0 0,1-4-1 16,-1-2 1-16,-6-2-1 16,-6 1 0-16,-5 0 0 15,-6 2 0-15,-3 2 0 16,-8 5 0-16,-5 2 0 15,-1 2 0-15,0 5 0 16,0 3 0-16,13 2 0 16,-16 4 0-16,16-4 0 15,1 12 0-15,12-10 0 16,5 2 0-16,5-2 0 15,5-2 0-15,1-1 0 16,2-3 1-16,-2 0-1 16,-2-2 1-16,-5 1 0 15,-6 1 0-15,-2 1 0 0,-14 3 0 16,0 0 0-16,0 0 0 15,-5 19 0-15,-7-4 0 16,-3 8-1-16,-3 2 0 16,2 4 0-16,2 1 0 15,4 2 0-15,7-4 0 16,8-5 0-16,10-9 1 15,7-8-1-15,7-11 1 16,2-8 0-16,1-6 0 16,-2-10-1-16,-6-2 0 15,-7-5 0-15,-11 1-1 16,-12 3-2-16,-11 8 1 15,-17 0-2-15,-3 13-2 16,-11 4 1-16,1 16-5 0,-5-7-26 16,14 15 1-16,2-4-1 15,16 6 1-15</inkml:trace>
  <inkml:trace contextRef="#ctx0" brushRef="#br0" timeOffset="3035">8574 4534 70 0,'0'0'36'0,"0"0"0"16,0 0 0-16,4 16-29 16,-9 9-9-16,-9-1-22 15,5 14-9-15,-5-1-1 16,6 1-2-16</inkml:trace>
  <inkml:trace contextRef="#ctx0" brushRef="#br0" timeOffset="3568">9671 4316 69 0,'11'-3'38'0,"-11"3"-2"16,0 0 1-16,-3 24-29 15,-9-10-3-15,1 8-4 16,0 3-3-16,-3-2-5 0,11 13-23 16,-2-13-6-16,9 4 0 15,1-14 0-15</inkml:trace>
  <inkml:trace contextRef="#ctx0" brushRef="#br0" timeOffset="4672">10060 4098 73 0,'-9'-11'35'0,"9"11"-1"15,-26 7-1-15,14 7-28 16,-10 2-1-16,3 8 0 15,-5 4 0-15,4 4-1 16,-3 1 0-16,7 1-1 16,4-4 0-16,10-1-2 15,3-8 2-15,10-4-2 16,7-7 1-16,8-8-1 15,6-7 0-15,3-6 1 16,0-8 0-16,1-2 0 16,-6-8-1-16,-3 1 1 15,-8-3-1-15,-5 1 1 0,-9 2 0 16,-5 1-1-16,-4 4-1 15,-4 3 1-15,-1 4 0 16,-1 4-1-16,10 12 1 16,-15-10-1-16,15 10 1 15,0 0-1-15,0 0 1 16,13 13-1-16,1-9 1 15,6 0 0-15,3-1 0 16,1-3 0-16,4-1 1 16,-1-1-1-16,-4 0 1 15,-1-2 0-15,-6 2-1 16,-2-1 1-16,-14 3 0 15,15 0-1-15,-15 0 1 0,-2 11-1 16,-3 3 0-16,-4 2 0 16,-2 3 0-16,1 7 0 15,-3-1 0-15,2 5 0 16,2-2 0-16,5-2 1 15,4-5-1-15,9-5 1 16,5-7-1-16,7-6 0 16,6-8 1-16,4-4-1 15,-1-8 1-15,5-8-1 16,-4-1 0-16,-7-5 0 15,-3 0 0-15,-6-1 0 16,-7 3 1-16,-7 1-1 16,-4 5 0-16,-4 4 0 15,-2 7-1-15,-4 1 1 0,13 11-1 16,-16-3 0-16,16 3 0 15,-4 12 1-15,4-12-1 16,20 17 1-16,0-10-1 16,5-2 1-16,4-4 1 15,6-1-1-15,2-2 0 16,-3-2 1-16,-2-3-1 15,-5 2 1-15,-7-1 0 16,-4 3 0-16,-16 3-1 16,0 0 1-16,0 0 0 15,-16 24-1-15,-3-2 1 16,-3 4-1-16,-1 8 0 15,2 3 0-15,3 1 0 16,9 1 0-16,9-3 0 16,11-7 0-16,7-9 0 0,9-7 0 15,2-8 1-15,5-10-1 16,-1-8 1-16,-3-4 1 15,-5-6-2-15,-9-5 1 16,-6 0-4-16,-12-8-1 16,4 15-23-16,-24-16-10 15,2 15-1-15,-16-8-2 16,5 15 1-16</inkml:trace>
  <inkml:trace contextRef="#ctx0" brushRef="#br0" timeOffset="5534">7755 4905 40 0,'-14'-5'30'0,"3"-1"3"15,-1-2-1-15,12 8-19 16,-23-14-7-16,23 14 0 15,-15-11-2-15,15 11-1 0,0 0 1 16,0 0-2 0,0 0 0-16,10-5 0 0,13 6 0 15,11 3 0-15,11-3 1 16,14 2-1-16,11-4 0 15,16 2 0-15,11-4 0 16,13-3-1-16,8-4 0 16,7-4-1-16,5-5 1 15,7-2-1-15,0-2 1 16,5 3-1-16,-8-2 0 15,-4 4-1-15,-3 5 1 16,-5 0 0-16,-3 7 0 16,-3-1 0-16,-6 0-1 15,0-4 1-15,0-4 0 0,1-4 0 16,-5-4 0-16,-4 0-1 15,-9-3 2-15,-10 1-1 16,-12 4 0-16,-12 1 0 16,-13 7 0-16,-10 6 0 15,-8 3 0-15,-9 3 0 16,1 1 0-16,3 0 0 15,6-2 0-15,9-1-2 16,12-3 1-16,2-6-2 16,7 2-1-16,-4-9-3 15,12 5-29-15,-21-6 1 16,0 9-2-16,-23-5 2 15</inkml:trace>
  <inkml:trace contextRef="#ctx0" brushRef="#br0" timeOffset="6377">8254 5106 60 0,'0'0'34'16,"0"0"2"-16,2-10-2 15,13 7-16-15,3-6-16 16,11 1 0-16,0-5-1 15,8 5 0-15,-1-3 0 16,2 4-1-16,-2 2 1 16,-3 2-2-16,-5 2 2 15,-10 5 0-15,-8 6 0 16,-8 2 0-16,-9 6 1 15,-7 2-1-15,-8 0 2 16,2 1-2-16,2-2 1 16,1-1-2-16,7-3 2 0,8-5-2 15,2-10 0-15,31 8 1 16,-2-9-1-16,4 0 0 15,1 0 0-15,2-1 1 16,-6 1 0-16,-3 5-1 16,-15 5 1-16,-7 7 0 15,-14 4-1-15,-9 4 1 16,-9 2-1-16,-2 1 1 15,0-3-2-15,2-2-1 16,7-5-2-16,9-17-5 16,22 3-28-16,8-19 0 15,17-3-1-15,3-12 1 0</inkml:trace>
  <inkml:trace contextRef="#ctx0" brushRef="#br0" timeOffset="7022">9067 5048 91 0,'-14'5'37'0,"-5"-4"-1"16,4 12-6-16,-2-7-25 16,2 8-4-16,-3 1 3 15,0 6-3-15,0 4 3 16,4 2-4-16,-1 3 3 15,10 4-1-15,1-5-1 16,10-1 0-16,5-8 0 16,11-8-1-16,9-11 1 0,2-8-1 15,10-11 1-15,1-9-1 16,1-5-1-16,-5-7 3 15,-4 1-3-15,-12 0 2 16,-11 7-2-16,-11 2 1 16,-9 10-1-16,-13 6 2 15,-1 7-1-15,-5 7-1 16,-1 5 1-16,9 5 0 15,5 5 1-15,11-1-1 16,12-3 1-16,18-3-1 16,12-6 0-16,15-3 1 15,8-5 0-15,6-5-1 16,3-4-1-16,-3-4 2 15,-6 0-3-15,-12 6 4 0,-13-1-2 16,-10 5 0-16,-19 7 1 16,-9 1 0-16,-15 18 0 15,-7 2 0-15,-8 6 1 16,1 3-1-16,-4 2 0 15,7 4 0-15,5 0 0 16,10-4 0-16,11-8 1 16,14-6-2-16,8-9 1 15,8-8-1-15,5-8 1 16,3-9 0-16,-2-5-2 15,-2-9 3-15,-4-2-3 16,-10-3 0-16,-2 3-3 16,-13-3-2-16,5 17-17 15,-15-13-16-15,9 13-1 0,-11-2-4 16,7 21 4-16</inkml:trace>
  <inkml:trace contextRef="#ctx0" brushRef="#br0" timeOffset="7797">10093 5232 73 0,'0'0'35'0,"-23"10"1"15,9 4-1-15,-6 0-30 16,2 8-2-16,-3-1-2 16,1 2-2-16,6 7-4 15,-3-12-23-15,17 3-6 16,0-21-1-16,25 12-1 15</inkml:trace>
  <inkml:trace contextRef="#ctx0" brushRef="#br0" timeOffset="8804">10480 4949 71 0,'-25'-5'35'0,"8"16"1"16,-8 4 0-16,-2 13-30 15,-3 1 0-15,3 7-2 16,1 1 1-16,4 5-3 16,4-5 2-16,9 0-2 0,9-13 1 15,10-2-2 1,10-14 0-16,7-7 0 0,6-10 0 15,2-7-1-15,6-10-1 16,-6-6 3-16,0-5-4 16,-7-2 2-16,-7-1-1 15,-7 3 1-15,-8 1-2 16,-4 7 2-16,-8 5 0 15,-2 5-1-15,-1 9 1 16,-5 4 0-16,14 6 0 16,-15 5 0-16,15-5 0 15,4 16 1-15,11-8-1 16,9-3 0-16,8-3 0 15,9-3 1-15,5-4-1 16,1-2 0-16,0-2 1 16,-3 0 0-16,-8 1 0 0,-7-1 0 15,-10 2 0-15,-6 3 0 16,-13 4 0-16,0 0 0 15,-13 13-1-15,-3 2 1 16,-6 3-1-16,2 7 0 16,-4 2 0-16,6 4 0 15,1 2 1-15,8-3-1 16,9-3 1-16,7-6-1 15,8-3 2-15,5-9-2 16,5-8 0-16,2-7 1 16,1-9-3-16,-1-7 2 15,0-3-2-15,-7-6 2 16,-2-2-1-16,-8-1 1 0,-5 0 0 15,-5 4-1-15,-3 6 1 16,-4 3 0-16,0 5 0 16,0 5-1-16,7 11 1 15,0 0-1-15,0 0 1 16,12-3 0-16,7 8 0 15,7 2 1-15,4-3-1 16,4 0 0-16,1-2 1 16,1-1 0-16,-3-2-1 15,-5 0 1-15,-8 1-1 16,-3 0 1-16,-17 0 0 15,10 4-1-15,-10-4 1 16,-17 17-1-16,-1-1 0 16,-2 6 0-16,-5 3 0 0,0 5 0 15,4 1 1-15,2 2-1 16,10-1 1-16,7-3-1 15,9-5 2-15,11-7-2 16,10-6 2-16,6-9-1 16,4-7-3-16,0-9 4 15,-4-6-3-15,0-6 1 16,-7-2-2-16,-7-6 2 15,-8 2-3-15,-10-2 0 16,-5 4-1-16,-6-3-3 16,4 18-8-16,-14-12-22 15,12 16 0-15,-8-3-3 16,15 14 3-16</inkml:trace>
  <inkml:trace contextRef="#ctx0" brushRef="#br0" timeOffset="9159">10444 5182 92 0,'-11'5'38'0,"11"-5"2"16,17-13-3-16,17-3-34 16,25 0 3-16,12-7-4 15,20 0 1-15,6-3-2 16,11 3 0-16,3 0-1 0,2 3 0 15,-4 0 1-15,-9 4-2 16,-9 3 0-16,-10 2 0 16,-9 1-1-16,-13 2 0 15,-11 2-1-15,-16 0-2 16,-4 10-10-16,-28-4-23 15,12-7 1-15,-23-1-2 16,11 8 1-16</inkml:trace>
  <inkml:trace contextRef="#ctx0" brushRef="#br0" timeOffset="9892">10088 4224 78 0,'-28'1'37'15,"8"6"0"-15,-7-9-1 16,11 8-30-16,0-8 0 15,16 2-2-15,-12 0 0 16,12 0-2-16,0 0 1 16,21-8-2-16,-5 3 1 15,6 0-1-15,10-2 0 16,11 4 0-16,11-2 1 15,15 1-1-15,11 0 0 16,15 0-1-16,8-1 1 16,8 0 0-16,4-4-1 15,-4 0 1-15,-8-1-1 16,-7-1 0-16,-18 3 0 15,-12 0-1-15,-16 4 0 0,-15-2-1 16,-12 9-4-16,-23-3-8 16,0 0-22-16,0 0-1 15,-20 22 0-15,-4-18-2 16</inkml:trace>
  <inkml:trace contextRef="#ctx0" brushRef="#br0" timeOffset="10539">10468 5158 44 0,'-15'-10'32'0,"4"2"3"15,-3-5-2-15,14 13-20 16,-19-12-4-16,19 12 2 16,-11-3-1-16,11 3-3 15,0 0-1-15,9 17-2 16,1-14 2-16,9 3-4 15,5-7 3-15,9 2-3 0,5-4-2 16,8-2 3-16,3-2-5 16,3-4 2-16,2 5-6 15,-7-11-8-15,7 13-25 16,-15-8 1-16,4 7 0 16,-15-5-4-16</inkml:trace>
  <inkml:trace contextRef="#ctx0" brushRef="#br1" timeOffset="15590">9672 5051 52 0,'0'0'30'16,"-4"-13"4"-16,4 13-5 15,0 0-21-15,-7-18-1 16,7 18 3-16,0 0-1 16,0 0-2-16,0 0-1 15,0 0-1-15,0 0-1 0,0 0-2 16,13 23 2-16,-7 0-4 15,6 8 3-15,1 7-4 16,4 8 2-16,5 6-2 16,1 1 2-16,2-3-1 15,0-1-2-15,-3-5-3 16,1 0-5-16,-13-14-26 15,4-1 0-15,-8-14-2 16,1-2 0-16</inkml:trace>
  <inkml:trace contextRef="#ctx0" brushRef="#br1" timeOffset="16255">9526 4096 61 0,'-2'-16'34'15,"1"5"0"-15,-3-2 0 16,4 13-24-16,-2-12-2 16,2 12-2-16,6 10-1 15,2 11 0-15,-4 7-2 16,2 9-1-16,1 8-1 15,0 6-2-15,0 8-2 16,-6-3-7-16,11 11-24 16,-13-18-2-16,4 4-1 15,-6-18 0-15</inkml:trace>
  <inkml:trace contextRef="#ctx0" brushRef="#br1" timeOffset="16666">9144 4114 60 0,'0'0'35'0,"0"0"-1"15,0 0 1-15,0 0-23 16,0 0-5-16,0 0 0 15,0 0-2-15,9 14-2 16,-4 7 0-16,-3 10-2 16,3 7-2-16,0 11-2 15,-2-4-8-15,11 15-25 16,-5-10-1-16,11 5 0 15,-2-16-1-15</inkml:trace>
  <inkml:trace contextRef="#ctx0" brushRef="#br1" timeOffset="17244">9106 5002 65 0,'0'0'34'0,"-12"-7"0"16,12 7-1-16,0 0-24 15,0 0-2-15,0 0-2 16,0 0 0-16,0 0-2 16,3 25 1-16,7 5-2 15,-6 10 2-15,7 10-4 16,-3 8 1-16,4 4-5 15,4 9-19-15,-10-13-14 16,8-3 0-16,-5-16-1 16,4-6 0-16</inkml:trace>
  <inkml:trace contextRef="#ctx0" brushRef="#br1" timeOffset="20097">7452 6525 81 0,'4'-17'36'15,"-4"17"1"-15,7-20-1 16,-7 20-30-16,0 0-1 15,0 0-1-15,-23 20-1 16,8 5 2-16,-7 1-1 16,2 4-1-16,0 2-1 15,2 4 0-15,4-4 0 16,8-4-1-16,11-7 0 15,9-6 0-15,9-4-1 0,6-1 0 16,6-3 0-16,2-2 0 16,0 3 1-16,-1 3-1 15,-8 4 0-15,-5 4 1 16,-12 9-1-16,-7 4 1 15,-10 4-1-15,-5 3 0 16,-7-1 0-16,-5-3-1 16,3-4-1-16,-2-10-3 15,13-2-10-15,-1-26-23 16,17-4-1-16,0-19 1 15,13-6-2-15</inkml:trace>
  <inkml:trace contextRef="#ctx0" brushRef="#br1" timeOffset="20902">7533 6516 101 0,'-26'-1'37'16,"15"6"2"-16,-1-9-4 15,12 4-32-15,23-5-1 16,12-3-1-16,10-2 0 15,11 0 1-15,8 0-1 16,5 0-1-16,1 5 1 16,-2 0-1-16,-10 5 1 15,-10 3-1-15,-7 4 0 16,-15 4 1-16,-13 1-1 15,-8 7 1-15,-10 3 0 16,-8 4 0-16,-5 3 0 16,-5 6 1-16,-3 4-2 0,0 5 1 15,3 2 0-15,6-1 0 16,7-2-1-16,7-1 1 15,9-6-1-15,11-7 1 16,14-11 0-16,7-12 0 16,9-13 0-16,5-11 0 15,2-12 0-15,1-12 0 16,-4-6-1-16,-6-6 1 15,-11-3-1-15,-8 3-1 16,-16 1 1-16,-10 5-1 16,-10 7 1-16,-10 10-2 15,-5 5 2-15,-4 10-1 16,-2 8 1-16,2 5-1 15,9 7 1-15,9 3-1 0,11-7 1 16,11 19-1-16,17-15 1 16,13 1 0-16,13-6 0 15,11-4 0-15,5-5 0 16,3 1 1-16,-3-3-1 15,-7 2 1-15,-10 1-1 16,-13 4 1-16,-14 5 0 16,-16 7-1-16,-15 9 1 15,-12 9-1-15,-10 10 0 16,-5 4 2-16,-4 11-1 15,-1 3 0-15,7 1-1 16,8-3 2-16,14-4-2 16,12-11 2-16,17-9-2 15,15-13 1-15,13-13-1 0,5-13 1 16,6-9 0-16,1-11 0 15,-7-9 0-15,-5-5 1 16,-13-6-2-16,-15 3-2 16,-12 0 2-16,-14 2-3 15,-9 5-1-15,-12 3-4 16,1 19-9-16,-18-9-14 15,12 22-10-15,-5 0 0 16,13 13 0-16,3-1 0 16</inkml:trace>
  <inkml:trace contextRef="#ctx0" brushRef="#br1" timeOffset="21431">9709 6576 91 0,'-11'-3'37'0,"-5"12"1"16,-17-2-1-16,3 13-30 16,-10-4-1-16,5 8-1 15,-3 0-1-15,7 4 0 16,7-6-1-16,14 2-2 15,11-5 0-15,12-3 0 16,12-7-1-16,8 0 1 16,6-1 0-16,3 1 0 15,-1-1 0-15,-5 2 0 16,-6 4-1-16,-12 5 1 15,-11 7 0-15,-12 1-1 16,-10 2 1-16,-8 1-2 16,-3-2-1-16,-4-3-2 0,9 2-6 15,-11-22-24-15,32-5-6 16,-15 1 1-16,15-1-2 15</inkml:trace>
  <inkml:trace contextRef="#ctx0" brushRef="#br1" timeOffset="21795">9928 6825 102 0,'-12'7'38'15,"7"7"1"-15,5-14-2 16,0 11-32-16,16-13-1 15,12 2 0-15,7-6 0 0,9-4-1 16,1-5 0-16,6-3 0 16,-6-4 0-16,-2-1-1 15,-12-4 0-15,-8 3 0 16,-11 0-1-16,-11 2 0 15,-12 5 1-15,-8 4-2 16,-8 7 0-16,-7 9 0 16,-7 7 0-16,-3 8 0 15,1 8 0-15,4 7 0 16,5 8 0-16,9-1 0 15,13 0 0-15,12-4-3 16,22 0-2-16,12-18-5 16,28 6-16-16,0-21-12 15,21-3-4-15,-1-18 1 0,19-1-1 16</inkml:trace>
  <inkml:trace contextRef="#ctx0" brushRef="#br1" timeOffset="22014">10768 6659 113 0,'-54'18'40'16,"2"13"3"-16,-5-6-3 16,13 9-34-16,3-4-3 15,14 5 0-15,9-2-2 16,15-2-1-16,15-5-2 15,16-8-1-15,20 0-4 0,0-18-13 16,28 2-18-16,-8-14-3 16,14 0 1-16,-9-12 0 15</inkml:trace>
  <inkml:trace contextRef="#ctx0" brushRef="#br1" timeOffset="22637">11124 6734 114 0,'-40'12'40'0,"3"13"0"16,-10-3-1-16,9 10-34 15,1 2-1-15,9 5-1 16,9-1 0-16,11 0-1 16,8-4-1-16,13-5 0 15,9-10-1-15,7-6 0 0,8-10-1 16,-1-7 0-16,4-10 0 15,-1-8 0-15,-6-7 0 16,-3-3 0-16,-8-5 0 16,-9 1 0-16,-5 0 0 15,-7 5 1-15,-4 5 0 16,-3 5 0-16,0 6 0 15,-1 5 0-15,7 10 1 16,0 0 0-16,14-12 0 16,5 14 0-16,3 0 0 15,6-1 1-15,2 1-1 16,2 1 1-16,-3 1 0 15,-1 2-2-15,-8 1 0 16,-5 4 0-16,-6 1 0 16,-8 3 0-16,-6 4 0 0,-6 1 0 15,-1-1 0-15,-5 5 0 16,3-4 0-16,1 0 0 15,4-5 0-15,8-2 0 16,1-13 0-16,22 0 0 16,1-9 0-16,6-7 0 15,3-1 0-15,2-7 0 16,-2 0 0-16,-3 1 0 15,-4 5 0-15,-7 3 0 16,-6 4 0-16,-12 11 0 16,0 0 0-16,8 14 0 15,-9 1 0-15,-3 2 0 16,9 5 0-16,0 0-5 15,12 6-7-15,-5-17-13 0,29 15-6 16,-5-19-11-16,14 4 1 16,1-12 0-16,8-2 2 15</inkml:trace>
  <inkml:trace contextRef="#ctx0" brushRef="#br1" timeOffset="22998">12048 6793 112 0,'-30'1'39'0,"-9"0"3"16,4 16-2-16,-14 2-34 15,16 7 0-15,-2-1-2 16,11 8-1-16,4-4 0 16,12 1-3-16,8-8 0 15,9-5 0-15,13-8 0 0,6-12 0 16,7-11 0-16,4-9 0 15,3-10 0-15,-3-7 0 16,-1-7 0-16,2-1 0 16,-7 1 0-16,-5 2 0 15,-1 5 0-15,-11 9 0 16,-6 14 0-16,-10 17 0 15,0 0 0-15,-10 13 0 16,-5 16 0-16,-5 7 0 16,2 9 0-16,0-2 0 15,13 8-8-15,-1-17-9 16,24 13-11-16,-4-23-9 15,26-2-5-15,0-19 0 16,17-3 2-16</inkml:trace>
  <inkml:trace contextRef="#ctx0" brushRef="#br1" timeOffset="23305">12571 6682 124 0,'-28'9'41'15,"7"10"1"-15,-9-3-6 16,8 11-32-16,2 1 0 15,4 3-2-15,3-4 0 16,12 1-2-16,5-4 0 16,6-3 0-16,7-7 0 15,4-3 0-15,2-3 0 0,-2 3 0 16,-2-2 0-16,-6 1 0 15,-9 5 0-15,-7 0 0 16,-7 7 0-16,-8-1 0 16,-3 3 0-16,-6-5-9 15,9 14-12-15,-18-21-10 16,16 10-11-16,-9-11 0 15,10 3-1-15,-6-8 0 16</inkml:trace>
  <inkml:trace contextRef="#ctx0" brushRef="#br1" timeOffset="25635">6502 8367 96 0,'-16'5'40'16,"16"-5"0"-16,0 0-1 15,3-20-37-15,7 10-1 16,15-2-1-16,4 0-1 16,6 0-1-16,5 5-2 15,-2-4-8-15,9 13-26 16,-11-2 0-16,-1 10 0 15,-14 1-2-15</inkml:trace>
  <inkml:trace contextRef="#ctx0" brushRef="#br1" timeOffset="25809">6505 8632 99 0,'-30'14'38'0,"16"-2"3"16,14-12-4-16,13-20-35 15,21 5-2-15,18-9-4 16,28 10-16-16,1-16-18 15,15 5 0-15,-1-5-3 16,8 9 2-16</inkml:trace>
  <inkml:trace contextRef="#ctx0" brushRef="#br1" timeOffset="26507">8166 8090 70 0,'2'-28'37'0,"-14"7"-1"16,-19 6 1-16,-10 10-24 15,-20 15-9-15,-8 10-1 16,-6 6 1-16,1 8-1 16,1 2 0-16,15 3 0 15,11-4-1-15,22-2 0 16,24-9-1-16,30-4 0 0,22-5-1 15,21-3 1-15,14-1-1 16,7 2 1-16,5 1-1 16,-6 6 0-16,-12 8 0 15,-17 9 1-15,-25 7-1 16,-23 5 0-16,-21 6 0 15,-19 5 1-15,-20-6 1 16,-13 2 0-16,-8-12 0 16,1-11 0-16,4-14-1 15,12-16 1-15,14-21-1 16,19-24 0-16,21-15-1 15,19-20 0-15,16-12 0 16,13-9 0-16,8-1 1 16,1 3-1-16,-2 12-1 0,-9 11-2 15,-5 28-15-15,-24 4-19 16,-1 21-4-16,-17 7 0 15,-4 13-2-15</inkml:trace>
  <inkml:trace contextRef="#ctx0" brushRef="#br1" timeOffset="27257">8696 8450 89 0,'9'-18'39'16,"3"10"-1"-16,-9-4 0 15,-3 12-34-15,0 0 0 16,5 24 0-16,-13 1-2 16,-3 9 1-16,-4 3-2 15,1 6 1-15,-1-2-2 16,1 0 1-16,4-8-1 0,3-8 1 15,3-7-1-15,4-18 1 16,11 3-1-16,2-17 1 16,3-8-1-16,0-5 1 15,1-10 0-15,-3-1 0 16,1-5-1-16,-1 4 1 15,-4 1-1-15,-1 8 1 16,-5 6 0-16,-1 8-1 16,-3 16 1-16,0 0 0 15,0 0-1-15,13 18 1 16,-9 3 0-16,5 5 0 15,5 1-1-15,1-2 1 16,6-3 0-16,5-7-1 0,6-8 1 16,6-9-1-16,3-10 1 15,3-9-1-15,-1-5 1 16,0-5 0-16,-4 0-1 15,-4 0 1-15,-7 5 0 16,-9 7-1-16,-6 6 1 16,-13 13-1-16,5 15 0 15,-15 8 0-15,-2 10 0 16,-6 8-1-16,6 4-1 15,-2 2-1-15,7 3-2 16,7-11-1-16,18 0-6 16,-2-26-15-16,26 5-10 15,0-19-4-15,12-5 1 16,-2-15 1-16</inkml:trace>
  <inkml:trace contextRef="#ctx0" brushRef="#br1" timeOffset="27430">9635 8471 105 0,'-12'-12'39'0,"1"17"1"16,-13 1-2-16,2 9-35 15,2 7 0-15,0 7-2 16,4 3 0-16,2 1-2 16,6 5-1-16,1-8-3 15,18 12-18-15,-10-21-17 16,16-2 1-16,-3-14-2 15,12-6 1-15</inkml:trace>
  <inkml:trace contextRef="#ctx0" brushRef="#br1" timeOffset="27850">9700 8239 102 0,'-16'3'41'15,"16"-3"0"-15,-2 12-1 16,2-12-36-16,14 18-1 15,3-5 0-15,1 2 0 16,3 7 0-16,-3 5-1 16,-3 5-1-16,-5 4 0 15,-6 6 0-15,-4 1-1 16,-6 0 1-16,0-4-1 15,-1-3 0-15,0-10 0 16,5-10 0-16,2-16 0 0,16-6 0 16,6-18 0-16,6-7 0 15,2-10 1-15,6-4-1 16,-1 0 1-16,1 1 0 15,-7 7-1-15,-5 11 1 16,-4 14-1-16,-11 14 1 16,-2 13-1-16,-7 13 0 15,0 10-1-15,-1 5-2 16,5 6-2-16,-1-7-8 15,16 10-12-15,-8-23-9 16,16 3-9-16,4-15-2 16,10-8 2-16</inkml:trace>
  <inkml:trace contextRef="#ctx0" brushRef="#br1" timeOffset="28497">10620 8205 97 0,'18'-18'39'15,"7"-8"3"-15,14 0-3 16,5-2-36-16,7 0 0 0,6 1-1 16,0 9 1-16,-7 6-1 15,-11 14 0-15,-12 9-2 16,-12 11 0-16,-17 10 0 15,-8 10 0-15,-11 9 0 16,-15 10 0-16,-5 3 0 16,-3 3 1-16,-2-2 0 15,8-3 0-15,8-7-1 16,11-6 0-16,18-15 0 15,13-13-2-15,21-13-2 16,13-22-5-16,30 2-19 16,-5-29-13-16,23-4 2 0,-5-15-3 15,9 2 2 1</inkml:trace>
  <inkml:trace contextRef="#ctx0" brushRef="#br1" timeOffset="28811">11547 8089 85 0,'-47'15'40'0,"2"19"0"16,-13 6 2-16,4 19-24 15,1 3-14-15,7 7-1 16,10-3-1-16,13 1 1 16,14-5-2-16,16-9 0 15,18-11 0-15,19-18 0 16,13-18 0-16,10-13 0 15,5-21-1-15,1-11 1 16,-3-13 0-16,-8-10-1 0,-11-5 0 16,-18-3-1-16,-15-1 1 15,-14 2-1-15,-17 13 0 16,-9 4 0-16,-8 16-1 15,-12 8-1-15,5 16-2 16,-1 2-4-16,19 30-16 16,-6-8-8-16,25 14-8 15,6-2-1-15,25 4 1 16</inkml:trace>
  <inkml:trace contextRef="#ctx0" brushRef="#br1" timeOffset="29157">12168 8223 99 0,'-34'-3'40'0,"4"5"1"16,-11-8-3-16,8 11-36 15,4 2 1-15,6 4-1 16,4 2 1-16,6 5-2 15,9 0 1-15,8 2-1 16,8-1-1-16,8-1 1 16,3 2-1-16,1 0 0 15,-2-1 1-15,0 3-1 16,-6 1 0-16,-8 1 0 15,-6 1 1-15,-9 2-1 16,-6-4 1-16,-6 3-1 16,-1-3-1-16,0-6 0 0,-1 1-2 15,2-8-3-15,11 7-12 16,-1-24-12-16,18 5-11 15,2-13 0-15,12-1-1 16</inkml:trace>
  <inkml:trace contextRef="#ctx0" brushRef="#br1" timeOffset="29533">12323 8335 91 0,'-15'11'40'16,"11"7"0"-16,4-18-1 15,8 18-34-15,7-17-2 0,11-1 0 16,6-7 0-16,9-4-2 16,2-8 1-16,0-1-1 15,-4-3 1-15,-5-3-1 16,-8 2 0-16,-7 2 0 15,-11 3 0-15,-12 4 0 16,-11 8 0-16,-4 7-1 16,-11 7 1-16,-3 11-1 15,-2 7 0-15,-2 7 1 16,6 7-1-16,4 5 1 15,9-2-1-15,11 0-1 16,13-5 0-16,13-12-3 16,17-3-2-16,8-22-7 0,27 3-14 15,-4-27-9 1,19-1-5-16,-4-16-1 0,6 1 2 15</inkml:trace>
  <inkml:trace contextRef="#ctx0" brushRef="#br1" timeOffset="29728">13097 8164 102 0,'-36'12'41'0,"-14"2"2"15,4 14-2-15,-7 1-37 16,6 11 0-16,8-1-1 16,11 6 0-16,10-3-1 15,16-4-1-15,12-8-1 16,16-8-1-16,15-7-4 15,3-18-6-15,19 10-13 16,-13-29-9-16,17 5-10 0,-9-10-1 16,4 3 0-16</inkml:trace>
  <inkml:trace contextRef="#ctx0" brushRef="#br1" timeOffset="29897">13262 8659 109 0,'-25'16'43'15,"0"-17"-2"-15,12-9-7 16,13 10-53-16,-4-33-15 16,19 6-10-16,-2-7 1 15,5 3-2-15</inkml:trace>
  <inkml:trace contextRef="#ctx0" brushRef="#br1" timeOffset="58285">18315 4489 38 0,'10'-18'32'0,"-6"4"4"16,-4 14-3-16,4-28-11 15,-4 28-15-15,5-18 0 16,-5 18-1-16,0 0-1 15,0 0 0-15,0 0-2 0,6 17 0 16,-12-3 0-16,3 9-1 16,-3 0 0-16,0 4-1 15,1 1 0-15,1 1 0 16,4-1 0-16,5-3 0 15,4-3-1-15,7-5 0 16,10-7 0-16,6-8 1 16,8-2-3-16,1-12-1 15,10 1-5-15,-9-17-29 16,12 2 0-16,-10-11-1 15,3 6-2-15</inkml:trace>
  <inkml:trace contextRef="#ctx0" brushRef="#br1" timeOffset="58500">18650 4402 74 0,'-23'33'38'0,"-1"-3"-1"15,10 6 0-15,-1-3-27 16,5 1-9-16,10 1-1 15,3 1 0-15,2 3-1 16,0-4-4-16,7 8-28 16,-5-12-4-16,3 3 1 15,-2-12-2-15</inkml:trace>
  <inkml:trace contextRef="#ctx0" brushRef="#br1" timeOffset="59021">18847 4425 83 0,'0'0'37'16,"12"1"0"-16,-12-1-3 15,18 1-32-15,-6-1-1 16,-2 0 1-16,2 2-1 15,-12-2 1-15,17 11-1 0,-17-11-1 16,15 17 1-16,-15-17 0 16,7 21 0-16,-3-11-1 15,-3 2 1-15,-1-12-1 16,7 17 0-16,-7-17 0 15,14 11 0-15,-14-11 0 16,19 2 0-16,-5-5 0 16,1 2 0-16,0 0 0 15,3 1 0-15,-4 2 0 16,-1 4 1-16,-13-6-1 15,13 23 0-15,-16-7 1 16,-5 7-1-16,-6 4 0 16,-6 2 1-16,-3 1-1 15,-2-2 0-15,2-3 0 0,4-5 0 16,5-1-2-16,4-12 0 15,10-7-7-15,0 0-28 16,18-4 0-16,-8-12-2 16,12 6 2-16</inkml:trace>
  <inkml:trace contextRef="#ctx0" brushRef="#br1" timeOffset="59495">19343 4456 63 0,'0'0'35'0,"0"0"0"15,-18 12 0-15,1-8-27 16,7 9-3-16,-8-5 0 15,9 7-1-15,-3-4-2 16,5 5 0-16,3-2-1 16,6 0 0-16,6-1-1 15,4-2 1-15,4 0-1 16,5-3 1-16,1 1-1 0,1-2 1 15,-1 2-1-15,-2-1 1 16,-5 5-1-16,-4 1 1 16,-6 4-1-16,-5 3 1 15,-6 0-1-15,-3 1 1 16,-1-2-1-16,-2-2 0 15,1-3-2-15,-1-11-3 16,12-4-30-16,0 0-1 16,3-24-1-16,2-4-1 15</inkml:trace>
  <inkml:trace contextRef="#ctx0" brushRef="#br1" timeOffset="59702">19415 4359 85 0,'0'0'37'0,"-19"3"0"16,19-3-1-16,0 0-35 16,14-9-2-16,4 5-2 15,1-14-9-15,9 14-25 16,-3-7 2-16,11 9-3 15,-6-4 2-15</inkml:trace>
  <inkml:trace contextRef="#ctx0" brushRef="#br1" timeOffset="60119">19818 4306 65 0,'-11'-4'37'0,"7"16"-2"16,-10-5 2-16,7 16-28 16,-11-6-4-16,5 11 0 15,-8 0-1-15,2 6 0 16,-3 0-1-16,2 2 0 15,1 0-1-15,8 1 0 16,4-3-1-16,10-7-1 16,8-4 1-16,9-9-1 15,10-10 0-15,6-8 1 16,5-10-1-16,1-9 0 0,0-8 1 15,-4-8 0-15,-5-3 0 16,-8-3-1-16,-6 3 1 16,-13 1 0-16,-8 2-1 15,-9 8 0-15,-5 6 0 16,-11 6-1-16,1 11-1 15,-6-1-5-15,17 16-30 16,-8-5-3-16,23-2 1 16,-13 11-2-16</inkml:trace>
  <inkml:trace contextRef="#ctx0" brushRef="#br1" timeOffset="61177">20666 4362 68 0,'7'-17'36'16,"-2"7"-1"-16,-7-4 1 15,2 14-31-15,-8-16-1 16,8 16 0-16,-23 4 0 15,9 7 0-15,-6 3-1 16,3 7-1-16,-5 5 1 16,4 5-1-16,-2 2 0 0,6 4-1 15,1-3 0 1,7-3-1-16,7-2 1 0,7-7-1 15,9-10 0-15,6-6 1 16,6-12-1-16,7-10 1 16,2-9 0-16,-1-1 0 15,-3-8 0-15,-3 0 0 16,-9-5 0-16,-6 7 0 15,-10 2-2-15,-11 7 1 16,-5 7 0-16,-5 8-1 16,-3 4-1-16,2 3-1 15,2 9-2-15,0-7-6 16,20 14-26-16,-6-15 0 15,19 20-2-15,-1-18 2 0</inkml:trace>
  <inkml:trace contextRef="#ctx0" brushRef="#br1" timeOffset="61589">21109 4310 81 0,'-14'-2'37'0,"-4"3"0"15,3 11 0-15,-13-3-30 16,5 11-4-16,1 2-1 15,1 6 0-15,5 1-1 16,3 4 0-16,4-5 0 16,9 0 1-16,7-6-1 15,9-6-1-15,6-11 1 16,9-6 0-16,6-12-1 0,5-8 1 15,0-7-1-15,-2-3 1 16,-3-6 0-16,-9 0 0 16,-8 1-1-16,-10 2 2 15,-11 3-2-15,-8 7 1 16,-7 4 0-16,-8 5 0 15,-1 6-1-15,-1 4 0 16,3 5 1-16,5 4-2 16,7 2 1-16,11-6 0 15,11 12-1-15,7-8-3 16,18 2-3-16,-2-18-19 15,16 17-12-15,-4-13 0 16,11 6-1-16,-11-9 1 16</inkml:trace>
  <inkml:trace contextRef="#ctx0" brushRef="#br1" timeOffset="61892">21517 4259 92 0,'-17'20'37'0,"-4"-6"-1"15,8 10 0-15,2-6-32 16,2 2-1-16,6 0-1 15,5 3 1-15,4-2-1 16,7-3 0-16,3-3 0 16,6-4 0-16,1-9 0 15,6-7-1-15,0-8 1 16,1-8-1-16,-2-6-1 15,-5-8 1-15,-3-2 0 0,-6-4-1 16,-8 2 0-16,-8 1 0 16,-5 7-1-16,-6 4 0 15,-4 11-1-15,-2 7-2 16,2 14-4-16,-6-4-29 15,19 16-1-15,-3-4-1 16,14 11-1-16</inkml:trace>
  <inkml:trace contextRef="#ctx0" brushRef="#br1" timeOffset="62071">22068 4385 102 0,'-26'19'38'0,"-1"10"0"0,-8-5-1 15,1 0-40-15,17 13-17 16,-2-12-18-16,16 3 0 16,3-8-1-16,18-3 0 15</inkml:trace>
  <inkml:trace contextRef="#ctx0" brushRef="#br1" timeOffset="63109">22488 4144 99 0,'-18'0'41'15,"-6"-3"-2"-15,6 14 0 16,-9 3-32-16,6 8-5 15,3 4 0-15,2 6 0 16,4 0-1-16,1 6-1 16,7-3 1-16,8-3-1 15,8-5 0-15,8-9-1 16,5-6 0-16,6-11 0 15,6-9-1-15,3-10 1 16,-1-7-1-16,-2-8 1 16,0-5 0-16,-8-6 0 15,-6-5 0-15,-6 4 1 16,-6-1 0-16,-8 6 1 15,-5 5 0-15,-2 9-1 0,-3 5 1 16,0 7-1-16,7 14 1 16,-11 0-1-16,11 0 1 15,6 22-1-15,8-9 0 16,6-1 0-16,8 0 0 15,4-4 0-15,6-5 0 16,5-5 1-16,0-1 0 16,-1-4 0-16,-9-4 1 15,0 2 0-15,-10-2-1 16,-7 3 1-16,-16 8 0 15,0 0 0-15,0 0-2 16,-23 3 1-16,-1 14-1 16,-1 6 0-16,-2 6 0 0,2 5-1 15,3-1 1-15,8 4-1 16,9-2 1-16,9-5-1 15,9-5 1-15,11-8 0 16,4-9 0-16,6-5 0 16,3-13 0-16,1-7 1 15,-3-9-1-15,-2-6 1 16,-1-4-1-16,-9-6 1 15,-6 1-1-15,-3-2-1 16,-6 2 1-16,-3 8 0 16,-6 5 0-16,-4 8-1 15,-2 8 1-15,7 12-1 16,-15 4 1-16,10 7 0 15,4 6 0-15,7 0 0 16,4-2 0-16,9-2 1 0,6-3-1 16,9-4 1-16,5-7-1 15,4-2 1-15,1-6-1 16,-1-5 1-16,-5 1-1 15,-2-3 0-15,-8 2 0 16,-7 4 1-16,-7 1-1 16,-14 9 1-16,0 0-1 15,-14 25 1-15,-7 1-1 16,-6 6 0-16,1 6 0 15,1 1 0-15,5 3 0 16,7 0 0-16,10-7 1 16,14-9-1-16,13-9 0 15,11-9 0-15,4-10 1 16,5-9 0-16,-1-12 0 0,-2-9 0 15,-8-4-1-15,-8-6 0 16,-15-2-2-16,-10-3-5 16,0 11-9-16,-29-9-22 15,6 13-3-15,-14-5 0 16,5 15-2-16</inkml:trace>
  <inkml:trace contextRef="#ctx0" brushRef="#br1" timeOffset="63859">18450 5182 60 0,'0'0'36'0,"17"0"-1"16,5-7 0-16,19 3-26 0,13-14-5 15,25 1 1-15,16-8-4 16,22 1 2-16,16-8-4 15,22 0 2-15,17-1-2 16,7 4 2-16,10-2-2 16,4 6 1-16,3 1 2 15,0 4 0-15,3 1 1 16,0 4 0-16,0-2 0 15,4 3 1-15,4-2-1 16,5 2 0-16,3-3 0 16,9-1-1-16,-5 0 0 15,2 1-1-15,-3-1 0 16,-4 0-1-16,-11 1-1 15,-14-6-2-15,-8 6-7 16,-30-10-27-16,-9 6 0 0,-28-4-1 16,-20-1-2-16</inkml:trace>
  <inkml:trace contextRef="#ctx0" brushRef="#br1" timeOffset="64716">18972 5382 90 0,'0'0'37'16,"0"0"0"-16,20 3-2 15,-4-13-34-15,8-4 0 16,9-1 0-16,8 0 0 15,2-2 0-15,4 5 0 16,-5 2 0-16,-2 5 0 0,-9 6 0 16,-5 6 0-16,-14 7 0 15,-10 6 1-15,-11 2-2 16,-6 4 1-16,-5 1 0 15,-2-3 0-15,2-1-1 16,2-3 0-16,7-5 0 16,9-4 0-16,2-11 0 15,27 5 0-15,-1-8 0 16,4 0 0-16,2 1 0 15,0 0 1-15,-5 4 0 16,-6 2-1-16,-10 7 1 16,-11 6 0-16,-12 5-1 15,-8 4 1-15,-7 2-1 16,-5 3-1-16,1-2 0 0,0-6-1 15,15 0-5-15,-3-23-23 16,19 0-9-16,15-13 1 16,21-4-2-16</inkml:trace>
  <inkml:trace contextRef="#ctx0" brushRef="#br1" timeOffset="65399">19888 5266 80 0,'-10'-3'39'0,"-4"11"-1"15,-10-1 1-15,4 9-25 16,-7-1-12-16,4 8 0 0,-1 3 0 16,5 2 0-16,2 3-1 15,9 2 0-15,4-4 0 16,11-4 0-16,8-4 0 15,9-7 0-15,5-9-1 16,5-7 1-16,3-10-1 16,2-6 1-16,-2-10-1 15,-3-4 0-15,-1-8 1 16,-8-2-1-16,-3-2 0 15,-4 1-1-15,-8 5 2 16,-6 4-2-16,-4 6 1 16,-5 8 0-16,-3 9 0 15,8 11 0-15,-19-1 0 16,19 1 0-16,-4 20-1 0,11-9 1 15,7 2 0-15,6-3 0 16,12 0 1-16,5-4-1 16,6-1 0-16,1-5 0 15,2-2 1-15,0-2-1 16,-4-1 1-16,-7-1-1 15,-7 1 1-15,-9 2-1 16,-6-1 1-16,-13 4 0 16,0 0-1-16,-19 20 1 15,-1-3-1-15,-5 6 0 16,-3 4 0-16,2 4 0 15,1 3 0-15,7 5 1 16,6-5-1-16,12-3 0 16,11-5 1-16,10-8 0 0,10-9-1 15,6-10 1-15,6-10 0 16,-4-8 0-16,-1-6 0 15,-5-10 0-15,-8-2 0 16,-11-3-1-16,-11-2 0 16,-10 3-1-16,-8 2-1 15,-9 3-3-15,2 11-3 16,-12-10-14-16,13 25-19 15,-5-7 1-15,26 15-2 16,-14-7 1-16</inkml:trace>
  <inkml:trace contextRef="#ctx0" brushRef="#br1" timeOffset="65731">20916 5429 101 0,'1'23'40'15,"-13"-3"0"-15,0 11-2 0,-14 6-37 16,3-7-3-16,2 5-4 15,-7-14-21-15,14 10-11 16,2-15 1-16,14-1-2 16,-2-15-1-16</inkml:trace>
  <inkml:trace contextRef="#ctx0" brushRef="#br1" timeOffset="66773">21232 5221 90 0,'-3'-12'38'0,"-11"-2"1"16,14 14 0-16,-25 2-29 0,12 10-7 16,-1 0-1-16,-1 12 1 15,-1 1-1-15,3 8 0 16,0 2-1-16,6 3 1 15,2-3-2-15,10-2 1 16,9-5 0-16,7-10-1 16,6-5 0-16,7-13 1 15,4-13-1-15,3-6-1 16,2-11 1-16,-9-5 0 15,1-7 0-15,-8-4 0 16,-7-2 0-16,-5 3-1 16,-8 3 0-16,-6 5 0 15,-4 8 0-15,-2 5 1 16,-4 9 0-16,9 15 0 0,-17-8 0 15,17 8 0-15,-7 19 2 16,12-6-2-16,4-1 2 16,8 1-2-16,8-2 1 15,4-1-1-15,3-6 1 16,4-3-1-16,2-3 1 15,2-4 0-15,-3-3-1 16,-7 0 1-16,-2-1 0 16,-8-1 0-16,-3 2-1 15,-17 9 1-15,11-9 0 16,-11 9-1-16,-22 15 1 15,3 3-1-15,-6 7 0 16,0 8 1-16,-1 3-2 16,2 4 2-16,5 1-1 0,9-3 0 15,11-3 0-15,11-8 1 16,11-10-1-16,11-11 0 15,8-10 1-15,8-6-1 16,0-11 1-16,-3-8-1 16,-2-8 1-16,-10-3-1 15,-9-2 1-15,-10 0-1 16,-10 3-1-16,-10 1 2 15,-5 8-3-15,0 3 3 16,-3 9-3-16,2 5 3 16,10 13-4-16,0 0 3 15,0 0 0-15,11 1-2 16,9 5 2-16,6 1-1 15,4-2 1-15,3 0-1 16,1 0 1-16,0-4 1 0,-7-2-1 16,-2 1 0-16,-3-4 1 15,-6 2-1-15,-4 0 1 16,-12 2 0-16,0 0 0 15,0 0-1-15,-7 15 2 16,-9 7-2-16,-2 5 2 16,-2 10-2-16,1 3 1 15,1 5-1-15,8-1 0 16,9 0 0-16,9-7 1 15,13-12 0-15,6-11 0 16,10-13 1-16,6-13-2 16,1-13 0-16,-1-10 0 0,-5-10 0 15,-10-6 0 1,-9-2 0-16,-15-1 0 0,-11 1 0 15,-8 8 0-15,-10 4-4 16,-3 15-6-16,-14-6-5 16,17 25-9-16,-20-6-20 15,18 15 2-15,-3 3-3 16,10 11 2-16</inkml:trace>
  <inkml:trace contextRef="#ctx0" brushRef="#br2" timeOffset="71059">21239 5285 49 0,'-10'9'30'16,"-4"-1"2"-16,1-4 0 16,13-4-24-16,-16 3-1 15,16-3 0-15,-11-3 1 16,11 3-2-16,0 0-1 15,0 0 0-15,-5-13-3 16,5 13 1-16,0 0-2 0,20 0 1 16,-3 3-1-16,9 2 1 15,11-3-1-15,12 2 2 16,12-4 0-16,19-4 0 15,16-5 0-15,16-2-1 16,10-6 1-16,9 2 0 16,7-3 0-16,4 2-1 15,-5 1-1-15,-5 4 0 16,-15 8-1-16,-16 2-1 15,-10 3 0-15,-16 3-1 16,-14 2-2-16,-17-7-2 16,-2 11-10-16,-20-17-21 15,-1 3 0-15,-13-12 0 16,-2 0-1-16</inkml:trace>
  <inkml:trace contextRef="#ctx0" brushRef="#br2" timeOffset="71899">22355 4260 80 0,'0'0'36'0,"-14"1"-2"15,14-1 1-15,0 0-29 16,0 0-2-16,0 0-1 15,0 0 0-15,0 0 0 16,0 0-2-16,0 0 1 16,15-8 0-16,-15 8-1 15,10-2 1-15,-10 2-1 0,21-4 1 16,-1 1 0-16,12-3 0 15,13-2-1-15,21-5 1 16,19-3 0-16,15-1 0 16,15-5-1-16,15-1 1 15,10 0 0-15,2 0-1 16,-6 4 0-16,-8 4 1 15,-14 6-2-15,-10 2 1 16,-16 7-1-16,-12 2 0 16,-13 4 0-16,-15 1 0 15,-7 1 0-15,-11-1-1 16,-7 0 0-16,-3-3 0 15,-9 0-3-15,-11-4-1 16,0 0-6-16,-11-9-25 0,11 9-2 16,-15-14 0-16,15 14 0 15</inkml:trace>
  <inkml:trace contextRef="#ctx0" brushRef="#br3" timeOffset="76406">20590 5127 24 0,'12'-21'30'15,"-2"5"3"-15,-3 4 0 16,-3-5-14-16,-4 17-6 15,4-13-3-15,-4 13 2 16,0 0-5-16,0 0-1 16,0 0 0-16,-16 22-3 15,0 0 2-15,-3 15-4 16,-7 12 3-16,-9 12-4 0,-5 10 2 15,-6 3-1-15,2 2-3 16,4-4-1-16,7-4-4 16,1-26-27-16,23-8-2 15,9-34-1-15,11 8-1 16</inkml:trace>
  <inkml:trace contextRef="#ctx0" brushRef="#br3" timeOffset="76857">20053 5123 65 0,'0'0'33'0,"-11"11"1"16,3 19-1-16,-10 12-27 15,3 20-1-15,-7 3-3 16,1 13 0-16,-7 5-1 15,6 0 2-15,0-4-5 16,-1-13-29-16,14-12-1 16,4-16 0-16,12-15-4 15</inkml:trace>
  <inkml:trace contextRef="#ctx0" brushRef="#br3" timeOffset="77548">21310 4078 62 0,'0'0'35'0,"0"0"0"15,0 0 0-15,-4 21-21 16,-6-11-6-16,4 13-1 15,-9 1-1-15,1 14-2 16,-9 4-2-16,-5 11-1 16,-2 4 0-16,-4 3-1 15,-3 1 0-15,0-3-2 16,6-4-1-16,1-10-3 15,15 2-12-15,-1-25-19 16,19-5 0-16,-3-16-1 16,34-13 0-16</inkml:trace>
  <inkml:trace contextRef="#ctx0" brushRef="#br3" timeOffset="77954">21778 4000 68 0,'12'-7'36'16,"-12"7"-2"-16,-1 25 1 15,-14-7-24-15,5 19-4 16,-13 4-2-16,-2 11-3 15,-4 5 0-15,-2 4-4 16,2 9-10-16,-1-14-24 16,10-1 1-16,1-13-2 15,12-6 0-15</inkml:trace>
  <inkml:trace contextRef="#ctx0" brushRef="#br3" timeOffset="80440">18466 6166 59 0,'4'-10'34'0,"-4"10"-1"16,10-17 0-16,-10 17-22 16,6-11-3-16,-6 11-2 15,0 0-1-15,0 0-1 16,-3 21 0-16,-5 5-1 15,-5 6-1-15,-2 9 1 16,-1 3-1-16,0 2 0 16,5 0-1-16,8-5 1 15,10-7-1-15,13-11 0 16,12-12-1-16,13-9-1 0,14-7-2 15,6-15-5-15,16 1-28 16,-9-12 0-16,3 3 0 16,-13-10-2-16</inkml:trace>
  <inkml:trace contextRef="#ctx0" brushRef="#br3" timeOffset="80640">18859 6126 86 0,'-34'20'35'15,"5"7"-1"-15,3-2 0 16,13 2-32-16,2 3-2 16,9 2-1-16,8 4-6 0,-5-6-26 15,14 1 0-15,2-6-1 16,9-2 0-16</inkml:trace>
  <inkml:trace contextRef="#ctx0" brushRef="#br3" timeOffset="81132">19074 6179 91 0,'-14'-2'36'0,"14"2"-1"0,0 0 1 16,15-16-34-16,12 2 0 15,14 1 1-15,6-4-1 16,5 5 1-16,-2-1-1 15,-3 4-1-15,-5 3 1 16,-8 4-1-16,-8 4 1 16,-14 5-1-16,-10 5 0 15,-9 4 1-15,-7 3-1 16,-5 4 1-16,-1-2-1 15,-2 2-1-15,6-4 0 16,2-1 1-16,9-4-1 16,9-1 0-16,6-6-1 15,7-2 1-15,5 0 0 16,2 1 0-16,0 2 1 0,-3 2-1 15,-5 3 1-15,-8 4-1 16,-8 4 0-16,-7 3 1 16,-8 3-1-16,-3-2 0 15,-1-1-2-15,-1-3-1 16,8-3-2-16,1-13-5 15,23-2-26-15,-1-13-3 16,22-4 1-16,4-13-1 16</inkml:trace>
  <inkml:trace contextRef="#ctx0" brushRef="#br3" timeOffset="81454">19937 6111 97 0,'-24'-7'36'15,"7"17"2"-15,-10-3-1 16,0 6-34-16,3-2 0 15,7 6-1-15,0-3 0 16,11 2 1-16,6-2-2 16,11 0 0-16,8-2 0 15,8 1 0-15,2-2-1 16,3 0 1-16,0 2 0 15,-2 1 0-15,-12 2-1 16,-4 5 1-16,-13 3-1 16,-5 3 1-16,-10 0-1 15,-8 4 1-15,-4-4-1 16,0-3-1-16,4 0-3 0,1-14-2 15,16 4-16-15,5-14-16 16,7-18 0-16,7-7-1 16,15-2 0-16</inkml:trace>
  <inkml:trace contextRef="#ctx0" brushRef="#br3" timeOffset="81909">20025 6039 86 0,'-12'1'36'16,"0"-3"1"-16,12 2 0 15,0 0-21-15,0 0-13 16,31 1-1-16,3-2 0 16,5-4 1-16,11 2-1 0,2-3 0 15,2-1 0-15,-2 1-1 16,-3 3 0-16,-9-1 0 15,-7 4 0-15,-11 2 1 16,-11 8-1-16,-16 4 0 16,-7 7 0-16,-11 4 0 15,-2 7-1-15,-4 6 1 16,2 3-1-16,3 1 1 15,5-1-1-15,13-6 0 16,11-3 1-16,14-9-1 16,11-7 1-16,8-13-1 15,7-6 1-15,3-11 0 16,-6-8-1-16,1-9 1 15,-7-5 0-15,-11-3 0 16,-13 0-2-16,-8 2 1 0,-12 1-2 16,-7 7-1-16,-12 6-2 15,-1 16-2-15,-10-1-3 16,8 27-17-16,-15-9-12 15,12 19 0-15,-5-3 1 16,10 10 0-16</inkml:trace>
  <inkml:trace contextRef="#ctx0" brushRef="#br3" timeOffset="82235">18828 6778 113 0,'-15'-6'39'16,"35"2"0"-16,24-19-2 15,36 2-34-15,24-2 0 16,33-2-2-16,19-3 2 16,16 5-2-16,7-1 0 15,3 5-2-15,-5 4 1 16,-11 2-3-16,-13 5 0 15,-29-2-2-15,-14 11-4 16,-36-12-28-16,-11 14-2 16,-34-10 0-16,-17 11 0 0</inkml:trace>
  <inkml:trace contextRef="#ctx0" brushRef="#br3" timeOffset="82827">19650 6760 116 0,'-25'-3'39'15,"25"3"1"-15,-7-18-6 16,27 6-31-16,15 0-1 15,11-1 0-15,10-1-1 16,5 3 1-16,3 0-1 16,-4 7-1-16,-8 3 1 15,-9 6-1-15,-13 7 1 16,-13 5-1-16,-15 6 1 15,-17 3-1-15,-12 0 1 16,-9 6 0-16,-3-2 0 16,-1-1 0-16,2-3-1 15,8-7 0-15,7-5 1 0,17-4-1 16,6-10 0-16,34 5 0 15,-1-8 0-15,6 0 1 16,1 1-1-16,1 2 2 16,-7 5-1-16,-7 7 0 15,-15 10 1-15,-16 6-2 16,-16 9 0-16,-13 3 0 15,-13 4 0-15,-7 3 0 16,-3-3 0-16,2-5 0 16,7-5 0-16,10-10-5 15,23-6-4-15,14-18-30 16,23-3 0-16,14-18-1 15,26 2-2-15</inkml:trace>
  <inkml:trace contextRef="#ctx0" brushRef="#br3" timeOffset="82981">20492 7085 124 0,'14'2'41'0,"-28"-3"1"16,14 1-1-16,-30 5-37 16,15-9-3-16,15 4-3 15,-23-18-11-15,23 18-27 16,-13-20-2-16,13 20 0 15,-5-26-1-15</inkml:trace>
  <inkml:trace contextRef="#ctx0" brushRef="#br3" timeOffset="101178">17328 8178 100 0,'-15'1'37'0,"15"-1"0"16,-16 0-1-16,16 0-34 16,10-10 0-16,11 0-2 15,9-1-1-15,6-2-1 16,8 4-3-16,-2-10-13 15,9 13-18-15,-4-1 0 16,0 8-1-16,-11 1 0 16</inkml:trace>
  <inkml:trace contextRef="#ctx0" brushRef="#br3" timeOffset="101324">17506 8308 101 0,'-34'19'36'0,"6"-6"1"15,15-2-4-15,13-11-34 16,0 0-9-16,40-5-26 15,4-7 0-15,16 3 1 16,4-9-2-16</inkml:trace>
  <inkml:trace contextRef="#ctx0" brushRef="#br3" timeOffset="101549">18418 7977 100 0,'0'0'36'0,"-11"0"2"16,11 0-3-16,-15 27-32 16,4 0-2-16,-1 5-2 15,-1 12 0-15,-5-1-7 16,9 15-20-16,-4-7-9 15,9 3 1-15,0-12-3 16</inkml:trace>
  <inkml:trace contextRef="#ctx0" brushRef="#br3" timeOffset="101857">18790 8064 93 0,'-7'-15'37'0,"-8"1"1"16,1 18 0-16,-7 0-32 16,-1 16 0-16,-4 4 0 15,5 8-1-15,-2 2 0 16,8 3-2-16,5 0 0 15,13-7-2-15,9-6 0 16,13-7-1-16,14-8 0 0,10-9-2 16,11-5-2-16,1-13-2 15,8 6-10-15,-8-15-23 16,4 3-2-16,-15-8 1 15,-5 6-1-15</inkml:trace>
  <inkml:trace contextRef="#ctx0" brushRef="#br3" timeOffset="102014">19007 8066 111 0,'-36'35'39'16,"-3"3"1"-16,7 9-1 16,7 0-36-16,7 2-3 15,9 2-1-15,4-3-3 16,18 10-26-16,-4-16-9 0,13 1 0 15,-3-8-2-15</inkml:trace>
  <inkml:trace contextRef="#ctx0" brushRef="#br3" timeOffset="102796">19608 8036 56 0,'0'0'37'0,"7"-16"-1"15,-7 16 1-15,-10-10-15 16,10 10-13-16,-31 10-2 16,13 4-2-16,-10 3 0 15,4 4-3-15,-4 0 1 0,6 5-2 16,5-1 1-16,8-6-2 15,12 1 1-15,11-4-1 16,11-1 0-16,12-2 0 16,5-2 0-16,3-1 0 15,-1 2 0-15,-2 1 0 16,-6 2 0-16,-10 1 0 15,-9 1 1-15,-15 3-1 16,-12 2 0-16,-10 0 1 16,-8-1-1-16,-6-2-1 15,4-1-2-15,-3-14-5 16,16 3-27-16,-3-17-4 15,20 10 1-15,-7-34-1 16</inkml:trace>
  <inkml:trace contextRef="#ctx0" brushRef="#br3" timeOffset="103275">19666 7968 107 0,'-12'-2'40'0,"-6"-3"-1"15,18 5 0-15,-14-1-36 16,24-3-2-16,15-3 0 15,12 0 0-15,9-1 0 16,10-3-1-16,4 2 0 16,5 1 1-16,-3 1-1 15,-5 4 0-15,-6 0 1 16,-9 3-1-16,-12 3 1 0,-10 1 0 15,-10 2 0-15,-10-6 0 16,-6 16 0-16,-8-2 0 16,-4 0 0-16,-7 9 1 15,-1 5-1-15,0 3-1 16,-1 3 1-16,0 4-1 15,6 2 1-15,9 0-1 16,8-2 0-16,8-8-1 16,14-5 1-16,6-6 1 15,14-11-1-15,9-8 0 16,6-9 0-16,-1-10 0 15,1-7 0-15,-3-6 0 16,-10-7 0-16,-10-1 0 16,-16 0-1-16,-16 0 0 15,-9 8-1-15,-17 3 0 0,-2 10-4 16,-9-1-4-16,12 21-24 15,-9-3-6-15,16 17-1 16,4-4 0-16</inkml:trace>
  <inkml:trace contextRef="#ctx0" brushRef="#br3" timeOffset="104471">21276 7946 78 0,'6'-11'36'15,"-6"11"0"-15,7-19 0 16,-7 19-28-16,0 0-1 15,0 0-2-15,-28 12 0 0,6 9-1 16,-10 3-1-16,0 5-1 16,-5 3 0-16,5 1-1 15,3-4 0-15,9 0-1 16,11-5 0-16,15-11-1 15,17-5 1-15,10-6 0 16,11-2 0-16,6-2 0 16,4 0 0-16,-6 1 0 15,-5 2 0-15,-12 6 0 16,-13 5 1-16,-14 7-1 15,-14 5 0-15,-11 6 1 16,-10 1-1-16,-5 0 0 0,-2 0-2 16,2-8-2-16,15 6-8 15,-2-18-25-15,23-11-2 16,0 0 0-16,28-15-1 15</inkml:trace>
  <inkml:trace contextRef="#ctx0" brushRef="#br3" timeOffset="104869">21576 8104 99 0,'0'0'38'0,"0"0"1"16,4 11-1-16,13-14-36 15,8 1-1-15,9-5 1 16,9-1-1-16,2-5 1 0,6 1 1 16,-1-4-2-16,-4-1 1 15,-5 2 0-15,-10 3 0 16,-9-1-1-16,-12 3 1 15,-10 10-1-15,-10-12 0 16,-10 11 0-16,-9 6 0 16,-3-3 0-16,-2 9 0 15,-4 3-1-15,1 4 0 16,2 5 0-16,4 2 0 15,10 3 0-15,5-2-1 16,9 4 1-16,6-2-3 16,12 0 1-16,8-7-1 15,12 4-4-15,3-20-6 0,19 10-25 16,-2-16-2-16,8 1 0 15,0-11 1-15</inkml:trace>
  <inkml:trace contextRef="#ctx0" brushRef="#br3" timeOffset="105124">22426 8050 91 0,'-12'-3'38'0,"-2"3"1"16,3 7-1-16,-14 0-30 15,7 5-3-15,-2-1-2 16,0 7 0-16,-3-1-2 0,4 4 1 16,3-1-1-16,6 0-1 15,7 0-1-15,7-3-1 16,12-1-4-16,1-16-11 15,22 7-22-15,-2-12 0 16,16 0 0-16,-2-10-1 16</inkml:trace>
  <inkml:trace contextRef="#ctx0" brushRef="#br3" timeOffset="105778">22810 8021 86 0,'-19'6'38'15,"-13"2"2"-15,2 12 0 16,-13 3-25-16,2 2-12 15,-1 5 0-15,3 4 0 0,6-3-1 16,6 3 1-16,11-5-2 16,11 1 1-16,12-9-1 15,15-6-1-15,9-7 0 16,10-8-1-16,3-7 0 15,3-8 0-15,-1-3-1 16,-5-8 1-16,-2-3-1 16,-10-1 1-16,-10 0 0 15,-4 3 0-15,-7 1 1 16,-4 4 0-16,-6 5 0 15,-1 4 0-15,3 13 0 16,-8-14 1-16,8 14-1 16,0 0 1-16,20 1 0 15,-3 3 0-15,3-1 0 0,4 1 0 16,4 0 1-16,-2-1-1 15,-3 2 0-15,-4 2 1 16,-5 0-1-16,-4 3 0 16,-6 3-1-16,-5 2 1 15,-7 2 0-15,-5 1 0 16,-3 3-1-16,0 0 0 15,-3-5 0-15,8 2 0 16,-1-5 0-16,12-13 0 16,-1 13-1-16,14-17 1 15,6-4 0-15,6-4 0 16,5-7 0-16,1-2 0 15,1-2 0-15,2 1 0 16,-6 3 0-16,-4 2 1 0,-8 4-1 16,-4 6 0-16,-12 7 1 15,0 0-1-15,0 11 0 16,-8 2 0-16,2 6-2 15,-2-1 0-15,9 5-2 16,0-4-4-16,21 11-12 16,-8-17-20-16,23 7 0 15,0-14-1-15,13 2 0 16</inkml:trace>
  <inkml:trace contextRef="#ctx0" brushRef="#br3" timeOffset="106161">23680 8141 101 0,'-26'0'39'15,"-14"-2"3"-15,6 10-2 16,-13 1-35-16,10 7 0 16,2 4-2-16,7 8 0 15,7-2 0-15,12 3-1 16,9-4-1-16,14-2 0 15,10-5-1-15,9-6 1 16,7-10-1-16,7-12 1 16,0-7-1-16,0-7 1 15,-4-8-1-15,-2-5 1 16,-5-11 0-16,0 0 1 15,-10-2-1-15,-4 4 1 16,-3 5-2-16,-5 6 0 0,-10 12 0 16,-4 23 0-16,-12-2 0 15,-7 21 0-15,-2 12-3 16,-5 5 0-16,3 10 0 15,2 0-3-15,14 9-7 16,-5-23-9-16,29 11-19 16,3-16-1-16,16 1 0 15,2-14 1-15</inkml:trace>
  <inkml:trace contextRef="#ctx0" brushRef="#br3" timeOffset="106469">24280 8103 83 0,'-37'-10'42'15,"-3"11"-1"-15,-12-2 2 0,8 15-21 16,1-5-19-16,12 6-1 16,9 1 0-16,12 0-1 15,19 1 0-15,15-2 0 16,15-1-1-16,6-1 0 15,1-3 0-15,-3 2-1 16,-4 1 2-16,-10 2-1 16,-15 2 1-16,-16 4 0 15,-18 3-1-15,-12 2 1 16,-9 1-1-16,-6 2-1 15,-3-1-2-15,-3-8-7 16,12 12-10-16,-11-15-20 16,16 2-2-16,-3-10 0 15,6 3-1-15</inkml:trace>
  <inkml:trace contextRef="#ctx0" brushRef="#br3" timeOffset="107122">17254 9445 111 0,'20'-4'37'16,"13"-7"0"-16,10-1-23 0,11-15-51 15,7 4 0-15,-3-2-2 16,4 3 0-16</inkml:trace>
  <inkml:trace contextRef="#ctx0" brushRef="#br3" timeOffset="107266">17321 9662 113 0,'-9'26'38'16,"17"-15"-4"-16,15-17-32 15,17-9-41-15,12-16-1 16,15-6-1-16</inkml:trace>
  <inkml:trace contextRef="#ctx0" brushRef="#br3" timeOffset="113937">1840 9917 98 0,'0'0'36'16,"0"0"0"-16,-2 19-4 16,-11 6-29-16,-2 11-2 15,-3 12-1-15,-2 10 1 16,0 9-4-16,2 1-1 15,13 9-29-15,1-17-1 16,17-9-2-16,11-20-1 16</inkml:trace>
  <inkml:trace contextRef="#ctx0" brushRef="#br3" timeOffset="114199">2315 9914 96 0,'-29'18'36'0,"-7"3"2"16,5 15-1-16,-6 11-34 16,9-6 0-16,5 2-1 15,9 1 1-15,12-5-1 16,11-3-2-16,18-13 0 15,15-13 0-15,17-12-2 16,10-14-2-16,13-4-5 16,-7-21-26-16,10-4-2 15,-8-9 2-15,-3 2-3 16</inkml:trace>
  <inkml:trace contextRef="#ctx0" brushRef="#br3" timeOffset="114350">2713 9858 102 0,'-58'73'38'0,"4"16"0"15,-2-3-2-15,15 10-35 16,5-5-5-16,7-17-29 16,29-4-6-16,8-21 1 15,21-8-3-15</inkml:trace>
  <inkml:trace contextRef="#ctx0" brushRef="#br3" timeOffset="115593">18058 9237 95 0,'12'-12'36'16,"-12"12"-1"-16,-2 17-1 15,-11 5-31-15,0 10-1 16,-3 6-2-16,-3 4 1 15,-1 10-1-15,3-3-2 16,9 4-6-16,-5-10-26 0,20-7-1 16,7-10 1-16,12-9-3 15</inkml:trace>
  <inkml:trace contextRef="#ctx0" brushRef="#br3" timeOffset="115863">18450 9156 95 0,'-28'2'36'16,"-1"16"1"-16,-7 4 1 15,-1 10-33-15,7 2-2 16,9 6 1-16,8-2 0 0,14-3-1 15,12-6-1-15,18-10 0 16,19-12-1-16,9-9-2 16,15-7-2-16,3-12-3 15,11 3-22-15,-12-15-10 16,0 3 0-16,-16-7-1 15,-5 8 1-15</inkml:trace>
  <inkml:trace contextRef="#ctx0" brushRef="#br3" timeOffset="116038">18709 9203 106 0,'-46'36'38'0,"11"10"1"0,3-3-2 16,12 4-34-16,7-2-3 15,7-5-2-15,14 2-5 16,-2-14-27-16,24-1-4 15,0-13 2-15,18-5-3 16</inkml:trace>
  <inkml:trace contextRef="#ctx0" brushRef="#br3" timeOffset="116337">19138 9174 103 0,'-30'17'38'0,"-7"-6"0"0,8 9-2 15,5-2-32-15,15 5-1 16,4-4 0-16,15-1 0 16,11-3-2-16,8-1 1 15,5-1-1-15,5-1 0 16,-2 3-1-16,-8 3 1 15,-5 4-1-15,-10 2 0 16,-14 3 0-16,-7 3-1 16,-7-1 0-16,-3-2 0 15,-3-3-3-15,-2-15-6 16,13 5-27-16,-5-17-2 15,14 3 2-15,1-27-3 16</inkml:trace>
  <inkml:trace contextRef="#ctx0" brushRef="#br3" timeOffset="117073">18299 9816 105 0,'0'0'39'0,"12"-17"1"15,30 5-1-15,15-12-34 16,36-1-2-16,20-7 1 0,25 2-1 16,11-2 0-16,12 5-1 15,4 1-1-15,-4 2-1 16,-8 6-1-16,-18 2-4 15,-18 20-13-15,-27-13-20 16,-22 18-3-16,-32-4 1 16,-23 13-2-16</inkml:trace>
  <inkml:trace contextRef="#ctx0" brushRef="#br3" timeOffset="117539">19038 9959 95 0,'16'-29'37'15,"-3"11"1"-15,-16 1-1 16,3 17-32-16,-32 4-2 16,3 13 1-16,-11 6 0 15,-2 10-1-15,-7 9 0 16,3 5 1-16,2 4-2 15,7 0 1-15,9-2-3 16,10-4 2-16,12-8-2 16,11-7 1-16,10-8-1 0,9-9 0 15,4-8 1-15,3-6 0 16,-3-8 1-16,-5-2-1 15,-7-7 1-15,-7-2-1 16,-9-5 1-16,-11 1-2 16,-8 1 0-16,-2 1 0 15,-3 6-2-15,2-1 0 16,8 7-1-16,4 1-2 15,10 9-2-15,19-10-8 16,22 13-23-16,-4-11-2 16,19 9 2-16,2-11-2 15</inkml:trace>
  <inkml:trace contextRef="#ctx0" brushRef="#br3" timeOffset="117830">19412 10020 107 0,'0'0'38'0,"-6"-13"0"15,-6 19-1-15,-11-2-30 16,2 9-2-16,-4 3-1 15,5 7 0-15,1 3-2 16,7 2 1-16,7-1-1 16,8-2-1-16,8-4 0 15,8-6 0-15,7-7 0 16,4-5-1-16,0-9 1 15,1-3-1-15,-4-8 1 16,-4-5-1-16,-6-3 0 16,-9 0 0-16,-5-4-1 15,-9 0-2-15,-3 3-1 16,-6-3-2-16,4 16-8 0,-14-9-24 15,13 15-2-15,-3-4 0 16,15 11-1-16</inkml:trace>
  <inkml:trace contextRef="#ctx0" brushRef="#br3" timeOffset="118681">20968 9458 83 0,'6'-13'36'0,"-5"-3"-1"0,-1 16 0 16,2-16-28-16,-2 16 0 16,0 0-2-16,-4 11 0 15,-7 1-2-15,-2 10 0 16,0 5 0-16,-4 1 0 15,-1 5-1-15,0-2 0 16,3 0-1-16,3-6 0 16,1-4 0-16,7-7 0 15,4-14-1-15,0 0 1 16,11-7-1-16,4-13 0 15,0-5 0-15,6-5 0 16,1-7 0-16,1-3 0 16,-1-2 0-16,0 4 0 15,-3 4 0-15,-1 5 0 0,-6 6 1 16,0 8-1-16,-12 15 1 15,10-9 0-15,-10 9-1 16,5 19 1-16,-4-2-1 16,2 3 1-16,2 2-1 15,5 0 1-15,8-4-1 16,3-3 0-16,11-7 1 15,3-6-1-15,6-10 1 16,6-5-1-16,-1-3 1 16,-4-3-1-16,-4 0 1 15,-7 0 0-15,-6 6-1 16,-9 2 1-16,-16 11-1 15,0 0 0-15,1 11 0 16,-11 6-1-16,-2 6 0 0,-2 0 0 16,6 4-2-16,2-1-2 15,12 0-3-15,-6-26-13 16,34 22-18-16,-7-23 0 15,20-1 1-15,-2-16-2 16</inkml:trace>
  <inkml:trace contextRef="#ctx0" brushRef="#br3" timeOffset="118883">21870 9321 97 0,'-27'13'37'0,"2"11"2"15,-7-1-2-15,6 7-30 16,0 4-2-16,5 4-2 0,3-2 0 15,7 0-2-15,3-3-2 16,7-8-3-16,13 2-14 16,0-21-18-16,15-5-3 15,-3-17 0-15,11-4 0 16</inkml:trace>
  <inkml:trace contextRef="#ctx0" brushRef="#br3" timeOffset="119027">21828 9058 89 0,'-19'-6'31'16,"5"5"-6"-16,14 1-24 0,7 12-32 16,7-2-3-1,4 1 0-15</inkml:trace>
  <inkml:trace contextRef="#ctx0" brushRef="#br3" timeOffset="119349">22060 9274 91 0,'10'26'38'15,"-14"-5"0"-15,3 7 1 16,-9-18-29-16,5 12-4 15,-4-4-2-15,2 2-1 16,0-4 0-16,2 1-2 16,2-3 1-16,5-1-1 15,-2-13-1-15,13 14 1 16,-2-14-1-16,4-5 1 0,4-4 0 15,-1-4-1-15,3-5 1 16,2-3 1-16,-1-1-1 16,-1-2 1-16,-3 3-1 15,-2 4 0-15,-2 3 0 16,-3 6-1-16,-11 8-1 15,11 10 0-15,-11 11-3 16,-12 3-3-16,8 25-17 16,-20-10-13-16,4 13-4 15,-12-5 2-15,5 7-2 16</inkml:trace>
  <inkml:trace contextRef="#ctx0" brushRef="#br3" timeOffset="119965">19345 9940 94 0,'-10'-22'37'15,"10"22"-1"-15,3-24 2 16,-3 24-33-16,15-21 1 0,0 17-2 15,-2 2 0-15,2 13 0 16,-2 6-2-16,0 13 1 16,-5 12-2-16,-1 6 1 15,-4 9-1-15,2 5 0 16,-1 2-1-16,4-5 0 15,5-2-2-15,5-12-1 16,9 1-7-16,-6-18-26 16,19-2-4-16,-7-14 1 15,5-3-2-15</inkml:trace>
  <inkml:trace contextRef="#ctx0" brushRef="#br3" timeOffset="122061">3061 9888 91 0,'0'0'36'0,"-1"-17"0"15,1 17 1-15,-25 10-30 16,6 9-2-16,-3 0-3 15,2 10 0-15,0 1-1 0,2 2 0 16,8 1 0-16,6-6-1 16,11-2 1-16,13-7-1 15,11-5 1-15,11-6-1 16,8-4 1-16,7-1-1 15,-1-2 1-15,-1 3-1 16,-7 4 1-16,-9 8-1 16,-15 4 0-16,-10 9 1 15,-19 7-2-15,-10 0 1 16,-9 5-2-16,-5-5 1 15,2 0-4-15,-1-17-3 16,18-3-29-16,-9-23-3 16,24-8 4-16,4-21-2 15</inkml:trace>
  <inkml:trace contextRef="#ctx0" brushRef="#br3" timeOffset="122233">3218 9806 114 0,'-14'17'39'0,"14"-17"0"15,13 13-6-15,19-16-33 16,15-12-6-16,26 5-29 16,-2-12-2-16,10 3-1 15,-3-9-1-15</inkml:trace>
  <inkml:trace contextRef="#ctx0" brushRef="#br3" timeOffset="122969">1257 9564 89 0,'0'0'34'15,"-17"-10"0"-15,17 10 1 16,6 13-31-16,6 5-2 16,9 8-1-16,10 8 0 15,2 10 0-15,10 10 0 16,-1 9 1-16,3 9-1 15,-5 6-1-15,-7 4 1 0,-13 6-2 16,-12 3 2-16,-13 0-3 16,-12-2 2-16,-9-4-3 15,-11-10 0-15,3 0-8 16,-12-22-24-16,14-7 1 15,-2-25-2-15,11-12 1 16</inkml:trace>
  <inkml:trace contextRef="#ctx0" brushRef="#br3" timeOffset="123486">918 9889 77 0,'8'-11'34'0,"-8"11"-1"15,-14 4 0-15,-8 18-28 16,-4 6 0-16,-4 18 0 0,-9 7-1 16,2 13 0-16,-1 3 0 15,9 5 1-15,6-3-2 16,15-4-1-16,11-9-1 15,15-12 1-15,17-14-2 16,13-14 2-16,12-16-2 16,6-12 1-16,1-11 0 15,-7-8 0-15,-8-6 2 16,-12-3-2-16,-18-1 1 15,-16 5-3-15,-19 4-1 16,-17 5-2-16,-9 10-2 16,-11-1-4-16,11 15-28 15,-9-5 1-15,18 9 0 16,7-10-1-16</inkml:trace>
  <inkml:trace contextRef="#ctx0" brushRef="#br3" timeOffset="124029">1594 9764 86 0,'-37'16'35'15,"16"5"-1"-15,4-11 1 16,17 0-31-16,14-7 1 16,23-4-1-16,19-9 0 15,21-2 0-15,21-7 0 16,24 0 0-16,21-5-1 15,21 1 0-15,11 2-2 0,10 2 0 16,3-1 0-16,2 5-1 16,-6-1 0-16,-2-2 0 15,-10-3-1-15,-11-2 0 16,-15 3-1-16,-24-1 0 15,-17 3-1-15,-25 1-2 16,-14 12-2-16,-30-6-18 16,-15 17-12-16,-21-6-1 15,-11 17 1-15,-11-9 0 16</inkml:trace>
  <inkml:trace contextRef="#ctx0" brushRef="#br3" timeOffset="160225">2180 9045 69 0,'0'0'32'0,"2"-18"1"16,7 7-1-16,3-5-26 16,9 2-3-16,5-9 0 15,8 5 1-15,1-3-1 16,4 4-1-16,-2 1 0 15,0 5 0-15,-4 4 0 16,-7 10 1-16,-8 7-2 0,-7 11 0 16,-13 7 1-16,-6 11-1 15,-15 2 1-15,-6 14 0 16,-5 0 1-16,-3 4-1 15,0-7 0-15,6-2 0 16,5-9 1-16,12-7-1 16,13-12 0-16,20-11-1 15,11-16-1-15,16-14-3 16,14 0-3-16,-4-9-29 15,14 1-2-15,-9-1-1 16,0 9-1-16</inkml:trace>
  <inkml:trace contextRef="#ctx0" brushRef="#br3" timeOffset="178590">20700 7982 57 0,'0'0'35'0,"0"0"-2"15,-9-11 2-15,-1 2-22 16,10 9-5-16,-14-4-1 16,14 4 2-16,-16 7-5 15,3 10 0-15,-1 8-1 16,-2 10-1-16,-2 9 0 15,3 8-1-15,1 1 1 16,5 3-1-16,6-4 0 16,10-11-1-16,8-14 0 15,15-14 1-15,9-18 0 16,10-14 0-16,4-15 0 15,4-7-1-15,-5-13 1 16,-6-4 0-16,-17 0-1 16,-18 4 0-16,-21 11-1 0,-22 8-1 15,-12 15-4-15,-22 2-30 16,8 15-2-16,1 4-1 15,16 7 0-15</inkml:trace>
  <inkml:trace contextRef="#ctx0" brushRef="#br3" timeOffset="184234">19141 9109 93 0,'0'0'35'0,"5"20"-7"0,-5-20 2 15,0 0-19-15,0 12-2 16,0-12-2-16,13 9-2 16,-1-6-2-16,5-3 0 15,2 0-2-15,3 0 0 16,4-2-1-16,3 4-2 15,0-6-3-15,11 6-28 16,-11-7-5-16,7 3 1 16,-6-6-1-16</inkml:trace>
  <inkml:trace contextRef="#ctx0" brushRef="#br3" timeOffset="184745">19698 9103 89 0,'0'0'36'16,"0"0"0"-16,0 0 0 15,-16-8-28-15,7 19-3 0,-6 7-1 16,1 8-1-16,-5 8 0 16,0 5-1-16,0 5 0 15,4 0 0-15,4-2-1 16,8-1 0-16,8-10 0 15,9-11 0-15,7-10-1 16,9-11 1-16,1-14 0 16,5-9-1-16,0-10 1 15,-6-8 0-15,-3-6 0 16,-8-2-1-16,-6-2 0 15,-8 5 0-15,-9 6 0 16,-4 6-1-16,-4 13-1 16,-6 7 0-16,4 15-3 15,-4 0-5-15,13 17-26 0,-3 0-3 16,15 7 1-16,-1-3-1 15</inkml:trace>
  <inkml:trace contextRef="#ctx0" brushRef="#br3" timeOffset="186480">20033 9414 77 0,'0'0'36'15,"0"0"-1"-15,-1 18 0 16,-13-8-26-16,6 16-2 16,-6-4-2-16,3 10-1 15,-5-2-2-15,4-2-3 16,5 9-17-16,-3-17-17 15,14-3-1-15,-4-17 1 16,16 4-3-16</inkml:trace>
  <inkml:trace contextRef="#ctx0" brushRef="#br3" timeOffset="187780">20337 9112 63 0,'0'-18'32'0,"0"18"0"15,0 0-7-15,-21-15-15 16,21 15 0-16,-27 9-2 15,16 6 0-15,-11 1-2 16,5 13-1-16,-5-3-2 0,6 11 1 16,0-2-1-16,4 2-1 15,7-6-1-15,8 0 1 16,6-11 0-16,10-6 0 15,9-13-1-15,6-7 1 16,3-9 0-16,3-6 0 16,-2-11 0-16,-2 1 0 15,-6-8-1-15,-7 1 0 16,-5-1-1-16,-10 5 1 15,-7 2-2-15,-6 4 1 16,-2 7-2-16,-5 2 0 16,0 10-3-16,-7 0-4 15,19 9-27-15,-20 7-2 16,14 6 1-16,-5-5-2 0</inkml:trace>
  <inkml:trace contextRef="#ctx0" brushRef="#br3" timeOffset="188546">19883 9749 61 0,'-14'10'36'16,"4"3"0"-16,-1-11 1 0,11-2-15 15,0 0-13-15,-1-18-3 16,9-8 0-16,16-5-2 15,5-14-1-15,15-7-2 16,14-13 0-16,15-10-1 16,12-5 1-16,7-2-2 15,3 4 1-15,-1 4-1 16,-8 8 0-16,-10 11-1 15,-14 13-1-15,-17 9-3 16,-16 17-3-16,-23 0-17 16,-6 16-12-16,-11 3 2 15,-7 10-1-15,-8-1 2 16</inkml:trace>
  <inkml:trace contextRef="#ctx0" brushRef="#br3" timeOffset="189843">3773 9964 79 0,'0'-13'35'15,"0"13"0"-15,-7-11 2 16,7 11-32-16,-24 13 1 16,9 5-1-16,-7 1 1 15,6 13-1-15,-8 1-1 16,4 9-1-16,5 3-1 15,6 2 0-15,4-2-3 16,11-6 2-16,6-3-2 16,11-8 0-16,6-9 0 15,9-7 1-15,0-16 0 0,9-11 1 16,0-11 2-16,-6-12-2 15,-3-12 1-15,-7-7-1 16,-10-7 1-16,-11 1-1 16,-14 5-1-16,-15 6 0 15,-12 12-1-15,-9 12-1 16,-4 21-1-16,-9 7-7 15,9 31-26-15,-4 4-2 16,9 16-1-16,5 3-2 16</inkml:trace>
  <inkml:trace contextRef="#ctx0" brushRef="#br3" timeOffset="212701">2794 9909 73 0,'0'0'33'0,"-11"-13"-2"15,11 13 2-15,-3-16-27 16,3 16-3-16,13-21 0 16,-4 11-2-16,1 0 1 0,6 2-2 15,-2 0 0-15,3 1 1 16,-3 3-1-16,-3 2 0 15,-11 2 0-15,17 3 1 16,-17-3 1-16,3 11 0 16,-3-11 0-16,-9 19 0 15,-1-7 1-15,3 5 0 16,-2-2 0-16,0 2-1 15,3-2-1-15,3 0 0 16,6-2-1-16,-3-13-3 16,21 13-7-16,-6-21-25 15,12 2 0-15,-3-11 0 16,5 2-2-16</inkml:trace>
  <inkml:trace contextRef="#ctx0" brushRef="#br3" timeOffset="215292">3096 8903 64 0,'8'-12'32'16,"-7"-3"-1"-16,-1 15 0 15,3-23-25-15,-3 23 1 16,2-12-4-16,-2 12 1 15,0 0-1-15,0 0 1 16,-8 22-1-16,1 2-1 16,-6 2 1-16,3 6 0 0,-5 4 0 15,0 1 0-15,2-3 0 16,4-2-2-16,6-7 0 15,10-8 1-15,13-11-1 16,15-10-1-16,13-8 0 16,10-9-1-16,8-3-2 15,0-11-3-15,12 2-28 16,-12-8-2-16,0 7 0 15,-18-4-2-15</inkml:trace>
  <inkml:trace contextRef="#ctx0" brushRef="#br3" timeOffset="215465">3371 8887 95 0,'-34'74'36'15,"0"3"-1"-15,9 10-1 16,8 2-36-16,3-10-26 15,23 2-7-15,0-11 0 16,16-6-2-16</inkml:trace>
  <inkml:trace contextRef="#ctx0" brushRef="#br3" timeOffset="216215">3620 9886 65 0,'0'-10'33'15,"0"10"1"-15,-1-13 0 16,1 13-21-16,0 0-4 15,0 0-2-15,0 0-2 16,-4 17-1-16,-3 4-4 16,-1 4-3-16,3 20-18 0,-4-9-14 15,8 8 0-15,-4-6-2 16,11-2 0-16</inkml:trace>
  <inkml:trace contextRef="#ctx0" brushRef="#br3" timeOffset="232451">20951 6038 91 0,'0'0'33'0,"-2"-15"1"16,2 15-7-16,5-13-23 16,-5 13-1-16,0 0 0 15,-13 15 1-15,1 4-1 16,-1 13 0-16,-6 4 0 15,4 8 0-15,-2 0-1 16,3 1 0-16,5-4 0 16,8-4 0-16,9-8 0 15,9-10-1-15,10-12 0 16,10-7 0-16,6-10 0 0,2-6 0 15,0-9 0-15,-3-4-1 16,-9-4 1-16,-10-2-1 16,-14 1 1-16,-12 3-2 15,-14 3 1-15,-9 3-1 16,-7 9-1-16,-4 1-2 15,4 21-10-15,0-4-23 16,13 11-1-16,3 0 0 16,14 10-1-16</inkml:trace>
  <inkml:trace contextRef="#ctx0" brushRef="#br3" timeOffset="250299">3742 8810 15 0,'0'0'14'0,"0"0"-7"16,0 0 2-16,13-9 0 15,-13 9 1-15,0 0-5 16,0 0 1-16,0 0 0 16,11-5 2-16,-11 5 1 15,0 0 0-15,-7 16 3 16,9 4-1-16,-7 1 0 15,7 12-4-15,-5 4 1 16,4 10-3-16,-1 2-1 16,2 10-1-16,-1 2-3 0,-1 2-1 15,1-3-1-15,-5-3-1 16,7-1-4-16,-9-14-15 15,6-2-8-15,3-11-2 16,4-14 1-16</inkml:trace>
  <inkml:trace contextRef="#ctx0" brushRef="#br3" timeOffset="252267">4378 8732 47 0,'0'10'29'15,"-12"-2"-5"-15,5 13 2 16,-11 2-12-16,4 17-5 15,-8 1 1-15,9 19-2 0,-7-2 1 16,11 13-4-16,2-4 0 16,8 0-3-16,5-11 0 15,10-9-1-15,6-13 0 16,6-14 0-16,4-15 0 15,1-13 0-15,-1-9 0 16,-3-11 0-16,-4-5 0 16,-6-4 0-16,-11 1 0 15,-7 4-1-15,-11 4 0 16,-9 12-1-16,-9 7 0 15,-5 12-2-15,-2 14-6 16,-8 4-26-16,13 10 1 16,5-2-2-16,13-2-1 15</inkml:trace>
  <inkml:trace contextRef="#ctx0" brushRef="#br3" timeOffset="254585">17361 11081 71 0,'0'0'37'16,"9"-3"-3"-16,7-7 2 16,9 2-34-16,5-3 0 15,8-2-3-15,0 5-1 16,-7-6-11-16,2 10-21 15,-11 1-1-15,-4 5-2 16,-18-2 3-16</inkml:trace>
  <inkml:trace contextRef="#ctx0" brushRef="#br3" timeOffset="254743">17346 11250 73 0,'-4'14'35'15,"4"-14"-1"-15,30 2 0 16,-2-11-36-16,14-9-30 15,20 0-2-15,6-6-1 16,0-2 0-16</inkml:trace>
  <inkml:trace contextRef="#ctx0" brushRef="#br3" timeOffset="265552">4128 9125 108 0,'0'0'41'16,"0"-14"-1"-16,0 14-1 15,1-20-38-15,-1 8-1 16,0 12-6-16,0-22-24 15,0 22-8-15,0 0-1 16,-4 19-2-16</inkml:trace>
  <inkml:trace contextRef="#ctx0" brushRef="#br3" timeOffset="266431">4267 10138 107 0,'0'0'39'0,"-13"5"2"16,2-7-3-16,11 2-38 15,0 0-2-15,-13-9-5 16,25 9-29-16,-9-11-3 16,8 9 1-16,-11 2-3 0</inkml:trace>
  <inkml:trace contextRef="#ctx0" brushRef="#br3" timeOffset="268512">18294 11059 89 0,'0'0'37'0,"3"-12"3"0,15 6 0 16,1-6-38-16,7-1 0 16,9-3-1-16,3 2 2 15,4 0-1-15,-4 3 0 16,-3 4-1-16,-2 2-1 15,-8 6 0-15,-8 7 1 16,-6 6-1-16,-12 7-2 16,-10 4 2-16,-5 6-1 15,-11 5 2-15,-2 5-2 16,0-2 1-16,0 0-1 15,5-4 2-15,8-4-1 16,15-8 1-16,11-7 0 16,18-9-2-16,16-9 0 15,16-7-2-15,6-7-4 16,18 6-12-16,-9-15-19 0,5 3 0 15,-9-8-1-15,-1 8 0 16</inkml:trace>
  <inkml:trace contextRef="#ctx0" brushRef="#br3" timeOffset="268785">19161 11002 99 0,'-29'14'36'16,"9"7"1"-16,-5-5-2 15,9 6-33-15,4-4 0 0,10 2 0 16,6-5 0 0,15 0 0-16,9-7 0 0,10-3-2 15,9-5-1-15,7-6-1 16,6-5-2-16,2-9-1 15,6 2-3-15,-14-16-11 16,5 10-17-16,-15-10 2 16,-2 8-2-16,-18-7 3 15</inkml:trace>
  <inkml:trace contextRef="#ctx0" brushRef="#br3" timeOffset="268919">19564 10881 86 0,'-47'10'34'0,"4"17"1"16,-6 2 1-16,15 15-29 15,-6 1-2-15,10 7-3 16,8-1-1-16,10 0-5 15,13 3-27-15,7-14-6 0,17-6 0 16,5-13-1-16</inkml:trace>
  <inkml:trace contextRef="#ctx0" brushRef="#br3" timeOffset="269684">19834 10994 90 0,'-13'5'36'16,"13"-5"0"-16,22-18 0 15,8 8-32-15,0-5-3 16,7 0 2-16,1 5-2 0,3 6 0 15,-11 5 0-15,-2 12 0 16,-10 6 0-16,-11 9-2 16,-12 3 2-16,-9 9-1 15,-10 0 2-15,-2 3-2 16,-5-4 2-16,4-2-2 15,4-8 2-15,6-2-1 16,7-7 1-16,14-7-1 16,10-8-1-16,9-6 0 15,12-5-1-15,8-7-2 16,13 1-6-16,0-11-27 15,17 2-3-15,-8-4 0 16,7 3-2-16</inkml:trace>
  <inkml:trace contextRef="#ctx0" brushRef="#br3" timeOffset="270412">20793 11089 62 0,'0'0'37'0,"15"-11"-1"15,-15 11 1-15,0 0-22 16,-22 19-11-16,5-2 0 15,-9 5-1-15,0 6 0 16,-6 2-1-16,3 2 0 16,3-1-1-16,5-3 0 15,5-5 0-15,9-5 0 16,7-18-1-16,9 9 0 15,11-17 1-15,5-8-1 16,2-6 0-16,3-4 0 16,0-4 1-16,-1-1 0 0,-4 1 0 15,-3 3-1-15,-8 4 1 16,-4 6 0-16,-7 5 0 15,-3 12 1-15,0 0-2 16,0 0 1-16,-14 12 0 16,11 3 0-16,3 3-1 15,3 1 1-15,4 0-1 16,8-3 0-16,7-2 1 15,6-6-1-15,6-5 0 16,6-6-1-16,4-4 0 16,1-8-1-16,2 0-1 15,-7-4-1-15,0 0 0 16,-7-3-1-16,-4 6 1 15,-11-1-1-15,-6 7 1 0,-12 10 1 16,12-10 0-16,-12 10 2 16,-5 12 0-16,-2 4 1 15,2 5 1-15,-4 4 0 16,1 4-1-16,3 2 1 15,0 3-1-15,-1-7-5 16,14 8-22-16,-5-13-6 16,6-4 0-16,-9-18-2 15</inkml:trace>
  <inkml:trace contextRef="#ctx0" brushRef="#br3" timeOffset="270592">21420 10860 99 0,'-16'-13'39'0,"-6"1"-2"16,9 9-3-16,-5-1-37 16,3-1-12-16,15 5-20 15,0 0-1-15,11 5 1 16,-1-5-3-16</inkml:trace>
  <inkml:trace contextRef="#ctx0" brushRef="#br3" timeOffset="270925">21584 10980 96 0,'-7'35'35'0,"-7"-4"0"16,9 9-1-16,-12-6-29 0,8 4-3 15,0-7 1-15,5-1 0 16,1-5-1-16,6-6 0 15,8-11 0-15,9-9-1 16,6-11-1-16,4-6 1 16,4-10 0-16,3-4 0 15,-1-7 0-15,-1 5 3 16,-8 0-2-16,-2 9 1 15,-10 5-1-15,-15 20 1 16,10-4-2-16,-14 19 0 16,-3 12-2-16,-5 4-2 15,4 13-3-15,-5-10-18 16,19 20-16-16,-6-11-1 0,15 5-1 15,1-7 1-15</inkml:trace>
  <inkml:trace contextRef="#ctx0" brushRef="#br3" timeOffset="271630">21461 11108 59 0,'0'0'35'0,"0"0"0"16,13 3-6-16,-13-3-12 0,13-6-8 15,-13 6-2-15,12 1-1 16,-12-1-2-16,9 13-1 16,-7 0-2-16,-5 7-2 15,-7 7-3-15,-8-5-9 16,3 16-23-16,-5-7-1 15,3 3-1-15,-3-5 0 16</inkml:trace>
  <inkml:trace contextRef="#ctx0" brushRef="#br3" timeOffset="272216">17465 12477 62 0,'-9'2'39'0,"9"-2"0"16,12 0 0-16,13-2-20 0,15-11-17 15,5-3-4-15,9 1 0 16,1-6-6-16,15 11-25 16,-15-4-4-16,1 10 0 15,-15 0 0-15</inkml:trace>
  <inkml:trace contextRef="#ctx0" brushRef="#br3" timeOffset="272408">17588 12650 75 0,'-33'17'38'0,"9"-10"-2"16,24-7 1-16,0 0-35 0,24-7-1 16,15-9-1-16,13-7-1 15,11 0-3-15,0-14-27 16,13 5-3-16,-6-8-2 15,1 3 0-15</inkml:trace>
  <inkml:trace contextRef="#ctx0" brushRef="#br3" timeOffset="272559">17735 12126 78 0,'-42'-1'36'0,"16"1"-4"15,26 0-12-15,0 0-54 16,26 12-1-16,5-9-2 0,12 11 1 15</inkml:trace>
  <inkml:trace contextRef="#ctx0" brushRef="#br3" timeOffset="272712">17943 12791 96 0,'-29'33'40'0,"0"-16"-2"15,14-8-6-15,15-9-70 16,0-20 0-16,20 4-2 15,4-12-1-15</inkml:trace>
  <inkml:trace contextRef="#ctx0" brushRef="#br3" timeOffset="273102">18669 12347 81 0,'26'-27'38'0,"5"8"0"15,-13-2-3-15,0 13-29 16,-18 8-2-16,0 0 0 0,-16 31-1 16,-9 4 1-16,-10 8-1 15,-1 5-2-15,2 0 1 16,4 0 0-16,14-7-1 15,17-8 0-15,21-14 0 16,26-12-3-16,21-15 2 16,15-11-1-16,13-6-3 15,3-12-2-15,13 3-29 16,-17-13-3-16,-1 3-1 15,-24-5 0-15</inkml:trace>
  <inkml:trace contextRef="#ctx0" brushRef="#br3" timeOffset="273261">19186 12308 103 0,'-53'64'42'16,"0"-3"-2"-16,16 10 0 16,-2-10-39-16,29-8-5 15,19 1-6-15,1-19-28 16,23 1 0-16,2-16-3 15,11 0 0-15</inkml:trace>
  <inkml:trace contextRef="#ctx0" brushRef="#br3" timeOffset="273756">19754 12122 91 0,'0'0'38'0,"-10"16"-1"15,-1 16-5-15,-12 1-28 16,-1 13 1-16,-8 2-2 16,2 12 2-16,-5 2-2 15,5 2-1-15,0-5 0 16,8-4 0-16,6-7-1 0,9-7-1 15,8-9 1 1,11-8-2-16,6-11 2 0,9-8-1 16,4-9 0-16,4-4 1 15,2-6-1-15,-3-4 1 16,-4 0-1-16,-4-1 1 15,-6 5-1-15,-6 1 1 16,-14 13-1-16,14-7 0 16,-14 7 1-16,0 18-2 15,-5-3 1-15,3 4-3 16,4 4-1-16,-1-2-3 15,13 8-10-15,-4-18-22 16,17 2 0-16,-1-15-1 16,14-2 1-16</inkml:trace>
  <inkml:trace contextRef="#ctx0" brushRef="#br3" timeOffset="274349">20201 12605 93 0,'-18'9'37'16,"5"13"0"-16,-11-6-5 15,4 14-28-15,-2 1-2 16,6 6 1-16,-1-1 0 16,3 3 0-16,5-3-1 15,1-5 0-15,6-7-1 16,2-7 0-16,0-17 0 15,14 2 0-15,-3-16 0 16,4-10-1-16,4-7 1 0,1-7-1 16,3-2 1-16,0-3-1 15,-2 1 0-15,1 5 0 16,-5 1 0-16,4 9 1 15,-7 0-1-15,2 8 1 16,3 2-1-16,-1 8 1 16,2 1-1-16,0 2 1 15,3 3-1-15,0 1 0 16,6-2 0-16,-1 2 0 15,1-2 1-15,-2 1-1 16,-3-4 0-16,-2 0 1 16,-5-1 0-16,-4-1 0 15,-6-2 0-15,-7 11 0 16,-1-16 0-16,1 16 0 0,-14-9 0 15,3 8-1-15,1 2 0 16,-1 4 0-16,11-5 0 16,-16 14 0-16,16-14-1 15,-8 15 1-15,8-15-1 16,2 16 1-16,-2-16 0 15,6 12 0-15,-6-12 0 16,9 11 1-16,-9-11-2 16,0 0-1-16,0 0-4 15,0 0-13-15,0 0-19 16,0 0-4-16,10 1 1 15,-10-1-1-15</inkml:trace>
  <inkml:trace contextRef="#ctx0" brushRef="#br3" timeOffset="274863">20845 12455 94 0,'-21'4'37'15,"4"6"2"-15,-18-4-5 16,5 12-31-16,-8 3 1 15,2 4-3-15,-1 2 2 16,6 1-2-16,5-5 2 16,15-3-2-16,13-6 0 15,16-7-1-15,16-9 1 16,10-3 0-16,6-3-1 15,4 2 1-15,-2 3 0 16,-5 5 0-16,-13 9-1 16,-13 10 1-16,-16 12 0 0,-18 11 0 15,-16 6 0-15,-8 7 0 16,-9 2 0-16,-4-3-1 15,3-1-3-15,3-16-5 16,22-3-24-16,-2-23-8 16,24-13-1-16,19-8-1 15</inkml:trace>
  <inkml:trace contextRef="#ctx0" brushRef="#br3" timeOffset="275002">21218 12954 96 0,'-9'22'43'16,"-20"-7"0"-16,-3 3-4 15,-1-7-34-15,-2-22-42 16,35 11-3-16,-12-33-2 0,29 14-2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03/11/2014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Rangi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7851256"/>
              </p:ext>
            </p:extLst>
          </p:nvPr>
        </p:nvGraphicFramePr>
        <p:xfrm>
          <a:off x="214283" y="761999"/>
          <a:ext cx="8750332" cy="547065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522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 “Distance in space”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“light time” is used to measure distances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the structure of our Sun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source of almost all our energy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have some time in class to complete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the homework has already been started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will give us time to help us finish our HW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Discuss the Kessler Syndrome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threat to human use of satellites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05598"/>
              </p:ext>
            </p:extLst>
          </p:nvPr>
        </p:nvGraphicFramePr>
        <p:xfrm>
          <a:off x="533400" y="533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5038"/>
          <a:stretch/>
        </p:blipFill>
        <p:spPr>
          <a:xfrm>
            <a:off x="-9525" y="0"/>
            <a:ext cx="9258300" cy="27432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37600" y="1388160"/>
              <a:ext cx="8506800" cy="3331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3200" y="1382400"/>
                <a:ext cx="8537040" cy="334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2396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0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8101</TotalTime>
  <Words>259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350</cp:revision>
  <dcterms:created xsi:type="dcterms:W3CDTF">2006-08-16T00:00:00Z</dcterms:created>
  <dcterms:modified xsi:type="dcterms:W3CDTF">2014-11-03T06:18:35Z</dcterms:modified>
</cp:coreProperties>
</file>