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341" r:id="rId2"/>
    <p:sldId id="340" r:id="rId3"/>
    <p:sldId id="61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30/10/2014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532646"/>
              </p:ext>
            </p:extLst>
          </p:nvPr>
        </p:nvGraphicFramePr>
        <p:xfrm>
          <a:off x="214283" y="761999"/>
          <a:ext cx="8750332" cy="476534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Science to rebuff the conspiracy theorists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Science explains apparent “gaps”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Lunar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lunar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Solar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solar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005598"/>
              </p:ext>
            </p:extLst>
          </p:nvPr>
        </p:nvGraphicFramePr>
        <p:xfrm>
          <a:off x="533400" y="533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9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7943</TotalTime>
  <Words>252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344</cp:revision>
  <dcterms:created xsi:type="dcterms:W3CDTF">2006-08-16T00:00:00Z</dcterms:created>
  <dcterms:modified xsi:type="dcterms:W3CDTF">2014-10-29T21:45:52Z</dcterms:modified>
</cp:coreProperties>
</file>