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341" r:id="rId2"/>
    <p:sldId id="340" r:id="rId3"/>
    <p:sldId id="615" r:id="rId4"/>
    <p:sldId id="61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5" d="100"/>
          <a:sy n="75" d="100"/>
        </p:scale>
        <p:origin x="105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8T22:20:30.28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4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0-28T22:21:24.627"/>
    </inkml:context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2323 14804 45 0,'-49'5'38'15,"5"-17"1"-15,17 1-2 16,11-9-35-16,23-6 1 15,25-2-1-15,21-2-2 16,24-6 0-16,14-2 0 16,24-5 0-16,22-2 0 15,17-3 0-15,13 0-1 16,12-2 1-16,15-1-1 15,13-5 1-15,13-1 1 16,16-4 0-16,11-6 1 16,17-5 0-16,17-6 0 0,16-2 0 15,11 0 0-15,16 4 0 16,12 6-2-16,9 6 2 15,9 11-2-15,5 15 1 16,7 9-1-16,4 10 0 16,8 5 1-16,2 3-1 15,4 2 1-15,7-1 0 16,2-5 0-16,14-5 0 15,41-3 1-15,-20-6-1 16,13-2 2-16,49-1-2 16,-29-2 2-16,7 7-2 15,9 4 1-15,2 5-2 16,-36 9 1-16,28 8-2 0,-7 9 1 15,1 7-1-15,-10 6 1 16,-9 7-1-16,-6 6 1 16,-2 3 0-16,-5 6 0 15,-3 1 0-15,44 5 0 16,-92 6 0-16,42 7 0 15,-4 6-1-15,-7 4 1 16,-9 6-1-16,-5 5 2 16,-12 4-2-16,-52 4 0 15,28 4 0-15,-7 2 1 16,-11 1-1-16,-5-3 0 15,-7 1 1-15,-5-5-1 16,0-2 1-16,-5-5 0 16,-9-1 1-16,-14-4-4 0,-12 0-2 15,-157-43-4-15,15 10-28 16,-15 1-4-16,5 6 2 15,-16-4-2-15</inkml:trace>
  <inkml:trace contextRef="#ctx0" brushRef="#br0" timeOffset="1197.1197">14356 14586 23 0,'-18'-18'29'0,"0"-9"2"16,-1-9 2-16,15 3-24 16,-14-14 1-16,17 9-1 15,-5-4 0-15,13 14-1 16,-4 7-1-16,6 22 1 15,-3 16-4-15,4 25-1 16,-4 19-2-16,-3 22 1 16,-3 20-2-16,-3 20 0 15,-5 10-1-15,-1 6 0 16,-3-3 1-16,0-9-3 15,7-14 1-15,2-23-6 16,24-16-23-16,-5-40-6 16,19-21 0-16,-1-31-1 0</inkml:trace>
  <inkml:trace contextRef="#ctx0" brushRef="#br0" timeOffset="1422.1421">14453 14187 74 0,'-5'-17'42'16,"18"13"-3"-16,7-5 1 16,12 2-36-16,9 3-3 15,17-4 0-15,11-2-1 16,11 0-1-16,7 2-2 15,-2-1-4-15,5 12-27 16,-17-2-3-16,-3 17-2 0,-23 0 2 16</inkml:trace>
  <inkml:trace contextRef="#ctx0" brushRef="#br0" timeOffset="1632.1631">14413 14904 67 0,'-22'19'37'15,"22"-19"1"-15,29-14-1 16,25-12-35-16,25-11 0 16,17-5-2-16,8 1 1 15,4 6-4-15,-17-2-19 16,-7 26-15-16,-27 8 3 0,-22 23-6 15,-29 6 2-15</inkml:trace>
  <inkml:trace contextRef="#ctx0" brushRef="#br0" timeOffset="1806.1806">14379 15527 60 0,'-22'43'38'0,"28"-32"0"16,35-18 2-16,25-23-35 15,39-21-6-15,30-16 1 16,23-13-3-16,21 6-20 15,-4-11-13-15,8 13-2 16,-10 2 1-16,-9 17-1 16</inkml:trace>
  <inkml:trace contextRef="#ctx0" brushRef="#br0" timeOffset="2557.2557">16071 14931 62 0,'-37'-7'40'0,"0"9"-3"16,-13 2 1-16,-12 15-37 16,-1 8 0-16,-2 13 0 15,-6 14 1-15,-2 12 1 16,0 10-1-16,9 6 2 15,8-5-2-15,20-4 0 0,18-12 0 16,21-20-2-16,28-23 1 16,22-21 1-16,27-30-2 15,16-20 0-15,13-17 0 16,8-12 2-16,-5-4-2 15,-8-1 1-15,-16 11-1 16,-18 10 0-16,-25 20 0 16,-22 20-1-16,-23 26 1 15,-22 15 0-15,-11 24-1 16,-15 18 2-16,-5 13-1 15,3 6 1-15,3-1-1 16,16-6 1-16,19-16 0 16,23-17 0-16,25-28 0 0,26-23 0 15,27-23 0-15,16-18-1 16,15-12 1-16,5-8-1 15,-3 1 1-15,-8 6 0 16,-16 15-1-16,-18 12 0 16,-22 22 0-16,-25 21 0 15,-24 22 0-15,-18 22 0 16,-18 17-1-16,-10 14 2 15,-10 8-2-15,-4 5 2 16,2-8-1-16,8-10-2 16,11-13 3-16,13-20-2 15,16-25 1-15,12-24 0 16,19-22 1-16,13-21-1 15,9-13 1-15,4-13 1 16,0-6-1-16,-2 0 1 0,-8 9-1 16,-4 11-1-16,-12 16 0 15,-9 9 0-15,-6 18 0 16,-1 8 0-16,-1 11-1 15,6 0 0-15,15-4-1 16,12-7 1-16,20-7-3 16,12-17-3-16,27 2-19 15,1-29-13-15,21 1 0 16,-13-22 0-16,-2 5 0 15</inkml:trace>
  <inkml:trace contextRef="#ctx0" brushRef="#br0" timeOffset="2744.2743">18243 14030 91 0,'-56'59'38'0,"1"30"3"15,-5 6-4-15,7 21-33 16,5 11-3-16,9 10-1 16,9 9 0-16,4 4 1 15,3 0-2-15,3-10-3 16,6-8 0-16,2-20-6 15,13-6-21-15,-10-38-9 16,14-15 0-16,-7-35-1 16</inkml:trace>
  <inkml:trace contextRef="#ctx0" brushRef="#br0" timeOffset="3285.3285">17758 14982 83 0,'-23'-31'41'15,"23"31"-1"-15,-24-4-6 16,24 24-29-16,6-5-3 15,18-4 0-15,15-8-1 16,15-12-1-16,23-8-1 16,9-14-2-16,18-7 1 15,4-15-1-15,13-4-4 16,-3-19-4-16,12 7-8 15,-23-24 2-15,1 11 8 16,-22-2 6-16,-17 10 3 16,-17 13 3-16,-29 10 3 15,-16 33 6-15,-37 12 8 16,-4 47-1-16,-33 16-6 15,-2 32-6-15,-14 18-4 16,-2 20 0-16,-3 13-2 0,8 8-1 16,11-6 1-16,15-11-1 15,17-18 0-15,15-20-2 16,18-21 2-16,15-26 0 15,17-26 0-15,9-21 0 16,7-19 0-16,8-16 0 16,4-14 1-16,1-7 0 15,2-2-1-15,-2 4 2 16,-7 8-2-16,-4 10 1 15,-9 17-1-15,-9 21 1 16,-13 19-1-16,-10 17 1 16,-12 12-1-16,-5 10 1 0,-3 1-2 15,-2 1-2-15,6-3-3 16,0-25-11-16,24 7-16 15,-13-40-10-15,38 2 0 16,-5-33-1-16</inkml:trace>
  <inkml:trace contextRef="#ctx0" brushRef="#br0" timeOffset="3436.3436">19361 15147 91 0,'0'0'44'0,"-39"11"0"16,5 5-2-16,-16-2-39 15,10-16-3-15,11-4-4 16,5-19-11-16,27 9-23 15,-3-18-5-15,19 4-2 16,2-13 0-16</inkml:trace>
  <inkml:trace contextRef="#ctx0" brushRef="#br1" timeOffset="13478.3477">4249 1241 40 0,'-42'-57'30'16,"42"57"1"-16,0 0 1 15,-54-50-28-15,54 50 1 16,0 0-1-16,-65-36 0 16,65 36 3-16,-52-5-3 15,52 5 0-15,-82 17-2 16,21 30 4-16,-1 19-3 15,-2 18 1-15,-9-5-2 16,8 21 0-16,13 10 1 16,11 0-2-16,20-8 0 15,12-5-2-15,11-1 1 16,12-3-2-16,13-4 1 15,10-8 0-15,11-10 0 0,7-9-1 16,8-17 1-16,4-12 0 16,4-18 0-16,-2-14 1 15,-5-14 0-15,-6-10 0 16,-11-6 0-16,-12 2 0 15,-13 0 1-15,-16 6 0 16,-6 21 0-16,-28-5 0 16,-2 26-1-16,-6 19 1 15,-2 13 0-15,-1 14 2 16,6 17-2-16,6 13 0 15,12 9 0-15,13 14 1 16,12-3-2-16,16-4 1 16,15-7-1-16,17-9 0 15,17-18 0-15,15-17 0 0,14-21 0 16,19-27 1-16,10-25 0 15,10-22 1-15,5-17-1 16,7-14 1-16,-3-8-1 16,-3-5 0-16,-12 4 0 15,-13 6-2-15,-15 14 2 16,-18 10-2-16,-15 19 1 15,-18 15-1-15,-17 19 2 16,-12 15-1-16,-6 20 1 16,-5 18 1-16,-3 10-1 15,6 15 1-15,8 7-1 16,11 3 0-16,17-3 0 15,19-5-1-15,19-14 1 16,22-16-1-16,25-20 1 16,20-25-1-16,19-22 0 0,13-24 0 15,11-23 0-15,-1-19 0 16,0-15-1-16,-9-7 1 15,-17 0-1-15,-22 4 1 16,-19 13-1-16,-26 14 1 16,-25 19 0-16,-16 24 0 15,-25 23 1-15,-15 24 0 16,-13 22-1-16,-5 21 1 15,-5 16 0-15,2 13-1 16,5 8 1-16,8 4-1 16,14-1 0-16,15-12 0 15,21-17 0-15,19-17-1 0,25-25 1 16,21-28 0-16,25-30 0 15,21-29 0-15,14-25 0 16,11-20 0-16,2-18 0 16,-1-8 0-16,-11 0 0 15,-15 5 0-15,-20 13 0 16,-21 16 0-16,-22 18 1 15,-26 20-2-15,-21 25 1 16,-17 21 0-16,-15 20 1 16,-13 25 0-16,-9 19-1 15,-1 19 0-15,-1 11 1 16,9 10 0-16,8 0 0 15,15-6 0-15,23-6-1 16,23-21 0-16,28-22 1 16,24-22-1-16,32-26 1 0,24-25-1 15,19-22-1-15,14-20 1 16,3-20-1-16,-3-9 1 15,-6-9-1-15,-14-3 0 16,-22-2 0-16,-20 7 0 16,-28 14 0-16,-23 12 0 15,-24 19 1-15,-21 20 1 16,-24 28 0-16,-15 25 1 15,-15 28 0-15,-10 23 0 16,-6 21-1-16,1 15 1 16,4 9-1-16,12 2 0 15,17-11 0-15,18-12-1 16,25-19 1-16,23-25-1 15,32-30 0-15,27-29 1 0,20-27-2 16,21-26 1-16,9-20-1 16,9-11 1-16,-2-8-2 15,-5 3 1-15,-15 5-1 16,-21 10 2-16,-19 22-1 15,-25 23 0-15,-25 22 0 16,-23 18 1-16,-20 21 0 16,-20 17 0-16,-13 17 0 15,-7 15 0-15,0 5 0 16,2 1 0-16,13-1 0 15,12-8 1-15,23-12-1 16,24-17 0-16,26-22 0 16,22-27 0-16,23-22 1 15,18-24-2-15,12-22 1 0,8-17-1 16,0-14 0-16,-3-9-2 15,-13-2 2-15,-13 9-1 16,-23 12 1-16,-28 17 0 16,-24 20 0-16,-26 18 2 15,-24 27 0-15,-21 23 1 16,-21 24 0-16,-10 19-1 15,-7 10 1-15,2 13 1 16,4 9-1-16,9 4-1 16,17-7 0-16,20-13 0 15,25-16-1-15,22-28 1 16,27-28-1-16,32-32-1 15,23-40 1-15,20-32 0 0,11-22 1 16,-4-20 0 0,-9-4 1-16,-22 1 0 0,-33 8 0 15,-36 14 1-15,-41 23-2 16,-32 27 2-16,-41 23-2 15,-20 26 0-15,-20 20 0 16,-7 18-2-16,1 14-1 16,7 5-2-16,30 8-16 15,14-26-20-15,25 11-2 16,-25-11-1-16,59-23 0 15</inkml:trace>
  <inkml:trace contextRef="#ctx0" brushRef="#br1" timeOffset="14119.4118">7379 4433 94 0,'-10'26'8'0,"-7"-3"-5"15,0 3-4-15,-9-7-42 16</inkml:trace>
  <inkml:trace contextRef="#ctx0" brushRef="#br1" timeOffset="14277.4276">7373 6038 93 0,'10'94'15'0,"0"-16"-12"15,-6-23-3-15,-4-12-42 0,16-5 2 16</inkml:trace>
  <inkml:trace contextRef="#ctx0" brushRef="#br1" timeOffset="14411.441">7440 7295 104 0,'-17'126'37'0,"1"-8"-10"15,-1-15-25-15,10-12-42 16,0-18 1-16,10-5-4 15</inkml:trace>
  <inkml:trace contextRef="#ctx0" brushRef="#br1" timeOffset="14555.4554">7607 9462 98 0,'6'148'6'0,"-5"-17"-3"15,-1-28-3-15,-12-20-41 16</inkml:trace>
  <inkml:trace contextRef="#ctx0" brushRef="#br1" timeOffset="14711.471">7540 11583 98 0,'-12'102'35'0,"10"-27"-27"16,3-43-7-16,-1-32-42 15,8-46-4-15</inkml:trace>
  <inkml:trace contextRef="#ctx0" brushRef="#br1" timeOffset="15021.502">9664 2437 106 0,'-14'-28'42'0,"14"28"-2"16,-17 8-36-16,0 13-47 15,-7 13 0-15,-2 4-3 16</inkml:trace>
  <inkml:trace contextRef="#ctx0" brushRef="#br1" timeOffset="15171.517">9583 4719 97 0,'16'145'12'16,"-3"-19"-9"-16,-8-25-2 15,-1-17-45-15</inkml:trace>
  <inkml:trace contextRef="#ctx0" brushRef="#br1" timeOffset="15329.5328">9621 7019 115 0,'-7'150'41'0,"7"-9"0"16,3-22-7-16,1-21-73 16,14-8-2-16,-3-18 0 15,9 1-1-15</inkml:trace>
  <inkml:trace contextRef="#ctx0" brushRef="#br1" timeOffset="15463.5462">9749 9117 102 0,'-1'145'39'15,"-5"-8"-14"-15,2-20-23 16,3-17-41-16,0-23 0 16,9-14-2-16</inkml:trace>
  <inkml:trace contextRef="#ctx0" brushRef="#br1" timeOffset="15615.5614">10128 10691 100 0,'-3'145'40'16,"-1"-4"-1"-16,-4-15-11 15,-2-39-63-15,6-4-7 16,-7-24-1-16,9-9 0 16</inkml:trace>
  <inkml:trace contextRef="#ctx0" brushRef="#br1" timeOffset="15945.5944">13394 2442 102 0,'-16'-38'7'0,"3"24"-5"16,-9 24-2-16,7 13-43 15</inkml:trace>
  <inkml:trace contextRef="#ctx0" brushRef="#br1" timeOffset="16114.6113">13188 4534 103 0,'-33'197'39'16,"8"-21"-20"-16,4-21-17 16,-5-16-44-16,21-6 1 0,4-20 1 15</inkml:trace>
  <inkml:trace contextRef="#ctx0" brushRef="#br1" timeOffset="16231.623">13159 6941 80 0,'-6'167'38'16,"-3"-4"-5"-16,-7-12-29 15,5-15-20-15,-1-13-24 16,7-6-2-16</inkml:trace>
  <inkml:trace contextRef="#ctx0" brushRef="#br1" timeOffset="16381.638">13073 9556 106 0,'-2'152'41'0,"0"-14"-6"16,-3-17-33-16,12-16-42 15,5-19 1-15,12-12-4 16</inkml:trace>
  <inkml:trace contextRef="#ctx0" brushRef="#br1" timeOffset="16531.6529">13380 11519 103 0,'-4'169'41'0,"-11"-19"1"15,7-14-5-15,9-4-72 16,-9-53-8-16,13-23 1 0,1-32-1 15</inkml:trace>
  <inkml:trace contextRef="#ctx0" brushRef="#br1" timeOffset="16853.6852">15936 2461 100 0,'-18'-34'42'0,"3"16"-36"15,-17 13-3-15,-9 31-43 16,0-8-6-16</inkml:trace>
  <inkml:trace contextRef="#ctx0" brushRef="#br1" timeOffset="17011.701">15598 4962 88 0,'5'214'42'16,"5"-27"-2"-16,0-23-35 15,10-21-28-15,-1-28-18 16,22-7-1-16</inkml:trace>
  <inkml:trace contextRef="#ctx0" brushRef="#br1" timeOffset="17146.7144">15833 7673 111 0,'-21'189'37'0,"4"-9"-21"15,4-17-15-15,-5-16-40 16,13-25-1-16,14-10-1 15</inkml:trace>
  <inkml:trace contextRef="#ctx0" brushRef="#br1" timeOffset="17297.7296">16025 10356 102 0,'-20'198'38'16,"5"-12"-1"-16,1-15-22 15,-3-19-47-15,4-25-8 16,1-20-4-16,9-10 2 15</inkml:trace>
  <inkml:trace contextRef="#ctx0" brushRef="#br1" timeOffset="17433.7432">15960 12499 75 0,'8'89'42'16,"0"-29"-5"-16,3-26-32 16,7-43-24-16,-4-34-22 15,20-30-3-15</inkml:trace>
  <inkml:trace contextRef="#ctx0" brushRef="#br1" timeOffset="17770.7769">18746 1941 71 0,'-6'27'3'16,"2"16"-3"-16,-7 14-1 0,-16 12-43 15</inkml:trace>
  <inkml:trace contextRef="#ctx0" brushRef="#br1" timeOffset="17914.7913">18546 4575 97 0,'-6'222'39'16,"4"-18"-3"-16,5-15-34 15,6-17-40-15,9-23-1 16,14-3-1-16</inkml:trace>
  <inkml:trace contextRef="#ctx0" brushRef="#br1" timeOffset="18051.805">18739 7750 100 0,'-28'221'38'0,"3"-7"-22"16,1-20-15-16,3-12-26 16,1-29-16-16,15-13 0 15</inkml:trace>
  <inkml:trace contextRef="#ctx0" brushRef="#br1" timeOffset="18201.82">18643 10961 111 0,'-16'161'40'0,"1"-28"-4"0,6-27-33 16,26-17-43-16,-12-24-2 16,13-4-1-16</inkml:trace>
  <inkml:trace contextRef="#ctx0" brushRef="#br1" timeOffset="18319.8318">18489 12755 92 0,'-49'164'41'15,"6"-36"-4"-15,15-41-34 16,22-38-33-16,14-65-11 15,35-50-2-15</inkml:trace>
  <inkml:trace contextRef="#ctx0" brushRef="#br1" timeOffset="18702.8701">21064 1458 103 0,'-11'16'4'0,"9"10"-3"16,5 4-4-16,-2 15-40 15</inkml:trace>
  <inkml:trace contextRef="#ctx0" brushRef="#br1" timeOffset="18845.8844">20878 4056 98 0,'-4'220'39'0,"13"-13"-13"16,9-19-24-16,5-16-38 15,4-18-7-15,14-2 0 16</inkml:trace>
  <inkml:trace contextRef="#ctx0" brushRef="#br1" timeOffset="18988.8987">21024 7705 114 0,'-19'196'38'16,"11"-20"-13"-16,4-24-23 16,-6-16-43-16,23-12 0 0,2-16-3 15</inkml:trace>
  <inkml:trace contextRef="#ctx0" brushRef="#br1" timeOffset="19123.9122">20929 10549 91 0,'-18'160'32'15,"16"-25"-31"-15,2-19-1 16,3-24-24-16,7-27-20 16</inkml:trace>
  <inkml:trace contextRef="#ctx0" brushRef="#br1" timeOffset="19267.9266">21048 12351 102 0,'-37'135'39'0,"8"-25"-2"16,14-34-33-16,11-30-38 15,4-46-9-15,48-2-1 16</inkml:trace>
  <inkml:trace contextRef="#ctx0" brushRef="#br1" timeOffset="29862.986">10562 1340 92 0,'0'0'40'16,"0"0"-1"-16,-9-50 1 16,9 50-35-16,0 0 0 15,-63-30-2-15,1 36-2 16,-22 21 1-16,-15 13-1 15,-2 20 1-15,2 18-2 16,17 18 1-16,20 7-1 16,35 1 0-16,30-23 1 15,29-4-2-15,22-20 1 16,21-12-1-16,22-18-1 15,13-19-6-15,27-9-29 0,-3-22-3 16,14-9 1-16,-15-18-2 16</inkml:trace>
  <inkml:trace contextRef="#ctx0" brushRef="#br1" timeOffset="30088.0085">11426 1214 98 0,'0'0'40'15,"0"0"2"-15,-70-57-1 16,12 83-40-16,3 31 1 16,-4 21-2-16,13 30 1 15,3 9 0-15,15 4-2 0,5-10-1 16,17-29-8-16,21-11-28 15,10-23-1-15,23-14 0 16,5-23-2-16</inkml:trace>
  <inkml:trace contextRef="#ctx0" brushRef="#br1" timeOffset="30776.0773">11773 1655 103 0,'-47'40'40'0,"-10"4"2"15,8 10-2-15,6 0-38 16,5 2 0-16,14-3 0 16,17-4-1-16,17-11 2 0,12-6-2 15,17-16 0-15,11-12-1 16,10-12 0-16,2-11-1 15,0-9-1-15,-5-14 2 16,-6-3-3-16,-7-13 2 16,-9 5-1-16,-13-3 0 15,-10 4 0-15,-7 5 2 16,-6 8 0-16,-8 8 0 15,-4 11 0-15,-2 11 1 16,0 7 0-16,2 10 0 16,8 2 0-16,5-10-1 15,13 22 1-15,7-13 0 16,9 3 0-16,9-8 0 15,5 2 0-15,4-6 0 0,0 2 1 16,-2-3-1-16,-9 2 1 16,-4-2-1-16,-8 0 0 15,-5-1 0-15,-7 3 0 16,-12-1 0-16,7 14 0 15,-10 5 0-15,-5-1-1 16,4 9 0-16,-3-1 1 16,3 5-1-16,4-3 1 15,5-4-1-15,9-9 0 16,8-11 0-16,9-11 0 15,9-10 2-15,6-7-1 16,0-10 0-16,1-2 0 16,-4-2 1-16,-3 2-2 0,-8 3 0 15,-6 12 0-15,-10 7 0 16,-16 14 0-16,10 4 0 15,-16 14 0-15,-3 10 0 16,-1 8 0-16,1 3-4 16,5 5 0-16,6-2-4 15,19-1-16-15,5-17-17 16,27 0-2-16,5-21 1 15,22-4 1-15</inkml:trace>
  <inkml:trace contextRef="#ctx0" brushRef="#br1" timeOffset="31147.1144">13616 1538 112 0,'-28'-12'41'16,"-1"17"2"-16,-20 9-2 16,-2 14-37-16,-1 10-1 15,3 9-1-15,5 6 1 16,8 4-2-16,13-4 0 15,16-5-1-15,21-11 2 16,15-17-2-16,22-19 2 16,15-20-2-16,14-16 0 15,6-15 0-15,3-19 0 16,-2-19 0-16,-46 40 0 15,4-7 0-15,-11-4 0 16,5-2 0-16,-12 8 0 16,4 1 0-16,-31 52 0 15,26-86 0-15,-26 86 0 16,-6-34 0-16,-17 21 0 0,2 29 0 15,-16 28 0-15,12 29 0 16,-4 26 0-16,14 16 0 16,21-6-9-16,21-44-25 15,34-6-10-15,5-17 1 16,25-9-2-16</inkml:trace>
  <inkml:trace contextRef="#ctx0" brushRef="#br1" timeOffset="31298.1294">14853 1837 109 0,'-14'-9'46'15,"-19"1"0"-15,1 8-2 16,-10-20-34-16,3 4-10 16,18 7-29-16,-8-7-13 0,16 9-2 15,3 2-2-15,10 5-1 16</inkml:trace>
  <inkml:trace contextRef="#ctx1" brushRef="#br2">17472 11830 0,'-11'0'0,"11"0"0,-35 70 0,35-70 0</inkml:trace>
  <inkml:trace contextRef="#ctx0" brushRef="#br3" timeOffset="61519.1513">7841 4962 79 0,'-16'-6'37'15,"4"4"0"-15,3-11-1 16,9 13-32-16,24-27-1 15,10 8-1-15,16 0-3 16,4-16-15-16,14 16-19 16,-2 0-2-16,0 11 0 15,-13 5-2-15</inkml:trace>
  <inkml:trace contextRef="#ctx0" brushRef="#br3" timeOffset="61869.1863">8016 5836 90 0,'13'-9'38'16,"9"-2"-2"-16,0-7 1 16,3 0-36-16,9-7 1 15,6 1-4-15,12 7-7 16,-2-10-30-16,7 13 3 15,-10 1-3-15,2 11 2 16</inkml:trace>
  <inkml:trace contextRef="#ctx0" brushRef="#br3" timeOffset="62154.2148">8068 7065 88 0,'15'-5'36'0,"8"-5"-1"15,5-15-2-15,8 5-31 16,11-5 0-16,11-12-11 0,11 8-25 16,-1-3 0-16,3 11-2 15,-8 4 0-15</inkml:trace>
  <inkml:trace contextRef="#ctx0" brushRef="#br3" timeOffset="62420.2413">8037 8576 62 0,'17'13'38'0,"9"-8"-1"16,5-12 0-16,11 1-19 15,5-4-23-15,4-8-29 16,12-3-1-16,-7-1-2 15,-4 8 0-15</inkml:trace>
  <inkml:trace contextRef="#ctx0" brushRef="#br3" timeOffset="62644.2637">8253 9600 65 0,'22'10'37'16,"12"-9"0"-16,4-12-1 16,15-2-29-16,-4-9-1 15,9 3-6-15,1 0-31 16,-9 4-4-16,-7 11 0 15,-12 6-2-15</inkml:trace>
  <inkml:trace contextRef="#ctx0" brushRef="#br3" timeOffset="62817.281">8209 10599 97 0,'4'48'39'15,"13"-30"0"-15,32-15-6 16,19-34-36-16,19-28-36 15,36-22 4-15,15-26-3 16,15-20 0-16</inkml:trace>
  <inkml:trace contextRef="#ctx0" brushRef="#br3" timeOffset="63313.3307">9965 4926 82 0,'0'0'39'16,"18"-10"-1"-16,10-3 0 15,2-12-37-15,23-5 0 16,18 2-8-16,7-10-29 16,14 5 0-16,-3 2-3 15,-4 13 1-15</inkml:trace>
  <inkml:trace contextRef="#ctx0" brushRef="#br3" timeOffset="63569.3563">10268 6160 89 0,'19'-8'36'16,"8"-2"0"-16,3-11 0 16,10 0-34-16,7 2-9 15,9-11-26-15,7 0-2 0,-2 1-1 16,-3 8-2-16</inkml:trace>
  <inkml:trace contextRef="#ctx0" brushRef="#br3" timeOffset="63790.3784">10211 7152 101 0,'27'16'37'0,"22"-13"1"15,8-20-1-15,17-6-36 16,17-6-4-16,-1-11-31 16,7 2-3-16,-11 1 1 0,-7 10-3 15</inkml:trace>
  <inkml:trace contextRef="#ctx0" brushRef="#br3" timeOffset="63990.3984">10287 8245 79 0,'35'3'37'0,"12"-15"-1"16,14-15 0-16,15 2-46 0,-3-17-24 15,8 3 0-15,-5 2-2 16,-6 6 1-16</inkml:trace>
  <inkml:trace contextRef="#ctx0" brushRef="#br3" timeOffset="64224.4218">10445 9290 76 0,'23'0'38'0,"22"-15"-2"15,12-22 0-15,17-5-33 0,9-10 1 16,8-2-6-16,7 6-33 15,-8 5 1-15,-8 13-2 16,-18 8-1-16</inkml:trace>
  <inkml:trace contextRef="#ctx0" brushRef="#br3" timeOffset="64441.4435">10713 10454 78 0,'23'28'40'0,"10"-28"-2"0,20-9 0 16,1-21-32-16,27-9-3 15,15-10-2-15,7-8-34 16,12 0-3-16,-2-1-2 15,-1 12-1-15</inkml:trace>
  <inkml:trace contextRef="#ctx0" brushRef="#br3" timeOffset="65094.5088">13214 5052 83 0,'38'-4'40'0,"5"-9"-4"15,8-5-5-15,1 5-65 16,5-8-3-16,5 6 0 16,-10 0-2-16</inkml:trace>
  <inkml:trace contextRef="#ctx0" brushRef="#br3" timeOffset="65446.544">13244 6624 89 0,'38'-22'34'0,"-1"-5"2"16,1 5-2-16,0-1-33 16,4 3-2-16,3 5-5 15,-3-3-28-15,15 4 1 16,-2 2-4-16,6 1 2 15</inkml:trace>
  <inkml:trace contextRef="#ctx0" brushRef="#br3" timeOffset="65743.5737">13528 7766 79 0,'32'-8'38'0,"15"-3"0"15,9-11 0-15,7 1-35 16,4-5-1-16,2-2-5 16,4 12-24-16,-15-3-8 15,-6 12-1-15,-18 5-2 16</inkml:trace>
  <inkml:trace contextRef="#ctx0" brushRef="#br3" timeOffset="65977.5971">13394 8786 57 0,'14'7'37'0,"12"-14"-2"15,14-5 1-15,5-11-23 16,11 2-11-16,5 4-15 16,0-7-21-16,-2 8 1 15,-9 2-3-15,-6 7 0 16</inkml:trace>
  <inkml:trace contextRef="#ctx0" brushRef="#br3" timeOffset="66211.6205">13455 9651 90 0,'33'8'40'15,"8"-20"-3"-15,13-2-1 16,9-6-35-16,-2-9-7 16,10 8-30-16,-11-2-1 0,-1 9 0 15,-13 1-3-15</inkml:trace>
  <inkml:trace contextRef="#ctx0" brushRef="#br3" timeOffset="66423.6417">13759 10473 72 0,'14'16'40'16,"17"-6"-4"-16,8-18 3 15,14-7-26-15,9-3-15 0,3-7-24 16,9 3-11 0,-3 2 1-16,-6 6-3 0</inkml:trace>
  <inkml:trace contextRef="#ctx0" brushRef="#br3" timeOffset="66595.6589">13777 11317 92 0,'18'32'37'16,"28"-33"-1"-16,39-27-24 16,47-30-49-16,40-33 0 15,41-32-2-15,28-29-1 16</inkml:trace>
  <inkml:trace contextRef="#ctx0" brushRef="#br3" timeOffset="67121.7114">23637 3903 100 0,'18'-16'39'0,"-18"16"-1"16,18 11-1-16,-27 20-36 16,4 16-1-16,-4 14 0 15,-2 13 0-15,1 11 0 16,-2 9 0-16,2 6-2 15,2-7-4-15,17 3-28 16,-4-14-4-16,14-7 1 16,0-19-1-16</inkml:trace>
  <inkml:trace contextRef="#ctx0" brushRef="#br3" timeOffset="67313.7307">23379 4532 111 0,'-28'-14'41'15,"15"-3"1"-15,28 6-3 16,33-2-37-16,18-6-3 16,29 3-8-16,15-8-28 15,28 4-4-15,-1-8 0 16,11 10-2-16</inkml:trace>
  <inkml:trace contextRef="#ctx0" brushRef="#br3" timeOffset="67563.7557">25049 4321 119 0,'0'0'44'15,"21"1"-1"-15,8-24-9 16,21 13-32-16,13-3-2 16,16 0 0-16,7 2-3 15,0-14-13-15,5 19-24 16,-13-11-3-16,4 12 1 15,-15-7-3-15</inkml:trace>
  <inkml:trace contextRef="#ctx0" brushRef="#br3" timeOffset="72540.2533">24859 5151 79 0,'20'-5'36'16,"6"0"-1"-16,2-15-4 15,3 10-26-15,5-14-2 16,7 3 1-16,-1-8-2 15,-1 4 0-15,-6-4-1 16,-2 5 1-16,-9-3-1 16,1 6 2-16,-12 2-1 15,-2 1-1-15,-3 0 1 16,1 4-1-16,-2 0 0 0,2-1-1 15,0 0 0-15,1-1 0 16,0-1 0-16,2 2 0 16,0-4 0-16,-1 1 0 15,0-3 0-15,-1 4 0 16,-2-2 0-16,-1 3 0 15,-2 1 0-15,-1 1 0 16,-1 2 1-16,-2 0-1 16,-1 12 0-16,3-18 1 15,1 6-1-15,-1-2 0 16,3 3 0-16,2-5 0 15,3 0 0-15,-1-3 0 16,3 2 0-16,-2-2 0 0,0 0 1 16,-3 3-1-16,-4 2 1 15,-1-2 0-15,-4 3 0 16,-2 1 0-16,0 1 0 15,3 11-1-15,-9-17 1 16,9 17-1-16,-5-19 0 16,4 9 0-16,3-2 1 15,3-2-2-15,1-1 2 16,2-2-1-16,-3 0 1 15,2 0-1-15,-2-1 1 16,0 2 0-16,-4 1-1 16,0 1 1-16,-3 3-1 15,-2-2 1-15,3 2-1 16,-2-2 0-16,3 0 0 0,-2-1 0 15,2 0 1-15,2-1-1 16,-2-1 0-16,0 1 0 16,1-1 0-16,-4 1 0 15,1-1 0-15,-3 1 0 16,0 0 1-16,-2 0-1 15,-3 4 0-15,-2-4 1 16,1 3-1-16,-2 2 0 16,2 2 1-16,-1-4-1 15,1 3 0-15,-2 2 1 16,4-6-1-16,9 13 0 15,-19-19 0-15,10 7 0 16,0-2 1-16,-2 2-1 16,1-2 0-16,-3 1 0 0,-2 2 1 15,0 0-1-15,-2 3 0 16,-2 0 1-16,-2 2-1 15,-2 2-1-15,-1 0 1 16,1 2 0-16,-2 0-1 16,0-1 1-16,-1 1 0 15,0-2-1-15,1 0 2 16,-1-2-1-16,-2 0 1 15,-2-1-1-15,0 2 0 16,-2-5 1-16,-1 3-1 16,3 3 0-16,-3-2 1 15,1 0-1-15,0 3 1 16,-1-3-1-16,0 4 0 15,0-2 1-15,-1 1-1 0,-2-2 1 16,3 2-2-16,-1-2 1 16,2 1 0-16,2-1 0 15,3-2 0-15,-1 2-1 16,5 0 1-16,3-2 0 15,2 0 0-15,-1 1-1 16,3-2 1-16,-3 3 0 16,1 1-1-16,-3-1 1 15,-3 4 0-15,-3 1 0 16,-1 2 1-16,-1 1-1 15,-1 1 0-15,0 0 1 16,1 0 0-16,4 1 0 16,-1 0 0-16,6-4 0 15,0 0-1-15,1 1 1 16,3-2 0-16,1 1-1 0,1-2 0 15,-3 2 1-15,1 0-1 16,-2 1 1-16,-4 3-1 16,0-1 0-16,-6 0 0 15,-1 1 0-15,-1 2 0 16,-1-1 1-16,-2 0-2 15,1 0 2-15,1 1-1 16,-2-1 0-16,-3 1 1 16,2 5-1-16,-4-2 0 15,-1 4 1-15,-1 0-1 16,-3 5 0-16,3 0 0 15,0 0 0-15,1 2 0 16,4 2 0-16,1 0 0 0,2 1 0 16,0 6-1-16,2 2 0 15,0 4 1-15,1 4-1 16,-2 5 0-16,2 3 1 15,-2 5-1-15,2 5 0 16,1 3 1-16,2 1 0 16,3 6-1-16,3 0 1 15,2-1 0-15,5 2-1 16,7-1 1-16,5-2 0 15,8-3-1-15,7-3 1 16,7-7 1-16,6-2-1 16,4-4 1-16,8-4 0 15,4-4 0-15,5-4 0 16,1-3 0-16,6-6 0 0,3-1-1 15,5-4 0-15,7-6 1 16,5-6-2-16,8-6 2 16,5-7-1-16,11-5 0 15,4-6 0-15,11-5 0 16,-1-5 0-16,1 2-1 15,-5-3 1-15,-5 4-1 16,-4 4 1-16,-12 3-2 16,-10 4 2-16,-9 3-1 15,-9 5 1-15,-7 1 0 16,-6 3 0-16,-4 1-1 15,-3 0 1-15,-4 0 0 16,-4 2 0-16,-4-2 1 16,0 2-1-16,-4-3-1 0,0 0 1 15,-5-2 0-15,0 0 0 16,-1-1 0-16,-3-2-1 15,3 0 0-15,1-2 2 16,-5 0-1-16,5 1 1 16,-4 1 0-16,0 0 0 15,-1 1-1-15,-1 2 1 16,-3 0 0-16,-10 1-1 15,12 0 0-15,-12 0 0 16,0 0 0-16,0 0 0 16,2 12-1-16,-2-12 1 15,0 0-1-15,-9 14 0 16,9-14 1-16,-5 12-2 15,5-12 1-15,0 0-1 16,0 0-1-16,0 0-3 0,0 15-13 16,-14-21-19-16,4 9-3 15,-9-5 0-15,1 4-1 16</inkml:trace>
  <inkml:trace contextRef="#ctx0" brushRef="#br3" timeOffset="79397.939">15812 4637 65 0,'5'12'38'15,"-5"-12"0"-15,33 0-1 16,-4-12-15-16,14-1-20 16,13-6-5-16,1-10-26 15,19 4-8-15,-3-5 1 16,-1 4-4-16</inkml:trace>
  <inkml:trace contextRef="#ctx0" brushRef="#br3" timeOffset="79736.9728">16048 5750 95 0,'19'-23'37'16,"10"1"-2"-16,8-14 1 15,10 1-36-15,16-4-2 0,2-7-34 16,15 8 0-16,-7 4-3 15,-2 13 0-15</inkml:trace>
  <inkml:trace contextRef="#ctx0" brushRef="#br3" timeOffset="79999.9991">16147 6820 53 0,'24'-6'36'15,"11"-7"-1"-15,6-11 1 16,20 2-21-16,1-19-4 15,22 5-4-15,4-10-4 16,3 1-37-16,3 6 1 16,-8 2-5-16,-11 11 0 15</inkml:trace>
  <inkml:trace contextRef="#ctx0" brushRef="#br3" timeOffset="80285.0277">16425 7854 67 0,'1'27'36'16,"7"-10"-3"-16,1-6 1 15,5-4-21-15,6-10-15 16,15-6 1-16,12-5 3 16,9-14 1-16,14-5-1 15,7-11 1-15,9-1-1 16,6 3-17-16,-3-4-19 15,-12 9 0-15,-19 12-2 16,-26 16-1-16</inkml:trace>
  <inkml:trace contextRef="#ctx0" brushRef="#br3" timeOffset="80526.0518">16280 8928 90 0,'20'20'35'0,"4"-9"1"16,7-5-1-16,13-10-35 15,6-4 0-15,9-6-1 16,8-7-1-16,10 4-14 15,-3-9-18-15,2 0-1 16,-6 4 0-16,-8 12-1 0</inkml:trace>
  <inkml:trace contextRef="#ctx0" brushRef="#br3" timeOffset="80744.0736">16539 10057 105 0,'36'16'39'0,"18"-10"1"16,7-20-3-16,8-11-37 15,14 2-3-15,-1-19-15 0,5 12-19 16,-11-6 0-16,-8 8-2 15,-19 3-1-15</inkml:trace>
  <inkml:trace contextRef="#ctx0" brushRef="#br3" timeOffset="80924.0916">16721 10700 97 0,'-10'48'42'15,"13"-5"0"-15,2-19-2 16,13-18-31-16,8-2-10 15,12-18-8-15,25-4-30 16,2-13-1-16,12-6-1 0,4-8-1 16</inkml:trace>
  <inkml:trace contextRef="#ctx0" brushRef="#br3" timeOffset="84586.4577">3643 14933 51 0,'-11'13'41'0,"11"-13"0"15,15 2-2-15,13-17-39 16,28-12-4-16,33-6-6 15,13-16-26-15,30-9 0 16,7-9-1-16,13 6-1 16</inkml:trace>
  <inkml:trace contextRef="#ctx0" brushRef="#br3" timeOffset="84819.4811">6486 14557 73 0,'45'11'43'0,"10"-7"-2"16,6-19 0-16,14-26-45 15,25 15-26-15,6-23-9 16,22-1-3-16,1-9 2 16</inkml:trace>
  <inkml:trace contextRef="#ctx0" brushRef="#br3" timeOffset="85052.5044">8383 14908 79 0,'110'-12'45'0,"18"-26"-1"16,19-7-2-16,13-11-47 15,6-17-34-15,17 3-2 16,-11-5-1-16,-11 5-1 16</inkml:trace>
  <inkml:trace contextRef="#ctx0" brushRef="#br3" timeOffset="85277.5269">11032 13966 86 0,'18'-9'43'0,"10"-1"0"15,5-12-2-15,9-6-43 16,34-5-6-16,11-15-32 15,32-4 0-15,11-7-3 16,16 2 2-16</inkml:trace>
  <inkml:trace contextRef="#ctx0" brushRef="#br3" timeOffset="85503.5494">12168 14808 80 0,'64'10'44'0,"20"-27"2"15,26-11-5-15,15-8-48 16,2-16-31-16,27 2-3 15,-5-8-1-15,-4 7-1 0</inkml:trace>
  <inkml:trace contextRef="#ctx0" brushRef="#br3" timeOffset="85713.5705">13588 15348 77 0,'76'15'44'16,"13"-18"-6"-16,11-6-35 15,16-3-44-15,3-6-3 0,-1 6 1 16</inkml:trace>
  <inkml:trace contextRef="#ctx0" brushRef="#br3" timeOffset="85983.5974">16081 16849 50 0,'109'30'42'16,"13"-13"-7"-16,9-14-30 15,20-10-43-15,13-8-2 16,24 0 0-16</inkml:trace>
  <inkml:trace contextRef="#ctx0" brushRef="#br3" timeOffset="86216.6208">18628 16818 74 0,'60'6'45'0,"11"-18"-2"15,27-6-2-15,12-8-46 16,22-20-14-16,33 11-23 15,4-16 1-15,12 4-3 16,-7-10 2-16</inkml:trace>
  <inkml:trace contextRef="#ctx0" brushRef="#br3" timeOffset="86426.6418">21582 15804 72 0,'22'11'44'0,"18"4"-1"16,7-18-2-16,29-5-42 16,16-1-3-16,19-19-17 15,30 12-20-15,6-15 1 16,14 2-3-16,-11-8 0 15</inkml:trace>
  <inkml:trace contextRef="#ctx0" brushRef="#br3" timeOffset="86651.6643">22896 17146 72 0,'75'80'48'16,"52"-18"-2"-16,39-30-1 16,34-16-48-16,66-4-37 15,7-22-2-15,10-13-3 16,-20-17 0-16</inkml:trace>
  <inkml:trace contextRef="#ctx0" brushRef="#br3" timeOffset="89328.9319">5115 1067 83 0,'0'0'40'0,"0"0"0"0,29 7 0 16,-16 38-33-16,7 32-3 15,-8 29-2-15,-11 9-1 16,-11 24-1-16,14 14 0 15,-1-1-2-15,-1-39-5 16,16-16-28-16,-6-28-5 16,13-19 3-16,-6-29-3 15</inkml:trace>
  <inkml:trace contextRef="#ctx0" brushRef="#br3" timeOffset="89515.9507">4837 1738 109 0,'-37'0'40'15,"37"0"2"-15,14-16-2 16,39-13-38-16,33-16 0 16,28-12-3-16,-46 30-5 15,6-7-31-15,9 0-1 16,5 0-1-16,3 4-1 15</inkml:trace>
  <inkml:trace contextRef="#ctx0" brushRef="#br3" timeOffset="89756.9748">7130 1007 110 0,'0'0'41'0,"83"-27"1"15,-83 27-4-15,44 36-38 16,-11 35-1-16,-23 49 0 16,-26 16-2-16,-12 15-6 15,13 18-28-15,0-2-4 16,11-11 2-16,9-65-2 15</inkml:trace>
  <inkml:trace contextRef="#ctx0" brushRef="#br3" timeOffset="89982.9973">6897 1695 122 0,'-20'-15'44'0,"20"15"-1"15,20-8-2-15,26-1-39 16,39-13-2-16,36-15-4 15,-47 6-19-15,25-5-16 16,13-3-7-16,12-7 1 16,6 1-2-16</inkml:trace>
  <inkml:trace contextRef="#ctx0" brushRef="#br3" timeOffset="90727.0718">13041 665 93 0,'0'0'41'0,"-67"-56"0"16,67 56-2-16,-57-31-36 0,57 31-2 15,0 0-2-15,-58 33 1 16,58-33 1-16,-14 75-4 15,-1 35-16-15,15 27-20 16,7 6 1-16,14-4-2 16,-4-28 2-16</inkml:trace>
  <inkml:trace contextRef="#ctx0" brushRef="#br3" timeOffset="90892.0883">12987 1240 101 0,'0'0'40'0,"-31"-55"2"16,31 55 0-16,-27-63-40 0,27 63 0 15,-7-56-1-15,7 56-8 16,25-62-32-16,-25 62-2 16,47-55-1-16,-47 55 0 15</inkml:trace>
  <inkml:trace contextRef="#ctx0" brushRef="#br3" timeOffset="91303.1294">9158 1135 99 0,'16'-61'41'0,"-16"61"1"16,23-100-2-16,-23 100-38 15,22-57 1-15,-22 57-2 16,15 9-1-16,-15 46 0 15,-12 41 0-15,-14 26-1 16,14 10-1-16,6 5 0 0,2 4-2 16,8-10-17-16,-4-48-18 15,15-18 0-15,-5-32-1 16,16-19 1-16</inkml:trace>
  <inkml:trace contextRef="#ctx0" brushRef="#br3" timeOffset="91479.147">9173 1403 117 0,'-38'-18'42'0,"5"14"1"16,9 17-7-16,19 7-33 16,24-3-2-16,38-11-1 15,-57-6-4-15,106-21-23 16,-20-3-14-16,17-7-3 0,22-7 1 15,19-5-3-15</inkml:trace>
  <inkml:trace contextRef="#ctx0" brushRef="#br3" timeOffset="91965.1956">15439 1179 107 0,'0'0'42'0,"-33"-81"3"0,33 81-4 15,0 0-40-15,-33-45-2 16,24 83 1-16,4 40-2 16,2 41 2-16,-7-5-2 15,15 20 0-15,-5 10-1 16,-7-11-4-16,7-20-18 15,-11-30-16-15,15-16 1 16,-3-27-1-16,7-17 1 16</inkml:trace>
  <inkml:trace contextRef="#ctx0" brushRef="#br3" timeOffset="92145.2135">15170 1714 98 0,'-33'-26'43'15,"19"16"1"-15,14 10-1 0,15-14-27 16,26 14-14-16,28-12 0 15,27-5-3-15,28-9-2 16,37-12-15-16,-74 11-21 16,16-4-2-16,8 0-2 15,10-3 0-15</inkml:trace>
  <inkml:trace contextRef="#ctx0" brushRef="#br3" timeOffset="92476.2466">17657 1069 91 0,'12'-76'40'0,"-12"76"1"15,0 0 0-15,16-55-40 16,-11 78 0-16,-6 18-2 15,-5 49 3-15,-14 43-2 16,-16 13 0-16,8 7-1 16,7 11 0-16,9-7-11 15,5-54-27-15,17-18 1 0,1-25-4 16,10-17 3-16</inkml:trace>
  <inkml:trace contextRef="#ctx0" brushRef="#br3" timeOffset="92649.264">17458 1682 106 0,'-39'-26'42'0,"24"12"1"16,13 0-3-16,22 2-38 15,43-8-3-15,26-16-14 16,45-3-24-16,12-4-3 15,-58 23-1-15,10-3-1 16</inkml:trace>
  <inkml:trace contextRef="#ctx0" brushRef="#br3" timeOffset="92942.2932">19849 1055 87 0,'0'0'41'16,"-29"14"-1"-16,-3 32 0 0,4 30-38 15,-6 23-1-15,6 22-1 16,-9 20 1-16,8 9-2 16,3-2-3-16,3-46-33 15,20-16-1-15,6-25-2 16,13-17 0-16</inkml:trace>
  <inkml:trace contextRef="#ctx0" brushRef="#br3" timeOffset="93123.3114">19449 1595 105 0,'-22'-26'42'0,"22"26"2"16,14-16-3-16,30 19-39 15,26-11-2-15,29-11-4 0,50-11-21 16,-69 7-16-16,19-1 1 15,11-4-2-15,15-3 2 16</inkml:trace>
  <inkml:trace contextRef="#ctx0" brushRef="#br3" timeOffset="93447.3437">22315 1061 110 0,'0'0'43'15,"-60"-45"0"-15,60 45-9 16,-39 7-34-16,-9 31 1 16,-6 26-2-16,-2 38 2 15,-9 27-1-15,7 3-1 16,0 14-4-16,2-5-9 15,25-26-24-15,1-24-4 16,20-16 3-16,6-30-3 16</inkml:trace>
  <inkml:trace contextRef="#ctx0" brushRef="#br3" timeOffset="93631.3621">21653 1469 119 0,'-39'4'44'16,"31"9"0"-16,21-10-2 15,44-14-41-15,44-13-5 16,-38 1-13-16,24-3-16 16,12-1-12-16,13-2 1 15,7-5-3-15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29/10/2014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100898"/>
              </p:ext>
            </p:extLst>
          </p:nvPr>
        </p:nvGraphicFramePr>
        <p:xfrm>
          <a:off x="214283" y="761999"/>
          <a:ext cx="8750332" cy="4765343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5226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Science to rebuff the conspiracy theorists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Science explains apparent “gaps”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1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Lunar Eclipses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lunar eclipse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1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Solar Eclipses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solar eclipse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work on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 “Distance in space”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“light time” is used to measure distances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investigate the structure of our Sun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 source of almost all our energy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005598"/>
              </p:ext>
            </p:extLst>
          </p:nvPr>
        </p:nvGraphicFramePr>
        <p:xfrm>
          <a:off x="533400" y="533400"/>
          <a:ext cx="8094663" cy="60151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87320" y="208080"/>
              <a:ext cx="8694360" cy="6037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5800" y="193320"/>
                <a:ext cx="8709120" cy="606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2422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396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7884</TotalTime>
  <Words>252</Words>
  <Application>Microsoft Office PowerPoint</Application>
  <PresentationFormat>On-screen Show (4:3)</PresentationFormat>
  <Paragraphs>35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342</cp:revision>
  <dcterms:created xsi:type="dcterms:W3CDTF">2006-08-16T00:00:00Z</dcterms:created>
  <dcterms:modified xsi:type="dcterms:W3CDTF">2014-10-28T23:35:15Z</dcterms:modified>
</cp:coreProperties>
</file>