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341" r:id="rId2"/>
    <p:sldId id="340" r:id="rId3"/>
    <p:sldId id="61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0" autoAdjust="0"/>
    <p:restoredTop sz="94660"/>
  </p:normalViewPr>
  <p:slideViewPr>
    <p:cSldViewPr>
      <p:cViewPr varScale="1">
        <p:scale>
          <a:sx n="70" d="100"/>
          <a:sy n="70" d="100"/>
        </p:scale>
        <p:origin x="142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23/10/2014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9Manu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0397361"/>
              </p:ext>
            </p:extLst>
          </p:nvPr>
        </p:nvGraphicFramePr>
        <p:xfrm>
          <a:off x="214283" y="762000"/>
          <a:ext cx="8750332" cy="41757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P224 - 227 of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to embed knowledge of the moon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Moon phases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Begin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work on the tides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tide is and what causes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some new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for HW and have some HRT on them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 to reduce homework and increase learning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1005598"/>
              </p:ext>
            </p:extLst>
          </p:nvPr>
        </p:nvGraphicFramePr>
        <p:xfrm>
          <a:off x="533400" y="533400"/>
          <a:ext cx="8094663" cy="60151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22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7792</TotalTime>
  <Words>235</Words>
  <Application>Microsoft Office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338</cp:revision>
  <dcterms:created xsi:type="dcterms:W3CDTF">2006-08-16T00:00:00Z</dcterms:created>
  <dcterms:modified xsi:type="dcterms:W3CDTF">2014-10-23T03:43:04Z</dcterms:modified>
</cp:coreProperties>
</file>