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2" d="100"/>
          <a:sy n="72" d="100"/>
        </p:scale>
        <p:origin x="10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22/10/2014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3838790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P223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“rev up” our knowledge of seasons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 23.5 degree tilt matters so much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lamp and the wee polystyrene sphere to learn what causes the phases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phase is, what the phases of the moon are and what causes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P224 - 227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embed knowledge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Moon phases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work on the tides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tide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2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7790</TotalTime>
  <Words>267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337</cp:revision>
  <dcterms:created xsi:type="dcterms:W3CDTF">2006-08-16T00:00:00Z</dcterms:created>
  <dcterms:modified xsi:type="dcterms:W3CDTF">2014-10-21T20:45:40Z</dcterms:modified>
</cp:coreProperties>
</file>