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613" r:id="rId4"/>
    <p:sldId id="61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105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2:05.89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1588 1197 48 0,'0'0'31'15,"0"0"5"-15,0 0-2 16,32-59-26-16,-32 59 0 16,0 0-1-16,0 0-1 15,0 0-1-15,0 0 1 16,0 0-2-16,0 0-2 15,7 13 1-15,2 46 0 16,-2 14-2-16,-1 13 1 16,-23-16-1-16,11 25-2 15,-3 4 1-15,-2-3-1 0,1-28 0 16,0-12-3-16,6-10-4 15,-5-17-27-15,15-8-1 16,-6-21 0-16,20-9-2 16</inkml:trace>
  <inkml:trace contextRef="#ctx0" brushRef="#br0" timeOffset="680.068">1506 1199 92 0,'-51'-59'41'16,"51"59"-1"-16,0 0 0 15,-59-66-38-15,59 66-2 16,0 0 1-16,0 0 1 15,0 0-2-15,3-57 0 16,-3 57 1-16,50-22-2 16,-50 22 1-16,75-28 0 15,-75 28 0-15,93-21-1 16,-46 10 2-16,3 0-2 15,-1 3 1-15,-1 0 1 16,-1 1-1-16,-47 7 1 16,85-7-1-16,-85 7 0 15,72 3 0-15,-72-3 1 16,54 13-1-16,-54-13 1 15,0 0-1-15,0 0 2 0,58 74-2 16,-58-74 3-16,2 86-2 16,7-2 0-16,-10 9-1 15,2 7 2-15,-25-24-3 16,10 17 2-16,-1-4-2 15,2-12 0-15,7-21 2 16,0-14-2-16,5-9 1 16,5-12-1-16,6-12 1 15,5-16 1-15,5-14-1 16,4-14 1-16,5-6-1 15,3-10 1-15,-2-6 0 16,1-5 0-16,-31 62 0 16,31-55-1-16,-9 7 0 15,0 12 1-15,-11 12-1 0,-1 20 1 16,-10 4-1-16,4 27 0 15,-9 6 0-15,3 9-1 16,0 3-1-16,2-2-2 16,9 6-4-16,-7-20-15 15,16 8-18-15,3-14 0 16,9-1 0-16,2-14 0 15</inkml:trace>
  <inkml:trace contextRef="#ctx0" brushRef="#br0" timeOffset="1043.1041">2735 1657 89 0,'-11'20'38'0,"11"-20"0"16,0 0 0-16,27 4-35 15,-4-13 0-15,8-5 0 16,8-4-1-16,-1-8 1 16,3 0-1-16,-3-5 0 15,-3 2 0-15,-11-2 0 16,-6 3-1-16,-12 4 1 15,-12 7-1-15,-12 6 1 16,-9 12 0-16,-9 10-1 16,-6 11 1-16,-6 11-1 15,0 6 0-15,2 9 1 0,8 3-1 16,8 0 0-16,16-4-2 15,14-7 2-15,17-10-2 16,21-16-1-16,14-13-7 16,32-9-30-16,-8-10-4 15,17-5 0-15,-3-7 0 16</inkml:trace>
  <inkml:trace contextRef="#ctx0" brushRef="#br0" timeOffset="1839.1837">4309 1146 41 0,'0'0'36'0,"0"0"2"16,0 0-2-16,9-54-12 16,-9 54-14-16,0 0-3 15,0 0-2-15,0 20-2 16,7 32 1-16,-5 17-2 15,4 18 2-15,-17-16-4 0,6 16 1 16,2 4-2-16,-2-6 0 16,7-25-3-16,-2-18-5 15,18-6-30-15,-8-16 1 16,14-11 0-16,3-21-1 15</inkml:trace>
  <inkml:trace contextRef="#ctx0" brushRef="#br0" timeOffset="2044.2044">4702 1443 96 0,'-20'23'39'0,"4"12"2"15,-5 0-2-15,7-5-34 0,-1 5-4 16,6-1 0-16,4-5-3 15,2-6-2-15,14-2-14 16,-11-21-22-16,24 10 1 16,-8-17-1-16,7-4 1 15</inkml:trace>
  <inkml:trace contextRef="#ctx0" brushRef="#br0" timeOffset="2537.2537">4804 1286 103 0,'0'0'40'0,"-9"-49"2"0,9 49-3 16,0 0-38-16,0 0-1 15,0 0 0-15,0 0 1 16,0 0-1-16,0 0 1 15,0 0 0-15,71-10 0 16,-48 35-1-16,3 8 2 16,-8 6-2-16,0 8 2 15,-14 4-2-15,-3 2 2 16,-6-4-3-16,-2-6 3 15,0-5-2-15,3-8 1 16,3-4-1-16,2-8 0 16,-1-18 0-16,17 12 1 15,-5-21 0-15,8-7-1 16,2-8 1-16,1-4 0 15,1-7 1-15,1-2-1 0,0-4 0 16,0 2 0-16,-8 9 0 16,-1 4 0-16,-5 8-1 15,1 9 1-15,-12 9-1 16,10 26 0-16,-8 1 0 15,-3 10-1-15,0 3-1 16,-2 3 0-16,9 0-1 16,-7-5-3-16,14-1-7 15,-12-16-26-15,23-4-2 16,-6-11 0-16,14-6 0 15</inkml:trace>
  <inkml:trace contextRef="#ctx0" brushRef="#br0" timeOffset="2920.292">5488 1516 104 0,'-7'15'39'15,"-1"-4"1"-15,14 3-1 16,12-10-36-16,6-3-1 15,6-5 0-15,9-4 1 16,5-6-1-16,5-9-1 16,-2 0 0-16,2-7 1 15,-49 30-1-15,0 0 0 16,54-43 1-16,-54 43-1 15,0 0 0-15,0 0 0 16,11-59 1-16,-30 55-1 0,-24 8-1 16,-2 16 0-16,-15 6 0 15,4 12 2-15,0 3-3 16,14 5 2-16,15-1-1 15,15-9 0-15,21-8 0 16,22-11-2-16,24-7-5 16,7-23-18-16,31 2-16 15,6-8-2-15,18-5 0 16,2-1-2-16</inkml:trace>
  <inkml:trace contextRef="#ctx0" brushRef="#br0" timeOffset="3435.3435">7028 1380 89 0,'0'0'37'15,"0"0"-1"-15,0 0 1 16,0 0-33-16,0 0 1 16,21 10-1-16,-8 6 0 15,7 10 0-15,-1 5-2 16,4 9 1-16,-5 2-1 15,2 5 0-15,-6 8 0 16,-6 1-2-16,-13 0 2 16,-7-3-2-16,-11-2 1 15,-6-4-1-15,-7-7-1 16,-7-14-3-16,9-5-17 15,-5-25-16-15,16-11-3 0,-2-22 0 16,17-9-2-16</inkml:trace>
  <inkml:trace contextRef="#ctx0" brushRef="#br0" timeOffset="3602.3602">6928 1268 110 0,'-16'-74'42'0,"16"74"0"16,-16-64-4-16,16 64-44 15,0 0-17-15,-10-68-18 16,10 68 1-16,0 0-2 16,0 0 2-16</inkml:trace>
  <inkml:trace contextRef="#ctx0" brushRef="#br0" timeOffset="3974.3974">7585 1293 103 0,'8'31'39'15,"-22"-12"2"-15,-7 7-2 16,-2 1-36-16,3-9 0 16,7 5 0-16,-1 2-1 15,6 1 0-15,4-1-1 16,5 0 0-16,7 2 0 15,9-3-1-15,2-4 1 0,10-4-2 16,5-6 1-16,2-6 0 16,0-9-1-16,-2-10 1 15,-1-9 0-15,-5-5-1 16,-8-10 0-16,-20 39 0 15,0 0 0-15,7-71-1 16,-7 71 1-16,-12-48-1 16,12 48 1-16,0 0-1 15,-43-61 0-15,16 33 0 16,-11 19-2-16,-5-1-6 15,19 8-27-15,-4 11-1 16,23 10 0-16,15 4-1 16</inkml:trace>
  <inkml:trace contextRef="#ctx0" brushRef="#br0" timeOffset="4204.4204">8091 1311 104 0,'48'-14'41'16,"-48"14"-1"-16,19 4 1 15,-1 7-38-15,-17 16-1 16,-12 9 0-16,-12 12-2 16,4 5 2-16,-9 4-3 15,8 2 0-15,17-12-3 16,1-17-3-16,26-8-30 15,-7-20-4-15,15-10 1 16,2-16-1-16</inkml:trace>
  <inkml:trace contextRef="#ctx0" brushRef="#br0" timeOffset="4680.468">8484 1120 104 0,'0'-64'42'0,"0"64"2"15,0 0-2-15,0 0-39 16,0 0-1-16,0 0 1 16,0 0-1-16,0 0 0 15,0 0-2-15,28 63 1 16,-39-28-1-16,40 19 0 15,-4 3 0-15,-2 4 0 0,-21-17 0 16,4 16 1-16,-15-6-1 16,-1-2 0-16,-4-16 0 15,2-6 0-15,5-11 0 16,7-7 0-16,0-12 0 15,25-9 0-15,-1-12 0 16,7-6 0-16,2-5 1 16,2-7-1-16,2-2 1 15,-2 3 0-15,-35 38-1 16,0 0 1-16,46-62 0 15,-26 48-1-15,-20 14 0 16,13 6 0-16,-18 9 0 16,1 15 0-16,-6 2-2 15,5 8 0-15,1-1-2 0,3-3-1 16,10-3-7-16,-8-19-15 15,31 2-15-15,-4-13 0 16,15-5 0-16,0-15 1 16</inkml:trace>
  <inkml:trace contextRef="#ctx0" brushRef="#br0" timeOffset="4881.4879">9276 1307 103 0,'0'0'41'16,"-35"27"0"-16,13 8 0 15,-10 11-38-15,5 10 1 16,1-6-3-16,13-5 0 16,6-8-2-16,7-7-2 0,14-9-6 15,-14-21-22-15,39 4-10 16,-11-20 0-16,13-5-1 15</inkml:trace>
  <inkml:trace contextRef="#ctx0" brushRef="#br0" timeOffset="5356.5356">9490 1160 106 0,'0'0'43'15,"0"0"1"-15,0 0-1 16,0 0-40-16,0 0 0 15,0 0-1-15,0 0 0 0,0 0 0 16,33 9 0-16,-15 42-1 16,-1-6-1-16,1 10 0 15,-18-15 0-15,3 15 0 16,-15 0 0-16,-4 5 0 15,-9-11-1-15,2-6 1 16,4-6 0-16,1-7-1 16,8-12 1-16,10-18 1 15,19-3-1-15,8-13 0 16,8-11 1-16,3-8-1 15,8-12 2-15,3-6 0 16,-49 53-2-16,56-55 0 16,-56 55 0-16,48-51 0 0,-48 51 0 15,0 0 0-15,54-70 0 16,-34 62 0-16,-20 8 0 15,12 21 0-15,-17 7-2 16,9 14 0-16,-6 3-3 16,11 0-1-16,20-9-9 15,-5-19-11-15,33-3-8 16,-5-8-8-16,9-7 0 15,0-11 0-15</inkml:trace>
  <inkml:trace contextRef="#ctx0" brushRef="#br0" timeOffset="5837.5836">10403 1407 107 0,'5'-58'43'0,"-5"58"0"16,-19-14 0-16,-16 7-38 16,-13 15-1-16,-4 12-1 15,-4 10 0-15,15 12-1 16,-7 3-2-16,21 2 2 15,29-14-4-15,13-7 2 16,12-10 0-16,13-6 0 16,11-10 0-16,3-6 0 15,4-10 0-15,2-6 0 16,-2-8-1-16,-2-3 1 15,-56 33-2-15,53-37 1 16,-53 37 1-16,0 0-2 16,71-66 2-16,-44 46-2 15,-16 10 2-15,-11 10-1 0,-8 31 1 16,-13 9 0-16,-8 14-2 15,-1 15 2-15,-7 9-1 16,1 7 1-16,-1-1 0 16,3 6 0-16,1-6 0 15,3-3-1-15,2-9 1 16,1-6-1-16,-2-12 0 15,0-9-1-15,-2-12 1 16,-4-16-2-16,-1-9 0 16,-9-12 0-16,2-5-1 15,-9-17-6-15,11 0-11 16,-19-28-8-16,21 0-10 15,-5-11-2-15,16 3 1 16,9-5 0-16</inkml:trace>
  <inkml:trace contextRef="#ctx0" brushRef="#br0" timeOffset="6384.6384">11586 1304 92 0,'0'0'38'0,"13"-52"3"16,-13 52-2-16,0 0-35 0,16-62 0 15,-16 62-1-15,0 0 1 16,0 0-2-16,-13 16 0 15,-12 27-1-15,11 23 0 16,-3 10-1-16,4 9 1 16,-2 3-1-16,7-10-2 15,8-14-1-15,-2-18-5 16,21-8-19-16,-10-19-13 15,13-6 0-15,-7-21-1 16,7-8 1-16</inkml:trace>
  <inkml:trace contextRef="#ctx0" brushRef="#br0" timeOffset="6579.6579">11378 1463 106 0,'-34'-7'41'16,"15"18"2"-16,4-4-2 15,15-7-36-15,20 7-3 16,14-14-1-16,18-8-2 15,14-8-1-15,-66 23-2 16,84-27-7-16,-32 4-16 16,2 0-14-16,3 0 0 15,2-4-2-15,-3 0 2 16</inkml:trace>
  <inkml:trace contextRef="#ctx0" brushRef="#br0" timeOffset="6979.6979">12274 929 99 0,'0'0'43'15,"0"0"0"-15,0 0 1 16,0 0-40-16,-55 34 1 16,6 32-2-16,3 24 0 15,-5 9-1-15,19-5 0 16,-2-3-2-16,6-1 1 15,8-14-2-15,13-16 1 16,2-16 0-16,9-10-1 16,4-14 1-16,6-10 0 15,7-10 0-15,4-7 0 16,3-7 0-16,2-7 0 15,-2-5 1-15,3-2-1 16,-6 1 1-16,-5 2-1 16,-2 10 0-16,-5 1 0 0,-13 14 0 15,12-7 0-15,-12 7-1 16,5 19 0-16,-2-3-1 15,2 7-2-15,9 0-1 16,0-6-5-16,18 8-12 16,-12-20-8-16,18 6-12 15,-2-7 0-15,8 0 0 16,-2-12 2-16</inkml:trace>
  <inkml:trace contextRef="#ctx0" brushRef="#br0" timeOffset="7339.7339">12659 1498 105 0,'8'18'41'16,"-8"-18"0"-16,20 18-1 15,-2-18-37-15,9-5 0 16,3-4-1-16,7-4-1 15,1-5 1-15,0-8-1 16,-4-1 0-16,-5-3 0 16,-29 30 0-16,0 0-1 15,0 0 2-15,20-53-1 16,-37 39 0-16,-13 8 0 15,-9 16 0-15,-7 12 0 16,-8 14-1-16,3 7 1 16,3 5-1-16,18 12 0 15,12-7 0-15,18-7 0 0,19-10-2 16,13-16-3-16,35-9-10 15,4-19-8-15,37-3-10 16,-2-22-11-16,21-4-1 16,7-14 1-16</inkml:trace>
  <inkml:trace contextRef="#ctx0" brushRef="#br0" timeOffset="8329.8329">13885 1274 79 0,'25'-57'39'0,"-25"57"0"15,0 0 0-15,22-59-32 16,-22 59-1-16,0 0 0 16,0 0-1-16,0 0-2 0,0 0-1 15,3-18-1-15,-18 61 0 16,-4 10 0-16,3 13 0 15,-11-13-2-15,12 14 2 16,-3-6-2-16,9-7 2 16,-1-12-1-16,3-11 0 15,1-12 1-15,6-19-1 16,0 0 1-16,13-32 0 15,-1-6 0-15,-12 38 0 16,15-53 1-16,-15 53-1 16,24-68 0-16,-24 68-2 15,24-76 2-15,-24 76-1 16,23-72 0-16,-23 72-2 15,20-65 2-15,-20 65 0 0,0 0 0 16,30-68 2-16,-19 65-2 16,9 9 0-16,-9 17 0 15,6 30 2-15,-11 8-2 16,11 10 0-16,2-1-1 15,5-7 2-15,4-23-1 16,-4-13 2-16,4-13-1 16,-3-14 0-16,0-15 0 15,-1-14 0-15,-24 29 1 16,0 0-1-16,29-74 0 15,-29 74-1-15,15-68 0 16,-15 68-2-16,12-77 2 16,-12 77-3-16,10-72-1 15,-10 72-4-15,8-63-4 0,-8 63-12 16,13-68-13-16,-13 68-4 15,0 0-1-15,0 0 2 16</inkml:trace>
  <inkml:trace contextRef="#ctx0" brushRef="#br0" timeOffset="9043.9043">14769 1326 92 0,'0'0'40'15,"-10"-7"1"-15,-9 11-1 16,-5 6-34-16,0 2 1 15,-9 4-2-15,7 7-1 0,-4 3-1 16,6 2 0-16,7 4-1 16,8-2-1-16,9-1 0 15,10-5 0-15,11-6-1 16,7-6 0-16,5-8 0 15,9-9 0-15,1-11 0 16,0-9-1-16,-5-10 1 16,-3-5-1-16,-35 40 1 15,0 0-1-15,37-72 1 16,-37 72-1-16,13-49 2 15,-13 49-2-15,1-47 2 16,-1 47 0-16,0 0 0 16,-11-53-1-16,11 53 1 15,0 0-1-15,0 0 1 16,0 0-1-16,0 0 1 0,0 0-1 15,0 0 0-15,0 0 1 16,0 0-1-16,0 0 0 16,30-9 0-16,17 30 1 15,-2-5-2-15,6 4 1 16,-10-2 0-16,-9 9 0 15,-17-1-1-15,-9 10 1 16,-15 1 0-16,-3 3 0 16,-4 1 0-16,0-5 0 15,-2-4 0-15,7-6 0 16,1-6 0-16,8-9 1 15,2-11 0-15,17-12 0 16,1-13 1-16,6-7 0 16,3-8-2-16,-27 40 0 0,26-51 0 15,-26 51 0-15,29-57 0 16,-29 57 0-16,22-55 0 15,-22 55 0-15,22-48 0 16,-22 48 0-16,0 0 0 16,33-58 0-16,-33 58-6 15,0 0-5-15,58-51-10 16,-58 51-3-16,65-33-6 15,-65 33-6-15,77-52-6 16,-77 52 0-16,90-49 3 16</inkml:trace>
  <inkml:trace contextRef="#ctx0" brushRef="#br0" timeOffset="9232.9232">15905 829 106 0,'0'0'41'0,"0"0"1"16,0 0-1-16,0 0-39 15,0 0 0-15,-18 52 0 16,-26 36-2-16,7 22 1 15,-1 5-3-15,15-13-3 16,16-10-7-16,1-26-17 16,16-15-13-16,0-26 2 15,7-12-2-15,-7-18 1 16</inkml:trace>
  <inkml:trace contextRef="#ctx0" brushRef="#br0" timeOffset="9756.9754">15764 1280 105 0,'-35'-46'43'0,"35"46"1"16,0 0-1-16,0 0-34 16,-17-55-8-16,17 55-1 15,0 0-3-15,0 0 1 16,73-78-3-16,-73 78-1 15,66-37-6-15,-66 37-6 16,80-60-4-16,-29 30 8 16,-51 30 9-16,86-63 3 15,-86 63 3-15,78-58 2 16,-78 58 5-16,60-43 10 15,-60 43 4-15,0 0-8 0,0 0-6 16,0 0-1 0,0 0-2-16,0 0 0 0,-11 98-1 15,-25-2-2-15,3 10 0 16,-5 3-2-16,8-16 0 15,9-13 0-15,18-18 0 16,6-22 0-16,16-25 0 16,7-15 0-16,2-10 0 15,3-10 0-15,-2-6 0 16,-1-4 0-16,-3-2 0 15,-25 32 0-15,28-29 0 16,-19 3 0-16,10 16 0 16,-19 10 0-16,0 0 0 15,4 15 0-15,1 7 0 16,-11 3-5-16,-1 0-10 0,20 2-7 15,-18-11-5-15,25 5-7 16,-11-9-8-16,18-2-2 16,5-6 2-16</inkml:trace>
  <inkml:trace contextRef="#ctx0" brushRef="#br0" timeOffset="10471.047">17394 1561 73 0,'0'0'36'0,"0"0"0"15,-29-7 0-15,11 1-30 0,-9-5-1 16,2-4-1-16,-3-4 1 16,-3-6-1-16,-3-8-1 15,34 33 0-15,0 0 1 16,-50-67-2-16,50 67-1 15,-33-65-2-15,33 65 2 16,-32-77-2-16,32 77 1 16,-19-107 0-16,8 49 0 15,7-1 0-15,0-1 1 16,5 1 2-16,2-4-2 15,5 7 1-15,0-3-1 16,-8 59 0-16,29-98-1 16,-29 98 1-16,36-62 0 15,-36 62 0-15,0 0-1 16,0 0 0-16,0 0 1 0,0 0 0 15,33 88 0-15,-44 0 1 16,-43 45-2-16,-6 17 2 16,-14 3-1-16,0-19 2 15,12-29-4-15,29-22 2 16,29-29-2-16,44-36 0 15,26-15-3-15,16-25-6 16,34-11-13-16,-65 9-10 16,9 0-7-16,2-1-2 15,4-1 0-15</inkml:trace>
  <inkml:trace contextRef="#ctx0" brushRef="#br0" timeOffset="11067.1065">18334 849 72 0,'0'0'40'15,"0"0"0"-15,-23-54 3 16,23 54-35-16,0 0-1 16,-63 0-2-16,63 0-2 15,-54 18 1-15,54-18-1 16,-57 33-1-16,57-33 0 15,-53 40 0-15,53-40-1 16,0 0 0-16,-34 63 1 16,34-63-1-16,0 0-1 0,21 67 0 15,-21-67 1-15,0 0-1 16,92 88-1-16,-46-34 0 15,-7 9 1-15,-20-2-1 16,-29-9 2-16,-26 5-3 16,-12-4 1-16,-7-13-2 15,12-17 0-15,21-11-6 16,4-28-14-16,39-8-17 15,5-7-1-15,-26 31-1 16,50-35 1-16</inkml:trace>
  <inkml:trace contextRef="#ctx0" brushRef="#br0" timeOffset="11818.1817">18513 1204 96 0,'61'-28'42'0,"-61"28"1"15,0 0-1-15,0 0-37 16,0 0-1-16,23-2-2 15,-51 22 0-15,-2 9 0 16,-5 5-2-16,13 2 2 16,4 1-3-16,13 4 1 15,8-5 0-15,17-7 0 16,7-9 0-16,7-7 1 15,5-9-1-15,4-10 0 16,-2-11 0-16,1-11 1 16,-42 28-1-16,0 0 0 15,52-58 0-15,-52 58 0 16,22-51 0-16,-22 51 0 0,9-50 1 15,-9 50-2-15,-1-49 2 16,1 49-1-16,0 0 0 16,-17-56 1-16,17 56-1 15,0 0 0-15,0 0 0 16,0 0 1-16,0 0-1 15,0 0 1-15,0 0-1 16,0 0 1-16,0 0-1 16,70-28 1-16,-70 28 0 15,66 16 0-15,-66-16 0 16,73 13 0-16,-73-13-1 15,73 13 0-15,-73-13 1 16,28 19-1-16,23 4-1 0,-14 11 1 16,-31-3 0-16,-11 14-1 15,-12 0 0-15,3 6 1 16,0-7-1-16,15-9 1 15,12-14 0-15,15-12 0 16,10-17 1-16,12-10-1 16,7-15 1-16,-57 33 0 15,61-42 1-15,-61 42 0 16,69-51-2-16,-69 51 0 15,61-57 0-15,-61 57 0 16,52-46 0-16,-52 46 0 16,29-24 0-16,-12 17 0 15,-17 7 0-15,-11 27 0 16,-9-2 0-16,4 18-2 0,0 0-3 15,18-3-1 1,41-24-8-16,3-23-4 0,31-10-7 16,-77 17-3-16,80-40-2 15,-80 40-4-15,99-54-7 16,-50 21 2-16</inkml:trace>
  <inkml:trace contextRef="#ctx0" brushRef="#br0" timeOffset="12011.201">20291 825 98 0,'0'0'42'15,"0"0"1"-15,0 0 1 16,0 0-40-16,0 0-1 16,-54 31 0-16,7 57-2 0,1 27 0 15,4 9-3-15,11-21 0 16,15-18-17-16,-1-25-9 15,18-12-15-15,-2-21 1 16,8-12-1-16,-7-15 1 16</inkml:trace>
  <inkml:trace contextRef="#ctx0" brushRef="#br0" timeOffset="12186.2185">20010 1287 89 0,'0'0'42'15,"0"0"2"-15,-22-51-2 16,22 51-18-16,0 0-24 15,0 0-1-15,24-60-3 16,-24 60-12-16,0 0-15 0,83-67-12 16,-83 67 0-16,76-25-2 15</inkml:trace>
  <inkml:trace contextRef="#ctx0" brushRef="#br0" timeOffset="12553.2552">20654 717 103 0,'0'0'43'0,"0"0"1"15,0 0 1-15,0 0-39 16,-51 43-2-16,41-18 0 16,-38 62 0-16,-6 14-2 15,10 9-2-15,3-8 0 16,18-14 0-16,15-27 0 0,21-22 0 15,12-32 0-15,6-9 0 16,-31 2 0-16,0 0 0 16,55-29 0-16,-55 29 0 15,0 0 0-15,64-40 0 16,-64 40 0-16,0 0 0 15,47-38 0-15,-47 38 0 16,23-9 0-16,-1 17 0 16,-14 4 0-16,4 9-6 15,-3 9-8-15,-9-1-2 16,16 2-6-16,-16-31-7 15,29 16-5-15,-12-24-2 16,16 2-8-16,8-8 6 16</inkml:trace>
  <inkml:trace contextRef="#ctx0" brushRef="#br0" timeOffset="13356.3354">21596 987 83 0,'0'0'41'0,"0"0"0"0,0 0 0 15,0 0-36-15,0 0-1 16,0 0 0-16,0 0 0 15,14 29 1-15,-32 32-3 16,3 7 2-16,-3 9-3 16,-1-2 2-16,0-6-3 15,5-6 0-15,0-18-1 16,11-19 2-16,3-13 0 15,0-13-1-15,14-13 1 16,-4-12-1-16,-10 25 1 16,0 0 0-16,20-66 0 15,-20 66-3-15,18-67 2 16,-18 67-2-16,21-84 2 15,-21 84-2-15,26-89 2 16,-26 89-2-16,35-113 1 0,-35 113 2 16,37-94-1-16,-37 94 1 15,43-79-1-15,-43 79 0 16,45-61 0-16,-45 61 0 15,0 0 0-15,63-41 0 16,-63 41-1-16,0 0 1 16,0 0 0-16,0 0 2 15,29 61-1-15,-29-61 0 16,0 0-1-16,-40 63 0 15,40-63-4-15,0 0-10 16,-59 56-10-16,59-56-8 16,0 0-11-16,-57 33-2 15,57-33 2-15</inkml:trace>
  <inkml:trace contextRef="#ctx0" brushRef="#br0" timeOffset="13716.3715">22036 1061 103 0,'0'0'40'0,"0"0"2"16,0 0-2-16,0 0-36 16,0 0-1-16,0 0 0 15,16 49 0-15,-56-14-2 16,6 10 1-16,1 1-1 15,11 3 1-15,8 0-2 16,22 2 2-16,7-6-2 16,18-14 0-16,9-11 1 0,3-12-1 15,3-12 0-15,-1-11 1 16,-6-8-2-16,-6-11 0 15,-35 34 0-15,0 0-1 16,31-64-2-16,-31 64-1 16,4-46 0-16,-4 46-2 15,0 0 0-15,-16-65-10 16,16 65-7-16,0 0-7 15,-22-48-6-15,22 48 0 16,0 0 1-16</inkml:trace>
  <inkml:trace contextRef="#ctx0" brushRef="#br0" timeOffset="13964.3963">22784 829 104 0,'0'0'42'16,"0"0"1"-16,0 0-1 15,0 0-40-15,0 0 1 16,0 0 1-16,-30 27-3 16,-23 58 1-16,-6 19-2 15,15 9 0-15,11-1-3 16,21-20-3-16,24-13-15 15,-1-21-9-15,20-19-12 16,-3-17 0-16,10-13 0 16,-4-15 1-16</inkml:trace>
  <inkml:trace contextRef="#ctx0" brushRef="#br0" timeOffset="14333.4332">22839 1260 106 0,'-21'-2'41'0,"9"14"1"15,2 1-2-15,12 9-37 16,10-5-1-16,27-12 0 16,8-8-1-16,-47 3 1 15,56-14-1-15,-56 14 0 16,66-20 1-16,-66 20-2 15,62-31 2-15,-62 31-2 16,53-33 1-16,-53 33-3 0,0 0 3 16,45-47-1-16,-45 47 1 15,0 0 0-15,0 0 0 16,-7-25 0-16,-37 33-1 15,-6 18 3-15,-7 11-4 16,9 8 1-16,12 4-2 16,26-2 0-16,21-12-4 15,25-21-10-15,37-4-9 16,-7-17-8-16,27-4-9 15,2-13-1-15,-42 10 1 16</inkml:trace>
  <inkml:trace contextRef="#ctx0" brushRef="#br0" timeOffset="14642.4641">23797 1041 106 0,'0'0'44'0,"0"0"1"15,-62-34-2-15,62 34-39 16,-56-1-1-16,56 1-1 15,-52 11 0-15,52-11-2 16,0 0 1-16,0 0 0 16,-42 62 0-16,42-62-1 15,2 55 1-15,40-15 1 16,3 1-2-16,-6 2 0 15,-21-5 0-15,-24 2 0 16,-33 2-2-16,-15-4 1 16,-11-8-2-16,-1-7-2 0,15-4-13 15,-4-18-7-15,35-2-11 16,4-8-7-16,28-7-2 15,13-7 2-15</inkml:trace>
  <inkml:trace contextRef="#ctx0" brushRef="#br0" timeOffset="16556.6554">1930 2988 74 0,'-9'-16'37'16,"9"16"0"-16,-3-12 0 15,3 12-27-15,0 0-3 16,0 0-2-16,0 0 0 16,-12 22-1-16,9 11-1 15,-7 14-2-15,-2 13 1 16,-7 11-1-16,1 10-3 15,-1 2 0-15,-3-9-3 16,14-4-7-16,-2-31-26 16,21-16 0-16,7-34-1 15,13-22-1-15</inkml:trace>
  <inkml:trace contextRef="#ctx0" brushRef="#br0" timeOffset="16721.672">1901 2585 97 0,'-42'-1'38'0,"1"6"0"16,16 6-4-16,10 7-43 16,15-18-28-16,29 4 0 15,9-11-1-15,18 5-1 16</inkml:trace>
  <inkml:trace contextRef="#ctx0" brushRef="#br0" timeOffset="17074.7073">2559 2671 85 0,'-21'17'38'16,"-12"-4"0"-16,7 11 3 16,-14-5-36-16,14 8 0 15,-1-2-1-15,5 7-1 16,6-1 0-16,6-1-1 15,8-4 0-15,10-2-2 16,9-6 0-16,6-2 0 16,10-5 1-16,5-6-1 15,2-2 0-15,-2 1 1 16,-3-1-1-16,-6 5 1 15,-14 7 0-15,-9 11-1 16,-14 6 0-16,-17 13 1 0,-7 2-1 16,-8 6 0-16,0-1-2 15,2-8 0-15,9-4-4 16,6-30-15-16,25 0-19 15,9-25 0-15,22-8-1 16,5-20 0-16</inkml:trace>
  <inkml:trace contextRef="#ctx0" brushRef="#br0" timeOffset="17591.7589">4182 2916 67 0,'-10'-10'37'0,"-11"-4"1"16,-1 8 0-16,-11-3-30 15,2 17 0-15,-10-4-1 16,3 13-2-16,-3 4 0 16,4 8-1-16,1 2-1 15,7 8-1-15,5 2 0 16,9-1-1-16,6-1 0 15,9-2-1-15,12-4-2 16,10-9-1-16,17-4-2 16,8-19-4-16,26 3-15 15,-2-24-16-15,24-1 1 16,4-19-1-16,18 1 2 0</inkml:trace>
  <inkml:trace contextRef="#ctx0" brushRef="#br0" timeOffset="18048.8047">5023 2839 85 0,'-28'4'37'0,"5"2"0"16,-6-9 2-16,10 4-34 15,-5-7 0-15,4 5-1 16,-7-2 0-16,4 4-1 15,-1 2 0-15,0 9-1 16,-4 3 0-16,1 6-1 16,0 4 0-16,3 7 0 15,3 2-1-15,5 4 0 0,5-1 1 16,2-4-2-16,12-3 2 15,5-6-1-15,12-6 0 16,4-8 1-16,9-12-1 16,9-10 0-16,4-10 1 15,1-7-1-15,-1-7 1 16,-4-5 0-16,-6-2-1 15,-5 4 1-15,-11 5-1 16,-10 7 0-16,-4 10 0 16,-6 17 0-16,-10 7-1 15,-7 15 0-15,0 11 0 16,-2 6 0-16,4 9 0 15,5-1-1-15,6-1-1 16,8-11-2-16,17-4-4 0,-2-25-12 16,34-1-16-16,-4-23-2 15,20-9-1-15,3-20 2 16</inkml:trace>
  <inkml:trace contextRef="#ctx0" brushRef="#br0" timeOffset="18274.8273">5686 2363 107 0,'-31'18'40'16,"-10"9"0"-16,6 26-5 16,-5 2-32-16,7 11 1 15,6 7-3-15,3 6 1 16,6 2-1-16,9-4 0 0,9-3-3 15,5-11 1-15,12-7-5 16,4-23-6-16,21-4-22 16,-7-33-6-16,18-7 1 15,-6-28-1-15</inkml:trace>
  <inkml:trace contextRef="#ctx0" brushRef="#br0" timeOffset="18515.8514">6081 2141 113 0,'-8'12'41'0,"-18"9"0"16,8 29 0-16,-17 7-38 0,9 14-2 16,-1 8 0-1,3 3 1-15,3 7-2 0,1 3 1 16,6-1-1-16,3-4-1 15,6-2-2-15,3-16 0 16,5-1-5-16,-5-28-14 16,26-2-15-16,-6-24-5 15,12-9 1-15,-1-24-1 16</inkml:trace>
  <inkml:trace contextRef="#ctx0" brushRef="#br0" timeOffset="18915.8914">6206 2841 99 0,'-23'25'39'16,"15"5"2"-16,1-14-1 15,22-5-36-15,5-3 1 16,15-7-3-16,9-5 0 15,9-9 0-15,4-5-2 16,9-5 1-16,-5-5-2 16,-5-2 0-16,-6-1 0 15,-12-3-1-15,-10 4 2 16,-13 3-3-16,-13 1 3 15,-16 9-1-15,-13 8 1 16,-8 11 1-16,-12 9-1 16,-5 10 3-16,-8 12-2 15,2 9 2-15,6 7-1 0,9 3 0 16,11-4-1-16,18-2 0 15,18-8-1-15,18-11-2 16,25-6-3-16,12-24-8 16,29 9-14-16,-5-24-13 15,20 0 0-15,-5-15-1 16,7 2 0-16</inkml:trace>
  <inkml:trace contextRef="#ctx0" brushRef="#br0" timeOffset="19318.9317">7153 2691 95 0,'-40'13'41'0,"-9"-1"-2"16,5 16 2-16,0-1-34 15,3 11 0-15,3-1-3 16,9 3 1-16,9-3-2 15,7-2-1-15,18-9 0 16,11-10-1-16,16-10 0 16,13-8 0-16,11-14-1 15,8-12 0-15,12-8-1 16,-1-10-1-16,2-10 1 15,-1-10-1-15,-8-9 1 16,-8-6-2-16,-9 2 1 16,-11 4 0-16,-15 9 2 15,-14 12-1-15,-14 19 1 16,-12 23 1-16,-16 28 0 15,-6 28 1-15,-8 19-1 0,1 12 2 16,1 9-3-16,8 4-1 16,16-1-5-16,3-20-10 15,37 7-9-15,-6-35-11 16,28-5-6-16,9-19-2 15,18-7 1-15</inkml:trace>
  <inkml:trace contextRef="#ctx0" brushRef="#br0" timeOffset="19836.9835">9067 2229 89 0,'0'0'39'0,"-17"17"-1"16,2 11 1-16,5 19-38 15,-5 10 0-15,2 12 2 16,-3 8-2-16,2 7 1 15,2 3-1-15,2-6-1 16,6-8-2-16,3-14-3 16,16 0-24-16,-10-27-9 15,13-4-1-15,-5-25 0 0</inkml:trace>
  <inkml:trace contextRef="#ctx0" brushRef="#br0" timeOffset="20025.0023">8861 2716 98 0,'-17'9'41'0,"1"-4"0"16,16 6 0-16,0-11-39 16,21 7-2-16,15-15-1 15,10-12-4-15,19 2-4 16,0-25-21-16,18 10-9 15,-2-18-2-15,8 7 2 16</inkml:trace>
  <inkml:trace contextRef="#ctx0" brushRef="#br0" timeOffset="20425.0423">9607 2104 96 0,'-18'34'38'15,"-8"4"3"-15,8 18-2 16,-2 2-35-16,1 15 0 15,-2 2-1-15,3 4 0 16,2 0 0-16,2 4 0 16,1-6-1-16,4-7 0 15,3-10-2-15,5-9 2 16,5-11-2-16,3-8 0 15,2-13-1-15,6-13 1 0,6-11 0 16,1-6 0-16,1-11 0 16,3-5 0-16,-3-3 0 15,2 0 1-15,-4 3-1 16,-2 2 1-16,-7 7-2 15,-1 8 1-15,-11 10 0 16,14 9-1-16,-9 8 0 16,-5 5-2-16,6 5 0 15,-1-3-3-15,9 9-4 16,-7-18-12-16,22 15-10 15,-10-26-7-15,16 0-2 16,-2-14 1-16</inkml:trace>
  <inkml:trace contextRef="#ctx0" brushRef="#br0" timeOffset="20816.0814">9950 2788 100 0,'-17'4'40'0,"15"7"0"16,2-11-2-16,0 0-33 15,26 7-2-15,7-6 0 16,5-5-1-16,8-2-1 16,2-4 1-16,9-4-3 15,-9-2 2-15,-3-2-2 16,-6-2 2-16,-12-1-2 15,-11-1 1-15,-12 0-1 0,-12 1 1 16,-11 5 0-16,-8 5-1 16,-13 6 1-16,-7 11 0 15,-8 11 2-15,1 8-1 16,-2 13 2-16,8 7-2 15,8 3 2-15,10 4-2 16,15-5 1-16,21-4-1 16,17-9-2-16,23-6-2 15,17-18-4-15,30 4-12 16,-2-32-7-16,34 8-14 15,-5-17-3-15,14-2-2 16,-4-9 2-16</inkml:trace>
  <inkml:trace contextRef="#ctx0" brushRef="#br1" timeOffset="25661.5659">11951 2554 79 0,'-26'-9'37'0,"-11"-3"-1"16,-1 18-1-16,-12-3-29 16,5 10-1-16,-7 1 0 0,2 10-1 15,6 3-1-15,6 6 1 16,3 4-1-16,10 7 0 15,9 1-1-15,10 1 0 16,10-2-1-16,10-1 0 16,9-4 0-16,9-8-1 15,7-9 1-15,5-13-1 16,6-19 0-16,4-13 1 15,2-14-1-15,1-14-1 16,-2-10 2-16,-1-9-2 16,-6-4 2-16,-8 5-2 15,-8 5 2-15,-8 10-2 16,-7 14 2-16,-10 13-1 15,-7 27 1-15,-12 1-1 0,-2 28 0 16,-4 15 2-16,-2 11-2 16,0 11 1-16,4 4-2 15,2 0 1-15,14-4-4 16,8-16-2-16,29-5-30 15,-1-24-4-15,22-4 0 16,2-25-1-16</inkml:trace>
  <inkml:trace contextRef="#ctx0" brushRef="#br1" timeOffset="25885.5883">12912 2409 85 0,'-34'40'36'16,"-12"3"0"-16,7 22 0 16,-7 0-34-16,-1 11 0 15,5 2-2-15,-1-5 0 16,9 6-10-16,-3-24-23 15,19-5-1-15,0-19-3 16,16-17 1-16</inkml:trace>
  <inkml:trace contextRef="#ctx0" brushRef="#br1" timeOffset="26112.6108">12622 2531 98 0,'-13'-17'39'15,"13"17"1"-15,-15 8-2 16,14 13-34-16,6 2-1 16,7 4-1-16,8 3-1 15,3 3 1-15,9 0-1 16,8-3 0-16,6 1-3 15,3-5 0-15,8 5-4 16,-3-15-23-16,10 8-10 16,-9-14 0-16,10 3-2 15</inkml:trace>
  <inkml:trace contextRef="#ctx0" brushRef="#br1" timeOffset="26337.6334">13493 2444 94 0,'-28'18'39'0,"8"26"3"16,-13 0-3-16,11 16-35 16,-5 5 0-16,7 4 0 15,5-2-3-15,11-7 0 16,8-7-3-16,8-16-4 15,20 2-17-15,0-28-16 16,15-9 0-16,-2-25-2 16,14-6 1-16</inkml:trace>
  <inkml:trace contextRef="#ctx0" brushRef="#br1" timeOffset="26481.6479">13565 2034 93 0,'-25'-1'30'0,"16"17"-25"15,4 6-7-15,15 3-35 16,7-3-2-16</inkml:trace>
  <inkml:trace contextRef="#ctx0" brushRef="#br1" timeOffset="26849.6847">14189 2326 86 0,'-50'1'38'0,"5"15"1"16,-9-8-1-16,8 18-31 16,4-3-2-16,11 6-1 15,11-2-1-15,10 2 0 16,14-2-2-16,14-3 0 15,11-5 0-15,9-2-1 16,9-2 0-16,0-4 1 16,1-2-1-16,-2 3 1 15,-3 2-1-15,-9 2 2 16,-11 8-1-16,-14 1 0 0,-9 7 0 15,-10 6 1-15,-12 1-1 16,-4 0 0-16,-5 1-1 16,-2-7-3-16,8 0-4 15,-8-16-31-15,27 3-3 16,6-20 0-16,12-4-2 15</inkml:trace>
  <inkml:trace contextRef="#ctx0" brushRef="#br1" timeOffset="27019.7017">14787 2928 118 0,'-28'15'44'0,"0"3"-2"15,-7-14-4 1,9-13-64-16,5 10-16 0,-6-13-2 15,11 8 0-15,-4-7-1 16</inkml:trace>
  <inkml:trace contextRef="#ctx0" brushRef="#br0" timeOffset="32389.2386">15654 2274 48 0,'0'0'35'15,"10"-18"1"-15,-10 18-1 16,0 0-14-16,-5 10-18 16,-1 12 0-16,-1 18 0 15,-4 10 0-15,1 14 1 16,-5 8-2-16,4 13 2 15,-5 5-2-15,0 4 1 16,1-7-2-16,4-8 1 16,4-13-3-16,2-12-3 15,15-7-14-15,-6-33-19 16,11-14 1-16,3-26-2 0,5-8 1 15</inkml:trace>
  <inkml:trace contextRef="#ctx0" brushRef="#br0" timeOffset="32926.2921">15307 2374 87 0,'-33'-7'39'0,"6"-3"-2"15,27 10 2-15,-13-9-37 16,33-2 1-16,13-1-1 15,15-3 1-15,10-5-1 16,9 4 0-16,7-1 0 16,5 6 0-16,-5 4-1 15,-2 9 0-15,-9 7 0 0,-7 9 0 16,-14 10 0-16,-9 15-1 15,-13 8 0-15,-11 13 2 16,-9 5-1-16,-10 10 1 16,-5-1-1-16,-5 1 0 15,0-2 0-15,3-12 0 16,4-9 0-16,0-13-2 15,11-10 1-15,6-16 0 16,-4-17 0-16,26-6 0 16,-3-18 1-16,4-11 0 15,2-6-1-15,3-9 0 16,-4-5 0-16,-2 3-1 15,-3 5 1-15,-5 8-1 16,-7 9 1-16,-4 11-1 0,-7 19 1 16,0 0 2-16,2 22-1 15,-3 9 2-15,-2 12-3 16,0 5 1-16,4 5-2 15,-1 3 0-15,7-1-2 16,0-6-4-16,14 1-6 16,-7-24-26-16,18 0-1 15,-3-21 0-15,10-4 0 16</inkml:trace>
  <inkml:trace contextRef="#ctx0" brushRef="#br0" timeOffset="33274.327">16426 2771 70 0,'-9'8'39'15,"-5"1"-1"-15,13 16 3 16,-3-13-17-16,13 10-21 16,6-3 0-16,17-4-1 15,6-11 1-15,9-5-1 16,6-9 0-16,3-10-1 15,0-5-1-15,-6-4 0 16,-10-5 0-16,-10 2-1 16,-16 1 1-16,-14 6-1 15,-18 3 0-15,-12 7 0 16,-11 9 3-16,-6 12 1 15,-2 10-1-15,-3 9 1 16,4 13-1-16,10 4 0 0,10 5 0 16,13-1 0-16,15-4-1 15,15-4-2-15,26-11-2 16,16-10-3-16,27-1-12 15,8-23-21-15,22 4-4 16,8-16 2-16,12 4-4 16</inkml:trace>
  <inkml:trace contextRef="#ctx0" brushRef="#br0" timeOffset="33928.3925">18290 2734 60 0,'-8'-21'35'0,"-2"6"-1"15,-15-2 2-15,-1 12-23 0,-16-5-6 16,1 11-1-16,-12 3-1 15,4 11 2-15,-8 4-2 16,5 14 1-16,4 1-2 16,5 5 0-16,7 4-1 15,10 3 0-15,9 0 0 16,12-2-3-16,12-7 0 15,13-7 0-15,10-9 0 16,11-11 0-16,8-12 1 16,12-12-1-16,1-14 0 15,1-10 1-15,-3-7-1 16,-3-3 1-16,-11 1-1 15,-8-1-1-15,-13 7 0 16,-9 8 0-16,-12 8 0 0,-7 11 2 16,-7 14-1-16,-7 11 0 15,1 13 1-15,-1 7 0 16,2 9-1-16,3 4 0 15,10 5-2-15,6-4-3 16,17 0-2-16,2-19-9 16,27 1-23-16,-3-19-1 15,17 0-1-15,-1-22 2 16</inkml:trace>
  <inkml:trace contextRef="#ctx0" brushRef="#br0" timeOffset="34320.4315">19022 2652 70 0,'-36'22'41'0,"-14"8"-3"16,0 19 2-16,-10 0-33 16,4 12-2-16,-1-1-1 15,13 2 1-15,0-6-4 16,15-8-1-16,10-13-2 15,10-17-3-15,20-3-14 16,0-32-19-16,17-4 1 16,-5-17 0-16,14 4 23 15,-17-18 5-15,-1 4 5 16,-6 1 5-16,-13-6 14 15,0 22 23-15,-13-1-1 16,4 17 1-16,-17-7-21 16,26 22-5-16,-23 4-3 15,19 16-2-15,4-2-2 0,9 4-3 16,8 1 0-16,10-1-2 15,15-3-2-15,9-8-1 16,10 0-3-16,3-21-3 16,19 12-29-16,-10-22-1 15,7 3-1-15,-14-12-2 16</inkml:trace>
  <inkml:trace contextRef="#ctx0" brushRef="#br0" timeOffset="34529.4526">19424 2567 91 0,'-12'16'40'0,"-13"-1"0"15,10 20-1-15,-12-1-34 16,5 16 0-16,-1-1-3 16,4 7 1-16,4-3-2 15,9-5-1-15,8-5-3 16,6-12-3-16,18-2-20 15,-2-31-14-15,11-3 0 16,1-22 0-16,7-5 0 16</inkml:trace>
  <inkml:trace contextRef="#ctx0" brushRef="#br0" timeOffset="34671.4668">19463 2226 82 0,'-19'-8'37'0,"1"11"-4"0,9 12 0 16,7 15-42-16,5-17-17 15,21 15-10-15,5-9-1 16,19 7 1-16</inkml:trace>
  <inkml:trace contextRef="#ctx0" brushRef="#br0" timeOffset="34979.4975">19995 2485 91 0,'-33'25'40'16,"-13"-11"1"-16,8 15-2 15,-1-9-34-15,7 3-1 16,7-1-2-16,9 3 1 0,12-5-1 16,11 2 0-16,14-3-1 15,6 1 1-15,5-1-2 16,5 3 2-16,-2 1-1 15,-4 0-1-15,-8 4 1 16,-10 3-1-16,-13-2-1 16,-13 4 1-16,-13 1-1 15,-13-2-1-15,-5 1-2 16,-8-11-3-16,14 6-31 15,-11-21-3-15,19-3 0 16,5-15-1-16</inkml:trace>
  <inkml:trace contextRef="#ctx0" brushRef="#br0" timeOffset="35697.5692">21197 2555 86 0,'-37'-12'37'15,"-2"15"1"-15,-12-1-1 16,5 19-30-16,-13 2-2 15,3 14 0-15,-2 7-1 0,6 6 0 16,2 1-1-16,11-1 0 16,10-3-1-16,10-4 0 15,17-8-1-15,16-9-1 16,11-14 0-16,13-11 1 15,12-13-1-15,6-5 1 16,4-13 0-16,3-7 1 16,-4-3-2-16,-7-3 0 15,-9 4 0-15,-11 4 0 16,-7 5 0-16,-12 10-1 15,-6 9 0-15,-7 11 1 16,-11 9 0-16,-1 13 1 16,1 9-1-16,1 5 0 15,5 3-1-15,3 2 1 0,14-1-3 16,4-10-2-16,19-5-4 15,-1-27-23-15,27-1-9 16,-4-28 0-16,16-6 1 16</inkml:trace>
  <inkml:trace contextRef="#ctx0" brushRef="#br0" timeOffset="35935.593">21869 2000 108 0,'-17'17'41'0,"-11"7"1"15,8 21-4-15,-5 5-35 16,3 17-1-16,-1 7 0 0,4 12 1 16,-1 3-2-16,4 6 1 15,-1 3-2-15,2-5 1 16,3-2-3-16,4-13-1 15,10-6-4-15,-4-23-27 16,29-4-7-16,-3-31 0 16,24-9-1-16</inkml:trace>
  <inkml:trace contextRef="#ctx0" brushRef="#br0" timeOffset="36586.6583">22248 2653 88 0,'5'-24'39'16,"6"8"0"-16,-13-5 1 16,2 21-33-16,-5-17-2 15,5 17-1-15,-19 15 0 16,1 5-1-16,0 7-1 15,-2 9 1-15,1 6-2 16,6-1 0-16,-2 1 0 0,10-4 1 16,4-5-2-16,5-6 0 15,7-7 0-15,10-12 0 16,4-6 1-16,4-13 0 15,4-7-1-15,1-8 1 16,0-6 0-16,1-4-2 16,-5-1 1-16,-6 2-1 15,-2 2 1-15,-7 7-1 16,-4 9 0-16,-6 6-1 15,-5 11 2-15,0 0 1 16,-1 23-1-16,-6 3 1 16,0 6-1-16,5 2 1 15,-2 5 0-15,6-3 0 16,2-1 0-16,8-6-1 15,4-8 1-15,7-11-1 0,6-10 1 16,4-9-1-16,4-13 1 16,0-5 0-16,-2-7-1 15,-7-5-1-15,-1-5 1 16,-9 1-2-16,-5 2 0 15,-7 5-1-15,-2 8-1 16,-8 5-4-16,4 23-4 16,-8-20-16-16,8 20-12 15,5 14 0-15,7 5 0 16,0-9 1-16</inkml:trace>
  <inkml:trace contextRef="#ctx0" brushRef="#br0" timeOffset="37047.7043">23128 2599 101 0,'-30'8'40'16,"-10"-3"0"-16,7 18-1 15,-6-3-32-15,5 13 0 16,2 4-3-16,4 4 0 16,7 1-2-16,7 1 1 15,10-7-1-15,10-1-2 16,7-8 1-16,14-12-1 15,4-11 0-15,6-6 0 16,5-14 0-16,1-8 0 0,-1-9 0 16,-2-6 0-16,-3-7-1 15,-5-1-1-15,-7 1 1 16,-4 2-1-16,-8 10 0 15,-8 8-1-15,-3 11 1 16,-2 15 0-16,-17 6 2 16,3 13 0-16,2 9 1 15,-1 8 0-15,5 5-1 16,6-3-1-16,7 0-1 15,6-9-1-15,12-3-2 16,4-15-5-16,15 6-16 16,-4-31-12-16,7 3 0 15,-8-16-2-15,7 0 3 16</inkml:trace>
  <inkml:trace contextRef="#ctx0" brushRef="#br0" timeOffset="37533.7529">23617 2552 97 0,'-22'6'37'0,"7"18"4"16,-9-7-3-16,9 17-30 15,-6-3-2-15,8 8-1 16,3-8-1-16,7 4 0 16,6-13-1-16,6-3-2 15,7-12 0-15,5-7 0 16,3-10-1-16,3-11 1 15,1-2-1-15,2-7 0 16,0-1 0-16,-3-5-1 16,-5 10 1-16,0 1-1 15,-7 7 1-15,-5 9-1 0,-10 9 0 16,5 20 2-16,-17 10-1 15,-4 20 0-15,-6 11 0 16,-7 15 0-16,-3 14 0 16,-2 7 1-16,-1 1 0 15,8 1-2-15,3-5 2 16,9-14-1-16,6-9 0 15,8-16 0-15,6-16 0 16,0-17 0-16,8-15 0 16,-1-15 0-16,2-13 0 15,-1-12 0-15,-2-14-1 16,2-11 1-16,1-10-2 15,2-9 1-15,2 3-1 16,0-2-1-16,3 9 0 0,-2-4-4 16,11 25-8-16,-9-10-14 15,17 21-11-15,-5 2 2 16,13 10-2-16,1-4 0 15</inkml:trace>
  <inkml:trace contextRef="#ctx0" brushRef="#br0" timeOffset="37864.7861">24517 2457 101 0,'-48'5'39'0,"-2"20"3"15,-15-4-2-15,14 11-33 0,-7 2-2 16,12 3-1-16,6-2-1 15,17-2 0-15,14-7-1 16,17-4-1-16,16-6 0 16,10-4-1-16,5-4 0 15,3-2 0-15,0-3 0 16,-7 3 0-16,-5-3 0 15,-9 9 0-15,-17 4 0 16,-8 4 0-16,-15 4 0 16,-7 4 0-16,-9 4-2 15,-5-3-1-15,2 9-3 16,-11-20-12-16,26 14-19 15,-8-18-4-15,19 1 0 16,12-15-1-16</inkml:trace>
  <inkml:trace contextRef="#ctx0" brushRef="#br0" timeOffset="39697.9693">1792 4585 49 0,'4'-14'34'0,"-4"14"1"0,0-13-1 16,0 13-11-16,0 0-17 16,0 0-1-16,-4 13-1 15,4 8 0-15,-7 3-1 16,3 12 0-16,-1 9-1 15,1 7 0-15,-2 8-1 16,3 4 0-16,-3-3 1 16,4-1-2-16,0-4 1 15,1-10-1-15,0-12 1 16,1-7-1-16,2-12 1 15,-2-15-1-15,2-15 0 16,3-10 0-16,0-14 0 16,1-9 1-16,-1-11-1 15,1-9 1-15,-1-8-1 0,2-2 0 16,2 0 1-16,1 5-1 15,1 2 1-15,4 8 0 16,1 11-1-16,3 7 1 16,5 13 0-16,2 10 0 15,2 8-1-15,1 10 1 16,0 9-1-16,2 8 0 15,-1 5 1-15,1 5-2 16,-1 6 1-16,-2 5-1 16,-4 5 1-16,-9 3 0 15,-5 2 0-15,-11 2 0 16,-12 4 1-16,-10 0 0 15,-16-3 0-15,-8-2-1 0,-11-5 1 16,-2-4 0-16,-2-7-1 16,8-9 1-16,2-3-1 15,7-7 0-15,10-5 1 16,8-3-1-16,12 1 0 15,15-3 1-15,-8 18-1 16,13 1 0-16,-2 15 1 16,3 11-1-16,-6 17 1 15,-1 16 0-15,-6 13 0 16,-9 10-1-16,-3 5 1 15,-8-6-2-15,5-4-1 16,-1-19-3-16,16-9-12 16,-1-38-19-16,23-18-5 15,5-30 1-15,24-17-2 0</inkml:trace>
  <inkml:trace contextRef="#ctx0" brushRef="#br0" timeOffset="40201.0197">2747 4513 61 0,'9'-16'37'0,"-11"-2"-1"15,2 18 2-15,-15-20-17 16,3 25-14-16,-14 2-1 15,2 16-1-15,-10 6-1 16,3 11 0-16,-6 8-2 16,4 9 1-16,4-1-1 15,7 3-1-15,9-3 0 16,10-8 0-16,15-9 0 15,11-8-1-15,14-14 0 16,7-14 1-16,6-12-1 16,2-12 1-16,0-14-1 15,-2-5 1-15,-10-10-1 0,-6-4 0 16,-11 0 1-16,-14 2-1 15,-10 5 0-15,-10 3-1 16,-9 11 0-16,-10 3-1 16,-1 12 0-16,-4 5-1 15,8 8-3-15,2-7-7 16,25 12-25-16,0 0 0 15,10-1-1-15,11-5-1 16</inkml:trace>
  <inkml:trace contextRef="#ctx0" brushRef="#br0" timeOffset="40428.0424">3298 4507 98 0,'-18'16'41'15,"8"9"0"-15,-13-7-1 16,11 1-36-16,-6 11 0 15,4 3-2-15,1 5-2 16,4 2 0-16,4 2-1 16,4-6-2-16,7 0-3 15,-1-15-5-15,26 2-26 16,-13-20-3-16,16-3 0 15,-4-21 0-15</inkml:trace>
  <inkml:trace contextRef="#ctx0" brushRef="#br0" timeOffset="40885.0881">3529 4170 104 0,'-4'12'41'15,"4"-12"0"-15,-5 28-1 16,5-14-37-16,5 7 1 15,4-2-2-15,0 8 0 16,2 3-1-16,0 3 0 16,-1 5 0-16,-4 7-1 15,0 5 0-15,-5 2 0 16,-3 3 0-16,0-3 0 15,-4 0-1-15,0-7 1 16,2-8 0-16,1-7-1 16,3-14 1-16,0-16 0 15,15-5-1-15,3-15 1 0,0-12-1 16,3-7 1-16,-1-5 0 15,2-4 0-15,-4 2 0 16,-1 4 0-16,-5 8 0 16,-5 7 0-16,-2 10 0 15,-5 17 0-15,0 0 0 16,11 26-1-16,-6 4 1 15,2 5-1-15,3 2 0 16,7 0 0-16,5-3-3 16,7-13-3-16,20-5-11 15,-8-30-20-15,23-5-1 16,-6-27-2-16,15-7 1 15</inkml:trace>
  <inkml:trace contextRef="#ctx0" brushRef="#br0" timeOffset="41079.1075">4387 3837 89 0,'-26'64'38'16,"-8"6"0"-16,11 15 2 15,-2-7-37-15,12 7-1 16,8-3-1-16,5-2-2 15,10-8-3-15,-6-17-31 16,18-2-4-16,-2-19 0 16,3-8-1-16</inkml:trace>
  <inkml:trace contextRef="#ctx0" brushRef="#br0" timeOffset="41553.1549">4227 4212 88 0,'0'0'38'0,"14"0"0"16,6 6 1-16,7-8-34 16,10 0-2-16,8-6 0 15,10-1 0-15,2-6-1 16,4-1 0-16,-3 0-1 15,-3 1 1-15,-11 4 0 16,-8-1 0-16,-12 5 0 16,-13 3 0-16,-11 4-1 15,-18 11 0-15,-3 2 0 0,-5 1 0 16,3 3-1-16,-1 4-1 15,8-2 1-15,5 1 0 16,11-3-1-16,6-2 1 16,11-3 1-16,9-3-1 15,4-3 0-15,2 1 1 16,0 0 0-16,-2 4 1 15,-6 4-1-15,-3 4 0 16,-12 4-1-16,-10 4 1 16,-9 6-1-16,-9 1 0 15,-4 1-1-15,-4-3-2 16,1 1-1-16,-6-6-2 15,15 6-11-15,-14-23-13 16,21 7-12-16,-3-15 2 16,13-2-3-16,0 0 2 0</inkml:trace>
  <inkml:trace contextRef="#ctx0" brushRef="#br0" timeOffset="47087.7083">6311 4068 77 0,'5'-14'39'0,"6"12"-2"15,-11 2 1-15,3 21-24 16,-12 10-12-16,0 17 0 16,-6 16-1-16,-4 14-1 15,-4 10 0-15,-1 4 0 16,1-2-2-16,1-14-4 15,18-4-25-15,-2-32-8 16,20-20 2-16,5-34-2 16</inkml:trace>
  <inkml:trace contextRef="#ctx0" brushRef="#br0" timeOffset="47287.7282">6256 3735 101 0,'-35'15'40'0,"4"-8"-1"16,17 2-3-16,14-9-41 16,17-1-4-16,21 4-21 15,-6-9-7-15,15 7 0 16,-3-7-1-16</inkml:trace>
  <inkml:trace contextRef="#ctx0" brushRef="#br0" timeOffset="47605.7599">6714 3896 62 0,'11'45'35'0,"-14"0"0"15,-1 12 1-15,-14-9-22 16,7 19-4-16,-8-6-2 0,5 4-3 16,-4-11-1-16,5-2-1 15,-1-14-1-15,6-6 0 16,5-14 0-16,3-18-2 15,18-12 2-15,-1-16 0 16,5-11 0-16,5-7 0 16,3-6 0-16,1 0 0 15,0 0-1-15,-4 11 0 16,-4 9 0-16,-1 12-1 15,-7 14 1-15,0 17-1 16,-5 12 0-16,-2 11 1 16,-6 12-2-16,-1 6-2 0,3 7-1 15,-3-8-5 1,16 8-27-16,-10-15-5 0,16-4 0 15,0-16-2-15</inkml:trace>
  <inkml:trace contextRef="#ctx0" brushRef="#br0" timeOffset="48088.8084">8314 3816 88 0,'4'-23'37'16,"-8"1"1"-16,4 22-1 15,-3-14-33-15,3 14-1 16,-8 11 0-16,7 11-1 0,-3 14 1 15,0 13-1-15,2 13-1 16,0 12 0-16,-3 9 0 16,0 5-1-16,0 4-1 15,0-4-2-15,2-3-1 16,-3-19-5-16,15-1-28 15,-13-25-1-15,13-4 0 16,-8-23-1-16</inkml:trace>
  <inkml:trace contextRef="#ctx0" brushRef="#br0" timeOffset="48291.8287">8068 4354 101 0,'0'0'38'0,"0"0"1"0,6 19-6 15,13-25-31-15,13-7-1 16,13-6-2-16,6-14-1 16,16-1-6-16,-3-18-29 15,16-3 1-15,-8-11-1 16,4 5-2-16</inkml:trace>
  <inkml:trace contextRef="#ctx0" brushRef="#br0" timeOffset="48706.8702">8858 3529 94 0,'-19'25'38'16,"-7"4"2"-16,3 18-1 0,-7-2-34 16,10 13-2-16,-3 7 1 15,5 9-1-15,0 5 0 16,-1 5 0-16,1 2-2 15,4 2 0-15,-5-3 0 16,7-5-1-16,0-10 0 16,5-11 0-16,5-13-1 15,6-15 1-15,7-16 0 16,5-18 0-16,9-18 1 15,1-9-1-15,5-10 0 16,-1-4 1-16,-1-3 0 16,-3 1 0-16,-3 6-1 15,-8 10 1-15,-2 11-1 16,-13 19 2-16,11-1-2 0,-7 18-1 15,-4 12 1-15,0 6 0 16,0 7-1-16,4 2-1 16,3 1-1-16,3-5-1 15,7-6-1-15,3-18-5 16,20 3-20-16,-8-26-10 15,13-1 0-15,-6-21-1 16</inkml:trace>
  <inkml:trace contextRef="#ctx0" brushRef="#br0" timeOffset="49073.9069">9175 4286 97 0,'-22'18'39'0,"11"8"0"0,-5-6-1 15,19-1-35-15,2-4 0 16,11-3-1-16,8-11 1 15,12-6-2-15,5-8 1 16,2-5 1-16,1-6-2 16,-2-4 1-16,-4-5-2 15,-8 2 2-15,-8-4-2 16,-11 3 1-16,-10 2 0 15,-9 3-1-15,-10 9 1 16,-7 8-1-16,-12 14 0 16,-2 13 1-16,-4 10-1 15,-1 16 2-15,5 5-2 16,6 5 0-16,10 4 1 0,8-6-1 15,21-4-1-15,16-13-1 16,17-7-2-16,16-23-8 16,27 9-17-16,-3-26-12 15,20 1-1-15,6-13-1 16,13 1 0-16</inkml:trace>
  <inkml:trace contextRef="#ctx0" brushRef="#br0" timeOffset="53393.3388">11213 4075 52 0,'-15'6'33'16,"-8"15"1"-16,-14-2 0 16,1 19-16-16,-13-9-12 15,4 8 0-15,-4-7 0 16,10 4-2-16,5-10-1 15,14-1-2-15,13-8 1 16,12-4-2-16,17-4 0 16,17-7-1-16,8 0 1 15,5 0 0-15,6 3 0 16,-3 4 0-16,-9 4 1 15,-10 11-1-15,-12 7 0 16,-17 7 0-16,-16 6 0 16,-10 7 0-16,-13-1 0 0,-2-2 0 15,-3-5-1-15,2-10-1 16,12-7-6-16,2-22-28 15,21-2 0-15,14-30-2 16,18-3 1-16</inkml:trace>
  <inkml:trace contextRef="#ctx0" brushRef="#br0" timeOffset="53882.3877">11898 4176 86 0,'0'0'38'0,"-24"-18"-2"16,14 12 2-16,-15-4-33 16,10 5-2-16,-5 2 1 15,2 6-1-15,-4 7-1 16,-2 9 0-16,-3 10 0 15,-1 9-1-15,-5 7 0 16,4 6 0-16,0 7-1 16,5-3 0-16,5 0 1 15,11-6-2-15,8-9 1 16,14-10 1-16,10-13-1 15,10-13 0-15,9-17 0 16,6-12 1-16,3-12-1 16,0-10 2-16,-4-6-1 15,-2-3 0-15,-10-1 0 0,-4 6 0 16,-11 6 0-16,-7 8 0 15,-6 9-1-15,-7 14 0 16,-1 14-1-16,-15 8 1 16,1 19 0-16,-3 8-2 15,0 6 1-15,2 2-2 16,6 5-2-16,4-7-1 15,15-1-3-15,4-25-13 16,23 2-18-16,2-20 2 16,21-5-1-16,-2-15 2 15</inkml:trace>
  <inkml:trace contextRef="#ctx0" brushRef="#br0" timeOffset="54421.4416">12513 4144 88 0,'-14'-13'36'15,"1"24"1"-15,-11 1-1 16,3 16-31-16,-5 2 0 15,6 11-2-15,-6 0 0 16,8 5-1-16,1-3 1 16,6-3-3-16,6-7 2 15,4-7-2-15,6-7 0 16,5-12 1-16,5-12-1 15,6-11 0-15,4-9 0 16,1-8 1-16,2-8-1 16,0-7 1-16,-1-1 0 15,-1 2 0-15,-6-1-1 16,-3 9 2-16,-7 6-2 0,0 10 0 15,-8 9 0-15,-2 14-1 16,0 0 1-16,-5 25 0 16,5 2-1-16,0 1 1 15,7 4 0-15,-1 0 0 16,9-7 0-16,2-5 1 15,7-10-1-15,3-9 1 16,5-8 0-16,0-5-1 16,-2-9 2-16,0-3-1 15,-4-4 0-15,-1 2 0 16,-5 0 0-16,-4 4-1 15,-6 6 1-15,-10 16-1 16,0 0 0-16,0 0 0 16,1 26 0-16,-8 4 0 15,-1 10-2-15,2 5 0 0,1 4-1 16,1-1-4-16,11 6-3 15,-7-24-17-15,23 6-13 16,-2-19 0-16,14-5-1 16,-2-16 1-16</inkml:trace>
  <inkml:trace contextRef="#ctx0" brushRef="#br0" timeOffset="54805.48">13267 4135 87 0,'-1'19'38'0,"-7"-7"0"16,11 10 2-16,-6-3-31 0,15-2-5 16,3-7 0-16,9 0-1 15,3-12-1-15,8-2 0 16,2-7 0-16,6-6-1 15,-2-4 0-15,-7-3 0 16,-5-5-1-16,-3 1 1 16,-12-4-1-16,-8 6 0 15,-13 3 1-15,-12 10-1 16,-9 8 1-16,-7 11-1 15,-7 13 0-15,-5 11 1 16,1 9 0-16,2 7 0 16,7 2 0-16,9 1-1 15,8-5 0-15,15-5-1 0,15-8-1 16,11-15-6-16,24 4-14 15,0-23-19-15,24 1-1 16,1-17-1-16,15-1 1 16</inkml:trace>
  <inkml:trace contextRef="#ctx0" brushRef="#br0" timeOffset="55615.561">15058 4173 87 0,'-20'-17'36'16,"0"8"1"-16,-10-9-2 16,4 15-30-16,-7 3-1 15,0 10 0-15,-3 8 0 16,2 9 0-16,-1 9-1 15,1 8-1-15,2 2 0 16,9 8 0-16,5-5 0 16,8-2-2-16,12-9 1 15,7-8 0-15,15-16-1 0,12-18 1 16,10-13 0-16,11-19 1 15,8-13-1-15,3-14 1 16,6-10-1-16,-4-10 0 16,-6 0 0-16,-10 3 0 15,-6 5 0-15,-16 10-1 16,-10 14 0-16,-14 9 0 15,-12 24 0-15,-10 18 0 16,-10 23 0-16,-1 19 0 16,-4 17 0-16,-2 10 1 15,4 11-1-15,4 1 0 16,13-3-1-16,7-5-1 15,18-12 0-15,10-16-4 0,16-11-1 16,2-20-9-16,23 1-12 16,-8-24-12-16,9-3 0 15,-6-16-1-15,-2-2 4 16</inkml:trace>
  <inkml:trace contextRef="#ctx0" brushRef="#br0" timeOffset="55798.5793">15732 4129 108 0,'-15'27'40'0,"-9"1"0"15,7 17-3-15,-2-3-34 16,4 7-2-16,2-3 0 16,4-4-2-16,7-2-1 15,5-11-3-15,11-5-5 0,-14-24-20 16,36 0-11-16,-12-20 2 15,13-3-2-15</inkml:trace>
  <inkml:trace contextRef="#ctx0" brushRef="#br0" timeOffset="56231.6226">15975 3812 105 0,'-7'16'40'15,"2"-1"1"-15,9 18-1 16,-3-4-36-16,5 4-1 15,0 3 0-15,1 5 0 16,-3 2-2-16,-1 4 0 0,-6 0 0 16,-3 3-1-16,-6 0 0 15,-1-3 0-15,-2-2-1 16,-1-5 1-16,3-6 0 15,3-8-1-15,6-7 0 16,4-19 1-16,14 1 0 16,4-17 0-16,6-9 1 15,0-7 0-15,3-5 0 16,-2-8 1-16,-1-2-1 15,-6 0 0-15,-3 1 0 16,-6 9 0-16,-4 3 0 16,0 8 0-16,-1 6-1 15,3 7 0-15,5 9-1 16,2 4 0-16,7 6-2 15,5-3-1-15,9 6-4 0,1-10-6 16,16 20-9-16,-13-24-12 16,12 13-5-16,-11-11-1 15,5 5 2-15</inkml:trace>
  <inkml:trace contextRef="#ctx0" brushRef="#br0" timeOffset="56616.6609">16490 4159 99 0,'-11'17'38'0,"15"3"1"16,-4-20-3-16,26 12-32 16,4-11 1-16,17-2-2 15,1-7 0-15,9-5-1 0,1-8 0 16,-1 2-1-16,-9-5 1 15,-8-2-1-15,-12 2-1 16,-14 1 0-16,-17 2 0 16,-11 6 0-16,-11 7 0 15,-11 7 0-15,-8 9-1 16,-5 8 1-16,-5 12 0 15,3 5 1-15,3 10 0 16,8 3 0-16,11 1 0 16,10-3-1-16,14-2 1 15,11-8-2-15,17-6 1 16,10-7-3-16,18-9-1 15,4-11-2-15,19 3-8 16,-7-27-9-16,22 4-17 0,-13-13 1 16,9-1-2-16,-14-10 2 15</inkml:trace>
  <inkml:trace contextRef="#ctx0" brushRef="#br0" timeOffset="56841.6836">17375 3953 86 0,'-20'8'38'15,"-16"4"1"-15,6 18 1 16,-12 4-26-16,5 9-8 15,1-2-2-15,7 5 0 16,4-3-2-16,9 0 1 16,10-11-1-16,15-9-2 15,15-11 0-15,18-11-1 16,19-12-3-16,15-15-1 15,15-2-7-15,-2-29-11 0,23 7-17 16,-10-19 0-16,-2 7-2 16,-13-13 2-16</inkml:trace>
  <inkml:trace contextRef="#ctx0" brushRef="#br0" timeOffset="57029.7024">18064 3549 96 0,'-28'37'41'0,"-6"0"0"16,6 15-1-16,-4 0-34 15,4 10-1-15,-4 3-3 16,5 1-1-16,1 2-2 0,0-4-3 16,9 5-12-1,-7-20-16-15,12 2-9 0,-2-17 0 16,14-5-1-16</inkml:trace>
  <inkml:trace contextRef="#ctx0" brushRef="#br0" timeOffset="57365.736">17650 3958 106 0,'-5'16'41'15,"5"-16"0"-15,5 21-2 16,17-21-36-16,13 1 0 16,6-8 0-16,8 0-2 0,6-1 1 15,2-3-2-15,-4 3 1 16,-2 3-1-16,-12 5 1 15,-5 5-1-15,-11 10 0 16,-9 5 1-16,-9 8-1 16,-8 3 0-16,-5 8 0 15,-2 1 0-15,-4 3-1 16,-4 1-2-16,8-2 0 15,0-9-4-15,11 4-10 16,-1-37-10-16,17 22-16 16,3-33 2-16,16-3-1 15,-2-18 1-15</inkml:trace>
  <inkml:trace contextRef="#ctx0" brushRef="#br0" timeOffset="57503.7498">18268 3613 104 0,'-43'-9'39'0,"-1"12"-4"15,8 11-28-15,2 1-44 16,15 1-4-16,2-6-1 16</inkml:trace>
  <inkml:trace contextRef="#ctx0" brushRef="#br0" timeOffset="58372.8367">18789 3973 72 0,'-16'-19'39'16,"2"18"0"-16,-20-4 1 15,2 13-24-15,-16 3-10 16,3 11 0-16,-10 4-2 0,2 13 0 16,1 1-1-16,9 7-1 15,8 0 0-15,14-3-2 16,15-1 1-16,14-6-1 15,15-7 1-15,17-11-1 16,11-8 1-16,11-11-1 16,5-13-1-16,3-8 1 15,-4-10-1-15,-6-7 0 16,-8-6-1-16,-16-3 0 15,-13-3 0-15,-13 2 1 16,-13 5-1-16,-6 3 1 16,-7 9 1-16,-5 5 0 15,1 10 0-15,6 7 1 0,14 9 0 16,0 0 0-16,14 3-1 15,14 7 2-15,10-6-1 16,10 4 1-16,4 0-1 16,5 0 1-16,-6 1 0 15,1 1-1-15,-9 1 1 16,-13 3-1-16,-9 5 0 15,-11 1 0-15,-10 7 0 16,-9 2-1-16,-8 3 0 16,-5 4 0-16,-1-2 0 15,2 1 0-15,4-4-1 16,3-5 0-16,12-6 1 15,8-9-1-15,9-12 1 16,13-13 1-16,5-7 0 16,5-11 0-16,5-10 0 0,2-5 1 15,-1-6-1-15,-1 1 1 16,-1 7-1-16,-10 7 0 15,-7 7 0-15,-6 17-1 16,-19 14 0-16,10 16 0 16,-18 18 1-16,-6 7-1 15,-3 9-1-15,-1 4-1 16,6 3-4-16,0-13-7 15,22 9-5-15,-5-27-5 16,33 7-7-16,-7-27-6 16,22 2-9-16,4-17 2 15</inkml:trace>
  <inkml:trace contextRef="#ctx0" brushRef="#br0" timeOffset="58541.8536">20089 4233 123 0,'-23'-4'42'16,"10"5"0"-16,-6-17-12 15,4 3-41-15,15 13-16 16,-6-10-16-16,6 10 1 16,2-12-3-16,-2 12 3 15</inkml:trace>
  <inkml:trace contextRef="#ctx0" brushRef="#br2" timeOffset="78349.8342">20671 3689 70 0,'14'-10'36'0,"-4"-3"-1"16,-1 6 2-16,-4-5-32 16,-5 12 0-16,8-10 1 15,-8 10-1-15,0 0-1 16,0 0-1-16,-2 10 0 15,-2 4-1-15,-2 6 0 16,3 11-1-16,-2 7 0 16,0 14-1-16,3 10 0 15,-3 6 0-15,1 6 0 16,1 3 0-16,2-3-1 15,-1-6-2-15,4-4-2 16,-8-23-22-16,13-3-11 16,-7-22 0-16,0-16-2 15,11-5 1-15</inkml:trace>
  <inkml:trace contextRef="#ctx0" brushRef="#br2" timeOffset="78899.8892">20440 3725 103 0,'-19'-10'40'16,"0"-2"0"-16,19 12-3 16,0 0-35-16,27-21-1 15,8 7-1-15,9-1 1 16,11-1-1-16,4 0 1 15,5-3-1-15,3 6 0 16,-3 1 1-16,-2 6-1 16,-7 4 0-16,-6 3 0 0,-11 6 0 15,-5 1 0-15,-10 5-1 16,-6 2 2-16,-7 6-1 15,-7 0 0-15,-5 5 1 16,-2 5 0-16,-5 4 0 16,0 6-1-16,-4 3 1 15,-1 2 0-15,2 0-1 16,-3-1 0-16,4-6 0 15,3-5 0-15,3-10 0 16,6-8 1-16,-1-16-1 16,18 0 0-16,-2-15 1 15,6-6-1-15,2-6 1 16,3-2 0-16,-1-5 0 0,-1 4-1 15,-3 4 0-15,-5 4 0 16,-3 9 0-16,-14 13 1 16,12 4-2-16,-15 14 1 15,-4 11 0-15,-3 8-1 16,-3 5 0-16,0 2 0 15,7 6-3-15,1-8 0 16,10-2-5-16,-2-19-29 16,26-2-2-16,0-21 1 15,15-4-2-15</inkml:trace>
  <inkml:trace contextRef="#ctx0" brushRef="#br2" timeOffset="79251.9244">21507 3894 97 0,'-20'14'38'16,"11"9"1"-16,-1-11-2 16,16 4-35-16,8-5 0 15,12-4 0-15,5-9 1 16,7-3-1-16,3-4 0 15,-1-7 0-15,-2-1 0 16,-7-2-1-16,-12 0 0 16,-7 0 0-16,-12 3 0 15,-12 3 0-15,-6 5-1 16,-9 9 1-16,-3 4-1 15,-5 11 1-15,-2 9-1 0,2 7 0 16,6 3 0-16,7 7 0 16,11-3 0-16,11-4-2 15,17-3-4-15,10-22-23 16,32 5-9-16,7-19-2 15,24-1-1-15,4-13 0 16</inkml:trace>
  <inkml:trace contextRef="#ctx0" brushRef="#br2" timeOffset="79842.9834">22655 3837 93 0,'-32'-17'37'15,"3"10"0"-15,-9-4 1 16,1 12-31-16,-2 3-2 16,3 13 0-16,1 4-1 0,1 10-1 15,2 3-1-15,8 6 1 16,1-1-2-16,10-1 0 15,7-4 0-15,9-6-1 16,8-6 0-16,10-13 0 16,9-9 1-16,3-9-1 15,10-14 1-15,5-6-1 16,3-8 0-16,1-3 1 15,-7-2-1-15,0 3 0 16,-11 3 1-16,-5 9-1 16,-9 9 0-16,-10 11-1 15,-10 7 1-15,-6 24 0 16,-9 3-1-16,-2 11 1 15,-3 5-1-15,1 4 0 0,3 4-1 16,9-6-1-16,13-2-5 16,-1-22-29-16,27 3-2 15,2-23 0-15,19-5-1 16</inkml:trace>
  <inkml:trace contextRef="#ctx0" brushRef="#br2" timeOffset="80063.0055">23083 3747 111 0,'-25'23'38'0,"-11"0"0"16,6 15-3-16,-4 0-34 15,3 6 0-15,4-1 0 16,3-1-1-16,5-3-2 0,7-7 0 15,10-2-3-15,2-30-6 16,16 21-26-16,-4-30 0 16,14 0 0-16,-4-18 0 15</inkml:trace>
  <inkml:trace contextRef="#ctx0" brushRef="#br2" timeOffset="80226.0218">22998 3871 88 0,'-11'-29'36'0,"6"12"1"16,-8 0 0-16,13 17-24 15,-13 0-6-15,15 11-2 16,5 4-3-16,5 6-1 15,9 3-1-15,4-2-2 0,12 3-4 16,1-16-12-16,16 9-20 16,-5-15 0-16,12 3 1 15,-5-17-3-15</inkml:trace>
  <inkml:trace contextRef="#ctx0" brushRef="#br2" timeOffset="80416.0407">23569 3768 101 0,'-27'17'38'15,"4"15"1"-15,-6-3 0 16,8 6-34-16,-1 4-2 16,8 3 0-16,7-3-2 15,5-5-2-15,12-3-6 16,0-21-28-16,18 2-4 0,-1-19 0 15,10-2-1-15</inkml:trace>
  <inkml:trace contextRef="#ctx0" brushRef="#br2" timeOffset="80842.0834">24157 3630 93 0,'-35'7'39'16,"-2"11"2"-16,-10-7-1 16,9 10-28-16,-4-4-6 15,9 6-2-15,9 0-1 16,10 0-1-16,13-2-1 15,13-4-1-15,11 2 0 16,9-4 0-16,3 0 0 16,1-2 0-16,-4 4 0 15,-4 2 0-15,-15 4 0 16,-11 5 1-16,-12 2-1 15,-15 0-1-15,-6 6-1 0,-7-10-5 16,9 10-29-16,-14-15-5 16,12 1 1-16,-3-14-2 15</inkml:trace>
  <inkml:trace contextRef="#ctx0" brushRef="#br2" timeOffset="81813.1805">2051 6102 91 0,'0'0'38'0,"11"-21"0"15,-11 21 0-15,0 0-35 16,-2 13 0-16,-4 9-1 15,0 9 0-15,-2 9-2 16,1 6 1-16,-1 5-2 16,2 0 0-16,6 0-4 15,-3-19-12-15,15 3-20 16,0-21 1-16,10-11-2 0,1-18 0 15</inkml:trace>
  <inkml:trace contextRef="#ctx0" brushRef="#br2" timeOffset="81987.1979">2114 5687 94 0,'-34'-14'37'16,"-4"6"0"-16,9 13 2 15,1 4-39-15,14-2-2 16,21 9-12-16,4-13-23 15,18 5 0-15,4-7-2 16,15 6 2-16</inkml:trace>
  <inkml:trace contextRef="#ctx0" brushRef="#br2" timeOffset="82346.2337">2619 5888 98 0,'-26'5'39'16,"7"6"-2"-16,-13-3 0 15,8 7-34-15,-3 1 0 16,7 6 0-16,0 1-2 16,5 6 1-16,7-1-1 15,7-2 0-15,9 0-1 16,6-8 1-16,10-2-1 15,7-4 0-15,4-4 0 16,3-3 1-16,2 1-1 0,-8 0 0 16,-2 1 1-16,-9 6-1 15,-8 6 1-15,-12 4-1 16,-9 6 0-16,-10 4 1 15,-9 0-1-15,-1 2 0 16,-5-4-1-16,2-9-3 16,11 4-14-16,2-24-21 15,18-2 1-15,8-25-2 16,19-5-1-16</inkml:trace>
  <inkml:trace contextRef="#ctx0" brushRef="#br2" timeOffset="82825.2817">4044 5414 75 0,'-1'-21'37'0,"1"21"-2"16,0 0 2-16,-7 16-34 15,-3 13 0-15,4 15 0 16,0 11-2-16,0 17 2 15,-1 6 0-15,3 10 0 16,-1 3-1-16,1-2 0 16,4-6-1-16,0-9-2 15,7-4-5-15,-9-20-30 16,11-12 0-16,-3-21-1 15,4-9-1-15</inkml:trace>
  <inkml:trace contextRef="#ctx0" brushRef="#br2" timeOffset="83170.3161">3778 5972 97 0,'-31'2'38'16,"15"13"0"-16,1-5 0 15,18 5-33-15,-3-15-2 16,27 16-1-16,5-15 0 15,17-4-1-15,11-6 1 16,10-2-2-16,6-3 1 16,4-2-1-16,2 1 0 15,-7 2-1-15,-8 4 0 16,-15 4 0-16,-9 4 0 0,-14 4-1 15,-10 3 1-15,-11 5 0 16,-8 5 1-16,-5 5-1 16,-8 6 1-16,-2 5 0 15,0 4 0-15,-1 3 0 16,2 2-2-16,4-8-2 15,10 8-12-15,3-23-22 16,8-10 1-16,4-20-2 16,11-10 1-16</inkml:trace>
  <inkml:trace contextRef="#ctx0" brushRef="#br2" timeOffset="83892.3884">4490 5439 94 0,'-36'-24'39'16,"13"16"1"-16,-2 5-2 15,10 3-36-15,15 0-2 16,0 0-2-16,29 16-2 16,-2-12-3-16,18 13-2 15,-3-12-5-15,18 15-22 16,-8-3-1-16,7 11 0 15,-9-4 2-15,2 13 16 16,-16-9 9-16,-4 4 9 16,-7 7 8-16,-19-4 22 15,0 6 4-15,-9-4 4 16,0 8-2-16,-11-8-12 0,10 14-7 15,-12-9-6-15,10 7-3 16,-7-15 0-16,9 3-3 16,-3-10-1-16,6-3-1 15,-2-11 0-15,3-13-1 16,0 0 0-16,10-14 0 15,-6-8 0-15,3-6 0 16,-2-7-3-16,2-10 4 16,-1-5-4-16,1-8 1 15,2 1-1-15,1 0 1 16,2 4-1-16,2 6 0 15,3 5 2-15,0 15-2 16,3 8 1-16,2 11 1 16,0 13 0-16,0 8-1 0,1 4 1 15,-1 8 0-15,-1 4-1 16,-2 4 1-16,-7 6 0 15,-3 0 0-15,-9 1 1 16,-7-2 0-16,-6 0 1 16,-7 0-2-16,-3-5 2 15,-4-7-1-15,-2-5 1 16,-1-6-2-16,0-4 1 15,2-3-1-15,3-3 1 16,-2 1 0-16,4 2 0 16,3 8 0-16,1 9 0 15,4 12 0-15,-4 13-1 16,6 9 1-16,-3 12-1 15,2 9 1-15,2 5-1 0,-4-2-2 16,11 4-6-16,-8-21-25 16,19-4-6-16,-3-17 2 15,16-11-2-15</inkml:trace>
  <inkml:trace contextRef="#ctx0" brushRef="#br2" timeOffset="84545.4537">5397 5770 75 0,'-6'31'39'16,"1"12"-1"-16,-4-1 1 16,6 13-32-16,-6-1 0 15,6 7-2-15,-3-4 0 16,5 2-2-16,-1-6-2 15,3-5 1-15,2-10-2 16,2-9 0-16,0-9-1 16,-5-20 0-16,13-2 0 15,-2-17 0-15,-2-10 0 16,0-12-1-16,-2-8 2 15,0-11-2-15,-1-8-2 16,-2-6 2-16,1 0 0 0,0 3 0 16,1 6 0-16,2 7 2 15,1 8-2-15,3 12 3 16,3 11 1-16,3 14-1 15,0 7 1-15,4 7-1 16,0 4 0-16,1 3-1 16,1 2 1-16,-1 3-1 15,-2 1 1-15,-3 2-1 16,-8 1 0-16,-5 4 1 15,-8-2-1-15,-6 8 0 16,-9 1 3-16,-7-1-2 16,-5 6 1-16,-2 2 0 15,-3 4 0-15,-2 6-1 16,4 9 2-16,1 3-2 0,1 7 0 15,4 7-1-15,3 9 0 16,1 2 2-16,3 1-2 16,1-4-1-16,8 0-4 15,-1-20-5-15,17 5-26 16,-6-24-1-16,9-6-2 15,1-23-1-15</inkml:trace>
  <inkml:trace contextRef="#ctx0" brushRef="#br2" timeOffset="84976.4966">5808 5955 89 0,'0'0'38'0,"25"1"-1"16,-10-11 0-16,13-4-30 15,2-7-6-15,11-2 0 16,1-7-1-16,4 0 0 15,-2-1-1-15,-5 0 0 16,-6 1 2-16,-9 3-2 16,-11 4 2-16,-13 8-1 15,-14 4 1-15,-9 6 0 16,-11 8 1-16,-5 11-1 0,-6 6 1 15,-1 13 0 1,5 5 2-16,4 7-1 0,5 3 1 16,13-1-2-16,7-1 0 15,14-6-1-15,15-6 0 16,9-16-4-16,21-6-4 15,5-25-18-15,28 4-16 16,-3-19 2-16,14 1-3 16,-6-14 2-16</inkml:trace>
  <inkml:trace contextRef="#ctx0" brushRef="#br2" timeOffset="85343.5334">6634 5670 89 0,'-40'29'40'0,"-7"0"-1"0,5 12 3 15,-1 1-35-15,10 5 0 16,2-4-2-16,11 0-1 16,13-9 0-16,13-10-1 15,15-13 0-15,13-15-2 16,13-16-2-16,7-16 3 15,7-13-3-15,2-10 0 16,-3-11 1-16,-2-7-1 16,-8-5 0-16,-11 0 0 15,-6 4 2-15,-9 11-3 16,-9 9 2-16,-10 16 0 15,-11 22 0-15,-10 22 0 16,-7 28 0-16,-6 20 0 0,-3 19 0 16,-6 14-1-16,3 9 0 15,4 0-2-15,13 4-6 16,3-23-14-16,23 0-16 15,2-21-2-15,24-7-1 16,9-20 2-16</inkml:trace>
  <inkml:trace contextRef="#ctx0" brushRef="#br2" timeOffset="86303.6295">7941 5772 56 0,'13'-22'33'0,"-10"-3"2"16,-6 9-1-16,-15-7-21 16,4 17-6-16,-16-3 0 15,1 13 0-15,-10-1-2 16,3 17 0-16,-8 4-1 15,4 8 1-15,1 5 0 16,6 3-1-16,9 3 0 16,11-1-1-16,9-4 0 15,14-6 0-15,16-11-1 16,12-10-2-16,10-10 1 15,9-10-1-15,5-12-1 16,-2-7 2-16,-2-9-3 0,-5-5 1 16,-11-3 0-16,-11 3 0 15,-14 0-1-15,-13 7 1 16,-12 3 1-16,-8 9-2 15,-10 12 2-15,-6 5 0 16,-1 9 1-16,1 5-1 16,4 6 0-16,8 3 0 15,10 1 0-15,11-3 1 16,14-5-1-16,14-5 0 15,10-8 0-15,8-2 1 16,5-7 0-16,0-2-1 16,-2 0 1-16,-8 2-1 15,-8 3 1-15,-7 3 0 16,-11 8-1-16,-5 11 1 0,-8 9-1 15,-5 8 2-15,-4 7 1 16,0 5-2-16,0 6 1 16,3 1 0-16,3 0 0 15,3-8-1-15,7-7 1 16,4-9-1-16,5-12-1 15,4-16 1-15,5-9-3 16,0-14 4-16,1-6-3 16,-1-10 2-16,-3-6-2 15,-3-5-1-15,-4 1-1 16,-6 2 0-16,-1 8-1 15,-9 1-4-15,7 17-3 16,-9-9-13-16,14 27-8 16,-9-4-8-16,10 13-1 15,-1-5 1-15</inkml:trace>
  <inkml:trace contextRef="#ctx0" brushRef="#br2" timeOffset="86947.6939">8811 5725 87 0,'-5'23'41'16,"-2"-8"-3"-16,15 5 4 16,-1-4-36-16,12-5 0 15,9-7-3-15,6-6 3 16,5-7-4-16,2-4-2 0,-4-4 2 15,-3-3-3-15,-9-3 3 16,-7 0-4-16,-14-2 3 16,-8 3-3-16,-14 2 3 15,-4 5-1-15,-8 5 0 16,-5 7-1-16,-2 9 0 15,-1 15 1-15,1 7-1 16,7 8 4-16,7 5-3 16,6 4 1-16,10-1 2 15,13-3-1-15,12-7 1 16,12-14-1-16,13-10-1 15,9-9 0-15,6-9 0 16,5-10 1-16,1-2-4 16,-5-6 4-16,-3-1-3 15,-12 5-1-15,-9 1 3 0,-10 8-3 16,-11 7 2-16,-14 6 0 15,-5 19-1-15,-9 4 0 16,-4 12 3-16,3 0-1 16,-4 10 0-16,4-3 1 15,5-3 0-15,2-4-3 16,8-10 3-16,4-11-1 15,-4-14 0-15,22-12 1 16,-8-10-4-16,1-11 4 16,1-4-4-16,2-6 4 15,2-6-4-15,-2 0 1 16,1 3-1-16,0 4 1 15,2 6 0-15,0 1-4 16,4 11-2-16,-4-6-10 0,19 21-6 16,-16-14-9-16,22 15-9 15,1-10-3-15,20 7 2 16</inkml:trace>
  <inkml:trace contextRef="#ctx0" brushRef="#br2" timeOffset="87748.774">10813 5296 77 0,'-2'-16'37'16,"2"16"-1"-16,0 0 2 15,-5 27-33-15,-4-1-1 16,0 18 0-16,-3 6-1 15,1 7 0-15,-4 8 0 16,1 4 2-16,-1-4-2 16,3-3 1-16,-2-7 0 15,7-6-1-15,-1-10 0 16,6-6 0-16,-2-13 0 0,4-6-4 15,0-14 4-15,14 0-2 16,-4-11-3-16,1-5 3 16,2-6-3-16,1-2 4 15,3-3-4-15,2 0 0 16,3 2 0-16,0 6 0 15,2 2 2-15,2 10-3 16,0 5 3-16,2 5 0 16,-3 9-1-16,0 0 4 15,-6 4-3-15,-7 3 2 16,-5 5-2-16,-9-3 2 15,-11 0 0-15,-7-3-3 16,-8 1 3-16,-5-7-5 16,-4-1 3-16,-3-10-7 15,16 6-9-15,-13-20-19 0,23 7-7 16,4-12 3-16,18 3-4 15</inkml:trace>
  <inkml:trace contextRef="#ctx0" brushRef="#br2" timeOffset="88334.8326">11393 5713 93 0,'0'-16'37'16,"0"16"-2"-16,-10-19 3 15,0 21-37-15,-9 10 3 16,0 10 2-16,-9 7-3 0,4 12 1 16,-2 0 1-16,5 6-1 15,4-1 0-15,8-2-1 16,9-10 1-16,12-9-4 15,9-13 3-15,12-11-2 16,7-12-3-16,9-8 4 16,2-12-4-16,1-3 4 15,-2-10-4-15,-6 0 1 16,-6 0-1-16,-8 6 0 15,-7 6 2-15,-9 8-3 16,-6 8 3-16,-8 16-4 16,-4 17 4-16,-6 12 1 15,-4 17 1-15,-4 16-1 16,-2 15 0-16,-3 12 1 0,0 13 0 15,-1 1-2-15,-1 0 2 16,1-3 0-16,4-9-2 16,-1-12 2-16,4-16-2 15,2-12 2-15,0-19-1 16,0-13 2-16,1-16-3 15,-2-12 1-15,1-13-1 16,1-6-1-16,2-12 2 16,3-7-3-16,3-7 3 15,7-4-3-15,6-2 3 16,9 0-3-16,9 2 2 15,6 1-4-15,13 11-7 16,-5-10-10-16,26 20-13 16,-8-7-8-16,11 9-1 15,2-4 0-15</inkml:trace>
  <inkml:trace contextRef="#ctx0" brushRef="#br2" timeOffset="89197.9187">13017 5378 98 0,'0'0'40'16,"0"-11"0"-16,23-4-2 15,7-12-36-15,21-2-1 16,15-7-1-16,7 0 1 15,8 0-1-15,4 6 1 16,-5 8-1-16,-5 8 1 16,-13 12 0-16,-13 11 0 15,-17 14 1-15,-18 11-1 16,-18 8 0-16,-18 13 0 15,-16 5 1-15,-12 4-1 16,-9 2-1-16,-3 1 1 16,1-6-1-16,3-6 2 15,8-9-1-15,12-9 1 0,11-10-2 16,12-5 2-16,15-13-1 15,15-9 1-15,12-9-2 16,10-9-2-16,9-1 3 16,10-1-3-16,3-1 3 15,1 1-3-15,-2 5 2 16,-7 8-1-16,-8 10 1 15,-9 14 0-15,-16 8 1 16,-10 6 0-16,-16 6 2 16,-9 3-2-16,-12 3 2 15,-11 5-2-15,-8-2 2 16,-7-2-1-16,-5-4 0 15,-1 2-2-15,3-6 0 16,4-5 0-16,6-7 0 0,10-8-2 16,12-8-3-16,9-23-9 15,32 5-8-15,-4-30-10 16,31-1-11-16,2-14 1 15,27 1-2-15</inkml:trace>
  <inkml:trace contextRef="#ctx0" brushRef="#br2" timeOffset="90254.0245">12156 5585 85 0,'-17'-5'37'0,"17"5"1"16,-20-16 0-16,25 3-34 15,-1-6 0-15,16 0-2 16,8-5 1-16,10 3-1 16,5 2 0-16,5 5-1 15,2 7 0-15,-1 9 0 16,-6 10-1-16,-10 12 1 15,-11 15-1-15,-16 11 1 16,-12 11-1-16,-13 6 2 16,-15 7 1-16,-9 5 0 15,-10-1 0-15,-3 0 1 16,1-8-1-16,6-11 0 15,6-11 0-15,12-6-2 16,15-14 0-16,18-15 0 16,21-11 0-16,20-13-1 0,15-6 0 15,10-6 0-15,9 0-2 16,3-4-1-16,2 6-4 15,-8-7-10-15,9 22-17 16,-22-7-7-16,0 11-1 16,-13-4 1-16</inkml:trace>
  <inkml:trace contextRef="#ctx0" brushRef="#br2" timeOffset="91489.148">14041 5686 96 0,'-14'5'40'15,"14"-5"-1"-15,-23 8-2 16,23-8-39-16,0 0-6 15,0 0-30-15,19-11 0 16,-1-1 0-16,12 4-2 16</inkml:trace>
  <inkml:trace contextRef="#ctx0" brushRef="#br2" timeOffset="91894.1885">14510 5363 75 0,'-11'-16'37'0,"2"7"0"16,-11-1 0-16,3 6-31 15,-7 6-3-15,1 15 1 16,-6 3-1-16,3 8 0 15,0 3 0-15,4 4-1 16,9-2 0-16,9-1 0 16,10-4-1-16,14-5-1 15,10-7 1-15,9-3-1 16,6-3 0-16,2 0 0 15,0 1 1-15,-5 3-1 0,-8 6 0 16,-11 6 2 0,-12 8-2-16,-13 2 1 0,-11 8 1 15,-8 4-1-15,-9-1 1 16,-2-3-1-16,-1-6 0 15,1-9-5-15,12-5 1 16,1-24-18-16,19 0-18 16,10-23 2-16,17-4-4 15,-2-16 3-15</inkml:trace>
  <inkml:trace contextRef="#ctx0" brushRef="#br2" timeOffset="92081.2071">14576 5285 101 0,'-17'-5'40'0,"17"5"-1"16,-17 5-1-16,17-5-38 16,15 4-1-16,7-6-1 15,7 1-3-15,-1-12-22 16,21 10-11-16,-2-10 0 15,11 6-2-15</inkml:trace>
  <inkml:trace contextRef="#ctx0" brushRef="#br2" timeOffset="92428.2417">15259 5024 88 0,'-24'18'37'0,"-8"-3"2"15,8 15-1-15,-5-2-32 16,14 9-2-16,2 1 1 16,11 3-2-16,8-4 0 15,13-6-1-15,6-7-1 16,6-4 0-16,3-15 0 15,2-7 0-15,-2-12 0 16,-4-7 0-16,-4-7 0 16,-9-5-1-16,-9-4-2 15,-8 0 2-15,-5 6-2 16,-9 1 1-16,-7 13-3 15,-5 4-1-15,-1 23-10 0,-9-3-23 16,14 13 0-16,-2-4-2 16,14 7 1-16</inkml:trace>
  <inkml:trace contextRef="#ctx0" brushRef="#br2" timeOffset="93282.3273">16326 5569 74 0,'-4'-15'36'16,"4"15"0"-16,-24-13 0 15,2 20-31-15,-8 4-1 16,-6 17 1-16,-5 4-1 16,-2 10 1-16,-2 2-3 0,8 1 1 15,8-2-1-15,12-3 0 16,20-8-2-16,15-16-3 15,27-2-5-15,8-19-30 16,25-2 2-16,3-12 1 16,17-2-4-16</inkml:trace>
  <inkml:trace contextRef="#ctx0" brushRef="#br2" timeOffset="94161.4151">16820 5599 83 0,'-40'6'39'0,"2"11"-1"15,-7 2 0-15,7 12-30 0,-5-2-4 16,9 3 0-16,5 2 0 16,11-1-1-16,13-2-1 15,10-4 0-15,17-10 0 16,13-6-4-16,11-9 2 15,6-8 1-15,8-8-3 16,-2-6 3-16,-1-12-3 16,-8-3 0-16,-8-4-1 15,-9-3 2-15,-15 3 1 16,-9 1-3-16,-9 1 3 15,-10 7-2-15,-5 7 2 16,-5 9 1-16,-3 5 0 16,3 4-1-16,5 9 1 15,6 3-1-15,10-7 0 0,2 19 1 16,14-9-1-16,11 0 0 15,7-1 1-15,5-3-1 16,2-2 1-16,2-1-1 16,-2-3 1-16,-5 1-1 15,-7-1 1-15,-5 0 0 16,-10 1-1-16,-14-1 1 15,12 10-1-15,-18 3 1 16,-6 7-1-16,-2 6 1 16,-3 5-1-16,-2 2 1 15,0 0-1-15,4 2 1 16,3-7 0-16,6-3 1 15,7-9-2-15,-1-16 3 0,26-1-2 16,-1-12 1-16,3-12-2 16,7-4 0-16,-3-7-1 15,2-2 1-15,-4-4 1 16,-1 2-4-16,-9 3 4 15,-3 5-3-15,-7 9 2 16,-4 6 1-16,-6 17-1 16,-1-11 0-16,1 11 1 15,-15 22-1-15,5-1 0 16,3 3 0-16,0 3 0 15,3 1 1-15,7-3-1 16,5-1 0-16,10-10 0 16,5-6 0-16,6-8 0 15,4-6 0-15,5-8 1 16,-1-6-1-16,0 1 1 15,-6-8-1-15,-3 5 0 0,-6 5 1 16,-6 0-1-16,-4 5 0 16,-12 12 0-16,0 0 0 15,0 0 0-15,6 12-2 16,-7 6 0-16,-2-2-2 15,8 6-1-15,2-2-2 16,9 9-8-16,-3-20-7 16,19 8-18-16,-6-12 1 15,14 0 0-15,-3-12 1 16</inkml:trace>
  <inkml:trace contextRef="#ctx0" brushRef="#br2" timeOffset="94807.4798">18184 5528 86 0,'-24'29'37'0,"-1"-5"0"15,8 13-1-15,0-5-32 16,7 6 2-16,4-3-4 15,5 1 1-15,1-5 0 16,4-3-1-16,-3-4 0 16,3-9-1-16,-4-15 0 15,9 10-1-15,-9-10 0 16,15-18 1-16,-7-3-2 15,-1-4-1-15,4-9 1 0,0-3 0 16,3-7 1-16,1 0-2 16,3-7 2-16,0 3-2 15,5 4 2-15,2 3 0 16,0 3 0-16,3 8 1 15,3 6-1-15,-2 8 1 16,-1 8-1-16,0 7 1 16,-6 4-1-16,1 7 1 15,-5 8-1-15,-4 7 0 16,-9 4 0-16,-6 4 0 15,-7 7 0-15,-7 1 0 16,-4 1 0-16,-6 1 0 16,-2-2 0-16,-4-3 2 15,3-7-2-15,1-3 3 16,3-8-3-16,2-6 2 0,3-5-2 15,5-9 2-15,2-3-2 16,12 3 0-16,-16-13 0 16,16 13 0-16,-12-9 1 15,0 17-2-15,-4 8 4 16,-6 15-4-16,-9 14 4 15,-6 16-3-15,-8 12 3 16,-6 8-4-16,2 3 3 16,1-4-5-16,16-1-9 15,0-25-14-15,23-5-13 16,13-25-1-16,28-14-1 15,11-19 0-15</inkml:trace>
  <inkml:trace contextRef="#ctx0" brushRef="#br2" timeOffset="96032.6023">19130 5432 72 0,'-18'-6'37'16,"-3"6"-1"-16,-10-2 1 16,-4 9-32-16,-10 3 0 0,-1 9 0 15,-11 4 0-15,0 12-1 16,1 2-1-16,1 9 0 15,5-2 0-15,14-1 1 16,11-2-3-16,13-8 2 16,17-9-3-16,16-9 2 15,16-15-2-15,15-12 1 16,13-11-1-16,1-6-1 15,2-10 2-15,-3-1-3 16,-7-3 3-16,-10 3-3 16,-11 4 3-16,-18 3-1 15,-9 6 0-15,-10 8 0 16,-10 9 0-16,-5 7 0 15,-7 15 0-15,-2 5 0 0,0 10 0 16,2 3 0-16,6 4-1 16,7 1 1-16,13-5 0 15,10-7 1-15,11-6-1 16,12-9 0-16,8-9 0 15,6-5 1-15,0-6-1 16,-2-5 1-16,-4-2 0 16,-6 2-1-16,-8-2 1 15,-7 7 0-15,-11 0-1 16,-13 12 1-16,0 0-1 15,0 0 0-15,-10 23 0 16,-5-2 0-16,0 8 0 16,-3 1 1-16,3 2-1 15,2-1 1-15,3-4-1 16,4-5 2-16,7-10-2 0,-1-12 2 15,20-8-2-15,-2-13-1 16,4-5 1-16,6-9-1 16,-1-4 2-16,2-4-3 15,-4 1 3-15,-2 1-3 16,-4 8 3-16,-5 8-1 15,-4 4 0-15,-3 10-1 16,-7 11 1-16,15 0 0 16,-3 10 0-16,5 4 0 15,7-1 0-15,9 1 0 16,5-1 0-16,8-6 1 15,3-5-1-15,2-5 0 16,-4-8 1-16,-1-5 0 16,-12-1-1-16,-5-6 1 0,-11-1 0 15,-10-1-1-15,-13 2 1 16,-6 3-1-16,-11 5 0 15,-4 4-1-15,-5 12 1 16,-4 6 0-16,2 12 0 16,-1 5-1-16,5 8 1 15,7 4 0-15,10 3-1 16,9-1 1-16,17-2-2 15,11-7-2-15,22-5-2 16,4-18-7-16,26 11-8 16,-6-27-10-16,18 3-9 15,-8-13-1-15,8 2 2 16</inkml:trace>
  <inkml:trace contextRef="#ctx0" brushRef="#br2" timeOffset="96401.6392">20488 5394 99 0,'-47'15'40'16,"-11"-2"1"-16,6 15-2 15,-8-4-34-15,16 5-2 16,10-2-1-16,12 2 1 16,12-2-2-16,14-6 1 15,16-8-2-15,12-8 1 16,10-8-1-16,8-9 1 15,7-11 0-15,2-7-1 16,-3-11 1-16,-1-7-1 16,-6-8 1-16,-1-5 0 0,-7-3-2 15,-11 4 2-15,-5 5-1 16,-10 9 0-16,-12 13-2 15,-6 16 2-15,-12 22 0 16,-11 21 1-16,-8 17 0 16,-3 15-2-16,-5 10 1 15,5 3-2-15,9 8-2 16,5-13-7-16,22 12-9 15,-2-32-8-15,29 2-14 16,3-21 3-16,23-8-3 16,6-15 2-16</inkml:trace>
  <inkml:trace contextRef="#ctx0" brushRef="#br2" timeOffset="96895.6886">21901 4950 79 0,'-17'-9'36'16,"8"24"1"-16,-13 3 2 16,0 15-34-16,-2 10 1 15,-1 12-2-15,0 6 1 16,2 12-2-16,1 1 0 15,0 1-1-15,5-4-3 16,7-5 0-16,7-4-5 16,0-23-10-16,13 4-22 0,-5-21 2 15,12-6-3-15,-6-16 0 16</inkml:trace>
  <inkml:trace contextRef="#ctx0" brushRef="#br2" timeOffset="97354.7344">21585 5345 97 0,'-12'-2'38'16,"1"-2"1"-16,11 4-1 16,0 0-34-16,33 7-2 15,1-6 0-15,17-1-1 16,10 0 1-16,9-2-1 15,2-3 0-15,0 4 0 0,-6-2 0 16,-7 0-1-16,-11 1 1 16,-15 3 0-16,-13-1 0 15,-10 1 0-15,-10-1 0 16,-6 12 0-16,-6-1-1 15,-6 7 1-15,-2 4 0 16,-4 6 0-16,1 6 0 16,5 5-1-16,3-1 1 15,10 5 0-15,10-6-1 16,10-4 1-16,12-8-1 15,9-11 1-15,7-9 0 16,4-10 0-16,-1-10 0 16,-2-11-1-16,-7-6 1 15,-7-8-1-15,-9-1 0 16,-14-3-1-16,-8 5-2 0,-13-4-1 15,-4 13-3-15,-14-7-10 16,12 28-10-16,-17-6-12 16,12 14-2-16,-3 0 0 15,18 6 2-15</inkml:trace>
  <inkml:trace contextRef="#ctx0" brushRef="#br2" timeOffset="101660.165">23567 4862 28 0,'0'0'29'0,"10"-22"1"16,-6 10 1-16,-4 12-12 15,8-22-12-15,-8 22 0 16,10-19 1-16,-10 19 0 15,0 0 0-15,11-5-2 16,-11 5-1-16,-4 30-1 16,-6-2 0-16,3 14-1 0,-6 8 1 15,-2 15-2 1,-1 6 1-16,-1 9-2 0,2 0 1 15,3-1-1-15,3-4 0 16,3-7-1-16,8-6-4 16,-4-19-7-16,13-1-25 15,-7-14 0-15,7-5 0 16,-8-13-2-16</inkml:trace>
  <inkml:trace contextRef="#ctx0" brushRef="#br2" timeOffset="101863.1853">23307 5492 81 0,'-26'-11'38'16,"11"7"-1"-16,5-2 1 0,10 6-21 15,22-12-15-15,9 2 0 16,13-8-2-16,8-1-1 15,10 1-4-15,-3-14-29 16,9 6-3-16,-7-8 0 16,0 5-1-16</inkml:trace>
  <inkml:trace contextRef="#ctx0" brushRef="#br2" timeOffset="102344.2334">24132 4751 91 0,'0'0'38'0,"-29"2"-1"15,11 14 2-15,-1 5-34 16,-3 14-1-16,-5 4 1 15,3 14-1-15,-7 5 0 16,3 10-1-16,1 2 0 16,4 2-1-16,2-2 1 15,3-3-2-15,8-7-1 16,5-7 0-16,8-9 0 15,4-12 0-15,10-11 0 16,5-13 0-16,5-12 0 16,4-8 0-16,-1-10 0 15,3-7 0-15,-3-3 1 0,-3-3-1 16,0 2 0-16,-7 1 0 15,-5 8 0-15,-4 8 0 16,-11 16 0-16,0 0 0 16,4 18 0-16,-10 7 0 15,0 8 0-15,-1 3-1 16,5 5-2-16,1-4-1 15,10 5-4-15,-8-21-18 16,24 7-14-16,-3-15 0 16,12-3-1-16,-5-11 0 15</inkml:trace>
  <inkml:trace contextRef="#ctx0" brushRef="#br2" timeOffset="102780.277">24374 5443 87 0,'15'18'37'0,"0"-14"0"15,9 4 1-15,2-9-32 16,7 1-2-16,2-10 0 16,6 2 0-16,-3-8-2 15,3-5 0-15,-3-3-1 16,-3-3 1-16,-6-6-1 0,-8 2-1 15,-11 0 1-15,-10 1-1 16,-16 2 1-16,-9 9 0 16,-12 7 1-16,-8 12-1 15,-10 14 1-15,0 13 0 16,-1 7 1-16,5 13-1 15,11 4 0-15,8 3-1 16,20-1 0-16,16-5 0 16,19-10-1-16,19-9-2 15,18-9-1-15,9-15-6 16,20 5-20-16,-12-18-13 15,8 3 0-15,-12-13-2 16,5 1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5:57.38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1964 7539 48 0,'0'0'30'0,"0"0"2"15,0 0-1-15,12-3-21 16,-12 3-2-16,-1 10-2 15,0 1-1-15,3 9-1 16,-2 6-2-16,2 11 0 16,-1 6-2-16,3 10 2 15,-2 6-2-15,2 6 2 16,-4 3-2-16,1 2 0 15,-2-5 1-15,-1-3-1 0,0-8 2 16,1-5-2-16,-4-11 2 16,4-8-1-16,-2-14 2 15,3-5-1-15,0-11 1 16,-1-16-1-16,2-4-1 15,0-12 1-15,-1-9 0 16,1-9 0-16,-2-10-1 16,0-8 1-16,-3-8-1 15,3-3 0-15,1-2 0 16,1-1 1-16,4 6-2 15,3 4 0-15,6 9 0 16,3 9 0-16,5 9 0 0,5 9 0 16,3 8 0-1,1 11 1-15,1 7-1 0,-1 6 0 16,-2 10-1-16,-2 7 1 15,-4 10 0-15,-6 8-1 16,-8 7 1-16,-8 5-1 16,-3 5 1-16,-11 0 0 15,-6 1 0-15,-7-3 1 16,-4-9-1-16,-2-6 0 15,2-9-1-15,-3-13-1 16,9-5-2-16,-3-15-3 16,14 6-7-16,-4-14-22 15,15 2 0-15,-1-5-1 16,9 7 2-16</inkml:trace>
  <inkml:trace contextRef="#ctx0" brushRef="#br0" timeOffset="323.0322">2677 7192 80 0,'0'-13'37'0,"-8"3"-2"16,8 10 1-16,-27 8-30 15,18 13-1-15,-9 5-2 0,4 14-1 16,2 7 0-16,-1 9-2 15,1 8 1-15,4 6-1 16,5 2-1-16,-1-4-2 16,12 0-5-16,-4-12-27 15,13-5 0-15,4-14-1 16,8-12 0-16</inkml:trace>
  <inkml:trace contextRef="#ctx0" brushRef="#br0" timeOffset="1118.1117">3067 7469 90 0,'-10'-8'37'0,"-11"-1"1"15,1 7 0-15,-15 5-32 16,6 6-1-16,-4 6 0 15,3 13-1-15,-5 7-1 16,4 10 0-16,1 3-1 16,6 5 0-16,6-5-1 15,9 1 0-15,7-10 0 16,9-9 0-16,10-9-1 15,9-15 1-15,6-11-1 16,3-8 0-16,5-14 1 16,-3-5 0-16,-2-9 0 15,-3-2 0-15,-4-3-1 16,-7 3 1-16,-7 5 0 15,-3 7-1-15,-7 10 0 0,-4 10 0 16,0 11 0-16,-8 12-1 16,2 11 1-16,-2 9-1 15,4 5-1-15,3 2-1 16,5 5-1-16,2-8-1 15,13 3-2-15,1-19-2 16,17 2-5-16,-7-23-13 16,19 1-9-16,-9-20 4 15,11 5 6-15,-13-21 9 16,5 6 9-16,-8-7 7 15,-12-5 8-15,3 14 14 16,-21-6 12-16,8 14-1 16,-18-5-6-16,5 25-7 15,-9-12-6-15,9 12-5 0,-19 19-2 16,9 0-1-16,-4 3-2 15,5 7-1-15,-1 0-1 16,2 0 1-16,5-3-1 16,1-3 0-16,3-6-1 15,5-5 1-15,-6-12 0 16,23-2-1-16,-7-12 1 15,3-7 0-15,2-8 0 16,-1-3 0-16,1-4 1 16,-1 1-1-16,-1-1 0 15,-6 6 0-15,-2 8 0 16,-4 6-1-16,-7 16 0 15,0 0 0-15,14 3 0 16,-10 16 0-16,1 5-1 0,2 6-1 16,2 2 0-16,0 2-2 15,10 3-1-15,-4-15-5 16,14 3-27-16,-8-16-3 15,9-2 1-15,-1-14 0 16</inkml:trace>
  <inkml:trace contextRef="#ctx0" brushRef="#br0" timeOffset="1487.1487">3922 7514 98 0,'-19'2'38'0,"10"11"0"15,-4-6 0-15,16 9-32 0,-3-16-2 16,17 10 0-16,3-9-2 15,10-2 0-15,5-3 0 16,4-5 0-16,2-4-1 16,-2-1 0-16,-2-4 0 15,-6 0 0-15,-9-3 0 16,-8 1 0-16,-9-1 0 15,-10 0 0-15,-7 3-1 16,-8 3 1-16,-6 3-1 16,-4 9 0-16,-1 10 0 15,0 9 1-15,-3 10-1 16,6 10 1-16,5 4 0 15,6 4 0-15,9-1-1 16,10-2 0-16,15-7-2 16,10-10-4-16,23 0-22 0,-2-23-12 15,19-1-3-15,-1-14 1 16,13-3-1-16</inkml:trace>
  <inkml:trace contextRef="#ctx0" brushRef="#br0" timeOffset="2284.2282">5879 6763 78 0,'-12'-10'37'0,"-7"-2"-1"16,0 12 1-16,-17 1-31 15,12 13 0-15,-10 9-1 16,2 15-1-16,-7 13-1 15,2 16 1-15,-1 9-3 16,6 13 1-16,5 2-1 16,10 2 0-16,12-3-2 15,11-9-2-15,17-5-5 0,5-19-29 16,24-15-1-16,3-19 0 15,16-9-2-15</inkml:trace>
  <inkml:trace contextRef="#ctx0" brushRef="#br0" timeOffset="3496.3496">6495 7214 68 0,'-14'-9'36'0,"-5"3"0"16,-11-1 0-16,-2 6-27 16,-11 1-3-16,5 10 0 15,-6 2-1-15,4 12 0 16,-1 2-2-16,8 8 0 15,3 1 0-15,13 5-1 16,11-3 0-16,11-5-1 16,8-4 1-16,16-12-2 15,12-11 1-15,8-12 0 16,9-15 0-16,3-13 0 15,2-12 0-15,0-10 0 0,-5-7 0 16,-7-6 0-16,-8-2-1 16,-11 2 2-16,-8 6-1 15,-9 5 0-15,-11 11 0 16,-4 12 0-16,-7 13 1 15,-5 17-2-15,-7 16 1 16,1 17-1-16,-2 16 1 16,1 11-1-16,2 10 0 15,3 7-2-15,4 4 1 16,8-7 0-16,8-4-2 15,6-11-2-15,10-7-2 16,0-19-7-16,18 2-24 16,-5-22-1-16,10-3-1 0,-6-15 1 15</inkml:trace>
  <inkml:trace contextRef="#ctx0" brushRef="#br0" timeOffset="3696.3696">7065 7093 102 0,'-19'2'38'0,"9"19"1"15,-10 2-3-15,5 14-34 16,0 2 0-16,1 6-1 16,6 0-1-16,2-1-1 15,11-2-4-15,-3-16-16 16,16-1-17-16,0-18 1 15,11-7-3-15,-2-20 0 0</inkml:trace>
  <inkml:trace contextRef="#ctx0" brushRef="#br0" timeOffset="3847.3847">7125 6741 103 0,'-23'4'36'0,"0"6"1"15,9 9-4-15,20 6-40 16,-9-10-27-16,26 7-2 15,5-8-1-15,17 3-1 16</inkml:trace>
  <inkml:trace contextRef="#ctx0" brushRef="#br0" timeOffset="4185.4185">7583 6955 97 0,'-25'4'38'0,"-1"9"1"15,-9-6-3-15,5 7-31 16,-2 0 0-16,13 3-2 15,0 0-1-15,10 2 0 16,4-2 0-16,12 1-1 16,7-3-1-16,5 0 1 15,6-2-1-15,2 0 0 16,2-2 1-16,-4 1-1 15,-2-2 1-15,-3 2-1 16,-11 0 1-16,-4 2-1 0,-10 2 0 16,-10 3 0-16,-3 2 0 15,-6-2-1-15,-3 2 1 16,0-5-3-16,8 1-2 15,-2-10-4-15,21 4-27 16,0-11-3-16,16-20 0 16,4-1-1-16</inkml:trace>
  <inkml:trace contextRef="#ctx0" brushRef="#br0" timeOffset="4499.4497">8084 6980 104 0,'-14'-22'38'0,"14"22"2"15,-33-8-2-15,7 17-34 16,-5 7 0-16,3 10-1 16,-4 5-1-16,3 7-1 15,4 1 0-15,9 2-1 16,8-6 0-16,13-5-1 15,17-8-4-15,3-17-7 16,25-2-26-16,0-17-2 16,14-2 1-16,-7-16-2 0</inkml:trace>
  <inkml:trace contextRef="#ctx0" brushRef="#br0" timeOffset="4900.49">8550 6551 86 0,'-14'15'34'0,"2"3"2"16,-5-1-1-16,11-1-32 15,-2-2-2-15,3-4-5 16,14 3-19-16,-9-13-10 16,30 0-1-16,-5-11-2 15,6-1 2-15</inkml:trace>
  <inkml:trace contextRef="#ctx0" brushRef="#br0" timeOffset="5034.5032">8739 6513 92 0,'-29'20'35'15,"11"1"3"-15,-5-2-2 16,12-1-34-16,-3 8-8 15,0-9-27-15,14-1-2 16,0-16-1-16,4 14-2 16</inkml:trace>
  <inkml:trace contextRef="#ctx0" brushRef="#br0" timeOffset="5836.5836">6237 6538 78 0,'0'0'35'16,"0"0"-2"-16,0 0 2 15,-24 22-31-15,14-4 0 16,-5 2-3-16,1 5-1 16,5 1-1-16,1-3-2 15,12-1-3-15,-4-22-7 16,27 24-13-16,-7-24-6 15,10-4-3-15,0-9 3 0,3 1 16 16,-4-11 11-16,-1 1 7 16,-4 6 9-16,-19-6 13 15,4 9 9-15,-11 1 0 16,2 12 2-16,-22-9-17 15,22 9-10-15,-23 18-5 16,9-12-18-16,9 9-19 16,7-2 1-16,10-1-3 15,7-4 1-15</inkml:trace>
  <inkml:trace contextRef="#ctx0" brushRef="#br0" timeOffset="6568.6568">9010 6413 82 0,'-11'-5'35'16,"-3"0"-2"-16,14 5 0 15,-10 3-31-15,10-3-1 16,16 15 1-16,3 0 0 15,2 5 0-15,10 9 2 16,1 0-2-16,7 11 2 16,-6 3-1-16,1 9 1 15,-11 5-2-15,-8 8 1 16,-14 7-2-16,-14 6 1 15,-13 8-1-15,-10 2 0 16,-9-1-1-16,-4-4 1 16,3-9-1-16,2-16-3 0,11-6-6 15,10-25-28-15,18-17-1 16,5-10 0-16,25-31-1 15</inkml:trace>
  <inkml:trace contextRef="#ctx0" brushRef="#br0" timeOffset="7180.718">9870 7143 74 0,'6'-15'34'16,"-1"0"-1"-16,2 3 2 15,-8-6-28-15,1 18-1 16,5-23-1-16,-5 23 0 16,3-17 0-16,-3 17 0 15,-13-2-1-15,0 11-1 16,-3 7 1-16,-6 8-1 0,-3 9-1 15,-3 10-2-15,-1 3 2 16,6 6-1-16,2 0 0 16,9-3 0-16,9-5 0 15,10-8-1-15,11-13 1 16,14-13 0-16,8-13 0 15,11-13 0-15,3-16 0 16,1-7 1-16,-3-9-1 16,-8-5 1-16,-10-3-1 15,-12 1 0-15,-19 3 0 16,-14 6 0-16,-15 11-1 15,-6 10-1-15,-9 10 0 16,-1 7 0-16,6 10-2 16,6 3-3-16,18 15-5 0,12-20-26 15,19 19-2-15,16-19-1 16,21 0 0-16</inkml:trace>
  <inkml:trace contextRef="#ctx0" brushRef="#br0" timeOffset="7486.7486">10934 6606 102 0,'-19'-41'38'0,"1"6"-2"16,-9-5 1-16,3 10-34 15,-5 3 1-15,3 14-2 0,-6 11 1 16,1 20 0-16,-8 15-1 16,4 16 1-16,-6 15-2 15,4 15 1-15,3 9-1 16,2 5 1-16,8 0-3 15,7-3 1-15,12-6-4 16,3-16-6-16,21-7-28 16,-9-21-1-16,14-11-1 15,-6-19-1-15</inkml:trace>
  <inkml:trace contextRef="#ctx0" brushRef="#br0" timeOffset="7641.7641">10432 7015 118 0,'-14'-13'40'0,"14"13"0"15,0 0-1-15,25 6-36 16,9-1-3-16,15-6-5 16,26 7-32-16,2-12-2 15,20 3 0-15,6-10-2 16</inkml:trace>
  <inkml:trace contextRef="#ctx0" brushRef="#br0" timeOffset="8075.8075">12081 6574 70 0,'11'-5'35'0,"-11"5"0"16,11 10 3-16,-11-10-20 0,-12 39-13 15,3-2 0-15,-2 14 0 16,-5 10-2-16,1 7 1 16,-5 7-1-16,5 2-1 15,-1-1-1-15,6-6-3 16,7-5-2-16,0-18-6 15,15-8-27-15,-4-17-2 16,11-6 1-16,-2-18-2 16</inkml:trace>
  <inkml:trace contextRef="#ctx0" brushRef="#br0" timeOffset="8272.8272">11910 7084 110 0,'-24'-5'39'0,"-4"-4"0"15,18 14 0-15,-3-5-33 16,13 0-2-16,24-5-2 15,9-3-2-15,14-6-2 16,10-6-2-16,15 1-3 16,-4-17-17-16,17 8-15 15,-11-11 1-15,8 6-2 16,-11-9 1-16</inkml:trace>
  <inkml:trace contextRef="#ctx0" brushRef="#br0" timeOffset="8674.8672">12721 6386 102 0,'-21'16'38'16,"4"17"2"-16,-8 3-1 0,4 13-34 16,-2 5-1-16,2 12 2 15,-1 3-3-15,0 9 1 16,-1 0-1-16,4-3 0 15,-1-5-2-15,6-5 0 16,3-8-1-16,5-7-2 16,5-13 2-16,5-8 0 15,7-13 0-15,7-11 0 16,7-9 0-16,1-8 0 15,3-7 0-15,1-7 3 16,1-1-3-16,-4-6 1 16,-3 7-1-16,-6 3 0 15,-4 4 0-15,-4 10 0 16,-10 9 0-16,0 0 0 0,9 29 0 15,-12-5 0-15,-1 10-1 16,4 1-2-16,3 2 0 16,4-3-2-16,8-3-2 15,4-14-7-15,23 3-25 16,-4-18-3-16,13-3 3 15,-6-18-1-15</inkml:trace>
  <inkml:trace contextRef="#ctx0" brushRef="#br0" timeOffset="9028.9028">13054 7096 109 0,'-19'11'38'0,"10"7"2"16,0-8-2-16,9 3-34 15,0-13 0-15,27 14-1 16,0-14-1-16,7-6 1 15,3-5-1-15,4-5-1 16,1-7 0-16,-2-4 0 16,-9-4 0-16,-6-5-1 15,-8 2 1-15,-8-2 0 16,-13 5-1-16,-11 7 1 15,-9 9-1-15,-10 16 0 16,-10 15 0-16,-5 15 1 16,-7 16-1-16,0 13 1 15,8 6-1-15,8-1-1 16,14-1 0-16,18-8 0 0,24-9-1 15,19-17-4-15,35-4-9 16,8-29-18-16,35-1-8 16,8-20 0-16,19-4-1 15</inkml:trace>
  <inkml:trace contextRef="#ctx0" brushRef="#br0" timeOffset="9570.9568">14436 6694 92 0,'0'0'37'0,"7"-18"1"15,-7 18-1-15,0 0-28 16,0 0-7-16,-5 25 0 15,0 5 1-15,-4 11-1 16,-1 14 0-16,-8 7-1 16,0 8 0-16,-2 2 0 15,-2 0-2-15,6-5 0 16,4-9-2-16,9-12 0 15,5-15-4-15,18-8-5 16,-2-24-27-16,17-7 2 16,-2-20 1-16,6-4-2 15</inkml:trace>
  <inkml:trace contextRef="#ctx0" brushRef="#br0" timeOffset="9774.9774">14391 6648 108 0,'-14'-1'38'16,"14"1"3"-16,0 0 0 15,27 1-37-15,19-7-3 16,14-4 0-16,14-3-1 16,12-2-1-16,3-3-3 15,1 5-1-15,-9-2-4 16,0 16-24-16,-28-3-6 15,-12 12 0-15,-26 3 1 16</inkml:trace>
  <inkml:trace contextRef="#ctx0" brushRef="#br0" timeOffset="9975.9975">14491 6963 110 0,'-7'17'39'0,"7"-17"1"15,33 2-1-15,10-14-37 16,16-5 0-16,8-4 0 15,6-2-1-15,-1-1-2 16,-6 1-4-16,-4 14-5 16,-26-1-26-16,-7 12-4 15,-29-2 1-15,-9 24 0 16</inkml:trace>
  <inkml:trace contextRef="#ctx0" brushRef="#br0" timeOffset="10176.0175">14372 7274 107 0,'2'15'40'15,"12"-18"0"-15,26-2-1 16,8-13-36-16,17-3 1 16,7-6-1-16,8 0-2 15,4 4-5-15,-2-9-4 16,13 15-24-16,-17-6-8 15,7 9 1-15,-16-3-2 16</inkml:trace>
  <inkml:trace contextRef="#ctx0" brushRef="#br0" timeOffset="10937.0936">15631 6917 110 0,'-36'2'38'0,"-12"-6"2"15,-1 17-8-15,-14-6-26 16,6 10-2-16,-10 4-1 16,7 7 1-16,2 5-2 15,6 3 0-15,11 2 0 16,8 1-1-16,16-3 0 15,12-1-2-15,15-5 2 16,14-9-2-16,14-7 2 0,7-1-1 16,7-12 0-16,3-7 1 15,0-5-1-15,3-9 2 16,-6-6-2-16,-5-8 0 15,-9 2 0-15,0-7 0 16,-9 3 0-16,-1 0-1 16,-8 7 1-16,-4 5 0 15,-7 9-1-15,-9 15 1 16,0 0 0-16,-6 23 0 15,-5 4 0-15,-3 5 0 16,-2 5 0-16,4 2 0 16,3-2 0-16,5-3 0 15,12-11 0-15,11-8 0 16,9-11 1-16,11-6-1 0,10-11 0 15,3-6 1-15,3-4-1 16,0-6 1-16,-5 2-1 16,-6 3 1-16,-11 2-1 15,-8 2 0-15,-10 8 0 16,-15 12 1-16,0 0-1 15,0 0 0-15,-25 21 0 16,6 0-1-16,-2 5 1 16,-1 5 0-16,3-2 1 15,4 1-1-15,5-3 0 16,5-6 0-16,7-9 1 15,-2-12 0-15,21 0 1 16,-3-15-2-16,0-3 0 16,1-9 0-16,2-6 0 0,-4 1 0 15,0-4 0-15,-2 1 0 16,5 2 0-16,-4 3 0 15,5 3 0-15,2 3 0 16,6 3 0-16,5-1-4 16,9 9-2-16,-2-9-9 15,21 15-7-15,-14-19-12 16,17 9-8-16,-3-12 1 15,6 0 0-15</inkml:trace>
  <inkml:trace contextRef="#ctx0" brushRef="#br0" timeOffset="11163.1162">16900 6398 103 0,'-21'10'39'16,"0"19"2"-16,-10 4-1 16,6 17-33-16,-7 10-4 15,-1 13 2-15,0 7-2 16,2 8 1-16,0-3-3 15,5 3 2-15,6-6-5 16,3-8-2-16,10-10-1 16,1-20-8-16,16 1-16 15,-10-27-13-15,13-6 3 16,-13-12-4-16,16-22 4 15</inkml:trace>
  <inkml:trace contextRef="#ctx0" brushRef="#br0" timeOffset="11337.1336">16456 6988 117 0,'-12'-5'40'15,"-1"1"0"-15,13 4 0 16,24 6-37-16,8-11-2 16,13 0-3-16,12-10-2 15,16 6-4-15,-1-22-15 16,18 10-17-16,-6-14 1 15,5 0-1-15,-9-10-2 16</inkml:trace>
  <inkml:trace contextRef="#ctx0" brushRef="#br0" timeOffset="11703.1702">17356 6386 102 0,'-27'8'40'0,"5"18"1"0,-11 6-1 16,9 11-32-16,-10 12-3 15,4 7 1-15,-3 7-2 16,4 6 1-16,2-3-1 15,7-2-4-15,3-8 0 16,7-9 0-16,4-9 0 16,6-11 0-16,7-12 0 15,6-12 0-15,8-11 0 16,1-8 0-16,5-6 0 15,2-5 0-15,0-3 0 16,1 1 0-16,-5 1 0 16,-2 6 0-16,-8 9 0 15,0 8 0-15,-15-1 0 16,13 25 0-16,-13 0 0 0,1 0 0 15,4 5-3-15,0-4-2 16,13 6-9-16,-2-22-6 16,25 11-10-16,-5-19-12 15,16 0 2-15,1-12-2 16,9-4 3-16</inkml:trace>
  <inkml:trace contextRef="#ctx0" brushRef="#br0" timeOffset="12079.2078">17943 6867 96 0,'0'-24'39'0,"0"24"0"16,-4-21 1-16,4 21-32 0,-13-14-1 15,3 16-1-15,-11 5-2 16,-5 8-1-16,-7 6 0 15,-3 6-2-15,0 2 1 16,3 4-1-16,4 0 0 16,10-3 0-16,11-3 0 15,15-9-1-15,15-2 0 16,10-7 1-16,6-3-1 15,5-3 0-15,1-1 0 16,0 0 0-16,-7 5 0 16,-9 4 0-16,-13 1 0 15,-8 7-1-15,-10 5 1 16,-9 3-1-16,-4 3-2 0,-5-4-1 15,4 5-6 1,-11-16-11-16,22 8-11 0,-8-17-11 16,14-6 3-16,0 0-4 15</inkml:trace>
  <inkml:trace contextRef="#ctx0" brushRef="#br0" timeOffset="12380.2379">17645 6432 89 0,'-19'-3'38'16,"6"7"1"-16,-8-2 1 16,12 9-33-16,-8-2-2 15,5 10-1-15,1 2-1 16,4 6-1-16,4 7-5 15,-2-8-14-15,14 15-22 16,-1-7 2-16,10 5-2 16,-1-11 0-16</inkml:trace>
  <inkml:trace contextRef="#ctx0" brushRef="#br0" timeOffset="13583.3582">18981 6888 69 0,'14'-13'37'15,"-9"-5"0"-15,-1 1 0 16,-8-8-14-16,-2 7-17 16,-12-1-1-16,-6 8-1 15,-10 3-1-15,-7 10 0 16,-9 6 0-16,-2 12 0 15,-6 6-1-15,3 9 1 16,5 5-1-16,8 5 0 16,5 1 0-16,17 0-1 15,16-4-1-15,11-5 0 0,19-10 0 16,17-8 0-16,19-13 0 15,12-10 0-15,9-12 0 16,4-11 0-16,-1-8 0 16,-3-7 0-16,-10-4 1 15,-14-1-1-15,-17 2 0 16,-17-1 0-16,-17 4 0 15,-11 8 0-15,-11 8 1 16,-9 4-1-16,-6 7 0 16,0 10 0-16,0 3 0 15,2 9 0-15,11 3 0 16,7 3 1-16,10 1-1 15,8-1 1-15,18-2-1 0,8 1 1 16,6-1-1-16,6 1 1 16,-1 1-1-16,-1-1 0 15,-3 2 1-15,-7 6-1 16,-11 6 0-16,-7 4 0 15,-12 5 0-15,-6 3 0 16,-7 5 0-16,-4-1 0 16,-2 1 0-16,-3-4 0 15,2-9 0-15,2-3 0 16,5-11 0-16,8-16 1 15,0 0-1-15,12-16 1 16,3-12 1-16,6-9 0 16,3-9-2-16,4-6 0 15,-2-4 0-15,3 1 0 0,-4 5 0 16,-3 5 0-16,-3 9 0 15,-3 5 0-15,0 11 0 16,0 6 0-16,3 5 0 16,2 5 0-16,12 2 0 15,3-3-4-15,18 6-8 16,-4-15-7-16,24 15-7 15,-10-17-14-15,13 1-2 16,-6-9-1-16,8-4 5 16</inkml:trace>
  <inkml:trace contextRef="#ctx0" brushRef="#br0" timeOffset="14085.4084">20472 6281 112 0,'-20'4'39'16,"-8"1"2"-16,3 18-2 15,-4 6-35-15,1 13-1 16,1 6 0-16,0 12 0 15,0 8-1-15,4 5 1 16,2 3-2-16,3 0 1 16,6-3-1-16,3-8 1 15,5-6-2-15,2-10 0 16,4-14 0-16,4-7 0 15,2-16 0-15,5-11 0 16,1-10 0-16,0-11 0 16,4-11 0-16,2-4 0 15,1-6 0-15,3-5 0 16,4 1 0-16,-4 3 0 15,4 8 0-15,2 5-2 0,2 10 4 16,-2 11-4-16,1 9 2 16,-5 12 0-16,0 9 0 15,-3 6 0-15,1 6 0 16,-6 2-1-16,-4 1 1 15,-7 0 0-15,-8-4-1 16,-9 1 1-16,-13-8 0 16,-11-5 0-16,-12-5 0 15,-8-8 1-15,-5-2-1 16,1-6 0-16,5-4-2 15,6-6-1-15,20 3-3 16,10-14-7-16,35 14-6 0,-1-18-8 16,33 9-14-1,5-8 1-15,21 4 1 0,3-4 1 16</inkml:trace>
  <inkml:trace contextRef="#ctx0" brushRef="#br0" timeOffset="14300.4299">21015 6756 118 0,'0'0'40'16,"-6"-18"2"-16,6 18-2 15,-31 6-35-15,12 7-1 16,-4 8-1-16,-2 8 0 16,0 9-3-16,4 6 0 15,2 1 0-15,9-1 0 16,5 1-2-16,9-13-4 15,15 5-11-15,-7-30-7 0,25 0-16 16,-7-20-2-16,11-7 0 16,-4-14 2-16</inkml:trace>
  <inkml:trace contextRef="#ctx0" brushRef="#br0" timeOffset="14445.4444">21066 6317 119 0,'-18'-29'39'0,"-2"7"0"16,20 22-3-16,0 0-41 15,3-19-14-15,29 24-20 16,2-7-1-16,14 8 0 16,2-8 0-16</inkml:trace>
  <inkml:trace contextRef="#ctx0" brushRef="#br0" timeOffset="14685.4684">21638 6083 113 0,'-7'-12'40'0,"0"25"1"16,-12 4 0-16,3 18-36 15,-4 11-1-15,3 17-1 16,-4 11-1-16,-3 9 2 16,3 6-2-16,0 1-2 15,2 0 0-15,4-5 0 16,6-5-3-16,0-16-1 15,16 0-9-15,-10-27-10 16,23-3-16-16,-8-22-3 0,9-6 1 16,-8-20-1-16</inkml:trace>
  <inkml:trace contextRef="#ctx0" brushRef="#br0" timeOffset="14883.4882">21267 6545 123 0,'-24'-10'41'0,"5"2"3"16,19 8-2-16,13 14-37 15,25-16-5-15,22 1 0 16,18 1 0-16,16 7 0 16,11-6-6-16,18 22-13 15,-18-12-13-15,15 19-10 16,-18-6 0-16,-1 14-2 15,-14-6 3-15</inkml:trace>
  <inkml:trace contextRef="#ctx0" brushRef="#br0" timeOffset="15033.5032">22465 6997 134 0,'-18'13'45'15,"-5"-14"-1"-15,10 0-12 16,-3-15-32-16,9-1 0 16,7 17-9-16,1-22-17 15,-1 22-16-15,0 0-3 16,0 0 1-16,-8 13-1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3:09:34.00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22448 9405 49 0,'7'-13'31'0,"-7"13"2"15,5-12 0-15,-5 12-20 0,0 0-5 16,0 0 0-16,8 20-1 16,-13 5-1-16,7 14-1 15,-8 8-1-15,0 14-1 16,-3 8-1-16,-2 8 0 15,-3-1-1-15,2-1 1 16,1-7-4-16,1-16-3 16,15-6-27-16,-1-24-2 15,10-18-1-15,6-20-1 16</inkml:trace>
  <inkml:trace contextRef="#ctx0" brushRef="#br0" timeOffset="204.0204">22477 9293 94 0,'-27'-7'37'16,"14"10"0"-16,13-3 1 16,17-7-35-16,16-1 0 15,16-5-1-15,16-7-1 16,7 0 0-16,3 1-4 15,-9-4-31-15,1 12-3 16,-21 4 1-16,-15 15-2 16</inkml:trace>
  <inkml:trace contextRef="#ctx0" brushRef="#br0" timeOffset="407.0407">22518 9626 78 0,'0'0'40'16,"17"-2"-1"-16,9-7-1 15,-2-14-11-15,11 4-27 16,7-1 1-16,3 0-2 16,5 2-4-16,-11-5-11 15,3 16-21-15,-11-1-1 16,-3 10 1-16,-16 0-1 15</inkml:trace>
  <inkml:trace contextRef="#ctx0" brushRef="#br0" timeOffset="588.0588">22539 9753 99 0,'-14'15'35'0,"14"-15"2"16,10 7-2-16,18-10-33 15,13-5-3-15,11 1-4 16,2-12-8-16,17 5-22 15,-4-4 1-15,7 3-1 16,-10-2-1-16</inkml:trace>
  <inkml:trace contextRef="#ctx0" brushRef="#br0" timeOffset="1263.1262">23279 9511 90 0,'-34'5'37'0,"2"11"2"16,-7-1-1-16,2 16-29 16,-2 1-3-16,2 9-1 15,2 4-2-15,4 2 0 16,7-1-2-16,8-1 1 15,8-6-1-15,11-8-1 16,9-11 1-16,10-14-1 16,12-12 0-16,7-10 1 15,3-12-1-15,1-9 0 16,-1-4 1-16,-1-5-1 15,-6 1 1-15,-8 5-1 0,-5 4 0 16,-11 8 0-16,-5 8 0 16,-8 20 0-16,0 0 0 15,-10 12 1-15,-1 11-2 16,0 6 2-16,0 6-1 15,6 0 0-15,5 2 0 16,9-8 1-16,12-7-2 16,11-12 1-16,13-13 0 15,13-12 0-15,8-10 0 16,6-7 0-16,1-6 1 15,1-1-2-15,-5 2 1 16,-13 6 0-16,-8 8 0 16,-15 15 0-16,-15 11 0 15,-12 13 0-15,-12 12 0 0,-13 9 1 16,-5 7 0-16,1-1 0 15,0 0-1-15,3-5 0 16,6-8 0-16,6-8 0 16,8-12 1-16,0-10-1 15,13-18 1-15,-1-4 0 16,0-10 0-16,2-7-1 15,0-8 0-15,0 1 1 16,0 1-2-16,-3 6 0 16,-2 5 1-16,-1 7-2 15,3 10 1-15,-2 3-2 16,4 10-1-16,0-4-5 15,19 8-28-15,-9-10-3 16,18 4 2-16,-3-14-3 16</inkml:trace>
  <inkml:trace contextRef="#ctx0" brushRef="#br0" timeOffset="1464.1462">24973 8951 92 0,'7'-13'39'15,"-7"13"0"-15,-31 17 0 16,2 10-32-16,-13 12-2 15,-5 15-2-15,0 12-1 16,3 7 1-16,3 7-2 16,5 3-1-16,15 6-5 15,-6-14-30-15,22 5-4 16,-1-16 1-16,15-5-2 15</inkml:trace>
  <inkml:trace contextRef="#ctx0" brushRef="#br0" timeOffset="1661.1661">24524 9538 108 0,'0'0'38'15,"-16"-4"2"-15,16 4-3 16,26 3-36-16,7-16-6 15,32-1-32-15,-2-17-3 16,21 2 0-16,2-17-1 16</inkml:trace>
  <inkml:trace contextRef="#ctx0" brushRef="#br0" timeOffset="2006.2006">25314 8953 99 0,'-52'39'40'16,"5"21"1"-16,-8 2-3 15,8 17-32-15,-2 3-1 16,10 9 0-16,1-2-3 16,7 2 1-16,12-12-2 15,7-11 0-15,12-12-1 16,7-17-1-16,10-11 0 15,12-19 0-15,5-16 0 0,4-16 0 16,3-9 1-16,-2-9 0 16,-2-7 0-16,-2-1 0 15,-6 4 0-15,-8 7 0 16,-7 8 0-16,-4 14 1 15,-10 16 0-15,0 0-1 16,4 27-1-16,-11 2-1 16,5 12-5-16,-7-9-24 15,16 17-8-15,-5-15-1 16,18 4-3-16</inkml:trace>
  <inkml:trace contextRef="#ctx0" brushRef="#br0" timeOffset="6533.6533">21283 10400 99 0,'0'0'38'15,"-10"-16"0"-15,2 31-4 16,-8 10-32-16,0 15-1 15,-3 7 0-15,0 8 1 16,-1 6-2-16,3 2 0 16,5-2-4-16,4-17-6 15,16-5-26-15,2-21-1 16,11-10 1-16,-1-17-3 0</inkml:trace>
  <inkml:trace contextRef="#ctx0" brushRef="#br0" timeOffset="6686.6686">21230 10260 97 0,'-29'-27'38'16,"8"11"-3"-16,7 12-7 16,4 0-62-16,20 8 0 15,10-5-4-15,13 4 2 16</inkml:trace>
  <inkml:trace contextRef="#ctx0" brushRef="#br0" timeOffset="6987.6987">21595 10463 89 0,'-15'49'37'0,"-2"6"-1"15,-5-5 2-15,10 4-31 16,-6-10-3-16,8-1 0 16,2-11-1-16,9-5 1 15,5-15-2-15,10-9 0 16,5-16 0-16,7-7 0 15,3-12 0-15,5-3 0 16,-3-5 0-16,0 1-1 16,-7 3 0-16,0 7 1 15,-11 7-1-15,-3 17 0 16,-12 5 0-16,4 21 0 15,-5 7-2-15,-4 1-1 16,8 9-4-16,-6-13-17 0,23 11-16 16,-1-16-2-16,12-5-1 15,4-15-1-15</inkml:trace>
  <inkml:trace contextRef="#ctx0" brushRef="#br0" timeOffset="9456.9455">22849 10398 62 0,'0'0'34'15,"4"-21"0"-15,-4 21-1 16,-4-14-21-16,4 14-4 15,0 0-1-15,0 0-1 16,3 15-2-16,-1 3-1 16,1-1-1-16,2 12 0 15,0 0 0-15,5 6 0 16,-2 1 0-16,4 4 0 15,-4 0-1-15,-4 2 1 16,-6-2-1-16,-2 0 1 16,-9-3 0-16,-9 1-1 15,-3-7 0-15,-7-2 0 16,1-10-3-16,-3-9-2 0,11-3-11 15,-6-22-20-15,16-4-3 16,-2-19 0-16,13-2-2 16</inkml:trace>
  <inkml:trace contextRef="#ctx0" brushRef="#br0" timeOffset="9659.9657">22572 10344 101 0,'-23'9'41'0,"-2"-2"0"16,25-7-1-16,-15 8-35 15,32-13-4-15,12-11 1 16,14-6-2-16,11-3-1 0,7-9-5 16,14 14-13-16,-8-13-19 15,6 15 1-15,-14 2-1 16,-4 17-1-16</inkml:trace>
  <inkml:trace contextRef="#ctx0" brushRef="#br0" timeOffset="10067.0065">23077 10576 100 0,'5'12'38'16,"-5"-12"0"-16,-2 26-2 0,-5-15-30 15,2 11-1-15,-4 0-1 16,3 4-1-16,-1 3-1 16,3 0 0-16,4-4-1 15,4-4 0-15,7-5-1 16,9-6 1-16,6-13-1 15,5-5 0-15,4-11 0 16,4-7 0-16,-2-5 1 16,-2-3-1-16,-6-2 0 15,-5 1 1-15,-8 6-1 16,-7 4 0-16,-5 10 1 15,-4 15-1-15,0 0 0 16,-18 8 0-16,6 14 0 16,1 3-1-16,3 9-2 15,-2-2 0-15,11 6-4 0,-3-16-9 16,18 6-21-16,-3-14-3 15,16-3 2-15,-2-14-2 16</inkml:trace>
  <inkml:trace contextRef="#ctx0" brushRef="#br0" timeOffset="10464.0463">23675 10510 86 0,'-9'-14'36'0,"9"14"1"15,-20 17 1-15,11-1-23 16,-4 3-11-16,6 9-1 15,-3-1 0-15,2 5 0 0,-2 0-1 16,5-2 0-16,-3-4-1 16,3-3-1-16,4-6 1 15,1-5-1-15,0-12 0 16,0 0 1-16,18-20-1 15,-3 0 1-15,3-9 0 16,1-2 0-16,3-7 0 16,4 1 0-16,-2 0 0 15,-1 5-1-15,1 6 1 16,-6 4-1-16,-3 11 1 15,-2 7-1-15,-13 4 0 16,14 23 0-16,-12-1 0 16,-5 7-1-16,2 5-1 15,-5 2 0-15,3 4-4 0,-4-8-1 16,14 6-21-16,-8-17-10 15,14 1-1-15,-13-22-1 16,31 10 2-16</inkml:trace>
  <inkml:trace contextRef="#ctx0" brushRef="#br0" timeOffset="10834.0833">24037 10503 96 0,'-20'18'38'0,"9"8"1"15,0-9 0-15,16 3-32 16,-1-7-4-16,12-1 0 0,3-7-1 16,5-7-1-16,4-6 0 15,6-7-1-15,-1-3 0 16,0-5 0-16,-2-4 0 15,-2 0 0-15,-11 1 0 16,-2 3 0-16,-11 7 1 16,-5 16-1-16,-18-6 1 15,-4 20 0-15,-13 13 1 16,-1 4 0-16,-1 9-1 15,1 3 1-15,3-2 0 16,13-1-1-16,11-12 0 16,14-6-2-16,21-11-1 15,11-17-5-15,29 2-24 16,-4-20-9-16,21 1-1 0,0-15-2 15</inkml:trace>
  <inkml:trace contextRef="#ctx0" brushRef="#br0" timeOffset="11810.1809">633 8922 96 0,'-5'-17'38'0,"5"17"1"0,-7-22-2 15,7 22-34-15,2 24-1 16,-1 8-2-16,-1 13 1 16,1 16-1-16,-4 14 1 15,2 9-1-15,-1 6 1 16,1-2-2-16,1-4-1 15,3-13-2-15,12-6-9 16,-7-32-24-16,14-15 0 16,0-28 0-16,7-12-2 15</inkml:trace>
  <inkml:trace contextRef="#ctx0" brushRef="#br0" timeOffset="11997.1996">643 8885 101 0,'-26'-8'40'16,"3"-1"0"-16,23 9-1 15,0 0-36-15,36-11-2 16,10-3-2-16,19-4-1 16,18 1-3-16,3-9-3 15,15 11-27-15,-13-3-4 16,-7 13 2-16,-20 4-3 15</inkml:trace>
  <inkml:trace contextRef="#ctx0" brushRef="#br0" timeOffset="12195.2194">661 9253 103 0,'-32'28'39'0,"9"-22"2"16,23-6-3-16,20-3-36 15,19-15 0-15,13-7-2 16,13 0-2-16,11 2-2 15,-2-11-14-15,7 21-20 16,-15-1 1-16,-7 16-2 16,-18 0-1-16</inkml:trace>
  <inkml:trace contextRef="#ctx0" brushRef="#br0" timeOffset="12381.238">725 9547 97 0,'-28'11'38'0,"21"0"1"16,7-11-2-16,33-28-35 15,12 7-2-15,17-4-2 16,18 0-2-16,2-15-5 16,19 10-25-16,-5-11-3 15,6 10 0-15,-7-5-1 16</inkml:trace>
  <inkml:trace contextRef="#ctx0" brushRef="#br0" timeOffset="13082.3079">1825 9174 92 0,'-34'7'37'16,"-14"-3"1"-16,4 11 1 0,-12-3-34 16,7 12 0-16,-3 3 0 15,7 10-1-15,1 6-1 16,9 6 0-16,6-1 0 15,7 5-1-15,11-9-1 16,17-6 0-16,11-12-1 16,12-12 0-16,11-14 0 15,8-13 1-15,10-10-2 16,2-9 2-16,-2-7-1 15,-8-4 0-15,-6-2 0 16,-8 5 1-16,-13 2-1 16,-6 5 0-16,-13 7 0 15,-6 7 1-15,-4 7-1 16,6 12 0-16,-20 3 0 0,10 11-1 15,1 10 1-15,1 6 0 16,2 7 0-16,2 3 0 16,7 1-1-16,1-3 1 15,9-7 0-15,4-3 0 16,8-13 1-16,4-8-1 15,4-12 0-15,4-9 1 16,2-7 0-16,-1-6-1 16,-2-4 0-16,-3-2 1 15,-3 2-1-15,-6 5 0 16,-6 6 0-16,-7 11-1 15,-11 9 1-15,4 14 0 16,-10 10 0-16,-5 6 0 0,-5 6 0 16,1 4 1-1,-1-3-1-15,4-1 1 0,2-11-1 16,3-7 1-16,7-18 0 15,0 0 0-15,20-25 0 16,-4-6 0-16,1-7-1 16,1-7 1-16,2-4-1 15,-2 2 0-15,-3 8 0 16,-4 4 0-16,-4 10 0 15,0 7-2-15,-7 18-1 16,15-20-4-16,3 21-4 16,-4-19-24-16,24 8-5 15,1-22 0-15,16 2 0 16</inkml:trace>
  <inkml:trace contextRef="#ctx0" brushRef="#br0" timeOffset="13269.3267">2750 8639 95 0,'-28'45'38'15,"-8"10"2"-15,6 22-4 16,-4 2-30-16,9 17-1 16,2 0-1-16,11 3-1 15,5-8-2-15,9-13-4 16,9-5-3-16,-3-26-26 15,14-7-6-15,-7-29-1 16,6-11 0-16</inkml:trace>
  <inkml:trace contextRef="#ctx0" brushRef="#br0" timeOffset="13450.3449">2444 9121 108 0,'-13'7'39'0,"2"-4"1"15,26 5-1-15,12-13-36 16,16-6-3-16,19-11-3 15,5-13-4-15,23-5-29 16,-6-13-2-16,8 1 0 16,-14-13 0-16</inkml:trace>
  <inkml:trace contextRef="#ctx0" brushRef="#br0" timeOffset="13726.3725">3181 8638 91 0,'-24'29'37'0,"-17"15"5"0,1 20-2 16,-8 8-22-16,11 12-11 15,-2 1-1-15,12 4-3 16,7-5 1-16,8-7-2 15,14-17-1-15,9-13 1 16,9-20 0-16,8-18-2 16,6-20 0-16,3-15 0 15,0-8 0-15,3-6 0 16,-7-1 0-16,-1 2 0 15,-10 9 0-15,-6 10 0 16,-16 20 0-16,12-4 0 16,-11 17 0-16,-5 6-5 15,10 12-5-15,-5-12-14 16,21 17-15-16,0-14-4 15,20 4 1-15,7-11-1 0</inkml:trace>
  <inkml:trace contextRef="#ctx0" brushRef="#br0" timeOffset="14071.407">3928 9060 99 0,'0'0'39'0,"1"24"0"16,-8-4 0-16,5 14-34 15,-4 5-2-15,0 9-1 16,0 3-1-16,2 1-1 15,4 0-4-15,-1-18-5 16,16-3-29-16,-4-22-2 16,15-16 1-16,-1-22-1 15</inkml:trace>
  <inkml:trace contextRef="#ctx0" brushRef="#br0" timeOffset="14471.447">3974 8744 98 0,'0'0'39'0,"-17"11"0"15,27 1-1-15,16 0-36 16,3-1 1-16,8 1 0 16,7 8-1-16,0 0 1 15,-4 5-2-15,-3 3 1 16,-7 9-1-16,-10 5 2 15,-12 3-2-15,-10 3 0 16,-7 2 0-16,-10-5 1 16,3-1 0-16,-1-12 0 15,0-6-1-15,8-15 0 0,9-11 0 16,9-19 0-16,13-12 0 15,7-6-1-15,6-5 0 16,2 0 1-16,-1 3-1 16,0 8 1-16,-6 9 0 15,-7 15-1-15,-8 13 1 16,-5 12-1-16,-6 10 0 15,1 9-2-15,-5 4-3 16,4 19-12-16,-9-10-23 16,8 5-3-16,-5-9 0 15,8 2-1-15</inkml:trace>
  <inkml:trace contextRef="#ctx0" brushRef="#br0" timeOffset="15528.5527">1730 10115 85 0,'5'-12'36'0,"-4"-6"1"16,-1 18 0-16,1-11-31 15,0 21-2-15,-3 10-1 16,3 11-2-16,0 13 0 16,1 10 0-16,0 7-2 15,3 3 0-15,3 2-4 16,1-11-1-16,14-6-31 15,-4-21 1-15,7-8-1 16,-3-24-1-16</inkml:trace>
  <inkml:trace contextRef="#ctx0" brushRef="#br0" timeOffset="15845.5844">1745 10046 103 0,'-24'-14'39'0,"24"14"1"16,-6-10-2-16,24 7-34 15,14-7-1-15,14 2-1 16,10-1 0-16,7 3-1 16,1 6 0-16,-1 7 0 15,-9 10-1-15,-13 13 0 16,-14 14 1-16,-22 9-1 15,-14 13-1-15,-15 4 2 0,-17 4-1 16,-7-2 0-16,-11-4-1 16,-1-8 1-16,6-12-3 15,9-16-1-15,12-5-3 16,2-27-21-16,31 0-13 15,-2-27 2-15,25 2-3 16,2-14 2-16</inkml:trace>
  <inkml:trace contextRef="#ctx0" brushRef="#br0" timeOffset="16189.6188">2218 10362 88 0,'-1'20'40'0,"-7"-10"-4"0,9 7 3 16,-1-17-34-16,17 10 0 15,6-16-1-15,12-7-2 16,7-8 2-16,8-6-1 16,1-5 0-16,-3-3-1 15,-5-2 1-15,-6 2-1 16,-17 2-1-16,-15 8 2 15,-19 5-2-15,-11 10 0 16,-12 8-1-16,-6 8 1 16,-5 12 0-16,-1 7-1 15,5 6 1-15,9 6-1 16,11 2-1-16,11 0 1 15,17-2-2-15,17-8 0 16,19-6-5-16,15-15-6 0,20 0-26 16,-1-17-4-16,16-1 3 15,-5-17-4-15</inkml:trace>
  <inkml:trace contextRef="#ctx0" brushRef="#br0" timeOffset="16416.6414">3028 10053 109 0,'-41'-4'40'15,"8"12"1"-15,-13 0-3 16,7 15-32-16,-3 6-1 16,8 9-2-16,1 2-1 15,7 5 0-15,6-1-2 0,9-3 1 16,11-3-3-1,13-12 0-15,16-7-5 0,7-26-15 16,27 5-17-16,-1-19-5 16,24-3 4-16,3-15-4 15</inkml:trace>
  <inkml:trace contextRef="#ctx0" brushRef="#br0" timeOffset="17040.7039">3334 10243 93 0,'-17'10'36'0,"13"2"2"16,4-12 0-16,3 11-33 15,10-14 0-15,10 0-1 16,7-6-1-16,7-6 0 15,4-5 0-15,3-3-1 16,-4-1 0-16,-3 1-1 16,-8-1 1-16,-8 3-1 15,-14 5 0-15,-9 4 0 16,-14 3 0-16,-7 5 0 15,-10 7-1-15,-5 7 1 16,-8 6-1-16,2 5 1 16,1 7-1-16,6 5 1 15,6 3-1-15,13 1 0 0,11-3-1 16,15-2-1-16,20-8-2 15,7-12-3-15,23 1-11 16,-2-24-23-16,21-7 1 16,-5-12 0-16,8-5 0 15</inkml:trace>
  <inkml:trace contextRef="#ctx0" brushRef="#br0" timeOffset="17548.7547">3917 10074 106 0,'-36'30'40'16,"8"13"1"-16,-7-9-5 15,8 10-31-15,4-6-2 0,4 1 0 16,8-8-2-16,5-3 0 16,6-10-2-16,0-18 1 15,15 7 1-15,0-19-1 16,6-10 1-16,1-5 0 15,2-6 0-15,1-4-1 16,-4-3 2-16,-3 2-2 16,-3 3 0-16,-3 7 0 15,-8 8 0-15,0 5 0 16,-4 15-1-16,0 0 1 15,3 20 1-15,-4 3-1 16,0 5 0-16,3 4 0 16,2-2 1-16,4 1 0 15,1-12-1-15,9-6 1 0,4-13 0 16,6-13 0-16,5-10 0 15,1-13-1-15,0-4 1 16,-1-8 0-16,0 3-1 16,-7 4 0-16,-5 6 1 15,-6 11-1-15,-8 13 0 16,-7 11 0-16,-2 19 0 15,-4 10 0-15,-3 9 0 16,-1 5-1-16,4 2 0 16,3 2 0-16,3-5-3 15,7-16-3-15,18-2-15 16,-2-27-18-16,16-9-2 15,3-25 1-15,13-5-1 16</inkml:trace>
  <inkml:trace contextRef="#ctx0" brushRef="#br0" timeOffset="17969.7968">4711 9543 89 0,'-34'17'40'0,"1"23"1"16,-10 4-1-16,10 16-25 15,2 8-8-15,9 8-2 16,5 0-1-16,6 1 0 15,7-3-2-15,4-5-1 16,3-9 0-16,2-10 0 16,2-11 0-16,2-14-1 15,-3-14 0-15,-6-11 0 16,18-13 0-16,-8-10 0 15,1-10 0-15,1-8 0 0,4-7 0 16,4-5 0-16,2 1-1 16,3 6 1-16,2 4 0 15,4 10-1-15,0 9 1 16,1 11-1-16,-1 12 1 15,-3 14 0-15,-5 10-1 16,-9 6 1-16,-6 10 0 16,-9 0 1-16,-15 5-2 15,-11 1 1-15,-11-3-1 16,-7-4-1-16,-3-3-1 15,-6-12-4-15,10 1-8 16,-5-28-20-16,26 0-5 16,3-20-1-16,26 0-1 15</inkml:trace>
  <inkml:trace contextRef="#ctx0" brushRef="#br0" timeOffset="18542.8541">4890 10170 101 0,'0'23'40'15,"-1"-13"0"-15,14-1-1 16,2-12-34-16,15-4-1 16,7-10-2-16,6-4-1 15,-1-8 0-15,-2-2 0 16,-3-7-1-16,-10 1 0 15,-10-2 1-15,-14 2-1 16,-12 5 0-16,-9 5 1 16,-10 9-1-16,-4 7 0 0,-5 12 1 15,2 13 0-15,-1 8-1 16,7 8 1-16,6 7 0 15,9 1 0-15,10 1 0 16,9-3 0-16,13-6 0 16,10-7-1-16,6-8 1 15,9-8-1-15,5-8 1 16,3-7-1-16,-3-4 0 15,0 1 0-15,-9 0 1 16,-8 2-2-16,-7 8 1 16,-12 8 0-16,-8 8 0 15,-11 7 0-15,-8 7-1 16,-7 4 1-16,-1 4 0 15,-1-4 0-15,2-2 0 0,4-7 1 16,7-11 0-16,11-13 0 16,4-11 1-16,12-15 0 15,10-15 1-15,11-7-3 16,4-11 0-16,10-7 0 15,1 0 0-15,-2 2 0 16,2 14-9-16,-10-1-5 16,8 27-11-16,-21-5-17 15,9 18 0-15,-7-1-2 16,9 13 2-16</inkml:trace>
  <inkml:trace contextRef="#ctx0" brushRef="#br0" timeOffset="24676.4674">663 10408 4 0,'0'0'21'0,"0"0"0"16,0 0-2-16,0 0-6 15,0 0-1-15,0 0-3 16,0 0 0-16,0 0 1 15,0 0-2-15,0 0 0 0,-5 11-1 16,12 0-2-16,-7-11-1 16,9 23-2-16,-2-8 0 15,0 6-2-15,2 2 1 16,4 2-1-16,-3 2 1 15,-1 1-1-15,4 3 0 16,0 0 0-16,1 1-1 16,0-1 0-16,3 4-1 15,-3-4 1-15,7 3-2 16,-4-2 1-16,4 4-1 15,-4-3-1-15,4 2 3 16,-2-1-2-16,1 0 2 16,0-1-2-16,1 1 1 15,-1-3-2-15,0 1 1 16,1-6 1-16,-1 7-1 0,1-8-1 15,0 9-3-15,-4-6-14 16,1 2-5-16,2 4 2 16,-5-2 0-16</inkml:trace>
  <inkml:trace contextRef="#ctx0" brushRef="#br0" timeOffset="25622.562">1389 11725 29 0,'12'21'20'16,"2"2"3"-16,0 0-9 15,0-2-13-15,-1 3-2 16,2-2 1-16,1 2 0 16,0 2-1-16,2-2 2 0,-1 5-2 15,0-3 2-15,2 3-1 16,-4 0 1-16,-1-2 2 15,1 5 0-15,-2-6 2 16,2 4 0-16,-4-6 0 16,6 5 0-16,-2-5 0 15,3 3-1-15,-4-3-1 16,5 0-3-16,1 2 0 15,-1-1-1-15,1 3 0 16,-3 1-1-16,2-1 1 16,-3 2-1-16,1-1 1 15,-3 2 1-15,0-2 1 16,0 0-1-16,-1-4 1 15,2 2 1-15,-3-2 0 0,6 1 0 16,-4 0-1-16,1 1 1 16,2 5-2-16,-1 0 1 15,3 2-1-15,-2 1-1 16,2 1 0-16,-2 0 1 15,-2 1-2-15,1-3 1 16,-2-1 0-16,1-1 0 16,-2-2 0-16,1-1 1 15,0 0 0-15,0 2 0 16,2-2 0-16,4 2 0 15,-1 0 0-15,1 3 0 16,0 2 1-16,3 1-1 16,-1 2 0-16,-1 1 1 0,0-4-1 15,-2 4 1-15,3-1-1 16,-3 0 0-16,2 0 1 15,-4 0 0-15,2-2-1 16,3 3 1-16,-3-2 0 16,1 0 0-16,-1 0-1 15,3 0 0-15,-3-1 1 16,3 1-2-16,-2 0 1 15,2 0-1-15,-2 1 2 16,-1 1-2-16,2 1 1 16,0 3 1-16,0-1-1 15,-2 2 1-15,-1 0 0 16,2 1 1-16,-2-2-1 15,1 4 2-15,-2-7-3 16,2 3 0-16,-2-4 0 0,4 1 0 16,-2-3 0-16,3-1 0 15,-2-2-1-15,1 2 0 16,2-1 1-16,2 0 1 15,3 2 0-15,-4 2-1 16,2 2 0-16,2-2 1 16,-1 4-1-16,-2 2 1 15,0-2 0-15,-1 2 0 16,-4-5-1-16,-1-1 1 15,-1-2-1-15,-2-9-2 16,0-1-3-16,-10-16-16 16,8 5-13-16,-14-17 0 15,16 15 1-15</inkml:trace>
  <inkml:trace contextRef="#ctx0" brushRef="#br0" timeOffset="26710.6708">3664 15030 39 0,'-12'5'35'0,"-4"1"2"16,3 13-1-16,-5-6-32 15,4 9 0-15,-2-5-1 16,6 5 0-16,3-2-2 16,4-1 1-16,6-4-2 15,7-2 0-15,5-1 0 16,3-1 0-16,5-1 0 15,5 1 0-15,-2-1 0 16,0 0 0-16,-3 5 0 16,-5 6 1-16,-7 2 0 15,-5 4 0-15,-8 2-1 16,-6 4 3-16,-6-5-3 0,0-1 1 15,-1-6-4-15,-1-11-1 16,16-10-27-16,0 0-6 16,-3-20-1-16,8-13-1 15</inkml:trace>
  <inkml:trace contextRef="#ctx0" brushRef="#br0" timeOffset="27193.7191">3917 15090 36 0,'-19'16'36'0,"14"-5"0"16,5-11-2-16,-9 28-29 0,8-3 0 15,5 7-1-15,-1 6-2 16,5 6 1-16,-4 1-1 15,6 6 1-15,-5-5-2 16,2-3-1-16,-1-9 1 16,-1-5-2-16,-3-13 1 15,-2-16-1-15,0 0 1 16,2-22 0-16,-5-9 0 15,-1-7 1-15,-1-11-1 16,-3-5 1-16,-2-9-1 16,-1-1 3-16,1 0-3 15,5 3-1-15,0 5 1 16,4 6 0-16,7 7 0 15,5 6 0-15,8 13 1 16,5 6-1-16,3 10 0 0,2 5 1 16,2 6 0-16,-3 5-1 15,-4 6 1-15,-5 4-1 16,-9 6 0-16,-10 2 0 15,-9 5-2-15,-12 2-2 16,-5 1-3-16,-16-8-26 16,7 0-4-16,-7-13-2 15,10-5 1-15</inkml:trace>
  <inkml:trace contextRef="#ctx0" brushRef="#br0" timeOffset="28365.8363">441 11162 78 0,'-6'-16'36'0,"6"16"-2"16,0 0 2-16,-14-9-33 16,14 9-1-16,-11 20-1 15,5 3 0-15,0 9 0 16,0 10 0-16,-1 4 0 15,2 3-1-15,3 2 2 16,-1-3-1-16,3-6 0 16,0-11 0-16,3-8 1 15,-3-23-1-15,0 0 0 16,16-10 1-16,-7-17-1 15,-2-12 1-15,3-8-1 0,-3-6 0 16,2-4 0-16,-3 2 0 16,1 3 0-16,-3 7 0 15,-1 9 0-15,-3 10-1 16,5 11 0-16,-5 15 1 15,0 0-1-15,11 27 0 16,-4 5 0-16,7 11 0 16,-1 6 0-16,5 7 1 15,6 0-2-15,2-3 0 16,7-6 0-16,-4-10 1 15,1-9 0-15,-1-15 1 16,-4-14 0-16,0-15 0 16,-7-12 1-16,-5-13 0 15,-5-9-1-15,-5-6 1 0,-4-3-2 16,-2-3 1-16,-2 4-1 15,-1 7-1-15,1 9-1 16,1 12-4-16,-1 5-3 16,18 24-27-16,-13 1-3 15,20 16 0-15,-6 1-2 16</inkml:trace>
  <inkml:trace contextRef="#ctx0" brushRef="#br0" timeOffset="28898.8896">1252 10980 90 0,'0'0'34'0,"-19"19"0"16,16 0-2-16,-2 2-29 16,5 9-2-16,3 2 0 15,4 9 0-15,-1 3 0 16,6 4 1-16,-5-3 0 15,2-1 1-15,-1-6-2 16,0-4 2-16,-3-9-2 16,-3-8 1-16,-2-17-1 15,0 0-1-15,0-27 1 16,2-4-1-16,-5-9 0 0,0-6 0 15,-2-10 1-15,-1-2 1 16,2-6-1-16,-1 2 0 16,0 4 0-16,5 3 0 15,4 8 0-15,4 3 1 16,6 9-2-16,8 10-1 15,6 6 0-15,1 10 0 16,7 6 1-16,-2 4-1 16,3 5 1-16,-3 4 0 15,-10 6-1-15,-11 4 2 16,-9 4-1-16,-14 6 0 15,-14 3-1-15,-13 1-2 16,-5 4-5-16,-18-13-25 16,17 3-6-16,-7-14-1 0,16-5 1 15</inkml:trace>
  <inkml:trace contextRef="#ctx0" brushRef="#br0" timeOffset="30664.0661">22253 10969 30 0,'0'0'26'0,"0"0"-4"16,0 0 1-16,0 0-5 0,-10-4-5 16,10 4-2-16,0 0-1 15,0 0-3-15,0 0-1 16,0 15 0-16,0-15-4 15,6 22 1-15,1-7-2 16,2 4 0-16,3 3-1 16,2 2-1-16,4 3-2 15,1-1-1-15,5 10-5 16,-5-9-2-16,13 15-14 15,-11-3-7-15,5 8-1 16,-6-1 1-16</inkml:trace>
  <inkml:trace contextRef="#ctx0" brushRef="#br0" timeOffset="31585.1582">22650 11716 42 0,'19'15'23'0,"3"1"-5"16,-6-4 1-16,5 11-8 15,-10-7-4-15,8 13 0 16,-12-6-1-16,7 11 0 15,-6-6 0-15,4 7 0 16,-6-4-2-16,8 2 0 16,-5-2-2-16,2-2-3 15,6 3-2-15,-5-2-1 16,10 6-1-16,-7-8 0 15,5 10 0-15,-3-6 0 16,3 11 0-16,-2-3 1 16,2 3 2-16,-2 0 2 15,0-1 1-15,-2 1-1 0,1-3 2 16,0 3-1-16,0-6 2 15,1 2 0-15,-1-1-1 16,4 2 1-16,-2-2-1 16,4 3 0-16,1-1 0 15,3 2-1-15,-1-1 0 16,2 4-1-16,1-1 1 15,-2 2-1-15,1 0 1 16,0-1 1-16,-7 0-1 16,7 0 1-16,-10-4 0 15,5 2 1-15,-4-6-1 16,1 5 1-16,-3-3-1 15,0 3 0-15,1 1-1 16,1 2 2-16,0 1-2 0,2 3-1 16,0-2 0-16,-2 4 0 15,3 0 0-15,-1-2-1 16,1 1 1-16,-2-1-3 15,0 1 3-15,-2-2-1 16,1 3 1-16,-1-2-1 16,0-1 1-16,1 0 1 15,-2 2-1-15,0 0 0 16,-2-1 0-16,3 0 0 15,1 0-1-15,0-2 0 16,0 1 0-16,2-1-1 16,0-2 1-16,3 1 0 15,-2-1 0-15,-1 2 0 0,1 2 1 16,-2 0 0-16,0 2 0 15,-3 2 1-15,1 3-1 16,-3 1 0-16,3 3 1 16,-1 2-2-16,1 2 2 15,-3 2-2-15,2 0 2 16,-2 5-2-16,4-3 3 15,0-1-2-15,3 0 1 16,0-2 0-16,0 0 0 16,6-1 0-16,-1 0-1 15,2-4-1-15,0 2 1 16,2-1-2-16,-1 4 1 15,0 4 0-15,4-2 0 16,-3 1-1-16,3 0 1 0,-1-3 1 16,0-2-2-1,-2-11-6-15,8 0-26 0,-10-16 0 16,0-4-1-16,-6-15 0 15</inkml:trace>
  <inkml:trace contextRef="#ctx0" brushRef="#br0" timeOffset="33780.3777">21245 11231 72 0,'4'-20'36'15,"-5"-1"-1"-15,2 10 1 16,-9-3-31-16,8 14-2 15,-4-14 0-15,4 14-1 16,-12 10 0-16,4 8-1 16,-4 7 0-16,0 11 0 0,-3 9 0 15,0 8 0-15,-4 3 0 16,4 1 1-16,0-4-2 15,6-6 2-15,1-9-2 16,4-9 1-16,8-16 0 16,-4-13-1-16,23-16 0 15,-6-12 1-15,4-9-1 16,0-8 0-16,0-5 1 15,-2-4-1-15,-1 2 1 16,-3 4 0-16,-6 7 0 16,-4 10 0-16,-3 9 0 15,-3 10-1-15,1 12 1 16,0 0-1-16,-11 24 0 15,9 1 0-15,2 10 0 0,1 5 0 16,5 6 0-16,4 1 0 16,4-5 0-16,6-4 1 15,3-9-1-15,5-7 2 16,1-14 0-16,-1-10 0 15,-2-14 0-15,1-9 0 16,-6-10 0-16,-4-7-1 16,-4-2 1-16,-8-1-2 15,-3 2 0-15,-5 3-1 16,-2 8 0-16,-6 4-3 15,3 11 0-15,-1 2-3 16,9 15-8-16,-14-1-22 16,14 1-2-16,8 11 0 0,3 0 1 15</inkml:trace>
  <inkml:trace contextRef="#ctx0" brushRef="#br0" timeOffset="34283.428">21668 11172 79 0,'0'0'36'0,"-14"14"-1"15,10 2 0-15,-2 3-31 16,5 12 0-16,-2 5-2 15,3 8 1-15,-1 4 0 0,0 2-1 16,1-3 0-16,1-4 0 16,-1-6-1-16,2-8 0 15,-1-11 0-15,-1-18 0 16,0 0-1-16,12-16-1 15,-8-12 2-15,3-7-2 16,0-8 2-16,-2-7-2 16,1-4 1-16,-2-1 0 15,1 2 0-15,-4 1 0 16,1 8 1-16,0 1-1 15,1 8 0-15,2 6 3 16,3 7-3-16,3 8 2 16,7 2-1-16,4 9 1 15,6 4-2-15,2 5 0 0,2 4 0 16,2 2-2-16,-4 5 1 15,-5 2 0-15,-8 3 0 16,-10-1 0-16,-13 4 1 16,-12-3-1-16,-8-1-2 15,-11-7-5-15,8 5-23 16,-13-13-6-16,10-2-1 15,4-10-1-15</inkml:trace>
  <inkml:trace contextRef="#ctx0" brushRef="#br0" timeOffset="35164.5161">24685 14725 59 0,'-10'-15'39'0,"-2"15"-1"16,-11 1 0-16,2 18-30 15,-8 0-5-15,2 11-1 16,-2 0 1-16,3 7-2 16,3-3 0-16,7 3-1 15,4-6 1-15,7-4-1 16,8-9 0-16,8-5 0 15,9-10 0-15,7-5 0 0,5-6 0 16,4-2 0-16,2-5 0 16,2 1 0-16,-6 3 1 15,-3 4 0-15,-8 9 0 16,-9 10 0-16,-14 8 0 15,-6 8 0-15,-12 6 0 16,-4 9 0-16,-4 2 0 16,-2 2-1-16,1-4 0 15,3-4 0-15,7-8-1 16,4-10-3-16,18-3-13 15,-3-29-22-15,20-5 0 16,2-21-2-16,18-2 1 16</inkml:trace>
  <inkml:trace contextRef="#ctx0" brushRef="#br0" timeOffset="35693.5689">25036 14668 60 0,'-19'-1'38'0,"7"11"0"16,-6 1 0-16,7 14-30 15,-6-4-4-15,5 10 0 16,-2 1-2-16,6 9 0 16,-1 0-1-16,5 6 0 15,3-1-1-15,1 3 0 16,0-5 0-16,5-2 0 15,-1-7 0-15,2-4 0 16,-1-9 1-16,0-10-1 16,-5-12 0-16,0 0 1 0,9-19-1 15,-8-4 1-15,-1-10 0 16,0-5 0-16,-1-10 1 15,1-7-1-15,-1-7 0 16,3-5 1-16,5-2-1 16,2 1 0-16,4 2 0 15,4 5 0-15,4 9 0 16,5 10 0-16,3 15 0 15,-2 10 0-15,0 13 0 16,-3 11 0-16,-4 7 0 16,0 9 0-16,-8 9 0 15,-9 4-1-15,-10 8-1 16,-7 2 1-16,-9 2-2 15,-6 2 1-15,-8-5 0 0,-3-3 0 16,-4-8-1-16,3-8-1 16,6-6-1-16,1-22-9 15,22 7-14-15,-3-25-13 16,16-6 1-16,7-19-4 15</inkml:trace>
  <inkml:trace contextRef="#ctx0" brushRef="#br1" timeOffset="131586.1573">17958 9578 58 0,'3'-16'32'0,"-3"16"-1"16,-15-17-1-16,15 17-19 15,-23-5 0-15,23 5-3 16,-13 2-1-16,23 2-1 15,19-9-2-15,28 1-1 16,29-14 0-16,30-1-2 0,33-13 1 16,28-2-1-16,20-9 1 15,16 2-2-15,2 0 0 16,-14 10 0-16,-16 5 0 15,-25 6 0-15,-35 9 1 16,-31 4-1-16,-31 3 0 16,-37 3 0-16,-26 1 1 15,-39-13-1-15,-25 2 1 16,-25-5 0-16,-17-3 0 15,-14-3 0-15,-11-1 0 16,4-1 1-16,6 3-1 16,17 1 0-16,29 2 0 15,33 2-1-15,38 1 1 16,41 1-1-16,39 2 0 15,38 2-1-15,26 5 1 16,16 8 0-16,2 7 0 0,-12 15 1 16,-27 8-1-16,-34 20 1 15,-46 11-1-15,-48 9 1 16,-53 7 1-16,-41 3-1 15,-30 2-1-15,-19-3 0 16,-4-1-5-16,-1-18-28 16,36 0-4-16,24-18-1 15,49-12-3-15</inkml:trace>
  <inkml:trace contextRef="#ctx0" brushRef="#br1" timeOffset="132346.2333">17477 10409 85 0,'0'0'37'0,"49"4"-1"16,17-13 2-16,44 1-35 15,24-10 2-15,31 2-2 16,29-9 1-16,22-2-2 16,14-4 0-16,6-1 0 15,-5-4 0-15,-14 5 0 16,-22 3-1-16,-29 4 0 0,-41 6 0 15,-35 3 0-15,-38 2 0 16,-39 3-1-16,-41 4 0 16,-34-1 1-16,-31-1-1 15,-23 0 1-15,-14 1-1 16,-5 0 1-16,6 3 0 15,12 2-1-15,30 6 1 16,33 1 0-16,39 3 0 16,43 2 0-16,41 0-1 15,38-1 1-15,33 4-1 16,20 1 1-16,14 2-1 15,2 2 1-15,-15 3-1 16,-24 9 0-16,-40 4-1 16,-48 8 2-16,-51 7-2 15,-45 5 1-15,-51 6-2 0,-40 7 0 16,-23 3-3-16,-11-12-7 15,20 5-24-15,15-16-3 16,40-6-1-16,29-19-1 16</inkml:trace>
  <inkml:trace contextRef="#ctx0" brushRef="#br1" timeOffset="133014.3001">17281 11533 80 0,'0'0'38'0,"39"-12"-1"16,40-10 0-16,39-12-34 15,43-4-1-15,86-7 1 0,-10 0-1 16,20-3 0-16,8 9-1 15,-4 7 0-15,-13 5 0 16,-35 9 0-16,-36 6-1 16,-99 9 0-16,-5 4 1 15,-54 4-1-15,-47 2-1 16,-40 1 1-16,-30 1 0 15,-17-2 0-15,-9-1 1 16,7-5-1-16,16-4-1 16,28-4 1-16,31-3 1 15,33-4-1-15,33-1 1 16,29-1 1-16,26 1-1 15,19-2 1-15,10 6 1 16,5 3-1-16,-7 5-1 0,-6 4 0 16,-12 6 0-16,-15 5-2 15,-20 5 2-15,-27 8-2 16,-29 6 0-16,-34 9 1 15,-25 6 0-15,-27 8 0 16,-26 5 0-16,-16 3-2 16,-4-1 0-16,7 4-9 15,9-12-27-15,33-4 0 16,18-18-1-16,40-4-1 15</inkml:trace>
  <inkml:trace contextRef="#ctx0" brushRef="#br1" timeOffset="133682.3669">17347 12449 77 0,'20'-9'39'0,"40"-14"-2"16,46 1-2-16,37-8-33 15,32 1-1-15,22 1 2 16,17-1-1-16,-6 4 1 16,1 5-1-16,-16 1 1 15,-14 3 0-15,-18 1-1 16,-15 1 0-16,-23-4 0 15,-23 1-1-15,-24-1 0 16,-22 0-1-16,-28-1 0 16,-30 3 0-16,-29-1 0 15,-31 2-1-15,-27 1 1 16,-22-1-1-16,-20 4 1 0,-6 0 1 15,2 4-1-15,17 0 0 16,21 3 1-16,30-2-1 16,36 4 1-16,48-1-1 15,50 1 1-15,40-1-1 16,40-1 1-16,26 2 0 15,22 0 0-15,9 4 1 16,-9 0-1-16,-26 10 0 16,-39 4 0-16,-42 9 0 15,-53 12 0-15,-47 8-1 16,-53 9-2-16,-42 3 0 15,-29 4-4-15,-21-12-14 16,12 9-19-16,8-18 1 16,32-6-2-16,25-23 0 15</inkml:trace>
  <inkml:trace contextRef="#ctx0" brushRef="#br1" timeOffset="134327.4313">17629 13257 86 0,'36'1'39'16,"15"-10"0"-16,35 6-2 16,18-9-35-16,26-1-1 15,21-4-1-15,19-4 1 16,13 0-1-16,7-3 0 15,6 1 1-15,-2 1 0 16,-5 1 1-16,-7 4-1 16,-20 1 0-16,-23 5 0 15,-30 2 0-15,-24 2 0 16,-40-1 0-16,-34 1-1 0,-37 0 0 15,-34-2 0-15,-30-1 0 16,-22-2-1-16,-15-1 1 16,-4 4 0-16,3-1 0 15,16 5 0-15,25 4-1 16,30 0 2-16,43 2-1 15,37 1 0-15,40-1 1 16,36 2 0-16,29-1 0 16,19 3 0-16,10-3 0 15,-4 5 0-15,-20 4 0 16,-27 6 0-16,-36 7 0 15,-44 7 0-15,-48 4-1 16,-44 1-1-16,-44 8-3 16,-31-7-4-16,-10 14-29 15,-15-16-2-15,10 3-1 0,9-15-2 16</inkml:trace>
  <inkml:trace contextRef="#ctx0" brushRef="#br1" timeOffset="134966.4953">17347 14200 73 0,'53'-9'40'16,"49"-8"-3"-16,36-14 1 15,38-3-38-15,35-3 1 16,23-6-1-16,11-4 2 15,3-2-1-15,-4-1 1 16,-17 5-1-16,-25-3 1 16,-26 5-1-16,-34 5 0 15,-33 3 0-15,-42 6-1 16,-35 6 0-16,-38 8 0 0,-32 4 0 15,-28 5 0-15,-22 1-1 16,-16-1 1-16,-8 4-1 16,-1 0 1-16,5-2 0 15,15 2 0-15,21-1 0 16,27-1 1-16,31 0-1 15,32-1 1-15,30 1 1 16,27 2 0-16,26 2 0 16,13 4 0-16,10 4 0 15,-4 4 0-15,-11 8 0 16,-19 5-1-16,-23 11 1 15,-31 3-1-15,-34 7-1 16,-31 5 0-16,-34 1-2 0,-22 5-1 16,-20-4-1-16,-10 4-3 15,-10-13-31-15,22 5 0 16,1-17-1-16,28-3-2 15</inkml:trace>
  <inkml:trace contextRef="#ctx0" brushRef="#br1" timeOffset="135621.5608">17221 15156 62 0,'104'-22'40'15,"34"-15"-2"-15,34 0 0 16,17 4-36-16,17-5-2 15,12 4 0-15,-6 3 0 16,-8 5 2-16,-15 0 0 16,-20 5-1-16,-17 2 1 15,-20-3-1-15,-18-1 1 0,-22 0-1 16,-15 0 1-16,-20-5-1 15,-15 0-1-15,-20-4 0 16,-20 0 0-16,-20-4 0 16,-20 4 0-16,-19 1 0 15,-15 3 0-15,-11 7 1 16,-7 6 0-16,2 6 0 15,11 8 0-15,14 5 0 16,21 7 0-16,29 3 0 16,31-4 0-16,34 0 0 15,35-3 0-15,29-3 0 16,21 0-1-16,10 0 1 15,0 4 0-15,-9 3-1 16,-21 6 0-16,-32 11 1 0,-39 6-1 16,-38 12-1-16,-38 5 0 15,-34 6-1-15,-29 7-2 16,-21 5-1-16,-19-2-6 15,12 9-27-15,-9-14-1 16,19-1 0-16,5-15 0 16</inkml:trace>
  <inkml:trace contextRef="#ctx0" brushRef="#br1" timeOffset="136273.626">17179 16139 61 0,'48'-10'40'16,"38"1"-1"-16,24-15-1 15,21 1-38-15,35-3 0 16,20 2 0-16,14-3 0 0,8 1 0 16,4 1 1-16,1-3-1 15,-1-3 1-15,-9-2 0 16,-13-2 0-16,-16-1 0 15,-25 5 0-15,-25 1 0 16,-32 2 0-16,-33 6-1 16,-36 4 1-16,-30 3-1 15,-38 2 1-15,-28 3 0 16,-21-2-2-16,-16 1 2 15,-6 0-1-15,4 2 1 16,12 0-2-16,18 2 2 16,30 1-1-16,33 0 0 15,33 3 1-15,39 0-1 16,35-1 2-16,25 2 0 15,20-2 0-15,14 4-1 0,8 1 1 16,-4 3 1-16,-12 3-1 16,-22 7 0-16,-29 5-1 15,-35 8-1-15,-33 9 0 16,-41 3-3-16,-35 11 1 15,-33 6-3-15,-23 11 1 16,-17-4-3-16,-5 16-7 16,-5-18-24-16,21 8 1 15,10-15-1-15,29-2 0 16</inkml:trace>
  <inkml:trace contextRef="#ctx0" brushRef="#br1" timeOffset="136911.6898">17480 17193 59 0,'36'2'41'0,"38"-5"0"15,28-16-2-15,38-7-38 16,22 1 0-16,29-4-1 0,19 3 2 16,9 0-2-16,5 3 0 15,-1 2 0-15,-11-2 0 16,-14 1 0-16,-20 2 0 15,-19-1 0-15,-27-1 0 16,-20 2 1-16,-32-3-1 16,-26 1 0-16,-28 1 1 15,-24-1-1-15,-24 2 0 16,-26 0 0-16,-18 1 1 15,-17 5-1-15,-16 1 0 16,-1 9 0-16,1 3 1 16,11 4-1-16,15 6 1 15,28 5-1-15,30 3 1 16,38-2 0-16,40 1-1 15,31-5 2-15,32-3-1 0,24-1 0 16,15 0-1-16,-2-1 1 16,-9 2-1-16,-24 5 1 15,-33 12-1-15,-38 7 0 16,-44 14 0-16,-40 7 2 15,-46 9-1-15,-29 6 1 16,-24 4-1-16,-11-2 0 16,-4-2-3-16,5-16-5 15,26 0-32-15,6-15 0 16,33-12-3-16,15-18 2 15</inkml:trace>
  <inkml:trace contextRef="#ctx0" brushRef="#br1" timeOffset="138447.8433">5574 10597 12 0,'0'0'28'0,"-24"0"2"16,9-3 2-16,-1 4-13 15,-9-11-4-15,12 11-2 0,-10-9-3 16,23 8-2-16,-21 2-2 16,21-2-1-16,18 11-2 15,14-3 1-15,20-7-1 16,26-5 1-16,26-11 0 15,30-5-1-15,29-14 1 16,25-9-2-16,21-6 1 16,13-4-2-16,8-1 1 15,-1 7-1-15,-12 11 0 16,-24 9-2-16,-23 14-1 15,-32 12-1-15,-27 16-2 16,-34 2-6-16,-16 16-26 16,-37-4 2-16,-16 6-3 15,-16-6 4-15</inkml:trace>
  <inkml:trace contextRef="#ctx0" brushRef="#br1" timeOffset="138911.8896">6223 10293 45 0,'65'-27'31'0,"-10"7"0"15,-4 7 3-15,-23-4-22 16,3 14-2-16,-31 3-3 15,0 0-1-15,-14-1-1 16,-15 12 0-16,-18-3-1 16,-11 8-1-16,-19 6-1 15,-11 9 1-15,-18 6-1 16,-9 12 0-16,-11 6 0 15,4 5 0-15,6-4-1 16,20 1 2-16,19-7-2 16,34-6 1-16,37-13-1 15,41-10 1-15,39-12-1 0,24-3-1 16,23 0-2-16,12-2-1 15,10 9-3-15,-11-5-12 16,0 16-19-16,-26 2 0 16,-3 11-2-16,-16-4 2 15</inkml:trace>
  <inkml:trace contextRef="#ctx0" brushRef="#br1" timeOffset="139363.935">5248 11541 67 0,'-26'9'36'0,"6"-9"-2"16,20 0 1-16,17-2-31 15,27-6 0-15,26-9-2 16,25-1 1-16,27-11 1 15,29-5-1-15,25-7 1 0,24 0-1 16,15-2 0-16,10 4-1 16,-4 8 0-16,-1 6-1 15,-7 12-1-15,-19 6-1 16,-17 10-3-16,-24-2-5 15,-16 13-28-15,-37-6 1 16,-16 5-3-16,-36-11 1 16</inkml:trace>
  <inkml:trace contextRef="#ctx0" brushRef="#br1" timeOffset="139743.973">5853 11203 60 0,'68'-34'37'0,"14"-1"-2"16,6 4 0-16,-12 2-30 15,-5 9 0-15,-19 9-2 16,-19 12 0-16,-30 11 0 16,-29 14-3-16,-32 8 3 15,-17 17-1-15,-21 9 1 16,-6 10-1-16,-5 3 1 15,11 2-1-15,13-2 0 16,23-2 2-16,26-10-2 16,32-8 0-16,33-18-1 0,34-12-1 15,31-8-2-15,21-10-3 16,25-1-29-16,1-11-5 15,13 7 1-15,-6-3-1 16</inkml:trace>
  <inkml:trace contextRef="#ctx0" brushRef="#br1" timeOffset="140129.0115">5446 12338 70 0,'-56'11'37'16,"28"1"-1"-16,28-12 1 15,25-6-33-15,41-8-1 16,35-1 1-16,28-10-1 15,27-2 0-15,21-5 0 16,26 1 0-16,13-3-1 16,11 2 0-16,6 4-2 0,1 1 0 15,-7 9-4-15,-17-7-17 16,-14 16-17-16,-38-5 0 15,-30 13-3-15,-44-4 1 16</inkml:trace>
  <inkml:trace contextRef="#ctx0" brushRef="#br1" timeOffset="140529.0513">5965 12180 65 0,'82'-54'38'0,"-3"-2"-3"15,-3 9 2-15,-17 14-34 16,-7 6-1-16,-23 12 0 15,-29 15 1-15,-16 14-1 16,-34 17 0-16,-23 10 1 16,-19 17 0-16,-16 8-1 15,-4 6 1-15,-4 1 0 16,16 3 0-16,14-4-1 15,26-7-1-15,25-8 0 16,34-15 0-16,31-10-1 16,27-12-1-16,26-7 0 15,16-8-2-15,16-1 0 0,5-5-1 16,11 9-5-16,-14-6-29 15,8 16 0-15,-12-3-1 16,2 12 1-16</inkml:trace>
  <inkml:trace contextRef="#ctx0" brushRef="#br1" timeOffset="141063.1049">8417 12664 16 0,'52'-6'4'16,"-5"8"5"-16,-28-10 9 15,-2 14 15-15,-31-4 3 16,-11 13-6-16,-31-9-13 15,-1 18-5-15,-29-4-6 0,-11 10-2 16,-20 0-2-16,-11 7 0 16,-18 0 0-16,-7 7 0 15,-18-3-1-15,-13 3 1 16,-5-1 0-16,-15-1 0 15,-6-1-1-15,1-3 1 16,2-3-1-16,8-3 1 16,18-7-2-16,24-3 0 15,29-7-3-15,31-9-2 16,54-1-33-16,20-15 0 15,46-5-1-15,21-12-1 16</inkml:trace>
  <inkml:trace contextRef="#ctx0" brushRef="#br1" timeOffset="141497.1483">5730 13086 63 0,'-21'-13'37'15,"4"7"-1"-15,-1-5 1 0,18 11-32 16,-19-14-1-16,19 14 0 16,-9 0 0-16,3 12 0 15,-6 5 0-15,-2 11 0 16,-9 9-1-16,-2 7 0 15,-4 8-1-15,-1 5 0 16,-2-2-1-16,7-2 0 16,6-8-1-16,16-7-1 15,16-10 1-15,17-13-1 16,21-8-1-16,16-9 0 15,20-5-1-15,12-4-3 16,18 3 0-16,2-9-12 16,14 17-22-16,-8-1 1 15,2 13-1-15,-3-1 1 0</inkml:trace>
  <inkml:trace contextRef="#ctx0" brushRef="#br1" timeOffset="142032.2018">8206 13553 38 0,'28'-2'34'15,"-6"-1"2"-15,-8 8-1 16,-14-5-26-16,-11 24-3 15,-17-10-1-15,-10 9 2 16,-26-1-2-16,-11 7 0 16,-27 1-1-16,-16 2-1 15,-23 4-1-15,-23 4 0 0,-21 5-1 16,-18 1 0-16,-16 4-1 15,-7-2 0-15,2 0-1 16,4-3 1-16,9-6 0 16,24-7 0-16,24-8 1 15,30-5-2-15,30-9 1 16,27-4-1-16,29 2-2 15,18-7-3-15,29 15-11 16,0-16-19-16,28 23-2 16,-4-13-1-16,14 7 1 15</inkml:trace>
  <inkml:trace contextRef="#ctx0" brushRef="#br1" timeOffset="142420.2406">5886 13957 62 0,'0'-12'39'16,"0"-6"-3"-16,6 4 2 15,-1-1-31-15,4 0-6 16,-1 3 1-16,-8 12-1 16,0 0 1-16,-31 23-1 15,-9 11 0-15,-21 15 0 16,-21 15 1-16,-10 13-1 15,-17 8 0-15,3 4 0 0,4-6-1 16,20-8 0-16,21-17 1 16,33-18 0-16,44-26 0 15,40-20-1-15,32-15 0 16,23-13-2-16,21 3 0 15,7-5-2-15,10 20-10 16,-13-4-24-16,-10 28 1 16,-25 5-4-16,-13 22 2 15</inkml:trace>
  <inkml:trace contextRef="#ctx0" brushRef="#br1" timeOffset="142917.2903">8746 14929 12 0,'24'-6'34'0,"-1"-1"2"15,3 1 1-15,-17-5-23 16,-9 11-3-16,-12-11-1 15,-14 14 0-15,-33-7-2 16,-21 9-3-16,-35-3-3 16,-18 7 1-16,-34-1-2 15,-20 5 0-15,-21 1-1 16,-18 3 1-16,-10 2-2 15,-8 5 0-15,-3 1 0 16,0-1 0-16,12 5-3 16,8-2 0-16,17 4-4 15,16-17-10-15,35 11-19 16,18-15-1-16,37-3 0 15</inkml:trace>
  <inkml:trace contextRef="#ctx0" brushRef="#br1" timeOffset="143369.3353">5525 14990 41 0,'21'-28'36'15,"9"6"-1"-15,-4-4 0 16,5 10-32-16,-14 4 0 15,-6 10-1-15,-11 2 1 16,-28 26 0-16,-16 6 0 16,-13 16 1-16,-15 8 0 15,-3 11-1-15,1-1 0 16,9 1-1-16,15-5 0 15,26-9 0-15,37-16-2 0,35-21-2 16,43-14-4-16,15-18-31 16,44 0-1-16,10-12-2 15,18 5 1-15</inkml:trace>
  <inkml:trace contextRef="#ctx0" brushRef="#br1" timeOffset="148197.8183">21461 15750 32 0,'-6'-12'33'16,"-5"-4"2"-16,11 16-1 16,-18-20-27-16,18 20-1 15,-20-2-2-15,20 2 0 16,-27 17-1-16,11 2 0 0,-5 0 0 15,1 6-1-15,-2 1 0 16,3 2 1-16,1 0-2 16,6-3 0-16,5-2 0 15,7-2-1-15,9-5 0 16,7-1 1-16,7-2-1 15,7-2 0-15,5 2-1 16,0 2 2-16,-4 1-2 16,-4 5 2-16,-7 5-2 15,-11 9 1-15,-14 5 0 16,-9 2-1-16,-7 1 2 15,-3-2-4-15,0-3-1 16,2-13-4-16,14 2-20 16,8-27-7-16,0 0-2 0,23-35 2 15</inkml:trace>
  <inkml:trace contextRef="#ctx0" brushRef="#br1" timeOffset="148677.8663">21800 15835 41 0,'-23'1'34'0,"11"8"2"16,-7-4-2-16,10 11-27 16,-5 0-3-16,6 12-1 15,2 3 0-15,2 8-1 16,-1 3 0-16,5 9 0 0,-5-3 0 15,5 2 0 1,0-10-1-16,-1-3-1 0,-2-9 1 16,3-11 0-16,0-17-1 15,0 0 0-15,3-31 0 16,3-4-1-16,1-10 2 15,1-9 0-15,0-8-1 16,2-6 0-16,0-3 1 16,2 8-1-16,-1 2 1 15,4 7 0-15,1 6 0 16,9 10-1-16,0 8 0 15,5 11 0-15,7 11 0 16,-1 9 0-16,3 9 0 16,-4 9 1-16,0 6-1 0,-7 8 0 15,-8 7 0-15,-11 5 0 16,-9 8 0-16,-14-3 0 15,-10 2-1-15,-8-7 0 16,-3-2-1-16,-4-11-4 16,16-4-29-16,-8-19-2 15,22-3 0-15,3-17 0 16</inkml:trace>
  <inkml:trace contextRef="#ctx0" brushRef="#br1" timeOffset="149249.9233">22633 16069 52 0,'0'0'37'0,"-4"14"-2"15,4-14-2-15,-7 26-28 16,4-4-3-16,2 8 0 16,-3 1-1-16,-1 3-3 0,3 1 0 15,-2-9-6-15,10 5-27 16,-7-18-2-16,11 0 1 15,-10-13-1-15</inkml:trace>
  <inkml:trace contextRef="#ctx0" brushRef="#br1" timeOffset="149414.94">22672 15812 51 0,'-20'-22'37'15,"9"13"-2"-15,-1 1-2 16,12 8-35-16,0 0-28 15,0 0-3-15,24 15-3 16,-11-13 1-16</inkml:trace>
  <inkml:trace contextRef="#ctx0" brushRef="#br1" timeOffset="149788.9774">22871 15956 43 0,'-1'24'35'16,"-2"-12"1"-16,5 10 0 15,-11-6-29-15,10 9-2 16,-6-1-2-16,5 6 2 16,-4-1-3-16,2-2 1 0,0-5-1 15,4-2 0 1,-2-20-1-16,10 17 1 0,-10-17-1 15,21-19 1-15,-3-3-1 16,1-3 1-16,0-7 0 16,4-1-1-16,-3 3 1 15,1-1 0-15,1 9-1 16,-8 4 0-16,0 7 0 15,-3 10-1-15,-11 1 1 16,18 23-1-16,-14-1 0 16,1 6-1-16,0 8-3 15,-3-7-3-15,12 11-30 16,-9-16-2-16,12 5 0 15,-3-14-1-15</inkml:trace>
  <inkml:trace contextRef="#ctx0" brushRef="#br1" timeOffset="151483.1468">23698 16160 38 0,'0'0'35'0,"0"0"1"16,13 0-1-16,-24 3-26 16,9 15-3-16,-8-4-2 15,4 10-1-15,-2 3-2 16,-1 6-1-16,1 2 1 0,2 3-1 15,1-1 2-15,2 1-4 16,2-4 2-16,2 0 0 16,3-8 0-16,0-6 2 15,5-10-2-15,-9-10 1 16,18-14 0-16,-8-9 0 15,-1-8 1-15,0-9 0 16,2-11 0-16,-4-4 0 16,1-4 0-16,-2-1 0 15,0-1-1-15,2 4 1 16,0 2-1-16,1 6-1 15,5 10 1-15,4 7-1 16,2 9 0-16,8 9 0 16,1 9-1-16,8 9 1 15,-2 6 0-15,4 6-1 0,-4 7 1 16,-4 3-1-16,-9 7 1 15,-9 4-1-15,-12 5 1 16,-11-2-1-16,-12 2 1 16,-11-2 0-16,-5-1 0 15,-6-3-1-15,-4-1 1 16,2-8 0-16,3-3 0 15,6-2-2-15,5-2 2 16,7 0-1-16,9-2 1 16,7 4 0-16,4 6 0 15,5 5 0-15,1 10 0 16,-1 4 0-16,-1 11-2 15,-10 6 0-15,-2 7-2 16,-9-8-3-16,5 11-11 0,-14-21-19 16,16-2-1-16,-2-23 1 15,16-10 1-15</inkml:trace>
  <inkml:trace contextRef="#ctx0" brushRef="#br1" timeOffset="152351.2336">24425 16084 58 0,'-30'2'36'15,"1"13"1"-15,-15-4-1 16,4 13-29-16,-8 0-3 16,5 6 0-16,-1 0-1 15,10 4-2-15,6-2 0 16,14-1-1-16,13-6 0 15,16-8 0-15,14-11 0 16,13-6 0-16,12-8 0 16,5-9 2-16,1-12-1 15,-1-6 1-15,-7-2-1 0,-7-3 1 16,-11 4-1-16,-11 0 0 15,-12 6 1-15,-6 6-2 16,-11 7 0-16,-3 12 1 16,-7 8-1-16,-5 12 0 15,1 8-1-15,2 7 0 16,2 7 0-16,5 1 0 15,5 1 1-15,11-4-1 16,7-6 1-16,10-13-1 16,10-8 2-16,5-9 0 15,6-11-1-15,4-7 1 16,-3-9-1-16,-3-1 1 0,-8-1 0 15,-8 1-1-15,-8 4 0 16,-10 3 0-16,-8 11 1 16,-10 9-1-16,-7 12 0 15,-3 10 0-15,-4 8 0 16,-1 9-1-16,-1 3 1 15,7 5-1-15,2-4 1 16,9-4-1-16,4-9 1 16,11-9 0-16,8-12 0 15,8-12 0-15,2-13 0 16,4-9 2-16,-1-11-1 15,-4-5 0-15,-5-5 0 16,-5 1 1-16,-5-1-1 16,-2 7 1-16,-5 4-1 15,-1 8 0-15,-1 8-1 0,5 8 0 16,-4 13 0-16,20-12 1 15,-1 11-2-15,3-4 0 16,10 0-3-16,-1-12-2 16,15 13-15-16,-17-25-18 15,15 7 2-15,-14-16-2 16,5 7 0-16</inkml:trace>
  <inkml:trace contextRef="#ctx0" brushRef="#br1" timeOffset="152532.2517">25204 15536 66 0,'-18'25'37'0,"11"18"0"16,-9 2-1-16,7 21-28 0,-4 1-7 16,1 14 0-16,-1 2-2 15,-1 2-1-15,5 5-3 16,-8-17-23-16,9 9-9 15,-6-25-2-15,10 0 1 16</inkml:trace>
  <inkml:trace contextRef="#ctx0" brushRef="#br1" timeOffset="152861.2844">25013 15977 70 0,'0'0'40'0,"-15"10"-1"0,26 8-2 15,9-12-32-15,13-2-3 16,10-4 1-16,13-5-1 16,6-3-1-16,8 2 1 15,-3-2 0-15,-6 6 0 16,-10 3-2-16,-9 6 1 15,-13 8-1-15,-12 5 1 16,-14 5 0-16,-13 11-1 16,-7 3 0-16,-5 6 0 15,-3 0 0-15,0-2-2 16,6-1-1-16,3-9-2 15,15 2-6-15,1-35-29 16,9 19 1-16,4-34-1 0,15 1 0 16</inkml:trace>
  <inkml:trace contextRef="#ctx0" brushRef="#br1" timeOffset="156882.6867">21483 17137 35 0,'2'-15'34'0,"3"1"3"16,-3-8-2-16,6 5-27 0,-6-7-1 16,3 5-2-16,-5-2 0 15,-2 8 0-15,-7 1-1 16,9 12-2-16,-30 4 1 16,9 7 0-16,-7 8-1 15,-3 6 1-15,-2 5-3 16,0 2 2-16,3 3-1 15,6-8 0-15,5-1-1 16,10-4 0-16,9-6 0 16,14-10 0-16,5-6 0 15,13-7 0-15,3-4 0 16,4 0-1-16,-2 2 1 15,-1 1 0-15,-8 5 0 0,-7 10 0 16,-9 9 0-16,-12 10 0 16,-9 7 1-16,-7 3-2 15,-5 3 0-15,-2-4-2 16,7-1-2-16,-3-15-12 15,20-8-21-15,4-22-1 16,18-14 0-16,7-18 0 16</inkml:trace>
  <inkml:trace contextRef="#ctx0" brushRef="#br1" timeOffset="157273.7258">21934 16646 51 0,'-2'-18'38'15,"-13"5"0"-15,2 21-1 0,-16 2-29 16,10 14-3-16,-6 6-2 15,5 11 0-15,-3 13-1 16,1 7 1-16,-1 7-1 16,4 3 1-16,1 4-1 15,6-2 0-15,3-5 0 16,6-9-1-16,3-13 0 15,7-10 0-15,8-17 0 16,4-14-1-16,9-14-1 16,5-11 1-16,1-6-1 15,0-4 1-15,2-4-1 16,-1 4 1-16,-5 3-1 15,-4 5 1-15,-4 11 0 16,-4 10 0-16,-6 9-1 16,-2 8 0-16,-2 7-1 0,-4 4-1 15,5 6-1-15,-3-3-3 16,16 6-8-16,-9-13-2 15,24 1-18-15,-7-14-4 16,18-6 1-16,-5-17 4 16</inkml:trace>
  <inkml:trace contextRef="#ctx0" brushRef="#br1" timeOffset="157619.7604">22459 17260 29 0,'16'-25'35'15,"-19"-4"1"-15,-3 10-1 16,-23-7-18-16,10 13-6 16,-14 3-2-16,0 9-4 15,0 4-1-15,1 10 0 16,2 7 1-16,6 10-2 15,1 3 0-15,4 5-1 0,8-1 0 16,5-1 0-16,4-5 0 16,10-8-2-16,7-8 1 15,6-10-1-15,5-15 0 16,7-9 0-16,3-9-1 15,5-6 1-15,-2-7-1 16,0 3 1-16,-7 1-1 16,-3 5 1-16,-8 5-1 15,-8 14 0-15,-13 13 1 16,0 0 0-16,-16 21-1 15,-4 7 0-15,1 6 0 16,0-1-3-16,11 2-2 16,1-7-6-16,28 6-12 15,-8-19-13-15,31-6-3 0,5-18 1 16</inkml:trace>
  <inkml:trace contextRef="#ctx0" brushRef="#br1" timeOffset="157986.7971">22999 17129 63 0,'0'0'40'16,"-37"-19"-3"-16,5 23-6 15,-15-4-24-15,4 8-2 16,-6 5-1-16,6 9-1 16,5 5 0-16,6 5-1 15,13 1 0-15,12-3 0 16,15-1-1-16,14-9 0 15,14-8 0-15,13-16 0 0,8-12-1 16,5-13 0 0,5-10 0-16,0-7 1 0,-6-13-1 15,-4-1 0-15,-12-1-1 16,-7 4 1-16,-14 0 1 15,-5 10-1-15,-10 9 0 16,-13 12-1-16,-6 17 1 16,-9 15 0-16,-5 19 0 15,-2 12 0-15,-1 17-1 16,-1 6 0-16,6 8-2 15,4-4-4-15,22 7-12 16,-7-19-8-16,28-5-11 16,-3-18-4-16,20-7 2 15</inkml:trace>
  <inkml:trace contextRef="#ctx0" brushRef="#br1" timeOffset="158332.8315">23359 17150 62 0,'-24'11'40'0,"14"8"0"16,10-19-2-16,10 15-34 16,16-15-1-16,10-4-1 15,9-6 0-15,4-6 0 16,0-6-1-16,-5-1 0 15,-8-6 0-15,-11 5-1 16,-12-2 1-16,-13 7-1 16,-13 1 1-16,-15 11-2 0,-6 7 2 15,-11 10-1-15,-5 10 0 16,0 7 2-16,2 12 0 15,7 0-1-15,8 9 0 16,19-7 0-16,19-3-2 16,16-9-3-16,27 1-8 15,1-24-14-15,40-3-12 16,0-22-5-16,21-7 1 15</inkml:trace>
  <inkml:trace contextRef="#ctx0" brushRef="#br1" timeOffset="162093.2077">5529 8334 72 0,'-11'-7'37'16,"-3"9"-2"-16,-11-1 2 16,-2 11-30-16,-11-1-1 15,1 8-2-15,-1 0-1 16,3 8 0-16,6-1-2 15,7 1 1-15,12-2-1 16,11-3 0-16,10-1 0 16,14-5-1-16,9-2 0 0,8-2 0 15,1-2 0-15,-1-1 1 16,-5 3-1-16,-7 2 0 15,-12 4 0-15,-14 4 1 16,-16 4-1-16,-10 1 1 16,-7-1 0-16,-1-1-2 15,1-2-2-15,-1-15-8 16,20 1-25-16,10-9-2 15,7-16 1-15,12-7-3 16</inkml:trace>
  <inkml:trace contextRef="#ctx0" brushRef="#br1" timeOffset="162567.2551">5800 8344 80 0,'0'0'37'15,"0"0"0"-15,-13 5 0 16,13 9-34-16,-7 6 0 15,5 12 0-15,-3 2-1 16,1 10 0-16,-2 0-1 16,1 3 1-16,-1-3-1 15,3-7 1-15,-3-5-1 16,4-9 0-16,1-11 0 15,1-12 0-15,0 0 0 16,15-27-1-16,-5-3 0 16,2-8 0-16,-2-7 1 15,-1-6-1-15,2-3 0 16,-3-1 0-16,-3 4 1 0,-1 7-1 15,-2 6 1-15,1 8-1 16,-2 8 1-16,6 10-1 16,-7 12 1-16,18 1 0 15,-4 9-1-15,3 4 0 16,0 4 1-16,1 2-1 15,-1 3 0-15,-7 1 0 16,-5 2 0-16,-10 0 0 16,-10 3-1-16,-8-4 0 15,-4-2-2-15,-3-8-2 16,7 7-9-16,-10-19-23 15,23 1-1-15,1-15 0 0,23-3-2 16</inkml:trace>
  <inkml:trace contextRef="#ctx0" brushRef="#br1" timeOffset="163481.3463">6604 8408 51 0,'10'-14'34'15,"-10"14"0"-15,-6-11-1 16,-4 8-11-16,-2 10-19 15,1 0-2-15,-1 3-1 16,12-10 0-16,-16 21 1 16,16-21 1-16,-5 13 0 15,5-13 2-15,0 0 0 16,0 0 0-16,0 0 0 15,0 0 0-15,8-13 0 16,-8 13-1-16,2-15-1 16,-2 15 0-16,3-15-1 0,-3 15 0 15,4-12 0-15,-4 12-1 16,0 0 0-16,0 0 1 15,11-2-1-15,-11 2 0 16,1 21 0-16,-4 0 1 16,-2 6-1-16,-3 8 1 15,0 4-1-15,-4 1 1 16,2 3-1-16,1-1 1 15,-1-7-1-15,7-5 0 16,1-10 1-16,5-9-1 16,-3-11 0-16,15-10 0 15,-1-7 0-15,-2-10 0 16,3-6 0-16,-1-6 1 15,0-3-1-15,-3-2 1 16,-2 4-1-16,1 4 0 0,-6 4 0 16,2 8 1-16,-4 5-2 15,1 9 2-15,-3 10-1 16,0 0 0-16,10 8 0 15,-4 6 0-15,1 3 0 16,1 3 0-16,2 0 1 16,5-1-1-16,1-4 0 15,2-6 0-15,4-3 1 16,2-8-1-16,3-8 0 15,0-5 1-15,0-2-1 16,-2-1 1-16,-2-1-1 16,-3 3 1-16,-5 3 0 0,-5 5-1 15,-10 8 0-15,0 0 1 16,2 26-1-16,-7-1 0 15,-6 4 0-15,2 5-2 16,0 3-1-16,9 2-2 16,-5-12-7-16,26 10-11 15,-9-28-11-15,21 3-4 16,-3-22-3-16,15 0 2 15</inkml:trace>
  <inkml:trace contextRef="#ctx0" brushRef="#br1" timeOffset="163807.3791">7293 8371 90 0,'-29'-5'38'16,"14"17"1"-16,-9 0 1 0,5 11-32 16,-2 6-4-16,6 7-1 15,4 3 0-15,6 3-1 16,7-4 0-16,8-1-1 15,3-7 1-15,11-10-1 16,0-9-1-16,6-11 1 16,1-12 0-16,-1-9-1 15,-1-10 0-15,-4-7-1 16,-3-2 0-16,-8-5-2 15,-3 2 0-15,-10 2-2 16,-1 11 0-16,-8 1-2 16,8 29-1-16,-15-17-3 15,15 17-2-15,-10 7-9 16,16 9-13-16,-1-2 1 0,13 2-1 15,1-6 3-15</inkml:trace>
  <inkml:trace contextRef="#ctx0" brushRef="#br1" timeOffset="164141.4125">7732 8376 80 0,'8'-13'38'15,"-8"13"0"-15,-6-13 0 16,6 13-26-16,-39 6-3 16,10 6-3-16,-7 1-2 15,1 9 0-15,2 0-2 16,4 4 0-16,6 0 0 15,9-3-1-15,10-5 0 16,17-6-1-16,9-8 1 16,12-5-1-16,8-6 0 0,4-1 1 15,-1-1-1-15,-3 1 0 16,-8 5 0-16,-11 6 0 15,-11 11 0-15,-13 5 1 16,-11 8-2-16,-9 2 1 16,1 1-1-16,-4-3-1 15,10 1-2-15,5-16-3 16,27-1-11-16,-4-32-6 15,34 4-9-15,2-26-6 16,18-3 0-16,0-17 1 16</inkml:trace>
  <inkml:trace contextRef="#ctx0" brushRef="#br1" timeOffset="164318.4302">8285 7982 105 0,'-14'10'39'0,"-15"9"-1"16,3 24-1-16,-6 3-34 15,5 14 0-15,1 3-2 16,5 7-1-16,4 2-1 15,7-5-1-15,7 0-5 16,-9-21-13-16,22 3-18 16,-8-20 0-16,10-6-2 15,-12-23 1-15</inkml:trace>
  <inkml:trace contextRef="#ctx0" brushRef="#br1" timeOffset="164483.4467">8042 8320 100 0,'-15'-3'39'0,"15"3"0"15,0 0-1-15,19 4-36 16,11-7-4-16,8-17-8 16,25 6-26-16,-1-13-2 15,14-1 0-15,-3-16-1 16</inkml:trace>
  <inkml:trace contextRef="#ctx0" brushRef="#br1" timeOffset="164668.4652">8647 7794 109 0,'-33'32'39'15,"-15"11"0"-15,9 22-2 16,-4 0-33-16,8 10-1 16,3 0-2-16,10 1-1 0,11-4-2 15,15-9-3-15,18 0-12 16,-3-28-19-16,23-4-4 15,-1-20 0-15,11-9-1 16</inkml:trace>
  <inkml:trace contextRef="#ctx0" brushRef="#br1" timeOffset="165098.5082">8785 8254 75 0,'-24'23'40'0,"-6"-1"-1"15,11 8 1-15,-2-13-17 16,13 8-18-16,7-7-1 0,10-4-1 15,5-9-1-15,10-9-1 16,4-9 1-16,2-5-1 16,0-5-1-16,1-2 1 15,-6-2 0-15,-2 2-1 16,-7 4 1-16,-3 6-1 15,-13 15 0-15,0 0 0 16,0 17-1-16,-11 17 2 16,-6 12-2-16,-3 15 1 15,-6 12 0-15,-2 10 0 16,0 3 1-16,2 1-1 15,-1-7 1-15,5-11 0 16,6-12 0-16,3-16-2 16,4-16 2-16,9-25-2 0,0 0 0 15,-9-19 0-15,9-11-3 16,-3-9 1-16,3-4-2 15,-2-14-5-15,9 12-10 16,-13-20-8-16,10 18-10 16,-11-2 0-16,1 15-2 15,-13 3 2-15</inkml:trace>
  <inkml:trace contextRef="#ctx0" brushRef="#br1" timeOffset="165444.5428">5959 9256 71 0,'2'-32'40'0,"0"15"-1"15,-10 1 0-15,8 16-14 16,-15 0-20-16,7 13-1 15,-1 6-1-15,-2 10-2 16,1 4 0-16,-1 5-1 16,2 4-1-16,2-2-1 15,4 4-5-15,-4-21-15 16,17 5-15-16,-10-28-2 0,22 11-2 15,-5-25 1-15</inkml:trace>
  <inkml:trace contextRef="#ctx0" brushRef="#br1" timeOffset="165864.5846">6047 8988 104 0,'0'0'40'0,"0"0"2"15,0 0-3-15,0 0-35 16,24 12-1-16,-6-5-1 15,6 6 0-15,-4 3-1 16,6 6 0-16,-6 4 0 16,-5 7-1-16,-1 5 0 0,-9 6 1 15,-3 2-1-15,-5 2 0 16,-4-3 0-16,-3-1 0 15,3-9 0-15,-1-5 0 16,4-11 0-16,4-19 0 16,17-1 0-16,1-20 0 15,6-10 0-15,3-9 0 16,3-3 1-16,0-4-1 15,-3 2 0-15,-4 5 1 16,-4 7-1-16,-9 11 0 16,-10 22 1-16,0 0-1 15,5 16-1-15,-7 11-2 16,7 8-1-16,1-5-7 0,22 16-10 15,-10-20-6-15,26 5-13 16,0-13-1-16,20-8 0 16,3-11 1-16</inkml:trace>
  <inkml:trace contextRef="#ctx0" brushRef="#br1" timeOffset="166398.6382">7360 9106 90 0,'0'0'36'16,"-20"-4"1"-16,4 15 0 15,-8-3-33-15,0 10 0 16,-4 0-1-16,2 9 0 15,3 0 0-15,3 2-1 16,8-1 0-16,9-3 0 0,8-5-1 16,10-2 0-16,8-7 0 15,6-1 0-15,5-2-1 16,-5 1 1-16,0 2 0 15,-10 5 0-15,-9 2 0 16,-11 5 0-16,-10 4-1 16,-6-2 0-16,-3-2-1 15,0-3-2-15,6-5-3 16,-2-19-9-16,28 7-11 15,-3-22-14-15,20-4 1 16,1-14-2-16,14-2 3 16</inkml:trace>
  <inkml:trace contextRef="#ctx0" brushRef="#br1" timeOffset="166781.6765">7665 9136 97 0,'0'0'39'16,"-15"3"1"-16,15-3-1 15,-22 17-35-15,10 3-1 16,1 7 0-16,0 9 0 15,-2 4 0-15,3 7-1 16,0-3 0-16,5 1 0 16,1-4-1-16,11-9 1 15,5-12-1-15,9-12-1 16,7-14 1-16,9-10-1 15,3-12 0-15,5-10 1 16,1-7-1-16,-2-4 0 0,-4 0 0 16,-5 0 0-16,-7 8 0 15,-6 4 0-15,-8 12 0 16,-7 10 0-16,-7 15 0 15,0 0 0-15,-10 21-1 16,0 6 0-16,-3 10-1 16,-2 1-1-16,6 7-2 15,1-10-4-15,16 8-10 16,-9-27-6-16,27 7-9 15,-4-23-6-15,17-6 1 16,-1-19 1-16</inkml:trace>
  <inkml:trace contextRef="#ctx0" brushRef="#br1" timeOffset="167156.714">8272 9143 98 0,'0'0'38'0,"-19"6"2"0,9 10-1 16,-10-4-32-16,6 14-3 15,0 2 0-15,0 7-2 16,-1-1 1-16,7 1-1 15,-1-2-1-15,6-3 1 16,0-9-1-16,6-5 1 16,-3-16-1-16,18-5 0 15,-2-12 0-15,6-11-1 16,4-7 1-16,2-6-1 15,3-7 1-15,1 1-1 16,1 1 0-16,-1 4 0 16,-6 10 1-16,-3 9-1 15,-6 10 0-15,-4 12 1 0,-7 15-1 16,-5 9 1-16,-3 9-1 15,-1 11 0-15,2 2-1 16,1 3-1-16,9 1-4 16,2-17-8-16,25 7-8 15,-11-27-4-15,29 4-6 16,-9-26-9-16,20-2-1 15,-5-17 2-15</inkml:trace>
  <inkml:trace contextRef="#ctx0" brushRef="#br1" timeOffset="167292.7276">9041 9222 123 0,'-15'10'43'0,"-14"-8"-1"16,6 5-5-16,11 4-51 0,-13-23-10 16,25 12-17-16,-25 4-2 15,15 5-2-15,-3-1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21/10/2014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2.xml"/><Relationship Id="rId7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3.xml"/><Relationship Id="rId10" Type="http://schemas.openxmlformats.org/officeDocument/2006/relationships/image" Target="../media/image12.emf"/><Relationship Id="rId4" Type="http://schemas.openxmlformats.org/officeDocument/2006/relationships/image" Target="../media/image9.emf"/><Relationship Id="rId9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8514725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Finish writing the slide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made yesterday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summer and winter and why the Northern Hemisphere has summer in July when we have winter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Embed our new knowledge by working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, pages 220-223 in class while…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make us better at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…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and books that need marking.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560" y="199800"/>
              <a:ext cx="8480160" cy="2273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800" y="184320"/>
                <a:ext cx="8498880" cy="229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07040" y="2185560"/>
              <a:ext cx="7380720" cy="811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5160" y="2174760"/>
                <a:ext cx="7402320" cy="835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438" y="4038600"/>
            <a:ext cx="1376362" cy="13763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033838"/>
            <a:ext cx="1376362" cy="13763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7265" y="3666312"/>
            <a:ext cx="1991535" cy="189628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Ink 11"/>
              <p14:cNvContentPartPr/>
              <p14:nvPr/>
            </p14:nvContentPartPr>
            <p14:xfrm>
              <a:off x="135000" y="2805840"/>
              <a:ext cx="9068040" cy="34920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1320" y="2797200"/>
                <a:ext cx="9095760" cy="350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63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22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7703</TotalTime>
  <Words>255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335</cp:revision>
  <dcterms:created xsi:type="dcterms:W3CDTF">2006-08-16T00:00:00Z</dcterms:created>
  <dcterms:modified xsi:type="dcterms:W3CDTF">2014-10-20T22:15:53Z</dcterms:modified>
</cp:coreProperties>
</file>