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341" r:id="rId2"/>
    <p:sldId id="340" r:id="rId3"/>
    <p:sldId id="61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60"/>
  </p:normalViewPr>
  <p:slideViewPr>
    <p:cSldViewPr>
      <p:cViewPr varScale="1">
        <p:scale>
          <a:sx n="70" d="100"/>
          <a:sy n="70" d="100"/>
        </p:scale>
        <p:origin x="14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15/10/2014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6005958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at size of solar system – in light travel time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big our solar system is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begin revising day &amp; night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causes day and night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examine why the amount of “dark-time” is not constant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little lean can do!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set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have some HRT plus some more marking of books and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005598"/>
              </p:ext>
            </p:extLst>
          </p:nvPr>
        </p:nvGraphicFramePr>
        <p:xfrm>
          <a:off x="533400" y="533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53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7545</TotalTime>
  <Words>258</Words>
  <Application>Microsoft Office PowerPoint</Application>
  <PresentationFormat>On-screen Show (4:3)</PresentationFormat>
  <Paragraphs>33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326</cp:revision>
  <dcterms:created xsi:type="dcterms:W3CDTF">2006-08-16T00:00:00Z</dcterms:created>
  <dcterms:modified xsi:type="dcterms:W3CDTF">2014-10-15T02:58:55Z</dcterms:modified>
</cp:coreProperties>
</file>