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341" r:id="rId2"/>
    <p:sldId id="340" r:id="rId3"/>
    <p:sldId id="610" r:id="rId4"/>
    <p:sldId id="61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5" d="100"/>
          <a:sy n="75" d="100"/>
        </p:scale>
        <p:origin x="32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25T21:02:47.38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  <inkml:brush xml:id="br7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1485 2824 54 0,'12'8'28'0,"-1"-8"0"16,-11 0 0-16,23-7-15 15,-8 0-10-15,12 2-1 16,-2-7 0-16,11 5 1 16,-1-8-1-16,7 6 0 15,2-3-1-15,8 5 3 16,-5-2-3-16,5 7 1 15,1-2-1-15,2 3 1 16,1 1-2-16,2 0 1 16,3-3-1-16,2-8-3 15,11 7-13-15,-5-17-14 16,8 3 0-16,-8-14-3 15,1 6 3-15</inkml:trace>
  <inkml:trace contextRef="#ctx0" brushRef="#br0" timeOffset="582.0333">3483 2697 77 0,'0'0'34'16,"-10"-9"-3"-16,10 9 2 15,5-13-28-15,13 4-1 0,1-2-2 16,10-1-1-16,8 0 0 15,3 2 0-15,3 2-1 16,3 2 0-16,2 4 0 16,-1 3 0-16,1 3 0 15,2-1-1-15,4-1 1 16,0-4-2-16,6 1-3 15,-3-18-8-15,14 14-17 16,-9-17-2-16,8 10-1 16,-12-7 1-16</inkml:trace>
  <inkml:trace contextRef="#ctx0" brushRef="#br0" timeOffset="1083.0619">5298 2712 38 0,'-16'-4'27'0,"0"-2"0"15,5 4 2-15,-5-9-16 16,16 11-1-16,-11-7-2 15,11 7-1-15,0 0-1 16,0 0-2-16,16-6-1 16,-1 6-2-16,3-4 0 15,10 2 0-15,1-5-1 16,11 1-1-16,2-2 1 15,8 0-2-15,2-2 1 16,6 2-1-16,2 1 0 0,1 1-1 16,4 7-5-16,-10-9-24 15,8 13-1-15,-10-9-1 16,1 10-2-16</inkml:trace>
  <inkml:trace contextRef="#ctx0" brushRef="#br0" timeOffset="1618.0925">6870 2641 95 0,'0'0'33'15,"-18"-7"-1"-15,18 7 1 16,0 0-30-16,0 0-1 15,23-6-1-15,-1 3 0 16,9-2 0-16,8-1 0 16,9-3 0-16,8-3-1 15,2-1 1-15,8-2-1 16,0-2 0-16,-3 2 0 15,1 3-1-15,-7 0-1 16,1 8-1-16,-9-7-4 16,8 20-24-16,-19-9-1 15,5 12-1-15,-11-9-1 16</inkml:trace>
  <inkml:trace contextRef="#ctx0" brushRef="#br0" timeOffset="2065.1181">8523 2668 73 0,'0'0'31'0,"22"0"0"16,-8-8 0-16,10 5-25 15,1-6-1-15,8 2-1 16,2-3 0-16,3 4-1 16,-2-4-1-16,4 5-1 15,-2-3 0-15,-1 4-1 16,-3 2 0-16,-3-1-2 15,-2 7-3-15,-8-11-7 16,6 14-20-16,-13-11 0 0,8 8-1 16,-7-14 0-16</inkml:trace>
  <inkml:trace contextRef="#ctx0" brushRef="#br0" timeOffset="2569.1467">10645 1402 73 0,'29'-33'32'0,"-27"13"-1"16,-2 20-1-16,-11 22-25 16,-6 27-1-16,-18 24-1 15,-13 28 1-15,-4 24-1 0,-15 30 1 16,-10 21-1-16,-14 10 0 15,-4 7-1-15,-4 3 0 16,0-8 0-16,8-13-4 16,6-25-8-16,24-22-23 15,14-36-1-15,28-19 0 16,12-34-2-16</inkml:trace>
  <inkml:trace contextRef="#ctx0" brushRef="#br0" timeOffset="2987.1708">10861 2603 67 0,'0'0'35'16,"0"0"-1"-16,0 0 2 15,11-5-13-15,8 5-21 0,4-3 0 16,10 0-1-16,5 0 1 15,6 1-1-15,2-2 0 16,6 3-1-16,0 0 0 16,1 1 0-16,0 2 0 15,-2 2-1-15,1 2-3 16,-7-6-5-16,7 13-23 15,-12-11-2-15,5 12 1 16,-15-10-3-16</inkml:trace>
  <inkml:trace contextRef="#ctx0" brushRef="#br0" timeOffset="3394.1941">12261 2658 93 0,'-22'-7'33'0,"12"11"2"16,-5-13-2-16,15 9-29 15,0 0-1-15,9-1-1 0,14-3 0 16,11-1-1-16,9-4 0 16,7-2 0-16,6-3 1 15,6-1-1-15,0-2-1 16,-3 2 0-16,-3 5-2 15,-9 1-3-15,3 15-9 16,-17-11-21-16,3 13 0 16,-12-8 0-16,8 12-1 15</inkml:trace>
  <inkml:trace contextRef="#ctx0" brushRef="#br0" timeOffset="3741.214">13378 2607 90 0,'0'0'35'15,"16"8"0"-15,7-1 1 16,1-10-32-16,12-1-1 15,9-5-1-15,12 0 0 0,5-7 0 16,6 0-2-16,4-2-1 16,-5 0-2-16,1 11-4 15,-15-12-23-15,0 22-4 16,-19-10-1-16,-2 16-1 15</inkml:trace>
  <inkml:trace contextRef="#ctx0" brushRef="#br0" timeOffset="4205.2405">14870 2612 88 0,'0'0'35'0,"0"0"0"16,0 0 1-16,18-5-31 15,9-4-2-15,10-4-1 16,13-2-1-16,7-2 0 15,6 0 0-15,1-3-1 16,4 3-1-16,-2 6-2 16,-8 0-2-16,3 16-8 15,-15-13-21-15,5 16 0 16,-11-10-2-16,7 13 1 15</inkml:trace>
  <inkml:trace contextRef="#ctx0" brushRef="#br0" timeOffset="4611.2636">16309 2575 91 0,'0'0'34'0,"24"-2"2"0,-9-12 0 16,18 13-33-16,0-12-1 15,10 3-1-15,5-2 1 16,4 2-1-16,3-3 0 16,1 3-1-16,1 2-2 15,-4-6-1-15,4 16-10 16,-14-18-22-16,9 16 0 15,-17-12-2-15,4 14 2 16</inkml:trace>
  <inkml:trace contextRef="#ctx0" brushRef="#br0" timeOffset="5115.2926">17895 2547 86 0,'0'0'36'0,"0"0"0"16,-1 12 1-16,1-12-32 16,26-6-2-16,5 1-1 15,11 1-1-15,7-4 0 16,8 1 0-16,3 0-2 15,1-2-1-15,1 3-2 16,-10-3-4-16,5 17-25 0,-22-14-3 16,4 16 1-16,-17-11-3 15</inkml:trace>
  <inkml:trace contextRef="#ctx0" brushRef="#br0" timeOffset="6159.3523">19330 2585 81 0,'25'4'37'16,"-6"-15"-2"-16,16 10 2 15,-3-13-32-15,20 5-1 16,5-7 0-16,7 5-2 15,5-4-1-15,1 2 0 16,-1 4 0-16,-3 2 0 16,-1 0-1-16,-7 3 0 15,-2 2-1-15,-5-1 0 0,-4 1-2 16,-4-6-3-16,5 15-11 15,-21-18-18-15,10 14 1 16,-15-13-3-16,7 14 3 16</inkml:trace>
  <inkml:trace contextRef="#ctx0" brushRef="#br0" timeOffset="6699.3832">21200 2582 105 0,'0'0'38'16,"5"13"1"-16,20-20-3 15,20 2-34-15,16-2-1 16,17-4 0-16,9-3 0 16,11-2-1-16,-2-5 1 15,-1 0-3-15,-2-1 0 16,-14-4-4-16,1 19-22 15,-21-19-9-15,-5 17 2 16,-22-12-3-16,-5 14 1 16</inkml:trace>
  <inkml:trace contextRef="#ctx0" brushRef="#br0" timeOffset="7233.4136">24018 1071 57 0,'0'0'32'16,"34"-8"1"-16,-44 64-2 15,-22 45-13-15,-19 27-13 0,-21 35 0 16,-24 30 1-16,-16 21 0 16,-15 13 0-16,6-36-1 15,-4-12-1-15,12-22-6 16,28-18-29-16,14-33-3 15,37-25 0-15,18-36-4 16</inkml:trace>
  <inkml:trace contextRef="#ctx0" brushRef="#br0" timeOffset="8171.4674">2186 5279 92 0,'-12'5'35'0,"17"5"-1"16,-5-10-4-16,29 1-24 15,4-2-2-15,20-2-2 16,16-5 0-16,11-2-1 16,10-1 0-16,5-3-1 15,4 4-2-15,-2-1-1 16,0 9-6-16,-17-4-24 0,5 11-2 15,-14-5 1-15,7 7-2 16</inkml:trace>
  <inkml:trace contextRef="#ctx0" brushRef="#br0" timeOffset="8525.4875">4417 5266 90 0,'-12'11'35'15,"-4"-10"1"-15,16-1 0 16,-21 8-32-16,21-8-1 16,12-1-1-16,8-6 0 15,9-3-1-15,14-3-1 16,7-2 1-16,11-2-2 15,10-3 0-15,1 0-1 16,3 7-2-16,-5-7-6 16,10 15-24-16,-14-5-1 15,2 10-1-15,-9-3 1 16</inkml:trace>
  <inkml:trace contextRef="#ctx0" brushRef="#br0" timeOffset="8914.5098">6126 5313 86 0,'0'0'35'15,"-18"5"0"-15,18-5 1 16,10-5-31-16,12-1-1 16,6-6-2-16,12-2 0 15,2-1-1-15,11 3 0 16,1-4-1-16,4 2 0 15,4 1-2-15,-1 2-3 16,4 11-7-16,-13-10-21 16,8 14-2-16,-11-7 0 15,7 12-2-15</inkml:trace>
  <inkml:trace contextRef="#ctx0" brushRef="#br0" timeOffset="9332.5338">7937 5375 88 0,'-10'3'36'0,"10"-3"-1"16,0 0 1-16,15-18-32 16,0 3-1-16,7 1-1 15,8-3-1-15,7-2 0 16,2-2 0-16,5 4-1 15,4 1 1-15,-2 3-1 16,2 3-1-16,-2 3-1 16,-2 6-2-16,-7-4-5 15,13 13-24-15,-16-9-1 16,6 8-1-16,-5-9 0 15</inkml:trace>
  <inkml:trace contextRef="#ctx0" brushRef="#br0" timeOffset="9756.5578">9506 5308 89 0,'0'0'35'0,"15"10"-1"15,-15-10 2-15,25-12-33 16,-4 1 0-16,7 3-2 15,7-6 1-15,6 2-1 16,3-1 0-16,8 4 0 16,0-2-1-16,4 6 1 15,-3 1-1-15,4 2 0 16,0 2-1-16,-5 0-1 15,-1 6-3-15,-8-13-12 16,9 11-19-16,-13-11 2 16,10 7-2-16,-12-9 1 15</inkml:trace>
  <inkml:trace contextRef="#ctx0" brushRef="#br0" timeOffset="10184.5825">11469 5401 89 0,'0'0'36'0,"0"0"-1"16,10-3 1-16,16-2-32 15,-4-5 0-15,7 1-3 16,3-2 1-16,3 0-1 15,5-1 0-15,1 1-1 16,2 3-1-16,2-2-2 16,4 7-1-16,-2-7-6 15,12 15-19-15,-10-10-5 16,9 7 0-16,-6-7-2 15</inkml:trace>
  <inkml:trace contextRef="#ctx0" brushRef="#br0" timeOffset="12972.742">13375 5475 80 0,'0'0'35'0,"5"-19"0"0,17 10-1 15,-1-4-29-15,16 0-4 16,9 0 1-16,9 2-1 16,8-1-1-16,5 3 1 15,3 1-1-15,2-1 0 16,3-1-1-16,-2-2 0 15,0 1-1-15,-3-5-1 16,4 6-3-16,-10-10-4 16,8 11-22-16,-16-5 0 15,0 10-2-15,-13-4 2 16</inkml:trace>
  <inkml:trace contextRef="#ctx0" brushRef="#br0" timeOffset="13456.7697">15393 5421 89 0,'-11'6'36'16,"11"-6"-1"-16,0 0 1 15,14-4-32-15,12 0-1 16,7-6-1-16,12 3-1 16,7-2 1-16,10-1-1 15,4 2-1-15,6 1 0 16,2 2 0-16,-5 1-1 15,0 4 0-15,-3-1-2 16,-5 4-1-16,-8-5-3 16,4 13-8-16,-16-11-19 0,6 9 0 15,-11-9-2 1,7 6 3-16</inkml:trace>
  <inkml:trace contextRef="#ctx0" brushRef="#br0" timeOffset="13974.7993">17711 5374 85 0,'0'0'35'0,"30"8"0"16,-5-19 0-16,20 4-31 15,5-8-1-15,13 5 0 16,5-5-1-16,8 5 0 0,-1-1-1 15,0 4 0-15,-2 0 0 16,-4 6 0-16,-6 4-1 16,-6 1 0-16,-9 3 0 15,-1 2 0-15,-6-2-2 16,-2-1 0-16,-1 4-3 15,-10-14-10-15,11 11-20 16,-10-10 0-16,7 7-2 16,-8-11 2-16</inkml:trace>
  <inkml:trace contextRef="#ctx0" brushRef="#br1" timeOffset="83024.7487">3868 1820 73 0,'0'0'34'0,"15"-10"-1"16,-15 10 1-16,-3 13-32 15,-2 1 3-15,0 8-2 16,-7 7 1-16,2 17-1 15,-5 6 2-15,-1 13-4 16,-8 6 3-16,2 11-1 16,-2-3 0-16,1 3-1 0,3-12 1 15,3-12-2-15,2-13 0 16,6-9 1-16,6-22 0 15,3-14-1-15,16-30 0 16,0-10 0-16,2-10 1 16,3-10-1-16,0-12 1 15,2-8 0-15,-3-6-2 16,-1-3 3-16,-1 6-3 15,4 4 3-15,-4 0-3 16,7 3 3-16,-1 13-3 16,5 3 2-16,0 15-1 15,3 8-1-15,-2 11 1 16,2 9 0-16,-2 14-1 15,-2 12 1-15,-3 14-1 16,-3 16 0-16,-5 13 0 0,-3 15-1 16,-3 10 1-16,-5 12-1 15,-1 1 0-15,-2 6-2 16,-1-4 2-16,-1-2-3 15,5-14 1-15,-1-10-3 16,5-10-4-16,-11-27-26 16,16-2-2-16,-15-27 1 15,13-5-1-15</inkml:trace>
  <inkml:trace contextRef="#ctx0" brushRef="#br1" timeOffset="83171.7571">4047 2204 80 0,'-51'-18'38'0,"16"13"1"0,1-10-1 16,34 15-11-16,3-20-23 15,31-2-4-15,36-6-32 16,6-17-5-16,23 2-1 16,7-10-1-16</inkml:trace>
  <inkml:trace contextRef="#ctx0" brushRef="#br1" timeOffset="84123.8116">7221 1755 101 0,'13'-11'35'16,"-13"11"0"-16,0 0-1 15,-16 34-30-15,3 0-1 16,-6 7 1-16,1 12-3 16,-4 7 2-16,0 7-2 15,-2 2 1-15,4 0 0 16,-2-2-1-16,3-1 0 15,5-11 0-15,4-9 0 16,2-10-1-16,3-9 1 16,5-27-1-16,0 0 1 15,23-20 0-15,-4-18-1 16,4-10 1-16,3-13 1 15,3-9-1-15,2-12 0 16,1-2 0-16,-2-3 1 0,3 4-1 16,-3 2 2-16,-1 11-3 15,3 6 1-15,-2 13 0 16,1 13 0-16,0 20-1 15,-2 13 0-15,-3 16 0 16,0 14 0-16,-2 15 0 16,-5 15 0-16,-3 13 0 15,-8 12-1-15,-2 8 0 16,-7 5-1-16,-4 1 0 15,-3-1-2-15,-2-5-1 16,-4-14-3-16,13-2-25 16,-11-31-5-16,12-4 2 0,0-37-1 15</inkml:trace>
  <inkml:trace contextRef="#ctx0" brushRef="#br1" timeOffset="84257.8193">7359 2138 114 0,'-32'-34'38'15,"-5"-2"1"-15,17 18-2 16,8-2-31-16,20 8-2 15,28 3-12-15,14-11-28 16,37 3-3-16,9-6-1 16,25 0-2-16</inkml:trace>
  <inkml:trace contextRef="#ctx0" brushRef="#br1" timeOffset="85466.8884">11270 1827 77 0,'10'-12'33'0,"-10"12"2"16,0 0-1-16,13 6-29 16,-13-6 2-16,-3 23-3 15,-7 0 1-15,0 12-1 16,-10 8 1-16,2 12-4 0,-10 3 3 15,1 6-2-15,-3-2-1 16,2 0 1-16,4-7-1 16,5-6-1-16,7-11 0 15,4-9 1-15,5-14-1 16,3-15 0-16,18-3 2 15,-3-18-2-15,3-10 2 16,2-11-1-16,4-11 1 16,2-9 0-16,1-6-1 15,-1-6 1-15,1-3-1 16,-2-1 1-16,3 8-1 15,-3 6 1-15,-1 13-2 16,-4 8 1-16,0 13-1 16,2 13 0-16,-1 18 0 0,0 14 0 15,1 13 1-15,-3 11-2 16,2 12 1-16,0 12 0 15,-2 9 0-15,-1 5-2 16,-6 2 1-16,-1 2-3 16,-2-1 0-16,-5-13-4 15,12 3-27-15,-16-27-4 16,11-2 2-16,-15-27-2 15</inkml:trace>
  <inkml:trace contextRef="#ctx0" brushRef="#br1" timeOffset="85626.8976">11371 2162 110 0,'-33'-13'39'0,"2"-5"-1"16,20 15 0-16,8-10-36 16,24 2-4-16,31 6-34 15,2-10-2-15,18 10-1 16,2-8-1-16</inkml:trace>
  <inkml:trace contextRef="#ctx0" brushRef="#br1" timeOffset="89985.1467">16656 1628 78 0,'0'0'35'0,"6"-10"-1"15,-6 10 1-15,0 0-29 16,0 0 0-16,-17 3-1 15,9 15-1-15,-7 8 0 16,-2 11-2-16,-1 8 0 16,-3 10-1-16,-3 12 0 15,-2 9-1-15,2 4 1 16,1-3-2-16,0-5 1 15,3-7 0-15,5-12 0 16,3-8 0-16,6-20 2 0,6-13-1 16,0-12 1-16,18-33 0 15,0-9 0-15,7-14 0 16,0-11 0-16,6-17 1 15,3-7-1-15,2-11 1 16,-1 1-2-16,4-4 2 16,-22 56-2-16,5-1 1 15,-4 2 0-15,4 0-1 16,-22 48 0-16,43-80 0 15,-43 80 0-15,37-58 0 16,6 28-1-16,-4 25 1 16,-2 25-2-16,-4 26 1 15,-9 23 0-15,-3 24-1 16,-14 15-1-16,-15 9 1 15,-2-3-1-15,-2-2-1 0,0-7 1 16,2-7-2-16,5-16-2 16,0-24-5-16,18-8-26 15,-11-38-3-15,13-7 3 16,-12-30-2-16</inkml:trace>
  <inkml:trace contextRef="#ctx0" brushRef="#br1" timeOffset="90121.1546">16759 1959 116 0,'-32'-17'38'0,"2"2"1"15,30 15-10-15,0 0-26 16,40-5-9-16,30 5-32 16,8-10-1-16,20 3-2 15,5-6-1-15</inkml:trace>
  <inkml:trace contextRef="#ctx0" brushRef="#br1" timeOffset="92442.2874">2656 4436 58 0,'9'-21'35'0,"2"9"-2"16,-8-1 0-16,-3 13-9 16,0 0-21-16,4 28 0 15,-10-1-1-15,0 15 1 16,-6 7-1-16,1 16 1 15,-8 5-2-15,2 11 2 16,-6 2 0-16,0 4-1 0,-3-8 0 16,4-5 0-16,0-12 0 15,5-8-1-15,4-15 1 16,6-14 0-16,7-25-1 15,0 0 0-15,13-37 0 16,3-6 0-16,5-17 0 16,2-11 1-16,1-14-1 15,2-11 0-15,0-5 0 16,3 0 0-16,0 1 1 15,-2 5 0-15,-2 8-1 16,4 12 0-16,-2 11 0 16,0 16 1-16,-2 11-1 15,1 19 0-15,-2 17-1 16,0 15 0-16,-3 21 0 15,0 12-1-15,-1 16 0 0,-3 18 1 16,0 16-1-16,-5 8 0 16,-2 3 0-16,-3-2 0 15,0-6 0-15,-3-12-3 16,2-9 0-16,-4-26-8 15,11-9-22-15,-16-29-5 16,3-15 1-16,0 0-1 16</inkml:trace>
  <inkml:trace contextRef="#ctx0" brushRef="#br1" timeOffset="92590.2957">2788 4844 110 0,'-28'-12'39'0,"28"12"0"15,0 0-2-15,13-13-34 0,30 6-7 16,9-14-29-16,30 9-6 15,6-8-1-15,11 3-2 16</inkml:trace>
  <inkml:trace contextRef="#ctx0" brushRef="#br2" timeOffset="127163.2733">5035 4255 77 0,'7'-11'36'0,"-14"0"-3"16,7 11 3-16,-18-12-30 15,5 7-1-15,-7-2-1 16,2 7 0-16,-12 3-1 15,-5 11-1-15,-7 11 1 16,-1 4-1-16,-3 6 0 16,5 3-1-16,3 2 0 15,10-1 0-15,15-3-1 0,13-6 0 16,18-8 0-16,20-4 0 15,14-6 0-15,9-1 0 16,6-1 0-16,1 3 0 16,-5 4 1-16,-13 5 0 15,-19 10-1-15,-22 10 1 16,-27 9-1-16,-22 3 1 15,-20 3 0-15,-11 2 0 16,-5-6 0-16,-2-9-1 16,13-6-2-16,9-19-6 15,30-3-26-15,11-21-5 16,28-6 0-16,13-15-3 15</inkml:trace>
  <inkml:trace contextRef="#ctx0" brushRef="#br3" timeOffset="146700.3908">18030 1641 76 0,'0'0'35'16,"1"-12"-3"-16,-1 12 1 15,0 0-31-15,-4 15 1 0,-4 2 1 16,2 9-1-16,-7 10 1 16,2 9-2-16,-8 8 1 15,3 10-1-15,-9 5 0 16,5 1-2-16,-6-6 2 15,8-7-2-15,0-10 2 16,5-6-2-16,8-16 2 16,5-24-2-16,9 1 2 15,8-26-1-15,9-15 0 16,4-10 2-16,4-14-2 15,0-11 1-15,2-5-1 16,-1-5 2-16,-3 2-2 16,-3 10 1-16,-3 7-1 15,-6 8 0-15,-3 14 0 0,-2 17-1 16,-3 16 0-16,-1 19 0 15,1 17 0-15,-1 16-1 16,3 16 1-16,2 9-1 16,1 9 0-16,3 11 0 15,1-3 1-15,0-3-2 16,5-8 2-16,-4-9-1 15,0-15 2-15,3-11-1 16,-2-16 1-16,4-18-1 16,0-24 1-16,-2-12 2 15,2-16-2-15,-3-14 1 16,-4-15-1-16,-2-7 0 15,-3-4-1-15,-1-3 0 16,-3 14-2-16,-7 5-1 16,7 18-7-16,-16 5-26 0,17 25-3 15,-9 10-1-15,9 17-1 16</inkml:trace>
  <inkml:trace contextRef="#ctx0" brushRef="#br3" timeOffset="150425.6038">11624 4471 59 0,'0'0'31'0,"-3"-13"0"16,3 13-1-16,-16 4-23 15,9 9-1-15,-7 4-2 16,4 11 2-16,-6 8-4 15,1 14 1-15,-2 6 0 16,-1 9 0-16,-4 4-1 16,4 5 1-16,-5-5 1 15,1 2-2-15,-1-11 2 16,3-7-3-16,4-11 2 15,2-11-2-15,7-17 2 0,7-14-2 16,4-14-2 0,13-16 2-16,2-17-2 0,9-14 1 15,3-13-1-15,4-8 2 16,-1-4-2-16,-2 1 1 15,-1 5 1-15,-7 7-1 16,-4 12 1-16,-6 14-1 16,-2 13 0-16,-5 13 1 15,-7 21-1-15,0 0 0 16,6 32 0-16,-7 4 0 15,-1 15 0-15,5 11 0 16,1 9 0-16,6 4 0 16,4 1-1-16,9-2 1 15,4-9 2-15,9-9-2 16,4-17 1-16,5-14 1 0,4-19-1 15,0-15 0-15,-2-21 1 16,-2-12-1-16,-6-18 0 16,-5-6 0-16,-9-13 1 15,-5-4-3-15,-8-2 2 16,-8 1-1-16,0 7-2 15,-7 7-1-15,8 23-24 16,-10-5-9-16,15 20-1 16,-6 2-2-16,15 15 0 15</inkml:trace>
  <inkml:trace contextRef="#ctx0" brushRef="#br3" timeOffset="155612.9005">12443 1730 70 0,'11'-27'33'0,"4"10"0"15,-13-2-1-15,-2 19-23 16,0 0-3-16,4 19-1 0,-14 1 0 16,6 7-2-16,-6 11 1 15,2 5-3-15,-1 6 2 16,3 8-3-16,-1-1 2 15,4 2-3-15,2-5 2 16,-3-2-1-16,3-5 0 16,0-7-1-16,-1-8 2 15,0-11-1-15,1-8 1 16,1-12 0-16,0 0 0 15,1-27 0-15,1-4 0 16,6-8 1-16,-4-9-1 16,3-8 0-16,4-10-1 15,0-8 2-15,2-2-2 16,4-2 2-16,3 3-2 0,2 3 2 15,2 7-2-15,5 9 1 16,1 12 0-16,4 16-1 16,-3 10 0-16,2 15 0 15,-3 11 0-15,-3 7 0 16,-4 11 0-16,-6 4 0 15,-5 5-1-15,-10 7 1 16,-8 1-1-16,-11 4 1 16,-10-3 0-16,-5 0-1 15,-10-3 1-15,-1-3 0 16,-1-3 0-16,5-8-1 15,5-9 2-15,10-4-1 16,12-3 0-16,12-11 0 16,11 9 0-16,15-8 0 0,9 1 1 15,8 4 0-15,3 2 0 16,4 7 1-16,0 2-1 15,-3 12 1-15,-5 0-1 16,-6 7-1-16,-5-2 1 16,-1 2-3-16,-3-1-1 15,-7-16-24-15,11 10-10 16,-8-22-2-16,8 1-2 15,-7-12 1-15</inkml:trace>
  <inkml:trace contextRef="#ctx0" brushRef="#br3" timeOffset="157051.9828">14958 1643 73 0,'13'-10'35'15,"-13"10"-1"-15,14-11 1 16,-14 11-26-16,1 18-3 16,-6 7 0-16,3 12-3 15,-5 7 2-15,1 11-3 16,0 5 0-16,1 7-1 0,-1 1 0 15,1-3-1-15,3-8 2 16,0-4-2-16,0-9 1 16,2-7-1-16,0-13 0 15,2-5 0-15,-2-19 1 16,0 0-1-16,8-12 1 15,-1-13-1-15,0-15 1 16,0-10 0-16,1-14 0 16,1-16 1-16,4-8-1 15,2-8 1-15,0 2-1 16,3 0 1-16,2 10-1 15,3 6 1-15,5 16-1 16,3 17-1-16,4 15 1 16,1 17-1-16,3 12 0 15,1 10 0-15,-1 11 0 16,-2 8 0-16,-4 9-1 0,-9 3 1 15,-9 5-1-15,-9 8 1 16,-13 0-1-16,-12 1-1 16,-11-3 1-16,-10-2 0 15,-10-6 0-15,0-4 0 16,0-8 1-16,6-10-1 15,8-6 1-15,12-4 1 16,24-11-1-16,2 12 1 16,24-7 0-16,14 3 0 15,9 2 0-15,8 4 1 16,3 3-1-16,4 9 0 15,-5-1-1-15,-8 0-5 16,-3 13-28-16,-20-12-6 0,-2 9 0 16,-16-9-3-16</inkml:trace>
  <inkml:trace contextRef="#ctx0" brushRef="#br3" timeOffset="159301.1115">8147 4408 78 0,'0'0'34'0,"-3"-9"0"15,3 9 0-15,0 0-31 16,2 14 0-16,-2-1 0 15,3 10 1-15,-4 9-1 16,2 14 0-16,-7 13-1 16,0 15 0-16,-5 9 0 15,-1 5-1-15,-4 0 1 16,0 0-1-16,2-13 0 15,1-11 0-15,3-15 0 16,5-17 0-16,3-21 0 0,2-11 0 16,7-37-1-1,4-6 1-15,0-16-1 0,2-9 1 16,-4-14-1-16,6-8 1 15,-2-5-1-15,3-2 2 16,0 0-1-16,1 8 0 16,7 7 0-16,0 10 0 15,8 9 0-15,2 15 0 16,4 14-1-16,5 14 1 15,-2 14-2-15,-2 8 1 16,-2 12 0-16,-3 8 0 16,-8 9 0-16,-6 8-1 15,-11 10 1-15,-11 5-1 16,-10 4 1-16,-9 2-2 0,-9 0 2 15,-6-3-1-15,-3-6 1 16,-1-5 0-16,1-9 0 16,6-9 0-16,5-11 0 15,7-3 1-15,9-3-1 16,12-11 2-16,9 20-1 15,14-7 1-15,7 4-1 16,13 5 1-16,7 1 0 16,5 7 0-16,3 0-1 15,-2-1-1-15,-2 2 1 16,-9-1-2-16,-3 2-4 15,-21-10-30-15,1 14-3 16,-13-14-2-16,-2 6-1 16</inkml:trace>
  <inkml:trace contextRef="#ctx0" brushRef="#br4" timeOffset="176651.1039">10029 4451 44 0,'9'-24'30'0,"-5"-1"2"16,2 6 1-16,-12-5-23 15,5 12 0-15,-17-5-1 0,8 14 2 16,-19-5-3-16,1 9-1 16,-8 0-2-16,0 5-1 15,-5 2 0-15,0 8-2 16,-1 5 0-16,2 7-1 15,-1 13 1-15,7 11-2 16,1 10 2-16,9 12-2 16,2 5 0-16,7 7 1 15,10-2 1-15,14-2-2 16,10-11 2-16,14-9-2 15,14-18 2-15,15-13-2 16,17-20-1-16,12-18 3 16,2-17-3-16,2-18 1 15,-2-16-1-15,-7-11 2 0,-14-13-2 16,-16-3 2-16,-17-7 0 15,-20-2-2-15,-19 2 1 16,-16 5 1-16,-16 8-2 16,-16 17 1-16,-17 19-1 15,-11 19-1-15,-8 33-6 16,-12 15-28-16,13 28-2 15,-2 3-1-15,20 7-1 16</inkml:trace>
  <inkml:trace contextRef="#ctx0" brushRef="#br4" timeOffset="178798.2267">14049 1778 71 0,'11'-14'34'16,"-7"-2"-1"-16,-3 2 2 15,-14 2-30-15,5 0 1 16,-12-3 0-16,2 5-1 16,-13 1 0-16,-2 3 0 15,-11 5-2-15,-1 10 1 0,-7 6-2 16,1 8 1-16,-2 8-1 15,5 9-1-15,8 7 1 16,10 4-2-16,13 7 1 16,14 0-2-16,13-3 2 15,18-3-3-15,15-8 2 16,16-7-1-16,12-13 1 15,9-10-1-15,8-19 2 16,3-13-1-16,1-15 0 16,-12-10 1-16,-13-12-1 15,-17-6 2-15,-24-2-2 16,-20-3 2-16,-25 6-2 15,-21 7 1-15,-21 9-3 16,-18 7-1-16,-2 11-25 0,-15 5-10 16,11 12 1-16,6 2-3 15,25 3 1-15</inkml:trace>
  <inkml:trace contextRef="#ctx0" brushRef="#br4" timeOffset="184029.5259">2264 1786 94 0,'-4'-19'35'0,"4"19"1"15,0 0 0-15,0 0-33 16,-3 31 1-16,5 7-2 16,-1 10 1-16,1 15-2 0,0 10 2 15,-2 13-3-15,-2 4 1 16,2 2-2-16,-2-8 1 15,2-8-2-15,3-9-1 16,3-23-4-16,13-5-26 16,-7-37-3-16,10-5 0 15,-7-29-1-15</inkml:trace>
  <inkml:trace contextRef="#ctx0" brushRef="#br4" timeOffset="184254.5387">1945 1838 108 0,'-39'-15'38'0,"19"15"2"16,0 0-2-16,20 0-34 15,27 15 1-15,26-13-2 16,23-13-1-16,26-4 0 15,20-7-1-15,12-6-3 16,10-2-4-16,-14-13-31 16,6 7-4-16,-27 2 1 15,-9 18-2-15</inkml:trace>
  <inkml:trace contextRef="#ctx0" brushRef="#br4" timeOffset="185020.5826">5480 1821 74 0,'14'-9'35'0,"-13"-6"0"16,11 9 2-16,-16-6-24 15,4 12-1-15,0 0-3 16,13 4-2-16,-11 12-2 15,8 13-1-15,-6 6-1 16,9 12-2-16,-3 8 0 16,3 11-1-16,-1 4 0 0,-6 4-1 15,0 1 0-15,-4 3-1 16,-4-1 0-16,-2-5-2 15,2-9-4-15,-8-19-26 16,15-1-3-16,-6-26 0 16,13-12-1-16</inkml:trace>
  <inkml:trace contextRef="#ctx0" brushRef="#br4" timeOffset="185223.5942">5333 1770 126 0,'-31'-8'41'15,"5"6"-1"-15,26 13-3 0,16-11-33 16,32-3-2-16,26-6 0 16,20-6-2-16,15 1-2 15,12-12-27-15,28 7-8 16,-7-4-5-16,12 10 1 15,-14 1-3-15</inkml:trace>
  <inkml:trace contextRef="#ctx0" brushRef="#br4" timeOffset="186590.6724">6547 4447 97 0,'0'0'37'0,"-6"-14"1"15,6 14-2-15,0 0-34 16,7 10 0-16,-2 9-1 16,1 14 0-16,2 15 0 15,-4 16 0-15,1 11-1 16,-2 8 0-16,-1 8 0 15,-2-2-2-15,3-4-3 16,-6-22-11-16,14-4-20 16,-6-30 0-16,12-12 0 0,-3-27-2 15</inkml:trace>
  <inkml:trace contextRef="#ctx0" brushRef="#br4" timeOffset="186778.6831">6431 4381 104 0,'-55'-43'39'0,"20"26"1"15,0 4-1-15,29 26-33 16,6-13-2-16,44 18 0 16,22-18-3-16,28-9-1 15,34-5-4-15,13-17-30 16,34 6-3-16,2-21-3 15,15 6-1-15</inkml:trace>
  <inkml:trace contextRef="#ctx0" brushRef="#br5" timeOffset="204989.7247">17918 4150 95 0,'0'0'35'0,"0"0"0"16,-9 16-2-16,4 21-31 15,0 9 1-15,1 12-1 16,-1 1 2-16,5 2-1 16,2-5 0-16,12-12-1 15,15-24 2-15,23-26-2 16,18-31 0-16,20-20 1 15,10-23-1-15,6-10-2 16,3-8-1-16,-12-2-1 16,-12 14-5-16,-31 3-13 0,-14 34-18 15,-34 5 0-15,-7 34 0 16,-26 7 0-16</inkml:trace>
  <inkml:trace contextRef="#ctx0" brushRef="#br5" timeOffset="205285.7417">18221 4593 100 0,'0'-13'39'0,"0"13"2"16,-7 15-3-16,-3 16-34 16,-11 16-1-16,1 14-1 15,-7 8 2-15,2 7-2 16,2 1 0-16,6-3-2 15,14-9-2-15,9-26-10 16,22-2-25-16,2-22-3 16,15-3-1-16,-5-16-1 15</inkml:trace>
  <inkml:trace contextRef="#ctx0" brushRef="#br6" timeOffset="227176.9938">15500 4361 67 0,'0'0'33'0,"14"-3"-2"0,-14 3 2 16,0 0-25-16,0 0-2 15,0 27-1-15,-4-1-1 16,-1 13 0-16,-4 9-1 16,-2 15-1-16,-4 9-1 15,-3 8 0-15,-3 3 0 16,-4 2 0-16,1-5 0 15,0-4 0-15,1-13 1 16,5-11-2-16,3-15 3 16,9-11-3-16,6-26 2 15,0 0-1-15,15-42-1 16,5-4 1-16,3-19-1 15,3-10 1-15,3-11-1 16,-1-8 1-16,-2-4-1 0,2 0 1 16,-1 4 0-16,-5 9 0 15,-3 10 0-15,-1 12 0 16,-3 13 0-16,-4 10 0 15,1 17-1-15,-12 23 1 16,15-4 0-16,-9 19-1 16,2 10 1-16,5 7-1 15,-1 6 0-15,8 6 0 16,6-1 0-16,6-3 0 15,6-4 0-15,12-8 0 16,6-12 1-16,4-10 0 16,4-10 0-16,2-11 0 15,-1-6 0-15,-3-9 0 0,-7-4 0 16,-6-1 0-1,-6-2 0-15,-6 5 0 0,-8 3-1 16,-7 11 1-16,-7 11 0 16,-5 23 0-16,-9 23 0 15,-7 25-1-15,-8 26 0 16,-8 23 0-16,-7 17 1 15,-3 11-1-15,-3-2 1 16,6-12-3-16,12-16-4 16,0-39-27-16,35-19-5 15,12-42-1-15,28-29-4 16</inkml:trace>
  <inkml:trace contextRef="#ctx0" brushRef="#br6" timeOffset="230564.1875">14131 4438 64 0,'0'0'33'0,"1"-18"1"15,-1 18-3-15,-15-14-17 16,15 14-5-16,-24-7-3 15,8 7-1-15,-5-1-1 16,-2 6-1-16,-6 5 0 16,0 11-1-16,-8 13 0 15,-2 15 1-15,0 17-2 16,1 13 1-16,0 12 0 15,7 7-1-15,11 3 1 16,11-3-2-16,22-12 2 16,17-14-2-16,26-27 2 15,19-22-1-15,21-26-1 16,17-22 2-16,7-22-2 15,2-18 1-15,-9-18-1 0,-7-8 0 16,-26-5-1-16,-21-4 0 16,-26 1-1-16,-27 2 0 15,-22 9 0-15,-23 5-4 16,-11 33-25-16,-21 6-6 15,0 41-1-15,-11 22 0 16</inkml:trace>
  <inkml:trace contextRef="#ctx0" brushRef="#br6" timeOffset="237925.6086">20186 1403 81 0,'0'-10'34'0,"0"10"0"15,-1-13 1-15,1 13-31 0,0-22 0 16,1 10 0-16,-1 12 1 16,0 0-2-16,0 0 2 15,0 0-1-15,0 0-1 16,-30-52-1-16,3 46 1 15,-4 10-1-15,-12 8-1 16,-1 17 1-16,-13 8-2 16,1 15 0-16,-7 14 0 15,6 14 1-15,2 2-1 16,4 3 1-16,4 3 0 15,10-3-2-15,13-7 2 16,15-3-2-16,20-17 2 16,15-11-2-16,19-17 1 15,13-11-1-15,11-16 2 16,7-13-1-16,-1-12 1 0,-1-8 0 15,-8-10 0-15,-8-1 1 16,-10-3-1-16,-7 2 1 16,-14 6-1-16,-6 6 1 15,-12 15-1-15,-9 15 0 16,-6 14 0-16,-9 16 0 15,-1 7-2-15,-3 4-3 16,22 5-33-16,-10-12-4 16,21-1 0-16,4-20-3 15</inkml:trace>
  <inkml:trace contextRef="#ctx0" brushRef="#br7" timeOffset="254004.5282">8780 1749 88 0,'-2'-22'36'15,"2"22"1"-15,5-19 0 16,-5 19-22-16,9 23-11 16,-2 11-1-16,-2 13 0 15,0 18-1-15,-5 15 1 0,-2 12-3 16,-5 8 2-16,-2 3-3 15,-2-9 0-15,1-13-3 16,6 0-19-16,-1-38-16 16,16-10 2-16,2-30-3 15,15-18-1-15</inkml:trace>
  <inkml:trace contextRef="#ctx0" brushRef="#br7" timeOffset="255140.5932">21607 1464 90 0,'-2'-12'37'0,"2"12"0"16,-3-13 0-16,3 13-32 0,0 0 0 15,2 24-1-15,-2 1 0 16,5 15 0-16,-5 11-1 15,2 7-1-15,-2 9 1 16,-1 5-1-16,-2-3 0 16,2 0-2-16,-2-5 1 15,-1-15-5-15,7-5-1 16,-10-19-21-16,15 4-13 16,-5-16 0-16,7 2-1 15,-10-15 0-15</inkml:trace>
  <inkml:trace contextRef="#ctx0" brushRef="#br7" timeOffset="256007.6428">3975 1107 73 0,'-58'-5'40'0,"58"5"-3"16,0 0 2-16,0 0-21 15,0 0-12-15,0 0-1 16,0 0-3-16,0 0 3 16,50 15-4-16,-50-15 2 0,78-8-2 15,-78 8 0-15,94-5 0 16,-43 0 0-16,4 0 0 15,0-2-1-15,1 4 0 16,0-1-4-16,-3 1-7 16,3 0-27-16,-9 1-1 15,-47 2 0-15,79 0-3 16</inkml:trace>
  <inkml:trace contextRef="#ctx0" brushRef="#br7" timeOffset="272395.5801">16140 6522 78 0,'4'-11'32'0,"-4"11"0"16,3-11-1-16,-4 22-28 15,-4 4 0-15,1 13 3 16,-4 7-2-16,3 16 1 16,-7 4-2-16,0 14 2 15,-5 3-2-15,1 1 2 16,1-4-4-16,0-6 1 15,1-11 0-15,4-10 0 16,4-17-1-16,4-12 1 16,2-13-1-16,14-33 0 0,1-5 0 15,3-13 0 1,0-8 1-16,-2-11-2 0,3-2 0 15,-3-3-1-15,-4 4 1 16,-2 10-2-16,-4 9 2 16,-3 12-2-16,0 10 2 15,-3 12-1-15,0 18 1 16,0 0 1-16,2 16-1 15,2 7 2-15,1 3-1 16,6 2 2-16,5 1-2 16,8-5 2-16,6-6-2 15,9-8 2-15,6-11-3 16,6-11 0-16,6-11 0 15,4-8-1-15,-3-5 2 0,-1-1-2 16,-10 0 1 0,-7 7-1-16,-9 7 2 0,-10 12 0 15,-21 11-1-15,2 27 0 16,-19 11 1-16,-3 14 1 15,-4 9-2-15,-4 7 1 16,9 5-4-16,3-4-1 16,23 4-14-16,2-22-17 15,26-3-3-15,1-18 0 16,23-6-2-16</inkml:trace>
  <inkml:trace contextRef="#ctx0" brushRef="#br7" timeOffset="273108.6209">17329 6761 114 0,'-46'3'38'15,"6"17"1"-15,-13-6-1 16,1 11-33-16,6 1-1 15,11 5 0-15,4 1-1 16,8 1-1-16,9 0-1 16,13-6-1-16,11-4 1 15,10-6-1-15,9-12 0 16,6-6 0-16,3-9 0 15,3-5 0-15,-1-8 0 16,-8-5 1-16,1 2-1 16,-9-3 1-16,-9 5-1 0,-2 2 1 15,-9 5-1-15,-4 7 0 16,0 10 0-16,-13 4 1 15,-1 9-2-15,3 9 1 16,-1 5 0-16,3-1 0 16,7 4-2-16,6-5-1 15,11-5-1-15,4-8-1 16,18-6-2-16,2-14 0 15,8 2-2-15,-5-14 0 16,5 5 1-16,-7-7 1 16,-3 5 2-16,-9 1 3 15,-11 1 2-15,-4 6 2 16,-13 9 2-16,0 0 1 15,0 0 1-15,0 0 0 0,-17 21 0 16,9 3-1-16,-2 2-1 16,3 5-1-16,0-1 0 15,4 1 0-15,0-5-1 16,4-3 0-16,1-8 0 15,-2-15 0-15,12 7 0 16,-12-7 0-16,18-25 0 16,-10 0-1-16,2-8 1 15,-1-3-1-15,1-2 0 16,-1-1-1-16,-1 3 0 15,-1 2 0-15,1 8 0 16,4 4 0-16,2 8-2 16,3-1-2-16,5 8-1 15,-1-9-6-15,14 10-27 16,-8-10 0-16,13 2-1 0,-5-11-2 15</inkml:trace>
  <inkml:trace contextRef="#ctx0" brushRef="#br7" timeOffset="273331.6337">18181 6237 111 0,'-9'17'38'16,"-11"7"1"-16,7 25-1 15,-4 4-33-15,2 17 0 16,3 6-2-16,5 8 2 15,3 1-4-15,2-1 0 16,8-3-3-16,5-13-2 16,13-2-26-16,-4-23-8 0,12-8-2 15,-3-23 1-15,8-8-1 16</inkml:trace>
  <inkml:trace contextRef="#ctx0" brushRef="#br7" timeOffset="273619.6499">18406 6579 114 0,'-32'14'41'0,"-15"2"0"16,6 10 0-16,-4 1-35 15,6-1 0-15,5-2-2 16,6 2-2-16,10-5-2 0,12-2 0 15,13-5 0-15,10-4 0 16,10-3 0-16,8-2 0 16,1-2 0-16,4-1 0 15,2-2 0-15,-5 0 0 16,-3 1-2-16,-3-2-2 15,-2 2-2-15,-7-9-4 16,10 9-28-16,-13-10-1 16,7 6 0-16,-9-11-1 15</inkml:trace>
  <inkml:trace contextRef="#ctx0" brushRef="#br7" timeOffset="273807.6607">18645 6725 112 0,'0'0'38'0,"0"0"1"0,0 0 0 15,-8 13-30-15,1-2-4 16,3 9-2-16,-3 5 0 15,2 10-1-15,0 2-1 16,3 3-1-16,1 1-2 16,2-6-1-16,8 3-9 15,-2-19-26-15,15-5-1 16,-3-21-1-16,11-7-1 15</inkml:trace>
  <inkml:trace contextRef="#ctx0" brushRef="#br7" timeOffset="274746.7146">18811 6466 107 0,'0'10'39'16,"0"-10"0"-16,0 25-1 15,9-11-35-15,4 4 2 16,2-2-2-16,7 0 2 15,-1 3-3-15,1 2 2 16,-1 0-3-16,-3 2 2 16,-4 4-1-16,-6 4-1 15,-8 4 0-15,-4 4 1 16,-8 2-2-16,-1-1 0 15,-2 0 0-15,4-6 0 16,1-5 0-16,8-11 0 16,2-18 0-16,18 4 0 15,0-19 0-15,5-9 0 16,5-9 0-16,-1-7 0 0,1-5 0 15,-2 0 0-15,1 5 0 16,-8 4 0-16,-3 11 0 16,-4 7 0-16,-1 15 0 15,-11 3 0-15,12 25 0 16,-6 2 0-16,1 5 0 15,6 2 0-15,5 0 0 16,6-3 0-16,7-3-3 16,4-10-3-16,12-3-1 15,-4-12-4-15,20 4-12 16,-17-20-14-16,14 4 0 15,-20-18 21-15,6 4 10 16,-13-1 5-16,-9-6 5 0,-4 6 4 16,-24-11 14-16,3 18 15 15,-21-10 0-15,8 20-19 16,-20-3-9-16,5 11-3 15,-7 5-2-15,3 10-2 16,-3 8-2-16,5 10 0 16,6 0 0-16,9 5 0 15,8 0 0-15,9-4 0 16,12-7 0-16,9-8 0 15,9-12 0-15,10-13 0 16,1-8 0-16,6-11 0 16,-3-7 0-16,-1-7 0 15,-4 0 0-15,-6-1 0 16,-5 5 0-16,-8 5 0 15,-8 12 0-15,-13 17 0 16,0 0 0-16,-21 38 0 0,-9 12 0 16,-8 18 0-16,-5 16 0 15,-4 12 0-15,0 4 0 16,2 3 0-16,4-5 0 15,7-10 0-15,9-14 0 16,7-16 0-16,7-22 0 16,5-17 0-16,6-19 0 15,-4-11 0-15,5-18 0 16,6-13 0-16,4-12 0 15,6-12 0-15,6-4 0 16,6-3 0-16,6 2 0 16,3-1 0-16,7 10-5 0,-10-7-18 15,13 21-17-15,-11 0-1 16,13 11-1-16,-6-2-1 15</inkml:trace>
  <inkml:trace contextRef="#ctx0" brushRef="#br7" timeOffset="275685.7683">20710 6429 101 0,'3'-36'36'16,"6"15"2"-16,-12-2-2 15,11 13-29-15,-8 10-2 16,0 0-2-16,0 0 0 0,5 13 0 15,-4 8 0-15,1 15-1 16,-2 8 0-16,0 10 1 16,-1 10-1-16,0 4 1 15,-4 4-2-15,3 0 2 16,-2-4-2-16,3-9 2 15,2-10-3-15,4-11 0 16,2-17 0-16,-7-21 0 16,22-5 0-16,-8-19 0 15,-1-10 0-15,-5-16 0 16,0-8 0-16,-5-13 0 15,-2-10 0-15,1-4 0 16,-4 1 0-16,2-1 0 16,4 7 0-16,2 5-2 0,7 11 2 15,2 14-1-15,4 14 2 16,6 14-1-16,2 9 0 15,2 11 0-15,3 8 0 16,-3 8 0-16,-2 5 0 16,-6 8 0-16,-6 6 0 15,-8 4 0-15,-16 3 0 16,-6 6 0-16,-9 0 0 15,-9-1 2-15,-4 1-2 16,1-10 0-16,3-5 0 16,5-7 0-16,12-9 0 15,16-17 0-15,0 0 0 16,27 0 0-16,9-12 0 15,9 2 0-15,4 1 0 16,2 2 0-16,-6 9 0 0,-7 10 0 16,-16 8 0-16,-17 12 0 15,-18 8 0-15,-16 9 0 16,-12 6 0-16,-9 2 0 15,-2-1 0-15,-4-7 0 16,10-6 0-16,9-13 0 16,18-9-9-16,6-31-18 15,32-2-12-15,5-23-2 16,25-6 1-16,2-22-1 15</inkml:trace>
  <inkml:trace contextRef="#ctx0" brushRef="#br7" timeOffset="275880.7795">21452 6181 126 0,'-13'16'39'16,"4"15"2"-16,-13 1-3 16,1 18-36-16,-1 9-1 15,4 10 1-15,-5 8-1 16,3 4 0-16,3 4-3 15,0-3-2-15,17 6-21 16,-1-22-12-16,16-3-4 16,1-19 1-16,20-10 0 15</inkml:trace>
  <inkml:trace contextRef="#ctx0" brushRef="#br7" timeOffset="276220.7989">21790 6670 128 0,'-26'-12'40'0,"0"23"1"15,-15-3-1-15,2 15-36 16,6 8-2-16,0 6-2 16,7 5 0-16,7 2 0 15,9 2 0-15,9-4 0 16,8-5 0-16,9-8 0 15,9-11 0-15,9-11 0 16,3-13 0-16,6-10 0 16,-2-12 0-16,1-8 0 15,-5-9 0-15,-5-5 0 16,-12 0 0-16,-7-1 0 0,-9 6 0 15,-10 4 0-15,-3 11 0 16,-8 7-2-16,6 15-4 16,-7 1-10-16,21 20-24 15,-8 0 1-15,19 10-1 16,0-4 1-16</inkml:trace>
  <inkml:trace contextRef="#ctx0" brushRef="#br7" timeOffset="276487.8142">22280 6707 111 0,'-4'-20'40'16,"-2"10"1"-16,-16-8-1 16,3 12-20-16,-9 0-17 0,0 9-3 15,-4 5 0-15,3 11 0 16,2 6 0-16,2 6 0 15,7 5 0-15,3 2 0 16,9 0 0-16,11-3 0 16,6-6 0-16,11-10 0 15,12-10 0-15,6-13 0 16,12-1-13-16,-8-24-25 15,19-1-3-15,-12-18 0 16,8 2-1-16</inkml:trace>
  <inkml:trace contextRef="#ctx0" brushRef="#br7" timeOffset="276689.8257">22702 6158 122 0,'-10'-7'39'16,"-1"35"2"-16,-15 5-2 15,7 21-34-15,-5 5-2 16,1 13 1-16,3 4-2 15,1 4-2-15,7 2 0 16,5-2 0-16,7-6 0 16,5-16-4-16,16 4-11 15,-4-28-25-15,21-7-1 16,-5-24 0-16,14-6 0 15</inkml:trace>
  <inkml:trace contextRef="#ctx0" brushRef="#br7" timeOffset="277005.8436">22947 6544 130 0,'-35'-8'42'0,"2"18"-1"16,-15 2-1-16,6 12-38 16,1 4-2-16,4 1 0 15,6-2 0-15,7 3 0 16,9-4 0-16,8-1 0 15,8-5 0-15,6-5 0 16,8-3 0-16,5-2 0 16,5-6 0-16,4-2 0 15,2-2 0-15,8-1 0 16,-1-2 0-16,4-2 0 15,0 2 0-15,2 0 0 16,4 3 0-16,-2 0 0 0,5 10-2 16,-13-14-22-16,12 17-17 15,-13-6-1-15,6 11 1 16,-12-8-1-16</inkml:trace>
  <inkml:trace contextRef="#ctx0" brushRef="#br7" timeOffset="277171.8533">23475 6937 138 0,'0'0'43'16,"0"0"0"-16,0-14-12 15,0 14-31-15,-4-16 0 16,-1 4 0-16,0 1 0 16,-2-3 0-16,7 14 0 15,-22-18-20-15,22 18-22 16,-34-1-2-16,13 8 0 0,-14-5 0 15</inkml:trace>
  <inkml:trace contextRef="#ctx0" brushRef="#br7" timeOffset="324527.5617">16085 11348 73 0,'-4'-15'37'0,"-15"-7"-1"15,-2 13 2-15,-18-7-28 16,0 18-4-16,-11 9-1 16,-4 16-1-16,-7 15 0 15,0 15 2-15,-5 13-2 16,9 10 1-16,6 4-2 15,11 1-1-15,17-5-1 16,18-10-1-16,20-13-2 16,22-16-4-16,25-10-3 15,13-27-12-15,26 2-17 16,-2-20-1-16,12-1-1 15,-6-12 3-15</inkml:trace>
  <inkml:trace contextRef="#ctx0" brushRef="#br7" timeOffset="325376.6105">16513 11801 41 0,'7'-23'34'0,"-12"12"4"16,-19-3-2-16,-4 22-9 15,-24-10-10-15,10 19-1 16,-12-2-7-16,6 13-5 16,0-2 2-16,9 8-4 15,7-1 1-15,11 0-3 16,12 2 2-16,10-4-4 15,16-4 3-15,11-7-1 16,7-7 0-16,11-7 0 16,3-10 0-16,5-7-1 15,-2-10 1-15,-3-10-1 16,-6-6 1-16,-7-4 3 0,-10-3-4 15,-8 1 4-15,-10 3-4 16,-9 4 2-16,-11 4-1 16,-2 9 1-16,-5 10-1 15,-5 6 0-15,1 7 0 16,5 5 0-16,3 4 0 15,5 1 2-15,12 3-1 16,9-4 1-16,13-4-2 16,10-4 1-16,11-3-1 15,5-2 1-15,2-2-1 16,0 2 1-16,-5-1-1 15,-7 4 0-15,-9 3 1 16,-10 8 0-16,-13 3-1 16,-8 8 0-16,-8 5 1 0,-7 5-4 15,-6 3 4-15,-2 4-4 16,2-1 3-16,-1-2-3 15,8-5 4-15,6-9-4 16,12-10 3-16,7-13 0 16,11-12 0-16,6-9 0 15,7-9 1-15,1-9 2 16,2-3-3-16,-3 2 1 15,-4 4-1-15,-10 5 1 16,-5 8-1-16,-5 8 3 16,-11 17-3-16,0 0 0 15,0 0 0-15,-13 30 2 16,5-11-1-16,5 7-2 15,1-3 1-15,8 0-2 0,6-5 2 16,4-6-2-16,8-6 2 16,5-12-2-16,7-7 2 15,1-4 3-15,2-5-3 16,-3-5 2-16,0 2-2 15,-4 0 1-15,-8 5-1 16,-4 4 2-16,-7 9-2 16,-13 7 0-16,13 9 0 15,-16 10 1-15,-2 7-2 16,0 4-1-16,1 7 0 15,-1 2-1-15,6 5-1 16,2-6-5-16,11 3 0 16,-5-21-11-16,22 15-6 0,-15-27-12 15,18 1 0-15,-9-19-1 16,10-2 2-16</inkml:trace>
  <inkml:trace contextRef="#ctx0" brushRef="#br7" timeOffset="325917.6412">17640 11781 97 0,'0'0'37'15,"-20"10"2"-15,17 16-2 16,-8 1-31-16,2 9-3 16,0 2 1-16,-1 6-3 15,0-6 2-15,1 2 0 16,2-9-1-16,2-2-1 15,-1-9 0-15,6-11 0 16,0-9-1-16,9-12 1 0,2-12-1 16,2-7-1-16,4-5 1 15,3-8-1-15,4-5 1 16,1-4 0-16,4 3 0 15,-2 2 0-15,1 5 0 16,1 6 0-16,-1 6 0 16,-1 9 1-16,-1 9-1 15,-3 11 0-15,-3 10-1 16,-4 7 3-16,-4 7-3 15,-5 8 3-15,-4 7-3 16,-7 3 0-16,-7 4 1 16,-5 3-1-16,-6 1 1 15,-3-2-2-15,-2-5 2 16,-2-5-3-16,0-7 3 0,0-6 0 15,-1-8 0-15,2-7-1 16,0-6 1-16,0-3 0 16,3 2 0-16,-3 5 0 15,3 6 0-15,0 12 1 16,0 13 0-16,1 13 1 15,-2 13-2-15,2 11 0 16,1 4-3-16,2-4-5 16,15 10-14-16,-14-24-13 15,20 3-5-15,-4-29-3 16,16-10 1-16</inkml:trace>
  <inkml:trace contextRef="#ctx0" brushRef="#br7" timeOffset="326331.6651">18631 11114 89 0,'0'0'36'15,"-9"15"1"-15,-1 18-1 16,-13 8-30-16,-2 21 0 15,-9 12-2-15,-7 16 1 16,-8 11-2-16,0 8-1 16,0 4 0-16,3-5-2 15,11-3-3-15,4-17-6 16,25-4-20-16,-2-29-11 15,19-9 2-15,5-28-2 16</inkml:trace>
  <inkml:trace contextRef="#ctx0" brushRef="#br7" timeOffset="326732.6878">18367 11879 101 0,'0'0'39'15,"4"25"1"-15,10-23-2 16,14 3-34-16,11-6-2 15,13-4-1-15,6-1 1 16,2-3-1-16,-4-1 0 16,-1-1-1-16,-13 1 1 15,-6 1-1-15,-14-6 1 16,-12 3 3-16,-10-3-4 15,-10 1 3-15,-10 2-2 16,-7 2 2-16,-8 5-2 0,-6 8 2 16,-4 10-2-16,0 9-3 15,-1 10 3-15,-1 10-2 16,7 4 3-16,7 4-3 15,10 1 2-15,10-5-3 16,20-8 3-16,15-10-1 16,20-15-2-16,18-17-1 15,19-13-2-15,8-18-4 16,19 2-14-16,-11-28-15 15,11 3-1-15,-16-14-1 16,2 2 0-16</inkml:trace>
  <inkml:trace contextRef="#ctx0" brushRef="#br7" timeOffset="326923.699">19410 11289 110 0,'-28'14'40'16,"4"29"1"-16,-18 9-2 16,9 16-33-16,-5 11-4 15,5 9-1-15,-3 7 0 16,3 4-1-16,3-1 0 15,6-6-2-15,6-4-2 16,0-19-12-16,18-1-13 16,-9-27-11-16,12-7 0 15,-3-34-1-15,11 2 1 16</inkml:trace>
  <inkml:trace contextRef="#ctx0" brushRef="#br7" timeOffset="327239.717">19028 11856 86 0,'0'0'41'15,"14"-5"0"-15,12 6-1 16,-4-11-16-16,15 2-18 16,4-2-4-16,5-1 2 15,-1 2-2-15,1 1 2 16,-8 2-3-16,-5 5 3 15,-6 2-4-15,-4 5 0 16,-9 5 0-16,-7 8-2 16,-8 2 4-16,-5 7-6 15,-4 7 5-15,-7 3-4 16,2 4 3-16,-1 3-4 15,-1 0 2-15,3 0-1 16,7-2-4-16,0-18-6 0,19 7-13 16,-12-32-13-16,23 1-1 15,-8-27 0-15,13-4 1 16</inkml:trace>
  <inkml:trace contextRef="#ctx0" brushRef="#br7" timeOffset="327383.7253">19471 11530 101 0,'-3'-27'38'0,"-3"5"-1"15,6 22-5-15,9 10-41 16,-9-10-25-16,23 32-1 16,-3-12-2-16,13 8-1 15</inkml:trace>
  <inkml:trace contextRef="#ctx0" brushRef="#br7" timeOffset="328028.7622">19905 11761 112 0,'-25'21'40'15,"-13"-2"1"-15,8 12-2 16,-8-2-34-16,3 8-3 16,2 2 1-16,9 3-3 15,6-4 2-15,10 3 0 16,11-7-1-16,11-5 0 15,13-11-2-15,4-7 1 16,8-11-1-16,2-10-1 0,3-8 0 16,-4-12-1-16,-1-4 0 15,-9-7 0-15,-4-3 0 16,-7-4 3-16,-6 3-3 15,-6 1 4-15,-5 8-2 16,-2 5 4-16,-4 7-3 16,3 9 4-16,1 15-3 15,0 0 2-15,12-5-1 16,2 12 1-16,3 1 0 15,7 6-1-15,3-5 0 16,0 5 0-16,-1 0 1 16,-1 2-6-16,-7 4 6 15,-5 3-6-15,-6 2 4 16,-8 3-3-16,-7 8 3 0,-5-1-3 15,-5 1 2-15,2-4 1 16,2-2-1-16,4-8 0 16,8-6 0-16,2-16 0 15,24-4 0-15,7-17 0 16,11-8 0-16,8-4 0 15,5-11 0-15,3 4 4 16,-1-1-4-16,-4 4 0 16,-4 10 0-16,-10 13 0 15,-11 9 0-15,-10 17 0 16,-14 15 0-16,-8 10 0 15,-9 16 0-15,-8 7-4 16,2 11-5-16,-7-14-9 16,18 14-4-16,-10-25-6 0,33-1-12 15,5-25-3-15,32-11-1 16,20-27 3-16</inkml:trace>
  <inkml:trace contextRef="#ctx0" brushRef="#br7" timeOffset="328936.8141">23518 11322 103 0,'-10'-12'40'15,"-1"18"1"-15,-29 8-3 16,-1 18-34-16,-22 26-2 16,-9 19 1-16,-11 15-2 15,-6 12-1-15,0 7-1 16,2-2-1-16,21-6-3 15,10-26-13-15,34-4-20 16,13-32-3-16,34-12 3 16,13-30-2-16</inkml:trace>
  <inkml:trace contextRef="#ctx0" brushRef="#br7" timeOffset="329236.8313">23578 11728 101 0,'-1'-13'40'15,"-27"7"0"-15,-5 25-2 16,-20 4-32-16,3 9-4 15,-1 4 2-15,9 5-2 16,8 1 0-16,19-2-2 16,20-7 1-16,21-12-2 15,24-8 2-15,16-6-1 16,10-7 0-16,2-3 0 15,1 1 1-15,-13 3-1 16,-14 7 0-16,-17 11 1 16,-22 7-2-16,-22 10 1 15,-15 4-2-15,-11 3 0 16,-6 1-2-16,-6-9-3 0,15 3-11 15,-9-30-16-15,24-3-6 16,7-24 0-16,20-8 1 16</inkml:trace>
  <inkml:trace contextRef="#ctx0" brushRef="#br7" timeOffset="329396.8404">23684 11728 123 0,'-2'-24'42'15,"18"15"1"-15,6-9-3 16,19-1-41-16,19 4-4 15,8-13-12-15,23 15-14 16,-11-14-12-16,9 12 0 16,-10-8-1-16</inkml:trace>
  <inkml:trace contextRef="#ctx0" brushRef="#br7" timeOffset="330844.9232">15623 9897 82 0,'5'-15'36'0,"-8"2"0"16,3 13 1-16,-10 11-25 15,3 15-6-15,-9 7-2 16,1 11 0-16,-4 10-1 16,2 9-1-16,-3 5-1 15,2 3 1-15,-1-3-2 16,8-4 2-16,-2-9-3 15,3-10 2-15,5-15-1 16,7-17 1-16,-2-13 0 16,15-30 1-16,-3-12 0 15,4-17 0-15,-1-13 1 16,3-8-2-16,-1-7 1 15,-2 1-2-15,1 5 2 16,-6 12-2-16,2 15 0 0,-3 14 0 16,3 22 0-16,-2 20 0 15,4 24 1-15,5 20-1 16,-1 17 1-16,5 12-2 15,4 8 0-15,8 4 2 16,8-3-2-16,2-9 1 16,3-15 0-16,2-15 0 15,1-18 0-15,0-20 2 16,-3-19-1-16,-7-18-2 15,-6-18 4-15,-5-10-3 16,-7-14 0-16,-5-4-2 16,-5 2-1-16,-9-3-4 15,5 22-9-15,-21-3-16 16,11 28-9-16,-13 6 2 0,14 24-2 15</inkml:trace>
  <inkml:trace contextRef="#ctx0" brushRef="#br7" timeOffset="331207.944">16377 10326 102 0,'19'0'37'0,"-4"-12"4"16,10 4-3-16,-3-12-30 15,10 4-5-15,1-4 1 16,5 1-1-16,-3-2-1 16,-6 4 0-16,-3-3 0 15,-9 4-1-15,-9 0 1 0,-13 2-2 16,-8 2 1-16,-12 5-1 15,-7 9 1-15,-6 6-1 16,-4 10 1-16,-6 13-2 16,4 9-1-16,4 3 3 15,9 7-2-15,10-1 1 16,13-1-2-16,16-8-1 15,19-4-2-15,16-19-2 16,23 3-12-16,-2-25-16 16,21-1-5-16,-4-18 1 15,6 1-1-15</inkml:trace>
  <inkml:trace contextRef="#ctx0" brushRef="#br7" timeOffset="331574.965">16946 10190 122 0,'-43'17'37'0,"-12"-2"1"16,8 21-1-16,-3-3-34 15,11 8 1-15,3 2-3 16,14 1 1-16,10-4-1 16,15-7 2-16,15-7-2 15,12-12 0-15,12-13 0 16,10-10-1-16,4-10 0 15,-2-9 0-15,-2-4 0 16,-6-5 0-16,-6 2 2 16,-13 1-2-16,-9 6 2 15,-10 8-2-15,-6 8 0 0,-2 12 0 16,-17 8 0-16,7 11 0 15,-3 8-2-15,3 9 1 16,2 2-2-16,7-2 3 16,3 0-5-16,9-14 2 15,13-10-4-15,5-24-9 16,24-2-10-16,-4-34-14 15,18-5 3-15,-5-23-2 16,9-6 3-16</inkml:trace>
  <inkml:trace contextRef="#ctx0" brushRef="#br7" timeOffset="331724.9736">17568 9707 90 0,'-39'41'38'0,"-3"30"-1"0,-11 13 0 16,9 23-10-16,-4 0-26 15,10 1-1-15,9-3-5 16,2-15-7-16,23-5-24 15,-1-24-3-15,16-13 1 16,-3-25-1-16</inkml:trace>
  <inkml:trace contextRef="#ctx0" brushRef="#br7" timeOffset="332213.0015">17287 10239 109 0,'0'0'42'0,"-11"-13"-2"16,23 12 2-16,4-6-29 0,18-3-9 15,11-6-2-15,5-2 1 16,3 3-3-16,0 1 0 16,-8 6 0-16,-4 7 0 15,-11 8 0-15,-14 12 0 16,-14 9 0-16,-6 8 0 15,-10 9 0-15,-5 6 0 16,-6 4 0-16,-1-1 0 16,0 2 0-16,4-10 0 15,6-7 0-15,6-9 0 16,10-13 0-16,0-17 0 15,28-10 0-15,0-15 0 16,8-15 0-16,0-7 0 16,2-5 0-16,-1-3 0 0,-7 3 0 15,-2 9 0-15,-8 11 0 16,-9 16 0-16,-11 16 0 15,5 10 0-15,-9 16 0 16,-1 12 0-16,-2 5 0 16,1 7 0-16,6 3 0 15,0-8 0-15,9 0-3 16,0-17-9-16,18 4-7 15,-13-30-5-15,22 10-7 16,-14-29-9-16,9-1 0 16,-4-15-1-16,1-3 3 15</inkml:trace>
  <inkml:trace contextRef="#ctx0" brushRef="#br7" timeOffset="332558.0212">18042 10305 109 0,'-22'12'40'0,"18"9"2"15,4-21-2-15,6 20-36 16,7-8 0-16,9-1-1 15,5-4-1-15,4-4 0 16,2-6 0-16,3-4-1 16,-4-7 2-16,-5-2-3 15,-2-5 3-15,-8-4-3 16,-6-2 0-16,-6 2 0 15,-5 2 0-15,-5 3 0 16,-7 10 0-16,-7 11 0 16,-7 13 0-16,-7 12 0 15,-1 12 0-15,-3 12 0 0,-2 6 0 16,7 4 0-16,4-1 0 15,14-8 0-15,15-7 0 16,18-17-5-16,21-5-5 16,4-33-7-16,33 6-9 15,-6-32-10-15,21-1-5 16,-1-17-3-16,7 1 6 15</inkml:trace>
  <inkml:trace contextRef="#ctx0" brushRef="#br7" timeOffset="332861.0385">18765 10179 128 0,'-58'17'42'15,"6"15"-1"-15,-10-6-2 16,18 4-36-16,7-1-1 0,14-2-2 16,15-4 0-16,16-4 0 15,16-8 0-15,15-4 0 16,8-4 0-16,6-1 0 15,2-1 0-15,-8 2 0 16,-10 4 0-16,-7 5 0 16,-16 5 0-16,-10 5 0 15,-13 0 0-15,-10 5 0 16,-5-2 0-16,-4-1 0 15,1-2 0-15,2-6-4 16,13 0-7-16,-2-20-6 16,26 12-8-16,-9-30-11 15,29 3-5-15,0-16-2 16,19-2 3-16</inkml:trace>
  <inkml:trace contextRef="#ctx0" brushRef="#br7" timeOffset="333159.0556">19245 10051 121 0,'-32'10'41'15,"9"16"1"-15,-12-5-2 16,12 7-34-16,-6 7-1 16,10-2-5-16,10-1 0 15,13-4 0-15,11-6 0 16,8-6 0-16,6-4 0 15,7-4 0-15,-3-1 0 16,-3 2 0-16,-5 2 0 16,-11 6 0-16,-10 5 0 15,-7 2 0-15,-11 3 0 0,-3 3 0 16,-8 2 0-16,-6-9-8 15,3 8-7-15,-16-24-8 16,16 16-8-16,-17-26-12 16,6 0 0-16,-11-18 0 15,8-9 3-15</inkml:trace>
  <inkml:trace contextRef="#ctx0" brushRef="#br7" timeOffset="333752.0895">15491 8257 103 0,'10'-10'38'16,"-10"10"0"-16,6 13-1 15,-16 15-35-15,-1 15-1 16,2 16 0-16,-6 12 0 0,1 9 0 16,0 8-1-16,3-3 0 15,3-7-1-15,8-8-3 16,-4-27-12-16,18-6-20 15,-7-24 0-15,13-14-2 16,-3-24 0-16</inkml:trace>
  <inkml:trace contextRef="#ctx0" brushRef="#br7" timeOffset="333948.1006">15227 8295 105 0,'-34'-15'40'15,"24"15"0"-15,10 0-1 16,24-21-33-16,19 9-2 15,23-3-3-15,14 1-1 0,9-3-2 16,13 11-7-16,-10-9-15 16,6 20-15-16,-16 0 1 15,-6 14-2-15,-21 0 1 16</inkml:trace>
  <inkml:trace contextRef="#ctx0" brushRef="#br7" timeOffset="334128.1108">15989 8581 110 0,'-13'45'38'15,"-7"-9"1"-15,8 14-1 16,5-6-34-16,0 1-3 16,2-5 1-16,4-6-3 15,5-4-2-15,-4-30-14 0,22 12-18 16,-5-34-3-16,12-4 0 15,-6-21-1-15</inkml:trace>
  <inkml:trace contextRef="#ctx0" brushRef="#br7" timeOffset="334271.1192">16034 8189 111 0,'-37'-29'37'16,"12"15"1"-16,2 3-2 16,23 11-34-16,9-13-10 15,12-4-23-15,27 8-6 16,6-9 0-16,16 3-1 15</inkml:trace>
  <inkml:trace contextRef="#ctx0" brushRef="#br7" timeOffset="334481.1312">16594 8044 112 0,'-9'33'38'15,"-13"0"2"-15,8 17-1 16,-12-2-30-16,9 17-6 16,1 8 1-16,4 7-3 15,2 8 1-15,1 3-1 16,-1 0-1-16,5-7-1 15,4-7-2-15,0-17-3 16,12-4-11-16,-14-32-18 16,18-10-5-16,-5-25 0 15,8-6 0-15</inkml:trace>
  <inkml:trace contextRef="#ctx0" brushRef="#br7" timeOffset="334653.1409">16378 8517 121 0,'-23'-7'40'16,"23"7"0"-16,0 0-1 15,28-2-36-15,9-7-3 16,16-11-3-16,18 0-4 16,-1-19-14-16,16 6-16 15,-6-13-2-15,5 7 0 16,-17-10-1-16</inkml:trace>
  <inkml:trace contextRef="#ctx0" brushRef="#br7" timeOffset="334841.1516">17124 8017 114 0,'-20'29'40'16,"-14"9"0"-16,6 22-1 15,-12 8-31-15,3 15-5 16,2 9 0-16,2 7-3 16,3 4 0-16,5-2-1 15,5 2-2-15,3-18-6 16,21 0-14-16,-5-27-16 15,20-8 0-15,-4-32-1 16,17-9-1-16</inkml:trace>
  <inkml:trace contextRef="#ctx0" brushRef="#br7" timeOffset="335198.172">17114 8717 115 0,'-6'16'39'16,"13"8"1"-16,-7-24-2 15,33 20-34-15,-6-19 0 16,12-4-2-16,0-8 1 16,5-6-1-16,-5-4-1 15,-3-5-1-15,-9-1 1 16,-11 1-1-16,-15 2 0 15,-13 3 0-15,-13 9 0 16,-12 8 1-16,-3 11-1 16,-9 9 1-16,3 13 1 15,2 13 0-15,8 7-2 0,8 4 0 16,16 4 0-16,12-6 0 15,17-1-5-15,6-17-11 16,29 2-12-16,-2-27-13 16,16-6 0-16,3-20-2 15,20-4 1-15</inkml:trace>
  <inkml:trace contextRef="#ctx0" brushRef="#br7" timeOffset="335893.212">18180 8311 86 0,'-26'-7'35'0,"12"20"1"16,-5 1 1-1,9 19-25-15,-5 1-4 0,11 19-2 16,-4 3-1-16,2 14 0 16,1 0-1-16,2 4-1 15,0-2 0-15,0-8-1 16,2-9 0-16,0-12-2 15,-1-12 2-15,6-17-2 16,-4-14 0-16,10-15 0 16,-4-15-1-16,5-10 2 15,-2-12-2-15,2-9 1 16,-1-13-1-16,2-5 2 15,0-6-2-15,2 1 1 16,4 8 0-16,2 5 0 0,4 10 0 16,5 7 0-16,7 16 0 15,5 14 0-15,3 12 0 16,0 9 0-16,0 9 0 15,-4 6 0-15,-6 6 0 16,-8 11-1-16,-15 5 1 16,-16 9 0-16,-13 3 0 15,-15 6 0-15,-15 1 0 16,-9-1 0-16,-9-2-1 15,3-8-1-15,13-5-5 16,5-20-10-16,35 5-11 16,10-22-10-16,29-3-1 15,19-16-2-15,29 0 2 16</inkml:trace>
  <inkml:trace contextRef="#ctx0" brushRef="#br7" timeOffset="336300.2353">19051 8553 109 0,'-43'5'38'0,"5"4"1"16,-12-7-1-16,11 4-33 16,-8 3 0-16,6 6-1 15,-1 6 0-15,2 8 0 16,5 2 1-16,4 8-1 15,8-2-4-15,7 2 0 16,8-6 0-16,10-3 0 16,11-11 0-16,14-6 0 15,10-13 0-15,11-12 0 0,4-6 0 16,5-9 0-16,0-6 0 15,-5-3 0-15,-3-1 0 16,-11 2 0-16,-9 7-3 16,-12 5 2-16,-10 9 0 15,-7 14 0-15,-14 2 0 16,-4 13 1-16,-1 8 1 15,0 8-2-15,6 3-1 16,5-2-3-16,18 6-7 16,-2-18-10-16,31 6-7 15,-2-19-10-15,19-1-1 16,2-19 0-16,11 2 3 15</inkml:trace>
  <inkml:trace contextRef="#ctx0" brushRef="#br7" timeOffset="337073.2795">19491 8650 107 0,'-20'-6'40'16,"-17"-2"-1"-16,4 15 1 15,-11-1-30-15,8 12-5 16,1 4 0-16,6 10-2 16,7 1 1-16,10 2-2 15,10-4-2-15,11-2 0 16,11-9 0-16,10-7 0 15,10-13 0-15,6-13 0 16,3-7 0-16,-2-7 0 16,1-5 0-16,-7-3 0 15,-8-1 0-15,-9 1 0 16,-7 8-2-16,-8 6 1 15,-11 8 1-15,2 13-1 0,-24 11 1 16,1 16 1-16,-5 17 0 16,-7 15-1-16,-3 14 2 15,-2 11-2-15,-2 9 0 16,-1 5 0-16,0-3 0 15,5-8 0-15,9-11 0 16,6-10 0-16,4-21 0 16,13-17 0-16,6-28 0 15,10-12 0-15,5-23 0 16,6-16 0-16,1-10 0 15,1-12 0-15,1-3 0 16,-4 0 0-16,1 2 0 16,-1 11 0-16,-1 10 0 0,4 12 0 15,4 10 0-15,6 13 0 16,6 4 0-16,9 8 0 15,8 4 0-15,3 1 0 16,6-2 0-16,2-4 0 16,1-2 0-16,-6-6 0 15,-7-2 0-15,-9-5 0 16,-8-1-3-16,-12-4 2 15,-6-4-1-15,-12 4 2 16,-7-3 0-16,-5 3 1 16,-8 4 0-16,-5 7 0 15,-8 9 2-15,-3 12-3 16,-6 10 0-16,2 10 0 15,-3 9 0-15,6 10 0 0,8 6 0 16,8-3 0-16,14-2 0 16,17-8 0-16,12-10 0 15,14-15 0-15,13-7 0 16,4-22-6-16,14 0-12 15,-16-24-4-15,21 11-6 16,-28-27-5-16,20 9-8 16,-11-6-2-16,17 0 5 31</inkml:trace>
  <inkml:trace contextRef="#ctx0" brushRef="#br7" timeOffset="338020.3336">15690 13041 68 0,'-6'-25'37'0,"-3"-3"-1"16,9 28 2-16,-10-8-28 15,9 27-5-15,-3 15-1 16,6 22 0-16,-4 14 0 15,1 16-2-15,0 11-1 0,1 10 0 16,1-3-1 0,1-7-1-16,4-5-3 0,-2-22-6 15,15-3-26-15,-9-29-2 16,9-12 0-16,-6-27 0 15</inkml:trace>
  <inkml:trace contextRef="#ctx0" brushRef="#br7" timeOffset="338326.3509">15719 13064 95 0,'16'-14'39'15,"3"0"0"-15,20 19-1 0,3-3-35 16,10 9 0-16,2 2-1 15,1 13 0-15,-3 6 0 16,-7 12 0-16,-12 8-1 16,-12 4 0-16,-19 10 0 15,-14 4-1-15,-18 8 0 16,-13 1 0-16,-12 0 0 15,-9-6-1-15,0-5 1 16,3-10 0-16,10-11-3 16,8-18-2-16,29-10-9 15,6-34-17-15,36-7-8 16,9-23-1-16,24-7-1 15</inkml:trace>
  <inkml:trace contextRef="#ctx0" brushRef="#br7" timeOffset="338508.3616">16397 13371 93 0,'-27'34'39'0,"-1"21"0"16,-7-4-1-16,8 12-35 16,3-3-2-16,9-4-1 15,8-3-2-15,8-15-4 16,20-2-19-16,-2-30-13 15,16-7 0-15,-6-25-2 16,12-7 1-16</inkml:trace>
  <inkml:trace contextRef="#ctx0" brushRef="#br7" timeOffset="338635.3686">16402 13221 94 0,'-21'-28'37'0,"0"2"-2"16,12 7-9-16,9 19-60 15,15-15-2-15,11 21-1 16,1-1-2-16</inkml:trace>
  <inkml:trace contextRef="#ctx0" brushRef="#br7" timeOffset="339055.3926">16932 13477 79 0,'-29'-9'39'0,"7"11"-1"16,-13-7 1-16,11 12-32 15,-13 4-1-15,6 11 0 16,-5 6-1-16,3 12 0 16,1-1-2-16,8 5 0 15,9-5-1-15,10-2 0 16,12-10-2-16,11-8 1 15,14-16-2-15,6-10 1 16,7-13 0-16,6-9-1 16,0-8 1-16,-3-5 0 15,-7-1-1-15,-4-2 1 16,-8 4 0-16,-4 4 0 15,-6 8 0-15,-6 9 0 16,-13 20 1-16,0 0-1 0,0 0 0 16,1 30-1-16,-7 8 0 15,-3 3-3-15,6 16-7 16,-7-18-9-16,18 16-11 15,-8-20-9-15,18 2 0 16,-5-21-1-16</inkml:trace>
  <inkml:trace contextRef="#ctx0" brushRef="#br7" timeOffset="339746.4324">17738 13438 78 0,'-22'-5'38'16,"-12"3"0"-16,1 18 1 16,-15 2-26-16,0 16-8 15,-4 3-2-15,3 8 0 16,4-3 0-16,8 3 0 15,6-6-1-15,17-4 0 16,13-10 0-16,13-7-1 16,15-13 0-16,9-7-1 0,7-7 1 15,3-7-1-15,2-6 0 16,-1-5 0-16,-3-5 0 15,-6-2-1-15,-6-2 1 16,-5 0 0-16,-3 1-1 16,-8 3 1-16,-2 4 0 15,-6 9 0-15,-1 8 0 16,-7 11 0-16,-3 21 0 15,-3 16 0-15,-5 18 0 16,-2 23 0-16,-9 16 0 16,-1 20 0-16,-6 16-1 15,-3 7 1-15,-3 0-1 16,-1-7 1-16,3-12-1 15,2-20-2-15,7-18 3 0,4-30-2 16,5-27 2-16,15-23 0 16,-9-31 1-16,11-16-1 15,1-18 1-15,-1-12 0 16,1-13 0-16,4-3 1 15,4-1-2-15,0 4 1 16,7 7-1-16,3 10-1 16,11 11-2-16,2 0-7 15,18 28-7-15,-13-15-9 16,23 25-11-16,-7-12-3 15,14 11-2-15,2-7 1 16</inkml:trace>
  <inkml:trace contextRef="#ctx0" brushRef="#br7" timeOffset="341144.5123">18143 13529 96 0,'0'0'38'0,"0"0"1"16,0 0-6-16,2 25-28 16,-8-2-2-16,-2 9-1 15,-5 10 0-15,-2 5 1 16,-1 5-2-16,-1 8 1 15,-2-6-1-15,3-2 0 16,3-9-1-16,4-9 1 16,4-13-1-16,5-21 1 15,0 0-1-15,22-30 0 16,-6-9 1-16,6-9 0 15,1-9-1-15,2-6 1 16,-1-3 0-16,3 3-1 16,-2 4 0-16,-1 8 0 15,-1 12 0-15,-1 8 0 0,0 12 0 16,2 11-1-16,2 9 1 15,3 8 0-15,4 3 0 16,2 5 1-16,5 3-1 16,3 0 0-16,0-2 0 15,2-1 0-15,-3-2 1 16,-7 0-1-16,-9-3 0 15,-6-5 0-15,-20-7 0 16,0 0 0-16,0 0 0 16,-29-4 0-16,0-2 1 15,-6 0-1-15,-5 2 0 16,-3 3 0-16,-1 8 0 15,1 8 0-15,3 9 0 16,3 7 1-16,4 5-1 16,9 3 1-16,9 2 0 0,11-5-1 15,14-8 1-15,14-8 0 16,13-16-1-16,12-12 1 15,12-15-1-15,5-8 0 16,2-13 1-16,1-1-1 16,-6-2 0-16,-10 0 0 15,-14 7 0-15,-12 6 1 16,-15 12-1-16,-12 9 0 15,-11 12 0-15,-11 10 0 16,-5 10 0-16,-3 12 0 16,2 2 0-16,3 7 0 15,8-1 0-15,9-1 1 16,12-7-1-16,12-6-1 15,14-12 0-15,8-10 0 0,10-9-1 16,5-9-1-16,4-7 0 16,-3-4 1-16,2-3-1 15,-12-2 1-15,-7 5 1 16,-7 2 0-16,-10 5 1 15,-9 8 1-15,-11 11 0 16,0 0 1-16,-17 12-1 16,2 11 1-16,-5 7 0 15,2 6 0-15,-3 4 0 16,2 0-1-16,2-2 0 15,5-5 0-15,3-5 0 16,5-11 0-16,4-17-1 16,0 0 1-16,18-21-1 15,-2-9 0-15,9-7 0 0,-2-5 0 16,1-4 0-16,4-3 0 15,-5 4 0-15,-2 7 0 16,-4 7 0-16,-6 8 0 16,-2 12 0-16,-9 11 0 15,0 0 0-15,8 16 0 16,-9 3 0-16,0 5 0 15,1-2 0-15,3 0 0 16,4-6 0-16,6-5 1 16,3-11-1-16,7-7 0 15,4-9 1-15,2-4-1 16,1 1 1-16,-1-6-1 15,-3 6 1-15,-7 5-1 16,-3 5 0-16,-16 9 1 16,10 12-1-16,-10 11 0 0,-10 9 0 15,2 7 0-15,-2 8 0 16,-2 3-1-16,4 0-2 15,4-2-1-15,8-5-4 16,2-19-4-16,22 2-5 16,-6-29-3-16,23 7-4 15,-13-30-3-15,24 10-1 16,-19-27-4-16,11 4-2 15,-9-6 3-15</inkml:trace>
  <inkml:trace contextRef="#ctx0" brushRef="#br7" timeOffset="341577.5371">19888 13479 56 0,'11'-7'36'0,"6"8"-1"15,-17-1 0-15,29-3-18 16,-29 3-4-16,17-8-3 15,-17 8-2-15,0 0-2 16,0 0-1-16,-17-2-1 16,2 7 0-16,0 6-2 15,-6 4 1-15,-2 11-2 16,1 5 1-16,-4 7-1 15,4 2 0-15,4 2 0 16,1-1 0-16,8-7 0 16,7-5-1-16,10-13 0 0,8-7 0 15,11-10 0-15,3-8-1 16,3 0 1-16,1 1 0 15,-2 2 0-15,-9 11 0 16,-9 6 0-16,-14 12 0 16,-13 11 0-16,-11 7-2 15,-10 5-1-15,-8 7-3 16,-9-8-5-16,6 11-5 15,-13-22-6-15,18 16-5 16,-17-29-4-16,19 10-7 16,-14-14-3-16,4 3 2 15</inkml:trace>
  <inkml:trace contextRef="#ctx0" brushRef="#br7" timeOffset="342285.5776">16127 14949 63 0,'-12'0'38'0,"-8"21"-1"15,-24 0 1-15,-2 20-30 16,-15 3-5-16,-2 6 1 15,-1-4-1-15,8 2 0 16,6-8-1-16,17-5 0 16,17-9 0-16,22-9 0 15,24-9-1-15,19-6 0 16,11 0 0-16,10 2 0 15,-1 4 0-15,0 7 0 16,-13 9 0-16,-14 12-1 16,-22 7 0-16,-20 9 0 15,-18 3 1-15,-12-1-2 16,-6-4 1-16,-5-9-3 0,6-12 1 15,1-17-3-15,22-10-6 16,2-31-10-16,34 4-13 16,-1-25-6-16,24 3 1 15,1-14 0-15</inkml:trace>
  <inkml:trace contextRef="#ctx0" brushRef="#br7" timeOffset="342865.6106">16491 15339 82 0,'-13'6'39'15,"7"10"-1"-15,-9-9 0 16,1 9-35-16,5 7 0 16,3 8 0-16,-2 7 0 0,0 9-2 15,-1 3 2-15,-2 8-2 16,1-6 1-16,-1-3-2 15,3-6 1-15,3-11-2 16,2-11 1-16,3-21 1 16,0 0-1-16,22-32 0 15,-2-9 0-15,1-8 1 16,4-9-1-16,2-5 1 15,1-4-1-15,-2 0 1 16,-2 6-1-16,-2 9 0 16,-5 7 0-16,1 9 0 15,1 9 0-15,1 10 0 16,-2 11-1-16,5 9 1 15,-2 11 0-15,1 7 0 0,-1 6 0 16,-2 7 0-16,-4 4-1 16,-4 3 2-16,-10 1-1 15,-3 0-1-15,-9-2 1 16,-6-3 0-16,-7-6 0 15,-7-1-1-15,-5-4 1 16,-4-4-2-16,0 0 2 16,-4 2 0-16,1 4 0 15,0 9 0-15,3 9 0 16,-1 7 1-16,5 16-1 15,1 10-1-15,4 4 2 16,7 2-2-16,8-4 0 16,3-8-4-16,17-3-5 15,-5-32-8-15,26 3-7 16,-14-40-6-16,24-1-12 0,-6-27 2 15,14-2 0-15</inkml:trace>
  <inkml:trace contextRef="#ctx0" brushRef="#br7" timeOffset="343359.639">16959 15473 83 0,'18'-5'39'16,"17"9"1"-16,-3-15-2 16,15 2-35-16,8-6 0 15,8-6-2-15,-2-2 0 16,-3-2-1-16,-6 0 1 15,-9-1 0-15,-13 1-1 16,-15 4 1-16,-16 4 0 16,-15 6-1-16,-15 7 1 15,-10 7 0-15,-10 10 0 16,-5 8 1-16,-1 11-1 15,0 8 1-15,8 7 0 0,12 3-2 16,14 2 1-16,16-1-1 16,21-8 0-16,22-9-2 15,21-11-1-15,13-16-3 16,23-9-1-16,3-26-7 15,22 3-9-15,-15-31-5 16,17 6-9-16,-18-23-1 16,-2 6 1-16</inkml:trace>
  <inkml:trace contextRef="#ctx0" brushRef="#br7" timeOffset="343555.65">18182 14823 87 0,'-25'-13'40'16,"-16"8"-1"-16,9 35 0 0,-7 13-33 15,1 26-2-15,-2 19-2 16,2 12 0-16,8 5-1 15,6 1-2-15,10-7 0 16,10-12-3-16,15-17-2 16,5-36-9-16,31-11-10 15,-10-44-9-15,25-11-5 16,-8-31-1-16,16-9 3 15</inkml:trace>
  <inkml:trace contextRef="#ctx0" brushRef="#br7" timeOffset="343727.6601">18508 14813 94 0,'3'-43'40'16,"-3"43"2"-16,-22 10-3 15,-8 46-33-15,-12 30-2 0,-5 21-2 16,-3 12-2-16,1 5-1 16,11 0-1-16,4-15-4 15,17-6-5-15,0-35-10 16,31-1-9-16,-6-40-10 15,25-5-2-15,0-29 1 16</inkml:trace>
  <inkml:trace contextRef="#ctx0" brushRef="#br7" timeOffset="344015.6766">18707 15322 77 0,'0'0'40'0,"0"0"-1"16,1 19 2-16,-9 3-34 15,7 14-2-15,-5 4-1 16,-1 11-2-16,-5 0 0 15,5 0-3-15,0-4-1 16,3-14-2-16,11-4-6 16,-7-29-11-16,29-3-10 15,-11-28-9-15,20-5 0 16,-7-19 2-16</inkml:trace>
  <inkml:trace contextRef="#ctx0" brushRef="#br7" timeOffset="344418.6996">18925 15137 77 0,'-21'-17'39'0,"7"23"-2"16,-9 1 1-16,16 14-32 15,2-1-4-15,7 6-1 16,15-6 0-16,5 5 0 16,4-2 0-16,4-3 1 15,-2 1 1-15,-4 2-1 16,-6 1 1-16,-7 4 1 15,-7 1-1-15,-8 8-2 16,-6 0 1-16,-6 3-1 16,-4-1 1-16,3-2-1 15,1-6-1-15,3-8-1 16,8-10 1-16,5-13 0 0,14-11 0 15,7-14 0-15,7-7-1 16,5-8 1-16,1-5 0 16,3 0 0-16,-2 4 0 15,-4 8 0-15,-7 8-1 16,-7 10 0-16,-5 12-1 15,-12 3 0-15,7 21-1 16,-10-2-1-16,4 7-1 16,0-4-2-16,15 8-5 15,-5-22-10-15,26 13-5 16,-5-24-9-16,23 3-2 15,-2-15 0-15</inkml:trace>
  <inkml:trace contextRef="#ctx0" brushRef="#br7" timeOffset="344967.731">19773 15353 81 0,'-27'3'39'16,"-11"-12"-2"-16,6 9-2 16,-2-12-31-16,0-1-1 15,2 2-1-15,4 7 1 16,0 6 0-16,4 11 1 15,2 9-1-15,1 14 1 16,0 7-2-16,7 8 0 16,2 3 0-16,8-4-2 15,6-6 2-15,10-11-2 16,11-12 1-16,8-16-3 15,10-16 3-15,7-17-1 0,7-8-1 16,0-12 2-16,3-2-1 16,-4-4 0-16,-5 6 0 15,-10 5 0-15,-10 16 0 16,-11 15 0-16,-18 12-1 15,1 30 2-15,-17 17-1 16,-9 23-1-16,-9 17 1 16,-5 17-1-16,-4 9 1 15,-1 4-1-15,0-4 1 16,9-12-2-16,1-13 2 15,11-21-1-15,7-25 1 16,9-22 1-16,7-20-1 16,9-35 1-16,1-9 0 15,2-10 0-15,-1-14 0 16,3-10 0-16,1-5 0 0,-1-1-1 15,4 3 0-15,3 4 0 16,4 6-4-16,0 5-1 16,17 19-8-16,-11-5-4 15,19 30-8-15,-17-13-4 16,23 23-10-16,-11-9-3 15,14 13 3-15</inkml:trace>
  <inkml:trace contextRef="#ctx0" brushRef="#br7" timeOffset="345095.7383">20351 15439 83 0,'1'15'44'0,"-2"11"-1"15,-15-19-4-15,16-7-25 16,0 0-26-16,-11-34-10 16,36 9-15-16,0-21-8 0,15-4-2 15,14-14 1-15</inkml:trace>
  <inkml:trace contextRef="#ctx0" brushRef="#br7" timeOffset="346071.7942">23558 12946 91 0,'-32'71'37'15,"-22"4"0"-15,-8 25 0 16,-15 4-33-16,-8 10-1 16,-6-4-1-16,7-3 0 15,9-13-3-15,14-18-2 16,30-8-12-16,12-34-20 15,36-11-1-15,16-30-2 16,31-10-1-16</inkml:trace>
  <inkml:trace contextRef="#ctx0" brushRef="#br7" timeOffset="346401.813">23757 13363 87 0,'3'-34'38'16,"-2"16"0"-16,-18 0 0 15,1 16-26-15,-11 7-8 16,0 10-1-16,-4 10-1 15,1 9-1-15,-4 2 1 16,7 6-2-16,11 1 1 16,8-9-1-16,12 0 1 15,7-8-1-15,13-4 0 16,8-2 1-16,1-3-1 0,0 0 0 15,-4 3 0 1,-6 6 1-16,-9 3-1 0,-11 7 1 16,-11 4-1-16,-10 2-1 15,-4-1-2-15,-5 0 1 16,3-8-5-16,-3-19-8 15,18 6-12-15,-7-28-12 16,25-3 2-16,1-23-3 16,19 0 4-16</inkml:trace>
  <inkml:trace contextRef="#ctx0" brushRef="#br7" timeOffset="346559.8221">23788 13455 102 0,'-6'-36'40'16,"-12"-11"0"-16,14 20-2 0,1-6-31 15,18 8-3-15,14 0-2 16,15 2-5-16,19 15-11 15,-4-16-13-15,25 22-15 16,-10-2 2-16,8 20-3 16,-15 4 1-16</inkml:trace>
  <inkml:trace contextRef="#ctx0" brushRef="#br7" timeOffset="346970.8456">23500 14608 82 0,'14'-33'40'0,"-14"33"-1"16,-17 16-3-16,-19 35-34 15,-15 18 0-15,-7 25-1 16,-14 22-1-16,-9 10 0 0,-2 6 0 15,4-2-2-15,13-10-1 16,11-18-6-16,31-8-21 16,9-41-7-16,34-19-2 15,14-39 0-15</inkml:trace>
  <inkml:trace contextRef="#ctx0" brushRef="#br7" timeOffset="347280.8633">23797 14998 85 0,'-15'-16'38'15,"-5"23"0"-15,-19 1 0 16,5 16-34-16,-9 6-2 16,0 9-1-16,6 4-1 0,8 1 0 15,11-3 0-15,14-1 0 16,15-8 0-16,14-4 1 15,16-7 0-15,9-6-1 16,2-1 1-16,3 0-1 16,-8 3 0-16,-11 4 1 15,-14 7 0-15,-18 5-2 16,-14 7 0-16,-18 4-1 15,-9 2 0-15,-8-2-3 16,2-4-3-16,-6-26-17 16,21 4-12-16,1-31-1 15,22-9-2-15,8-23 3 16</inkml:trace>
  <inkml:trace contextRef="#ctx0" brushRef="#br7" timeOffset="347437.8723">23903 15035 91 0,'-7'-30'39'16,"11"14"1"-16,-6-9-2 15,20-3-36-15,11 9-7 16,4-19-16-16,26 10-17 16,-6-12-1-16,18 8-1 15,-4-10 0-15</inkml:trace>
  <inkml:trace contextRef="#ctx0" brushRef="#br7" timeOffset="348089.9096">23309 9602 116 0,'16'-4'38'15,"-16"4"0"-15,-10 34-2 16,-13 15-34-16,-10 20 0 15,-13 22-2-15,-10 15 1 16,-13 17-2-16,-9 9 1 16,-2-2-1-16,3-13-2 15,16-8-14-15,9-30-19 16,33-23-3-16,12-32 2 15,36-25-2-15</inkml:trace>
  <inkml:trace contextRef="#ctx0" brushRef="#br7" timeOffset="348399.9273">23576 9878 121 0,'-7'-16'40'0,"-25"13"0"16,-4 30-2-16,-17 16-35 15,-1 6-1-15,4 7-1 16,6 4-1-16,9-3 0 15,18-1 0-15,17-10-1 16,21-12 1-16,17-8-1 16,17-11 0-16,9-5 1 15,4-4 0-15,-4-3 0 16,-7 2-1-16,-12 5 2 15,-15 5-1-15,-17 7-1 16,-15 7 1-16,-16 4 0 0,-12 3-1 16,-1 1-1-16,-6-7-2 15,8 6-11-15,-8-25-17 16,22-3-7-16,5-22 1 15,20-5-2-15</inkml:trace>
  <inkml:trace contextRef="#ctx0" brushRef="#br7" timeOffset="348573.9373">23703 9862 130 0,'-12'-28'41'0,"21"18"-1"0,3-9-3 15,23-3-39-15,28 10-16 16,-6-22-19-16,27 7-5 15,-4-14 1-15,10 7-2 16</inkml:trace>
  <inkml:trace contextRef="#ctx0" brushRef="#br7" timeOffset="349136.9695">23104 7964 102 0,'14'-7'38'0,"-14"7"1"16,-8 30-3-16,-11 10-32 15,-10 25-1-15,-16 18 0 16,-13 20 0-16,-16 16 1 15,-10 12-3-15,-6-6 2 16,7 0-2-16,10-13-1 16,12-22-7-16,34-12-17 15,14-38-15-15,41-18 0 16,17-31-1-16,34-16-1 15</inkml:trace>
  <inkml:trace contextRef="#ctx0" brushRef="#br7" timeOffset="349491.9898">23349 8403 113 0,'-42'-3'39'0,"8"18"1"16,-7-3-2-16,6 8-34 15,13 3-2-15,14 5-1 16,6 0 1-16,11 5 0 15,4-3-1-15,8 0 0 16,5-2 0-16,3-2 0 0,0-3-1 16,0-5 1-1,1-4-1-15,-4 0 1 0,-2-5 0 16,-4-1 0-16,-2 2 0 15,-5 2-1-15,-8 3 1 16,-8 4-2-16,-4 4 3 16,-10 1-3-16,-5 4 1 15,-6-1-2-15,-3 1 1 16,2-7-3-16,5-1-7 15,-6-21-9-15,30 1-16 16,-12-17-4-16,24-4-1 16,3-18-1-16</inkml:trace>
  <inkml:trace contextRef="#ctx0" brushRef="#br7" timeOffset="349662.9996">23447 8341 120 0,'7'-18'43'0,"20"10"0"16,5-12-2-16,26-2-39 15,9-1-5-15,1-7-10 16,19 16-13-16,-22-12-14 16,1 16-2-16,-14 0-2 15,-9 12 1-15</inkml:trace>
  <inkml:trace contextRef="#ctx0" brushRef="#br6" timeOffset="355448.3305">24162 5637 77 0,'-35'13'33'0,"-13"-2"-3"16,-7-1 2-16,-9 4-31 15,-5 0 1-15,-9-3 0 16,-5 4 1-16,-15-3 1 16,-5 2 1-16,-14-6-2 15,-2 5 2-15,-18-10-1 16,-4 3 0-16,-12-3-1 15,-8 3-1-15,-9-1-1 0,-13 4-1 16,-11 1 3-16,-12 3-4 16,-12 4 3-16,-5 3-4 15,-11 4 4-15,-12 1-3 16,-2 3 2-16,-7 1-2 15,-5 0 0-15,-4 0 0 16,1-3 1-16,2-1-1 16,4-3 0-16,3-1 1 15,5-4 0-15,9 0-1 16,7-3 1-16,3 1-1 15,9 0 1-15,3 0 0 16,0 2-1-16,6 2 1 16,4 1 0-16,3-1 1 15,1 2-1-15,8 0 1 0,2-3-1 16,13 0 1-16,7-4 0 15,10-4-1-15,8-2 1 16,15-2-1-16,13-4 1 16,14-2-1-16,11-1 0 15,13-1 0-15,13-2 0 16,14 1 0-16,13-1 1 15,10 2-1-15,7 0 0 16,13 0 0-16,3 2-1 16,17 0 1-16,-14 10 0 15,13 1 0-15,5 8-1 16,0 7 1-16,2 15-1 15,3 9 3-15,1 15-2 0,0 13 2 16,2 12-2 0,-1 17 0-16,0 10-1 0,-1 13 2 15,-3 17-2-15,-2 9 1 16,-3 16-1-16,-3 14 0 15,-5 13 2-15,0 15 0 16,-2 13 1-16,1 12-1 16,-1 5 1-16,4 12-1 15,-2 5 0-15,3 2 0 16,2 1-2-16,2-2 2 15,1-2-3-15,-2-2 3 16,-2-2-3-16,2-2 0 16,-1-1 1-16,1-5 0 15,-1-7 1-15,2 8-1 16,3-1 1-16,-1 1-1 15,1 2 1-15,1 2 1 0,-1-1-2 16,-2 1-1-16,-3 2 0 16,-4-4 0-16,-3-3 0 15,-3-4 1-15,-3-7 0 16,0-8-3-16,-1-10 3 15,3-7-1-15,4-16 2 16,4-9-1-16,8-17 1 16,3-15-3-16,5-18 3 15,6-19 0-15,2-7-1 16,4-14 1-16,-4-9-1 15,1-10 1-15,-6-5 0 16,-2-4 0-16,-8-2 0 16,2-7 1-16,-4-7-1 0,-2-10 1 15,0-7 0-15,0-8 0 16,6-10-1-16,-7-18 0 15,21 10 1-15,-5-15-1 16,7-4 0-16,9 0 0 16,9-4 0-16,13 1 0 15,9-3 0-15,17 5 0 16,12-4 0-16,18 5 0 15,18-3 0-15,17 1 0 16,22-4-1-16,18-4 1 16,27 0-1-16,19-7 1 15,26-2 0-15,22-5 0 16,22 1 0-16,19 1 1 15,21-4-1-15,61 10 1 0,-30-5-1 16,16 8 1-16,15 0-1 16,16 2 0-16,55-5 0 15,-17-1-1-15,25-6 0 16,-26-9 0-16,96-6 0 15,-24-12 0-15,17-7 0 16,-1-5-1-16,-44 4 0 16,9-5-3-16,-264 48-23 15,13-5-9-15,-21 5-3 16,6 3 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13/10/2014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3502792"/>
              </p:ext>
            </p:extLst>
          </p:nvPr>
        </p:nvGraphicFramePr>
        <p:xfrm>
          <a:off x="214283" y="762000"/>
          <a:ext cx="8750332" cy="5821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Book marking and </a:t>
                      </a:r>
                      <a:r>
                        <a:rPr kumimoji="0" lang="en-US" sz="4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covered the work in the previous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4600" y="382680"/>
              <a:ext cx="8769240" cy="5894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9200" y="372960"/>
                <a:ext cx="8778960" cy="591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872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53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7541</TotalTime>
  <Words>196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325</cp:revision>
  <dcterms:created xsi:type="dcterms:W3CDTF">2006-08-16T00:00:00Z</dcterms:created>
  <dcterms:modified xsi:type="dcterms:W3CDTF">2014-10-13T03:39:11Z</dcterms:modified>
</cp:coreProperties>
</file>