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24/09/2014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 and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3972003"/>
              </p:ext>
            </p:extLst>
          </p:nvPr>
        </p:nvGraphicFramePr>
        <p:xfrm>
          <a:off x="214283" y="762000"/>
          <a:ext cx="8750332" cy="3352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23 Sept – written test on foods and digestion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gets digested, where and where does it get absorbed?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24 Sept – practical test on foods and digestion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nutrients are in the four foods provided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7415</TotalTime>
  <Words>221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319</cp:revision>
  <dcterms:created xsi:type="dcterms:W3CDTF">2006-08-16T00:00:00Z</dcterms:created>
  <dcterms:modified xsi:type="dcterms:W3CDTF">2014-09-24T00:05:10Z</dcterms:modified>
</cp:coreProperties>
</file>