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646" r:id="rId4"/>
    <p:sldId id="649" r:id="rId5"/>
    <p:sldId id="647" r:id="rId6"/>
    <p:sldId id="648" r:id="rId7"/>
    <p:sldId id="6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8:01.9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9035 88 0,'0'0'34'0,"-19"-7"0"15,13 20 1-15,5 11-31 16,1 21 0-16,0 17-1 16,6 20-1-16,-2 10 0 15,3 19 1-15,-1 8-2 16,0 5 0-16,-2-4-2 0,1-13-1 15,5-5-9-15,-6-28-24 16,11-9 2-16,-1-26-3 16,9-13 1-16</inkml:trace>
  <inkml:trace contextRef="#ctx0" brushRef="#br0" timeOffset="371.0211">2037 9697 92 0,'5'-19'34'0,"-5"19"0"15,0 0 1-15,3 21-29 16,-11 0-1-16,6 15-2 16,-5 2 0-16,2 12-1 0,0 3 1 15,1 3-1-15,0-3-1 16,1-5 0-16,2-10 0 15,6-9 1-15,3-17-1 16,3-16 0-16,7-18 0 16,8-18-1-16,3-14 0 15,10-12 1-15,0-8 0 16,1-3-1-16,2 0 1 15,-1 11-1-15,-5 14 0 16,-7 15 1-16,-6 21-1 16,-5 21 1-16,-6 19-1 15,-7 17 0-15,-2 18-1 16,-4 9-2-16,5 12-2 15,6-9-3-15,18 4-26 0,-3-17-4 16,19-4 1-16,1-23-1 16</inkml:trace>
  <inkml:trace contextRef="#ctx0" brushRef="#br0" timeOffset="906.0518">3086 9697 102 0,'-51'-8'38'0,"6"20"0"15,-13-1 0-15,9 16-32 16,-2 2 0-16,10 9-2 16,8 4-1-16,12 3 0 15,9 0-2-15,12-3 1 16,14-6-1-16,12-8 0 0,7-10 0 15,8-8-1-15,3-14 1 16,6-11-1-16,-2-13 0 16,-2-8 0-16,-4-7-1 15,-6-4 1-15,-7-3-1 16,-8 0 1-16,-7 5-1 15,-8 6 1-15,-6 9-1 16,-4 14 1-16,-6 13 0 16,-4 17 0-16,0 19 0 15,0 20 0-15,-1 19-1 16,1 14 1-16,0 20-2 15,3 7 2-15,0 6-1 0,1 1 1 16,0-6-1-16,1-8 1 16,-1-15-1-16,-3-12 2 15,3-21 0-15,-4-15-1 16,-1-21 1-16,0-19 0 15,-1-18-1-15,3-16-1 16,0-18 1-16,3-15-2 16,3-12 1-16,3-11-4 15,9-1 3-15,3-3-3 16,11 15-6-16,-3-7-25 15,16 19 0-15,-1 2-1 16,12 18-2-16</inkml:trace>
  <inkml:trace contextRef="#ctx0" brushRef="#br0" timeOffset="1273.0728">3539 9897 110 0,'-6'14'38'0,"6"-14"1"16,11-3-1-16,15-11-34 16,10-4-1-16,7-9-1 15,9 2-1-15,-2-5 0 16,-2 2 0-16,-6 3 0 15,-8 0-1-15,-11 4 1 16,-11 3-1-16,-14 1 1 16,-8 7-1-16,-12 5 1 0,-5 6-1 15,-8 9 0-15,-1 11 0 16,-5 9 0-16,-4 9 1 15,5 9-1-15,4 1 0 16,11 3 0-16,10-7-1 16,15-6-2-16,12-19-4 15,34-5-30-15,1-27-2 16,24-3 0-16,8-21-2 15</inkml:trace>
  <inkml:trace contextRef="#ctx0" brushRef="#br0" timeOffset="1596.0912">4299 9689 116 0,'-49'19'40'16,"8"10"0"-16,-6-14-4 16,9 6-33-16,9-4 0 15,11-1-2-15,18-16 1 16,-1 17-2-16,16-15 1 15,7-1-1-15,7 0 0 16,1 0 1-16,-1 5-1 16,1 1 0-16,-4 8 0 15,-4 5 0-15,-9 3 0 16,-5 5 0-16,-7 2 0 15,-6 2 1-15,-5-2-1 16,-4-2 1-16,-4-5-1 16,2-4-1-16,2-3-1 15,4-13-2-15,10-3-13 0,0 0-20 16,15-27-2-16,2-11 0 15,15-5-1-15</inkml:trace>
  <inkml:trace contextRef="#ctx0" brushRef="#br0" timeOffset="1808.1033">4764 9007 106 0,'-15'54'39'15,"-14"12"1"-15,7 24-2 16,-8 4-35-16,7 10 1 15,1 3-3-15,6 1 1 0,5-3-2 16,2-13-2-16,10-9-4 16,-8-23-30-16,19-8-3 15,-8-27 0-15,9-12-1 16</inkml:trace>
  <inkml:trace contextRef="#ctx0" brushRef="#br0" timeOffset="2122.1214">4520 9628 102 0,'0'0'40'16,"3"22"1"-16,13-20-1 16,23-1-30-16,7-4-7 15,12 1 0-15,5-5-1 16,6 2 1-16,-4-3-2 0,-1 5 1 15,-8 0-1-15,-10 5 0 16,-12 4 0-16,-9 2 0 16,-11 8 0-16,-9 6-1 15,-9 5 1-15,-8 4 1 16,-3 7-2-16,-4 3 0 15,1 1-2-15,2 0 0 16,4 0-1-16,1-11-3 16,14 4-9-16,-3-35-24 15,19 12-2-15,-3-31 1 16,12-3-2-16</inkml:trace>
  <inkml:trace contextRef="#ctx0" brushRef="#br0" timeOffset="2274.1301">5124 9262 105 0,'-18'-24'36'15,"18"24"1"-15,-15 6-5 16,15 6-34-16,18 16-21 16,1-11-15-16,17 12 2 15,2-9-2-15,15 6 1 16</inkml:trace>
  <inkml:trace contextRef="#ctx0" brushRef="#br0" timeOffset="2859.1635">5675 9554 104 0,'-20'25'40'0,"-16"-6"1"0,11 13 0 16,-8-4-35-16,9 7-1 16,2 0-2-16,9 5-1 15,10 1-1-15,11-7 0 16,11-4-1-16,9-7 0 15,7-8-1-15,2-9 0 16,4-11-1-16,-5-11 0 16,-4-9 0-16,-9-7 0 15,-3-3 0-15,-12-5 0 16,-3 2 1-16,-5 1-1 15,-3 2 2-15,2 7 0 16,1 4 0-16,5 7 1 16,2 3 0-16,5 6 1 0,6 2 0 15,7 4 0 1,2 1 0-16,5 2-1 0,2 1 1 15,0 4-1-15,-2 2 1 16,-2 7-1-16,-8 5 0 16,-2 4 1-16,-12 5-1 15,-9 7 0-15,-6 4 0 16,-7-1 0-16,-5 3 0 15,1-8-1-15,3-4 0 16,1-10 0-16,14-20 0 16,0 0 0-16,26-15 0 15,1-13 0-15,9-9 0 16,5-4 0-16,4-3-1 15,-4 4 1-15,-1 5-1 0,-9 13 1 16,-7 10 1-16,-7 14-1 16,-12 11 0-16,-6 12-2 15,-6 12-1-15,-5-1-7 16,9 22-17-16,-8-16-12 15,13 10-4-15,0-17 1 16,20 5 0-16</inkml:trace>
  <inkml:trace contextRef="#ctx0" brushRef="#br0" timeOffset="3273.1872">7291 9531 100 0,'10'0'39'0,"-10"0"1"16,-2 21 0-16,-9 6-34 16,-3 15-2-16,-4 8 0 0,-2 8-2 15,3 6 0-15,2 0-1 16,6-3-2-16,4-11-1 15,15-4-10-15,0-29-26 16,21-9-2-16,-3-23 0 16,12-11-1-16</inkml:trace>
  <inkml:trace contextRef="#ctx0" brushRef="#br0" timeOffset="3406.1948">7331 9121 103 0,'-22'-1'31'0,"1"7"-29"15,21-6-3-15,0 15-36 16,28-3-2-16</inkml:trace>
  <inkml:trace contextRef="#ctx0" brushRef="#br0" timeOffset="3699.2116">7800 9406 102 0,'-53'26'39'16,"9"9"2"-16,-7-10-1 15,13 11-33-15,12-7-1 16,17 1-3-16,21-2 0 16,18-6-1-16,17-3-1 15,11-1 0-15,4-4-1 16,0-3 1-16,-6 3-1 0,-11 2 0 15,-18 4 0-15,-20 4 0 16,-19 4 0-16,-16 2-1 16,-12 2-2-16,-12-3-3 15,6 11-20-15,-17-18-13 16,12 2-3-16,-4-15 1 15,16 1-1-15</inkml:trace>
  <inkml:trace contextRef="#ctx0" brushRef="#br0" timeOffset="4352.2488">1861 11146 78 0,'0'0'35'0,"0"0"-1"15,1 12 0-15,-1 13-33 16,3 14 0-16,-2 17 0 16,1 12 0-16,-2 9 0 15,0 8 1-15,0 3-3 16,1-4-1-16,6-4-1 15,-6-23-7-15,16-6-24 16,-8-23 0-16,9-13-1 16,-4-21-1-16</inkml:trace>
  <inkml:trace contextRef="#ctx0" brushRef="#br0" timeOffset="4654.2662">1778 11138 85 0,'-8'-25'38'16,"2"3"0"-16,21 12 1 15,5 2-30-15,18 3-5 16,15 1-2-16,9 8 0 16,5 3-1-16,3 9-2 15,0 7 1-15,-8 10-2 16,-7 11 2-16,-12 16-3 15,-19 8 3-15,-15 7-1 16,-16 7 1-16,-16 3 2 16,-13 1-2-16,-8-7 0 0,-7-6 0 15,0-15-1 1,6-16-1-16,6-29-9 0,20-8-27 15,9-26 0-15,25-14 0 16,5-21-1-16</inkml:trace>
  <inkml:trace contextRef="#ctx0" brushRef="#br0" timeOffset="4836.2766">2548 11344 87 0,'-2'49'38'0,"-20"5"1"15,6 15 1-15,-11-5-35 16,12 7 0-16,2-3-3 15,10-6-3-15,5-12-1 16,5-14-4-16,15-5-23 0,-5-31-11 16,13-7 3-16,-5-24-3 15</inkml:trace>
  <inkml:trace contextRef="#ctx0" brushRef="#br0" timeOffset="4979.2847">2471 11018 99 0,'-32'-26'38'0,"18"20"-1"15,14 6-11-15,0 0-61 16,36 23-1-16,4-13-1 16,20 12-2-16</inkml:trace>
  <inkml:trace contextRef="#ctx0" brushRef="#br0" timeOffset="5511.3152">3119 11294 87 0,'-33'13'39'0,"-16"-5"0"15,7 15 1-15,-5 0-33 16,0 11-1-16,6 8-2 16,3 4 1-16,7 1-2 15,12 3-1-15,9-6 0 16,17-7-1-16,12-11-1 15,11-14 0-15,11-15 0 16,5-10 0-16,5-12 0 16,-1-8 0-16,-3-9-1 0,-6-6 1 15,-10 1-1-15,-8-2 0 16,-8 5 0-16,-9 6-1 15,-8 13 1-15,-5 9 0 16,-7 18 0-16,-1 17 0 16,-4 21 1-16,1 16 1 15,-3 18-1-15,1 20 1 16,3 12 0-16,1 9-2 15,2 4 2-15,0-3-1 16,1-7 1-16,2-11-2 16,0-15 2-16,1-16-1 15,-1-21 1-15,1-17 1 16,-2-24-1-16,3-16 0 15,3-23 0-15,3-14-1 16,3-15 0-16,2-15-1 0,6-9-1 16,6-6 0-16,5 5-1 15,-1 2-1-15,8 15-5 16,-3-5-14-16,14 26-17 15,-9 3 2-15,10 17-3 16,-5 0 2-16</inkml:trace>
  <inkml:trace contextRef="#ctx0" brushRef="#br0" timeOffset="5857.335">3447 11588 78 0,'21'9'40'15,"-4"-17"-1"-15,15 2 0 16,-1-11-26-16,9-5-9 16,0-4-1-16,4-3-2 15,-11 0 0-15,0 2 0 16,-13 1 0-16,-11 3-1 15,-12 4 0-15,-9 7 1 16,-14 3 0-16,-4 5 0 16,-6 8 0-16,-2 9 0 15,-3 9 1-15,4 12 0 16,7 3-1-16,7 6-1 15,9 0 1-15,12-1-1 16,17-8-3-16,13-13-4 16,29-3-28-16,-2-22-6 0,25-5 1 15,0-23-1-15</inkml:trace>
  <inkml:trace contextRef="#ctx0" brushRef="#br0" timeOffset="6165.3526">4129 11327 93 0,'-46'19'40'15,"8"7"2"-15,-5-7-2 16,19 5-31-16,6-6-6 16,16 0-1-16,16-8-1 15,14-3 0-15,11-3 0 16,5-2-1-16,1-1 0 0,-1 2 1 15,-3 3-1-15,-11 6 0 16,-10 6 0-16,-11 6 1 16,-11 8-1-16,-10 0 1 15,-4 0-1-15,-6 0 2 16,-3-5-2-16,3-10-2 15,7-8 0-15,5-14-3 16,10 5-10-16,7-44-24 16,20 7-2-16,-2-24-1 15,17-7 1-15</inkml:trace>
  <inkml:trace contextRef="#ctx0" brushRef="#br0" timeOffset="6359.3637">4721 10820 109 0,'-10'29'41'16,"3"23"0"-16,-16 3-2 15,11 14-37-15,-7 10 1 16,-1 3-3-16,1 4 0 16,4-1-2-16,1 1-1 15,-1-15-3-15,12 2-12 16,-13-25-22-16,16-11 0 15,-7-21 0-15,7-16-1 16</inkml:trace>
  <inkml:trace contextRef="#ctx0" brushRef="#br0" timeOffset="6697.3831">4420 11248 106 0,'4'12'41'16,"-4"-12"2"-16,25 29-2 15,8-17-37-15,9-2-1 16,11-6-1-16,9-5 0 15,6-4-1-15,5-8 0 16,-1-3 0-16,-5-1-1 16,-6 2 0-16,-13 1 0 15,-11 5 1-15,-10 4-1 16,-14 11 0-16,-10 10 0 15,-7 8 0-15,-9 11 0 16,-3 6 0-16,1 7 0 16,-4 2-1-16,7 1 1 15,4-5-2-15,4-8-1 16,11-8-3-16,-7-30-6 0,31 18-13 15,-18-43-12-15,17 5-3 16,-9-28-2-16,5-2 2 16</inkml:trace>
  <inkml:trace contextRef="#ctx0" brushRef="#br0" timeOffset="6796.3887">4991 10821 108 0,'-37'-15'4'0,"11"13"-3"15,7 10-2-15,20 3-39 16</inkml:trace>
  <inkml:trace contextRef="#ctx0" brushRef="#br0" timeOffset="7607.4351">5653 11211 83 0,'-41'10'40'0,"12"12"-1"0,-11 0 1 16,15 8-31-16,-4 1-4 15,11 11-2-15,3 0-1 16,8 2 0-16,6 0 0 15,13-6-1-15,8-4 0 16,8-8 0-16,7-10 0 16,6-12 0-16,2-14-1 15,0-9 0-15,-2-11 0 16,-8-9-1-16,-6-4 0 15,-11-5 0-15,-7-2-1 16,-9 0 0-16,-3 7 0 16,-9 4 0-16,1 8 1 15,-3 6 0-15,3 9 1 0,6 5 0 16,5 11 1-16,11-4 1 15,9 6 0-15,8 3-1 16,8-1 1-16,5 2 1 16,7 0-1-16,3 3-1 15,-5 3 0-15,-2 3 1 16,-7 5-2-16,-8 7 1 15,-12 9-1-15,-12 8 1 16,-12 5 0-16,-9 6-1 16,-8 1 1-16,-2-4-1 15,1-7 1-15,0-7 0 16,10-19-1-16,15-19 1 15,8-14 0-15,17-21-1 16,16-14 0-16,10-8 0 0,7-10 1 16,4-2-1-16,-1 4 0 15,-5 10 0-15,-9 15 1 16,-13 16-1-16,-16 18 1 15,-10 19-1-15,-11 18 0 16,-10 15-1-16,-1 11-2 16,-5 5-1-16,13 7-6 15,0-17-9-15,33 9-11 16,5-26-12-16,27 0 1 15,16-24-1-15,26-6 2 16</inkml:trace>
  <inkml:trace contextRef="#ctx0" brushRef="#br0" timeOffset="7948.4546">7522 11111 101 0,'0'0'42'0,"7"24"-1"16,-12-5-1-16,-1 14-37 16,-1 7-1-16,0 12-1 15,1 2 0-15,0 4 0 0,6-3-2 16,5-6-2-16,9-8-3 15,-5-22-20-15,19-3-15 16,-2-24 1-16,12-9-2 16,-7-17 1-16</inkml:trace>
  <inkml:trace contextRef="#ctx0" brushRef="#br0" timeOffset="8095.463">7536 10745 103 0,'-11'-1'37'0,"11"1"-2"15,-6 19-9-15,21 3-63 16,14-9-1-16,20 7 0 0,4-6-2 16</inkml:trace>
  <inkml:trace contextRef="#ctx0" brushRef="#br0" timeOffset="8401.4805">8077 11040 104 0,'-54'26'40'16,"-18"-7"1"-16,9 10-1 15,2-4-34-15,10 4-3 16,16-2 0-16,18 0-2 16,22-6 1-16,22 1-2 15,21-6 1-15,13 0-1 16,11-2 0-16,-2 1 0 0,-4 4 0 15,-10 0 1-15,-16 5-1 16,-16 6 0-16,-25 2 0 16,-19 3 0-16,-13 1-1 15,-10-1-1-15,-6-3-3 16,-9-11-8-16,15 6-15 15,-10-16-14-15,15-3 0 16,0-13-1-16,10-1 1 16</inkml:trace>
  <inkml:trace contextRef="#ctx0" brushRef="#br0" timeOffset="9956.5695">1943 12712 50 0,'5'-11'32'0,"-5"-2"3"16,0 13-1-16,-5-13-25 15,5 13 1-15,0 0-2 16,-12 26-1-16,-2-4-1 15,2 13-1-15,-7 10-2 16,0 14 0-16,-2 8-1 16,0 7 1-16,2-1-3 15,4-2 2-15,1-10-2 16,7-7 1-16,3-16-1 0,7-16 1 15,-3-22 0-15,18-8 0 16,-2-22 1-16,2-17-1 16,-1-11 2-16,3-10-3 15,-4-8 2-15,0-6-2 16,-1-1 2-16,-1 1-1 15,-1 10-1-15,-2 7 1 16,0 12 0-16,0 14-1 16,1 10 1-16,4 18 0 15,4 14 0-15,0 17-2 16,2 15 2-16,1 14-1 15,5 13 0-15,-3 12 0 16,1 10 0-16,-4 6-1 16,0-2-1-16,-6-3 1 15,-2-4-2-15,-3-14-1 0,2-9-4 16,-13-25-13-16,14-6-17 15,-14-27 0-15,0 0-2 16,-1-32 1-16</inkml:trace>
  <inkml:trace contextRef="#ctx0" brushRef="#br0" timeOffset="10109.5782">1976 12954 95 0,'-34'-10'37'16,"19"19"1"-16,3-9-4 15,12 0-31-15,30 7-3 16,3-14-6-16,29 5-29 15,-3-16-1-15,18-1-1 16,-3-15-2-16</inkml:trace>
  <inkml:trace contextRef="#ctx0" brushRef="#br0" timeOffset="10587.6055">2578 12514 79 0,'-16'-14'38'16,"-8"-5"0"-16,10 19 0 15,-4 4-33-15,6 18 1 16,-2 8-1-16,9 17-1 15,-2 12 0-15,7 11-1 16,4 11 0-16,0 3-1 16,4 2 0-16,1-7-2 15,-1-7 1-15,2-11 0 16,2-13-1-16,-3-12 0 0,1-15 1 15,1-14-1-15,2-17 1 16,-2-9-1-16,2-11 1 16,-3-10-1-16,4-5 1 15,0-5-1-15,-1 2 0 16,0 1 0-16,-2 9 0 15,3 8 0-15,0 11 0 16,1 7-1-16,-1 13 1 16,1 12 0-16,1 10 0 15,-4 7 0-15,-3 6 0 16,0 2 1-16,-5 5-1 15,-5-2 0-15,-5 1 0 16,-5-8 0-16,-4-4-1 0,-7-6 1 16,-3-9-1-1,-6-7-1-15,-3-9 0 0,2-11-2 16,1-6-4-16,-1-21-11 15,23 7-11-15,-9-17-10 16,24 7 0-16,5-10-1 16</inkml:trace>
  <inkml:trace contextRef="#ctx0" brushRef="#br0" timeOffset="11171.639">3452 12764 86 0,'0'0'37'0,"-30"-3"1"15,1 15-2-15,-19 6-32 0,-4 7 0 16,-6 5-1-16,-1 10 0 15,2 0-1-15,10 0 0 16,9-3 0-16,13-7-1 16,12-7 0-16,17-6 0 15,11-11-1-15,14-7 1 16,3-5-1-16,10-2 0 15,-4 1 1-15,-1 2-1 16,-5 5 1-16,-9 7 0 16,-13 10 0-16,-7 4-1 15,-14 8 1-15,-6 5-1 16,-6 0 0-16,1 0 0 15,-2-3-1-15,5-7-1 16,9-7-2-16,10-17-3 0,11 14-12 16,6-30-17-16,23 3-2 15,-2-18-2-15,17 2 1 16</inkml:trace>
  <inkml:trace contextRef="#ctx0" brushRef="#br0" timeOffset="11806.6752">3688 12926 91 0,'-25'3'39'15,"0"13"1"-15,-8 0-1 16,-4 9-35-16,6 2 0 16,5 9-1-16,5 1 0 15,6 3-1-15,10-2 0 16,8-2-2-16,8-6 1 0,11-8-1 15,6-12 2-15,10-8-2 16,2-15 1-16,5-8-1 16,-4-12 1-16,1-9-1 15,-12-4 1-15,-7-5-1 16,-12 1 0-16,-10 3-1 15,-11 8 1-15,-10 6-1 16,-6 10 1-16,-1 8 0 16,-1 9 0-16,4 9 0 15,5 7 0-15,9 3 1 16,8 4-1-16,12 1 0 15,8 0 1-15,10 0-1 16,8-2 1-16,4-1-1 0,4-1 0 16,2 3 0-16,-7-2 1 15,0 5-1-15,-8 0 0 16,-8 3 1-16,-9 5-1 15,-9 2 0-15,-3-1 0 16,-8 0 0-16,0-3-1 16,-6 1 1-16,4-10-1 15,0-2 1-15,8-15 0 16,0 0 1-16,0 0-1 15,8-19 0-15,6-5 2 16,2-8-2-16,2-4 2 16,1-5-2-16,-1-1 1 15,-3 1-1-15,-2 4 0 16,-3 2 1-16,-4 10-2 15,1 7 0-15,0 5-1 0,-7 13-2 16,23-9-2-16,-8 1-6 16,17 16-10-16,-12-20-9 15,24 11-8-15,-7-12-2 16,11 8 2-16,-4-10 1 15</inkml:trace>
  <inkml:trace contextRef="#ctx0" brushRef="#br0" timeOffset="12345.7061">4590 12851 79 0,'-3'23'40'15,"-12"-1"-1"-15,6 12 2 16,-9-6-32-16,7 17-2 16,-4-2-1-16,7 3-2 15,-3-2-2-15,4-1 0 0,1-7-1 16,4-6 0-16,1-8-1 15,1-9 0-15,0-13 1 16,0 0 0-16,17-27 0 16,-6-1-1-16,-2-8 1 15,6-11 0-15,-5-7 0 16,3-7-1-16,0 0 0 15,1 0-1-15,0 6 1 16,2 4-1-16,2 9 1 16,3 10 0-16,4 14-1 15,4 9 1-15,0 14 0 16,1 8-1-16,2 8 1 15,-1 7 0-15,-4 7 0 16,-4 5-1-16,-7 4 1 0,-9 3 0 16,-7 1 0-16,-10-2 0 15,-10-1-1-15,-10-5 1 16,-6-3 0-16,-4-7 0 15,-2-6 0-15,3-3 0 16,-3-6-1-16,7-2 0 16,0-2 1-16,5 5 0 15,6 5-1-15,2 4 1 16,1 14-1-16,0 8 1 15,2 12 0-15,2 5 0 16,5 8-4-16,-2-10-7 16,15 12-9-16,-12-30-9 15,24 3-7-15,-7-26-6 0,16-14-1 16,-1-24 1-1</inkml:trace>
  <inkml:trace contextRef="#ctx0" brushRef="#br0" timeOffset="12812.7329">5691 12150 61 0,'-2'-15'37'15,"-9"-2"-1"-15,11 17 1 16,-17 5-27-16,12 25-1 16,-6 8-2-16,0 23 0 15,-6 13-4-15,-4 16 0 16,-6 11 0-16,-1 12-1 15,-5 2-1-15,0-7 0 0,4-9-2 16,3-16-1-16,8-14-4 16,7-25-4-16,25-12-23 15,-14-32-5-15,35-9-1 16,-13-25-1-16</inkml:trace>
  <inkml:trace contextRef="#ctx0" brushRef="#br0" timeOffset="13013.7444">5362 12667 92 0,'-38'-8'39'15,"11"16"1"-15,3-2-1 16,11 8-34-16,13-14-2 16,28 11-1-16,11-9-1 15,16-6-1-15,13 1 1 0,10-3-2 16,6 1-1-16,3-4-4 15,6 16-15-15,-19-10-18 16,0 7-1-16,-18-4-1 16,-7 6 2-16</inkml:trace>
  <inkml:trace contextRef="#ctx0" brushRef="#br0" timeOffset="13241.7574">6026 12589 93 0,'-20'-14'40'0,"20"14"2"15,-15 7-4-15,9 10-33 16,-1 5 0-16,3 10-2 0,-3 10-1 16,-1 6-1-16,1 8-1 15,0 0 0-15,1 0-2 16,0-8-2-16,11 3-11 15,-10-30-15-15,17-1-10 16,-2-24-1-16,14-9 0 16</inkml:trace>
  <inkml:trace contextRef="#ctx0" brushRef="#br0" timeOffset="13406.7668">5976 12325 93 0,'-28'-15'36'16,"18"16"0"-16,10-1-4 15,0 10-36-15,29 10-18 0,3-12-15 16,20 7 1-16,0-6-2 16,11 7 1-16</inkml:trace>
  <inkml:trace contextRef="#ctx0" brushRef="#br0" timeOffset="14028.8024">6393 12592 87 0,'-21'28'38'15,"-13"-11"2"-15,6 16 1 16,-17-8-36-16,18 11 0 15,2-2-2-15,9 8 0 16,6 1 0-16,11-2-2 16,8-4 0-16,12-7 0 15,9-13-1-15,5-10 0 0,8-15 0 16,4-14-2-16,0-10 1 15,-6-11-1-15,-4-2 1 16,-9-6-1-16,-8 3 0 16,-11 2 2-16,-8 6-1 15,-12 11 1-15,-6 6 1 16,-1 11 0-16,-2 8 0 15,2 6 0-15,4 6 0 16,9 3-1-16,6 2 1 16,16-4 0-16,5-1 0 15,10-5-1-15,6-2 1 16,5 0 0-16,2 0 0 15,-1 0 0-15,-7 5 0 0,-5 4 0 16,-9 7 0-16,-8 3 0 16,-11 3-1-16,-4 7 0 15,-9 3 1-15,-4 0-1 16,-2-1 0-16,1 0 0 15,4-8 0-15,2-6 0 16,8-18 0-16,0 0 0 16,21-7 0-16,0-15 0 15,3-8 0-15,5-4 0 16,2-2 0-16,-2 0 0 15,-3 5 0-15,-5 10 1 16,-9 10-1-16,-12 11 1 16,10 11-1-16,-15 13 0 15,0 8-1-15,1 2-1 0,6 11-3 16,-2-10-7-16,20 16-10 15,-11-28-8-15,28 13-8 16,-5-20-3-16,21 0-1 16,-5-12 1-16</inkml:trace>
  <inkml:trace contextRef="#ctx0" brushRef="#br0" timeOffset="14329.8196">7785 12516 96 0,'15'11'41'15,"-17"5"1"-15,2 15-3 16,-9 6-36-16,-6 11-2 16,-1 4 0-16,0 7-2 15,0 0 0-15,3-7-3 16,13-3-3-16,-4-25-17 15,19 3-16-15,1-26-1 16,11-8 0-16,-1-22 1 16</inkml:trace>
  <inkml:trace contextRef="#ctx0" brushRef="#br0" timeOffset="14464.8273">7827 12257 91 0,'-20'-21'36'15,"20"21"-4"-15,0 0-33 16,0 0-34-16,30 7-2 15,3-2-2-15</inkml:trace>
  <inkml:trace contextRef="#ctx0" brushRef="#br0" timeOffset="14765.8446">8305 12395 79 0,'-30'19'40'0,"1"13"2"16,-12-8-1-16,7 6-27 15,-4 2-10-15,12 5-1 16,7-2-1-16,9 2-2 15,12-7 1-15,15-6-2 16,11-7 2-16,10-2-1 16,8-5 0-16,-2-4 0 15,-2-1 0-15,-5 2 0 16,-11 6 1-16,-17 2-1 15,-15 10 0-15,-14 6 0 16,-11 7-1-16,-8 1-1 16,-1 6-3-16,-12-13-11 15,19 16-14-15,-14-16-12 16,14 2 1-16,-3-15-1 15</inkml:trace>
  <inkml:trace contextRef="#ctx0" brushRef="#br0" timeOffset="15717.899">1830 14161 71 0,'-5'16'38'0,"-5"7"-1"16,3 17-1-16,-6 12-34 15,7 12-1-15,1 10 0 16,3 11-1-16,0 1-1 16,1-1-1-16,3-4-1 15,1-16-4-15,11-3-10 16,-6-29-19-16,11-9-2 15,-8-29 0-15,11-9 2 16</inkml:trace>
  <inkml:trace contextRef="#ctx0" brushRef="#br0" timeOffset="15905.9098">1830 14180 76 0,'16'-16'38'0,"11"15"-2"16,-2-13-1-16,16 7-34 15,7 0-2-15,5-7-5 16,14 5-29-16,-10-3 0 16,2 6-3-16,-12-3 1 15</inkml:trace>
  <inkml:trace contextRef="#ctx0" brushRef="#br0" timeOffset="16116.9218">1887 14511 77 0,'-23'26'40'0,"12"-20"-3"16,22 1 2-16,8-18-37 16,22-8-1-16,12-1 0 15,8-3-2-15,8 1-2 16,-5-1-5-16,9 15-28 15,-25-1-2-15,-4 21 0 16,-22 1-1-16</inkml:trace>
  <inkml:trace contextRef="#ctx0" brushRef="#br0" timeOffset="16289.9317">1964 14851 67 0,'0'0'36'15,"0"0"2"-15,13-5 0 16,16-13-36-16,12-7-4 15,19 8-12-15,2-12-20 16,19 7-1-16,-4-6-1 16,7 13 1-16</inkml:trace>
  <inkml:trace contextRef="#ctx0" brushRef="#br0" timeOffset="16785.9601">2776 14519 59 0,'-40'-8'38'0,"2"15"-1"15,-12-3 2-15,6 16-30 0,-7-1-1 16,9 14-1-16,4 1-2 16,9 3 0-16,10-4-3 15,14-2 0-15,15-8-1 16,12-7 0-16,12-11 0 15,7-10 0-15,7-8-1 16,-1-11 0-16,2-4 1 16,-7-7-1-16,-5-3 1 15,-9-2-2-15,-5-1 0 16,-8 2 0-16,-6 7 1 15,-3 2-1-15,-6 8 1 16,-4 11-1-16,4 11 2 16,-12 29-1-16,2 13 0 15,0 13 0-15,-1 19-1 0,3 11-1 16,-1 11 1-16,0 9-1 15,1-4 1-15,0-3 0 16,-3-9 0-16,-2-10 1 16,-3-16 1-16,-1-12 0 15,-7-19 0-15,0-17 0 16,1-19 0-16,0-16-2 15,3-15 0-15,3-15-1 16,11-14-3-16,-1-13-2 16,19 9-9-16,-9-17-12 15,24 20-9-15,-9-4-1 16,14 18 1-16</inkml:trace>
  <inkml:trace contextRef="#ctx0" brushRef="#br0" timeOffset="17175.9824">3087 14738 75 0,'-13'0'40'16,"13"0"-1"-16,17-16 3 15,11 0-37-15,0-5-2 16,10-2-1-16,4-2-1 16,-3 1 0-16,-2-2 0 15,-6 4 0-15,-11 0 0 0,-7 2 0 16,-11 2 0-16,-10 3-1 15,-9 4 1-15,-6 4 0 16,-8 7-1-16,-4 7 0 16,-5 10 1-16,1 11-1 15,2 6 0-15,3 8 1 16,7 1-3-16,7 0 3 15,15-3-3-15,14-8-1 16,16-14-1-16,11-13-2 16,26-1-15-16,-6-32-12 15,25 2-4-15,-6-19-5 16,16 3 3-16</inkml:trace>
  <inkml:trace contextRef="#ctx0" brushRef="#br0" timeOffset="17468.9991">3695 14443 85 0,'-43'31'41'0,"-9"-10"-1"15,10 13 2-15,6-13-38 16,11 4-1-16,11-9-1 16,17-6-1-16,14-3-1 15,9-6 1-15,11-1-1 16,5-1 0-16,1 1 0 15,-2 1 0-15,-4 6 0 16,-11 4 1-16,-10 2-1 16,-9 9 0-16,-10 1-1 15,-6 3 2-15,-6-2-3 16,-3-3 1-16,3-5-4 15,-1-9-1-15,16-7-10 0,-9-11-12 16,26-1-7-16,-8-21-5 16,16 1 0-16,-5-21-1 15</inkml:trace>
  <inkml:trace contextRef="#ctx0" brushRef="#br0" timeOffset="17679.0111">4107 13887 91 0,'-1'28'39'0,"-9"19"2"15,-18 8-2-15,4 17-37 16,-5 12 0-16,2 13-1 16,2 1 0-16,1 5-2 15,5-6-1-15,5-10-3 0,9-6-3 16,-8-28-14-16,26-4-17 15,-12-31-3-15,14-9-1 16,-6-26 1-16</inkml:trace>
  <inkml:trace contextRef="#ctx0" brushRef="#br0" timeOffset="17987.0288">3872 14458 88 0,'-16'-8'41'16,"14"18"1"-16,2-10-1 15,23 6-37-15,7-3-1 16,14-5-1-16,10-5-1 15,10-4 0-15,6-8-1 16,1 0 0-16,2-4 0 16,-8 1 0-16,-8 6 0 0,-9 4 0 15,-13 8 0-15,-11 8 0 16,-14 11 0-16,-10 13 0 15,-10 11 1-15,-10 8 0 16,-2 4-1-16,-4 2 0 16,4 0-3-16,4-4 2 15,10-8-5-15,1-19-5 16,22 3-13-16,-15-25-7 15,35-12-8-15,-12-16-4 16,12-1 4-16</inkml:trace>
  <inkml:trace contextRef="#ctx0" brushRef="#br0" timeOffset="18118.0363">4527 14200 85 0,'-29'-36'40'16,"6"19"-4"-16,-5 8-6 16,9-4-63-16,9 16-5 15,10-3-2-15,0 0-1 16</inkml:trace>
  <inkml:trace contextRef="#ctx0" brushRef="#br0" timeOffset="18875.0795">4859 14357 71 0,'0'0'40'15,"-1"-16"-1"-15,1 16 1 16,-15 5-36-16,6 8 0 16,-4 9-1-16,1 8 0 15,-2 6 0-15,3 6-1 16,2 3-1-16,7-1 0 15,8-1 1-15,5-10-2 16,8-5 0-16,9-12 0 16,7-11 0-16,4-12 0 0,1-11 0 15,-3-10-1-15,-2-9 1 16,-8-7 0-16,-8-2-1 15,-10 1 1-15,-15 0-1 16,-5 3 0-16,-7 10 1 16,-4 5 0-16,-1 8 0 15,5 5 0-15,4 6 0 16,14 8 0-16,0 0 0 15,16-7 1-15,8 6 0 16,11 0 0-16,3 1 0 16,9 1 1-16,-1 5-1 15,-6 4 1-15,-1 5-1 16,-7 9 0-16,-10 4 0 15,-8 8 0-15,-9 3 0 0,-10 1-1 16,-9 3 1-16,-1-4-1 16,-5-3 0-16,3-8 0 15,-1-8 0-15,7-7 0 16,11-13 0-16,0 0 0 15,11-25 0-15,8 0 0 16,6-7 0-16,1-1 0 16,5-4 1-16,0 2-1 15,-1 7 1-15,-4 5 0 16,-4 12-1-16,-4 9 1 15,-6 8 0-15,-2 13-1 16,-6 9-1-16,-4 3 0 16,4 9-5-16,-8-5-6 15,18 15-9-15,-16-21-8 16,30 16-6-16,-12-22-7 0,27 6-2 15</inkml:trace>
  <inkml:trace contextRef="#ctx0" brushRef="#br0" timeOffset="19212.0989">6371 14332 78 0,'0'0'42'16,"-13"-5"-1"-16,15 15 0 15,-14 2-37-15,8 11-1 16,0 10-2-16,-2 9 1 16,-3 6-2-16,0 6 1 15,4 4-2-15,0-5 0 16,10-3-4-16,-1-19-5 15,18 1-18-15,-10-30-14 16,20-5 3-16,-4-24-3 16</inkml:trace>
  <inkml:trace contextRef="#ctx0" brushRef="#br0" timeOffset="19370.1079">6330 13978 82 0,'-19'-5'38'0,"8"8"-8"16,11-3-17-16,10 17-51 15,15-8 1-15,24 6-3 16,5-7 2-16</inkml:trace>
  <inkml:trace contextRef="#ctx0" brushRef="#br0" timeOffset="19677.1254">6888 14184 63 0,'-10'20'40'0,"-16"-7"0"16,-1 8 1-16,-11-11-31 0,6 10-2 15,1-7-3-15,9 4-1 16,6-3-1-16,9 3-1 15,9-7 0-15,13 2-1 16,11-5-1-16,7 1 1 16,6 0-1-16,5 1 1 15,-4 3-1-15,0 5 0 16,-9 7 1-16,-9 6 0 15,-13 6 0-15,-10 3 0 16,-14 4 0-16,-7 0 0 16,-6-3-2-16,2-6 1 15,0-5-2-15,4-13-3 16,15-2-9-16,-4-28-10 15,31 10-9-15,-10-25-8 16,14-1-2-16,-3-18 0 0</inkml:trace>
  <inkml:trace contextRef="#ctx0" brushRef="#br1" timeOffset="268477.3559">8918 9767 74 0,'22'17'36'15,"-2"-17"-1"-15,9 0 0 16,1-8-24-16,12 1-10 0,8-8 1 16,6 0-1-16,1-6 1 15,-2-5 0-15,-3-4-1 16,-7-1-1-16,-12-5 1 15,-7-1 1-15,-17 3-1 16,-11 2 0-16,-14 7 0 16,-16 9 0-16,-9 12 1 15,-13 12 0-15,-6 14 0 16,-5 12 1-16,-2 11 0 15,6 8-1-15,4 4 0 16,15-1 1-16,12 1-2 16,16-3 1-16,19-7-3 15,19-9 0-15,24-4-3 16,14-17-4-16,30 1-28 0,-1-18-3 15,18-1 1-15,-1-18-1 16</inkml:trace>
  <inkml:trace contextRef="#ctx0" brushRef="#br1" timeOffset="268859.3778">10005 9613 98 0,'-57'13'39'0,"4"21"1"16,-13-4-2-16,2 16-33 15,0-3-1-15,12 6 1 16,6 1-2-16,13-4-1 16,13-6 0-16,15-5-1 15,15-15-1-15,18-11 1 0,20-18-1 16,18-16-1-16,10-12 0 15,5-11 0-15,1-9 0 16,-7-6 0-16,-11 1-1 16,-10 4 1-16,-18 7-1 15,-18 12 1-15,-17 15 1 16,-9 14-1-16,-11 15 2 15,-8 15-1-15,-3 13 2 16,4 8-1-16,3 7 0 16,10 1 0-16,11-2-2 15,11-10-2-15,20 3-10 16,5-26-24-16,27-8-3 15,5-26 1-15,11-9-2 16</inkml:trace>
  <inkml:trace contextRef="#ctx0" brushRef="#br1" timeOffset="269068.3898">10888 8938 93 0,'-32'53'38'15,"-13"14"2"-15,2 23-3 16,-10 6-31-16,8 12-1 15,-2 5-3-15,9 0 1 16,3-5-4-16,8-12-1 16,13 0-10-16,-4-28-24 15,17-12-3-15,-3-22 1 0,11-15-1 16</inkml:trace>
  <inkml:trace contextRef="#ctx0" brushRef="#br1" timeOffset="269392.4084">10404 9599 100 0,'-12'1'40'16,"9"14"1"-16,3-15-2 16,18 20-35-16,10-12 0 15,16-5-1-15,12-5-1 16,16-4-1-16,5-7-1 15,7-2 0-15,-2-3-1 16,-2-1 0-16,-12 2 0 0,-13 4-1 16,-14 8 2-16,-17 5 0 15,-11 9 0-15,-17 7 2 16,-11 11-1-16,-9 5 0 15,-3 6 1-15,-1 2-1 16,0 1-1-16,4-6 0 16,6 0-2-16,7-15-6 15,22-2-29-15,-11-18-3 16,32-9 0-16,-7-17-1 15</inkml:trace>
  <inkml:trace contextRef="#ctx0" brushRef="#br1" timeOffset="269851.4346">11193 9329 100 0,'0'0'40'0,"-22"-2"0"16,22 2-2-16,0 0-35 15,33-12-1-15,-1 6-1 16,8 1 0-16,2 5 0 15,4 5 0-15,-4 9 0 16,-4 8 0-16,-14 9 0 16,-9 12 0-16,-14 5 2 15,-12 7-1-15,-10 0 1 16,-5-2-1-16,-2-3 0 15,2-4 0-15,0-11-1 16,7-7 1-16,8-11-2 16,11-17 1-16,0 0-1 15,22-15 0-15,2-9 0 0,8-12 0 16,3-4-1-16,3-5 0 15,0-1 0-15,-1 3 0 16,-3 6 1-16,-10 12-2 16,-2 7 2-16,-6 14 0 15,-4 11 0-15,-4 10 0 16,0 10 1-16,-1 7-1 15,1 4-1-15,5-2 0 16,6 6-3-16,1-11-3 16,20 10-22-16,-11-23-11 15,13 2-1-15,-7-18 1 16,13-5-1-16</inkml:trace>
  <inkml:trace contextRef="#ctx0" brushRef="#br1" timeOffset="270369.4643">12114 9507 104 0,'-28'-24'40'16,"2"18"0"-16,-15-1 0 15,13 16-35-15,-11 5-1 16,4 12 0-16,2 8-1 16,4 6 0-16,8 2 0 15,8 0-1-15,10 1 0 16,10-6 0-16,5-7 1 15,10-11-3-15,7-11 0 16,4-10 0-16,5-14 0 16,-1-13 0-16,1-10 0 15,2-8-2-15,-3-6 1 0,0-4-1 16,-2 3 1-16,-9 5-1 15,-3 13 1-15,-6 10-1 16,-17 26 2-16,3 12 0 16,-13 26 1-16,-9 21 0 15,-9 24 0-15,-4 18 1 16,-5 14-2-16,-1 10 2 15,-1-2-1-15,4-4 0 16,1-5-2-16,3-16 1 16,3-15-1-16,6-19 2 15,4-19-2-15,3-18 2 16,4-17-1-16,11-10 1 15,-15-35-1-15,14-6 0 16,5-18 2-16,5-12-2 0,8-14 0 16,7-5 0-16,7-1 0 15,5 7 0-15,7 8 0 16,2 5-4-16,7 22-5 15,-4-3-12-15,16 30-17 16,-13-2-4-16,13 18-1 16,-2-4 0-16</inkml:trace>
  <inkml:trace contextRef="#ctx0" brushRef="#br1" timeOffset="270513.4725">12832 9931 119 0,'-30'10'43'15,"3"1"1"-15,-13-16-3 16,11-13-39-16,12 12-17 0,-7-16-24 15,12 8-5-15,-7-8 0 16,11 7-2-16</inkml:trace>
  <inkml:trace contextRef="#ctx0" brushRef="#br1" timeOffset="291673.6827">8197 14437 32 0,'15'-17'36'0,"-7"-7"0"16,-5 5 0-16,-17-11-17 15,-1 17-15-15,-14-1 0 16,-4 10 1-16,-11 4-3 15,-2 13 1-15,-4 8-1 16,1 9 1-16,-1 7-1 16,7 9 0-16,6 0 0 15,12 2 0-15,12 1-1 16,11-8 0-16,15-7 1 15,19-15-1-15,13-16 1 16,15-17-1-16,11-23 1 0,11-15-1 16,1-15 0-16,3-10 0 15,-7-7 1-15,-12-4-2 16,-12 4 2-16,-15 4-2 15,-18 15 1-15,-14 12-1 16,-16 14 1-16,-10 21 0 16,-8 23-1-16,-5 22 1 15,0 19-2-15,-1 21 1 16,6 15-1-16,6 8 1 15,13 5-3-15,7-5-1 16,21-5-6-16,-4-19-29 16,27-7 0-16,-2-24-2 15,15-4 1-15</inkml:trace>
  <inkml:trace contextRef="#ctx0" brushRef="#br1" timeOffset="292071.7056">8684 14392 72 0,'-8'21'40'0,"0"-5"-1"16,15 7 1-16,-7-23-38 15,35 20-1-15,-1-17 1 16,13-5-1-16,10-7 1 15,4-6-2-15,4-6 1 16,-3-3 0-16,-4-4-1 0,-8 2 0 16,-13-1 1-16,-11 1-1 15,-17-1 1-15,-13 3-1 16,-13 2 1-16,-11 1-1 15,-10 6 1-15,-5 8 0 16,-2 9 1-16,-2 10-1 16,0 11 1-16,4 14-1 15,9 8 0-15,6 7 0 16,8 2 0-16,11 2-2 15,15-6-1-15,10-8 0 16,19-10-4-16,6-23-9 16,28 1-24-16,2-28-1 15,23-7-1-15,4-20 1 16</inkml:trace>
  <inkml:trace contextRef="#ctx0" brushRef="#br1" timeOffset="292304.7189">9947 13669 81 0,'-49'-7'40'16,"-1"20"1"-16,-7 8-1 16,6 19-35-16,-2 12-1 15,6 15-2-15,-1 8 0 16,11 14-1-16,7 4-1 15,9 2-1-15,11-1-1 16,5-7-3-16,18-1-13 16,1-23-22-16,16-8 1 0,-1-24-2 15,9-9 1-15</inkml:trace>
  <inkml:trace contextRef="#ctx0" brushRef="#br1" timeOffset="292503.7303">9400 14187 86 0,'-29'8'40'16,"4"1"0"-16,17 13-2 16,12-10-36-16,19-2-1 15,16-4-2-15,13-8-2 16,20 5-7-16,2-14-28 15,15 5-1-15,-5-7-2 0,3 9 1 16</inkml:trace>
  <inkml:trace contextRef="#ctx0" brushRef="#br1" timeOffset="292837.7494">10086 14319 61 0,'-21'35'41'0,"-1"-7"-1"15,13 7 1-15,2-15-22 16,14-1-16-16,16-11 0 15,12-8-1-15,11-10-1 16,8-7 0-16,8-8 0 16,-2-5-1-16,-5-6 1 15,-7 2-1-15,-17 0 1 0,-15 5-1 16,-20 5 0-16,-16 7 1 15,-17 9 0-15,-16 11 1 16,-10 8-1-16,-8 9 1 16,-6 9-1-16,8 8 1 15,2 2-1-15,14 4 1 16,17 0-2-16,18-3 0 15,23-3-3-15,14-13-5 16,36 8-26-16,-2-19-7 16,28 2 0-16,6-15-2 15</inkml:trace>
  <inkml:trace contextRef="#ctx0" brushRef="#br1" timeOffset="293304.7761">11053 14268 57 0,'-29'-14'38'0,"12"7"0"16,-10-7 3-16,5 11-33 15,-14-5-1-15,4 15 0 16,-13 1-2-16,2 11 0 15,-4 8-1-15,5 9-1 16,2 4-1-16,8 4 0 16,9 0-1-16,16-4-1 15,16-4 0-15,15-11-1 16,27-9-2-16,14-13-2 15,23-3-4-15,0-24-26 16,27 10-3-16,-7-18-2 16,6 6-1-16</inkml:trace>
  <inkml:trace contextRef="#ctx0" brushRef="#br1" timeOffset="293688.798">11565 14234 77 0,'-31'6'41'0,"-10"-5"-1"16,8 12-1-16,-2-3-34 15,5 8 0-15,-3-1-2 16,3 7 0-16,0 3 0 16,2 2-1-16,4 3 0 15,2-1 0-15,7-1 0 16,3-1 0-16,9-6-1 15,11-5 0-15,8-8-1 16,12-12 1-16,9-9-1 0,7-9-1 16,3-7 1-16,0-8 0 15,-1-4 0-15,-6 0-1 16,-7-1 1-16,-8 8 0 15,-8 8 0-15,-10 7 0 16,-7 17 0-16,0 0 0 16,-2 24 0-16,-8 9 0 15,1 15-1-15,-1 6-1 16,0 7-1-16,0-5-4 15,16 10-18-15,-11-22-16 16,23-5 1-16,-1-24-3 16,25-10 2-16</inkml:trace>
  <inkml:trace contextRef="#ctx0" brushRef="#br1" timeOffset="294206.8276">12293 13372 71 0,'0'0'39'16,"5"18"-1"-16,-8 24 2 15,-18 16-35-15,4 18-1 16,-6 12 0-16,3 19 0 15,-9 3-1-15,6 8-1 0,1-2-1 16,6-4 0-16,6-10-2 16,4-15-1-16,11-11-3 15,-1-28-11-15,16-2-23 16,-6-25 0-16,10-11-1 15,-9-23 0-15</inkml:trace>
  <inkml:trace contextRef="#ctx0" brushRef="#br1" timeOffset="294544.8469">11870 14189 80 0,'-37'-2'43'0,"6"-4"-1"16,20 14 0-16,11-8-31 15,15 5-9-15,21-12 0 0,19-4-1 16,15-4 0-16,5-3-2 15,9 1 0-15,4-3-2 16,-2 5 1-16,-8 2-1 16,-9 6 0-16,-12 2 0 15,-11 6 1-15,-14 5 1 16,-11 4-1-16,-10 7 2 15,-10 3 0-15,-7 11 2 16,-7 4-2-16,-3 9 2 16,0 1-1-16,-2 4 0 15,6 0 0-15,0-2 0 16,7-7-2-16,5-7-1 15,9-6-8-15,-9-27-23 16,33 0-4-16,-10-23-2 0,14-5-2 16</inkml:trace>
  <inkml:trace contextRef="#ctx0" brushRef="#br1" timeOffset="294995.8727">12780 13759 94 0,'-10'-4'41'0,"-6"0"0"16,11 16 0-16,5-12-37 15,0 0-2-15,27 13 0 16,5-4 0-16,2 2 0 16,5 4-1-16,-1 7 1 15,-5 7-1-15,-4 8-1 16,-12 9 0-16,-13 5 0 0,-12 6 0 15,-6 2-1-15,-7 1 1 16,-5-3 0-16,2-8-1 16,1-10 1-16,8-10 1 15,8-14-1-15,7-15 0 16,21-10 0-16,3-15 0 15,12-12 0-15,4-7 0 16,6-8 1-16,1 0 0 16,-1 5 0-16,-6 5 0 15,-10 12 0-15,-5 12-1 16,-11 12 0-16,-14 6 1 15,10 28-2-15,-17-1 0 16,1 9 0-16,-2 0-2 16,5 5 0-16,6-6-1 0,11-2-2 15,2-13-3-15,23 4-11 16,-6-27-11-16,23 7-8 15,-1-19 1-15,11 0-1 16</inkml:trace>
  <inkml:trace contextRef="#ctx0" brushRef="#br1" timeOffset="295491.9012">13756 14004 81 0,'-10'-16'40'0,"-15"-3"-1"16,5 22 2-16,-12-2-33 16,6 16-3-16,-5 7-1 15,6 10-2-15,-2 4 0 16,6 4-1-16,6 1 1 15,8-1-1-15,5-9 0 0,10-6 0 16,5-13 0-16,8-10 0 16,7-13-1-16,5-11 1 15,3-9-1-15,1-5 0 16,1-7 1-16,-1 2-1 15,-4 1 0-15,-7 9 0 16,-3 10-1-16,-10 17 1 16,-7 17-1-16,-11 17 1 15,-12 20-3-15,-11 20 2 16,-9 17-1-16,-8 9 0 15,-5 8 0-15,-1-1-1 16,-1-1 1-16,3-10 0 16,10-12 2-16,7-18-1 15,8-19 1-15,8-18-1 0,16-27 2 16,-14 4 1-16,14-26 0 15,3-14 0-15,0-13 1 16,6-13 0-16,3-8-1 16,3 0 0-16,5-1 0 15,4 6 0-15,8 1-3 16,3 8-1-16,10 19-10 15,-6-6-7-15,23 34-11 16,-13-14-10-16,26 15-1 16,1-11-2-16,25 8 0 15</inkml:trace>
  <inkml:trace contextRef="#ctx0" brushRef="#br1" timeOffset="296090.9354">15184 13193 69 0,'0'-23'38'15,"-24"12"-1"-15,-12 23 1 16,-26 17-33-16,1 26-1 15,-10 20 2-15,4 30 0 16,-6 14-1-16,9 15-1 16,8-3-1-16,20 3 0 15,16-14-3-15,25-20-1 16,31-14-10-16,16-36-27 15,38-12-1-15,11-26-2 16,24-9-1-16</inkml:trace>
  <inkml:trace contextRef="#ctx0" brushRef="#br1" timeOffset="296777.9747">15649 13930 69 0,'8'-14'40'15,"-11"-4"-2"-15,3 18 1 16,-25-4-35-16,1 11-2 16,-10 5 2-16,-3 12 1 15,-6 4-2-15,0 7 0 16,0 3 0-16,6 6 0 15,5-5-1-15,7 1 0 16,13-8 0-16,13-9-3 16,13-11 2-16,17-15 0 0,12-14-1 15,14-15 1-15,8-16-1 16,5-9 1-16,3-12-1 15,-3-4 1-15,-9 1-1 16,-10 4 1-16,-14 7-1 16,-13 9 0-16,-13 15 0 15,-11 13 0-15,-13 21 0 16,-8 20 0-16,-2 15 0 15,-3 17 0-15,0 12-1 16,3 9 2-16,5 7-3 16,9-3-1-16,9 0-3 15,7-20-9-15,27 4-16 16,-6-25-7-16,14-4-1 15,4-25-2-15</inkml:trace>
  <inkml:trace contextRef="#ctx0" brushRef="#br1" timeOffset="297144.9957">16275 13781 89 0,'-22'-12'39'0,"5"20"0"16,-13 4 0-16,2 19-34 15,-1 11-2-15,5 10 0 16,3 3-1-16,6 3-1 15,7-3 1-15,8-5-1 16,10-10 0-16,10-8-2 16,8-15 2-16,6-15-1 0,6-10 1 15,0-13-1-15,1-11 0 16,-4-7 0-16,-8-8 0 15,-8-2 1-15,-9 2-1 16,-7 0 0-16,-11 5-1 16,-8 10 1-16,-5 7-1 15,-6 8 0-15,1 9-1 16,1 4-1-16,8 10-1 15,4-2-2-15,19 11-8 16,-8-15-12-16,39 5-11 16,-9-8-1-16,17 9-1 15,0-12 2-15</inkml:trace>
  <inkml:trace contextRef="#ctx0" brushRef="#br1" timeOffset="297308.0051">16711 13845 86 0,'13'12'39'0,"-13"-12"-1"0,-6 28 2 15,-14-7-34-15,7 8-1 16,-1 2-3-16,1 8-1 15,0 1 0-15,1 2-2 16,6-2-2-16,2-9-2 16,15 6-17-16,-11-37-17 15,24 14 0-15,-5-34-1 16,16-7 1-16</inkml:trace>
  <inkml:trace contextRef="#ctx0" brushRef="#br1" timeOffset="297713.0282">16992 13520 93 0,'0'0'41'16,"5"23"0"-16,0-13-2 16,18 5-37-16,-4 2-1 15,1 4 0-15,3 8 0 16,-5 7 0-16,-8 6 0 15,-1 4 0-15,-6 5 0 16,-7 4 1-16,-4 0-1 16,-3-5 0-16,-3-5-1 15,2-8 0-15,2-10 1 16,5-10-1-16,5-17-1 15,15-5 1-15,4-16 0 16,10-11 0-16,9-6 1 16,7-7-1-16,2-3 0 0,4 2 0 15,-5 4 0-15,-5 10-1 16,-6 10 2-16,-8 13-1 15,-15 15 0-15,-7 11-1 16,-7 12 0-16,-9 5-1 16,2 14-4-16,-9-7-10 15,16 18-12-15,-10-18-11 16,20 8-2-16,0-17-1 15,18 4 1-15</inkml:trace>
  <inkml:trace contextRef="#ctx0" brushRef="#br1" timeOffset="298400.0675">17992 13890 71 0,'0'0'40'0,"-28"-14"-3"15,6 17 3-15,-16 0-30 16,0 12-2-16,-12 3-3 16,-2 14 0-16,-5 4-2 0,6 3 0 15,6 0-1-15,12 0 0 16,15-6-1-16,17-7-1 15,18-8 1-15,13-14-1 16,18-8 0-16,6-10 0 16,6-9 1-16,2-6 0 15,-4-4-1-15,-10-2 1 16,-4-4-1-16,-8 4 0 15,-11 1 0-15,-7 6 0 16,-11 8 0-16,-7 20-1 16,0 0 1-16,-17 27 0 15,-2 13-1-15,-7 20 1 16,-3 17-1-16,-7 17 1 15,-4 13-1-15,-1 8 1 0,-5 4-1 16,-2 0-2-16,3-4 2 16,5-11 0-16,2-17 0 15,8-18-1-15,2-17 1 16,8-22 0-16,20-30 1 15,0 0 0-15,-1-32 0 16,11-12 0-16,1-13 1 16,8-17 1-16,0-15-1 15,5-2 1-15,1-1-1 16,0 2 1-16,3 8-2 15,-3 8-2-15,4 16-2 16,-4 12-4-16,18 28-8 16,-12-6-6-16,28 30-8 15,-8-12-9-15,22 9-3 16,7-4 3-16</inkml:trace>
  <inkml:trace contextRef="#ctx0" brushRef="#br1" timeOffset="299147.1102">18929 13960 78 0,'-17'-7'40'16,"17"7"-1"-16,-25-6 1 15,25 6-34-15,-13 11-4 16,8 3 2-16,-2 5-2 15,1 9 1-15,-2 6-1 16,0 8 0-16,-1 3-1 16,2 2 0-16,-2-2 1 15,4-3-2-15,0-10 1 16,5-7 0-16,3-12-1 15,-3-13 0-15,16-7 0 0,-6-14 0 16,4-5 1-16,0-11-1 16,3-6 0-16,-2-5 0 15,4-6 1-15,-3-3-1 16,3 2 1-16,0 4-1 15,2 5 1-15,2 9-1 16,5 8 1-16,1 13-2 16,1 11 1-16,2 12 0 15,-2 9-1-15,1 6 1 16,-4 5 0-16,-1 5-1 15,-6 3 0-15,-7 1 0 16,-9-1 0-16,-7 1 1 16,-11-3-1-16,-10 1 1 15,-11-3-1-15,-6-2 0 16,-8-3 2-16,-5 2-1 0,2-1 0 16,0 3 0-16,9 2 1 15,4 7-1-15,5 6 0 16,8 8 1-16,2 5-2 15,5 6 1-15,1 6-3 16,-1-4-3-16,9 8-9 16,-16-22-7-16,22 9-9 15,-19-27-8-15,18-3-3 16,5-31 0-16</inkml:trace>
  <inkml:trace contextRef="#ctx0" brushRef="#br1" timeOffset="300001.1591">19855 13902 83 0,'11'-23'40'0,"1"11"-2"0,-14-2 0 16,2 14-34-16,-22 0 0 15,2 12-2-15,-11 10 0 16,-8 16 1-16,-5 5 0 15,-1 9-1-15,4 2 0 16,3 4-1-16,13-7 1 16,16-3-1-16,18-11 0 15,20-16-1-15,17-16 0 16,16-13 0-16,9-15 0 15,7-11 0-15,-3-10 1 16,-7-7 0-16,-15-4 0 16,-15 1 0-16,-15 1 0 15,-23 3 0-15,-14 7-1 16,-12 13 1-16,-10 8-1 0,-6 11-1 15,2 11 0-15,5 4-1 16,10 13-2-16,12-2 0 16,22 7-4-16,9-16-6 15,34 15-9-15,-4-22-7 16,28 10-7-16,-1-16-1 15,11 14 21-15,-9-15 11 16,-10 1 8-16,-6 8 9 16,-30-16 8-16,2 18 10 15,-30-12 6-15,-3 9 4 16,-28-10-19-16,3 17-10 15,-11-3-5-15,-2 11-1 16,1 3-1-16,1 10 0 16,2 5-1-16,8 9 0 0,5 2-1 15,12 1-1-15,8 0 0 16,15-6 0-16,9-6 1 15,10-13-1-15,10-10 0 16,2-11 0-16,4-9-1 16,-5-12 1-16,-6-9 0 15,-8-5 0-15,-10-3-1 16,-14-5-1-16,-6 1-2 15,-10-4-2-15,4 16-8 16,-17-14-5-16,19 29-6 16,-14-16-6-16,21 22-7 15,-2-3-2-15,13 16 3 16</inkml:trace>
  <inkml:trace contextRef="#ctx0" brushRef="#br1" timeOffset="300394.1816">21090 13886 55 0,'16'-25'36'0,"2"2"0"16,-13-7-1-16,4 12-18 15,-16-3-12-15,-3 10 1 16,-14 3 0-16,-5 14 2 15,-11 4-2-15,-4 11 0 16,-6 3-1-16,1 9-1 16,2-1-1-16,9 2-1 0,11-4-1 15,13-1 0-15,16-5-1 16,14-4 0-16,12-8-1 15,10 0 0-15,6-3 1 16,-1-3 0-16,-4 3 0 16,-4 1-1-16,-14 4 1 15,-11 2 0-15,-16 6 0 16,-12 1 0-16,-9 3-1 15,-8 1 0-15,2 0-3 16,-5-7-3-16,16 9-10 16,-10-26-5-16,35 11-8 15,-7-27-8-15,27 1-4 16,6-21 1-16</inkml:trace>
  <inkml:trace contextRef="#ctx0" brushRef="#br1" timeOffset="300793.2044">21460 13157 93 0,'21'11'40'0,"1"3"0"15,20 23 0-15,0 3-35 16,10 18-2-16,0 8 0 16,5 17-1-16,-12 11-1 15,-10 8 0-15,-20 9 0 16,-19 1-1-16,-17 0 0 15,-18-5 0-15,-18-7 0 16,-9-14-1-16,0-15-3 16,-1-27-8-16,27-5-9 15,-9-40-10-15,32-6-10 16,12-31-2-16,23-10 0 15</inkml:trace>
  <inkml:trace contextRef="#ctx0" brushRef="#br2" timeOffset="319010.2464">8563 12659 59 0,'0'0'38'0,"0"0"-1"16,0-15 2-16,0 15-32 16,0 0-2-16,0 0-1 15,10-12 0-15,-10 12 0 16,14-6-1-16,1 1-1 15,4-3-1-15,8 1 2 16,7-3-2-16,2 2 1 16,4-3-1-16,1 7 1 0,-2 3-2 15,-3 2-1-15,-6 8-1 16,-8-1-2-16,-2 8-1 15,-8-9-4-15,10 15-24 16,-22-22-6-16,19 12 0 16,-19-12 1-16</inkml:trace>
  <inkml:trace contextRef="#ctx0" brushRef="#br2" timeOffset="320046.3056">9429 12416 57 0,'4'-10'35'16,"-4"10"1"-16,0 0-2 0,0 0-26 15,0 0-2-15,-2 20-1 16,-5 0 0-16,2 11-1 15,-3 4-1-15,-3 10-2 16,1 0 1-16,0 5-2 16,0-2 1-16,2-2-1 15,3-9 0-15,4-9 0 16,5-8 0-16,-4-20 1 15,16 2 0-15,0-18 0 16,0-11 0-16,4-8 0 16,-5-8 0-16,6-2 1 15,-5-1-2-15,0 0 1 16,-2 7 0-16,-2 4-1 15,-3 9 1-15,-2 6 0 16,0 7-1-16,-7 13 0 0,0 0 0 16,0 0 1-16,12 10 0 15,-6 1 0-15,4 2 0 16,4 1 1-16,2-4-1 15,4 4 0-15,2-4-1 16,4 0 1-16,3-6 0 16,-1-2 0-16,-1-4 0 15,0-4 0-15,-1-6-1 16,-1-4 0-16,-1-5 1 15,-4-5-2-15,0 1 2 16,-1 2-2-16,-2 0 1 16,-3 5-1-16,-3 5 1 0,-11 13 0 15,14 3-1-15,-14 15 1 16,-3 7-1-16,-5 7 1 15,0 7-3-15,0-2 0 16,5 6-4-16,0-16-6 16,20 4-25-16,-3-20-1 15,15-2-1-15,5-18 1 16</inkml:trace>
  <inkml:trace contextRef="#ctx0" brushRef="#br2" timeOffset="320662.3407">10367 12363 77 0,'-17'3'39'15,"-12"0"-1"-15,4 13 3 16,-14-1-35-16,13 7-1 0,0 2-1 16,9 7 0-16,3 0-2 15,9 1-1-15,6 0 0 16,9-2-1-16,6-6 1 15,2-7-2-15,6-4 1 16,0-11 0-16,4-8 0 16,-4-5 0-16,2-10 0 15,-7-4 1-15,-4-6-1 16,-3-2 0-16,-6 0 0 15,-4 3 0-15,-5 4 0 16,-7 7 0-16,0 7 0 16,-3 7-1-16,-1 5 1 15,4 3 0-15,10-3 0 16,-8 14 0-16,8-14 0 0,23 8 1 15,0-9-1-15,9-4 0 16,3-4 1-16,6-1-1 16,3-3 1-16,-4 1 0 15,-1 1 0-15,-6 6 0 16,-9 6 0-16,-5 7 0 15,-9 7 0-15,-6 11 0 16,-9 3 0-16,-4 5-1 16,0 5 1-16,-3-1-1 15,1 1 1-15,5-7-2 16,1-3 2-16,10-10-2 15,5-10 2-15,9-9 0 16,4-9-1-16,5-10 1 16,3-8-1-16,-2-5 1 0,1-6-1 15,-6-1 0-15,-2-1-1 16,-8 2 0-16,-3 8-3 15,-7 3-1-15,1 11-2 16,-10-6-12-16,16 19-17 16,-12-8-3-16,1 11 0 15,12-5 0-15</inkml:trace>
  <inkml:trace contextRef="#ctx0" brushRef="#br2" timeOffset="320857.3519">11109 12302 87 0,'17'7'38'0,"-17"-7"-1"16,9 25-8-16,-20-13-19 0,5 15-3 15,-7 8-2-15,3 8-3 16,-4 3 1-16,4 2-2 16,0 1-1-16,2-7-1 15,6-3-2-15,2-18-6 16,16-6-29-16,-5-23 0 15,11-7-1-15,-2-23-2 16</inkml:trace>
  <inkml:trace contextRef="#ctx0" brushRef="#br2" timeOffset="321293.3768">11263 12176 79 0,'-19'10'38'0,"10"11"0"0,-4-3 1 15,18 2-28-15,-3-6-9 16,11-1 0-16,4-4-1 15,7 4 1-15,-1 1-1 16,0 4 1-16,-8 5 0 16,-3 6 1-16,-9 7 0 15,-8 6-1-15,-6 3 0 16,-7 1 0-16,-4-3 0 15,3-5-1-15,0-8 0 16,10-10-1-16,9-20 0 16,0 0 0-16,27-28 1 15,-2-3-1-15,7-9 0 16,4-7 0-16,3-1 0 15,-3-3 0-15,-3 7 0 16,-7 9 0-16,-3 12 0 0,-8 9 0 16,-6 11 0-16,-9 3 0 15,9 30-1-15,-7-3 1 16,1 5-2-16,0 4 0 15,8 2-2-15,-2-8-2 16,18 5-3-16,-8-25-14 16,23 8-16-16,-8-16 0 15,12 1 0-15,-5-16 0 16</inkml:trace>
  <inkml:trace contextRef="#ctx0" brushRef="#br2" timeOffset="321775.4045">11945 12374 94 0,'-20'-2'40'16,"-7"-2"0"-16,2 15 1 0,-2-1-37 15,3 10 1-15,5 2-2 16,4 7 0-16,5 1-1 16,7 0-1-16,8-5-1 15,4-3 1-15,5-7-1 16,8-7 0-16,2-11 0 15,0-11 0-15,2-7 1 16,0-4-1-16,-2-6 0 16,-4-2 0-16,-1 0-1 15,-3 4 1-15,-3 7-1 16,-4 6-1-16,-9 16 1 15,0 0 1-15,3 39-2 16,-15 7 0-16,-3 18 0 16,-5 18 1-16,-4 14-1 0,-6 8 2 15,0 2-1-15,-3-1 0 16,3-9 0-16,2-13 1 15,4-17 1-15,2-19-2 16,6-22 2-16,3-18-2 16,4-18 1-16,4-16 1 15,5-15-1-15,2-16 1 16,8-14-1-16,1-7 1 15,7-4 0-15,4 2 0 16,1 6-2-16,-2 5-2 16,9 17-7-16,-15-6-14 15,22 27-15-15,-12 0 2 16,21 16-4-16,1-3 2 0</inkml:trace>
  <inkml:trace contextRef="#ctx0" brushRef="#br2" timeOffset="322369.4385">12919 12320 82 0,'7'-12'37'0,"-7"12"-1"16,-14-12-6-16,-4 19-25 15,-13 1 0-15,-3 8-1 16,-5 0 0-16,2 7 0 15,2-4-2-15,8 3 2 16,7-8-3-16,11 1 1 0,9-15-1 16,21 16 0-16,6-13-1 15,10-1 0-15,6 0 1 16,2 1-1-16,-2 2 0 15,-5 2 0-15,-6 4 1 16,-12 5 0-16,-14 4-1 16,-12 3 0-16,-10-1 0 15,-9 0 0-15,-3-1-1 16,-1-4-1-16,2-6-1 15,6-12-4-15,21 1-15 16,-8-10-15-16,23-7-3 16,5-13 0-16,20 2 2 15</inkml:trace>
  <inkml:trace contextRef="#ctx0" brushRef="#br2" timeOffset="322927.4704">13343 12318 93 0,'0'0'39'0,"-10"23"1"15,-7-16-7-15,7 11-28 16,-6 2-2-16,-1 8 1 16,0-3-2-16,4 7 1 15,-2-3-2-15,2-2 0 16,4-5 1-16,4-5-2 15,5-6 1-15,0-11-1 16,16-3 1-16,-4-10-1 16,5-8 1-16,3-4-1 15,1-5 1-15,2-3-1 0,0-1 1 16,-5 3-1-16,0 3 0 15,-4 8 0-15,-4 5 0 16,-10 15 0-16,12-10 0 16,-12 10 1-16,3 19-1 15,-3-3 0-15,1 3 0 16,3-1 0-16,-1 2 1 15,5-7-1-15,3 0 1 16,5-8-1-16,3-6 1 16,6-8-1-16,2-3 1 15,5-4 0-15,-2-3-1 16,0-3 1-16,-2 2-1 15,-5 2 1-15,-5 3-1 16,-5 7 0-16,-13 8 0 0,0 0 0 16,0 19 0-16,-10 0 0 15,1 5-1-15,-1 3 1 16,4 3-3-16,1 1 0 15,10-1-3-15,-4-13-8 16,22 13-9-16,-23-30-10 16,35 21-6-16,-14-21-1 15,12 2 1-15</inkml:trace>
  <inkml:trace contextRef="#ctx0" brushRef="#br2" timeOffset="323464.5011">14056 12387 68 0,'0'0'35'0,"0"0"-8"15,16-2 2-15,-16 2-20 16,5-12 1-16,-8 2-2 16,3 10-1-16,-5-14-1 15,5 14-1-15,-22-13 0 16,4 12-1-16,-6 4-1 15,-2 3 0-15,-5 7 0 16,0 8 0-16,-2 2-1 0,4 7 1 16,6 1-2-16,8-1 0 15,7-2 0-15,12-6 0 16,11-9 0-16,9-3-1 15,5-10 1-15,8-7-1 16,5-8 0-16,-3-4 0 16,-2-5 0-16,-3 0 0 15,-7 0 0-15,-8-1-1 16,-3 7 1-16,-8 3-1 15,-8 15 0-15,4-12 1 16,-4 12 0-16,-11 17 0 16,6-2 0-16,-2 4-1 15,3 2 0-15,5 0 0 16,7-5-3-16,4-8 1 0,15-1-5 15,-1-23-11-15,30 9-9 16,-13-22-9-16,17 0 0 16,-8-16-3-16,6-1 4 15</inkml:trace>
  <inkml:trace contextRef="#ctx0" brushRef="#br2" timeOffset="323676.5132">14613 11951 93 0,'-15'-11'39'15,"6"33"1"-15,-10 2-1 16,9 23-34-16,-8 7-1 15,3 14-1-15,-2 3-1 16,2 6 1-16,3-1-3 16,6-8-1-16,5-7-1 15,5-17-1-15,11-13-2 0,2-26-7 16,24-4-16-16,-7-32-12 15,15-4 3-15,-5-26-3 16,9-6 3-16</inkml:trace>
  <inkml:trace contextRef="#ctx0" brushRef="#br2" timeOffset="323832.5222">14983 11793 85 0,'0'0'40'16,"-10"26"1"-16,-4 31 0 16,-16 14-22-16,6 10-17 15,-2 8-1-15,4-1-3 16,5 3-10-16,-6-24-16 15,22 3-12-15,-7-22 0 16,16-8-3-16,-7-22 2 0</inkml:trace>
  <inkml:trace contextRef="#ctx0" brushRef="#br2" timeOffset="324718.5727">15513 12284 53 0,'0'0'37'0,"4"18"-1"16,-6 0 1-16,-10-6-18 15,5 9-13-15,-11 3-2 16,4 7 1-16,-2 0-2 16,2 5-1-16,-1-4 0 15,5 0 0-15,2-5-1 16,4-4 0-16,7-8-1 15,-3-15 0-15,15-2 1 16,0-15 0-16,4-9 0 16,3-6-1-16,-2-9 0 15,0-1 1-15,-1-1-1 16,-2 1 0-16,-2 7 0 0,-5 4-1 15,-2 9 1-15,-3 8 1 16,-5 14-1-16,0 0 0 16,11 14 1-16,-6 5 0 15,0 7 0-15,3 1 0 16,1 1 0-16,7-2 1 15,4-4-1-15,3-5 0 16,8-11 0-16,5-4 0 16,5-9 0-16,4-7-1 15,-2-5 1-15,1-6-2 16,-3-3 1-16,-8 3 0 15,-4-2 0-15,-9 7 0 16,-9 5 0-16,-11 15-1 16,0 0 0-16,0 0 1 15,-7 19-2-15,-5 7 1 0,0 5-2 16,-2 1 1-16,8 7-3 15,-3-9-3-15,18 11-12 16,-10-24-6-16,27 6-11 16,-8-18 0-16,18-2-1 15,-1-14 1-15</inkml:trace>
  <inkml:trace contextRef="#ctx0" brushRef="#br2" timeOffset="325043.5914">16385 12327 59 0,'0'0'38'0,"-27"-2"-1"16,9 15 2-16,-12-5-18 15,12 14-10-15,-8 1-6 16,11 4 1-16,1 2-3 0,9 2 2 16,5-2-3-16,11-2 0 15,6-8-1-15,6-5-1 16,6-8 1-16,5-6 0 15,-2-8-1-15,1-8 0 16,-1-5 0-16,-5-7-1 16,-4-1 1-16,-7-4-2 15,-4 1 0-15,-10-1-1 16,-5 7 0-16,-8-1-2 15,-1 10 2-15,-2 4-2 16,0 12-2-16,-6-7-8 16,20 20-8-16,-10-14-12 15,19 10 0-15,2-12-3 16,17 3 3-16</inkml:trace>
  <inkml:trace contextRef="#ctx0" brushRef="#br2" timeOffset="325268.6043">16941 11928 95 0,'-10'-6'38'16,"1"25"0"-16,-17 2-6 16,6 19-26-16,0 8-2 15,2 12-1-15,2 8-1 16,2 4 0-16,6 2-3 15,5-3 0-15,5-3-3 16,1-14-5-16,14 4-16 16,-9-24-12-16,11-5-2 0,-5-18-1 15,9-4 1-15</inkml:trace>
  <inkml:trace contextRef="#ctx0" brushRef="#br2" timeOffset="325622.6246">16966 12339 97 0,'15'1'38'0,"1"10"1"16,-16-11-3-16,28 14-34 16,-2-7 0-16,9-1 0 15,2-3 0-15,3-3-1 16,-1-3 0-16,2-6 0 0,0-4-1 15,-7-4 0-15,-5-3 1 16,-9-5-1-16,-10-5 0 16,-8 2-1-16,-10 3 1 15,-9 4 0-15,-10 6 1 16,-5 9-1-16,-4 14 1 15,-1 11 0-15,1 13 0 16,2 7 1-16,4 8-2 16,7 3 2-16,12 3-4 15,9-8-3-15,18 2-11 16,2-26-12-16,25 2-13 15,1-22 0-15,18-2-1 16,1-17 1-16</inkml:trace>
  <inkml:trace contextRef="#ctx0" brushRef="#br2" timeOffset="326161.6554">17905 12287 61 0,'-15'-22'37'16,"15"22"0"-16,-29-21-11 16,11 26 7-16,-14-4-27 15,2 10-1-15,-8 7-1 16,4 8 1-16,-2 7-3 15,4 3 2-15,5 4-3 0,10 1 1 16,9-6-2-16,13-4-1 16,12-8-2-16,11-10-3 15,15-2-3-15,-5-22-18 16,21 5-11-16,-6-18-2 15,10 1 2-15,-11-10 1 16</inkml:trace>
  <inkml:trace contextRef="#ctx0" brushRef="#br2" timeOffset="326537.6768">18165 12245 101 0,'-13'23'39'15,"-8"-2"1"-15,11 14-6 0,-11-9-30 16,5 6 0-16,0-2-2 15,7 2 1-15,6-7-2 16,10-7 1-16,8-6-2 16,8-6 0-16,5-9 1 15,3-6-1-15,6-7 0 16,-4-6 0-16,0-3 0 15,-4-2 0-15,-5-2 0 16,-4 4 0-16,-6 2 0 16,-2 6 0-16,-7 5 0 15,-5 12 0-15,0 0 0 16,3 14 0-16,-9 6 0 15,0 3 1-15,1 4-3 16,1-2 1-16,4 1-2 0,2-7 0 16,10-1-6-16,-12-18-12 15,39-2-14-15,-11-18-4 16,21-1 0-16,-1-19 1 15</inkml:trace>
  <inkml:trace contextRef="#ctx0" brushRef="#br2" timeOffset="326725.6876">18925 11812 81 0,'-25'16'41'0,"1"25"-1"16,-15 7 1-16,8 23-18 15,-1-7-20-15,5 2-4 0,8 1-1 16,7-7-2-16,12 6-19 15,-6-23-14-15,17 2-3 16,-7-21 1-16,15 1-2 16</inkml:trace>
  <inkml:trace contextRef="#ctx0" brushRef="#br2" timeOffset="327268.7186">18998 12250 99 0,'0'0'38'0,"5"17"0"16,-5-17-4-16,12 6-31 16,8-6-2-16,10 0 0 15,6-6 0-15,3-1 0 16,4-5-1-16,0-5 0 15,-3 1 1-15,-5-3-1 0,-6 0 0 16,-14-2 0-16,-7 3-1 16,-12 0 1-16,-8 3 0 15,-8 3 0-15,-8 4 1 16,-2 8 0-16,-4 6 1 15,0 10-1-15,-2 9 1 16,6 10 0-16,3 5-1 16,6 7 1-16,9 1-4 15,8-3 0-15,18 0-4 16,1-22-13-16,29 3-17 15,-3-22-2-15,18-4 0 16,-1-19-3-16</inkml:trace>
  <inkml:trace contextRef="#ctx0" brushRef="#br2" timeOffset="327559.7354">19595 12148 89 0,'-29'27'38'0,"11"10"0"16,-5-9 1-16,19 0-28 15,-3-5-8-15,12-2-1 16,9-8-1-16,7-5 0 16,9-5 0-16,3-1-1 15,1-4 0-15,-3 5 0 16,-2 0 0-16,-9 5 1 15,-12 6-2-15,-10 6 2 16,-12 2-2-16,-9 4 1 0,-8 3-2 16,-1-4-1-16,-4 4-2 15,-4-12-8-15,16 5-20 16,-9-12-5-16,14-4-1 15,1-17-1-15</inkml:trace>
  <inkml:trace contextRef="#ctx0" brushRef="#br2" timeOffset="328265.7757">20917 11779 91 0,'-16'-23'36'0,"4"10"1"16,-14-4-3-16,1 17-28 15,0 12-4-15,-2 16 0 16,-4 12 1-16,-4 14-1 15,-1 13 1-15,-1 11-1 16,2 5 1-16,8 3-4 16,2-7 0-16,12-3 0 15,11-2-7-15,-2-22-18 16,19-3-11-16,-5-22-1 15,12-5-2-15,-9-20 2 16</inkml:trace>
  <inkml:trace contextRef="#ctx0" brushRef="#br2" timeOffset="329505.8466">20523 12268 100 0,'-17'-19'38'16,"17"19"2"-16,1-26-2 15,23 17-33-15,6-5-2 16,17-1-1-16,6 3-1 15,8-1 0-15,1 5 0 16,-5 7 0-16,-5 3-1 16,-9 8 1-16,-16 5-1 15,-6 6 1-15,-13 5-1 16,-8 0 0-16,-8 4 0 15,-6-2 1-15,-1-1-1 0,0-1 0 16,1-2 0-16,0-6 1 16,5-1-1-16,7-6 0 15,2-11 0-15,11 6 0 16,3-14 0-16,5-6-1 15,4-7 1-15,1-5 0 16,2-4 0-16,0-6 0 16,0 1 0-16,-4 1 0 15,-2 1 0-15,-3 5 0 16,2 2 0-16,-3 7 0 15,1 5 0-15,2 5 0 16,0 4 0-16,3 4 0 16,3 3 0-16,1 0 0 15,0 3 0-15,2 1 0 0,-4 0 0 16,1-2 0-16,-3 2 0 15,-4-4 0-15,-7 2 0 16,0 0 0-16,-11-4 0 16,0 0 0-16,0 0 0 15,-16 18 0-15,-2-9 0 16,-3 6 0-16,-3 3 0 15,-3 7 1-15,4 1-1 16,1 1 1-16,1 1-1 16,10-1 1-16,8-4-1 15,10-5 1-15,11-7-1 16,12-9 0-16,8-8 0 15,5-7 0-15,2-7-1 16,3-8 1-16,-7-3-1 0,-5-4 1 16,-7 3-1-16,-15 3 1 15,-9 4 0-15,-10 3 0 16,-4 8 0-16,-8 4 0 15,-2 9 0-15,-1 3 0 16,5 4 0-16,0 3 0 16,11 3 0-16,5 0 0 15,-1-12 0-15,28 21 0 16,-1-18 0-16,7 1 1 15,3-4-1-15,4-2 0 16,-2-2 0-16,-3 1 1 16,-6 0-1-16,-6 3 0 15,-8 5 1-15,-16-5-1 16,10 20 0-16,-17-4 0 15,-4 6 0-15,-3 1 0 0,3 3 0 16,-3 0 0-16,6-2 0 16,3-5 0-16,8-6 0 15,7-6 0-15,7-12 0 16,5-7 0-16,5-9 0 15,4-4 0-15,-1-8 1 16,-2-1-1-16,-1-3 0 16,-3 6 1-16,-5 2-1 15,-5 7 1-15,-5 6-1 16,-9 16 1-16,15-8-1 15,-15 8 0-15,9 23 0 16,-4-4 1-16,3 6-1 16,2-1 0-16,1 4 0 15,7-3 0-15,6-7 1 0,4-4-1 16,5-8 0-16,5-8 0 15,4-8 1-15,2-7-1 16,0-1 0-16,-6-7 0 16,-1 4 0-16,-9-3 0 15,-5 8 0-15,-10 6 0 16,-13 10 0-16,0 0 0 15,-7 16 0-15,-6 5-1 16,-2 5-2-16,-1 1-2 16,5 9-8-16,-9-14-5 15,22 13-6-15,-17-22-6 16,25 12-5-16,-10-25-6 15,19 16 3-15</inkml:trace>
  <inkml:trace contextRef="#ctx0" brushRef="#br2" timeOffset="330570.9076">23435 12118 78 0,'7'-24'37'0,"6"7"-2"0,-20-6-1 15,11 6-29-15,-14-2 0 16,10 19-1-16,-29-14 0 15,7 22 0-15,-4 5-2 16,-4 9 1-16,-3 8 0 16,4 8-1-16,3 3 0 15,5 3 0-15,10-1-1 16,11-4 1-16,8-5-1 15,13-7 0-15,12-9-1 16,6-10 0-16,5-11 0 16,2-7 0-16,2-10 0 15,-5-6-1-15,-4-8 0 16,-10 0 1-16,-9-7 0 15,-6 3-1-15,-10 3 1 0,-4 4 0 16,-5 6 1-16,-7 8-1 16,-2 5 1-16,1 8-1 15,-1 6 1-15,3 6-1 16,5 3 0-16,6 0 1 16,6 2-1-16,10-5 0 15,10 0 0-15,6-7 0 16,9-2 1-16,4-6-1 15,1-1 1-15,0-2-1 16,-5-1 1-16,-6 3 0 16,-10 1-1-16,-9 4 1 15,-16 3 0-15,0 0-1 16,-5 16 1-16,-10 1 0 15,-3 4-1-15,1 7 1 0,1-1 0 16,4 4-1-16,9-3 1 16,7-2-1-16,11-9 1 15,13-8-1-15,10-9 0 16,10-10 0-16,5-5 0 15,1-10 0-15,0-1 0 16,-7-2 0-16,-6 1 0 16,-9 2 0-16,-12 8 0 15,-11 4 0-15,-9 13 1 16,-11-1-1-16,-6 9 0 15,-1 10 0-15,-2 3-1 16,5 4-1-16,6 2-1 16,4-6-3-16,23 8-9 0,-18-29-6 15,47 26-6 1,-20-35-8-16,21 10-2 0,-8-19-1 15,8 5 3-15</inkml:trace>
  <inkml:trace contextRef="#ctx0" brushRef="#br2" timeOffset="330855.9239">24551 12077 108 0,'-14'0'37'0,"8"13"0"16,-13-4-8-16,5 13-26 16,0 7-1-16,3 4 0 15,1 2-1-15,2 0 1 16,0-4-1-16,2-1 2 15,4-9-1-15,2-8 0 0,0-13-1 16,0 0 1-16,15-21-1 16,-1-1 0-16,1-9 1 15,4-3-2-15,7-8 1 16,4-3 0-16,2 1-1 15,4-3-2-15,2 8-2 16,-7-5-10-16,10 19-9 16,-23-9-12-16,5 17-5 15,-21-4-2-15,-2 21 1 16</inkml:trace>
  <inkml:trace contextRef="#ctx0" brushRef="#br2" timeOffset="331607.9669">10489 12780 82 0,'9'-26'39'16,"-14"-3"-3"-16,5 29-3 16,-32-12-27-16,10 27 1 15,-9 6-3-15,-1 16 0 16,-4 10-1-16,2 12-1 15,4 7 0-15,2 7 0 16,8 0-1-16,6 0-1 16,4 0 0-16,9-8-1 15,9-5-2-15,-1-12-1 16,8-3-2-16,-6-22-6 0,12 8-13 15,-21-31-13-15,14 10 0 16,-21-20-2-16,4-2 3 16</inkml:trace>
  <inkml:trace contextRef="#ctx0" brushRef="#br2" timeOffset="332418.0132">10126 13332 67 0,'-18'-26'40'0,"-2"-5"-2"16,16 14-4-16,-1-13-17 16,21 14-8-16,9-4-3 15,15 7-1-15,9-2-2 16,11 1-2-16,4 1 0 15,6 0-1-15,2 4-1 16,-5 2 0-16,-4 5 0 16,-9-1 0-16,-10 8-1 0,-9-2 1 15,-8 2 0-15,-11 2 1 16,-16-7 0-16,0 0 0 15,0 0 0-15,0 0 1 16,-20 6 0-16,2-2 0 16,-8 4 1-16,-2 5-1 15,-5 4 2-15,0 9-1 16,1 0 0-16,5 6-1 15,3-2 1-15,10-2-1 16,12-3 1-16,12-6-2 16,16-9 0-16,14-10 0 15,8-9 1-15,6-2-1 16,3-10 0-16,0-6 1 15,-4-5-1-15,-9-1 0 0,-14-1 0 16,-9 4 1-16,-14 0-2 16,-8 4 0-16,-10 4 1 15,-5 7-1-15,-4 3 1 16,-3 9 0-16,4 4-1 15,0 6 1-15,7 4 0 16,4 2 0-16,11 1 0 16,6-1 0-16,6-4 0 15,10-3 0-15,7-5 0 16,4-6 0-16,5-5 1 15,2-3-1-15,-2-4 0 16,-1-3 1-16,-6 2-1 16,-7 0 0-16,-7 6 1 0,-9 5-1 15,-11 7 0-15,0 10 0 16,-9 11 0-16,-6 7 0 15,-4 7 1-15,0 10-1 16,1 3 1-16,3 1-2 16,4-3 2-16,10-8-2 15,8-7 2-15,11-11-1 16,7-14 0-16,11-19-1 15,6-10 1-15,2-9 1 16,-3-11-1-16,-2-4 0 16,-9-2 0-16,-11 0 0 15,-12 4-1-15,-10 9 1 16,-10 11 0-16,-7 7-2 15,-3 12 0-15,-1 4-2 0,9 18-7 16,-7-11-6-16,27 20-6 16,-5-25-9-16,16 30-4 15,3-20-4-15,19 4 2 16</inkml:trace>
  <inkml:trace contextRef="#ctx0" brushRef="#br2" timeOffset="332810.0357">11710 13136 97 0,'-21'-7'40'0,"-9"-7"0"16,11 15-9-16,-16-8-26 15,7 14 0-15,-3 1 0 16,2 13-1-16,4 8-1 0,7 5-1 15,6 5 1-15,11 1-2 16,10-6 0-16,11-5-1 16,10-11 0-16,7-11 0 15,8-17 0-15,4-12 1 16,0-13-1-16,-3-8 0 15,-4-13 0-15,-9-5 1 16,-4-2-1-16,-6-2 0 16,-9 9 0-16,-6 6-1 15,-5 14 1-15,-8 16 0 16,5 20 0-16,-17 16 0 15,6 18-1-15,1 10-1 16,4 13-4-16,-7-10-8 16,27 20-8-16,-17-30-9 0,28 9-7 15,-6-22-4-15,19-5 0 16</inkml:trace>
  <inkml:trace contextRef="#ctx0" brushRef="#br2" timeOffset="333481.074">12758 13051 81 0,'0'0'38'0,"0"0"-1"0,18 5 0 16,-31 12-33-16,0 12-1 16,-4 3 0-16,-1 12-1 15,-1 0-1-15,4 0-2 16,5-3-2-16,4-15-6 15,22-1-27-15,-16-25-1 16,31-5-2-16,-5-22 0 16</inkml:trace>
  <inkml:trace contextRef="#ctx0" brushRef="#br2" timeOffset="333923.0993">12881 12893 49 0,'-18'3'37'15,"-2"1"-2"-15,9 12 2 16,0-11-13-16,20 17-15 0,-3-5-4 15,14 2 0-15,2-3-1 16,5 3-1-16,1-2 1 16,4 2-1-16,-7 1-1 15,-2 3 0-15,-7-1 0 16,-4 1-1-16,-6 1 0 15,-4-1 0-15,-2-3-1 16,-3-2 0-16,-1-5 1 16,4-13-1-16,0 0 0 15,0 0 0-15,18-7 0 16,-5-8 0-16,5-6 0 15,0-1 0-15,3-3 0 16,5-2 0-16,-5 2 1 16,3 3-1-16,-1 4 0 0,-3 5 0 15,-1 5 0-15,-1 8 0 16,0 10-1-16,-6 5 0 15,1 9 0-15,-4 2 0 16,1 3-2-16,1-4 0 16,5-2-2-16,-1-17-4 15,17 3-11-15,-11-30-10 16,25-3-7-16,-2-20-1 15,11-5 1-15</inkml:trace>
  <inkml:trace contextRef="#ctx0" brushRef="#br2" timeOffset="334110.11">13895 12612 82 0,'-14'-5'40'0,"-1"25"-2"16,-12 6 2-16,3 22-32 0,-7 8-4 16,5 11 0-16,2 2-2 15,5 1-1-15,8-5-3 16,8-6 0-16,9-8-2 15,0-21-10-15,18 2-18 16,-13-24-6-16,11-3 0 16,-11-17-2-16</inkml:trace>
  <inkml:trace contextRef="#ctx0" brushRef="#br2" timeOffset="334515.1332">13731 12914 92 0,'-17'9'39'0,"21"5"2"16,-4-14-2-16,32 8-36 15,-5-9-1-15,11-4 0 16,9-5 0-16,4-1-1 16,3-2 0-16,0 0 0 15,-4 3 0-15,-7 1 1 16,-9 5-1-16,-9 4 0 15,-11 4 0-15,-14-4 0 16,4 23 0-16,-12-3 0 16,-5 6-1-16,-2 5 1 15,3 4-1-15,0 0 1 16,4 4-1-16,7-4 1 15,5-2-1-15,10-7 1 16,6-9-1-16,6-8 0 0,4-9 0 16,2-9 1-16,-2-7-1 15,-2-11-1-15,-5-6 0 16,-9-3-1-16,-6-2-2 15,-8-10-8-15,1 19-9 16,-22-18-9-16,15 20-10 16,-18-6 0-16,13 14-2 15,-7 0 1-15</inkml:trace>
  <inkml:trace contextRef="#ctx0" brushRef="#br2" timeOffset="335213.1731">15394 12855 72 0,'7'-14'38'15,"-7"14"-1"-15,0 0 0 16,0 0-30-16,-18-6-2 15,8 16-1-15,-5 0-1 16,0 10 0-16,-3 4 0 16,1 6-1-16,2 2 0 15,2 6 0-15,5-3 0 16,6 0-1-16,6-3 0 15,10-8-1-15,5-5 1 16,7-9 0-16,5-10-1 0,5-9 0 16,-1-10 0-16,-1-5 0 15,-2-9 0-15,-5-4-1 16,-5-2 1-16,-10-1-1 15,-7 3 0-15,-8 6 0 16,-6 9 1-16,-9 5 0 16,0 14 0-16,-2 4-1 15,2 7 0-15,3 6 0 16,6 4-1-16,9-2-1 15,14 5-3-15,4-12-5 16,22 14-13-16,-8-20-8 16,19 9-4-16,-4-14-2 15,9 4 2-15</inkml:trace>
  <inkml:trace contextRef="#ctx0" brushRef="#br2" timeOffset="335852.2097">15898 12926 80 0,'0'0'37'0,"-2"-17"0"16,2 17 1-16,-18-11-31 15,4 12-3-15,0 6 0 16,4 8-1-16,-8 7 0 15,7 8 0-15,-2 2-1 16,1 6 1-16,7 1-1 16,3-4 0-16,6-6 0 15,11-7-1-15,11-12 0 16,7-10 0-16,10-10-1 15,4-11 1-15,2-9-1 16,3-2 0-16,-7-6 0 0,-3 0-1 16,-12 2 2-16,-7 5-2 15,-10 7 2-15,-8 6-2 16,-5 18 2-16,-12-7-1 15,1 18 0-15,-3 7 0 16,1 5 0-16,4 4 0 16,3 2 0-16,6 1 0 15,5-4 0-15,6-4 0 16,7-7-2-16,4-7 1 15,4-8-2-15,1-7 1 16,3-6-1-16,0-4 1 16,-1-4 0-16,-5 2 0 15,-2-2 0-15,-4 4 2 16,-6 4 0-16,-12 13 0 0,16-7 0 15,-16 7 1-15,4 24-1 16,-4-1 1-16,-1 7-1 16,0 5 1-16,1 1 0 15,0 1 0-15,2-4 0 16,2-4 1-16,0-7-1 15,1-8 1-15,-5-14 0 16,20-1-1-16,-8-14 1 16,1-10-2-16,0-5 2 15,3-2-2-15,-3-7 0 16,4-2 0-16,-2 3-1 15,0 0-2-15,1 10 0 16,-2-2-7-16,12 19-7 16,-15-11-4-16,23 26-7 0,-17-14-6 15,22 20-5-15,4-11 0 16</inkml:trace>
  <inkml:trace contextRef="#ctx0" brushRef="#br2" timeOffset="336618.2535">17625 12796 77 0,'0'0'38'0,"0"0"-1"0,0 0-1 15,-15 6-31-15,10 9-1 16,-4 4-1-16,2 10 0 16,-4 4-1-16,3 8 0 15,-1 4-1-15,1 4 1 16,1-2-1-16,4-1 1 15,-1-2-2-15,5-7 2 16,2-7-2-16,4-8 1 16,1-11-1-16,3-7 0 15,4-10 1-15,3-8-1 16,-2-6 0-16,4-7 0 15,0-1 0-15,0-1 0 16,1 1 0-16,-1 2 0 0,3 7 0 16,-1 3 0-16,0 7 0 15,-4 8 0-15,3 8 0 16,-3 4 0-16,-4 6 0 15,-5 4 0-15,-6 4 0 16,-7 3 0-16,-7-1 0 16,-6 2 0-16,-9-5 0 15,-4 1 1-15,0-7-2 16,1-4 1-16,4-7-3 15,1-9-1-15,24 2-8 16,-18-29-9-16,33 15-9 16,-7-21-8-16,19 5 0 15,-4-10 0-15</inkml:trace>
  <inkml:trace contextRef="#ctx0" brushRef="#br2" timeOffset="336870.2679">18114 12800 80 0,'0'0'38'0,"19"-4"-1"15,-19 4 1-15,-2 19-33 16,-15 3-1-16,-2 12 0 16,-6 6-1-16,0 9 1 15,-1 4-2-15,4 1 0 16,4 0-2-16,9-6 0 15,13-4-3-15,5-13 0 16,17-3-5-16,5-23-9 16,22 6-14-16,-6-23-5 0,12 1-1 15,-8-12 0-15</inkml:trace>
  <inkml:trace contextRef="#ctx0" brushRef="#br2" timeOffset="337499.3039">18450 13081 80 0,'-4'-26'36'16,"3"14"1"-16,-16-2 1 15,17 14-28-15,-29-5-4 16,10 12-2-16,-2 2 0 15,5 7-2-15,-1 7 1 16,3 4-1-16,0 0 0 16,5 7-1-16,3-4 1 15,6 1-1-15,4-7 0 16,7-2 0-16,6-7-1 15,6-8 0-15,5-8 0 16,3-7 0-16,3-10-1 0,1-6 1 16,-4-2-1-16,-3-9 0 15,-7 1 0-15,-6 0-1 16,-6 2 1-16,-9 2 0 15,-6 7 0-15,-8 5-1 16,-3 8 1-16,-3 4 0 16,5 10 0-16,1 0 0 15,9 7-1-15,5-11-1 16,12 19-1-16,6-17-4 15,18 10-4-15,-7-19-7 16,22 16 2-16,-14-18 3 16,10 8 6-16,-10-5 5 15,-2 0 3-15,-5 4 5 16,-18-8 5-16,4 13 6 0,-24-14 3 15,8 11-6-15,-19 8-2 16,5 3-4-16,-7 2-3 16,3 11 0-16,-2 2 0 15,4 5-1-15,4 2-1 16,9 2 0-16,5-4-1 15,8-2 0-15,5-10 0 16,9-4 0-16,7-10-1 16,2-7 0-16,0-9 0 15,1-7 0-15,-5-4 0 16,-5-9-1-16,-4 1-1 15,-7-4-1-15,-5 4-1 16,-7-3-2-16,3 11-4 16,-9-9-7-16,5 31-8 0,4-29-3 15,10 29-5-15,-14 0-4 16,23-2 2-16</inkml:trace>
  <inkml:trace contextRef="#ctx0" brushRef="#br2" timeOffset="337910.3274">19321 13033 90 0,'0'0'38'16,"-1"-21"-1"-16,1 21 1 16,-18-23-33-16,4 15 0 15,-3 1-1-15,-4 8-1 16,-3 6 1-16,3 9-1 0,-2 5 0 15,2 7-1-15,3 4-1 16,7 1 0-16,5-1 0 16,11-6-1-16,9-6 1 15,5-10-1-15,10-11 0 16,4-13 0-16,5-11 0 15,3-14 0-15,0-8 1 16,0-7-1-16,-3-3 0 16,-2-2-1-16,-3 5 1 15,-5 6 0-15,-8 11 0 16,-6 17-1-16,-14 20 1 15,0 0 1-15,-11 33-1 16,-7 11 0-16,-3 11-2 16,-6 5 0-16,8 7-6 15,-6-15-7-15,20 14-6 0,-10-28-8 16,25 4-5-16,-9-23-6 15,17-5-1-15,0-13 2 16</inkml:trace>
  <inkml:trace contextRef="#ctx0" brushRef="#br2" timeOffset="338507.3615">19962 13029 73 0,'-9'-21'37'16,"9"21"0"-16,-15-13 0 15,15 13-28-15,-28 6-2 16,11 3-3-16,-5 2 0 0,0 4-1 15,3-1 0-15,3 1 0 16,6-1-2-16,9-4 1 16,1-10-1-16,24 12-1 15,3-11 1-15,9-1-1 16,2 2 0-16,1 2 0 15,1 2 1-15,-8 4-1 16,-5 4 0-16,-12 4 0 16,-13 2 0-16,-8 1-1 15,-9 1 1-15,-6-2 0 16,-3-4-1-16,0-4-1 15,3-6-1-15,9-9-2 16,12 3-7-16,2-25-9 0,26 11-9 16,-6-24-7-16,19 7-1 15,-4-16 1-15</inkml:trace>
  <inkml:trace contextRef="#ctx0" brushRef="#br2" timeOffset="338736.3746">20374 12773 76 0,'-6'-15'39'15,"6"15"-1"-15,0 0 1 16,0 0-25-16,0 0-11 16,-2 18 1-16,-1 7-2 15,-1 11 1-15,-7 10-1 16,-2 8 0-16,-4 5-1 0,-1 3-1 15,-2 1-2-15,0-5-1 16,6-2-3-16,0-25-10 16,24 7-14-16,-10-28-8 15,15-2-1-15,-3-18-1 16</inkml:trace>
  <inkml:trace contextRef="#ctx0" brushRef="#br2" timeOffset="339181.4001">20279 13039 97 0,'0'0'39'16,"0"0"0"-16,0 0-1 16,30 7-35-16,-4-11 0 15,8-5-1-15,2 3 0 0,0-4-1 16,1 2 1-16,-5 0-1 15,-5 4 1-15,-6 5-1 16,-7 6 0-16,-5 5-1 16,-4 6 1-16,-5 5 0 15,-5 7-1-15,0 3 0 16,0 2 1-16,-3 1-1 15,2 1 0-15,1-6-1 16,3-3 1-16,3-6 0 16,2-10-1-16,-3-12 2 15,17 1-1-15,-5-11 1 16,3-10-1-16,2-6 2 15,1-4-1-15,1-7 0 16,3-3 0-16,-1-4-1 0,-2 4 0 16,0 0-1-16,-1 5-1 15,1 7-2-15,-8 3-4 16,11 19-8-16,-17-10-6 15,18 28-9-15,-23-12-6 16,30 18-2-16,-11-7 0 16,17 8 1-16</inkml:trace>
  <inkml:trace contextRef="#ctx0" brushRef="#br2" timeOffset="339804.4357">20977 13119 81 0,'-4'11'38'15,"4"-11"-2"-15,0 0 1 16,0 0-31-16,26 2-2 16,2-12-1-16,13-4-1 15,1-3 0-15,7-4 0 16,0-2-1-16,-2 2 0 15,-6-1 0-15,-9 2-1 16,-12 5 1-16,-20 15-1 16,2-13 0-16,-20 14 1 15,-14 6-1-15,-6 4 1 16,-7 5 0-16,-2 7 0 15,-2 0 0-15,5 5 0 16,7 0 0-16,14-2 0 0,10 0 0 16,19-3-1-16,15-1-1 15,13-5-1-15,17-2-2 16,5-9-3-16,19 4-8 15,-12-18-9-15,20 9-10 16,-17-17-3-16,8 5 0 16,-17-11 1-16</inkml:trace>
  <inkml:trace contextRef="#ctx0" brushRef="#br2" timeOffset="340163.4562">21702 12969 77 0,'-22'-4'37'0,"-11"-3"-2"15,5 16 1-15,-10-3-26 0,8 15-2 16,-4-2-3-16,5 8 0 15,1-1-1-15,5 2-1 16,8-4 0-16,9-1 0 16,7-8-1-16,12-6-1 15,9-6 0-15,11-7 0 16,5-6 0-16,7-5-1 15,-1-6 0-15,-5-1 0 16,-1 0 0-16,-8 0 0 16,-8 5 1-16,-8 3-2 15,-14 14 2-15,5-12-1 16,-5 12-1-16,-16 11 1 15,3 3 0-15,2 4 0 16,-2 7-2-16,6-3 0 0,5 4-2 16,2-5-2-16,17 5-10 15,-17-26-5-15,44 23-9 16,-21-27-5-16,18 3-2 15,-3-15-1-15</inkml:trace>
  <inkml:trace contextRef="#ctx0" brushRef="#br2" timeOffset="340698.4868">22138 12973 88 0,'-17'10'37'16,"0"18"1"-16,-9-6 1 15,11 18-31-15,-7-7-4 16,2 2 0-16,1-2-1 0,6 1 0 15,-1-10-1-15,7-1 0 16,3-10-1-16,4-13 0 16,13 0 0-16,2-13-1 15,5-7 0-15,1-8 0 16,4-3 0-16,-3-4-1 15,0 1 2-15,-1 3-2 16,-7 2 1-16,-1 8 0 16,-9 7 0-16,-4 14 0 15,0 0 0-15,0 0 0 16,5 20 0-16,-4-3 0 15,7 1 1-15,-2 2-1 16,9-4 0-16,1-5 1 0,8-6 0 16,2-6-1-16,6-7 1 15,2-2 0-15,1-8 1 16,3-1-1-16,-4-3 0 15,0 1 0-15,-2 2 0 16,-3 2-1-16,-6 8 0 16,-2 7 1-16,-5 9-1 15,-6 9 0-15,-3 9 0 16,-4 6 0-16,-3 6-1 15,-3 1-1-15,3 3-3 16,-3-8-4-16,11 6-7 16,-9-22-6-16,24 10-6 15,-13-27-6-15,26 5-4 16,-2-16-3-16,12 0 5 15</inkml:trace>
  <inkml:trace contextRef="#ctx0" brushRef="#br2" timeOffset="340844.4952">23130 13235 99 0,'-19'4'39'0,"-2"-3"-7"16,1 3-20-16,0-20-41 16,3 13-12-16,0-6-2 15,17 9 1-15</inkml:trace>
  <inkml:trace contextRef="#ctx0" brushRef="#br3" timeOffset="412890.616">8502 11044 95 0,'-5'-13'41'16,"5"13"3"-16,-20-9-5 15,20 9-37-15,-17-3-5 16,17 3-4-16,0 0-24 15,0 0-11-15,22 14 3 16,-11-9-2-16</inkml:trace>
  <inkml:trace contextRef="#ctx0" brushRef="#br3" timeOffset="413055.6254">8572 11228 91 0,'-24'15'40'15,"6"2"-1"-15,-5-8-1 0,13-6-37 16,10-3-2-16,-9-13-3 15,28 6-26-15,-5-11-8 16,15 4 0-16,-9-9-1 16</inkml:trace>
  <inkml:trace contextRef="#ctx0" brushRef="#br3" timeOffset="413440.6474">8790 10790 83 0,'0'0'39'15,"0"0"-1"-15,0 0 2 16,0 0-29-16,0 0-7 16,25-8-2-16,-6 7 1 15,5 2-1-15,4-2-1 16,5-4-3-16,7 6-5 15,-8-9-29-15,12 6-3 0,-9-7 1 16,6 3-2-16</inkml:trace>
  <inkml:trace contextRef="#ctx0" brushRef="#br3" timeOffset="415294.7535">9709 10406 62 0,'0'0'34'16,"0"0"0"-16,12 3 0 15,-12-3-25-15,1 34-3 16,-5-6-1-16,6 14 0 15,-7 7-1-15,1 9-1 16,-1 5-2-16,0 2 0 0,0-2-1 16,-2-6 0-16,2-5-3 15,0-14-6-15,12-1-16 16,-3-21-13-16,7-8 3 15,0-13-2-15</inkml:trace>
  <inkml:trace contextRef="#ctx0" brushRef="#br3" timeOffset="415502.7654">9638 10753 72 0,'-31'0'38'0,"-2"-1"-2"16,14 9 1-16,-1-5-22 15,20-3-10-15,0 0-1 16,30-2-2-16,10-13-1 15,13-9-3-15,18-4-2 0,0-18-16 16,15 3-17-16,-11-6 2 16,2 4-3-16,-13-5-1 15</inkml:trace>
  <inkml:trace contextRef="#ctx0" brushRef="#br3" timeOffset="415881.7871">10182 10224 90 0,'-12'14'36'16,"-3"-2"0"-16,7 14 2 15,-3-1-33-15,4 10 0 16,-1 4-1-16,2 9 1 16,-2 2-2-16,0 8 1 15,-3 2-2-15,2-1 1 0,-4-4-1 16,3-3 0-16,3-9-1 15,2-8 0-15,3-11 0 16,8-11-1-16,5-14 1 16,8-11 0-16,6-11-1 15,2-5 0-15,4-5 1 16,4 0-1-16,-3-2 0 15,-1 6 0-15,-6 8 0 16,-5 10 0-16,-5 10 0 16,-5 12 0-16,-5 11 0 15,-6 6 0-15,-4 10-1 16,2 0 0-16,0 2-1 15,2-3-1-15,9-1-3 16,-2-19-5-16,23 4-24 0,-7-19-6 16,16-3 1-16,-4-15-1 15</inkml:trace>
  <inkml:trace contextRef="#ctx0" brushRef="#br3" timeOffset="416225.8067">10598 10667 90 0,'-28'23'38'0,"13"6"0"16,1-11 0-16,16 5-32 16,9-9-3-16,16-4 0 15,7-7 0-15,13-6-1 16,2-11 0-16,2-1 0 15,-4-7-1-15,-6-1 0 0,-9-5 1 16,-11 2-1-16,-13 0 0 16,-13 5 0-16,-13 8 0 15,-11 10 1-15,-13 9-1 16,-2 13 0-16,-4 12 0 15,7 7 0-15,4 7 1 16,10 3-2-16,15-2-1 16,20-6-1-16,27-3-8 15,7-24-16-15,31 3-15 16,9-17 0-16,31-5-1 15,12-15 0-15</inkml:trace>
  <inkml:trace contextRef="#ctx0" brushRef="#br3" timeOffset="416766.8376">11953 10654 63 0,'6'-14'38'16,"-6"14"-2"-16,10-24 2 15,-10 24-16-15,0 0-17 16,-11-6-1-16,-4 7 0 16,-4 12-1-16,-4 8 1 15,-2 6-1-15,-8 6 0 0,7 6 0 16,-3-1-1-16,7-1 0 15,7 0-1-15,12-8 0 16,11-6-1-16,14-8-1 16,15-7-3-16,11-14-4 15,24 4-26-15,-6-17-6 16,13 2 1-16,-11-10-2 15</inkml:trace>
  <inkml:trace contextRef="#ctx0" brushRef="#br3" timeOffset="417505.88">12450 10625 66 0,'0'0'39'0,"0"0"-1"15,-15 2 1-15,-6-3-16 16,0 17-17-16,-7 2-1 16,-1 9 0-16,-9 6-2 15,5 4 1-15,-2 3-2 16,7-2 0-16,10-2-1 15,10-6 0-15,11-7 0 16,15-9 0-16,12-13-1 16,10-9 0-16,12-13-1 15,4-7 0-15,0-9 0 16,-4-4 0-16,-8-4 1 15,-11 2-1-15,-10 1 0 0,-12 5 0 16,-11 9 1-16,-11 7 1 16,-7 11-1-16,-5 6 1 15,2 7-1-15,1 5 1 16,4 3-1-16,10 1 1 15,7-2 0-15,11 1 0 16,8-8 0-16,9-1 0 16,5-4-1-16,7 0 1 15,-2-2 0-15,-2 3 0 16,-4 0-1-16,-7 4 1 15,-7 3-1-15,-10 7 1 16,-6 6-1-16,-9 6 1 16,-6 6-1-16,-4 0 0 15,-3 2 0-15,2-3 0 0,1-1 0 16,5-7 1-16,7-9-1 15,4-13 0-15,18-13 1 16,7-11-1-16,4-7 1 16,5-10 0-16,7-5 0 15,3-4 0-15,-4 2 0 16,-4 8-1-16,-7 8 1 15,-8 12-1-15,-7 14 1 16,-14 6-1-16,-1 33-1 16,-12 2 1-16,-2 11-1 15,1 2-1-15,5 4-1 16,3-3-2-16,13 0-8 15,1-26-12-15,27 3-13 0,-4-20-3 16,20-5 0-16,-3-17 1 16</inkml:trace>
  <inkml:trace contextRef="#ctx0" brushRef="#br3" timeOffset="417819.8979">13426 10519 74 0,'-13'-17'40'0,"13"17"0"15,-24 0 0-15,15 23-12 16,-4-4-22-16,6 10-1 15,3 0-2-15,5 8 0 16,3 0-2-16,0 4 1 16,-1-1-1-16,0-4 0 15,2-4-1-15,-1-4 1 0,1-6-1 16,0-7 1-16,-5-15-1 15,18-1 1-15,-4-15-1 16,6-9 1-16,4-12-1 16,4-7 0-16,1-4-1 15,-1-7-2-15,2 6 0 16,-6 0-2-16,2 15-5 15,-17-6-13-15,18 23-17 16,-23 1 0-16,8 16-2 16,-12 0 3-16</inkml:trace>
  <inkml:trace contextRef="#ctx0" brushRef="#br3" timeOffset="418982.9645">13784 10635 81 0,'0'0'41'0,"4"19"-2"15,-4-19 3-15,18 16-21 16,-6-15-15-16,8-2-2 16,3-4-1-16,6 0-1 15,-2-5 0-15,-1 0-2 16,1-1 1-16,-6-2-1 15,-4-1 0-15,-7 1 1 16,-10 0-1-16,-4-1 0 16,-4 0 0-16,-4 3 0 15,-7 6 1-15,-2 6-1 16,-5 7 0-16,-3 9 1 15,2 9 0-15,-1 5 0 0,3 6 0 16,8 2 0-16,8-1-1 16,11-5 1-16,12-5 0 15,14-10 0-15,11-9-1 16,10-12 0-16,8-7 1 15,3-6-1-15,0-7 0 16,-3-2 0-16,-5 1 0 16,-11-1 0-16,-9 5 0 15,-9 5 0-15,-11 7 0 16,-12 8-1-16,-4 11 1 15,-7 6 0-15,-6 6 0 16,0 6 0-16,1 3 0 16,2 0 0-16,-1 1 0 15,7-6 0-15,5-7 0 0,5-6 0 16,-2-14 0-16,19-1 0 15,-1-16 0-15,-1-7 0 16,2-7 0-16,0-8 0 16,1-6-1-16,-3 0 1 15,-4 0 0-15,-1 5-1 16,-5 4 1-16,-3 10 0 15,1 7 0-15,2 8 0 16,-7 11-1-16,20 0 1 16,-1 7 0-16,4 1 1 15,9 1-1-15,2-3 0 16,6 0 0-16,3-2 0 15,-3-4 0-15,-5-1 0 16,-3-1 1-16,-8 0-1 16,-9-1 0-16,-15 3 0 0,0 0 1 15,0 0-1-15,-14-2 0 16,-5 6 0-16,1 3 0 15,-1 2 0-15,4 5 0 16,1 0 0-16,7 2 0 16,5 0 0-16,5-1 0 15,9 0 1-15,1-3-1 16,5 0 0-16,1-1 0 15,-1 0 0-15,-3 1 0 16,-1 2 0-16,-6 0 0 16,-8 4 0-16,-5 3 0 15,-7-2 0-15,-1 2 2 0,-2-1-4 16,0-3 2-16,4-5-2 15,11-12 0-15,-9 11-3 16,21-12-2-16,3-12-3 16,21 6-10-16,-9-25-6 15,25 15-5-15,-15-22 4 16,14 8 20-16,-6-3 4 15,-6-2 6-15,0 7 3 16,-21-9 11-16,11 23 7 16,-27-15 7-16,14 24-5 15,-23-5-17-15,7 11-3 16,-16 11-3-16,4 7 0 15,-6 7-2-15,2 6 1 16,1 7-2-16,4-1 1 16,1 3-2-16,6-7 0 0,6-3-2 15,3-11-1-15,12-2-6 16,-17-17-11-16,43-11-8 15,-28-13-12-15,15 0 2 16,-11-18-2-16,3 0 3 16</inkml:trace>
  <inkml:trace contextRef="#ctx0" brushRef="#br3" timeOffset="419090.9706">15093 10332 116 0,'-32'-32'39'16,"8"16"-3"-16,-4 9-20 16,8 1-49-16,8 14-6 15,-3-3 0-15,18 10-3 16</inkml:trace>
  <inkml:trace contextRef="#ctx0" brushRef="#br3" timeOffset="419455.9915">15449 10594 9 0,'13'-3'1'16,"-13"3"-1"-16</inkml:trace>
  <inkml:trace contextRef="#ctx0" brushRef="#br3" timeOffset="420192.0336">15454 10623 66 0,'0'0'36'15,"0"0"-1"-15,0 0 2 16,-1-16-24-16,1 16-4 16,0 0-1-16,0 0-1 15,-13 2-1-15,3 11-2 16,-9 4 0-16,-1 6-1 15,-3 5-1-15,4 4 0 16,0 1-1-16,7 2 1 16,7-2-2-16,9-3 1 15,11-10 0-15,13-5-1 16,8-9 0-16,7-12 0 0,3-9 0 15,2-9-1-15,-5-8 0 16,-4-7 1-16,-8-6-1 16,-11-2 0-16,-11 0 0 15,-9 2 1-15,-7 7-1 16,-8 7 1-16,-3 10 1 15,-2 8-1-15,-1 11 1 16,3 9 0-16,5 7 0 16,7 5 0-16,11 0-1 15,6-1 1-15,11-3 0 16,11-4 0-16,5-6-1 15,4-2 1-15,2-3 0 16,-3-3 0-16,-7-1-1 16,-5 0 1-16,-9 2 0 0,-8 3 0 15,-12-1 0-15,-4 12-1 16,-10 0 1-16,-1 3-1 15,-5 6 0-15,2 2 1 16,0 1-1-16,7-3 0 16,6-2 1-16,6-7-1 15,12-9 1-15,7-11-1 16,9-10 1-16,3-7 0 15,6-10 0-15,4-2 1 16,-3-3-2-16,-1 2 0 16,-7 6 0-16,-6 10 0 15,-8 10 0-15,-17 12 0 16,6 18 0-16,-15 5 0 15,-3 11 0-15,0 2 0 0,5 5-8 16,-4-9-7-16,23 7-9 16,-12-39-6-16,31 22-9 15,-3-30-4-15,14-7-1 16,-4-18 3-16</inkml:trace>
  <inkml:trace contextRef="#ctx0" brushRef="#br3" timeOffset="420785.0675">16921 10532 93 0,'-7'-16'36'0,"7"16"1"0,-32-3-2 16,15 15-29-16,-6 3 0 15,1 9-2-15,-3 6 1 16,6 6-1-16,0 1 0 15,9 1-1-15,7-3 0 16,12-5-1-16,9-8-1 16,9-6 1-16,10-10-2 15,4-6 1-15,2-10-1 16,-2-7 1-16,-4-8-1 15,-9-1 0-15,-11-8 0 16,-10-1-1-16,-13-2 1 16,-6 0 0-16,-9 7-1 15,-2 6 0-15,1 7-1 16,-2 7-1-16,9 14-1 15,15-4-6-15,10 24-15 0,2-14-15 16,22 10 1-16,8-12-1 16,21 0 1-16</inkml:trace>
  <inkml:trace contextRef="#ctx0" brushRef="#br3" timeOffset="421046.0825">17817 10085 71 0,'-17'-63'40'0,"-2"15"-2"15,-14 1 0-15,4 29-13 16,-13 11-20-16,-3 30 1 16,-9 21 0-16,1 30-2 0,-6 15-1 15,6 14 1-15,1 8-3 16,7 2 0-16,9-3-2 15,8-15-1-15,17-11-5 16,8-26-4-16,25-1-21 16,-12-30-11-16,15-8 3 15,-10-23-1-15</inkml:trace>
  <inkml:trace contextRef="#ctx0" brushRef="#br3" timeOffset="421193.0909">17201 10620 120 0,'-23'-13'41'16,"23"13"1"-16,3-12-3 15,26 10-35-15,9-3-6 0,10-13-9 16,27 14-16-16,-10-18-14 16,11 5-1-16,-3-12-1 15,12 8 1-15</inkml:trace>
  <inkml:trace contextRef="#ctx0" brushRef="#br3" timeOffset="421764.1235">19059 10200 72 0,'10'-38'37'16,"-8"-6"-2"-16,-2 6 2 15,-14-10-17-15,3 20-15 16,-15 7-2-16,-2 14 1 16,-7 14-1-16,1 17 1 15,-7 18 0-15,1 17 0 16,-1 13-2-16,4 13 1 15,1 5-2-15,7 7 0 16,7 0-3-16,4-6 1 16,14-4-6-16,-1-24-12 15,19 2-19-15,-5-25-3 16,13-8 3-16,-10-21-2 15</inkml:trace>
  <inkml:trace contextRef="#ctx0" brushRef="#br3" timeOffset="422552.1685">18422 10573 116 0,'-18'1'40'0,"7"-4"1"16,26 13-1-16,9-9-37 15,16-2-2-15,15-3 0 16,14-6-2-16,9 1 1 15,8-3-1-15,2 0 0 16,-7 0 0-16,-2 4 0 16,-13 1 1-16,-13 4-1 15,-12 2 1-15,-19 4 0 0,-22-3 0 16,6 16 1-16,-21 1-1 15,-9 1 1-15,-2 7 1 16,-6 4-1-16,4 5 1 16,1 1-1-16,8 1 1 15,8-1-1-15,11-5 0 16,9-4 0-16,14-7 0 15,13-9-1-15,9-11 0 16,3-8 0-16,6-9 0 16,-2-7-1-16,-2-6 1 15,-9-7-1-15,-12-2 0 16,-11-3 0-16,-10 1 0 15,-11 3 0-15,-10 8 0 0,-4 4 1 16,-9 9-1-16,3 11 1 16,0 5 0-16,6 6 1 15,4 7-1-15,12 0 1 16,11 0 0-16,12-3-1 15,13-4 0-15,10-2 1 16,9-4-1-16,7-3 0 16,-5-2 0-16,-2 0 0 15,-9 2 1-15,-10 2-1 16,-12 0 0-16,-23 3 1 15,0 0-1-15,-11 19 1 16,-11-2 0-16,-4 5-1 16,-8 7 1-16,4 3-1 15,1 6 1-15,6-1-1 16,8 0 1-16,8-6-1 0,14-4 2 15,9-9-2-15,12-10 0 16,8-9 0-16,3-12 0 16,1-6 0-16,0-10 0 15,-6-7 0-15,-10-2 0 16,-10-5 0-16,-9 2 0 15,-11 5-2-15,-9 6 1 16,-7 5-1-16,-1 8-1 16,4 11-2-16,0 0-5 15,21 21-11-15,-2-15-8 16,11 14-11-16,9-10 1 15,20 13-1-15,6-12 2 16</inkml:trace>
  <inkml:trace contextRef="#ctx0" brushRef="#br3" timeOffset="422919.1896">20218 10565 86 0,'12'-10'39'0,"-29"-3"0"16,3 8 1-16,-15-16-11 16,-4 15-25-16,0 2 0 15,5 9-2-15,-2 6 1 16,4 11-1-16,2 8 0 15,2 7 0-15,7 4-1 16,8-3 1-16,8-3-2 16,7-8 0-16,11-13 0 15,8-13 0-15,7-17 0 16,11-16 0-16,5-13 0 0,4-12 0 15,0-9 0-15,0-5 0 16,-1-2 0-16,-4 4 0 16,-7 7 0-16,-11 14 0 15,-11 20 0-15,-20 28 0 16,0 0 0-16,-28 41 0 15,-2 13 0-15,-6 9-3 16,4 14-8-16,-4-14-8 16,28 13-9-16,-7-27-6 15,37-2-8-15,12-18-1 16,32-9 1-16</inkml:trace>
  <inkml:trace contextRef="#ctx0" brushRef="#br3" timeOffset="423430.2187">21654 10186 93 0,'4'-42'39'16,"-13"-3"-3"-16,-2 12 4 15,-22-1-29-15,-4 19-7 16,-10 12-1-16,-4 18 0 15,-3 16 0-15,-1 17 1 16,-2 14-3-16,6 10 3 16,9 8-4-16,10 1 2 15,7 2-3-15,14-7 0 16,14-5-3-16,3-11-3 0,23 2-20 15,-7-24-12-15,8-4 0 16,-11-18 0-16,4-4-1 16</inkml:trace>
  <inkml:trace contextRef="#ctx0" brushRef="#br3" timeOffset="424662.2893">20959 10551 118 0,'-12'-22'40'16,"30"21"2"-16,7-8-2 15,14 3-37-15,14-3 0 16,9-1-2-16,8 0 0 16,-1 5 0-16,-4 1 0 0,-5 3-1 15,-9 4 1-15,-10 3-1 16,-11 6 1-16,-9 5-1 15,-12 3 0-15,-8 3 0 16,-6 3 0-16,-5 4 1 16,-5 1-2-16,-1 2 2 15,-2-1-1-15,2-2 0 16,1-4-1-16,6-4 2 15,4-8-1-15,5-14 2 16,12 4-2-16,1-17 0 16,9-9 0-16,-2-8 0 15,7-8 0-15,-1-3 0 16,-2-3 0-16,0 0 0 15,-5 5 0-15,-3 5 0 0,-4 8 0 16,-2 7 0-16,-2 9 0 16,-8 10 0-16,20 0 0 15,-9 9 0-15,7 0 0 16,5 2 0-16,10-2 0 16,5-2 0-16,3-1 0 15,-1-3 0-15,0-3 0 16,-5-1 0-16,-7 0 0 15,-7-4 0-15,-21 5 0 16,0 0 0-16,0 0 0 16,-32 11 0-16,1 0 0 15,-6 3 0-15,-1 7 0 16,-2 5 0-16,3 4 0 15,8 1 0-15,5 4 0 16,8-5 0-16,12-1 0 0,14-7 0 16,10-7 0-16,14-10 0 15,9-8 0-15,4-10 0 16,4-9 0-16,6-5 0 15,-9-7 0-15,-6-6 0 16,-9-2 0-16,-9 1 0 16,-13 3 0-16,-8 4 0 15,-5 4 0-15,-9 6 0 16,2 10 0-16,-5 6 0 15,14 8 0-15,-14 4 0 16,14-4 0-16,13 16 0 16,6-9 0-16,5 3 0 0,8-2 0 15,4-1 0 1,2 0 0-16,1 1 0 0,-6 0 0 15,-5 4 0-15,-7 2 0 16,-7 3 0-16,-11 5 0 16,-6 2 0-16,-8 6 0 15,-6 0 0-15,-4 2 0 16,0-2 0-16,3-3 0 15,0-5 0-15,9-7 0 16,9-15 0-16,0 0 0 16,22-13 0-16,2-8 0 15,4-8 0-15,5-6 0 16,1-3 0-16,-2-3 0 15,-3 5 0-15,-8 3 0 16,-9 8 0-16,-6 10 0 0,-6 15 0 16,-10 1 0-16,-3 15 0 15,1 6 0-15,2 1 0 16,3 3 0-16,9-2 0 15,10-8 0-15,16-7 0 16,10-11 0-16,8-9 0 16,8-8 0-16,6-4 0 15,-2-6 0-15,-4 0 0 16,-5 2 0-16,-11 3 0 15,-10 8 0-15,-10 9 0 16,-18 7 0-16,-4 29 0 16,-14 2 0-16,-5 9 0 15,-1 9 0-15,-4-2 0 16,8 10-10-16,-13-15-7 0,19 7-6 15,-19-25-5-15,20 9-4 16,-28-26 0-16,5 5-8 16,-26-5 3-16,-31-8 3 15</inkml:trace>
  <inkml:trace contextRef="#ctx0" brushRef="#br3" timeOffset="425638.3451">9409 11212 50 0,'11'-28'37'0,"3"11"-1"15,-11 1 1-15,10 16-12 16,-13 0-20-16,-6 17 0 16,0 4-1-16,4 17 1 15,-5 8-2-15,4 10 0 16,0 5-1-16,3 7 1 15,0-1-1-15,5-4 2 16,0-2-2-16,-1-7 1 16,2-11-2-16,2-8-1 15,-4-11 1-15,0-9-1 16,-4-15 1-16,0 0-1 15,8-19 1-15,-4-4-3 16,-1-8 3-16,3-2 0 0,-1-7-1 16,9 2 1-16,0 2-2 15,2 6 0-15,6 4 1 16,1 9 0-16,2 8 0 15,2 10 0-15,1 10 0 16,-8 10 0-16,-5 7 0 16,-5 5 2-16,-9 3-1 15,-10 3 1-15,-7 2-1 16,-13-1-2-16,-8-4 2 15,-6-2-2-15,-1-8 1 16,-3-8-4-16,10-6 1 16,5-19-5-16,16 0-7 15,4-29-10-15,32 5-14 16,1-19 0-16,20 0-1 0,7-14 2 15</inkml:trace>
  <inkml:trace contextRef="#ctx0" brushRef="#br3" timeOffset="425835.3564">9876 11398 100 0,'0'27'37'15,"-11"-2"2"-15,10 16-9 16,-10-6-26-16,4 7 0 16,5-1-2-16,2 0 3 15,0-2-4-15,6-4 2 16,2-5-4-16,2-8 1 15,2-8-2-15,-2-14-6 16,13 0-19-16,-11-23-14 16,10-5 2-16,-8-17-2 15,6-3 3-15</inkml:trace>
  <inkml:trace contextRef="#ctx0" brushRef="#br3" timeOffset="425956.3633">9928 11184 98 0,'-23'-17'37'0,"-1"7"1"15,10 14-5-15,14 10-43 16,0-14-25-16,20 26-2 15,7-16 0-15,15 10-3 16</inkml:trace>
  <inkml:trace contextRef="#ctx0" brushRef="#br3" timeOffset="426490.3939">10376 11414 95 0,'-22'8'39'15,"-11"-6"1"-15,11 18-8 16,-15-4-25-16,5 12 0 15,-4 2-2-15,7 5 0 16,2-2-1-16,11 1 1 16,11-5-3-16,8-9-1 15,13-12 0-15,9-9 0 16,13-14 0-16,5-8-1 15,2-11 0-15,1-5-2 16,-2-5 2-16,-6 1-1 16,-6 2 1-16,-10 6-1 15,-5 6 1-15,-7 13-1 16,-10 16 1-16,3 13 0 0,-7 20-1 15,-5 14 3-15,-3 18-2 16,0 13-1-16,1 13 1 16,-1 2 0-16,2 5 0 15,-4-2 0-15,1-9 0 16,-1-7-2-16,2-19 2 15,-2-12 1-15,1-19-1 16,-3-17 0-16,1-18 0 16,3-15 0-16,-2-16 0 15,5-9 0-15,3-10 0 16,3-8-1-16,6-4 1 15,5 1 1-15,5 4-3 16,4 3-1-16,9 14-7 0,-7-9-9 16,19 25-9-16,-15-8-8 15,15 18-6-15,2-5-1 16,13 10 1-16</inkml:trace>
  <inkml:trace contextRef="#ctx0" brushRef="#br3" timeOffset="426940.4196">11481 11226 96 0,'10'-15'38'0,"-5"-1"2"16,9 18-11-16,-14-2-24 16,9 24 0-16,-10 6-2 15,-2 18 0-15,-5 7-1 0,-1 7 0 16,-3 6-1-16,4 3 1 15,3-3-3-15,0-12-3 16,10-2-2-16,-2-27-20 16,21 0-13-16,-1-18-1 15,16-7-1-15,-2-18 0 16</inkml:trace>
  <inkml:trace contextRef="#ctx0" brushRef="#br3" timeOffset="427324.4416">11827 11538 110 0,'-22'8'39'0,"10"13"2"0,-7-10-11 16,11 11-27-16,1-1 0 16,10 2 0-16,6 1 0 15,5 1 0-15,5-4-1 16,-1-1 1-16,7-6-2 15,-1-2 2-15,0-8-2 16,3-7 0-16,-2-7-1 16,2-10-1-16,0-7 1 15,1-6-1-15,1-3 0 16,-1-4 0-16,0 4 0 15,-6 0 0-15,-3 11 1 16,-3 7-1-16,-6 11 1 16,-10 7 0-16,4 20 0 15,-12 3 0-15,-6 11-1 0,4 2 2 16,0 3-3-16,6-5 0 15,6 0-3-15,3-18-8 16,25 7-13-16,-11-25-13 16,23 0-1-16,-7-17-4 15,15-1 5-15</inkml:trace>
  <inkml:trace contextRef="#ctx0" brushRef="#br3" timeOffset="427869.4727">12522 11510 99 0,'-12'-7'38'0,"12"7"1"16,-25 12-8-16,13 6-26 15,-3 2 0-15,7 6 0 16,0 3-2-16,1 3 1 0,3-4-2 16,0 2 1-16,3-9-2 15,2-1 1-15,-1-20-1 16,10 12 0-16,1-19-1 15,3-7-1-15,3-8 1 16,3-7-2-16,2-4 2 16,0-5-2-16,1 1 2 15,-3 2-1-15,-5 5 1 16,-2 6 0-16,-6 5 0 15,-1 8 1-15,-6 11-1 16,0 0 1-16,-2 20-1 16,1-3 1-16,0 5-1 15,1 0 0-15,1 2 0 16,5-5 1-16,2-2-1 0,5-5 0 15,2-5 0-15,4-7 1 16,1-7-1-16,3-4 0 16,0-4 1-16,1-7-1 15,-1-4 1-15,-1-1-1 16,0 3 0-16,-4-3 0 15,-1 7 0-15,-4 5 0 16,-13 15 0-16,14-4-1 16,-14 20 1-16,-5 11 0 15,-7 8-1-15,0 6 1 16,-2 4-2-16,-1 3 1 15,10-1-3-15,1-11-4 16,19 0-8-16,-15-36-9 16,42 16-7-16,-12-26-10 15,14-8 1-15,-1-14 1 0</inkml:trace>
  <inkml:trace contextRef="#ctx0" brushRef="#br3" timeOffset="428395.5027">13209 11442 104 0,'-23'10'40'16,"8"16"0"-16,-12-7-8 15,13 14-27-15,1 4-1 16,7 6 0-16,1 0-1 16,5 0-2-16,0-3 1 15,5-5-2-15,0-6 1 16,3-6-1-16,-1-10 0 15,-7-13-2-15,22-10 2 16,-12-11 1-16,4-8-2 0,-4-7 2 16,-1-6-2-16,4-7 2 15,-5-3-2-15,1 0 2 16,1 5-2-16,0 7 1 15,0 5 0-15,2 7 0 16,2 12 0-16,0 6 0 16,4 9 0-16,1 10 0 15,4 4 0-15,-2 2 0 16,1 2-1-16,0 0 1 15,-6 2-1-15,-3 1 1 16,-8 0-1-16,-7-3 0 16,-7 1 0-16,-8-2 0 15,-4 1 0-15,-8-1 0 16,-3 2 1-16,-3 2 1 0,-1 2 0 15,2 7 1-15,2 6 0 16,4 6-2-16,1 6 1 16,4 8-1-16,6 1 1 15,2 1-3-15,7 3-2 16,-3-15-8-16,15 10-7 15,-15-26-8-15,17 6-11 16,-8-22-3-16,2-13-2 16,0 0 3-16</inkml:trace>
  <inkml:trace contextRef="#ctx0" brushRef="#br3" timeOffset="428943.5342">13938 11357 90 0,'0'0'37'0,"-29"-11"1"16,12 18-6-16,-16-6-26 15,0 12 0-15,-4 2-2 16,6 4 0-16,1 3-2 15,9 1 0-15,6 0 0 16,12-1-1-16,8-3 0 16,9-6-1-16,9-2 0 15,6-3 0-15,4-4 0 16,0 1 1-16,-4 2-1 15,-3 2 0-15,-8 3 1 16,-7 6 0-16,-8 4 0 16,-7 1 1-16,-8 3-1 15,-2-3 1-15,0-4-2 0,2-4 0 16,2-2-3-16,10-13-12 15,0 0-13-15,0 0-14 16,12-17 2-16,-2-2-4 16,11 3 3-16</inkml:trace>
  <inkml:trace contextRef="#ctx0" brushRef="#br3" timeOffset="429357.5578">14863 11371 70 0,'8'-14'39'16,"-8"14"0"-16,0 0 0 15,0 0-24-15,-2 16-11 16,-8 5-1-16,-6 7-1 15,5 5 0-15,-2 5-1 0,2 2-1 16,5-1-2-16,1-7-4 16,17 5-22-16,-10-22-12 15,8-3 2-15,2-19-3 16</inkml:trace>
  <inkml:trace contextRef="#ctx0" brushRef="#br3" timeOffset="429822.5845">14889 11191 88 0,'0'0'37'16,"-6"19"-1"-16,14-4 0 0,-2 1-36 15,12-3-2-15,7 2 1 16,5 1 1-16,1 3 0 15,1 3 1-15,-1-1 1 16,-2 4 0-16,-9 0 1 16,-5 2 0-16,-9 0 0 15,-3 2 1-15,-10-3-1 16,-5 2-1-16,-3-2 1 15,1-4-1-15,-1-1-1 16,3-5 1-16,12-16-1 16,-2 15 0-16,2-15 0 15,29-16-1-15,-1-4 1 16,3-6-1-16,7-6 1 15,3-5-1-15,1-3 0 0,-5 0 0 16,-1 3 1-16,-10 7-1 16,-4 8 0-16,-8 11 0 15,-14 11 0-15,7 12 0 16,-13 12 0-16,-3 8-1 15,-3 9 0-15,0 1-2 16,7 2-4-16,-2-13-10 16,23 5-15-16,-6-20-9 15,20-5 1-15,3-19-2 16</inkml:trace>
  <inkml:trace contextRef="#ctx0" brushRef="#br3" timeOffset="430034.5966">15967 11058 64 0,'-32'17'39'16,"3"22"-1"-16,-11 5 2 16,9 25-16-16,-7-3-20 15,7 5-2-15,6 1-2 16,9-5 0-16,9-3-5 15,-3-19-19-15,19 1-14 16,-4-18 2-16,10-7-4 16,-6-18 1-16</inkml:trace>
  <inkml:trace contextRef="#ctx0" brushRef="#br3" timeOffset="430463.6211">15671 11400 96 0,'0'0'39'0,"0"0"2"15,27-1-2-15,14 0-35 16,4-4-2-16,8 2 0 16,8-3-1-16,1 0 1 15,-3 1-1-15,-3 4-1 16,-12-1 1-16,-7 5 0 15,-14 2 0-15,-10 4 0 16,-12 3 0-16,-7 5 0 16,-9 4-1-16,-6 4 1 15,-2 5 0-15,-3 1 0 0,5 4 0 16,3-2 1-1,9 0-1-15,8-7 1 0,10-4-1 16,7-8-1-16,11-9 0 16,3-8 0-16,5-9 0 15,-3-8-2-15,-2-5 2 16,-6-4-3-16,-8-2 2 15,-9 0-2-15,-5 1-1 16,-10 0-2-16,0 17-8 16,-16-12-8-16,10 25-12 15,-13-6-7-15,10 14 0 16,-2-2 0-16</inkml:trace>
  <inkml:trace contextRef="#ctx0" brushRef="#br3" timeOffset="431137.6597">17391 11339 96 0,'0'0'37'16,"-11"5"1"-16,-21-4-8 15,-3 16-28-15,-6 1 0 0,-6 7 0 16,3-2 0-16,2 1 1 15,7-2-1-15,7-4 1 16,10-4-1-16,18-14 0 16,3 12-1-16,18-12 0 15,11-3 0-15,7 1-1 16,4 2 1-16,4 0-1 15,-6 5 1-15,-3 3-1 16,-12 3 1-16,-9 7-1 16,-17 1 1-16,-10 3-1 15,-12 1 0-15,-7 0 2 16,-2-1-2-16,-2-3 0 15,9-3-3-15,3-9-3 16,19 3-10-16,-2-22-14 0,25 6-9 16,5-14-3-16,18-1 2 15</inkml:trace>
  <inkml:trace contextRef="#ctx0" brushRef="#br3" timeOffset="431695.6916">17712 11397 70 0,'0'0'39'16,"-6"17"-1"-16,-14-8 1 15,5 18-16-15,-6-7-19 16,-3 9-1-16,-3-1-1 16,4 4 1-16,0 0 0 15,6 1 0-15,-1-4-1 16,8-6 0-16,4-4 0 15,4-6 0-15,2-13-1 0,12 1-1 16,4-14 1-16,2-5-3 16,4-7 3-16,2-5-2 15,0-7 1-15,0 0-2 16,-2-1 2-16,-4 3 0 15,-4 5 0-15,-2 6-1 16,-7 9 1-16,-5 15 0 16,0 0 0-16,0 0 0 15,-2 16 0-15,4 4 0 16,-1-1 1-16,6 1-1 15,7-5 0-15,5-5 1 16,9-6-1-16,6-8 1 16,7-6-1-16,3-6 1 15,3-6 0-15,-1 1 0 0,-4-2 0 16,-5 1-1-16,-9 6 1 15,-10 6-1-15,-18 10 1 16,0 0-1-16,1 11 0 16,-16 6 0-16,0 8 0 15,-3 2 0-15,3 7-1 16,2-3-1-16,7 1-2 15,3-8-2-15,19 6-6 16,-6-23-9-16,30 12-6 16,-13-22-10-16,24 3-2 15,-7-12 0-15,13 1 2 16</inkml:trace>
  <inkml:trace contextRef="#ctx0" brushRef="#br3" timeOffset="432063.7126">18466 11454 103 0,'0'0'38'15,"-30"-18"1"-15,16 21-7 16,-14-4-27-16,1 8-1 15,1 5 0-15,0 8-1 16,-3 3 0-16,6 4-1 16,1 2 0-16,7-3 0 15,8-2-1-15,7-6 0 16,11-6 0-16,5-8-1 15,10-9 0-15,6-7 0 16,2-8 0-16,5-5 0 16,-2-2 0-16,-4-4-1 15,-3-1 1-15,-4 4-1 0,-6 3 1 16,-7 6-1-16,-3 9 1 15,-10 10 0-15,0 0 0 16,-10 17 0-16,0 5 0 16,1 3 0-16,-3 4-1 15,3 1-1-15,4 1-3 16,3-9-1-16,15 7-9 15,-13-29-7-15,31 18-9 16,-12-24-9-16,21-1 0 16,-4-18 2-16</inkml:trace>
  <inkml:trace contextRef="#ctx0" brushRef="#br3" timeOffset="432288.7255">19030 11126 103 0,'-17'-12'39'0,"0"32"1"16,-16 3-7-16,4 18-26 15,-5 5-3-15,5 11-1 16,3-2 0-16,6 3-2 16,10-6-2-16,7-8-1 15,17-6-3-15,3-21-4 16,22 1-15-16,-10-30-6 15,18-2-9-15,1-20-1 16,10-1 3-16,-10-17 1 16</inkml:trace>
  <inkml:trace contextRef="#ctx0" brushRef="#br3" timeOffset="432445.7345">19344 11152 105 0,'2'-20'40'0,"-2"20"-2"0,-17 18-6 16,1 18-22-16,-17 11-5 16,2 10-1-16,-2 6-3 15,3-1-1-15,8-1-4 16,6-16-6-16,23 2-16 15,-7-21-14-15,17-9-1 16,0-18-2-16,13-8 2 16</inkml:trace>
  <inkml:trace contextRef="#ctx0" brushRef="#br3" timeOffset="433339.7856">20047 11394 104 0,'-14'6'38'16,"13"8"-1"-16,-20-6-10 16,8 13-24-16,-4 3-1 15,1 5-1-15,-6 2 1 0,1 1 0 16,0-4 0-16,6 0 0 15,3-12-1-15,8-6 1 16,4-10 0-16,16-7-1 16,3-11-1-16,6-9 1 15,3-4-1-15,3-5 0 16,0-2 1-16,0 1-2 15,-3 4 2-15,-8 4-1 16,-1 6 0-16,-9 8 0 16,-10 15 0-16,11-7 1 15,-11 7 0-15,-5 23-1 16,0-4 1-16,2 4 0 15,1-1 0-15,4 2 0 16,4-3 0-16,6-4 0 16,6-7 0-16,10-6 0 0,7-8 0 15,6-6-1-15,2-4 1 16,2-4-1-16,-4-2 1 15,-6 0-1-15,-4 3 1 16,-9 3-1-16,-10 4 0 16,-12 10 0-16,0 0 0 15,-11 6 0-15,-4 9 0 16,0 3-2-16,-2 5 0 15,1 1-1-15,8 5-3 16,2-8-3-16,20 8-12 16,-14-29-5-16,35 22-10 15,-11-26-4-15,20 1 1 16,-1-13 2-16</inkml:trace>
  <inkml:trace contextRef="#ctx0" brushRef="#br3" timeOffset="433647.8032">20803 11362 70 0,'-10'-13'38'0,"10"13"-1"16,-34-3 1-16,17 20-12 15,-16-4-21-15,5 9-1 16,-2 3 0-16,8 5-1 16,1 1 0-16,8 1 0 15,7-2 0-15,9-5-1 16,6-7-1-16,10-7 0 15,8-8 0-15,2-8 0 16,4-7-1-16,-1-6 0 16,-3-5 0-16,-2-6-1 15,-8 0 0-15,-8-1-1 0,-6 0 0 16,-6 2-1-16,-2 6-2 15,-8-1 0-15,7 13-2 16,-6-9-9-16,10 19-8 16,5-13-8-16,10 11-5 15,0-9-2-15,17 1 3 16</inkml:trace>
  <inkml:trace contextRef="#ctx0" brushRef="#br3" timeOffset="433873.8162">21349 11014 74 0,'0'-19'41'15,"0"19"-2"-15,-23 0 2 16,6 23-13-16,-14 2-24 16,-1 13-1-16,-3 7-1 0,4 12-1 15,-3 8 1-15,8 3-2 16,3 1 0-16,8-2-1 15,10-4-3-15,5-11-3 16,18 1-14-16,-12-26-15 16,17-3-3-16,-4-19-1 15,13-4 0-15</inkml:trace>
  <inkml:trace contextRef="#ctx0" brushRef="#br3" timeOffset="434232.8367">21296 11369 72 0,'-13'-9'40'0,"13"9"-1"15,-14 9 0-15,18 12-10 0,1-11-26 16,8 5 0-16,9-5-2 16,11 1 1-16,6-8-1 15,9-2 0-15,-1-5 0 16,3-5 0-16,-4-4 0 15,-4-3 0-15,-7-5 0 16,-15-1-1-16,-7 1 0 16,-8-2 0-16,-14 5 1 15,-10 3-1-15,-5 8 1 16,-9 7 0-16,-5 11-1 15,-5 12 1-15,1 7 1 16,2 8-1-16,4 2-1 16,8 2 1-16,12-1-3 0,9-9-2 15,20-2-6-15,1-22-13 16,25 8-6-16,-5-23-13 15,24-1 0-15,8-15-1 16,25-2 2-16</inkml:trace>
  <inkml:trace contextRef="#ctx0" brushRef="#br3" timeOffset="434728.8651">22225 11278 102 0,'-30'-21'39'0,"11"23"0"15,-18-4-5-15,2 16-29 16,-6 4-1-16,4 10-1 16,-2 4 0-16,7 7-1 15,5 1 0-15,12 1-1 16,11-4-1-16,11-5-1 15,18-4-2-15,10-15-3 16,25 4-14-16,-4-26-11 16,19 2-8-16,-4-14-1 15,9-1 0-15</inkml:trace>
  <inkml:trace contextRef="#ctx0" brushRef="#br3" timeOffset="435096.8861">22560 11335 106 0,'-37'13'39'16,"9"14"1"-16,-12-9-7 15,6 16-28-15,8-3-1 16,5 4-1-16,6-2-1 16,8-3 0-16,7-6-1 15,13-8 0-15,11-9 0 16,10-10-1-16,8-10 0 15,5-7 0-15,4-10 1 16,-2-4-1-16,-1-2 0 16,-7 0 0-16,-7 3 0 15,-7 4 1-15,-12 8-1 0,-8 10 0 16,-7 11 1-16,0 0-1 15,-22 27 0-15,5 1 0 16,3 2 1-16,4 3-2 16,3 1 0-16,7-8-1 15,12-1-3-15,6-22-6 16,22 4-11-16,-5-30-9 15,17 1-8-15,0-18 0 16,14-3-1-16,-3-14 2 16</inkml:trace>
  <inkml:trace contextRef="#ctx0" brushRef="#br3" timeOffset="435285.8969">23383 10958 128 0,'-32'17'39'0,"2"21"0"0,-15-3-8 15,4 20-29-15,4 1 0 16,8 6-2-16,6 1-1 15,8-6-3-15,9-1 0 16,7-11-4-16,18 4-14 16,-11-24-17-16,17 0-1 15,-2-21-2-15,12 0 2 16</inkml:trace>
  <inkml:trace contextRef="#ctx0" brushRef="#br3" timeOffset="435660.9184">23401 11324 103 0,'0'0'39'0,"0"0"1"0,-2 14-1 16,2-4-35-16,14-6-1 16,7-1-2-16,7-1 1 15,7-3-1-15,5 1 0 16,2-3 1-16,1-3-1 15,0-4 0-15,-2-2 0 16,-3-3 0-16,-8-1-1 16,-7-3 1-16,-9 0-1 15,-11 3 0-15,-6 1 1 16,-11 3-1-16,-9 10 1 15,-12 5-1-15,-6 9 1 16,-3 7 0-16,-2 10 0 16,2 2-1-16,7 6 1 15,6 0-1-15,12-2-1 0,18-4-1 16,13-10-4-16,26 1-6 15,0-27-11-15,31 10-8 16,-5-24-10-16,21 5-1 16,-1-17 0-16,9 1 2 15</inkml:trace>
  <inkml:trace contextRef="#ctx0" brushRef="#br3" timeOffset="435961.9356">24282 11165 111 0,'-37'10'41'0,"-14"-4"0"16,11 10 0-16,-7 4-38 15,13-6-2-15,6-1-1 16,14 3 0-16,9-1-1 16,13-2 1-16,10 0 0 0,7-3 0 15,5 2 0-15,2-4-1 16,-1 3 1-16,-6 0 0 15,-3 1 0-15,-10 6 1 16,-7 2-1-16,-8 4 1 16,-8 0 0-16,-3 2-1 15,-4-2 0-15,-4-4-1 16,4 3-5-16,-3-18-8 15,21 11-12-15,-14-23-7 16,14 7-8-16,20-8-2 16,5 3 1-16</inkml:trace>
  <inkml:trace contextRef="#ctx0" brushRef="#br3" timeOffset="436111.9442">24462 11574 99 0,'3'22'44'0,"-3"-22"-1"15,-11 4-3-15,11-4-26 16,-17-29-29-16,29 23-14 15,-17-16-13-15,15 8-2 16,-2-8-2-16,11 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25.7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318C0B93-5F86-4163-B79B-90FAABC7A3AE}" emma:medium="tactile" emma:mode="ink">
          <msink:context xmlns:msink="http://schemas.microsoft.com/ink/2010/main" type="inkDrawing" rotatedBoundingBox="-3265,10271 9488,-6861 20848,1595 8094,18727" rotationAngle="1493772764" semanticType="callout">
            <msink:sourceLink direction="with" ref="{980C412D-E9B7-40F8-B21A-07BEC5EE4A49}"/>
          </msink:context>
        </emma:interpretation>
      </emma:emma>
    </inkml:annotationXML>
    <inkml:trace contextRef="#ctx0" brushRef="#br0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  <inkml:trace contextRef="#ctx0" brushRef="#br0" timeOffset="1486.085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  <inkml:trace contextRef="#ctx0" brushRef="#br1" timeOffset="15962.913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  <inkml:trace contextRef="#ctx0" brushRef="#br2" timeOffset="25801.4758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  <inkml:trace contextRef="#ctx0" brushRef="#br3" timeOffset="48417.7694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  <inkml:trace contextRef="#ctx0" brushRef="#br4" timeOffset="75676.3284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  <inkml:trace contextRef="#ctx0" brushRef="#br4" timeOffset="76794.3924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  <inkml:trace contextRef="#ctx0" brushRef="#br4" timeOffset="77525.4341">8968 11655 86 0,'34'-27'37'0,"19"-12"0"0,13-27-2 16,25-6-31-16,20-14 0 15,17-6 0-15,10-6-2 16,2 4 0-16,-8 7-1 16,-9 10-2-16,-11 16-5 15,-25 3-26-15,-6 17-5 16,-25 1 0-16,-11 15-2 15</inkml:trace>
    <inkml:trace contextRef="#ctx0" brushRef="#br4" timeOffset="99404.6856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D9B4CDD4-4388-4FA3-8666-B7D9AADE9AC0}" emma:medium="tactile" emma:mode="ink">
          <msink:context xmlns:msink="http://schemas.microsoft.com/ink/2010/main" type="writingRegion" rotatedBoundingBox="1380,688 24688,350 24890,14250 1582,14588"/>
        </emma:interpretation>
      </emma:emma>
    </inkml:annotationXML>
    <inkml:traceGroup>
      <inkml:annotationXML>
        <emma:emma xmlns:emma="http://www.w3.org/2003/04/emma" version="1.0">
          <emma:interpretation id="{1E855A8A-1AF9-468E-965A-49360DEA399E}" emma:medium="tactile" emma:mode="ink">
            <msink:context xmlns:msink="http://schemas.microsoft.com/ink/2010/main" type="paragraph" rotatedBoundingBox="1525,686 21173,401 21201,2323 1552,26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C021D36-E663-4B0C-8E3F-0D27260B38AE}" emma:medium="tactile" emma:mode="ink">
              <msink:context xmlns:msink="http://schemas.microsoft.com/ink/2010/main" type="inkBullet" rotatedBoundingBox="1527,887 2505,873 2519,1771 1540,1785"/>
            </emma:interpretation>
            <emma:one-of disjunction-type="recognition" id="oneOf0">
              <emma:interpretation id="interp0" emma:lang="en-NZ" emma:confidence="0">
                <emma:literal>↳</emma:literal>
              </emma:interpretation>
            </emma:one-of>
          </emma:emma>
        </inkml:annotationXML>
      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    </inkml:traceGroup>
      <inkml:traceGroup>
        <inkml:annotationXML>
          <emma:emma xmlns:emma="http://www.w3.org/2003/04/emma" version="1.0">
            <emma:interpretation id="{A14F2D3C-53D0-4A14-8B73-25DE52533963}" emma:medium="tactile" emma:mode="ink">
              <msink:context xmlns:msink="http://schemas.microsoft.com/ink/2010/main" type="line" rotatedBoundingBox="2851,667 21173,401 21201,2323 2879,2589"/>
            </emma:interpretation>
          </emma:emma>
        </inkml:annotationXML>
        <inkml:traceGroup>
          <inkml:annotationXML>
            <emma:emma xmlns:emma="http://www.w3.org/2003/04/emma" version="1.0">
              <emma:interpretation id="{645676A6-0702-45A6-AE96-5D59D51E8923}" emma:medium="tactile" emma:mode="ink">
                <msink:context xmlns:msink="http://schemas.microsoft.com/ink/2010/main" type="inkWord" rotatedBoundingBox="2856,1007 5001,976 5023,2492 2878,2524"/>
              </emma:interpretation>
            </emma:emma>
          </inkml:annotationXML>
        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        <inkml:trace contextRef="#ctx0" brushRef="#br0" timeOffset="608.0348">3496 1362 106 0,'0'0'39'0,"0"0"1"15,67-43 0-15,-54 46-35 0,-11 13-2 16,-11 11-1-16,-13 18-2 15,0 6 1-15,0 2-2 16,7-1-1-16,9-6-4 16,-1-15-21-16,17-2-12 15,-2-13 1-15,13-9-2 16,-5-13 0-16</inkml:trace>
          <inkml:trace contextRef="#ctx0" brushRef="#br0" timeOffset="797.0455">3774 1182 103 0,'7'-73'41'0,"-7"73"-2"0,-1-57 0 15,1 57-38-15,0 0-4 16,0 0-5-16,10-58-28 15,-10 58-3-15,0 0 1 16,0 0-1-16</inkml:trace>
        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      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      </inkml:traceGroup>
        <inkml:traceGroup>
          <inkml:annotationXML>
            <emma:emma xmlns:emma="http://www.w3.org/2003/04/emma" version="1.0">
              <emma:interpretation id="{4D9ECC49-9DAC-4FC9-839F-4250A6C53734}" emma:medium="tactile" emma:mode="ink">
                <msink:context xmlns:msink="http://schemas.microsoft.com/ink/2010/main" type="inkWord" rotatedBoundingBox="6057,839 8521,804 8545,2507 6082,2542"/>
              </emma:interpretation>
            </emma:emma>
          </inkml:annotationXML>
        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        <inkml:trace contextRef="#ctx0" brushRef="#br0" timeOffset="2779.159">6452 1393 125 0,'0'0'40'15,"-51"-37"0"-15,51 37-1 16,0 0-33-16,-38-60-3 15,38 60-1-15,0 0-2 16,28-59-2-16,-28 59-4 16,59-32-27-16,-59 32-6 0,84-36-2 15,-28 25 0-15</inkml:trace>
        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      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      </inkml:traceGroup>
        <inkml:traceGroup>
          <inkml:annotationXML>
            <emma:emma xmlns:emma="http://www.w3.org/2003/04/emma" version="1.0">
              <emma:interpretation id="{54A1DEC6-5C8C-4C29-8F4A-0E8955A9D4CF}" emma:medium="tactile" emma:mode="ink">
                <msink:context xmlns:msink="http://schemas.microsoft.com/ink/2010/main" type="inkWord" rotatedBoundingBox="8915,579 11153,546 11169,1636 8931,1668"/>
              </emma:interpretation>
            </emma:emma>
          </inkml:annotationXML>
        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        <inkml:trace contextRef="#ctx0" brushRef="#br0" timeOffset="4844.277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      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      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      </inkml:traceGroup>
        <inkml:traceGroup>
          <inkml:annotationXML>
            <emma:emma xmlns:emma="http://www.w3.org/2003/04/emma" version="1.0">
              <emma:interpretation id="{CEC9D519-2D3C-420A-94DE-97FB4C750547}" emma:medium="tactile" emma:mode="ink">
                <msink:context xmlns:msink="http://schemas.microsoft.com/ink/2010/main" type="inkWord" rotatedBoundingBox="12267,664 13383,648 13397,1635 12281,1651"/>
              </emma:interpretation>
            </emma:emma>
          </inkml:annotationXML>
        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      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      </inkml:traceGroup>
        <inkml:traceGroup>
          <inkml:annotationXML>
            <emma:emma xmlns:emma="http://www.w3.org/2003/04/emma" version="1.0">
              <emma:interpretation id="{9231A197-B949-431C-8F37-C45484FCD716}" emma:medium="tactile" emma:mode="ink">
                <msink:context xmlns:msink="http://schemas.microsoft.com/ink/2010/main" type="inkWord" rotatedBoundingBox="14661,586 16182,564 16207,2293 14686,2315"/>
              </emma:interpretation>
            </emma:emma>
          </inkml:annotationXML>
          <inkml:trace contextRef="#ctx0" brushRef="#br0" timeOffset="7130.4078">14905 1169 50 0,'-19'-74'28'16,"19"74"2"-16,0 0-3 0,0 0-24 15,0 0-1-15,0 0 0 16,-56-48-2-16,56 48-5 15,0 0-11-15,0 0-10 16,0 0-2-16,0 0 0 16,0 0 1-16</inkml:trace>
        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        <inkml:trace contextRef="#ctx0" brushRef="#br0" timeOffset="8953.5122">14784 1322 114 0,'-46'-56'40'16,"46"56"1"-16,-39-47 0 0,39 47-37 15,0 0 0 1,-29-68-2-16,29 68-1 0,0 0 0 15,0 0-1-15,0 0-1 16,72-56-3-16,-72 56-4 16,88-4-28-16,-42 2-5 15,7 0 0-15,-2 1-1 16</inkml:trace>
        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      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      </inkml:traceGroup>
        <inkml:traceGroup>
          <inkml:annotationXML>
            <emma:emma xmlns:emma="http://www.w3.org/2003/04/emma" version="1.0">
              <emma:interpretation id="{DC934F2E-0909-44CF-9DDE-375AD2770F69}" emma:medium="tactile" emma:mode="ink">
                <msink:context xmlns:msink="http://schemas.microsoft.com/ink/2010/main" type="inkWord" rotatedBoundingBox="17216,586 18030,574 18044,1516 17229,1528"/>
              </emma:interpretation>
            </emma:emma>
          </inkml:annotationXML>
        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      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      </inkml:traceGroup>
        <inkml:traceGroup>
          <inkml:annotationXML>
            <emma:emma xmlns:emma="http://www.w3.org/2003/04/emma" version="1.0">
              <emma:interpretation id="{980C412D-E9B7-40F8-B21A-07BEC5EE4A49}" emma:medium="tactile" emma:mode="ink">
                <msink:context xmlns:msink="http://schemas.microsoft.com/ink/2010/main" type="inkWord" rotatedBoundingBox="18892,524 21175,490 21201,2308 18919,2341">
                  <msink:destinationLink direction="with" ref="{318C0B93-5F86-4163-B79B-90FAABC7A3AE}"/>
                </msink:context>
              </emma:interpretation>
            </emma:emma>
          </inkml:annotationXML>
        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      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      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        <inkml:trace contextRef="#ctx0" brushRef="#br0" timeOffset="12559.7184">20742 1077 117 0,'0'0'44'15,"-6"-62"-1"-15,6 62 0 16,21-54-40-16,-21 54-3 16,53-49-1-16,-53 49-3 15,78-29-20-15,-27 24-17 0,2 3-2 16,6 2-1-16,4 0 0 15</inkml:trace>
        </inkml:traceGroup>
      </inkml:traceGroup>
    </inkml:traceGroup>
    <inkml:traceGroup>
      <inkml:annotationXML>
        <emma:emma xmlns:emma="http://www.w3.org/2003/04/emma" version="1.0">
          <emma:interpretation id="{DA63BD85-C927-4D83-A2C6-5FA15621873B}" emma:medium="tactile" emma:mode="ink">
            <msink:context xmlns:msink="http://schemas.microsoft.com/ink/2010/main" type="paragraph" rotatedBoundingBox="1380,2376 15860,1808 15942,3897 1462,44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E11457-0B66-4BDB-9BA1-0C4825B7CACD}" emma:medium="tactile" emma:mode="ink">
              <msink:context xmlns:msink="http://schemas.microsoft.com/ink/2010/main" type="line" rotatedBoundingBox="1380,2376 15860,1808 15942,3897 1462,4466"/>
            </emma:interpretation>
          </emma:emma>
        </inkml:annotationXML>
        <inkml:traceGroup>
          <inkml:annotationXML>
            <emma:emma xmlns:emma="http://www.w3.org/2003/04/emma" version="1.0">
              <emma:interpretation id="{867DB51B-31BE-428E-8732-33EA77EA63CD}" emma:medium="tactile" emma:mode="ink">
                <msink:context xmlns:msink="http://schemas.microsoft.com/ink/2010/main" type="inkWord" rotatedBoundingBox="1380,2376 5998,2195 6048,3455 1429,3637"/>
              </emma:interpretation>
            </emma:emma>
          </inkml:annotationXML>
        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      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      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      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      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      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      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      </inkml:traceGroup>
        <inkml:traceGroup>
          <inkml:annotationXML>
            <emma:emma xmlns:emma="http://www.w3.org/2003/04/emma" version="1.0">
              <emma:interpretation id="{4EAF72D0-BAB0-4042-B398-F94005F9F0BA}" emma:medium="tactile" emma:mode="ink">
                <msink:context xmlns:msink="http://schemas.microsoft.com/ink/2010/main" type="inkWord" rotatedBoundingBox="7132,2211 10193,2091 10239,3276 7178,3397"/>
              </emma:interpretation>
            </emma:emma>
          </inkml:annotationXML>
        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        <inkml:trace contextRef="#ctx0" brushRef="#br0" timeOffset="17007.9728">7218 3088 125 0,'-30'-6'41'0,"8"-10"1"16,22 16-2-16,26-21-36 15,24 1-4-15,30-7 1 16,16-2-3-16,15 2-1 15,3 0-1-15,10 10-6 16,-11-10-22-16,7 25-9 16,-21-11 2-16,-4 23-3 15</inkml:trace>
          <inkml:trace contextRef="#ctx0" brushRef="#br0" timeOffset="18171.0393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      </inkml:traceGroup>
        <inkml:traceGroup>
          <inkml:annotationXML>
            <emma:emma xmlns:emma="http://www.w3.org/2003/04/emma" version="1.0">
              <emma:interpretation id="{E91A53DD-66CF-48D3-B9B0-1D89C7797734}" emma:medium="tactile" emma:mode="ink">
                <msink:context xmlns:msink="http://schemas.microsoft.com/ink/2010/main" type="inkWord" rotatedBoundingBox="11142,2075 15863,1889 15942,3897 11221,4083"/>
              </emma:interpretation>
            </emma:emma>
          </inkml:annotationXML>
        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      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        <inkml:trace contextRef="#ctx0" brushRef="#br0" timeOffset="19278.1027">12390 2565 107 0,'-10'-2'39'16,"-3"-1"1"-16,17 17-2 15,-4-14-35-15,33 11-2 16,10-8-1-16,12-4-1 15,15 2-2-15,5-8-3 16,16 10-6-16,-13-17-23 16,16 14-3-16,-17-8 0 15,0 9 0-15</inkml:trace>
        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      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        <inkml:trace contextRef="#ctx0" brushRef="#br0" timeOffset="20623.1795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        <inkml:trace contextRef="#ctx0" brushRef="#br0" timeOffset="20743.1865">15902 2874 132 0,'0'0'42'16,"-19"-12"-1"-16,4 16-7 0,-4-8-48 15,19 4-26-15,-31-6-3 16,18 13-1-16,-6-10-1 16</inkml:trace>
          <inkml:trace contextRef="#ctx0" brushRef="#br1" timeOffset="68435.9144">11229 4083 13 0,'6'-10'15'0,"-6"10"-2"0,0 0-3 16,0 0-3-16,0 0-2 15,0 0-2-15,0 0-1 16,-3-10 0-16,3 10 2 15,0 0 1-15,0 0 2 16,0 0-1-16,0 0 1 16,0 0-1-16,0 0 0 15,-10-7-1-15,10 7-3 16,0 0-8-16,0 0-16 15,0 0-2-15,-1 11 0 16,1-11 0-16</inkml:trace>
        </inkml:traceGroup>
      </inkml:traceGroup>
    </inkml:traceGroup>
    <inkml:traceGroup>
      <inkml:annotationXML>
        <emma:emma xmlns:emma="http://www.w3.org/2003/04/emma" version="1.0">
          <emma:interpretation id="{FCC4CFDD-9FE7-4F7E-A5D3-7246A24774F2}" emma:medium="tactile" emma:mode="ink">
            <msink:context xmlns:msink="http://schemas.microsoft.com/ink/2010/main" type="paragraph" rotatedBoundingBox="11116,4041 19390,4058 19387,5206 11114,5189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C0AEA02-6576-4ED6-8F7F-6D1D35AEA978}" emma:medium="tactile" emma:mode="ink">
              <msink:context xmlns:msink="http://schemas.microsoft.com/ink/2010/main" type="inkBullet" rotatedBoundingBox="11115,4522 11996,4523 11995,4787 11115,4786"/>
            </emma:interpretation>
            <emma:one-of disjunction-type="recognition" id="oneOf1">
              <emma:interpretation id="interp1" emma:lang="en-NZ" emma:confidence="0">
                <emma:literal>-</emma:literal>
              </emma:interpretation>
            </emma:one-of>
          </emma:emma>
        </inkml:annotationXML>
        <inkml:trace contextRef="#ctx0" brushRef="#br2" timeOffset="90411.1713">11115 4786 56 0,'7'-14'34'15,"-2"2"-1"-15,15 5 0 16,-4-11-13-16,19 5-15 16,10-4-1-16,17 1-1 15,6-3 0-15,10-3-1 16,6 3-1-16,4-1-2 0,0 3-4 15,-11-5-27-15,3 6-1 16,-16-4-1-16,0 10-2 16</inkml:trace>
      </inkml:traceGroup>
      <inkml:traceGroup>
        <inkml:annotationXML>
          <emma:emma xmlns:emma="http://www.w3.org/2003/04/emma" version="1.0">
            <emma:interpretation id="{2A131916-F210-4B8E-894A-A32DF40B26AA}" emma:medium="tactile" emma:mode="ink">
              <msink:context xmlns:msink="http://schemas.microsoft.com/ink/2010/main" type="line" rotatedBoundingBox="12612,4044 19390,4058 19387,5206 12610,5192"/>
            </emma:interpretation>
          </emma:emma>
        </inkml:annotationXML>
        <inkml:traceGroup>
          <inkml:annotationXML>
            <emma:emma xmlns:emma="http://www.w3.org/2003/04/emma" version="1.0">
              <emma:interpretation id="{AA9D3936-629E-42AC-A1FC-8EAF720ED740}" emma:medium="tactile" emma:mode="ink">
                <msink:context xmlns:msink="http://schemas.microsoft.com/ink/2010/main" type="inkWord" rotatedBoundingBox="12612,4284 14368,4288 14366,5169 12610,5165"/>
              </emma:interpretation>
            </emma:emma>
          </inkml:annotationXML>
          <inkml:trace contextRef="#ctx0" brushRef="#br2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        <inkml:trace contextRef="#ctx0" brushRef="#br2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        <inkml:trace contextRef="#ctx0" brushRef="#br2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      </inkml:traceGroup>
        <inkml:traceGroup>
          <inkml:annotationXML>
            <emma:emma xmlns:emma="http://www.w3.org/2003/04/emma" version="1.0">
              <emma:interpretation id="{CADA82D7-DCB3-4EF5-9C01-E7EDCC79835C}" emma:medium="tactile" emma:mode="ink">
                <msink:context xmlns:msink="http://schemas.microsoft.com/ink/2010/main" type="inkWord" rotatedBoundingBox="14625,4048 19390,4058 19387,5206 14622,5196"/>
              </emma:interpretation>
            </emma:emma>
          </inkml:annotationXML>
          <inkml:trace contextRef="#ctx0" brushRef="#br2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        <inkml:trace contextRef="#ctx0" brushRef="#br2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        <inkml:trace contextRef="#ctx0" brushRef="#br2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        <inkml:trace contextRef="#ctx0" brushRef="#br2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        <inkml:trace contextRef="#ctx0" brushRef="#br2" timeOffset="94296.3934">18735 4074 80 0,'-17'-17'38'15,"-1"29"1"-15,-20 8 0 16,7 35-16-16,-13-3-18 15,10 13-1-15,-3 4-2 16,5 6 0-16,3 7-1 16,4 1-2-16,6-2 0 0,4-6-2 15,8 1-3-15,-3-22-12 16,16 7-19-16,-10-21-1 15,15-5-1-15,-7-22 0 16</inkml:trace>
          <inkml:trace contextRef="#ctx0" brushRef="#br2" timeOffset="94490.4046">18326 4647 108 0,'0'0'39'16,"0"0"0"-16,9 21-8 0,11-18-28 15,14-1-2-15,8 1-2 16,6-8-3-16,19 11-29 16,-10-14-5-16,13 5-1 15,-7-9 0-15</inkml:trace>
          <inkml:trace contextRef="#ctx0" brushRef="#br2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      </inkml:traceGroup>
      </inkml:traceGroup>
    </inkml:traceGroup>
    <inkml:traceGroup>
      <inkml:annotationXML>
        <emma:emma xmlns:emma="http://www.w3.org/2003/04/emma" version="1.0">
          <emma:interpretation id="{7B069AA6-C640-42C0-9294-0D0FA7F0967F}" emma:medium="tactile" emma:mode="ink">
            <msink:context xmlns:msink="http://schemas.microsoft.com/ink/2010/main" type="paragraph" rotatedBoundingBox="10324,5838 18751,5855 18749,6989 10322,697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A7757EF5-51AE-4F99-A6A5-BB34E0492597}" emma:medium="tactile" emma:mode="ink">
              <msink:context xmlns:msink="http://schemas.microsoft.com/ink/2010/main" type="inkBullet" rotatedBoundingBox="10323,6269 11727,6272 11726,6539 10322,6536"/>
            </emma:interpretation>
            <emma:one-of disjunction-type="recognition" id="oneOf2">
              <emma:interpretation id="interp2" emma:lang="en-NZ" emma:confidence="0">
                <emma:literal>-</emma:literal>
              </emma:interpretation>
            </emma:one-of>
          </emma:emma>
        </inkml:annotationXML>
        <inkml:trace contextRef="#ctx0" brushRef="#br2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    </inkml:traceGroup>
      <inkml:traceGroup>
        <inkml:annotationXML>
          <emma:emma xmlns:emma="http://www.w3.org/2003/04/emma" version="1.0">
            <emma:interpretation id="{203004DD-EA71-46F6-9C95-4BA708562A9A}" emma:medium="tactile" emma:mode="ink">
              <msink:context xmlns:msink="http://schemas.microsoft.com/ink/2010/main" type="line" rotatedBoundingBox="12338,5842 18751,5855 18749,6989 12336,6976"/>
            </emma:interpretation>
          </emma:emma>
        </inkml:annotationXML>
        <inkml:traceGroup>
          <inkml:annotationXML>
            <emma:emma xmlns:emma="http://www.w3.org/2003/04/emma" version="1.0">
              <emma:interpretation id="{51405E19-77DC-474F-B376-E9FF4B6764A9}" emma:medium="tactile" emma:mode="ink">
                <msink:context xmlns:msink="http://schemas.microsoft.com/ink/2010/main" type="inkWord" rotatedBoundingBox="12338,5951 14696,5956 14693,6981 12336,6976"/>
              </emma:interpretation>
            </emma:emma>
          </inkml:annotationXML>
          <inkml:trace contextRef="#ctx0" brushRef="#br2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        <inkml:trace contextRef="#ctx0" brushRef="#br2" timeOffset="114844.5688">12455 6601 88 0,'-35'-19'33'15,"-1"1"2"-15,12 10 1 16,1-4-23-16,23 12-9 15,0 0-1-15,33-10 0 16,14 3-2-16,14-4 0 16,15 2-2-16,15-5-2 15,11 6-6-15,-7-8-27 16,8 5 1-16,-14-4-1 15,-7 5 0-15</inkml:trace>
          <inkml:trace contextRef="#ctx0" brushRef="#br2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        <inkml:trace contextRef="#ctx0" brushRef="#br2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        <inkml:trace contextRef="#ctx0" brushRef="#br2" timeOffset="115693.6173">14565 5956 93 0,'-15'13'37'0,"-4"31"0"16,-14 7 0-16,4 16-25 15,-2 11-10-15,6 13-1 16,0 6 0-16,8 2 1 16,4-1-5-16,3-14-6 15,14 1-26-15,-4-18-1 16,11-8-1-16,-5-28 1 15</inkml:trace>
          <inkml:trace contextRef="#ctx0" brushRef="#br2" timeOffset="115860.6269">14334 6541 118 0,'-5'-15'39'16,"20"17"1"-16,3-9-4 15,16 5-40-15,22 5-27 16,1-13-7-16,31 1 0 15,10-10-3-15</inkml:trace>
        </inkml:traceGroup>
        <inkml:traceGroup>
          <inkml:annotationXML>
            <emma:emma xmlns:emma="http://www.w3.org/2003/04/emma" version="1.0">
              <emma:interpretation id="{9EA165C5-AE36-4F8D-A71F-6BBE17DBB401}" emma:medium="tactile" emma:mode="ink">
                <msink:context xmlns:msink="http://schemas.microsoft.com/ink/2010/main" type="inkWord" rotatedBoundingBox="15777,5849 18751,5855 18749,6896 15775,6890"/>
              </emma:interpretation>
            </emma:emma>
          </inkml:annotationXML>
          <inkml:trace contextRef="#ctx0" brushRef="#br2" timeOffset="116324.6534">16105 6028 92 0,'0'-35'35'16,"5"16"0"-16,-15 4-1 16,2 27-29-16,-1 8 0 15,2 19-1-15,-3 10-1 16,2 15 0-16,-5 8-1 15,2 13-1-15,0 1 1 16,0 2 1-16,1-2-3 16,-1-6 2-16,7-6-5 15,-5-16-1-15,13 4-26 16,-8-30-4-16,8-7-3 15,-4-25-1-15</inkml:trace>
          <inkml:trace contextRef="#ctx0" brushRef="#br2" timeOffset="116536.6656">15807 6525 88 0,'-14'0'37'16,"-3"-2"-1"-16,17 2 3 15,0 0-20-15,14 14-16 16,18-14-1-16,16-4-2 15,13-2 0-15,8-6-3 16,11 3-3-16,-2-14-15 16,11 11-16-16,-10-9 1 15,1 6-2-15,-17-3 1 0</inkml:trace>
          <inkml:trace contextRef="#ctx0" brushRef="#br2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        <inkml:trace contextRef="#ctx0" brushRef="#br2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        <inkml:trace contextRef="#ctx0" brushRef="#br2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        <inkml:trace contextRef="#ctx0" brushRef="#br2" timeOffset="117887.7427">18750 6510 117 0,'-34'6'38'0,"0"-6"-3"15,8-4-15-15,15 6-57 16,1-6-2-16,10 4 1 15,0 0-3-15</inkml:trace>
        </inkml:traceGroup>
      </inkml:traceGroup>
    </inkml:traceGroup>
    <inkml:traceGroup>
      <inkml:annotationXML>
        <emma:emma xmlns:emma="http://www.w3.org/2003/04/emma" version="1.0">
          <emma:interpretation id="{E3314DB8-EB46-42EF-A0E1-6C22F9EFAF7E}" emma:medium="tactile" emma:mode="ink">
            <msink:context xmlns:msink="http://schemas.microsoft.com/ink/2010/main" type="paragraph" rotatedBoundingBox="10754,9410 24801,8943 24945,13273 10898,1374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66F7660-77BC-455B-AC0A-261A134E93B0}" emma:medium="tactile" emma:mode="ink">
              <msink:context xmlns:msink="http://schemas.microsoft.com/ink/2010/main" type="line" rotatedBoundingBox="10735,9661 24775,8795 24874,10393 10834,11259"/>
            </emma:interpretation>
          </emma:emma>
        </inkml:annotationXML>
        <inkml:traceGroup>
          <inkml:annotationXML>
            <emma:emma xmlns:emma="http://www.w3.org/2003/04/emma" version="1.0">
              <emma:interpretation id="{D0F0CFC7-76C0-4508-943E-7FF4DC36562D}" emma:medium="tactile" emma:mode="ink">
                <msink:context xmlns:msink="http://schemas.microsoft.com/ink/2010/main" type="inkWord" rotatedBoundingBox="10765,10148 13805,9961 13851,10721 10812,10909"/>
              </emma:interpretation>
            </emma:emma>
          </inkml:annotationXML>
          <inkml:trace contextRef="#ctx0" brushRef="#br2" timeOffset="103969.9467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        <inkml:trace contextRef="#ctx0" brushRef="#br2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        <inkml:trace contextRef="#ctx0" brushRef="#br2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      </inkml:traceGroup>
        <inkml:traceGroup>
          <inkml:annotationXML>
            <emma:emma xmlns:emma="http://www.w3.org/2003/04/emma" version="1.0">
              <emma:interpretation id="{7299339D-07B1-4054-9BB8-5D8C6AF6E166}" emma:medium="tactile" emma:mode="ink">
                <msink:context xmlns:msink="http://schemas.microsoft.com/ink/2010/main" type="inkWord" rotatedBoundingBox="14932,9661 18464,9443 18526,10448 14994,10665"/>
              </emma:interpretation>
            </emma:emma>
          </inkml:annotationXML>
          <inkml:trace contextRef="#ctx0" brushRef="#br2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        <inkml:trace contextRef="#ctx0" brushRef="#br2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        <inkml:trace contextRef="#ctx0" brushRef="#br2" timeOffset="106600.0971">16982 9617 85 0,'-5'-50'37'0,"2"26"0"16,-22 18 2-16,8 33-10 15,-16 14-22-15,4 22-2 16,-2 14-3-16,5 16 1 15,4 5-4-15,7 4 3 16,5 0-5-16,9-8 1 16,7-2-6-16,-2-24-8 15,13 1-17-15,-15-28-7 16,11-9 1-16,-13-32-1 15</inkml:trace>
          <inkml:trace contextRef="#ctx0" brushRef="#br2" timeOffset="106805.1089">16713 10121 114 0,'-22'-10'38'16,"22"10"1"-16,-20 12-3 16,30 3-27-16,-1-3-6 15,19-2-1-15,12-2-2 16,16-5-2-16,13-2-3 15,6-20-15-15,20 10-15 16,-9-16-5-16,6 5 1 16,-11-12-1-16</inkml:trace>
          <inkml:trace contextRef="#ctx0" brushRef="#br2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      </inkml:traceGroup>
        <inkml:traceGroup>
          <inkml:annotationXML>
            <emma:emma xmlns:emma="http://www.w3.org/2003/04/emma" version="1.0">
              <emma:interpretation id="{B3023754-DCFC-4F5C-91E8-AD2D5B9244B0}" emma:medium="tactile" emma:mode="ink">
                <msink:context xmlns:msink="http://schemas.microsoft.com/ink/2010/main" type="inkWord" rotatedBoundingBox="18901,9157 20709,9045 20807,10644 18999,10755"/>
              </emma:interpretation>
            </emma:emma>
          </inkml:annotationXML>
          <inkml:trace contextRef="#ctx0" brushRef="#br2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        <inkml:trace contextRef="#ctx0" brushRef="#br2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        <inkml:trace contextRef="#ctx0" brushRef="#br2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      </inkml:traceGroup>
        <inkml:traceGroup>
          <inkml:annotationXML>
            <emma:emma xmlns:emma="http://www.w3.org/2003/04/emma" version="1.0">
              <emma:interpretation id="{D368DEB5-DD37-4D90-B8F3-3419BD09E3CA}" emma:medium="tactile" emma:mode="ink">
                <msink:context xmlns:msink="http://schemas.microsoft.com/ink/2010/main" type="inkWord" rotatedBoundingBox="21061,9172 24784,8942 24869,10320 21146,10549"/>
              </emma:interpretation>
            </emma:emma>
          </inkml:annotationXML>
          <inkml:trace contextRef="#ctx0" brushRef="#br2" timeOffset="109168.2441">21116 10059 123 0,'0'0'40'0,"13"-21"0"16,12 11-2-16,4-13-35 16,17-2-1-16,8 1-1 15,5 1-2-15,7 7-4 16,-10-9-17-16,9 17-16 15,-12-11-2-15,5 15 0 16,-14-11-2-16</inkml:trace>
          <inkml:trace contextRef="#ctx0" brushRef="#br2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        <inkml:trace contextRef="#ctx0" brushRef="#br2" timeOffset="109596.2686">22570 9603 90 0,'-51'17'38'15,"4"19"0"-15,-9 7 2 16,6 23-19-16,-7 1-15 15,11 3-1-15,7-1-3 16,6-1-2-16,22 1-11 16,1-21-22-16,28-2-5 15,4-26-2-15,22-1 0 16</inkml:trace>
          <inkml:trace contextRef="#ctx0" brushRef="#br2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        <inkml:trace contextRef="#ctx0" brushRef="#br2" timeOffset="110070.2957">22830 9798 97 0,'-25'-24'41'16,"25"24"0"-16,-16-11 0 15,16 11-11-15,16-11-30 16,3-3-2-16,12 7-7 16,-5-16-17-16,20 13-14 15,-7-10 0-15,18 5-1 16,-5-9 1-16</inkml:trace>
          <inkml:trace contextRef="#ctx0" brushRef="#br2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        <inkml:trace contextRef="#ctx0" brushRef="#br2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        <inkml:trace contextRef="#ctx0" brushRef="#br2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      </inkml:traceGroup>
      </inkml:traceGroup>
      <inkml:traceGroup>
        <inkml:annotationXML>
          <emma:emma xmlns:emma="http://www.w3.org/2003/04/emma" version="1.0">
            <emma:interpretation id="{CB9DC39A-21CB-40B6-A433-BF11AE15F223}" emma:medium="tactile" emma:mode="ink">
              <msink:context xmlns:msink="http://schemas.microsoft.com/ink/2010/main" type="line" rotatedBoundingBox="11249,11336 23476,10930 23517,12163 11290,12569"/>
            </emma:interpretation>
          </emma:emma>
        </inkml:annotationXML>
        <inkml:traceGroup>
          <inkml:annotationXML>
            <emma:emma xmlns:emma="http://www.w3.org/2003/04/emma" version="1.0">
              <emma:interpretation id="{EE238FF7-7953-4875-B0FD-4F95A3B188F3}" emma:medium="tactile" emma:mode="ink">
                <msink:context xmlns:msink="http://schemas.microsoft.com/ink/2010/main" type="inkWord" rotatedBoundingBox="11254,11476 11763,11459 11783,12062 11274,12079"/>
              </emma:interpretation>
            </emma:emma>
          </inkml:annotationXML>
          <inkml:trace contextRef="#ctx0" brushRef="#br2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      </inkml:traceGroup>
        <inkml:traceGroup>
          <inkml:annotationXML>
            <emma:emma xmlns:emma="http://www.w3.org/2003/04/emma" version="1.0">
              <emma:interpretation id="{737867B4-E48E-450F-A2DD-81FE2B795040}" emma:medium="tactile" emma:mode="ink">
                <msink:context xmlns:msink="http://schemas.microsoft.com/ink/2010/main" type="inkWord" rotatedBoundingBox="12344,11300 14758,11220 14799,12453 12385,12533"/>
              </emma:interpretation>
            </emma:emma>
          </inkml:annotationXML>
          <inkml:trace contextRef="#ctx0" brushRef="#br2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        <inkml:trace contextRef="#ctx0" brushRef="#br2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        <inkml:trace contextRef="#ctx0" brushRef="#br2" timeOffset="127616.2993">12681 11681 68 0,'-19'-13'36'0,"-2"1"-1"16,9 11 0-16,-5-5-28 15,17 6-1-15,0 0 0 16,0 0-2-16,0 0-2 15,25-6-1-15,-6 4-2 16,5-6-3-16,8 7-6 16,-8-8-25-16,11 7 0 15,-7-1-3-15,5 9 3 16</inkml:trace>
          <inkml:trace contextRef="#ctx0" brushRef="#br2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        <inkml:trace contextRef="#ctx0" brushRef="#br2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        <inkml:trace contextRef="#ctx0" brushRef="#br2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      </inkml:traceGroup>
        <inkml:traceGroup>
          <inkml:annotationXML>
            <emma:emma xmlns:emma="http://www.w3.org/2003/04/emma" version="1.0">
              <emma:interpretation id="{0FFBD24C-DB7D-4D16-89DD-D48B754942D0}" emma:medium="tactile" emma:mode="ink">
                <msink:context xmlns:msink="http://schemas.microsoft.com/ink/2010/main" type="inkWord" rotatedBoundingBox="15249,11271 16114,11243 16136,11892 15271,11920"/>
              </emma:interpretation>
            </emma:emma>
          </inkml:annotationXML>
          <inkml:trace contextRef="#ctx0" brushRef="#br2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        <inkml:trace contextRef="#ctx0" brushRef="#br2" timeOffset="130162.4448">16115 11259 86 0,'-24'-15'37'15,"2"20"0"-15,-10 5-2 16,4 24-30-16,-6 11 0 16,5 15-2-16,1 7 0 15,11 8 1-15,3 0-4 16,10-4-1-16,6-5-1 15,4-17-6-15,13-3-30 16,-7-18 0-16,11-7 0 0,-10-19-4 16</inkml:trace>
          <inkml:trace contextRef="#ctx0" brushRef="#br2" timeOffset="130313.4535">15817 11662 109 0,'-11'-9'39'0,"11"9"1"16,23-13-5-16,6 1-39 15,22 8-32-15,-6-12-3 16,18 8 0-16,0-7-3 16</inkml:trace>
        </inkml:traceGroup>
        <inkml:traceGroup>
          <inkml:annotationXML>
            <emma:emma xmlns:emma="http://www.w3.org/2003/04/emma" version="1.0">
              <emma:interpretation id="{90374EC6-182D-49FC-B83C-7F94B1E83CF5}" emma:medium="tactile" emma:mode="ink">
                <msink:context xmlns:msink="http://schemas.microsoft.com/ink/2010/main" type="inkWord" rotatedBoundingBox="16765,11272 19516,11181 19537,11811 16786,11902"/>
              </emma:interpretation>
            </emma:emma>
          </inkml:annotationXML>
          <inkml:trace contextRef="#ctx0" brushRef="#br2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        <inkml:trace contextRef="#ctx0" brushRef="#br2" timeOffset="131062.4964">17556 11267 97 0,'-3'11'38'0,"-3"16"0"15,-19 5-4-15,10 11-31 16,-3 6 0-16,4 6-1 15,-1 3 0-15,6-3 1 16,0 2-3-16,3-7-2 16,6-2-2-16,-5-19-10 15,11 2-23-15,-7-14-2 16,7-5 1-16,-6-12-4 15</inkml:trace>
          <inkml:trace contextRef="#ctx0" brushRef="#br2" timeOffset="131259.5077">17262 11591 92 0,'-15'-8'39'0,"15"8"3"0,0 0-3 16,27 12-25-16,3-12-12 15,10-2-1-15,10 0-2 16,8-2-3-16,7 7-5 15,-6-12-11-15,11 14-19 16,-18-6 0-16,1 10-1 16,-14-6 1-16</inkml:trace>
          <inkml:trace contextRef="#ctx0" brushRef="#br2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        <inkml:trace contextRef="#ctx0" brushRef="#br2" timeOffset="132189.5609">18995 11484 93 0,'-19'12'39'0,"-14"-3"0"15,4 11 0-15,-8-3-31 16,9 6-4-16,2 3 0 15,5 3 1-15,7-3-2 16,8 1 1-16,11-4-2 16,9-3 1-16,5-6-3 15,10-6 2-15,8-8-3 16,4-7-2-16,9-6-2 15,1-14-10-15,11 4-21 16,-15-16-6-16,8 7 2 0,-13-13-3 16</inkml:trace>
          <inkml:trace contextRef="#ctx0" brushRef="#br2" timeOffset="132639.5865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      </inkml:traceGroup>
        <inkml:traceGroup>
          <inkml:annotationXML>
            <emma:emma xmlns:emma="http://www.w3.org/2003/04/emma" version="1.0">
              <emma:interpretation id="{CA894B9F-FCD9-48F4-A964-2CB1F81959A7}" emma:medium="tactile" emma:mode="ink">
                <msink:context xmlns:msink="http://schemas.microsoft.com/ink/2010/main" type="inkWord" rotatedBoundingBox="20138,11109 23478,10998 23502,11701 20162,11812"/>
              </emma:interpretation>
            </emma:emma>
          </inkml:annotationXML>
          <inkml:trace contextRef="#ctx0" brushRef="#br2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        <inkml:trace contextRef="#ctx0" brushRef="#br2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        <inkml:trace contextRef="#ctx0" brushRef="#br2" timeOffset="133905.6589">21519 11064 86 0,'0'0'38'0,"-26"9"0"15,6 14 1-15,-14-3-22 16,1 17-14-16,2 11-1 0,0 9 0 16,4 4-1-16,2 6 0 15,9 0-2-15,7-5-1 16,13-1-5-16,0-20-18 15,21 3-13-15,2-21 0 16,11-3-1-16,2-17 0 16</inkml:trace>
          <inkml:trace contextRef="#ctx0" brushRef="#br2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        <inkml:trace contextRef="#ctx0" brushRef="#br2" timeOffset="134475.6916">22562 11088 72 0,'-27'13'39'0,"4"22"-1"15,-14 4-1-15,9 19-9 16,-9-4-24-16,7 6-1 0,2-1-2 15,4-4-2-15,8-1-1 16,3-11-4-16,16-1-24 16,-7-22-7-16,12 0-1 15,-8-20-1-15</inkml:trace>
          <inkml:trace contextRef="#ctx0" brushRef="#br2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        <inkml:trace contextRef="#ctx0" brushRef="#br2" timeOffset="134940.7182">22766 11254 107 0,'0'0'39'0,"-22"-13"0"15,22 13-2-15,-14 10-39 16,14-10-7-16,12 14-26 16,-12-14-4-16,27 20 1 15,-5-13-1-15</inkml:trace>
          <inkml:trace contextRef="#ctx0" brushRef="#br2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      </inkml:traceGroup>
      </inkml:traceGroup>
      <inkml:traceGroup>
        <inkml:annotationXML>
          <emma:emma xmlns:emma="http://www.w3.org/2003/04/emma" version="1.0">
            <emma:interpretation id="{951CF8F3-39F0-403F-99CA-F613B6F95BDD}" emma:medium="tactile" emma:mode="ink">
              <msink:context xmlns:msink="http://schemas.microsoft.com/ink/2010/main" type="line" rotatedBoundingBox="11551,12001 23344,12113 23331,13445 11538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A3C15D23-D5C6-4D2C-AFA8-45A60AAF7725}" emma:medium="tactile" emma:mode="ink">
                <msink:context xmlns:msink="http://schemas.microsoft.com/ink/2010/main" type="inkWord" rotatedBoundingBox="11550,12080 12249,12087 12241,12924 11542,12917"/>
              </emma:interpretation>
            </emma:emma>
          </inkml:annotationXML>
          <inkml:trace contextRef="#ctx0" brushRef="#br2" timeOffset="136433.8035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      </inkml:traceGroup>
        <inkml:traceGroup>
          <inkml:annotationXML>
            <emma:emma xmlns:emma="http://www.w3.org/2003/04/emma" version="1.0">
              <emma:interpretation id="{218D32DB-E3F0-4C3E-A2D6-962C6C4FA2B6}" emma:medium="tactile" emma:mode="ink">
                <msink:context xmlns:msink="http://schemas.microsoft.com/ink/2010/main" type="inkWord" rotatedBoundingBox="12755,12281 12854,12282 12848,12900 12750,12899"/>
              </emma:interpretation>
            </emma:emma>
          </inkml:annotationXML>
          <inkml:trace contextRef="#ctx0" brushRef="#br2" timeOffset="136831.8263">12827 12282 93 0,'0'0'38'0,"5"11"2"15,-10 7-4-15,4 21-31 16,-11 8-3-16,3 11-1 15,-4 2 1-15,1 7-2 16,-2-4 0-16,5 1-2 16,8-4-2-16,-4-21-17 15,22 5-16-15,-2-19-1 16,17-4-2-16,2-19 1 15</inkml:trace>
        </inkml:traceGroup>
        <inkml:traceGroup>
          <inkml:annotationXML>
            <emma:emma xmlns:emma="http://www.w3.org/2003/04/emma" version="1.0">
              <emma:interpretation id="{50D64836-1E8C-43B1-B7A3-A54786D88C1D}" emma:medium="tactile" emma:mode="ink">
                <msink:context xmlns:msink="http://schemas.microsoft.com/ink/2010/main" type="inkWord" rotatedBoundingBox="13879,12066 16584,12091 16573,13216 13868,13190"/>
              </emma:interpretation>
            </emma:emma>
          </inkml:annotationXML>
          <inkml:trace contextRef="#ctx0" brushRef="#br2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        <inkml:trace contextRef="#ctx0" brushRef="#br2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        <inkml:trace contextRef="#ctx0" brushRef="#br2" timeOffset="137929.8891">14399 12373 109 0,'-42'-12'38'15,"14"12"1"-15,0-8-10 16,14 9-27-16,14-1-3 0,14-5-5 16,23 12-21-16,-8-15-9 15,17 10-2-15,-4-6-1 16,13 7 1-16</inkml:trace>
          <inkml:trace contextRef="#ctx0" brushRef="#br2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        <inkml:trace contextRef="#ctx0" brushRef="#br2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        <inkml:trace contextRef="#ctx0" brushRef="#br2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      </inkml:traceGroup>
        <inkml:traceGroup>
          <inkml:annotationXML>
            <emma:emma xmlns:emma="http://www.w3.org/2003/04/emma" version="1.0">
              <emma:interpretation id="{17A92CCD-ADB1-43DA-AF12-7B8980062309}" emma:medium="tactile" emma:mode="ink">
                <msink:context xmlns:msink="http://schemas.microsoft.com/ink/2010/main" type="inkWord" rotatedBoundingBox="17358,12092 18483,12102 18476,12854 17351,12844"/>
              </emma:interpretation>
            </emma:emma>
          </inkml:annotationXML>
          <inkml:trace contextRef="#ctx0" brushRef="#br2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        <inkml:trace contextRef="#ctx0" brushRef="#br2" timeOffset="140296.0244">18366 12133 94 0,'-11'-10'37'0,"-13"2"0"16,11 21-2-16,-16 12-31 16,2 18 2-16,-5 14-3 15,3 15 3-15,-3 4-4 16,10 7 1-16,4-1-2 15,5-4-1-15,12-10-3 16,2-16-2-16,15 0-10 16,-10-35-18-16,19 2-6 15,-11-24 0-15,7-2-2 0</inkml:trace>
          <inkml:trace contextRef="#ctx0" brushRef="#br2" timeOffset="140468.0343">18012 12544 109 0,'-23'-12'41'0,"23"12"1"15,0 0-3-15,19-10-34 16,11 3-6-16,13-8-4 16,19 11-18-16,-11-20-17 15,18 13 1-15,-7-11-3 16,9 8 1-16</inkml:trace>
          <inkml:trace contextRef="#ctx0" brushRef="#br2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      </inkml:traceGroup>
        <inkml:traceGroup>
          <inkml:annotationXML>
            <emma:emma xmlns:emma="http://www.w3.org/2003/04/emma" version="1.0">
              <emma:interpretation id="{78A34715-6C9B-4771-8446-B9853F6BD903}" emma:medium="tactile" emma:mode="ink">
                <msink:context xmlns:msink="http://schemas.microsoft.com/ink/2010/main" type="inkWord" rotatedBoundingBox="18983,12072 23344,12113 23331,13445 18971,13403"/>
              </emma:interpretation>
            </emma:emma>
          </inkml:annotationXML>
          <inkml:trace contextRef="#ctx0" brushRef="#br2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        <inkml:trace contextRef="#ctx0" brushRef="#br2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        <inkml:trace contextRef="#ctx0" brushRef="#br2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        <inkml:trace contextRef="#ctx0" brushRef="#br2" timeOffset="143887.2299">21400 12108 101 0,'2'-13'38'0,"1"26"2"16,-15 2-1-16,7 22-32 0,-10 10-3 15,2 12-1-15,-7 8-1 16,-1 4-1-16,1 2-1 15,4-4-2-15,3-4-2 16,2-18-7-16,20 5-14 16,-11-25-15-16,19-3 0 15,-1-20-1-15,21 1 1 16</inkml:trace>
          <inkml:trace contextRef="#ctx0" brushRef="#br2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        <inkml:trace contextRef="#ctx0" brushRef="#br2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        <inkml:trace contextRef="#ctx0" brushRef="#br2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        <inkml:trace contextRef="#ctx0" brushRef="#br2" timeOffset="145307.3111">23339 12667 112 0,'-14'15'39'16,"4"-12"-2"-16,1-7-19 15,9 4-57-15,0 0-1 16,-10-13-2-16,10 13-1 15</inkml:trace>
        </inkml:traceGroup>
      </inkml:traceGroup>
    </inkml:traceGroup>
    <inkml:traceGroup>
      <inkml:annotationXML>
        <emma:emma xmlns:emma="http://www.w3.org/2003/04/emma" version="1.0">
          <emma:interpretation id="{1EC79B56-1BE1-4E83-8A6A-50035BDC5ECC}" emma:medium="tactile" emma:mode="ink">
            <msink:context xmlns:msink="http://schemas.microsoft.com/ink/2010/main" type="paragraph" rotatedBoundingBox="9171,13499 14042,12972 14167,14127 9296,1465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66B078A-2E37-49B3-95C9-3265A1922681}" emma:medium="tactile" emma:mode="ink">
              <msink:context xmlns:msink="http://schemas.microsoft.com/ink/2010/main" type="inkBullet" rotatedBoundingBox="9216,13918 10311,13800 10350,14161 9255,14280"/>
            </emma:interpretation>
            <emma:one-of disjunction-type="recognition" id="oneOf3">
              <emma:interpretation id="interp3" emma:lang="en-NZ" emma:confidence="0">
                <emma:literal>-</emma:literal>
              </emma:interpretation>
            </emma:one-of>
          </emma:emma>
        </inkml:annotationXML>
        <inkml:trace contextRef="#ctx0" brushRef="#br2" timeOffset="96054.4939">9263 14252 63 0,'-8'19'37'16,"8"-19"1"-16,21 7-2 16,-2-19-29-16,22-5 0 15,14-13-1-15,24-8 0 16,9-9-2-16,16-4 0 15,6-4-2-15,0 0 0 16,-2 6-3-16,-14 4-4 16,-4 15-31-16,-29 5-3 15,-13 12 1-15,-20 2-3 16</inkml:trace>
      </inkml:traceGroup>
      <inkml:traceGroup>
        <inkml:annotationXML>
          <emma:emma xmlns:emma="http://www.w3.org/2003/04/emma" version="1.0">
            <emma:interpretation id="{60656A68-51F9-4118-A0C2-CE32CF0D8B2D}" emma:medium="tactile" emma:mode="ink">
              <msink:context xmlns:msink="http://schemas.microsoft.com/ink/2010/main" type="line" rotatedBoundingBox="10901,13312 14042,12972 14167,14127 11026,14467"/>
            </emma:interpretation>
          </emma:emma>
        </inkml:annotationXML>
        <inkml:traceGroup>
          <inkml:annotationXML>
            <emma:emma xmlns:emma="http://www.w3.org/2003/04/emma" version="1.0">
              <emma:interpretation id="{B4DC9FC2-BCA2-4FE0-BC2A-BD22DF06320F}" emma:medium="tactile" emma:mode="ink">
                <msink:context xmlns:msink="http://schemas.microsoft.com/ink/2010/main" type="inkWord" rotatedBoundingBox="10901,13312 14042,12972 14167,14127 11026,14467"/>
              </emma:interpretation>
            </emma:emma>
          </inkml:annotationXML>
          <inkml:trace contextRef="#ctx0" brushRef="#br2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        <inkml:trace contextRef="#ctx0" brushRef="#br2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        <inkml:trace contextRef="#ctx0" brushRef="#br2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        <inkml:trace contextRef="#ctx0" brushRef="#br2" timeOffset="98103.6112">12771 13134 78 0,'-9'16'41'15,"-9"13"-2"-15,8 24 2 16,-17 6-21-16,12 14-17 15,1 8-1-15,5 7-1 16,2 1 0-16,7 5-2 16,0-9-1-16,5-12-4 15,12-1-6-15,-10-27-22 16,16-6-7-16,-5-27-1 0,15-9 2 15</inkml:trace>
          <inkml:trace contextRef="#ctx0" brushRef="#br2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        <inkml:trace contextRef="#ctx0" brushRef="#br2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53.00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2D14CDDD-4E21-426A-8ACD-531B6F684FB8}" emma:medium="tactile" emma:mode="ink">
          <msink:context xmlns:msink="http://schemas.microsoft.com/ink/2010/main" type="inkDrawing" rotatedBoundingBox="9315,5671 9608,5332 9625,5347 9331,5686" semanticType="callout" shapeName="Other"/>
        </emma:interpretation>
      </emma:emma>
    </inkml:annotationXML>
    <inkml:trace contextRef="#ctx0" brushRef="#br0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1:26.9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7203D5A-1692-4889-AEA3-1006257DB782}" emma:medium="tactile" emma:mode="ink">
          <msink:context xmlns:msink="http://schemas.microsoft.com/ink/2010/main" type="writingRegion" rotatedBoundingBox="5872,10385 7480,10385 7480,10540 5872,10540"/>
        </emma:interpretation>
      </emma:emma>
    </inkml:annotationXML>
    <inkml:traceGroup>
      <inkml:annotationXML>
        <emma:emma xmlns:emma="http://www.w3.org/2003/04/emma" version="1.0">
          <emma:interpretation id="{9E4DFA98-A455-4225-A15B-866EADF51332}" emma:medium="tactile" emma:mode="ink">
            <msink:context xmlns:msink="http://schemas.microsoft.com/ink/2010/main" type="paragraph" rotatedBoundingBox="5872,10385 7480,10385 7480,10540 5872,105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6CD9C97-4CE7-4794-886D-3167F66A7A98}" emma:medium="tactile" emma:mode="ink">
              <msink:context xmlns:msink="http://schemas.microsoft.com/ink/2010/main" type="line" rotatedBoundingBox="5872,10385 7480,10385 7480,10540 5872,10540"/>
            </emma:interpretation>
          </emma:emma>
        </inkml:annotationXML>
        <inkml:traceGroup>
          <inkml:annotationXML>
            <emma:emma xmlns:emma="http://www.w3.org/2003/04/emma" version="1.0">
              <emma:interpretation id="{50FC57F8-61A6-4CF6-94A4-B5CF52A1F7F6}" emma:medium="tactile" emma:mode="ink">
                <msink:context xmlns:msink="http://schemas.microsoft.com/ink/2010/main" type="inkWord" rotatedBoundingBox="5872,10403 6498,10403 6498,10442 5872,10442"/>
              </emma:interpretation>
            </emma:emma>
          </inkml:annotationXML>
          <inkml:trace contextRef="#ctx0" brushRef="#br0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      </inkml:traceGroup>
        <inkml:traceGroup>
          <inkml:annotationXML>
            <emma:emma xmlns:emma="http://www.w3.org/2003/04/emma" version="1.0">
              <emma:interpretation id="{227F1826-7749-4384-8F96-29650A440D01}" emma:medium="tactile" emma:mode="ink">
                <msink:context xmlns:msink="http://schemas.microsoft.com/ink/2010/main" type="inkWord" rotatedBoundingBox="6986,10385 7480,10385 7480,10540 6986,10540"/>
              </emma:interpretation>
            </emma:emma>
          </inkml:annotationXML>
          <inkml:trace contextRef="#ctx0" brushRef="#br0" timeOffset="962.0552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5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7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8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3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5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32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1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4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39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8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5">8968 11655 86 0,'34'-27'37'0,"19"-12"0"0,13-27-2 16,25-6-31-16,20-14 0 15,17-6 0-15,10-6-2 16,2 4 0-16,-8 7-1 16,-9 10-2-16,-11 16-5 15,-25 3-26-15,-6 17-5 16,-25 1 0-16,-11 15-2 15</inkml:trace>
  <inkml:trace contextRef="#ctx0" brushRef="#br5" timeOffset="103969.9467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1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7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8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5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8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5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3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91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4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3">18012 12544 109 0,'-23'-12'41'0,"23"12"1"15,0 0-3-15,19-10-34 16,11 3-6-16,13-8-4 16,19 11-18-16,-11-20-17 15,18 13 1-15,-7-11-3 16,9 8 1-16</inkml:trace>
  <inkml:trace contextRef="#ctx0" brushRef="#br5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1:14:32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9782 14755 30 0,'5'-12'34'0,"-3"0"0"16,-2 12-2-16,2-12-24 16,-2 12-2-16,10 19 0 15,-4 9-2-15,-4 8 0 16,4 15-2-16,-6 6 1 15,3 12-1-15,-3 3 0 0,0 3-1 16,-1-6-1-16,2-4 2 16,3-10-6-16,-2-17-2 15,19-7-27-15,-7-23-3 16,7-12-1-16,-3-22 1 15</inkml:trace>
  <inkml:trace contextRef="#ctx0" brushRef="#br0" timeOffset="557.0318">9555 14823 55 0,'-38'0'39'16,"9"-3"-1"-16,29 3 1 15,0 0-33-15,12-1-2 0,25-12 0 16,14 1 1-16,11-4-2 15,11-4 0-15,3-1 0 16,-2 0-1-16,-4 2 0 16,-5 3 0-16,-13 2-1 15,-9 4 0-15,-13 3 0 16,-8 2 0-16,-11 5-1 15,-11 0 1-15,6 15-1 16,-9 3 0-16,-5 9 0 16,1 5-1-16,-2 7 1 15,0 11-1-15,-1 4 1 16,1 2 0-16,3 1-1 15,2-3 1-15,3-2 0 0,3-6 0 16,3-8 0-16,0-9 1 16,7-9-1-16,3-11 0 15,5-10 1-15,-4-9 0 16,4-11-1-16,-2-5 1 15,0-6 0-15,0-2 0 16,-1-1-1-16,-3 2 0 16,-1 6 1-16,0 9-1 15,0 10 0-15,-3 11 0 16,2 13-1-16,-5 13 1 15,1 10 0-15,-3 6 0 16,4 5-2-16,-1-1 1 16,7-3-2-16,0-11-2 15,9-4-2-15,0-29-10 0,19 2-24 16,-3-23 1-16,8-4 0 15,-5-15 0-15</inkml:trace>
  <inkml:trace contextRef="#ctx0" brushRef="#br0" timeOffset="916.0524">10782 15036 59 0,'-11'16'39'16,"7"6"-2"-16,-2-7 2 15,12 2-34-15,6-9 0 16,8-1-1-16,8-9 0 15,9-4-1-15,3-9-1 16,4-1-1-16,-5-4 1 0,-2 0-1 16,-5 0 0-16,-8-2-1 15,-14 1 1-15,-9 3-1 16,-10 6 0-16,-13 3 1 15,-8 7-1-15,-5 6 1 16,-3 10-1-16,-4 7 1 16,-1 11-1-16,5 9 1 15,3 5 0-15,12 2 0 16,8 0-1-16,13-5 1 15,11-6-2-15,12-9 0 16,20-8-2-16,8-23-6 16,36 4-24-16,1-26-7 15,20 0-2-15,8-16 0 16</inkml:trace>
  <inkml:trace contextRef="#ctx0" brushRef="#br0" timeOffset="1607.0918">12090 14921 51 0,'-6'-15'37'0,"6"15"0"16,-26-14-1-16,7 22-31 15,-9 3 0-15,-1 14 0 16,-7 2 0-16,3 10 0 16,-3 4-2-16,6 3 1 0,4 0-1 15,8 0-1-15,7-5 0 16,11-5-1-16,10-11 0 15,9-7 0-15,10-14-1 16,9-10 1-16,9-11-1 16,5-11 1-16,1-11 0 15,0-6-1-15,-5-3 1 16,-8 1-1-16,-6 3 0 15,-11 8 0-15,-8 5 1 16,-10 11-1-16,-5 22 0 16,-13-5 0-16,0 21 0 15,-2 10 0-15,-1 9-1 16,3 3 0-16,5 3-1 15,4-2-1-15,13-3-4 0,5-18-4 16,22 3-28-16,-4-23 0 16,19 0-2-16,-1-19 2 15</inkml:trace>
  <inkml:trace contextRef="#ctx0" brushRef="#br0" timeOffset="2133.122">12654 14914 70 0,'-17'27'39'15,"-10"-5"0"-15,9 12 0 16,-4-4-37-16,5-2 0 16,3-3 0-16,7-1 0 0,2-7 0 15,5-3-1-15,0-14 0 16,10 9 0-16,2-16-1 15,0-3 1-15,2-7 0 16,1-6-1-16,4-2 1 16,-4-3-1-16,-2-2 0 15,1 1 0-15,-3 5 1 16,-2 4-1-16,-3 4 0 15,-6 16 0-15,13-12 0 16,-13 12 0-16,9 13 1 16,-5 3-1-16,0 1 0 15,1 4 0-15,2 0 1 16,2 2-1-16,2-6 1 15,3-5-1-15,3-6 1 0,6-10 0 16,3-7 0-16,7-9 1 16,3-7-1-16,-1-7 0 15,2-2 1-15,-2 0-1 16,-4 5 0-16,-6 4 1 15,-7 6-2-15,-4 10 1 16,-14 11-1-16,0 0 0 16,6 27 0-16,-13-2-2 15,2 9 1-15,-3 0-3 16,7 9-1-16,-2-13-8 15,22 13-16-15,-12-23-10 16,24 3-2-16,0-17 0 16</inkml:trace>
  <inkml:trace contextRef="#ctx0" brushRef="#br0" timeOffset="2922.1671">13435 14893 50 0,'0'-13'36'16,"-5"-10"2"-16,12 12 0 16,-10-9-29-16,3 20-2 15,6-21 0-15,-6 21-2 16,0 0 0-16,-6 23-1 15,-2-3-2-15,-1 5-1 16,0 6 1-16,1 2-2 16,3-1 1-16,5 0 0 15,7-6 0-15,7-6 0 16,11-8-1-16,4-9 1 15,8-7-1-15,7-9 0 0,1-8 1 16,2-5-1-16,0-4 0 16,-3-5 1-16,-8 1-1 15,-3 1 2-15,-8 3-1 16,-8 4 0-16,-5 6 0 15,-6 10 0-15,-6 10-1 16,-4 14 0-16,-5 13 0 16,-8 17-2-16,-1 17 1 15,-6 14-1-15,-7 14 1 16,1 7 0-16,-3 2 1 15,3 0-1-15,2-8 0 16,1-13 0-16,10-14 1 16,2-15-1-16,5-21 1 0,10-27-1 15,-10 0 1-15,5-25 0 16,2-14 0-16,3-10 1 15,0-11-1-15,1-6 1 16,6-4-1-16,5 2 1 16,4 3-1-16,7 6 1 15,1 7-1-15,8 7-1 16,3 10-2-16,-1 2-5 15,16 18-16-15,-19-14-8 16,17 14-8-16,-9-10-1 16,13 2 0-16</inkml:trace>
  <inkml:trace contextRef="#ctx0" brushRef="#br0" timeOffset="3162.1809">14394 14317 83 0,'-38'63'41'16,"9"14"-2"-16,-9-4 0 15,3 7-37-15,9-1-1 16,9-3-1-16,3-3-1 15,4-10-4-15,12 0-7 16,-8-16-24-16,22 0-2 16,-2-20-2-16,25 1 1 15</inkml:trace>
  <inkml:trace contextRef="#ctx0" brushRef="#br0" timeOffset="3733.2135">14943 14722 56 0,'-32'-1'39'16,"6"10"0"-16,-12-3 0 16,6 13-22-16,-7-3-13 15,3 7-2-15,0 3 1 16,2 5-1-16,0 3 0 15,6 3-1-15,4-2 1 16,9-2-2-16,5-4 1 16,10-3 0-16,6-12 0 15,13-8 0-15,10-13 0 0,6-9-1 16,5-9 1-1,3-9-1-15,1-5 0 0,1-4 2 16,-4 4-1-16,-5 3 1 16,-8 7-2-16,-5 8 2 15,-9 15-2-15,-14 6 0 16,1 25 0-16,-9 5-3 15,-6 10 2-15,-4 5-3 16,5 5 0-16,-1-5-3 16,12 8-7-16,-1-28-14 15,32 3-8-15,-1-24-4 16,19-4 0-16</inkml:trace>
  <inkml:trace contextRef="#ctx0" brushRef="#br0" timeOffset="4071.2328">15371 14715 86 0,'-39'14'38'16,"8"14"-1"-16,-7-11 0 15,8 8-36-15,5 0 1 16,13 0-3-16,7-4 3 15,8-4-3-15,13-3 1 16,6-4 1-16,5 0-1 16,3-5 0-16,2-1 0 15,-4-1 1-15,-4 2-1 16,-6-1 0-16,-4 5 0 15,-7 2 1-15,-7 4-1 0,-4 2 0 16,-8 2 0-16,-2 0 0 16,-3 3-2-16,-3-6 0 15,5 2-4-15,-4-17-13 16,21 12-12-16,-2-13-7 15,4-15-2-15,9-5 1 16</inkml:trace>
  <inkml:trace contextRef="#ctx0" brushRef="#br0" timeOffset="4424.253">15605 14888 74 0,'0'0'41'0,"4"19"-3"0,-4-19 3 16,23 3-38-16,2-6-1 15,16-3 1-15,7-4-2 16,9-5 1-16,1-2-2 16,3-3 3-16,-7-1-2 15,-6-2 1-15,-12 0-1 16,-12 1 1-16,-18-1-1 15,-14 4 1-15,-16 6-2 16,-10 4 0-16,-10 9 1 16,-5 9-1-16,-4 11-1 15,0 10 0-15,2 12 1 16,4 6-2-16,14 6 2 15,10-1-2-15,17-2 0 16,10-12-4-16,29-3-11 16,2-30-13-16,31-4-10 0,9-25-2 15,21-11 0-15</inkml:trace>
  <inkml:trace contextRef="#ctx0" brushRef="#br0" timeOffset="6021.3444">16878 14246 63 0,'-11'24'34'16,"2"4"-3"-16,-7-5-6 15,4 2-28-15,12 9-10 16,-2-11-18-16,6 0-2 15,5-12 1-15,10-3 0 16</inkml:trace>
  <inkml:trace contextRef="#ctx0" brushRef="#br0" timeOffset="6187.3539">17049 14236 55 0,'-28'40'34'0,"4"8"-2"15,0 1-1-15,9 0-31 16,11 4-13-16,5-14-18 15,14-7-1-15,10-13-1 16,13-5 0-16</inkml:trace>
  <inkml:trace contextRef="#ctx0" brushRef="#br0" timeOffset="6494.3714">17493 14651 72 0,'-14'4'40'0,"-17"-5"-3"15,5 14 2-15,-7 0-35 16,-5 10 0-16,0 3-1 15,5 6-2-15,1 2 0 16,11 3-1-16,11-4 0 16,11-5-1-16,19-7 0 15,11-13-3-15,17-7 0 16,7-20-6-16,22-1-28 15,-9-18 2-15,12 0-2 16,-12-13 1-16</inkml:trace>
  <inkml:trace contextRef="#ctx0" brushRef="#br0" timeOffset="6892.3942">17854 14168 70 0,'-11'20'40'0,"8"16"-2"15,-8 0 1-15,6 10-27 16,-5 9-9-16,2 9 0 16,-3 4-1-16,1 2 1 15,-4 0-2-15,2-4-1 16,3-7 0-16,4-13 0 15,3-10-1-15,5-13 0 0,7-13 2 16,4-13-3 0,4-11 3-16,5-7 0 0,0-8 0 15,3-1 0-15,-3 0 0 16,-2 2 1-16,-2 3-2 15,-6 9 2-15,1 6-2 16,-14 10 0-16,12 7 0 16,-9 5-1-16,1 7-1 15,-3 3 0-15,6 6-2 16,-1-7-5-16,11 12-9 15,-9-17-22-15,20 2 1 16,-1-13-1-16,11 1 2 16</inkml:trace>
  <inkml:trace contextRef="#ctx0" brushRef="#br0" timeOffset="7770.4444">18335 14688 72 0,'-6'-20'39'0,"6"20"-2"16,-13-20 1-16,13 20-30 15,-16 2-4-15,16-2-1 16,-22 25-1-16,11 0 1 15,-2 4-1-15,4 6-1 16,-2-1 0-16,4 3-1 16,5-4 0-16,2-3 0 15,6-9 0-15,4-8-1 16,7-9 1-16,2-9 0 15,5-10-1-15,1-8 0 16,0-7 1-16,2-5 0 16,-6-2 0-16,-2-2 0 0,-5 2-1 15,-8 3 1-15,-6 5-1 16,-6 7 1-16,-4 9-2 15,-8 6 0-15,3 9 0 16,-3 4 1-16,6 6-1 16,5 2 1-16,6 0 0 15,7-1 1-15,6 0 0 16,7-6 1-16,7-3-1 15,5-4 2-15,-1-5 0 16,5-1-1-16,-4 0 1 16,0 2 0-16,-5-2 0 15,-8 6 0-15,-3 5-1 16,-15-5 0-16,13 20-1 15,-12 3 1-15,-5 5-1 0,-1 4-1 16,-2 6 1-16,0 2-1 16,1-1 1-16,2 0-1 15,-1-4 2-15,4-6-2 16,1-9 2-16,1-7-1 15,-1-13 0-15,13-5 0 16,-6-12 0-16,2-7 0 16,0-12 0-16,4-4 2 15,-2-9-2-15,4 1 1 16,0-2 0-16,0 4 0 15,1 6 0-15,0 5 0 16,6 10-1-16,1 5 0 16,2 11 0-16,0 6 0 15,3 7 0-15,-1 4 0 16,0 5 0-16,-6 3 0 0,-2 0-1 15,-6 2 1-15,-9 2-1 16,-7 4 1-16,-11-3-1 16,-7 5 1-16,-10 1 0 15,-5 0-2-15,-7 5 2 16,0 3-1-16,-1 2 0 15,5-3 0-15,2 5 1 16,9-4-2-16,8 1 2 16,4 3 1-16,8-2-1 15,4 2 0-15,4 1 0 16,0 3-1-16,0 3-2 15,-8-1-4-15,9 16-13 16,-20-20-10-16,12 14-8 16,-17-13-3-16,11-1 0 0</inkml:trace>
  <inkml:trace contextRef="#ctx0" brushRef="#br0" timeOffset="8622.4932">19199 14788 52 0,'2'-15'36'0,"-10"-3"-1"15,4 4 0-15,-7-4-29 16,7 8 0-16,-4 0-2 16,8 10 0-16,0 0-1 0,-3 16 1 15,0 5-1-15,6 12-1 16,-3 3 1-16,1 9-2 15,-1 2 1-15,0 4-1 16,-1-5 0-16,1-7 0 16,-1-6 0-16,6-8 0 15,-3-13-1-15,-2-12 1 16,16-11 0-16,-8-11-1 15,2-11 0-15,-1-4 1 16,-2-12 0-16,-5-5 0 16,6-3 0-16,-5 1 0 15,0 2 0-15,2 8 0 16,0 3 0-16,0 11 0 15,5 7-1-15,4 13 0 0,4 8 0 16,4 8 0-16,2 6 0 16,7 5 0-16,0 2-1 15,1 4 1-15,-2 1 0 16,-1 3 0-16,-9 2-1 15,-10 2-1-15,-10 2 2 16,-11-1-2-16,-13 2 1 16,-9 1 0-16,-5 0 0 15,-6-2 0-15,-6 3 1 16,2 0 0-16,5 1 0 15,5 6 0-15,5 4 1 16,7 9-1-16,3 8 0 16,7 4 1-16,3 5 0 15,4 5-2-15,3-3 0 16,1-9-2-16,4 0-4 0,-7-29-13 15,21 6-8-15,-13-41-12 16,18 3 0-16,0-36 1 16</inkml:trace>
  <inkml:trace contextRef="#ctx0" brushRef="#br0" timeOffset="9006.515">19557 14826 54 0,'0'0'40'0,"21"9"-3"16,-3-19 2-16,16-1-18 0,4-9-19 15,2 0 0-15,4-4-1 16,2 0 1-16,-8 1 0 15,-1 1 0-15,-12 1 0 16,-8 7-1-16,-11 0 0 16,-6 14 1-16,-15-14-1 15,-7 16 0-15,-7 2-1 16,-5 5 1-16,-3 5 0 15,1 5-1-15,-1 5 1 16,6 2 0-16,7 2-1 16,8 1 0-16,14-3 0 15,10-1-2-15,14-2-1 16,8-9-6-16,23 8-13 0,-9-20-16 15,19 5-2 1,-6-12 0-16,16 1-1 0</inkml:trace>
  <inkml:trace contextRef="#ctx0" brushRef="#br0" timeOffset="9357.5352">20310 14623 88 0,'-36'22'40'16,"-8"-2"-2"-16,7 20 1 15,2-5-36-15,5 5-2 16,7-4 1-16,10-1-1 16,9-8 0-16,14-10-1 15,12-11 1-15,14-23-2 16,11-12 3-16,9-15-1 0,4-11 1 15,3-11-1-15,-4-6 0 16,-3-3 1-16,-12 3-1 16,-11 10 0-16,-10 12-1 15,-10 13 0-15,-13 20-1 16,0 17 1-16,-24 33 0 15,1 13 0-15,-5 17-2 16,-4 10-1-16,10 13-8 16,-7-18-11-16,26 9-9 15,-9-25-10-15,21-6-2 16,3-22 0-16</inkml:trace>
  <inkml:trace contextRef="#ctx0" brushRef="#br0" timeOffset="9731.5565">20883 14146 79 0,'-12'13'38'0,"-5"0"-2"15,5 14 0-15,1-2-37 16,0-3-3-16,14 13-10 16,1-17-23-16,14 3 2 15,2-14-2-15,15-5 1 16</inkml:trace>
  <inkml:trace contextRef="#ctx0" brushRef="#br0" timeOffset="9874.5648">21195 14171 75 0,'-27'24'37'0,"3"13"-1"15,-5-1-1-15,6 1-36 16,18 9-30-16,0-16-3 16,20 2-3-16,-2-13 1 15</inkml:trace>
  <inkml:trace contextRef="#ctx0" brushRef="#br0" timeOffset="10258.5867">21464 14486 75 0,'19'-29'38'16,"1"16"0"-16,-14-3-1 15,-6 16-31-15,0 0-3 16,-2 30-1-16,-12 4-1 16,0 11-1-16,-5 8 0 15,2 7-1-15,0 5-1 16,0-1-1-16,8-1-1 0,0-13-5 15,20 4-21-15,-7-23-7 16,11-7-2-16,-5-19 2 16</inkml:trace>
  <inkml:trace contextRef="#ctx0" brushRef="#br0" timeOffset="10459.5982">21434 14734 66 0,'-17'0'40'15,"-1"-4"-1"-15,18 4 1 16,-12 5-23-16,23-4-14 15,10-6-3-15,10-5-1 16,14-4-3-16,4-11-1 0,17 3-2 16,-4-20-5-16,15 12-8 15,-18-19-8-15,9 7-8 16,-13-11-1-16,-2 5 4 15</inkml:trace>
  <inkml:trace contextRef="#ctx0" brushRef="#br0" timeOffset="10783.6168">22049 14183 59 0,'-33'18'37'16,"6"24"1"-16,-15 7 1 15,8 20-19-15,-7-1-13 16,7 8-1-16,4-2-4 16,6 0 0-16,6-7-1 15,7-6-1-15,8-10 0 16,8-10-1-16,2-8 0 0,6-12 0 15,4-10 1-15,3-9 0 16,4-10 0-16,1-7 0 16,2-9 1-16,1-4 0 15,0-1 0-15,-3-1 1 16,-2 4-1-16,-3 7 1 15,-4 9-2-15,-3 10 2 16,-13 0-2-16,16 27-2 16,-13-3 0-16,-1 3-2 15,-1 7-1-15,0-6-4 16,12 10-10-16,-14-25-10 15,22 12-5-15,-10-20-6 16,14 1 2-16</inkml:trace>
  <inkml:trace contextRef="#ctx0" brushRef="#br0" timeOffset="11136.637">22299 14760 73 0,'0'0'40'0,"0"0"-2"15,-5 19 0-15,-3-8-32 16,8 5-5-16,5-2 0 15,4-1-1-15,5-3 1 16,2-5-1-16,5-5 0 16,3-7 1-16,1-8-1 15,3-3 2-15,-5-4-1 16,-1-6 1-16,-5 0-1 15,-4 2 0-15,-5 0 1 16,-9 7-1-16,-6 5 0 0,-7 13 0 16,-7 8-2-16,-4 12 1 15,-3 11 0-15,-5 8-1 16,3 6 1-16,4 1-1 15,5-2-1-15,12-7-1 16,18-5-6-16,4-29-15 16,35 1-14-16,8-21-1 15,25-10-4-15,12-15 3 16</inkml:trace>
  <inkml:trace contextRef="#ctx0" brushRef="#br0" timeOffset="12078.6908">13302 15860 74 0,'-7'-11'40'15,"-15"-3"-1"-15,-1 24-8 16,-11-4-29-16,-1 7 0 15,-2 3-1-15,4 11 1 16,0 2-1-16,9 0 1 16,9 0-2-16,8-2 2 15,11-7-2-15,11-5 1 16,7-3 0-16,10-7-1 15,4-3 0-15,-2 0 0 16,0 2 0-16,-4 4 0 16,-7 4-1-16,-8 14 1 15,-11 5 0-15,-10 7 0 16,-9 5 2-16,-2 2-2 15,-5-4 0-15,0-3 0 16,5-7-1-16,3-15-3 0,14-16-8 16,3-18-22-16,27-9-5 15,0-23-1-15,20-4 0 16</inkml:trace>
  <inkml:trace contextRef="#ctx0" brushRef="#br0" timeOffset="12322.7048">13838 15554 49 0,'-6'-22'39'16,"5"11"-1"-16,-7-5 1 16,8 16-19-16,0 0-17 15,-8 9 2-15,6 12-2 16,-2 16-1-16,-2 14-1 0,-2 15-1 15,-3 12 1-15,-1 12-2 16,-3 6 0-16,-5-2-3 16,6 1-1-16,-4-18-4 15,19 4-20-15,-9-32-9 16,14-5-2-16,-5-30 0 15</inkml:trace>
  <inkml:trace contextRef="#ctx0" brushRef="#br0" timeOffset="12503.7152">13625 15960 83 0,'-29'-9'40'0,"29"9"-1"0,-16 5-6 15,27 2-31-15,19-4-4 16,12-8-5-16,24 10-27 15,-4-14-4-15,19 3-2 16,2-9 1-16</inkml:trace>
  <inkml:trace contextRef="#ctx0" brushRef="#br0" timeOffset="13314.7615">14464 15954 40 0,'-21'8'37'16,"-14"-1"1"-16,4 14-1 15,-12-11-14-15,5 15-20 16,-2 1 0-16,9 7-1 15,2 2 1-15,7 3-1 16,5 0-1-16,7-2 0 16,8-4 1-16,10-4-1 15,4-10 0-15,7-8 0 0,9-15 0 16,7-9-1-16,4-12 1 15,2-7 1-15,2-6-2 16,-4-6 2-16,-1-1-2 16,-3 1 1-16,-6 7-1 15,-7 8 0-15,-7 8 0 16,-4 9 0-16,-11 13 0 15,3 18 0-15,-11 9 0 16,-3 11-1-16,1 7 1 16,0 2 0-16,4 1-1 15,6-7 1-15,6-9 0 16,12-10 0-16,9-17 0 15,10-17 0-15,6-12 0 16,7-7 0-16,-3-9 0 0,2-3 0 16,-5-1 0-16,-8 5 0 15,-10 8 0-15,-8 8 1 16,-10 11-1-16,-8 12 0 15,-11 12 1-15,-3 10-1 16,-1 7 0-16,-2 7 1 16,3 5-1-16,1 0 1 15,6-4-1-15,4-6 1 16,4-8 0-16,5-5 0 15,-6-18 0-15,20-4-1 16,-9-15 2-16,5-8-2 16,-2-5 2-16,1-5-2 15,0-7 1-15,2 1-1 16,-1 3 0-16,-2 0-1 0,2 10-2 15,0 2-2-15,6 20-10 16,-10-14-8-16,20 30-5 16,-17-15-8-16,21 19-5 15,-5-10 1-15</inkml:trace>
  <inkml:trace contextRef="#ctx0" brushRef="#br0" timeOffset="13734.7856">15583 15939 61 0,'-12'9'40'15,"-15"-10"-1"-15,9 11 1 16,-13-11-32-16,4 8-4 16,-2-2 0-16,3 6-1 15,-3 8-2-15,4 6 1 16,1 7-1-16,5 9 0 0,4 2-1 15,8 1 0 1,8-3 1-16,11-8-2 0,12-10 0 16,13-17 0-16,15-15-5 15,5-28-10-15,27 6-12 16,-14-32-10-16,12 8-3 15,-7-20 2-15</inkml:trace>
  <inkml:trace contextRef="#ctx0" brushRef="#br0" timeOffset="14098.8064">15986 15512 79 0,'-26'31'41'15,"10"20"-2"-15,-10-5 2 0,15 9-40 16,-10 10 1-16,4 4-2 15,-2 3 1-15,2 5 1 16,-1-3-1-16,6-10 1 16,2-8-2-16,7-11 2 15,8-19-2-15,8-19 1 16,9-20 0-16,7-15-1 15,5-15 1-15,2-4-1 16,3-5 0-16,-3 1 0 16,-2 4 1-16,-10 17-1 15,-3 11 0-15,-7 16 0 16,-5 13 0-16,-4 12-2 15,-2 10-2-15,-2 2-3 16,13 18-10-16,-11-26-9 0,17 24-6 16,-6-30-9-16,18 6-1 15,-6-21 0-15</inkml:trace>
  <inkml:trace contextRef="#ctx0" brushRef="#br0" timeOffset="14666.8389">16859 15991 61 0,'7'-15'40'16,"-10"-5"-2"-16,3 20 1 16,-21-13-34-16,9 19-2 15,-3 3 0-15,1 12-1 16,-2 5 0-16,2 5 0 15,4 3 0-15,5 4 0 16,5-2-1-16,5-5 0 16,9-11 0-16,5-4 0 15,6-16-1-15,10-7 1 0,3-13 0 16,2-7 0-16,-1-8 0 15,0-2-1-15,-7 6 1 16,-4 0 0-16,-6 8 0 16,-8 7-1-16,-14 16 0 15,0 0 0-15,0 0 0 16,-5 23 0-16,-4 1 0 15,-1 0-1-15,0 5-1 16,6-2-2-16,5 0-2 16,0-16-9-16,22 14-9 15,-11-32-6-15,21 5-10 16,0-21 0-16,13 1 1 15</inkml:trace>
  <inkml:trace contextRef="#ctx0" brushRef="#br0" timeOffset="15153.8667">17428 15898 48 0,'-17'24'39'15,"-10"-5"-2"-15,12 16 1 16,-10-10-14-16,9 11-21 16,6 1-1-16,9 4 0 15,1 1-1-15,3-5 0 16,3-3-1-16,1-6 0 15,-1-6 0-15,1-8 1 16,-7-14-1-16,10-1 1 16,-2-17-1-16,-2-9 1 15,0-9 0-15,2-3 0 0,2-9-1 16,2-2 0-16,2-3 0 15,1 3 0-15,3 6 0 16,2 6-1-16,3 5 1 16,2 5 0-16,1 10 0 15,2 8 0-15,-2 9-1 16,-2 5 1-16,-6 8 0 15,-3 6 0-15,-9 7-1 16,-6 5 1-16,-6 2 0 16,-11 4-1-16,-4 1 1 15,-5-1 0-15,-5 0-1 16,-3 4 1-16,0-2 0 15,0 1-1-15,2-1 2 16,3 4-2-16,4-1 1 0,1 7 0 16,8 3 0-16,1 0-1 15,4 5 0-15,-1 0-2 16,6 6-11-16,-11-22-10 15,19 10-11-15,-15-19-5 16,13-4 0-16</inkml:trace>
  <inkml:trace contextRef="#ctx0" brushRef="#br0" timeOffset="15619.8934">18277 15939 66 0,'8'-24'38'0,"4"10"0"16,-9-5 0-16,-3 19-35 15,0 0-2-15,0 0 1 16,1 37 0-16,-6 1-1 16,-6 8-1-16,2 10 0 15,1 0-2-15,1-6-3 16,15 7-19-16,-9-28-12 15,13-4-1-15,-12-25-1 16,32-13 0-16</inkml:trace>
  <inkml:trace contextRef="#ctx0" brushRef="#br0" timeOffset="16102.921">18410 15647 48 0,'-13'27'38'0,"2"-7"0"16,14 15-1-16,-1-14-14 15,9 4-20-15,12-6 0 16,7-2 0-16,1-1-1 16,1 1 1-16,-4-1 0 15,-3-1-1-15,-6 6 0 16,-6 0-1-16,-9 2 0 15,-3 5 0-15,-5-4 0 16,-2 0 0-16,0-1-1 16,0-3 0-16,3-4 0 15,3-6 0-15,0-10 0 0,11 6 0 16,2-12 0-16,5-5 0 15,1-5 1-15,3-5-1 16,4-3 1-16,0-2 0 16,-2 0-1-16,1 1 1 15,-5 4 0-15,-1 2-1 16,-4 8 0-16,3 6 1 15,-18 5-1-15,14 20 0 16,-10 4-1-16,-4 8 1 16,-2 6-2-16,-1 7 0 15,3 1-2-15,-4-7-2 16,17 2-8-16,-13-41-9 15,32 18-5-15,-13-37-11 16,23-8-1-16,-2-28 1 0</inkml:trace>
  <inkml:trace contextRef="#ctx0" brushRef="#br0" timeOffset="16295.9321">19337 15418 73 0,'-17'18'40'15,"6"26"-2"-15,-10 2 1 16,12 15-30-16,-6 4-5 15,3 6-3-15,2 2 0 16,3-1-3-16,2-1 0 16,1-11-4-16,7 8-10 15,-10-32-11-15,15 6-12 16,-9-26-1-16,10-3 2 0</inkml:trace>
  <inkml:trace contextRef="#ctx0" brushRef="#br0" timeOffset="16776.9595">19150 15847 63 0,'0'0'40'16,"-16"-7"0"-16,16 7 0 16,15-5-24-16,8-2-13 15,5-2-1-15,7 3-1 16,3-4 1-16,5 3-1 15,-5 1 1-15,-1 4-1 16,-4 2 0-16,-4 4 0 16,-6 1 0-16,-3 1 0 15,-8 0 0-15,-12-6-1 0,17 11 1 16,-17-11-1-16,5 12 0 15,-5-12 0-15,-4 20 0 16,-1-1 0-16,-2 4 0 16,-2 6 0-16,-4 4 0 15,2 5 1-15,1 0-1 16,6 1 0-16,3-5 0 15,6-5 1-15,13-12-1 16,7-10 0-16,11-13 0 16,8-10-1-16,1-11 1 15,3-7 0-15,-4-3-1 16,-4-7 1-16,-7 0-1 15,-14 2 0-15,-9 1 0 16,-14 8-1-16,-8 10 0 0,-13 9-2 16,-3 16-1-16,-14 1-7 15,9 28-7-15,-18-14-7 16,20 25-3-16,-10-15-12 15,17 3 2-15</inkml:trace>
  <inkml:trace contextRef="#ctx0" brushRef="#br0" timeOffset="17723.0137">20638 15965 49 0,'18'-16'34'16,"-7"-6"2"-16,5 11-3 15,-23-11-26-15,2 10-1 16,-12 2 1-16,0 9-2 16,-11 4 0-16,0 12-1 15,-9 1 0-15,3 11-1 16,1 3 0-16,0 4 0 15,7-1-1-15,8 5-1 0,6-6 1 16,10-2-1-16,9-10 0 16,11-9 0-16,8-7-1 15,7-10 1-15,6-9-1 16,2-10 0-16,-1-7 0 15,-1-4 0-15,-5-4 0 16,-4 0 0-16,-6 0 0 16,-8 0 0-16,-2 6 0 15,-7 4 0-15,-5 10 0 16,-2 20 0-16,0 0 0 15,-19 21-1-15,2 23 1 16,-1 19 0-16,-4 18 0 16,-3 15 0-16,-1 12 0 15,4 3-1-15,-2-1 2 0,5-8-2 16,6-12 1-16,1-16 0 15,7-16-1-15,0-17 1 16,3-16 0-16,2-25 0 16,0 0 1-16,-7-12-1 15,2-18 0-15,0-11 0 16,3-11 0-16,1-7 0 15,4-6 0-15,4-2 1 16,6 5-1-16,1 2 0 16,5 7-3-16,1 3-1 15,13 22-10-15,-11-14-6 16,16 21-6-16,-10-18-10 15,15 10-5-15,-2-17 1 0</inkml:trace>
  <inkml:trace contextRef="#ctx0" brushRef="#br0" timeOffset="17923.0251">21174 15573 71 0,'-11'31'38'0,"-15"3"-1"15,9 21-2-15,-16 5-32 16,11 4-3-16,5 0 1 15,3 5-1-15,5-1-2 16,3-11-5-16,20 2-20 16,-7-24-8-16,16-1-3 15,0-24 1-15</inkml:trace>
  <inkml:trace contextRef="#ctx0" brushRef="#br0" timeOffset="18316.0476">21427 15925 55 0,'-11'5'39'15,"-6"-10"-1"-15,8 18 2 16,-9-10-26-16,15 9-9 16,-8 3-1-16,4 8-1 15,-3 6-1-15,2 6 1 16,-1 7 0-16,3 2-2 15,2-3 0-15,4-2 0 16,6-5-1-16,7-9-1 0,7-9 1 16,4-13 0-16,7-14-1 15,2-10 1-15,5-10 0 16,2-9 0-16,0-6 1 15,-2-6 1-15,-6-1-1 16,-3 2 0-16,-5 6 0 16,-11 8 0-16,-7 10 0 15,-6 10 0-15,0 17-1 16,-15-5-1-16,15 5 0 15,-18 22-2-15,14-5-2 16,4-17-6-16,7 31-8 16,-7-31-7-16,11 14-5 15,-11-14-10-15,13 4 2 16,-13-4 0-16</inkml:trace>
  <inkml:trace contextRef="#ctx0" brushRef="#br0" timeOffset="18506.0585">21686 16010 57 0,'1'22'40'15,"-9"-11"-1"-15,11 13 2 16,-3-24-23-16,-11 24-15 15,10-10-1-15,2 3-1 16,-2-3 0-16,0 6-2 16,1-1 0-16,-4 2-1 15,3 3-2-15,-6-9-6 16,14 14-14-16,-7-29-13 15,-3 22-3-15,3-22 1 16,12-10 0-16</inkml:trace>
  <inkml:trace contextRef="#ctx0" brushRef="#br0" timeOffset="19113.0932">22086 15933 66 0,'0'0'38'0,"-18"-21"-2"16,18 21-2-16,-20-2-32 15,-1 8 0-15,-5 9 0 16,-2 10 1-16,-3 9-1 15,2 11 0-15,0 2 0 16,7 2-2-16,7-1 1 16,9-9-3-16,18-6-2 15,10-15-4-15,26 0-17 16,-6-33-12-16,21 0-1 15,-4-18 1-15</inkml:trace>
  <inkml:trace contextRef="#ctx0" brushRef="#br0" timeOffset="19443.112">22419 15987 53 0,'0'0'37'15,"-24"1"-1"-15,14 14-13 16,-18-15 6-16,14 12-24 16,-2 3-1-16,7 6 0 15,-2 2 0-15,8 9-1 16,-1 0-1-16,6 2 0 15,3-3 0-15,2-1-2 16,6-7 0-16,2-5 1 16,3-8-1-16,2-12 0 15,1-9 0-15,1-11-1 16,-4-3 1-16,1-8 1 15,-4-2-1-15,-4-3-2 0,-3-4 1 16,-6 3-1-16,-1 7 0 16,-2 3-2-16,-3 11-1 15,-6-1-6-15,10 19-10 16,-13-5-6-16,14 17-10 15,-1-12-2-15,9 20 2 16</inkml:trace>
  <inkml:trace contextRef="#ctx0" brushRef="#br0" timeOffset="19827.1339">22824 15957 70 0,'-8'-18'36'0,"8"18"0"16,-20-17-10-16,10 15-21 15,-4 1-2-15,1 10 1 16,-2 3-1-16,1 5 1 16,-5 4 0-16,4 4-1 15,1 0-1-15,5-1 0 16,5-1 0-16,5-5-1 15,6-6-1-15,7-4 0 16,6-6 0-16,4-3 0 16,-1-1 0-16,2-4-1 15,-4 3 1-15,-2 3 0 16,-9 2 0-16,-5 11 0 15,-9-2 0-15,-7 12 0 16,-8 3 0-16,-3 5-1 0,-5 1 1 16,1-2-3-16,1 1 0 15,5-10-4-15,16 6-8 16,-6-28-10-16,31 8-8 15,-4-22-6-15,22 0 1 16</inkml:trace>
  <inkml:trace contextRef="#ctx0" brushRef="#br0" timeOffset="20226.1568">23039 16047 40 0,'-14'8'37'16,"12"10"1"-16,2-18-2 15,6 25-14-15,-6-25-17 0,26 9 0 16,-4-11 0-16,10-2-1 16,1-7 0-16,9-6-1 15,2-9 0-15,1-3-2 16,-4-6 1-16,-2 1-2 15,-11-3 1-15,-8 0-2 16,-8 3 2-16,-10 4-1 16,-12 9 0-16,-7 10-1 15,-7 9 1-15,-5 13 1 16,-10 16-1-16,-2 13 1 15,-2 10-1-15,1 11 1 16,3 4 0-16,7-4 0 16,14-5-1-16,12-10-1 0,15-13-2 15,15-13-3-15,23-5-10 16,-4-36-8-16,30 15-4 15,-15-26-12-15,18 4-1 16,-10-9 0-16</inkml:trace>
  <inkml:trace contextRef="#ctx0" brushRef="#br0" timeOffset="20394.1665">23704 16207 83 0,'-25'27'44'15,"11"0"-3"-15,-2-24-3 16,16-3-45-16,0 0-15 15,2-39-13-15,13 16-7 0,-9-13-2 16,6 6 1-16</inkml:trace>
  <inkml:trace contextRef="#ctx0" brushRef="#br1" timeOffset="27036.5464">13022 16778 21 0,'10'-15'34'0,"-10"15"0"15,3-11 0-15,-3 11-22 16,0 0-2-16,0 0-2 16,0 0-3-16,8 12 0 15,-9 5-1-15,3 10 1 16,-2 11-2-16,0 10-2 15,-1 7 0-15,-2 6 1 16,-2 5-1-16,1 2 1 16,-1-4-3-16,0-8-1 15,5-10-5-15,-5-14-27 16,15-11-3-16,-10-21 0 0,24-9-1 15</inkml:trace>
  <inkml:trace contextRef="#ctx0" brushRef="#br1" timeOffset="27591.5781">12834 16853 58 0,'-20'-9'39'16,"20"9"-1"-16,-15-7 0 15,15 7-33-15,16-8-1 16,6 1 0-16,5-6-1 16,8-2 0-16,3-2-1 0,8-2 0 15,2-3-1-15,-2 3 0 16,-2 2 0-16,-2 7-2 15,-5 5 1-15,-8 7-1 16,-3 9 1-16,-8 6-1 16,-4 11 0-16,-6 4 1 15,-4 5-1-15,-4 5 2 16,-2 3-1-16,-1-1 0 15,-2 1 1-15,1-6-1 16,0-1 1-16,4-3 0 16,-3-4-1-16,7-12 0 15,2-3 0-15,-6-16 0 16,18 4 0-16,-4-15 1 15,5-15-1-15,0-5 1 16,3-7 0-16,-2-1 0 0,1 0 0 16,-2 2 0-16,-4 7 0 15,-4 8 0-15,-11 22-1 16,18-10 1-16,-14 22-2 15,1 10 2-15,-2 7-2 16,3 7 1-16,2 2 0 16,-1 0-2-16,5 2 0 15,-1-4-1-15,11 1-4 16,-10-17-26-16,20 1-7 15,-9-15-1-15,11 0 2 16</inkml:trace>
  <inkml:trace contextRef="#ctx0" brushRef="#br1" timeOffset="27983.6006">13786 17022 54 0,'-13'-4'38'0,"13"4"0"15,0 0-1-15,19 9-29 16,-9-6-4-16,7-2 0 15,2-7-1-15,5 5 0 16,-1-9-1-16,2 0 0 16,-3-1-1-16,-2-1-1 15,-7-2 1-15,-1 2 0 16,-12 12-1-16,2-21 1 15,-2 21-1-15,-19-16 1 16,0 8-1-16,-4 2 1 16,-1 3-1-16,-3 1 1 0,-2 7-1 15,1 9 1-15,-1 5 0 16,4 9 0-16,3 3-1 15,6 6 1-15,9 0 0 16,8 0 1-16,11-5-3 16,10-9 0-16,13-5-2 15,8-8-1-15,15-3-7 16,-5-13-29-16,25 0 1 15,-5-12-3-15,11 3 2 16</inkml:trace>
  <inkml:trace contextRef="#ctx0" brushRef="#br1" timeOffset="28854.6504">14628 16751 51 0,'-3'-18'36'16,"3"18"-1"-16,-10 13 1 15,9 4-33-15,-5 5-1 16,2 9 2-16,0 6 0 16,4 8 0-16,-2-1-1 15,7 3 1-15,-7-3-1 16,6 0-1-16,-2-3-1 15,0-7 1-15,0-6-1 16,-2-9 0-16,1-6-1 16,-1-13 1-16,0 0-1 15,6-17 0-15,-3-9 1 16,2-8-1-16,1-10 0 15,-1-3 0-15,3-9 0 16,-1 0 0-16,0-2 0 0,1 3 0 16,-1 2 1-16,1 10-2 15,-2 5 1-15,5 13-1 16,-1 6 1-16,2 10 0 15,4 9 0-15,0 4 0 16,3 6-1-16,-1 1 1 16,3 4 0-16,-5 3 0 15,0 0 0-15,-4 0 0 16,-6 7 0-16,-5-1 0 15,-7 4 0-15,-8 0 0 16,-3 1 0-16,-5 2 1 16,-4-3-1-16,2-4 0 15,1-3 0-15,4-3 0 16,7-6 0-16,7-2 0 0,5-10 0 15,17 5-1-15,3-9 1 16,6 0 0-16,5-1 0 16,1 2-1-16,0 2 1 15,-2 4 1-15,-7 10-1 16,-6-2 0-16,-9 12 0 15,-9-1 1-15,-13 13-1 16,-8-2 1-16,-8 7-1 16,-5-8 1-16,-2 0 0 15,-1-2-2-15,6-9-1 16,7-10-1-16,13-5-5 15,0-19-26-15,32 2-4 16,-1-14-2-16,21-1 1 16</inkml:trace>
  <inkml:trace contextRef="#ctx0" brushRef="#br1" timeOffset="29230.6719">15030 17105 56 0,'-3'12'39'16,"3"-12"-2"-16,0 0 2 15,19 5-35-15,11-12 0 16,5-2-1-16,4-5 0 16,3-4-1-16,0 3 0 15,-7-5 0-15,-8 5-1 16,-12-4 0-16,-6 3-1 15,-13-1 1-15,-6 2-1 16,-9 5 0-16,-9-1 0 0,-3 8 1 16,-4 5-1-16,-3 11 0 15,1 8 0-15,-2 7 1 16,5 6-1-16,4 4 1 15,10 1 0-15,9 0-1 16,13-9 0-16,12-3-1 16,13-10-3-16,17-5-3 15,4-12 0-15,21 1-6 16,-7-14-26-16,19-1 1 15,-6-8-2-15,10 3 3 16</inkml:trace>
  <inkml:trace contextRef="#ctx0" brushRef="#br1" timeOffset="29728.7004">15563 17071 43 0,'-5'-16'34'0,"5"16"4"16,-11-9-3-16,11 9-27 15,-14 10-1-15,9 2-1 16,-3 4-2-16,2 5 0 0,-3 2-1 16,2 2 0-16,-2 2 0 15,2-2 0-15,1-4-1 16,3-3 0-16,1-7 0 15,2-11 0-15,0 0-1 16,18-22 0-16,-2-1-1 16,1-9 1-16,6-9-1 15,3 5 0-15,2-8 1 16,-3 6-1-16,2 3 0 15,-5 8 0-15,-2 7 1 16,-4 17-1-16,-5 10 0 16,-4 4 0-16,-2 15 0 15,-2 5 0-15,-1 8-1 16,0 0 0-16,1 7-2 0,0-11-2 15,12 10-9-15,-11-14-24 16,23-3-2-16,-7-20-1 16,15-3 2-16</inkml:trace>
  <inkml:trace contextRef="#ctx0" brushRef="#br1" timeOffset="30086.7208">15922 17095 61 0,'-12'18'40'15,"-4"-7"-3"-15,20 1 3 16,-4-12-37-16,31 9 0 0,-2-12 0 16,9-4 0-1,0-4-1-15,4-1-1 0,-6-2 1 16,-4-2-1-16,-10 1 1 15,-5-2-1-15,-13-3 0 16,-4 8-1-16,-9-3 1 16,-6 6-1-16,-4 0 0 15,-4 6 0-15,-3 6-1 16,-5 5 1-16,0 14 0 15,0-2 0-15,2 12 0 16,5-4 0-16,5 8 0 16,10-8-1-16,13 0-2 15,6-10-3-15,23 4-20 16,-10-16-13-16,23-3 1 15,-3-11-3-15,16-1 2 16</inkml:trace>
  <inkml:trace contextRef="#ctx0" brushRef="#br1" timeOffset="30646.7529">16560 17061 78 0,'-28'-11'27'16,"10"16"5"-16,-21-11-1 16,8 14-23-16,-2 0-2 15,3 6-3-15,0 4 0 16,5 5 0-16,7 2-1 15,3 5 0-15,4 0-1 16,9 1 1-16,5-7 0 16,9-6-1-16,7-10 0 15,8-12 0-15,9-11-1 16,8-16 1-16,5-16-1 15,6-7-1-15,-2-9 2 16,-2-1-2-16,-5-2 1 0,-6 4 0 16,-8 8 0-16,-13 10 0 15,-7 15 1-15,-10 15-1 16,-2 14 0-16,-16 20 0 15,1 19-1-15,-2 10 2 16,-2 15-2-16,1 3 1 16,7 3-2-16,4-5 0 15,12-2-4-15,2-18-9 16,22-1-24-16,-10-26 1 15,20-6-3-15,-7-19 1 16</inkml:trace>
  <inkml:trace contextRef="#ctx0" brushRef="#br1" timeOffset="30822.7629">17027 17011 73 0,'-14'23'38'16,"13"7"-1"-16,-13-4-3 15,13 8-32-15,0 7-2 16,2-3-1-16,5-1-1 15,-3-7-2-15,11 2-11 16,-9-19-21-16,10-7 0 16,-15-6-3-16,22-25 4 15</inkml:trace>
  <inkml:trace contextRef="#ctx0" brushRef="#br1" timeOffset="30935.7694">17080 16932 58 0,'-8'-38'33'0,"-6"-3"-10"15,9 19-2-15,-6 9-40 0,5 2-10 16,6 11-2-16,0 0-1 15</inkml:trace>
  <inkml:trace contextRef="#ctx0" brushRef="#br1" timeOffset="31314.7911">17474 17110 31 0,'0'0'37'0,"-10"-20"-1"15,10 20 1-15,-19-23-19 16,19 23-10-16,-28-11-2 15,10 11-2-15,-6 9 0 16,-1 5 0-16,-3 5-1 16,1 6 1-16,1 2-1 15,8 0-1-15,3 0 0 16,10-3 0-16,10-8-1 15,12-7-1-15,13-6-2 16,9-13-5-16,18 2-16 16,-10-17-16-16,21-1 1 15,-3-23-3-15,9 2 2 16</inkml:trace>
  <inkml:trace contextRef="#ctx0" brushRef="#br1" timeOffset="31491.8012">17964 16628 46 0,'-10'13'40'16,"-12"4"-2"-16,8 25 0 15,-12-11-12-15,6 24-23 16,5 6-1-16,1 3 0 16,3 3-2-16,2-3 0 15,5 1-3-15,2-11-3 16,15 5-33-16,-14-19 1 15,11-5-2-15,-8-19 1 16</inkml:trace>
  <inkml:trace contextRef="#ctx0" brushRef="#br1" timeOffset="31665.8111">17772 17038 56 0,'-10'-5'41'0,"-3"-2"-1"15,13 7 0-15,2-10-18 16,10 8-23-16,12-1-4 15,-2-13-25-15,21 14-7 16,-4-11-2-16,16 7-1 16</inkml:trace>
  <inkml:trace contextRef="#ctx0" brushRef="#br1" timeOffset="32152.8389">18338 17003 62 0,'0'0'38'16,"-29"-7"-6"-16,22 18-1 15,-16-10-22-15,6 8-4 0,-3 3-1 16,4 1-1-16,0 5-1 15,7-4 0-15,4-1 0 16,6-1-1-16,-1-12 0 16,22 11 0-16,-1-12 0 15,4 0 0-15,1-5 0 16,2 3 0-16,-4-1 0 15,2 3 0-15,-9 5 0 16,-3 1-1-16,-7 8 1 16,-6 1 0-16,-7 7-1 15,-5 1 1-15,-3 1-1 16,-5 0 0-16,2 2-2 15,-3-5 0-15,8-1-4 16,-4-11-12-16,21 5-20 0,-5-13-3 16,0 0 0-16,15-25 0 15</inkml:trace>
  <inkml:trace contextRef="#ctx0" brushRef="#br1" timeOffset="32595.8644">19181 16707 36 0,'0'0'37'0,"0"0"0"16,-3 19 0-16,-9-7-13 15,2 19-20-15,0 3 0 16,4 10-1-16,-1 5-1 0,2 6 1 16,2 1-1-16,3 0 0 15,2 1-2-15,-2-7-1 16,10 5-5-16,-12-16-31 15,17-2-1-15,-9-18 0 16,10-6-1-16</inkml:trace>
  <inkml:trace contextRef="#ctx0" brushRef="#br1" timeOffset="32798.876">19023 17053 74 0,'0'0'42'16,"-14"-1"-3"-16,14 1 1 15,9-2-36-15,10-1-4 0,15-3-2 16,3-2-1-16,10 1-2 16,-2-4-4-16,20 10-30 15,-12-10 1-15,11 13-1 16,-12-8 1-16</inkml:trace>
  <inkml:trace contextRef="#ctx0" brushRef="#br1" timeOffset="33166.897">19548 17070 56 0,'-3'14'40'0,"3"-14"-1"15,5 13 1-15,-5-13-26 0,26-3-11 16,-3-1-1-16,7 0-1 15,1-2 0-15,-1 0 0 16,2-5-1-16,-6-2 1 16,-4-5 0-16,-4 0-1 15,-7-3 1-15,-3 0-1 16,-7-2 0-16,-4 6 0 15,-6 1 1-15,-6 7-1 16,-5 9 0-16,-4 11 0 16,-7 7 1-16,0 10 0 15,-2 5-1-15,-1 7 2 16,6 2-2-16,10-1 1 15,8-7-3-15,14-8-2 16,20-1-13-16,-1-19-22 0,24-5 0 16,-3-18-2-16,17 2 1 15</inkml:trace>
  <inkml:trace contextRef="#ctx0" brushRef="#br1" timeOffset="33552.9191">20161 16905 43 0,'0'0'33'0,"0"0"1"16,0 0-2-16,-12-2-26 16,12 2-1-16,-20 14 2 15,10 4-1-15,-14-1 2 16,5 9 0-16,-4-7-3 15,3 7 1-15,3-2-3 0,6-4-1 16,10-2-1-16,1-18 1 16,22 14-2-16,0-13 0 15,6-1 0-15,4 0-1 16,-3-2 1-16,0 4 0 15,-4 4 0-15,-8 4 0 16,-10 5 0-16,-5 4 0 16,-11 3 1-16,-4 2-1 15,-3 1 0-15,-4-4 0 16,3-2-3-16,-1-7-4 15,18 4-17-15,-14-16-14 16,14 0-1-16,8-23-2 16,8 3 1-16</inkml:trace>
  <inkml:trace contextRef="#ctx0" brushRef="#br1" timeOffset="34075.949">20743 16752 45 0,'14'-6'32'15,"-12"-9"0"-15,9 16-1 16,-16-14-18-16,5 13-3 16,0 0-1-16,0 0-3 15,0 0 0-15,5 20-1 0,-7-3-1 16,0 10-1-16,-2 12-1 15,-1 7 0-15,-6 11-1 16,2 4 1-16,-4 5-1 16,2-2-1-16,0 0-1 15,2-11-2-15,6-5-4 16,-6-18-19-16,21-2-12 15,-12-28 0-15,16 2-4 16,-12-23 3-16</inkml:trace>
  <inkml:trace contextRef="#ctx0" brushRef="#br1" timeOffset="34263.9598">20610 17018 61 0,'-20'-9'42'0,"-7"-8"-2"0,27 17 0 16,-16-11-18-16,16 11-17 15,29-17-3-15,5 3 0 16,9-1-2-16,8-4-1 15,11 4-2-15,0-7-2 16,7 16-7-16,-11-10-17 16,13 17-11-16,-15-6-2 15,7 13 2-15</inkml:trace>
  <inkml:trace contextRef="#ctx0" brushRef="#br1" timeOffset="34887.9955">22267 16670 67 0,'-12'1'38'15,"-14"-10"-8"-15,2 24 2 16,-8-7-25-16,-5 9-3 15,-2 5-1-15,2 6-1 0,3 9 1 16,1 6-1-16,2 7 0 16,5 5 0-16,4 4 0 15,10 2-1-15,5-1 0 16,6-1-1-16,6-5-3 15,2-12-2-15,12 2-11 16,-11-22-22-16,12-3 1 16,-20-19-3-16,17-6 1 15</inkml:trace>
  <inkml:trace contextRef="#ctx0" brushRef="#br1" timeOffset="35740.0442">21771 17093 52 0,'-23'-9'39'0,"23"9"0"16,-14-8-7-16,30 12-7 15,1-7-20-15,16-2-2 16,11-4-1-16,9-4-1 16,7-4 0-16,6 0-1 15,3-2-1-15,-4 3 1 16,-8 1-1-16,-4 3 0 15,-14 4 1-15,-5 4-1 16,-12 6 0-16,-22-2 1 16,10 23 0-16,-16-9 0 15,-7 6 0-15,-6 2 1 16,-1 3-1-16,-4 4 1 15,-2 2-1-15,4-1 1 16,4 1 0-16,7 4 0 0,7-6 0 16,6-2 0-16,10-5 0 15,7-7-1-15,7-10 1 16,7-9-1-16,1-11-1 15,-2-7 1-15,-2-4-1 16,-3-7 0-16,-10-1 1 16,-5-3 0-16,-8 0-1 15,-8 4 1-15,-4-1 0 16,-4 8 0-16,0 0 0 15,0 10-1-15,-1 5 1 16,13 11 0-16,-15-4 0 16,15 4 0-16,1 19 0 15,6-7 0-15,4 3 0 16,3-3 0-16,4-2 0 15,7-3 0-15,-1-2 1 0,1-4-1 16,1 1 0-16,-1-3 1 16,-5 0 0-16,-1 1-1 15,-8-1 1-15,-11 1-1 16,14 1 1-16,-14-1 0 15,0 0-1-15,0 0 1 16,-5 17-1-16,3-4 0 16,-3 3 0-16,1 5 1 15,0 4-1-15,3 1 0 16,4-1 1-16,2-1-1 15,3-4 1-15,9-9 0 16,3-7-1-16,5-12 0 16,8-11 0-16,1-6 0 15,3-12 0-15,0 0 0 0,-2-5 0 16,-2 2-1-16,-6 6 2 15,-5 5-1-15,-6 9 1 16,-16 20-1-16,15 0 0 16,-15 13 0-16,-5 10 0 15,0 6 0-15,-5 5-1 16,-1 0-2-16,3 3-2 15,-6-13-7-15,15 11-6 16,-16-24-12-16,20 3-9 16,-5-14-3-16,0 0 3 15</inkml:trace>
  <inkml:trace contextRef="#ctx0" brushRef="#br1" timeOffset="36254.0735">23220 17063 45 0,'6'-16'36'0,"-6"16"3"16,8-15-8-16,2 15-14 15,-10 0-9-15,0 0-3 0,0 0-1 16,-9 18-1-16,0-1-1 15,2 4 0-15,-7 5 1 16,1 3-2-16,3-3 1 16,-2 1-1-16,5-8 1 15,4-4-1-15,3-15 0 16,0 0 0-16,21-11-2 15,-3-11 2-15,6-8-1 16,2-1 1-16,2-8-1 16,-1 3 0-16,-1 1 1 15,-6 8-1-15,-3 5 1 16,-5 11-1-16,-12 11 0 15,17-6 0-15,-15 17 0 16,1 6 0-16,-2 6-1 0,0 3-1 16,1 1-2-16,-2 0-2 15,10 10-5-15,-14-14-9 16,21 13-3-16,-17-19-6 15,22 5-11-15,-8-13 1 16</inkml:trace>
  <inkml:trace contextRef="#ctx0" brushRef="#br1" timeOffset="36795.1045">23845 17115 44 0,'-12'-3'33'0,"12"3"-2"0,0 0-1 16,11-4-15-16,-11 4-5 16,1-11-2-16,-1 11-1 15,-1-11-1-15,1 11-1 16,-16-15-1-16,3 8-1 15,-3 2 0-15,-5-1-1 16,2 3 0-16,-6 3-1 16,0 5 0-16,-1 4-1 15,2 7 1-15,1 5-1 16,3 6 1-16,6-1 1 15,4 1-2-15,7-6 2 16,9-4-1-16,6-8 0 16,9-9-1-16,5-9 1 0,6-11-1 15,1-6 0-15,3-4 0 16,-1-8 0-16,-4-3-1 15,0-1 2-15,-10 1-2 16,-1 0 2-16,-7 5-2 16,-3 4 2-16,-4 7-1 15,-7 10 0-15,1 15 0 16,-15 12 0-16,3 15 0 15,-1 12 0-15,-1 9 1 16,4 8-2-16,1-2 0 16,4 2-2-16,2-11-5 15,17 1-4-15,-10-25-10 16,24 1-6-16,-13-25-14 15,15-6 0-15,-3-15-1 0</inkml:trace>
  <inkml:trace contextRef="#ctx0" brushRef="#br1" timeOffset="38779.218">13399 17856 60 0,'0'0'35'15,"-52"2"-9"-15,52-2 8 16,0 0-27-16,0 0-2 16,0 0 0-16,-57 3 1 15,57-3-2-15,0 0 1 16,-47 31-2-16,47-31-2 15,0 0 2-15,-37 45 0 0,37-45-2 16,0 0 0-16,-11 47 0 16,11-47-3-16,0 0 3 15,0 0 1-15,0 0-3 16,58 27 0-16,-58-27 0 15,0 0 1-15,58-25 0 16,-58 25 1-16,0 0-2 16,56-48 0-16,-56 48 2 15,0 0-1-15,39-45 0 16,-39 45 0-16,0 0 1 15,0 0 1-15,0 0-1 16,37 49 0-16,-37-49 0 16,8 79-2-16,-3-28 3 15,-4 6-4-15,-2 3 3 0,-2 3-1 16,1-1-1-16,-4 1 2 15,-2-6 0-15,-1-5 3 16,-3-8-3-16,12-44 3 16,-26 62-2-16,26-62-2 15,0 0 2-15,-50 16-2 16,50-16-2-16,0 0-2 15,-41-53-4-15,41 53-11 16,-9-46-19-16,9 46-3 16,6-55-2-16,-6 55 2 15</inkml:trace>
  <inkml:trace contextRef="#ctx0" brushRef="#br1" timeOffset="39356.2509">13930 17614 35 0,'1'-15'32'0,"3"4"-8"15,-5-6 4-15,8 4-16 16,-12-7-4-16,10 9-1 15,-10-5 1-15,5 16-2 16,0-20 1-16,0 20 1 16,-2-9-2-16,2 9 0 15,0 0-1-15,-4 9-2 16,-1 5 0-16,1 4 0 15,-1 8-2-15,-2 5 1 16,1 8-1-16,6-39-1 16,0 0 0-16,-8 71 1 0,8-71 1 15,-5 57-1-15,5-57 0 16,-1 56 0-16,1-56-1 15,-1 52 1-15,1-52-1 16,2 48-3-16,-2-48-1 16,5 42-5-16,-5-42-16 15,0 0-17-15,21 51 1 16,-21-51-2-16,0 0 2 15</inkml:trace>
  <inkml:trace contextRef="#ctx0" brushRef="#br1" timeOffset="40063.2914">14183 17830 62 0,'7'-21'37'16,"5"3"0"-16,-8-1-13 16,2 8-16-16,-6-1-4 15,0 12 1-15,0 0-1 16,0 0 0-16,0 0-1 15,0 0 0-15,0 0-1 16,0 0 0-16,0 0 1 16,4 63-1-16,-4-63 0 15,0 0-3-15,12 40 3 16,-12-40-2-16,0 0 0 15,0 0 2-15,59 33-3 0,-59-33 1 16,51 0-1 0,-51 0 4-16,40-5-4 0,6-10 3 15,-6-11-1-15,1-3-1 16,-9-6 1-16,-7 7 0 15,-18 8-1-15,-7 20 1 16,0 0-1-16,10-4 0 16,-10 4 0-16,0 0 1 15,0 0-1-15,0 0 0 16,14 48 0-16,-14-48 1 15,0 0 0-15,8 47-1 16,-8-47 1-16,0 0-3 16,8 45-1-16,-8-45-7 15,0 0-11-15,18 47-19 16,-18-47-2-16,0 0-1 15,0 0 2-15</inkml:trace>
  <inkml:trace contextRef="#ctx0" brushRef="#br1" timeOffset="40700.3278">15207 17785 37 0,'1'-17'35'0,"-2"3"1"16,-2 1-4-16,-7-1-12 16,0 3-14-16,-5 5 2 15,2 4-3-15,-6 2 0 16,-2 3-1-16,-6 3-1 15,27-6 0-15,0 0-1 16,0 0 1-16,-57 32-1 16,57-32-1-16,0 0 2 15,-46 45 0-15,46-45-1 16,0 0-1-16,-41 53 2 15,41-53-3-15,0 0 1 16,-2 53 0-16,2-53 0 16,0 0-4-16,0 0 0 15,63 46-6-15,-63-46-14 16,70 11-16-16,-70-11-2 0,87-12-2 15,-50-3 0-15</inkml:trace>
  <inkml:trace contextRef="#ctx0" brushRef="#br1" timeOffset="41550.3765">15572 17895 53 0,'0'0'30'15,"0"0"0"-15,0 0-1 16,0 0-21-16,0 0-1 16,9-44-2-16,-9 44-1 15,0 0 1-15,6-20-3 16,-26 4 2-16,20 16-1 15,0 0-1-15,0 0 0 16,-45-13 1-16,45 13-2 16,0 0 1-16,0 0 0 15,-59 13 1-15,59-13-2 0,0 0 1 16,0 0-1-16,-52 46 1 15,52-46-1-15,0 0 1 16,-25 58-1-16,25-58 0 16,0 0 1-16,0 60-2 15,0-60 2-15,0 0-2 16,41 40 2-16,-41-40-2 15,54 9 0-15,-54-9-1 16,64-5 1-16,-64 5-1 16,68-25 0-16,-39 8 2 15,30-20-1-15,-14-10-1 16,-12-2 2-16,-20 6-1 15,-16-1 0-15,-26 15 0 0,-9 16 0 16,38 13-2-16,0 0 0 16,-64 20 0-16,64-20-3 15,0 0-7-15,-56 49-12 16,56-49-16-16,0 0-3 15,0 0 3-15</inkml:trace>
  <inkml:trace contextRef="#ctx0" brushRef="#br1" timeOffset="42385.4243">16222 17827 59 0,'7'-15'35'0,"-4"0"0"15,-8 5-12-15,5 10-14 16,-22-18-4-16,22 18-1 16,0 0 0-16,0 0-1 15,0 0 1-15,0 0-2 16,-56 18 1-16,56-18-1 15,0 0 1-15,0 0-2 0,0 0 0 16,-44 45 0-16,44-45 0 16,0 0-1-16,0 0 1 15,0 0 0-15,0 46 0 16,0-46 1-16,0 0-1 15,0 0 0-15,0 0 1 16,57 34-1-16,-57-34 1 16,0 0-1-16,0 0 0 15,57 37-1-15,-57-37 2 16,0 0-2-16,13 41 1 15,-13-41-1-15,0 0 1 16,-13 52-3-16,13-52 3 16,0 0 1-16,-38 45-2 15,38-45-3-15,0 0 3 16,0 0-1-16,-59 40-1 0,59-40 2 15,0 0-4-15,0 0-2 16,0 0-5-16,0 0-10 16,0 0-14-16,0 0-3 15,0 0-4-15,0 0 0 16</inkml:trace>
  <inkml:trace contextRef="#ctx0" brushRef="#br1" timeOffset="43090.4646">16510 17946 56 0,'0'0'39'16,"0"0"-1"-16,0 0-1 16,0 0-32-16,0 0 0 15,0 0-1-15,0 0 2 16,0 0-3-16,0 0 0 15,0 0 0-15,0 0-2 16,0 0 1-16,48 25-1 16,-48-25 2-16,0 0-3 15,60 0 0-15,-60 0-2 16,48-10 4-16,-48 10-3 0,48-18 1 15,-48 18-1-15,77-38 1 16,-41 8 0-16,-36 30 1 16,22-32 0-16,-8 3-2 15,-18 3 2-15,-7 3-1 16,-10 8 1-16,-1 10 0 15,-4 1-1-15,26 4 1 16,-24 0-1-16,24 0 1 16,0 0-1-16,-36 6 1 15,36-6-1-15,0 0 1 16,0 0-1-16,0 0 1 15,-57 33-1-15,57-33 0 16,0 0 2-16,0 0-1 16,-62 61 0-16,62-61-2 0,-33 43 3 15,33-43-2-15,-37 47 1 16,37-47-1-16,-36 52 1 15,36-52-2-15,-28 55 1 16,28-55 1-16,-11 50-1 16,11-50 0-16,9 42 0 15,-9-42-1-15,0 0 1 16,59 39 1-16,-59-39-2 15,69 7-2-15,-69-7 0 16,82-9-4-16,-34 2-6 16,-48 7-7-16,93-19-12 15,-93 19-12-15,86-29-1 16,-86 29 2-16</inkml:trace>
  <inkml:trace contextRef="#ctx0" brushRef="#br1" timeOffset="44044.5192">17793 18021 69 0,'31'-41'35'0,"-31"41"-4"16,0 0-7-16,0 0-19 15,-20-49-1-15,20 49 0 16,0 0-3-16,0 0 2 16,-46-42 0-16,46 42 0 15,0 0-1-15,-52-19 1 16,52 19 0-16,0 0 0 0,-65 8 0 15,65-8-1-15,0 0 1 16,-59 35-2-16,59-35 1 16,0 0-2-16,-46 56 2 15,46-56-1-15,-12 44 1 16,12-44-3-16,0 0 1 15,16 49 3-15,-16-49-3 16,0 0 3-16,57 14-3 16,-57-14-1-16,56-13 1 15,-56 13 1-15,63-27-1 16,-63 27-1-16,65-38 1 15,-65 38 0-15,59-43 0 16,-59 43 0-16,49-43 0 16,-49 43 0-16,0 0 1 0,0 0 0 15,52-34 1-15,-52 34-1 16,0 0 0-16,0 0-2 15,4 45 1-15,-4-45 0 16,0 0-2-16,2 60-1 16,-2-60-4-16,0 0-5 15,35 49-10-15,-35-49-8 16,0 0-9-16,54 23-1 15,-54-23 1-15</inkml:trace>
  <inkml:trace contextRef="#ctx0" brushRef="#br1" timeOffset="44367.5376">18335 17524 41 0,'3'-12'35'16,"11"6"-4"-16,-14 6-1 15,0 0-13-15,0 0-4 16,-3 13-2-16,-3 7-4 16,3 8-2-16,-3 4-1 15,6-32 0-15,-5 48-1 16,5-48 0-16,-1 61-1 15,1-61 0-15,-5 74-1 16,5-74 1-16,0 76-2 16,0-76-3-16,-1 71 2 0,1-71-4 15,7 67-5-15,-7-67-14 16,2 60-12-16,-2-60-5 15,5 47 0-15,-5-47 3 16</inkml:trace>
  <inkml:trace contextRef="#ctx0" brushRef="#br1" timeOffset="44623.5523">18272 17901 64 0,'0'0'41'16,"-30"-55"-2"-16,30 55 2 15,0 0-26-15,0 0-12 16,-14-41 0-16,14 41-1 0,0 0 0 16,47-19-1-16,-20 12 0 15,0 5 0-15,15-11-2 16,5 5-1-16,5 1-5 15,-8-1-14-15,11 6-18 16,-16-3-2-16,10-1-1 16,-15-2-1-16</inkml:trace>
  <inkml:trace contextRef="#ctx0" brushRef="#br1" timeOffset="45257.5886">19215 17612 74 0,'11'-6'39'0,"-11"6"-2"15,9-1-9-15,-11 11-23 16,2 10-1-16,0-20-1 15,0 0 0-15,-4 51 0 16,4-51 0-16,-6 57 1 0,6-57-4 16,-10 77 2-16,10-77-2 15,-13 73 2-15,13-73-3 16,-11 79 1-16,11-79-5 15,-6 72-1-15,6-72-12 16,2 63-21-16,-2-63-1 16,5 46-2-16,-5-46 1 15</inkml:trace>
  <inkml:trace contextRef="#ctx0" brushRef="#br1" timeOffset="45471.6008">19169 18001 88 0,'0'0'42'15,"-26"-43"1"-15,26 43-7 16,0 0-33-16,0 0-3 16,0 0 3-16,20-44-4 15,-20 44 0-15,50-17 1 16,-37 15-3-16,-13 2-10 15,72-20-21-15,20-8-4 16,-6 4-4-16,-3 2 1 16</inkml:trace>
  <inkml:trace contextRef="#ctx0" brushRef="#br1" timeOffset="45945.6278">19748 17618 75 0,'-4'-14'39'0,"4"14"0"16,-19 5-1-16,5 10-33 15,-2 4-1-15,16-19 0 16,0 0-1-16,-22 57-1 15,22-57 2-15,-19 56-2 16,19-56 1-16,-22 73-3 16,22-73 2-16,-21 70-1 15,21-70 0-15,-18 72 0 16,18-72-1-16,-10 61 0 0,10-61 0 15,2 42 2-15,-2-42-2 16,0 0 0-16,0 0 0 16,0 0 0-16,52 20-1 15,-52-20 1-15,0 0 0 16,51-39-1-16,-51 39 2 15,0 0-2-15,54-45 2 16,-54 45 0-16,0 0 0 16,0 0 0-16,58-17-1 15,-58 17-2-15,0 0 0 16,0 0-1-16,30 47-8 15,-30-47-6-15,0 0-12 16,17 59-13-16,-17-59-1 16,0 0 1-16</inkml:trace>
  <inkml:trace contextRef="#ctx0" brushRef="#br1" timeOffset="46597.6651">20013 17965 73 0,'0'0'41'0,"0"0"-14"15,0 0 10-15,0 0-30 16,0 0 0-16,0 0-2 15,0 0-2-15,0 0 0 16,0 0-2-16,54-38 0 16,-54 38 0-16,0 0 0 15,57-17 0-15,-57 17-1 16,0 0 0-16,55-18 3 0,-55 18-2 15,0 0 0-15,49-22-1 16,-49 22 1-16,43-27-1 16,-42 7 1-16,-6 3-1 15,-15 2-2-15,20 15 2 16,0 0 1-16,0 0-1 15,-55-6 1-15,55 6-1 16,0 0 1-16,-53 36 1 16,53-36 1-16,0 0-4 15,-44 62 3-15,44-62-1 16,-14 46 1-16,14-46-1 15,0 0-2-15,9 59-2 16,-9-59-1-16,0 0-5 0,61 47-13 16,-61-47-12-16,65 18-9 15,-65-18 2-15,89-7-1 16</inkml:trace>
  <inkml:trace contextRef="#ctx0" brushRef="#br1" timeOffset="47522.7181">20713 17946 47 0,'0'0'38'0,"0"0"2"15,0 0-4-15,0 0-17 16,0 0-12-16,0 0-2 15,0 0-3-15,0 0 2 16,0 0-3-16,0 0-1 16,49-26 1-16,-49 26 0 15,0 0 1-15,65-19-2 16,-65 19 1-16,0 0-1 15,68-24 3-15,-68 24-3 16,0 0 1-16,66-42-1 16,-60 23 0-16,-6 19 1 15,0 0-1-15,0 0 1 16,0 0-3-16,-50-22 3 0,50 22 0 15,0 0 1-15,-66 16 0 16,66-16 0-16,0 0-1 16,-56 42-2-16,56-42 3 15,0 0-3-15,-22 52 0 16,22-52 0-16,0 0-1 15,0 0-4-15,59 48-3 16,-59-48-10-16,61 19-21 16,-61-19 3-16,70 4-3 15,-70-4 1-15</inkml:trace>
  <inkml:trace contextRef="#ctx0" brushRef="#br1" timeOffset="47927.7412">21274 17852 71 0,'0'0'37'0,"0"0"-2"15,0 0-1-15,0 0-29 16,0 0-1-16,0 0 0 16,0 0 0-16,0 0 0 15,-36 43-1-15,36-43 1 16,0 0-1-16,-16 41 0 15,16-41-2-15,0 0-2 16,0 0 2-16,-5 47-1 16,5-47-1-16,0 0 1 15,0 0 0-15,0 0-1 16,0 0 1-16,49-12 3 15,-49 12-4-15,0 0 2 16,0 0 0-16,53-52-1 0,-53 52 1 16,0 0 0-16,0 0 0 15,51-31-2-15,-51 31 2 16,0 0 0-16,0 0 0 15,0 0-2-15,0 0 0 16,38 48-3-16,-38-48-8 16,0 0-6-16,22 44-14 15,-22-44-11-15,0 0 0 16,0 0-1-16</inkml:trace>
  <inkml:trace contextRef="#ctx0" brushRef="#br1" timeOffset="48633.7816">21957 17876 77 0,'0'0'27'0,"0"0"2"0,0 0 1 16,0 0-22-16,0 0-4 15,0 0 1-15,0 0-1 16,-58-11 0-16,58 11-1 15,0 0 0-15,-74 9 1 16,74-9-2-16,-48 18 2 16,48-18-2-16,-50 28 2 15,50-28-4-15,0 0 2 16,-50 41-1-16,50-41-1 15,0 0 3-15,0 0-4 16,0 0 1-16,0 0-1 16,64 34 2-16,-64-34-1 15,62-17-1-15,-28 5 1 16,41-26-1-16,-5-14 0 0,-2-4 2 15,-16-10-1-15,-14 2 0 16,-23 6 0-16,-3 10 0 16,-11 15 1-16,-1 11-1 15,-1 9 0-15,1 13 1 16,-4 14-1-16,1 13 1 15,3-27-1-15,0 0 1 16,-10 68-1-16,10-68 2 16,-11 70-1-16,11-70 0 15,-8 81 0-15,8-81-1 16,-6 77 1-16,6-77-4 15,-1 70 3-15,1-70-3 16,6 63-2-16,-6-63-3 16,8 53-7-16,-8-53-7 15,6 47-6-15,-6-47-12 0,0 0-2 16,0 0 1-16</inkml:trace>
  <inkml:trace contextRef="#ctx0" brushRef="#br1" timeOffset="49528.8329">22452 18110 65 0,'0'0'44'15,"0"0"-1"-15,0 0-1 16,0 0-36-16,0 0-13 15,0 0-35-15,0 0 2 16,0 0-5-16,53-11 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42:59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 989 86 0,'0'0'36'0,"0"0"0"16,0 0-3-16,0 0-27 15,0 0 0-15,0 0-1 16,0 0 0-16,0 0-2 15,35 58 1-15,-21 23-3 16,-7 14 1-16,-4 15-2 0,-20-10 0 16,5 23-1-16,-2 1 0 15,-6-12-1-15,0-21 0 16,4-6-3-16,-5-18-5 15,20-3-24-15,-10-25-3 16,12-11 1-16,-1-28-2 16</inkml:trace>
  <inkml:trace contextRef="#ctx0" brushRef="#br0" timeOffset="434.0248">1877 1264 104 0,'0'0'39'16,"-7"-74"1"-16,7 74-2 16,-10-67-36-16,10 67 0 15,16-53-1-15,-16 53 0 16,0 0 1-16,69-51-1 15,-69 51 0-15,83-22-1 16,-27 16-1-16,0 1 1 16,6 4 0-16,-1 5-1 15,2 9 2-15,7 21-1 16,38 31 1-16,-31 17-2 15,-33 23 3-15,-58 2-4 16,-33 20 3-16,-34 1 0 16,-8-8-2-16,-4-25 2 15,-3-7-1-15,1-15 1 0,4-7-2 16,6-19 3-16,9-9-3 15,12-12 0-15,12-10-1 16,17-11-1-16,18-14 0 16,23-5-3-16,14-14-5 15,33 0-28-15,3-9 4 16,23 0-3-16,2-7 1 15</inkml:trace>
  <inkml:trace contextRef="#ctx0" brushRef="#br0" timeOffset="667.0382">2973 1470 81 0,'14'-2'36'16,"-5"13"0"-16,-18 15 1 15,7 15-27-15,-22 15-2 16,2 8-3-16,-10 9 0 15,3 3-2-15,0-3 0 16,5 2-2-16,5-10 0 16,6-7-5-16,13-14-1 15,0-29-26-15,23-7-8 16,1-22 2-16,14-12-3 15</inkml:trace>
  <inkml:trace contextRef="#ctx0" brushRef="#br0" timeOffset="833.0477">3079 1366 107 0,'-15'-87'39'0,"15"87"2"16,-24-74-3-16,24 74-41 15,-13-54-12-15,13 54-24 16,0 0 1-16,0 0 1 15,22-17-1-15</inkml:trace>
  <inkml:trace contextRef="#ctx0" brushRef="#br0" timeOffset="1401.0801">3759 1621 82 0,'-35'11'41'0,"-10"-3"0"16,4 7 0-16,-12 6-12 15,7 3-25-15,-4 8-1 16,7 7-2-16,4 5 2 16,6 3-3-16,6 3 1 15,15 0-1-15,9-9 1 16,15-5-1-16,11-15 0 15,11-12 1-15,5-17-1 16,11-11 0-16,2-13 0 16,-2-12 1-16,1-7-1 15,-6-5 0-15,-2 2-1 16,-5-2 2-16,-5 11-2 15,-9 6 1-15,-6 15-1 16,-6 14 1-16,-12 10-1 0,8 28 0 16,-14 16 1-16,-4 20-1 15,-2 14 1-15,-2 21-2 16,-1 14 1-16,-2 16 0 15,-2 6 1-15,-1 3 0 16,-2-7 0-16,-3-3 0 16,-4-16 0-16,-1-10 2 15,-7-20-1-15,-2-19 1 16,-5-23-1-16,2-19-1 15,-2-21 0-15,-2-21 0 16,11-19 0-16,4-24-3 16,10-21 1-16,14-15-2 15,15-1 1-15,12-5-4 0,18 12-10 16,-1-14-21-16,20 22-3 15,1 4 4-15,11 23-3 16</inkml:trace>
  <inkml:trace contextRef="#ctx0" brushRef="#br0" timeOffset="1758.1006">4083 1972 110 0,'-6'10'40'15,"20"1"-1"-15,9-17-5 16,26-1-30-16,8-10 0 0,13-3-1 16,13-5-1-16,-2-9 0 15,-1-2-1-15,-7 1 1 16,-12-1-1-16,-10-1 0 15,-17 3 0-15,-20 1 0 16,-18 9 0-16,-14 8 0 16,-16 11 1-16,-9 9-1 15,-11 13-1-15,-5 13 1 16,1 14 0-16,2 8-1 15,9 2 0-15,11 5-1 16,15-4 1-16,17-5-3 16,23-10 0-16,16-15-4 15,33-5-25-15,4-22-8 16,25-3 0-16,-3-20 0 0</inkml:trace>
  <inkml:trace contextRef="#ctx0" brushRef="#br0" timeOffset="2104.1203">5321 1563 128 0,'-32'0'40'16,"3"15"0"-16,-19 2-5 16,10 1-31-16,0 5-2 15,7 2-1-15,5 0-1 16,9 0 1-16,10-4-1 15,13-4 0-15,15-5 0 16,5-1-1-16,10-4 1 16,2-3 0-16,2-2 0 15,-1-2 0-15,-4 0 0 0,-6 4 1 16,-8 6-1-16,-10 4-1 15,-7 5 2-15,-12 4-2 16,-6 5 1-16,-7 3 0 16,-7-1 0-16,1 1 0 15,0-5-1-15,6-6-1 16,9-5-2-16,12-15-8 15,15-3-26-15,5-18-2 16,23-5 0-16,2-20-1 16</inkml:trace>
  <inkml:trace contextRef="#ctx0" brushRef="#br0" timeOffset="2328.1332">5933 1232 130 0,'30'-65'43'16,"-12"42"-1"-16,-18 23-8 15,-5 55-31-15,-21 35 0 16,-18 7-3-16,-8 11 0 16,12 3 0-16,3-12 0 15,15-14-4-15,7-15-1 16,0-18-5-16,13-3-28 15,-12-21-2-15,14-7 0 16,0-21 0-16</inkml:trace>
  <inkml:trace contextRef="#ctx0" brushRef="#br0" timeOffset="2672.1529">5657 1507 99 0,'-11'-6'40'0,"11"6"1"16,9 13-1-16,13-7-15 15,7-6-23-15,13-2-1 16,10-1 0-16,9-3 0 16,3 2-1-16,5-3 0 15,2-1 0-15,-4 2-1 16,-5 0 1-16,-10 1 0 15,-9 1 0-15,-7 5 0 16,-12 2 1-16,-9 5 0 0,-12 5 0 16,-7 9 0-16,-10 10-1 15,-6 3 2-15,-8 9-2 16,3 3 0-16,-2 1-2 15,4-1-2-15,10-4-3 16,-2-20-21-16,27 2-11 16,-1-18-2-16,24-9 2 15,-3-20-2-15</inkml:trace>
  <inkml:trace contextRef="#ctx0" brushRef="#br0" timeOffset="2824.1615">6476 1422 99 0,'-27'-77'39'0,"27"77"2"0,-47-73-4 15,47 73-11-15,-47-66-55 16,47 66-10-16,-35-71-2 16,35 71 0-16,0 0 0 15</inkml:trace>
  <inkml:trace contextRef="#ctx0" brushRef="#br0" timeOffset="3794.217">7251 1539 83 0,'-12'-34'37'0,"-15"-3"-3"15,10 14-3-15,-23-1-1 16,5 11-21-16,-11 8-2 0,0 12-1 15,-5 8-2 1,1 10 0-16,-5 9-2 0,5 4 1 16,2 5-1-16,6 8-1 15,11-2 1-15,13 5-2 16,12-2 0-16,13-2 0 15,18-5 0-15,17-5 0 16,11-6 0-16,15-15-3 16,9-8 3-16,-2-14-1 15,3-13-1-15,-6-14 1 16,-9-8-1-16,-9-7 2 15,-16-3-2-15,-17-3 2 16,-12-1 0-16,-9 1 0 16,-12 6 1-16,-1 10 0 15,-7 9 1-15,-3 3-1 0,3 9 1 16,4 7-1-1,5 7 0-15,11 0 1 0,8 12-2 16,18-9 0-16,13 0 0 16,16-2 0-16,13-1 0 15,6-2 0-15,3-4 0 16,-4 1 0-16,-11 1 0 15,-12 0 0-15,-13 3 0 16,-16 8 0-16,-20 7 0 16,-14 6 0-16,-12 9 0 15,-10 7 0-15,-3 7 0 16,-1 6 0-16,0 1 0 15,5-2 0-15,12-6 0 16,8-6 0-16,14-11 0 0,12-11 0 16,12-15 0-1,5-12 0-15,4-10 0 0,2-11 0 16,0-2 0-16,1-12 0 15,-1 1 0-15,-1-3 0 16,-4 5 0-16,-1 9 0 16,-5 7 0-16,-2 13 0 15,-4 13 0-15,-8 16 0 16,-5 18 0-16,-7 16 0 15,-3 12 0-15,-1 6 0 16,5 4 0-16,4-3 0 16,10-6 0-16,5-12-11 15,22-3-15-15,-10-29-12 16,22-3-4-16,-6-19 0 15,11-5-1-15</inkml:trace>
  <inkml:trace contextRef="#ctx0" brushRef="#br0" timeOffset="3980.2277">8490 1696 123 0,'1'24'43'0,"-2"-7"0"15,21 5-1-15,7-14-38 16,11-6-4-16,11-2-5 15,0-16-15-15,17 2-20 16,-10-7-3-16,9 3 0 16,-9-10-1-16</inkml:trace>
  <inkml:trace contextRef="#ctx0" brushRef="#br0" timeOffset="4776.2732">9778 1077 64 0,'0'0'38'16,"80"-22"-2"-16,-80 22 3 16,52-8-16-16,-52 8-16 15,0 0-1-15,0 0 1 16,-15 45-1-16,-27 8 0 15,-23 6-3-15,4 2-1 16,-3 2-1-16,8-18 0 0,25 10-1 16,32-10 0-16,29-19 0 15,15-4 0-15,9-2 0 16,3-1 0-16,-5-1 0 15,-2 0 1-15,-13 5-2 16,-16 7 2-16,-20 3-1 16,-15 7-1-16,-19 0 1 15,-11-2 0-15,-5 1 0 16,-2-6-2-16,4-5 1 15,7-10-4-15,18-10-1 16,9-21-14-16,30 2-18 16,10-17 0-16,22 0 0 15,3-10-1-15</inkml:trace>
  <inkml:trace contextRef="#ctx0" brushRef="#br0" timeOffset="5189.2968">10260 1527 100 0,'0'0'38'16,"0"0"0"-16,0 0 0 15,-25 6-31-15,17 5-3 16,-5 8 0-16,3 2-1 16,-5 12-1-16,0 4 0 15,-2 3 0-15,2 1 0 16,3-1 0-16,6-2-1 15,6-8 1-15,11-5-1 16,8-12 0-16,13-11 0 16,10-15 0-16,8-7 0 15,7-9 0-15,3-6 0 0,2-4-1 16,-6-5 1-16,-4 2 1 15,-6 1-2-15,-10 9 0 16,-12 4 0-16,-7 9 0 16,-11 5 0-16,-6 14 0 15,-9 14 0-15,-7 4 0 16,-5 13 0-16,0 8 0 15,0 6-3-15,4 1 1 16,5 3-2-16,14-8 0 16,9-11-6-16,31 3-17 15,-4-22-13-15,20-6-1 16,2-18 0-16,15-3 2 15</inkml:trace>
  <inkml:trace contextRef="#ctx0" brushRef="#br0" timeOffset="5767.3299">11236 1492 105 0,'-19'-6'40'0,"1"14"1"16,-12 4-1-16,10 15-27 16,2-3-11-16,-8 8 1 15,3 5-1-15,3 4-2 16,1 1 1-16,3 2-1 15,4-5 2-15,3-2-3 16,3-9 1-16,5-5-1 16,2-11 2-16,-1-12-1 15,17-4 0-15,-1-15 1 0,4-11-2 16,3-7 2-16,3-4 0 15,0-8 0-15,1 1-1 16,-3-3 0-16,0 6 1 16,-7 6-1-16,-4 10 1 15,-1 10-1-15,-12 19 0 16,14-8 2-16,-9 20-2 15,-2 6 0-15,1 9 0 16,3 1 0-16,3-2 0 16,8 1 0-16,4-5 0 15,10-9 0-15,8-7 0 16,7-6 0-16,6-8 0 15,4-7 0-15,3-7 0 16,-2-2 0-16,-1-3 0 0,-11-2 0 16,-6 0 0-1,-10 1 0-15,-8 6 0 0,-8 6 0 16,-14 16 0-16,0-9 0 15,-11 17 0-15,-3 12 0 16,-4 7 0-16,-1 8 0 16,0 4 0-16,1 5 0 15,8 1-3-15,3-1-2 16,13-4-5-16,-6-19-16 15,25 2-12-15,-6-15-4 16,17-5 2-16,-6-15-2 16</inkml:trace>
  <inkml:trace contextRef="#ctx0" brushRef="#br0" timeOffset="6316.3613">12171 1505 124 0,'-18'6'39'15,"5"13"2"-15,-21 4-9 16,10 3-28-16,0 6-1 15,2 4-1-15,2 3-1 16,4 0 0-16,3-2 0 16,5-5-1-16,5-5 1 15,6-6-2-15,-3-21 1 16,23 8 0-16,-6-20 1 15,3-9 0-15,1-5-1 16,1-9 1-16,-4-3-1 16,1-3 1-16,-4-1 0 15,-2 1-1-15,-3 5 2 0,-5 5-2 16,-1 7 0-16,-2 9 0 15,-2 15 0-15,0 0 0 16,0 0 0-16,1 21 0 16,3 0 0-16,8-1 0 15,8-2 0-15,12-5 0 16,6-5 0-16,9-6 0 15,5-9 0-15,6-6 0 16,4-6 0-16,-2-7 0 16,-3-7 0-16,-5-1 0 15,-5-1 0-15,-9 3 0 16,-38 32 0-16,40-27 0 15,-24 10 0-15,1 17 0 16,-19 10 0-16,-2 18 0 0,-16 11 0 16,5 12 0-16,-12 3 0 15,1 7 0-15,9-3-5 16,-2-15-13-16,26-4-12 15,-9-18-10-15,28-5-2 16,5-14-3-16,28-8 4 16</inkml:trace>
  <inkml:trace contextRef="#ctx0" brushRef="#br0" timeOffset="7045.403">13480 1546 101 0,'2'-26'38'16,"-5"15"1"-16,-21-1-6 15,10 4-23-15,-20 0-4 16,2 8 0-16,-11 7-1 15,-4 10-2-15,-5 7 0 16,-1 12-2-16,-1 5 1 16,7 4-2-16,4 4 1 15,10-3-1-15,12-3 1 16,16-7-1-16,16-7 0 15,12-8 0-15,14-13 0 0,10-10 1 16,10-13 0-16,2-9 0 16,6-9-1-16,-8-6 1 15,-1-5-1-15,-10-3 2 16,-7 0-2-16,-9 4 0 15,-9 10 0-15,-10 4 0 16,-11 11 0-16,0 18 0 16,-19-3 0-16,4 19 0 15,-5 8 0-15,2 10 0 16,2 6-2-16,5 4 0 15,9 0-2-15,9-4-4 16,21-1-9-16,-4-18-13 16,29 5-11-16,-3-20 0 15,14 0 0-15,-7-15 1 0</inkml:trace>
  <inkml:trace contextRef="#ctx0" brushRef="#br0" timeOffset="7379.4221">13899 1643 89 0,'-27'8'39'16,"5"15"0"-16,-12 0 1 15,11 20-20-15,-6-9-15 16,9 2-2-16,0 0 0 16,12-1-2-16,4-6 1 15,7-9-1-15,5-6 0 16,7-9 0-16,5-10 0 15,1-9-1-15,2-9 0 16,-1-10 2-16,-2-6-2 0,-1-10 1 16,1 0-1-16,-5-3 2 15,-2 1-2-15,-1 3 1 16,-2 8-1-16,-1 6 0 15,1 10 0-15,0 6-2 16,4 10 0-16,0 4-3 16,10 10-7-16,-8-8-17 15,19 9-11-15,-7-5 0 16,15 3-2-16,-3-6 3 15</inkml:trace>
  <inkml:trace contextRef="#ctx0" brushRef="#br0" timeOffset="7579.4334">14458 1408 87 0,'-21'0'40'0,"8"18"1"0,-16 6 0 16,16 15-9-16,-13-4-28 16,4 14-1-16,3 4-1 15,4 3-2-15,6-3-1 16,5-2-1-16,8-7 0 15,6-12-4-15,9-3-8 16,-5-29-21-16,19-4-6 16,-6-20 1-16,9-5 0 15</inkml:trace>
  <inkml:trace contextRef="#ctx0" brushRef="#br0" timeOffset="7720.4416">14547 1366 98 0,'-9'-70'40'0,"9"70"-2"16,0-61-2-16,0 61-38 15,9-58-36-15,-9 58-2 16,0 0 1-16,49-70-2 16</inkml:trace>
  <inkml:trace contextRef="#ctx0" brushRef="#br0" timeOffset="8052.4606">15001 1240 128 0,'-6'31'43'0,"-23"-6"-2"16,-11 2-7-16,3 4-30 15,-5-2-1-15,18 2-1 0,3 0-2 16,8 1 0-16,17-2 0 16,8-1 0-16,10-2 0 15,10-4 0-15,5-4 0 16,2 1 0-16,4-4 0 15,-3-1 0-15,-9 2 0 16,-8 1 0-16,-11-1-2 16,-10 6 1-16,-13 1 1 15,-9 0-1-15,-7 2 0 16,-7-1-1-16,-3-1 1 15,2-4-3-15,10 2-4 16,-4-18-14-16,29-4-18 16,0 0-1-16,25 0-1 15,7-17 0-15</inkml:trace>
  <inkml:trace contextRef="#ctx0" brushRef="#br0" timeOffset="8421.4817">15394 1590 120 0,'-11'17'40'16,"2"-6"1"-16,24 4-5 16,15-11-33-16,13-5-1 15,14-4 0-15,8-6 0 16,4-3-2-16,3-4 1 15,-6-6 0-15,-6-1-1 16,-12-7 1-16,-15 1 0 16,-14-2 0-16,-14 4 0 0,-19 2 0 15,-14 9 1-15,-13 7-2 16,-15 14 0-16,-10 8 0 15,-2 13 0-15,0 10 0 16,8 5 0-16,9 1 0 16,17 7 0-16,21-1 0 15,29-7 0-15,24-3-4 16,16-12-8-16,36 4-18 15,2-16-12-15,20 1 2 16,-5-17-2-16,10-1 0 16</inkml:trace>
  <inkml:trace contextRef="#ctx0" brushRef="#br0" timeOffset="8819.5045">16415 1508 120 0,'-67'5'40'0,"6"13"2"15,-18 5-3-15,10 5-34 16,10 3-1-16,21 4-1 15,19-5-1-15,19-2-2 16,22-10 0-16,17-10 0 16,18-9 0-16,10-11 0 15,7-10 0-15,4-11 0 16,-3-9 0-16,-2-14 0 15,-73 56 0-15,73-65 0 16,-73 65 0-16,71-86 0 16,-71 86 0-16,73-84 0 15,-73 84 0-15,55-87 0 0,-55 87 0 16,41-63 0-16,-41 63 0 15,0 0 0-15,-14-56 0 16,-3 82 0-16,-8 25 0 16,-3 35 0-16,-14 6 0 15,17 18 0-15,13-5 0 16,30-18-12-16,28-21-15 15,-11-28-3-15,29 0-14 16,-9-18 2-16,14-6-2 16,-11-17 2-16</inkml:trace>
  <inkml:trace contextRef="#ctx0" brushRef="#br0" timeOffset="8955.5122">17214 1768 103 0,'-28'-14'43'16,"9"12"1"-16,-12-8-2 0,12 12-21 15,8-12-26-15,-15-9-11 16,26 19-23-16,-26-19-5 15,16 22 1-15,-5-1-3 16</inkml:trace>
  <inkml:trace contextRef="#ctx0" brushRef="#br1" timeOffset="13364.7644">2237 2347 19 0,'0'0'25'15,"13"13"1"-15,-13-13 1 16,0 0-11-16,19 11-3 16,-19-11-2-16,16-4-1 15,-16 4-1-15,23-8-3 16,-10 1-1-16,6 6 1 15,-2-4-3-15,5 5-1 16,2-2-1-16,4 4 0 16,8-2 0-16,6 0 0 0,6-2-1 15,8-1 0-15,9-2 0 16,7 1 0-16,4-2 0 15,9-1 0-15,5 1 0 16,4 3 0-16,1-2 0 16,5 4 0-16,-2-1 0 15,6 3 0-15,-1-1 0 16,6 0 1-16,5-1-1 15,0-2 0-15,3 1 0 16,6-1 0-16,1-2 1 16,8 2 0-16,3-2-1 15,2 4 1-15,0-2-1 16,2 5 1-16,6-2 0 0,6 1-1 15,0 1 1-15,3 0 0 16,9 0 0-16,2-2-1 16,15 0 1-16,-1-3-1 15,10-1 1-15,3 1-1 16,8-1 0-16,4 1 0 15,1 1 0-15,0 1 0 16,-3 1 0-16,2 5-1 16,-5-2 1-16,0-1-1 15,-5 2 1-15,4-1-1 16,3-3 1-16,-2 0 0 15,8-2 0-15,4-2 1 16,3 0 0-16,5 0 0 16,6 0 0-16,-6 1 0 0,-2 1 0 15,0 1 0-15,-2 2 0 16,-10 3-1-16,-5-3 0 15,-1 1 0-15,-3 2 0 16,0-2 0-16,1-2 0 16,2-1 1-16,2-2-1 15,6 2 0-15,4-2 0 16,2-2 1-16,-1 2-1 15,2-2 1-15,-1 3-1 16,-5 1 0-16,-6 1 0 16,-4-2 1-16,-3 4-2 15,-4-1 2-15,-3 1-2 16,-5 0 1-16,-2-3 0 15,-1 2 0-15,-2-4 0 0,-5 1-1 16,-9-2 1-16,-7 1-1 16,-7-3 1-16,-11 1 0 15,-19 1-1-15,-13-1 1 16,-23 3 0-16,-8 0-1 15,-20 0 1-15,-15 0-1 16,-16 2-1-16,-12-6-8 16,1 9-23-16,-14-3-1 15,0 0-1-15,-8-19 0 16</inkml:trace>
  <inkml:trace contextRef="#ctx0" brushRef="#br2" timeOffset="24140.3808">1364 3338 81 0,'0'0'33'0,"0"0"-2"15,13 19-2-15,-13-19-22 16,7 37-1-16,-4-4-3 15,6 19-2-15,-4 8 1 16,0 15 0-16,-5 7-1 16,-1 8-1-16,-6 2 0 15,-2 3 0-15,-3-7-2 0,-3-12 0 16,6-2-8-16,-11-20-22 15,17-9-2-15,-6-25 0 16,9-20 1-16</inkml:trace>
  <inkml:trace contextRef="#ctx0" brushRef="#br2" timeOffset="24365.3936">1383 3491 86 0,'0'0'37'15,"1"-23"-1"-15,20 17 1 0,5-13-16 16,13 4-19-16,15-10 0 16,16-3-2-16,8-1 0 15,5-3-3-15,-1 19-6 16,-14-8-26-16,-2 19-2 15,-21 1 0-15,-12 19 0 16</inkml:trace>
  <inkml:trace contextRef="#ctx0" brushRef="#br2" timeOffset="24553.4044">1489 3817 103 0,'-34'24'37'15,"16"0"0"-15,18-24-3 16,0 0-32-16,38-4-2 0,15-15-1 15,22-1-3-15,6-15-11 16,19 8-21-16,-2-6 0 16,1 12 0-16,-10 2 0 15</inkml:trace>
  <inkml:trace contextRef="#ctx0" brushRef="#br2" timeOffset="24959.4276">2396 3770 79 0,'-20'-5'39'0,"1"11"-2"16,-15-3 1-16,5 17-13 0,-9-3-21 15,1 9 0-15,-2 6-2 16,5 7 1-16,2 4-1 15,7 4 0-15,12-1-1 16,8-3-1-16,14-6 1 16,14-10-2-16,14-6 1 15,9-13-1-15,7-12 1 16,6-15-1-16,1-9 0 15,2-11 0-15,-7-7-1 16,-12-6 1-16,-13-1 1 16,-16 1-2-16,-14 6 2 15,-14 8-1-15,-12 8 1 16,-10 12 0-16,-5 8 0 15,-1 12 0-15,8 8-1 0,7 1-1 16,17 9-3-16,10-20-5 16,30 23-26-16,8-22-1 15,24 5 1-15,6-17-1 16</inkml:trace>
  <inkml:trace contextRef="#ctx0" brushRef="#br2" timeOffset="25297.4469">3081 3709 63 0,'12'-2'37'16,"-30"7"0"-16,-8 16 2 15,-17-5-11-15,5 22-10 16,-13 1-11-16,4 12-1 16,3 1-2-16,11 4-1 15,8-2 0-15,17-3-2 0,13-8 0 16,18-12 0-16,15-13-2 15,14-14 1-15,11-17 0 16,3-13-1-16,0-9 0 16,-1-12 0-16,-8-5-1 15,-16-6 0-15,-12 2 1 16,-14 0-1-16,-15 5 1 15,-15 6-1-15,-7 9 0 16,-10 12 1-16,-2 10 0 16,-1 11 0-16,6 13-1 15,3 8-2-15,15 12-4 16,6-8-26-16,25 13-2 15,9-17-1-15,20 9-1 16</inkml:trace>
  <inkml:trace contextRef="#ctx0" brushRef="#br2" timeOffset="25673.4685">3775 3794 109 0,'-30'-15'39'0,"4"22"1"15,-15-4-2-15,6 17-32 16,-13 10-1-16,7 11-1 15,-5 8-2-15,9 5 1 16,11-2-1-16,12-3-1 16,14-12 0-16,18-14 0 15,17-23-1-15,15-18 0 16,11-26 1-16,14-15-1 15,2-18 0-15,2-9 0 0,-5-11 0 16,-6-7 1-16,-10 5-1 16,-9 8 2-16,-12 11-2 15,-15 16 0-15,-13 17 0 16,-12 28 0-16,-13 29 0 15,-15 25 0-15,-7 28 0 16,-6 16 0-16,1 16-5 16,1 6-3-16,17 15-16 15,0-27-16-15,32 0-1 16,8-25-1-16,30-5 0 15</inkml:trace>
  <inkml:trace contextRef="#ctx0" brushRef="#br2" timeOffset="26164.4965">5273 3657 73 0,'0'0'38'0,"-19"-20"-1"16,4 23 0-16,-17-9-8 15,3 10-23-15,-7 2-2 16,6 12 0-16,-5 5-1 15,4 7-2-15,6 8 0 16,3 2 0-16,12 4-1 16,6-3 0-16,11-2-2 15,13-9-1-15,17-6-3 0,6-21-3 16,28-3-27-16,-3-23-2 15,19 0 1-15,-5-21 0 16</inkml:trace>
  <inkml:trace contextRef="#ctx0" brushRef="#br2" timeOffset="28118.6083">7043 3749 108 0,'-8'19'36'16,"8"-19"2"-16,23 13-5 15,1-14-28-15,7-1-1 16,8-8 0-16,10-1-1 16,6-9-1-16,2-2-1 15,-1-3 0-15,-2-3 0 16,-6 0 0-16,-6-2 0 15,-12 1 0-15,-11 2 0 0,-17 2-1 16,-9 6 1-16,-11 8 0 16,-14 7 1-16,-7 7 0 15,-6 12-1-15,-6 11 1 16,0 10 0-16,0 7 0 15,6 6 0-15,8 3-2 16,12-1 0-16,15-4 0 16,17-9 0-16,15-7-4 15,19-11-1-15,23-4-9 16,2-25-23-16,25-5-4 15,-6-17 1-15,14 0-1 16</inkml:trace>
  <inkml:trace contextRef="#ctx0" brushRef="#br2" timeOffset="28430.6262">8055 3402 120 0,'-23'18'40'16,"-19"-2"1"-16,4 16-2 15,-12-6-33-15,9 5-3 16,7-1 0-16,10-1-2 15,9-5 1-15,16-4-2 16,16-5 0-16,13-7 0 16,9-1 0-16,7-5 0 15,-1-1 0-15,-1 0 0 16,-5-1 0-16,-8 3 0 15,-11 1 0-15,-9 4 0 16,-12 5 0-16,-13 2 0 16,-7 6 0-16,-10 4 0 0,-9 5-3 15,0-1 0-15,3 4-6 16,-12-14-14-16,24 9-16 15,-9-18-1-15,21 0-1 16,2-19-1-16</inkml:trace>
  <inkml:trace contextRef="#ctx0" brushRef="#br2" timeOffset="30998.773">5952 3698 70 0,'0'0'34'0,"7"-22"0"15,-7 22-11-15,-4-24 6 16,4 24-18-16,-13-15-3 15,-1 16-3-15,-4 5-1 0,-4 11-2 16,-5 7 1-16,-2 10-2 16,-1 7 1-16,1 4-1 15,3 4-1-15,5 2 2 16,7-5-2-16,9-2 1 15,9-8-1-15,8-6 0 16,14-10 0-16,10-10 0 16,7-13-1-16,4-13 1 15,3-10 0-15,-1-11 0 16,-8-6-1-16,-5-9 1 15,-11-1-1-15,-15-3-1 16,-10 6 0-16,-12 1 0 16,-6 10-1-16,-7 7 1 15,-2 13-2-15,-3 7-1 16,11 19-10-16,-8-4-19 0,22 17 0 15,-1-9-1-15,14 10-1 16</inkml:trace>
  <inkml:trace contextRef="#ctx0" brushRef="#br2" timeOffset="31637.8095">6429 3639 97 0,'0'0'36'16,"-5"11"-1"-16,-9-8 2 15,8 17-32-15,-11-3-2 16,7 10 1-16,-9 4 0 16,2 7-1-16,-3 3-1 0,2 4 0 15,-2 0 0-15,6-3 0 16,0-5-1-16,8-7-1 15,2-10 1-15,5-8-1 16,-1-12 1-16,24-16 0 16,-2-11-1-16,2-7 1 15,9-9 0-15,-2-4 0 16,4-4 0-16,-4-1-1 15,-1 6 1-15,-7 8 0 16,-3 4-1-16,-2 13 1 16,-7 7-1-16,-11 14 1 15,19-5 0-15,-14 15-1 16,0 7 0-16,0 2 0 15,-2 9 0-15,2-3 0 16,-2 6 0-16,1-3-1 0,-2-3 1 16,3 0 1-16,-3-9-2 15,5-3 2-15,-7-13-1 16,25-3 0-16,-5-9 0 15,5-8 1-15,0-7-1 16,4-1 1-16,3-6 0 16,3 1-1-16,-1-1 1 15,-5 3 0-15,0 5 0 16,-3 4 1-16,-5 4-2 15,-1 7 2-15,-5 6-2 16,-2 9 0-16,-6 7 0 16,-5 8 0-16,-3 5 0 0,-5 5 0 15,1 3 0 1,-2 4-5-16,4 2-2 0,-9-16-15 15,23 16-15-15,-15-17-3 16,17 6 0-16,0-18-2 16</inkml:trace>
  <inkml:trace contextRef="#ctx0" brushRef="#br2" timeOffset="32552.8619">8933 3560 96 0,'0'0'36'0,"0"0"3"16,-1 19-4-16,-5 6-32 15,-4 6 0-15,2 11-1 16,-4 8 0-16,1 6 0 16,0 4-2-16,1-4-1 15,3-3-5-15,-1-21-11 16,17-1-19-16,-9-31-1 15,27 1-1-15,-10-29 1 16</inkml:trace>
  <inkml:trace contextRef="#ctx0" brushRef="#br2" timeOffset="32726.8719">8960 3331 97 0,'-10'0'35'0,"-3"0"-2"15,12 12 1-15,2 0-37 16,-1-12-7-16,39 11-23 15,-11-10-1-15,14 7 1 16,-3-7-2-16</inkml:trace>
  <inkml:trace contextRef="#ctx0" brushRef="#br2" timeOffset="33085.8923">9342 3577 72 0,'-14'29'35'0,"5"8"1"16,-9-11 2-16,7 15-16 15,-5-17-16-15,10 4 0 16,-2-9-2-16,8-2 0 15,2-6-1-15,9-8-2 16,3-7 1-16,6-8-1 16,7-7 0-16,4-7-1 15,2-5 0-15,0-4 1 16,1-4-1-16,1 0 2 15,-4-1-2-15,-2 2 1 16,-6 5-1-16,-2 7 1 16,-6 9 0-16,-1 10 0 15,-14 7-1-15,16 23 0 16,-16 7 1-16,0 9-1 0,-4 7 0 15,1 5 0-15,4 1-1 16,1-7-2-16,7-5 0 16,5-16-5-16,20 2-16 15,-6-33-15-15,22-4 1 16,-4-21-2-16,17-4 1 15</inkml:trace>
  <inkml:trace contextRef="#ctx0" brushRef="#br2" timeOffset="33295.9044">10186 2998 102 0,'0'0'37'0,"-31"23"2"16,18 19-1-16,-19 5-33 0,13 14-2 15,1 6 0-15,1 8-1 16,4 1 0-16,4 1-3 15,4-3 0-15,1-7-3 16,8 5-11-16,-10-25-22 16,16-1-2-16,-13-22 1 15,9 0-2-15</inkml:trace>
  <inkml:trace contextRef="#ctx0" brushRef="#br2" timeOffset="33739.9298">9879 3524 103 0,'0'0'39'16,"0"0"-2"-16,27 14-1 0,7-14-33 16,16-1 0-16,9-2-1 15,14-1 0-15,3-5 0 16,5-1 0-16,2 2-1 15,-9-2 0-15,-11 2 0 16,-10 3 0-16,-15-1 0 16,-12 6 1-16,-15 3-1 15,-11-3 0-15,-20 22 1 16,-8 0 0-16,-2 5-1 15,-2 6 0-15,-4 3 0 16,7 4-1-16,6-1 1 16,10 1 0-16,12-4-1 0,11-10 0 15,16-7-1 1,9-11 1-16,7-9 0 0,7-10 0 15,1-7 0-15,-3-10-1 16,-3-4 1-16,-10-4-1 16,-12-1 0-16,-13 0 0 15,-13 3-3-15,-13 0 1 16,-7 13-4-16,-13-8-7 15,10 26-20-15,-13-9-5 16,10 15 0-16,0-4-1 16</inkml:trace>
  <inkml:trace contextRef="#ctx0" brushRef="#br2" timeOffset="34446.9703">11818 3523 88 0,'11'-6'37'15,"-8"-5"-2"-15,-3 11 2 16,-3-12-31-16,3 12-2 15,-22-1 1-15,10 10-1 16,-13 0 2-16,0 11-3 16,-5 2 1-16,-3 9-2 0,3 1 2 15,2 5-3-15,7-1 1 16,6 2-1-16,11-3-1 15,8-4 1-15,11-6-1 16,9-8 0-16,10-10 0 16,9-9 0-16,6-10 1 15,0-9-1-15,-1-12 1 16,-1-4 0-16,-10-5-1 15,-7-3 1-15,-15 2 0 16,-9 0-1-16,-13 9-1 16,-12 6 1-16,-8 10-1 15,-6 5-1-15,0 12 0 16,-1 1-3-16,10 13-1 15,1-13-15-15,26 20-18 16,-3-20 1-16,30 19-1 0,0-17-1 16</inkml:trace>
  <inkml:trace contextRef="#ctx0" brushRef="#br2" timeOffset="34880.995">12371 3455 107 0,'0'0'39'16,"-20"-6"0"-16,9 14-1 15,-6-2-34-15,1 8-1 16,-2 6 1-16,3 7-1 16,0 4-1-16,4 7-1 15,-1 0 1-15,7 3-1 16,4-3 0-16,8-3-1 0,7-7 0 15,3-7 1-15,9-8-1 16,3-12 0-16,8-11 0 16,1-11 0-16,5-11 0 15,0-7 0-15,-1-5 0 16,-3-4 1-16,-3 0-1 15,-7 5 1-15,-5 6-1 16,-7 10 1-16,-6 9-1 16,-11 18 0-16,0 0 1 15,-5 13-2-15,-5 12 1 16,1 7-1-16,-3 5 1 15,5 1-1-15,1 1 1 16,7-5-3-16,8-4 0 0,6-10-2 16,15-4-2-16,-6-24-16 15,29 10-15-15,-13-18 0 16,14 4-1-16,-8-15 1 15</inkml:trace>
  <inkml:trace contextRef="#ctx0" brushRef="#br2" timeOffset="35191.0128">13100 3561 100 0,'-22'16'36'0,"9"12"2"15,-12-9-2-15,9 15-29 16,-6-2-3-16,8 5 0 16,-1-2-2-16,5-3 1 15,3-4-2-15,5-5 0 16,6-8 0-16,-4-15-1 0,16 1 1 15,-2-14-1-15,0-9 1 16,3-8 0-16,-2-4 0 16,1-4 0-16,2-6 1 15,0 1 0-15,2-2-1 16,4 6 1-16,2 1-1 15,3 4 1-15,1 6-2 16,2 3-1-16,4 10-3 16,-8-5-11-16,14 22-14 15,-18-11-12-15,8 12 1 16,-7-10-3-16,14 9 3 15</inkml:trace>
  <inkml:trace contextRef="#ctx0" brushRef="#br2" timeOffset="36050.062">14297 3126 95 0,'4'-21'34'16,"6"9"1"-16,-12-9-7 15,2 21-24-15,0 0 1 16,7 24 1-16,-14 4-1 0,1 20 0 15,-6 8-1-15,-1 12-1 16,-2 5 0-16,1 5-1 16,-1-6 0-16,0 0 0 15,1-6-1-15,4-11 0 16,-1-9 1-16,7-10-1 15,0-11-1-15,3-4 1 16,1-21 0-16,8 10 0 16,-1-20 0-16,5-7-1 15,4-6 1-15,4-7 0 16,2-5-1-16,4-4 0 15,4 0 0-15,2 3 0 16,1 5-1-16,0 7 2 0,-1 4-2 16,-3 11 1-1,0 8 0-15,-5 12 0 0,0 4 1 16,-4 6-1-16,-3 3 0 15,-3 4 0-15,-5 3 0 16,-8 0 1-16,-7 4-1 16,-9-2-1-16,-13 2 1 15,-8-2 0-15,-9-1 0 16,-5-2 0-16,-4-4 0 15,2-9-1-15,6-7-2 16,5-10 0-16,20-7-3 16,6-20-8-16,32 9-16 15,-2-23-9-15,24 9 0 16,2-16 0-16,17 13 1 0</inkml:trace>
  <inkml:trace contextRef="#ctx0" brushRef="#br2" timeOffset="36481.0866">15126 3524 81 0,'0'0'39'16,"1"-15"0"-16,-1 15 1 15,-33-3-15-15,5 14-20 16,-5 2 0-16,-2 12-2 16,-6 5 1-16,-2 5-1 15,5 4-1-15,5 2 0 0,6 0 0 16,12-4-2-16,5-2 1 15,15-6-1-15,10-6 0 16,9-8 0-16,10-10 0 16,8-9-1-16,3-8 1 15,0-7 0-15,1-9-1 16,-5-6 1-16,-6-6 0 15,-9 1-1-15,-9-2 0 16,-13 3 0-16,-6 4-2 16,-9 6 2-16,-4 8-2 15,-3 5 0-15,0 11-1 16,1 4 0-16,9 12 0 15,8-12-6-15,13 36-14 16,-3-23-13-16,23 9 1 0,0-12-1 16,19 7 1-16</inkml:trace>
  <inkml:trace contextRef="#ctx0" brushRef="#br2" timeOffset="36918.1115">15739 3568 104 0,'10'-14'38'15,"-20"-10"1"-15,-4 15-1 16,-18-8-31-16,-5 13 0 15,-9 1-2-15,-2 15-1 16,-6 4 0-16,0 11-1 16,2 4 0-16,6 7-2 15,8 2 1-15,12 2-2 16,12-3 0-16,17-7 0 0,14-9 0 15,13-8 0-15,14-15 0 16,9-8 0-16,8-16 0 16,10-13 0-16,0-10 0 15,-1-6 0-15,-2-9 0 16,-4-4 0-16,-7-1 0 15,-9 2 0-15,-11 11 0 16,-13 7 0-16,-9 10 0 16,-11 17 0-16,-4 20 0 15,-28 16 0-15,2 23 0 16,-8 11 0-16,0 8 0 15,-2 9 0-15,5 8 0 16,2-6-3-16,16 0-1 16,8-11-2-16,16-3-3 15,3-26-12-15,32 10-6 0,-12-31-9 16,21 4-2-16,-7-26 0 15,7 0 2-15</inkml:trace>
  <inkml:trace contextRef="#ctx0" brushRef="#br2" timeOffset="37436.1412">16246 3570 109 0,'0'-10'38'15,"-11"-5"0"-15,11 15 0 16,-29 10-29-16,15 9-4 16,-2 4 0-16,3 7-2 15,4 0 0-15,5 2-1 16,6-3 0-16,5-5 1 15,7-6-3-15,6-6 0 16,4-10 0-16,6-9 0 0,3-9 0 16,1-5 0-16,3-9 0 15,0-5 0-15,0-3 0 16,1-2 0-16,-3 5-2 15,-4 1 2-15,-6 9-2 16,-5 9 2-16,-6 11-1 16,-8 19 1-16,-8 12 0 15,-14 18 0-15,-7 16 1 16,-3 16-2-16,-14 14 2 15,0 8-1-15,-9 7 1 16,2-6-2-16,3-4 0 16,2-10 1-16,7-12-1 15,6-17 0-15,8-16 0 0,5-16 0 16,16-24 1-16,-16 3-1 15,11-20 1-15,2-9 1 16,3-10-1-16,0-10 1 16,2-9 0-16,6-6 0 15,5-3 0-15,4 0 0 16,9 2 0-16,5 1-2 15,7 8-2-15,1-4-3 16,15 21-12-16,-14-14-10 16,20 17-10-16,-13-14-4 15,10 9 0-15,-9-14 0 16</inkml:trace>
  <inkml:trace contextRef="#ctx0" brushRef="#br2" timeOffset="38022.1748">17492 3457 82 0,'0'0'38'0,"1"12"-1"15,-8 16 1-15,-15-3-23 16,4 9-11-16,-4 3 0 16,3 6-1-16,-4-2 0 15,3-1-2-15,6-6-3 16,4-14-5-16,19 3-25 15,-9-23-5-15,21 0 0 16,-4-23-2-16</inkml:trace>
  <inkml:trace contextRef="#ctx0" brushRef="#br2" timeOffset="38203.185">17532 3266 90 0,'-16'-25'36'16,"-7"2"-1"-16,9 21 1 15,-4-6-30-15,18 8-3 16,3 16-3-16,8-8-2 15,13 10-4-15,-2-13-12 16,11 16-17-16,-4-11 0 16,7 10-1-16,-8-6 0 15</inkml:trace>
  <inkml:trace contextRef="#ctx0" brushRef="#br2" timeOffset="38539.2043">17737 3571 88 0,'-18'18'36'0,"8"9"0"0,-7-11 1 16,9 7-30-16,-4-9-2 15,8 4-1-15,0-7 0 16,5 1-1-16,-1-12-1 16,15 7 1-16,2-13-2 15,5-6 1-15,3-6-1 16,8-4 1-16,-1-7-2 15,4-2 1-15,-1-4-1 16,-1 1 1-16,-1 3-1 16,-6 4 1-16,-7 5-1 15,1 8 0-15,-8 9 1 16,0 8-1-16,-5 11 1 15,-4 10-2-15,-2 7 2 16,-4 5-3-16,2 8 1 0,0-3-5 16,13 11-15-16,-8-19-17 15,17 1-1-15,0-20-1 16,17-1-1-16</inkml:trace>
  <inkml:trace contextRef="#ctx0" brushRef="#br2" timeOffset="39396.2533">18870 3017 94 0,'0'0'33'15,"0"0"-6"-15,0 0 1 16,0 0-19-16,-7 20-2 15,-3 1-1-15,5 13-1 16,-6 6-2-16,4 11 1 16,-5 6-1-16,5 7-1 15,-3 1 0-15,0 1 0 16,2-1-1-16,2-9 0 15,-1-8 1-15,3-7-2 16,2-11 1-16,-1-8 0 0,3-22-1 16,0 0 1-16,18-5 0 15,-6-15-1-15,3-7 0 16,4-4 0-16,2-4 0 15,5-4 0-15,-1 0-1 16,1 4 1-16,-1 7-1 16,-1 6 2-16,-1 5-2 15,-3 11 1-15,1 8 0 16,-5 8 0-16,-1 11 0 15,-3 6 0-15,-4 3 1 16,-2 2-1-16,-4 4 1 16,-7-1-1-16,-3 0 0 15,-7-3 1-15,-9-2 0 0,-4-2-1 16,-6-5 0-1,1-5 0-15,-3-7 0 0,2-8-2 16,10-7-1-16,4-15-3 16,28 4-13-16,-5-25-15 15,29 5-4-15,-2-13-1 16,20 9-1-16</inkml:trace>
  <inkml:trace contextRef="#ctx0" brushRef="#br2" timeOffset="39614.2657">19409 3311 110 0,'-4'30'38'16,"-10"-12"1"-16,10 20-8 0,-8-4-26 16,-5 4-2-16,-3 2 0 15,5-1-1-15,2-1-2 16,3-3-1-16,6-6-2 15,2-12-1-15,11-2-6 16,-9-15-20-16,27-12-9 16,-11-9 0-16,10-4 1 15,-9-14 1-15</inkml:trace>
  <inkml:trace contextRef="#ctx0" brushRef="#br2" timeOffset="39749.2734">19430 3259 77 0,'-10'-31'36'0,"-6"4"-1"15,16 27 1-15,-22-18-27 16,22 18-4-16,5 23-4 15,8-12-9-15,17 13-26 0,-6-6-1 16,16 8 1-16,-1-11-3 16</inkml:trace>
  <inkml:trace contextRef="#ctx0" brushRef="#br2" timeOffset="40425.3122">19936 3376 85 0,'-16'3'36'0,"8"11"1"0,-8-14 0 16,16 0-27-16,-23 10-3 15,9 0-2-15,-5 0 0 16,-3 5-2-16,-4 5 0 16,2 7 0-16,-4 2-1 15,5-1 0-15,0 4 0 16,10-5-1-16,5-4 1 15,11-8-1-15,14-8 0 16,7-11-1-16,11-9 0 16,5-9 1-16,8-6-1 15,4-3 1-15,1-5-2 16,-2 2 2-16,-5-1-2 15,-6 6 1-15,-8 5 0 0,-5 9-1 16,-11 9 1-16,-16 6-1 16,8 25 1-16,-16 6-1 15,-5 12 1-15,-3 12 0 16,-8 12 0-16,-2 7 0 15,-1 9 0-15,-1 5 0 16,-1 3-1-16,0-4 1 16,0-3-1-16,1-3 0 15,3-10 1-15,-2-11-1 16,1-9 0-16,2-12 0 15,0-12 1-15,1-15 0 16,1-9 0-16,7-12 0 16,1-15 1-16,8-11 0 15,6-14 0-15,7-11 0 0,12-12 0 16,8-8 0-16,9-4 0 15,9 3 0-15,3 6 0 16,3 7-2-16,1 14 0 16,-4 9-2-16,1 19-4 15,-14-3-15-15,15 22-16 16,-20-7-3-16,12 12 1 15,-9-10-1-15</inkml:trace>
  <inkml:trace contextRef="#ctx0" brushRef="#br2" timeOffset="40929.341">21026 3044 71 0,'10'-4'37'0,"-7"-7"0"16,-3 11 1-16,0 0-17 15,5 13-12-15,-17 10-4 16,0 14-1-16,-6 8-1 16,-1 11 0-16,-5 7-1 15,-1 7-1-15,1 3 0 16,1-3-1-16,6-5-2 15,3-11-2-15,14 3-8 16,-4-24-23-16,23-1-4 16,-1-20 1-16,17-3-2 15</inkml:trace>
  <inkml:trace contextRef="#ctx0" brushRef="#br2" timeOffset="41326.3636">21313 3424 100 0,'4'-13'38'16,"-12"-3"-1"-16,8 16 0 15,-17 3-33-15,5 11 0 16,-3 2-1-16,1 11 1 16,-4 3-1-16,4 2-1 15,-1 4 1-15,8-2-1 16,5 0 0-16,8-8-1 15,8-5 1-15,10-10-2 16,8-10 1-16,9-7 0 0,5-8-1 16,3-4 1-16,1-9-1 15,-5-1 1-15,-3 0-1 16,-10 0 0-16,-6 5 1 15,-11 3-1-15,-6 5 0 16,-6 5 0-16,-3 10 0 16,-13 7 0-16,1 9 0 15,-2 5 0-15,1 5-1 16,3 3-2-16,5 5 0 15,5-6-4-15,15 9-10 16,-3-23-13-16,21 8-11 16,-2-19 2-16,16 2-2 15,-2-16 3-15</inkml:trace>
  <inkml:trace contextRef="#ctx0" brushRef="#br2" timeOffset="41920.3976">22055 3413 111 0,'-24'6'37'0,"7"15"2"16,-12-7-3-16,6 15-33 16,-1 0 0-16,4 8-1 15,-1-1 2-15,2 2-3 16,3-4 1-16,6-3-1 15,1-6 0-15,4-9-1 16,5-16 0-16,12 10 0 0,-1-19 0 16,8-7 0-16,3-8 0 15,3-5 0-15,3-2 0 16,1-7 0-16,-1 1 0 15,-3 0 0-15,-2 3 0 16,-4 6 0-16,-5 6 0 16,-4 5 1-16,-10 17-1 15,12-11 1-15,-12 11 0 16,4 17-1-16,-2-2 0 15,1 2 0-15,4 1 1 16,3 1-2-16,8-5 2 16,3-4-1-16,6-5 1 15,6-5 0-15,4-7 0 16,4-6 1-16,0-1-1 15,0-5 0-15,-4-1 1 0,-7 1 0 16,-3 3-2-16,-8 2 0 16,-4 4 0-16,-15 10 0 15,12-1 0-15,-14 12 0 16,-6 11 0-16,-2 7 0 15,-5 8 0-15,-2 3 0 16,-1 7 0-16,1 0 0 16,3-2-2-16,3-6-1 15,11-4-3-15,1-19-7 16,23 8-13-16,-8-26-9 15,20 1-6-15,0-20 2 16,13 0-1-16</inkml:trace>
  <inkml:trace contextRef="#ctx0" brushRef="#br2" timeOffset="42640.4389">23046 3426 57 0,'0'0'38'0,"0"-16"-2"16,0 16 1-16,-9-19-10 15,9 19 2-15,0 0-24 16,-9-12-2-16,9 12 1 16,-14-7 0-16,14 7-2 15,-16 3 1-15,4 3-1 16,4 6 0-16,-4 3 0 15,1 6-2-15,-4 3 2 16,-2 8-2-16,3 2 2 0,-6 6-2 16,1 1 0-16,-1 1 0 15,3-3 0-15,1-5 0 16,4-2 0-16,3-8 0 15,4-9 0-15,5-15 0 16,0 0 0-16,12-5 0 16,1-13 0-16,2-9 0 15,2-6 0-15,6-6 0 16,2-6 0-16,0-6 0 15,4-1 0-15,-1 2 0 16,-2 4 0-16,1 5 0 16,-4 8 0-16,-3 7 0 15,-1 10 0-15,-4 9 0 16,-2 11 0-16,-3 8 0 0,0 5 0 15,-3 5 0-15,-1 5 0 16,-1 4-3-16,-2-1 3 16,-3 3-2-16,-3 0 1 15,-3-2-1-15,-5-1 2 16,-5-3-1-16,0-1 0 15,-8-6 1-15,-4 0-1 16,-2-5 1-16,-4-2 0 16,0-4-1-16,1-2 2 15,2 0-1-15,0 0 0 16,4 3 1-16,-1 4 0 15,5 7 0-15,-4 9-1 16,-2 11 1-16,-2 12-1 0,-4 8 0 16,-3 6 0-16,-2 0-1 15,3 2 0-15,0-4-2 16,8-6-2-16,5-21-8 15,23 3-10-15,-8-28-11 16,21-4-5-16,3-24-1 16,22-2 0-16</inkml:trace>
  <inkml:trace contextRef="#ctx0" brushRef="#br2" timeOffset="43055.4626">23665 3266 94 0,'0'0'38'0,"-10"-23"1"16,10 23-2-16,-37 3-16 15,12 9-16-15,-7 3-1 16,-1 5-1-16,1 3 0 16,3 4-1-16,6-2 0 15,10 1 0-15,10-3-1 16,13-5-1-16,9-2 1 15,9-1-2-15,6-1 1 16,-2-1 0-16,-2-4 0 16,-1 6 0-16,-7 0 1 15,-9 5-1-15,-13 2 1 0,-10 6 1 16,-12 2-2-16,-7 2 0 15,-7 2 0-15,-2-4-3 16,4 2-3-16,-4-15-11 16,27 9-17-16,-8-20-7 15,19-6 1-15,10 0-2 16</inkml:trace>
  <inkml:trace contextRef="#ctx0" brushRef="#br2" timeOffset="43230.4727">23891 3749 104 0,'-24'31'40'16,"-15"-4"-2"-16,3 9-4 0,1-6-49 15,-14 0-23-15,20 8 0 16,0-10-1-16,11 2-1 15</inkml:trace>
  <inkml:trace contextRef="#ctx0" brushRef="#br2" timeOffset="44442.542">1575 5191 86 0,'1'-10'34'0,"-8"-4"1"0,7 14-5 16,-14-16-24-16,5 14-1 15,-8-2 0-15,2 10 0 16,-5 3-1-16,0 13-1 16,-3 5 0-16,-2 13-1 15,-3 4 0-15,2 8 0 16,4-3-1-16,4 3 1 15,6-4-1-15,11-8-1 16,10-10 1-16,11-13-1 16,14-14 0-16,7-14 0 15,10-12 0-15,3-8 0 16,0-12 1-16,-4-4 0 15,-7-4-1-15,-13 1 1 16,-15 1 0-16,-14 6-1 16,-15 7 0-16,-11 7-1 0,-10 7 0 15,-2 6 0-15,-3 9 0 16,5 3-2-16,7 9 0 15,10 1-2-15,17 14-13 16,2-9-17-16,27 10-2 16,7-10 0-16,21 4-3 15</inkml:trace>
  <inkml:trace contextRef="#ctx0" brushRef="#br2" timeOffset="44742.5591">2709 4685 90 0,'-39'-30'38'0,"-1"16"-1"15,-12 4 2-15,5 15-29 16,-8 11-5-16,4 21-1 15,0 12-2-15,7 15 0 16,3 11 1-16,8 7-3 16,10 6 2-16,7 0-3 15,10 0 0-15,7-7-2 16,8-3 0-16,0-16-6 15,16-1-20-15,-13-24-10 16,7-7 1-16,-7-22-1 16,2-8 2-16</inkml:trace>
  <inkml:trace contextRef="#ctx0" brushRef="#br2" timeOffset="44922.5693">2151 5293 102 0,'-18'-9'38'0,"0"-5"2"15,18 14-3-15,0 0-30 16,15-4-4-16,15 1-1 15,15-3-1-15,11-4-3 16,11-10-2-16,19 6-17 16,-5-16-18-16,14 5 0 15,-14-10 0-15,4 5-2 16</inkml:trace>
  <inkml:trace contextRef="#ctx0" brushRef="#br2" timeOffset="45166.5833">3100 4553 98 0,'-20'2'38'0,"5"19"1"16,-6-1 0-16,5 19-35 15,1 5-1-15,2 14 1 16,0 3-2-16,3 11 1 15,1 2-1-15,2 2-2 16,2 0 0-16,1-5-4 16,6 2-3-16,-7-18-24 15,14 3-8-15,-6-21 0 0,7-1-2 16</inkml:trace>
  <inkml:trace contextRef="#ctx0" brushRef="#br2" timeOffset="45374.5952">2828 5250 109 0,'-16'-4'40'16,"16"4"0"-16,13-8-1 15,14 4-36-15,6-7-1 16,12-7-3-16,12 2-2 15,9-5 0-15,10 9-9 16,-9-11-25-16,9 11-3 16,-11-6 1-16,5 11-2 0</inkml:trace>
  <inkml:trace contextRef="#ctx0" brushRef="#br2" timeOffset="46085.636">3499 5138 103 0,'-25'11'38'0,"10"7"1"15,-3-6 0-15,17-2-35 16,1-10-1-16,14 14 0 16,6-14-1-16,10-2 0 15,1-3 0-15,4-5-1 16,0-8-2-16,-3 1 2 15,-5-6-2-15,-10-1 2 0,-4-2-2 16,-11 1 1-16,-8 0-1 16,-4 5 2-16,-7 7 0 15,-3 5-1-15,-8 12 0 16,-1 10 0-16,-4 12 2 15,-1 8-2-15,3 7 2 16,4 5-2-16,8 3 2 16,8-1-2-16,11-5 2 15,14-7-2-15,12-11 0 16,14-9 0-16,8-10-1 15,12-13 1-15,1-9 0 16,1-7 0-16,0-6 0 16,-8-3 0-16,-6 2 0 0,-11 0 0 15,-10 7 0-15,-11 3 0 16,-7 5 1-16,-9 15-1 15,0 0 1-15,-14 6-1 16,1 10 0-16,-2 6 1 16,0 4 0-16,1 5-1 15,3-1 0-15,1 3 0 16,7-9 0-16,6-4 0 15,-3-20 0-15,26 9 0 16,-5-18 0-16,3-10 1 16,4-6-1-16,-1-8 1 15,2-1-2-15,-5-2 3 16,-1-1-3-16,-4 3 2 15,-4 7-2-15,-5 4 1 0,-1 8-1 16,-9 15 2-16,14 1 0 16,-8 13-2-16,-1 11 2 15,2 6-2-15,2 8 1 16,0 1-4-16,9 6-4 15,-3-15-10-15,22 11-10 16,-12-20-7-16,23 0-7 16,0-20-1-16,18-2 2 15</inkml:trace>
  <inkml:trace contextRef="#ctx0" brushRef="#br2" timeOffset="47004.6885">5406 5061 87 0,'-21'-1'37'15,"6"10"1"-15,-7-5-1 16,8 8-29-16,-14 5-3 16,5 4-1-16,-3 9 0 15,2 6-2-15,-3 5 2 16,9 2-3-16,4 0 2 15,6-1-2-15,9-7 0 16,6-6-1-16,11-9 1 16,8-13-1-16,9-11 0 15,1-9-1-15,4-8 1 16,3-9-1-16,-3-7 0 16,-3-3 0-16,-8 0 0 0,-8 1 0 15,-12 1-1-15,-9 4 2 16,-8 6-1-16,-7 8 2 15,-4 5-2-15,-5 7 2 16,5 3-2-16,3 6 2 16,16-1 0-16,0 0-1 15,5 14 0-15,20-10 1 16,9-3 0-16,11-1-1 15,2 0 1-15,4-1-1 16,0 3 3-16,-4 3-3 16,-9 3 2-16,-7 7-2 15,-13 7 2-15,-6 6-2 16,-9 4 2-16,-7 7-2 15,-5 1 1-15,0-3-1 16,-1-5 0-16,1-2 1 0,1-8-1 16,8-11 0-16,0-11 0 15,30-23 0-15,-2-6 1 16,6-7-1-16,1-7 0 15,6-4 1-15,3-3-1 16,-2 5 1-16,-7 10-1 16,-8 8 1-16,-7 9-2 15,-4 13 2-15,-16 5 0 16,9 24-2-16,-11 4 1 15,-2 4-2-15,5 9-2 16,-2-4-4-16,18 13-10 16,-9-19-10-16,29 9-13 15,-2-16 1-15,20 4-2 16,2-13 3-16</inkml:trace>
  <inkml:trace contextRef="#ctx0" brushRef="#br2" timeOffset="47604.7227">7514 5113 98 0,'5'-13'37'0,"-11"-9"0"16,7 12-6-16,-15-7-27 15,-2 5 1-15,-8 2-1 16,-3 10-1-16,-8 6 2 15,0 12-3-15,-8 10 2 16,2 11-2-16,-2 7 0 16,6 4-1-16,7 2 2 15,8-1-3-15,14-7 1 16,11-7 0-16,15-14-1 0,13-9 1 15,12-16-1-15,7-14 1 16,6-12-1-16,1-12 1 16,0-4 0-16,-5-6-1 15,-9 2 0-15,-6 4 1 16,-15 2-2-16,-5 10 2 15,-11 9-2-15,-3 12 2 16,-3 11-1-16,-20 11 0 16,7 11 1-16,-1 8-3 15,4 11 1-15,2 2-3 16,11 8-1-16,2-8-5 15,26 13-12-15,-5-28-8 16,26 9-11-16,4-19 1 16,23-1-1-16,2-15 3 0</inkml:trace>
  <inkml:trace contextRef="#ctx0" brushRef="#br2" timeOffset="48062.7489">9122 4835 66 0,'13'-38'37'16,"-13"-9"-1"-16,-2 8 2 15,-16-10-15-15,7 11-16 16,-16 6-2-16,3 8-1 16,-4 7-1-16,2 11 0 15,1 8 0-15,2 15 0 16,-4 14-1-16,0 15 0 15,1 16-2-15,-6 11 2 16,0 13-1-16,0 9 0 16,-3 5 0-16,5 0-1 15,5-4 0-15,6-11-3 16,11-9 0-16,2-23-6 0,22 0-12 15,-10-37-13-15,18-4-5 16,-6-26 0-16,7-6-1 16</inkml:trace>
  <inkml:trace contextRef="#ctx0" brushRef="#br2" timeOffset="48907.7973">8611 5137 102 0,'-29'1'38'15,"17"16"1"-15,1-9 0 16,22 5-34-16,6-4-2 15,17-4-1-15,13-5-1 16,11-2 0-16,8-1-1 0,9-4 0 16,2 1 0-16,0-1-2 15,-1 3 1-15,-9 1 0 16,-9 3 0-16,-11 0 0 15,-11 0 1-15,-13 2 0 16,-10-1 1-16,-13-1-1 16,-10 5 1-16,-10 0 1 15,-4-1-1-15,-5 9 1 16,-6 4-1-16,-1 8 1 15,-1 3 0-15,3 9-1 16,3-1 1-16,9 3-1 16,5-1 0-16,9-3-1 15,13-6 1-15,10-11-1 16,10-7 1-16,13-13-1 0,7-11 0 15,5-11 0-15,2-6 0 16,-1-10-1-16,-3-4 2 16,-8-5-2-16,-7 1-1 15,-11 3 3-15,-9 6-3 16,-8 4 3-16,-7 9-2 15,-8 9 1-15,-3 8-1 16,-2 7 1-16,-2 7 2 16,6 5-3-16,3 3 3 15,8 1-3-15,11 0 3 16,7-3-2-16,9-1 2 15,12-5-2-15,3 0 0 16,5 0 0-16,-2-1 0 16,-3 3 0-16,-6 3 0 0,-4 4 0 15,-9 6 0-15,-12 2 1 16,-8 5-1-16,-6 5 0 15,-8-1 0-15,-3 2 0 16,0-3 0-16,-2-3 0 16,2-4-1-16,3-7 2 15,11-16-1-15,0 0 0 16,0 0 1-16,5-15-1 15,12-10 1-15,2-9 0 16,2-4 0-16,4-3 0 16,-1-1 0-16,-2 5 0 15,-4 3 0-15,0 7-1 16,-8 9 2-16,0 5-2 15,-10 13 0-15,16-12-2 16,-4 10 1-16,4-1-2 0,11-1-2 16,6-6 0-16,14 3-10 15,-4-19-3-15,23 10-10 16,-15-23-2-16,19 8-8 15,-15-19-2-15,8 3 3 16</inkml:trace>
  <inkml:trace contextRef="#ctx0" brushRef="#br2" timeOffset="49107.8088">10542 4512 87 0,'-24'4'39'16,"3"22"0"-16,-9 2 1 16,10 20-23-16,-6 7-13 0,6 13 0 15,0 4-1 1,6 9-1-16,3 4 1 0,4 3-3 15,5-3-1-15,4-11-3 16,8 1-5-16,-6-32-14 16,25 3-17-16,-11-27 1 15,16-6-3-15,-6-26 2 16</inkml:trace>
  <inkml:trace contextRef="#ctx0" brushRef="#br2" timeOffset="49407.826">10636 4963 112 0,'-28'14'39'16,"-15"-5"2"-16,11 21-8 16,-4-14-28-16,4 5-2 0,6 1 1 15,9 0-1-15,8-5 0 16,10-1-1-16,10 0 0 15,12-4-1-15,11-3 2 16,8-1-3-16,9-2 1 16,3 0-1-16,4-2-1 15,0 1 0-15,-1 2-1 16,-5 0-1-16,-3 7-4 15,-13-13-6-15,8 21-9 16,-28-22-8-16,10 14-12 16,-14-12 2-16,5 5-1 15,-5-9 2-15</inkml:trace>
  <inkml:trace contextRef="#ctx0" brushRef="#br2" timeOffset="49580.8359">11413 5255 104 0,'-18'9'42'0,"5"6"0"16,-7-13-4-16,8 8-36 16,12-10-28-16,-19-8-14 15,19 8-1-15,-9-21-2 16,14 10 0-16</inkml:trace>
  <inkml:trace contextRef="#ctx0" brushRef="#br3" timeOffset="54905.1404">2128 6234 89 0,'-1'-22'34'0,"1"9"0"15,-12 1 1-15,-1 15-30 16,-10 2-1-16,0 11-1 16,-7 5-1-16,-3 13 1 15,-7 4 0-15,3 13 0 0,-4 7-1 16,8 5 2-16,2 5-2 15,14 5 1-15,14-2-1 16,11-5 0-16,16-4-1 16,13-6 1-16,13-13-2 15,7-11 0-15,5-17 0 16,4-18 1-16,-1-19 0 15,-4-17 0-15,-1-19-1 16,-6-16-1-16,-5-16 2 16,-10-10-2-16,-10-2 2 15,-12 1-2-15,-10 9 1 16,-12 10-1-16,-14 19 2 15,-11 17-1-15,-12 22 0 16,-8 21 0-16,2 19-1 0,-3 13 0 16,11 16-2-16,4 2-2 15,25 15-19-15,2-15-13 16,26 2 0-16,10-12-1 15,20 0-1-15</inkml:trace>
  <inkml:trace contextRef="#ctx0" brushRef="#br3" timeOffset="55331.1648">2787 6580 93 0,'-16'9'36'0,"5"7"2"16,-6-4-1-16,6 7-24 15,-4 2-7-15,5 9-1 0,1 0-1 16,3 6 0-16,2 0-1 16,5-3-1-16,5-3 0 15,6-6 0-15,5-6-1 16,8-14 0-16,2-11 0 15,10-15 0-15,3-7-2 16,3-10 1-16,-4-7 0 16,2 0-2-16,-7-1 2 15,-4 4-2-15,-3 7 2 16,-13 9-1-16,-4 8 1 15,-10 19 0-15,0 0 0 16,0 0 0-16,-9 27 0 0,3-3 2 16,-1 7-2-16,5 3 1 15,3 1-3-15,6 0 1 16,8-3-2-16,3-9-1 15,14 1-4-15,-3-21-17 16,19 7-13-16,-6-18 1 16,7 0 0-16,-6-14 0 15</inkml:trace>
  <inkml:trace contextRef="#ctx0" brushRef="#br3" timeOffset="55633.1821">3518 6643 101 0,'0'0'35'16,"-12"11"1"-16,5 11 1 15,-12 1-31-15,7 12-1 16,-1 1-1-16,3 6-1 15,2-3 1-15,2-1-2 0,5-5 1 16,1-6-1-16,3-11 0 16,-3-16 1-16,16 0-1 15,-3-14 0-15,1-11 0 16,1-10-1-16,0-4 0 15,1-7 0-15,-1 0-1 16,2-2-1-16,-2 6 2 16,2 3-3-16,3 6 0 15,3 4-1-15,11 8-1 16,-1 0-4-16,23 15-3 15,-8-11-17-15,31 18-10 16,-7-8-2-16,17 12 1 16,2-7 0-16</inkml:trace>
  <inkml:trace contextRef="#ctx0" brushRef="#br3" timeOffset="56090.2082">4900 6108 72 0,'18'-32'36'16,"1"12"0"-16,-13 0 1 16,-6 20-25-16,0 0-4 15,3 13-1-15,-11 14-1 16,2 18-1-16,-8 10-3 15,5 13 0-15,-7 8-1 16,1 10 2-16,-1 1-2 16,4 1 2-16,-1-5-3 15,6-8 0-15,1-8-2 0,5-12-2 16,11-2-17-16,-7-27-17 15,11-6 1-15,-14-20 0 16,24-4-2-16</inkml:trace>
  <inkml:trace contextRef="#ctx0" brushRef="#br3" timeOffset="56294.2199">4727 6596 114 0,'-22'-5'37'15,"1"-4"1"-15,21 9-6 16,0 0-28-16,15-3-3 15,15-5 1-15,17-2-1 16,7 0-2-16,10-4 0 0,9 4-4 16,1-11-11-16,8 16-20 15,-13-6-3-15,-2 13 1 16,-15-4-2-16</inkml:trace>
  <inkml:trace contextRef="#ctx0" brushRef="#br3" timeOffset="56668.2413">5238 6686 98 0,'-13'11'36'16,"17"3"2"-16,-4-14-2 15,23 5-29-15,1-12-4 16,13-1 1-16,3-8-2 15,8-3 1-15,-3-6-2 0,3 0 0 16,-10-3 0-16,-5 4 0 16,-14-1-1-16,-9 5 0 15,-16 2 2-15,-12 6-3 16,-7 6 2-16,-9 6 0 15,-4 8 0-15,-5 11 0 16,0 7 0-16,4 9 1 16,3 3-1-16,7 7 1 15,8 0-1-15,12 1 1 16,9-6-1-16,14-8 0 15,15-7-3-15,13-15-1 16,17-4-5-16,-1-24-17 16,17 7-12-16,-8-18-2 15,10 5-1-15,-11-13-1 0</inkml:trace>
  <inkml:trace contextRef="#ctx0" brushRef="#br3" timeOffset="57068.264">5789 6742 108 0,'0'0'38'16,"3"14"-1"-16,11-24-2 15,11 1-31-15,8-9-1 16,6-2-1-16,5-7-1 15,3-3-1-15,0-1 1 16,-7 1-2-16,-8 0 2 0,-8 2-2 16,-14 4 2-16,-10 3-1 15,-10 9 1-15,-12 4 0 16,-8 9 0-16,-6 9 0 15,-6 11 0-15,-2 7 2 16,2 10-2-16,5 7 2 16,5 5-2-16,6 5 1 15,11-5-1-15,11-4 1 16,17-8-2-16,11-8-1 15,18-13-1-15,10-17-1 16,19-11-3-16,6-21-8 16,20 3-16-16,-13-20-10 15,7-3 2-15,-7-15-3 16,-6 4 3-16</inkml:trace>
  <inkml:trace contextRef="#ctx0" brushRef="#br3" timeOffset="57269.2755">6738 6024 109 0,'-11'17'38'0,"-15"10"2"15,4 22-2-15,-6 9-35 16,2 14 1-16,0 6-3 16,3 5 2-16,-1 0-2 15,6 0 0-15,5-3-4 16,2-12 1-16,7 1-8 15,-11-24-19-15,15-1-10 16,-5-17 0-16,8-6-1 16,-3-21 1-16</inkml:trace>
  <inkml:trace contextRef="#ctx0" brushRef="#br3" timeOffset="57457.2864">6396 6664 113 0,'-9'-8'40'0,"9"8"1"16,15-2-3-16,12-10-35 15,6-1-2-15,11-6-1 16,13-3-3-16,2-10-4 16,20 6-19-16,-13-14-13 15,11 4 1-15,-10-8-3 16,-1 9 2-16</inkml:trace>
  <inkml:trace contextRef="#ctx0" brushRef="#br3" timeOffset="57825.3074">7170 6076 107 0,'-35'25'39'15,"4"20"2"-15,-11-2-2 16,11 11-35-16,-8 5 1 16,5 6-1-16,4-1-1 15,6 0 1-15,5-6-3 16,6-1 1-16,8-9-1 15,7-6 0-15,8-11 0 16,6-13 2-16,7-11-3 16,8-14 0-16,3-12 0 15,3-7 0-15,3-11 0 0,-3-3 0 16,-1-1 0-16,-3 4 0 15,-6 4 0-15,-6 13 0 16,-3 9 0-16,-8 15 0 16,-3 11 0-16,-5 7 0 15,-2 12 0-15,-1 3 0 16,0 8-5-16,-5-8-6 15,15 10-14-15,-13-26-4 16,17 6-13-16,-13-27 2 16,29 10-3-16,-5-23 3 15</inkml:trace>
  <inkml:trace contextRef="#ctx0" brushRef="#br3" timeOffset="58525.3475">8572 6453 93 0,'0'0'33'0,"-4"-18"-6"16,4 18 2-16,-20-13-18 15,4 14-2-15,-14-2-1 16,4 10-2-16,-10 4-1 15,-1 10-1-15,-5 6-1 16,4 5 1-16,3 5-2 16,5 5 1-16,8-3-1 15,10 1-1-15,11-7 0 16,16-7 1-16,13-10-4 15,16-13-2-15,21-5-7 0,-2-23-20 16,23-3-7-16,-1-21-2 16,8 0 1-16</inkml:trace>
  <inkml:trace contextRef="#ctx0" brushRef="#br3" timeOffset="58946.3716">9073 6000 105 0,'-28'17'37'0,"5"17"2"16,-8 0-2-16,3 11-34 16,3 5-1-16,8 7 2 15,-4 6-2-15,6 5 0 0,1 1 0 16,2 0 0-16,3-3-1 15,5-5 2-15,3-6-3 16,2-7 2-16,8-13-2 16,-1-12 3-16,4-13-2 15,7-12-1-15,-1-10 1 16,4-10-1-16,-1-7 0 15,0-2 0-15,1-5 1 16,-4 3-2-16,-3 3 1 16,-3 7-1-16,-1 5 1 15,-11 18-3-15,15-7 4 16,-15 7-1-16,13 29 0 15,-5-5 0-15,2 8-2 16,4-2 0-16,8 6-4 16,1-15-3-16,24 12-21 0,-10-21-8 15,16 0-1-15,-1-18 0 16,11-3 2-16</inkml:trace>
  <inkml:trace contextRef="#ctx0" brushRef="#br3" timeOffset="59283.3908">9660 6511 113 0,'-33'11'38'16,"-11"-2"2"-16,7 14-1 16,-6-1-35-16,10 8 2 15,0 2-2-15,9 4 0 0,8 2-2 16,10-3 1-1,11-1-1-15,10-6-2 0,9-6 0 16,11-7 0-16,5-10 0 16,5-10 0-16,-1-9 0 15,0-10 0-15,-5-5 0 16,-7-9 0-16,-9 0 0 15,-12-4-3-15,-9 4 1 16,-8-1-1-16,-8 9 0 16,-5 5-1-16,-2 10 0 15,-4 5-3-15,9 14-2 16,-6-8-13-16,22 18-13 15,0-14-1-15,7 20-1 16,5-17 0-16</inkml:trace>
  <inkml:trace contextRef="#ctx0" brushRef="#br3" timeOffset="59900.4261">10147 6501 114 0,'-11'12'37'0,"0"14"3"16,-14-5-8-16,4 12-26 15,2 3-1-15,2 5 0 16,2 1-2-16,1 0 0 16,3-4-1-16,2 0-1 15,1-7 0-15,5-3-1 16,-1-10 0-16,2-6 1 15,2-12-1-15,0 0 0 0,2-15 0 16,3-8 0 0,3-6 0-16,1-10-1 0,3-8 0 15,4-8-1-15,3-2 2 16,0-3-3-16,8 4 3 15,0 3-2-15,2 6 2 16,3 8-2-16,3 10 2 16,1 9 0-16,-2 12 0 15,0 7 0-15,2 9 0 16,-5 6 0-16,-1 7-1 15,-5 8 1-15,-8 5-1 16,-9 7 2-16,-7 1-2 16,-9 4 2-16,-10 3-1 15,-9 2 1-15,-5-3-1 0,-8-2 1 16,-3-7-1-16,1-2 1 15,-3-9-1-15,5-6 0 16,5-6 1-16,2-10-1 16,5-6 0-16,5-1 0 15,4-4 0-15,5-1 0 16,0 9 0-16,3 7 1 15,-2 12-1-15,-3 18 1 16,-3 18-1-16,-6 13 0 16,-5 16 0-16,-9 10-3 15,0 10-4-15,-5-15-11 16,13 8-17-16,-6-21-6 15,12-12 2-15,6-27-2 16</inkml:trace>
  <inkml:trace contextRef="#ctx0" brushRef="#br3" timeOffset="60657.4694">11761 6835 109 0,'-30'-10'37'0,"3"7"1"15,-16-17-5-15,4 5-28 0,-10-8 0 16,1-2-2-16,-8-11 0 15,3-5-3-15,1-10 1 16,3-8-2-16,6-12 1 16,6-9-1-16,9-6 1 15,6-2-1-15,12 5-1 16,10 2 3-16,7 7-3 15,11 8 3-15,8 10-3 16,5 9 1-16,5 15-1 16,2 12 0-16,-4 12 2 15,-2 13 1-15,-6 12 1 16,-10 13-3-16,-8 18 3 15,-14 13 0-15,-11 16 0 16,-12 4 0-16,-7 8 0 0,-7 7-4 16,-7-5 2-16,3-2 3 15,3-10-3-15,10-8 3 16,12-17-3-16,16-14 3 15,21-14-2-15,23-18 0 16,25-8-4-16,10-16-8 16,31 4-17-16,-7-18-12 15,14 5 2-15,-1-8-3 16,7 10 2-16</inkml:trace>
  <inkml:trace contextRef="#ctx0" brushRef="#br3" timeOffset="61455.5151">12581 6508 40 0,'24'-16'31'0,"-3"-2"0"16,-3 7-4-16,-14-11-3 16,-4 22-7-16,0-24-3 0,0 24-2 15,-22-19-4-15,5 13-1 16,-10-1-1-16,1 8-2 15,-7 6 0-15,0 7 0 16,-8 7-1-16,3 12-1 16,2 4 1-16,2 6 1 15,5-2-3-15,11 3 3 16,9-7-3-16,13-7 1 15,10-11-1-15,13-12 2 16,8-11-3-16,12-11-1 16,5-12 1-16,1-5-2 15,1-7 2-15,-4-2-1 16,-6 1 0-16,-5 2 0 15,-9 6 0-15,-9 5 1 0,-10 10 0 16,-11 17 0-16,0 0-1 16,-15 16 1-16,-3 16 0 15,-2 13 2-15,-4 21-2 16,-3 14 2-16,-1 13-3 15,-1 12 3-15,4 2-3 16,2 0 1-16,1-2-1 16,3-8-1-16,0-14 1 15,5-12-1-15,3-15 1 16,1-17-1-16,-1-13 3 15,2-15-1-15,9-11 0 16,-16-16 1-16,14-12-1 16,-1-9 2-16,4-14-1 15,6-12 1-15,5-10-1 0,6-7 1 16,3 0-1-16,7-1 0 15,3 2-1-15,3 2-2 16,4 13-1-16,4 4-2 16,3 17-3-16,-4-5-10 15,13 25-9-15,-13-10-9 16,10 17-1-16,-10-6-2 15,6 11 4-15</inkml:trace>
  <inkml:trace contextRef="#ctx0" brushRef="#br3" timeOffset="61851.5376">13136 6493 75 0,'13'-7'36'15,"-9"-5"-1"-15,6 8 3 0,-10 4-17 16,0 0-13 0,0 0-1-16,9 23-2 0,-18 3-1 15,2 9 2-15,-7 5-3 16,0 6 1-16,-6 1-2 15,4 0 2-15,-3-5-3 16,6-9 2-16,0-4-2 16,5-10 1-16,8-19-2 15,0 0 0-15,0 0 0 16,21-29 0-16,-6 0 0 15,4-4 0-15,1-9 0 16,0-4 0-16,-1 1 0 16,-4 2-3-16,-1 6 3 15,-3 5-1-15,-3 6 1 0,-3 7-2 16,-1 6 2-16,-4 13-1 15,14-4 0-15,-4 5-1 16,9 4-2-16,0-3 0 16,12 2-3-16,-1-9-3 15,22 10-13-15,-15-16-7 16,21 6-5-16,-9-9-2 15,6 6 0-15,-7-5 2 16</inkml:trace>
  <inkml:trace contextRef="#ctx0" brushRef="#br3" timeOffset="62034.5482">13728 6413 103 0,'-20'26'37'15,"-14"1"2"-15,8 11 1 16,-16 0-33-16,17 7 1 16,1 0-4-16,5 0 0 0,7-4-2 15,7-4 0-15,8-9-3 16,7-12-3-16,16-5-8 15,-7-26-15-15,23 1-11 16,-9-16-2-16,9-5 1 16,-11-15-2-16</inkml:trace>
  <inkml:trace contextRef="#ctx0" brushRef="#br3" timeOffset="62460.5726">13766 6210 107 0,'0'0'38'0,"0"10"1"16,14 5-2-16,1-3-33 15,5 4-1-15,3-1 0 0,5 5 1 16,-4 4-1-16,-1 3-1 16,-5 2 0-16,-4 8 0 15,-12 2 0-15,-3 5 1 16,-10 0-1-16,-4 1 2 15,-6-1-4-15,1-3 0 16,-2-5 0-16,5-8 0 16,6-8 0-16,8-9 0 15,3-11 0-15,22-11 0 16,3-7 0-16,5-9 0 15,5-5 0-15,1-5 0 16,1-1 0-16,-3 2 0 16,-5 5 0-16,-2 5 0 15,-9 10 0-15,-6 9 0 0,-12 7 0 16,13 23 0-16,-12 1-2 15,-1 6 1-15,2 6-3 16,3-3 0-16,11 6-7 16,-3-16-8-16,24 6-11 15,-6-22-8-15,21 1 0 16,-1-18-1-16,15-2 1 15</inkml:trace>
  <inkml:trace contextRef="#ctx0" brushRef="#br3" timeOffset="62833.5938">14711 6447 110 0,'-34'7'40'0,"-20"0"0"16,7 18 0-16,-19-1-32 16,13 10-2-16,4 2-2 0,12 3 1 15,10-3-3-15,19-4-2 16,15-9 0-16,19-10 0 15,14-11 0-15,12-11 0 16,10-13 0-16,4-11 0 16,1-8 0-16,-3-10 0 15,-7-3 0-15,-6-6 0 16,-8-3 0-16,-8 2 0 15,-7 4 0-15,-13 9 0 16,-6 9 0-16,-9 17 0 16,0 22 0-16,-20 8 0 15,1 26 0-15,-4 11 0 16,-5 18 0-16,1 0-3 15,6 10-5-15,0-14-4 0,21 6-12 16,-4-23-5-16,26 2-12 16,0-17 1-16,25-7-2 15,12-14 4-15</inkml:trace>
  <inkml:trace contextRef="#ctx0" brushRef="#br3" timeOffset="63286.6198">15812 6098 68 0,'14'-28'37'0,"4"17"-2"15,-18 11 2-15,17 17-12 0,-22 7-20 16,-1 18-1-16,0 8-1 16,-3 10 0-16,0 8-1 15,-3 5 1-15,-2-1-2 16,4-7 1-16,1-5-2 15,-1-10-3-15,13 2-16 16,-11-23-16-16,11-5-2 16,-3-24 0-16,-3 11-3 15</inkml:trace>
  <inkml:trace contextRef="#ctx0" brushRef="#br3" timeOffset="63482.6309">15601 6485 107 0,'0'0'38'0,"0"0"2"15,15-3-3-15,8 1-35 16,20-5 0-16,16-5-2 16,10 1-2-16,4-9-4 15,15 6-22-15,-10-14-10 16,5 4 1-16,-16-8-3 15,3 1 2-15</inkml:trace>
  <inkml:trace contextRef="#ctx0" brushRef="#br3" timeOffset="63887.6542">16488 5894 106 0,'-23'8'38'0,"6"16"0"0,-11 3 1 15,7 13-35-15,-7 9 0 16,3 10-1-16,-4 8 0 15,1 8 0-15,-1 2-1 16,0 2 2-16,4-5-3 16,6-8 2-16,7-10-2 15,8-11 2-15,9-15-2 16,10-14 1-16,9-16-2 15,7-13 0-15,5-10 0 16,5-7-2-16,-2-8 2 16,1-2-2-16,-5-1 2 15,-6 6-2-15,-3 4 2 16,-9 8 0-16,-5 14 0 0,-12 9 0 15,0 14 0-15,-9 9 0 16,-2 12 0-16,-3 2 1 16,5 7-3-16,0-1 0 15,8 0-4-15,2-14-6 16,23 8-12-16,-11-28-7 15,19 3-9-15,-3-19 2 16,11-3-2-16</inkml:trace>
  <inkml:trace contextRef="#ctx0" brushRef="#br3" timeOffset="64240.6744">16737 6504 82 0,'-4'14'39'0,"4"-14"-2"15,0 23 2-15,0-23-15 16,28 7-21-16,1-5 0 15,15-1 0-15,7-6-1 16,4-3 0-16,4-4 0 16,0-3-1-16,-3-3 0 15,-9-1 0-15,-8-2 0 16,-13 0-1-16,-14 2 1 15,-13 3-1-15,-14 4 0 16,-12 5 0-16,-10 7 1 16,-9 8-1-16,-4 11 0 15,-3 8 1-15,-1 7 0 16,11 4 2-16,6 2-2 15,13-2 2-15,19-1-4 0,11-9 0 16,25-3-9-16,0-21-11 16,25 4-16-16,-5-18-4 15,20 3-1-15,1-12-2 16</inkml:trace>
  <inkml:trace contextRef="#ctx0" brushRef="#br3" timeOffset="64773.7049">18685 5919 92 0,'-26'-32'34'0,"-2"12"3"16,-13 2-4-16,3 17-27 15,-13 6-2-15,2 20-1 16,-6 9 4-16,5 22-5 16,-5 8 3-16,11 11-3 15,6 8 1-15,9 4-1 16,8 3-2-16,13-3 2 15,10-3-4-15,7-11-1 16,13 2-12-16,-9-24-17 16,13-3-6-16,-11-20 3 15,4-7-5-15</inkml:trace>
  <inkml:trace contextRef="#ctx0" brushRef="#br3" timeOffset="65622.7534">18051 6445 110 0,'0'0'38'0,"5"-12"1"16,19 15-1-16,12-7-35 16,11 2-1-16,14-2-1 15,9 0 1-15,8-2-2 16,3-1 1-16,0 1 0 15,-3 1-1-15,-9-1 1 16,-7 1-1-16,-14 3 0 16,-13 3 0-16,-13 1 0 15,-22-2 0-15,-1 19 0 16,-20-5 0-16,-9 4 0 0,-5 9 1 15,-3 2-1-15,-3 4 4 16,7-1-3-16,6 2 3 16,12-4-3-16,12 0 2 15,13-8-1-15,16-9 1 16,12-7-3-16,10-7 0 15,8-9 0-15,4-9 0 16,-5-6 0-16,-2-5-4 16,-6-5 4-16,-15-3-2 15,-9-1 1-15,-12 1-2 16,-8-1 3-16,-9 4-1 15,-7 9 1-15,-4 3-1 0,-3 9 1 16,1 7-1-16,1 10 1 16,7 5-1-16,6 5 1 15,8 3 0-15,13 0 0 16,8-2 0-16,14-1-1 15,9-7 1-15,8-3 0 16,4-2 0-16,1-3 0 16,0-3 0-16,-6 1 1 15,-7-2-1-15,-8 0 1 16,-13 0 0-16,-12 5 0 15,-13 1 0-15,0 0 0 16,-27 23 0-16,-2-4 1 16,-4 10-1-16,-3 3 0 15,2 6 3-15,3 2-4 16,9 3 0-16,8-4 0 0,15-4 0 15,13-9 0-15,10-10 0 16,11-8 0-16,10-10 0 16,3-11 0-16,0-10 0 15,1-7 0-15,-8-6 0 16,-10-6 0-16,-5-2 0 15,-12-3 0-15,-9 4 0 16,-7 3 0-16,-9 6-3 16,1 10 0-16,-4 6 0 15,14 18-2-15,-16-9-1 16,20 24-4-16,-4-15-8 15,26 32-7-15,-13-19-8 16,21 10-3-16,-1-11-1 16,13 7 2-16</inkml:trace>
  <inkml:trace contextRef="#ctx0" brushRef="#br3" timeOffset="66012.7757">20042 6440 86 0,'19'-17'37'16,"1"6"1"-16,-22-9 0 16,2 20-13-16,-26-22-16 15,6 13-4-15,-9 5-2 16,-2 9 1-16,-4 8-1 15,2 10-1-15,-1 4 0 16,6 7 1-16,5 4-3 16,11-2 0-16,12-3 0 15,12-6 0-15,11-9 0 16,14-13 0-16,8-12 0 0,9-12 0 15,4-8 0-15,1-10 0 16,-3-8 0-16,-1-5 0 16,-9-8 0-16,-5 0 0 15,-9 1 0-15,-6 5 0 16,-10 10 0-16,-9 7 0 15,-9 17 0-15,2 18 0 16,-27 12 0-16,3 21 0 16,-7 14 0-16,-2 6 0 15,4 11 0-15,-1-5-3 16,11 5-9-16,-2-21-6 15,27 10-9-15,-9-26-4 16,32 3-9-16,2-16 2 16,22-4-1-16,7-7 4 0</inkml:trace>
  <inkml:trace contextRef="#ctx0" brushRef="#br3" timeOffset="66600.8094">21101 6353 103 0,'15'-1'38'16,"-15"1"0"-16,0 0-1 16,-17 16-30-16,0 1-3 15,-9 8-1-15,2 12 2 16,-6 4-2-16,4 7 2 15,-1-1-3-15,11 2 2 16,7-5-2-16,12-9 2 16,15-13-4-16,13-11 0 15,14-16 0-15,12-13 0 16,8-14 0-16,4-8 0 0,0-7 0 15,-4-3 0-15,-9 1 0 16,-10 5 0-16,-11 5 0 16,-11 9 0-16,-15 12 0 15,-9 18 0-15,0 0 0 16,-16 11 0-16,-1 14 0 15,0 7 0-15,2 6 0 16,2 2-3-16,10 2-1 16,4-8-3-16,21 6-10 15,-8-23-11-15,21 4-11 16,-2-16 1-16,14-2-2 15,-5-12 3-15</inkml:trace>
  <inkml:trace contextRef="#ctx0" brushRef="#br3" timeOffset="67485.86">21823 6495 83 0,'0'0'37'0,"-1"-21"-2"16,1 21 3-16,4-24-19 15,-4 24-12-15,10-18 0 16,-10 18-2-16,0 0 0 15,7 13-1-15,-16 7-1 16,-1 11 1-16,-7 4-1 16,-3 9 0-16,-2 5-1 15,-1 3-2-15,1-6 0 16,2-7 0-16,6-7 0 0,6-8 0 15,7-12 0-15,1-12 0 16,24-14 0-16,-1-10 0 16,5-8 0-16,2-8 0 15,3-6 0-15,2-6 0 16,-2-2 0-16,1 1 0 15,-5 4 0-15,-2 5 0 16,-2 5 0-16,-3 9 0 16,-1 5 0-16,-3 11 0 15,1 12 0-15,-4 7 0 16,-1 6 0-16,0 5 0 15,0 8 0-15,-1 1 0 16,0 6 0-16,-2-1 0 0,-6 2 0 16,-2-1 0-16,-6 1 0 15,-4-2 0-15,-8-4 0 16,-7-2 0-16,-4-4-2 15,-7-2 2-15,-5-4-1 16,-3-2 1-16,1-4-1 16,-1-2 1-16,4-1-1 15,3 0 1-15,1 2 0 16,4 6 0-16,3 7 0 15,1 10 1-15,4 12-1 16,-2 10 1-16,-2 10-1 16,-2 11 0-16,2 5-1 15,-2-5-3-15,4 3-5 16,-5-20-9-16,16 4-8 0,-11-31-7 15,21-4-6-15,2-25-1 16,0 0 2-16,17-35-1 16</inkml:trace>
  <inkml:trace contextRef="#ctx0" brushRef="#br3" timeOffset="67929.8854">22875 6469 111 0,'4'29'40'0,"-12"-11"-2"15,2 14 1-15,-16-2-33 16,4 6-2-16,-2 3-3 0,3-3 0 16,2 0-2-16,0-8-4 15,15 5-18-15,-5-21-14 16,14-4-2-16,2-16 1 15,13-6-2-15</inkml:trace>
  <inkml:trace contextRef="#ctx0" brushRef="#br3" timeOffset="68401.9123">23010 6315 119 0,'0'0'38'15,"-16"5"0"-15,16-5-2 0,2 15-35 16,-2-15-1-16,25 17 0 15,-3-5 0-15,4 1 2 16,2 8-1-16,-1-1 1 16,1 7 1-16,-6 1-1 15,-5 6 1-15,-8 1-1 16,-6 5 1-16,-9-1-2 15,-6 3 1-15,-4-6 0 16,-3-2-2-16,0-4 0 16,1-7 0-16,8-4 0 15,10-19 0-15,0 0 0 16,16-8 0-16,6-14 0 15,4-5 0-15,4-6 0 16,5-4 0-16,2-3 0 0,0 4 0 16,-4 2 0-16,-3 10 0 15,-6 2 0-15,-5 12 0 16,-5 8 0-16,-14 2 0 15,11 24 0-15,-15-4 0 16,3 9 0-16,-3-1 0 16,9 5-2-16,0-7-4 15,14 8-10-15,-7-24-10 16,23 5-13-16,-6-19 0 15,22-3 0-15,-4-14-2 16</inkml:trace>
  <inkml:trace contextRef="#ctx0" brushRef="#br3" timeOffset="68634.9257">24178 6052 119 0,'-27'8'39'15,"8"28"1"-15,-20 6-3 16,8 10-31-16,-9 13-3 15,-1 10 0-15,6 0-1 16,2-2-1-16,8 0-1 16,4-8-2-16,10-3-2 15,-1-18-8-15,18 4-16 16,-12-21-12-16,11-5 0 15,-5-22 1-15,0 0-2 16</inkml:trace>
  <inkml:trace contextRef="#ctx0" brushRef="#br3" timeOffset="69085.9515">23722 6462 96 0,'0'0'40'16,"-3"-11"-1"-16,19 19 0 15,-2-12-13-15,20 10-24 16,9-5 0-16,12 7-1 15,6-5 1-15,8 4-1 16,2-6 1-16,3 3-1 16,-6-1 0-16,-5 2 0 15,-10 2 1-15,-10-2-2 16,-11 4 0-16,-13-1 0 0,-14 4 0 15,-12 2 0 1,-8 7 0-16,-6 0 0 0,-2 6 0 16,-3 4 0-16,3 2 0 15,4 2 0-15,10-2 0 16,7-1 0-16,13-7 0 15,15-7 0-15,6-8 0 16,9-13 0-16,4-11 0 16,2-6 0-16,-2-9 0 15,-7-7 0-15,-9-5 0 16,-11-3 0-16,-8-1 0 15,-12 3 0-15,-7 8 0 16,-13 5-3-16,-1 16-5 16,-16-4-8-16,10 25-8 0,-21-8-8 15,13 18-9 1,-5-4 0-16,12 4 0 0</inkml:trace>
  <inkml:trace contextRef="#ctx0" brushRef="#br3" timeOffset="70326.0224">1275 7822 102 0,'0'-22'36'0,"2"8"0"16,-16-3-8-16,3 13-21 15,-15 2-2-15,1 10-1 16,-12 7-1-16,1 7 0 0,-3 1-2 15,0 5 1-15,7-2-1 16,5 2 0-16,9-3 0 16,11-2 0-16,11-4 0 15,16-3-1-15,10-2 1 16,6 1 0-16,6 1-1 15,2 4-1-15,-4-2 2 16,-4 2-2-16,-9 3 1 16,-13 2-1-16,-14 2 1 15,-14 0-1-15,-15 2 1 16,-10-1 0-16,-7-2-1 15,-1-3 1-15,3-5-2 16,7-8-2-16,15-4-2 16,8-20-12-16,37-1-19 0,4-14 0 15,20 1-1-15,3-13 0 16</inkml:trace>
  <inkml:trace contextRef="#ctx0" brushRef="#br3" timeOffset="70934.0572">1677 7897 103 0,'0'0'36'16,"-15"-4"1"-16,8 17-1 16,-15 2-31-16,8 6 0 15,-3 5-2-15,4 10-1 16,-2 2 1-16,1 8-1 15,-1-1-1-15,2 2 0 16,2-3 0-16,-1-5-1 0,3-6 1 16,3-10-1-16,3-9 0 15,3-14 0-15,13-7 1 16,2-15-2-16,9-13 2 15,3-6 0-15,2-8 0 16,4-4 0-16,-4-2 0 16,0 2 0-16,-6 6 0 15,-7 7 0-15,-4 10 0 16,-5 8-1-16,-6 12 0 15,-1 10 0-15,-2 13 1 16,-3 6-1-16,1 9 0 16,2 3 0-16,7 4 0 15,5-2-1-15,8-3 2 16,6-8-2-16,13-13 2 0,6-9-1 15,7-8 0-15,4-11 1 16,3-9-1-16,-4-3 2 16,-2-3-1-16,-7 1 0 15,-10 6 0-15,-8 4 0 16,-5 8-1-16,-10 5 2 15,-11 10-2-15,3 15 0 16,-10 8 0-16,-3 12 0 16,-1 5-2-16,1 6 0 15,-1 6 0-15,4-2-1 16,7-1-2-16,5-6-3 15,15-2-5-15,2-24-8 16,22 8-7-16,-7-22-10 16,19 0 2-16,-3-15-2 15,4-1 1-15</inkml:trace>
  <inkml:trace contextRef="#ctx0" brushRef="#br3" timeOffset="71332.08">2728 8062 109 0,'-18'-21'38'15,"2"13"2"-15,-15-1-3 16,2 18-31-16,-7 2 0 15,4 10-3-15,-6 4 0 16,6 7-1-16,2 1 0 16,8 3-1-16,8-2 0 15,9-7-1-15,10-3 1 16,14-8-1-16,8-6 0 15,7-10 0-15,5-6 0 16,4-8 0-16,0-7 0 0,-1-4 0 16,-6-5 1-16,-6-1 0 15,-8-2 0-15,-5 3 0 16,-9 5 1-16,-4 2-2 15,-4 8 0-15,0 15 0 16,-13 1 0-16,3 11 0 16,-1 10 0-16,-3 5-2 15,5 7 0-15,1 0 0 16,6 5-2-16,0-11-1 15,14 6-5-15,-3-19-6 16,20 4-7-16,-6-21-8 16,17 1-7-16,-4-17-1 15,15-2 1-15,-6-13 1 0</inkml:trace>
  <inkml:trace contextRef="#ctx0" brushRef="#br3" timeOffset="71588.0946">3312 7650 120 0,'-13'5'38'0,"-12"7"1"16,15 25-8-16,-18 4-26 16,5 9 0-16,0 11-3 15,3 6 0-15,1 4 0 16,5-3-2-16,2-1 0 15,6-4 0-15,6-8-3 16,4-9 0-16,8-12-2 0,5-20-4 16,21-4-11-16,-11-27-10 15,19-4-10-15,-6-23 1 16,13-3 2-16,-8-16 0 15</inkml:trace>
  <inkml:trace contextRef="#ctx0" brushRef="#br3" timeOffset="71791.1062">3664 7560 118 0,'8'-14'39'15,"-8"14"2"-15,-15 35-1 16,-7 9-35-16,4 14 0 16,-4 8-3-16,4 16 1 15,-1-1-1-15,2-1-2 16,9-2-3-16,2-13 1 0,8-3-4 15,-1-19-5-15,18 4-10 16,-19-35-12-16,19 1-9 16,-8-17 1-16,9-4-2 15</inkml:trace>
  <inkml:trace contextRef="#ctx0" brushRef="#br3" timeOffset="72775.1624">4753 7588 95 0,'-10'-19'36'0,"10"19"0"15,-16-17 1-15,16 17-32 16,-11 13-1-16,1 10-1 16,4 10-1-16,1 10 1 15,-1 10-2-15,-1 7 1 16,1 8 0-16,3 3-1 15,-7-1 0-15,5-6-1 16,-3-6 1-16,-1-5 0 16,1-12-1-16,1-4 0 15,0-15 0-15,3-7 1 16,4-15 0-16,0 0-1 15,7-10 0-15,3-12 0 16,5-8 1-16,8-6 0 0,6-2 0 16,4-3-1-16,4 1 1 15,3 7-1-15,0 4 1 16,-3 7-1-16,0 11 0 15,-7 6 0-15,-7 7 0 16,-4 8 0-16,-9 7 0 16,-5 8-1-16,-12 5 1 15,-7 5-1-15,-10 3 1 16,-11 2-1-16,-9-1 1 15,-1 2 0-15,-4-7 0 16,0-7-1-16,6-7-1 16,9-12-1-16,12-6-2 15,10-16-3-15,27 1-11 16,-2-26-9-16,25 7-8 0,0-14-2 15,17 7 2-15,0-10 1 16</inkml:trace>
  <inkml:trace contextRef="#ctx0" brushRef="#br3" timeOffset="72978.1741">5166 7908 96 0,'20'0'37'15,"-20"0"0"-15,10 14-7 16,-10-14-15-16,-15 30-10 16,6-5-2-16,0 9-1 15,-4 4 0-15,4 2-1 16,-2 4-1-16,2-2 0 15,4-3-2-15,1-7-1 16,6-10-1-16,-2-22-5 16,21 14-13-16,-15-31-15 15,17-5-1-15,-8-21-1 0,10-1 3 16</inkml:trace>
  <inkml:trace contextRef="#ctx0" brushRef="#br3" timeOffset="73115.182">5188 7660 94 0,'-18'-31'35'16,"7"14"0"-16,2 2 0 15,9 15-30-15,21-12-10 16,-6 0-28-16,18 4-1 16,3-6 0-16,12 2-2 15</inkml:trace>
  <inkml:trace contextRef="#ctx0" brushRef="#br3" timeOffset="73346.1952">5769 7422 109 0,'-11'17'36'0,"4"19"3"15,-13-4-11-15,7 20-21 16,-4 4-2-16,3 11-1 16,1 4-2-16,-3 7 0 15,1 0-2-15,2-3 0 16,0-3-2-16,1-10-2 15,5-4-2-15,-2-21-12 16,15 0-16-16,-7-25-4 16,13-6 0-16,-2-17-1 15</inkml:trace>
  <inkml:trace contextRef="#ctx0" brushRef="#br3" timeOffset="73838.2233">5508 7861 111 0,'-22'2'37'0,"2"-3"1"15,20 1-2-15,15 7-34 16,13-12 0-16,18-5-1 16,17-5-1-16,8-1 1 15,7-1 0-15,6 2-1 16,-4 2 0-16,-8 4 1 15,-9 5-1-15,-13 5 1 16,-15 8 1-16,-17 2-1 16,-16 5 0-16,-16 4 0 0,-13 3 0 15,-9 0 0-15,-3-1 0 16,-2 0 0-16,4-4-1 15,7-1 0-15,9-5 1 16,21-12-1-16,0 0 0 16,27 6 0-16,7-12 0 15,10-1 0-15,5 2 0 16,-3 1 1-16,2 4-1 15,-10 4 1-15,-12 8-1 16,-17 6 0-16,-11 11 1 16,-17 2 0-16,-11 5-1 15,-8 0 0-15,-3-1 0 16,-2-3 0-16,2-2-1 0,7-6-1 15,5-11-2-15,12-1-2 16,3-13-8-16,14 1-9 16,0 0-11-16,21-18-7 15,-11-2 0-15,13 2 1 16</inkml:trace>
  <inkml:trace contextRef="#ctx0" brushRef="#br3" timeOffset="74602.2669">6850 8018 97 0,'0'0'38'0,"0"0"3"16,20-5-4-16,22-4-26 15,-5-5-8-15,12 0-1 16,6 0-1-16,7 4 0 15,2 4-2-15,-4 1-3 16,-1 15-11-16,-17-9-21 16,4 11-2-16,-14-4-1 0,4 4-1 15</inkml:trace>
  <inkml:trace contextRef="#ctx0" brushRef="#br3" timeOffset="75644.3266">8087 7875 94 0,'4'-14'36'16,"-5"-2"0"-16,1 16-1 16,1-14-30-16,-1 14-1 15,0 0 0-15,-15 28-1 0,2-5 0 16,1 9-1-16,-7 7-1 15,2 5 0-15,-3 3 0 16,3-2-1-16,-1-2 1 16,4-7-1-16,5-9 1 15,6-7-1-15,3-20 0 16,11 2 0-16,7-19 1 15,2-9 1-15,8-8-1 16,0-5 0-16,3-8 1 16,-2-1-1-16,-3 0 0 15,-3 3 1-15,-7 8-1 16,-4 4-1-16,-5 8 1 15,-4 7-1-15,-3 18 0 16,1-12 1-16,-1 12-1 0,-1 19 1 16,3-4-1-16,4 2 1 15,6 2 0-15,6-2-1 16,6-7 1-16,8-3-1 15,6-8 1-15,10-5 0 16,-1-5-1-16,1-4 1 16,-4-3-1-16,-7 5 1 15,-5 0-1-15,-9 6 1 16,-8 6-1-16,-15 1 1 15,2 29-1-15,-12-3 0 16,-5 9 0-16,1 6-1 16,-2 5 0-16,3 1 0 15,2-3 0-15,8-5-1 0,8-7-2 16,8-9-1-1,14-9-2-15,1-21-5 0,22 2-7 16,-14-27-6-16,21 5-10 16,-13-13-2-16,2 4 14 15,-11-10 18-15,-6 2 4 16,-7 7 9-16,-17-8 8 15,5 24 7-15,-18-11 10 16,5 19 5-16,-10-4-15 16,13 17-14-16,-21 14-3 15,14 8-2-15,-6 9-1 16,5 10-2-16,0 8 0 15,2 3-1-15,0 1-1 16,3-4 0-16,3-2-2 0,2-11-2 16,8-3-8-1,-10-33-10-15,25 13-16 0,-12-28 0 16,15-4-1-16,-8-20 2 15</inkml:trace>
  <inkml:trace contextRef="#ctx0" brushRef="#br3" timeOffset="75797.3354">9034 7530 109 0,'-5'-20'38'16,"-3"4"-1"-16,8 16-1 16,0 0-37-16,0 0-6 15,26 27-24-15,-9-17-6 16,14 11 1-16,0-4-3 15</inkml:trace>
  <inkml:trace contextRef="#ctx0" brushRef="#br3" timeOffset="76045.3496">9580 7770 82 0,'-15'10'38'16,"1"11"0"-16,-15-1 1 15,7 18-17-15,-18-6-17 16,3 10-1-16,-2 1-2 15,1 3-1-15,-1-3 0 16,6-4-1-16,5-4-2 16,7-9-1-16,12-6-3 15,9-20-4-15,15 2-14 0,-3-24-14 16,12 2 1-16,-7-14-1 15,9 2 2-15</inkml:trace>
  <inkml:trace contextRef="#ctx0" brushRef="#br3" timeOffset="76208.3589">9333 7866 109 0,'-9'-12'37'0,"9"12"2"15,0 0-2-15,8 16-32 16,6-3-2-16,7 2-1 16,10 2-2-16,4-1-1 15,7 4-2-15,4-6-3 16,10 13-15-16,-13-13-17 15,9 6-1-15,-10-11 0 16,2 3 0-16</inkml:trace>
  <inkml:trace contextRef="#ctx0" brushRef="#br3" timeOffset="76583.3803">9969 7893 103 0,'-17'12'37'0,"-3"-2"1"16,13 10-3-16,0-8-30 15,17 0-1-15,11-5-1 16,12-1 0-16,7-7-1 16,11-3 0-16,1-4-1 15,2-2 0-15,-3-4-1 16,-9-1 0-16,-8 1 0 15,-10-2 1-15,-12 1-1 0,-14 2 0 16,-12-1 1-16,-7 7-1 16,-13 2 1-16,-6 7 0 15,-8 5 0-15,-2 8 0 16,1 8-1-16,2 2 1 15,8 6-1-15,8 4-1 16,11 0 1-16,18-4-3 16,20-2-1-16,13-14-7 15,27 6-11-15,-1-18-14 16,21-4-4-16,2-18 1 15,19 1 0-15</inkml:trace>
  <inkml:trace contextRef="#ctx0" brushRef="#br3" timeOffset="76944.401">10852 7808 114 0,'-46'-6'40'16,"0"18"1"-16,-13-7-5 16,12 13-30-16,-8 6-2 15,12 4-1-15,10 1 0 16,14 0-1-16,16-4-1 15,15-9 0-15,18-9-1 16,17-13 0-16,10-11 1 16,4-12-1-16,7-11-1 15,2-12 2-15,-4-7-1 16,-6-7 0-16,-8-1-1 15,-14 0 1-15,-5 10 0 0,-13 4 0 16,-10 16 0-16,-10 13-1 16,-12 21 1-16,-6 20 0 15,-9 22 0-15,-3 16 0 16,-3 11 0-16,0 4-3 15,9 8-3-15,1-16-9 16,24 9-8-16,-12-29-12 16,31-3-7-16,1-20-1 15,17-5 2-15</inkml:trace>
  <inkml:trace contextRef="#ctx0" brushRef="#br3" timeOffset="77812.4506">12118 7800 93 0,'0'0'36'15,"7"-23"-1"-15,5 17 0 16,-12-7-30-16,0 13 0 16,0 0-1-16,0 0-1 15,0 12 0-15,-3 10-1 16,-9 9 1-16,2 5-1 15,-3 5-1-15,2 5 1 0,4-1-2 16,3-2 0-16,9-7 1 16,6-7-2-16,10-14 1 15,8-5 0-15,8-15 0 16,6-11 1-16,5-10-1 15,-2-8 1-15,0-4-1 16,-2-5 1-16,-2 4-1 16,-8 0 0-16,-4 7 0 15,-8 6 0-15,-8 8 0 16,-2 10 0-16,-12 8 0 15,-1 16 0-15,-1 5 0 16,-7 8 0-16,2 3 1 0,4 3-1 16,0 1 0-16,6-1 0 15,8-8 1-15,6-4 0 16,3-13-1-16,8-7 1 15,5-11 0-15,0-7-1 16,5-8 2-16,-6-10-2 16,-1-1 1-16,-5-6 0 15,-5 3-1-15,-7 1 0 16,-5 6-1-16,-5 3-2 15,-1 8-2-15,-3 3-2 16,0 16-9-16,8-10-7 16,12 19-9-16,-10-9-7 15,17 9-1-15,-5-6 3 16</inkml:trace>
  <inkml:trace contextRef="#ctx0" brushRef="#br3" timeOffset="78035.4633">13258 7749 104 0,'12'-2'39'0,"-12"2"0"16,-5 22-7-16,-14-3-26 15,5 6-1-15,-3 2-2 16,4 7 0-16,-1 0-1 15,3 1-1-15,4-5 0 16,3-6-2-16,10-7-1 16,-6-17-3-16,36 11-10 15,-16-32-8-15,21 5-14 16,-11-16-3-16,13-3 0 15,-12-12 1-15</inkml:trace>
  <inkml:trace contextRef="#ctx0" brushRef="#br3" timeOffset="78170.4711">13346 7389 91 0,'-29'-22'39'15,"-5"4"-1"-15,13 12 0 16,4 4-26-16,9-8-27 16,29 12-21-16,-1-10-1 15,20 8-2-15,3-8 0 16</inkml:trace>
  <inkml:trace contextRef="#ctx0" brushRef="#br3" timeOffset="78417.4852">13950 7264 110 0,'-11'23'37'0,"-10"1"1"16,7 15-3-16,-9 4-32 15,4 13-1-15,-4 8 0 16,6 4 1-16,-4 7-1 15,2 1-1-15,4-2-1 16,1-1-2-16,4-3-1 16,-2-16-4-16,15-2-10 15,-16-28-13-15,22 0-11 16,-9-24 1-16,16 1 1 15</inkml:trace>
  <inkml:trace contextRef="#ctx0" brushRef="#br3" timeOffset="78605.4959">13704 7793 101 0,'0'0'39'16,"-21"8"0"-16,25 4 0 16,-4-12-36-16,20 1-2 15,17-8-1-15,12-8-4 16,12 0-4-16,-2-17-15 15,21 3-15-15,-8-12 0 16,9 3-1-16,-13-9 1 16</inkml:trace>
  <inkml:trace contextRef="#ctx0" brushRef="#br3" timeOffset="78965.5165">14542 7136 97 0,'-22'25'37'0,"-14"8"2"15,4 19-1-15,-17-2-22 16,12 16-12-16,-4 1 0 15,7 5-2-15,4-4 0 16,9-4 1-16,11-7-2 16,5-8 0-16,10-11-1 15,8-12 1-15,7-13-1 16,8-11 0-16,3-10 0 15,2-7 0-15,1-5 1 16,-2 0-1-16,-2-2 1 16,-5 4-1-16,-4 5 0 0,-5 8 1 15,-5 11-1 1,-4 9 1-16,-5 7-1 0,-1 6-1 15,-1 10 0-15,3-3-3 16,1 8-3-16,-3-14-7 16,18 9-7-16,-15-24-9 15,21 2-11-15,3-16-1 16,11-6 1-16,4-11 1 15</inkml:trace>
  <inkml:trace contextRef="#ctx0" brushRef="#br3" timeOffset="79626.5544">15681 7717 95 0,'0'0'36'15,"-10"-23"0"-15,-3 17 1 16,-20-3-33-16,6 5-1 16,-6 4 0-16,0 8 0 15,-3 2 0-15,3 7 0 16,1 4-1-16,7 2 1 15,10-1-2-15,10 2 0 16,10-3 0-16,14-2 0 16,11 0-1-16,7-5 0 0,9-2 1 15,2 0-1-15,-1-2 0 16,-5 3 1-16,-12 2-1 15,-12 0 1-15,-14 1-1 16,-13 7 1-16,-15-2-1 16,-13 2 1-16,0-1 0 15,-6-3-3-15,4-3-1 16,6-6-3-16,20 2-8 15,3-28-10-15,28 9-15 16,7-19 0-16,27 3-2 16,3-10 4-16</inkml:trace>
  <inkml:trace contextRef="#ctx0" brushRef="#br3" timeOffset="80031.5776">16282 7764 76 0,'0'0'38'15,"-17"-11"-1"-15,-2 14 2 16,-18-5-12-16,4 13-22 15,-13 3 0-15,5 10-1 16,-7 3-1-16,4 6 1 16,4 2-2-16,4 2 2 15,10-5-2-15,11 4 0 16,15-12-1-16,10-2 1 15,16-13-1-15,9-8 0 16,8-10-1-16,7-7 0 16,-1-8 0-16,4-11-1 0,-6 1 2 15,-6-8-2-15,-10 3 1 16,-2 2 0-16,-8 2 0 15,-6 9 0-15,-6 7-1 16,-9 19 1-16,0 0-1 16,0 0 0-16,-8 32 0 15,3-2-1-15,4 3-2 16,2-1 0-16,10 2-5 15,0-18-6-15,25 8-7 16,-6-27-10-16,20-2-5 16,3-18-1-16,12-4 0 15,-2-16 3-15</inkml:trace>
  <inkml:trace contextRef="#ctx0" brushRef="#br3" timeOffset="80242.5896">17012 7294 86 0,'-8'11'38'16,"-15"10"1"-16,2 27 2 15,-18 1-10-15,1 19-26 16,6 7-1-16,3 0-3 16,6 0 0-16,7-6-1 15,9-5-3-15,8-14-2 16,16-2-8-16,-6-29-10 15,25-3-15-15,-7-15-2 16,11-5 1-16,-3-16-1 16</inkml:trace>
  <inkml:trace contextRef="#ctx0" brushRef="#br3" timeOffset="80461.6021">17296 7563 118 0,'0'0'40'0,"-11"3"0"15,3 20 0-15,-13 8-36 16,4 5-1-16,2 6-1 15,0 7 0-15,0 3-1 16,3-3-1-16,4 1-1 16,4-5-2-16,6-8-2 15,0-15-6-15,18 2-11 16,-10-26-14-16,24-3-4 15,-7-16 1-15,12-5-1 16</inkml:trace>
  <inkml:trace contextRef="#ctx0" brushRef="#br3" timeOffset="80627.6116">17451 7349 120 0,'-18'-32'40'0,"7"14"1"16,-7 2-3-16,18 16-34 15,-6-11-5-15,6 11-4 16,25 8-13-16,-25-8-14 15,29 16-8-15,-17-3 1 16,10 7-2-16</inkml:trace>
  <inkml:trace contextRef="#ctx0" brushRef="#br3" timeOffset="80963.6309">17619 7507 77 0,'-3'13'39'16,"3"5"-2"-16,-9-2 2 15,8 15-15-15,-9-1-16 16,5 8 0-16,-5-2-2 15,4 10-1-15,-3-2-1 16,4 0-1-16,3-1-1 16,2-8 1-16,1-3-3 15,7-11 0-15,4-7 0 16,5-10 0-16,5-10 0 15,4-7 0-15,2-7 0 16,3-9 0-16,-1-6 0 16,-4-6 0-16,3-8 0 15,-6 0-2-15,2-1-1 16,-11 2-1-16,1 9-1 0,-7-1-7 15,7 22-6-15,-19-7-7 16,17 21-13-16,-13 4 0 16,14 8-1-16,-3-1 1 15</inkml:trace>
  <inkml:trace contextRef="#ctx0" brushRef="#br3" timeOffset="81406.6562">18379 7633 99 0,'-22'-11'38'16,"-16"-7"1"-16,4 11 0 16,-17-7-24-16,8 12-10 0,-7 3-1 15,2 12 0-15,0 6 0 16,7 12-1-16,2 4-1 15,10 4 1-15,9 2-3 16,9-2 0-16,12-6 0 16,14-5 0-16,9-10 0 15,11-10 0-15,8-8 0 16,6-9 0-16,4-10 0 15,-1-8 0-15,-1-5 0 16,-3-5 0-16,-5-1 0 16,-9-1 0-16,-3 5 0 15,-11 3 0-15,-6 10 0 16,-9 11 0-16,-5 10 0 0,-9 14 0 15,-4 8 0-15,-1 8 0 16,-1 5 0-16,0 2 0 16,8 4-3-16,-1-10-10 15,16 6-5-15,-11-24-6 16,22 15-7-16,-8-19-10 15,14 3-1-15,-1-7 2 16,11-3 3-16</inkml:trace>
  <inkml:trace contextRef="#ctx0" brushRef="#br3" timeOffset="81737.6751">18909 8126 122 0,'-17'-4'42'0,"-8"-14"-1"15,0-1-7-15,4 0-45 0,-3-15-25 16,25 14-8-16,-1-4 2 16,11 10-1-16</inkml:trace>
  <inkml:trace contextRef="#ctx0" brushRef="#br0" timeOffset="102873.8841">1333 9189 79 0,'-1'-16'32'15,"1"16"1"-15,-1-17 1 16,1 17-28-16,0 0 0 15,3 14-2-15,-2 9-2 16,5 16 1-16,-2 12 0 16,-1 17-1-16,2 14 0 0,-5 15 0 15,0 8-2-15,-5 4 2 16,-2-4-2-16,-1-9-1 15,2-11-4-15,-1-27-24 16,14-13-6-16,0-31 1 16,14-17-2-16</inkml:trace>
  <inkml:trace contextRef="#ctx0" brushRef="#br0" timeOffset="103109.8976">1345 9267 104 0,'-13'-10'37'0,"13"10"0"0,8-13-2 16,13 2-33-16,14-6 0 15,14-1-1-15,16-4 0 16,7-3 0-16,7 7-4 15,-4-6-13-15,4 14-19 16,-19 4-1-16,-5 12-1 16,-26 5-1-16</inkml:trace>
  <inkml:trace contextRef="#ctx0" brushRef="#br0" timeOffset="103308.9089">1401 9721 101 0,'-2'21'35'15,"2"-21"2"-15,29-7-2 16,5-13-32-16,19-3-2 16,13-6-1-16,7-3-1 15,7 6-6-15,-12-10-26 16,5 17-3-16,-18 2 2 15,-11 18-4-15</inkml:trace>
  <inkml:trace contextRef="#ctx0" brushRef="#br0" timeOffset="103503.9201">1405 10195 101 0,'-9'30'35'0,"9"-30"1"15,26 10 0-15,8-20-34 16,24-13-1-16,12-8-1 15,11-11-3-15,11 4-15 16,-9-15-16-16,7 5 0 16,-14-5-2-16,-6 12-1 15</inkml:trace>
  <inkml:trace contextRef="#ctx0" brushRef="#br0" timeOffset="103894.9424">2224 9692 97 0,'-12'6'35'0,"-2"-4"1"0,10 14 1 15,-13 5-31-15,8 6 0 16,-5 2-2-16,5 10 1 16,-5 2-1-16,3 7-1 15,-1 0-1-15,3-3 1 16,2-7-2-16,4-6 0 15,6-11 0-15,-3-21 0 16,25-1 0-16,-4-24-1 16,6-14 1-16,6-10-1 15,1-10 1-15,2-4-1 16,-1-1 0-16,-3 3 1 15,-4 10 0-15,-6 9-1 16,-2 13 0-16,-5 15 0 16,-4 12 1-16,-2 14-1 0,-4 14 0 15,1 12-1-15,-2 9 1 16,2 8-2-16,2 7-1 15,2-6-2-15,7 9-11 16,-4-22-20-16,15 4-3 16,-6-21 0-16,12-6-1 15</inkml:trace>
  <inkml:trace contextRef="#ctx0" brushRef="#br0" timeOffset="104286.9648">2891 9638 116 0,'1'-16'38'0,"10"12"2"16,1-13-4-16,13 4-32 15,7-3-1-15,13 4 0 16,5-3-1-16,7 4 0 15,-4 4-1-15,-2 4 0 16,-7 9 0-16,-11 4-1 16,-18 11 0-16,-19 8 0 15,-14 9 0-15,-18 9 0 16,-12 7 0-16,-10 6 0 15,-2 6 0-15,-1-3 1 16,5 2-1-16,10-5 0 16,10-8 1-16,17-11-1 15,15-10 0-15,16-13 0 16,20-14-1-16,12-12-1 0,14-7-1 15,8-11-2-15,10 8-19 16,-10-19-14-16,5 12-2 16,-19-6 0-16,-1 9-1 15</inkml:trace>
  <inkml:trace contextRef="#ctx0" brushRef="#br0" timeOffset="104948.0027">3634 9763 97 0,'13'-29'38'15,"-9"-1"1"-15,4 14-1 16,-15 1-23-16,7 15-11 15,-10-3-1-15,-1 18 0 16,-4 8-1-16,1 14-1 16,-4 4 0-16,3 7 0 15,4 4 0-15,1-1 0 16,6-4-1-16,10-4 1 15,7-12-1-15,7-12 0 16,10-12 1-16,4-15-1 16,8-10 1-16,3-13-1 15,5-13 1-15,-1-8-1 16,1-3 0-16,-4-7-1 0,-3 5 0 15,-7 0 0-15,-5 8-1 16,-9 11 0-16,-6 11 0 16,-11 17 0-16,-5 10 0 15,-17 35 1-15,-7 14 1 16,-6 20 0-16,-3 21 0 15,-6 18 0-15,-2 15-1 16,-3 6 3-16,3 1-3 16,6-3 2-16,2-11-2 15,4-9 2-15,3-19-2 16,4-18 2-16,5-19-1 15,7-18 1-15,1-17-1 16,9-16 1-16,-5-24 0 16,7-11-1-16,0-18 1 0,1-13-1 15,4-16 2-15,2-6-2 16,4-7 2-16,0 2-2 15,4 4 1-15,0 6 0 16,5 10 0-16,5 11-2 16,6 15-2-16,0 4-3 15,13 23-16-15,-4-11-15 16,10 15-3-16,-5-7 1 15,11 7-2-15</inkml:trace>
  <inkml:trace contextRef="#ctx0" brushRef="#br0" timeOffset="105540.0365">4435 9684 111 0,'-11'13'38'0,"-9"-7"2"15,8 15-1-15,-5-1-35 16,3 11 1-16,0 4-2 15,1 7-1-15,2 5 0 16,2 2 0-16,2 0-2 16,0-3 1-16,3-4 0 15,3-6-1-15,1-8 0 16,5-9 1-16,-5-19-1 15,15-3 0-15,-1-19 0 16,1-10 1-16,3-12-1 16,2-7 0-16,1-9 1 15,-2-3-1-15,5-1 0 16,-7 7 0-16,-1 8 0 0,-2 12 0 15,-5 10 0-15,-4 12 0 16,-5 15-1-16,0 0 1 16,5 27 0-16,-6-1 0 15,1-1 0-15,2 4 0 16,6-4 0-16,9-4 0 15,5-7 1-15,11-7-1 16,7-12 0-16,8-7 0 16,5-8 1-16,3-3-1 15,-3-7 1-15,-3 1-1 16,-6 1 2-16,-6 3-4 15,-10 5 2-15,-8 10 0 16,-10 10 0-16,-7 10 0 16,-10 15 0-16,-4 12 0 0,-6 10-1 15,-5 11 0-15,-2 8 0 16,-1 1-1-16,6 1-1 15,8-7-1-15,11 1-7 16,0-29-16-16,29 4-12 16,3-21-1-16,19-6-1 15,6-15 2-15</inkml:trace>
  <inkml:trace contextRef="#ctx0" brushRef="#br0" timeOffset="106036.0649">5316 9803 94 0,'18'7'36'16,"-9"-8"1"-16,13 3 1 15,-5-7-33-15,14 0 0 16,4-8-1-16,8-1-1 16,2-7 0-16,3-3-1 15,-1-4-1-15,0 1-1 0,-7-4 0 16,-7 4 0-16,-13 1-1 15,-11 4 1-15,-12 7-1 16,-14 7 1-16,-10 9 1 16,-13 13 0-16,-7 10 1 15,-10 10 0-15,0 11 0 16,5 7 1-16,5 7-1 15,10 3 0-15,13-3-1 16,20-6 0-16,20-9-3 16,19-12 0-16,19-11-3 15,9-24-12-15,24-3-20 16,-3-24-2-16,15-2-1 15,-9-20 0-15</inkml:trace>
  <inkml:trace contextRef="#ctx0" brushRef="#br0" timeOffset="106353.0831">6151 9500 108 0,'-52'23'40'0,"8"15"2"16,-7-8-3-16,15 7-34 15,13-5-1-15,18-2-1 16,18-9-1-16,15-8 0 15,14-4-1-15,11-6-1 16,4-3 0-16,0 0 1 16,-5-1-1-16,-4 3 0 15,-16 5 0-15,-13 7 2 16,-18 4-2-16,-15 7 1 0,-16 5-1 15,-8 3 1-15,-13 4-1 16,-4 1 0-16,-5 1-1 16,1-4-2-16,7-1-4 15,-3-15-13-15,23 9-18 16,0-20-3-16,16 1 1 15,4-17-2-15</inkml:trace>
  <inkml:trace contextRef="#ctx0" brushRef="#br0" timeOffset="106915.1152">7508 8785 86 0,'-15'-7'35'0,"-15"8"1"15,-7 13 1-15,-15 9-32 16,1 18-3-16,-7 14 3 15,-1 18-2-15,-5 15 2 16,4 15-1-16,7 4 0 16,11 9 0-16,13-6-1 15,21-5-2-15,17-11-2 0,17-18-3 16,31-5-24-16,3-30-9 15,21-7-2-15,1-25-1 16,16-8 2-16</inkml:trace>
  <inkml:trace contextRef="#ctx0" brushRef="#br0" timeOffset="107234.1335">7841 9000 96 0,'-15'-14'38'16,"15"14"0"-16,-18 19-1 15,14 7-32-15,-8 6-2 16,6 14 0-16,-3 9-1 15,0 13 1-15,-3 6-1 16,3 8-1-16,-5 1 0 16,4-2 0-16,-1-2-1 15,3-9-1-15,8-6-1 16,0-17-3-16,19-5-11 15,-5-25-20-15,15-6-3 16,-4-23 1-16,12-4-1 16</inkml:trace>
  <inkml:trace contextRef="#ctx0" brushRef="#br0" timeOffset="107434.1449">8036 9475 98 0,'0'0'37'16,"0"0"1"-16,-11 30 0 15,-3 0-32-15,5 8-2 16,0 5 0-16,-2 9-1 15,4 0 0-15,2-1-1 16,3-5-2-16,5-8-1 16,6-7-5-16,-9-31-15 15,31 20-18-15,-16-34 1 16,14-4-1-16,-8-17 0 15</inkml:trace>
  <inkml:trace contextRef="#ctx0" brushRef="#br0" timeOffset="107593.154">8073 8966 97 0,'-17'-24'35'0,"0"10"-1"16,17 14-3-16,-19 2-41 15,19-2-24-15,0 0 0 16,14 10-2-16,5-6 1 15</inkml:trace>
  <inkml:trace contextRef="#ctx0" brushRef="#br0" timeOffset="107836.1679">8477 8890 99 0,'-15'33'40'0,"7"21"0"15,-10 2-1-15,10 20-31 16,-2 3-3-16,10 8-1 15,0 3-1-15,6 4 0 16,-1-1-2-16,2-5 0 16,4-8-3-16,2-16-2 15,5 1-10-15,-8-29-23 16,16-6-4-16,-9-24 2 15,15-8-3-15</inkml:trace>
  <inkml:trace contextRef="#ctx0" brushRef="#br0" timeOffset="108119.1841">8731 9319 113 0,'-35'18'40'15,"1"17"1"-15,-6-12-4 16,10 10-33-16,1-2-1 15,8 2 0-15,7-8 0 16,10 1-1-16,9-7-1 16,12-5 0-16,9-5 0 15,5-2 0-15,6-5-1 16,3 0 1-16,1-2-2 15,-4 0 0-15,-1 4-1 16,-7-4-2-16,0 13-11 0,-15-15-23 16,8 11-3-16,-22-9 1 15,24-2-2-15</inkml:trace>
  <inkml:trace contextRef="#ctx0" brushRef="#br0" timeOffset="108503.206">9105 9493 101 0,'-12'9'39'0,"11"9"1"15,1-18-1-15,10 29-33 16,5-22-2-16,10-1-1 0,6-6 0 15,2-2-1-15,2-6-1 16,3-6 0-16,-8-5 0 16,-4-2-1-16,-10-2 0 15,-10 0 1-15,-10 3-1 16,-13 3 0-16,-9 7 0 15,-8 8 0-15,-5 9 0 16,-6 10 1-16,-2 15 1 16,2 6 0-16,7 8-1 15,7 4 1-15,10-3 0 16,11-1-1-16,13-8-1 15,13-11-3-15,19-3-8 16,3-28-15-16,21 0-14 16,0-17-2-16,21-3 0 15,-3-14-1-15</inkml:trace>
  <inkml:trace contextRef="#ctx0" brushRef="#br0" timeOffset="109393.257">10183 9128 79 0,'-18'5'36'0,"10"12"-1"15,-9-3-4-15,3 22-21 16,-9 2-2-16,7 14-2 16,-11 8-1-16,7 9 0 15,-6 0-2-15,6-1 0 0,3-7-1 16,8-9 0-16,3-15 0 15,9-13 0-15,-3-24-1 16,22-16 0-16,-1-17 0 16,4-16-1-16,0-12 0 15,4-13 0-15,4-8 0 16,-5-4-1-16,3-2 1 15,1 5 0-15,-5 7-1 16,-1 8 2-16,1 12-2 16,-5 18 2-16,-1 12 0 15,-3 17 0-15,-3 16 0 16,-1 17 0-16,-1 19 0 15,-7 12 1-15,0 17-1 16,-3 7 0-16,1 9-1 0,0 5 0 16,-1 1 1-16,0-4 0 15,2-7-2-15,-1-12 0 16,6-9-2-16,-4-17-2 15,10-3-13-15,-15-29-18 16,10-5-5-16,-8-21 2 16,1-2-1-16</inkml:trace>
  <inkml:trace contextRef="#ctx0" brushRef="#br0" timeOffset="109592.2683">10177 9494 110 0,'0'0'38'16,"0"0"2"-16,10 10-4 15,14-17-33-15,13-3-2 0,12-4-1 16,5-5-2-16,9 4-2 16,-4-9-3-16,11 16-22 15,-17-8-9-15,3 10 0 16,-16-4-1-16,-4 14 2 15</inkml:trace>
  <inkml:trace contextRef="#ctx0" brushRef="#br0" timeOffset="110114.2982">10715 9473 68 0,'-17'20'35'16,"7"6"1"-16,-4-5 2 15,6 9-18-15,-2-9-12 16,8 5-2-16,-5-2 0 16,5 2-2-16,-2-5-1 0,3-5 0 15,1-4-2-15,0-12 0 16,0 0 0-16,14-1-1 15,-4-14 0-15,3-8 0 16,2-7-1-16,1-1 1 16,1-5-1-16,0-1 0 15,0 5 0-15,-5 2 0 16,-2 6 1-16,-2 9-1 15,-8 15 2-15,0 0-1 16,0 0 0-16,10 12 1 16,-10 4-1-16,3 3 1 15,1 2 0-15,2 0 0 16,4-5 0-16,3-1-1 15,6-8 1-15,2-4 0 0,5-6 0 16,7-4-1 0,-1-5 1-16,2-5-1 0,-1-3 1 15,-1-1 0-15,-2-1-1 16,-5 1 1-16,-5 5 0 15,-5 1-1-15,-15 15 1 16,14-13-1-16,-14 13 1 16,-5 15-1-16,-3 4 0 15,1 5 1-15,-3 2-2 16,2 7 1-16,2-1-1 15,0-3-1-15,11-2-3 16,1-12-4-16,18 7-15 16,-7-24-15-16,19 3 1 15,-7-17-2-15,19-1 1 16</inkml:trace>
  <inkml:trace contextRef="#ctx0" brushRef="#br0" timeOffset="110641.3283">11500 9452 89 0,'-21'8'37'0,"8"7"1"15,-9-3 0-15,12 4-31 16,-7-2-1-16,15 6-1 16,-3-5-1-16,11 3 0 15,7-8-1-15,9 0-2 16,4-10 1-16,7-4-1 15,5-5-1-15,-3-6 0 16,5-2 0-16,-5-6 0 16,-2 1-1-16,-7-1 1 0,-6 4-1 15,-6 1 0-15,-8 7 0 16,-6 11 0-16,0 0 0 15,-16 18 0-15,0 13 1 16,-5 8 0-16,-8 17 1 16,-6 15 0-16,-3 15-1 15,-3 9 2-15,-3 6-2 16,0 1 2-16,1-5-4 15,6-7 3-15,4-12-2 16,5-13 1-16,9-22-1 16,4-16 2-16,5-16-2 15,10-11 1-15,-14-21 2 16,11-7-2-16,3-10 1 15,2-9-1-15,2-13 2 0,6-7-2 16,3-5 1-16,8 1 0 16,4-1-1-16,9 3 1 15,5 3-1-15,5 7-2 16,5 9-1-16,1 1-7 15,15 19-16-15,-17-10-14 16,14 7 0-16,-8-7-2 16,10 3 2-16</inkml:trace>
  <inkml:trace contextRef="#ctx0" brushRef="#br0" timeOffset="110858.3407">12366 8882 100 0,'-25'11'40'16,"6"20"0"-16,-14 7-1 15,5 23-34-15,-2 3-3 16,0 8 0-16,2 6 0 16,5 4-1-16,7-1-2 15,6-9-1-15,14 1-7 16,-6-22-25-16,24-2-5 15,-2-21 1-15,17-5-2 16</inkml:trace>
  <inkml:trace contextRef="#ctx0" brushRef="#br0" timeOffset="111249.3631">12624 9355 107 0,'-10'-10'39'15,"-16"2"1"-15,4 26-7 16,-14-5-28-16,5 11 0 15,-5 8-1-15,1 6 0 16,5 2-1-16,6 0 1 16,5-3-2-16,15-5 1 15,6-6-1-15,10-9 0 16,7-10 0-16,9-10-2 15,7-10 0-15,0-4-2 16,-1-8 1-16,-1-3 0 16,-3-4 0-16,-1 0 0 15,-6 2 0-15,-6 6 0 16,-5 4 1-16,-5 10 0 0,-7 10 0 15,0 0 0-15,-11 30-1 16,-2-1 1-16,0 7-1 16,-2 2-1-16,5 2-1 15,0-4-2-15,16 3-9 16,-6-24-10-16,28 6-16 15,-3-24 3-15,20 0-4 16,4-17 1-16</inkml:trace>
  <inkml:trace contextRef="#ctx0" brushRef="#br0" timeOffset="111602.3833">13254 9256 95 0,'-25'-19'39'0,"5"28"1"15,-17 2-1-15,8 8-32 16,-13 6-2-16,9 8-1 15,-3-2-1-15,10 2-1 16,8-4 0-16,8-2-1 16,15-9-1-16,8-5 1 15,10-5-1-15,7-5 0 16,4-3 0-16,-2-2 0 15,-2 0 0-15,-3-2 0 16,-7 5 1-16,-10 4-1 16,-10-5 0-16,-5 24 0 15,-10-5 1-15,-3 1 0 16,-7 6-1-16,-2-1 1 15,1-1-1-15,1 0-1 0,7-3-2 16,6-12-3-16,17 9-14 16,-5-18-16-16,15-5-5 15,2-11 1-15,12 2-1 16</inkml:trace>
  <inkml:trace contextRef="#ctx0" brushRef="#br0" timeOffset="111970.4044">13428 9486 97 0,'22'3'39'0,"-22"-3"1"16,30-7-1-16,-9-4-34 15,6 2 0-15,2-6-3 0,6-2 0 16,0-1-1-16,3 0 0 15,-4-6 0-15,-4 3 0 16,-6-1-1-16,-9 1 1 16,-8 0 0-16,-10 7 0 15,-13 5 0-15,-10 8 0 16,-4 9-1-16,-7 10 1 15,-3 9 0-15,-3 8-1 16,2 7 1-16,6 4 0 16,8 0 0-16,8-3 1 15,13-6-2-15,16-7 1 16,14-9-1-16,16-18-3 15,18-2-7-15,1-29-11 0,24 6-17 16,-10-21-5 0,7-1 2-16,-12-16-2 0</inkml:trace>
  <inkml:trace contextRef="#ctx0" brushRef="#br0" timeOffset="112263.4211">14124 8688 82 0,'7'16'41'0,"2"-5"-3"16,13 19 4-16,-1 2-32 15,9 17-3-15,-3 8 1 0,2 13-3 16,-6 5 0-16,1 8-2 15,-6 0 1-15,-4-3-3 16,-9-5 0-16,-7-4-1 16,-5-10 0-16,-4-10-1 15,-2-7-4-15,-11-21-10 16,15 8-14-16,-14-26-11 15,8-2-1-15,-1-18-1 16,3-3 0-16</inkml:trace>
  <inkml:trace contextRef="#ctx0" brushRef="#br0" timeOffset="113611.4981">14274 9633 30 0,'0'0'29'15,"-5"11"3"-15,5-11 1 16,0 0-11-16,0 0-9 15,0 0 0-15,16-8-2 16,-16-4-2-16,0 12-1 16,11-11-2-16,-11 11-1 15,0 0-1-15,0 0-2 0,0 0 1 16,-9 19-2-16,-4 1 0 15,-7 8 0-15,-4 0 0 16,-2 5 0-16,-2-1-1 16,-2-3 1-16,2-6 0 15,4-5 0-15,4-7-1 16,5-9 0-16,15-2-2 15,-15-16-3-15,15 16-15 16,13-24-17-16,7 9-1 16,-4-8 0-16,13 5-1 15</inkml:trace>
  <inkml:trace contextRef="#ctx0" brushRef="#br0" timeOffset="114282.5366">15300 9381 89 0,'-12'-17'35'0,"1"5"1"16,-12-4 0-16,1 15-29 16,-11 2 0-16,2 14-2 15,-7 7-1-15,3 11-1 16,1 5 0-16,5 8 1 15,7 1-3-15,15-2 2 16,9-6-2-16,15-7 0 16,18-9-1-16,11-10-1 15,14-6-4-15,2-22-14 16,20 2-18-16,-8-17-3 15,11-3 2-15,-8-16-3 0</inkml:trace>
  <inkml:trace contextRef="#ctx0" brushRef="#br0" timeOffset="114700.5605">15960 8839 103 0,'-19'-1'37'15,"7"15"1"-15,-10 3-1 16,8 19-32-16,-2 7-1 15,2 16-1-15,-5 10-1 16,2 10 0-16,-3 4 0 16,-1 9 0-16,2-4-1 15,3-4 1-15,-1-9-1 16,8-11 1-16,3-13-2 0,10-15 1 15,6-18-1-15,11-16 2 16,8-15-2-16,7-12 0 16,4-10 1-16,3-8-2 15,-1-3 2-15,0 1-2 16,-6 2 2-16,-5 10-2 15,-10 7 2-15,-6 12-2 16,-15 14 1-16,0 0 0 16,7 25 0-16,-15 3-1 15,1 6 0-15,1 3 0 16,2 4-2-16,4-8-2 15,13 4-4-15,-4-20-9 0,26 4-20 16,-6-18 0 0,15 0-1-16,-2-16 1 0</inkml:trace>
  <inkml:trace contextRef="#ctx0" brushRef="#br0" timeOffset="115684.6168">16487 9417 105 0,'-23'-19'38'15,"-1"11"1"-15,-9 0-1 16,6 15-30-16,-8 4-3 15,5 14-2-15,0 4 0 16,3 9 0-16,4 3-1 16,7 2 0-16,5-2 0 15,11-2-1-15,12-9 0 16,9-6 0-16,5-13 0 15,10-10-1-15,7-9 0 0,-3-10 0 16,5-11 1-16,-5-5-2 16,-5-8 1-16,-6-1 0 15,-7-3 0-15,-13 1-1 16,-8 1 1-16,-5 5-1 15,-11 8 0-15,-8 8 0 16,1 8 0-16,-3 10 0 16,1 12 0-16,5 8-1 15,5 7 0-15,7 3 0 16,12 3-2-16,5-5-1 15,16 5-4-15,0-17-4 16,21 10-17-16,-9-15-8 16,11-2 2-16,-9-7-2 0,5 3 26 15,-9-8 9-15,-7-4 6 16,0 8 6-16,-23-15 18 15,7 12 8-15,-13-4 0 16,0 11 3-16,-11-9-23 16,11 9-9-16,-19 16-1 15,7 5-2-15,-3 5 0 16,3 10 0-16,-4 4 0 15,5 6-1-15,-3 4 0 16,3 1 0-16,0-5-1 16,4-5 2-16,1-7-2 15,4-8 0-15,3-11 0 16,-1-15-1-16,14-6 1 15,-2-13-1-15,4-11 0 0,1-7 0 16,4-7 0-16,-3-4 0 16,7-5 0-16,-3 2 0 15,0 0 0-15,0 5 0 16,-3 7 0-16,1 7 0 15,-1 6 0-15,0 10 0 16,-1 9 0-16,-1 7 0 16,-2 8 0-16,-1 6 0 15,-1 3 0-15,-3 4-1 16,-1 2 1-16,-5 4-1 15,-3 1 0-15,-4 4 1 16,-7-1-1-16,-5 2 1 16,-3 3-1-16,-7 1 1 15,-7 0 0-15,-2 1 1 16,-5-4-1-16,-6 0 0 0,2-6 0 15,-1-3 0-15,5-7 0 16,4-3 0-16,6-4 1 16,7-2-1-16,8 0 0 15,5 3 1-15,4 5-1 16,4 7 1-16,-3 14-1 15,-1 12-1-15,-6 16-1 16,-7 12 1-16,-6 10-2 16,-7 2-2-16,5 6-7 15,-12-15-2-15,15 3-9 16,-9-27-11-16,18-11-6 15,2-28-2-15,12-18 2 16</inkml:trace>
  <inkml:trace contextRef="#ctx0" brushRef="#br0" timeOffset="116270.6503">17942 9015 95 0,'14'-20'36'15,"-8"-5"0"-15,6 15 1 16,-12 10-33-16,0 0 1 15,1 22-1-15,-2 12 1 16,-9 14-1-16,0 16 0 16,-8 10-1-16,1 10-1 15,-4 3-1-15,3 3 1 16,-2-4-2-16,4-6 0 15,5-10-2-15,6-13-2 16,10-5-9-16,-5-27-22 16,14-4-4-16,-1-23 0 15,7-4 0-15</inkml:trace>
  <inkml:trace contextRef="#ctx0" brushRef="#br0" timeOffset="116458.6611">17829 9531 93 0,'-20'-7'38'0,"-3"-1"3"16,11 12-4-16,12-4-13 15,0 0-21-15,21-1-1 16,15-7 0-16,15-5-3 16,9-10-1-16,16-1-4 15,-5-17-9-15,17 7-22 16,-11-12-1-16,2 6-1 15,-17-8 0-15</inkml:trace>
  <inkml:trace contextRef="#ctx0" brushRef="#br0" timeOffset="116855.6838">18539 8902 111 0,'0'0'38'16,"-22"8"1"-16,14 12-1 16,-13 3-33-16,10 14-1 15,-2 7-1-15,0 15 0 16,-2 5-1-16,0 9 0 15,-2 2 0-15,4 2-1 16,-1-4 0-16,0-6 0 16,6-10-1-16,2-11 1 15,6-13-1-15,4-14 1 16,7-12 0-16,7-13 1 15,6-11-2-15,2-8 0 16,2-9 0-16,0 0 0 16,1-3 0-16,-5 3 0 0,-2 5 0 15,-6 8 0-15,-5 9 0 16,-11 12 0-16,14 5 0 15,-12 10 0-15,-1 10-3 16,-1 3 1-16,1 5-2 16,3-3-1-16,6 7-6 15,-2-17-4-15,17 11-13 16,-7-20-11-16,15 0 0 15,-7-16-1-15,15 2 2 16</inkml:trace>
  <inkml:trace contextRef="#ctx0" brushRef="#br0" timeOffset="117224.7049">18935 9489 114 0,'-19'15'38'0,"18"-1"1"15,1-14-1-15,6 19-35 16,9-14-1-16,12-1 0 15,6-5-1-15,9-3 0 16,4-5 0-16,4-6 0 16,-2-1 0-16,-5-3 0 15,-9 0-1-15,-9-2 1 16,-11 5-1-16,-14-1 0 15,-14 2 0-15,-11 4 0 16,-9 7 1-16,-8 6-1 16,-7 8 2-16,3 6-2 15,-2 9 2-15,7 7-1 16,8 4 0-16,11 1 1 0,14-2-2 15,12-5 0-15,18-3-3 16,3-12-4-16,19 3-5 16,-7-21-6-16,18 10-16 15,-14-18-8-15,9 4 0 16,-7-8 1-16</inkml:trace>
  <inkml:trace contextRef="#ctx0" brushRef="#br0" timeOffset="117985.7484">20203 8912 87 0,'4'-21'36'16,"-4"21"0"-16,6-12 2 15,-6 12-26-15,0 27-8 16,-1 7-1-16,-5 12 0 15,-1 18 1-15,-2 10-1 16,0 10 0-16,-1 5-1 16,0 3 1-16,1-7-1 15,1-6 0-15,1-11-1 16,3-15 0-16,1-14 0 15,3-11 1-15,5-18-2 16,-5-10 0-16,15-9 0 16,-4-12 0-16,0-5 0 0,4-7 0 15,-1 0 0-15,0-4-1 16,2 2 1-16,5 4 0 15,5 5-1-15,1 4 1 16,5 9 0-16,1 6 0 16,4 8-1-16,3 5 1 15,-2 4-1-15,-7 4 1 16,-5 2 0-16,-10 4-1 15,-11 2 1-15,-14-1 1 16,-13 1-1-16,-13 2 0 16,-13-1 1-16,-8 1 0 15,-4 0-1-15,1-5 0 16,7-3-2-16,9-8-1 15,16-3-1-15,15-19-5 16,28 7-10-16,5-24-14 0,27 2-7 16,1-12 2-16,18 5 0 15</inkml:trace>
  <inkml:trace contextRef="#ctx0" brushRef="#br0" timeOffset="118202.7608">20756 9366 102 0,'3'13'36'16,"-5"5"3"-16,-7-2-2 15,3 12-31-15,-8 5-1 16,4 6-1-16,-4 4-1 16,1 4 0-16,-1-5-1 15,5-2-1-15,3-6-2 16,6-12-1-16,12-7-6 0,-5-26-11 15,21 1-19-15,-5-21 0 16,9-3 0-16,-4-13-2 16</inkml:trace>
  <inkml:trace contextRef="#ctx0" brushRef="#br0" timeOffset="118330.7681">20845 9151 81 0,'-13'-20'38'16,"-2"2"-3"-16,15 18-2 15,0 0-24-15,6 13-43 16,22 4-2-16,3-3 0 15,17 14-1-15</inkml:trace>
  <inkml:trace contextRef="#ctx0" brushRef="#br0" timeOffset="118907.8012">21453 9403 91 0,'-34'-11'37'15,"3"11"2"-15,-11-3 0 16,3 14-22-16,-7 3-10 15,6 14-1-15,0 3-1 16,8 8 0-16,6 2-2 16,12 1 0-16,11-6 0 15,16-7-3-15,10-8 0 16,9-10 0-16,8-12 0 0,6-10 0 15,-2-10 0-15,0-6 0 16,-6-5 0-16,-7-3 0 16,-4 1-2-16,-8 1 1 15,-8 8-1-15,-7 4 1 16,-4 21 0-16,-12-1 0 15,-2 22 0-15,-3 14 2 16,-8 18-2-16,-1 17 2 16,-10 18-1-16,-2 15 1 15,-3 9-2-15,-3 4 2 16,-1-2-3-16,3-6 3 15,2-12-3-15,4-17 3 16,3-19-3-16,9-20 3 16,7-24-1-16,17-16 1 0,-15-20 0 15,15-15-1-15,9-13 3 16,5-12-3-16,7-14 2 15,6-9-2-15,9-3 3 16,4-1-3-16,3 5 0 16,1 6-2-16,0 13-2 15,-8 3-6-15,9 25-4 16,-21-4-5-16,18 28-13 15,-13-9-9-15,5 10-1 16,2-5 2-16,13 2 1 16</inkml:trace>
  <inkml:trace contextRef="#ctx0" brushRef="#br0" timeOffset="119365.8273">22804 8959 93 0,'8'-38'36'0,"-14"-4"-1"15,-2 11 2-15,-10 0-33 16,-2 8 2-16,-9 8-4 16,-3 13 3-16,-5 10-2 15,-3 18 0-15,1 16 2 16,-2 19-2-16,1 17 0 15,-1 14 0-15,6 13 1 16,3 5-3-16,5 1 0 16,4-5 0-16,8-1-2 15,5-15-2-15,6-8-2 16,0-24-7-16,16 1-16 15,-12-29-11-15,11-6 0 16,-11-24-1-16,0 0 3 0</inkml:trace>
  <inkml:trace contextRef="#ctx0" brushRef="#br0" timeOffset="120183.8741">22173 9511 97 0,'-13'1'38'15,"13"-1"2"-15,0 0-1 16,24-2-21-16,17 0-16 15,12-8-1-15,17 2 0 16,5-4 0-16,6 0-1 16,-1 0 0-16,-1 1 0 15,-9 3 0-15,-11 5 1 16,-8 0-1-16,-16 3 0 0,-13 4 0 15,-22-4 1-15,6 17-1 16,-20-2 0-16,-9 7 2 16,-7 3-1-16,-8 6 1 15,-1 4 0-15,0 4 0 16,4 0 0-16,9-2 0 15,11-2 1-15,12-9-3 16,15-5 0-16,13-12 0 16,15-7 0-16,9-9 0 15,5-12 0-15,0-4 0 16,-4-7 0-16,-6-3 0 15,-8-5-2-15,-12 1 1 16,-9-2-1-16,-9 2 2 16,-8 6-2-16,-5 1 2 0,-5 7-2 15,0 5 2-15,-2 7 0 16,3 6 0-16,11 5 0 15,0 0 0-15,0 13 0 16,15-6 0-16,7 1 0 16,8-4 0-16,9 1 0 15,6-4 0-15,5-2 0 16,2-2 0-16,-5-2-1 15,-3-2 2-15,-3 1-1 16,-11 2 0-16,-8-1 1 16,-22 5-1-16,0 0 0 15,-4 14 1-15,-14 3 0 16,-6 10 0-16,-7 4 1 15,-1 8-2-15,1 6 3 16,4 1-3-16,9-1 0 0,11-3 0 16,9-7 0-16,12-10 0 15,10-10 0-15,12-14 0 16,6-12 0-16,3-11 0 15,-2-10 0-15,-4-7 0 16,-5-7 0-16,-9-5 0 16,-8 0 0-16,-8 2 0 15,-10 4-2-15,-7 9 0 16,-6 6-2-16,-1 14 2 15,-4 5-2-15,5 18-3 16,-2-2-5-16,18 22-3 16,-2-27-8-16,12 36-12 15,4-22-5-15,21 6 0 16,2-10 1-16</inkml:trace>
  <inkml:trace contextRef="#ctx0" brushRef="#br0" timeOffset="120581.8969">24088 9456 112 0,'-40'-23'40'0,"9"20"2"16,-15-7-2-16,-5 12-35 16,7 9-2-16,4 7 1 15,5 9 0-15,8 6-1 16,6 8-1-16,13 2-2 15,8-3 0-15,17-5 0 16,9-9 0-16,12-14 0 16,8-13 0-16,11-15 0 0,4-16 0 15,6-11 0-15,1-12 0 16,-2-10 0-16,-7-6 0 15,-7-1 0-15,-7 3 0 16,-9 8-2-16,-14 10 2 16,-10 13-1-16,-10 21 1 15,-2 17-1-15,-26 31 1 16,1 16 0-16,-5 15-1 15,-4 9 0-15,9 6-5 16,-1-8-4-16,19 6-3 16,-7-30-5-16,31 8-11 15,-10-27-13-15,19-7 0 16,-3-18 0-16,3-5 5 0</inkml:trace>
  <inkml:trace contextRef="#ctx0" brushRef="#br0" timeOffset="121870.9706">1171 11068 75 0,'11'-22'37'15,"4"12"-1"-15,-10-4 1 16,6 14-22-16,-11 0-11 16,-5 16-1-16,-4 4-1 15,1 10-1-15,-5 5 1 16,1 10-1-16,-4 5 0 15,2 5-2-15,-3-1 3 16,4-1-2-16,4-6 1 16,2-8-1-16,4-10 1 15,6-9-1-15,-3-20 1 16,16-2 0-16,1-19-1 15,2-8 1-15,3-9 0 16,-1-9 0-16,1-2 0 0,-1-3 0 16,-5 0 0-16,2 6 2 15,-5 5-2-15,-3 9 2 16,-4 8-2-16,2 11 1 15,-8 13-2-15,0 0 2 16,9 17-2-16,-6 4-2 16,0 4 2-16,3 3-1 15,2 1-1-15,5-4 0 16,8-4 2-16,3-9-2 15,9-10 2-15,8-8 0 16,3-11-1-16,9-7 1 16,-1-5 1-16,0-3 1 15,-6 2 0-15,-5 2 0 0,-12 11-1 16,-13 12 1-16,-16 5-2 15,-7 28 1-15,-13 2-2 16,-5 10-1-16,-4 5 1 16,1 2-3-16,6 2 2 15,5-9-2-15,14-2-1 16,11-16-2-16,20 5-5 15,0-25-10-15,22 6-15 16,-5-17 0-16,13 1 1 16,-7-12 0-16</inkml:trace>
  <inkml:trace contextRef="#ctx0" brushRef="#br0" timeOffset="122209.99">2122 11249 90 0,'0'-13'37'0,"-18"-4"1"0,6 12 1 16,-13 0-32-16,5 8-2 15,-5 5-1-15,4 11 0 16,-2 9-1-16,7 8 0 15,1 5-2-15,7 3 1 16,3 0-1-16,12-2 0 16,5-8 0-16,7-5 0 15,7-13 0-15,4-10-1 16,2-12 0-16,1-12 0 15,-3-9 0-15,-2-8-1 16,-6-7 1-16,-6-4-1 16,-8 0 0-16,-8-3 0 15,-3 6 0-15,-7 5 1 16,-3 8-1-16,-3 7-2 0,1 10-1 15,3 5-1-15,12 8-2 16,-11 4-5-16,22 14-6 16,-11-18-15-16,32 8-3 15,-6-16-1-15,19-2 0 16</inkml:trace>
  <inkml:trace contextRef="#ctx0" brushRef="#br0" timeOffset="122450.0038">2717 10629 103 0,'0'-36'37'15,"-3"24"2"-15,-15 12-2 16,-2 27-31-16,-5 13 0 16,2 19-2-16,-5 11-1 15,2 13-2-15,0 6 0 0,5 1-2 16,3-1 1-16,6-7-3 15,10-5 0-15,2-10-3 16,11-5-2-16,-2-23-6 16,18 4-10-16,-12-29-15 15,16-3 1-15,-11-23-2 16,12-3 1-16</inkml:trace>
  <inkml:trace contextRef="#ctx0" brushRef="#br0" timeOffset="122825.0252">2736 11294 88 0,'-1'21'39'0,"-2"-11"-1"16,13 5 1-16,1-18-33 15,15 1-1-15,4-8-2 16,10-1 0-16,4-11-1 15,4 0 1-15,-3-4-2 16,-2-1-1-16,-11 0 1 16,-7 5 0-16,-16 0-1 15,-9 8 3-15,-13 5-3 16,-11 7 0-16,-5 5 1 15,-7 9 0-15,-2 4 0 16,2 8-1-16,1 7 2 16,8 4-3-16,5 1 1 15,13 2 1-15,9-4-2 0,7-5-1 16,14-2-1-16,8-13-4 15,14-1-5-15,-5-21-5 16,25 10-12-16,-14-21-10 16,15 1-1-16,-7-9 0 15,4 3 2-15</inkml:trace>
  <inkml:trace contextRef="#ctx0" brushRef="#br0" timeOffset="123149.0437">3654 11141 91 0,'0'0'40'0,"-12"-29"-1"16,12 29 1-16,-27-11-36 15,13 16 1-15,-7 4-2 16,-1 13 0-16,-3 8 0 16,-2 7-2-16,2 4 1 15,4 3-2-15,6-2 1 16,7-4 0-16,10-7-2 15,8-11-1-15,14-11-2 16,5-16-5-16,18-1-5 16,-8-24-11-16,20 6-14 15,-12-14-1-15,8 4 0 16,-9-7 2-16</inkml:trace>
  <inkml:trace contextRef="#ctx0" brushRef="#br0" timeOffset="123518.0648">3937 11111 104 0,'-10'25'38'16,"-15"-4"3"-16,11 18-11 15,-4-10-25-15,4 5-1 16,7-1-1-16,6-3-1 16,6-6-1-16,7-6 0 15,7-7 1-15,6-11-2 16,7-8 1-16,3-7-1 15,0-7 1-15,2-4-1 16,-3-1 0-16,-3-3 0 16,-3 1 1-16,-6 2-1 15,-5 8 0-15,-4 0 0 0,-4 9 0 16,-9 10 0-16,11 0 0 15,-10 11 0-15,-3 10 0 16,-3 7 1-16,2 4-1 16,-3 6 0-16,2 0-1 15,1-1-1-15,6-3-2 16,0-13-3-16,14-1-5 15,-3-27-5-15,19 6-12 16,-4-28-9-16,15-1-1 16,-2-17-1-16,7-6 4 15</inkml:trace>
  <inkml:trace contextRef="#ctx0" brushRef="#br0" timeOffset="123742.0777">4748 10641 119 0,'0'0'42'0,"-19"31"0"16,-8 4-1-16,2 12-38 15,2 9 0-15,1 7-2 16,1 4 0-16,4-1-2 16,5-2 0-16,4-5-3 15,11-4 0-15,-3-6-3 16,5-1-4-16,-2-20-5 15,14 7-5-15,-16-22-16 16,15 5-4-16,-5-15 0 16,10-3 1-16</inkml:trace>
  <inkml:trace contextRef="#ctx0" brushRef="#br0" timeOffset="124305.1099">4956 11135 90 0,'-20'-3'39'0,"20"3"-1"16,-17 10-1-16,17 0-32 16,0-10-1-16,20 15-1 15,7-9-1-15,9-6 0 16,8-4-1-16,8-3 0 15,5-3 0-15,-1-5-1 16,-4-1 1-16,-9 0 0 16,-9 3 0-16,-14 2 0 15,-13 0-1-15,-20 4 1 16,-10 5 0-16,-12 5 1 0,-11 6-1 15,-2 3-1-15,-6 6 0 16,1 5 2-16,6 3-2 16,11 3 0-16,8 3 1 15,16-2-2-15,16-1 1 16,16-7-2-16,18-4-3 15,12-12-4-15,22 2-5 16,-7-23-9-16,24 4-17 16,-12-17 1-16,11-2-2 15,-12-11 2-15</inkml:trace>
  <inkml:trace contextRef="#ctx0" brushRef="#br0" timeOffset="124634.1287">5672 10934 107 0,'-38'23'39'0,"7"11"1"15,2-7-1-15,16 2-36 16,5-2 1-16,15-5-4 16,13-7 1-16,11-6 0 15,6-5 0-15,9-5-1 16,0-2 0-16,-4 0 1 15,-2 1-1-15,-9 3 1 16,-10 5 0-16,-14 7-1 16,-8 4 1-16,-14 4 0 15,-8 4-1-15,-5 4 0 16,-5 1-1-16,0-1-1 15,1-3-3-15,2-6-5 16,14 4-3-16,-5-18-6 0,22 9-14 16,-1-15-7-16,0 0-2 15,-5-23 1-15</inkml:trace>
  <inkml:trace contextRef="#ctx0" brushRef="#br0" timeOffset="125104.1556">6796 10971 96 0,'0'0'37'16,"0"0"2"-16,-1 12-2 15,-5 11-35-15,-8 7 2 16,0 11-3-16,-2 4 1 15,-2 6-2-15,4 0 0 16,2-4-3-16,11-6-2 16,0-23-14-16,19-2-18 15,1-22-1-15,13-8-2 16,-3-18 2-16</inkml:trace>
  <inkml:trace contextRef="#ctx0" brushRef="#br0" timeOffset="125582.1829">6839 10775 105 0,'0'0'37'16,"-14"-7"1"-16,14 7-1 16,29 5-37-16,-6-4 1 15,6 1-2-15,9 3 1 16,-1 3-1-16,0 5 1 15,-1 4-1-15,-4 7 1 16,-8 5 0-16,-5 7 0 16,-10 3 0-16,-8 3 0 15,-5 0 1-15,-5 2-1 16,-4-5 2-16,2-3-2 15,-3-5 2-15,7-6-1 16,1-7 1-16,6-8 0 16,0-10 0-16,21-8 0 15,1-8-1-15,4-10-1 0,6-2 1 16,4-8 2-16,2-1-2 15,-2 0 1-15,-1 4-2 16,-6 3 2-16,-5 9-1 16,-5 8 1-16,-4 10-2 15,-15 3 1-15,10 20-2 16,-12 6 0-16,-2 5 1 15,2 6-3-15,2 0 2 16,-1-3-4-16,10-1 1 16,5-15-7-16,20-2-3 15,-5-26-10-15,28 1-16 16,0-19 0-16,14-7 0 15,-4-11 3-15</inkml:trace>
  <inkml:trace contextRef="#ctx0" brushRef="#br0" timeOffset="125802.1955">8148 10488 106 0,'0'0'40'16,"-29"21"1"-16,10 17-2 16,-7 3-35-16,4 16 0 15,0 5-2-15,4 5-1 16,3 0 0-16,0 0-2 15,6-5 0-15,0-8-3 16,5-2-2-16,-5-17-9 16,16 6-10-16,-15-24-16 15,12-2 1-15,-4-15-1 0,0 0 2 16</inkml:trace>
  <inkml:trace contextRef="#ctx0" brushRef="#br0" timeOffset="126296.2237">7893 10890 107 0,'0'0'40'0,"0"0"-1"16,0 0-1-16,10 13-35 16,12-8 0-16,7-2-1 15,9-1 0-15,7 0 0 16,7-2-1-16,5 1 0 15,2-2 0-15,-3 4 0 16,-2-1 0-16,-3 2-1 0,-6 2 1 16,-8-1-1-16,-8-1 1 15,-6 3-1-15,-7-3 0 16,-16-4 0-16,14 12 0 15,-14-12 0-15,-14 24 0 16,2-9 0-16,-6 3 0 16,1 3 0-16,3 3-1 15,2 1 2-15,7-1-2 16,8-3 1-16,11-5-1 15,9-7 1-15,7-7 0 16,12-4 0-16,0-10 0 16,0-5 0-16,-2-7 1 15,-3-3-1-15,-10-3 1 16,-10 0-1-16,-11 2 1 15,-14 1-2-15,-11 3 1 0,-10 8-2 16,-8 4 0-16,-6 10-2 16,-7 3-1-16,7 14-6 15,-9-9-5-15,26 15-10 16,-8-13-17-16,24 2 4 15,10-10-2-15,14-7 2 16</inkml:trace>
  <inkml:trace contextRef="#ctx0" brushRef="#br0" timeOffset="126979.2627">10060 10780 94 0,'-11'-10'37'15,"-7"16"3"-15,-14-4-3 16,-4 9-33-16,-4-2 0 15,1 7 0-15,-1 2 0 16,4 3-1-16,3 1 0 16,11 0-1-16,9-1 0 15,10-3-1-15,13-4 0 16,8-3 0-16,12-4 0 15,6-3-1-15,5-1 0 0,1-1 1 16,-2 0-1-16,-4 5 1 16,-11 1-1-16,-6 6 0 15,-17 4 0-15,-12 3-1 16,-11 3 1-16,-7-2-1 15,-6 4 1-15,1-7-2 16,4-3-1-16,6-10-2 16,23-6-6-16,-10-13-16 15,38 0-12-15,5-16-3 16,19 0 1-16,2-11 1 15</inkml:trace>
  <inkml:trace contextRef="#ctx0" brushRef="#br0" timeOffset="127573.2967">10559 10790 101 0,'-11'8'39'0,"-10"-7"2"16,5 11-1-16,-9-1-36 15,6 5-1-15,0 5 1 16,4 5-1-16,-2 2-1 15,3 7 0-15,1-2-1 16,4 1-1-16,-1-4 1 16,3-4-2-16,2-7 2 15,4-5-2-15,1-14 2 16,19-4-4-16,-4-12 4 15,8-9 1-15,3-6-2 0,3-5 2 16,1-7-2-16,-4 0 2 16,-3 2-2-16,-4 4 2 15,-5 7-2-15,-7 6 0 16,-3 10 0-16,-4 14 0 15,0 0 0-15,-9 17 0 16,4 4 0-16,4 3 0 16,2 4 0-16,5-2 0 15,6-2 0-15,6-7 1 16,11-7-1-16,7-5 1 15,6-10-1-15,2-5 1 16,4-9 0-16,2-1-1 16,-5-5 1-16,-3-1 0 15,-6 2 1-15,-8 3-2 0,-4 2 0 16,-10 8 0-16,-14 11 0 15,14-4 0-15,-14 17 0 16,-5 7 0-16,-4 5 0 16,-1 7 0-16,-3 5-2 15,-1 4 0-15,6-1-2 16,3-4-4-16,13 1-5 15,-4-19-8-15,31 10-8 16,-9-21-13-16,23-1 1 16,1-15-3-16,16 0 6 15</inkml:trace>
  <inkml:trace contextRef="#ctx0" brushRef="#br0" timeOffset="127971.3196">11610 10833 97 0,'-7'-14'40'15,"-16"-2"0"-15,0 12 1 16,-14 3-34-16,2 8-2 15,-8 6 0-15,2 7-1 16,-2 7 0-16,3 4-2 16,7 1 0-16,5 0 0 15,12 0-1-15,11-7-1 16,10-6 1-16,15-8-2 15,12-9 1-15,10-7 0 16,5-8 0-16,5-8 0 16,-3-5 0-16,0-2 1 15,-5-3-1-15,-11 1 1 0,-10 5-1 16,-5 3 0-16,-11 4 0 15,-7 18 0-15,0 0-1 16,-25 3 2-16,10 16-1 16,-2 8 0-16,2 3-1 15,1 4 0-15,6 1-1 16,7-3-3-16,11-3-2 15,4-13-6-15,23 5-8 16,-7-29-9-16,25 4-10 16,-4-17-1-16,16-3 0 15,0-14 3-15</inkml:trace>
  <inkml:trace contextRef="#ctx0" brushRef="#br0" timeOffset="128206.333">12360 10363 109 0,'-24'23'41'15,"-14"10"2"-15,4 22 0 16,-7 5-40-16,3 9 2 16,3 3-3-16,7 1 0 15,6 0-1-15,11-9-2 16,11-8-1-16,10-13-3 15,11-11-1-15,7-22-6 16,18 0-11-16,-12-29-13 16,16-3-4-16,-5-17 1 15,7-6-1-15</inkml:trace>
  <inkml:trace contextRef="#ctx0" brushRef="#br0" timeOffset="128386.3433">12618 10369 112 0,'0'0'41'15,"-10"23"2"-15,-12 16-1 16,4 20-36-16,-9 6-3 15,2 6 0-15,3 1-3 16,4-4 0-16,6-5-5 16,3-16-5-16,17 9-11 15,-14-31-18-15,13 3-5 16,-5-17-1-16,-2-11 3 15</inkml:trace>
  <inkml:trace contextRef="#ctx0" brushRef="#br0" timeOffset="129527.4086">13550 10843 68 0,'0'0'36'15,"0"-10"-1"-15,0 10 0 16,-32 4-25-16,14 9-1 15,-12-4-2-15,2 10-1 16,-2-2-1-16,3 11-1 16,3-1-1-16,5 4-1 15,5 1 0-15,7 2-2 16,7-4 1-16,7 0-1 15,6-6 0-15,6-6 0 16,4-9 1-16,6-9-1 16,4-9 0-16,7-10 0 15,-1-10 1-15,4-6 1 0,-4-7-2 16,0-3 2-16,-9-1-2 15,-5 2 2-15,-10 5-2 16,-7 4 2-16,-8 10-2 16,-5 8 0-16,-7 7 0 15,2 7 0-15,-2 5 0 16,12-2 1-16,-5 14-1 15,5-14 0-15,29 9 1 16,3-9-1-16,7-2 1 16,8-3 0-16,3-1-1 15,1 1 1-15,-4 3-1 16,-8 5 1-16,-10 6-1 15,-11 6 1-15,-9 7-1 16,-14 5 0-16,-9 4 1 0,-5 2-1 16,-6 3 0-16,-1-4-1 15,3-2 0-15,4-5 0 16,5-7 1-16,9-6-1 15,5-12 2-15,22-11 0 16,5-10 1-16,9-6 0 16,8-10 0-16,4-2 0 15,1-4 0-15,-3 3 0 16,-5 4-1-16,-9 7-1 15,-6 11 1-15,-10 11-1 16,-16 7 0-16,0 20 0 16,-10 6 0-16,-4 6 0 15,0 6-2-15,0 2 1 0,7 2-3 16,3-5-2-16,15-3-4 15,0-16-8-15,28 6-6 16,-14-25-10-16,23 3-6 16,-8-16-4-16,10-1 6 15</inkml:trace>
  <inkml:trace contextRef="#ctx0" brushRef="#br0" timeOffset="129910.4304">14571 10820 104 0,'-7'16'39'0,"7"-16"2"16,1 24-2-16,-1-24-34 16,32 16-1-16,-3-18-1 0,9-1 0 15,5-8-1-15,4-1 0 16,1-7-1-16,-2-2-1 15,-8 0 1-15,-5-3 0 16,-11 4-1-16,-6-3 0 16,-11 4 1-16,-10 3-1 15,-8 6 0-15,-3 5 0 16,-7 10 0-16,-4 7 0 15,-4 10 0-15,-1 8 0 16,-3 9 0-16,4 5-1 16,2 4 0-16,7-5-1 15,6 1 1-15,14-8-3 16,16-7-2-16,12-18-5 15,28 3-8-15,-4-29-11 0,30 1-9 16,0-13 1-16,11-4-2 16,-2-12 3-16</inkml:trace>
  <inkml:trace contextRef="#ctx0" brushRef="#br0" timeOffset="130224.4484">15484 10549 108 0,'-39'13'40'0,"-12"1"1"16,8 12-1-16,-1-4-36 15,11 6-1-15,10-4-1 16,13 0 0-16,14-4-1 16,15-4 0-16,12-2 0 0,10-3-1 15,4 0 0-15,-1 0 0 16,-2-1 0-16,-9 4 1 15,-10 4-1-15,-9 4 1 16,-12-1-1-16,-14 5 1 16,-9-1-2-16,-3 2 1 15,-6-2 0-15,1-1-3 16,2-3-1-16,4-9-6 15,18 7-9-15,-10-22-10 16,28 11-13-16,-1-12-1 16,16 5 0-16,3-5 2 15</inkml:trace>
  <inkml:trace contextRef="#ctx0" brushRef="#br0" timeOffset="130369.4567">15902 11068 103 0,'19'-2'40'0,"-19"2"0"16,-7-19-7-16,7 19-55 15,-11-17-19-15,11 17 0 16,-7-22-2-16,7 22 3 16</inkml:trace>
  <inkml:trace contextRef="#ctx0" brushRef="#br4" timeOffset="137786.8809">1714 12048 65 0,'1'-21'32'16,"-1"21"1"-16,-14-18-5 15,14 18-22-15,-31-7 0 16,11 13-2-16,-9-1 0 0,0 9 0 16,-3 5 0-16,0 4-1 15,-1-1-1-15,9 2 1 16,1-1-1-16,9 0-1 15,8-3 1-15,12-3-2 16,9-2 1-16,10-1-1 16,10 1 0-16,4 0 1 15,7 1-1-15,-4 1 1 16,0 4-1-16,-8 3 0 15,-11 4 1-15,-13 5 0 16,-15 5 0-16,-15 4 0 16,-13 3 0-16,-8 0-1 15,-6-5 1-15,0-4-1 16,6-8-1-16,5-12-2 0,19-7-2 15,6-26-12-15,28 1-20 16,4-20 1-16,23 4-1 16,1-13 1-16</inkml:trace>
  <inkml:trace contextRef="#ctx0" brushRef="#br4" timeOffset="138372.9144">1982 12333 76 0,'0'0'35'0,"0"0"0"15,0 0-3-15,0 0-25 16,0 0-1-16,0 0-1 16,0 0-1-16,-7 20-1 0,4 1 0 15,-2 4 0-15,-3 8 0 16,-3 3-1-16,1 2 0 15,-4-2 0-15,5-5 0 16,-1-6-1-16,4-5-1 16,6-20 1-16,0 0-1 15,18-8 0-15,0-12 0 16,2-6 0-16,2-6 1 15,1-3-1-15,5-3 0 16,-9 3 0-16,-1 3-1 16,-6 3 1-16,-1 6 0 15,-5 6 0-15,-1 6 0 16,-5 11 0-16,0 0 0 15,2 13 1-15,0 2-1 16,4 4 0-16,1 2 0 0,6 2 0 16,1-2 0-16,8-3 0 15,2-6 1-15,7-6-1 16,1-6 0-16,2-8 1 15,5-5-1-15,-3-5 1 16,-2-3-1-16,-5-1 1 16,-4 0 0-16,-6 2-1 15,-5 5 0-15,-14 15 0 16,9-12 0-16,-9 12 0 15,-7 23 0-15,-1 4-1 16,-1 7 0-16,4 6-2 16,3 2 0-16,9 4-3 0,1-12-6 15,22 5-24-15,-5-23-2 16,17-1 1-16,-2-21-2 15</inkml:trace>
  <inkml:trace contextRef="#ctx0" brushRef="#br4" timeOffset="138778.9377">2968 12359 91 0,'-11'-2'38'16,"-17"-5"-1"-16,5 15 1 16,-15 0-33-16,7 4-1 15,-2 1-1-15,3 5 1 16,2 6-2-16,4 9 1 15,5 0-1-15,5 7 0 16,8-2-1-16,3 2 1 0,11-8-1 16,7-6-1-16,10-8 1 15,5-14-1-15,7-9 0 16,1-13 1-16,3-9-1 15,-1-7 0-15,-5-5 0 16,-4-1 0-16,-8-2 1 16,-4 3-1-16,-10 4 0 15,-2 8 0-15,-8 5-1 16,-4 11 1-16,5 11 0 15,-17 13 0-15,7 11-1 16,-2 10 0-16,3 4 0 16,2 2-1-16,4 3-1 15,7-6-3-15,11-4-4 16,-1-26-13-16,22 3-17 0,-5-25 1 15,19-1 0-15,-3-18 0 16</inkml:trace>
  <inkml:trace contextRef="#ctx0" brushRef="#br4" timeOffset="139014.9511">3506 12028 97 0,'-11'-9'38'0,"4"24"1"15,-14 4-4-15,7 21-30 16,-5 12-2-16,3 11 0 15,-1 10-1-15,4 7 0 16,-1 0-2-16,7-2 1 16,4-8-2-16,5-11-1 0,7-14-2 15,3-20-3-15,13-11-7 16,-5-34-23-16,19-10 2 15,-6-24 0-15,9-7-2 16</inkml:trace>
  <inkml:trace contextRef="#ctx0" brushRef="#br4" timeOffset="139185.9609">3771 11948 114 0,'13'-14'37'0,"-13"14"-4"16,-7 32-2-16,-9 19-24 16,0 20-2-16,-5 12-3 15,-2 6-2-15,3 1 0 16,5-3 0-16,5-8-4 15,3-18-5-15,16-3-22 16,-7-30-9-16,10-4 0 0,1-21-2 16</inkml:trace>
  <inkml:trace contextRef="#ctx0" brushRef="#br4" timeOffset="139784.9953">5109 12064 82 0,'14'-33'37'15,"-16"-2"0"-15,0 8-2 16,-19-6-28-16,-1 12-1 15,-8 1-2-15,-4 9 2 16,-3 8-3-16,-5 12-1 16,-4 8 1-16,1 18-1 15,-5 13 0-15,6 15-2 16,-5 10 1-16,9 7-1 15,2 7 1-15,10 0-1 16,8 0 0-16,12-9 0 16,8-10-2-16,13-16-1 15,9-8-2-15,3-21-6 16,23-3-25-16,-19-24-3 0,8-2 0 15,-14-18-1-15</inkml:trace>
  <inkml:trace contextRef="#ctx0" brushRef="#br4" timeOffset="140649.0447">4491 12484 76 0,'-28'1'39'0,"1"-7"-1"16,27 6 1-16,-14-9-20 15,31 6-16-15,8-5 0 16,15-2-2-16,13-1 0 15,8-3 0-15,9 0 0 16,6-1-1-16,4 0 1 16,-2-1-1-16,-3 3 0 0,-8 1 0 15,-7 1 0-15,-11 2 0 16,-10 3 0-16,-7 1 0 15,-13 0 0-15,-19 5 1 16,0 0-1-16,0 0 0 16,-19 16 1-16,-3-2 0 15,-6 7 0-15,-3 4 0 16,-5 10 0-16,4 3 0 15,4-1 0-15,7-1 0 16,7-2-1-16,11-5 1 16,10-8-1-16,13-10 0 15,14-14 0-15,11-9 1 16,2-8 0-16,4-8 0 15,0-6-1-15,-6-5 1 16,-4-4-1-16,-12 3 0 0,-14 2 0 16,-10 1-1-16,-13 8 1 15,-7 6-1-15,-9 8 0 16,-2 8-1-16,-1 11 1 16,2 4-1-16,5 9 0 15,8 3-1-15,10 5-1 16,9-5 0-16,13 2-2 15,9-12-1-15,17 4-4 16,1-20-7-16,19 8-18 16,-9-16 1-16,14 9 19 15,-17-14 7-15,2 3 7 16,-11 2 5-16,-17-7 6 15,0 18 8-15,-27-13 18 16,-1 16 3-16,-16-13-20 0,4 21-6 16,-15-2-4-16,5 10-4 15,-5 4 0-15,2 9-1 16,0 4-1-16,6 9 0 15,4 1 0-15,9-1-1 16,6-3 0-16,10-4-1 16,5-8 0-16,14-10 0 15,4-13 1-15,7-12-1 16,-1-13 0-16,2-6 1 15,-3-8-1-15,-5-8 0 16,-8-4 0-16,-11 1-1 16,-4-1-1-16,-11 3 0 15,-7 6-1-15,-6 6 0 0,0 12-2 16,-6 7 0-16,6 17-2 15,-3 1-2-15,15 24-10 16,-8-13-12-16,15 14-5 16,3-8-2-16,14 6 3 15</inkml:trace>
  <inkml:trace contextRef="#ctx0" brushRef="#br4" timeOffset="141040.067">6348 12263 70 0,'-26'-9'39'15,"5"16"1"-15,-16-1 0 16,6 20-15-16,-3-8-20 0,1 11-1 16,3 0-1-16,7 6 0 15,8-2-1-15,6 2-1 16,18-7 0-16,8-6 0 15,10-15-1-15,10-14 0 16,5-11 1-16,6-15-1 16,1-16 1-16,6-15 0 15,-4-7 0-15,-3-13-1 16,-4-5 0-16,-7 1 1 15,-6 6-1-15,-7 10 0 16,-7 12 0-16,-10 18 1 16,-11 23-1-16,-6 25 1 15,-12 30-1-15,-7 20 0 16,-1 16-1-16,-2 11-1 0,7 8-3 15,0-9-8-15,25 8-15 16,-8-25-13-16,26-10 0 16,5-20-1-16,19-10 0 15</inkml:trace>
  <inkml:trace contextRef="#ctx0" brushRef="#br4" timeOffset="141843.113">7374 12268 72 0,'9'-16'39'15,"-10"-3"-2"-15,1 19 1 16,0 0-24-16,-17 2-9 0,4 12-2 16,0 8 0-16,-4 5 0 15,3 7-1-15,-3 4-1 16,2 4 1-16,1 0-1 15,3-4-1-15,3-1 1 16,4-7-2-16,4-7 1 16,4-7 0-16,-4-16 0 15,22-4 1-15,-8-13-1 16,3-7 2-16,2-8-1 15,1-6 0-15,-1-5 0 16,0 0 0-16,-4 5-1 16,-1 3 0-16,-5 7 0 15,0 8 0-15,-3 10 1 16,-6 10-1-16,11 9 0 15,-4 7 1-15,-2 11-1 0,5 2 1 16,4 2-1-16,3-2 0 16,4-3 1-16,3-5-1 15,6-8 0-15,5-10 1 16,4-9-1-16,3-9 0 15,1-8 1-15,-3-8-2 16,-1-2 1-16,-8-2-1 16,-6 3 0-16,-6 3 0 15,-9 9 0-15,-5 8-1 16,-5 12 1-16,0 0-1 15,-16 25 0-15,7-1-2 16,4 7 0-16,-1-4-2 16,12 11-6-16,-6-22-9 15,25 13-11-15,-8-17-5 0,14-1-2 16,-2-13 2-16</inkml:trace>
  <inkml:trace contextRef="#ctx0" brushRef="#br4" timeOffset="142204.1336">8256 12206 59 0,'-33'5'38'16,"12"14"1"-16,-11 1 0 16,5 17-10-16,-6-8-21 15,5 8-3-15,4-4 0 16,5 7-1-16,9-7-1 15,10 0 0-15,7-8-2 0,12-5 1 16,8-11-2-16,8-8 1 16,4-9 0-16,3-11-2 15,-2-5 1-15,-4-10 0 16,-6-4 0-16,-8-7-1 15,-9 1 0-15,-8 0 0 16,-10 6 0-16,-7 3-1 16,-1 7 1-16,-5 6-1 15,1 12 0-15,1 6-2 16,7 15-1-16,9-11-3 15,6 31-9-15,-6-31-12 16,27 15-9-16,-3-16 0 16,19-2-1-16,1-14 1 15</inkml:trace>
  <inkml:trace contextRef="#ctx0" brushRef="#br4" timeOffset="142437.147">8951 11634 102 0,'-28'12'39'15,"2"23"4"-15,-12 2-12 16,2 21-27-16,3 4 0 16,4 12-1-16,3 7 0 15,4 2-2-15,9 0-1 16,5-8-3-16,8-4-1 15,4-15-3-15,18 7-20 16,-15-30-13-16,10-4-1 0,-4-19 1 16,5-8 0-16</inkml:trace>
  <inkml:trace contextRef="#ctx0" brushRef="#br4" timeOffset="142812.1684">8912 12196 85 0,'6'26'39'15,"-3"-6"0"-15,13 5 1 16,-5-11-32-16,15-5-4 16,7-10 0-16,13-6-1 15,3-10 0-15,9-6-1 16,1-8-1-16,-4-3-1 0,-5-2 1 15,-7-2 0-15,-12 3-1 16,-10 1 0-16,-14 5 1 16,-11 8 0-16,-12 7 0 15,-8 9 0-15,-10 9 0 16,-4 12 0-16,-6 9 1 15,-1 15-1-15,-2 5 1 16,8 8-1-16,4 3 0 16,11-2-1-16,13-4 0 15,10-10-2-15,17-8-5 16,6-23-6-16,29 9-10 15,-8-29-19-15,27-1 1 16,0-17-2-16,22 1 1 0</inkml:trace>
  <inkml:trace contextRef="#ctx0" brushRef="#br4" timeOffset="143289.1957">9992 12007 66 0,'-10'-13'39'0,"-11"-2"0"16,3 11 1-16,-11-5-21 15,7 14-13-15,-12 6-1 16,0 12 0-16,-3 6-1 15,3 8 0-15,2 2-2 16,8 3 0-16,6-1 0 16,13-1-1-16,10-6-1 15,16-8-1-15,19-8-1 0,8-13-4 16,19 0-4-16,-4-27-18 15,18 9-12-15,-10-16 0 16,5 2-1-16,-13-10 1 16</inkml:trace>
  <inkml:trace contextRef="#ctx0" brushRef="#br4" timeOffset="143661.217">10327 12012 102 0,'-24'7'40'0,"6"15"1"15,-8-7-9-15,4 13-27 16,3 1-1-16,7 4 0 15,3 1-1-15,6 1-1 16,5-1 0-16,10-5 0 0,6-13-1 16,8-6 0-16,6-10 0 15,4-11 0-15,4-9-1 16,4-8 0-16,-4-5 0 15,-4-2 0-15,-7 2 0 16,-5 3 0-16,-5 4 0 16,-10 8 0-16,-9 18 0 15,0 0 0-15,0 0 0 16,-9 15 0-16,-1 10 0 15,1 5 0-15,-1 5-1 16,3-3-1-16,7 1-1 16,2-10 0-16,15-5-4 15,4-20-4-15,21 2-8 0,-8-35-6 16,18 4-15-1,-5-19 1-15,10 2 0 0,-8-13 2 16</inkml:trace>
  <inkml:trace contextRef="#ctx0" brushRef="#br4" timeOffset="143866.2287">11068 11606 101 0,'-7'-18'39'0,"7"18"-3"16,-25 15-3-16,3 24-23 16,-9 8-3-16,2 16-4 15,-4 4 0-15,3 8-1 16,3-2-1-16,7 0-1 15,6-5-1-15,8-11-3 16,8-4-1-16,4-22-4 0,24 1-14 16,-14-30-18-1,17-3 0-15,-5-17 0 0,10-6 1 16</inkml:trace>
  <inkml:trace contextRef="#ctx0" brushRef="#br4" timeOffset="144219.2489">11095 12042 63 0,'-8'30'40'0,"-4"-5"0"16,12 2 0-16,0-27-13 16,15 14-21-16,7-12-1 15,12-3-1-15,8-12-2 16,13-1 0-16,8-10 0 15,0-2-2-15,1-3 1 0,-6-2-1 16,-8 3 0-16,-12 1 0 16,-15 5 1-16,-13 6-1 15,-10 16 0-15,-27-11 1 16,-3 17-1-16,-7 9 1 15,-6 8-1-15,-3 8 1 16,-2 4 0-16,6 5 0 16,6 0-2-16,10 2 0 15,13-6-2-15,8-10-3 16,26 0-10-16,1-28-8 15,30 4-16-15,-4-20-1 16,21-2 0-16,-1-15 2 16</inkml:trace>
  <inkml:trace contextRef="#ctx0" brushRef="#br4" timeOffset="144525.2664">11964 11862 92 0,'-42'20'39'0,"-9"-3"2"16,13 9-4-16,-9-7-30 15,16 6-2-15,13-8-1 16,12-1-1-16,6-16-2 16,32 15 0-16,7-13 0 15,5-2 0-15,2-1-1 16,-1 1 1-16,-4 1 0 15,-9 7-1-15,-12 6 1 16,-14 5 0-16,-12 5-1 0,-13 5 0 16,-7 1-1-16,-5-2-2 15,-1 2-4-15,-10-15-9 16,18 14-11-16,-8-21-15 15,12-1 2-15,0-14-2 16,11-2 1-16</inkml:trace>
  <inkml:trace contextRef="#ctx0" brushRef="#br4" timeOffset="145449.3192">13101 11907 67 0,'0'0'37'16,"-28"-9"-1"-16,16 13-2 15,-15-10-18-15,7 13-7 16,-10 1-3-16,1 10-1 15,-2 4-1-15,2 12 0 0,-1-1-1 16,7 9-1-16,5-2-1 16,13-1 1-16,9-5 0 15,10-9-1-15,14-13 0 16,9-10 0-16,6-10-1 15,1-14 1-15,7-10-1 16,-2-9 0-16,-7-5 0 16,-3-5-1-16,-8 3 1 15,-4 1 2-15,-11 4-3 16,-5 10 3-16,-6 7-2 15,-5 26 2-15,0 0-2 16,-20 16 0-16,8 25 1 16,-4 17-2-16,0 20 1 15,0 11-1-15,0 13 2 0,1 3-3 16,0 0 3-16,1 0-1 15,1-7 0-15,-2-12 1 16,-1-11-1-16,-4-9 0 16,-2-17 1-16,-5-13-1 15,-4-12 1-15,-7-18-1 16,-3-12 1-16,0-16-2 15,2-14 1-15,6-15-2 16,11-9 0-16,11-10-2 16,17-1-1-16,9-6-3 15,23 17-8-15,-4-15-9 16,21 22-14-16,-6-2-1 15,12 12 0-15,-6 1 1 16</inkml:trace>
  <inkml:trace contextRef="#ctx0" brushRef="#br4" timeOffset="145847.342">13421 12034 96 0,'-12'3'39'16,"12"-3"2"-16,0 0-4 15,18 9-32-15,5-13-1 16,11-3-2-16,5-3 0 16,7-5 0-16,-2-1-1 15,3-1-1-15,-8-1 1 16,-5-1-1-16,-14 1 1 15,-8 2-1-15,-13 1 0 0,-11 3 0 16,-11 2 1-16,-6 7-1 16,-8 4 0-16,-5 11 1 15,-2 6-1-15,-2 9 1 16,4 5 0-16,8 2 0 15,10 3-1-15,10-1 1 16,19-5-1-16,15-11 0 16,22-12-2-16,14-15-2 15,21-6-2-15,4-19-7 16,23 5-7-16,-19-26-14 15,13 10-6-15,-13-12-1 16,0 5 2-16</inkml:trace>
  <inkml:trace contextRef="#ctx0" brushRef="#br4" timeOffset="146051.3536">14369 11440 98 0,'-26'36'39'16,"4"19"4"-16,-9 4-4 15,9 8-34-15,-7 2-1 16,7 5-2-16,0-2 0 15,3-2-2-15,5-5-1 16,3-10-4-16,7-5-1 16,-5-25-11-16,19 8-13 15,-10-33-10-15,0 12 0 16,-1-28 0-16</inkml:trace>
  <inkml:trace contextRef="#ctx0" brushRef="#br4" timeOffset="146232.3639">13991 11891 108 0,'-16'-12'41'0,"16"12"2"15,0 0-4-15,30-10-34 16,1 6-3-16,17-2-2 16,7-3-2-16,9-4 1 15,14 10-11-15,-19-18-9 16,18 15-20-16,-15-8 3 15,11 15-5-15,-16-9 2 16</inkml:trace>
  <inkml:trace contextRef="#ctx0" brushRef="#br4" timeOffset="146892.4018">15373 11954 59 0,'3'-13'36'0,"-3"13"-2"16,-9-20-3-16,-1 20-11 15,-18-10-10-15,5 9-3 16,-12-2-1-16,0 8-1 15,-5 2 0-15,3 8-1 16,-4 7-1-16,5 8 0 16,1 2-1-16,9 7 0 15,7-2 0-15,11 1-1 16,9-5 0-16,9-6 0 15,13-12-1-15,10-10 1 0,12-13-1 16,6-11 0-16,5-11 1 16,1-5-1-16,-2-6 0 15,-4-1 0-15,-7 0 0 16,-10 6 0-16,-10 5-1 15,-6 10 1-15,-14 8 0 16,-4 13 0-16,-9 4-1 16,-5 12 2-16,0 10-1 15,0 6 0-15,4 4-1 16,4 2 0-16,12-1-3 15,3-10-2-15,22 4-9 16,-5-29-10-16,21 1-15 16,-3-24 0-16,17-1-1 15,-8-19 1-15</inkml:trace>
  <inkml:trace contextRef="#ctx0" brushRef="#br4" timeOffset="147364.4288">15849 11481 92 0,'-19'31'40'16,"-8"5"0"-16,9 17 1 16,-12 0-36-16,16 3-2 15,0 3 0-15,6 3-1 16,0-1 1-16,5-2-2 15,3-5 0-15,0-4-2 16,4-11 1-16,-3-7 1 16,6-12-1-16,-7-20 1 0,17 8-1 15,-17-8 0-15,23-26 0 16,-13 1 0-16,4-1-1 15,2-4 1-15,3 2-1 16,-1 1 1-16,2 7-1 16,2 4 1-16,-2 8 0 15,2 5 0-15,0 5-1 16,-2 7 1-16,-1 4 1 15,-3 3-1-15,-2-1 0 16,-3 1 0-16,-7-2 0 16,-5-3 0-16,1-11 0 15,-23 16 0-15,-1-9 0 0,-6-4-2 16,-2-1 0-16,0-8-2 15,5 5-5-15,-5-15-7 16,32 16-13-16,-18-27-9 16,29 10-1-16,4-7-1 15,17 1 2-15</inkml:trace>
  <inkml:trace contextRef="#ctx0" brushRef="#br4" timeOffset="147779.4524">16510 11728 98 0,'-23'9'41'0,"-15"-3"0"15,3 13-1-15,-9-6-35 16,1 5-3-16,3 2 1 15,4 3-2-15,5-2 1 16,9 3-3-16,9-3 2 16,13-6-2-16,9-3 1 15,14-4 0-15,7-4 0 16,10-4 0-16,0-1 0 15,0-2-1-15,-4 2 1 16,-8 1 0-16,-10 5 0 16,-18-5 0-16,7 18 0 15,-19-2 0-15,-6 2 0 16,-6 1 0-16,-2 1 0 15,-1-2-1-15,4-3-1 0,4-3-2 16,7-2-1-16,12-10-5 16,0 0-7-16,17-18-11 15,11 7-10-15,-2-13-1 16,15 5 0-16,-2-9 2 15</inkml:trace>
  <inkml:trace contextRef="#ctx0" brushRef="#br4" timeOffset="148446.4907">16780 11809 110 0,'-7'-10'38'0,"7"10"-6"16,-36 7-2-16,12 4-23 16,-8 7-2-16,0 6-3 15,-2 2 2-15,4 4-3 0,2 3 2 16,9-2-3-16,11-6 2 15,8 1 0-15,7-10-1 16,15-8-1-16,11-8 1 16,4-9-1-16,7-5 0 15,-2-8 0-15,-1-2-1 16,-4-6 1-16,-8 0-1 15,-7 2 3-15,-12-3-3 16,-7 4 2-16,-9 2-2 16,-4 7 3-16,-8 5-3 15,0 6 3-15,3 6-2 16,0 3 0-16,15-2-1 15,-13 21-1-15,16-6 2 0,8-2-2 16,3-1 2-16,5 0-3 16,4-1 4-16,-3 0-3 15,2-2 2-15,-7 1 1 16,-1 1 0-16,-5 2 0 15,-4 1 0-15,-5 4 0 16,-5 1-1-16,-3 2 1 16,-1 3 0-16,-3-1-1 15,3 1 0-15,0 1 1 16,1-5-1-16,4-2 0 15,4-8 0-15,0-10 0 16,13 2 0-16,0-9 0 16,3-7 0-16,6-7 1 15,0-6-1-15,-1-3 1 0,-3-2 0 16,0-3 0-16,-7 0 0 15,3 2 2-15,-9 3-2 16,-3 8 2-16,-3 4-3 16,0 4 2-16,1 14-4 15,2-14 1-15,11 18-4 16,1-11-9-16,23 15 1 15,-3-22-9-15,32 19-3 16,-8-21-12-16,32 9-2 16,1-11-4-16,21-1 5 15</inkml:trace>
  <inkml:trace contextRef="#ctx0" brushRef="#br4" timeOffset="149230.5355">17475 11460 91 0,'12'-12'36'16,"-12"12"-1"-16,0 20-6 15,-2 7-24-15,-9 4 0 16,2 14 1-16,-6 7-2 15,-4 9-1-15,-3 1 0 16,2 6-1-16,-5-2 1 16,7-2-2-16,-3-9 1 15,6-4-3-15,5-14 3 0,7-7-1 16,11-14 0-16,6-11 0 15,7-14 0-15,4-10 0 16,5-8-1-16,1-4 0 16,-2-5 0-16,-3-1 0 15,0-2 0-15,-2 5 2 16,-5 4-2-16,-1 8 3 15,2 6-3-15,-2 9 2 16,3 6-2-16,2 6 1 16,4 9-1-16,-3 1-3 15,4 6 3-15,-4 1-2 16,0 1 2-16,-9-1-2 15,-6 3 2-15,-10-2 0 16,-15-3 0-16,-11 2 0 16,-11-3 0-16,-11-3-1 0,-5-1 0 15,-6-6 0-15,5 2-2 16,5-10-1-16,12 3-3 15,7-15-7-15,31 11-6 16,-5-16-12-16,33 6-6 16,2-10-1-16,21 5 1 15</inkml:trace>
  <inkml:trace contextRef="#ctx0" brushRef="#br4" timeOffset="149611.5573">17885 11951 69 0,'-18'21'38'0,"-5"-9"1"0,12 6-1 16,-1-16-14-16,19 10-19 16,4-9-1-16,20-2-1 15,10-8 0-15,13-4-1 16,4-6 0-16,3-6-1 15,-5-3 1-15,-5 0-1 16,-10-3 0-16,-11 0 2 16,-18 3-3-16,-12 4 4 15,-16 2-4-15,-3 7 3 16,-11 6-3-16,-6 7 3 15,-4 11-3-15,-2 8-2 16,0 9 2-16,-1 4-3 16,8 5 4-16,9 1-4 0,14 3 2 15,10-9-3-15,20 0-1 16,13-14-2-16,27 5-7 15,-1-28-6-15,28 11-13 16,-10-20-5-16,10 2-1 16,-10-12 2-16</inkml:trace>
  <inkml:trace contextRef="#ctx0" brushRef="#br4" timeOffset="149980.5784">18611 11828 101 0,'-32'0'39'0,"-15"0"1"15,7 15-2-15,-10 6-31 16,7-2-5-16,2 3 1 15,12 7 0-15,9 0 0 0,11 0-1 16,13-8 0-16,12-2-1 16,14-14 0-16,13-8-1 15,6-11 0-15,4-10 1 16,2-10-1-16,-2-9 3 15,-3-5-4-15,-1-6 2 16,-12-4-1-16,-3-2 1 16,-8-1-1-16,-7 6 0 15,-6 7 0-15,-5 11-2 16,-12 19 2-16,4 18 0 15,-25 11 1-15,-2 26 1 16,-2 21-2-16,-4 9-1 16,5 10 0-16,1-2-4 15,12 4-4-15,5-18-9 16,20 6-3-16,-6-29-14 0,30 0-5 15,5-19-2-15,19-6 1 16</inkml:trace>
  <inkml:trace contextRef="#ctx0" brushRef="#br4" timeOffset="150401.6025">19505 11913 93 0,'-1'-17'38'0,"1"17"-1"16,-14-15-1-16,3 17-31 16,-5 7-1-16,1 10-1 15,-3 4 0-15,0 10-1 16,0 4-1-16,0 5 0 15,4-1-3-15,5-5-2 0,11 2-9 16,-4-25-17-16,18-3-8 16,-2-16-1-16,18-7-1 15</inkml:trace>
  <inkml:trace contextRef="#ctx0" brushRef="#br4" timeOffset="150866.6291">19566 11685 103 0,'0'0'39'0,"-19"6"-1"16,23 4 0-16,-4-10-35 16,18 13 0-16,8-9-2 0,9 6 2 15,0 1-1-15,2 10 1 16,-6 0-1-16,-3 7-1 15,-10 5 2-15,-6 4-4 16,-11 4 3-16,-7 3-4 16,-6-1 3-16,-7-4-3 15,-1-7 3-15,2-3-1 16,5-11 1-16,5-7-1 15,8-11 0-15,13-14 1 16,9-8-1-16,7-9 0 16,8-4 0-16,6-6 0 15,1-3 0-15,-1 1 3 16,-5 9-3-16,-2 4 2 15,-10 9-2-15,-6 11 3 0,-7 10-3 16,-13 0 0-16,2 30 1 16,-9-3-4-16,0 5 3 15,-1 2-4-15,2 3 2 16,5-8-5-16,8 4-3 15,0-21-6-15,22 7-10 16,-10-22-13-16,20-1-1 16,-1-18 0-16,15-3 2 15</inkml:trace>
  <inkml:trace contextRef="#ctx0" brushRef="#br4" timeOffset="151078.6412">20595 11443 105 0,'-17'42'38'15,"-17"7"2"-15,5 27-4 16,-11-3-31-16,1 1-3 16,1 4 0-16,4-2-3 15,5-2-1-15,4-13-6 16,18 6-14-16,-11-32-18 15,15 0 3-15,-3-25-3 16,17-5 2-16</inkml:trace>
  <inkml:trace contextRef="#ctx0" brushRef="#br4" timeOffset="151549.6682">20198 11798 114 0,'-13'-8'40'15,"14"18"2"-15,-1-10-5 16,22 9-33-16,1-4-2 15,17 2 0-15,8-7-1 16,10-2 1-16,5-2-1 16,3-3 0-16,-3 3 0 15,-3-4 0-15,-12 3 0 16,-6-2 0-16,-13 4 0 15,-11-2-1-15,-18 5 1 16,3 11-1-16,-18 2 1 16,-6 4-3-16,-7 7 3 15,-2 7-4-15,-4 7 4 16,3 6-2-16,0 3 2 15,9 1-3-15,8-4 3 0,10-2-1 16,14-11 1-16,13-12 0 16,13-14-1-16,4-14 0 15,9-16-1-15,-3-10 1 16,-3-7 0-16,-7-5 0 15,-13-4-1-15,-12 2 3 16,-11 4-4-16,-14 4 2 16,-5 12-3-16,-9 6 1 15,2 16-6-15,-10 1-5 16,14 23-5-16,-18-8-11 15,23 19-10-15,-5-5-3 16,14 6 2-16,-1-6-1 16</inkml:trace>
  <inkml:trace contextRef="#ctx0" brushRef="#br4" timeOffset="152954.7485">21748 11796 97 0,'13'-20'39'16,"-13"-2"-2"-16,0 22 1 16,-23-8-35-16,0 13 1 15,-9 4 0-15,-3 12 1 16,-4 4-1-16,-3 7-3 0,-1 3 3 15,7 3-3-15,7 0 2 16,9 1-4-16,11-5 2 16,12-7-2-16,13-4 2 15,9-8 0-15,13-10-1 16,9-6 0-16,3-8 1 15,3-9-1-15,-3-7 0 16,-3-7 0-16,-6-5 0 16,-13-1 2-16,-10 0-2 15,-10 0 3-15,-8 4-4 16,-11 5 4-16,-4 7-4 15,-4 5 4-15,0 10-3 16,0 5 0-16,5 8 0 16,5 5 0-16,4 3 0 0,5 4 0 15,8-1 0-15,8-2-2 16,12-5 2-16,7-2 0 15,9-6-1-15,5-10 1 16,1 0 0-16,4-5 0 16,-8 0 0-16,-7 0 3 15,-11 5-2-15,-5-1-1 16,-23 9 1-16,12-2-1 15,-12 2 0-15,-23 25 2 16,6-3-2-16,-8 4-3 16,2 8 3-16,-5 7-2 15,5 3 3-15,3 1-4 16,6-1 4-16,12-7-3 15,7-9 2-15,10-9 0 0,10-12 1 16,12-14-1-16,6-13 0 16,5-9 0-16,0-5 1 15,-2-9-1-15,-8 1 1 16,-3-2 2-16,-10 3-3 15,-9 4 2-15,-5 10-2 16,-8 6 0-16,-4 7 0 16,1 14 0-16,-13 9 0 15,4 9 0-15,-1 8 0 16,-2 7 0-16,3 2 0 15,1 3 0-15,4-2-2 16,9-7-3-16,6-4 2 16,10-11-2-16,13-7-1 0,3-15-4 15,16 0-2-15,-5-20-2 16,11 9 0-16,-15-13 2 15,4 7 4-15,-13-3 4 16,-6 3 4-16,-10 8 5 16,-17-1 3-16,-2 18 4 15,0 0-1-15,0 0-2 16,-22 11-3-16,13 6 0 15,-9 7-2-15,8 4-3 16,-4 5 2-16,5 0-1 16,-2-1 0-16,3-2 1 15,4-5 0-15,-1-3-1 16,5-7 0-16,0-15-1 15,0 0 0-15,0 0 0 0,14-14 0 16,-6-6-1-16,0-5 1 16,0-3-1-16,1-5 1 15,5 0-1-15,0-4 0 16,5 2 3-16,0 2-2 15,5 5 2-15,-1 4-3 16,6 7 3-16,2 3-5 16,0 5 2-16,6 8-6 15,0-6-6-15,16 9-4 16,-15-17-7-16,27 15-5 15,-18-21-8-15,23 7-5 16,-7-11-3-16,9-4 8 16</inkml:trace>
  <inkml:trace contextRef="#ctx0" brushRef="#br4" timeOffset="154125.8155">975 13119 80 0,'0'0'37'0,"0"0"-2"15,-5 27-3-15,-3-9-29 16,4 15 2-16,-3 7-2 15,3 11 0-15,0 6 0 16,1 11 0-16,-1 4-1 0,0 6 1 16,0-4-2-16,0-4 1 15,2-8-1-15,5-12 0 16,1-10 0-16,4-16 0 15,2-15 0-15,4-16-1 16,1-15 1-16,0-9-1 16,5-12 1-16,-7-2-1 15,1-3 1-15,-2 0-1 16,2 4 0-16,-1 7 0 15,3 11 0-15,2 8 0 16,2 9 0-16,6 11 0 16,3 8 1-16,0 10-1 15,-1 9 0-15,-3 7 0 16,-3 4 1-16,-9 6-1 0,-8 3 0 15,-12 0 0-15,-12 1 0 16,-10-6 0-16,-10-5 0 16,-8-7-2-16,-2-9 0 15,-4-15-1-15,8-9-4 16,0-22-5-16,30 2-14 15,-2-26-13-15,25 1 1 16,6-19-1-16,24 4 1 16</inkml:trace>
  <inkml:trace contextRef="#ctx0" brushRef="#br4" timeOffset="154376.8298">1700 13059 79 0,'0'0'39'16,"-8"-12"-1"-16,8 12 0 15,-37 24-26-15,18 1-8 16,-3 10-1-16,0 14 0 16,0 13-1-16,2 9 0 15,-2 8-2-15,4 4 1 16,5-2-2-16,4-4-1 15,9-5-2-15,4-21-8 16,22-3-23-16,-7-21-3 16,14-8-2-16,-4-20-1 15</inkml:trace>
  <inkml:trace contextRef="#ctx0" brushRef="#br4" timeOffset="155141.8736">1905 13592 67 0,'-19'-17'40'16,"19"17"-2"-16,-20-21 2 16,20 21-21-16,-19-3-14 15,19 3 0-15,-21 16-2 16,15 6 0-16,-5 9 0 15,3 6-1-15,1 4-1 16,6 3 0-16,2-1 0 16,6-6-1-16,8-9 1 0,4-10-1 15,4-15 0-15,6-9 0 16,-1-12-1-16,-2-11 1 15,-3-4-1-15,-3-6 1 16,-10 0 0-16,-4-3-1 16,-9 5 1-16,-8 0-1 15,-4 9 1-15,-3 4 0 16,-3 7 0-16,0 4 0 15,5 6-1-15,3 5 1 16,13 2 0-16,0 0 0 16,2 17 0-16,13-9 1 15,9 1-1-15,6 1 0 16,4-6 0-16,7-3 0 15,3-3 0-15,2-4 1 16,0-3-1-16,-4-1 0 0,-4-2 1 16,-11 2-1-16,-6 0 1 15,-8 1-1-15,-13 9 0 16,0 0 1-16,-24 13-1 15,-2 6 1-15,-1 9-1 16,-3 8 1-16,-3 6 0 16,5 4-1-16,5 1 1 15,8 0 0-15,8-4 0 16,10-7 0-16,11-13-1 15,12-8 0-15,7-14 0 16,5-14 0-16,8-9 0 16,-1-10 0-16,-2-7-1 0,-6-5 1 15,-12-1-1 1,-10 0 0-16,-9 5-1 0,-12 4 1 15,-10 8-1-15,-9 5-1 16,-2 12 1-16,-3 3-1 16,5 10 0-16,2 3-1 15,13 8-4-15,10-13-2 16,7 30-4-16,3-27-12 15,23 9-11-15,3-13-1 16,13 4 1-16,4-13 2 16</inkml:trace>
  <inkml:trace contextRef="#ctx0" brushRef="#br4" timeOffset="155537.8963">2801 13464 88 0,'-23'1'39'0,"4"14"0"0,-12-8-3 15,4 20-25-15,-7 0-5 16,4 10 0-16,-3 3-3 15,8 3 1-15,5 0-2 16,8-5 0-16,10-4-1 16,11-13 0-16,12-14 0 15,8-12 0-15,10-15-1 16,6-12 0-16,2-9 1 15,1-9-2-15,-4-6 2 16,-4-1-2-16,-6 1 1 16,-6 0 0-16,-8 4 1 15,-5 5 0-15,-6 8 0 16,-8 11 0-16,-3 9 0 15,2 19-1-15,-18 12 0 16,4 15 0-16,0 13-2 0,-2 9 1 16,3 4-2-16,5 1 0 15,5 3-4-15,1-11-3 16,13 0-2-16,-5-16-2 15,15 7-4-15,-9-25-9 16,17 6-13-16,-4-11-1 16,11-2 4-16</inkml:trace>
  <inkml:trace contextRef="#ctx0" brushRef="#br4" timeOffset="156371.944">3776 13275 69 0,'0'0'37'0,"2"-29"-4"16,-2 29 2-16,-1-14-24 16,1 14-2-16,0 0-2 0,8 22-2 15,-8 5-2-15,1 12 0 16,-2 6-2-16,1 10 0 15,-1 4-1-15,-2 6 0 16,0-4 0-16,1-9-2 16,4-5-1-16,2-15-1 15,7-5-3-15,-11-27-9 16,28 6-21-16,-15-26-1 15,2 2 0-15,-9-16 1 16</inkml:trace>
  <inkml:trace contextRef="#ctx0" brushRef="#br4" timeOffset="156590.9564">3615 13368 63 0,'-34'-13'37'16,"12"10"-1"-16,-2-5-5 16,24 8-4-16,0 0-21 15,14 6-2-15,10-12-1 16,13-2-1-16,7-2 1 15,13-4-1-15,7-3-1 16,5-4 0-16,1 0-2 16,-1-2-3-16,1 12-10 15,-20-9-23-15,-3 14-1 16,-19-1-2-16,-6 14-1 15</inkml:trace>
  <inkml:trace contextRef="#ctx0" brushRef="#br4" timeOffset="156943.9767">4318 13270 87 0,'5'-19'39'0,"-5"19"-2"15,-9-11-2-15,9 11-30 16,0 0 0-16,-10 15-1 15,8 2-2-15,2 10-1 16,1 8 0-16,-4 11 0 0,2 8-1 16,-2 8 0-16,-1 4 0 15,-1-4 0-15,0 0-2 16,4-11-1-16,1-2-4 15,-4-27-18-15,17 0-14 16,-13-22 0-16,19-3 0 16,-10-19 0-16</inkml:trace>
  <inkml:trace contextRef="#ctx0" brushRef="#br4" timeOffset="157129.9873">4293 13596 81 0,'-18'-6'40'15,"18"6"-1"-15,-16 4 0 16,28-5-26-16,-12 1-10 0,26-5-1 15,1-6-1-15,9-4-2 16,8-1-1-16,3-12-5 16,15 10-11-16,-11-14-20 15,1 6-1-15,-13-5-2 16,0 7 2-16</inkml:trace>
  <inkml:trace contextRef="#ctx0" brushRef="#br4" timeOffset="157341.9994">4692 13212 71 0,'0'0'40'15,"-20"15"-2"-15,11 8 1 16,-7-3-18-16,8 10-17 0,-1 5-1 16,1 7 0-1,3 6-2-15,-1 4 1 0,5 2-2 16,-2 0-1-16,3-1-1 15,1-7-4-15,14-1-8 16,-10-24-21-16,21-1-4 16,-5-26 0-16,14-2-2 15</inkml:trace>
  <inkml:trace contextRef="#ctx0" brushRef="#br4" timeOffset="157941.0337">4961 13299 67 0,'0'0'39'0,"-14"-2"0"0,8 20 0 15,-7-1-19 1,3 17-16-16,1 6-1 0,2 10 0 16,1 4-1-16,3 3 0 15,0-4-1-15,3 1 1 16,0-8-1-16,3-4 0 15,-2-11 0-15,-1-10-1 16,3-11 0-16,-3-10 0 16,7-17-1-16,-2-8 1 15,2-6-1-15,-1-10 0 16,1-3 0-16,0-8 0 15,-2-1 0-15,2-3 0 16,0 1 0-16,0 3 1 16,1 5 0-16,3 7 1 15,3 7 0-15,2 9 0 16,1 8 0-16,5 8-1 0,1 8 0 15,3 6 1-15,3 4-2 16,-2 3 1-16,-1-3-1 16,-1 3 0-16,-5 1 0 15,-6 0 0-15,-6-1 0 16,-9 4 0-16,-7-2 1 15,-7-3-1-15,-7 3 1 16,-5 0-1-16,-3 0 2 16,1 3 0-16,-2-2 0 15,6 2 1-15,1 2-1 16,9 2 1-16,4-2-1 15,8 3 1-15,10-2-1 16,6 1 0-16,8-3-1 0,6-2 0 16,7-4-1-16,2-5-1 15,7 1-5-15,-5-16-4 16,16 9-11-16,-20-18-18 15,17 0 0-15,-10-12-1 16,6 3 1-16</inkml:trace>
  <inkml:trace contextRef="#ctx0" brushRef="#br4" timeOffset="158274.0528">5595 13321 99 0,'-16'19'40'15,"-13"-6"1"-15,11 20-4 16,-6-1-34-16,4 6 1 0,2 1-2 15,10 4 1-15,4-4-1 16,9 2-1-16,9-10 0 16,8-5 0-16,3-12 0 15,6-8-1-15,4-13 0 16,1-9 0-16,-6-8 0 15,-1-10-1-15,-6-3 0 16,-5-9 0-16,-9 3-1 16,-6-2-1-16,-6 5-1 15,-6 1 1-15,1 9-2 16,-7 6 0-16,4 17-5 15,-6-4-3-15,16 24-6 16,-11-11-9-16,19 17-9 16,-5-7-1-16,16 7 1 15</inkml:trace>
  <inkml:trace contextRef="#ctx0" brushRef="#br4" timeOffset="158723.0785">5956 13291 93 0,'15'-9'39'15,"-12"-7"2"-15,8 16-5 16,-11 0-30-16,-10 2 0 15,2 8-2-15,3 10-2 16,-3 9 1-16,-1 10 0 16,-1 6-1-16,1 7 0 15,1 0 0-15,3-1-1 16,5-6 1-16,5-8-1 15,8-16-1-15,8-14 1 16,6-16-1-16,9-14 0 0,9-12 0 16,-1-8 0-16,5-10 0 15,-1-4 1-15,-6 4 0 16,-3 3-1-16,-9 10 1 15,-7 8 0-15,-9 9-1 16,-6 9 1-16,-8 14-1 16,-1 10 0-16,-5 11 0 15,-2 6-1-15,1 7 0 16,-1 3 1-16,2 6-1 15,0-1 0-15,2 2 0 16,4-9-2-16,2 1-1 16,0-6-1-16,11 0-5 15,-6-15-1-15,15 3-3 16,-10-23-2-16,26 16-9 0,-15-24-14 15,18 3-2-15,-4-13 3 16,8-3 4-16</inkml:trace>
  <inkml:trace contextRef="#ctx0" brushRef="#br4" timeOffset="159333.1133">6963 13191 76 0,'7'-21'40'15,"4"7"-1"-15,-19-9-1 16,9 9-30-16,-17-3-3 15,0 9 0-15,-12 3-2 16,-1 10 0-16,-8 10 0 16,-1 13 0-16,-3 11-1 15,-1 13 0-15,-1 5 0 16,8 9 0-16,4 0-1 0,7-2 1 15,15-6-2-15,6-8 1 16,11-13 0-16,15-11-1 16,9-13 0-16,8-14 0 15,6-10 1-15,6-9-1 16,-2-7 0-16,-4-3 0 15,-4 0 1-15,-7 0-1 16,-10 6 0-16,-6 4 0 16,-9 8 1-16,-10 12-1 15,0 0 0-15,-9 16 0 16,1 4 0-16,1 6-1 15,2 4 0-15,2 1-1 16,4 0-1-16,6-9-2 16,12 0-5-16,-3-22-2 15,17 0-4-15,-13-28-7 0,28 6-11 16,-15-23-4-16,11 3-1 15,-9-16 2-15</inkml:trace>
  <inkml:trace contextRef="#ctx0" brushRef="#br4" timeOffset="159521.124">7357 13130 92 0,'0'0'39'15,"-10"15"2"-15,-5 16-4 16,8 22-31-16,-11 3-4 16,4 9 0-16,-3 3-1 15,6 4 0-15,1-6-2 16,5-9 0-16,4-8-1 15,2-15-4-15,12-2-7 16,-13-32-26-16,20 3-1 0,-15-25-1 16,15-3 2-16</inkml:trace>
  <inkml:trace contextRef="#ctx0" brushRef="#br4" timeOffset="159702.1344">7390 13380 105 0,'-14'13'41'0,"18"7"0"16,-4-20-12-16,3 18-26 15,17-15-2-15,8-6-1 16,11-5-3-16,9-19-5 16,14 11-9-16,-11-22-24 15,9 3 2-15,-9-11-2 16,3 6 1-16</inkml:trace>
  <inkml:trace contextRef="#ctx0" brushRef="#br4" timeOffset="159881.1447">7762 13044 111 0,'-28'52'42'0,"-6"-4"1"15,10 21-14-15,-1-10-26 16,8 5-1-16,5 0-2 16,7-6-3-16,12 4-6 15,-3-22-4-15,15 13-13 16,-9-28-15-16,9 1-2 15,-6-18 0-15,5-5 1 16</inkml:trace>
  <inkml:trace contextRef="#ctx0" brushRef="#br4" timeOffset="160510.1807">8749 13159 69 0,'5'-11'40'0,"-5"11"0"16,0 0 0-16,10 7-19 15,-10-7-19-15,-7 23 1 16,3 1-1-16,-1 11-1 15,-2 8 1-15,-1 11-2 16,-1 7 1-16,1 2-1 16,1 2-1-16,0-6-1 15,5-6-1-15,1-13-2 16,12-3-8-16,-11-37-26 15,14 12 0-15,-6-30-2 16,7-4 1-16</inkml:trace>
  <inkml:trace contextRef="#ctx0" brushRef="#br4" timeOffset="160910.2036">8522 13456 96 0,'0'0'40'16,"0"0"1"-16,5 13-8 16,7-18-28-16,8-3-2 15,9-2-2-15,9-6-2 16,11-2-1-16,1-9-8 15,20 7-29-15,-14-11 0 16,4 14-2-16,-13-7 0 16</inkml:trace>
  <inkml:trace contextRef="#ctx0" brushRef="#br4" timeOffset="161387.2308">9282 12973 73 0,'2'-24'41'16,"-2"24"-1"-16,-1-16 1 15,-2 34-22-15,-17 3-16 16,3 11 1-16,-7 13-1 15,-2 9-1-15,0 6 1 0,2 6-2 16,1-2 0-16,4 1 0 16,5-6 0-16,5-5-1 15,9-9 1-15,4-9-1 16,5-6 0-16,5-12 1 15,3-12-1-15,6-11 0 16,0-10 1-16,4-9-1 16,0-6 1-16,-4-4-1 15,1-3 1-15,-4 2-1 16,-3 6 1-16,-3 7-1 15,-5 10 1-15,-9 12-1 16,12 9-1-16,-8 12 0 16,0 9-1-16,0 5 0 15,5 6-2-15,-1-2-1 0,13 7-5 16,-7-21-3-16,19 10-10 15,-11-25-18-15,10-3 0 16,-6-17 0-16,7-4 2 16</inkml:trace>
  <inkml:trace contextRef="#ctx0" brushRef="#br4" timeOffset="161759.2521">9618 13378 81 0,'2'18'41'0,"-5"-5"-1"15,12 12 0-15,-4-9-29 16,13 0-7-16,1-4 0 0,13-4-1 16,3-7 0-16,7-5-2 15,2-8 0-15,0-5 0 16,-3-5-1-16,-5-4 0 15,-8-5 0-15,-8-2 0 16,-12 3 0-16,-13-1 0 16,-12 7-1-16,-10 5 1 15,-9 11 0-15,-8 10 1 16,-4 13-1-16,-1 12 0 15,-2 11 1-15,5 9-1 16,11 3 1-16,9 1-1 16,16-6 0-16,15-7-2 15,21-8-4-15,11-21-5 16,28 5-7-16,-2-27-22 0,27-2-2 15,1-16 0-15,15 1 0 16</inkml:trace>
  <inkml:trace contextRef="#ctx0" brushRef="#br4" timeOffset="162569.2984">11039 13142 90 0,'0'0'38'0,"0"0"0"16,-2 19-1-16,-6-2-34 16,0 12 1-16,-4 7-1 15,3 14 1-15,-4 4-1 16,4 7-1-16,1-3 1 15,7-3-2-15,5-9 1 16,9-16-1-16,8-13 0 16,7-16 0-16,8-16-1 15,8-14 1-15,3-9 0 16,-1-9-1-16,0-6 0 15,-4 1 1-15,-4 1-1 16,-8 6 1-16,-6 9-1 16,-10 6 1-16,-5 9-1 15,-9 21 0-15,0 0 0 0,-9 18 1 16,-2 11-1-16,2 7 0 15,2 4 0-15,5 4 0 16,4-1 0-16,9-2 0 16,6-9 1-16,5-10-1 15,9-11 0-15,4-11 1 16,2-12 0-16,-1-9-1 15,-1-9 0-15,-2-9 1 16,-7-2-1-16,-3-3 0 16,-8 1-1-16,-2 2 0 15,-9 8-2-15,-2 6 0 16,1 13-1-16,-3 1-3 15,13 18-4-15,-13-5-9 16,28 18-8-16,-17-8-13 0,17 6 1 16,2-6 1-16,11 3 2 15</inkml:trace>
  <inkml:trace contextRef="#ctx0" brushRef="#br4" timeOffset="162983.3221">12171 13155 92 0,'-27'7'40'0,"-12"-4"0"15,10 16-3-15,-18-3-30 16,5 14-2-16,0 1 0 16,7 8-1-16,4 1-1 15,8 3-1-15,9-2 0 16,9 0 0-16,10-7-1 15,12-11-1-15,9-9 1 0,10-10-1 16,7-12 0-16,3-8 0 16,-1-8 0-16,0-8 0 15,-6-5 0-15,-7-5 0 16,-4 1 0-16,-12 1 0 15,-4 2 0-15,-7 7 1 16,-2 2-2-16,-6 11 2 16,3 18-1-16,0 0 0 15,-13 5 0-15,4 19-1 16,0 10 1-16,-2 3-2 15,2 7 0-15,5-2-2 16,6-1-1-16,-1-12-3 16,20 0-5-16,-8-32-5 15,24 8-15-15,-8-28-7 0,14-5-1 16,-1-15 2-16</inkml:trace>
  <inkml:trace contextRef="#ctx0" brushRef="#br4" timeOffset="163216.3354">12619 12785 95 0,'-11'-6'40'16,"1"23"2"-16,-6 8-3 16,9 21-32-16,-8 7-3 15,0 15-1-15,-1 8-1 16,-1 5-1-16,-3-2-1 15,6-1 0-15,5-12-2 16,4-10-1-16,9-12-2 0,1-25-6 16,19-3-7-16,-5-31-22 15,16-8 0-15,-3-21-1 16,15-3 2-16</inkml:trace>
  <inkml:trace contextRef="#ctx0" brushRef="#br4" timeOffset="163426.3475">12912 12696 99 0,'-13'-3'41'0,"-1"37"1"16,-11 9 0-16,10 18-36 16,-10 8-3-16,5 6 0 15,6 5-1-15,1 1-1 0,6-4-2 16,3-7-1-16,6-3-2 15,0-15-6-15,12 6-5 16,-16-24-17-16,12 4-11 16,-6-15 2-16,10-1-1 15</inkml:trace>
  <inkml:trace contextRef="#ctx0" brushRef="#br4" timeOffset="163924.376">13287 13008 62 0,'-17'13'39'15,"-10"-1"0"-15,-1 18-13 16,-15-20 9-16,10 9-28 16,0-5-1-16,11-1-1 15,10-6-2-15,12-7-1 16,12 8-1-16,15-9 0 15,13 1 0-15,3 3-1 0,0 3 1 16,-2 5 0-16,-5 6-1 16,-9 8 1-16,-15 9 0 15,-14 3-1-15,-13 4 0 16,-9-1 0-16,-10 0 1 15,0-6-2-15,0-6 0 16,1-9-2-16,8-9 0 16,3-12-5-16,22 2-8 15,-9-19-18-15,21 1-6 16,-6-17-1-16,15 3-1 15</inkml:trace>
  <inkml:trace contextRef="#ctx0" brushRef="#br4" timeOffset="164509.4093">14289 13036 59 0,'5'-20'36'15,"5"7"0"-15,-10-2-1 16,0 15-15-16,-13 3-15 15,3 5-2-15,-11 6 1 16,0 8 0-16,-6 4 1 16,3 10-1-16,-5 4 0 15,6 8 0-15,0-2-1 16,7 4-1-16,7-6 0 15,13-5-1-15,6-8-1 16,13-10 0-16,11-12 1 16,11-17-2-16,6-12 2 15,5-11-1-15,-2-9 0 0,-4-8 1 16,-6-1-2-16,-13-3 1 15,-12 1-1-15,-15 9 0 16,-13 7 0-16,-11 12-1 16,-7 11 0-16,-6 9 1 15,2 12-2-15,2 4-1 16,15 10-3-16,2-12-10 15,33 10-21-15,0-15 0 16,24-3-1-16,10-16 0 16</inkml:trace>
  <inkml:trace contextRef="#ctx0" brushRef="#br4" timeOffset="164741.4227">15103 12501 95 0,'-54'31'39'16,"10"26"2"-16,-12 4-5 16,20 24-31-16,-1 5-1 15,9 8-2-15,8 1-1 16,8-5-4-16,12-5-3 15,-1-25-13-15,17-1-19 16,-9-25-1-16,8-12-2 16,-15-26 0-16</inkml:trace>
  <inkml:trace contextRef="#ctx0" brushRef="#br4" timeOffset="164929.4333">14717 13071 105 0,'-9'-25'41'0,"18"14"1"16,2-11-4-16,22 12-35 15,4 0-1-15,13-5-3 16,13 3-2-16,-1-5-5 16,15 14-10-16,-14-13-21 15,12 8-1-15,-12-8-2 16,7 11 0-16</inkml:trace>
  <inkml:trace contextRef="#ctx0" brushRef="#br4" timeOffset="165476.4646">16332 12565 89 0,'0'0'38'16,"-7"-18"-1"-16,6 32-9 16,-5 0-24-16,0 15 0 15,-1 9 0-15,0 14-1 0,-1 11 0 16,0 8-1-16,-3 4 0 15,3 1 0-15,-1-4-2 16,1-6 0-16,6-5-4 16,0-19-5-16,16-4-26 15,-9-24-3-15,10-3-1 16,-15-11-1-16</inkml:trace>
  <inkml:trace contextRef="#ctx0" brushRef="#br4" timeOffset="165665.4755">16119 13061 99 0,'-23'2'40'16,"15"11"1"-16,8-13-2 16,19-3-37-16,8-7-1 0,15-7-3 15,16-8-1-15,6-8-3 16,16 5-5-16,-8-17-27 15,13 7 0-15,-12-10 0 16,1 10-2-16</inkml:trace>
  <inkml:trace contextRef="#ctx0" brushRef="#br4" timeOffset="166041.497">16856 12472 98 0,'-19'32'39'15,"-11"3"1"-15,8 17-1 16,-14 6-35-16,6 9-2 15,0 7 0-15,4 2-1 0,1 0 1 16,5 0 0-16,4-7 0 16,10-8-1-16,10-12 0 15,5-12 0-15,9-17 0 16,8-10-1-16,4-13 1 15,1-9-1-15,5-8 0 16,-6-8 0-16,-2 1 1 16,-4-2-2-16,-4 2 2 15,-5 6-1-15,-4 8 0 16,-11 13 0-16,0 0 0 15,4 20 0-15,-11 7-1 16,-1 6 0-16,1 4-2 16,3-1-1-16,7 1-4 15,-2-13-5-15,24 1-6 0,-8-22-20 16,21-1-1-16,-4-17-1 15,10-2 3-15</inkml:trace>
  <inkml:trace contextRef="#ctx0" brushRef="#br4" timeOffset="166401.5176">17139 13131 101 0,'-12'13'39'0,"14"6"1"15,-2-19-6-15,16 16-31 16,6-10 0-16,10-2-1 15,2-4 0-15,9-4-1 0,-6-4 0 16,-2-2 0 0,-4-4 0-16,-9-3-1 0,-6-2 0 15,-9-2 0-15,-9 2 0 16,-9-2 0-16,-6 2-1 15,-7 7 1-15,-4 5 0 16,-4 7 0-16,-4 11-1 16,-1 10 2-16,-3 13-1 15,6 6 1-15,0 6-1 16,10 1 0-16,7-2-1 15,14-5-1-15,15-6-3 16,10-17-6-16,26 2-8 16,-4-27-20-16,30 0-2 15,4-18 1-15,19 2 1 0</inkml:trace>
  <inkml:trace contextRef="#ctx0" brushRef="#br4" timeOffset="167023.5532">18396 13013 61 0,'0'0'38'0,"-25"-7"-1"16,5 15 2-16,-13-3-15 15,1 10-19-15,-7 2-1 16,3 6 0-16,2-2-1 15,9 2-1-15,4-2 0 0,13 1-1 16,10-7 1-16,9 0-2 16,10-4 1-16,6-3-1 15,8-1 0-15,0-1 0 16,-2 0 0-16,-4 0 1 15,-4 1-1-15,-9 4 1 16,-8 1-1-16,-8 6 1 16,-8-1-1-16,-8 2 0 15,-4 2 0-15,-3 1 0 16,2-3-1-16,-2-4-1 15,9 0-1-15,4-8-2 16,10-7-4-16,0 0-7 16,24 7-16-16,-8-22-6 15,15 6-2-15,1-14 2 0</inkml:trace>
  <inkml:trace contextRef="#ctx0" brushRef="#br4" timeOffset="167594.5859">18773 13086 64 0,'0'0'38'15,"-14"14"1"-15,-9-5-1 16,3 22-13-16,-14-9-19 16,5 8-2-16,1 1-1 15,1 1-1-15,4 0 0 16,5-4-1-16,6-1 1 15,3-7-1-15,7-4 0 0,2-16-1 16,12 5 1 0,2-10-1-16,1-10 1 0,2-5-1 15,2-3 1-15,-1-2 0 16,-2-4 0-16,1 1-1 15,-6 0 1-15,-2 3-1 16,1 7 1-16,-4 0-1 16,-3 7 0-16,-3 11 0 15,0 0 0-15,10 2-1 16,-5 11 2-16,0 2-1 15,4 2-1-15,0 0 2 16,7 2-2-16,6-5 2 16,6-7-1-16,10-7 1 15,5-7 0-15,5-6-1 16,0-8 1-16,6-3 0 15,-6-1 0-15,-6-1-1 0,-8 4 0 16,-9 7 1-16,-10 6-1 16,-15 9 0-16,-2 15 0 15,-17 8 0-15,-5 11 0 16,-5 6 0-16,-1 5-1 15,2 1-1-15,7 0-1 16,4-7-1-16,19-5-3 16,3-18-5-16,29 4-3 15,-4-30-10-15,22 8-15 16,-5-15 1-16,17 1-1 15,-6-11 3-15</inkml:trace>
  <inkml:trace contextRef="#ctx0" brushRef="#br4" timeOffset="168000.6091">19519 13178 79 0,'-14'-7'40'15,"-13"-5"0"-15,9 12 0 16,-12-7-20-16,5 14-17 16,-1 5 0-16,0 9 0 15,1 10 0-15,-4 4-1 16,-1 5 0-16,-1 2 0 15,6-3-1-15,6-2 1 16,9-7-1-16,10-12 0 16,0-18-1-16,29 6 0 15,6-19 0-15,6-8 0 16,7-9 0-16,-2-5 0 15,3-4 0-15,-6 0 1 0,-5 3-1 16,-6 6 0-16,-10 4 0 16,-8 9 1-16,-14 17-1 15,0 0 0-15,-5 10-1 16,-9 13 1-16,-1 5-1 15,-3 3 0-15,3 4-1 16,6-5 0-16,9-3-1 16,5-10-2-16,14-4-4 15,3-23-3-15,21 0-3 16,-9-26-8-16,22 6-14 15,-10-17-2-15,12 2 1 16,-9-14 2-16</inkml:trace>
  <inkml:trace contextRef="#ctx0" brushRef="#br4" timeOffset="168211.6212">20033 12720 87 0,'0'12'40'16,"-13"4"-1"-16,3 28 2 16,-13 9-24-16,0 16-13 15,-5 7-2-15,2 8 0 16,-1-1-1-16,2-2-2 15,11-8 0-15,6-17-1 16,11-13-3-16,10-23-5 16,20-10-5-16,-2-38-9 15,24-1-14-15,-3-24-1 16,14-3 0-16,-8-21 2 15</inkml:trace>
  <inkml:trace contextRef="#ctx0" brushRef="#br4" timeOffset="168377.6307">20449 12674 80 0,'-14'34'42'0,"-18"15"-2"15,4 25 2-15,-16-6-13 16,8 11-27-16,7-1-3 16,5-5-2-16,10-2-7 15,-1-24-4-15,17 4-21 16,-9-24-6-16,17-4-1 15,-10-23 0-15</inkml:trace>
  <inkml:trace contextRef="#ctx0" brushRef="#br4" timeOffset="168827.6563">20932 13132 92 0,'0'0'39'0,"0"0"-2"15,1 22 2-15,-19-4-33 16,-1 12-4-16,-2 5-1 15,2 1-2-15,1 1 0 16,2-6-2-16,10 1-4 16,-3-23-16-16,19 6-13 15,-10-15-2-15,34-15-1 16,-11-8 0-16</inkml:trace>
  <inkml:trace contextRef="#ctx0" brushRef="#br4" timeOffset="169262.6813">21076 12876 73 0,'-25'-15'39'0,"10"20"-1"16,-6-2-1-16,17 14-13 16,0-3-24-16,10 4 0 15,10 0-1-15,9 6 1 16,1 4 0-16,2 4 0 15,-4 4 1-15,-2 3 0 16,-8 2 1-16,-7 2 0 16,-10 0-1-16,-9-3 0 15,-6-3 0-15,-3-4 0 16,-1-7 0-16,5-9 0 0,4-6 0 15,13-11-2-15,0-13 2 16,16-5 0-16,9-10 0 16,10-4 0-16,6-5-1 15,5-1 1-15,-2 0-1 16,-2 9 1-16,-5 6 0 15,-8 12 0-15,-13 9-1 16,-4 11 1-16,-12 12-1 16,-8 8 1-16,-3 7-2 15,-4-5 0-15,7 3-1 16,-2-9-4-16,16-2-6 15,-6-23-13-15,27 0-14 16,-3-19-1-16,18-3 1 16,1-15 0-16</inkml:trace>
  <inkml:trace contextRef="#ctx0" brushRef="#br4" timeOffset="169473.6934">21946 12784 112 0,'-23'15'40'0,"7"18"-1"16,-16 2-9-16,2 17-27 15,2 7-1-15,1 5 0 16,3 2-2-16,3-3-2 16,3 1 0-16,2-15-4 15,10 0-6-15,-7-26-12 16,18-1-16-16,-5-22 1 0,0 0-1 15,8-14 2-15</inkml:trace>
  <inkml:trace contextRef="#ctx0" brushRef="#br4" timeOffset="169655.7038">21687 13125 83 0,'-16'-10'41'16,"16"10"-1"-16,0 0 1 16,0 0-14-16,31-6-25 15,1-3-2-15,9 0-3 16,5-4-1-16,8 5-5 15,-9-12-7-15,14 17-20 16,-22-9-4-16,2 13 1 16,-20-4-1-16</inkml:trace>
  <inkml:trace contextRef="#ctx0" brushRef="#br4" timeOffset="170005.7238">22007 13198 85 0,'-10'14'38'0,"11"5"0"16,-1-19-2-16,18 18-18 15,1-17-15-15,9 0 0 16,4-7 0-16,5-2-1 16,3-4 0-16,-1-3 0 15,-5 0 0-15,-3-3-1 16,-8 0 0-16,-8 0-1 15,-9 0 1-15,-6 3-1 0,-7 4 1 16,-7 6-1-16,-7 6 1 16,-5 9-1-16,-6 8 1 15,-1 6 0-15,-3 3-1 16,2 6 1-16,5 0-2 15,4-2-1-15,10-1-1 16,7-12-3-16,16 2-5 16,-8-20-5-16,36 15-8 15,-11-22-17-15,19 6 1 16,-1-11 0-16,18 2 0 15</inkml:trace>
  <inkml:trace contextRef="#ctx0" brushRef="#br4" timeOffset="170465.7501">22669 13055 88 0,'-24'11'38'15,"-10"-5"-1"-15,7 9 0 16,-11-9-29-16,13 3-3 16,5-2-2-16,20-7-1 0,0 0 0 15,5 12-1-15,16-12 0 16,7 2 0-16,3-1 0 15,-1 4 0-15,-2 0 0 16,-5 5 0-16,-9 2 0 16,-9 3 0-16,-13 4 0 15,-7 4 0-15,-11 0-1 16,-3 0-1-16,-2 0 0 15,0-5-1-15,5 0-3 16,4-10-4-16,20 4-5 16,-6-25-12-16,28 3-14 15,3-15 1-15,20 1 0 16,1-17 1-16</inkml:trace>
  <inkml:trace contextRef="#ctx0" brushRef="#br4" timeOffset="170683.7626">23237 12621 91 0,'-11'9'40'0,"-8"27"-1"16,-14 3 0-16,2 18-26 16,-10 7-10-16,-2 9-1 15,-2 2-1-15,2 2 0 16,6-4-2-16,6-7-2 15,9-6-3-15,3-19-6 16,22 0-14-16,-6-25-14 16,17-1 1-16,-4-23-1 15,12-3 1-15</inkml:trace>
  <inkml:trace contextRef="#ctx0" brushRef="#br4" timeOffset="171021.7819">22868 13027 82 0,'0'0'41'0,"-11"-2"-2"15,22 9 2-15,-11-7-17 16,30-6-21-16,0 1 0 16,8 2-1-16,4-4 0 15,4 2 0-15,-2 2 0 16,-3 2 0-16,-6 2-1 15,-2 5 0-15,-10 3 0 16,-4 6-1-16,-6 4 1 0,-12 8 0 16,-7 3-2-16,-7 8 2 15,-2 1-1-15,-7 2-1 16,-1-1 0-16,0-3-1 15,2-4 0-15,5-8-4 16,11-5-3-16,5-20-3 16,18-1-2-16,-3-24-9 15,26 3-12-15,-6-16-4 16,15-4 0-16,-5-13 1 15</inkml:trace>
  <inkml:trace contextRef="#ctx0" brushRef="#br4" timeOffset="171501.8093">23460 12794 111 0,'-12'7'38'0,"-10"2"-1"15,15 17-5-15,3-7-33 16,4 3-1-16,9-1-1 16,2-3 1-16,9 3 0 15,2-4 1-15,2 0 1 16,0-2 0-16,-2-3 2 15,-4 2 1-15,-7-2 0 16,-2 3 0-16,-8 1 0 16,-2 5 0-16,-7 0 0 15,-3 5 0-15,-1-1-1 16,0 2 0-16,-2-1-1 15,1 1 1-15,6-9-1 16,2 1 0-16,2-8-1 16,3-11 1-16,14 0 0 0,0-10-1 15,6-6 1-15,8-6-1 16,1-4 1-16,3-4-1 15,-1 3 1-15,2-2-1 16,-3 5 1-16,-6 5-1 16,-5 8 1-16,-19 11-1 15,14 3 0-15,-17 12 1 16,-3 6-1-16,-6 5 0 16,-2 4-1-16,-2 2 0 15,3-2-3-15,4-9-1 16,11 3-5-16,-2-24-2 15,24 21-3-15,-8-30-8 16,26 11-12-16,-7-16-5 16,15 2 2-16,-4-8 0 0</inkml:trace>
  <inkml:trace contextRef="#ctx0" brushRef="#br4" timeOffset="171928.8338">24079 13091 100 0,'0'0'37'0,"-22"-2"-2"16,21 15-6-16,1-13-23 15,-3 10-1-15,3-10-1 16,14 14-1-16,-2-10-1 16,9-1 1-16,1-4-1 15,4-2-1-15,0-7 1 16,3 0-1-16,-3-6 0 0,-2 0 0 15,-2-6-1-15,-1-2 1 16,-4-2 0-16,-1-4-1 16,-6 3 1-16,-5 1-1 15,-8 4 1-15,-6 3 0 16,-11 9 0-16,-9 14-1 15,-9 11 2-15,-8 10-1 16,-5 12 0-16,0 7 2 16,1 4-3-16,5 9 2 15,10-6-2-15,11-4 1 16,15-7-1-16,15-10-2 15,14-6-1-15,9-11-2 16,10-2-2-16,4-20-5 16,14 6 0-16,-12-17-4 0,13 13-8 15,-20-17-12 1,11 10-2-16,-11-5-1 0,4 3 3 15</inkml:trace>
  <inkml:trace contextRef="#ctx0" brushRef="#br4" timeOffset="172095.8433">24721 13258 119 0,'-14'14'41'0,"-3"-18"0"16,17 4-5-16,0 0-45 15,-10-18-5-15,10 18-7 16,-12-20-22-16,12 20 0 15,-2-18-1-15,2 18 4 16</inkml:trace>
  <inkml:trace contextRef="#ctx0" brushRef="#br5" timeOffset="181415.3763">1659 14256 10 0,'5'-12'28'15,"-5"12"2"-15,6-14 0 16,-6 1-13-16,0 13-4 16,2-11-3-16,-2 11-3 15,0 0-1-15,0 0-2 16,0 0-1-16,0 0 0 15,-7 18-1-15,5-1 0 16,-6 6-1-16,-4 9 1 16,-1 6 1-16,-4 9-1 0,-2 2 0 15,-1 9 1-15,-3-5-1 16,1 0 0-16,1-5 0 15,4-6 0-15,6-13-1 16,9-7 0-16,6-12 0 16,14-7 0-16,5-8 0 15,9-3-1-15,7-4 1 16,3 3-1-16,1 5 0 15,-1 2-1-15,-3 10-2 16,-11 3-3-16,8 17-28 16,-17-11-3-16,6 12-1 15,-10-12 0-15</inkml:trace>
  <inkml:trace contextRef="#ctx0" brushRef="#br5" timeOffset="181866.4022">2110 14523 68 0,'-22'1'37'0,"11"12"-2"15,-2-15-2-15,11 14-30 16,2-12 0-16,10 20 0 16,4-12-1-16,7 0 0 0,5-5-1 15,5-3 1-15,1-7-1 16,4-3-1-16,-1-6 1 15,-5-3 0-15,-2-3-1 16,-9-2 1-16,-8 3-1 16,-8 2 0-16,-14 5 1 15,-10 5-1-15,-8 8 0 16,-7 6 0-16,-5 7 1 15,-5 11 0-15,4 2-1 16,1 6 2-16,7 4-2 16,7 0 2-16,11-1-2 15,16-4 1-15,9-4-1 16,15-6-1-16,14-5-3 15,9-9-2-15,20 6-29 0,3-17-2 16,12 5-1-16,-2-13 0 16</inkml:trace>
  <inkml:trace contextRef="#ctx0" brushRef="#br5" timeOffset="182176.4199">3281 14146 72 0,'-27'-20'39'16,"-14"-5"-1"-16,1 13 0 15,-4 3-35-15,0 10 2 0,-2 7-3 16,8 12 0-16,2 6 0 15,4 13-2-15,3 6 1 16,7 14-1-16,6 7 1 16,4 4-1-16,6 3 0 15,6 1 0-15,5-4-3 16,3-4-1-16,10-6-4 15,-5-22-27-15,17 0-4 16,-9-21-1-16,5-5 0 16</inkml:trace>
  <inkml:trace contextRef="#ctx0" brushRef="#br5" timeOffset="182364.4307">2817 14710 68 0,'-17'2'38'15,"0"-7"-3"-15,17 5 2 16,0 0-33-16,11-2-1 15,13-5-1-15,13-2-2 16,8-5-2-16,9-10-6 16,15 4-28-16,-5-10 0 15,10 5-1-15,-7-11 0 16</inkml:trace>
  <inkml:trace contextRef="#ctx0" brushRef="#br5" timeOffset="182589.4435">3597 14159 60 0,'-16'10'37'16,"3"17"0"-16,-8 6 1 16,8 25-30-16,-7 2-3 15,8 11-1-15,-4 3-2 16,8 1 0-16,4-4-3 15,3-6-3-15,6-7-1 16,-2-22-7-16,8-4-27 16,-6-21 1-16,10-5-3 15,-9-17 2-15</inkml:trace>
  <inkml:trace contextRef="#ctx0" brushRef="#br5" timeOffset="182762.4533">3310 14595 86 0,'-24'3'40'16,"1"-8"-1"-16,23 5 1 15,0 0-36-15,28 1-2 16,13-10-3-16,14-6-1 16,21 0-6-16,4-14-31 15,30 4 0-15,0-12-3 16,15 7 2-16</inkml:trace>
  <inkml:trace contextRef="#ctx0" brushRef="#br5" timeOffset="183649.5042">4625 14369 51 0,'0'0'36'16,"-29"-1"-1"-16,14 12 1 16,-11-4-28-16,4 18 1 15,-9-1-2-15,6 13-1 16,-2 2-2-16,5 5 0 15,6 1-1-15,8-2-1 16,8-3-1-16,10-9 1 16,11-10-2-16,10-7 1 15,10-17-1-15,4-10 0 16,5-12 1-16,-2-6-2 15,-3-9 2-15,-9-5-2 16,-10 0 1-16,-11-1 0 16,-11 4 0-16,-13 8 0 0,-15 5 0 15,-3 7 0-15,-7 8 0 16,2 8 1-16,-1 5-1 15,6 6 1-15,7-1-1 16,9 3 0-16,11-7 0 16,14 11 1-16,10-11-1 15,13-3 0-15,3-3 0 16,6-3 0-16,4 0 0 15,-4 1 1-15,-2 1-1 16,-7 3 1-16,-9 4-1 16,-7 5 0-16,-6 8 1 15,-4 8-1-15,-8 8 0 16,-1 6 1-16,-2 8-1 15,-1 1 0-15,5 2 0 0,-1-1 1 16,3-5-1-16,4-7 1 16,7-15-1-16,1-9 1 15,6-19 0-15,4-11 0 16,2-15 0-16,0-7-1 15,-3-9 1-15,-1-4 0 16,-9 0-1-16,-3 3-1 16,-6 8-1-16,-8 8-1 15,0 15-3-15,-8 2-3 16,8 20-15-16,0 0-16 15,8 14 0-15,-8-14-1 16,21 31 2-16</inkml:trace>
  <inkml:trace contextRef="#ctx0" brushRef="#br5" timeOffset="184302.5415">5437 14508 73 0,'-4'11'40'0,"4"-11"-1"15,0 0 2-15,13-4-35 16,12-3-2-16,3-7-1 16,10-2-1-16,0-4 0 15,3-2 0-15,-8-1-1 16,-2 0 0-16,-8 1-1 15,-12 1 0-15,-10 2 0 0,-10 4 0 16,-10 1 0-16,-11 4-1 16,-6 7 1-16,-5 9-1 15,-4 7 0-15,-2 11 2 16,3 7-1-16,6 8 0 15,10 3 1-15,12 1-1 16,11-1 1-16,17-7 0 16,15-10-1-16,13-8 1 15,12-13-1-15,8-12 1 16,9-12 0-16,-2-5 0 15,-3-3 0-15,-3-3-1 16,-11 5 1-16,-8 0 0 16,-10 7-1-16,-11 5 0 15,-10 10 0-15,-11 4 1 0,2 20-2 16,-8 2 1-16,-5 7 0 15,-1 4-1-15,-2 5 1 16,0 4 0-16,2-5-1 16,3-5 1-16,3-8-1 15,4-8 1-15,2-16 0 16,0 0 0-16,17-17 1 15,-4-10-1-15,2-8 1 16,1-7-1-16,2-3 1 16,-2-3 0-16,2 2-1 15,-3 3 0-15,-1 5-1 16,0 4-1-16,0 12-2 15,-3 3-1-15,12 13-7 16,-8-7-11-16,25 16-18 16,-1-9 0-16,20 9 0 0,4-8 1 15</inkml:trace>
  <inkml:trace contextRef="#ctx0" brushRef="#br5" timeOffset="184864.5737">7252 14019 63 0,'-15'-16'39'0,"-10"-3"-1"16,-1 16 1-16,-8-2-33 0,4 9-1 15,-6 0 0-15,2 14 0 16,-3 5-1-16,1 10-2 16,-1 7 0-16,3 12 0 15,3 8-1-15,6 7 0 16,5 5 0-16,6 0-2 15,7 1 0-15,2-7-2 16,15-3-5-16,-6-23-12 16,18 2-21-16,-7-21 1 15,10-5 1-15,-10-18-2 16</inkml:trace>
  <inkml:trace contextRef="#ctx0" brushRef="#br5" timeOffset="185692.6209">6693 14492 81 0,'-13'1'41'0,"3"-7"-3"16,10 6 3-16,16-3-38 16,6-3-1-16,6-5 0 15,12-1-1-15,8-1 0 16,3 0-1-16,6 2-1 15,-2 0 1-15,1 8-1 16,-1 0 0-16,-2 3 0 16,-9 3 0-16,-4 2 0 15,-10 0 0-15,-4 2 1 16,-9 0 0-16,-5 0 0 0,-12-7 0 15,-2 16 0-15,-4-4 0 16,-8-1 1-16,-1 5 0 16,-4 4-1-16,1 5 1 15,-1 3 0-15,3 1 0 16,3 2 0-16,6-2 0 15,7-1 1-15,12-10-1 16,4-6 0-16,7-9 0 16,9-11 0-16,4-8 0 15,1-8-1-15,2-8 0 16,-6-4 1-16,-8-3-2 15,-9 4 1-15,-8-1-1 16,-10 5 1-16,-9 4-1 16,-7 8 1-16,-7 6-1 0,-1 7 0 15,-1 6 1-15,4 5-1 16,2 5 1-16,8 4-1 15,9 0 1-15,8-1 0 16,10-5 0-16,7-4-1 16,13-4 1-16,6-3 0 15,5-8 0-15,3-2 0 16,0-4 0-16,-2 3 0 15,-6-3 1-15,-7 4-1 16,-8 0 1-16,-9 1 0 16,-16 12-1-16,5-11 1 15,-5 11 0-15,-22 8 0 16,7 6-1-16,-4 6 1 15,1 7-1-15,3 8 0 0,1 1 1 16,3 5-1-16,9-2 0 16,6-4 0-16,5-5 1 15,7-8-1-15,7-11 1 16,3-9-1-16,2-9 0 15,2-10 1-15,-6-6-1 16,-2-8 0-16,-8-3 0 16,-7-1-1-16,-7-2 0 15,-6 1-2-15,-7 3-1 16,3 7-3-16,-9-4-5 15,19 30-15-15,-14-18-13 16,14 18 0-16,0 0-1 16,20 2 3-16</inkml:trace>
  <inkml:trace contextRef="#ctx0" brushRef="#br5" timeOffset="186088.6437">8341 14356 83 0,'-27'5'41'0,"-16"-5"-1"16,7 12 2-16,-6-4-38 16,4 9 0-16,3 3-2 15,8 6 0-15,8 5 0 16,9 1 0-16,10 1-1 15,11-5 0-15,10-6 0 16,11-9-1-16,6-16 1 16,10-12-1-16,3-15 0 0,2-9 1 15,-2-11-1-15,-5-9 0 16,-8-1 1-16,-9-2-1 15,-9 0 0-15,-7 9 1 16,-9 6 0-16,-8 12-1 16,-5 15 0-16,-6 17-1 15,-7 17 1-15,-1 17-1 16,-3 20-1-16,1 7-1 15,3 19-3-15,0-13-8 16,22 13-15-16,-3-21-13 16,18-2 0-16,5-22-1 15</inkml:trace>
  <inkml:trace contextRef="#ctx0" brushRef="#br5" timeOffset="186834.6863">9511 14715 38 0,'-12'0'36'15,"12"0"0"-15,-19-5 2 16,4-9-14-16,0 10-19 15,-7-5-1-15,2 4 1 0,-8-8-2 16,1 1 0-16,-7-6-2 16,-1-4 0-16,-5-9 0 15,2-5-1-15,0-8 0 16,4-8-1-16,2-3 1 15,8-4 0-15,6 0 0 16,5 1-1-16,9 2 1 16,4 5 1-16,7 6-1 15,3 8 1-15,3 10-1 16,1 7 1-16,1 10-1 15,-1 9 1-15,-3 13-1 16,-3 9-2-16,-7 12 2 16,-4 9 0-16,-4 11 0 15,-5 7 0-15,0 8 1 16,-3 2 0-16,-2 0 1 0,9-4 0 15,4-6 0-15,7-7 0 16,9-13 0-16,10-13-1 16,18-16 0-16,10-18-2 15,18-11-7-15,-2-23-29 16,22-5-2-16,-1-16-2 15,6-3 1-15</inkml:trace>
  <inkml:trace contextRef="#ctx0" brushRef="#br5" timeOffset="192769.0258">10092 14407 71 0,'9'-26'39'15,"1"7"-1"-15,-6-2 0 16,12 10-34-16,-16 11-2 15,0 0 0-15,-11 15 1 16,2 8 0-16,-3 10 0 16,-1 5-1-16,0 3 1 15,2 3-1-15,2-3 0 16,7 0-1-16,3-9 0 15,7-5 0-15,9-8-1 0,5-8 1 16,3-13-1-16,5-6 0 16,2-11 0-16,0-9 1 15,2-11-1-15,-1-5 0 16,-4-3 1-16,-3 3-2 15,-3 1 2-15,-5 6-2 16,-1 10 2-16,-5 9-1 16,-12 18 0-16,16 3 0 15,-10 13 0-15,-2 8 0 16,0 11 0-16,3 4 0 15,0 5 0-15,4-3 0 16,0-2 0-16,7-3 1 16,0-10-1-16,7-10 1 15,3-13-1-15,1-9 1 0,4-12 0 16,-3-10 0-16,-2-10-1 15,-4-4 1-15,-3-7-1 16,-6-1-1-16,-6 3 0 16,-4 0-2-16,0 10-2 15,-9-2-4-15,13 26-11 16,-12-9-15-16,3 22-5 15,13 3-1-15,2 10 2 16</inkml:trace>
  <inkml:trace contextRef="#ctx0" brushRef="#br5" timeOffset="193475.0662">11166 14254 83 0,'-12'-1'40'15,"-14"-4"-1"-15,8 19-3 16,-18-3-31-16,2 10 0 15,0 5-2-15,1 12 1 16,2 2-2-16,5 6 1 16,7-1-2-16,8 1 1 15,10-8-1-15,14-5 0 16,9-10-1-16,7-10 0 15,9-12 1-15,8-11-2 16,2-9 1-16,-1-10-1 16,0-7 1-16,-11-4-1 15,-8-4 0-15,-8 0 0 16,-10-1 0-16,-9 4 0 0,-7 4 1 15,-8 8-1-15,-1 7 1 16,-3 8 0-16,1 9 0 16,1 8 0-16,7 7 0 15,3 4 0-15,7 1 0 16,8 1 0-16,9-1 0 15,3-3 1-15,6-6-1 16,7-3 0-16,-1-1 1 16,0 3 0-16,-4 1-1 15,-2 4 1-15,-9 6-1 16,-5 7 0-16,-6 7 1 15,-9 7-1-15,-5 2 0 16,-4 3 0-16,-3-4 0 16,0-1 1-16,-2-7-2 15,6-8 2-15,4-8-1 0,6-14 0 16,0 0 0-16,23-27 1 15,0-3-1-15,1-8 1 16,1-5 0-16,0-4 0 16,1-4 0-16,-4 5 1 15,-5 5-1-15,-4 6 0 16,-2 9-1-16,-5 6 1 15,1 6-1-15,-7 14-1 16,15-7-1-16,-3 8 0 16,5 6-3-16,5-3-1 15,12 12-7-15,-10-19-5 16,20 19-10-16,-13-19-11 0,9 11-2 15,-11-11 3-15,7 5 0 16</inkml:trace>
  <inkml:trace contextRef="#ctx0" brushRef="#br5" timeOffset="193828.0863">11961 14277 87 0,'-11'-4'39'15,"10"16"1"-15,-17-6-5 16,12 14-29-16,-4 4-1 16,1 10-1-16,-4 4 0 15,0 7-1-15,1-2-1 16,0 0 1-16,2-8-1 15,1-2 0-15,7-12-1 16,2-21 0-16,0 0-1 16,22-11 1-16,-1-20-1 15,6-7 1-15,4-9-1 16,4-4 1-16,-1-1-1 0,1 4 1 15,-4 7-1-15,-2 10 1 16,-8 15-1-16,-3 14 0 16,-9 14 1-16,-4 16-1 15,-5 10-1-15,-5 9 0 16,0 6-1-16,-2 3-2 15,3 3-3-15,-4-13-4 16,18 8-6-16,-12-29-7 16,29 6-16-16,-3-21-3 15,18-5 2-15,8-15 0 16</inkml:trace>
  <inkml:trace contextRef="#ctx0" brushRef="#br5" timeOffset="194867.1458">13126 14314 88 0,'-5'-20'38'0,"5"20"0"16,-17-25-8-16,4 24-25 15,-8 2-1-15,0 11 0 16,-7 5-1-16,3 11 0 15,-4 3-1-15,3 8 0 16,2 2 0-16,9 3 0 16,6-1-1-16,10-4 0 15,10-5 0-15,10-8 0 0,9-6-1 16,10-12 0-16,4-12 1 15,3-7-1-15,1-11 0 16,-6-9 0-16,-4-7 0 16,-8-6 0-16,-7 0 0 15,-10 0 0-15,-9 4 0 16,-11 4 0-16,-4 7 0 15,-8 8 0-15,-1 10 0 16,-2 8 0-16,-2 6 0 16,5 7 0-16,5 4 0 15,6 2 0-15,8 4 0 16,7-5 0-16,12-5 0 15,9-5 0-15,10-6 1 16,5-7-1-16,5-3 0 0,4-1 0 16,-5-5 0-16,-2 7 0 15,-10-3 0-15,-4 5 1 16,-8 3-1-16,-12 3 1 15,-11 2-1-15,0 0 1 16,0 0 0-16,-5 20-1 16,-3-3 0-16,-1 5 0 15,-1 7 0-15,2 2 1 16,3 1-1-16,4 0 0 15,5-1 0-15,6-8 1 16,4-9-1-16,10-9 0 16,6-13 1-16,8-8-1 15,3-8 1-15,0-6-1 16,1-5 1-16,-5 2-1 0,-4 1 1 15,-9 4-1-15,-8 8 1 16,-7 7-1-16,-9 13 0 16,0 0 0-16,-6 20 0 15,-3 2 0-15,1 4 0 16,3 4 0-16,3 2-1 15,4-2 0-15,8 0-2 16,6-11-1-16,10-2-3 16,5-21-5-16,19 2-4 15,-9-29-6-15,25 10-6 16,-12-26-11-16,12 3 0 15,-12-15 2-15</inkml:trace>
  <inkml:trace contextRef="#ctx0" brushRef="#br5" timeOffset="195030.1551">14457 13946 65 0,'-4'-16'38'16,"-14"6"1"-16,4 27 3 15,-12 6-18-15,8 25-20 16,-7 10-3-16,2 8 0 16,0 6-2-16,3-1 0 15,11 3-7-15,-5-22-11 16,19 3-17-16,-15-19-2 15,17-6-1-15,-7-30-1 16</inkml:trace>
  <inkml:trace contextRef="#ctx0" brushRef="#br5" timeOffset="195226.1663">14165 14247 108 0,'0'0'42'0,"0"0"1"15,0 0-4-15,40-11-37 16,-6-3-3-16,13-1-1 15,5-7-3-15,10 10-7 16,-10-12-12-16,6 15-16 16,-12-5-1-16,4 13-3 15,-16-3 2-15</inkml:trace>
  <inkml:trace contextRef="#ctx0" brushRef="#br5" timeOffset="196037.2127">15175 14243 82 0,'0'0'37'16,"4"-19"0"-16,-4 19-11 16,0 0-21-16,-9 15-2 15,3-6 1-15,3 13 0 16,-3 4-1-16,1 10 0 15,1 4-1-15,3 7 0 16,-5-1-1-16,2 1 0 16,1-5 0-16,-2-5-1 15,3-12 1-15,1-9 0 16,1-16 0-16,0 0 0 15,14-30 1-15,-4-5-1 16,3-10 0-16,1-6 0 0,0-3 0 16,1-3-1-1,-3 2 1-15,2 6-1 0,-1 8 1 16,-1 6-1-16,2 13 0 15,-2 3 0-15,6 8-1 16,3 3 0-16,5 6-2 16,2-4-4-16,14 12-7 15,-10-19-9-15,16 14-16 16,-10-7 1-16,7 7-2 15,-14-6 2-15</inkml:trace>
  <inkml:trace contextRef="#ctx0" brushRef="#br5" timeOffset="196403.2336">15567 14240 74 0,'-11'16'40'0,"16"4"-2"16,-5-20 2-16,29 17-28 15,2-20-9-15,8-8-2 16,4-4 1-16,8-3 0 15,-7-2-1-15,-5 0 0 16,-7-1-1-16,-10 0 0 16,-17 5 1-16,-11 3-1 15,-12 4 0-15,-8 1 0 16,-10 6 0-16,-3 5 0 15,0 6 0-15,-4 8 0 16,4 8 1-16,3 7 0 16,7 3-1-16,11 2 1 15,13-2 0-15,10-3-1 0,16-7-1 16,15-8-1-16,18-5-2 15,8-16-4-15,17 9-7 16,-11-24-11-16,18 14-11 16,-12-15-1-16,3 9-1 15,-15-13 3-15</inkml:trace>
  <inkml:trace contextRef="#ctx0" brushRef="#br5" timeOffset="196765.2543">16332 14127 94 0,'-34'-6'38'16,"4"19"0"-16,-16-2-2 15,5 16-32-15,6 5-1 16,4 10 0-16,4 2-1 0,8 3 0 16,8-7 0-16,13-4 0 15,11-16-1-15,12-14 0 16,12-19 0-16,8-18-1 15,7-17 0-15,5-9 1 16,-5-10-1-16,-1-6 0 16,-8-3 1-16,-6-2-1 15,-9 2 1-15,-7 12-1 16,-8 11 0-16,-9 17 0 15,-7 18-1-15,3 18 1 16,-14 28 0-16,-1 21 1 16,-1 23-1-16,-1 10 0 15,3 9-3-15,2-6-1 16,14 3-6-16,-2-21-5 15,23 3-10-15,-3-31-16 0,23-5 1 16,3-25-2-16,17-2 2 16</inkml:trace>
  <inkml:trace contextRef="#ctx0" brushRef="#br5" timeOffset="197457.2939">17261 13814 83 0,'-9'-17'38'16,"-6"4"-2"-16,15 13-3 16,-16 15-29-16,10 5 0 15,0 8 0-15,5 12 0 16,-2 9-1-16,2 7-1 15,1 4 0-15,1 5 0 0,-1-4 0 16,0 0-1-16,0-8 0 16,0-8-1-16,2-8 0 15,1-9 1-15,-2-11-1 16,-1-17 0-16,13 8 1 15,-13-8-1-15,19-22 0 16,-8 3 0-16,3-5 0 16,5-2 0-16,0-1 0 15,4 1-1-15,3 3 1 16,1 2 0-16,0 8 0 15,3 5-1-15,-1 8 1 16,-4 8 0-16,-1 6-1 16,-5 7 1-16,-5 5 0 15,-6 1 0-15,-7 2 0 0,-6 1-1 16,-11-2 1-16,-7-1 0 15,-11-3 1-15,-8-5-1 16,-2-4-1-16,-4-6 0 16,5-7-1-16,2-13-1 15,16-5-3-15,6-20-5 16,31 6-7-16,-3-28-13 15,32 8-7-15,2-15-3 16,19 3 5-16</inkml:trace>
  <inkml:trace contextRef="#ctx0" brushRef="#br5" timeOffset="197666.3059">17828 13728 94 0,'-11'27'39'0,"-13"-1"0"15,6 24-2-15,-9 1-35 16,2 6 0-16,1 4-1 15,5 9 0-15,2 0-1 16,3 0-1-16,10-3-1 16,5-12-6-16,21 3-8 15,-6-23-21-15,20 0-1 16,-4-22-1-16,17-6 1 15</inkml:trace>
  <inkml:trace contextRef="#ctx0" brushRef="#br5" timeOffset="198348.3449">18064 14130 88 0,'-23'2'38'16,"-11"-1"1"-16,5 23-2 16,-9 2-32-16,8 4-1 15,7 1-1-15,6 4-1 16,6 2 0-16,9 3 0 15,6-8-1-15,10-3 1 16,7-10-2-16,8-7 1 16,4-10-1-16,3-7-1 15,-1-10 1-15,-1-5 0 16,-5-9-1-16,-8-5 0 15,-6-1 1-15,-10-3-1 16,-6 1 0-16,-6-2 0 0,-4 2 0 16,-1 3 0-16,-2 7 0 15,0 7 1-15,5 8-1 16,9 12 1-16,0 0-1 15,0 0 1-15,19 22 0 16,-1-7-2-16,10 3 2 16,1-5-2-16,6-1 2 15,1-4 0-15,3-5-1 16,1-5 1-16,-4-1 0 15,1-3 0-15,-6-2 1 16,-5-1 1-16,-11-2-1 16,-4 2 0-16,-11 9 1 15,0 0 0-15,-21-7-1 16,1 15 1-16,-5 6 0 15,0 7-1-15,0 9 1 0,-1 7-1 16,3 3 0-16,8 4 1 16,6-3-1-16,5-1 0 15,15-8-1-15,5-10 1 16,10-13-1-16,11-12 0 15,2-15 0-15,6-8 0 16,-4-8 0-16,-3-7-1 16,-9-2 1-16,-6-4-1 15,-9 3 0-15,-13 1 0 16,-6 8-2-16,-7 5 0 15,-2 9-3-15,-7 5-4 16,8 18-3-16,-13-8-8 16,22 25-9-16,-9-10-8 15,15 12-2-15,-2-6 1 0</inkml:trace>
  <inkml:trace contextRef="#ctx0" brushRef="#br5" timeOffset="198891.376">18777 14176 73 0,'18'-4'37'16,"5"9"-9"-16,-23-5 2 0,20-7-20 16,-20 7-2-16,0 0 0 15,-18-9-2-15,7 10-1 16,-8-1-2-16,-1 4 1 15,-2 6-2-15,-1 6 1 16,0 5-1-16,2 6 0 16,2 4 0-16,5 2-1 15,8-5 0-15,7-3 0 16,14-10 0-16,9-12-1 15,11-14 1-15,10-16-1 16,8-14 1-16,3-16-1 16,1-4 1-16,-4-6 0 15,-6-3 0-15,-10-1-1 16,-8 5 1-16,-11 9 0 15,-9 12-1-15,-10 21 1 0,-10 17-1 16,-7 20 0-16,-5 21-1 16,-3 22 0-16,-9 17 1 15,1 10-1-15,5 7-3 16,4-14-6-16,15 6-3 15,0-30-4-15,25 2-6 16,-4-35-13-16,30-7-6 16,6-24-1-16,11-10 3 15</inkml:trace>
  <inkml:trace contextRef="#ctx0" brushRef="#br5" timeOffset="199574.415">19873 14133 66 0,'0'0'37'16,"-5"-21"-1"-16,5 21 1 16,-25-14-26-16,5 13-6 15,-6 0-1-15,-3 7-1 16,-6 5 1-16,0 10-1 15,-2 3-1-15,4 11 1 16,4 3-1-16,4 5-1 16,7-1 0-16,12 2 0 15,11-3-2-15,9-10-2 16,11-4-2-16,9-17-6 15,16 2-12-15,-9-24-15 16,21-2 0-16,-9-17-1 0,8-2 2 16</inkml:trace>
  <inkml:trace contextRef="#ctx0" brushRef="#br5" timeOffset="199950.4364">20030 14209 59 0,'-13'27'38'0,"-1"-9"-1"16,14 7 1-16,0-25-13 15,21 21-22-15,6-17 0 16,12-6-1-16,8-3-1 16,6-5 0-16,-1-4 0 15,0-3 0-15,-7 0-1 16,-6-1 0-16,-12-1 0 15,-12 3 0-15,-10 1 0 0,-12 1 0 16,-12 5 0-16,-5 1 0 16,-9 7 1-16,-2 3-1 15,-4 7 0-15,0 7 0 16,3 9 1-16,0 6 0 15,12 6 0-15,5 2 0 16,10 1 0-16,11-2 0 16,13-4-2-16,11-9 0 15,19-6-4-15,4-21-7 16,21 6-8-16,-13-28-17 15,18-2-2-15,-9-16 0 16,7-3 1-16</inkml:trace>
  <inkml:trace contextRef="#ctx0" brushRef="#br5" timeOffset="200168.449">20954 13548 89 0,'-23'13'38'15,"12"31"1"-15,-15 9-1 16,12 20-29-16,-12 7-7 15,7 11 0-15,-3 10-2 16,3-3 0-16,5-3-2 16,4-10-1-16,15-5-6 15,-4-28-8-15,26-3-20 16,-7-30-1-16,22-12-1 15,4-29 0-15</inkml:trace>
  <inkml:trace contextRef="#ctx0" brushRef="#br5" timeOffset="200379.461">21427 13675 74 0,'-12'12'40'16,"-17"15"-1"-16,-1 32 0 15,-13-1-16-15,3 17-22 16,1 7 0-16,5 4-1 15,4 1-2-15,5-7-1 16,15 3-8-16,-3-27-11 16,25 4-16-16,-5-21 0 15,19-7-2-15,0-23 1 0</inkml:trace>
  <inkml:trace contextRef="#ctx0" brushRef="#br5" timeOffset="200716.4803">21651 14091 83 0,'-25'15'40'0,"-11"-3"-1"16,7 16 0-16,-14-4-30 15,18-1-8-15,5-2 1 16,11-3-1-16,10-1 0 15,8-2 0-15,10-5 0 16,6-7 0-16,11-2-1 16,-2 0 0-16,-1 2 0 0,-6 0 0 15,-6 5 1-15,-10 3-1 16,-9 4 0-16,-12 8 0 15,-8 1 0-15,-7 4 0 16,-2-1-1-16,-6-1-2 16,8 1-2-16,-7-12-8 15,17 11-9-15,-8-21-17 16,23-5 1-16,-18 0-3 15,18 0 2-15</inkml:trace>
  <inkml:trace contextRef="#ctx0" brushRef="#br5" timeOffset="202092.5589">22730 14143 79 0,'-17'-3'36'16,"-17"-10"-2"-16,10 14-2 0,-16-5-24 15,5 8-2-15,0 2-1 16,1 10-2-16,2 2 0 15,4 12-1-15,3 3-1 16,6 6 0-16,1-1 0 16,7 3 0-16,5-6-1 15,7-4 1-15,6-9-1 16,9-11 0-16,10-15 1 15,12-12-1-15,8-11 1 16,8-13-1-16,1-6 1 16,0-2-1-16,-4-4 1 15,-4 6 0-15,-9 3 0 0,-11 12 0 16,-13 10-1-1,-14 21 2-15,0 0-2 0,0 0 0 16,-15 26 1-16,-1 5-2 16,1 7 1-16,-2 2-1 15,10 4 1-15,3-5 0 16,13-4 0-16,12-8 0 15,10-8 0-15,9-13 0 16,11-11 0-16,4-8 0 16,2-4 1-16,-3-8-1 15,-5-2 0-15,-7 2 0 16,-9 1 0-16,-8 3 0 15,-9 8 0-15,-16 13 0 16,3-10 0-16,-3 10 0 16,-17 16 0-16,3 2 0 0,-2 8 0 15,2 2 0-15,-2 2 0 16,5 0 0-16,1-1 0 15,3-2 0-15,5-9 0 16,2-6 0-16,0-12 1 16,13-6-1-16,-2-8 0 15,2-9 1-15,3-5-1 16,-1-3 0-16,-1-2 1 15,0-1-1-15,-4 6 0 16,1 5 0-16,-3 3 0 16,-1 7 1-16,-7 13-1 15,12-6 0-15,-12 6 0 16,19 15 0-16,-4-4-1 15,5 0 1-15,6-1 0 0,4-3 0 16,6-4 0-16,3-5-1 16,6-5 2-16,-1-4-1 15,-3-2 0-15,-2-4 1 16,-8-2-1-16,-6 2 0 15,-5-7 1-15,-7 3 0 16,-7-4 0-16,-10-1 0 16,-5 2 0-16,-1 3 0 15,-9 5-1-15,-2 5 1 16,-6 12-1-16,-1 14 1 15,-3 11-1-15,0 13-1 16,0 9 2-16,3 7-1 16,7 1 0-16,8 3-1 15,10-5 1-15,10-11-1 0,9-6-1 16,7-17-3-16,17-7-4 15,-6-19-4-15,15 3-5 16,-14-26-7-16,18 10-10 16,-12-18-7-16,9 0 2 15,-5-8 0-15</inkml:trace>
  <inkml:trace contextRef="#ctx0" brushRef="#br1" timeOffset="206725.824">1584 15517 55 0,'-5'-15'36'16,"5"15"-1"-16,0 0 0 16,13 0-31-16,-13 0-1 15,20-9 1-15,0 2-2 16,3 0 1-16,3-5-1 15,2 1 0-15,3-4 0 16,0 0-1-16,-4-1 1 0,-7-1-1 16,-6 0 0-16,-4-3-1 15,-10 1 1-15,-5-4-1 16,-8-1 1-16,-4-2-1 15,-8 5 1-15,-2-2-1 16,-2 6 1-16,-4 7 0 16,0 7 0-16,-1 10 0 15,2 9 1-15,4 11-1 16,2 4 0-16,7 7-1 15,2 3 0-15,7-1 1 16,8-1-1-16,10-3 1 16,5-5-1-16,9-6 0 15,9-6-1-15,11-6 0 16,5-5-2-16,2-8-1 0,7 2-4 15,-5-18-12-15,12 11-16 16,-18-17-1-16,5 8 0 16,-14-13-1-16</inkml:trace>
  <inkml:trace contextRef="#ctx0" brushRef="#br1" timeOffset="207318.8579">2176 15306 53 0,'7'-11'35'15,"-7"11"0"-15,-4-12-2 16,4 12-27-16,-5-20 0 15,3 9-1-15,-3-8-1 16,-2 2 0-16,-2-1-1 0,0 6 0 16,-8 1 0-16,-4 11-1 15,-2 8 1-15,-2 11-1 16,-5 12 1-16,1 8-1 15,-1 5 0-15,2 7 0 16,8 0-1-16,9-2 0 16,5-5-1-16,10-8 0 15,10-10 0-15,12-10-1 16,6-11 1-16,6-12-1 15,6-10 0-15,2-7 2 16,-6-6-1-16,3-7 0 16,-9-1 0-16,-5-2 1 15,-11 2 0-15,-4 5-1 16,-9 2 0-16,-3 4 0 0,-5 9 1 15,-3 2-2-15,6 16 1 16,-13-4 0-16,6 23 0 16,0 8 0-16,5 18 0 15,-3 13 0-15,3 11 0 16,-2 11-1-16,1 9 1 15,1 0-1-15,0-1 1 16,-2-5-1-16,-2-6 1 16,-4-10-1-16,-4-8 1 15,-3-7 0-15,-7-17 0 16,-4-8 0-16,-2-13 0 15,-3-13 0-15,-2-10-1 16,4-14-1-16,2-8 0 16,3-15-1-16,13-2-4 0,3-16-5 15,20 17-9-15,-5-20-5 16,22 17-12-16,-1-4-2 15,16 16 1-15</inkml:trace>
  <inkml:trace contextRef="#ctx0" brushRef="#br1" timeOffset="207746.8824">2661 15502 78 0,'0'0'41'16,"0"0"-3"-16,0 0-7 0,0 0-29 16,12-9-1-16,4-4 0 15,8-1-1-15,1-4 0 16,4-2 1-16,0-2-1 15,-2 2 0-15,-5 1 0 16,-5-2 0-16,-9 4 1 16,-8 2-1-16,-8 0 1 15,-7 3 0-15,-7 5-1 16,-7 5 0-16,-3 8 1 15,-5 8-1-15,-4 10 1 16,2 5 0-16,-3 9-1 16,7 3 1-16,6 4 0 0,6-2-2 15,10-4 1-15,13-7-1 16,15-7-1-16,12-14-2 15,17-5-4-15,8-21-10 16,19 7-7-16,-4-23-14 16,16 1-1-16,-10-14 3 15</inkml:trace>
  <inkml:trace contextRef="#ctx0" brushRef="#br1" timeOffset="208077.9013">3327 15246 47 0,'-22'16'39'16,"-17"-5"-2"-16,9 15 1 15,-14-8-20-15,11 5-12 16,-2-3-1-16,11 3-2 16,7-6 0-16,10-2-1 0,9-4-1 15,13-7 0-15,11-5-1 16,7-2 1-16,6-2-1 15,3-2 0-15,1 4 1 16,-4 3-1-16,-3 4 1 16,-12 8-1-16,-9 6 0 15,-8 9 1-15,-13 2 0 16,-5 4-2-16,-6 0 0 15,-3 0-1-15,-1-6-1 16,-1-6-2-16,9 0-2 16,-1-23-9-16,14 2-6 15,5-22-16-15,13-2-1 16,0-18 0-16</inkml:trace>
  <inkml:trace contextRef="#ctx0" brushRef="#br1" timeOffset="208310.9147">3747 14934 46 0,'-15'19'40'0,"1"18"-1"16,-10 2 0-16,11 16-18 15,-9 5-17-15,7 9 0 16,5 3-1-16,0 4-1 15,7-3-2-15,4-3-2 16,4-9-1-16,2-14-6 16,11 2-10-16,-16-32-20 15,17-3 0-15,-6-24-3 0,6-2 2 16</inkml:trace>
  <inkml:trace contextRef="#ctx0" brushRef="#br1" timeOffset="208513.9263">3525 15360 74 0,'-18'8'41'16,"18"9"-1"-16,0-17 0 16,21 8-37-16,0-10-1 15,10-4-1-15,12-3-2 16,5-5-1-16,13 2-3 15,-4-13-8-15,17 20-14 16,-14-15-13-16,9 12 0 0,-16-5 0 16</inkml:trace>
  <inkml:trace contextRef="#ctx0" brushRef="#br1" timeOffset="208911.9491">4075 15413 47 0,'-16'13'40'0,"16"7"0"16,0-20-2-16,17 22-17 16,-3-23-17-16,13-5 0 15,5-7-2-15,4-2 0 16,1-7 0-16,0-4-1 0,-2-1-1 15,-6-1 1-15,-8 4-1 16,-6 0 1-16,-11 2-1 16,-6 5 0-16,-12 7 0 15,-6 7 1-15,-7 7-1 16,-7 7 0-16,-2 11 1 15,-2 5-1-15,-1 9 0 16,6 3 1-16,4 2 0 16,7 1 0-16,9-5-1 15,11-5-3-15,13-6 2 16,9-11-4-16,17-5-1 15,4-18-7-15,24 11-8 16,-11-28-18-16,25 9-1 16,-1-16 1-16,11 7 0 0</inkml:trace>
  <inkml:trace contextRef="#ctx0" brushRef="#br1" timeOffset="209443.9794">5003 15336 50 0,'-16'-22'28'0,"16"22"3"0,-41-14-2 16,18 22-9-16,-20-9-10 16,6 12-2-16,-6 4-2 15,0 7-2-15,2 4 0 16,6 6 0-16,5 5-1 15,7 2-2-15,11-3 0 16,8-4-1-16,17-8 2 16,9-8-3-16,8-13 2 15,10-14-1-15,5-14 2 16,7-11 0-16,0-13-1 15,-3-9 1-15,-4-5-1 16,-7-4 1-16,-4-1-1 16,-8-1-1-16,-6 7 1 15,-8 8-1-15,-5 13 0 0,-6 15 0 16,-1 26 1-16,0 0-1 15,-20 34-1-15,6 18 2 16,0 15-2-16,-1 13 2 16,3 7-3-16,-2 0-3 15,8 0-2-15,-3-18-7 16,19 0-5-16,-13-32-7 15,25 1-15-15,-12-24-3 16,14-7 2-16</inkml:trace>
  <inkml:trace contextRef="#ctx0" brushRef="#br5" timeOffset="216420.3786">6278 15385 40 0,'3'-14'33'0,"-3"14"-1"16,-10-23-4-16,10 23-21 16,-24-24-1-16,10 16 0 15,-10-9-1-15,3 9 1 16,-5-3-2-16,2 8 1 15,-3 2-1-15,2 9 0 0,-1 3-1 16,2 10-1-16,2 2 1 16,5 5-2-16,1 0 1 15,5 3-1-15,5-5 0 16,7-3 0-16,6-5-1 15,7-3 1-15,6-7 0 16,7-6-1-16,5-6 0 16,5-1 0-16,-1-7 0 15,0-2 0-15,-2 0 0 16,-4-2 0-16,-5 0 0 15,-6 0 0-15,-7 3 0 16,-3 3 0-16,-9 10 1 16,7-15-1-16,-7 15 0 15,0 0 0-15,-3 10 0 0,2 5-1 16,-2 6 1-16,1 4-1 15,2 7-1-15,0-1-3 16,6 5-2-16,-2-15-12 16,15 11-17-16,-6-21-1 15,14 2-2-15,-2-18 0 16</inkml:trace>
  <inkml:trace contextRef="#ctx0" brushRef="#br5" timeOffset="216757.3978">6707 15305 59 0,'-12'-14'37'0,"12"14"1"16,-38-1-5-16,22 14-26 16,-13 1-2-16,7 7 0 0,-2-1-2 15,8 3 0-15,5-5-1 16,6 1-1-16,8-4 0 15,8-4 0-15,7-4-1 16,7-2 0-16,4-3 0 16,1-1 0-16,-1 0 1 15,-2 0-1-15,-6 4 0 16,-9 4 1-16,-11 4-1 15,-5 4 1-15,-11 6-1 16,-10 0 0-16,-1 5 0 16,-7-3-2-16,2 1 1 15,6-9-5-15,10 4-5 16,-4-25-24-16,19 4-4 15,14-20-2-15,15 0 2 0</inkml:trace>
  <inkml:trace contextRef="#ctx0" brushRef="#br5" timeOffset="217396.4343">8213 15269 58 0,'3'-31'38'0,"5"1"-1"15,-13-16-6-15,3 8-24 16,-10-10-1-16,2 7-1 15,-7-3-1-15,-3 10-1 16,-5 3 1-16,-3 9-2 16,-4 12 0-16,-2 12 0 15,-2 15-1-15,3 14 1 16,-2 16-1-16,2 17 1 15,-3 10-2-15,6 12 2 16,6 4-2-16,2 0 0 16,7-3 0-16,6-2-1 15,9-10-1-15,4-12-1 0,10-13-3 16,5-21-5-16,14 0-23 15,-11-29-5-15,4-2-2 16,-11-21 2-16</inkml:trace>
  <inkml:trace contextRef="#ctx0" brushRef="#br5" timeOffset="217583.4451">7617 15512 85 0,'-25'-3'38'15,"25"3"2"-15,-15-3-9 16,31-1-29-16,12-4 0 15,12-4-2-15,14 1-1 16,4-7-3-16,13 11-8 16,-8-10-25-16,13 11 0 0,-13-2-3 15,6 12 2-15</inkml:trace>
  <inkml:trace contextRef="#ctx0" brushRef="#br5" timeOffset="218060.4724">8604 15390 67 0,'-22'-2'40'16,"-15"-5"-1"-16,12 12-1 15,-22 0-32-15,5 11 0 0,-7 5-1 16,5 9-2-16,1 2 0 16,8 9-1-16,4 0 0 15,12 3-1-15,9-5 0 16,12-3-1-16,10-10 1 15,13-9-1-15,11-14 1 16,12-12-1-16,7-11 0 16,1-10 1-16,2-7 0 15,-4-8 0-15,-6 0-1 16,-8 3 1-16,-12 1 0 15,-8 11 0-15,-11 5 0 16,-8 10-1-16,-1 15 0 16,-15 2 0-16,3 17 0 15,-5 10-1-15,3 5 0 0,1 7-1 16,7 1 0-16,0 2-2 15,12 1-2-15,2-15-6 16,23 10-9-16,-9-29-19 16,23 1 0-16,-2-17-2 15,16-2 2-15</inkml:trace>
  <inkml:trace contextRef="#ctx0" brushRef="#br5" timeOffset="218464.4955">9116 15501 56 0,'-33'22'40'0,"12"6"0"0,0-7 0 16,19 15-19-16,12-20-18 15,10-7-1-15,9-6-1 16,14-9 0-16,4-8 0 15,8-7 1-15,-2-7-1 16,-1-4 0-16,-10 2-1 16,-10-2 1-16,-12 3 0 15,-13 3 0-15,-13 4-1 16,-13 6 1-16,-9 4-1 15,-8 7 0-15,-7 7 0 16,-2 8 1-16,-2 5 0 16,-1 15 0-16,0 4 1 15,5 7-1-15,7 3 0 0,10 3 0 16,12-4 0-16,9-3-1 15,18-7-1-15,12-10-1 16,17-8-2-16,8-13-3 16,23 3-5-16,-7-27-13 15,20 7-17-15,-5-12 0 16,10 1 0-16,-4-9 1 15</inkml:trace>
  <inkml:trace contextRef="#ctx0" brushRef="#br5" timeOffset="219056.5293">10018 15360 38 0,'0'0'38'16,"-10"-22"1"-16,10 22 1 15,-22-23-18-15,8 24-10 16,-13 0-6-16,-1 12 0 15,-10 5-2-15,0 14-1 16,-2 3 0-16,2 8-1 16,5 2 0-16,8 0-1 0,7-2 0 15,15-8-1-15,16-6 0 16,9-14-1-16,16-4-2 15,6-16-4-15,17 7-13 16,-13-20-21-16,9 5 0 16,-11-16 0-16,-1 6 0 15</inkml:trace>
  <inkml:trace contextRef="#ctx0" brushRef="#br5" timeOffset="219454.5521">10121 15505 79 0,'0'0'40'0,"4"19"1"16,-4-19-2-16,27-7-36 16,-6 0-1-16,5-5 1 15,3 1-1-15,4-4 0 16,-1 0-1-16,1-3 0 15,-5 1 0-15,-5 2-1 16,-8-1 0-16,-6 0 0 16,-6 1 1-16,-7 2-1 15,-9 4 0-15,-5 3 1 16,-7 6-1-16,-7 6 0 15,-4 10 1-15,-3 10 0 16,-3 6 0-16,2 7 0 16,3 3 0-16,7 5 0 15,8-3 0-15,16-3-1 0,11-5 0 16,12-11-2-16,18-5-1 15,9-12-2-15,19-1-3 16,-2-22-9-16,27 10-14 16,-10-19-10-16,10 6-1 15,-9-18 2-15</inkml:trace>
  <inkml:trace contextRef="#ctx0" brushRef="#br5" timeOffset="219964.5813">10929 15271 54 0,'-16'0'40'15,"-7"-3"0"-15,3 11 1 16,-5-13-20-16,12 17-17 15,-8 3-1-15,1 7-1 16,2 1 1-16,4 5-1 16,0-1 0-16,7 1 0 15,4-5 0-15,5-3-1 16,7-8 0-16,7-5 0 15,9-7 0-15,4-4 0 0,4-2-1 16,3-3 1-16,-1 3-1 16,-3 2 0-16,-6 8 0 15,-6 8 0-15,-9 12 1 16,-11 6-2-16,-14 7 2 15,-2 8-2-15,-8 0 1 16,-6 1-1-16,-4-3 1 16,3-7-2-16,2-4-2 15,2-20-7-15,20 6-10 16,-11-27-20-16,21-2-1 15,-2-16-1-15,18-7 0 16</inkml:trace>
  <inkml:trace contextRef="#ctx0" brushRef="#br5" timeOffset="223015.7558">11965 15347 31 0,'0'0'35'16,"16"-11"3"-16,-16 11-2 16,13-1-15-16,-13 1-11 15,0 0-6-15,0 0 0 16,15 4 0-16,-13 12-1 15,6 11-1-15,-7 5 0 0,4 11-1 16,-6 2 1-16,0 8-1 16,-2 0 1-16,3-2-1 15,-2-12 1-15,6-10-1 16,4-16 1-16,9-11 0 15,9-16-1-15,7-15 0 16,4-10 0-16,7-12 0 16,1-4 0-16,1-1-1 15,-5 4-1-15,-8 2 0 16,-5 13-4-16,-15 1-3 15,6 26-23-15,-20-9-6 16,1 19-2-16,0 0-2 16</inkml:trace>
  <inkml:trace contextRef="#ctx0" brushRef="#br5" timeOffset="223263.77">12713 15267 87 0,'-17'19'40'16,"2"13"-1"-16,-13-9-7 16,6 16-29-16,2-1 0 15,5 3-2-15,5-3 0 16,4 0-2-16,7-6 0 15,6-6-3-15,12-2-4 16,-8-23-25-16,22 6-6 16,-10-21-1-16,10-1 0 0</inkml:trace>
  <inkml:trace contextRef="#ctx0" brushRef="#br5" timeOffset="223406.7782">12726 15197 61 0,'-34'-27'39'15,"-4"-1"-1"-15,14 12 1 16,1-1-29-16,9 2-17 15,14 15-29-15,23-10 0 16,6 11-3-16,6-6 0 16</inkml:trace>
  <inkml:trace contextRef="#ctx0" brushRef="#br5" timeOffset="223924.8078">13486 15480 46 0,'-22'-13'34'16,"9"2"4"-16,-5-12-4 15,11 9-18-15,-11-5-10 16,1 8-1-16,-11 0 1 16,-1 14-1-16,-9 5 0 0,-5 14 0 15,-7 5 0-15,-2 9-2 16,0 6 0-16,2 3-1 15,11-3 0-15,10 2-1 16,14-10 0-16,15-7-1 16,16-11 1-16,15-12 0 15,19-11-1-15,8-13 0 16,7-7 0-16,2-11 1 15,-4-3-1-15,-4-1 1 16,-11 0-2-16,-8 3 2 16,-15 6 0-16,-10 7 0 15,-10 9-1-15,-5 17 1 16,-14-6-2-16,1 17 2 15,3 14-1-15,-4 3-3 0,8 11 1 16,1 2-3-16,15 7-2 16,-1-12-7-16,27 15-13 15,-5-26-13-15,25 3-1 16,2-21 0-16,23 0 0 15</inkml:trace>
  <inkml:trace contextRef="#ctx0" brushRef="#br5" timeOffset="224338.8314">14774 15060 70 0,'0'0'39'15,"6"-13"-1"-15,-2 24 1 16,-11 10-35-16,4 9-2 15,-3 8 0-15,-1 13 0 16,-5 11-1-16,-4 10 2 16,-2 6-3-16,1 0-1 0,-2-5 1 15,4-9-3-15,6-6-2 16,-2-24-12-16,22-1-20 15,-11-33-2-15,17 12 0 16,-7-29 1-16</inkml:trace>
  <inkml:trace contextRef="#ctx0" brushRef="#br5" timeOffset="224532.8426">14552 15480 77 0,'-28'3'41'0,"2"-4"-3"15,26 1 1-15,-17 14-33 16,17-14-4-16,29 0-1 15,8-8-2-15,10-4-1 16,7-6-3-16,13 1-4 0,-6-23-17 16,17 15-10-16,-12-20 0 15,5 9-2-15,-12-11 2 16</inkml:trace>
  <inkml:trace contextRef="#ctx0" brushRef="#br5" timeOffset="224915.8644">15278 14942 86 0,'-28'10'39'0,"13"20"-1"15,-21-3-5-15,14 19-28 16,-9 3-1-16,7 10 0 16,-3 4-1-16,3 9 0 0,0 0-1 15,2-1-2 1,6-2 1-16,5-8-2 0,4-9 1 15,4-6 0-15,7-13-1 16,2-10 0-16,6-12 1 16,7-12 0-16,5-11 0 15,2-9 0-15,1-6 0 16,2-7 3-16,-3 1-3 15,1 2 1-15,-7 2-1 16,0 8 2-16,-4 10-1 16,-4 11 1-16,-4 11-2 15,-1 10-3-15,-1 10 1 16,1 5 0-16,3 3-1 15,3 1-3-15,4 0 1 16,-1-16-9-16,18 8-4 0,-12-30-18 16,16 4-2-16,-9-22-2 15,11-1 2-15</inkml:trace>
  <inkml:trace contextRef="#ctx0" brushRef="#br5" timeOffset="225305.8868">15594 15478 77 0,'2'26'39'16,"-3"-7"-1"-16,15 7 0 16,-5-6-33-16,13-8-4 15,4-7 2-15,11-5-3 16,1-7 1-16,5-9 1 0,0-6-1 15,-4-3 1-15,-5-3-2 16,-7-2 2-16,-9 1-2 16,-12 3 1-16,-14 3-1 15,-14 8 1-15,-9 9-1 16,-9 6 1-16,-9 8 0 15,0 10 1-15,-5 12-1 16,0 8 0-16,9 5 0 16,7 3 0-16,12 0 0 15,14-3 0-15,12-5-1 16,18-8-2-16,15-10 1 15,20-15-2-15,18-4-3 16,5-17-7-16,24 5-9 16,-10-26-17-16,21 8-3 0,-6-12 0 15,12 6 2-15</inkml:trace>
  <inkml:trace contextRef="#ctx0" brushRef="#br5" timeOffset="226026.928">17284 15323 63 0,'-11'-6'38'0,"-16"-3"-2"0,4 16 0 15,-20-2-28-15,5 10-2 16,-10 5-2-16,2 11 2 16,-3 4-2-16,5 5-2 15,6 1 1-15,8-2-2 16,8-3 1-16,13-2-1 15,12-7 0-15,14-10-2 16,12-9 2-16,11-9 0 16,8-13-1-16,9-7 2 15,1-6-2-15,2-10 1 16,-2-5 0-16,-9-3 0 15,-6 0-1-15,-11 3 1 16,-10 8-1-16,-10 7 0 0,-9 6 1 16,-6 11-1-16,-9 12-1 15,-3 13 2-15,-2 9-2 16,-1 11 2-16,5 5-1 15,1 3-3-15,10 4 1 16,2-6-3-16,15 4-3 16,-1-20-8-16,20 10-6 15,-8-28-14-15,14 5-3 16,-4-19 0-16,14 0 2 15</inkml:trace>
  <inkml:trace contextRef="#ctx0" brushRef="#br5" timeOffset="226425.9508">17735 15475 72 0,'-20'11'38'0,"7"12"-1"16,-10-9-1-16,14 14-27 15,-6-5-5-15,2 5-3 16,6-1 2-16,-2-2-2 15,6-5 0-15,5-3 1 16,-1-6-1-16,-1-11 0 16,21-1 0-16,-5-13 0 15,3-6-1-15,1-7 2 16,2-6-1-16,3-3 1 15,0-3-1-15,-2 1 0 16,-2 1 0-16,0 5 1 16,0 4-2-16,-5 8 0 0,-2 6 1 15,0 12-1-15,-14 2 0 16,15 24 1-16,-11 3-1 15,-6 6-1-15,-1 6 0 16,-2 2-2-16,3 1 0 16,-2-5-3-16,13 4-5 15,-6-22-7-15,24 10-8 16,-12-25-12-16,21 1-2 15,-6-17 1-15</inkml:trace>
  <inkml:trace contextRef="#ctx0" brushRef="#br5" timeOffset="226928.9796">18304 15441 77 0,'15'-10'40'16,"-9"-6"-2"-16,7 14-5 16,-13 2-27-16,0 0-1 15,0 0-2-15,-4 14 0 16,-8 9 0-16,1 9-2 15,-6 7 0-15,1 5 0 16,2-2 0-16,4 2-1 16,4-9 2-16,4-5-3 0,10-14 2 15,6-10-1 1,5-15 1-16,10-10-1 0,5-8 1 15,3-10 0-15,2-7-1 16,1-8 1-16,-3 1-1 16,-5 3 1-16,-3 3-1 15,-9 6 1-15,-6 10-1 16,-7 9 0-16,-7 20 0 15,0 0 0-15,-21 30 0 16,4 10 1-16,-4 5-1 16,2 10 0-16,-2 3-1 15,6 0-1-15,6-3 0 16,4-8-3-16,14-4-5 15,0-23-5-15,23 6-5 16,-12-33-12-16,26 8-7 0,-8-20-1 16,19 3 1-16</inkml:trace>
  <inkml:trace contextRef="#ctx0" brushRef="#br5" timeOffset="227320.002">19032 15397 57 0,'0'0'39'15,"-19"-15"-1"-15,19 15 1 16,-22-9-22-16,22 9-13 16,-20 8-1-16,1 7 1 15,-5 5-1-15,-3 13 1 16,-4 0-2-16,2 6 0 0,-1-3 1 15,6-2-2-15,10-8 0 16,9-4-1-16,14-10 1 16,10-10-2-16,11-7 1 15,8-2 0-15,3 0 0 16,1 2 0-16,-7 3 0 15,-4 6 1-15,-8 6-1 16,-12 10 0-16,-11 8 0 16,-9 5 0-16,-8 4 0 15,-8 2 1-15,-4-3-2 16,0-3 0-16,3-4-3 15,0-16-5-15,17 3-6 16,-11-31-11-16,20 15-13 16,12-29-3-16,10 13 0 0</inkml:trace>
  <inkml:trace contextRef="#ctx0" brushRef="#br5" timeOffset="227470.0106">19237 15833 69 0,'-2'14'44'0,"2"5"-2"16,-19-13-3-16,6-7-22 15,13 1-30-15,-35-23-21 16,24 12-8-16,-9-13-3 16,6 6 2-16</inkml:trace>
  <inkml:trace contextRef="#ctx0" brushRef="#br1" timeOffset="243966.954">12131 4570 73 0,'10'-5'32'15,"-10"5"-7"-15,0 0 2 16,-4 11-19-16,4 6-1 0,-4 1-2 15,3 12 0-15,-4 7-3 16,3 8 1-16,-1 6-2 16,3 6 1-16,-2 2 0 15,2 4-2-15,-1-2-1 16,0-10-4-16,4 5-5 15,-6-18-23-15,5-3 1 16,-5-16-2-16,5-6-1 16</inkml:trace>
  <inkml:trace contextRef="#ctx0" brushRef="#br1" timeOffset="244712.9968">12002 4756 71 0,'-11'-20'35'16,"-2"-3"-2"-16,13 23-4 15,-18-23-19-15,18 23-3 16,5-22-2-16,8 10-1 16,6-5-1-16,9 0 0 15,8-4-1-15,10-1 1 16,4-1-1-16,3 3-1 15,3 2 1-15,-4 5-2 16,-4 5 1-16,-5 8 0 16,-10 7-1-16,-6 13 1 15,-10 3-1-15,-6 13 1 16,-8 7-1-16,-6 9 1 15,-2 5-1-15,-3 3 1 16,-3 1-1-16,2-2 1 0,0-3 1 16,0-6-2-16,5-8 2 15,4-7-2-15,4-10 2 16,4-8-2-16,2-9 2 15,6-10-2-15,1-10-2 16,7-7 3-16,-1-6-2 16,0-4 2-16,2-2-2 15,-6 1 2-15,0 4-2 16,-3 4 2-16,-4 7 0 15,-12 15-1-15,10-5 1 16,-9 15-1-16,-1 8 0 16,-2 4 0-16,2 4 0 15,1 1-2-15,4 0 1 16,3-2-3-16,7-6 1 0,3-10-3 15,11 1 1-15,-1-17-4 16,11 2-3-16,-3-18 2 16,7 5-3-16,-9-16 4 15,6 6 1-15,-8-7 5 16,-7 0 1-16,-2 5 5 15,-12-2 6-15,1 13-1 16,-15-3 4-16,3 22-3 16,0 0 0-16,-14 4-2 15,3 11-2-15,1 11-1 16,-2 6-1-16,3 6-2 15,0 1 2-15,6 0-2 16,3 0 0-16,3-5-2 0,6-4 0 16,-2-15-9-16,17 1-25 15,-11-21 0-15,12-2-2 16,-7-18 0-16</inkml:trace>
  <inkml:trace contextRef="#ctx0" brushRef="#br1" timeOffset="244870.0058">13092 4610 72 0,'-21'-16'36'0,"-1"1"-2"16,22 15 0-16,-17 2-19 16,17-2-17-16,32 9-5 15,-4-16-20-15,19 11-6 16,3-5 1-16,14 6-1 0</inkml:trace>
  <inkml:trace contextRef="#ctx0" brushRef="#br1" timeOffset="245170.0229">13572 4704 88 0,'-20'17'35'0,"4"11"-6"15,-20-13 3-15,10 12-18 16,-14-7-6-16,10 5-2 16,1-3-2-16,9 0-1 15,6-1-1-15,11-3 0 16,12-4-2-16,13-2 1 15,13-7-1-15,7 0 0 16,6 0 0-16,1-1 1 16,-4 2-1-16,-7 2 0 15,-10 6 1-15,-13 3-1 0,-16 6 1 16,-13 4 0-16,-11-1 0 15,-9 0-2-15,0 0 1 16,-2-8-5-16,13 5-15 16,-2-22-16-16,25-1-3 15,-11-13 1-15,29 3-2 16</inkml:trace>
  <inkml:trace contextRef="#ctx0" brushRef="#br1" timeOffset="245579.0463">14711 4970 95 0,'-1'-31'36'0,"7"14"0"16,-6-6-2-16,0 23-31 15,1-12 0-15,-1 12 0 0,-6 30-1 16,-3 2-1-16,-2 6 1 15,-2 6-2-15,1 2 2 16,0-3-3-16,6-2 0 16,1-11-4-16,13 2-11 15,-8-32-20-15,33-4-1 16,-11-22 1-16,10-9-3 15</inkml:trace>
  <inkml:trace contextRef="#ctx0" brushRef="#br1" timeOffset="245711.0539">14765 4569 88 0,'-26'-11'33'16,"11"9"-2"-16,2 7-6 0,13-5-55 16,19 3-2-16,9-9-1 15,17 6 0-15</inkml:trace>
  <inkml:trace contextRef="#ctx0" brushRef="#br1" timeOffset="246019.0715">15262 4735 101 0,'-35'23'37'0,"6"9"1"16,-13-15-5-16,11 8-29 16,8-8-1-16,11-1-1 15,11-1 0-15,8-2-2 16,10 1 1-16,7-3-1 0,5 3 1 15,4 1-1-15,0 0 1 16,-4 2 0-16,-5 2-1 16,-6 0 0-16,-8 3 2 15,-8 1-1-15,-10-1 1 16,-7-1-3-16,-5 1 2 15,-3-7-2-15,1 1-2 16,-2-16-9-16,24 0-24 16,-25-1-2-16,25 1-1 15,-1-28 0-15</inkml:trace>
  <inkml:trace contextRef="#ctx0" brushRef="#br1" timeOffset="246748.1132">16624 4458 85 0,'9'-15'34'16,"-8"-2"0"-16,-1 17-3 16,0 0-24-16,0 0-1 15,-11 22-1-15,3 11 0 16,-9 12-2-16,2 13 0 15,-5 11-1-15,-2 12-2 16,-3 3 2-16,2 3-2 16,2 0-1-16,-2-7-3 15,13-4-2-15,-7-24-27 0,22-5-3 16,-1-26 1-16,18-11-3 15</inkml:trace>
  <inkml:trace contextRef="#ctx0" brushRef="#br1" timeOffset="247356.148">16858 4553 95 0,'12'-40'36'0,"-12"5"0"16,9 21-3-16,-14 3-26 15,5 11-1-15,0 20-2 16,-1 5-1-16,-4 10-1 0,2 12 0 15,-4 9-1-15,0 9 0 16,-6 6 0-16,-1 3-1 16,-1-2 2-16,-2 0-1 15,1-11 0-15,2-8-1 16,3-14 2-16,2-10-2 15,9-16 1-15,0-13 0 16,22-21-2-16,-2-10 2 16,4-11-1-16,2-10 1 15,5-10-2-15,-2-7 2 16,-4 0-1-16,0-1 1 15,-7 6 0-15,-2 6 0 16,-6 11-1-16,-3 10 0 16,-3 13 1-16,-1 12-1 15,-3 12 0-15,4 22 0 0,-1 8 0 16,2 9 0-16,2 10 0 15,6 4-1-15,1 6 1 16,4-1-1-16,4-1 0 16,4-5 1-16,1-7 1 15,0-7-1-15,4-9 1 16,-1-10-1-16,-1-11 0 15,1-10 2-15,-5-13-1 16,0-8 0-16,-2-14-2 16,-5-9 2-16,-3-11-2 15,-1-5 2-15,-5-4 0 16,0-3-4-16,-5 5 2 15,0 1-1-15,0 14-2 16,-1 3-2-16,5 20-4 0,-8-4-14 16,17 23-15-16,-6-1 0 15,14 11 0-15,-2-2 2 16</inkml:trace>
  <inkml:trace contextRef="#ctx0" brushRef="#br1" timeOffset="247829.175">18125 4432 102 0,'-44'0'39'0,"4"16"1"16,-14-2-3-16,-1 16-31 0,0 5-1 15,3 16-1-15,1 8-1 16,6 8 0-16,5 2-1 16,8 2-1-16,8-3 1 15,11-4-2-15,10-8 1 16,11-7-1-16,10-15 1 15,10-9-1-15,8-10 1 16,5-15-1-16,3-9-1 16,2-10 2-16,0-10-2 15,1-6 1-15,-4-5-1 16,-9-4 1-16,-1-2-1 15,-4 7 1-15,-8 3 1 16,-5 9-3-16,-5 6 3 0,-5 10-1 16,-6 11 0-16,2 12 0 15,-4 11 0-15,-5 7-1 16,1 6 0-16,-2 2 0 15,6 2-1-15,-2-4-2 16,14-3 0-16,-1-14-6 16,16 0-4-16,-7-24-20 15,20 1-4-15,-4-18-2 16,12-2 0-16</inkml:trace>
  <inkml:trace contextRef="#ctx0" brushRef="#br1" timeOffset="248055.188">18565 4536 81 0,'-5'-13'40'0,"5"13"-2"0,-14 19 2 16,4 18-20-16,-6 5-16 16,1 5-1-16,-1 5-1 15,3 5 0-15,4 1-1 16,0 0-1-16,5-7 0 15,1-9-2-15,5-6-1 16,2-13-4-16,14 1-13 16,-18-24-17-16,21-3-1 15,-11-17-1-15,10 1-1 16</inkml:trace>
  <inkml:trace contextRef="#ctx0" brushRef="#br1" timeOffset="248250.1991">18513 4568 80 0,'-16'-14'39'0,"16"14"0"15,-17-8 0-15,31 13-15 16,5-14-22-16,13-1 0 16,10-2-1-16,12-4-2 15,7 4-1-15,5-5-2 16,8 16-13-16,-18-10-21 15,0 11-1-15,-18-4 1 16,-6 11-3-16</inkml:trace>
  <inkml:trace contextRef="#ctx0" brushRef="#br1" timeOffset="248461.2112">18564 4794 85 0,'-40'27'38'15,"19"3"1"-15,4-16 0 16,22 7-25-16,20-22-11 15,13-4-1-15,15-6 0 16,12-4-2-16,5 2-2 16,-2-3-4-16,8 13-19 15,-24-12-13-15,-4 17 0 16,-25-4-3-16,-9 14 3 15</inkml:trace>
  <inkml:trace contextRef="#ctx0" brushRef="#br1" timeOffset="248641.2215">18450 5163 105 0,'-25'30'39'16,"9"-18"1"-16,30 2-3 16,18-20-34-16,24-11 0 15,23-7-4-15,16-11 1 16,15 3-9-16,-5-16-25 15,19 8-6-15,-16-8 1 16,4 11-2-16</inkml:trace>
  <inkml:trace contextRef="#ctx0" brushRef="#br1" timeOffset="249016.2429">19635 4601 81 0,'-26'6'40'0,"-17"-7"-1"16,3 18 0-16,-25-2-22 15,7 6-12-15,-1 3-1 16,2 2 0-16,10 3-2 16,10 4 0-16,13-5-1 15,19-2 1-15,20-4-2 16,17-8 1-16,20-6-1 15,11 0 0-15,6-6 0 16,7 1 0-16,-5 0 0 16,-9 0-1-16,-11 2 1 15,-14 7 0-15,-19 5 0 16,-16 6 0-16,-20 2 0 15,-12 5 0-15,-12 5 2 0,-5-2-2 16,1 1 1-16,1-4-4 16,12-3 0-16,6-16-7 15,31 6-9-15,-1-28-20 16,32 2-2-16,3-21 2 15,24 3-3-15</inkml:trace>
  <inkml:trace contextRef="#ctx0" brushRef="#br1" timeOffset="249234.2554">20269 4600 105 0,'-18'16'39'0,"-1"15"1"15,-14 0-8-15,0 17-27 0,0 5-1 16,3 8-1-16,-2-1 0 15,9 2-1-15,7-3-2 16,6-10-2-16,10-1-3 16,-5-25-16-16,20 2-17 15,-15-25-2-15,30 8 0 16,-19-23-1-16</inkml:trace>
  <inkml:trace contextRef="#ctx0" brushRef="#br1" timeOffset="249444.2674">19931 4633 99 0,'0'0'43'0,"0"0"0"0,12 22-1 16,12-30-25-16,24 7-14 15,12-6-2-15,15-1-1 16,11-3-2-16,0-10-7 15,10 9-5-15,-21-20-7 16,13 15-21-16,-27-11 1 16,0 10-3-16,-17-7 2 15</inkml:trace>
  <inkml:trace contextRef="#ctx0" brushRef="#br1" timeOffset="249910.2941">20959 4596 87 0,'0'0'38'16,"-13"-18"0"-16,13 18 1 15,-24 8-27-15,10 7-7 16,-1 10-2-16,-3 12 0 16,-6 8-1-16,-4 13-1 15,-1 5 1-15,0 4-1 16,5-1 0-16,5-6-4 15,12-1-2-15,5-23-17 16,26 0-15-16,4-21-2 16,23-3-1-16,-1-21 0 15</inkml:trace>
  <inkml:trace contextRef="#ctx0" brushRef="#br1" timeOffset="250782.3439">21388 4609 104 0,'-9'-13'40'0,"-12"2"1"15,3 25-2-15,-18 8-33 16,7 12-3-16,-3 8-1 16,5 5 0-16,1 7 0 15,9 0 0-15,8 1-1 16,11-5 0-16,13-9 1 15,11-11-2-15,12-11 1 16,7-12 0-16,4-9 0 16,-2-14-1-16,-2-10 0 15,-4-10 0-15,-9-8-2 0,-12-5 1 16,-11-3 0-16,-12-2-2 15,-6 5 2-15,-8 2 0 16,-4 13-1-16,-3 9 1 16,1 11 0-16,6 9 0 15,4 11 1-15,8 9-1 16,11 3 1-16,9 3 0 15,12 0 0-15,7-4 0 16,10-4 1-16,6-3 0 16,4-2 0-16,1-5 1 15,-6-3-1-15,-4 1 1 16,-10-2 0-16,-4 1-1 15,-12 2 0-15,-19-2 0 16,7 18 0-16,-14 0 0 0,-11 6-1 16,-1 6 0-16,-5 3 0 15,-1 8 1-15,-2 0 0 16,3-3-1-16,4-2 1 15,5-6-1-15,6-8 2 16,8-7-2-16,1-15 0 16,16-5 2-16,0-14-4 15,4-8 1-15,2-10 0 16,1-7 1-16,0-6-1 15,-2-5 1-15,-4 5 1 16,-3 2-2-16,-4 10 1 16,-5 8 0-16,0 14 0 15,-5 16 0-15,-2 14 0 16,-1 14 0-16,2 13 0 15,2 9 0-15,4 4 0 0,5 5 0 16,9 0 1-16,6-8 0 16,10-4 0-16,3-9 1 15,5-14-2-15,0-9 0 16,-1-15 0-16,0-14 0 15,-9-12 0-15,-4-14 0 16,-7-9 0-16,-6-12 0 16,-2-7 0-16,-6-3 0 15,-1 2 0-15,-4 7 0 16,0 10-2-16,-3 6-3 15,5 22-5-15,-10 3-3 16,5 21-4-16,0 0-10 16,15 24-15-16,-2-1 0 0,19 13 0 15,7-3 3-15</inkml:trace>
  <inkml:trace contextRef="#ctx0" brushRef="#br1" timeOffset="250932.3525">23184 5074 114 0,'-12'8'43'15,"0"-3"-5"-15,-14-9-7 16,2-9-31-16,13 1-40 16,-12-10-2-16,11 7-1 15,-8-5 0-15</inkml:trace>
  <inkml:trace contextRef="#ctx0" brushRef="#br1" timeOffset="262135.9933">15298 12397 34 0,'-14'5'23'16,"14"-5"-4"-16,0 0 1 15,-14-2-4-15,14 2-2 16,0 0-5-16,16 8-1 16,-16-8-3-16,15 2-1 15,-15-2-1-15,24 6 0 16,-6-7 1-16,4-2-3 15,1 1 1-15,6 0-1 16,2-4 0-16,3 1 0 16,2-1 1-16,0 1-1 0,-2-1 0 15,2 4-1-15,-4-3 1 16,-2 6 0-16,-3-1 0 15,-1 3-1-15,-1 0 1 16,2-1-1-16,1 1 0 16,1-2 0-16,3-2 1 15,4-2-1-15,1-1 1 16,6-3 1-16,-1 0-1 15,5 0 0-15,-4 0 0 16,4 1 0-16,-3 1-1 16,-2 2 1-16,2 1-1 15,0 2 0-15,-1 0 0 16,5 0 1-16,-1 0-1 15,8 0 0-15,0-1 0 16,4-1 1-16,4-3-1 0,0 2 0 16,5-2 0-16,-2 1 1 15,-1 1-1-15,1 0 0 16,-3 1 0-16,4 2 1 15,-5 3-1-15,1 0 0 16,-4 2 0-16,-3 1 0 16,-2 0 1-16,-3 0-1 15,-1 1 0-15,-4 0 0 16,-3-1 0-16,0 0 0 15,-2-1 0-15,1 0 0 16,0-3 1-16,2 3-1 16,-4-2 0-16,5 2 0 15,1-3 1-15,0 2-1 16,-2-3 0-16,3 3 0 0,-1-2 1 15,-3-2-1-15,1 0 0 16,-3-2 0-16,-5 1 1 16,4-1-1-16,-5-1 1 15,-2 0-1-15,-3 0 1 16,-1-2-1-16,-1 2 0 15,-3 0 1-15,-3 1-1 16,-3 1 0-16,-1 0 0 16,-3 2 0-16,-2-1 0 15,-2 1 0-15,-11-1 0 16,11 2 0-16,-11-2 1 15,0 0-1-15,0 0 0 16,0 0 0-16,-11 6 1 0,11-6-1 16,0 0 0-16,-14 0 0 15,14 0-1-15,0 0-2 16,0 0-7-16,0 0-23 15,-5 11-1-15,5-11-3 16,0 0 2-16</inkml:trace>
  <inkml:trace contextRef="#ctx0" brushRef="#br1" timeOffset="267164.2809">16179 10739 65 0,'6'-15'36'16,"-4"4"0"-16,-2 11 1 15,12-34-22-15,5 22-7 16,-10-7-3-16,6 6-1 0,-3 1-1 16,4 7-1-16,-5 7 0 15,4 12-1-15,-6 11 1 16,-3 13-1-16,-3 8 0 15,-2 11 0-15,-6 6-1 16,-1 0-2-16,-5 3 1 16,1-11-3-16,3-3-1 15,2-15-4-15,12-1-18 16,-5-25-11-16,11-6 1 15,-1-20-1-15,8-4 0 16</inkml:trace>
  <inkml:trace contextRef="#ctx0" brushRef="#br1" timeOffset="267382.2934">16015 10706 100 0,'-37'2'37'0,"16"11"2"15,5-9-2-15,16-4-33 16,25 8-1-16,11-10-1 15,11-6 0-15,9-2-2 16,7-4 0-16,-1-3-2 16,5 2-3-16,-9-7-5 15,4 10-26-15,-16-7-2 16,-2 12 0-16,-12-5 0 15</inkml:trace>
  <inkml:trace contextRef="#ctx0" brushRef="#br1" timeOffset="267803.3175">16656 10546 83 0,'0'0'37'0,"9"-14"-1"16,-9 14 1-16,0 0-29 15,0 16-1-15,-6-2-2 16,5 13 0-16,-9 10-2 15,0 8 0-15,-3 9-1 16,-2 8-1-16,-3 1 0 16,-1-3-2-16,2 0 0 15,2-8 0-15,3-8 0 16,7-11 0-16,4-11 0 15,9-9 0-15,7-15 1 0,7-8 1 16,6-11 0-16,5-5 2 16,0-5-1-16,1-3 1 15,-2 3-2-15,-4 1 2 16,-4 8-1-16,-7 7 1 15,-7 11-3-15,-10 4 0 16,3 15 0-16,-7 3-1 16,-1 5 0-16,1 1-3 15,0 3 1-15,2-5-2 16,10 0 0-16,-8-22-6 15,31 24-19-15,-16-30-9 16,18 4 1-16,-7-14-1 16</inkml:trace>
  <inkml:trace contextRef="#ctx0" brushRef="#br1" timeOffset="268007.3292">17080 10865 99 0,'-14'-5'37'16,"6"18"1"-16,-7-4 0 15,10 18-32-15,-8-4-3 16,6 7-3-16,-2 1 1 15,5 2-2-15,3 1 0 16,1-5-1-16,3-1-2 16,2-10-3-16,14 3-17 15,-19-21-14-15,27 1 1 16,-13-16-2-16,11-1 1 15</inkml:trace>
  <inkml:trace contextRef="#ctx0" brushRef="#br1" timeOffset="268141.3368">17124 10699 89 0,'-10'-25'34'15,"-3"8"-3"-15,13 17-2 16,0 0-46-16,0 0-15 16,14 22-1-16,5-10-1 15,13 5 1-15</inkml:trace>
  <inkml:trace contextRef="#ctx0" brushRef="#br1" timeOffset="268456.3547">17562 10778 83 0,'-17'13'37'0,"-16"1"-1"15,-5 9 2-15,-9-2-29 16,4 9-1-16,-1-6-2 16,9 6-1-16,6-6-1 15,15-2-4-15,17-7 2 16,17-6-4-16,17-8 2 15,11-2 1-15,8-3-1 16,0-3 1-16,-2 1 0 16,-3 1 1-16,-15 7-1 15,-13 6-1-15,-16 5-1 16,-15 5-1-16,-12 5 0 15,-10 2-1-15,-6 4 1 16,-1-5-3-16,3 4-4 16,-3-13-26-16,22 1-4 0,1-12 1 15,14-4-2-15</inkml:trace>
  <inkml:trace contextRef="#ctx0" brushRef="#br1" timeOffset="268832.3763">18272 10864 96 0,'0'0'37'15,"0"0"1"-15,0 0-2 16,0 19-30-16,-14 4-1 16,1 9-4-16,-2 3 0 15,-1 3-1-15,3-1 0 16,3-2-2-16,8-4 0 15,4-10-4-15,13-4-4 16,-4-18-27-16,19-5 0 16,-2-18-1-16,6-1 2 15</inkml:trace>
  <inkml:trace contextRef="#ctx0" brushRef="#br1" timeOffset="268976.3846">18308 10654 94 0,'-25'-17'34'15,"2"3"0"-15,23 14 1 16,-15-1-35-16,15 1-9 15,32 8-25-15,-2-6 1 16,15 8-2-16,0-5-1 16</inkml:trace>
  <inkml:trace contextRef="#ctx0" brushRef="#br1" timeOffset="269433.4107">18682 10775 104 0,'-29'7'37'15,"6"8"2"-15,-13-6-2 16,6 10-31-16,0-2-1 15,7 6-1-15,4-2-1 16,11 1 0-16,6-3-2 16,9 1 0-16,14-9 0 15,8-4-1-15,8-3 0 16,6-5 0-16,2-3 0 15,-1 1 0-15,-5-2 0 16,-3-1 0-16,-7 3 0 16,-8 1 0-16,-9-1 0 15,-12 3 0-15,0 0 0 16,0 0 0-16,-12-4 0 15,2 1 0-15,10 3 0 0,-14-9 0 16,14 9 0-16,-3-17-1 16,13 6 1-16,4 2-1 15,3-1 0-15,-1-1 1 16,3 3-1-16,-5 1 0 15,-1 3 1-15,-13 4 0 16,0 0-1-16,0 0 0 16,-15 2-1-16,0 2-1 15,-1 4 0-15,-1-1-3 16,9 13-14-16,-10-12-21 15,18 6 5-15,0-14-2 16,4 22 1-16</inkml:trace>
  <inkml:trace contextRef="#ctx0" brushRef="#br1" timeOffset="269981.4421">18812 11016 39 0,'-11'3'32'15,"-1"-5"2"-15,12 2-1 16,-19-8-18-16,19 8-2 16,-6-11-3-16,6 11 0 15,0-14-3-15,0 14 1 16,5-13-3-16,-5 13 2 15,0 0-4-15,15 2 0 16,-15-2-1-16,14 19-3 16,-8-4 2-16,1 2-2 15,-2 0 0-15,-1 4 0 0,-6 1 1 16,-3-2 0-16,-9-1 0 15,-5 1 2-15,-9-3 0 16,-4 0 0-16,-4-3-1 16,-3-3 0-16,2-4-2 15,5-5-1-15,11-1-4 16,-1-17-16-16,22 16-18 15,1-32 2-15,20 12-3 16,3-12 1-16</inkml:trace>
  <inkml:trace contextRef="#ctx0" brushRef="#br1" timeOffset="270792.4885">19656 10526 81 0,'-3'-23'36'0,"3"23"0"15,-6-14 0-15,6 14-28 0,-12 8-2 16,5 9-1-16,-7 6 0 16,3 17-1-16,-3 8-2 15,-1 10 1-15,3 9-2 16,0 4-2-16,3 1 0 15,5-5-3-15,11-3-1 16,1-17-6-16,17-2-26 16,-7-18 0-16,9-9-1 15,-6-13 1-15</inkml:trace>
  <inkml:trace contextRef="#ctx0" brushRef="#br1" timeOffset="271146.5086">19505 10564 81 0,'-6'-25'38'0,"11"13"-2"16,2-6 2-16,17 12-20 15,7-3-14-15,11 3-1 16,9 0-1-16,5 6 0 15,4 2 0-15,4 9-1 16,-8 7-1-16,-6 8 1 16,-12 11-1-16,-10 6 0 15,-16 10 1-15,-13 4-1 16,-17 2 0-16,-12 2 0 15,-12-1-1-15,-7-4-1 16,-8-5 2-16,-1-8-2 16,2-6 1-16,8-10-2 0,8-5 1 15,11-14-4-15,29-8-5 16,0 0-25-16,20-17-1 15,14-14-1-15,21 0 0 16</inkml:trace>
  <inkml:trace contextRef="#ctx0" brushRef="#br1" timeOffset="271401.5233">20454 10456 98 0,'-10'-12'37'16,"10"12"1"-16,-26 8-2 15,13 9-30-15,-10 11-2 0,1 16 0 16,-3 4-2-16,2 11 1 16,-1 3-1-16,4 4 0 15,2-1-2-15,5-5-2 16,7-5-1-16,5-15-5 15,20 4-16-15,-2-24-16 16,21-5 2-16,3-20-5 16,16-5 6-16</inkml:trace>
  <inkml:trace contextRef="#ctx0" brushRef="#br1" timeOffset="271807.5465">20926 10521 101 0,'-14'5'37'0,"-11"4"2"15,3 15-1-15,-14 6-31 16,2 10-3-16,0 5 0 16,1 6-1-16,-3 1 0 15,6 6-1-15,2-5 0 16,6-1-2-16,8-7 0 15,6-5-1-15,10-9 1 16,10-8-2-16,7-11 2 16,4-9-2-16,7-11 3 15,3-7 1-15,-1-7-1 16,-2-3 1-16,0-4-1 15,-7-1 1-15,-5 4-1 16,-3 2 1-16,-6 9-2 16,-4 3 0-16,-5 12 0 0,0 0 0 15,-6 17 0-15,-1 3-1 16,5 4-1-16,-3 3-3 15,7 1 0-15,1-4-4 16,15 3-9-16,-7-16-22 16,21 1 1-16,-2-21-2 15,15 1 3-15</inkml:trace>
  <inkml:trace contextRef="#ctx0" brushRef="#br1" timeOffset="272025.559">21282 10686 111 0,'-21'6'38'0,"4"18"1"0,-8-2-4 16,6 16-31-16,-4 5 0 16,9 4-3-16,-1 0 0 15,6-2-2-15,6-3-1 16,3-9-2-16,9-2-1 15,0-19-11-15,14 2-23 16,-7-20-1-16,12 0 4 16,-10-18-5-16</inkml:trace>
  <inkml:trace contextRef="#ctx0" brushRef="#br1" timeOffset="272205.5693">21260 10684 107 0,'-5'-12'37'0,"5"12"1"16,15-11-1-16,10 4-32 15,5-2-4-15,7-3-2 16,7 5-3-16,0-11-5 16,9 12-26-16,-13-7-2 15,1 12 0-15,-16-3-1 16</inkml:trace>
  <inkml:trace contextRef="#ctx0" brushRef="#br1" timeOffset="272408.5809">21342 10806 99 0,'-28'14'35'0,"18"3"2"0,0-12-1 16,10-5-31-16,19-2-1 16,7-4-2-16,10-3-1 15,3-2-1-15,4 2-1 16,-1-4-3-16,-2 11-4 15,-16-3-28-15,0 11 0 16,-24-6-1-16,-3 22 0 16</inkml:trace>
  <inkml:trace contextRef="#ctx0" brushRef="#br1" timeOffset="272557.5894">21209 11058 72 0,'-29'20'36'16,"19"1"-2"-16,10-21 4 15,26 10-18-15,17-19-16 16,18-5-1-16,21-6-6 0,1-13-25 15,20 3-7-15,-2-7 1 16,3 3-2-16</inkml:trace>
  <inkml:trace contextRef="#ctx0" brushRef="#br1" timeOffset="272911.6096">22126 10725 103 0,'-41'11'38'0,"6"10"1"15,-13-9-1-15,11 8-32 16,-1-5 0-16,9 2-3 0,6-4-1 16,14-2 0-16,9-11 0 15,22 11-1-15,8-11-1 16,7-4 1-16,10 1-1 15,2-3 0-15,-3 4 1 16,-4 2-1-16,-8 3 1 16,-10 5-1-16,-14 5 1 15,-8 7-1-15,-13 0 0 16,-10 9 0-16,-6 1 0 15,1-1-2-15,-1 0 0 16,3-5-2-16,11-3 0 16,13-21-8-16,13 19-19 15,7-30-11-15,15-1 4 16,0-13-1-16</inkml:trace>
  <inkml:trace contextRef="#ctx0" brushRef="#br1" timeOffset="273121.6216">22659 10648 85 0,'0'0'38'15,"0"0"1"-15,-2 13 0 16,-20 2-12-16,3 18-23 16,-4 10-2-16,-3 7 0 15,-2 5-2-15,1-1-1 16,4-1-1-16,4-8-2 15,10-2-5-15,-1-21-13 16,12 1-18-16,-2-23 1 16,17 0-1-16,-7-21 1 0</inkml:trace>
  <inkml:trace contextRef="#ctx0" brushRef="#br1" timeOffset="273294.6316">22444 10713 124 0,'0'0'41'0,"-15"-9"1"16,25 15-2-16,-10-6-36 15,35 5-3-15,9-10-3 16,7-10-6-16,21 13-23 16,-11-16-9-16,16 5-2 15,-4-8 1-15,5 5-2 16</inkml:trace>
  <inkml:trace contextRef="#ctx0" brushRef="#br1" timeOffset="273715.6556">23062 10610 105 0,'19'-17'38'16,"3"11"0"-16,-22 6 0 15,18-5-34-15,-20 16 0 16,-4 13-1-16,-8 8-1 15,-4 10 1-15,-6 7-1 16,-1 7 0-16,3 1-3 16,6-2 0-16,3-1-2 15,9-14-5-15,16 2-9 16,2-22-22-16,25-2-2 15,-5-24 0-15,23-3 2 16</inkml:trace>
  <inkml:trace contextRef="#ctx0" brushRef="#br1" timeOffset="274569.7045">23499 10635 103 0,'-21'-1'39'16,"-12"4"0"-16,1 19 0 15,-10 1-31-15,8 7-2 16,-2 4-2-16,8 5 0 15,3 2-2-15,9 1 1 16,11-1-3-16,10-3 0 16,14-6 1-16,12-8-3 15,12-11 2-15,7-8 0 16,5-10 0-16,0-11 0 15,-3-9 0-15,-4-9 2 0,-8-6-2 16,-14-5 2-16,-12-1-3 16,-10-3 1-16,-8 4-1 15,-10 5 0-15,-5 6 0 16,-5 9 0-16,1 11 0 15,-1 8 0-15,5 11 1 16,6 9 0-16,11 3 0 16,7 4 1-16,8 0-1 15,13-3 0-15,11-3 1 16,6-4 0-16,6-5-1 15,1-2 1-15,-3-4-1 16,-2-1 1-16,-11 0 0 16,-9 1 0-16,-11 3 0 15,-14-3 0-15,-5 21-1 16,-11-4 1-16,-6 6 1 0,-5 3-2 15,-1 2 0-15,-1 7 0 16,1-5 0-16,3 2 0 16,10-5-2-16,5-5 0 15,8-9 2-15,2-13 0 16,18 7 0-16,1-18 0 15,5-5 1-15,0-8-2 16,2-6 2-16,-1-4 2 16,-4 2-3-16,-1-5 0 15,-7 5 0-15,-3 4 0 16,-3 5 0-16,-1 8 0 15,-6 15 0-15,0 0 0 0,13 9 0 16,-10 13 0-16,4 10 0 16,-2 5 0-16,5 8 0 15,3-2-2-15,5 1 1 16,7-7 0-16,5-5 1 15,3-6 0-15,2-9 0 16,2-13 0-16,0-13 2 16,-3-7 0-16,-6-12-2 15,-5-7 0-15,-8-5 0 16,-5-5 0-16,-6-2 0 15,-4 3 0-15,-3 6 0 16,-2 6 0-16,6 14-11 16,-8 1-2-16,7 17-4 15,0 0-6-15,23 21-6 16,-16-7-12-16,21 9-1 0,1 0 2 15,9 0 7-15</inkml:trace>
  <inkml:trace contextRef="#ctx0" brushRef="#br1" timeOffset="274692.7115">24847 11100 109 0,'-18'7'26'0,"-5"-22"-21"16,1-2-5-16,3-13-43 15,11 7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0:38.0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2103 1252 59 0,'0'0'33'0,"0"0"0"16,41-55-2-16,-41 55-10 15,0 0-16-15,0 0-1 16,0 0 0-16,0 0-2 15,3 14 1-15,4 22-3 16,1 14 3-16,-1 14-3 16,-12-12 1-16,7 20-1 15,0 9 0-15,3-1 1 16,-2-9-2-16,0-6 2 15,-1-9-2-15,-1-7 2 16,3-11-2-16,-1-7 2 0,4-13-2 16,-7-18 1-16,17 6 0 15,-7-20-1-15,-1-7 1 16,0-12-1-16,-2-6 2 15,0-10-1-15,-7-7 1 16,0-9 0-16,0 65 0 16,-5-78 2-16,5 78-2 15,-2-87 1-15,2 87-4 16,2-93 4-16,-2 93-3 15,12-91 2-15,-12 91-3 16,22-89 2-16,-22 89-1 16,30-86 1-16,-30 86 1 15,35-77-1-15,-35 77 0 0,44-58 0 16,-44 58-1-16,51-28 0 15,-51 28 1-15,52 3 0 16,-52-3 0-16,0 0 0 16,66 64 0-16,-47-2-1 15,-16 11 3-15,-13 4-2 16,-22-16-1-16,-5 3 1 15,-2-7-1-15,-3-8 1 16,7-15 0-16,5-6-1 16,7-10 1-16,8-10-1 15,15-8 1-15,0 0 0 16,23-25 0-16,9 2 0 15,14 0 0-15,6-1 0 16,6 1 1-16,2 5-1 0,-3 8 1 16,-8 9 0-16,-10 10 0 15,-11 9-1-15,-17 11 1 16,-18 7 0-16,-11 9 0 15,-15 3 0-15,-8 8 0 16,-9-2 1-16,-3 1-1 16,-4-6 1-16,7-7-2 15,7-6 0-15,11-15-5 16,17-10-6-16,15-11-24 15,9-27-2-15,15-11 2 16,21-4-3-16</inkml:trace>
  <inkml:trace contextRef="#ctx0" brushRef="#br0" timeOffset="226.013">3067 1458 88 0,'-9'32'35'16,"2"8"1"-16,-9 2 0 15,4 4-30-15,-5 0-2 16,6 1 0-16,-1-6-2 16,6-3-1-16,0-8-1 15,3-11-4-15,12-3-15 16,-9-16-17-16,24-23 0 15,-10-7-1-15,11-5 1 16</inkml:trace>
  <inkml:trace contextRef="#ctx0" brushRef="#br0" timeOffset="362.0206">3062 1379 97 0,'-18'-52'33'0,"18"52"-2"16,-19-47-14-16,19 47-51 15,0 0 1-15,-7-52-4 16,7 52 2-16</inkml:trace>
  <inkml:trace contextRef="#ctx0" brushRef="#br0" timeOffset="946.0541">3653 1424 103 0,'-26'19'39'15,"1"2"0"-15,-9 3-1 16,7 0-34-16,-8 6 0 15,7 2 0-15,1 4-2 16,6 3 0-16,4-1-1 16,12-5-1-16,7-5 1 15,10-9-1-15,8-12 1 16,6-9-1-16,5-7 0 15,0-12 0-15,3-6 1 16,-3-7-1-16,-2-3 0 16,-3-3 0-16,-4 4-1 15,-5 6 1-15,-3 4-1 16,-7 7 1-16,-7 19-1 0,0 0 0 15,5 21 0-15,-11 13 0 16,0 16 0-16,-2 15 0 16,-2 16 1-16,1 9-1 15,0 6 1-15,5 5-2 16,-2 0 2-16,1 4-2 15,-2-13 2-15,0-6 0 16,0-15 0-16,-1-14-1 16,-2-13 1-16,-1-18 1 15,0-17-1-15,-2-18 1 16,3-17-1-16,0-18 1 15,3-13-1-15,5-18 0 16,4-11 1-16,6-9 0 0,8-1-1 16,7 1 2-16,3 8-2 15,6 5 2-15,2 14-5 16,1 10-3-16,10 16-32 15,-11 7 0-15,11 15 0 16,-10 1-3-16</inkml:trace>
  <inkml:trace contextRef="#ctx0" brushRef="#br0" timeOffset="2051.1173">5068 1155 92 0,'0'0'34'15,"0"0"0"-15,0 0 3 16,0 0-35-16,10 3 0 16,-19 33-1-16,0 14 3 15,-9 14-3-15,-17-7 1 16,11 13 0-16,0 3 0 15,1-5 0-15,8-17 0 16,4-15 0-16,10-10 0 16,1-12-1-16,0-14 1 15,19-14-1-15,-4-13 0 0,3-11 0 16,3-13 0-1,-21 51 1-15,22-61-1 0,-22 61 0 16,20-75-3-16,-20 75 4 16,18-80-3-16,-18 80 2 15,13-76-1-15,-13 76 1 16,9-62-1-16,-9 62 1 15,3-60 1-15,-3 60-1 16,0 0 0-16,0 0 0 16,0 0 0-16,0 0 0 15,0 0 0-15,0 0 0 16,0 0-1-16,60 14 1 15,-60-14 0-15,0 0-1 16,74 48 1-16,-74-48 0 0,65 20 0 16,-65-20-1-16,72 4 1 15,-72-4-1-15,71-8 1 16,-71 8-1-16,65-17 0 15,-65 17 0-15,50-16 0 16,-50 16 0-16,0 0 0 16,27 8 0-16,-19 23 0 15,-16 19-2-15,-14 3 2 16,6 14-4-16,6 3 0 15,14-4-3-15,11-16-4 16,25-16-27-16,-1-18 0 16,16-8 1-16,-5-15-1 15</inkml:trace>
  <inkml:trace contextRef="#ctx0" brushRef="#br0" timeOffset="2416.1382">5999 1426 117 0,'-34'12'37'16,"7"9"1"-16,-9 3-1 15,1 0-34-15,7 3 0 16,9 0-1-16,5 0 0 16,7-3-1-16,8 0 0 15,8-3 0-15,8-6-1 16,12-6 1-16,5-4 0 15,4-5-1-15,2-7 1 16,-2-5 0-16,-3-5 0 16,-6-5-1-16,-9-3 1 15,-8 0 0-15,-11-4-1 0,-8-4 0 16,-7 6 0-16,-5 4 0 15,-6 4-1-15,-3 7 0 16,1 6-1-16,-1 3-1 16,11 7-1-16,0-2-2 15,17-2-4-15,0 0-24 16,0 0-4-16,0 0 0 15,51-27 0-15</inkml:trace>
  <inkml:trace contextRef="#ctx0" brushRef="#br0" timeOffset="2637.1509">6462 1033 114 0,'63'-63'38'0,"-63"63"1"0,0 0-1 15,45-56-35-15,-45 56 0 16,0 0-1-16,0 0-1 15,-18 47 1-15,-4 26-2 16,7 36 1-16,-3-1-3 16,-2-6 2-16,10-1-6 15,7-17-7-15,11-9-23 16,3-27-3-16,12-12 2 15,-5-21-2-15</inkml:trace>
  <inkml:trace contextRef="#ctx0" brushRef="#br0" timeOffset="3012.1723">6645 1432 112 0,'-2'16'37'15,"-7"0"1"-15,22 3-2 16,-2-1-32-16,16-14-2 15,10-9 0-15,10-5 0 16,6-7 0-16,4-6-1 16,-57 23 1-16,58-28-1 15,-58 28 1-15,0 0-1 16,61-46 1-16,-61 46-1 15,0 0 1-15,0 0-1 16,16-51 1-16,-16 51 0 16,-44-8-2-16,6 21 1 0,-22 7 1 15,5 13-2-15,-4 6 0 16,16 7 0-16,13 4 0 15,29-8 0-15,11-7-3 16,17-9-1-16,18-8-3 16,9-21-15-16,24 2-16 15,0-12-2-15,12 0 1 16,-9-8-2-16</inkml:trace>
  <inkml:trace contextRef="#ctx0" brushRef="#br0" timeOffset="3267.1868">7587 1293 99 0,'0'0'39'16,"-30"-6"3"-16,-1 13-3 15,-13 6-19-15,0 14-15 16,-7 10-3-16,4 13 1 15,-2-1-2-15,15 3 0 16,20-14-2-16,12-8 1 16,13-6-2-16,16-12-3 15,21-6-10-15,-6-14-22 16,24-4-3-16,-4-8 1 15,11 2-1-15</inkml:trace>
  <inkml:trace contextRef="#ctx0" brushRef="#br0" timeOffset="3628.2076">7878 1334 120 0,'-19'13'39'0,"-14"8"1"15,5 10-3-15,-4 8-34 16,11 12 1-16,7-17-2 15,9-1 0-15,9-6-1 16,10-7 0-16,9-9-1 16,7-8 0-16,7-9 1 15,4-8-1-15,1-4 0 16,-1-9 0-16,-3 1 1 15,-4-1-1-15,-9 1 1 16,-5 3-1-16,-8 8 0 16,-4 1 0-16,-8 14 0 0,0 0 0 15,-11 22 0-15,3-2 0 16,0 6-1-16,3 3-1 15,4 2 0-15,3-5-3 16,15-4-3-16,-1-20-16 16,24-3-15-16,-1-13-1 15,15-6 0-15,-3-16 0 16</inkml:trace>
  <inkml:trace contextRef="#ctx0" brushRef="#br0" timeOffset="3839.2196">8555 1107 114 0,'0'0'40'0,"-4"-65"2"16,4 65-2-16,0 0-36 16,-19 6-1-16,-7 39-2 15,2 31 0-15,-4 26-1 16,10-13-2-16,7 2-4 15,3-12-11-15,20-8-21 16,-5-36-3-16,14-8 2 16,-5-11-2-16</inkml:trace>
  <inkml:trace contextRef="#ctx0" brushRef="#br0" timeOffset="4222.2415">8631 1431 111 0,'-1'25'39'16,"-4"0"0"-16,14 1 0 16,5-11-36-16,12-2 0 15,7-12-1-15,11-4-1 16,7-10 0-16,4-4-1 15,-1-8 0-15,-4-3 0 16,-50 28 1-16,46-32-1 16,-46 32 1-16,0 0 1 15,44-53 0-15,-44 53-1 16,0 0 2-16,0 0-1 15,-18-53 0-15,-13 54 1 0,-9 13-3 16,-3 12 0-16,-2 6-2 16,6 14 2-16,8 4-1 15,17-1-1-15,18-10-2 16,14-12-2-16,20-4-11 15,-1-23-21-15,24-6-3 16,-2-15 1-16,16-4-2 16</inkml:trace>
  <inkml:trace contextRef="#ctx0" brushRef="#br0" timeOffset="4536.2595">9379 1256 124 0,'0'0'40'0,"0"0"1"0,-12-51-3 16,12 51-37-16,0 0 0 15,-35 1 0-15,17 21-1 16,2 7 0-16,20 3 1 16,5-4-1-16,16 0 1 15,4-10-1-15,8 0 0 16,-9-4 0-16,-2 5 1 15,-5 0-1-15,-9 4 0 16,-6 3 0-16,-7 1 0 16,-12 5-1-16,-6-4 0 15,-10 2-1-15,-10 0-1 16,1 0-5-16,-14-15-18 15,17 6-14-15,-6-13 0 16,13 0 0-16,1-5-3 16</inkml:trace>
  <inkml:trace contextRef="#ctx0" brushRef="#br0" timeOffset="5640.3226">14627 829 67 0,'0'0'35'0,"0"0"0"16,0 0 0-16,0 0-16 15,0 0-15-15,-49-24 0 16,49 24-1-16,-47 14 1 15,47-14-1-15,-51 22-1 16,51-22 0-16,-49 30 0 16,49-30-1-16,0 0-2 15,-49 45 2-15,49-45-2 0,0 0 1 16,0 0 1-16,20 68-1 15,-20-68 1-15,0 0-1 16,51 58 2-16,-51-58-2 16,42 58 1-16,-24-8 0 15,-7 3-1-15,-22 2 0 16,-21-6 0-16,-6-8-1 15,-1-8-3-15,16-12-6 16,23-21-26-16,0 0-1 16,23-14 1-16,16-1-3 15</inkml:trace>
  <inkml:trace contextRef="#ctx0" brushRef="#br0" timeOffset="6241.357">14976 1123 103 0,'0'0'38'0,"0"0"1"16,0 0-1-16,-5 14-35 15,-17 11 0-15,-2 15 0 16,-4 7-1-16,3 5 0 15,-6-14-2-15,14 2 1 16,2-6-1-16,9-11 1 16,8-9-1-16,-2-14 1 15,20-6-1-15,-5-9 0 16,-15 15 1-16,0 0-1 0,0 0 2 15,38-60-2-15,-38 60 1 16,0 0 0-16,28-62 0 16,-28 62 0-16,0 0 0 15,27-62-1-15,-27 62 1 16,0 0-1-16,0 0 0 15,18-51 0-15,-18 51 0 16,0 0 0-16,0 0 0 16,0 0 0-16,0 0 0 15,48-4 0-15,-48 4 1 16,0 0-1-16,50 23 1 15,-50-23-1-15,45 12 1 16,-45-12 0-16,55 2 0 16,-55-2 0-16,61-5-1 0,-61 5 1 15,57-10-1-15,-57 10 0 16,54-14 0-16,-54 14 0 15,0 0 0-15,63-15 0 16,-63 15 0-16,0 0-1 16,29 20-1-16,-15 4 0 15,-9 13-3-15,-4 3-2 16,7 5-10-16,-5-4-20 15,15-5-3-15,-1-17 1 16,18-9 0-16</inkml:trace>
  <inkml:trace contextRef="#ctx0" brushRef="#br0" timeOffset="6660.381">15841 1312 109 0,'0'0'38'0,"21"-46"2"15,-21 46-2-15,0 0-34 16,0 0 0-16,0 0-1 15,-30-48 0-15,5 58 0 16,-8 3-2-16,-16 12 0 16,13 11 1-16,5 7-2 15,11 4 1-15,6-4-1 16,15-5 0-16,10-19 0 15,4-6 0-15,12-13 0 16,5-9 0-16,6-13 1 16,2-8-1-16,-40 30 1 15,0 0-1-15,63-61 2 16,-63 61-1-16,41-48 0 0,-41 48-1 15,33-47 2-15,-33 47-2 16,0 0 0-16,32-53 0 16,-32 53 0-16,-8-14 0 15,8 14 0-15,-8 15-2 16,3 9 0-16,3 14 0 15,3 4-3-15,13 2-1 16,20-7-16-16,-5-21-15 16,23-6-3-16,-4-12 1 15,16-10-1-15</inkml:trace>
  <inkml:trace contextRef="#ctx0" brushRef="#br0" timeOffset="6910.3953">16575 935 87 0,'17'-74'39'16,"-17"74"2"-16,0 0-1 16,0 0-12-16,0 0-26 15,0 0 0-15,-16-16 0 16,-2 89-1-16,-5 27-1 15,3 12 1-15,2 0-3 16,4-19 0-16,9-15-4 16,11-25-3-16,25-37-27 15,-7-22-3-15,-24 6 0 16,0 0 0-16</inkml:trace>
  <inkml:trace contextRef="#ctx0" brushRef="#br0" timeOffset="7091.4056">16908 929 122 0,'31'-65'41'0,"-31"65"1"16,0 0-1-16,0 0-39 16,0 0-1-16,35-12-2 15,-40 77-4-15,-4 24-9 16,1 22-25-16,1-2-2 15,9-23 0-15,11-20-1 16</inkml:trace>
  <inkml:trace contextRef="#ctx0" brushRef="#br0" timeOffset="8246.4717">18130 921 68 0,'-9'-63'38'0,"9"63"-2"16,0 0 3-16,0 0-25 16,0 0-9-16,0 0-2 0,0 0 2 15,0 0 0-15,0 0-2 16,0 0-1-16,-51 48-1 15,27 9 0-15,0 24 1 16,-4 0-1-16,8 6 0 16,-9-11-2-16,12-11 2 15,5-19 0-15,10-24 0 16,2-22 0-16,0 0 0 15,0 0 1-15,33-57-1 16,-33 57 0-16,24-56-1 16,-24 56 1-16,29-71-1 15,-29 71 1-15,29-78-3 16,-29 78 2-16,29-105-1 15,-29 105 1-15,26-84 0 0,-26 84 0 16,20-68-1-16,-20 68 1 16,0 0 1-16,32-61-1 15,-32 61 0-15,0 0 0 16,0 0-1-16,53 7 3 15,-53-7-1-15,0 0 0 16,69 39-1-16,-69-39 1 16,58 22 0-16,-58-22 0 15,71 7 0-15,-71-7-1 16,79-12 1-16,-79 12 0 15,77-28 0-15,-77 28 0 16,70-31 0-16,-70 31-1 16,56-31-1-16,-56 31 1 15,0 0 0-15,0 0 1 0,0 0-1 16,0 0 0-16,0 0 0 15,51 59-1-15,-67 20 0 16,-4 16-2-16,3 1-3 16,13 3-7-16,-1-37-15 15,33-16-11-15,9-20 0 16,22-36-2-16,-59 10 3 15</inkml:trace>
  <inkml:trace contextRef="#ctx0" brushRef="#br0" timeOffset="8610.4925">19074 1177 85 0,'0'0'40'16,"0"0"0"-16,0 0 1 16,0 0-18-16,-30-30-20 15,0 57 0-15,-5 10-2 16,11 9 1-16,6 1-1 15,17 2 0-15,8-7-2 16,19-7 2-16,12-22-1 16,4-12 0-16,3-12 1 15,1-12-1-15,-46 23 1 16,0 0-1-16,58-54 2 15,-58 54-2-15,0 0 1 16,32-68-1-16,-32 68 0 16,0-47 0-16,0 47 0 15,0 0-1-15,-24-52 0 16,24 52-2-16,0 0-2 0,0 0-4 15,0 0-15-15,-42-74-16 16,42 74 0-16,0 0 0 16,0 0-1-16</inkml:trace>
  <inkml:trace contextRef="#ctx0" brushRef="#br0" timeOffset="8839.5055">19695 718 106 0,'0'0'40'0,"45"-68"1"16,-45 68-4-16,0 0-34 16,0 0-1-16,0 0 0 0,0 0 0 15,-56 76 0-15,18 29-1 16,6 20-1-16,3 9-2 15,15 4-1-15,5-23-7 16,8-25-25-16,20-17-5 16,0-40 0-16,10-14 0 15</inkml:trace>
  <inkml:trace contextRef="#ctx0" brushRef="#br0" timeOffset="9237.5284">19810 1257 104 0,'0'0'39'16,"0"0"2"-16,3-51-2 16,-3 51-36-16,0 0 1 15,0 0-1-15,51-9 0 16,-51 9-1-16,0 0-1 15,68 1 1-15,-68-1-1 16,61-9 0-16,-61 9-1 16,60-22-1-16,-60 22 0 15,55-48 1-15,-55 48 0 16,0 0 0-16,48-52 0 15,-48 52 1-15,0 0 2 16,0 0-1-16,0 0 2 16,-80-5-2-16,34 37 0 15,-8 18-2-15,13 14 0 16,5 2 0-16,24-4 0 0,26-11-4 15,24-12 0-15,19-15-5 16,0-23-12-16,26-5-17 16,-12-12-2-16,13-2-1 15,-11-11 0-15</inkml:trace>
  <inkml:trace contextRef="#ctx0" brushRef="#br0" timeOffset="9629.5507">20806 1087 72 0,'0'0'38'0,"0"0"0"15,0 0 1-15,0 0-14 16,0 0-17-16,0 0-1 15,0 0-1-15,-48-7-1 16,11 29 0-16,-8 19-1 16,-5-3-2-16,11 9 0 15,-3-5-2-15,21 1 1 16,10-6-2-16,23-7 0 0,19-12-4 15,7-10-3-15,20-1-10 16,-11-19-15-16,20-2-7 16,-67 14-1-16,65-24 2 15</inkml:trace>
  <inkml:trace contextRef="#ctx0" brushRef="#br0" timeOffset="9996.5718">21127 1170 124 0,'-20'4'41'15,"19"7"0"-15,-14 10-10 16,-1 13-27-16,-4 5-1 16,9 6-1-16,-2-12-1 0,18-5 0 15,17-21-1-15,10-6 0 16,4-9 0-16,5-6 0 15,-41 14 0-15,49-22 0 16,-49 22 1-16,0 0-1 16,67-44 1-16,-67 44-1 15,0 0 1-15,56-43 0 16,-56 43 0-16,15-13-1 15,-15 13 0-15,10 3 0 16,-20 11-1-16,3 12 1 16,-8 5-2-16,5 7 1 15,8-4-3-15,9-9-1 16,17-8-10-16,-7-28-12 15,27-2-13-15,-44 13 1 16,46-35-1-16,-46 35 0 0</inkml:trace>
  <inkml:trace contextRef="#ctx0" brushRef="#br0" timeOffset="10192.583">21819 829 119 0,'21'-71'41'15,"-21"71"0"-15,0 0-8 16,0 0-29-16,0 0 0 15,0 0-1-15,0 0-3 16,-36 76 1-16,9 32-3 16,-5 5-2-16,20-3-22 15,-4-15-13-15,14-32-3 16,4-17 1-16,10-20 0 0</inkml:trace>
  <inkml:trace contextRef="#ctx0" brushRef="#br0" timeOffset="10583.6054">21841 1263 96 0,'0'0'39'16,"15"-48"3"-16,-15 48-2 15,0 0-23-15,27-4-12 16,-3 7-2-16,11 8 1 15,-35-11-2-15,51 13 0 16,-51-13 0-16,66 6-1 16,-66-6 1-16,76-2-2 0,-76 2 0 15,76-9 0-15,-76 9 0 16,75-19 0-16,-75 19 0 15,57-26 0-15,-57 26-2 16,0 0 0-16,56-36 3 16,-56 36-1-16,0 0 0 15,0 0 0-15,0 0-1 16,-46-12 3-16,-1 29-2 15,-2 11 2-15,-3 6-4 16,14 9 0-16,11-1-3 16,23-6-4-16,36-13-15 15,3-24-14-15,-35 1-3 16,68-13 2-16,-68 13-1 0</inkml:trace>
  <inkml:trace contextRef="#ctx0" brushRef="#br0" timeOffset="10890.6229">22723 1072 94 0,'0'0'43'0,"0"0"0"16,0 0-1-16,0 0-13 16,0 0-25-16,0 0-4 15,0 0 0-15,0 0 0 16,0 0 0-16,0 0 0 15,0 0 0-15,-36 56 0 16,36-56 0-16,0 0 0 16,24 61 0-16,32-30 0 0,-4-10 0 15,-4 3 0-15,-26-2 0 16,-25 8 0-16,-29 0 0 15,-9 2 0-15,-4-1-2 16,-13-9-12-16,21 2-9 16,-10-12-8-16,27 4-12 15,3-7-1-15,17-9 1 16,17 11 1-16</inkml:trace>
  <inkml:trace contextRef="#ctx0" brushRef="#br0" timeOffset="11003.6294">22768 1483 126 0,'-29'-14'33'15,"-4"-10"-25"-15,2-4-7 16,5-9-41-16,7 19-1 0</inkml:trace>
  <inkml:trace contextRef="#ctx0" brushRef="#br1" timeOffset="15675.8965">2286 2357 16 0,'17'-6'22'0,"6"6"2"15,-7-1 0-15,11-1-13 16,0 5-4-16,2 1-1 15,11 3-1-15,3-3-2 16,6 4 0-16,5-4 0 16,7 3 1-16,4-5-1 15,8 5 1-15,5-4-1 0,7 4 0 16,6-3 0-16,9 3-1 15,6-4-1-15,7-1 0 16,8 0 0-16,7-4 0 16,10-1-1-16,5 0 1 15,2-1 0-15,6 2 1 16,6 1-1-16,4 2 0 15,3 1 1-15,0 5-1 16,6 1 0-16,5 2 0 16,4 0 1-16,2-1-1 15,8 1 0-15,4-3 0 16,9-2 0-16,10-1 0 15,-1-5 1-15,9 0-1 16,5-2 0-16,4 0-1 0,-3 0 1 16,3 2-2-16,-1 1 1 15,-4 3 0-15,-2 1-1 16,3 1 1-16,-1 0-1 15,-1 2 1-15,10-4 0 16,5 0 0-16,4-4 1 16,11-1-1-16,7-2 1 15,0-1 0-15,8-3 0 16,2-1 0-16,1 0 0 15,2-1 0-15,2 2 0 16,3 0 0-16,2 1-1 16,8-2 1-16,-1 0-1 15,5 0 0-15,2-4 1 16,-1-1-1-16,4-3 0 0,1-3 1 15,1 0-1-15,4-2 0 16,-3-4 0-16,8 3 1 16,-1-1-2-16,1-1 1 15,0 0 0-15,-2 3 0 16,-5 1 0-16,-5 1 1 15,-5 3-1-15,0 2 1 16,-6-3 0-16,-1 8 0 16,-4-3 1-16,2 2-1 15,-6-3 0-15,2 0 0 16,-6 0 1-16,-1-2-1 15,-8 1 0-15,-5 1 0 16,-10 0-1-16,-4 1 0 0,-17-1-1 16,-10 0 2-16,-20 1-2 15,-16 2 2-15,-18-2-2 16,-16 3 2-16,-18-3 0 15,-16 0 0-15,-14 2 1 16,-9-2-1-16,-10 0 0 16,-7 0 0-16,-9-1-1 15,-8 1 1-15,-11 1 0 16,-8 3-1-16,-11 0 0 15,-7 0-1-15,-19 9 1 16,11-14-1-16,-11 14 0 16,0 0-1-16,-10-14 0 15,10 14-1-15,0 0-1 16,-15-7-4-16,15 7-24 0,0 0-1 15,1 18 1 1,-1-18-3-16</inkml:trace>
  <inkml:trace contextRef="#ctx0" brushRef="#br2" timeOffset="21869.2509">3164 2874 87 0,'-25'-3'35'0,"-14"0"1"15,-5 14 0-15,-21 3-31 16,3 14 0-16,-13-3 0 16,0 11-1-16,-1 1 0 15,5 1 0-15,6-2-3 16,17-3 0-16,10-4 0 15,21-1-1-15,15-5-1 0,18 0 1 16,16-2-1-16,13-2 1 16,10-2 0-16,5 2 0 15,5-2-1-15,-6 2 1 16,-4 0 0-16,-6 2 0 15,-14 6 0-15,-12 3 1 16,-18 6 0-16,-11 7-1 16,-14 3 3-16,-8 2-2 15,-5-1 1-15,-6-2-1 16,5-7 0-16,2-8-3 15,14-11-1-15,7-17-2 16,11-2-7-16,22-32-25 16,21-3-1-16,1-23 0 0,20-2-1 15</inkml:trace>
  <inkml:trace contextRef="#ctx0" brushRef="#br2" timeOffset="22119.2652">3463 2786 95 0,'0'-12'34'0,"-9"4"3"15,1 21 0-15,-9 9-32 16,3 14-1-16,-3 11 0 16,2 18 0-16,-8 11-1 15,4 17 0-15,0 4-2 16,0 7-1-16,4-6 1 15,1-4-2-15,2-5 0 0,2-14-5 16,12-5-2-16,-5-27-29 16,15-6 0-16,-5-27 0 15,13-4-2-15</inkml:trace>
  <inkml:trace contextRef="#ctx0" brushRef="#br2" timeOffset="22290.275">3166 3524 102 0,'-35'-14'38'16,"0"-1"0"-16,14 14-1 15,5-2-33-15,16 3 0 16,21-3-2-16,16-1-2 16,17-2-1-16,12-7-3 15,19 6-3-15,1-13-27 0,20 9-4 16,-6-7 1-16,5 10-1 15</inkml:trace>
  <inkml:trace contextRef="#ctx0" brushRef="#br2" timeOffset="22725.2998">4045 3409 103 0,'-43'-7'38'15,"5"14"2"-15,-9-11-2 16,13 13-33-16,-10 4 0 15,4 8-2-15,0 8 1 16,4 9-3-16,2 4 1 16,6 3-1-16,10 0 1 0,5 2-2 15,11-9 1-15,9-5-1 16,12-11 0-16,13-14 0 15,7-10 0-15,11-13-1 16,3-13 0-16,6-8 1 16,-3-8-1-16,-4-3 2 15,-7-2-1-15,-8 1 1 16,-11 6-1-16,-9 7 1 15,-12 9-1-15,-8 8 1 16,3 18-1-16,-23 4 0 16,7 15 0-16,-1 6-1 15,0 8 1-15,5 5 0 16,6 4-1-16,7-6-1 15,13 1-1-15,8-15-4 0,15 2-6 16,0-22-24-16,19 0-3 16,-5-22 0-16,11 3 1 15</inkml:trace>
  <inkml:trace contextRef="#ctx0" brushRef="#br2" timeOffset="23057.3188">4538 3443 100 0,'-19'15'36'15,"0"20"1"-15,-10-2 0 16,13 11-33-16,-7 1 1 15,7 6-2-15,2-3 0 16,6-2-1-16,3-9 0 16,7-7-1-16,4-9 1 15,-6-21-1-15,17 7 0 0,-3-21 0 16,0-11 0-16,-1-11 0 15,1-9 0-15,0-5 1 16,-4-7-2-16,2 1 2 16,-4 1-2-16,0 9 1 15,-1 2-1-15,0 11 1 16,0 7-1-16,1 10-1 15,5 9 0-15,2 5-2 16,9 9-2-16,4-2-2 16,17 14-11-16,-2-15-19 15,15 11-2-15,-6-13 1 16,9 9 0-16</inkml:trace>
  <inkml:trace contextRef="#ctx0" brushRef="#br2" timeOffset="23294.3324">5163 3414 107 0,'-40'6'38'16,"6"15"1"-16,-12-12-1 16,9 17-30-16,-7-3-3 15,7 5-1-15,2 5-1 16,9 3-2-16,10-1 1 15,7-1-2-15,18-2 0 16,9-8-1-16,16-5-1 16,11-15-2-16,17-3-6 15,-5-22-27-15,24-4-2 0,-5-21 0 16,10-1-1-16</inkml:trace>
  <inkml:trace contextRef="#ctx0" brushRef="#br2" timeOffset="23634.3518">5773 2908 120 0,'-18'21'40'16,"-21"6"1"-16,2 28-2 16,-12 9-35-16,7 13-1 15,-1 1 0-15,8 3-2 16,5-2 1-16,10-4 0 15,10-9-2-15,10-12 0 16,8-16 0-16,7-17 0 16,11-18 0-16,3-11 0 0,2-10 0 15,0-13 0-15,0-4 0 16,-2-3 0-16,-1 2 0 15,-6 4 0-15,-4 9 0 16,-5 7 0-16,0 11 0 16,-1 11 0-16,1 12 0 15,-3 9 0-15,3 11-4 16,-4-3-9-16,19 14-25 15,-13-11-3-15,8 4 0 16,0-18-3-16</inkml:trace>
  <inkml:trace contextRef="#ctx0" brushRef="#br2" timeOffset="25840.478">12404 2806 60 0,'0'0'33'16,"-21"0"0"-16,4 7-1 16,-12-4-18-16,3 21 4 15,-14-7-14-15,1 10-1 16,-3-2 0-16,2 5 0 15,3-1-1-15,7-1 0 16,8-2-1-16,10-4 0 16,9-3 0-16,12-4-1 15,7-5 0-15,10-1 0 16,9-2 0-16,4-1 0 0,3-1 1 15,-1-1-1-15,-1 2 0 16,-7 2 0-16,-6 4 0 16,-8 5 1-16,-12 5-1 15,-9 4 1-15,-9 2-1 16,-5 4 1-16,-6-1-1 15,0 2 0-15,0-4 0 16,2-6 0-16,9-4-2 16,11-19-2-16,6 22-10 15,7-31-21-15,17 2 1 16,1-20-1-16,15 3 0 15</inkml:trace>
  <inkml:trace contextRef="#ctx0" brushRef="#br2" timeOffset="26027.4887">12713 3042 97 0,'0'0'34'15,"-10"12"0"-15,-1 12 1 16,-12 5-31-16,3 7-1 16,0 4-1-16,2 4 0 15,0 0-1-15,7-3 0 16,3-3-3-16,2-13-3 15,21-1-28-15,-15-24-2 16,32-4 0-16,-9-24-1 16</inkml:trace>
  <inkml:trace contextRef="#ctx0" brushRef="#br2" timeOffset="26227.5002">12824 2810 106 0,'-20'1'36'16,"8"11"0"-16,-4-7-1 15,16-5-36-15,1 15 0 16,7-3-3-16,12 8-3 16,-2-10-6-16,16 12-20 15,-11-6 0-15,11 10-1 16,-11-8-1-16</inkml:trace>
  <inkml:trace contextRef="#ctx0" brushRef="#br2" timeOffset="26748.53">12953 3208 71 0,'-13'20'32'0,"7"7"-1"15,-5-9 1-15,14 4-19 16,-3-22-6-16,-1 20-2 16,1-20-1-16,12-3-1 15,-4-9 0-15,7-4-1 16,0-6 0-16,2-2 0 15,1-6 1-15,0-3-1 16,-2-2 0-16,0 2 0 16,-7 1 0-16,4 5 0 15,-6 3 0-15,1 7-1 16,-8 17 0-16,0 0 0 15,0 0 0-15,3 15-1 16,-6 6 0-16,-1 5 0 0,3-1 1 16,1 4-1-16,5-4 0 15,0 0 0-15,7-10 0 16,4-2 1-16,4-8-1 15,4-8 1-15,2-7 0 16,3-7 0-16,0-5 0 16,0-7 0-16,-2 1 0 15,-3 1-1-15,-2-1 1 16,-4 6 0-16,-5 5 0 15,-4 6-1-15,-9 11 1 16,0 0 0-16,6 17-1 16,-8 3 1-16,-4 8-1 0,1 5 1 15,2 3-2-15,-2 5 0 16,7-3-1-16,0-6-1 15,7 1-4-15,-2-19-9 16,17 6-20-16,-7-24-2 16,15 4 1-16,-8-19-1 15</inkml:trace>
  <inkml:trace contextRef="#ctx0" brushRef="#br2" timeOffset="27312.5622">13650 3043 103 0,'-4'11'35'16,"-14"-2"1"-16,11 14-2 15,-4 0-31-15,3 10 1 16,-4 5-1-16,5 4 0 16,1 2-2-16,3-2 1 0,1-4-1 15,3-2-1-15,0-7 0 16,0-8 1-16,3-11-1 15,-4-10 0-15,13-7 0 16,-4-10 0-16,1-12 0 16,0-4 0-16,0-9 1 15,2-3-1-15,0-3 0 16,1-2 0-16,2 4 0 15,-1 5 0-15,0 6 0 16,3 7 0-16,1 6 1 16,3 8-1-16,1 9 0 15,2 8 1-15,-2 5-1 16,0 6 0-16,0 3 0 0,-3 5 0 15,-1 3 0-15,-6 1 0 16,-6 3-1-16,-5 2 0 16,-6-1 0-16,-7 2 1 15,-8 1-1-15,-6-6 1 16,-9-1 0-16,-3-2 0 15,-3-6 1-15,1-2 0 16,2-4 0-16,6-1 0 16,3 1 0-16,7 6 0 15,6 6-1-15,5 6 0 16,4 9 0-16,2 6 0 15,0 9-1-15,2 1-2 16,3 3 0-16,-5-15-11 16,15 10-20-16,-10-25-1 0,14 1-2 15,-1-26-1-15</inkml:trace>
  <inkml:trace contextRef="#ctx0" brushRef="#br2" timeOffset="27560.5764">14278 2600 116 0,'-3'14'40'0,"-14"13"-1"16,8 28-6-16,-5 4-31 15,3 7 1-15,0 7-2 16,0 2 1-16,3 3-3 0,2-5-1 16,6 2-4-16,-5-19-6 15,10 6-24-15,-6-24-3 16,11-5 1-16,-5-22-1 15</inkml:trace>
  <inkml:trace contextRef="#ctx0" brushRef="#br2" timeOffset="27914.5967">14415 3064 106 0,'-1'20'38'15,"1"-20"1"-15,8 26-1 16,2-17-34-16,18-4-1 0,7-9 0 15,7-3 0-15,3-3-1 16,2-9-1-16,-2-2 0 16,-4-5 0-16,-11 2-1 15,-8-4 1-15,-12 1-1 16,-10 3 1-16,-9 2 0 15,-6 12 0-15,-12 8 0 16,-3 10 1-16,-7 12-1 16,0 13 1-16,-1 10 0 15,3 9-1-15,9 3 0 16,8-1-1-16,16-2-2 15,12-9-3-15,24 3-13 16,-4-29-20-16,29 2-3 16,-3-27-1-16,13 0-1 0</inkml:trace>
  <inkml:trace contextRef="#ctx0" brushRef="#br2" timeOffset="28665.6395">15662 2890 101 0,'0'0'35'0,"0"0"1"15,-34 3-8-15,11 4-22 16,-5-1-1-16,2 7 1 15,-5-1-2-15,4 4 0 16,-2 3-1-16,10 0-1 16,4 0-1-16,5 3 0 15,6-4-1-15,8 2 0 16,6-5 0-16,4 0 0 15,5-5 0-15,7-1-1 16,-1-3 1-16,0-1 0 0,-5-3 0 16,-1-1 0-16,-3 0 0 15,-16-1 0-15,9 11 0 16,-9-11 1-16,-18 23-1 15,5-6 0-15,-2 6 0 16,-3 3 0-16,1-1-1 16,0-1-1-16,8-1-1 15,2-8-2-15,9 4-7 16,-2-19-23-16,14-9-2 15,0-15 0-15,15 4-1 16</inkml:trace>
  <inkml:trace contextRef="#ctx0" brushRef="#br2" timeOffset="29086.6637">16053 2897 96 0,'1'25'36'16,"-18"-18"2"-16,3 15-4 15,-15-8-21-15,4 9-9 16,1 0 0-16,2 6 0 16,2 0-2-16,7 4 1 15,2-1-2-15,10 2 1 16,6-9-1-16,11-2 0 15,6-12-1-15,9-7 1 16,8-7 0-16,3-13 0 0,3-8 0 16,2-6 0-16,-1-2 0 15,-3 1-1-15,-8 1 1 16,-6 4-1-16,-9 6 0 15,-1 6 0-15,-19 14 0 16,14-6 0-16,-14 6 0 16,-5 26 0-16,-2-3 0 15,0 6-1-15,4 4-1 16,-4 3 0-16,12 4-4 15,-2-8-1-15,16 9-8 16,-6-24-21-16,20 6 0 16,-5-23-2-16,15 4 0 15</inkml:trace>
  <inkml:trace contextRef="#ctx0" brushRef="#br2" timeOffset="29635.6951">16704 3021 87 0,'-5'-16'37'15,"-13"-8"0"-15,4 19-1 16,-15-6-8-16,6 17-24 15,0 6-1-15,1 14-1 16,0 1 1-16,3 12-1 16,2 2-1-16,5 3 0 15,7-4 0-15,8-2 0 16,5-10-1-16,8-8 1 15,6-10-1-15,8-14 0 16,5-10 1-16,4-11-1 16,0-6 1-16,0-9-1 0,-4-2 1 15,-2-3-1-15,-4 4 0 16,-6 5 0-16,-9 8 0 15,-6 6-1-15,-8 22 1 16,0 0 0-16,-12 17-1 16,-7 23 1-16,-5 16-1 15,-10 17 1-15,-3 13 1 16,-5 15-1-16,0 5 1 15,-1 1 0-15,4-2 0 16,2-6 0-16,10-16 0 16,5-15 0-16,5-18-1 15,6-14 0-15,6-24 0 16,5-12 1-16,5-25 0 15,3-12-1-15,3-12 2 16,3-13-2-16,3-10 0 0,1-8 0 16,4-1-2-16,0 3 2 15,0 2-2-15,2 7 0 16,4 9-2-16,-1 8-1 15,9 22-5-15,-7-5-10 16,16 21-17-16,-10-6-1 16,19 15 1-16,-6-12-1 15</inkml:trace>
  <inkml:trace contextRef="#ctx0" brushRef="#br2" timeOffset="30652.7533">17371 2969 115 0,'-33'-10'37'15,"6"16"-1"-15,-17-9-5 16,1 17-25-16,-2 5-1 16,5 7 0-16,-2 5-1 15,7 10-1-15,1 0-1 16,11 3 0-16,5-4-1 15,12-4 0-15,12-7 0 16,11-9-1-16,11-13 0 16,8-11 0-16,5-10 0 15,7-13 0-15,-1-5 0 16,1-7-1-16,-6-1 1 15,-7-4 0-15,-7 7 1 16,-6 3-1-16,-10 6 0 16,-8 8 0-16,-6 9 1 15,2 11-1-15,-23 8 0 0,9 9 0 16,0 5 0-16,4 3 0 15,2 5 0-15,8-2-1 16,4-4 1-16,15-3-1 16,9-8-1-16,5-6 0 15,9-6 0-15,2-5 0 16,2-4-1-16,2-3 1 15,-2-1-1-15,-12 1 2 16,-4 0-1-16,-8 4 2 16,-11 5 0-16,-11 2 1 15,0 0 0-15,-10 24 0 16,-5-2 1-16,-2 2 0 15,-2 6-1-15,3 3 1 16,1-1-1-16,4-1 0 0,7-3 0 16,3-9 0-16,1-19-1 15,18 10 1-15,-1-21-1 16,3-7 1-16,2-10 0 15,1-7-1-15,-3-5 1 16,1-4-1-16,-4 0 0 16,-1 2 1-16,-3 6-1 15,-6 1 0-15,2 12 0 16,-3 5 0-16,2 5-1 15,-8 13 0-15,18-5-1 16,-6 7 0-16,8 2-1 16,4 0-1-16,11-2 0 15,3-2 0-15,8-1 1 0,-1-4 0 16,-1 0 2-16,-4-1 1 15,-6-1 0-15,-10 1 2 16,-11 0 1-16,-13 6 0 16,0 0 0-16,-27-4 0 15,3 5 1-15,1 5-2 16,-6 0 1-16,5 4-1 15,4 3-1-15,6-1 0 16,9 0-1-16,10-1 1 16,9 0-2-16,8-2 1 15,6-1 0-15,3 0 0 16,1-2-1-16,0 3 2 15,-6 1-1-15,-6 3 1 16,-11 3-1-16,-12 7 1 0,-12 5 0 16,-10 4-1-16,-5 2 0 15,-4-3-2-15,0 5-4 16,-2-12-5-16,18 7-8 15,-11-30-6-15,29-1-15 16,0 0-1-16,13-21 0 16,7-13 1-16</inkml:trace>
  <inkml:trace contextRef="#ctx0" brushRef="#br2" timeOffset="31234.7866">19037 2653 63 0,'25'-16'35'0,"-12"-5"0"16,2 19 2-16,-16-8-18 15,-2 22-15-15,-8 7 2 16,0 10 0-16,-6 7-1 0,3 10-1 15,-3 4 0-15,4 6-1 16,2-2-1-16,5 1 0 16,9-4-3-16,3-5-2 15,13 0-5-15,-5-18-27 16,20 2-3-16,-3-21 1 15,13-2-2-15</inkml:trace>
  <inkml:trace contextRef="#ctx0" brushRef="#br2" timeOffset="31444.7986">19362 2843 79 0,'-13'-18'38'0,"1"23"-2"16,-8 1 2-16,10 26-18 15,-14 2-16-15,10 9-1 0,1 6-2 16,11 1 0-16,-1 2-1 15,11-5-1-15,6-6 0 16,1-8-2-16,11-5-4 16,-10-25-24-16,16 2-5 15,-12-25 0-15,8-3-2 16</inkml:trace>
  <inkml:trace contextRef="#ctx0" brushRef="#br2" timeOffset="31594.8072">19371 2581 98 0,'-13'0'38'0,"-2"-1"-3"16,15 1-2-16,-6 31-52 0,6-31-18 16,34-9 1-16,-4-6-2 15,15 2 2-15</inkml:trace>
  <inkml:trace contextRef="#ctx0" brushRef="#br2" timeOffset="31834.8209">19754 2418 99 0,'-23'51'39'16,"-10"-2"0"-16,18 25 0 15,-1 0-35-15,9 10 0 16,7 4-2-16,4 2 1 0,1-3-2 15,6-2 0-15,3-8-4 16,0-14-1-16,4-5-5 16,-12-25-27-16,17-5-2 15,-7-29 0-15,12-6-1 16</inkml:trace>
  <inkml:trace contextRef="#ctx0" brushRef="#br2" timeOffset="32105.8364">19967 2774 111 0,'-20'25'40'0,"-12"-7"1"16,11 20 0-16,-16-4-38 15,12-1 1-15,3-2-2 0,5-2 0 16,5 1-1-16,5-7 0 15,7-1 0-15,7-4-1 16,10-5 0-16,3-4 0 16,10-3-1-16,7-6-2 15,5-1 0-15,-1-6-3 16,11 12-12-16,-11-19-19 15,8 13-3-15,-13-10 1 16,8 11-1-16</inkml:trace>
  <inkml:trace contextRef="#ctx0" brushRef="#br2" timeOffset="32479.8578">20222 3000 113 0,'-2'13'39'0,"2"-13"2"15,0 17-5-15,12-11-32 16,9-1 0-16,7-5-2 16,10 0 0-16,4-5 0 15,3-3 0-15,3-5-1 16,-1-2 0-16,-9-4 0 15,-4 0-1-15,-12 0 1 16,-9-2-1-16,-16-1 1 16,-7 8 0-16,-14 2-1 15,-9 9 1-15,-8 8 0 16,-7 9 1-16,1 11-2 0,1 10 0 15,7 7 0-15,10 2 0 16,15 6 0-16,16-6 0 16,23-6-3-16,12-14-7 15,25 7-12-15,-3-33-18 16,23 3-1-16,-5-23 0 15,14 1-3-15</inkml:trace>
  <inkml:trace contextRef="#ctx0" brushRef="#br2" timeOffset="33190.8984">21861 2460 105 0,'-10'-22'36'0,"-1"19"2"16,-20-6-7-16,3 25-26 16,-10 6-1-16,-1 16 1 15,-11 10-1-15,1 14 0 16,-3 6-1-16,4 3 1 15,4 2-1-15,6 0 0 16,8-4-1-16,9-2-1 16,14-8 0-16,8-11-1 15,17-12 0-15,11-10 1 0,8-15 0 16,6-12-1-16,4-10 1 15,1-12 0-15,-2-7 1 16,-1-5-2-16,-7 1 0 16,-9 2 0-16,-8 5 0 15,-6 7 0-15,-7 5 0 16,-8 15 0-16,0 0 0 15,-6 17 0-15,-1 1 0 16,1 6 0-16,5 3-3 16,1-3-1-16,14 4-4 15,2-20-8-15,28 6-21 16,-8-28-3-16,20 1 2 15,-3-21-2-15</inkml:trace>
  <inkml:trace contextRef="#ctx0" brushRef="#br2" timeOffset="33397.9103">22446 2241 118 0,'-36'10'39'0,"12"37"0"15,-14 6-1-15,10 16-34 16,-10 10-3-16,6 9 2 15,5 0-3-15,6-1 1 16,9-6-3-16,9-12-1 16,17-2-8-16,-5-20-26 15,20 0-1-15,-4-27-1 0,12 2 0 16</inkml:trace>
  <inkml:trace contextRef="#ctx0" brushRef="#br2" timeOffset="33807.9336">22574 2731 103 0,'-10'-13'40'16,"10"13"-1"-16,-14 17 0 16,11 19-20-16,-3-8-15 15,-3 4-1-15,-2 3 0 16,7 1-1-16,-2 0 1 15,4 1-3-15,6-6 0 16,8-7 0-16,4-5 0 0,7-9 0 16,6-6 0-16,4-8 0 15,0-7 0-15,4-8 0 16,-3-5 0-16,3-4 0 15,-6-5 0-15,-3-3 0 16,-2 3 0-16,-7 5 0 16,-4 4 0-16,-2 5 0 15,-7 9 0-15,-6 10 0 16,-4 20 0-16,-5 5 0 15,-2 5 0-15,-3 6 0 16,2 3 0-16,0 0 0 16,11 3-8-16,-2-18-3 15,23 13-11-15,-10-28-16 16,24 7-1-16,-4-19 1 15,17 2 0-15</inkml:trace>
  <inkml:trace contextRef="#ctx0" brushRef="#br2" timeOffset="34035.9468">23361 2716 126 0,'-23'15'39'0,"-20"-2"1"15,10 24-1-15,-11-5-35 16,4 7-1-16,8 0 1 15,5 4-4-15,11-2 0 16,8-7 0-16,16-6-2 16,10-7-2-16,17-2-4 15,2-23-13-15,24 9-17 0,-6-19-1 16,15 2-1-16,-8-16 0 15</inkml:trace>
  <inkml:trace contextRef="#ctx0" brushRef="#br2" timeOffset="34344.9645">23745 2785 106 0,'-28'-4'40'0,"1"26"0"16,-12-3-1-16,11 13-14 16,-9-2-22-16,6 5-1 15,4 0-2-15,7-1 0 16,8 2 0-16,8-9 0 15,10-5 0-15,10-3 0 16,7-11 0-16,7-9 0 0,6-6 0 16,0-8 0-16,-1-5 0 15,-1-7 0-15,-5 0 0 16,-7-7 0-16,-5 1 0 15,-10-1 0-15,-4 7-2 16,-5 3-2-16,-3 6-2 16,-10 1-6-16,15 17-14 15,-19-2-12-15,19 14 0 16,0-12 1-16,9 18-1 15</inkml:trace>
  <inkml:trace contextRef="#ctx0" brushRef="#br2" timeOffset="34696.9846">24220 2718 123 0,'-17'0'37'16,"-16"-6"3"-16,12 19-7 15,-18-7-29-15,-1 11 0 16,0 4-1-16,5 3 0 15,5 4-1-15,9 2 0 16,6-3-1-16,14 0-1 16,10-5 0-16,13-7-1 15,8-5 1-15,7-2-1 16,3-2 1-16,-2-3 0 15,-1 0 0-15,-8 0 0 16,-5 4 0-16,-12 8 0 16,-12 2 0-16,-13 5 1 15,-8 4-1-15,-4 1-1 0,-2 4 0 16,2-4-2-16,4 4-7 15,-4-22-11-15,28 10-16 16,-3-19-3-16,21-4 1 16,2-11-2-16</inkml:trace>
  <inkml:trace contextRef="#ctx0" brushRef="#br2" timeOffset="35078.0064">24452 2914 129 0,'-3'-13'39'15,"3"13"1"-15,0 0-9 0,0 0-27 16,20-10-1-16,-3 11-1 16,5-2 0-16,4 1 0 15,-1-2 1-15,5-3-3 16,-6-5 0-16,2-5 0 15,-4-3 0-15,-3-1 0 16,-9-4 0-16,-10-3 0 16,-6 3 0-16,-12 5 0 15,-7 9 0-15,-12 7 0 16,-6 11 0-16,-9 11 0 15,-1 11 0-15,1 9 0 16,7 2 0-16,8 4 0 16,12-2 0-16,16-3 0 15,17-8 0-15,18-15-2 0,25 3-10 16,-4-28-14-16,24 8-15 15,-4-17-1-15,17 5-1 16,-7-13-1-16</inkml:trace>
  <inkml:trace contextRef="#ctx0" brushRef="#br2" timeOffset="36297.0761">2849 4570 79 0,'0'0'36'15,"10"-23"-2"-15,-10 23 0 16,3-13-25-16,-3 13-1 15,0 0-3-15,0 0 0 0,5 23-1 16,-9 3 0-16,-4 7-1 16,-3 10-1-16,-7 6 0 15,-5 11 0-15,-8 5-1 16,-5 1 0-16,-8 2 0 15,0-2 0-15,3-2 1 16,4-6-2-16,9-9 2 16,13-5-1-16,16-12 1 15,20-9-2-15,19-12 1 16,16-9-1-16,13-9 0 15,10-8-1-15,5-7 0 16,2-5-1-16,4-2-4 16,-5-9-1-16,1 12-23 0,-19-13-8 15,-1 9-1-15,-15-6 0 16,-1 9 0-16</inkml:trace>
  <inkml:trace contextRef="#ctx0" brushRef="#br2" timeOffset="36501.0878">3508 4876 97 0,'-10'19'37'16,"-6"0"0"-16,7 19-2 16,-10-3-29-16,10 9-1 15,-3 3 0-15,9 5-3 16,-3 3 2-16,5 0-3 15,3-4-1-15,4-12-3 0,7-2-6 16,-8-21-26-16,20-7-4 16,-8-22 2-16,9-6-3 15</inkml:trace>
  <inkml:trace contextRef="#ctx0" brushRef="#br2" timeOffset="36665.0971">3553 4661 88 0,'-19'-18'37'0,"-1"1"0"15,20 17 0-15,-16-4-23 16,16 4-17-16,22 17-9 16,1-10-25-16,15 10 0 15,1-5 1-15,12 11-2 0</inkml:trace>
  <inkml:trace contextRef="#ctx0" brushRef="#br2" timeOffset="37215.1285">3954 5005 82 0,'-4'40'36'16,"-10"-10"1"-16,6 7 0 15,-10-6-29-15,10 5-3 16,-3-6 1-16,4 2-3 16,-1-8 0-16,3-2-2 15,3-6 0-15,2-16 0 16,0 0-1-16,19-2 0 15,-5-14 0-15,1-8 0 16,0-7-2-16,1-8 3 0,-5-4-2 16,3-6 1-16,-4-2-1 15,-1 3 1-15,-1 4-1 16,1 4 1-16,1 8 1 15,5 5-1-15,4 13 0 16,5 8 0-16,3 11 0 16,-2 8-1-16,6 5 1 15,-4 3 0-15,2 4 0 16,-7 3 0-16,-2 3-1 15,-11 1 1-15,-5 4 1 16,-9 1-2-16,-9 0 2 16,-6 3-2-16,-7 0 2 15,-6-2-1-15,0-4 2 16,-2-4-3-16,2-7 2 15,2-3-1-15,3-4 0 0,4-2 1 16,4-1-1-16,2 4 1 16,4 9 0-16,0 10 0 15,-2 13-1-15,-3 13 1 16,4 9 1-16,-1 8 0 15,2-1-2-15,7-5-2 16,12-8-4-16,-1-25-18 16,29-11-12-16,0-34 1 15,22-16-4-15,0-28-2 16</inkml:trace>
  <inkml:trace contextRef="#ctx0" brushRef="#br2" timeOffset="37584.1496">4622 4923 93 0,'0'0'39'0,"-15"16"1"16,3 20 0-16,-12 2-24 16,8 9-14-16,-1 6 2 15,6 5-3-15,0-1 1 16,9-6-3-16,4-2 0 15,5-11-4-15,5-6-1 16,-2-15-3-16,15 0-7 16,-15-27-22-16,17-3 1 15,-11-20 0-15,7-4 2 16,-10-24 13-16,8 2 9 15,-11-18 10-15,-4-8 9 16,7 7 24-16,-17-4 3 16,5 17 2-16,-10-1-2 0,7 24-9 15,-11 1-9-15,12 26-7 16,1 15-3-16,0 0-5 15,8 16-7-15,0-3-27 16,26 12 1-16,-2-6-3 16,14 7 0-16</inkml:trace>
  <inkml:trace contextRef="#ctx0" brushRef="#br2" timeOffset="38003.1736">5223 4926 105 0,'-22'12'38'0,"-16"-5"0"15,5 20-4-15,-13-6-27 16,-2 11-1-16,-1 4 0 16,2 8-2-16,7 0 0 15,11-3-2-15,11-4 0 16,20-8-1-16,14-15 1 15,13-12-2-15,17-14-1 16,10-17 2-16,7-16-1 16,5-13 0-16,-4-11 0 15,-1-7 1-15,-7-4-2 16,-8-1 2-16,-10 1 0 15,-7 11-1-15,-11 7 1 16,-7 16-1-16,-13 19 0 16,0 27 0-16,-22 9 0 0,-1 27 0 15,-5 21 0-15,-3 14-1 16,0 12 0-16,4 2-1 15,10 3 0-15,7-10-3 16,17-4-2-16,10-21-8 16,27-1-7-16,-3-33-18 15,26-4 2-15,-5-26-2 16,17-4 1-16</inkml:trace>
  <inkml:trace contextRef="#ctx0" brushRef="#br2" timeOffset="38288.1899">5892 4887 106 0,'-39'12'39'0,"6"13"2"0,-9-4-4 16,16 9-33-16,1-1 0 16,11-1-2-16,13-5 0 15,7-3 0-15,16-10-1 16,10-2-1-16,6-4 1 15,4-3-1-15,-3 1 0 16,-5 4 1-16,-6 5 0 16,-10 5 0-16,-8 7 1 15,-13 0-2-15,-10 4 0 16,-5 2-2-16,-5 0-1 15,-4-9-9-15,10 12-14 16,-15-24-14-16,13 4 0 16,-4-16-3-16,23 4 1 15</inkml:trace>
  <inkml:trace contextRef="#ctx0" brushRef="#br2" timeOffset="39235.2442">12237 4422 77 0,'0'0'35'0,"-5"-18"0"15,5 18-2-15,-5-13-25 16,5 13-1-16,0 0-1 15,0 0-1-15,-8 27-1 0,8 6-2 16,-5 9 0-16,1 15 0 16,-3 13-2-16,-2 13 1 15,-5 6 0-15,0 4-1 16,-4-2 1-16,-2-10-3 15,13-11 0-15,-1-24-3 16,21-10-8-16,-3-36-23 16,22-16-1-16,-3-28 1 15,11-9-2-15</inkml:trace>
  <inkml:trace contextRef="#ctx0" brushRef="#br2" timeOffset="39452.2566">12234 4351 90 0,'-11'-7'38'0,"2"-7"1"15,18 12 0-15,5-11-23 16,16 5-11-16,12-6-3 16,14-1 0-16,6 0 0 15,3-1-2-15,2 7-1 16,-4-2-4-16,-1 17-7 15,-19-9-23-15,3 20-3 16,-24-5-1-16,-2 15 0 16</inkml:trace>
  <inkml:trace contextRef="#ctx0" brushRef="#br2" timeOffset="39633.2668">12323 4729 101 0,'-27'31'37'15,"6"-17"0"-15,26 2-2 16,15-20-33-16,22-10-1 15,19-7-1-15,12-6-4 16,12 4-1-16,2-9-5 16,20 15-25-16,-17-7-1 15,1 17 0-15,-20-3-1 16</inkml:trace>
  <inkml:trace contextRef="#ctx0" brushRef="#br2" timeOffset="40165.2973">13224 4703 93 0,'-12'-4'35'0,"-4"-4"-2"15,16 8-2-15,-26 3-23 16,7 4-2-16,-12 0 0 15,-3 11-2-15,-8 5 0 16,-4 8 0-16,-1 6-1 16,0 8-1-16,3 2 0 0,10-1-1 15,8-1 2-15,17-7-3 16,15-9 1-16,16-12-1 15,18-12 0-15,13-13 0 16,10-14 1-16,5-8-1 16,2-7-1-16,-2-3 2 15,-11-4 0-15,-10 5 0 16,-13 2 0-16,-12 7-1 15,-13 7 1-15,-6 10 0 16,-3 13-1-16,-24 3-1 16,5 16 1-16,0 5 0 15,2 7-1-15,3 5 0 16,7 1-1-16,9-4 0 15,12-3-3-15,9-16-1 0,21-1-10 16,-7-26-20-16,27-3-2 16,-6-20 0-16,17-2 0 15</inkml:trace>
  <inkml:trace contextRef="#ctx0" brushRef="#br2" timeOffset="40369.309">13921 4227 112 0,'-25'20'36'15,"3"28"1"-15,-12 6-3 16,5 18-32-16,0 11-1 16,4 8-1-16,4 4 0 15,4-4-3-15,10 0-1 0,-1-22-13 16,15 3-19-16,-5-27-1 15,13-10-1-15,-6-23 0 16</inkml:trace>
  <inkml:trace contextRef="#ctx0" brushRef="#br2" timeOffset="40558.3198">13653 4715 107 0,'-20'-11'37'0,"30"18"0"16,-10-7-4-16,42-18-33 15,7 2-1-15,10-12-4 16,21 5-22-16,-1-20-8 16,13 2-1-16,-8-13-1 0,8 4 2 15</inkml:trace>
  <inkml:trace contextRef="#ctx0" brushRef="#br2" timeOffset="40750.3308">14537 4049 109 0,'-25'31'38'0,"-12"10"0"16,5 29-2-16,-15 4-31 15,11 10-3-15,3 4 0 16,3 7-1-16,10-3-1 16,1-4-2-16,9-8-2 15,5-13-1-15,12 1-15 16,-10-30-17-16,10-4-1 15,-9-24 1-15,2-10-2 0</inkml:trace>
  <inkml:trace contextRef="#ctx0" brushRef="#br2" timeOffset="40939.3416">14116 4671 112 0,'0'0'39'16,"0"0"0"-16,13 2-3 15,8-7-34-15,15-2-1 16,11-2-1-16,11-5-2 15,9 4-2-15,-1-9-4 16,20 16-23-16,-19-13-6 16,6 10 0-16,-14-10-2 0</inkml:trace>
  <inkml:trace contextRef="#ctx0" brushRef="#br2" timeOffset="41436.3701">14842 4579 106 0,'-23'11'38'16,"6"16"-1"-16,-14-6-2 15,12 12-28-15,-5 0-1 16,7 5-2-16,4-3-1 15,8 0-1-15,8-8 0 16,7-8 0-16,6-14-2 16,11-9 1-16,1-12-1 15,6-8 1-15,3-7-1 16,-1-5 0-16,0-4 1 15,0 1-1-15,-6 2 0 0,-6 6 0 16,-4 10 0-16,-5 10-1 16,-15 11 1-16,9 18-1 15,-13 17 1-15,-9 14-1 16,-7 18 0-16,-6 15 0 15,-7 17 0-15,-3 10 0 16,-2 9 1-16,-3 5 0 16,1 0 0-16,1-12-1 15,0-9 2-15,9-18 0 16,1-18-1-16,7-24 2 15,3-20-2-15,3-23 3 16,5-21-3-16,5-16 0 16,5-16 1-16,7-12-1 15,5-10 1-15,8-7-3 16,4 0 3-16,7 4-2 0,6 6 0 15,2 6 2-15,5 14-4 16,0 3-2-16,10 23-9 16,-12-12-11-16,14 16-15 15,-7-9 1-15,15 6-2 16,-8-12-1-16</inkml:trace>
  <inkml:trace contextRef="#ctx0" brushRef="#br2" timeOffset="42195.4135">16052 4319 90 0,'8'-12'37'0,"-10"-4"-1"15,2 16 1-15,-2-12-25 16,2 12-8-16,0 0 0 15,-7 22-2-15,0 7 1 16,0 14-1-16,-5 7 0 16,-3 13-1-16,-4 6 0 15,3 5 0-15,-4-5-1 16,2-5 1-16,3-10 0 15,2-14-1-15,5-10 1 16,3-16 0-16,5-14 1 16,12-19-1-16,-2-13 0 0,6-8 0 15,1-12 1-15,2-8-1 16,6-8 0-16,-3-6 1 15,0-2-1-15,-1 3 0 16,-3 10 0-16,-1 4 1 16,0 11-1-16,-3 11 1 15,-1 14-2-15,2 18 0 16,4 15 0-16,-5 20 0 15,2 11 0-15,0 9 0 16,2 12 0-16,0 7 0 16,-2 5 0-16,2-2-3 15,-2 1 1-15,0-9 0 16,2-4-2-16,-7-10-1 15,4-7-4-15,-9-22-5 0,8 6-7 16,-14-27-17-16,0 0 1 16,-17-18-1-16,11 0 2 15</inkml:trace>
  <inkml:trace contextRef="#ctx0" brushRef="#br2" timeOffset="42345.422">16103 4641 119 0,'-17'-5'38'0,"4"-8"0"15,25 18-6-15,1-10-29 16,15 3-3-16,17-1-2 15,7-8-6-15,28 17-19 16,-6-19-9-16,17 13-1 16,-7-8-2-16,8 9 1 15</inkml:trace>
  <inkml:trace contextRef="#ctx0" brushRef="#br2" timeOffset="42594.4363">16976 4510 101 0,'-21'2'38'16,"-15"-6"1"-16,7 17-1 15,-17 1-28-15,8 4-5 16,-4 5-1-16,7 8-1 16,4 2 0-16,8 4-1 15,8 1-1-15,13-3-1 16,14-3-1-16,11-5-1 15,17-8-2-15,5-13-2 16,16 0-6-16,-4-28-13 16,15 8-12-16,-13-19-2 0,8 4 1 15,-17-16 0-15</inkml:trace>
  <inkml:trace contextRef="#ctx0" brushRef="#br2" timeOffset="42766.4461">17311 4475 118 0,'0'0'38'0,"-16"6"1"15,10 22-8-15,-15-3-27 16,8 10-1-16,-1 5-1 15,2 6-1-15,2 3-1 16,5-3-1-16,5-2-2 16,1-11-2-16,13 3-8 15,-14-36-18-15,23 21-8 16,-10-31 1-16,10-1-2 15</inkml:trace>
  <inkml:trace contextRef="#ctx0" brushRef="#br2" timeOffset="42908.4543">17326 4257 112 0,'-10'-45'37'0,"10"19"-1"16,-4 5-5-16,4 21-37 16,28 5-25-16,-13 2-6 15,16 15 0-15,3-5-1 16</inkml:trace>
  <inkml:trace contextRef="#ctx0" brushRef="#br2" timeOffset="43329.4783">17897 4478 87 0,'-38'-5'39'16,"11"6"-1"-16,-16-7 2 16,9 13-25-16,-15 6-10 15,4 9 1-15,-3 10-2 16,8 9 0-16,4 4-2 15,13 2 0-15,10-4-1 16,14-5-1-16,14-13 1 16,13-14-1-16,11-15 0 15,12-16 1-15,6-17-1 16,4-15 1-16,2-11-1 15,-2-11 2-15,-2-5-1 0,-2-5 0 16,-5 3-1-16,-8 4 1 16,-7 13 0-16,-9 16 0 15,-13 17-1-15,-15 31 0 16,0 0 2-16,-23 43-2 15,-7 15-2-15,-4 14 1 16,1 11 0-16,-1 0-3 16,13 1-1-16,6-13-3 15,23 1-8-15,1-33-7 16,29 0-17-16,0-28 0 15,22-9-1-15,0-21 2 16</inkml:trace>
  <inkml:trace contextRef="#ctx0" brushRef="#br2" timeOffset="43630.4955">18598 4322 105 0,'-52'15'40'16,"1"16"1"-16,-12-6-1 15,18 8-33-15,0-3-4 16,12-1-1-16,17-7 0 15,19-4-1-15,20-10 0 16,15-5-1-16,14-4 1 16,3 1-1-16,-1 1 0 15,-4 6 0-15,-12 7 1 16,-17 8-1-16,-17 9 1 15,-21 7-1-15,-11 5 0 16,-10 2-1-16,-6 0-1 16,-3-9-3-16,9 2-10 0,-7-27-11 15,22 7-15-15,5-23 0 16,18 5-2-16,5-33 1 15</inkml:trace>
  <inkml:trace contextRef="#ctx0" brushRef="#br2" timeOffset="45106.58">2570 6369 70 0,'0'0'31'0,"13"-11"0"15,0 8-3-15,-15-12-15 16,2 15-6-16,7-18-2 15,-7 18 0-15,7-17 1 16,-7 17-2-16,0 0 1 16,0 0-1-16,0 0-1 15,12 6 0-15,-13 8 0 16,3 10 0-16,-1 12-2 15,3 12 0-15,-1 16 1 0,4 13 0 16,-6 12-1-16,2 10 2 16,-3 4-2-16,-3 2 1 15,-1-5-2-15,-2-10 2 16,-2-14-1-16,2-15-2 15,-2-17 1-15,6-18 0 16,2-26 0-16,0 0 1 16,1-41-1-16,5-3 1 15,3-15 0-15,-3-9-1 16,1-12 1-16,1-12-1 15,-1-2 1-15,2-4-3 16,0 1 2-16,5 5-1 16,1 6 1-16,5 9-2 0,6 9 2 15,7 17 0-15,5 12 0 16,0 14 0-16,1 16 0 15,0 10 0-15,-2 9 0 16,0 13 0-16,-9 11 0 16,-8 8 1-16,-9 14-1 15,-12 5 2-15,-14 3-2 16,-9 6 3-16,-10-1-3 15,-10-1 2-15,-5-9-3 16,-2-11 1-16,5-10-3 16,6-18-3-16,18-2-12 15,-4-29-19-15,23-8-2 16,6-19 1-16,16-1-1 15</inkml:trace>
  <inkml:trace contextRef="#ctx0" brushRef="#br2" timeOffset="46022.6323">3296 6897 81 0,'6'-12'36'15,"6"11"-1"-15,-12 1 1 16,8 18-12-16,-9-1-21 16,-4 9 1-16,-3 11-2 15,0 8 1-15,-4 9-1 16,0 3-1-16,1 1 0 15,0-2 0-15,1-4 0 16,2-9 0-16,2-11 0 16,4-9-1-16,-1-13 1 0,3-10 0 15,5-18 0-15,5-9 0 16,-2-9 0-16,5-8 1 15,-1-8-1-15,3-6 0 16,0-2 0-16,-1 1 0 16,1 8 0-16,-2 3 0 15,0 10-1-15,-2 7 0 16,3 10 0-16,3 7 0 15,1 8 0-15,4 4 0 16,6 4-1-16,4-2 1 16,7 1 0-16,3-2-1 15,6-2 1-15,-1-1 0 16,-1-2 0-16,-2-2 0 15,-8 2 0-15,-6 0 0 16,-8 3 0-16,-10 4 1 0,-12-1-1 16,-1 18 1-16,-13 3-1 15,-4 7 1-15,-2 11 0 16,-4 5 0-16,-1 8 0 15,5 3 0-15,2-2 0 16,10 0 0-16,7-4-1 16,9-12 0-16,9-11 1 15,12-14-2-15,7-15 2 16,5-15-1-16,3-8 2 15,-1-12-2-15,-6-10 0 16,-7-3 0-16,-12-3 0 16,-12 3 0-16,-10 3 0 0,-10 5 0 15,-9 9 0-15,-4 7 0 16,-2 13 0-16,2 7-4 15,10 13-1-15,3-2-6 16,23 17-8-16,-9-21-17 16,40 24-3-16,-1-23 2 15,22 0-2-15</inkml:trace>
  <inkml:trace contextRef="#ctx0" brushRef="#br2" timeOffset="46262.6461">4678 6341 109 0,'-27'-9'37'0,"5"23"2"0,-10 5-5 16,3 25-29-16,0 10 1 15,6 20-2-15,4 10-2 16,2 12 1-16,6 4-2 15,4 1 0-15,6 1-4 16,0-9-2-16,10 1-13 16,-8-26-18-16,9-10-3 15,-3-26-1-15,7-12 1 16</inkml:trace>
  <inkml:trace contextRef="#ctx0" brushRef="#br2" timeOffset="46465.6576">4354 6874 129 0,'-15'11'41'16,"0"-4"-3"-16,23 14-3 16,4-13-32-16,14-6-2 15,15-3-1-15,12-4-2 16,17-2-3-16,3-12-10 15,16 11-21-15,-8-13-4 16,4 10 0-16,-15-4 0 16</inkml:trace>
  <inkml:trace contextRef="#ctx0" brushRef="#br2" timeOffset="46841.6792">4980 6993 118 0,'-19'32'39'0,"-2"-12"0"16,14 4-1-16,6-9-35 15,13-8 0-15,7-6-2 16,14-6 0-16,5-6 0 16,5-5 0-16,0-5 0 15,-4-3 0-15,-6-1 0 16,-7-1 0-16,-8 0 0 15,-11 3 0-15,-10 2 0 16,-8 6 0-16,-11 3 0 16,-6 11-1-16,-6 8 2 15,-4 8-2-15,0 9 0 16,0 9 0-16,2 8 0 0,9 3 0 15,9-1 0 1,12 0 0-16,12-8 0 0,16-7-2 16,13-8-1-16,12-13-3 15,15-4-4-15,3-20-10 16,19 2-18-16,-13-17-1 15,11 1 0-15,-15-14 0 16</inkml:trace>
  <inkml:trace contextRef="#ctx0" brushRef="#br2" timeOffset="47029.6899">5704 6790 96 0,'-18'12'40'16,"-14"3"2"-16,4 18-3 16,-10-8-7-16,8 15-29 15,2 1 0-15,11 3-3 16,4-1 0-16,9-2 0 0,12-3-6 15,5-12-4-15,17 9-14 16,-12-25-15-16,12 3-3 16,-8-20 1-16,10-1 0 15</inkml:trace>
  <inkml:trace contextRef="#ctx0" brushRef="#br2" timeOffset="47480.7158">5799 6595 108 0,'-11'0'40'0,"11"0"0"16,-7 18 0-16,5-7-29 0,2-11-7 16,21 17 0-16,-1-5-3 15,2 0 1-15,0 3 0 16,3 6-1-16,-2 5-1 15,-4 4 2-15,-5 8-2 16,-6 7 0-16,-11 4 0 16,-5 4 0-16,3-2 0 15,-9-4 0-15,5-7 0 16,1-9 0-16,5-11 0 15,3-20 0-15,18-8 0 16,6-17 0-16,1-11 0 16,9-10 0-16,-1-4 0 15,7-3 0-15,-3 4 0 16,-4 7 0-16,-5 11 0 0,-9 12 0 15,-7 16 0-15,-12 3 0 16,6 31 0-16,-10-1 0 16,-5 6 0-16,8 7-3 15,1-5-2-15,14 5-7 16,0-18-4-16,28 3-15 15,-5-18-9-15,17-1 1 16,3-21-2-16,10-1 3 16</inkml:trace>
  <inkml:trace contextRef="#ctx0" brushRef="#br2" timeOffset="47757.7315">6793 6635 104 0,'-31'14'38'15,"-10"1"3"-15,6 17-2 16,-13 1-26-16,18 0-10 15,8-1-1-15,14 1 0 16,11-9-1-16,10-7 0 16,14-8-1-16,9-4 1 15,5-5-1-15,0-2 0 16,-2 1 0-16,-11 2 0 15,-8 4 0-15,-11 7 0 16,-10 6 0-16,-14 3-2 16,-7 7-2-16,-11-10-10 15,6 16-17-15,-16-15-8 16,7 6-1-16,-3-15-1 15</inkml:trace>
  <inkml:trace contextRef="#ctx0" brushRef="#br2" timeOffset="49839.8507">12221 6287 93 0,'16'-6'34'0,"-16"6"0"15,0 0-2-15,-9 14-28 0,3 3-1 16,-8 6 0-16,3 15 1 15,-7 9-1-15,2 10 2 16,-5 5-2-16,-2 9 2 16,0-2-3-16,2 1 2 15,-1-9-2-15,1-6 1 16,5-11-2-16,1-12 1 15,5-17-1-15,10-15 0 16,0-12 1-16,12-18-1 16,5-16 0-16,8-14-2 15,3-9 2-15,4-8-2 16,6-4 2-16,0-2-2 15,0 2 2-15,0 10-3 16,-6 5 3-16,-1 11-1 0,-3 12 0 16,-5 11 0-16,-1 14 0 15,-4 14 0-15,-1 13 0 16,1 13 1-16,-5 15-1 15,1 7 0-15,0 13 0 16,-1 9 0-16,0 8 0 16,-4 7 2-16,-3 4-2 15,-2-1 1-15,-1-2-2 16,-3-7 1-16,0-6-4 15,-1-17-1-15,9-2-14 16,-15-30-18-16,13-7-2 16,-6-13 0-16,1-23 1 15</inkml:trace>
  <inkml:trace contextRef="#ctx0" brushRef="#br2" timeOffset="50007.8603">12185 6719 122 0,'0'0'36'16,"-8"-17"2"-16,36 11-9 15,5-10-27-15,18-2-2 16,12-4-3-16,6-7-7 16,17 7-24-16,-11-6-4 15,4 8 2-15,-8-5-3 16</inkml:trace>
  <inkml:trace contextRef="#ctx0" brushRef="#br2" timeOffset="50590.8936">12960 6538 81 0,'-20'18'37'15,"5"8"1"-15,-7 0-1 16,9 13-13-16,-2-6-20 16,3 6 1-16,-3-1-1 15,2 4-1-15,-3-2 0 16,5-3-1-16,-2-4-1 15,6-8 1-15,1-9-1 16,6-16 0-16,0 0 0 16,6-12-1-16,5-13 0 15,5-7 0-15,3-6 0 16,4-5 0-16,0-2 0 15,0 1-1-15,-2 2 1 0,-2 9-2 16,-7 6 2-16,-1 9-1 16,-11 18 1-16,10-5 0 15,-10 5 1-15,1 26 1 16,-2-3-1-16,3 1 1 15,3 6-1-15,6-3 1 16,5-4-1-16,6-2 0 16,9-9-1-16,4-7 0 15,8-10 0-15,6-6 1 16,1-11-1-16,1-6-1 15,-2-6 1-15,-4-4-2 16,-7 1 3-16,-5 4-2 16,-10 8 1-16,-10 3-1 15,-13 22 1-15,0 0 0 0,-7 14 1 16,-7 15 1-16,-2 10-1 15,-2 8 0-15,1 8-2 16,2 1 2-16,8 2-3 16,4-11 0-16,14-2-4 15,4-22-8-15,26 5-9 16,-4-29-15-16,17 2 0 15,-3-24 0-15,13 0 0 16</inkml:trace>
  <inkml:trace contextRef="#ctx0" brushRef="#br2" timeOffset="50764.9036">13912 6672 119 0,'-22'19'38'0,"6"14"2"16,-11-4-6-16,10 9-30 15,2 1-2-15,4 0 0 16,8 2-3-16,2-10-4 15,11 6-14-15,-5-21-16 16,11-1-4-16,-6-14 1 16,10-2-2-16</inkml:trace>
  <inkml:trace contextRef="#ctx0" brushRef="#br2" timeOffset="51258.9318">13936 6415 91 0,'0'0'35'15,"25"-8"1"-15,-7 7 0 16,11 9-22-16,-4-4-9 16,7 6 0-16,-4-1 0 15,1 7 0-15,-6 4-1 16,-3 6-1-16,-6 6 0 15,-5 6 1-15,-8 5-2 16,-4 6 1-16,-7 1-2 16,-4 3 2-16,-2-3-3 15,1-7 0-15,2-5 0 16,2-10 0-16,7-11 0 15,4-17 0-15,19-12 0 16,4-10 0-16,8-12 0 0,6-10 0 16,3-6 0-1,5-3 0-15,-1 1 0 0,-5 6 0 16,-3 7 0-16,-7 8 0 15,-9 12 0-15,-6 15 0 16,-14 4 0-16,4 25 0 16,-12 5 0-16,-2 9 0 15,-2 6 0-15,1 1 0 16,3 3-5-16,5-9 1 15,15-2-3-15,2-14-5 16,22 1-7-16,-7-31-6 16,18 4-13-16,-4-23 2 15,13 1-1-15,-8-16 2 16</inkml:trace>
  <inkml:trace contextRef="#ctx0" brushRef="#br2" timeOffset="51545.9483">14919 6511 115 0,'3'-13'36'0,"-17"5"2"15,7 24-5-15,-20 4-25 16,2 15-1-16,-3 9-2 15,4 9 0-15,1 5-2 16,8 4 2-16,6-4-5 16,12-9 0-16,10-9 0 15,11-12 0-15,11-17 0 16,11-16 0-16,3-17 0 15,5-11 0-15,-3-11 0 16,-4-9 0-16,-9-5 0 16,-13-2 0-16,-10 0 0 15,-17 6-3-15,-12 12-1 0,-12 7-1 16,-5 17-2-16,-10 0-6 15,8 32-8-15,-15-5-17 16,15 19 0-16,1 0 1 16,14 5-4-16</inkml:trace>
  <inkml:trace contextRef="#ctx0" brushRef="#br2" timeOffset="52359.9949">16092 6114 78 0,'0'0'38'15,"-14"7"-1"-15,7 16 1 16,-11 1-18-16,-3 21-16 16,-6 7 0-16,4 13-1 15,-9 5 1-15,0 10 0 16,-2 0-1-16,4 0 1 15,-2-6-2-15,8-10 1 16,5-10-1-16,8-13 1 16,6-17-2-16,5-24 0 15,19-8 0-15,5-24 0 0,9-18 0 16,5-11-2-16,2-12 1 15,4-11-1-15,0-6 1 16,-2-1-1-16,-4 2 1 16,-5 10-2-16,-9 11 3 15,-4 12 0-15,-6 16-1 16,-3 18 1-16,-11 22 0 15,15 16-1-15,-10 20 1 16,2 12-1-16,-1 10 0 16,6 12 0-16,0 5 1 15,4 4 1-15,0-2-2 16,3-2 0-16,1-5 0 15,-2-9 0-15,2-6-6 16,-9-17 0-16,8 0-10 0,-19-27-7 16,7 1-17-16,-14-24 2 15,7 12 0-15,-28-34 1 16</inkml:trace>
  <inkml:trace contextRef="#ctx0" brushRef="#br2" timeOffset="52508.0032">16071 6618 95 0,'-32'-14'38'0,"17"12"1"16,4-5-1-16,24 13-13 15,9-13-23-15,19-1-2 16,17-2-2-16,11-5-6 16,23 12-9-16,-8-14-22 15,16 5 1-15,-11-3-1 16,6 8 0-16</inkml:trace>
  <inkml:trace contextRef="#ctx0" brushRef="#br2" timeOffset="52921.0269">16965 6424 110 0,'-34'-1'39'15,"6"14"1"-15,-15-4-1 16,11 11-33-16,-9 6-2 16,5 9 2-16,5 3-3 15,11 6 2-15,10-3-2 16,12 1-3-16,16-7 0 15,12-9 0-15,15-7 0 16,7-11-3-16,13-4-5 0,-4-19-7 16,16 6-9-16,-16-23-16 15,5 5 1-15,-17-15-1 16,4 7 1-16,-20-10 15 15,4 12 6-15,-14 7 24 16,-21-5 12-16,5 19 15 16,-7 12 4-16,-11-1 0 15,-8 12 0-15,9 21-10 16,-17-6-4-16,11 12-15 15,0 3-4-15,4 1 1 16,4 0-3-16,3-3 1 16,10-7-3-16,-1-9-3 15,13-1-7-15,-6-28-15 16,19 4-14-16,-10-18 1 0,11-3-1 15,-9-12-3-15</inkml:trace>
  <inkml:trace contextRef="#ctx0" brushRef="#br2" timeOffset="53049.0343">17413 6225 85 0,'-9'-44'37'0,"-4"4"-2"16,9 13-3-16,7 15-36 16,-3 12-29-16,23-2-2 15,-5 11-3-15,17 13 1 16</inkml:trace>
  <inkml:trace contextRef="#ctx0" brushRef="#br2" timeOffset="53484.0591">18064 6390 81 0,'-36'-3'39'0,"-1"10"0"16,-20-3 2-16,5 14-15 15,-7-2-20-15,-1 12-1 16,2 4 0-16,7 6 1 15,8 5-3-15,14 1 1 16,20-8-4-16,17-7 0 16,22-14 0-16,15-15 0 15,18-15 0-15,11-17 0 16,9-14 0-16,6-10 0 15,-4-11 0-15,-5-5 0 0,-11-3 0 16,-10-1 0-16,-10 7 0 16,-13 6 0-16,-16 12 0 15,-12 13 0-15,-13 18 0 16,-10 24 0-16,-15 21 0 15,-6 20 0-15,-8 20 0 16,0 12 0-16,2 8 0 16,6 3 0-16,14-3 0 15,13-9-4-15,27-3-7 16,4-27-4-16,29-1-13 15,-4-30-11-15,23-8-2 16,-4-20 0-16,10-9 3 16</inkml:trace>
  <inkml:trace contextRef="#ctx0" brushRef="#br2" timeOffset="53785.0764">18811 6263 114 0,'-20'-1'40'16,"-16"3"1"-16,2 20-2 15,-9 0-32-15,6 7-5 16,3 3 0-16,11 1-1 15,9-5 0-15,13-3 0 16,14-5 0-16,11-6 0 16,11-6-1-16,2-1 0 15,3-1 0-15,-5 2 1 16,-8 7 0-16,-11 4 2 15,-11 7-3-15,-15 7 0 16,-13 4 0-16,-6 4 0 0,-7 1 0 16,-2-5 0-16,4-4 0 15,1-11-11-15,24 1-11 16,-5-25-17-16,14 2-4 15,25-28 1-15,18 5-2 16</inkml:trace>
  <inkml:trace contextRef="#ctx0" brushRef="#br2" timeOffset="53913.0837">19226 6650 89 0,'-28'3'3'15,"-7"-8"-5"-15,-1-9 2 16,4-3-21-16</inkml:trace>
  <inkml:trace contextRef="#ctx0" brushRef="#br1" timeOffset="59770.4187">11307 558 45 0,'0'0'31'0,"0"0"1"16,0 0-1-16,0 0-17 16,0 0-7-16,0 0-3 15,0 0-1-15,0 0 0 16,0 0-2-16,0 0 1 15,11 67 1-15,-11-67 0 16,7 61 1-16,-7-61 0 16,3 76 1-16,-3-76-2 15,12 83 1-15,-9 23-2 16,-1 9 0-16,-2 3-1 15,4-2 0-15,-13-26-1 16,9-1 0-16,0-2 0 16,6-10-1-16,-2-1 1 15,-3 5 0-15,-1 2 0 16,-1 2 0-16,-3 2 0 0,0 5 0 15,-4 4 0-15,1 2 1 16,-2-1 0-16,3 4 1 16,-1-3-2-16,0 5 2 15,2-2-1-15,2 3 1 16,1-2-2-16,1-1 0 15,1 2 1-15,1-3-1 16,-1 2 0-16,0-1-1 16,0 0 2-16,-1 1-1 15,-1-1 0-15,1 4 1 16,-3-2-1-16,2 2 0 15,-2 0 0-15,2 2-1 16,0-3 1-16,1 0 0 16,1-1 1-16,-2-1-2 0,2-2 2 15,3 2-1-15,-3-3 1 16,3 0-1-16,1 1 1 15,-2 1-1-15,-2-2 0 16,0-1 2-16,0-1 0 16,0-3 0-16,-2-3 0 15,-1-1 0-15,0-1 0 16,1-7-1-16,-2-1 1 15,4-3-3-15,-2 1 1 16,-2-4 2-16,2 0-2 16,0 3 1-16,-2 1-1 15,0 0 2-15,0 2-2 16,-2-3 3-16,2 3-3 15,-2-2-1-15,1-3 0 0,1-4 0 16,0-2 0-16,2-4 0 16,1-4 0-16,2-2 0 15,1-8 0-15,2-1 2 16,-2-5-1-16,1-1 0 15,1-4 0-15,-1-1 0 16,0-5 0-16,0-6 0 16,-2-5 1-16,2-4-1 15,-3-10-1-15,0-10-2 16,4-11-3-16,-8-23-15 15,11 3-16-15,-7-15-1 16,9-1 0-16,-9-11-3 16</inkml:trace>
  <inkml:trace contextRef="#ctx0" brushRef="#br1" timeOffset="62105.5523">1134 8396 54 0,'-21'2'27'15,"2"0"3"-15,5-2-2 16,-1-5-21-16,15 5-2 15,-15-2-1-15,15 2-1 16,0 0 0-16,0 0 0 16,10-12-1-16,2 10-1 0,2-2 2 15,6 1-1-15,2-1 0 16,7 2-1-16,1-1 1 15,8 0-1-15,5-1 0 16,5 1 0-16,4 1 0 16,8 0-1-16,6-1 1 15,9 1-1-15,6 1 1 16,5 2-1-16,6-3 1 15,4 3 0-15,6-2-1 16,9-1 1-16,7-3-1 16,5-2 1-16,8-1 0 15,4-2-1-15,11-4 1 16,12 3-1-16,2-5 1 15,0 5-1-15,4-1 0 16,5 2 0-16,4 2 0 0,1 0 0 16,-2 1 0-16,8 1-1 15,0-1 1-15,3 1 0 16,6-3 0-16,5 2 0 15,4-4 1-15,6-2-1 16,8 3 1-16,1-1-1 16,3 1 1-16,8 6 0 15,0 2-1-15,-1 2 0 16,8 7 0-16,-3 1 0 15,-1 1 0-15,3-2 0 16,6 1 0-16,-5-4 0 16,3-3 1-16,7-2-1 15,-2 0 1-15,8-4-1 16,3 0 1-16,0 0-1 0,7-1 0 15,4 0-1-15,1 0 1 16,2 2 1-16,3-3-2 16,-4 1 2-16,4 0-2 15,0-3 1-15,-1 0 0 16,7-3 0-16,0 2 0 15,4-2 0-15,1 2-1 16,4-2 1-16,-3 3 1 16,-1 0-1-16,-4 3 1 15,0 3 0-15,-5 0 0 16,-6 6 0-16,0-2 0 15,-4 3 0-15,0 0 0 16,2 3 0-16,3-4 0 16,-2 1 0-16,-1-1 0 0,-1 1 0 15,1-2 0-15,-3-1 0 16,-1 3-1-16,1-2 1 15,-5 1-1-15,-6 2 1 16,-3 3-1-16,-1-1-1 16,-7 1 1-16,-4-2-1 15,-1 1 1-15,-9-3 0 16,-4-1 0-16,0-3 0 15,-6-7 0-15,-1-1 2 16,-6-2-2-16,1-2 2 16,-5-1-1-16,-6 2 0 15,-1-3 0-15,-5 2 0 16,-6 3 0-16,-7 2-1 15,-7 0 0-15,-13 4 0 16,-4-2 1-16,-6 3-1 0,-7-1 0 16,-6 3 0-16,-8 0 1 15,-2 2-1-15,-5 0 0 16,-1-1 0-16,-9 0 1 15,-9 1-1-15,-8 0 0 16,-11-2 0-16,-12 0 0 16,-10 0 0-16,-14 0 0 15,-10 0 0-15,-7-2 1 16,-8 1-1-16,-1 1 0 15,-2 1 0-15,0-1 1 16,1 2-1-16,-2-2 0 16,3 1-1-16,-1-1 1 0,-3 0-2 15,-1 2-1 1,-13-2-1-16,26-2-1 0,-15-2 0 15,12 7-1-15,-3-6 0 16,12 8 1-16,-2-4 0 16,11 8 2-16,-3-4 1 15,0 5 1-15,-1-4-3 16,0 9-17-16,-10-11-8 15,-6 6-1-15,-7-10-3 16,-14 0 3-16</inkml:trace>
  <inkml:trace contextRef="#ctx0" brushRef="#br1" timeOffset="65959.7727">24865 8032 58 0,'0'0'34'0,"13"-11"-1"16,-13 11 1-16,4-12-20 15,-4 12-4-15,0 0-3 16,6-11-2-16,-6 11-1 0,0 0-2 15,-9-10 0-15,9 10-1 16,0 0 0-16,-13-7 0 16,13 7 0-16,0 0 0 15,-6-15 0-15,6 15 0 16,-4-19 0-16,2 8-1 15,-2-5 1-15,-1-1 0 16,1-4-1-16,-5-2 0 16,4-6 1-16,0-3-1 15,0-9 0-15,5-1 0 16,3-7 1-16,-1-2-1 15,5-3 0-15,0-6 0 16,0-1 0-16,0 0 0 16,0 0 0-16,-3-4 1 0,-1 0-1 15,0-6 0-15,-2-1 1 16,-3 1-1-16,-1-1 1 15,-2-1-1-15,-2-3 0 16,1-1-1-16,0-1 1 16,-2 1 0-16,4-5 0 15,-1-2-1-15,7-6 1 16,1-2 0-16,0 0 0 15,2-5-1-15,3-1 1 16,2-2-1-16,0 0 0 16,-1 1 0-16,-2 1 1 15,-3 0 0-15,1 3-1 16,-1 0 1-16,-4 1 0 15,1 0 0-15,0-1-1 0,2 2 2 16,0 1-2-16,4-2 0 16,2 1 2-16,0 3-1 15,2-2 1-15,-3 3 0 16,-1 1-1-16,-3 0 1 15,1 4 0-15,-4 0-1 16,-1 3 1-16,0 1-1 16,0 2 0-16,0 2 0 15,2 1 0-15,3 0 0 16,0-1 0-16,-1 1 0 15,4 0 0-15,-2 3 0 16,0 1 0-16,-1 0 1 16,-3 5-2-16,0 5 1 15,-4 3 0-15,-3 2-1 0,-1 1 1 16,0 1 0-16,0-3 0 15,-1 1 0-15,1 0 1 16,1 1-1-16,1-2 1 16,1 3 0-16,1 1-1 15,1 1 1-15,1 2 0 16,2 5 0-16,-3 2 0 15,-1 1 0-15,-3 1-3 16,0 0 3-16,0-1-2 16,-1 1 2-16,-5-2-2 15,5-3 1-15,-4 3-1 16,2-4 1-16,2-2 1 15,-1 0-1-15,0 1 1 16,1-5-1-16,6 53 1 0,-2-59 0 16,2 59 0-16,-5-64-1 15,5 64 1-15,-4-71-3 16,4 71 3-16,-9-76-2 15,9 76 2-15,-5-76-2 16,5 76 1-16,-8-108 0 16,8 108 0-16,-7-95 1 15,7 95 0-15,-10-96-1 16,10 96 0-16,-12-86 1 15,12 86-1-15,-7-83 0 16,7 83 0-16,-8-77 0 16,8 77 1-16,-7-77-1 15,7 77 0-15,-7-71 0 16,7 71 0-16,-4-69 1 0,4 69-1 15,-6-64 0-15,6 64-1 16,-5-56 2-16,5 56-1 16,0 0 0-16,-13-73 0 15,13 73 0-15,0 0 0 16,-12-55 0-16,12 55 0 15,0 0 0-15,0 0 0 16,0 0-1-16,0 0 1 16,0 0 0-16,0 0 0 15,0 0 0-15,0 0 0 16,0 0-1-16,0 0 1 15,0 0 0-15,0 0 0 16,0 0 0-16,0 0 0 16,0 0 0-16,-49-20 0 0,49 20 1 15,0 0-1-15,0 0 0 16,0 0 0-16,-64 22 0 15,64-22 0-15,0 0 0 16,-73 14 0-16,73-14 0 16,-69 9 0-16,69-9 0 15,-87 12 0-15,39-4 0 16,-4-4 1-16,-1 4-1 15,-7-2 0-15,-2 1 0 16,-1-1 0-16,-3-3 0 16,-3 2 0-16,0-2 0 15,-3 3 0-15,-1-1 0 16,0-2 0-16,-3 1 0 15,1-3 0-15,0-1 0 16,-3 2 0-16,-1-3 0 0,-5 1 0 16,2-1 0-16,-4-1 0 15,0 0 0-15,-3-1 0 16,1 0-1-16,-6-2 1 15,-1 3 2-15,-2-3-2 16,0 0-1-16,-6 3 1 16,0-4 0-16,-4 3 0 15,-4 1 0-15,-3-2-1 16,2 1 0-16,-5 0 1 15,-1 0 0-15,-6 3-1 16,-1-1 1-16,-6 0 0 16,1-1 0-16,-1 1 0 0,-4 1 2 15,-2 1-2 1,-4 3 0-16,2-2-1 0,-6 0 1 15,-2 2 0-15,0 2 0 16,-3-2 0-16,2 2-1 16,-3-1 1-16,2 2 1 15,-2-2-1-15,1 1 1 16,1 3-1-16,-2-3 1 15,-1 2-1-15,4-1 1 16,-2 1-1-16,4-1 1 16,-3 1 0-16,-1-1 0 15,3-1-1-15,0 2 0 16,1-2 1-16,-2 1-1 15,-2 1 1-15,1-3-1 16,1 1 0-16,1-1 0 0,-4-1 0 16,0 1 0-16,3-3 0 15,-1 2 0-15,-1-2 0 16,2 0 0-16,-1 1 0 15,1-2 0-15,1 0 0 16,0 0 0-16,1-1 0 16,-2 1 0-16,3-2 0 15,-1 2 0-15,-2 1-1 16,-2-2 1-16,1 0 0 15,0 1 1-15,-1 1-2 16,-2-1 1-16,0 3-1 16,-4-4 1-16,1 2 0 15,0 0 0-15,-2 1 0 16,0 0-1-16,-1-2 1 0,-2 3 0 15,5-1 1-15,-2-2-1 16,-5 3 0-16,2-1 0 16,-1 2 0-16,-2 1 0 15,1-1 0-15,-3 2 0 16,-1 1 0-16,6-1 1 15,-4 2-1-15,-1-1 0 16,0 1 1-16,0-1-2 16,4-1 2-16,-1 1-1 15,-3 0 0-15,4 0 1 16,0 0-1-16,1 0 0 15,-3 2 0-15,1-3 1 16,1 2-1-16,-1 1 1 16,-2-3 0-16,-1 1-1 0,-1 1 1 15,3 0 0-15,-1-1-1 16,0-1 1-16,-3 1-1 15,1-1 0-15,3-1 0 16,2-2 0-16,-3 1-1 16,0-1 1-16,3-2-1 15,4 0 0-15,0-1 0 16,-1 0 1-16,5 1-1 15,0-4 0-15,3 2 0 16,0-1 0-16,0 1 0 16,3 0 1-16,4 1-1 15,-1-1 1-15,1 0-1 16,6 3-1-16,0-1 3 15,0-1-2-15,4 5 0 16,1-1 1-16,2 2 0 0,3-1 0 16,2 1 0-16,1 3 1 15,0-4-2-15,3 5 2 16,4-3-1-16,1 2 1 15,4 1-1-15,0-3 0 16,2 1 1-16,0 1-1 16,7 0 0-16,1-2 0 15,2 1 0-15,4 0-1 16,3-1 1-16,0-2 0 15,7 0 1-15,1-1-1 16,5 0 0-16,4-3 1 16,5 1-1-16,5-2 1 15,2 1-1-15,9-2 0 16,4 0 0-16,51 0-1 0,-87-1 1 15,87 1 0-15,-70-1 0 16,70 1 0-16,-52-5 0 16,52 5-1-16,0 0 1 15,0 0 0-15,-47-1-1 16,47 1 1-16,0 0-1 15,0 0 1-15,0 0 0 16,0 0 0-16,0 0-1 16,12 64 2-16,-12-64-1 15,0 0 0-15,24 62 0 16,-24-62 0-16,22 59-1 15,-24-31 2-15,23 55-2 16,2 12 1-16,-2 3-1 16,-16-25 1-16,3 20-1 0,5 5 0 15,-9-3 1-15,5-13-1 16,-3-2 1-16,3 6 0 15,1-2 0-15,0 10-1 16,1 5 1-16,0 4 0 16,0 4 0-16,-4 3 1 15,0 9-1-15,-3 1 1 16,-1 6 0-16,-2 4 0 15,2-2 0-15,1 0-1 16,-3-3 0-16,2 3 0 16,2-3-1-16,1 2 1 15,2-3-1-15,4-3 1 16,-1 2-1-16,-4-2 1 0,1 4-1 15,-1 0 0-15,0-2 0 16,-3-2 0-16,-3 3 1 16,-4-4-1-16,1 3 1 15,0 0-1-15,-1 1 2 16,-1-1-1-16,0-1 2 15,3 2-2-15,1 3 1 16,0-2 0-16,1-1 0 16,1-1-1-16,0-2 1 15,1 1 1-15,1 0-2 16,-4-4 1-16,-1-1-2 15,-4-1 2-15,-1 1-1 16,-1-5 2-16,-1-1-3 16,-1-2 1-16,-3-4 0 15,2-4 0-15,-1-6 0 0,5-5 1 16,-1-7-2-16,4-7 0 15,0-10 1-15,0-8-1 16,5-8 1-16,-1-6-1 16,-1-11 1-16,1-7-1 15,-1-7 1-15,1-5 0 16,-1-14 0-16,-2 16 0 15,2-16 0-15,0 0 0 16,-11 12 0-16,11-12 0 16,-15 14 0-16,7-3 0 15,-2 1 0-15,2-1 0 16,2 2-1-16,0-2 1 15,6-11 0-15,-2 18 0 16,2-18-1-16,0 0 1 0,11 9 0 16,-11-9-1-16,0 0 1 15,13 2 0-15,-13-2-2 16,0 0 0-16,9 20-3 15,-9-20-8-15,0 22-6 16,-12-22-9-16,12 0-7 16,0 0-2-16,-4-11 1 15,-3-7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878451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hidden job of saliva with a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 and does. How to find out.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After setting up, work on making the model tooth and doing the tooth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wordfind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12 minutes from the end of the lesson, test the enzyme and starch for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is, what it does and how to investigate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the digestion cross 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whole process runs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1640" y="573840"/>
              <a:ext cx="6624000" cy="494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1560" y="561240"/>
                <a:ext cx="6645240" cy="497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0840" y="176760"/>
              <a:ext cx="8425800" cy="5025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4640" y="160560"/>
                <a:ext cx="8458560" cy="50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355560" y="1920960"/>
              <a:ext cx="105120" cy="123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43680" y="1909440"/>
                <a:ext cx="12852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2113920" y="3738600"/>
              <a:ext cx="579240" cy="56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1680" y="3731400"/>
                <a:ext cx="596160" cy="6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32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5092560"/>
              <a:ext cx="5209560" cy="160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440" y="5085720"/>
                <a:ext cx="5225040" cy="16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80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20" y="354600"/>
              <a:ext cx="8613360" cy="548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339480"/>
                <a:ext cx="863640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5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9320"/>
              <a:ext cx="8665560" cy="299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34200"/>
                <a:ext cx="8695080" cy="30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2120" y="3217680"/>
              <a:ext cx="8338680" cy="233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3210120"/>
                <a:ext cx="83606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1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7226</TotalTime>
  <Words>235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309</cp:revision>
  <dcterms:created xsi:type="dcterms:W3CDTF">2006-08-16T00:00:00Z</dcterms:created>
  <dcterms:modified xsi:type="dcterms:W3CDTF">2014-09-16T01:46:30Z</dcterms:modified>
</cp:coreProperties>
</file>