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5"/>
  </p:notesMasterIdLst>
  <p:sldIdLst>
    <p:sldId id="341" r:id="rId2"/>
    <p:sldId id="601" r:id="rId3"/>
    <p:sldId id="340" r:id="rId4"/>
    <p:sldId id="554" r:id="rId5"/>
    <p:sldId id="565" r:id="rId6"/>
    <p:sldId id="602" r:id="rId7"/>
    <p:sldId id="566" r:id="rId8"/>
    <p:sldId id="567" r:id="rId9"/>
    <p:sldId id="568" r:id="rId10"/>
    <p:sldId id="569" r:id="rId11"/>
    <p:sldId id="570" r:id="rId12"/>
    <p:sldId id="571" r:id="rId13"/>
    <p:sldId id="603" r:id="rId14"/>
    <p:sldId id="572" r:id="rId15"/>
    <p:sldId id="573" r:id="rId16"/>
    <p:sldId id="564" r:id="rId17"/>
    <p:sldId id="574" r:id="rId18"/>
    <p:sldId id="575" r:id="rId19"/>
    <p:sldId id="576" r:id="rId20"/>
    <p:sldId id="577" r:id="rId21"/>
    <p:sldId id="578" r:id="rId22"/>
    <p:sldId id="579" r:id="rId23"/>
    <p:sldId id="580" r:id="rId24"/>
    <p:sldId id="581" r:id="rId25"/>
    <p:sldId id="582" r:id="rId26"/>
    <p:sldId id="583" r:id="rId27"/>
    <p:sldId id="584" r:id="rId28"/>
    <p:sldId id="585" r:id="rId29"/>
    <p:sldId id="586" r:id="rId30"/>
    <p:sldId id="587" r:id="rId31"/>
    <p:sldId id="588" r:id="rId32"/>
    <p:sldId id="589" r:id="rId33"/>
    <p:sldId id="590" r:id="rId34"/>
    <p:sldId id="591" r:id="rId35"/>
    <p:sldId id="592" r:id="rId36"/>
    <p:sldId id="593" r:id="rId37"/>
    <p:sldId id="594" r:id="rId38"/>
    <p:sldId id="595" r:id="rId39"/>
    <p:sldId id="596" r:id="rId40"/>
    <p:sldId id="597" r:id="rId41"/>
    <p:sldId id="598" r:id="rId42"/>
    <p:sldId id="599" r:id="rId43"/>
    <p:sldId id="600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00" autoAdjust="0"/>
    <p:restoredTop sz="94660"/>
  </p:normalViewPr>
  <p:slideViewPr>
    <p:cSldViewPr>
      <p:cViewPr varScale="1">
        <p:scale>
          <a:sx n="72" d="100"/>
          <a:sy n="72" d="100"/>
        </p:scale>
        <p:origin x="36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2T00:23:45.94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10447 9448 73 0,'-10'-3'35'16,"-18"5"0"-16,-9 11 0 0,-13 1-29 15,-1 14 0-15,-8 1 0 16,4 8-1-16,-1-2-1 15,11 3 0-15,11-2-2 16,16-2 0-16,13-4 0 16,14-7-1-16,16-6-1 15,9-3 0-15,13-4 0 16,4-1 0-16,1 1 0 15,-1 0 0-15,-7 3 0 16,-7 5 1-16,-9 8-1 16,-13 6 0-16,-14 7 1 15,-13 4-1-15,-11 2 0 16,-4-1 1-16,-4-4-1 15,2-6 0-15,4-6-3 16,5-15-2-16,20-13-23 0,11-5-10 16,14-19 2-16,6-21-2 15</inkml:trace>
  <inkml:trace contextRef="#ctx0" brushRef="#br0" timeOffset="250.0144">10911 9193 90 0,'-14'-13'36'0,"3"19"0"16,-8 3 0-16,5 14-33 16,-1 8-1-16,1 12 0 15,2 10-1-15,1 13 1 16,-2 9-1-16,0 9 1 0,-3 4-1 15,-1-1 0-15,0 0-2 16,-1-11-1-16,5-2-5 16,-4-21-26-16,13-6-4 15,1-23 1-15,11-8-2 16</inkml:trace>
  <inkml:trace contextRef="#ctx0" brushRef="#br0" timeOffset="790.0454">10590 9791 101 0,'-29'-15'37'16,"11"12"1"-16,3-7-2 16,15 10-31-16,13 1-2 0,16-4 0 15,13 0-2-15,10-3-1 16,9-1 0-16,10-2-1 15,4 0 0-15,-3-2-1 16,0 6-1-16,-9 0 0 16,-8 6-1-16,-12-1 0 15,-4 5 0-15,-14-2 1 16,-9 1 2-16,-16-4 0 15,0 0 2-15,0 12 1 16,-16-9 1-16,-4 4 1 16,-4-2 0-16,-1 7 0 15,-4 2 0-15,2 7 0 16,-2 2-2-16,3 7 1 15,2-2-1-15,6 7 0 0,5 1-1 16,8-2 0-16,6-3 0 16,11-3 0-16,5-9-1 15,10-8 0-15,4-9 1 16,7-11-1-16,3-9 0 15,0-9 0-15,1-7 0 16,-8-7-1-16,-5-1 1 16,-10-1-1-16,-8 5 0 15,-11 2 0-15,-12 10-1 16,-7 6 1-16,-7 10-1 15,-3 5 0-15,4 13-1 16,1-1-2-16,14 14-7 16,-2-9-24-16,25 8-2 0,6-10 1 15,14 4-1-15</inkml:trace>
  <inkml:trace contextRef="#ctx0" brushRef="#br0" timeOffset="1356.0778">11790 9737 99 0,'0'0'37'15,"-2"-13"2"-15,2 13-2 16,-32 6-32-16,17 7 0 16,-8 5-2-16,2 8 0 15,-5 5 0-15,1 7-1 16,-1 2-1-16,4 2 1 15,1-2-1-15,6-4-1 16,1-10 1-16,9-2-1 0,6-13 0 16,-1-11 0-16,22-10 0 15,-5-11 1-15,5-7-1 16,1-8 0-16,0-5 1 15,1-5-1-15,-3 2 1 16,-4 5-1-16,-3 4 0 16,-2 9 1-16,-5 5-1 15,-2 8 0-15,-5 13 0 16,0 0 1-16,8 14-1 15,-5 1 0-15,5 1 0 16,4 5 1-16,5-5-1 16,6-2 0-16,5-5 1 15,9-5-1-15,1-7 0 16,1-4 1-16,1-5-1 0,0-4 1 15,-7-1-1-15,-3 1 1 16,-6 1-1-16,-7 1 0 16,-6 5 1-16,-11 9-1 15,0 0 0-15,0 0 0 16,4 22-1-16,-9 0 1 15,2 7-1-15,1 2-2 16,6 8 0-16,2-4-3 16,15 6-3-16,-5-16-18 15,22 6-13-15,-4-16 0 16,17 1-1-16,-5-16 3 15</inkml:trace>
  <inkml:trace contextRef="#ctx0" brushRef="#br0" timeOffset="1753.1005">12739 9718 100 0,'-20'-18'39'16,"-2"16"1"-16,-12-3 0 16,4 18-33-16,-8-1-2 15,1 12-1-15,-2 6-1 16,2 7 0-16,3 1-1 15,6 3 0-15,7 2-1 16,10-4 0-16,10-3-1 16,9-10 1-16,11-11-1 15,9-8 0-15,8-11 1 16,0-12-1-16,6-12 0 0,-1-7 1 15,-4-7-1-15,-2-5 1 16,-8 4-1-16,-4-1 0 16,-8 9 1-16,-2 5-1 15,-9 10 0-15,-4 20 0 16,0 0 0-16,-18 8 0 15,9 16-1-15,-1 6 0 16,3 8-1-16,4 1-2 16,12 7-5-16,-1-17-14 15,31 9-16-15,-2-16-3 16,19 0 1-16,1-15-1 15</inkml:trace>
  <inkml:trace contextRef="#ctx0" brushRef="#br0" timeOffset="2022.1159">13466 9673 102 0,'-36'-6'39'0,"-14"-2"2"15,3 14-2-15,-12 0-34 16,8 13 0-16,1 3 0 15,4 11-2-15,4 4 0 16,12 8-1-16,6 2-1 16,14 2 0-16,10-4 0 15,14-6-1-15,15-8-2 16,15-10 0-16,20-12-3 15,8-22-3-15,31 1-22 16,-9-26-10-16,13-7-1 0,-9-18 0 16,5-3 1-16</inkml:trace>
  <inkml:trace contextRef="#ctx0" brushRef="#br0" timeOffset="2435.1395">14038 9135 105 0,'-36'7'40'0,"3"24"1"16,-12 5 0-16,8 10-36 15,-4 13-2-15,5 14 1 16,-2 7-1-16,3 7 1 16,5-2-3-16,10-1 2 15,4-5-2-15,8-7 1 16,7-12 0-16,7-9-2 0,8-15 0 15,4-15 0-15,9-16 0 16,3-13 0-16,4-12 0 16,-1-13 0-16,4-8 0 15,1-10 0-15,1-1 0 16,-5 1 0-16,-1 8 0 15,-7 8 0-15,-4 11 0 16,-2 12 0-16,-5 17 0 16,-6 17 0-16,-3 11 0 15,-2 11 0-15,-2 8 0 16,2 2 0-16,1 4 0 15,3-5 0-15,6-2 0 16,5-12-5-16,17 1-10 16,-5-26-10-16,29 7-11 0,-8-21-8 15,14-3 1-15,-4-13 0 16</inkml:trace>
  <inkml:trace contextRef="#ctx0" brushRef="#br0" timeOffset="2588.1483">14787 10081 114 0,'-23'8'42'0,"4"6"1"15,-6-12-3-15,6 6-32 16,5 0-20-16,-9-17-18 16,23 9-12-16,-10-1 0 15,10 1-2-15,0 0 1 16</inkml:trace>
  <inkml:trace contextRef="#ctx0" brushRef="#br0" timeOffset="-634.0359">8259 10302 81 0,'-16'6'36'0,"16"-6"2"15,24-12-1-15,14-6-30 16,16-10-3-16,19-6 0 15,17-10-1-15,18-5 0 16,13-6-1-16,7 1-1 16,-4 0 0-16,-7 5 0 15,-13 7-1-15,-16 8 0 16,-18 11-2-16,-19 4-1 15,-18 15-5-15,-33 4-23 0,11-6-6 16,-24 5 1-16,0 7-2 16</inkml:trace>
  <inkml:trace contextRef="#ctx0" brushRef="#br1" timeOffset="301632.2526">13047 10925 63 0,'4'-14'34'15,"-2"0"-1"-15,3 3 0 16,-7-5-18-16,2 16-11 15,0 0-2-15,0 0 1 16,4 28-2-16,-4 6 0 16,-6 5 1-16,3 13-1 15,-2 7 0-15,0 6-1 0,2 4 1 16,0 0-1-16,3-5 0 15,1-4 1-15,3-9-2 16,2-8 1-16,-1-13 0 16,1-12 0-16,-6-18 0 15,14-7 0-15,-6-16 0 16,-3-9 0-16,-3-10 0 15,2-4 0-15,-8-7 1 16,3-3-2-16,-2-1 2 16,-1-1-2-16,-1 2 2 15,2 3 1-15,3 2-2 16,5 6 2-16,6 5-1 15,7 5 1-15,5 5-1 16,8 12 1-16,6 6-1 0,1 8 0 16,1 7-1-16,-1 6 1 15,-2 10 0-15,-7 5-1 16,-10 8-1-16,-9 2 0 15,-9 5 0-15,-11-1 0 16,-10 2 0-16,-8-5-1 16,-5 0 2-16,-3-8-2 15,2-5 2-15,1-5 0 16,8-6 0-16,5-4 0 15,9-3-1-15,11-4 1 16,0 0 0-16,18 3 0 16,5-2-1-16,5-1 1 15,6 1 0-15,3 1 0 16,-3 2 0-16,4 0 0 0,-6 3 0 15,-7 2 1-15,-7 6-1 16,-11 3 1-16,-10 6-1 16,-8 7 1-16,-10 3-1 15,-13 7 1-15,-1 1-1 16,-7-1 1-16,2 1-1 15,3-8-1-15,12-1-2 16,5-19-3-16,25-1-30 16,-5-13 0-16,38-16 0 15,-2-12-2-15</inkml:trace>
  <inkml:trace contextRef="#ctx0" brushRef="#br1" timeOffset="301843.2647">13824 11204 76 0,'-18'15'37'0,"5"10"-2"16,-9-2 2-16,3 11-33 16,0 4-1-16,2 3 0 15,0 2-1-15,7-3-2 16,4-2-3-16,1-16-9 15,14 5-24-15,-9-27 0 16,33 7-1-16,-13-23 0 16</inkml:trace>
  <inkml:trace contextRef="#ctx0" brushRef="#br1" timeOffset="302024.275">13867 10876 91 0,'-19'-15'35'16,"7"10"1"-16,-2-1-2 15,14 6-35-15,0 0-6 16,4-24-13-16,23 17-14 16,-3-8 0-16,16 2-1 15,-3-6 0-15</inkml:trace>
  <inkml:trace contextRef="#ctx0" brushRef="#br1" timeOffset="302241.2875">14195 10693 82 0,'0'13'37'0,"-11"-2"-1"0,6 14 1 16,-10-1-30-16,9 14 0 15,-6 6-3-15,4 11-1 16,-4 8-1-16,4 10-1 16,-3 4 0-16,0 8-1 15,-1 0-1-15,-1-4-1 16,2-5-1-16,4-16-3 15,12 2-15-15,-1-26-17 16,15-9 0-16,2-23-1 16,15-11 1-16</inkml:trace>
  <inkml:trace contextRef="#ctx0" brushRef="#br1" timeOffset="302605.3081">14356 11301 82 0,'-4'25'38'0,"3"-7"-1"16,19 1 0-16,5-11-32 16,14-3-1-16,4-13-1 15,13-3 0-15,1-8-2 16,1-5 0-16,-3-2 0 15,-5-3-1-15,-11-1 1 16,-13 2-1-16,-10 2 0 16,-14 5 0-16,-14 8 1 15,-11 9-1-15,-15 9 1 0,-4 9 1 16,-8 12-1-16,0 12 1 15,-1 7-1-15,5 6 2 16,12 1-2-16,13 2 0 16,17-9-1-16,14-9-2 15,27-5-9-15,5-21-27 16,24-4-2-16,3-21 0 15,18-1-2-15</inkml:trace>
  <inkml:trace contextRef="#ctx0" brushRef="#br1" timeOffset="303089.336">15779 10878 85 0,'0'0'36'15,"0"0"-1"-15,0 0 3 16,-19 18-36-16,13 14-1 15,-4 8 1-15,1 13-2 16,0 9 2-16,2 7-2 16,0 5 0-16,4 1-1 15,2-5 1-15,0-8-2 16,5-5-3-16,-3-20-3 15,17-3-27-15,-10-24-1 16,9-9-1-16,-4-20 1 16</inkml:trace>
  <inkml:trace contextRef="#ctx0" brushRef="#br1" timeOffset="303398.3536">15718 11002 87 0,'0'0'39'0,"-3"-19"-1"16,21 20 3-16,2-4-37 15,19 6-1-15,10-1 0 16,10 3-1-16,0 0-1 16,6 7-2-16,-8 4 1 15,-5 5-1-15,-14 7 1 16,-14 5-2-16,-13 7 2 15,-14 6-1-15,-16 4 2 16,-15 4 0-16,-11-1-1 0,-11 0 1 16,-2-7-1-16,-2-3 0 15,5-7-1-15,4-12-3 16,15-2-6-16,2-19-29 15,34-3 2-15,0 0-2 16,20-21 0-16</inkml:trace>
  <inkml:trace contextRef="#ctx0" brushRef="#br1" timeOffset="303807.377">16354 11214 93 0,'-13'-1'37'0,"3"14"0"15,-9-8-9-15,3 15-23 0,-5 3-1 16,7 8 0-16,-1 5 0 16,3 5-1-16,1 0-1 15,4 2 1-15,4-3-1 16,4-4-1-16,6-5 0 15,2-9-1-15,6-11 0 16,5-8 1-16,4-12-1 16,4-10 0-16,2-9 0 15,-1-5 1-15,0-4-1 16,0-2 0-16,-6 2 1 15,-1 3-1-15,-7 9-1 16,-2 7 1-16,-13 18 0 0,0 0 0 16,0 0-1-16,2 34 0 15,-10 1 0-15,-1 3-2 16,4 8 0-16,1-4-3 15,8 4-4-15,-4-12-28 16,26-3 2-16,-1-14-2 16,15-7-1-16</inkml:trace>
  <inkml:trace contextRef="#ctx0" brushRef="#br1" timeOffset="304074.3923">16980 11301 85 0,'-25'-5'37'0,"2"17"1"0,-10-3 0 16,2 19-31-16,-6-1 0 16,6 10-3-16,2 0 0 15,8 4-2-15,7-6 0 16,9 0-1-16,13-9 0 15,10-11-1-15,15-8-1 16,11-11-2-16,9-9-2 16,6-16-2-16,19-3-30 15,-8-18-1-15,11 2-1 16,-9-13-1-16</inkml:trace>
  <inkml:trace contextRef="#ctx0" brushRef="#br1" timeOffset="304275.4038">17540 10897 103 0,'-22'44'36'16,"-8"1"1"-16,5 14-1 16,-4 0-33-16,2 9-2 15,-2-1-1-15,5 2 0 16,3-5 0-16,2-5-1 15,14-5-4-15,-6-18-13 16,18 0-20-16,-3-22 0 16,9-5-2-16,-2-19 2 15</inkml:trace>
  <inkml:trace contextRef="#ctx0" brushRef="#br1" timeOffset="304458.4143">17290 11176 100 0,'-10'-4'41'16,"20"13"0"-16,5-7 0 15,23 7-37-15,12-9-1 16,15-4-4-16,14 3-5 16,-4-11-31-16,19 5-4 15,-14-7 0-15,6 4-2 16</inkml:trace>
  <inkml:trace contextRef="#ctx0" brushRef="#br1" timeOffset="512767.3289">13296 12236 48 0,'-1'-17'32'16,"0"3"1"-16,1 14-2 15,-10-12-27-15,10 12 0 16,-10 15 1-16,6 10-1 15,-4 3-1-15,2 10-1 16,-2 9-1-16,-1 11 0 16,2 5 1-16,-1 6-1 15,1-1 0-15,0-1 0 16,3-4-1-16,-2-5 1 15,2-13 0-15,1-6 2 16,2-16-1-16,3-13 0 16,-2-10 0-16,7-23 0 15,-2-9 1-15,4-7-1 16,-5-11 0-16,6-7 0 15,-3-7-1-15,1-3-1 0,1-4 1 16,4-1 0-16,-3 1-1 16,4 2 1-16,6 4-1 15,1 6-1-15,4 11 2 16,4 6-1-16,3 14 1 15,6 7-1-15,0 9 1 16,2 10-1-16,-1 4 0 16,0 10 1-16,-5 5-1 15,-7 7 0-15,-10 10 0 16,-9 5 0-16,-21 6 0 15,-9 3 0-15,-19 2 0 16,-7 1 2-16,-10-3-2 16,-5-6 1-16,1-7-1 15,5-10-1-15,14-5-3 0,6-12-2 16,31 5-20-16,6-13-12 15,15-14 2-15,13-1-3 16,18 6 2-16</inkml:trace>
  <inkml:trace contextRef="#ctx0" brushRef="#br1" timeOffset="513240.3559">14108 12476 63 0,'-31'0'38'0,"-15"0"-1"16,4 9 2-16,-14 2-30 15,4 12-3-15,-6-3 0 16,7 9-2-16,2 2-1 16,12 2-1-16,11-2-1 15,15-2 0-15,16-8-1 16,15-4 1-16,17-10-1 15,11-9 0-15,10-8 0 16,6-5 0-16,0-6 0 16,-5-8 1-16,-5-2-1 15,-9 0 1-15,-9 1-1 0,-9 5 0 16,-12 3 0-1,-8 3 0-15,-6 9 0 0,-1 10 1 16,-20 6-1-16,5 10 1 16,1 8-1-16,-3 4 0 15,5 6-1-15,3 2 0 16,9 2-3-16,0-7-3 15,22 6-21-15,-2-21-10 16,18 3 2-16,-1-17-1 16</inkml:trace>
  <inkml:trace contextRef="#ctx0" brushRef="#br1" timeOffset="513640.3786">14587 12494 71 0,'-10'-11'38'0,"10"11"-2"0,-22 6 2 16,12 14-27-16,-9 0-7 15,5 8 0-15,-6 3-2 16,5 5-1-16,-2-1 1 16,7-1-2-16,0-4 1 15,7-4-1-15,2-5 1 16,5-8 0-16,-4-13-1 15,26-2 1-15,-5-13-1 16,3-6 1-16,4-12-1 16,2-2 2-16,-1-6-2 15,2 0 1-15,-4 0 0 16,1 7-1-16,-10 1 1 15,2 10-1-15,-6 8 0 0,-3 6-1 16,-11 9 1-16,14 13 0 16,-10 4-1-16,-3 6 1 15,2 7-2-15,0 0-2 16,4 5-2-16,0-8-3 15,13 9-15-15,4-17-14 16,15 3 2-16,2-19-3 16,20-1 3-16</inkml:trace>
  <inkml:trace contextRef="#ctx0" brushRef="#br1" timeOffset="513887.3929">15430 12380 83 0,'-34'7'39'0,"-13"-3"-2"15,0 16 3-15,-5 2-34 16,3 13 0-16,-3-1-1 16,8 7-2-16,4-1-1 15,14 2 0-15,12-4-2 16,17-6-1-16,19-4-2 15,9-14-3-15,22 1-2 16,-1-21-9-16,23 7-22 16,-7-16 1-16,13 0 0 15,-14-13 0-15</inkml:trace>
  <inkml:trace contextRef="#ctx0" brushRef="#br1" timeOffset="514271.4149">15739 12486 83 0,'-20'3'38'0,"5"12"0"16,-8-4-3-16,6 9-31 15,0 2 0-15,5 3-3 16,0 3 1-16,3 0-2 16,0 5 1-16,2-4-1 15,-1-2 0-15,3-1 1 16,0-7-1-16,1-3 0 15,4-3 0-15,0-13 1 16,0 0-1-16,9-7 0 16,4-9 1-16,-2-5-1 15,4-5 1-15,3-9 0 0,1-5 0 16,3-3-1-16,0-1 1 15,-2 5 0-15,0 1 0 16,-5 8 0-16,-2 5-1 16,0 7 1-16,-2 10-1 15,-11 8-1-15,20 3 1 16,-7 2-2-16,6 5-1 15,1-3-2-15,13 10-11 16,-5-16-22-16,16 8 1 16,-9-11-1-16,9 4 1 15</inkml:trace>
  <inkml:trace contextRef="#ctx0" brushRef="#br1" timeOffset="514672.4377">16110 12557 74 0,'-10'11'38'0,"14"4"-3"16,-4-15 3-16,24 6-33 15,-2-10-2-15,8 0 1 16,9-4-2-16,2-3 0 15,2-5-2-15,2 2 1 16,-3-5 0-16,-5 2 0 16,-7-3 0-16,-7 1-1 15,-11 1 1-15,-9 1-1 16,-15 3 1-16,-9 6 0 15,-8 2 1-15,-7 8-1 0,-7 6 1 16,-3 9 0-16,-1 6-1 16,5 8 1-16,4 1-1 15,9 4-1-15,10-5 0 16,10 1 0-16,14-6-2 15,13-8-3-15,16-2-1 16,2-17-32-16,27 7 2 16,2-18-2-16,17 4-2 15</inkml:trace>
  <inkml:trace contextRef="#ctx0" brushRef="#br1" timeOffset="515040.4589">16866 12445 90 0,'-47'0'38'0,"4"11"1"15,-13-7-1-15,3 12-32 16,1-1-2-16,7 8-1 16,2 1 0-16,11 2-1 15,10-1-1-15,13-1-1 16,14-3 1-16,7-6-2 15,14-2 2-15,10-10-2 16,6-6 2-16,3-8-1 16,1-6 0-16,0-3 2 15,-3-7-1-15,-4-2 0 16,-7-1 0-16,-5 3-1 15,-7 2 1-15,-8 8 0 16,-4 4-1-16,-8 13 1 0,0 0-2 16,-24 18 1-16,5 3-1 15,-4 7-1-15,7 4-2 16,-1-2-3-16,15 12-14 15,-3-21-19-15,24 7 1 16,6-20-3-16,22 0 2 16</inkml:trace>
  <inkml:trace contextRef="#ctx0" brushRef="#br1" timeOffset="515389.4788">17556 12288 97 0,'-28'2'41'0,"-18"-2"-1"15,5 13 0-15,-16 5-35 0,8-4-2 16,4 4-1-16,6-1-1 16,7 1 0-16,14-2 0 15,7-1-1-15,14-2 1 16,8-3-1-16,8 2 1 15,3-4-2-15,3 0 2 16,3-1-2-16,-1 1 1 16,-2 4 0-16,-5 3 0 15,-4 3-1-15,-8 3 0 16,-9 2 1-16,-8 5-1 15,-5-2 1-15,-5 2-1 16,-4-4 1-16,0-6-3 0,2 1-1 16,-2-13-6-16,20 8-27 15,-16-18-2-15,19 4-1 16,-15-14-1-16</inkml:trace>
  <inkml:trace contextRef="#ctx0" brushRef="#br2" timeOffset="770776.0861">11854 13062 62 0,'0'0'35'16,"-13"10"0"-16,-2-10-1 15,1 5-29-15,-12-4-1 16,-1 8-1-16,-7-1 0 16,0 7 0-16,-7 4 0 15,4 7 0-15,-3-1-1 16,10 9 0-16,4-4 0 15,9-1-2-15,9-2 1 16,13-4-1-16,12-6 1 16,8-6-2-16,10-3 1 15,6-4 0-15,4-2 1 16,-2 1-1-16,-6 2 1 0,-6 3-1 15,-9 5 1-15,-10 5-1 16,-14 8 0-16,-11 4 0 16,-10 2 0-16,-6 1 0 15,-1-3 0-15,-4-5-3 16,11-1-5-16,-1-20-30 15,24-4 1-15,5-22-2 16,23-5 0-16</inkml:trace>
  <inkml:trace contextRef="#ctx0" brushRef="#br2" timeOffset="771341.1183">12305 13123 72 0,'-25'14'39'0,"-1"-5"-1"16,4 7 1-16,-8 1-33 15,7 3-4-15,-2 3 1 16,4 8-3-16,-2 1 2 16,2 5-2-16,-1-2 1 15,6 0-1-15,1-3 1 16,3-3-1-16,0-11 0 15,7-3 1-15,5-15 0 16,0 0 0-16,0 0-1 16,23-29 1-16,-7 3 0 15,7-8 0-15,0 0 0 16,3-6 0-16,-2 5-1 15,-1 4 1-15,-7 4-1 16,0 9 1-16,-4 10-1 0,-12 8 1 16,0 0-1-16,10 27 1 15,-12-3-1-15,2 3 0 16,5-1 1-16,2 1-1 15,7-6 0-15,9-4 1 16,7-9-1-16,7-9 1 16,6-9-1-16,3-5 2 15,2-6-1-15,-4-1 0 16,-6 0-1-16,-3 0 1 15,-10 4 0-15,-7 4 0 16,-5 9-2-16,-13 5 1 16,1 12 0-16,-9 9 0 15,-4 8-1-15,-3 5-1 16,1 7 0-16,-2 2-2 0,10 6-2 15,-3-13-4-15,19 12-27 16,-2-24-3-16,19 1 1 16,2-14 0-16</inkml:trace>
  <inkml:trace contextRef="#ctx0" brushRef="#br2" timeOffset="771745.1415">13056 13440 56 0,'4'-24'37'15,"-4"8"0"-15,-16-3 1 16,4 15-23-16,-17-8-7 15,4 11-2-15,-7 2-2 16,-2 8-1-16,-3 3 0 16,3 8-1-16,0 5 0 0,5 2 0 15,4 1 0-15,7 2-1 16,8-3 0-16,9-3 0 15,10-6-1-15,9-7 0 16,11-8 1-16,7-8-1 16,7-6 0-16,0-8 0 15,0-2 0-15,-1-6 0 16,-8-3 0-16,-5 2 0 15,-7-2 0-15,-7 6 0 16,-9 5 1-16,-2 5-1 16,-4 14 0-16,-14-11 0 15,14 11 0-15,-22 21 0 16,9-1 0-16,0 5-2 0,4 6 0 15,0-4-2-15,11 7-3 16,-4-19-17-16,20 8-16 16,-4-13 1-16,15-3-2 15,4-20 2-15</inkml:trace>
  <inkml:trace contextRef="#ctx0" brushRef="#br2" timeOffset="771971.1544">13499 13116 88 0,'-11'-17'39'15,"11"17"1"-15,-23 1-1 16,14 15-32-16,-10 7-4 16,-1 13 0-16,-3 5-2 15,2 8 0-15,-1 1 0 0,7 2-2 16,0-2 0-16,6-6-2 15,8-4-2-15,0-23-22 16,15 3-14-16,-3-19 2 16,17-3-2-16,-2-19 2 15</inkml:trace>
  <inkml:trace contextRef="#ctx0" brushRef="#br2" timeOffset="772166.1656">13828 12972 96 0,'0'0'40'0,"-13"25"2"15,-14 7-3-15,-1 23-35 16,-6 5-1-16,-1 4-2 0,-2 4-1 16,4-4-2-16,8-2-2 15,3-18-20-15,22 6-16 16,0-22-1-16,22-1 0 15,2-16 0-15</inkml:trace>
  <inkml:trace contextRef="#ctx0" brushRef="#br2" timeOffset="772563.1882">14303 13377 55 0,'-2'-15'38'0,"2"15"-1"15,0 0 0-15,0 0-19 16,0 0-14-16,-15 8-1 16,6 9-1-16,-5 8 0 0,-1 5-2 15,-3 4-2-15,4 7-5 16,-8-11-29-16,15 5-1 15,-3-16-1-15,16-6 0 16</inkml:trace>
  <inkml:trace contextRef="#ctx0" brushRef="#br2" timeOffset="773037.2154">14490 13126 90 0,'-18'16'39'15,"15"-1"0"-15,-4-4-1 0,13 3-37 16,-1 3-1-16,1 8 0 16,-2 2 1-16,2 3-1 15,-1 2 0-15,-2 0 1 16,-1 1 0-16,-2 0-1 15,-2-3 1-15,0-5 0 16,-2-1 0-16,1-7 0 16,1-4-1-16,2-13 0 15,-4 10 1-15,4-10-1 16,14-14 0-16,-1-2 1 15,3-7-1-15,5-1 0 16,3-6 1-16,3-1 0 16,2 2 0-16,-3 3 0 15,-4 6-1-15,0 8 2 0,-8 6-2 16,-14 6 1-16,10 23 0 15,-16 0-1-15,-4 10 0 16,-2 0 0-16,1 6-1 16,-1-2 0-16,7-1-1 15,5-11-1-15,13-3-2 16,1-18-7-16,24-2-28 15,-3-22 1-15,17 1-1 16,-2-18 1-16</inkml:trace>
  <inkml:trace contextRef="#ctx0" brushRef="#br2" timeOffset="773232.2266">15242 13034 82 0,'-21'20'39'0,"-2"21"0"15,-9 3-1-15,6 12-33 16,-9 4-2-16,6 3-3 15,2-2 0-15,1-4-2 16,11-2-2-16,0-14-5 16,17-2-28-16,-6-14-1 15,12-8-1-15,-8-17 2 16</inkml:trace>
  <inkml:trace contextRef="#ctx0" brushRef="#br2" timeOffset="773428.2376">14972 13247 88 0,'0'0'39'0,"-23"4"0"16,23 6 2-16,0-10-37 16,20 13-2-16,7-9-2 15,12-1-2-15,12 1-4 16,-2-16-15-16,16 12-19 15,-4-8 2-15,3 5-3 16,-8-5 2-16</inkml:trace>
  <inkml:trace contextRef="#ctx0" brushRef="#br2" timeOffset="773788.2584">15381 13387 60 0,'-21'24'37'0,"-1"-8"2"0,14 2-1 16,8-18-18-16,2 10-16 15,12-12-1-15,11-4-2 16,5-5 0-16,3-4 0 16,6-3-1-16,-2-3 1 15,-3-2-1-15,-2 0 1 16,-6 1-1-16,-7 1 1 15,-8 2-1-15,-8 4 1 16,-8 5 0-16,-7 5 1 16,-6 6-1-16,-6 11 1 15,-9 4 0-15,4 8 0 16,-3 4-1-16,2 4 1 15,5 0-1-15,7-1-1 16,9 0-1-16,11-6-2 0,12-2-1 16,4-12-6-16,23 9-27 15,-8-18-3-15,21 2 1 16,-7-10-2-16</inkml:trace>
  <inkml:trace contextRef="#ctx0" brushRef="#br2" timeOffset="774179.2806">16002 13355 36 0,'-11'-12'33'15,"11"12"2"-15,0 0 0 0,0 0-14 16,0 0-14-16,11-6 0 15,-11 6 0-15,-17 11-1 16,-7-3 0-16,-1 4-1 16,-9 1 0-16,0 2-2 15,-2-3 0-15,3 1-1 16,5-3-1-16,10-1 0 15,18-9 0-15,0 0-1 16,14 11 0-16,8-9-1 16,7 0 1-16,3 1 0 15,-1 2 0-15,-3 1 0 16,-7 3 1-16,-8 6-1 15,-12 2 0-15,-8 3 0 16,-12 4 0-16,-1-2 0 0,0 2-2 16,-3-11-5-16,15 9-28 15,-4-20-5-15,12-2 1 16,24-16-1-16</inkml:trace>
  <inkml:trace contextRef="#ctx0" brushRef="#br2" timeOffset="774413.2939">16530 12959 94 0,'-29'23'40'15,"-1"20"2"-15,-10-2-2 16,1 15-38-16,1 4 0 0,1 3-2 15,5 2 0-15,3-3-3 16,9 2-4-16,-4-17-12 16,15 4-21-16,-4-16 0 15,14-1-1-15,-4-22 1 16</inkml:trace>
  <inkml:trace contextRef="#ctx0" brushRef="#br2" timeOffset="774764.3141">16260 13247 78 0,'0'0'41'0,"-23"15"-1"16,18 0 1-16,2-1-30 15,3-14-9-15,27 15-1 16,-1-11 1-16,9-6-2 15,4-2 1-15,10-4-1 16,5-5-1-16,-1 2 0 16,-1-4 0-16,-6 3 0 15,-5 2-1-15,-10 4 1 16,-6 4 1-16,-13 5-1 15,-9 7 1-15,-7 8 0 16,-8 5-1-16,-4 4 1 16,-5 6-1-16,-3 3 2 15,1-2-2-15,1 2 1 16,2-6-1-16,6-2-2 0,1-11-2 15,19 0-32-15,-6-17 0 16,14 2-2-16,-4-14 0 16</inkml:trace>
  <inkml:trace contextRef="#ctx0" brushRef="#br2" timeOffset="774931.3237">16860 13093 81 0,'0'0'38'0,"-17"-8"-4"15,6 14-14-15,11-6-52 16,-16 4-4-16,5-3-2 16,11-1 1-16</inkml:trace>
  <inkml:trace contextRef="#ctx0" brushRef="#br2" timeOffset="775426.3521">17038 13269 65 0,'-17'9'38'15,"18"5"-2"-15,-1-14 2 16,3 25-32-16,-6-9-1 0,7 9-1 16,-9-1 0-16,1 6-1 15,-9-1 0-15,1 0-2 16,-2-4 1-16,2 1 0 15,0-8-1-15,5-4 0 16,7-14 0-16,0 0-1 16,0 0 0-16,26-23 0 15,-7 2 0-15,3-7 1 16,5-3-1-16,0-4 1 15,3-1-1-15,-1 0 2 16,-3 5-2-16,0 4 2 16,-6 6-1-16,-3 7 1 15,-6 10-1-15,-11 4-1 16,13 20 1-16,-12 1-1 0,-2 6 0 15,0 4-2-15,1 5 0 16,0-1-1-16,9 3-3 16,-2-12-6-16,19 10-26 15,-9-13-1-15,13 4-1 16,-3-15 1-16</inkml:trace>
  <inkml:trace contextRef="#ctx0" brushRef="#br2" timeOffset="775883.3782">17555 13389 77 0,'-5'12'40'16,"-8"-9"0"-16,7 8-1 15,-10-7-31-15,16-4-4 16,-4 13-1-16,4-13-1 16,15 4-1-16,0-5-1 15,4-2 1-15,6-3-1 16,2-2 0-16,1-5 0 15,0 1 1-15,-5-1-1 16,-2-4 0-16,-4 1 0 16,-5-4 0-16,-8 5 1 15,-5-1 0-15,-6 2 0 16,-9 6-1-16,-4 4 2 15,-13 9 0-15,-3 11 0 16,-8 5 0-16,-5 9 0 0,-2 6 0 16,4 7-1-16,5 0 1 15,13 3-1-15,14-3 0 16,16-3 0-16,22-6-1 15,20-5 0-15,21-8-3 16,9-7-1-16,22 6-11 16,-13-25-24-16,20 9-2 15,-13-18-1-15,3 6-2 16</inkml:trace>
  <inkml:trace contextRef="#ctx0" brushRef="#br3" timeOffset="1.00414E6">12134 14170 57 0,'12'-5'37'0,"-12"5"1"16,0 0 0-16,0 0-33 0,-15-3-1 15,15 3-1-15,-13 6 0 16,13-6-1-16,-13 23 1 16,4 2-2-16,-1 11 1 15,-9 12-1-15,-4 11 1 16,-7 10-1-16,-5 10 0 15,-2 0 0-15,1-2 0 16,0-9 0-16,8-8 0 16,10-12 0-16,9-11-1 15,15-13 0-15,14-13 0 16,12-7 0-16,15-9 0 15,6-3 0-15,8-6-2 16,5 2 0-16,-2-8-3 16,8 10-9-16,-14-13-25 15,8 9 0-15,-15-7-1 0,0 7 1 16</inkml:trace>
  <inkml:trace contextRef="#ctx0" brushRef="#br3" timeOffset="1.00492E6">12824 14660 54 0,'-14'-14'38'0,"-13"-1"-3"16,-3 11 2-16,-16-3-26 0,6 11-5 16,-10 2-1-16,3 11 0 15,1 4-1-15,5 8-1 16,4 1 0-16,8 3-1 15,5 2 0-15,8-2-2 16,12-4 1-16,9-2-1 16,9-8 0-16,9-7 0 15,10-9 0-15,4-7 0 16,4-7 0-16,1-7 0 15,-1-5 0-15,-2-5 1 16,-4-2-1-16,-8 1 2 16,-6 0-2-16,-5 6 2 15,-6 4-2-15,-7 5 1 0,-3 14-1 16,0 0 0-16,0 0-1 15,-18 26 0-15,9 0 0 16,0 3-1-16,4 2 0 16,0-2-1-16,11 1 0 15,5-12-3-15,14-3 1 16,-1-17-6-16,24 4-7 15,-12-23-16-15,18 6-1 16,-12-15 4-16,10 13 11 16,-20-14 11-16,2 12 6 15,-12 3 6-15,-15 0 7 16,-7 16 20-16,0 0 2 15,-2 20-5-15,-20-8-9 16,15 18-8-16,-15-5-4 16,11 10-1-16,-3-7 1 15,7 1-3-15,1-7 1 0,7-4 0 16,-1-18 0-16,0 0-1 15,17-8 0-15,-5-14 0 16,-2-8-1-16,5-3 1 16,-3-8-1-16,0 0 0 15,0 1-1-15,1 5 0 16,-2 4-1-16,2 8 1 15,3 8-2-15,4 4-1 16,6 10-2-16,-3 1-2 16,10 12-4-16,-6-13-10 15,18 17-16-15,-9-9-2 16,11 7-1-16,-7-10 2 15</inkml:trace>
  <inkml:trace contextRef="#ctx0" brushRef="#br3" timeOffset="1.00547E6">13657 14726 62 0,'-3'-12'37'16,"3"12"0"-16,-3-15 1 15,3 15-30-15,-8-16-1 16,-6 14-1-16,-13-1-1 16,-2 9-2-16,-11 5 0 15,-1 7 0-15,-6 7-1 0,1 7-2 16,0 2 2-16,7 5-3 15,10-2 2-15,14-2-2 16,11-8 1-16,12-9-1 16,16-11 1-16,11-12 0 15,12-8-1-15,6-11 1 16,-2-7 0-16,-1-7 2 15,-4-1-1-15,-6-2 0 16,-7 5 0-16,-14 2 0 16,-4 5-1-16,-10 9 1 15,-5 9-1-15,0 11-1 16,-20 15 0-16,6 14 1 15,1 17-1-15,-9 17-1 16,1 17 1-16,-2 13 0 0,-4 8 1 16,0 6-1-16,-2-2 1 15,-1-7-1-15,-2-9 1 16,0-14 0-16,0-19 2 15,-2-19-2-15,3-18 1 16,1-21-3-16,7-16 0 16,2-19-2-16,18-2-20 15,-2-33-16-15,20 2-1 16,0-16 0-16,16 8-1 15</inkml:trace>
  <inkml:trace contextRef="#ctx0" brushRef="#br3" timeOffset="1.00587E6">13853 14901 51 0,'-24'17'39'0,"14"2"-2"16,10-19 1-16,9 10-18 16,15-16-18-16,13-6 0 15,10-11 0-15,11-5 2 16,4-6-1-16,-1-4-1 15,-5-1 0-15,-5 3 1 16,-17 1-2-16,-10 5 1 16,-20 9-1-16,-19 8-1 15,-16 16 0-15,-10 9 1 0,-11 15 0 16,-7 13 0-16,-1 11 1 15,4 8-1-15,8 3 1 16,14-2-1-16,14-6 0 16,20-11-2-16,25-14-1 15,19-18-3-15,39-4-27 16,9-31-8-16,29-6-1 15,9-21-1-15</inkml:trace>
  <inkml:trace contextRef="#ctx0" brushRef="#br3" timeOffset="1.00629E6">15212 14312 83 0,'-5'-12'41'15,"1"26"-3"-15,-15 10 1 16,-13 22-38-16,6 17-2 16,0 10 2-16,-3 12-2 15,1 2-1-15,8 1 0 16,6-7-1-16,14-9-2 15,2-22-9-15,22-5-23 16,1-24-2-16,17-9 1 16,-4-22 0-16</inkml:trace>
  <inkml:trace contextRef="#ctx0" brushRef="#br3" timeOffset="1.00664E6">15396 14741 80 0,'-15'-11'39'0,"15"11"0"15,-29 13 0-15,14 4-36 16,-1 4-1-16,3 4-2 15,3 7 0-15,0 1 0 16,3-1 1-16,4 1-2 16,3-7 2-16,6-3-1 15,-1-9 1-15,7-6 0 16,4-13 0-16,4-8 0 15,2-8 0-15,6-7-1 16,-4-2 1-16,2 1 1 16,-2-1-1-16,-3 7 0 15,-4 5 0-15,-2 11 0 16,-4 8 0-16,-3 9-1 15,-2 9 0-15,-2 4-3 0,1 5 2 16,-1-1-3-16,9 2-1 16,-1-18-11-16,14 6-23 15,1-22 0-15,16-4-2 16,-1-21 2-16</inkml:trace>
  <inkml:trace contextRef="#ctx0" brushRef="#br3" timeOffset="1.00683E6">16114 14194 91 0,'-4'19'40'0,"-15"13"0"0,4 31-1 16,-3 10-37-16,-8 13 0 15,-1 8-3-15,4 0-1 16,6 2-2-16,1-11-4 15,18-2-30-15,-8-21-3 16,15-9 1-16,-5-26-2 16</inkml:trace>
  <inkml:trace contextRef="#ctx0" brushRef="#br3" timeOffset="1.00702E6">15877 14553 95 0,'0'0'41'15,"0"0"0"-15,28 10-1 0,13-9-40 16,1-2-2-16,14 3-5 16,-8-9-30-16,24 13-3 15,-5-10 0-15,13 12-2 16</inkml:trace>
  <inkml:trace contextRef="#ctx0" brushRef="#br3" timeOffset="1.00749E6">16339 14774 64 0,'7'23'39'15,"-7"-23"0"-15,30 17 0 16,-11-10-30-16,8-4-10 15,6-6 3-15,6 0-1 16,-1-6 0-16,2-3 1 16,-4-4 0-16,-4-2 0 15,-5-5-1-15,-9-1 2 16,-10 1-2-16,-11 0 2 15,-17 7-2-15,-6 6-1 16,-13 5 1-16,-3 9 0 0,-6 7 1 16,1 11-1-16,1 6-1 15,9 3 0-15,10 6 1 16,9 1-2-16,15-2 0 15,12-4-1-15,14-1 0 16,8-9-4-16,16-4 0 16,3-14-8-16,13 5-24 15,-8-17-1-15,10 3-1 16,-13-17 2-16</inkml:trace>
  <inkml:trace contextRef="#ctx0" brushRef="#br4" timeOffset="1.05573E6">16966 14648 36 0,'0'0'33'16,"0"0"3"-16,0 0-15 16,22 4 7-16,-22-4-18 15,0 0 0-15,0 0-4 16,-17 1 0-16,1 5-2 15,-3 4 0-15,-8 4-2 16,1 6 0-16,0-1-1 16,1 4 1-16,6 0-2 15,8-2-1-15,8-2 1 16,10-4-1-16,14-6 1 15,11-8-2-15,8-2 3 0,7-5-1 16,-1-2 0-16,2 2 3 16,-8 0-3-16,-7 8 3 15,-11 3-3-15,-15 9 1 16,-14 9-1-16,-11 5-1 15,-12 5 1-15,-3 3-2 16,-3 3 1-16,2-4-1 16,9-6-1-16,2-11-1 15,21-4-7-15,4-24-25 16,27-4-2-16,3-21-2 15,18-2 1-15</inkml:trace>
  <inkml:trace contextRef="#ctx0" brushRef="#br4" timeOffset="1.05598E6">17610 14213 78 0,'-14'-7'39'16,"14"7"-2"-16,-24 16-1 15,8 6-33-15,-2 11-1 16,-4 16 0-16,-8 13-2 16,-4 10 1-16,-2 11-1 15,-2 5 0-15,2 1-1 16,1-3-2-16,8 0-4 15,-3-24-24-15,21 0-6 16,1-21-3-16,15-7 2 0</inkml:trace>
  <inkml:trace contextRef="#ctx0" brushRef="#br4" timeOffset="1.05634E6">17209 14753 70 0,'-26'-13'40'0,"14"11"-2"15,-1-5 2-15,13 7-33 16,17-4-3-16,9 3-1 16,10-2-1-16,8-1 0 15,6 0 0-15,6 2-1 16,2-1 0-16,-1 1 0 15,-5 4-2-15,-4 0 1 0,-10 1 0 16,-9 3 0-16,-8 1-1 16,-9 6 1-16,-8 1-1 15,-9 3 1-15,-3 4-1 16,-6 0-1-16,-2 4 1 15,-1 1-1-15,0 1 1 16,-1-3-3-16,8 1-1 16,-3-11-10-16,16 7-23 15,-3-21 0-15,5 13-2 16,-5-13 2-16</inkml:trace>
  <inkml:trace contextRef="#ctx0" brushRef="#br4" timeOffset="1.05685E6">17751 14519 68 0,'-15'-15'38'16,"-6"1"-2"-16,10 17 1 16,-7 0-33-16,18-3-1 15,0 16-3-15,0-16-2 16,25 21-2-16,-8-12 0 15,7 5-2-15,1-5 0 16,2 9 1-16,-3-7 1 16,-2 8 1-16,-4-3 3 15,-4 2 1-15,-1 3 3 16,-10-1 0-16,2 4 1 15,-11-3 2-15,1 6-2 0,-8-5 0 16,1 5-1-16,-3-3 0 16,3-2-2-16,0-5 1 15,5-1-1-15,7-16 0 16,-2 12 0-16,2-12-1 15,24-15 1-15,-4-4 0 16,5-4 1-16,4-6-1 16,4-2 0-16,1-4 0 15,0 3 0-15,-2 2-1 16,-5 7 1-16,-7 8-1 15,-1 10-1-15,-7 8 0 16,-8 10 0-16,-5 11 0 16,-5 9-1-16,-5 6 0 15,0 3-2-15,2 3 0 0,0-1-3 16,9 1-1-16,-4-16-14 15,25 8-16-15,-12-21-3 16,19 2 0-16,-7-18 1 16</inkml:trace>
  <inkml:trace contextRef="#ctx0" brushRef="#br4" timeOffset="1.05727E6">18330 14765 65 0,'-14'-15'39'0,"14"15"-1"15,-10-1 0-15,10 1-32 16,0 0-1-16,15 16-2 0,-3-10 0 16,8 3-1-16,2-4 1 15,5 1-1-15,1-2 0 16,3-3 0-16,-3-3 0 15,1-5 0-15,-4-4-1 16,-5-5 0-16,-4-1 0 16,-5-5 0-16,-4-1-1 15,-10 2 0-15,-2 1 0 16,-9 3 0-16,-7 7 1 15,-6 10-1-15,-9 9 1 16,-3 12 0-16,-5 10 0 16,1 7-1-16,0 7 1 15,7 2-1-15,11 0 0 16,10-4-1-16,17-8 1 15,14-9-2-15,25-11 1 0,12-8-2 16,20-7-3-16,6-17-9 16,23 9-13-16,-13-17-12 15,11 5-2-15,-14-13 2 16,-1 8-1-16</inkml:trace>
  <inkml:trace contextRef="#ctx0" brushRef="#br4" timeOffset="1.05744E6">19040 14892 85 0,'-19'22'42'15,"-6"-15"1"-15,25-7-2 16,-11 5-35-16,11-5-4 0,19-15-6 16,-9-2-9-16,11 14-11 15,-17-15-18-15,10 10 0 16,-9-8-2-16,6 6 0 15</inkml:trace>
  <inkml:trace contextRef="#ctx0" brushRef="#br4" timeOffset="1.04924E6">13266 16078 41 0,'9'-26'36'15,"6"6"1"1,-10-3 0-16,11 12-33 0,-11-3 0 16,-5 14 0-16,0 0 1 15,0 0 0-15,3 17-1 16,-4 6-1-16,-5 9-1 15,4 13-1-15,-8 12 1 16,5 11-1-16,-7 7 0 16,3 8 0-16,-6 0 1 15,4-5-2-15,0-8 1 16,2-16-1-16,0-13 0 15,7-19 1-15,2-22-1 16,9-23-1-16,3-17 1 16,1-13-1-16,-1-20 1 0,5-11 0 15,-1-14 0 1,1-9 0-16,2-1 0 0,0 6 1 15,6 5-1-15,4 8 1 16,4 15 0-16,8 14-1 16,3 19 1-16,2 18-1 15,2 17 0-15,-4 12 1 16,-4 10-1-16,-10 12 0 15,-8 8 0-15,-10 11 0 16,-14 4-1-16,-13 5 1 16,-14 6-1-16,-10 2 1 15,-8-2-1-15,-7-5 1 16,-2-5 0-16,-1-9-1 15,8-10 1-15,8-6-1 16,11-12 1-16,9-9 1 0,21-6-1 16,0 0 1-16,20-11-1 15,8 8 2-15,11 2-2 16,6 5 1-16,4 8 0 15,0 9-2-15,-5 5 1 16,-3 10-1-16,-6 5-1 16,-6 1-2-16,1 5-6 15,-12-19-27-15,12 3-3 16,-3-21 0-16,8-3 0 15</inkml:trace>
  <inkml:trace contextRef="#ctx0" brushRef="#br4" timeOffset="1.04964E6">14036 16387 63 0,'0'0'41'0,"11"6"-3"15,2-16-2-15,15 4-35 16,9-2 0-16,6 1 0 15,5-2 0-15,0 0 1 16,-1-3-2-16,-5 2 2 16,-6-8-1-16,-8 5 1 15,-8-6-1-15,-11-6 1 16,-9 0-1-16,-13-1-1 15,-11 1 0-15,-7 2 0 16,-10 11 0-16,-6 5 0 16,-7 16 1-16,-1 12 0 0,-2 11 0 15,6 8 0-15,5 7 1 16,16 2-1-16,11-2 0 15,20-4-2-15,21-8 0 16,15-13-2-16,22-3-1 16,12-12-2-16,19 4-3 15,0-24-17-15,15 17-13 16,-10-16 0-16,7 10 1 15</inkml:trace>
  <inkml:trace contextRef="#ctx0" brushRef="#br4" timeOffset="1.04988E6">15035 16307 55 0,'-22'-28'39'16,"5"8"-1"-16,-10-4 0 0,2 15-33 16,-5 3 0-16,1 12-2 15,-6 11 1-15,3 12-1 16,-4 7 1-16,4 10-2 15,-1 0 1-15,11 2-1 16,6-6-1-16,15-4-1 16,12-14-1-16,15-13-1 15,18-12-3-15,12-24-4 16,22-1-30-16,-1-31 0 15,13 5-2-15,-12-20 2 16</inkml:trace>
  <inkml:trace contextRef="#ctx0" brushRef="#br4" timeOffset="1.05009E6">15359 15784 69 0,'-22'4'40'16,"15"25"0"-16,-5-1-1 15,5 20-35-15,3 8-3 16,0 12 1-16,-5 9-1 15,0 3-1-15,-3 4-1 16,-2-2-2-16,0 0-2 16,-9-24-33-16,15 5-1 15,-8-27-2-15,15-4 1 16</inkml:trace>
  <inkml:trace contextRef="#ctx0" brushRef="#br4" timeOffset="1.0506E6">15112 16218 69 0,'0'0'41'16,"0"0"-1"-16,23 9 0 16,-3-12-36-16,15-5-2 15,7 1 0-15,0-5 0 16,4 1-1-16,-1-2 0 15,-5 5-1-15,-1-3 0 16,-9 7 0-16,-4 2 0 16,-7 2 0-16,-4 2-1 15,-6 1 1-15,-9-3 1 16,7 18-1-16,-9-5 0 0,-1 4 0 15,-3 0 1-15,0 4-1 16,-4 5-1-16,1 3 1 16,0 2 0-16,-1 3 0 15,3-4-1-15,-2-3 2 16,7-3-2-16,3-7 1 15,-1-17 0-15,25 2 0 16,0-21 1-16,10-8-2 16,3-11 3-16,7-6-2 15,3-3 1-15,-4 2-2 16,-3 3 2-16,-8 12-1 15,-9 9 0-15,-13 13 0 16,-11 8-1-16,-11 33 1 16,-6 1-1-16,-4 8 0 0,-2 4-2 15,4 1 0-15,2-3-1 16,15-1-3-16,-3-26-21 15,24 8-11-15,-6-20-1 16,23 1-1-16</inkml:trace>
  <inkml:trace contextRef="#ctx0" brushRef="#br4" timeOffset="1.05117E6">16127 16224 53 0,'-13'2'37'0,"9"16"1"0,-8-7-1 16,10 10-30-16,-10 0-1 15,2 11-3-15,-8 1 1 16,4 6-3-16,-3-2 2 15,2 0-2-15,1-6 1 16,6-5-1-16,3-9-1 16,5-17 0-16,12-4 1 15,1-14-1-15,8-10 0 16,-1-6 2-16,6-6-2 15,1-2 2-15,-5-2-1 16,-2 8 1-16,-3 4-2 16,-5 9 2-16,-5 11-2 15,-7 12 1-15,0 0-1 16,-1 20-1-16,-2 5 2 0,-2 0-2 15,5 3 1-15,-1-1-1 16,4-4 2-16,5-6-2 16,6-8 1-16,5-10 1 15,4-9-2-15,5-10 3 16,7-10-2-16,2-8 1 15,4-2-1-15,-2-4 1 16,1 4-1-16,-2 3 1 16,-6 9 0-16,-6 11-2 15,-8 17 1-15,-13 17 0 16,-5 15 0-16,-10 16-1 15,-8 12 1-15,-8 5-3 16,2 10-3-16,-10-17-25 0,18 12-7 16,-6-24-3-16,17-3-2 15</inkml:trace>
  <inkml:trace contextRef="#ctx0" brushRef="#br0" timeOffset="172098.8437">10594 17086 55 0,'-12'-16'39'0,"-13"-7"-3"0,-2 20-6 16,-17-6-24-16,5 11 1 16,-10 3-2-16,0 12-1 15,-7 4-1-15,4 15 2 16,-6 9-2-16,1 4 1 15,5 5-1-15,1 2 0 16,9 0-1-16,10-2 1 16,16-3-1-16,11-9-1 15,19-13 0-15,20-13 0 16,15-12 0-16,17-12-1 15,12-19 1-15,12-11-1 16,3-18 0-16,1-7-1 16,-5-5 1-16,-12-1-2 15,-13-1 2-15,-12 4-1 16,-18 7 1-16,-13 13-1 0,-11 13 2 15,-10 12-1-15,0 21 0 16,-20 19 1-16,5 19-1 16,-4 21 2-16,2 15-2 15,1 8 1-15,4 9-2 16,5-1 1-16,14-2-7 15,-1-15-24-15,24-9-9 16,-1-21-1-16,18-15-1 16</inkml:trace>
  <inkml:trace contextRef="#ctx0" brushRef="#br0" timeOffset="172569.8703">11199 17293 46 0,'-1'-11'40'16,"1"11"-1"-16,0 0-1 15,-20 1-15-15,11 18-20 16,-3 4-1-16,2 6 1 15,-5 5-1-15,2 3 0 16,-2 4 0-16,4-5 0 16,-1 0 0-16,4-9 0 15,2-8-1-15,4-1 1 16,2-18-1-16,0 0 0 15,17 0 0-15,-2-19-1 0,3-5 1 16,5-5 0-16,1-7 0 16,4 1-1-16,0-8 0 15,4 4 0-15,-3 3 1 16,1 6-1-16,-3 8 0 15,-4 7 0-15,-3 12 0 16,-3 13 0-16,-4 7 1 16,-5 11-1-16,-5 4 0 15,-3 5 0-15,0 5-2 16,0-1 1-16,9-2-3 15,-3-7-3-15,21 2-23 16,-8-13-11-16,19-7 2 16,-5-12-2-16</inkml:trace>
  <inkml:trace contextRef="#ctx0" brushRef="#br0" timeOffset="173019.8963">11892 17274 63 0,'-21'6'40'0,"14"9"-1"16,-7-8 1-16,12 10-34 16,1-4-3-16,9 4 1 15,-2-1-1-15,2 6 0 16,1 0 0-16,-2 1-1 15,0 5-1-15,-1-2 1 0,-2 1-1 16,0-3 0-16,0 1-1 16,2-6 0-16,6-8 0 15,3-6 0-15,6-13 0 16,6-8-1-16,4-7 1 15,6-7 0-15,0-11 1 16,1 0-1-16,-4 2 0 16,-5 1 0-16,-7 5 1 15,-9 9-1-15,-4 7 0 16,-9 17 1-16,0 0-1 15,-18 24 0-15,4 4 0 16,0 5 0-16,-2 14-1 16,3-2 1-16,9 3-3 15,4-6 0-15,11-1-3 16,6-15-5-16,24-3-28 0,-7-16 0 15,24-9-2-15,-3-18 0 16</inkml:trace>
  <inkml:trace contextRef="#ctx0" brushRef="#br0" timeOffset="173455.9211">12829 17235 48 0,'-16'-6'37'0,"16"6"1"16,-19-11 0-16,19 11-32 16,0 0-1-16,-12-5 0 0,12 5-1 15,-16 9 0-15,3 2 0 16,-2 8-1-16,-5 1 0 15,-2 4-1-15,0 0 0 16,0-1-1-16,4-2 0 16,6 1-1-16,4-6 1 15,9-4-1-15,7-2 0 16,8-5 1-16,7-1-1 15,5 0 0-15,0 2 0 16,1-2 1-16,-1 5-1 16,-6 5 1-16,-6 3-1 15,-8 2 1-15,-9 2-1 16,-7 5 0-16,-9 0 0 15,-7 4 0-15,-1-6 0 16,-7 0-2-16,6-1-2 0,-6-9-20 16,15-1-16-16,-4-13 0 15,21 0-3-15,-17-34 1 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2T00:24:16.58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502 10475 54 0,'15'-12'31'0,"-2"-3"0"15,0 6-1-15,-8-2-15 16,5 12-3-16,-10-1-8 15,0 0 0-15,-1 19-2 16,-3 2 1-16,-5 5 0 16,1 10 0-16,-6 5-1 15,0 7 1-15,-1 6-1 16,-3 2 0-16,-6 3 0 15,5-3 1-15,-4-3-1 0,5-3 0 16,4-10 0-16,9-3 0 16,6-15 0-16,11-5-1 15,12-12 1-15,8-5-1 16,12-9-1-16,7-3 0 15,6-2-2-15,-3-5 0 16,6 3-3-16,-7-7-8 16,5 16-24-16,-16-8 1 15,0 10 0-15,-13-4-1 16</inkml:trace>
  <inkml:trace contextRef="#ctx0" brushRef="#br0" timeOffset="240.0135">1112 10760 87 0,'0'0'34'0,"-14"16"-1"15,8 11 0-15,-7 0-29 16,6 14 0-16,0 6-2 15,-2 5-2-15,3 3 0 16,5-3-3-16,6 1-5 16,-3-18-25-16,17-6-1 15,-3-22-3-15,11-13 2 16</inkml:trace>
  <inkml:trace contextRef="#ctx0" brushRef="#br0" timeOffset="690.0395">1259 10434 89 0,'-16'-10'35'0,"16"10"-2"16,-19-2 1-16,19 2-31 15,0 0-1-15,14 4-1 16,0-2 0-16,2 4-1 15,3 1 1-15,3 3-3 16,1 4 0-16,-5 3 0 16,-1 8 0-16,-4 4 0 15,-4 7-1-15,-5 6 2 0,-4 4 0 16,-6 6 3-16,-3-1 0 15,1 6 2-15,-4-4-1 16,7 4-1-16,-5-9 1 16,7-2-1-16,2-9-1 15,7-5-1-15,3-11 1 16,4-13-1-16,6-10 2 15,6-12 1-15,2-17-1 16,4-6 2-16,1-14-1 16,-1-6 1-16,1-6-1 15,-4 0 0-15,-3-1-3 16,-4 8-2-16,-5 7 0 15,-8 8-4-15,2 20-6 16,-12-3-23-16,2 24-4 16,0 0 2-16,12 15-2 0</inkml:trace>
  <inkml:trace contextRef="#ctx0" brushRef="#br0" timeOffset="1382.0791">1857 10934 80 0,'11'4'34'0,"14"0"1"0,-3-13 0 16,12 0-28-16,-4-12-3 16,7-1 0-16,-2-6-2 15,-2 0-1-15,-8-5 1 16,-5 0-2-16,-5 2 1 15,-12 2-1-15,-8 7 1 16,-7 7 0-16,-10 8 0 16,-5 8 0-16,-5 11 1 15,-3 10-1-15,-3 10 1 16,5 6-1-16,0 6 1 15,9 2-1-15,6-3 0 16,12-3 1-16,12-9 0 16,15-12-1-16,11-10 0 15,15-12 0-15,8-10 0 16,8-9 0-16,5-7 0 0,-1-2-1 15,-2-2 1-15,-7 4-1 16,-9 3 0-16,-10 9 0 16,-12 8 1-16,-11 10-1 15,-12 14 0-15,-11 8 0 16,-7 11 0-16,-9 9 0 15,-2 3-1-15,2 5 1 16,1-3 0-16,4-4-2 16,5-10 1-16,6-9 0 15,7-25 2-15,0 0 1 16,20-10 0-16,-5-20 0 15,1-12 1-15,0-5 1 0,-2-11-1 16,-1 1 0-16,-2-1-2 16,1 6 0-16,-3 5-1 15,4 5-1-15,7 10 0 16,6 3-2-16,15 9-2 15,10-6-15-15,21 16-19 16,4-11-1-16,27 9 0 16,5-5-1-16</inkml:trace>
  <inkml:trace contextRef="#ctx0" brushRef="#br0" timeOffset="2427.1387">2901 11105 58 0,'0'0'36'15,"0"0"-1"-15,0 0 0 16,14-15-19-16,18 8-7 15,11-10-3-15,23-3 0 16,12-5-2-16,16-4-1 16,14-8 0-16,10-3-1 15,11-3-2-15,2 0 1 16,-4 6-1-16,-9 3 0 15,-8 4 1-15,-11 4-1 16,-13 8 0-16,-14 3 0 16,-18 6 0-16,-17-1 1 15,-16 4-1-15,-11-3 0 16,-10 9 1-16,-14-12-1 0,-7 5 1 15,-8 1-1-15,-8-2 0 16,-5 2 0-16,-6 3 1 16,-3-1 0-16,-2 2 0 15,2 2-1-15,3 0 1 16,5 2 0-16,14 1 0 15,8 0-1-15,21-3 0 16,0 0 0-16,32-1 0 16,5-2-1-16,9-3 1 15,7 1 0-15,4-1 1 16,1 3-1-16,-5 3 0 15,-4 6 1-15,-10 4-1 16,-10 6 1-16,-9 6 1 16,-11 8-1-16,-11 2 0 0,-13 9 0 15,-13 1 0-15,-9 6 0 16,-12 0 0-16,-4-1-1 15,-1-2-1-15,-3-3 0 16,8-6-2-16,8-9-3 16,17-1-6-16,7-22-27 15,17-4 1-15,23-12 0 16,11-8-2-16</inkml:trace>
  <inkml:trace contextRef="#ctx0" brushRef="#br1" timeOffset="241294.8013">1093 11922 51 0,'-26'-7'31'15,"-2"6"1"-15,-10-3-1 16,4 6-22-16,-9-4-2 0,9 6-2 16,-8 0 0-16,7 6-1 15,-3 2-1-15,2 6 1 16,-2 4-1-16,4 8-1 15,-2 8 1-15,6 9-1 16,-1 5 1-16,3 6-1 16,3-2 0-16,9 3-1 15,5-5-1-15,8-5 2 16,9-10-1-16,8-9 0 15,13-13-1-15,6-9-1 16,7-9 0-16,8-9 1 16,3-6-1-16,1-2 0 15,-3-2 0-15,-3-1 0 16,-10 5 1-16,-2 2 1 15,-12 4-1-15,-7 3 0 0,-15 7 0 16,0 0 1-16,3 15-2 16,-13 1 1-16,0 3 1 15,-3 4-1-15,2 4-1 16,2 2 0-16,6 2-3 15,2-10-4-15,19 5-20 16,-6-19-6-16,19 2-2 16,-2-18-2-16</inkml:trace>
  <inkml:trace contextRef="#ctx0" brushRef="#br1" timeOffset="241933.8378">1313 12286 42 0,'0'0'28'0,"0"0"0"16,0 0-2-16,0 0-20 15,0 0-1-15,0 0-3 16,0 0-1-16,0 0-1 16,0 0-1-16,12 3 1 15,-12-3 0-15,0 0 0 16,14 2 1-16,-14-2 1 15,0 0 1-15,0 0 1 16,0 0 0-16,0 0 1 16,-15 4 0-16,15-4-1 0,-12-2 1 15,12 2-2-15,-18 3 0 16,6 5 0-16,-5 2 0 15,-3 8-1-15,-4 3 1 16,-4 8-1-16,-6 1 1 16,5 5 0-16,-3-1 0 15,9 1 0-15,2-4-2 16,10-4 0-16,11-5 1 15,11-6-2-15,12-11 1 16,9-10-1-16,10-8 1 16,6-10-2-16,0-8 1 15,0-5 0-15,-3-6 0 0,-8-1 0 16,-8 1-1-16,-9 7 0 15,-9 2 1-15,-11 10 1 16,-4 8-1-16,-9 10 0 16,-2 10 0-16,-5 9 1 15,2 9-1-15,3 6 0 16,-1 6 0-16,10-1 1 15,6 3-4-15,4-8 0 16,15 0-5-16,-1-19-23 16,20 2-4-16,-3-19-1 15,18-2 0-15</inkml:trace>
  <inkml:trace contextRef="#ctx0" brushRef="#br1" timeOffset="242195.8528">1930 11787 78 0,'-12'32'36'0,"-11"5"-2"15,3 17 1-15,-9 5-30 16,7 13-1-16,-6 3-1 15,9 5-2-15,1-7 1 16,6-2-1-16,10-8-3 16,7-13-1-16,12-11-2 15,2-25-6-15,19-8-23 16,-9-28 0-16,17-6-2 15,-11-20 0-15</inkml:trace>
  <inkml:trace contextRef="#ctx0" brushRef="#br1" timeOffset="242391.8639">2152 11747 82 0,'0'0'39'16,"0"0"-3"-16,-6 21-6 16,-7 10-21-16,5 17-4 15,-6 8-1-15,3 8-1 16,-3 7-1-16,4 0-4 15,4 2 0-15,-2-13-5 16,16 4-28-16,-8-17-1 16,12-3-2-16,-5-17-2 15</inkml:trace>
  <inkml:trace contextRef="#ctx0" brushRef="#br1" timeOffset="249561.2741">484 13058 52 0,'0'0'33'0,"0"0"-1"16,0 0 0-16,-12 4-18 15,10 13-11-15,-1 4-1 16,1 6 2-16,1 8-2 16,0 12 1-16,-4 3-2 15,4 6 1-15,0 1 0 16,0 3-1-16,-3-7 0 15,4-1-1-15,-1-6 1 16,2-9-1-16,1-8 0 16,1-9 0-16,-1-6 1 15,-2-14-1-15,10-12 0 16,-5-10 1-16,2-9 0 15,-1-9-1-15,-1-8 1 16,-2-6-1-16,1-4 2 0,-1 0-1 16,-2-3 0-16,-1 4 0 15,3 1 1-15,0 3-1 16,5 6 1-16,3 5-2 15,6 7 0-15,5 7-1 16,5 6 1-16,1 7-1 16,-1 7 0-16,0 8 0 15,-1 10 1-15,-6 8-1 16,-8 6 1-16,-7 7 0 15,-10 8 0-15,-5 5 0 16,-11 3 1-16,-8 1 0 16,-1-1 0-16,-4-6 0 15,-1-4-1-15,7-7 1 16,3-8-1-16,6-3 1 0,12-7-1 15,7-12-1-15,0 0 0 16,29 8 0-16,0-10 0 16,2-1 0-16,2-2 0 15,3 2 0-15,0 1 0 16,-4 5 0-16,-4 5 0 15,-12 8 2-15,-8 6-1 16,-9 10 0-16,-9 9 0 16,-13 8 1-16,-9 4 0 15,-2 5 0-15,-3-4-1 16,0-8 0-16,9-7-5 15,2-26-9-15,26-13-21 16,3-14-1-16,19-17-1 16,5-23 0-16</inkml:trace>
  <inkml:trace contextRef="#ctx0" brushRef="#br1" timeOffset="249785.2869">1004 12929 73 0,'0'0'36'16,"-29"17"-1"-16,19 11 0 15,-8 6-31-15,7 8-1 16,-2 8-2-16,7 11 2 16,-2 3-2-16,3 7 1 15,1-2-3-15,4-4-1 16,4-1-1-16,2-12-5 15,16 1-26-15,-7-19-1 0,14-6-1 16,0-17 0-16</inkml:trace>
  <inkml:trace contextRef="#ctx0" brushRef="#br1" timeOffset="250194.3103">1339 13350 72 0,'-13'2'38'0,"-14"-1"-2"15,5 14 2-15,-12 2-33 16,8 7-1-16,-3 3 0 16,5 10-1-16,2 0-1 0,6 2 0 15,3-2-1-15,9 3 1 16,7-9-2-16,8-2 1 15,7-11 0-15,4-5-1 16,3-10 0-16,4-7 1 16,1-10-1-16,0-8 0 15,-2-8 0-15,-3-2-1 16,-7-3 1-16,1-2 0 15,-9 5-1-15,-3 4 1 16,-4 7-1-16,-4 10 1 16,1 11 1-16,0 0-1 15,-17 23 0-15,8 3-1 16,3 7 0-16,0 2-2 15,6 7-2-15,0-10-5 16,19 5-26-16,-6-16-1 0,16-2-1 16,0-16 1-16</inkml:trace>
  <inkml:trace contextRef="#ctx0" brushRef="#br1" timeOffset="250595.3328">1718 13435 79 0,'-31'-2'38'15,"4"14"-2"-15,-9-6-4 16,6 19-27-16,0 1 0 16,5 6-2-16,4 2 0 15,12 4-1-15,3-6 0 16,12-5 0-16,9-10-1 0,9-11 1 15,8-14-1-15,6-13 0 16,5-14 0-16,2-12 0 16,-2-6 0-16,-1-9 0 15,-8-5 0-15,-2-1 0 16,-9 0 0-16,-7 4 1 15,-9 7-1-15,-5 8 0 16,-5 12 0-16,-5 17-1 16,-6 16 0-16,-2 17 0 15,-3 19-1-15,-1 13 0 16,6 12-1-16,-1 5 0 15,8 7-2-15,3-4 0 16,14 3-4-16,-3-21-17 16,22 10-13-16,-5-22 0 0,16 2-1 15,-5-17 1-15</inkml:trace>
  <inkml:trace contextRef="#ctx0" brushRef="#br1" timeOffset="251010.357">2151 13389 78 0,'-16'-4'38'0,"-16"-2"-1"16,9 17 0-16,-6 1-32 16,5 11 1-16,-3 1-2 15,9 8-1-15,4 1-1 16,9 1 0-16,9-3 0 0,10-5-1 15,5-10-1 1,9-8 1-16,6-14 0 0,3-11-1 16,0-12 1-16,1-11-1 15,-1-10 1-15,-4-7 0 16,-7-8 0-16,0-4 0 15,-7-5 0-15,-2 5-1 16,-8 3 1-16,-3 11 0 16,-6 11-1-16,-3 14 0 15,-6 20 1-15,-5 20-1 16,-3 22 0-16,-4 17 0 15,2 12-2-15,-1 9 2 16,2 6-2-16,5 1-1 16,11-2-1-16,3-12-3 15,17 4-15-15,-6-29-17 16,18-1 0-16,-5-21-1 0,12-5 1 15</inkml:trace>
  <inkml:trace contextRef="#ctx0" brushRef="#br1" timeOffset="251647.3933">2472 13431 74 0,'-3'24'39'16,"16"1"-2"-16,-2-14 1 15,15-6-32-15,3-11-1 16,5-7-1-16,3-10-1 0,-1-6-1 16,-2-8 1-16,-1 0-2 15,-6-3 1-15,-7 1-1 16,-7 2 1-16,-9 4-1 15,-8 8 0-15,-7 8 0 16,-9 9-1-16,-8 10 1 16,-3 11-1-16,-5 11 0 15,-1 10 0-15,1 7 1 16,5 5-2-16,7 1 2 15,11-3-1-15,11-4 0 16,13-7 1-16,9-10-1 16,12-12 0-16,11-10 1 15,3-9-1-15,3-10 0 16,-1-4 0-16,-2-3 0 0,-6-2 0 15,-5 3 1-15,-7 3-1 16,-9 5 0-16,-6 7 0 16,-13 9 0-16,1 15 0 15,-10 8 0-15,-1 10-1 16,-4 8 1-16,-1 5 0 15,3 1-1-15,2 0 1 16,4-5 0-16,4-13 1 16,6-13-1-16,-4-16 1 15,22-16-1-15,-8-13 1 16,2-13-1-16,1-4 2 15,-4-7-2-15,-2 0 1 16,-2 2 0-16,2 3-1 16,-6 6 0-16,6 6-3 0,4-1-4 15,24 11-16-15,-2-14-16 16,26 8-1-16,12-12-2 15,27 0 0-15</inkml:trace>
  <inkml:trace contextRef="#ctx0" brushRef="#br2" timeOffset="506520.9708">489 15404 44 0,'-9'-12'32'0,"9"12"3"15,-23-17-3-15,13 13-23 16,-12-7-4-16,4 7-1 15,-7 3-1-15,1 9 0 0,-10 9 0 16,5 11 0-16,-3 10 0 16,2 12 0-16,-2 8 0 15,8 6-1-15,5-1 0 16,9-4 0-16,11-9 0 15,13-15-2-15,14-23 1 16,10-19 0-16,13-21-1 16,2-27 1-16,9-20-2 15,1-12 1-15,-4-16-1 16,-6-2 0-16,-7-2 0 15,-8 6 0-15,-10 8 1 16,-8 14 1-16,-15 15-1 16,-5 19 2-16,-12 19 0 15,-6 20 0-15,-3 24-1 0,-2 22 1 16,-3 20-1-16,3 18-1 15,2 11 1-15,6 9-1 16,10 2-1-16,3-5-2 16,16-6-4-16,-2-25-14 15,18 1-16-15,-6-28-1 16,16-6-1-16,-6-27 0 15</inkml:trace>
  <inkml:trace contextRef="#ctx0" brushRef="#br2" timeOffset="506947.9958">938 15317 51 0,'-13'1'37'0,"-6"-1"-2"15,8 14 0-15,-13-1-29 16,10 12-2-16,0 4 1 15,5 10-1-15,-1 4-1 16,5 8-1-16,0-3 0 16,6-1-1-16,5-3 0 15,3-7-1-15,5-10 0 16,6-12-1-16,6-11 1 15,5-13 0-15,2-12 0 16,2-11 0-16,1-5 0 16,-1-3 1-16,-6-5-2 15,-3 2 2-15,-7 3-1 0,-7 7 1 16,-5 7-1-16,-4 10 1 15,-3 16-1-15,0 0 0 16,-18 11 0-16,7 14 1 16,0 5-1-16,1 6-1 15,3 4 0-15,1 0-2 16,9-1 0-16,1-8-5 15,16 0-7-15,-7-20-20 16,20 2-1-16,-5-23 0 16,11 1 0-16</inkml:trace>
  <inkml:trace contextRef="#ctx0" brushRef="#br2" timeOffset="507279.0147">1489 15365 50 0,'-14'-12'36'15,"2"17"0"-15,-10-2-1 16,6 17-28-16,-5-1 0 15,3 12-1-15,-1 5-2 16,6 5-1-16,2 0 0 16,7 1-1-16,3-6-1 15,6-2 0-15,8-12-1 16,3-8 0-16,8-13-1 15,3-10 1-15,7-9-1 16,-4-9 2-16,2-6-1 16,-6-6 1-16,-2 0-1 15,-9-1 0-15,-7 3 0 16,-10 2 0-16,-7 12-1 15,-6 2-1-15,-5 13-1 0,-2 4-2 16,2 13-3-16,-5-8-28 16,18 17 0-16,7-18-2 15,2 23 2-15</inkml:trace>
  <inkml:trace contextRef="#ctx0" brushRef="#br2" timeOffset="507723.0401">1990 15330 52 0,'0'0'39'16,"-33"-6"-2"-16,19 13 1 0,-18-5-29 15,8 6-3-15,-8 2-1 16,1 6-1-16,-2 3-2 15,4 8 1-15,-3 2-1 16,9 3-1-16,5 2 0 16,8 0-1-16,13-7 1 15,12-4-2-15,9-12 2 16,10-10-3-16,9-12 3 15,4-12-1-15,4-12 0 16,-2-12 1-16,-4-5-2 16,-8-8 2-16,-7 2-1 15,-9 1 1-15,-7 3-1 16,-8 6 0-16,-10 11 1 15,-1 14-1-15,-8 14 1 16,-3 17-1-16,-4 15 1 16,-2 16-1-16,-2 13 0 0,6 8-1 15,3 6-1-15,1 0-3 16,12-1-1-16,-2-18-18 15,24 2-15-15,-4-21 0 16,14-4-2-16,-4-16 1 16</inkml:trace>
  <inkml:trace contextRef="#ctx0" brushRef="#br2" timeOffset="508098.0611">2161 15458 47 0,'-15'21'38'0,"9"8"-2"0,1-17 0 16,12-1-21-16,5-11-12 16,11-7-1-16,3-7 0 15,9-9-1-15,2-5 0 16,3-4 1-16,-3 1-1 15,-4-2-1-15,-9 5 2 16,-6 2-1-16,-14 5 0 16,-6 9 0-16,-12 6 0 15,-6 9 0-15,-6 8 0 16,-5 8-1-16,-1 9 1 15,-2 6 0-15,7 6-1 16,3 4 0-16,6-5 0 16,9 0-1-16,6-7 0 0,13-7-1 15,9-12-1-15,7-15-6 16,24 0-28-16,-12-22-1 15,13 2-1-15,-5-16 2 16</inkml:trace>
  <inkml:trace contextRef="#ctx0" brushRef="#br2" timeOffset="508421.08">2637 15343 55 0,'-12'39'39'16,"-8"-5"-2"-16,8 13-2 15,-10-11-27-15,13 4-4 16,-1-10-1-16,6-5-2 15,1-9 1-15,3-16-2 0,12-1 1 16,0-16 0-16,3-8 0 16,4-3 1-16,-2-9-2 15,4-1 2-15,-3-1-1 16,-1 4 1-16,-4 8-2 15,-1 7 1-15,-12 20 0 16,13-10 0-16,-11 21 0 16,-1 6-1-16,0 7 0 15,3 3 0-15,-1 2-2 16,3-1-3-16,5 1-4 15,-7-13-30-15,18 3 0 16,-7-18-3-16,14 1 3 16</inkml:trace>
  <inkml:trace contextRef="#ctx0" brushRef="#br2" timeOffset="508767.0998">2986 15277 54 0,'-23'14'38'0,"14"8"0"16,-6-7-2-16,6 12-28 15,-3 0-3-15,5 2-1 16,1-2-2-16,4 1 0 16,3-10-1-16,1 0 1 15,-2-18-2-15,21 11 1 16,-6-18 0-16,6-8-1 15,-1-4 0-15,3-5 0 16,0-6 1-16,1-2-2 16,-1 1 2-16,-4 6-1 0,-5 3 1 15,-3 7-1-15,-11 15 1 16,11-8-2-16,-11 8 0 15,-6 23 0-15,6 0-3 16,-7-2-3-16,8 18-10 16,-5-15-22-16,11 12-1 15,-10-14-1-15,15 1 3 16</inkml:trace>
  <inkml:trace contextRef="#ctx0" brushRef="#br2" timeOffset="509247.1273">3415 15256 72 0,'-18'19'38'0,"7"19"-13"15,-14-15 4-15,10 11-23 16,0-3-2-16,3 3-2 15,5-8-1-15,2 0 1 16,6-10-2-16,-1-16 1 16,14 10 0-16,-1-18-1 15,1-8 1-15,2-6 0 16,-2-6 0-16,1-4-1 15,-4 0 1-15,2 3 0 16,-6 3 0-16,-1 6-1 16,-3 6 1-16,-3 14 0 0,0 0 0 15,-9 15 0-15,6 4-1 16,0 2 1-16,1 3-1 15,3 0 0-15,4-7 0 16,4-4 0-16,4-9 0 16,5-6 1-16,3-7-1 15,0-4 0-15,-1-3 1 16,-1-2 0-16,-1 1 0 15,-3 6-1-15,-4 4 1 16,-11 7-1-16,12 13 0 16,-12 3-1-16,2 15-7 15,-10-10-28-15,13 18-2 16,-9-13-4-16,10 10 2 15</inkml:trace>
  <inkml:trace contextRef="#ctx0" brushRef="#br3" timeOffset="760518.4992">4034 17271 13 0,'0'0'29'16,"6"-11"-3"-16,-6 11-16 15,0 0-3-15,0 0-1 16,3-10-1-16,-3 10-1 16,0 0 0-16,11-9 0 15,-11 9-1-15,16-11 0 16,-16 11 0-16,27-9-1 15,-12 3 0-15,6 2 0 16,-1-1-1-16,0 4 0 0,6-2-1 16,-1 0 1-16,1 2-1 15,2-2 0-15,3 1 1 16,4-2-1-16,3-2 1 15,7-2 0-15,5-2-1 16,7-2 1-16,3-2 0 16,5 2 0-16,-4-1-1 15,1-4 0-15,-5 7-1 16,-9 0-1-16,-4 8-1 15,-16-5-2-15,0 10 0 16,-17-3-1-16,3 6 1 16,-14-6 1-16,4 9 1 15,-4-9 2-15,0 0 1 16,-13 15 2-16,13-15 1 0,-12 0 1 15,12 0-1-15,-11-3 1 16,11 3-1-16,0 0-1 16,0 0-1-16,0 0 0 15,-11-12 0-15,11 12-1 16,0 0 0-16,0 0 0 15,-10-2 1-15,10 2-1 16,-9-12 2-16,9 12-1 16,-11-13 1-16,11 13-1 15,-11-18 1-15,11 18-1 16,-13-16 1-16,13 16-1 15,-14-9 1-15,14 9-1 16,-21-8 0-16,11 3 0 16,-5 2 0-16,-1-1 0 0,-2 1 0 15,-3-1 0-15,-1 1 1 16,1 2 0-16,-2-3-1 15,3 1 1-15,0 0 0 16,3 1-1-16,3-1 1 16,4 2-1-16,10 1-1 15,-13-3 0-15,13 3 0 16,0 0 0-16,0 0 0 16,0 0 0-16,15 12-1 15,-15-12 1-15,20 11-1 16,-7-3 1-16,3-2 0 15,1-1 0-15,3 1 0 16,0-4-1-16,3 1 1 16,1 0 1-16,1-2-1 0,-1 0 0 15,-2 0 0-15,-4 1 0 16,-1 0 0-16,-5 6 0 15,-12-8 0-15,10 20 1 16,-15-7-2-16,-3 1 2 16,-7 2-1-16,-5 2 2 15,-5 2-2-15,-5-3 1 16,-3 1-1-16,-4 2 1 15,0-1-1-15,2-3 2 16,5 0-1-16,3-2-1 16,9-2 0-16,2-6-7 15,16-6-27-15,10 10-4 16,9-11 3-16,-1-10-4 0</inkml:trace>
  <inkml:trace contextRef="#ctx0" brushRef="#br3" timeOffset="824207.142">743 17383 3 0,'0'0'31'16,"-3"-12"-2"-16,-2 0 3 15,5 12-19-15,-10-26-3 16,5 14-1-16,-8-7-3 16,9 7 1-16,-10-3-3 15,14 15 0-15,-28-12 0 16,12 13 3-16,-8 7-2 15,0 8 2-15,-5 7-1 16,0 6 0-16,-4 4 0 16,5 3 0-16,3-1-3 15,6-1 0-15,5-4-1 16,10-7-1-16,8-10 0 15,11-6 0-15,14-7-3 16,6-12 0-16,8-7 1 0,3-8-1 16,4-5-1-16,-3-1-1 15,-1-1 2-15,-8 6-2 16,-10 5 2-16,-10 8 2 15,-7 12 1-15,-11 3-1 16,4 30 1-16,-11 1 1 16,-3 11 0-16,-2-2-1 15,5 4-1-15,0-4-4 16,15 0-6-16,-6-8-27 15,22-9-1-15,-1-15-1 16,15-9 0-16</inkml:trace>
  <inkml:trace contextRef="#ctx0" brushRef="#br3" timeOffset="824853.1788">1204 17359 53 0,'-8'-11'35'0,"8"11"1"16,0 0-2-16,0 0-29 16,0 0 0-16,-12 20-1 15,12 1-1-15,-5 8 0 16,1 7 0-16,-2 3-1 15,-3 4 0-15,0 2-1 16,0-6 0-16,0-5 0 16,3-4 0-16,0-9-1 0,5-6 0 15,1-15 0-15,0 0 0 16,11-21 0-16,0-3 0 15,-2-7 1-15,3-6-1 16,-2-6 0-16,1-6 1 16,0 1-2-16,1 0-1 15,0 3 2-15,1 5-1 16,1 6 0-16,3 7-1 15,0 9 1-15,1 7-1 16,1 8 1-16,-2 10 1 16,2 1-1-16,-1 6 2 15,0 2-1-15,-3 1 1 16,1 0 0-16,-5 2 0 15,-4 1 0-15,-2-1 0 16,-7 4 0-16,-6-2-1 0,-6 1 0 16,-8 0 2-16,-3-2-2 15,-2 1 2-15,-4-1-1 16,2-1 0-16,-1 3 0 15,3 1 1-15,2 7-1 16,25-30-1-16,0 0 1 16,-30 64-1-16,30-64 1 15,-20 62 0-15,20-62 1 16,-18 73 0-16,18-73-1 15,-17 64-2-15,17-64-10 16,-13 69-25-16,13-69-2 16,-8 59-5-16,8-59 2 0</inkml:trace>
  <inkml:trace contextRef="#ctx0" brushRef="#br3" timeOffset="825792.2326">1647 17475 40 0,'0'0'33'0,"-8"-11"2"16,8 11-1-16,-13-2-28 0,13 2-1 15,-14 20 0-15,8 0-1 16,-4 8 0-16,2 8 1 16,-6 3-2-16,14-39 0 15,0 0 0-15,-19 69 0 16,19-69 1-16,0 0-3 15,-19 66 0-15,19-66 0 16,0 0 0-16,-11 57-1 16,11-57 1-16,0 0 0 15,3-12-3-15,2-19 3 16,2-10 0-16,4-3-1 15,-3-10 0-15,2 6-1 16,-2-6 0-16,4 4 0 16,1 4 0-16,1 8-1 0,2 2 1 15,2 10-1-15,6 3 1 16,1 10 0-16,2 10 1 15,-2 5 0-15,2 5-1 16,-3 3 3-16,0 6-1 16,-3 4 0-16,-3 2 0 15,-1-1 0-15,-8 3 0 16,-4 1-1-16,-8 1 1 15,-7 0-1-15,-6 1 0 16,-8-1 1-16,-8 0-1 16,-2 0 0-16,-5 1 1 15,2-2-1-15,0-1 1 16,0 4-1-16,6-3 1 15,31-25 0-15,0 0 0 16,-38 47 0-16,38-47 0 0,0 0 0 16,-32 71 1-16,32-71-3 15,-15 51 3-15,15-51-1 16,-19 55 0-16,19-55-1 15,-13 61-1-15,13-61-8 16,-13 55-31-16,13-55 3 16,-6 52-4-16,6-52 2 15</inkml:trace>
  <inkml:trace contextRef="#ctx0" brushRef="#br3" timeOffset="826384.2665">2014 17560 42 0,'-21'11'37'0,"21"-11"0"15,-16 4-1-15,16-4-27 16,0 0-5-16,16-14-1 15,1 6 0-15,6-2-1 16,2-5-1-16,9-2 0 16,2-3 0-16,-3 0-1 15,0 0 0-15,-8 2 0 16,-4 1 1-16,-11 2-1 15,-5 2 1-15,-5 13 0 16,-16-16 0-16,-3 13 0 16,-3 4 0-16,-7 5 0 15,-1 7 0-15,-1 9 1 16,-4 8 0-16,5 7 0 0,2 4 0 15,7 4 1-15,6-5-2 16,7-1 0-16,8-2 0 16,14-15-2-16,11-7-1 15,7-16-3-15,18 1-11 16,0-22-23-16,16-1 0 15,-5-11-2-15,10-3 1 16</inkml:trace>
  <inkml:trace contextRef="#ctx0" brushRef="#br3" timeOffset="826754.2874">2501 17486 52 0,'-20'13'39'0,"10"3"-2"15,-9 0 1-15,13 0-32 16,-5 6-2-16,4 3 0 15,-1 1-2-15,3-2 0 16,0-1 0-16,2-3-1 16,3-20 0-16,4 14 0 15,-4-14 0-15,21-17-1 16,-2-10 0-16,2-4 0 15,7-8 1-15,-2-4-2 16,4-1 0-16,-3 2 1 16,-2 3-1-16,-3 12 1 15,-5 5 0-15,-6 13 0 16,-11 9 1-16,12 11-1 0,-12 12 2 15,-4 5-2 1,2 5 1-16,0 3-2 0,3 6-2 16,-2-9-3-16,20 4-32 15,-11-8 0-15,20-7-2 16,-3-12 1-16</inkml:trace>
  <inkml:trace contextRef="#ctx0" brushRef="#br3" timeOffset="827288.3182">3095 17516 29 0,'-14'-9'33'0,"14"9"1"16,-13-26 0-16,17 13-27 16,-9 0 1-16,5 13 0 15,-5-18-1-15,5 18 0 16,-23-1 1-16,8 9-3 15,-9 4-1-15,-2 10 0 16,0 5-2-16,-2 9 1 16,-1 6-2-16,6-1 1 15,23-41 0-15,-13 39-1 16,-1-8 0-16,19-5 0 15,2-15 0-15,18-14-1 16,1-20 0-16,21-13 0 0,-5-15 0 16,8-8 0-16,-2-6 0 15,0 0-1-15,-9-2 0 16,-6 7 0-16,-11 7 0 15,-8 9 0-15,-9 9 1 16,-3 15-1-16,-9 8 2 16,7 12-1-16,-20 16 0 15,8 13 1-15,1 11 0 16,2 10 0-16,-1 10 0 15,3 2-1-15,5 2-2 16,2-8-2-16,10 8-9 16,-1-16-26-16,14-10-2 15,-9-14 0-15,16-9 0 16</inkml:trace>
  <inkml:trace contextRef="#ctx0" brushRef="#br3" timeOffset="827504.3305">3437 17433 64 0,'-1'20'40'16,"-13"-1"-1"-16,11 14 1 16,-9 0-36-16,2 4-1 15,3 1-1-15,4-1-1 16,-1-1-1-16,4-36-1 15,0 0 1-15,0 47-8 16,0-47-28-16,0 0-1 16,11 24-2-16,-1-24-1 0</inkml:trace>
  <inkml:trace contextRef="#ctx0" brushRef="#br3" timeOffset="827654.3391">3451 17326 59 0,'-25'-21'39'16,"12"13"-2"-16,-3 1 0 15,16 7-39-15,-9 15-34 16,9-15 0-16,6 16-3 16,-6-16 0-16</inkml:trace>
  <inkml:trace contextRef="#ctx0" brushRef="#br3" timeOffset="828137.3668">4054 17474 32 0,'0'0'36'0,"-29"5"2"16,15 6-3-16,-18-8-20 16,10 12-6-16,-11 3-2 15,2 5-3-15,-3 5-2 16,-1 6 0-16,35-34-2 15,0 0 2-15,-55 63-3 16,55-63-5-16,0 0-20 0,-40 63-9 16,27-38-1-1,2-9-2-15</inkml:trace>
  <inkml:trace contextRef="#ctx0" brushRef="#br3" timeOffset="828331.3779">3769 17529 59 0,'-13'-9'41'0,"13"9"-2"16,-12 15 3-16,15 3-34 15,2 4-2-15,11 5-1 16,7 0-2-16,11 1 0 16,6-1-2-16,8-10-1 15,5-6-4-15,-2-8-19 16,14-1-18-16,-14-12-1 0,6-3-3 15,-13-11 1-15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2T00:26:37.060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6553 18334 10 0,'0'0'33'0,"0"0"1"16,0 0 0-16,0 0-21 15,-20 40-4-15,20-40 0 16,0 0-1-16,0 0-3 15,0 0 0-15,0 0-1 16,0 0 2-16,0 0-3 16,0 0 0-16,0 0-1 15,0 0 0-15,0 0-1 16,0 0 1-16,0 0-1 15,0 0 0-15,0 0 0 16,0 0-1-16,0 0 1 16,58-12 0-16,-58 12 0 15,80-33 0-15,-23 9 0 16,13-5-1-16,16-2 0 0,-20 5 2 15,155-54-3-15,28-2 2 16,20-10-1-16,10-2 2 16,-2 3-2-16,-21 12 2 15,-36 22 0-15,-75 28-2 16,-13 5 1-16,-19 1-1 15,-18 8 0-15,-14-1-3 16,-14 5-2-16,-24-4-17 16,-2 9-17-16,-19-2 1 15,-5 2-3-15,-17 6 2 16</inkml:trace>
  <inkml:trace contextRef="#ctx0" brushRef="#br1" timeOffset="118638.7858">4925 11454 48 0,'0'0'26'16,"0"0"-5"-16,0 0-1 15,0 0-7-15,0 0-2 16,0 0-2-16,0 0-2 15,0 0 0-15,0 0-2 16,0 0 2-16,0 0-3 16,0 0 0-16,0 0-1 0,0 0-1 15,0 0 0-15,0 0 0 16,0 0 0-16,0 0-1 15,0 0 0-15,0 0 1 16,0 0-1-16,-2-12 0 16,2 12 0-16,-14-12 0 15,5 4 0-15,-4-1-1 16,-4-1 1-16,-3 0-1 15,-7 0 0-15,-2-2 1 16,-4 2-1-16,-6-2 1 16,-1 1-1-16,-3 0 1 15,-1 2-1-15,-1 0 1 16,1 0 0-16,-1 1-1 15,-2 1 0-15,1 2 1 0,-1 4-1 16,-2-1 0-16,-3 5 0 16,-4 2 0-16,-2 0 0 15,0 6 0-15,-3 0 0 16,0 1 1-16,0 4-1 15,2 0 1-15,1 3-1 16,5-1 1-16,1 4-1 16,3 1 0-16,-1 4 1 15,3 4-1-15,-4 3 1 16,-1 6 0-16,-4 0-1 15,1 5 2-15,-4 1-2 16,2 1 1-16,1-1 0 16,3-3-2-16,3-4 2 15,5-3-3-15,3-4 3 0,5-3-3 16,2-1 3-16,5-6-2 15,0 3 1-15,2 3 1 16,-1-3-1-16,0 5 1 16,0 1-1-16,0 2 1 15,-1-1-1-15,0-3 0 16,2-4 1-16,4-5-1 15,3-2 0-15,5-8 0 16,3-6-1-16,13-4-1 16,0 0-3-16,-11-31-19 15,27 19-13-15,-4-11-1 16,12 4-3-16,-2-11 0 15</inkml:trace>
  <inkml:trace contextRef="#ctx0" brushRef="#br1" timeOffset="121799.9667">5643 11202 36 0,'0'0'29'0,"0"0"2"16,0 0-3-16,-4-11-18 0,4 11-4 15,0 0-2-15,0 0 0 16,0 0-1-16,0 0 1 15,0 0-2-15,0 0 1 16,0 0 0-16,0 0-1 16,0 0 0-16,0 0 1 15,0 0-2-15,0 0 0 16,0 0 0-16,13-11 0 15,-3 6 0-15,4-1-1 16,2 1 1-16,4-1 0 16,1-1 0-16,3 1 0 15,0 0 0-15,4 1 0 16,0 0-1-16,1-1 1 0,3 3-1 15,2-2 0-15,5 2 0 16,2-1 0-16,4 0 0 16,4 1 0-16,4 1 0 15,0 1 0-15,0 1 0 16,3 1 0-16,0 1 0 15,-1 0 1-15,1 1-1 16,1 2 1-16,2-3-1 16,4 0 1-16,7-3 0 15,4 1 0-15,3-2-1 16,2-1 1-16,5 0 0 15,2-3 0-15,2 2-1 16,-1 0 1-16,3 0-1 16,4 1 1-16,1-1-1 0,0 2 1 15,1 0-1-15,1 2 0 16,0-1 0-16,2 2 0 15,-3 0 0-15,-1 2 1 16,0-2-1-16,-1 2 0 16,-3 2 0-16,2-3 1 15,-1 2-1-15,-2-1 1 16,1-1-1-16,0 1 0 15,-1 0 0-15,1-1 1 16,-1 2-1-16,3-2 0 16,-4 0 1-16,1 2-1 15,3-1 0-15,-2-1 0 16,3-1 1-16,1-2-1 15,0-2 0-15,4 2 1 0,-4-4-1 16,3 2 1-16,0-3-1 16,0 2 1-16,-1-1-1 15,2 0 0-15,-3-1 1 16,1 1-1-16,-1 0 0 15,0 2 0-15,-3 1 0 16,-2-2 0-16,0 4 0 16,-8 0 0-16,5 1 0 15,-7 3 0-15,-1-2 0 16,-3 3 1-16,-3-3-1 15,-1 3 0-15,-1-2 0 16,0 2 1-16,-5-2-1 16,-1 2 0-16,-5-2 0 15,-5 2 0-15,-2-1 0 16,-9 1 0-16,-6 1 0 0,-7-1 0 15,-6-1 0-15,-8-1 0 16,-3 2-1-16,-15-5-2 16,16 10-7-16,-16-10-25 15,0 0-2-15,0 0-1 16,0 0 0-16</inkml:trace>
  <inkml:trace contextRef="#ctx0" brushRef="#br1" timeOffset="340570.4796">6283 11881 19 0,'0'0'20'15,"0"0"-5"-15,0 0-4 16,-7-12-2-16,7 12-1 16,0 0 1-16,0 0-1 15,-17 8 0-15,17-8-1 16,0 0 1-16,-4 13-1 15,4-13-1-15,0 0-1 16,0 0-1-16,16 1-1 16,-16-1 1-16,22-2-2 15,-10 2 1-15,6 2-2 16,-1 1 0-16,1 2 0 0,1 2-1 15,2 1 0 1,-1 2 0-16,2-1 0 0,5 0 0 16,2 0 0-16,3 2 0 15,6-3 0-15,2-1 0 16,5 0 1-16,6-2-1 15,2 1 0-15,4 2 0 16,3 1 0-16,2 2 0 16,-1-1 0-16,5 3 0 15,-1-2 0-15,0 2-1 16,2-3 2-16,2 1-2 15,1-2 1-15,6-1 0 16,2-1 1-16,0-1-1 16,1-1 0-16,1 0 0 15,-3 1 1-15,-1 2-1 0,-1 0 0 16,-4 2 0-16,-2 3 0 15,1-1 0-15,-2 0 0 16,0 2 0-16,-1-1 1 16,1 1-1-16,-1-4 0 15,-1 0 0-15,0 0 0 16,0-2 0-16,-2 0 0 15,0-1 0-15,2 1 0 16,3 0 0-16,-3 0 0 16,-1 0 0-16,0 0 1 15,-2 1-1-15,2 1 0 16,-2-2 0-16,-1-1 0 15,1-1 0-15,2 1 0 16,1-1 1-16,2 0-1 0,6-3 0 16,-4 2 1-16,3-2-1 15,-1 2 1-15,0-2-1 16,-2 2 1-16,1 0-1 15,-1 0 0-15,1 0 1 16,2 0-1-16,3 0 0 16,0 0 0-16,1 0 0 15,3-2 0-15,-1 1 2 16,2-1-2-16,-2-3 1 15,1 5 0-15,0-5-1 16,1 1 1-16,-1 0 0 16,-3 1 0-16,4-1-1 15,-3 2 1-15,-3-1-1 16,2-1 0-16,-3 0 1 0,-1 1-1 15,1-2 0-15,-1-2 0 16,-2 0 0-16,1 1 0 16,-5-1 1-16,2-2 0 15,-6 1 0-15,-2 0-1 16,-5 0 1-16,-5 1 0 15,-5-1 0-15,-3 2-1 16,-6 1 0-16,-7-1 0 16,-7 1 0-16,-3 0 0 15,-7 1 0-15,-13-1-1 16,15 1-1-16,-15-1-3 15,0 0-16-15,0 0-13 16,0 11 1-16,0-11-4 0,0 0 3 16</inkml:trace>
  <inkml:trace contextRef="#ctx0" brushRef="#br2" timeOffset="364091.825">5494 11615 21 0,'0'0'25'15,"0"0"0"-15,-9 2-9 16,9-2-6-16,0 0-4 15,0 0-2-15,0 0-2 16,0 0-1-16,0 0-1 0,-5-12 0 16,5 12-1-16,0 0 1 15,0 0 0-15,0 0 1 16,0 0 1-16,0 0 1 15,0 0 0-15,0 0 1 16,0 0 0-16,0 0 0 16,0 0 0-16,0 0-1 15,0 0-1-15,-14-7 0 16,14 7-2-16,0 0 1 15,-15 15-1-15,15-15 0 16,-17 20 0-16,5-7 0 16,-2 2 0-16,-4 1 0 15,-1 5 1-15,-5-1 0 16,-2 8 1-16,-5 2-1 15,-1 6 0-15,-5 3 0 0,-5 6-1 16,-4 6 1-16,-5 6-1 16,-5 7 1-16,-3 3-2 15,-11 3 2-15,-3 5 0 16,-5 2 0-16,0 4 0 15,-4 2 0-15,-4 5 0 16,-1 3 0-16,-2 3 0 16,-1 3-1-16,-5 3 1 15,2 2-1-15,-3 0 1 16,4 0 0-16,0 2 0 15,1-5-1-15,4-1 1 16,4-4-1-16,1 0 1 0,0-5-2 16,2-3 1-16,0-4 0 15,2-2 0-15,0-5 0 16,5 0 0-16,2-4 0 15,7-1 0-15,3-4 1 16,3-5 0-16,7-7-1 16,8-10-1-16,6-1-7 15,3-21-22-15,20 0-3 16,1-17-2-16,13-5 1 15</inkml:trace>
  <inkml:trace contextRef="#ctx0" brushRef="#br2" timeOffset="598918.2563">7644 13159 21 0,'-14'10'34'15,"14"-10"1"-15,-13 2 0 16,3-9-19-16,10 7-6 16,-11 1-2-16,11-1-1 15,0 0-1-15,0 0-1 16,0 0-2-16,0 0 1 15,0 0-1-15,11 3 0 16,-11-3-1-16,22 0 0 16,-8 0-1-16,6 0 0 15,-3 1 0-15,4 0-1 16,1 3 0-16,0-3 0 0,3 2 0 15,3-1 0-15,3 0 0 16,8-4 0-16,2 0 0 16,8-2 1-16,4-3-1 15,9-3 0-15,5 3 0 16,5-1 0-16,3 3 0 15,-1 1 0-15,0 2 0 16,3 4 0-16,-6 3 0 16,1 3 1-16,-2 0-1 15,0 1 0-15,3-1 0 16,4 1 1-16,4-2-1 15,1-2 0-15,5 1 1 16,3-2-1-16,2-1 0 16,2 0 1-16,3 2-1 0,0-3 0 15,1 0 0-15,-1 1 1 16,-1-3-1-16,4 0 0 15,1-4 0-15,-3 0 0 16,3-3 1-16,-3 0-1 16,-2-2 0-16,-5-1 0 15,-5-2 0-15,-7 1 0 16,-6 2 0-16,-12-2-1 15,-12 4-1-15,-9 1 0 16,-9 4-3-16,-11-8-6 16,1 14-26-16,-21-4-1 15,21-3-1-15,-21 3 1 16</inkml:trace>
  <inkml:trace contextRef="#ctx0" brushRef="#br3" timeOffset="783595.2414">9080 15156 11 0,'-10'-2'33'16,"10"2"2"-16,0 0 1 16,0 0-23-16,0 0 4 0,-13-11-9 15,13 11-2-15,0 0-2 16,0 0 0-16,0 0 0 15,0 0-2-15,0 0 0 16,11-9-1-16,-11 9 1 16,23-6-1-16,-5-1 1 15,9 0-1-15,5-1 0 16,10-1 0-16,11-6 0 15,8 1 0-15,6-2 0 16,12-1 0-16,9-2 0 16,8-1-1-16,8-1 1 15,10-2 1-15,1 1-1 16,11 1 0-16,6 0-1 15,-3 2 1-15,0-1-1 0,0 4 1 16,-3 0 0-16,-7-2 0 16,-8 1 0-16,-6 0 0 15,-14 0-1-15,-8-2 1 16,-14 2 0-16,-12 0 0 15,-11-1-1-15,-14 3-1 16,-8 3-1-16,-14-5-3 16,-10 17-26-16,1-15-7 15,-1 15 0-15,-18-3-3 16</inkml:trace>
  <inkml:trace contextRef="#ctx0" brushRef="#br4" timeOffset="845155.2414">6442 17418 33 0,'0'0'35'15,"8"-16"0"-15,-8 16-15 16,0 0-6-16,0 0-3 16,1-14-4-16,-1 14-2 15,0 0-2-15,0 0-1 16,0 0 0-16,0 0-1 0,0 0 1 15,0 0-2-15,10-3 1 16,-10 3 0-16,15-1 0 16,-1 3-1-16,4-2 1 15,4-3 0-15,9-1 0 16,12-2-1-16,8-3 1 15,11-2-1-15,14-2 0 16,6-4 0-16,10-2-1 16,12 1 0-16,6-5 0 15,7-2 0-15,10 5 0 16,4-5 1-16,9 1 0 15,6 1-1-15,9-6 2 16,5 2 0-16,5 1 1 16,1 2 0-16,5 0-1 15,3 2 1-15,-1 1-1 0,2-1 1 16,1 4 0-16,4-1-2 15,3-3 1-15,0-2 0 16,2-2 1-16,-2-3-2 16,3-2 1-16,-1-5 0 15,-3 0 0-15,-1-2 0 16,-7-1-1-16,-4 0-1 15,-9 1 1-15,0-3 0 16,-8 6-1-16,-9-1 2 16,-5 4-2-16,-10 0 2 15,-11 0-2-15,-7 8 2 16,-15-3-2-16,-13 6 2 15,-18 4-2-15,-12 8-1 16,-21 6-1-16,-11-1-2 0,-4 22-15 16,-17-18-18-16,-9 13-2 15,-6-8 1-15,15-5 0 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3T00:31:08.350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16922 1315 61 0,'0'0'33'0,"0"0"-1"15,0 0 1-15,0-36-26 16,0 36 2-16,4 21-2 16,-7 13-1-16,4 15-1 15,-3 19-1-15,-5 16-1 16,-8 12-2-16,-2 5 0 15,-3-1 0-15,0-6-2 16,1-11 1-16,5-11-1 16,5-17 0-16,7-14 1 15,1-15 0-15,1-26 0 16,14 1 0-16,-3-24 1 15,0-15-1-15,0-11 2 0,-2-18-1 16,0-13 1-16,-2-14-1 16,-3-12 1-16,1 48-1 15,-1 0 2-15,2-1-2 16,4-1 0-16,-1 6 0 15,7-4-2-15,0 6 2 16,3 0-3-16,-19 52 2 16,45-81 0-16,-45 81-1 15,50-56 1-15,-50 56 0 16,37-22 0-16,6 43-1 15,0 29 3-15,-18 28-3 16,-17-1 1-16,-11 15-1 16,-14 4 0-16,-10-13 1 0,-2-26-1 15,3-14 1-15,3-13-1 16,6-14 1-16,5-10 0 15,12-6 0-15,-3-19 1 16,11 0-1-16,7-2 1 16,2 4-1-16,3 6 1 15,1 6-1-15,5 14 0 16,-4 11 1-16,-1 12-1 15,-1 10-1-15,-3 3-2 16,5 9-3-16,-8-12-30 16,16 10-1-16,-4-16-1 15,10-5-1-15</inkml:trace>
  <inkml:trace contextRef="#ctx0" brushRef="#br0" timeOffset="381.0218">17621 1722 94 0,'-14'18'38'0,"-2"1"0"16,15 6 0-16,-1 1-37 15,16-9-1-15,11-8 1 16,13-8 1-16,9-8-1 15,4-9 1-15,3-11-1 16,-2-3 2-16,-5-7-2 16,-7-2 0-16,-14 1 0 15,-15 0 0-15,-14 6 0 0,-13 10-1 16,-16 9 1-16,-8 10 0 15,-8 10 0-15,-4 16 0 16,2 14-1-16,4 11 0 16,8 8 1-16,10 1-1 15,13 3 0-15,18-5-1 16,19-8 1-16,18-13-3 15,25-14-1-15,16-24-5 16,31-8-29-16,-1-24-2 16,22-10 1-16,-2-14-2 15</inkml:trace>
  <inkml:trace contextRef="#ctx0" brushRef="#br0" timeOffset="598.0341">18884 1238 99 0,'-31'-57'41'16,"31"57"1"-16,-51-20-1 15,-25 33-38-15,-15 25-2 16,1 27 1-16,3 31-2 16,14 22-1-16,19 5 0 15,24 1-1-15,30-24-3 16,7-17-2-16,16-7-7 15,-6-26-27-15,10-10 2 16,-9-26-2-16,3-8 1 16</inkml:trace>
  <inkml:trace contextRef="#ctx0" brushRef="#br0" timeOffset="766.0438">18291 1678 105 0,'-13'-22'40'0,"13"22"2"15,13-14-6-15,9 12-34 16,14-2-2-16,11-4-1 15,18 0-9-15,2-9-28 16,18 4-2-16,-3-2-1 16,5 6 0-16</inkml:trace>
  <inkml:trace contextRef="#ctx0" brushRef="#br0" timeOffset="1141.0652">19096 1492 105 0,'-16'-14'43'15,"-7"4"-1"-15,8 10-2 16,-4-2-43-16,-2-4-29 15,21 6-9-15,0 0 0 16,6 17-1-16</inkml:trace>
  <inkml:trace contextRef="#ctx0" brushRef="#br0" timeOffset="1316.0753">19148 1772 110 0,'-45'29'43'0,"8"0"0"0,-7-15-4 16,17-7-41-16,10 1-13 15,4-19-23-15,13 11-5 16,12-17 1-16,6 9-3 16</inkml:trace>
  <inkml:trace contextRef="#ctx0" brushRef="#br0" timeOffset="2245.1283">19995 1394 70 0,'15'-60'38'0,"-15"60"0"16,0 0 0-16,8-47-25 16,-8 47-6-16,0 0-3 15,0 0 0-15,-11 43-2 0,-3 12 0 16,-1 13-2-16,5 18 1 15,0 6 0-15,5-1 0 16,1-8 0-16,0-5 0 16,-1-12 1-16,4-12-2 15,0-12 1-15,1-16-1 16,0-26 1-16,0 0 0 15,5-18-1-15,-1-20 0 16,2-17 0-16,1-10 2 16,0-16-2-16,2-15 2 15,-4 43-1-15,4-2 0 16,-3-3 0-16,3-2-2 15,3 6 2-15,3 0-3 0,-1 3 1 16,3-1 0 0,-17 52 1-16,44-78-2 0,-44 78 2 15,50-60 1-15,-50 60 0 16,42-42 1-16,10 43-1 15,4 40 1-15,-23 22-2 16,-9 11 2-16,-22 1-3 16,-15 0 2-16,-22-8-2 15,-18-20 1-15,-6-12-1 16,1-12 0-16,9-8-3 15,3-15-5-15,28-8-27 16,2-9-4-16,22-1 0 16,7-10-1-16</inkml:trace>
  <inkml:trace contextRef="#ctx0" brushRef="#br0" timeOffset="2500.143">20823 1362 96 0,'0'0'40'0,"5"14"0"16,-11 4-1-16,0 12-35 15,-7 5-1-15,1 13 0 16,-7 11-1-16,1 9-1 15,-3 5 0-15,-1-2-3 16,4 4-1-16,3-13-6 16,21 4-29-16,-5-21-3 0,21-9 1 15,4-22-1-15</inkml:trace>
  <inkml:trace contextRef="#ctx0" brushRef="#br0" timeOffset="2981.1705">21606 1393 101 0,'-39'-24'41'15,"-3"10"0"-15,-10 0-1 16,-2 7-37-16,-4 5 1 15,6 6-1-15,2 9-1 0,5 8 0 16,9 5-1-16,9 4-1 16,14 2 0-16,13-1-1 15,16-1 0-15,13-4 1 16,13-2-1-16,10 1 1 15,5-1 0-15,3 1-1 16,-1-3 1-16,-7 6 0 16,-7-1 1-16,-13 8-1 15,-12 0 1-15,-15 0 0 16,-14-1 0-16,-11 0-1 15,-8-5 2-15,-12-1-1 16,-3-11 0-16,2-5 0 16,-1-12-1-16,9-11 1 15,10-14-1-15,13-15 0 0,14-13-1 16,14-13 0-16,17-3-1 15,4-4 1-15,11 2-3 16,2 0 0-16,8 15-4 16,-60 56-21-16,55-58-9 15,-6 18-2-15,5 10-1 16,-4 8 2-16</inkml:trace>
  <inkml:trace contextRef="#ctx0" brushRef="#br0" timeOffset="3290.1881">22073 1355 111 0,'-20'28'41'0,"-15"0"2"16,6 13-4-16,-10-1-34 0,6 10 0 15,-1 0-2-15,9 8-1 16,10-5 1-16,13-2 0 15,20-7-3-15,15-12 0 16,16-15 0-16,11-13 0 16,9-20 0-16,4-15 0 15,-4-10 0-15,-4-12 0 16,-14-6 0-16,-13-8 0 15,-11 2-2-15,-27 65-3 16,3-72-2-16,-3 72-6 16,-10-59-11-16,10 59-17 15,-33-40 1-15,-6 16-2 16,-3 11 1-16</inkml:trace>
  <inkml:trace contextRef="#ctx0" brushRef="#br0" timeOffset="3787.2166">23138 1571 92 0,'-13'-2'39'15,"-8"4"-2"-15,3 8 2 16,-13 0-33-16,6 17-1 16,-5 2-1-16,9 8 0 15,-2 1 0-15,10 3-1 16,7-5 0-16,14-1-1 15,11-10 2-15,10-9-3 16,9-11 2-16,6-11-2 16,2-10-1-16,3-10 1 15,-4-9-2-15,-6-3 2 16,-11-4-2-16,-7-1 1 15,-9-2-2-15,-12 4 1 0,-7 10 0 16,-7 2-1-16,-2 17 0 16,-6 2-1-16,7 11-2 15,0 0-6-15,21 13-25 16,-3 0-4-16,24 3 0 15,5-3-1-15</inkml:trace>
  <inkml:trace contextRef="#ctx0" brushRef="#br0" timeOffset="4023.2301">24096 1282 78 0,'0'0'37'15,"10"-63"-1"-15,-10 63 2 0,-21-58-27 16,21 58-7-16,0 0 0 15,-74-64-1-15,17 82 3 16,-10 21-3-16,6 33 2 16,6 12-4-16,17 20 2 15,15 3-3-15,18-3-3 16,12-17-3-16,-9-20-28 15,18-6-4-15,-10-21 0 16,9-8-1-16</inkml:trace>
  <inkml:trace contextRef="#ctx0" brushRef="#br0" timeOffset="4183.2392">23637 1481 112 0,'-1'-30'42'0,"8"-1"0"15,22 11-1-15,8 7-39 16,-37 13-18-16,66-23-21 15,3 6-5-15,1 6 0 16,-5 10-1-16</inkml:trace>
  <inkml:trace contextRef="#ctx0" brushRef="#br0" timeOffset="4761.2723">18315 2681 81 0,'0'0'37'16,"-29"-21"1"-16,5 24 1 0,-18 0-34 15,-2 11 0-15,-8 9-1 16,-6 13 1-16,-3 5-2 15,-1 5 0-15,9 2-1 16,11 0 1-16,15-3-1 16,14-3-3-16,19-10 1 15,19-7-1-15,19-10 1 16,16-3-1-16,10-2 1 15,4-2 0-15,-6-2 0 16,-6 2 1-16,-11 5-1 16,-17 6 1-16,-20 9-1 15,-21 8 1-15,-19 4-1 16,-14 3 1-16,-6 1-1 15,-1-3 0-15,0-4-2 0,9-13-2 16,19-1-6-16,6-24-28 16,31-2-1-16,10-18-1 15,23 0-1-15</inkml:trace>
  <inkml:trace contextRef="#ctx0" brushRef="#br0" timeOffset="5189.2968">18900 3013 89 0,'0'0'38'16,"-14"-4"0"-16,-5 15 2 16,-18-3-33-16,-2 18-2 15,-6 5 0-15,0 10-1 0,-3 2 0 16,6 6-1-16,7-5-1 15,12 1 0-15,13-8-2 16,19-10 0-16,17-15-2 16,19-16-2-16,25-10 0 15,9-18-4-15,13 2-2 16,-4-22-4-16,17 15-17 15,-21-16-7-15,-3 15 1 16,-20-3 25-16,-19 15 10 16,-16 12 5-16,-19-1 5 15,-7 15 4-15,-23 3 17 16,4 17 7-16,-14-4 3 15,10 21-26-15,-5-5-8 16,8 6-2-16,1 3-2 16,10-2-1-16,8-1-2 0,6-7-1 15,10-2-2-15,-2-27-11 16,13 4-22-16,-9-25-1 15,13-7 0-15,-9-17 0 16</inkml:trace>
  <inkml:trace contextRef="#ctx0" brushRef="#br0" timeOffset="5326.3046">19264 2637 80 0,'-15'-4'37'16,"1"8"-5"-16,14-4-9 15,-7 23-57-15,17-8 2 16,14 5-4-16,3-7 2 15</inkml:trace>
  <inkml:trace contextRef="#ctx0" brushRef="#br0" timeOffset="5851.3346">19681 3020 83 0,'3'54'40'0,"-16"-8"0"16,7 12 0-16,-13-11-24 16,9 4-12-16,-3-9 0 15,7 0-1-15,0-7-2 16,2-6 1-16,2-11-2 15,5-7 0-15,-3-11 0 16,13-7 0-16,-3-13-1 16,2-10 1-16,4-9-1 15,0-12 1-15,5-4 0 16,0-9 0-16,2 0 0 0,-2 3 0 15,1 2 0-15,-2 10 1 16,-2 7-1-16,0 14 0 16,0 13 1-16,1 12-1 15,-1 12 0-15,-3 9 0 16,1 15 0-16,-1 1 0 15,-4 13-1-15,-4 2 1 16,-8 6 0-16,-6 2 0 16,-8-2-1-16,-5-2 1 15,-8-6 0-15,-3-3 0 16,-4-8 0-16,2-10 0 15,0-6 0-15,4-7-1 0,1-3 1 16,5 1 0-16,0 3 0 16,3 7 0-16,-1 12 1 15,-2 9-1-15,1 14 0 16,-2 6 0-16,4 7 0 15,2-1-1-15,10-1-5 16,0-24-18-16,25 0-15 16,5-28-1-16,21-12-1 15,5-29 0-15</inkml:trace>
  <inkml:trace contextRef="#ctx0" brushRef="#br0" timeOffset="6258.3579">20425 2930 108 0,'-23'6'41'16,"-15"-5"1"-16,5 16-1 15,-5 1-38-15,-2 10 1 16,0 4-1-16,-1 9 0 15,5 3-1-15,6 0-1 16,9 0 0-16,9-6-1 16,9-5 0-16,12-10 1 15,11-11-1-15,13-15 0 16,6-12 0-16,8-7 0 15,4-12 0-15,2-6 0 16,-4-5 0-16,-3 0-1 16,-9 5 1-16,-11 5-1 0,-6 9 0 15,-13 10 0-15,-7 16 0 16,0 0-1-16,-14 29 0 15,2-1-1-15,3 11-1 16,2-3-2-16,14 14-8 16,-6-19-14-16,24 6-12 15,-2-17 0-15,19-2 0 16,-2-19 1-16</inkml:trace>
  <inkml:trace contextRef="#ctx0" brushRef="#br0" timeOffset="6609.378">20909 3007 105 0,'-20'-16'41'15,"2"21"0"-15,-16-2 0 0,5 16-36 16,-1 4-1-16,3 10 0 16,3 1-2-16,10 3 0 15,8-6 0-15,16-6-1 16,12-14 0-16,9-13 0 15,14-11-1-15,6-16 1 16,8-12 0-16,4-12 0 16,-5-10 1-16,-3-6-2 15,-4-2 0-15,-8 7 0 16,-12 4 0-16,-9 11 0 15,-14 16 0-15,-12 18 0 16,-12 21 0-16,-11 20 0 16,-4 19 0-16,-3 11 0 0,5 10-4 15,1-1-1-15,23 16-11 16,-5-28-10-16,35 12-13 15,-1-24-5-15,26-2 1 16,1-19 0-16</inkml:trace>
  <inkml:trace contextRef="#ctx0" brushRef="#br0" timeOffset="6729.3849">21625 3220 104 0,'-22'2'41'16,"3"6"-1"-16,-5-1-14 15,0-6-49-15,10 2-19 16,-5-7 0-16,19 4-1 15</inkml:trace>
  <inkml:trace contextRef="#ctx0" brushRef="#br0" timeOffset="8031.4594">17290 5224 72 0,'-23'-13'36'0,"-11"-4"0"0,2 11 0 15,-14-4-26-15,1 17-4 16,-5 6-2-16,1 17 1 15,-8 12-1-15,2 12 0 16,-3 11-1-16,5 11 0 16,7 1-2-16,11 3 1 15,15-7-1-15,14-8 0 16,16-9 0-16,19-13-2 15,20-13-1-15,13-17-3 16,21-4-4-16,-4-20-25 16,25 1-5-16,-8-14 3 15,6 3-3-15</inkml:trace>
  <inkml:trace contextRef="#ctx0" brushRef="#br0" timeOffset="8468.4843">17640 5567 89 0,'-29'-7'37'15,"5"12"1"-15,-12-4-1 16,6 12-32-16,-12 7-1 16,6 11 0-16,-6 6-1 15,2 4 0-15,3 3 0 16,5 2-1-16,8-2 1 15,9-5-1-15,12-6-1 16,11-13 1-16,15-10 0 16,14-13-2-16,8-10-2 15,9-9 4-15,4-13-3 16,0-6 0-16,-1-4 0 0,-7-1 1 15,-8 2-1-15,-10 7 0 16,-12 5 1-16,-11 11-2 16,-9 21 2-16,0 0 0 15,-17 3-1-15,0 19 1 16,0 6-1-16,1 5 4 15,3 1-4-15,6-1 1 16,9-2-1-16,10-6 0 16,11-5-3-16,7-14 2 15,12-2-5-15,1-13-3 16,14 8-11-16,-12-18-15 15,10 5-2-15,-14-10 1 16,1 7 3-16</inkml:trace>
  <inkml:trace contextRef="#ctx0" brushRef="#br0" timeOffset="8746.5003">18103 5707 65 0,'-10'16'36'0,"-9"0"-2"15,4 13 4-15,-8-8-17 16,10 13-17-16,-2 2 2 16,5-4-3-16,3 0 1 15,3-4-3-15,4-5 2 16,4-8-1-16,-4-15-1 15,17 6 0-15,-1-18 0 16,1-8 0-16,0-7-1 16,4-6 2-16,-3-9-2 15,1-1-1-15,-3-3 1 16,-2 4-1-16,-1 0 0 15,-2 7 0-15,0 4 1 0,0 1-4 16,7 10-1-16,-3-7-5 16,20 14-26-16,-10-13-1 15,13 8-1-15,-2-14-1 16</inkml:trace>
  <inkml:trace contextRef="#ctx0" brushRef="#br0" timeOffset="9248.529">18715 4979 91 0,'-30'44'40'0,"9"20"-1"0,-9 2 0 15,5 15-35 1,9 7 1-16,6 5-2 0,2 1-2 15,5-2 2-15,3-6-1 16,3-6 0-16,1-11 0 16,0-12 0-16,2-15 0 15,-2-12-1-15,1-16 1 16,-5-14-1-16,15-15-3 15,-5-11 3-15,2-15-3 16,3-7 1-16,0-9 0 16,5-3-1-16,2 3 0 15,1 6 1-15,0 6 1 16,3 10-3-16,0 15 3 15,3 12 0-15,2 14 0 0,1 11 0 16,0 10 0-16,-1 11-1 16,-2 6 1-16,0 2 1 15,-5 3 1-15,-9-2-1 16,-10-3 1-16,-8-3-1 15,-12-7 1-15,-12-9-1 16,-8-5 0-16,-6-11-2 16,-2-6 0-16,-3-7-2 15,6-8-1-15,4-11-2 16,21 7-9-16,-3-15-19 15,28 6-6-15,3-9 2 16,22 8-2-16</inkml:trace>
  <inkml:trace contextRef="#ctx0" brushRef="#br0" timeOffset="9565.5471">19393 5565 97 0,'11'-7'40'0,"-26"7"0"15,-3 14-1-15,-20-1-34 16,7 13-2-16,-2 3 0 15,0 8 1-15,5 3 0 16,9 4-1-16,4-1 0 16,15-1 0-16,5-6-1 15,14-9 0-15,9-9 1 16,5-13-3-16,7-11-1 15,4-10 2-15,-4-15-3 16,2-7 0-16,-7-8-1 16,-7-4 0-16,-9-2-2 0,-12 0-2 15,0 18-8-15,-25-11-16 16,6 25-9-16,-10 2-1 15,3 15 0-15,-4 2 1 16</inkml:trace>
  <inkml:trace contextRef="#ctx0" brushRef="#br0" timeOffset="10300.589">20093 4912 79 0,'0'0'37'15,"-27"-7"0"-15,16 22 1 16,-15 9-32-16,9 12-2 15,-1 9 1-15,2 14-1 16,-4 9 0-16,4 10-1 16,-1 2 1-16,2 3-2 15,1-3-1-15,5-3 1 16,3-9-1-16,1-10 2 15,3-13-2-15,4-9 2 16,2-13-3-16,3-10 3 0,-7-13-2 16,22-10-1-16,-8-10 1 15,3-3-3-15,1-5 3 16,-1-6-2-16,-1 2 1 15,2 1-2-15,-3 8 2 16,-2 6 0-16,1 8 1 16,-14 9-1-16,16 15 0 15,-8 9-1-15,1 8 1 16,0 3 1-16,5 5-4 15,0-2 2-15,7 0-2 16,2-11-3-16,18 6-9 16,-13-29-15-16,20 3-9 15,-5-16 0-15,9-3 0 16</inkml:trace>
  <inkml:trace contextRef="#ctx0" brushRef="#br0" timeOffset="10812.6184">20569 5582 92 0,'-20'-10'37'0,"5"15"2"16,-13-1 0-16,6 9-33 15,-4 8-2-15,5 10-1 16,4 2 0-16,3 2 0 16,10-3-1-16,8-1 0 15,10-7-1-15,6-6 2 16,9-10-2-16,3-12 2 15,6-12-3-15,-1-8 0 16,-1-8 0-16,-1-7 0 16,-2-2 1-16,-7 0-3 0,-4 1 2 15,-7 8-2-15,-4 11 2 16,-11 21-1-16,0 0 1 15,-10 29-1-15,-3 16 2 16,-5 16 0-16,-4 20 1 16,2 12-1-16,-4 10 1 15,1 5-1-15,6-3 1 16,-1-3-1-16,5-10-1 15,4-11 2-15,2-18-1 16,3-14 1-16,1-22-1 16,3-16 0-16,0-11-1 15,6-36 2-15,0-8-2 16,1-15 0-16,2-18 0 15,5-12-1-15,1-8-1 16,4 1 2-16,0 2-2 0,3 4-1 16,3 14-2-16,-5 7-1 15,11 25-5-15,-11-1-8 16,22 29-9-16,-12-6-14 15,20 15 3-15,-2-3-1 16,14 8 2-16</inkml:trace>
  <inkml:trace contextRef="#ctx0" brushRef="#br0" timeOffset="11233.6425">21368 5584 102 0,'-24'-4'39'15,"-16"-5"1"-15,2 12-2 16,-6-3-33-16,1 10 0 0,-4 5-2 15,6 10 0-15,4 6-1 16,7 5 2-16,10 2-3 16,11-1 1-16,11-3-1 15,12-5 1-15,10-12-2 16,11-7 3-16,7-14-3 15,4-11 0-15,5-10 0 16,1-12-2-16,-4-10 2 16,-1-8-1-16,-6-4 1 15,-7-7-2-15,-7 0 2 16,-7 8-2-16,-10 10 1 15,-10 13 1-15,-8 19-1 16,-8 17 1-16,-5 17-1 16,-3 15 1-16,3 14-1 0,2 5 0 15,9 7 0-15,6-4-1 16,17-3-2-16,9-14 1 15,19-2-8-15,-3-29-7 16,23 8-10-16,-10-25-9 16,11-1-1-16,-10-16-1 15,0 1 2-15</inkml:trace>
  <inkml:trace contextRef="#ctx0" brushRef="#br0" timeOffset="12096.6919">21859 5562 95 0,'-16'13'38'16,"-12"12"1"-16,9 13 1 15,-14 2-31-15,13 10-3 16,-3-3 0-16,9 6-1 0,1-7-1 16,6-2 0-16,5-12-1 15,4-10-2-15,-2-22 0 16,22 9-1-16,-7-22-1 15,3-12 2-15,2-14-3 16,4-7 1-16,1-7-1 16,2-1 1-16,-3 1-1 15,-1 5 0-15,-1 8 1 16,-3 5-1-16,-1 11 2 15,0 13-1-15,-3 8 1 16,0 7 0-16,3 6 0 16,1 5 0-16,5 1 0 15,2 1 0-15,5-2 1 16,5-4-1-16,0-4 1 0,2-5-1 15,-2-2 1-15,-2-4 0 16,-7-1 0-16,-3-2 0 16,-9 0 0-16,-15 7 0 15,0 0 0-15,-12-3-1 16,-10 9 1-16,-6 9-1 15,-4 4 0-15,-3 5 3 16,0 4-3-16,1 5 2 16,5-3-1-16,7 3 1 15,9-6-2-15,8-6 0 16,14-9 0-16,10-7 0 15,10-9 0-15,7-9 0 16,8-11 0-16,3-5 0 16,0-7 0-16,-2 2 0 15,-7-3 0-15,-5 3 0 0,-9 7 0 16,-9 7 0-16,-9 10 0 15,-6 10 0-15,-12 9 0 16,-2 12 0-16,-3 10 0 16,-2 6 0-16,3 5 0 15,3 2 0-15,10 0 0 16,12-7 0-16,14-8 0 15,20-14 0-15,19-9 0 16,15-18-2-16,18-3-8 16,6-26-4-16,21 4-7 15,-18-30-4-15,15 7-5 16,-23-22-9-16,-1 0 0 15,-19-8 2-15,-15 7 4 0,-16 16 41 16,-36-1 8-16,1 30 4 16,-39 0 7-16,1 36 11 15,-24 11 1-15,2 28 0 16,-14 3-1-16,8 17-35 15,6 7-2-15,7 7 1 16,12 6-3-16,6-1 1 16,14 0-1-16,1-11-4 15,15 5-5-15,-13-23-15 16,11 4-14-16,-7-19 1 15,-1-7-1-15,-9-16 1 16</inkml:trace>
  <inkml:trace contextRef="#ctx0" brushRef="#br0" timeOffset="12292.7031">22799 5641 120 0,'0'-15'42'16,"14"16"0"-16,-3-5 0 15,13 3-38-15,5-3-1 16,10 0-1-16,10-2-2 15,4-5-4-15,13 8-8 16,-9-18-10-16,16 18-14 16,-14-11-7-16,4 9 0 15,-10-6-2-15</inkml:trace>
  <inkml:trace contextRef="#ctx0" brushRef="#br0" timeOffset="12653.7237">23382 5670 105 0,'-15'20'40'15,"-2"-12"0"-15,20 8 0 16,8-15-36-16,13 0 0 16,11-7-1-16,9-5 0 15,5-2-1-15,1-4 0 16,0-3-1-16,-8-2 0 15,-4-1 0-15,-12 1 0 16,-9-2 0-16,-11 3-1 16,-11 5 0-16,-4 4 1 15,-11 6-1-15,-8 9 0 16,-3 10 0-16,-5 7 1 0,0 11-1 15,4 8 0-15,4 4-1 16,6-2 1-16,15 1-1 16,8-10-1-16,21-1-4 15,4-21-9-15,28 5-10 16,-11-28-12-16,26-2-3 15,-3-17-3-15,9-1 3 16</inkml:trace>
  <inkml:trace contextRef="#ctx0" brushRef="#br0" timeOffset="12921.7391">24078 5453 118 0,'-41'11'42'16,"0"16"1"-16,-6-7-3 16,4 13-37-16,8 2-1 15,12 2 0-15,8-6 0 0,18-5-1 16,15-7-1-16,12-3 0 15,6-2 0-15,3-5 2 16,-2 2-2-16,-5-2 0 16,-7 7 0-16,-16 2 0 15,-14 11 0-15,-10 1 0 16,-11 1 0-16,-9 2 0 15,1 1 0-15,-7-14-13 16,18 11-8-16,-13-31-10 16,22 0-12-16,-2-20 0 15,11-5-1-15,-3-19 2 16</inkml:trace>
  <inkml:trace contextRef="#ctx0" brushRef="#br0" timeOffset="14057.804">17304 6850 107 0,'14'-12'38'0,"-14"1"1"16,0 11-2-16,-28-2-34 15,5 14-1-15,-7 8-1 16,-6 11 0-16,-2 3 1 15,-2 9-1-15,4 2 0 16,4 3 1-16,9-3-1 16,9 2 1-16,13-7-2 15,12-6-3-15,16-6-1 0,10-19-8 16,26 2-24-16,-2-17-3 15,15-4 2-15,-6-19-3 16</inkml:trace>
  <inkml:trace contextRef="#ctx0" brushRef="#br0" timeOffset="14704.841">17701 6915 103 0,'-14'-4'37'16,"-17"5"2"-16,2 17-2 16,-13 9-30-16,7 6-4 15,-8 8 0-15,9 9 0 16,-2 0-1-16,14 2 0 15,8-6 0-15,13-3-1 16,14-9 1-16,12-11-2 0,14-12 0 16,7-15-2-16,9-11 2 15,2-12 0-15,3-9-1 16,-5-9 0-16,-5-3 0 15,-11-3 1-15,-6 1-1 16,-14 9 2-16,-8 3-1 16,-10 9 1-16,-8 9-1 15,-7 10 1-15,-1 6 0 16,-1 5 0-16,3 8 0 15,13-9 0-15,-8 16 0 16,8-16-1-16,27 9 1 16,0-9 0-16,9-2-1 15,8 2 1-15,1 0 0 16,2 2 0-16,-4 5 0 15,-4 6 0-15,-9 7 0 0,-8 9-1 16,-11 3 1-16,-9 5-1 16,-8 0 0-16,-4 2 0 15,-4-7 0-15,-2-1 0 16,3-13-1-16,5-4 1 15,8-14 0-15,9-12-1 16,7-8 1-16,8-14 0 16,4-1 0-16,1-10 0 15,3 1 1-15,-2 0-1 16,-7 6 1-16,-3 10 0 15,-8 9-1-15,-12 19 2 16,13-3-2-16,-11 21 0 16,-5 8 0-16,3 9 0 15,-1 3 0-15,2 2 0 0,9-1-4 16,2-6 1-16,13-7-5 15,4-22-7-15,23 0-10 16,-5-28-14-16,19-8-1 16,0-23 0-16,10-6 1 15</inkml:trace>
  <inkml:trace contextRef="#ctx0" brushRef="#br0" timeOffset="14893.8518">19038 6414 100 0,'-35'27'37'16,"3"27"4"-16,-7 7-4 15,12 15-28-15,-7 9-7 16,8 10 2-16,7-3-3 0,9-2 1 16,14-6-6-16,2-15-6 15,21-1-23-15,-13-24-6 16,10-10 1-16,-9-23-3 15</inkml:trace>
  <inkml:trace contextRef="#ctx0" brushRef="#br0" timeOffset="15440.8831">18721 6872 115 0,'-18'-4'38'16,"6"2"1"-16,19 13-3 15,13-7-32-15,17-3-2 16,17-6 1-16,14 0-1 15,14-6-1-15,10 1 1 0,2-4-1 16,2 4 0-16,-9-1-1 16,-13 4 1-16,-14 4-1 15,-16 2 0-15,-16 4 1 16,-15 5-1-16,-13-8 1 15,-22 21-1-15,-6-6 1 16,-7 7 0-16,-9 4 0 16,-1 7 1-16,0 4-1 15,2 4 1-15,7 1-2 16,10 4 0-16,9-6 0 15,16-3 0-15,14-13 0 16,12-8 0-16,13-11 0 0,9-10 0 16,5-10 0-16,7-8 0 15,-2-7 0-15,-4-5 0 16,-7-2 0-16,-5-1 0 15,-12 1 0-15,-8 1 0 16,-9 6 0-16,-9 6 0 16,-9 9 0-16,-5 10 0 15,-6 14 0-15,-4 11 0 16,-1 11 0-16,3 10 0 15,3 4 0-15,5 4 0 16,9 1-3-16,6-8-2 16,18-6-1-16,3-19-8 15,22 2-4-15,-12-27-19 16,24-3-2-16,-10-17-1 15,12-1 1-15</inkml:trace>
  <inkml:trace contextRef="#ctx0" brushRef="#br0" timeOffset="15613.893">20095 6897 127 0,'0'0'39'0,"-18"20"1"15,10 13-7-15,-12 2-30 16,3 8-2-16,0 1 0 16,7 8 0-16,1-5-2 15,9-9-4-15,8 1-7 16,-5-28-18-16,19-1-9 15,-3-19-1-15,10-3-1 16,-4-21 1-16</inkml:trace>
  <inkml:trace contextRef="#ctx0" brushRef="#br0" timeOffset="16034.9171">20232 6674 115 0,'-23'15'39'0,"21"8"0"15,-3-3-1-15,20 7-34 16,-2-3-2-16,7 2 2 15,-1 1-2-15,8 3 0 16,-6-1 0-16,0 1 0 16,-11 1 0-16,-4 0-1 15,-6 1 2-15,-6-1-3 16,-2-2 0-16,-3-5 0 15,0-6 0-15,4-7 0 16,7-11 0-16,0 0 0 0,21-17 0 16,1-4 0-16,5-8 0 15,5-2 0-15,2 0 0 16,-1-4 0-16,0 5 0 15,-7 5 0-15,-7 8 0 16,-4 8 0-16,-15 9 0 16,17 7 0-16,-13 8 0 15,-3 12 0-15,-1 4 0 16,0 5 0-16,5 6-2 15,-3-9-7-15,15 15-9 16,-13-26-11-16,19 5-13 16,-3-13 0-16,9-4 0 15,2-15 0-15</inkml:trace>
  <inkml:trace contextRef="#ctx0" brushRef="#br1" timeOffset="22958.3131">17309 8496 82 0,'7'-25'36'16,"-9"-3"-2"-16,-1 3 2 15,-13-4-30-15,-2 11 0 16,-7 0-1-16,-3 13 0 16,-10 5 0-16,-7 13 0 15,-6 9-1-15,0 16 0 16,-4 9-1-16,5 6-1 15,4 4 1-15,9 6-2 16,13 0 1-16,11-3-2 16,18-8 1-16,14-7-2 15,18-12 1-15,19-11-3 16,15-10-1-16,12-22-3 15,18 4-13-15,-2-27-15 0,11 1-4 16,-11-10 1 0,-3 6-2-16</inkml:trace>
  <inkml:trace contextRef="#ctx0" brushRef="#br1" timeOffset="23711.3561">17910 8549 95 0,'-18'-9'37'16,"1"10"2"-16,-12-3-2 15,4 11-27-15,-12 2-3 16,2 9-2-16,-6 5-1 0,4 10-2 15,-2 3 1-15,8 4-2 16,4-3 1-16,12 2-1 16,10-5 0-16,11-6-1 15,11-8 2-15,16-11-2 16,6-10 0-16,9-10 0 15,4-10-1-15,0-7 1 16,-1-8-1-16,-7-2 2 16,-6-3-3-16,-11 1 3 15,-8 2-2-15,-7 6 1 16,-11 7 0-16,-5 8 0 15,4 15 0-15,-24-4 0 16,10 12 0-16,2 9 0 16,1 5-1-16,7 3 1 0,5 0-2 15,10-1 0-15,14-5-1 16,7-7-1-16,13-7-2 15,5-11 0-15,9-3-1 16,-2-13 0-16,2 1 0 16,-9-6 2-16,-6 6 2 15,-10-3 2-15,-12 7 2 16,-10 7 1-16,-12 10 2 15,0 0 0-15,-12 9 1 16,-1 14-1-16,-7-1 0 16,2 10-1-16,0 1 0 15,3 0-1-15,2-2 1 16,5-4-1-16,4-9 1 15,5-4-1-15,-1-14 1 0,15-9-1 16,-4-10-2-16,5-5 3 16,-1-8-3-16,-2-3 2 15,0-5-3-15,-1 4 2 16,-3 3 0-16,-3 5-1 15,-2 7 0-15,1 5 0 16,-5 16-1-16,7-10-1 16,-7 10-2-16,21 2-2 15,4 7-12-15,-3-20-18 16,20 3-3-16,1-15 0 15,14-5-1-15</inkml:trace>
  <inkml:trace contextRef="#ctx0" brushRef="#br1" timeOffset="24192.3837">19050 7919 108 0,'-34'23'39'16,"4"19"1"-16,-8 5-3 15,5 17-32-15,1 10 0 16,5 10-1-16,5 5 0 15,6 2-2-15,8-8 1 16,4-1-2-16,4-8 1 16,7-13-1-16,0-12 0 15,3-13-1-15,-3-12 1 16,2-12-2-16,-9-12 0 15,19-15 0-15,-7-9-1 16,-3-6 2-16,6-10-2 16,-1-1 2-16,5-5-1 0,2 2 1 15,0 7 0-15,2 5-1 16,0 8 1-16,1 7 0 15,1 12 0-15,1 8 0 16,-2 9-1-16,1 3 1 16,-3 5-1-16,-2 3 1 15,-5 1-1-15,-6 2 0 16,-8 1 1-16,-8-4 0 15,-8 1 0-15,-8-2 0 16,-7-1 1-16,-7-4-1 16,0-1 0-16,-1-8-1 15,7 0-2-15,3-10-4 16,17 9-9-16,-2-19-21 15,24 4-3-15,4-11 0 0,18 4 0 16</inkml:trace>
  <inkml:trace contextRef="#ctx0" brushRef="#br1" timeOffset="24815.4191">19381 8578 79 0,'0'0'39'16,"14"-8"0"-16,-14 8 1 16,-19 5-17-16,-3-3-17 15,3 10-1-15,-6 0-2 16,-1 10 0-16,0 4-1 15,3 5 0-15,3 4 1 16,5 1-3-16,6 1 3 16,9-3-3-16,7-4 2 0,7-7-2 15,4-8 1-15,9-10-2 16,3-8 0-16,1-9 0 15,2-6-2-15,-4-7 2 16,-4-5-2-16,-3-3 2 16,-5 0-1-16,0 2 1 15,-7 2-1-15,-4 5 2 16,-1 5 0-16,-1 3 0 15,-4 16 1-15,6-13-1 16,-6 13 1-16,0 0-1 16,18 11 1-16,-9-4-1 15,4 0 1-15,4 1-1 16,4 1 0-16,-2-3 1 15,3 2-1-15,-1 1 1 0,-6 0 0 16,-2 3-1-16,-5-1 1 16,-4 0 1-16,-7-1-2 15,3-10 2-15,-11 16-2 16,11-16 1-16,-15 6-1 15,15-6 0-15,0 0 0 16,-4-15 0-16,11 3-1 16,3 0 0-16,1-2 1 15,3-1 0-15,-1 2 0 16,1 3 0-16,-4 2 0 15,-10 8 0-15,19-6 0 16,-19 6 0-16,14 8-1 16,-14-8 0-16,19 21-3 15,-8-10-2-15,11 11-7 16,-22-22-15-16,34 26-12 0,-16-15 1 15,11 8 0-15,-7-12-1 16</inkml:trace>
  <inkml:trace contextRef="#ctx0" brushRef="#br1" timeOffset="24978.4287">20097 8787 106 0,'-8'21'40'16,"-10"1"0"-16,8 9-1 15,-14-2-34-15,11 1-7 16,9 10-22-16,-6-14-14 15,10 3-1-15,-3-11 0 0,11-1-3 16</inkml:trace>
  <inkml:trace contextRef="#ctx0" brushRef="#br1" timeOffset="26302.5044">20630 8087 76 0,'8'-15'34'0,"-8"15"-2"16,0 0-4-16,0 0-22 16,-4 20 1-16,-6-1 0 0,5 20-1 15,-9 2-1-15,3 15-1 16,-5 9-1-16,1 10 1 15,-3 1-1-15,4 4 0 16,-1-9 1-16,6-1-2 16,4-10 1-16,5-14-1 15,5-13 0-15,4-14 0 16,7-15-2-16,5-13 1 15,2-12-2-15,6-11 1 16,4-9-1-16,-3-4 1 16,1-3-1-16,2-1 1 15,-4 6 1-15,-4 7-1 16,-2 9 0-16,-5 10 0 15,-4 15 0-15,-5 13 1 16,-1 13-1-16,-6 9 0 0,1 9-1 16,-3 7 0-16,3 5 0 15,2-6-3-15,7 2-3 16,-1-20-19-16,19 3-10 15,-2-18-2-15,15-5 1 16,-1-18-2-16</inkml:trace>
  <inkml:trace contextRef="#ctx0" brushRef="#br1" timeOffset="26847.5356">21276 8566 86 0,'-15'-10'37'0,"-8"2"0"0,4 14 1 15,-5-1-30 1,7 14-3-16,-2 2-1 0,8 9-1 15,4 0 1-15,7 6 0 16,5-6-1-16,7-1 0 16,10-10 1-16,2-7-1 15,5-10-2-15,4-8 0 16,0-9-2-16,6-10 1 15,-7-4-1-15,0-9 1 16,-4-1-1-16,-1-3 0 16,-5 3 2-16,-4 3-1 15,-4 10 0-15,-6 7 0 16,-8 19-1-16,3 11 1 15,-11 21-1-15,-6 21 2 16,-3 16 0-16,-6 17-1 0,0 14 1 16,-2 12 0-16,-1 3 0 15,1 0-1-15,4-5 2 16,3-13-1-16,5-14-1 15,0-19 1-15,2-15 0 16,7-20 0-16,4-29 0 16,0 0-1-16,-12-33 0 15,13-10-1-15,-1-17 1 16,3-13-1-16,5-11 1 15,2-9-2-15,6 1 0 16,3 0 1-16,1 9-1 16,2 7 1-16,3 15-4 15,-1 9 0-15,9 22-6 16,-13-2-14-16,17 22-14 0,-8-1 0 15,13 12 0-15,-3-4 0 16</inkml:trace>
  <inkml:trace contextRef="#ctx0" brushRef="#br1" timeOffset="27272.5598">22131 8590 78 0,'-14'-7'39'15,"-16"-1"-1"-15,-1 9 2 16,-14-3-30-16,-1 15-2 15,-1 4-2-15,4 11 1 16,1 2-2-16,6 11-1 16,10-2 0-16,11 1-2 0,11-5 1 15,17-5-2-15,11-9 2 16,11-10-4-16,10-14 2 15,9-13-2-15,3-12 0 16,5-11 1-16,-2-9-1 16,-4-6 0-16,-8-8 0 15,-5-5 1-15,-10-1-1 16,-9 4 0-16,-8 5 2 15,-10 8-1-15,-7 13 0 16,-7 17 0-16,-9 18-1 16,-2 20 1-16,-4 19 0 15,2 12 0-15,2 11-1 16,9 2 0-16,5 4-1 0,6-9 0 15,18-3-2-15,8-18-6 16,25 3-17-16,-8-23-12 16,18-6 0-16,-2-14-2 15,6-3 3-15</inkml:trace>
  <inkml:trace contextRef="#ctx0" brushRef="#br1" timeOffset="27918.5968">22754 8616 75 0,'-17'19'38'16,"-7"-4"0"-16,6 12 2 15,-6-5-20-15,8 7-14 16,2-6 0-16,4 3-3 16,2-11 2-16,6 0-3 0,2-15 2 15,0 0-2-15,16-3-3 16,-1-13 1-16,2-6 0 15,0-5 0-15,1-6-1 16,2-5 1-16,-1 0-2 16,0-1 1-16,-1 2 1 15,-3 1-1-15,-2 6 1 16,-2 7 0-16,0 4 0 15,-2 8-1-15,2 8 1 16,0 3 0-16,-1 2 0 16,6 6 0-16,2 1 0 15,-1 1 1-15,3 0-1 16,0-1 0-16,-1 0 0 15,2 1 1-15,0-3-1 16,-6 0 0-16,-2-2 0 0,0 3 1 16,-13-8 0-16,9 15 0 15,-13-4 0-15,-4 1 0 16,-3 0 0-16,-6 5 1 15,0 3-2-15,-3 5 2 16,0 2 0-16,1 5-1 16,4 0 1-16,7 3-2 15,3-4 2-15,9 0-1 16,6-5 2-16,5-10-3 15,9-7 0-15,5-15 0 16,4-8-2-16,0-8 4 16,2-11-4-16,-5-4 2 15,-3-7-2-15,-5-1 1 16,-10 1-1-16,-8 4 1 0,-5 6 0 15,-12 6-1-15,-2 12 0 16,-3 6-1-16,-1 13-2 16,-1-1-2-16,16 21-12 15,-10-15-16-15,22 13-6 16,1-11 1-16,19 3-1 15</inkml:trace>
  <inkml:trace contextRef="#ctx0" brushRef="#br1" timeOffset="28473.6286">23715 8538 78 0,'0'0'40'0,"-32"-14"-1"16,1 20 2-16,-14-3-21 0,2 9-15 15,-7 4-1-15,2 6 0 16,3 4-1-16,5 4 1 15,8 0 0-15,8 4-2 16,9-8 1-16,14 2-1 16,10-6 0-16,11-7-1 15,6-8 2-15,8-7-3 16,6-6-2-16,-1-8 1 15,3-5 0-15,0-8 0 16,-8-3-1-16,-4-2 2 16,-6 1-1-16,-4 1 0 15,-7 5 0-15,-4 6 1 16,-6 7 0-16,-3 12-1 15,0 0 1-15,-20 28 0 16,6 5 1-16,-4 12-1 0,-2 7 1 16,-4 12-1-16,-1 5 2 15,-4 4-2-15,4-2 1 16,-3-1 0-16,0-4-1 15,3-10-1-15,4-12 2 16,0-8-1-16,4-18 1 16,3-14-1-16,2-12 0 15,6-14 0-15,3-10-1 16,5-10 1-16,1-7-2 15,6-10 0-15,1-2 0 16,3-1 0-16,4 10-2 16,0 0 1-16,1 11-4 15,-3 2-4-15,14 25-14 16,-16-4-9-16,16 18-5 0,-8-2-2 15,10 7 3-15</inkml:trace>
  <inkml:trace contextRef="#ctx0" brushRef="#br1" timeOffset="29150.6673">23901 8707 79 0,'-22'7'42'0,"12"5"-2"15,-3-8 2-15,15 11-22 16,-2-15-15-16,22 2-1 0,1-8-1 16,6-1-1-16,4-8-1 15,4-1 0-15,-1-6-1 16,1-2 0-16,-7-1 1 15,-2-3-1-15,-13 2 1 16,-6 4-1-16,-12 4 0 16,-9 5 0-16,-8 10 0 15,-7 7 0-15,-7 9 0 16,-3 8 0-16,2 6 0 15,3 3 1-15,9 4 1 16,7-1-1-16,8 0 0 16,12-6 0-16,11-6 1 15,12-4-1-15,7-11 0 16,9-5 0-16,5-6-3 0,3-8 2 15,-3-4-1-15,2-4 1 16,-6-1-1-16,-11-1 1 16,-7 4-2-16,-7 3 2 15,-8 5 1-15,-11 11-1 16,0 0 0-16,-14 5 1 15,0 9-1-15,1 4 0 16,0 1 2-16,4 2-2 16,2-4 2-16,4-2-2 15,3-15 1-15,18 13 1 16,0-14-2-16,1-6 0 15,4-4 0-15,-3-5 0 16,3 4 0-16,-5 0 0 16,0 3-2-16,-6 2 2 15,-12 7 2-15,15 7-2 0,-15-7 0 16,9 21 0-16,-4-9-2 15,3-1-2-15,8 4-7 16,-16-15-18-16,38 4 4 16,-24-19-10-16,25 7-8 15,-5-13-2-15,7 0 2 16</inkml:trace>
  <inkml:trace contextRef="#ctx0" brushRef="#br1" timeOffset="30103.7218">17300 10483 87 0,'0'0'38'0,"0"0"-2"15,-10-18-2-15,7 4-27 16,-16-13-2-16,2-4-3 15,-9-7 2-15,-4-3-2 16,-8-9 0-16,-3-6-1 16,-3-7 0-16,-1-5 0 15,1-3 0-15,1-1 0 16,6 0-1-16,7 1 0 0,11 6 0 15,7 7-1-15,12 5 2 16,8 10-1-16,8 6 0 16,10 9 0-16,4 6 1 15,0 5-1-15,3 9 1 16,-1 10-1-16,-5 7 1 15,-3 10-2-15,-8 11 2 16,-10 13 0-16,-12 12 0 16,-9 17 1-16,-10 11-2 15,-9 14 0-15,-8 7 0 16,-1 2 2-16,1-4-3 15,10-5 2-15,15-13-2 16,11-17 1-16,24-22-3 16,17-25 1-16,30-17-8 15,10-33-24-15,26-5-3 0,3-21-1 16,14-4 0-16</inkml:trace>
  <inkml:trace contextRef="#ctx0" brushRef="#br1" timeOffset="30637.7524">18018 9977 83 0,'-17'-13'38'16,"1"15"-1"-16,-6 0 1 15,1 19-18-15,-8 0-16 16,5 16 0-16,0 10-3 15,4 6 2-15,0 3-2 16,9 2 2-16,7-5-2 16,11-6 1-16,8-10-2 15,14-14 2-15,5-17-1 16,11-12 0-16,4-17 2 0,3-9-2 15,-5-11 1-15,-3-7-1 16,-10 0 1-16,-13-2-2 16,-12 1 1-16,-17 6-1 15,-8 12 0-15,-12 6-2 16,-5 12 1-16,-4 8 0 15,4 12-2-15,3 3 0 16,12 10-3-16,11-5-1 16,28 11-18-16,5-18-13 15,25 1-1-15,4-15 1 16,22 0-1-16</inkml:trace>
  <inkml:trace contextRef="#ctx0" brushRef="#br1" timeOffset="30825.7631">18787 9966 75 0,'-35'40'36'0,"-15"4"0"16,3 10-1-16,-9-8-15 16,10 11-17-16,2-10-1 15,10-3-1-15,6-9-3 16,4-13-4-16,20-6-29 15,4-16-1-15,4-13 2 16,3-15-4-16</inkml:trace>
  <inkml:trace contextRef="#ctx0" brushRef="#br1" timeOffset="30975.7717">18462 10047 109 0,'-10'-15'37'0,"10"15"2"16,-9 6-1-16,16 11-32 16,0 3-4-16,8 2-2 15,10 3-3-15,5-9-6 16,24 6-25-16,-4-14-4 15,18 1 0-15,-5-15-1 16</inkml:trace>
  <inkml:trace contextRef="#ctx0" brushRef="#br1" timeOffset="31623.8088">19244 9971 95 0,'0'0'38'0,"-19"8"0"15,8 8 0-15,-7-1-29 16,5 17-2-16,-8-1-1 16,5 13-3-16,2 2-1 15,2 1 1-15,4-3-1 16,9-4 0-16,9-12-2 15,10-12 1-15,11-17 0 16,7-14 1-16,6-16 0 0,7-11-2 16,3-13 1-16,1-7-1 15,-3-5 1-15,-6 0-1 16,-8 6 0-16,-5 9 0 15,-10 10-1-15,-8 17 1 16,-15 25-1-16,5 11 1 16,-15 30 0-16,-5 22-1 15,-3 24-1-15,-8 23 2 16,0 17-1-16,-6 9 2 15,2 5-4-15,3-4 1 16,-2-8 0-16,4-12 1 16,3-21 1-16,4-21-1 15,3-24 0-15,4-22-1 16,11-29 2-16,-14-4 1 0,11-25 0 15,-1-17 2-15,3-15-2 16,1-12 1-16,0-12-1 16,3-4 1-16,1 1-1 15,3 4 1-15,2 8-4 16,5 4-3-16,11 22-10 15,-7-8-12-15,20 29-10 16,-4 0-6-16,17 13 4 16,0-6-2-16</inkml:trace>
  <inkml:trace contextRef="#ctx0" brushRef="#br1" timeOffset="32334.8494">20114 10022 109 0,'11'-3'37'16,"-11"3"1"-16,0 0-8 15,0 0-21-15,-21 10-2 16,-1 1-3-16,-3 10 0 0,-7 6-1 15,-2 8-1-15,-1 7-1 16,0 4 0-16,4 4 0 16,4-1 0-16,11-1-1 15,9-6 2-15,10-7-3 16,15-13 3-16,8-13-1 15,10-11-1-15,8-14 1 16,2-11-3-16,3-8 4 16,-1-6-2-16,-4-8 1 15,-4-2-1-15,-10 0 2 16,-3 0-2-16,-10 7 0 15,-6 9 0-15,-7 9 0 16,-2 16 0-16,-2 10 0 16,-19 36 0-16,2 11-2 15,-3 22 2-15,-1 21-1 0,-2 15 1 16,-1 11-1-16,0 5 1 15,5-1-2-15,-1-3 2 16,5-10-1-16,3-10 0 16,-2-19 0-16,4-14-1 15,-4-19 2-15,3-18-2 16,-6-16 2-16,-1-15 0 15,-2-15 0-15,-1-15-1 16,-1-14 2-16,-1-13 1 16,3-13-2-16,3-8 0 15,7-2 0-15,6-1 0 16,10 4-2-16,3 2-2 15,19 19-10-15,-6-4-8 16,25 29-7-16,-13-6-5 0,18 21-6 16,-5-3 1-16,6 10 0 15</inkml:trace>
  <inkml:trace contextRef="#ctx0" brushRef="#br1" timeOffset="33040.8898">20418 10301 117 0,'-8'13'42'0,"8"-13"-4"16,0 0-4-16,17 3-29 15,7-11-3-15,11-6 1 16,10-5-1-16,3-3 0 0,-1-2 0 15,-2-5 0-15,-4 2-1 16,-7-3-1-16,-10 1 3 16,-10 1-3-16,-10 3 0 15,-12 5 0-15,-6 7 0 16,-9 8 0-16,-6 13 0 15,-9 14 2-15,0 13-4 16,-5 11 1-16,1 12 2 16,5 3-1-16,9 1 2 15,15-3-4-15,13-8 4 16,16-14-2-16,17-18 0 15,16-17 0-15,15-17 0 16,10-16 0-16,7-14 0 0,1-5 0 16,-5-8 0-1,-7 3 0-15,-13 4 0 0,-11 7 0 16,-14 14 0-16,-17 13 0 15,-15 17 0-15,-14 9 0 16,-9 16 0-16,-6 13 0 16,-1 5 0-16,-1 7 0 15,4-1 0-15,6 0 0 16,8-9 0-16,12-13 0 15,11-15 0-15,10-14 0 16,12-15 0-16,6-13 0 16,4-11 0-16,5-6 0 15,-3-4 0-15,-3 2 0 16,-3 6 0-16,-10 10 0 0,-9 13 0 15,-5 15 0 1,-7 16 0-16,-6 13 0 0,-3 7 0 16,1 8 0-16,-1 5 0 15,6 2 0-15,4-4 0 16,10-5 0-16,4-14-4 15,21-1-11-15,-7-22-4 16,28 8-8-16,-17-26-8 16,25 6-5-16,-9-14-5 15,5 3 8-15</inkml:trace>
  <inkml:trace contextRef="#ctx0" brushRef="#br1" timeOffset="33153.8963">21936 10300 131 0,'-32'5'42'0,"3"6"1"15,-7-7-9-15,11-10-48 0,10 10-18 16,-6-12-13-16,21 8 4 15,0 0-6-15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3T00:34:54.565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15014 986 69 0,'0'0'35'0,"-51"-34"-5"16,51 34-1-16,0 0-19 15,0 0-1-15,0 0-2 16,0 0 0-16,0 0-3 15,0 0 0-15,0 0-2 16,0 0 0-16,-40 52-1 16,40 23 1-16,-4 14-2 15,-4 15 2-15,-12-11-2 16,7 13 1-16,-2-5 0 15,5-11-2-15,2-33 1 16,5-15-1-16,3-20 1 16,0-22 1-16,13-4-1 15,-2-20 1-15,1-15 0 0,0-12 2 16,-1-10-2-16,-11 61 2 15,11-76-1-15,-11 76-1 16,13-85 0-16,-13 85-1 16,15-94 1-16,-4 48-1 15,1 0 0-15,3-1-1 16,2-13 2-16,-17 60-2 15,43-96 2-15,-43 96-1 16,49-83 0-16,-49 83-1 16,55-54 0-16,-55 54-1 15,50-22 0-15,-50 22 0 16,0 0 1-16,56 36-1 15,-49-17 1-15,-1 48 1 16,-17 15-1-16,-12 7 2 0,-18-4-1 16,-8-24 0-16,1-12 0 15,11-15 0-15,18-26 0 16,9-9 1-16,10 1 0 15,-3-21 0-15,11 10-1 16,4 4 1-16,5 5 0 16,5 11 0-16,3 9-1 15,3 12 1-15,2 12-1 16,1 11 1-16,2 2-2 15,-2 3-1-15,5 1-2 16,-8-13-6-16,15-4-29 16,-11-15 2-16,10-9-2 15,-5-19-1-15</inkml:trace>
  <inkml:trace contextRef="#ctx0" brushRef="#br0" timeOffset="406.0229">15650 1433 103 0,'-11'17'37'16,"1"-5"1"-16,10 12-3 15,0-24-34-15,18 12 0 16,7-16 0-16,6 1 0 15,5-5 0-15,0-4 0 16,1-4 0-16,1-2-1 0,-5-5 1 16,-4 0 0-16,-29 23 0 15,0 0 0-15,0 0 0 16,23-52 0-16,-23 52 0 15,-12-16-1-15,-12 6 1 16,-6 15-1-16,-10 9 1 16,2 15 0-16,-12 9-2 15,12 9 2-15,1 10-1 16,20 1 1-16,10-3-1 15,9-7-1-15,14-5 0 16,13-13-3-16,19-11-1 16,8-16-4-16,29-10-21 15,-5-16-9-15,18-10 1 16,-2-17-1-16</inkml:trace>
  <inkml:trace contextRef="#ctx0" brushRef="#br0" timeOffset="645.0368">16732 1025 82 0,'0'0'40'16,"9"-70"-1"-16,-9 70-1 16,0 0-22-16,0 0-13 15,-52-49-2-15,12 77 1 16,-16 39-2-16,4 32 2 15,-2 18-2-15,11-2 1 16,13-6-2-16,14-1-2 16,11-13-1-16,7-24-7 15,15-15-27-15,-8-17 1 0,9-13-1 16,-6-19-1-16</inkml:trace>
  <inkml:trace contextRef="#ctx0" brushRef="#br0" timeOffset="828.0469">16358 1520 108 0,'-22'-13'39'16,"22"13"1"-16,-20-8-2 16,20 8-35-16,20-9-3 15,2-2 0-15,12-1-3 16,8-9-5-16,21-1-29 15,-7-2-2-15,11 3 0 16,-5 4-2-16</inkml:trace>
  <inkml:trace contextRef="#ctx0" brushRef="#br0" timeOffset="1166.0667">17040 1326 81 0,'-22'13'42'0,"-1"2"-2"15,2 1-1-15,-1 1-21 16,1-14-47-16,21-3-9 16,-12 5-1-16,12-5-1 15</inkml:trace>
  <inkml:trace contextRef="#ctx0" brushRef="#br0" timeOffset="1321.0756">17078 1564 108 0,'-29'22'41'0,"5"-1"0"15,-8-6-4-15,21-18-42 16,11 3-32-16,-13-14-2 16,21 1-1-16,-2-3-1 15</inkml:trace>
  <inkml:trace contextRef="#ctx0" brushRef="#br0" timeOffset="2004.1147">17584 1208 60 0,'0'0'38'16,"8"-77"-2"-16,-8 77 2 15,0 0-20-15,0 0-10 0,5-30-4 16,-1 66-2-16,-3 27 1 15,-6 19-1-15,-8-10 1 16,4 10-3-16,4 2 2 16,1-9-2-16,4-16 1 15,-1-12 0-15,3-13-1 16,-2-8 0-16,1-11 0 15,-1-15 1-15,4-20 1 16,-3-9-2-16,0-9 2 16,0-12-1-16,1-13 0 15,-2 63 1-15,3-78-1 16,-3 78 1-16,4-91-3 15,-4 91 2-15,13-89-2 16,-13 89 1-16,17-82-2 0,-17 82 2 16,31-72-1-16,-31 72-1 15,37-85 2-15,-37 85 2 16,0 0-1-16,62-58 0 15,-62 58 1-15,0 0-2 16,37 4 1-16,-12 38-1 16,-7 18 1-16,-20 9-3 15,-10 7 2-15,-19-21-3 16,-4-2 0-16,2-10-10 15,-3-27-24-15,21-9-3 16,0-15 1-16,19-6-2 16</inkml:trace>
  <inkml:trace contextRef="#ctx0" brushRef="#br0" timeOffset="2253.1284">18362 1190 66 0,'0'0'40'0,"49"4"-2"16,-16 9 1-16,-22 17-19 15,-16 12-18-15,-13 15 1 16,-6 13-2-16,-2 6-2 15,3 6-2-15,6-13-4 16,18-2-31-16,-1-15 1 16,19-11-1-16,4-15-2 15</inkml:trace>
  <inkml:trace contextRef="#ctx0" brushRef="#br0" timeOffset="2673.1529">19018 1354 78 0,'-4'-57'40'0,"4"57"2"16,0 0-1-16,-48-59-20 16,39 56-19-16,-42-6-1 15,7 18 1-15,-2 9-3 16,9 17 1-16,18 3-1 15,28 6 1-15,20-6 0 0,19-6 0 16,6-5-1-16,8-2 1 16,-3 1-1-16,-6-2 1 15,-10 8 0-15,-14 3-2 16,-15 4 2-16,-15 5-1 15,-17-1 1-15,-13 1 0 16,-13-2 0-16,-4-4 0 16,-1-14 2-16,1-10-1 15,5-14 0-15,11-17 0 16,13-20 0-16,12-19 0 15,18-16-2-15,-11 72 2 16,26-93-3-16,-4 45 0 16,2-3-4-16,-4-1-23 15,8 1-10-15,0 4-1 0,1 0-1 16,-29 47 1-16</inkml:trace>
  <inkml:trace contextRef="#ctx0" brushRef="#br0" timeOffset="3575.2045">20690 1528 68 0,'-8'-10'38'16,"-7"1"-1"-16,-1 15-1 16,-10-2-16-16,2 11-15 15,-8 4 1-15,7 14-2 16,-5 1 0-16,8 5-2 15,2 2 2-15,11-2-2 16,9-4 0-16,9-5-1 16,13-12 0-16,8-11 0 15,7-12 0-15,2-11 1 16,0-12-1-16,2-7 1 16,-8-8-2-16,-4-7 2 0,-13 0-2 15,-6-1 0-15,-7 6 0 16,-9 6-1-16,-3 9-1 15,-6 10-1-15,0 14 0 16,-2 8-2-16,8 11-1 16,-1-1-9-16,23 6-24 15,-3-3 0-15,21 0 1 16,6-10-2-16</inkml:trace>
  <inkml:trace contextRef="#ctx0" brushRef="#br0" timeOffset="3816.2183">21441 1090 74 0,'9'-60'40'0,"-9"60"-1"15,0 0-2-15,0 0-19 16,-38-20-15-16,-8 70 3 15,-4 30-4-15,5 29 0 16,7 3-1-16,14 6-1 16,14-1-3-16,10-14-3 15,13-23-29-15,-8-22-4 16,7-12 1-16,-8-22-1 15</inkml:trace>
  <inkml:trace contextRef="#ctx0" brushRef="#br0" timeOffset="3967.2269">21083 1535 111 0,'-15'-24'40'16,"20"6"0"-16,0 0-4 16,26 3-38-16,23-4-34 15,4-11-3-15,17 4 0 16,4 3-2-16</inkml:trace>
  <inkml:trace contextRef="#ctx0" brushRef="#br0" timeOffset="4567.2613">22410 1228 62 0,'0'0'37'0,"0"0"-1"0,18-49-10 16,-18 49 7-16,0 0-21 16,-42-2-5-16,-6 22-2 15,-7 16-1-15,-12 2-2 16,13 6 0-16,8-3-1 15,23-3 0-15,18-8-3 16,14-7 2-16,13-7-1 16,11-3 1-16,10-3-1 15,3-3 1-15,4 0 0 16,-3 0 1-16,-4 1-1 15,-6 4 1-15,-11 5 0 16,-12 2-1-16,-13 1 1 16,-10 9 0-16,-12-1-1 15,-4-1 0-15,-7 0 0 16,2-3-1-16,0-5 0 0,2-4-2 15,9-4-3-15,1-22-17 16,18 11-15-16,6-27-1 16,17 9 0-16,0-5 0 15</inkml:trace>
  <inkml:trace contextRef="#ctx0" brushRef="#br0" timeOffset="4836.2766">22803 1521 100 0,'-12'2'37'0,"12"-2"2"0,-23 7-3 16,9-4-31-16,-3 2-1 16,5 6 1-16,-7 1-2 15,1 9 0-15,-1 4-1 16,3 5 0-16,3 0-1 15,4 3 0-15,8-4 0 16,12-6-2-16,14-5-4 16,5-16-1-16,24-5-23 15,-3-17-10-15,15-3 0 16,-7-12-1-16,9-1 0 15</inkml:trace>
  <inkml:trace contextRef="#ctx0" brushRef="#br0" timeOffset="5003.2862">23203 1491 114 0,'-25'21'39'0,"11"6"1"16,-13 3-4-16,10-1-33 16,5 1-2-16,2-1 0 15,6 3-3-15,-1-6-4 16,14-2-23-16,-4-11-11 15,13-5 1-15,-6-15-2 16</inkml:trace>
  <inkml:trace contextRef="#ctx0" brushRef="#br0" timeOffset="5146.2944">23264 1405 75 0,'-34'-65'36'0,"34"65"-6"15,0 0-28-15,-32-52-13 16,32 52-24-16,0 0-2 15</inkml:trace>
  <inkml:trace contextRef="#ctx0" brushRef="#br0" timeOffset="5729.3277">23529 1640 100 0,'-15'33'39'15,"11"2"-1"-15,-15-6-5 16,22-2-28-16,-9-7 0 15,6-4-3-15,-2-6 0 0,2-10-1 16,0 0-1-16,0 0 1 16,13-18-2-16,-7-2 2 15,-1-6-1-15,3-6 0 16,0-8 0-16,1-7 1 15,3-6-1-15,0-1 1 16,1 2 0-16,0 5-1 16,0 2 1-16,2 8-1 15,1 6 1-15,2 12 0 16,2 13-1-16,1 10 1 15,2 6-1-15,1 6 1 16,2 9-1-16,-2 7 1 16,-4 3-1-16,-5 3 0 0,-8 0 0 15,-6 1 0-15,-7 0 0 16,-6-2 0-16,-8-1-1 15,-3-4 1-15,-4-3-1 16,-3-5 1-16,1-2 0 16,1-6-1-16,2-6 1 15,0-3 0-15,3-5 0 16,1-1 0-16,2-2 1 15,3-1-1-15,2 5 2 16,-1 5-2-16,-1 9 2 16,2 11-1-16,-3 12 1 15,-3 9-2-15,3 7 1 16,-2 5-2-16,0 4-1 15,3-2-4-15,5 6-6 0,-5-20-28 16,19-3 1-16,-7-17-1 16,13-4-1-16</inkml:trace>
  <inkml:trace contextRef="#ctx0" brushRef="#br0" timeOffset="6305.3607">24229 1548 89 0,'-4'-11'32'16,"4"11"2"-16,-10-6 0 15,10 6-20-15,-27 3-3 16,8 4-3-16,-11 2-2 16,-3 6-2-16,-7 8 0 15,-2 9-1-15,-1 3 1 16,4 5-3-16,4-2 2 15,11 1-3-15,5-5 2 16,12-4-2-16,13-12 1 16,14-12-1-16,7-11-1 0,13-11 1 15,5-13-1-15,5-6 2 16,3-9-2-16,-2-2 2 15,-7 1-2-15,-8 0 2 16,-7 10-1-16,-9 6 0 16,-10 12 0-16,-10 17 0 15,0 0 0-15,-14 19-1 16,1 5 0-16,-1 8-2 15,3 7 0-15,2-1-3 16,13 4-2-16,-7-16-24 16,26 3-8-16,-2-14 0 15,16-3 0-15,1-16 0 16</inkml:trace>
  <inkml:trace contextRef="#ctx0" brushRef="#br0" timeOffset="6655.3807">24667 1528 107 0,'0'0'40'0,"-25"-2"0"15,16 13-3-15,-20 4-31 16,6 8-1-16,-1 4-2 16,1 3 0-16,3 1-2 15,5 0 1-15,4-3 0 16,11-2-2-16,6-10 1 15,8-9-1-15,7-14 1 16,7-9-1-16,3-10 1 16,5-8 0-16,1-6-1 15,1-10 1-15,-2-5 0 16,-6-7 0-16,-30 62-1 0,33-61 0 15,-33 61 2-15,24-57-2 16,-24 57 0-16,13-38 0 16,-16 14 0-16,3 24 0 15,-24 17 0-15,6 18 0 16,-11 17-4-16,1 12-7 15,13 11-29-15,-11-7-2 16,15-2-1-16,-4-13-1 16</inkml:trace>
  <inkml:trace contextRef="#ctx0" brushRef="#br0" timeOffset="7474.4275">15155 2864 67 0,'-8'-21'35'16,"11"8"-6"-16,-14-9 0 15,11 22-8-15,-8-20-10 0,8 20-2 16,0 0-2-16,-1 30-2 16,-2 3-2-16,3 15 0 15,-3 15-2-15,1 16 1 16,-4 12-2-16,-1 8-1 15,0 0 1-15,-1-8-2 16,3-5 0-16,0-18-5 16,11-6-6-16,-7-33-23 15,16-10 0-15,-4-27-1 16,11-7-1-16</inkml:trace>
  <inkml:trace contextRef="#ctx0" brushRef="#br0" timeOffset="7659.4381">15156 3334 92 0,'-11'-15'37'0,"-10"1"0"16,21 14 2-16,-24 1-32 15,24-1-2-15,3 13-1 16,16-9-2-16,9-6 0 16,12-7-2-16,11-11 0 15,6-11-2-15,12-5-2 16,-3-17-6-16,15 4-26 15,-18-16-2-15,3 7 0 16,-14-5-3-16</inkml:trace>
  <inkml:trace contextRef="#ctx0" brushRef="#br0" timeOffset="7880.4508">15784 2665 100 0,'-30'50'39'0,"6"19"2"15,-6-6-2-15,-4 16-35 16,6 1 0-16,6 7-1 15,5-3-1-15,6-2-2 16,7-5 0-16,3-8-2 16,9-8-2-16,9-21-2 15,18-9-7-15,-2-30-26 16,22-8 2-16,-4-25 0 15,13-6-2-15</inkml:trace>
  <inkml:trace contextRef="#ctx0" brushRef="#br0" timeOffset="8263.4727">16022 3130 91 0,'-12'40'37'0,"-7"-5"0"15,11 10 1-15,-7-9-32 16,14 3 0-16,-2-8-1 15,7-5-1-15,4-6-1 16,3-8 0-16,7-10-1 16,6-9 0-16,1-13-2 15,6-6 1-15,1-10-1 16,-1-3 1-16,-1-6-1 15,-2-1 0-15,-4 4 1 16,-3 3-1-16,-7 9 0 16,-5 8 0-16,-3 6 1 0,-6 16-1 15,0 0 0-15,-7 14 0 16,-1 9 1-16,-3 7-1 15,1 5 0-15,1 6 0 16,-1 0-1-16,6-2-1 16,6-2-3-16,-2-14-8 15,20 4-24-15,-7-20-2 16,11 2 0-16,-1-18-2 15</inkml:trace>
  <inkml:trace contextRef="#ctx0" brushRef="#br0" timeOffset="8812.5041">16570 3120 97 0,'0'0'37'0,"-24"2"2"16,19 17-1-16,-14 1-34 15,9 5 0-15,-3 4 0 16,2 3-1-16,0 5 0 15,3 0-1-15,-5-2 0 16,6-5-1-16,2-6-1 16,2-7 1-16,3-17-1 15,0 0 1-15,17-18-1 16,-5-10 0-16,3-3 0 15,3-8 1-15,0-4-1 16,-3 0 0-16,-1 1 1 16,0 5-1-16,-6 8 0 15,-1 7 0-15,-4 7 1 16,-3 15-1-16,0 0 0 0,0 0 0 15,11 8 0-15,-8 4 1 16,5 1-1-16,3 0 0 16,6 0 0-16,6-5 1 15,4-5-1-15,4-3 1 16,4-5-1-16,3-6 1 15,2-4-1-15,-3-4 1 16,1-4-1-16,-5 2 1 16,-2-5-1-16,-4 7 0 15,-2-1-1-15,-7 4 1 16,1 8-1-16,-5 7-1 15,-14 1 1-15,14 26-1 16,-13 1-1-16,-6 5 0 16,3 9-1-16,-2 0-2 0,10 10-10 15,-7-20-17-15,16 6-6 16,-1-20 0-16,19-2 0 15</inkml:trace>
  <inkml:trace contextRef="#ctx0" brushRef="#br0" timeOffset="9231.528">17500 3060 98 0,'-30'-5'39'16,"5"13"1"-16,-12-7 0 15,5 8-35-15,-5 6 0 16,2 12-1-16,1 6-1 0,2 7 0 15,5 4-1-15,6 2 0 16,5-1-1-16,9-1 0 16,10-7-1-16,8-6 1 15,8-12-1-15,5-10 0 16,6-16 0-16,7-9 0 15,3-12 0-15,2-12-1 16,-2-5 1-16,3-5 0 16,-10-3 0-16,-1 2 0 15,-8 5 0-15,-6 9 0 16,-7 11 0-16,-9 9 0 15,-2 17 0-15,-16 5 0 16,1 17 0-16,1 11 0 16,-1 7-1-16,1 3-1 0,9 5 0 15,1-4-2-15,13-3-2 16,3-13-3-16,19 4-15 15,-10-28-15-15,15 0 0 16,-5-21-1-16,13 0 2 16</inkml:trace>
  <inkml:trace contextRef="#ctx0" brushRef="#br0" timeOffset="9611.5498">17881 3060 98 0,'-11'-10'39'16,"11"10"0"-16,-24 17 0 15,8 4-34-15,-3 3 0 16,3 11-2-16,-1-2 0 15,4 5-1-15,0-5-1 16,5-3 0-16,7-7 0 0,4-6 0 16,-3-17-1-16,17 5 1 15,-3-18-1-15,1-9 0 16,3-7 1-16,4-5-1 15,-2-8 0-15,1-1 0 16,4-1 0-16,-3 2 1 16,0 9-1-16,0 4 0 15,-1 6 0-15,-2 9 0 16,-2 10 1-16,-4 12-1 15,-4 12 1-15,-2 5-1 16,-4 10-1-16,-1 7 0 16,1 5-2-16,1-3-3 15,8 8-9-15,-12-26-13 16,23 7-13-16,-4-19 0 0,15-4-1 15,-5-21 1-15</inkml:trace>
  <inkml:trace contextRef="#ctx0" brushRef="#br0" timeOffset="9938.5685">18541 2913 65 0,'-14'-1'39'15,"4"12"0"-15,-17-3 2 16,5 22-13-16,-14-9-22 15,6 7-1-15,-1-5-1 16,8 2 0-16,1-1-1 16,9-3-1-16,9-2-1 0,13-8 0 15,8-4-1-15,6-4 0 16,5 1 0-16,5 1 1 15,-1-3-1-15,-2 6 1 16,-6 5 0-16,-5 7 0 16,-11 8-1-16,-7 3 0 15,-9 4 0-15,-8 2-2 16,-2 3-1-16,-7-10-2 15,6 9-12-15,-17-27-14 16,20 6-11-16,-7-19 1 16,23 1-2-16</inkml:trace>
  <inkml:trace contextRef="#ctx0" brushRef="#br0" timeOffset="10651.6093">19410 3034 98 0,'9'-13'38'16,"-6"-6"1"-16,-3 19-8 15,0 0-25-15,0 0-1 16,0 0-1-16,-11 18 0 15,2 6-2-15,0 12 0 16,-2 2 0-16,2 6 0 0,3 0-1 16,3-2 0-16,6-4-1 15,7-6 1-15,7-10-1 16,9-12 0-16,7-10 0 15,7-12 1-15,4-11-1 16,4-8 0-16,-1-8 1 16,0-3 0-16,-8-3 0 15,-5-1 0-15,-4 6 0 16,-12 4 0-16,-7 9 0 15,-8 6-1-15,-3 21 1 16,-15-7 0-16,0 23-1 16,-5 9 1-16,2 11-1 15,0 9 0-15,3 7-1 16,10 1 0-16,7-1-2 0,10-9-2 15,14 0-6-15,0-26-14 16,28 4-14-16,-8-23-2 16,16-4 0-16,-7-17 0 15</inkml:trace>
  <inkml:trace contextRef="#ctx0" brushRef="#br0" timeOffset="10989.6286">20296 2939 104 0,'-31'-8'40'0,"8"19"1"15,-13-7-1-15,10 12-37 16,-3 5 0-16,6 8 0 0,7-4-1 16,6 3 0-16,7-4-1 15,8-2 0-15,11-6 0 16,10-6 0-16,6-5-1 15,7-4 0-15,4-2 0 16,0-3 1-16,-4 3-1 16,-5 2 0-16,-10 6-1 15,-9 5 1-15,-12 6 0 16,-13 7-1-16,-9 4 0 15,-9 4 1-15,-1 0-2 16,-2-5 0-16,5 2-2 16,4-16-2-16,22 7-17 15,0-21-16-15,15-17-1 16,7-11-1-16,19 1 1 0</inkml:trace>
  <inkml:trace contextRef="#ctx0" brushRef="#br0" timeOffset="11331.6482">20587 3157 86 0,'-16'11'39'0,"10"9"1"16,6-20 0-16,3 11-21 16,9-16-15-16,13-5-1 15,8-10-1-15,9-3 0 16,0-3 0-16,5-5-1 15,-7 1 0-15,-4 2 0 16,-10 1 0-16,-14 2-1 16,-10 7 1-16,-12 4-1 0,-11 9 1 15,-11 9 0-15,-6 9 0 16,-6 10-1-16,-1 10 1 15,2 13 0-15,1 3-1 16,11 4 1-16,12 2-1 16,13-6 0-16,18-8-3 15,15-13-2-15,24 2-10 16,-3-35-15-16,29 6-12 15,4-21 0-15,14 1-1 16,1-17 0-16</inkml:trace>
  <inkml:trace contextRef="#ctx0" brushRef="#br0" timeOffset="12259.7012">21429 3152 31 0,'0'0'34'0,"14"-12"1"15,-2 11 1-15,-12 1-14 16,13-2 6-16,-13 2-18 15,5 19-3-15,-8 0-1 16,6 14-1-16,-6 4-1 16,3 11 0-16,-6 3-2 15,5 6 0-15,-3-2 0 0,3-5-1 16,-2-7 0-16,1-7 0 15,1-7 0-15,-1-12-1 16,2-17 1-16,0 0-1 16,3-12 0-16,-1-11 1 15,1-11-1-15,-2-9 0 16,4-12 0-16,-1-8 1 15,2-4-1-15,8 1 0 16,0 0 1-16,2 4-1 16,6 7 0-16,1 6 0 15,5 15 0-15,1 9 0 16,1 12 0-16,-2 8 0 15,-1 8 0-15,-1 9 0 16,-5 9-1-16,-6 3 1 0,-5 11 0 16,-9 6 0-16,-9 6-1 15,-5 5 1-15,-7 0 0 16,-5 2-1-16,-3-2 1 15,-2-2-1-15,1-8 2 16,-1-6-2-16,-2-7 1 16,5-4 0-16,-1-3 0 15,1-2-1-15,1 3 2 16,1 3-1-16,-3 10 0 15,5 9 0-15,0 13 0 16,0 8 0-16,2 7 0 16,4 5-1-16,2 1-2 15,3-6-2-15,12 1-9 16,-8-29-13-16,22-4-12 0,-5-28 0 15,13-11-1-15,1-24 1 16</inkml:trace>
  <inkml:trace contextRef="#ctx0" brushRef="#br0" timeOffset="12967.7417">21905 3107 101 0,'0'0'39'15,"-10"5"1"-15,5 16-2 16,-11-7-34-16,7 16-2 0,-2 7 0 16,4 5 0-16,-4 7 0 15,-2 6-1-15,0 1 0 16,2-7 0-16,-2-4 0 15,4-8 0-15,-2-9 0 16,5-12-1-16,6-16 0 16,0 0 1-16,17-34-1 15,0-1 0-15,3-9 0 16,4-7 1-16,4-8-2 15,0 1 2-15,-2 1-1 16,-1 7 0-16,-3 8 0 16,-5 7 0-16,-1 10 0 15,0 8 0-15,-1 8 0 16,2 8 1-16,1 5-1 0,3 3 0 15,2 1 0-15,0 0 0 16,3 1 0-16,-1 3 0 16,-2-3 0-16,-2 1 0 15,-4 1 1-15,-4 0-1 16,-6 2 0-16,-5 4 0 15,-8 0 1-15,-6 3-1 16,-3 6 0-16,-6 3 0 16,-1 2 1-16,-1 4-1 15,5-4 0-15,3 3 0 16,6-6 0-16,9 0 0 15,9-11 0-15,10-5 0 16,8-12 1-16,5-8-1 16,5-12 1-16,2-5 0 15,-1-11 0-15,-6-5-1 0,-4-3 1 16,-12-1 0-16,-9-1-1 15,-8 3 0-15,-7 6-1 16,-8 5 1-16,-3 11-1 16,-2 6-1-16,2 9-1 15,1 3-2-15,18 3-6 16,-12 5-13-16,28 4-15 15,0-16-1-15,22 3 0 16,5-16 1-16</inkml:trace>
  <inkml:trace contextRef="#ctx0" brushRef="#br0" timeOffset="13167.7532">22928 2606 107 0,'-36'37'38'0,"6"20"2"16,-8-2-4-16,10 18-33 15,4 6-1-15,5 9 0 16,2 1-3-16,4-3-3 16,14 5-13-16,-6-21-21 15,16 0 0-15,-6-22-1 16,8-4 0-16</inkml:trace>
  <inkml:trace contextRef="#ctx0" brushRef="#br0" timeOffset="13378.7652">22628 3168 114 0,'-24'-6'40'16,"24"6"0"-16,-14 3-1 15,27-4-37-15,17-5-1 16,15-2-2-16,14-1 0 15,9-7-4-15,12 8-6 16,-8-14-23-16,9 11-6 16,-11-6 2-16,1 12-2 15</inkml:trace>
  <inkml:trace contextRef="#ctx0" brushRef="#br0" timeOffset="13752.7866">23108 3237 116 0,'-24'17'38'0,"15"6"2"15,-1-22-6-15,10-1-31 16,10 11 0-16,9-15 0 16,4-5 0-16,8-6-1 15,-1-6 0-15,3-3-1 16,-3-4 0-16,1-2 0 15,-9 2 0-15,-6-2 0 16,-6 5-1-16,-10 6 0 16,-10 5 0-16,-7 8 0 15,-7 11 0-15,-8 6 0 16,0 12 0-16,-3 11 0 0,2 5-1 15,4 4 2-15,8 3-2 16,8 0 1-16,8-6 0 16,11-6-1-16,15-8-2 15,8-13-1-15,14-4-4 16,-4-27-15-16,26 9-12 15,-8-26-6-15,10 0 2 16,-10-11-2-16</inkml:trace>
  <inkml:trace contextRef="#ctx0" brushRef="#br0" timeOffset="13935.7971">23628 3089 88 0,'-27'31'39'16,"9"16"-1"-16,-9-11-2 15,14 21-8-15,-5-14-24 0,7-1-1 16,5-6-3-16,6-8-1 15,11-10-4-15,-11-18-21 16,33-16-13-16,-11-13 0 16,10-2-1-16,-1-16 0 15</inkml:trace>
  <inkml:trace contextRef="#ctx0" brushRef="#br0" timeOffset="14353.821">23717 2866 120 0,'-12'31'40'15,"-2"-11"1"-15,14 14-3 16,3-18-36-16,7 2-1 0,8 0 1 16,1 0 0-16,2 1-1 15,0 3 0-15,-3 2 0 16,-5 5 0-16,-6 2-1 15,-5 6 1-15,-6 1 1 16,-4 0 0-16,-2-6-2 16,0-1 0-16,2-9 0 15,4-9 0-15,4-13 0 16,16-15 0-16,3-12 0 15,9-6 0-15,6-6 0 16,2-4 0-16,1 0 0 16,-2 4 0-16,-4 9 0 15,-8 9 0-15,-7 18 0 16,-16 3 0-16,2 25 0 0,-11 5 0 15,-1 7 0-15,-3 4 0 16,6 2-2-16,0-5-3 16,16 3-8-16,-1-29-12 15,26 6-17-15,1-23 0 16,19 1 1-16,-1-22-1 15</inkml:trace>
  <inkml:trace contextRef="#ctx0" brushRef="#br0" timeOffset="14632.837">24480 3035 123 0,'-37'10'41'0,"6"15"1"0,-13-15-5 16,13 13-33-16,4-3-2 15,10 0 0-15,11-3 0 16,12-7 0-16,11-4-2 15,10-4 0-15,4 0 0 16,3-2 0-16,-2 2 0 16,-4 1 0-16,-9 7 0 15,-7 7 0-15,-17 7 0 16,-11 2 0-16,-5 4 0 15,-6 0 0-15,-1 6-9 16,-7-18-5-16,16 10-19 16,-8-22-10-16,16 1 0 15,1-15-1-15</inkml:trace>
  <inkml:trace contextRef="#ctx0" brushRef="#br0" timeOffset="15458.8842">15567 4369 100 0,'10'-15'37'0,"-9"-3"2"15,-1 18-6-15,7 15-29 16,-9 8-1-16,-3 16-1 15,3 16 0-15,-8 16-1 16,1 11 0-16,-3 8-1 16,2 1-1-16,3-5 1 15,-3-9-2-15,7-7-3 16,0-33-15-16,13-6-17 15,-10-31 0-15,26 0-2 16,-12-27 2-16</inkml:trace>
  <inkml:trace contextRef="#ctx0" brushRef="#br0" timeOffset="15887.9088">15440 4794 101 0,'-31'-5'39'0,"18"12"0"16,13-7-1-16,0 0-33 15,19-12-2-15,14 2-1 16,11-8 0-16,9 0-1 15,9 0 1-15,2-1-1 16,-3 4 0-16,0 6 0 16,-12 7 0-16,-8 8-1 15,-12 9 1-15,-11 7-1 16,-14 4 1-16,-13 7-1 15,-6 8 0-15,-5 2 0 0,-5 4 1 16,3 0-1-16,3-3 1 16,6 0-2-16,9-7 2 15,11-6-1-15,12-13 2 16,11-10-2-16,7-12 0 15,4-14 2-15,-1-9-2 16,1-10 1-16,-8-7 0 16,-7-4 0-16,-11-2-2 15,-11 4 2-15,-13 8-1 16,-7 8-3-16,-10 10 2 15,0 9-2-15,-1 13-2 16,-1-1-6-16,24 21-15 16,4-22-15-16,9 23 1 15,14-19-2-15,25-2 1 0</inkml:trace>
  <inkml:trace contextRef="#ctx0" brushRef="#br0" timeOffset="16690.9547">17025 4886 55 0,'0'-23'37'16,"6"11"0"-16,-10-3-1 15,4 15-8-15,0 0-18 16,-15 7-5-16,5 7 0 16,-1 14-3-16,-4 5 2 15,-1 13-2-15,-4 6 1 16,2 6-2-16,0 0 2 15,6-3-3-15,3-9 2 0,6-8-1 16,5-17 0-16,-2-21-1 16,26-5 1-16,-4-22-1 15,3-15-1-15,0-11 2 16,1-8-2-16,-4-3 2 15,-1 0-2-15,-5 4 1 16,-4 8 0-16,-9 12 0 16,-4 10 1-16,-1 13-1 15,2 17 1-15,-14 7-1 16,7 15 0-16,2 7 0 15,4 5 0-15,5 2 1 16,7-2-1-16,7-6 2 16,13-11-2-16,11-10 0 15,10-12 0-15,8-12 1 0,8-11-1 16,0-5 1-16,-5-6 0 15,-4-1-2-15,-11 3 1 16,-8 7 1-16,-14 7 0 16,-11 11-1-16,-15 12 1 15,-1 19-2-15,-13 11 1 16,-2 11 0-16,-2 6 1 15,3 4-3-15,5 5 1 16,4-7-4-16,14-2-1 16,4-24-11-16,27 6-10 15,-5-26-13-15,17-3-1 16,-3-19 2-16,14-2-1 15</inkml:trace>
  <inkml:trace contextRef="#ctx0" brushRef="#br0" timeOffset="17042.9748">18009 4831 92 0,'-34'6'38'0,"5"15"0"16,-8-1 1-16,13 13-35 16,-8 3 2-16,11 6-2 15,0-1 0-15,10 1-1 16,6-4 0-16,10-7-1 15,4-12 1-15,10-9-1 16,10-13-2-16,4-12 2 16,4-9-3-16,4-7 2 15,-3-9-2-15,-2-2 1 0,-7 1-1 16,-3 4 1-16,-12 4-1 15,-6 10 0-15,-6 9 1 16,-2 14 0-16,-20 10-1 16,4 10 1-16,1 10 1 15,-4 6-2-15,9 3 0 16,5-2-2-16,10-1 0 15,4-14-4-15,23 0-11 16,-7-31-11-16,23-4-13 16,2-19 3-16,13-8-3 15</inkml:trace>
  <inkml:trace contextRef="#ctx0" brushRef="#br0" timeOffset="17254.987">18643 4248 106 0,'-29'22'40'0,"15"20"0"15,-10 6-2-15,-2 21-37 16,8 7 1-16,9 11-2 16,3 3 0-16,3-1-1 15,10-4-1-15,-1-10-4 16,14 3-16-16,-6-29-17 15,10-9 1-15,-5-27-3 16,14-10 3-16</inkml:trace>
  <inkml:trace contextRef="#ctx0" brushRef="#br0" timeOffset="17516.0019">18804 4590 99 0,'-37'15'41'15,"5"20"0"-15,-10-2-1 16,16 6-35-16,-3-1-1 15,7 0-1-15,9-5-1 16,8-3 0-16,11-9-1 16,11-6 0-16,10-8 0 15,9-5-1-15,10-5 0 16,6-5 0-16,5-3-2 15,0-6-2-15,-1 6-2 16,-8-14-8-16,9 17-18 16,-24-15-10-16,4 10 1 0,-18-7-1 15</inkml:trace>
  <inkml:trace contextRef="#ctx0" brushRef="#br0" timeOffset="17860.0216">19052 4847 95 0,'9'24'40'15,"-3"-13"0"-15,24 9-3 16,-4-15-31-16,15-4-2 16,3-9 0-16,10-5-1 15,0-11-1-15,3-4 0 16,-7-8-1-16,-5-1-1 15,-13-2 1-15,-13 2-2 0,-13 5 1 16,-17 10 0-16,-11 11 0 16,-15 13 0-16,-9 16 1 15,-5 17-1-15,-4 11 1 16,7 11 0-16,3 5 0 15,12 1 0-15,11-3 0 16,17-11-3-16,27-10-1 16,12-22-7-16,38-1-13 15,-1-32-14-15,32-1-5 16,6-21-2-16,21-5 1 15</inkml:trace>
  <inkml:trace contextRef="#ctx0" brushRef="#br0" timeOffset="18698.0694">20406 4804 63 0,'6'-15'39'16,"8"13"0"-16,-14 2 0 15,0 0-16-15,-9 15-18 16,-1 4-1-16,-5 9-1 15,1 12 0-15,-6 10 1 16,-4 5-2-16,2 3 1 16,4 3-1-16,3-7 1 15,3-6-3-15,8-12 2 16,4-13-1-16,0-23 0 15,23-1-1-15,-1-18 0 0,5-15 1 16,2-5-3-16,-1-7 3 16,-1-4-2-16,1 1 1 15,-7 0-2-15,-5 10 2 16,-5 6-1-16,-5 8 1 15,-5 7 1-15,-1 18-1 16,0 0 0-16,0 0 1 16,0 0-1-16,0 28 0 15,8-10 0-15,1 2 0 16,6-2 0-16,4-2 1 15,9-6-1-15,8-7 0 16,5-8 1-16,1-5 0 0,1-7-1 16,4-9 1-1,-9 0 0-15,0-6 0 0,-8 0 0 16,-8 4-1-16,-6 1 0 15,-4 5 1-15,-6 7-1 16,-6 15 0-16,0 0 0 16,-6 13-1-16,-2 12 1 15,-4 8-1-15,1 7-1 16,-1 5 0-16,5 4 1 15,3-6-4-15,9 2-1 16,1-21-8-16,27 9-12 16,-9-29-12-16,22 0 0 15,2-22-2-15,8-2 1 16</inkml:trace>
  <inkml:trace contextRef="#ctx0" brushRef="#br0" timeOffset="19306.1043">21361 4794 68 0,'-22'10'39'16,"-12"-1"-1"-16,4 17 1 15,-12-4-14-15,10 17-19 16,-2 1 0-16,8 5-2 16,6 1 1-16,12 0-2 15,10-5 0-15,13-7-1 16,13-12 1-16,9-9-2 15,6-14-1-15,6-13 0 16,5-9-2-16,-5-12 2 16,-4-7-2-16,-8-5 1 15,-8-2-1-15,-11-1 1 0,-12 3-2 16,-8 4 2-16,-10 5 0 15,-4 9 0-15,-5 8 1 16,-1 8 0-16,1 8 0 16,5 8 1-16,6 8-1 15,6 2 1-15,5 4 0 16,11 0 0-16,5 4-1 15,5-2 1-15,5 0 0 16,2 2-1-16,0-3 1 16,-1 3 0-16,-3 2-1 15,-6 3 1-15,-5-1 0 16,-4 4 0-16,-5-2 1 15,-4-1-2-15,-2-2 2 16,-2-3-2-16,0-7 2 0,-1-3-2 16,4-11 0-16,0 0 0 15,2-11-1-15,2-6 2 16,2-4-1-16,2-8 0 15,0-5-1-15,4-5 1 16,1-2-1-16,4-3 1 16,-1-2 1-16,3 4-2 15,-1 2 1-15,5 3-2 16,2 8 0-16,-2 2-5 15,12 21-5-15,-18-13-11 16,21 31-9-16,-19-12-9 16,11 15-1-16,-7-6 1 15</inkml:trace>
  <inkml:trace contextRef="#ctx0" brushRef="#br0" timeOffset="19680.1257">22160 4897 96 0,'-2'19'40'0,"2"-19"0"16,29-1-1-16,-10-14-32 16,16-3-4-16,8-3 1 15,2-4-2-15,0-1 0 16,-1-1 0-16,-8 0 0 15,-6 2-1-15,-13 1 0 16,-10 6-1-16,-12 3 1 16,-10 4 0-16,-8 7 0 15,-10 8-1-15,-10 14 1 0,-3 8-1 16,-10 16 1-16,1 4 0 15,2 3-1-15,9 8 1 16,6-3 1-16,18-8-2 16,16-7 1-16,18-14-4 15,28-8-2-15,10-23-9 16,30 7-11-16,-8-25-10 15,24 2-8-15,-1-10 0 16,12 0 0-16</inkml:trace>
  <inkml:trace contextRef="#ctx0" brushRef="#br0" timeOffset="20988.2005">23513 4764 71 0,'0'0'25'0,"-2"-14"-2"15,2 14 2-15,0-19-15 16,0 19-2-16,0-18 3 16,0 18-2-16,-3-12 0 15,3 12-2-15,-16 0 0 16,5 11-1-16,-9 0-1 15,-3 11 0-15,-5 2-2 0,-1 9 0 16,-2 1 0 0,6 7-1-16,1-1 0 0,9 0 0 15,8-6 0-15,10-4-1 16,16-11-1-16,11-9 0 15,11-12 1-15,6-9-1 16,6-11 0-16,3-9 0 16,0-8 0-16,-8-4 0 15,-11-1 1-15,-12 2 0 16,-16 1-1-16,-12 8 0 15,-13 10 0-15,-11 8-1 16,-7 10 0-16,-4 6-1 16,4 11-1-16,2 0-2 15,13 16-6-15,2-21-17 0,28 11-11 16,5-13-1-16,21 0 0 15,5-16 0-15</inkml:trace>
  <inkml:trace contextRef="#ctx0" brushRef="#br0" timeOffset="21834.2489">24383 4300 88 0,'-1'-36'37'15,"-13"-5"1"-15,5 7 1 16,-9-5-30-16,3 16-4 15,-4 4-1-15,0 14 0 16,-7 11 0-16,0 17-1 16,-4 15 0-16,-2 14-1 15,0 12-1-15,-2 11 0 16,2 8 0-16,1 7 0 15,5-1-1-15,5-1-1 16,7-5-1-16,6-13-1 16,8-3-3-16,-1-27-11 0,20-1-21 15,-10-24-2-15,14-8 1 16,-5-19-1-16</inkml:trace>
  <inkml:trace contextRef="#ctx0" brushRef="#br0" timeOffset="21981.2573">23953 4622 118 0,'-9'-9'41'0,"4"-9"-1"16,24 9-2-16,23 0-40 16,0-15-20-16,24 12-17 15,-4-8-2-15,8 8 0 16,-13-5-1-16</inkml:trace>
  <inkml:trace contextRef="#ctx0" brushRef="#br0" timeOffset="23473.3426">16960 6251 88 0,'0'0'36'15,"13"-26"-3"-15,-13 26-3 16,7-28-22-16,-7 28-1 16,-4-24-1-16,4 24-1 15,-18-1-1-15,0 13-1 0,-4 6 0 16,-1 8-1-16,-2 8 1 15,3 2-2-15,0 5 1 16,6 0-1-16,12 1 0 16,11-5 0-16,9-6-1 15,13-8 0-15,13-10-1 16,7-10 1-16,8-11-1 15,0-7 0-15,0-8 0 16,-6-9 0-16,-7-3 0 16,-14-8-1-16,-13 4 2 15,-12 0-1-15,-14 4 0 16,-8 3 1-16,-10 6 0 15,-6 5 0-15,1 4 2 16,0 6-1-16,7 7 0 16,10 1 0-16,15 3 0 0,0 0 0 15,20 3-1-15,12-1 1 16,10-1-1-16,6 3 1 15,6-3 0-15,6 0 0 16,-2-2 0-16,-5 1-1 16,-7-1 1-16,-7 1 0 15,-7-2 0-15,-10 2 0 16,-10 0-1-16,-12 0 1 15,0 0 0-15,-7 15-1 16,-11 1 1-16,0 6-1 16,-6 6 0-16,-1 4 0 15,4 3 0-15,3 1-1 0,4-4 1 16,10-3 0-16,14-11 0 15,8-9 0-15,10-12 1 16,10-8-1-16,5-13 1 16,8-7-1-16,-2-6 1 15,-5-5 0-15,-3-1-1 16,-7 5 1-16,-8 2 0 15,-9 9-1-15,-8 7 0 16,-9 20 1-16,0 0-1 16,-16 2 0-16,2 18 0 15,2 5 0-15,1 5 0 16,4 0 0-16,6 3 0 15,7-8-1-15,9-4 1 16,9-11 0-16,11-8 0 16,5-7 0-16,9-8 1 0,3-3-1 15,-2-3 0-15,-1 1 1 16,-7 3-1-16,-5 4 0 15,-6 8 1-15,-12 6-1 16,-7 10 0-16,-10 6 0 16,-6 6 0-16,-5 4 0 15,0 3 0-15,-2 0-1 16,0-4 1-16,3-4 0 15,1-5 0-15,5-8 0 16,2-11 1-16,0 0-1 16,19-26 1-16,-6 0 0 15,5-7-1-15,-3-3 2 16,4-6-2-16,-2 1 0 15,0 1 0-15,-2 5 0 0,0 4 0 16,0 5-4-16,8 11-5 16,-5-10-8-16,16 25-9 15,-10-15-8-15,14 14-8 16,-1-8-1-16,10 7 2 15</inkml:trace>
  <inkml:trace contextRef="#ctx0" brushRef="#br0" timeOffset="24361.3934">19525 5825 64 0,'0'0'37'0,"0"0"-2"15,0 0 1-15,-11 18-15 16,7 12-13-16,-9 8 0 15,7 10-5-15,-4 8 4 0,1 8-4 16,-1 4 2-16,5 2-3 16,0-2 0-16,0-3 0 15,3-7-1-15,3-11 0 16,1-12-1-16,6-10 1 15,4-15-1-15,3-13 1 16,5-11-1-16,0-13 0 16,4-7 1-16,-1-6-1 15,0-2 0-15,2-4 0 16,-1 4 0-16,-1 4 0 15,0 6 0-15,0 10 0 16,0 9 0-16,-2 10 1 16,2 11-1-16,-3 9 0 15,-1 9 0-15,-6 6 0 16,-3 4 0-16,-7 3 0 0,-9 1 0 15,-5 0 0-15,-9-4 0 16,-8-4 0-16,-6-4 0 16,-4-8 0-16,1-7 0 15,2-7-3-15,4-6 0 16,4-16-4-16,27 16-13 15,-10-38-14-15,28 17-6 16,3-13 1-16,18 8 0 16</inkml:trace>
  <inkml:trace contextRef="#ctx0" brushRef="#br0" timeOffset="24721.414">20157 6221 110 0,'0'0'39'0,"0"0"0"15,-23 13-1-15,8 8-33 16,-5 3-2-16,2 9 1 16,-4 2-2-16,4 6 0 15,1-3 0-15,8-1 0 16,3-4-1-16,10-9 0 15,10-13 0-15,11-8-1 16,8-11 0-16,9-13 0 16,3-9-1-16,1-6-1 15,1-5 0-15,-9-4 0 16,-9 5-1-16,-13 2 1 0,-11 10-1 15,-11 6 1-15,-10 9-1 16,-10 5 1-16,2 9-1 16,0 3-2-16,18 12-13 15,-6-16-10-15,25 9-10 16,6-11 1-16,21 0-1 15</inkml:trace>
  <inkml:trace contextRef="#ctx0" brushRef="#br0" timeOffset="25127.4372">20728 6179 115 0,'-36'17'40'16,"4"9"1"-16,-9-5-3 0,17 1-33 15,-6 8-2-15,11 0 0 16,8-2-1-16,11-2-1 15,10-6 0-15,10-5 0 16,8-11-1-16,5-7 1 16,5-12-1-16,0-12 1 15,-1-8-1-15,1-13 1 16,-7-7 1-16,2-7-2 15,-4 0-3-15,-5-3 4 16,-1 8-2-16,-7 8 1 16,-4 12-2-16,-8 17 3 15,-4 20-1-15,-13 21 0 16,-5 17 2-16,-3 15-2 15,-2 12 2-15,0 4-2 0,7 4 0 16,3-5 0-16,13-6-4 16,8-12-1-16,15-6-7 15,0-25-11-15,27-1-9 16,-8-25-9-16,14-2 1 15,-10-17 0-15,7-3 2 16</inkml:trace>
  <inkml:trace contextRef="#ctx0" brushRef="#br0" timeOffset="25301.4472">21256 6200 101 0,'0'0'40'0,"-22"-6"1"15,9 22-1-15,-13-4-21 16,8 18-15-16,-2 6-2 16,1 6 0-16,7 3-2 0,6-3 0 15,5-1-2-15,2-11-1 16,13 0-6-16,-14-30-15 15,32 10-14-15,-17-25-3 16,8-1 1-16,-8-18-1 16</inkml:trace>
  <inkml:trace contextRef="#ctx0" brushRef="#br0" timeOffset="25441.4552">21229 5951 122 0,'0'0'37'15,"-17"-3"1"-15,17 3-10 16,14 24-65-16,-14-24-1 15,22 23-1-15,-7-11-1 0</inkml:trace>
  <inkml:trace contextRef="#ctx0" brushRef="#br0" timeOffset="25791.4752">21492 6295 110 0,'-4'23'39'0,"4"-23"2"16,-2 21-1-16,2-21-33 15,22-9-4-15,8-8 1 16,10-4-2-16,4-8 0 16,4-5 0-16,-1-1-2 15,-3-2 1-15,-10 1-1 16,-11 5 0-16,-10 7 1 0,-16 6-1 15,-11 12 0-15,-13 12 1 16,-9 13-1-16,-6 7 2 16,0 11-2-16,1 6 0 15,5 2 0-15,9 0 0 16,12-3-3-16,12-7-1 15,19-5-4-15,6-23-14 16,33 3-13-16,-4-22-7 16,19-5 1-16,3-17 0 15</inkml:trace>
  <inkml:trace contextRef="#ctx0" brushRef="#br0" timeOffset="26103.4931">22174 6017 124 0,'-49'12'40'16,"6"13"1"-16,-9-12-5 15,19 12-33-15,5-3-1 16,13 3 0-16,9-2-1 16,13-2 0-16,13-2-1 15,6-6 0-15,7-2 0 16,1-4 0-16,1-1 0 15,1-3 0-15,-2-1 0 16,-6 2 1-16,-9 0 0 16,-4 7 0-16,-7 3 1 15,-9 4-2-15,-8 4 0 16,-7 2 0-16,-5 2 0 15,-2-2 0-15,3 2-4 0,-3-12-6 16,18 6-16-16,-9-25-7 16,26-1-9-16,0-11 0 15,19-5-1-15</inkml:trace>
  <inkml:trace contextRef="#ctx0" brushRef="#br0" timeOffset="26261.5021">22697 6352 119 0,'-38'19'38'0,"0"-10"-9"16,15-5-27-16,0-13-35 15,23 9-9-15,-13-27-2 16</inkml:trace>
  <inkml:trace contextRef="#ctx0" brushRef="#br1" timeOffset="30236.7295">23165 5768 83 0,'-1'-16'33'0,"6"6"1"15,-5-1 1-15,12 13-31 16,-12-2 2-16,11 27-1 16,-11-4 3-16,6 17-3 0,-12 7 0 15,5 11-1-15,-6 6 0 16,0 1-2-16,-5 1 0 15,2 0-2-15,1-3-2 16,-3-11-6-16,13 1-26 16,-5-18-4-16,10-4 1 15,-4-17-2-15</inkml:trace>
  <inkml:trace contextRef="#ctx0" brushRef="#br1" timeOffset="30792.7613">23009 5833 109 0,'-14'1'38'16,"3"-1"0"-16,11 0 0 15,10 1-37-15,16-7 0 16,14-8 1-16,12 2-1 15,5-9 2-15,4-1-3 16,0-1 2-16,-2 1-1 16,-8 1 1-16,-8 7-2 15,-12 6 2-15,-12 6-1 16,-7 11 1-16,-12 10 0 15,-8 8 0-15,-6 9 0 16,-4 9-1-16,-4 7 1 16,-3 11-1-16,1 3 0 15,-2 2 2-15,4-2-3 16,5-3 0-16,3-4 0 0,8-8 0 15,6-12 0-15,10-14 0 16,9-11 0-16,7-15 0 16,6-10 0-16,4-11 0 15,2-9 0-15,1-6 0 16,-5-3 0-16,-2 2 0 15,-9 6 0-15,-4 4 0 16,-5 10 0-16,-14 18 0 16,0 0 0-16,0 16 0 15,-10 12 0-15,1 6 0 16,-1 6 0-16,2 3 0 15,2 0 0-15,6 0 0 16,5-12-4-16,14 2-7 16,-7-26-14-16,24 2-14 0,-6-17-1 15,14-2 0-15,-5-14-1 16</inkml:trace>
  <inkml:trace contextRef="#ctx0" brushRef="#br1" timeOffset="30981.7721">23952 6119 115 0,'-22'-3'39'0,"6"18"1"15,-10-2-1-15,11 12-33 16,-2 3-4-16,5 3 1 16,4 3-2-16,4-1 0 15,2 0-3-15,7-4-1 16,9 5-8-16,-13-18-26 0,21 0-1 15,-7-14-1 1,8-1-1-16</inkml:trace>
  <inkml:trace contextRef="#ctx0" brushRef="#br1" timeOffset="31436.7981">24398 6046 113 0,'-52'21'40'0,"3"6"1"15,-4-7-2-15,15 1-33 16,2 2-3-16,15-1-1 15,16-3-1-15,17-4 0 16,20-3-1-16,14-4 0 16,8-1 0-16,2 0 0 15,-3 0 1-15,-3 2 0 16,-12 1 0-16,-15 6 0 15,-16 3 0-15,-15 3 0 16,-15 3 0-16,-7 3-1 0,-6 2 0 16,-4-7-3-16,7 2-3 15,-4-20-15-15,20 6-18 16,4-16-2-16,13 5 0 15,15-30-2-15</inkml:trace>
  <inkml:trace contextRef="#ctx0" brushRef="#br1" timeOffset="31669.8114">24041 5856 123 0,'0'0'40'16,"-18"1"0"-16,18-1-7 15,24 1-68-15,-10-8-5 16,4 6 1-16,-2-5-2 15</inkml:trace>
  <inkml:trace contextRef="#ctx0" brushRef="#br1" timeOffset="32821.8773">16846 7528 87 0,'5'-14'36'16,"-5"14"1"-16,5-14 0 15,-5 14-29-15,-5 15-2 16,0 6-2-16,-6 6 0 15,-2 14-1-15,-4 5-2 16,-1 7 1-16,-4 2-1 0,1 2 0 16,2-6 0-16,5-9-1 15,2-6 1-15,5-13-1 16,6-13 0-16,1-10 1 15,19-19-1-15,-1-10 0 16,3-11 0-16,2-8 1 16,4-7 0-16,-2-1-1 15,0-3 1-15,-4 5-1 16,-3 6 1-16,-4 9-1 15,-5 10 0-15,-1 8 1 16,-3 11-1-16,-5 10 0 16,0 0 1-16,12 17 0 15,-8 1-1-15,5 4 1 16,2-2-1-16,7 1 1 0,4 0-1 15,6-8 1-15,6-7 0 16,5-3 0-16,3-9 0 16,0-6 0-16,-3-4 1 15,0-1-1-15,-6-4 1 16,-5 6-1-16,-8-2 0 15,-3 4 0-15,-17 13 0 16,14-11-1-16,-14 11-1 16,1 21 1-16,-6 3 0 15,-3 9-1-15,1 12-1 16,-2 6 1-16,0 7-3 15,-1-3 0-15,10 4-4 16,0-19-7-16,23 2-15 16,-4-27-8-16,17-5-1 15,-1-19 0-15,11-7 1 0</inkml:trace>
  <inkml:trace contextRef="#ctx0" brushRef="#br1" timeOffset="33174.8975">17679 7595 99 0,'-8'11'35'15,"-1"0"3"-15,11 8-2 16,3-6-30-16,13 3-1 16,8-6-1-16,11 0 0 15,6-10-1-15,7-3 0 16,2-7-1-16,1-5-1 0,-4-5 1 15,-8-2-1-15,-12-1 0 16,-8-3-1-16,-15 3 1 16,-12 2-1-16,-12 5 1 15,-10 5 0-15,-7 9-1 16,-8 8 1-16,-3 10-1 15,0 11 1-15,2 11-1 16,4 7 1-16,9 4-1 16,9 3 0-16,16-3-1 15,15-7-1-15,20-6-2 16,13-18-3-16,30-1-11 15,2-28-15-15,21-2-5 16,-1-20-1-16,7 1-1 16</inkml:trace>
  <inkml:trace contextRef="#ctx0" brushRef="#br1" timeOffset="33534.9181">18495 7536 114 0,'-50'16'40'0,"7"15"0"15,-7-3-2-15,12 11-34 16,-2-1 0-16,9 5-1 15,8-2-1-15,12-2 0 16,10-9 0-16,13-5-1 16,11-12 0-16,10-8 0 15,9-12-1-15,2-10 1 16,3-10 1-16,-1-5-2 15,-5-7 0-15,-5 0 0 16,-7-3 0-16,-7 6 0 0,-7 5 0 16,-8 8 0-16,-5 9 0 15,-2 14 0-15,-10 12 0 16,-1 10 0-16,-1 12 0 15,-1 4-2-15,5 9-2 16,2-5 0-16,11 5-4 16,3-20-9-16,22 5-9 15,-2-26-14-15,24-6 0 16,0-16-1-16,13-7 3 15</inkml:trace>
  <inkml:trace contextRef="#ctx0" brushRef="#br1" timeOffset="37113.1228">19007 7574 98 0,'2'-21'36'0,"7"7"1"16,-14-6-10-16,5 20-20 15,1-15-2-15,-1 15 0 16,-12 12-1-16,1 8-1 16,-6 6 0-16,0 11-1 15,-6 6-1-15,-2 5 1 16,1 5-1-16,2 3 0 15,2-7 0-15,7-4 0 16,3-8-1-16,6-9 1 16,4-12 0-16,0-16 0 0,18-6 0 15,1-16-1-15,2-11 1 16,5-5 0-16,1-9 1 15,1-4-2-15,3 0 1 16,-3 3 0-16,-3 5 0 16,-3 12-1-16,-4 9 1 15,-3 13 0-15,-3 17-1 16,-5 13 1-16,1 12-1 15,-3 7 0-15,-1 8 0 16,0 1-1-16,4 2-2 16,2-8 0-16,6-6-2 15,1-16-2-15,13-2-2 16,-3-24-5-16,19 6-9 0,-12-25-10 15,16 6 8-15,-17-20 10 16,14 3 6-16,-17-8 6 16,-2-2 5-16,-5 7 7 15,-21-10 10-15,8 16 10 16,-22-6-3-16,6 23-10 15,-21-5-4-15,4 22-4 16,-9 4-2-16,2 14-2 16,-3 5 0-16,5 6-1 15,-1 2 0-15,12 0-2 16,5-2 1-16,8-6-1 15,10-4 1-15,11-5-2 16,7-8 1-16,9-2 0 16,5-5-1-16,-1-1 0 0,-3 2 1 15,-2 0-1-15,-8 5 0 16,-9 4 1-16,-15 8-1 15,-10 5 0-15,-9 2 0 16,-8 7 0-16,1-2-1 16,-3-6-2-16,7 3-2 15,3-21-9-15,24 8-11 16,0-26-13-16,26 0-2 15,9-18-4-15,19-2 3 16</inkml:trace>
  <inkml:trace contextRef="#ctx0" brushRef="#br1" timeOffset="37898.1672">20426 7696 90 0,'0'-17'37'0,"-5"-3"0"16,5 9 1-16,-6-9-30 15,6 20-4-15,0 0 0 16,-13 0 0-16,0 14-1 15,2 11 0-15,-3 4-1 16,-1 9 1-16,0 3-1 16,1 1 0-16,5 1 0 15,3 0-1-15,5-9 0 16,9-4 0-16,6-11 0 15,11-10-1-15,7-13 0 16,6-8 0-16,4-10 0 16,1-14 0-16,4-3 0 0,-5-7 0 15,-5 1 1-15,-7 0-1 16,-7 7 0-16,-4 4 1 15,-9 12-1-15,-4 7 0 16,-6 15 0-16,0 0 0 16,-15 31 0-16,5 2 0 15,0 4-1-15,2 5 1 16,5 1 0-16,2 0 0 15,8-8 0-15,6-6 0 16,6-13 1-16,4-8 0 16,4-13 0-16,5-8 0 15,-3-14 0-15,1-5-1 0,0-11 1 16,-5-3-1-1,-4-7 1-15,-4 4-2 0,-7-1 0 16,-4 5-1-16,0 8-1 16,-6 5-2-16,5 15-2 15,-7-3-9-15,19 27-11 16,-17-7-9-16,23 15-4 15,-7 0 1-15,11 8 1 16</inkml:trace>
  <inkml:trace contextRef="#ctx0" brushRef="#br1" timeOffset="38265.1887">21347 7762 92 0,'0'0'37'15,"0"0"0"-15,0 0 2 0,22 2-32 16,-5-13-1-16,11 1 0 15,3-8-1-15,6-2-1 16,2-3-1-16,0-1 0 16,-2-4-1-16,-5 3-1 15,-7 0 0-15,-11-1 0 16,-11 6 0-16,-11 5-1 15,-9 3 1-15,-13 9-1 16,-9 11 0-16,-6 8 1 16,-4 14-1-16,-3 8 1 15,1 8-1-15,6 3 1 16,5 2-1-16,18-1 0 15,10-5 1-15,17-8-2 0,19-12-2 16,17-13-2 0,25 0-11-16,0-23-10 0,29 8-10 15,-5-16-5-15,11 2-2 16,-5-10 1-16</inkml:trace>
  <inkml:trace contextRef="#ctx0" brushRef="#br1" timeOffset="38816.2198">22579 7667 102 0,'0'0'39'16,"-19"1"0"-16,9 11 0 16,-4-2-34-16,3 10 0 15,-5 4-2-15,2 5 1 16,-1 4-1-16,4 2-1 15,0 0 0-15,6-4-1 16,6-5 0-16,8-7 0 16,10-12 0-16,9-9-1 0,9-12 1 15,5-10-1-15,3-8 0 16,-1-7 1-16,-1-4-1 15,-5 1 1-15,-6 0 0 16,-10 10-1-16,-5 8 1 16,-12 7-1-16,-5 17 0 15,0 0 1-15,-22 34-1 16,7-5 0-16,4 9-1 15,-1-1 0-15,6 5-1 16,6-7-1-16,14 0-4 16,4-22-10-16,24 6-9 15,-4-24-9-15,16-2-6 16,-1-11 0-16,11-4 2 15</inkml:trace>
  <inkml:trace contextRef="#ctx0" brushRef="#br1" timeOffset="39134.2383">23307 7583 102 0,'-34'6'39'0,"5"16"1"16,-12-6 0-16,12 4-30 16,1 5-8-16,3 1 1 15,9 0-1-15,10-5 0 16,9-5-1-16,11-4 1 15,8-4-2-15,4-1 1 16,2-3-1-16,1 2 0 16,-3-4 0-16,-3 4 1 15,-11 1-1-15,-5 3 0 0,-9 4 0 16,-9 1 0-16,-6 2 1 15,-5 2-1-15,-1 0-1 16,-2 4 0-16,3 0-2 16,1-5-3-16,14 5-11 15,-5-23-11-15,30 5-12 16,-3-12-1-16,17-1 0 15,2-11 1-15</inkml:trace>
  <inkml:trace contextRef="#ctx0" brushRef="#br1" timeOffset="39484.2584">23467 7780 102 0,'-6'22'39'16,"-6"-8"2"-16,16 8-1 15,-4-22-33-15,14 16-3 16,9-14 0-16,6-2-1 15,3-7 0-15,3-4-1 16,1-6 0-16,-3-3-2 16,-4-5 1-16,-5-1 0 15,-15-1-1-15,-8 2-1 16,-10 6 1-16,-11 8 0 15,-10 10 0-15,-9 12-1 16,-7 13 1-16,0 9 0 16,0 11 1-16,6 7 0 15,15 2-2-15,9-5 0 16,20-6-1-16,17-14-4 0,24-2-8 15,6-31-11-15,32 8-8 16,-9-23-9-16,11-2 2 16,-8-10-2-16</inkml:trace>
  <inkml:trace contextRef="#ctx0" brushRef="#br1" timeOffset="40553.3196">16832 8827 88 0,'0'0'37'0,"2"-11"0"0,-2 11-1 15,0 0-21 1,-12 24-11-16,5-4-1 0,4 10 0 15,-5 7-1-15,5 3 0 16,-4 7 0-16,4 7 0 16,-2-2 0-16,4 1 0 15,-2-5-1-15,1-7 0 16,0-9-1-16,4-6 1 15,0-15-1-15,-2-11 1 16,8-11-1-16,-4-11 1 16,4-9-1-16,0-7 1 15,2-7-1-15,0-8 1 16,2-3-1-16,-1-7 0 15,3 2 0-15,2 2 0 0,1 4 0 16,5 4 1 0,2 6-2-16,4 10 2 0,2 9-2 15,0 14 1-15,-1 12 0 16,0 8 0-16,-5 12 0 15,-4 11-1-15,-8 8 2 16,-9 7-2-16,-8 7 1 16,-7 5-1-16,-8-1 2 15,-7-1-1-15,-3-2 0 16,-2-8-1-16,-2-6 1 15,2-8 0-15,0-11 0 16,6-8 0-16,3-2 0 16,3-7 0-16,3-2 0 15,2 1 0-15,1 7 0 16,2 9 1-16,2 13-1 0,-2 12-1 15,0 13 1-15,2 11 0 16,-4 8-1-16,1 3 1 16,5 1-3-16,-1-6 0 15,9-5-5-15,-3-25-13 16,21-2-8-16,-6-29-11 15,17-15 1-15,-2-26 0 16,16-12 1-16</inkml:trace>
  <inkml:trace contextRef="#ctx0" brushRef="#br1" timeOffset="41283.3612">17401 8901 108 0,'12'-7'38'0,"-12"7"0"16,0 0-1-16,-9 24-35 15,0-2 0-15,0 5 1 16,1 5-2-16,-3 5 1 16,1 7 0-16,0 1 0 15,1 1-1-15,-1-3 0 16,1-2 1-16,0-9-2 15,3-3 1-15,2-11 0 16,4-18-1-16,0 0 0 16,17-21 1-16,-1-9-1 15,4-11 0-15,2-3 1 16,2-8-1-16,4-3 1 15,-5 4-1-15,-1 2 1 0,-6 6-1 16,-2 7 1-16,-5 7 0 16,-2 7-1-16,-2 8 1 15,-5 14 0-15,13-9-1 16,-13 9 1-16,23 7-1 15,-8 1 0-15,8-4 0 16,4 2 0-16,6-5 0 16,2-1 0-16,3-1 0 15,-1-5 0-15,-4 3 1 16,-5-1-1-16,-8 3 0 15,-5 4 0-15,-15-3 0 16,-1 17 0-16,-9-1 1 16,-10 11-1-16,-3 4 0 15,-5 7 1-15,3 3 1 16,0 2-2-16,3 2 0 0,10-6 0 15,9-2 0-15,11-13 0 16,11-10 0-16,10-12 0 16,9-11 0-16,6-10 0 15,1-13 0-15,1-3 0 16,-8-8 0-16,-6 1 0 15,-7-1 0-15,-14-1 0 16,-9 7 0-16,-11 2 0 16,-4 4 0-16,-4 5 0 15,1 4-2-15,1 4-1 16,3 5 1-16,12 13-5 15,2-20-3-15,22 22-8 16,-7-17-6-16,26 14-7 16,-6-17-4-16,16 2-5 0,-1-11 1 15,6-2 3-15</inkml:trace>
  <inkml:trace contextRef="#ctx0" brushRef="#br1" timeOffset="41493.3733">18494 8378 110 0,'-10'7'40'16,"-12"4"0"-16,7 21-1 15,-11-2-34-15,6 20-2 16,5 10 1-16,0 10-2 16,3 7 0-16,3 3-2 15,6 0 0-15,1-5-3 16,8-3-1-16,-1-16-8 0,10 2-16 15,-9-24-12-15,8-6 1 16,-14-28-1-16,16 5 2 16</inkml:trace>
  <inkml:trace contextRef="#ctx0" brushRef="#br1" timeOffset="41675.3837">18238 8899 124 0,'0'0'39'0,"-15"2"2"16,25 2-5-16,10-9-34 15,10-2-1-15,15-4-2 16,5-3-2-16,11 6-13 16,-3-13-17-16,9 7-7 0,-9-3 0 15,-2 9-2-15</inkml:trace>
  <inkml:trace contextRef="#ctx0" brushRef="#br1" timeOffset="42056.4055">18687 8951 111 0,'-10'27'38'15,"-3"-10"2"-15,18 3-2 16,3-9-34-16,8-2 0 16,7-9 0-16,9-5-2 15,2-6 1-15,4-5-1 16,-2-5-1-16,-2-5 0 15,-5-2 0-15,-7-2 0 0,-8 1-2 16,-7 2 1-16,-10 2-1 16,-4 5 1-16,-11 8-1 15,-5 9 2-15,-6 13 0 16,-4 8-1-16,0 11 3 15,-4 7-2-15,6 6 1 16,3 4-2-16,9 3 0 16,11-10 0-16,15-6 0 15,10-7 0-15,21-13-3 16,12-16-3-16,17-3-7 15,1-26-12-15,22 6-7 16,-14-17-9-16,10-1 1 16,-15-5-1-16,-6 8 2 0</inkml:trace>
  <inkml:trace contextRef="#ctx0" brushRef="#br1" timeOffset="42200.4138">19380 8799 117 0,'-27'29'40'16,"-9"4"2"-16,11 9-3 16,-1 1-34-16,8 2-4 15,3-1 0-15,8-5-3 16,8-4-1-16,6-16-7 15,21 3-17-15,-12-23-13 16,15-5 0-16,-7-17-1 16,10-6 1-16</inkml:trace>
  <inkml:trace contextRef="#ctx0" brushRef="#br1" timeOffset="42636.4387">19418 8614 108 0,'-3'10'40'0,"3"-10"2"16,2 29-2-16,0-13-35 15,13 2-1-15,3-2-1 16,1 2 1-16,1 0 0 16,0 6-2-16,-3 1 1 15,-8 5-3-15,-3 4 0 16,-7 4 0-16,-8 4 0 15,-5 3 0-15,0-1 0 16,-7-4 0-16,3-5 0 16,4-5 0-16,4-8 0 15,10-22 0-15,0 0 0 16,22-5 0-16,3-18 0 0,8-7 0 15,6-2 0-15,1-7 0 16,2-3 0-16,-2 9 0 16,-7 3 0-16,-7 8 0 15,-5 10 0-15,-8 9 0 16,-13 3 0-16,7 18 0 15,-7 4 0-15,-2-3-3 16,7 7-3-16,-2-7-3 16,19 7-9-16,-12-22-6 15,31 8-6-15,-11-22-3 16,17 3-7-16,-3-15 1 15,8-2 2-15</inkml:trace>
  <inkml:trace contextRef="#ctx0" brushRef="#br1" timeOffset="42936.4559">20244 8729 104 0,'0'0'40'0,"-36"6"3"15,13 15-1-15,-15 4-33 16,5 3-5-16,0 4 1 16,8 2-2-16,7-3 2 15,10-5-5-15,10-5 0 16,12-8 0-16,10-5 0 15,8-5 0-15,3-4 0 16,-3-2 0-16,-1 0 0 16,-6 6 0-16,-9 6 0 15,-13 8 0-15,-12 5 0 16,-12 5 0-16,-3 4 0 15,-7 3 0-15,2 2 0 0,-1-8-6 16,12 3-8-16,-5-29-10 16,26 11-5-16,-6-27-6 15,20-2-8-15,3-18-1 16,12-7 3-16</inkml:trace>
  <inkml:trace contextRef="#ctx0" brushRef="#br1" timeOffset="43478.4869">21442 8634 100 0,'0'-32'36'16,"-1"5"3"-16,-14-14-12 0,8 8-22 15,-13-3-1-15,1 9 0 16,0 2-1-16,-4 13-1 15,-5 13 0-15,-1 17 0 16,-7 15 0-16,0 16 0 16,-1 12 2-16,-1 13-3 15,3 6 2-15,8 4-1 16,5 0 0-16,8-3-3 15,13-4 1-15,6-14-4 16,11-6-3-16,0-22-7 16,14 0-13-16,-12-29-13 15,7-5 2-15,-10-19-2 16,2-3 3-16</inkml:trace>
  <inkml:trace contextRef="#ctx0" brushRef="#br1" timeOffset="43650.4966">20976 8914 109 0,'-24'-15'38'16,"24"15"1"-16,-7-11-1 15,33 8-33-15,6 1-4 16,14-4-1-16,11 1-1 16,8-2-3-16,10 5-2 15,-8-12-9-15,13 14-23 16,-17-3 1-16,-3 6-2 15,-16-2 1-15</inkml:trace>
  <inkml:trace contextRef="#ctx0" brushRef="#br1" timeOffset="44326.5352">21635 8879 100 0,'-10'7'38'15,"-9"-1"2"-15,4 10-1 16,-9-1-32-16,3 9-1 16,-4 4 0-16,3 8-2 15,1-1 0-15,4 5-1 16,9-5-1-16,8 0 0 15,8-11-1-15,11-8 0 16,10-13 1-16,9-9-2 16,5-13 0-16,-1-8 0 15,-2-8 0-15,-3-7 0 16,-8-1 0-16,-9 0 0 15,-11-1-2-15,-9 10 4 16,-10 0-5-16,-5 12 3 0,-6 3 0 16,0 10 0-16,0 5 0 15,6 4 0-15,5 7 0 16,10-7-1-16,6 14 2 15,11-11-2-15,8-2 1 16,9-4 0-16,7-5-2 16,1-4 3-16,1 0-3 15,-1 0 3-15,-7 2-2 16,-5 6 2-16,-7 4 0 15,-7 8-1-15,-9 6 3 16,-4 10-4-16,-6 6 4 16,-1 5-3-16,-3 4 0 15,-3 2 0-15,-2 0 0 16,2 0 0-16,-1-7 0 0,3 0 0 15,1-13 0-15,2-4 0 16,5-17 0-16,0 0 0 16,9-15 0-16,4-11 0 15,3-6 0-15,2-6 0 16,3-4 0-16,-3-3 0 15,1 2 0-15,-3 1 0 16,-5 9 0-16,-3 3 0 16,-1 8 0-16,0 4 0 15,0 7 0-15,-7 11-2 16,24-6-2-16,-7 3-6 15,11 14-4-15,-7-18-8 16,19 22-3-16,-11-22-4 16,21 14-3-16,-8-17-4 0,9 4-3 15,-2-3 3-15</inkml:trace>
  <inkml:trace contextRef="#ctx0" brushRef="#br1" timeOffset="44551.5482">22590 8674 100 0,'-29'1'42'15,"10"6"2"-15,-4-8-3 16,23 1-23-16,0 0-20 0,0 0-4 15,14 1-11-15,-14-1-12 16,27 1-12-16,-12 4-1 16,10 10 0-16,-9-4 2 15</inkml:trace>
  <inkml:trace contextRef="#ctx0" brushRef="#br1" timeOffset="44727.5583">22631 8976 109 0,'-18'30'43'15,"-9"-11"2"-15,10 4-3 16,-6-23-26-16,8 5-16 15,15-5 0-15,0 0-5 16,16-9-9-16,-8-12-13 16,20 18-8-16,-11-13-9 0,10 7 0 15,-4-9 0-15</inkml:trace>
  <inkml:trace contextRef="#ctx0" brushRef="#br1" timeOffset="45994.6308">16644 10510 55 0,'0'0'34'16,"0"0"0"-16,0 0-2 15,0 0-19-15,2 17-1 16,-14-5-10-16,2 5 2 15,-4 3-1-15,1 6 1 16,-1-2 1-16,5 3-1 0,-2-4 0 16,6-2 0-16,1-8-1 15,4-13-1-15,18 7 0 16,-2-15-1-16,4-6 0 15,4-4 0-15,-1-6 0 16,0 0-1-16,-2-2 0 16,-7 4 0-16,-8 4 0 15,-7 6-1-15,-10 7 1 16,-7 7 0-16,-6 8 0 15,-2 5 0-15,-2 3 0 16,4 5 0-16,0-3 1 16,7 2-1-16,10-2 1 0,7-6 0 15,0-14 0 1,28 11 0-16,-3-12 0 0,3-5 0 15,6-1-1-15,-3-6 1 16,-1 0 0-16,-3-1 0 16,-7-2-1-16,-9 2 1 15,-6 0-1-15,-6 2 0 16,-7-1 1-16,-3 6-1 15,-3 0 0-15,-2 4 1 16,-2 3-1-16,0 5 0 16,0 5 1-16,-1 1-1 15,3 4 0-15,2 1 1 16,0 0-1-16,5 0 0 15,3-3 0-15,2-2 0 16,4-11 0-16,0 0-1 0,6 11-1 16,4-22-3-16,9 7-11 15,-9-22-10-15,20 9-12 16,-9-10-2-16,9 4-1 15,-2-7 2-15</inkml:trace>
  <inkml:trace contextRef="#ctx0" brushRef="#br1" timeOffset="46700.6712">17455 10408 95 0,'-25'-5'37'15,"-12"-4"2"-15,4 21-3 16,-14-4-30-16,6 15 0 16,-6 5-1-16,4 12-1 15,5 4 0-15,3 7-1 16,8 1 0-16,8-2-1 15,10-5 0-15,11-5-1 16,12-14 0-16,10-9 0 16,11-15 0-16,10-15-1 0,8-14 0 15,4-8 0-15,0-13 0 16,-4-2 0-16,-5-5 0 15,-6 3-1-15,-11 4 1 16,-9 7-1-16,-11 11 0 16,-6 10 1-16,-5 20-1 15,-14 8 1-15,-1 22 0 16,0 18 0-16,1 20 0 15,0 17-1-15,4 15 0 16,-1 15-1-16,4 10 1 16,2 0 0-16,-1-3 0 15,2-9 1-15,-3-10-1 16,-1-14 2-16,-2-18 0 15,-1-20 1-15,-2-15-1 0,-3-19 1 16,4-17-2-16,-2-13-1 16,3-17 1-16,2-12-2 15,4-16 2-15,5-11-3 16,6-9 3-16,6-6-3 15,5-3 4-15,4 1-1 16,5 6-1-16,0 4 0 16,9 14-4-16,-7-1-8 15,17 27-9-15,-20-11-5 16,21 26-5-16,-12-9-8 15,9 5 0-15,-3-1 3 16</inkml:trace>
  <inkml:trace contextRef="#ctx0" brushRef="#br1" timeOffset="47856.7368">17980 10573 107 0,'0'0'39'0,"-15"9"1"16,11 10-2-16,-7-1-33 15,3 10 0-15,-2 3-2 16,2 6 0-16,0 6-1 15,2-4-1-15,0 2 0 16,1-4 0-16,4-7 0 16,1-8-1-16,0-22 0 15,12 9 1-15,1-21-1 16,3-9-1-16,1-11 1 15,2-6 0-15,-1-7 0 16,0-6-1-16,-5 1 1 0,-1 1 0 16,-5 5 0-16,-2 4-1 15,-1 7 1-15,2 6 0 16,0 7 0-16,8 6 0 15,3 5 0-15,9 3 0 16,6 3 0-16,6-1 0 16,7 2 0-16,-1 0 0 15,2-1 0-15,-2 1 0 16,-10 2 1-16,-6 1-1 15,-8 4 0-15,-20-5 0 16,8 17 0-16,-16-1 1 16,-9 6-1-16,-8 7 1 15,-1 6 0-15,-6 6 0 16,2 6-1-16,2 3 2 0,6-2-1 15,8-3 0-15,6-3 1 16,12-11-2-16,11-10 0 16,12-11 0-16,8-16 0 15,11-9 0-15,-1-12 0 16,3-7 0-16,-5-8 0 15,-3-3 0-15,-12-5 0 16,-9 4 0-16,-8 2-2 16,-14 5 2-16,-2 7 0 15,-5 5-1-15,-2 8 1 16,0 8 0-16,0 5 0 15,12 6 0-15,0 0 0 16,-7 20 0-16,13-7 0 16,7-1 0-16,2 0 0 15,5-2 0-15,3-3 0 0,5-5 0 16,2-3 1-16,1-2-1 15,1-4 0-15,1-2 2 16,-2-2-2-16,0 1 0 16,-7 1 0-16,-2 0 0 15,-7 7 0-15,-5 6 0 16,-8 10 0-16,-5 3 0 15,-9 11 0-15,-3 7 0 16,-4 6 0-16,0 5 0 16,1 1 0-16,-1-4 0 15,9-2 0-15,5-7 0 16,11-10 0-16,10-9 0 0,8-14 0 15,9-8 0 1,4-10 0-16,5-7 0 0,-1-7 0 16,-1-4 0-16,-3 0 0 15,-7 4 0-15,-6 4 0 16,-4 6 0-16,-10 6 0 15,-10 15 0-15,12-3 0 16,-11 16 0-16,-2 8 0 16,-1 4 0-16,-1 9 0 15,1 1 0-15,1 2 0 16,7-1 0-16,2-5 0 15,3-7 0-15,8-9 0 16,4-10 0-16,4-13 0 16,0-12 0-16,1-10 0 15,-1-9 0-15,-5-8 0 16,-1-7 0-16,-6-3 0 0,-4 0 0 15,-1 5-4-15,-9-2-5 16,5 18-5-16,-17-5-8 16,19 28-2-16,-18-12-4 15,24 26-2-15,-14-12-1 16,25 16-7-16,5-2 5 15</inkml:trace>
  <inkml:trace contextRef="#ctx0" brushRef="#br1" timeOffset="48314.763">19915 9964 78 0,'-2'31'38'16,"-9"5"-1"-16,4 21 0 16,-11-2-17-16,5 19-13 15,-8 10-5-15,3 9 2 16,-3 2-2-16,3 0 0 15,6-9-2-15,4-11 0 16,10-10-3-16,0-22-4 16,18-3-17-16,-7-29-14 15,9-5 1-15,-7-20-2 16,6-3 1-16</inkml:trace>
  <inkml:trace contextRef="#ctx0" brushRef="#br1" timeOffset="48487.7729">19665 10634 109 0,'-22'-2'38'15,"22"2"1"-15,0 0-2 16,15-14-34-16,25-7-2 16,13-7-3-16,13-4-2 15,-2-18-19-15,20 7-12 16,-12-11-5-16,6 7 4 15,-12-10-3-15</inkml:trace>
  <inkml:trace contextRef="#ctx0" brushRef="#br1" timeOffset="48825.7922">20332 9976 106 0,'-20'37'38'0,"-9"8"2"0,10 16-2 16,-15 3-33-16,13 13 0 15,-2 1-2-15,7 6 0 16,-4-2-1-16,7-5 0 15,5-12-1-15,8-9 1 16,5-12 0-16,5-17-1 16,7-16 0-16,7-14 0 15,3-13-1-15,6-10 1 16,-2-4 0-16,1-2-1 15,-5 2 1-15,-1 7 1 16,-7 9-2-16,-6 14 0 16,-3 13 0-16,-7 11 0 15,-3 11-3-15,0 3-2 16,6 11-8-16,-11-13-9 0,22 15-9 15,-17-20-9-15,16 3-2 16,-2-13-4-16,4-1 6 16</inkml:trace>
  <inkml:trace contextRef="#ctx0" brushRef="#br1" timeOffset="49930.8559">16804 13057 73 0,'0'0'35'0,"0"0"0"16,-19 2-7-16,10 17-23 15,-11-3 0-15,3 8-1 16,-3 0 1-16,5 6-1 15,0-7 0-15,7 6 0 16,8-9-1-16,8 0 0 16,7-10-1-16,12-3-1 15,1-11 1-15,7-3-1 16,-2-5 0-16,-3-4 0 15,-4-1-1-15,-6-2 1 16,-12 4 0-16,-8 3-1 0,0 12 0 16,-28-11 1-16,2 13-1 15,-3 3 0-15,0 3 1 16,-2 1-1-16,5 1 0 15,8 3 1-15,6-4-1 16,12-9 1-16,5 12-1 16,11-9 0-16,6-2 0 15,2-1 1-15,1-1-1 16,-2 0 0-16,-4 0 1 15,-4-1-1-15,-15 2 1 16,14-8-1-16,-14 8 1 16,-5-13-1-16,5 13 0 15,-21-21 0-15,9 10 1 0,-2-1-1 16,1 1 0-16,2 1 0 15,-1 3 0-15,12 7 0 16,-16-8 1-16,16 8-1 16,-13 13 0-16,11-1 1 15,0 3-2-15,1 1-1 16,4 1-2-16,-3-17-7 15,29 23-11-15,-17-33-7 16,27 6-4-16,-8-21-8 16,19-2 0-16,6-16 1 15</inkml:trace>
  <inkml:trace contextRef="#ctx0" brushRef="#br1" timeOffset="50571.8926">17270 13224 77 0,'-7'-18'37'0,"7"18"-1"16,0 0 0-16,0 0-32 15,0 0-1-15,0 21 0 16,-1 1-1-16,1 9 1 16,-2 6 0-16,2 4-1 15,-2 3 0-15,-1 2 0 16,1-3 0-16,1-6-2 15,0-9 2-15,2-5-1 16,-1-10 0-16,0-13 0 16,11-10 0-16,-1-13 0 15,0-11-1-15,2-6 1 0,-1-7 0 16,0-4 0-16,-4-3 0 15,1 4 0-15,-8 5 0 16,0 6 0-16,-4 5 0 16,3 8 0-16,1 6-1 15,6 5 0-15,9 4-1 16,7 0 0-16,9 2-2 15,6-5-1-15,12 7-4 16,-4-16-11-16,20 20-10 16,-16-15-8-16,7 13-2 15,-10-8-2-15,1 12 4 16</inkml:trace>
  <inkml:trace contextRef="#ctx0" brushRef="#br1" timeOffset="50938.9136">17742 13251 88 0,'-7'31'38'15,"1"-13"1"-15,15 0-1 16,5-15-36-16,13-5 1 16,6-9-1-16,7-5 1 15,0-6-1-15,2 1 1 16,-7-6-2-16,-6 2 2 15,-9 2-2-15,-11 1 0 16,-14 2 0-16,-4 6 0 16,-15 4 0-16,-3 4-1 15,-3 6-1-15,-4 5 1 16,-3 10 0-16,1 8 0 0,4 8 0 15,4 7 0-15,5-1 0 16,10 4 0-16,10-1-1 16,11-5-1-16,11-4-1 15,13-11-2-15,16-2-3 16,-2-22-9-16,26 10-11 15,-16-23-6-15,14 5-5 16,-11-12 0-16,1 2 3 16</inkml:trace>
  <inkml:trace contextRef="#ctx0" brushRef="#br1" timeOffset="51469.9439">18341 13208 80 0,'-7'-14'38'16,"7"14"-1"-16,-14-8 1 16,14 8-31-16,-9 16-3 15,4 5-1-15,-1 3 0 0,2 11-1 16,-1 2 0-16,0 8-1 15,-4-3 1-15,4 3 0 16,1-5-1-16,-1-9 0 16,0-7 1-16,4-9-1 15,1-15-1-15,0 0 1 16,4-20-1-16,2-6 1 15,-1-8-1-15,0-2 0 16,4-8 0-16,1-2 0 16,-1-5 1-16,1 1-1 15,0 2 0-15,3 5 0 16,2 3 0-16,3 8 1 15,2 6-1-15,3 9-1 0,3 10 0 16,-1 8 0-16,-1 9 0 16,-2 5 0-16,-2 9 1 15,-5 0-1-15,-8 6 0 16,-7 1 0-16,-8 0 1 15,-9 4-1-15,-2-4 1 16,-7 0-1-16,-3-3 1 16,-1-1-1-16,1-1 2 15,-2-3-2-15,5 3 1 16,3 3 0-16,2 10 0 15,1 6 0-15,-1 11 0 16,-2 9 1-16,1 7-2 16,-3 3 1-16,2 1-1 15,2-5 0-15,4-3-3 0,1-16-7 16,18 1-10-16,-13-30-8 15,25-1-6-15,-14-22-6 16,27-2 0-16</inkml:trace>
  <inkml:trace contextRef="#ctx0" brushRef="#br1" timeOffset="52130.9818">18976 13224 37 0,'12'-4'33'0,"-7"-7"3"16,-5 11-1-16,5-25-12 16,-5 25-9-16,-12-19-8 15,0 11 0-15,-12-1-1 16,0 9 0-16,-9 1-1 15,0 10 0-15,-8 4-1 0,1 11 0 16,-3 8-1-16,5 3 0 16,3 3 0-16,8 1-1 15,9-5 1-15,11-1-1 16,12-10 0-16,16-9-1 15,13-10 0-15,12-9 1 16,10-10-1-16,4-7 1 16,0-6-1-16,-2-1 0 15,-8-5 1-15,-7 2-1 16,-12 1 1-16,-12 4-1 15,-10 3 1-15,-8 6-1 16,-1 16 1-16,-13-14-1 0,2 17 0 16,-2 10 0-16,3 4-1 15,0 8 1-15,6 5-1 16,3 1-2-16,8 8-1 15,1-8-2-15,16 11-7 16,-11-27-10-16,25 13-6 16,-15-23-5-16,15 1-6 15,-8-19 2-15,10-3 2 16</inkml:trace>
  <inkml:trace contextRef="#ctx0" brushRef="#br1" timeOffset="52327.9929">19430 13164 83 0,'-6'-19'38'16,"6"19"-1"-16,-12-4 1 15,1 23-34-15,1 5-1 0,1 16-1 16,0 6 0-16,1 9-1 16,1 1 0-16,4-1-2 15,5-6-2-15,1-17-6 16,19-1-16-16,-10-26-12 15,13-10-1-15,-3-21-1 16,8-8 1-16</inkml:trace>
  <inkml:trace contextRef="#ctx0" brushRef="#br1" timeOffset="52732.0161">19505 13002 95 0,'-14'-11'37'16,"-5"1"2"-16,19 10-2 15,-10 8-34-15,10-8-2 0,14 15 0 16,6-2-1-16,-1 1 1 15,7 5 0-15,-1 7 0 16,0 5 0-16,-6 9 0 16,-1 7 0-16,-8 4 0 15,-5 8 0-15,-4-3 1 16,-3 1-2-16,-2-9 1 15,2-4 0-15,-3-15 0 16,5-8 0-16,0-21 0 16,0 0-1-16,19-25 1 15,-8-6 0-15,3-9 0 16,0-5 0-16,0-6 1 15,-2-1 0-15,-1 5-1 16,0 4 1-16,-2 5-1 0,0 7 1 16,5 5-1-16,2 4-1 15,9 5-3-15,5-5-4 16,17 8-6-16,-4-16-9 15,22 18-8-15,-13-20-5 16,20 11-8-16,0-4-2 16,11 1 3-16</inkml:trace>
  <inkml:trace contextRef="#ctx0" brushRef="#br2" timeOffset="56749.2459">18042 11642 46 0,'0'0'31'15,"11"4"1"-15,-11-4 2 16,2-18-25-16,-2 18 0 16,-5-24 1-16,5 24-2 15,-17-26-1-15,4 14-2 16,-14-1 1-16,3 8-3 15,-10 0 0-15,0 10 0 16,-7 6-1-16,2 9 0 16,-2 9 1-16,5 10 1 15,5 6-2-15,7 4-1 16,7 2 1-16,14-2-2 15,11-10 2-15,15-8-3 0,11-13 2 16,9-15-4-16,9-15 4 16,4-10 1-16,1-10-2 15,-1-6 2-15,-6-5-3 16,-6 1 3-16,-11 0-2 15,-8 3 1-15,-9 8-1 16,-8 3-2-16,-7 10 2 16,-6 6 0-16,5 12 0 15,-17 13 0-15,4 14 0 16,-1 17 2-16,3 13-2 15,-3 14-1-15,2 15 2 16,0 9-2-16,0 4 2 16,-1 2-1-16,-2-1-1 15,-4-9-1-15,-6-7 1 0,-3-10 1 16,-8-14 0-16,-1-16-1 15,-5-14 1-15,-1-14-3 16,3-14 1-16,2-20-2 16,14-9-5-16,-3-26-14 15,27 3-14-15,1-23-2 16,22 3 0-16,6-12 1 15</inkml:trace>
  <inkml:trace contextRef="#ctx0" brushRef="#br2" timeOffset="57132.2678">18386 11854 87 0,'0'0'38'15,"14"5"-1"-15,-4-15 2 16,9 2-34-16,6-9-2 15,9 0 2-15,1-4-3 16,3-1 1-16,-3 1-1 16,-4-1 0-16,-7 4-1 15,-11 3-2-15,-8 0 2 16,-5 15-2-16,-20-16 2 15,-2 13-1-15,-7 4 1 16,-4 6 1-16,-1 8-1 16,-1 9 2-16,0 6-2 15,5 6-1-15,5 2 1 16,5 2-1-16,11-3 1 15,12-2-3-15,12-10 1 0,13-13-4 16,15-10 1-16,10-21-5 16,26 0-17-16,-5-26-12 15,19 2 0-15,-11-19-1 16,3 5 1-16</inkml:trace>
  <inkml:trace contextRef="#ctx0" brushRef="#br2" timeOffset="57310.278">19140 11304 95 0,'-13'27'37'15,"-8"7"1"-15,8 22-3 16,-7 1-32-16,6 11 2 16,1 3-3-16,2-2-3 0,4-2 1 15,2-7-4-15,7-2-3 16,-6-18-28-16,12-3-2 15,-5-20-2-15,7-7 0 16</inkml:trace>
  <inkml:trace contextRef="#ctx0" brushRef="#br2" timeOffset="57657.2973">18967 11715 97 0,'0'0'40'0,"-13"-5"-1"15,13 5-1-15,24-9-36 16,2-1-1-16,14-10-2 15,7-4-1-15,12-7-2 0,2-13-5 16,11 10-10-16,-11-14-18 16,6 5 0-16,-12-5-1 15,-2 11 3-15,-23-2 26 16,-3 15 6-16,-14 12 6 15,-16 2 12-15,0 23 19 16,-18 12 2-16,1 21 0 16,-11 5 1-16,9 18-24 15,-10 2-6-15,10 9-2 16,0-4-2-16,6-1-1 15,6-8-2-15,6-11-3 16,10-6-5-16,-4-19-31 16,13-10 2-16,-15-21 0 15,28 0-2-15</inkml:trace>
  <inkml:trace contextRef="#ctx0" brushRef="#br2" timeOffset="57969.3157">19330 11681 103 0,'-17'-3'39'15,"17"3"2"-15,14-2-2 16,11-4-36-16,5-5-1 16,11 1 0-16,3-1-1 15,3 4 1-15,1 2-1 16,-2 5-1-16,-9 7 0 15,-7 4 2-15,-8 8-2 16,-11 7 2-16,-7 3-1 16,-8 5-2-16,-10 1 2 0,-1 1-1 15,-4 0 0-15,3-1-2 16,3-3 0-16,3-9-3 15,9-1-2-15,1-22-11 16,16 1-21-16,-2-17 1 16,14-3-3-16,-6-18 0 15</inkml:trace>
  <inkml:trace contextRef="#ctx0" brushRef="#br2" timeOffset="58871.3673">19813 11541 98 0,'-6'10'39'0,"9"11"2"0,-6-11-1 15,9 6-34-15,2-5-1 16,6 3 0-16,-2-3 0 16,2 4-2-16,-2 2 0 15,-2 2 1-15,-6 0-2 16,-3 7 2-16,-1 0-4 15,-3 1 0-15,-2-1 0 16,-2 0 0-16,-1-5 0 16,2-4-4-16,1-2 4 15,5-15-3-15,0 0 2 16,0 0 1-16,10-14 0 15,0-6 2-15,6-5-2 16,3-5 0-16,3-1-1 16,0-3 1-16,0 6 0 0,-2 3 0 15,-3 8-1-15,0 9-2 16,-5 10 3-16,-5 9 1 15,-2 8-1-15,-1 8 1 16,2 3-3-16,0 2 0 16,7-1 0-16,4-5-2 15,8-6 2-15,9-8-4 16,7-5 2-16,3-13-2 15,1-5 4-15,-2-9 3 16,-5-3-3-16,-9-1 2 16,-6-2-1-16,-14 2 3 15,-9 3-1-15,-9 3 2 16,-10 7-1-16,-5 6-1 15,-5 4 2-15,-1 7 2 0,-4 6-2 16,2 9 2-16,-1 3-2 16,5 4-2-16,5-1 1 15,5 2-1-15,9-6 1 16,9-3-4-16,10-10 3 15,10-10-3-15,8-10 2 16,8-6 3-16,7-9-3 16,-2-2 1-16,-1-2-1 15,-2 0 0-15,-7 6 0 16,-6 3 0-16,-9 16-1 15,-16 4 0-15,5 31 1 16,-16 6-2-16,-7 22 1 16,-9 18 0-16,-2 18 0 15,-6 12 0-15,-1 3-1 0,-2 0-1 16,8-6 1-16,0-11 1 15,7-17 0-15,2-24 0 16,5-22 1-16,5-21-2 16,11-9 3-16,-17-26-1 15,10-12 1-15,1-12 0 16,1-12 0-16,7-8 0 15,0-6-1-15,11-4 1 16,2 4-1-16,3 1-1 16,9 14-4-16,-3-2-9 15,19 24-3-15,-13-8-6 16,26 20-16-16,-9-6-2 15,24 4-1-15,2-5 2 16</inkml:trace>
  <inkml:trace contextRef="#ctx0" brushRef="#br2" timeOffset="59622.4102">21287 11239 83 0,'-17'-6'38'0,"14"23"-1"16,-8 2 1-16,9 12-32 15,-6 9-1-15,5 12-1 16,-4 4-1-16,4 10 3 16,-1-1-3-16,2 3 2 15,-1-6-2-15,3-5-2 16,0-9 1-16,0-9-1 0,2-9 0 15,1-7-3-15,1-10 3 16,-4-13-4-16,0 0 4 16,16-19-1-16,-9-2 0 15,3-4 3-15,-1-2-4 16,4-6 2-16,1 3-2 15,2 4 1-15,0 2-1 16,4 6 2-16,3 9-1 16,1 8 0-16,1 8 0 15,0 10 2-15,-2 7-1 16,-2 9-1-16,-5 1 0 15,-8 6 0-15,-5-1 1 0,-9 0-4 16,-13-2 4-16,-8-7-3 16,-8-6 3-16,-7-8 0 15,-7-8-1-15,0-10 0 16,6-10-2-16,5-9-2 15,17-4-3-15,8-15-5 16,30 8-11-16,-4-14-15 16,33 12-1-16,4-6 0 15,16 12 1-15</inkml:trace>
  <inkml:trace contextRef="#ctx0" brushRef="#br2" timeOffset="59828.422">21826 11696 109 0,'2'13'42'16,"-16"-13"-2"-16,14 0 2 0,-17 14-38 15,5-5-1-15,-3 7-1 16,0 6-3-16,-2 4 3 16,6 5-4-16,-4 0 3 15,5 2-5-15,7-2 2 16,2-9-5-16,10-2-3 15,-9-20-11-15,35-4-18 16,-13-15 0-16,13-5-2 16,-6-17 2-16</inkml:trace>
  <inkml:trace contextRef="#ctx0" brushRef="#br2" timeOffset="59971.4302">21890 11450 103 0,'-10'2'38'15,"-4"0"0"-15,14 9-3 16,6 2-48-16,11-11-24 15,17 9 0-15,-1-6-2 16,18 7 0-16</inkml:trace>
  <inkml:trace contextRef="#ctx0" brushRef="#br2" timeOffset="60457.458">22363 11627 96 0,'-23'15'40'15,"-16"-7"-1"-15,7 10 3 16,-13-8-35-16,8 10-1 15,0 5-2-15,3 8-1 0,2 3 0 16,7 8-1-16,8-1 1 16,10 0-4-16,7-3 2 15,10-9-3-15,9-13 3 16,10-9-1-16,7-14 1 15,3-13-1-15,2-13 0 16,-2-6 3-16,-3-7-4 16,-4-2 2-16,-5 1-3 15,-8 3 2-15,-7 7-2 16,-4 7 2-16,-3 16-2 15,-5 12 1-15,-7 10 0 16,-1 21 3-16,-5 15-1 16,-3 17-1-16,-5 15 1 15,-1 14 0-15,-4 8 0 0,4 6-1 16,-5-3 1-16,4-7-3 15,0-7 2-15,-1-10 0 16,1-17 0-16,-3-19-1 16,0-13 1-16,-3-18-3 15,0-10 1-15,-4-14-1 16,5-9-4-16,-9-24-9 15,22 6-4-15,-18-31-13 16,27 7-6-16,2-12-3 16,16 4 1-16</inkml:trace>
  <inkml:trace contextRef="#ctx0" brushRef="#br2" timeOffset="61142.4972">22758 11763 99 0,'-28'4'39'0,"13"1"0"15,-8-7-1-15,23 2-31 16,-32 7-2-16,14 2-2 16,-3 2-1-16,1 6-2 15,-3 6 3-15,2 7-4 16,-1 0 3-16,4 5-2 15,2-2 1-15,4-4-2 16,6-6 2-16,6-6 0 16,11-13 0-16,9-9 0 15,12-12-1-15,5-7 1 16,5-8-1-16,2-7 3 15,1-1-4-15,-1-2 4 16,-6 3-4-16,-4 8 1 16,-11 7-1-16,-9 8 3 0,-14 16-2 15,9 15-1-15,-15 13 1 16,-4 19-3-16,-7 15 3 15,-1 19 0-15,-2 11 1 16,1 12-2-16,0 2 2 16,-1-5-3-16,2-4 2 15,0-9 1-15,0-13-1 16,-2-18 1-16,2-17 0 15,-7-23-2-15,2-15 0 16,-5-15 1-16,2-14-1 16,-2-14 0-16,5-9-2 15,1-17-2-15,12 1-7 16,1-17-5-16,23 17-6 15,-9-12-16-15,26 13-1 0,3 0-1 16,14 12 2-16</inkml:trace>
  <inkml:trace contextRef="#ctx0" brushRef="#br2" timeOffset="61743.5316">23073 11884 91 0,'-5'11'38'16,"-8"-7"3"-16,12 10-2 15,1-14-30-15,4 16-5 16,8-10 0-16,12 1-1 16,3-6-1-16,7-3 0 0,4-6-1 15,3-5 0 1,-3-7-1-16,-2-1 3 0,-7-5-3 15,-7 0 2-15,-6-1-2 16,-9-1 0-16,-7 2 0 16,-6 3 0-16,-4 8-1 15,-7 5 1-15,-3 10-1 16,-3 10 1-16,-5 10 0 15,2 9 0-15,0 5 0 16,6 5 1-16,4-1 0 16,11-2-3-16,10-8 3 15,12-10-2-15,13-9 1 16,10-8 1-16,7-6-1 15,4-5 0-15,0-2 0 0,-2-1 0 16,-9 4-1 0,-7 4 1-16,-10 9 0 0,-10 5 0 15,-13 8 0-15,-8 9 0 16,-7 4 0-16,-4 4 0 15,-1 1 0-15,-3-1 0 16,5-5 0-16,4-6 1 16,9-10-1-16,5-13 0 15,14-10 1-15,4-14 0 16,8-7-1-16,5-9 1 15,4-8 0-15,2-7 1 16,0 2-5-16,-3-1-1 16,7 13-11-16,-19-6-3 15,10 26-8-15,-25-4-15 16,-7 25-1-16,0 0-2 0,-14 28 3 15</inkml:trace>
  <inkml:trace contextRef="#ctx0" brushRef="#br2" timeOffset="63613.6385">17453 14094 48 0,'0'0'37'0,"0"0"-2"15,-4 30 1-15,-6 16-19 16,-9 1-14-16,1 15 0 16,-5 10 1-16,5 11-1 15,-5 5 0-15,6 4-1 16,3-1 0-16,4 0-1 0,2-8 1 15,6-11-2-15,-1-14 0 16,9-14 0-16,0-16 1 16,5-14 0-16,2-20 0 15,5-15 0-15,2-15 0 16,4-5 0-16,-2-11 1 15,1-2 1-15,0-2-1 16,-3 3 0-16,-1 8-1 16,-1 10 1-16,-6 8-1 15,1 13 1-15,0 14-2 16,-3 12 0-16,0 13 0 15,0 11-1-15,3 8 0 16,-4 7-1-16,5 3 0 0,1-1-2 16,6-1-2-16,-4-18-9 15,19 8-17-15,-15-26-5 16,15-2-3-16,-7-22 1 15</inkml:trace>
  <inkml:trace contextRef="#ctx0" brushRef="#br2" timeOffset="63981.6596">17860 14773 66 0,'-17'7'38'0,"19"3"-2"15,-2-10 1-15,16 4-32 16,4-5-3-16,8-2 1 0,3-4 0 15,6-1 1 1,-1-4-2-16,-3-2 2 0,-2-2-1 16,-9 3 0-16,-10-1-1 15,-10 4-1-15,-2 10 0 16,-28-14 1-16,1 12-2 15,-5 5 1-15,-5 6-1 16,-5 7 0-16,2 6 0 16,2 6-1-16,6 2 1 15,7 2-1-15,10 2 1 16,11-5-1-16,12-4 0 15,15-8-2-15,14-4-1 16,9-12-3-16,22 5-10 16,-8-18-20-16,16 6-2 0,-5-13-1 15,5 6 2-15</inkml:trace>
  <inkml:trace contextRef="#ctx0" brushRef="#br2" timeOffset="64351.6807">18487 14692 60 0,'-18'-9'40'16,"-8"-5"-2"-16,4 14 1 15,-10 1-20-15,3 9-16 16,2 6-1-16,0 10 0 16,-2 8-1-16,6 7 0 15,-1 3 1-15,7 2-1 16,6-4 0-16,8-2 0 15,10-12 0-15,6-10 0 16,11-12-1-16,5-13 1 0,5-11-1 16,7-10 0-16,-2-7 0 15,-1-7 1-15,-4-1-1 16,-8 0 1-16,-4 10-1 15,-8 4 1-15,-7 11-1 16,-7 7 1-16,0 11-2 16,-14 21-1-16,5 3 0 15,-1 7-1-15,4 4-1 16,1 1-2-16,10 1-3 15,-3-19-9-15,20 5-15 16,-7-24-4-16,20-4-3 16,-8-20 3-16</inkml:trace>
  <inkml:trace contextRef="#ctx0" brushRef="#br2" timeOffset="64553.6923">18915 14249 86 0,'-11'25'39'16,"-14"12"-1"-16,8 25 0 15,-6 8-36-15,3 11 1 16,4 4-2-16,4 1-2 16,5-3 0-16,6-11-3 15,14-1-8-15,-8-29-20 16,18-3-4-16,-4-22-5 15,10-6 2-15</inkml:trace>
  <inkml:trace contextRef="#ctx0" brushRef="#br2" timeOffset="64741.703">19077 14686 87 0,'0'20'39'0,"-10"0"-2"16,8 19-1-16,-6-1-34 15,2 3-2-15,2 3-1 16,1-5-2-16,5 1-4 15,-5-25-18-15,12 2-11 16,-9-17-2-16,21-10-1 16,-12-18 1-16</inkml:trace>
  <inkml:trace contextRef="#ctx0" brushRef="#br2" timeOffset="65147.7263">19241 14460 81 0,'0'0'37'0,"0"0"-1"16,-5 13-2-16,10-1-34 15,4-1-1-15,5 3 1 16,1 1 0-16,2 2 1 16,-2 2 0-16,1 4 2 15,-7 5-1-15,-1 4 1 16,-7 1 1-16,-2 5-2 15,-4-3 1-15,-2 2-1 16,-3-7 0-16,4-3-2 16,-1-8 1-16,4-8-2 0,3-11 2 15,0 0-1-15,10-17 1 16,4-4 0-16,0-10 0 15,6 0 0-15,3-6 0 16,1 1 1-16,0 3-2 16,-2 4 2-16,-1 5-2 15,-3 9 0-15,-6 9 0 16,-1 10 0-16,-5 7-2 15,-3 7-1-15,4 10-5 16,-8-7-11-16,18 17-13 16,-10-11-7-16,11 4-3 15,-6-12 1-15</inkml:trace>
  <inkml:trace contextRef="#ctx0" brushRef="#br2" timeOffset="65860.7671">20146 14643 56 0,'0'0'37'16,"-7"-14"-1"-16,7 14 0 0,-31-11-24 15,12 14-5-15,-13-1-2 16,1 10-1-16,-6 1 0 16,1 13 0-16,-1 0-1 15,5 8-1-15,2 0 0 16,6 4-1-16,11-5 0 15,6-3-1-15,10-6 1 16,10-10-1-16,10-11 0 16,6-7 1-16,3-14-1 15,2-4 2-15,3-6-1 16,-6-5 1-16,-2-2-1 15,-8-1 0-15,-6 2 0 16,-4 5 0-16,-4 6 0 16,-5 5-2-16,-2 18 1 0,0 0-1 15,-5 14-1-15,-2 18 1 16,3 14 0-16,-4 18-2 15,-3 14 2-15,-3 13-1 16,-5 13 1-16,-2 6 0 16,-1-1 0-16,-4 1 0 15,1-9 1-15,0-11-1 16,5-16 1-16,1-18 0 15,3-22 1-15,1-18-2 16,5-22 2-16,2-18-1 16,4-18 0-16,3-15 2 15,2-14-2-15,7-10 1 16,1-7-2-16,5-1 2 0,3 3-2 15,2 3 1-15,4 11-3 16,-6 2-8-16,12 27-8 16,-11-9-7-16,11 25-13 15,-10-6-2-15,18 8 0 16</inkml:trace>
  <inkml:trace contextRef="#ctx0" brushRef="#br2" timeOffset="68714.9301">20879 14722 22 0,'0'0'31'0,"0"-17"-1"16,0 17-9-16,-8-16-7 15,8 16 4-15,-19-11-7 16,8 11-4-16,-9-5-1 15,4 9 0-15,-8-1 0 16,4 7-2-16,-5 1-2 0,4 10 1 16,-1 3-1-16,6 4-1 15,2 2 1-15,7 2-3 16,4-3 2-16,12-1-1 15,3-8 0-15,9-12-1 16,8-14 1-16,8-16 0 16,8-18 1-16,8-18 1 15,4-18 1-15,1-10-1 16,0-7 0-16,-5 0 1 15,-7 4-1-15,-10 10 1 16,-11 13-2-16,-13 12 0 16,-7 21-1-16,-11 17 1 15,-8 21-1-15,-3 16 0 16,-5 17 1-16,2 18-1 15,4 14 0-15,4 9-1 0,7 7-1 16,7-4-2-16,15 1-6 16,1-20-25-16,20-3-3 15,-1-23-2-15,14-2 1 16</inkml:trace>
  <inkml:trace contextRef="#ctx0" brushRef="#br2" timeOffset="69143.9547">21556 14654 70 0,'-11'-7'38'0,"-9"-5"-2"15,6 8 2-15,-5-4-32 0,1 8-2 16,-3 4 0-16,1 8-1 15,-7 6-1-15,0 11 0 16,-2 6 0-16,1 7-1 16,5-2 0-16,5 1-1 15,5-4 0-15,10-5 0 16,8-13 0-16,12-13 0 15,10-13-1-15,10-11 1 16,5-15 1-16,3-5 0 16,2-8 0-16,-5 0 0 15,-6 2 0-15,-4 5 1 16,-14 8-1-16,-7 8 1 15,-11 23-2-15,0 0 0 16,-22 7 0-16,2 15 0 0,1 6-2 16,3 7 0-16,2 2-1 15,5-1-1-15,10-2-3 16,5-12-5-16,23 7-16 15,-7-22-10-15,21 3-2 16,-5-18 2-16</inkml:trace>
  <inkml:trace contextRef="#ctx0" brushRef="#br2" timeOffset="69684.9858">21943 14675 74 0,'0'0'39'0,"-24"-7"-1"15,24 7 0-15,-32 13-33 16,20 1-2-16,-2 4-2 15,0 6-2-15,0 7 1 0,-1 3-1 16,5 0 0-16,1 0 1 16,0-4 0-16,6-7 0 15,6-9 1-15,-3-14-1 16,24 0 0-16,-6-14 1 15,6-11-1-15,2-7 1 16,3-2 1-16,0-7-1 16,-2 1 1-16,-3 1 0 15,-2 2 0-15,-4 8 0 16,-5 5-1-16,-2 8 0 15,-11 16 0-15,10-8-1 16,-10 8 1-16,-1 25-1 0,-3-2-1 16,0 5 1-16,0 2-1 15,2-1 0-15,3-2 0 16,4-6-1-16,3-9 1 15,8-10 1-15,4-9 2 16,5-8-2-16,4-8 2 16,2-5 0-16,-3 2 0 15,-2-2 1-15,-3 7-1 16,-5 7-1-16,-6 10 0 15,-12 4-1-15,8 17-1 16,-9 5 1-16,-2 7-2 16,-2 2-1-16,1 6-2 15,2-4-1-15,10 7-5 16,-3-21-10-16,26 12-15 15,-4-16-4-15,21 3 0 0,5-14 2 16</inkml:trace>
  <inkml:trace contextRef="#ctx0" brushRef="#br2" timeOffset="70225.0162">22956 14657 67 0,'-9'-12'39'0,"-10"-3"-1"16,2 8-1-16,-13-3-30 16,2 9-2-16,-7 2-2 15,-1 9-1-15,-2 4 0 16,0 8 0-16,-3 5-2 15,6 5 1-15,2 1-1 16,7-1 0-16,7-1 0 16,10-4 0-16,8-6 0 15,14-7 0-15,9-10 0 16,9-7 1-16,8-11-1 15,6-7 2-15,1-7-1 16,3-3 1-16,-8-2-1 0,-2 1 1 16,-7 5 0-16,-9 5 0 15,-9 7 0-15,-14 15-2 16,0 0 1-16,0 15-2 15,-9 7 0-15,-5 3-2 16,2 9 0-16,2-2-1 16,9 3-1-16,2-10-2 15,15 5-4-15,-1-22-12 16,21 7-14-16,-5-16 0 15,13 2-2-15,-5-15 3 16</inkml:trace>
  <inkml:trace contextRef="#ctx0" brushRef="#br2" timeOffset="70766.0474">23212 14720 75 0,'-7'-12'39'0,"-9"-6"0"16,16 18 1-16,-22-15-33 16,22 15-3-16,-20 5-2 15,10 8 0-15,-1 7-1 16,0 9 0-16,0 2-1 15,1 4 0-15,3-1 0 16,2-3 0-16,7-3 0 16,4-11 0-16,7-9 0 15,5-9 0-15,7-11 1 16,4-10-1-16,1-8 1 15,1-4 1-15,-1-5-1 16,-2-3 0-16,-7 4 1 0,-4 5 0 16,-5 5-1-16,-7 12 0 15,-5 16-1-15,0 0 0 16,-18 19-2-16,2 15 1 15,-1 16-2-15,-4 10 1 16,-2 11 0-16,1 8 0 16,3 1 0-16,-1 0 0 15,5-6 1-15,6-7 1 16,0-12 0-16,4-14 0 15,0-13 1-15,2-14-1 16,3-14 1-16,-6-14 0 16,5-11 0-16,-1-10 0 15,1-7 0-15,4-9-1 16,3-7 1-16,3-3-1 15,6 1 1-15,4 1-2 0,0 6 1 16,2 7-1-16,6 8-2 16,-5 2-3-16,7 21-8 15,-14-7-8-15,16 22-10 16,-13-7-6-16,7 11-3 15,-6-8 2-15</inkml:trace>
  <inkml:trace contextRef="#ctx0" brushRef="#br2" timeOffset="71164.0704">23490 14710 78 0,'-11'11'39'0,"-6"-6"0"15,12 11-1-15,3-6-34 0,7 3-2 16,2-3-1-16,10 0-1 15,3-4 1-15,9-2 0 16,1-6 0-16,6-8 0 16,-3-1 1-16,1-8 1 15,-4-3-1-15,-2-2 1 16,-6-5-1-16,-7 1 0 15,-7 0-1-15,-7 4 0 16,-5 8 0-16,-8 6-1 16,-8 13 1-16,-3 9-1 15,-8 15-1-15,0 9 2 16,-1 7-2-16,4 2 0 15,5 3-1-15,9-7 1 16,13-6 0-16,11-11-1 16,14-14 1-16,13-13-4 0,17-5-2 15,2-23-10-15,26 10-8 16,-9-21-13-16,16 7-3 15,-9-11 1-15,11 3 0 16</inkml:trace>
  <inkml:trace contextRef="#ctx0" brushRef="#br2" timeOffset="73549.2067">17697 15708 51 0,'0'-29'30'0,"7"12"-4"16,-14-19-1-16,8 13-12 16,-15-8-6-16,5 8 1 15,-9-2-3-15,1 11 2 16,-6 2-3-16,2 13 1 15,-7 8-2-15,0 11-2 16,-5 9 1-16,0 14-1 16,-2 5 0-16,3 14-1 15,1 9 1-15,6 4-2 16,9 5 2-16,7 1-2 15,11-1-1-15,6-10-2 16,13-1-6-16,-3-25-28 16,16 1 1-16,-7-23-2 0,2-8 1 15</inkml:trace>
  <inkml:trace contextRef="#ctx0" brushRef="#br2" timeOffset="74875.2827">17181 16157 58 0,'-16'-13'37'16,"16"13"-1"-16,-5-17 0 16,22 2-31-16,7-5-2 15,13-2-1-15,9-7 0 16,9 3 0-16,5-3-1 15,2 4-1-15,3 4 0 16,-4 5-1-16,-8 7 0 16,-7 3-1-16,-9 8-1 0,-8 2 1 15,-7 3 0-15,-6-2 1 16,-4 4-1-16,-12-9 1 15,9 19 1-15,-9-8 0 16,-1 4 1-16,0 5-1 16,-2 2 2-16,0 5-2 15,0 5 1-15,-2 0 0 16,-1-1 0-16,2 0 2 15,-1-5-2-15,-1-6 2 16,2-5-2-16,4-15 2 16,0 0-2-16,-3-16 0 15,6-8 0-15,-1-4-1 0,3-5 1 16,-1-6-1-16,2-4 1 15,1 2-2-15,0 4 1 16,-1 3 0-16,1 7 1 16,-2 2-1-16,5 8 0 15,0 4 0-15,1 6 0 16,1 4 0-16,3 2 0 15,2 2 0-15,1 2 0 16,1 3 0-16,0 0 0 16,-4 0 0-16,0 2 0 15,-4 2 0-15,-11-10 1 16,14 21-1-16,-14-11 0 15,-3 2 1-15,-3 1-1 16,-4 3 0-16,-5 0 0 16,0 5 1-16,-3 2-1 0,0 4 0 15,0 2 1-15,1 2-1 16,7 0 0-16,5 1 2 15,5-6-2-15,10-4 1 16,5-7-1-16,7-9 1 16,4-12-1-16,10-11 0 15,-1-9 0-15,1-7-1 16,0-5 2-16,-7-4-2 15,-5-1 2-15,-6-1-2 16,-7 8 1-16,-9 6 0 16,-5 1 1-16,-10 7-1 15,-1 4 0-15,-1 6 0 16,0 5 0-16,1 5-1 15,2 4 1-15,12-2 0 0,-5 11 0 16,5-11-1-16,18 12 1 16,1-9 0-16,5-2 0 15,5-2 0-15,4-4 1 16,-2 3-1-16,-1-4 1 15,-2 4-1-15,-5 1 0 16,-6 4 1-16,-3 3-1 16,-2 6 0-16,-7 6 1 15,-5 3-1-15,-4 6 0 16,-2 4 0-16,-2 3 0 15,0-2 0-15,1 0 0 16,1-1 0-16,2-9-1 16,3-7 1-16,1-15 0 15,0 0 0-15,20-20 0 16,0-5 0-16,-1-7 0 0,4-6 0 15,2 3 1-15,-2 2-1 16,-3 5 1-16,-2 5-1 16,-3 8 1-16,-15 15-1 15,10-1 1-15,-11 12-1 16,-4 4 0-16,2 5 0 15,0 0 0-15,-1 2 0 16,0-1 0-16,7-3 0 16,1-5 0-16,-4-13 0 15,22 1 1-15,-2-12-1 16,3-8 1-16,6-7-1 15,1-5 1-15,3-2-1 16,-3-3 1-16,0 6-1 0,-6 4 1 16,-1 7-1-16,-8 10 0 15,-4 12 1-15,-4 16-1 16,-6 6-1-16,-1 13 0 15,-3 3-2-15,6 9-3 16,-9-10-8-16,25 18-9 16,-13-25-14-16,22 4-4 15,1-22 2-15,20-5 0 16</inkml:trace>
  <inkml:trace contextRef="#ctx0" brushRef="#br2" timeOffset="75949.3441">20894 15385 70 0,'-20'29'38'0,"6"31"-2"15,-10 8 1-15,12 20-34 16,-5 4-1-16,4 1-4 15,5 4 1-15,-2-13-6 16,13-1-26-16,-7-25-3 16,8-8-2-16,-4-32 2 15</inkml:trace>
  <inkml:trace contextRef="#ctx0" brushRef="#br2" timeOffset="76385.369">20705 15813 61 0,'0'0'38'0,"-19"-4"0"15,23 15 0-15,-4-11-27 16,20 2-9-16,7-9 0 16,8-2 0-16,5-3-1 15,0-3 1-15,-4 2 0 16,2-1-1-16,-6 5 1 15,-7 5-1-15,-6 5 0 16,-19-1 0-16,10 17 0 16,-11-4 0-16,-8 6 0 0,-2 3-1 15,-2 0 0-15,-2 1 0 16,4 1 0-16,3-2 0 15,4-4 0-15,7-2-1 16,6-4 1-16,7-4 0 16,6-2-1-16,3-2 1 15,2 0-1-15,-5 2 1 16,-1 1 0-16,-5 4 0 15,-4 4 0-15,-12 5 1 16,-7 5-1-16,-5 5 0 16,-3 1-1-16,-3-2-1 15,4 1-6-15,-7-23-12 16,24 13-17-16,-3-20-2 15,0 0-2-15,15-33 0 0</inkml:trace>
  <inkml:trace contextRef="#ctx0" brushRef="#br2" timeOffset="77068.4081">21658 15950 47 0,'9'25'36'0,"-9"-25"1"15,28 25-1-15,-10-18-28 16,15 4-1-16,1-9-2 15,9-1-1-15,-1-11 0 16,-1-1-2-16,-4-6 0 16,-1-3-1-16,-9-2 1 15,-10-2-2-15,-9 4 1 16,-10 2 0-16,-11 6-1 15,-9 7 1-15,-10 5 0 16,-5 10 0-16,-4 6 0 16,0 9 0-16,-2 10 0 15,3 7 0-15,8 3-1 16,9 1 2-16,9-3-2 15,14-3 1-15,13-8-2 0,10-10 1 16,16-7-3-16,7-22-2 16,15-2-9-16,-8-27-13 15,18 4-11-15,-9-21-2 16,4 4 2-16</inkml:trace>
  <inkml:trace contextRef="#ctx0" brushRef="#br2" timeOffset="77271.4197">22369 15426 60 0,'-18'-12'37'0,"10"23"0"16,-7 9-3-16,10 24-28 16,-4 10-1-16,4 17-4 0,1 8 0 15,-1 8-1-15,1 7 0 16,-1-5-3-16,0-1-2 15,-4-20-12-15,11 0-19 16,-7-24-2-16,10-8 1 16,-5-23 0-16</inkml:trace>
  <inkml:trace contextRef="#ctx0" brushRef="#br2" timeOffset="77459.4304">22234 15845 60 0,'-24'-23'38'16,"10"20"-2"-16,0-2 1 15,14 5-31-15,14 12-3 0,4-3-2 16,10-1-1-16,7-4-3 16,14 6-4-16,-4-17-17 15,17 15-12-15,-8-8-1 16,9 7 1-16</inkml:trace>
  <inkml:trace contextRef="#ctx0" brushRef="#br2" timeOffset="77708.4442">22758 15880 61 0,'-14'10'39'16,"-9"-5"-1"-16,3 17 1 16,-10 0-30-16,3 10-3 15,-5 4-1-15,5 8-2 16,0 1 0-16,10-3-1 0,3-2 0 15,14-7-1-15,11-9-1 16,13-10 0-16,13-13-2 16,9-15-2-16,15-2-4 15,-2-17-10-15,22 10-17 16,-15-15-6-16,11 9 0 15,-8-12 0-15</inkml:trace>
  <inkml:trace contextRef="#ctx0" brushRef="#br2" timeOffset="77890.4551">23165 16277 75 0,'-27'24'41'0,"13"2"-1"15,-2-22-1-15,16-4-38 16,5-12-5-16,-1-15-8 15,18 15-25-15,-15-14-2 16,11 9-1-16,-8-9 0 16</inkml:trace>
  <inkml:trace contextRef="#ctx0" brushRef="#br2" timeOffset="81101.6388">19775 15978 45 0,'0'0'36'0,"-8"-16"1"16,8 16-4-16,-27 0-20 15,10 9-5-15,-11 3-2 16,1 8-1-16,-4 2-1 16,2 11 0-16,1 0-1 15,9 3 0-15,3-3-2 16,12 2 1-16,8-6-2 0,12-6 0 15,11-5-4-15,7-16-2 16,20 3-30-16,-8-21-2 16,10 3-1-16,-8-14-1 15</inkml:trace>
  <inkml:trace contextRef="#ctx0" brushRef="#br2" timeOffset="81677.6717">20063 16007 70 0,'0'0'38'0,"0"-12"-3"15,0 12-5-15,0 0-25 16,3 20-2-16,-7-5 1 16,3 9-1-16,-3 4-1 15,2 8 0-15,-1-2 0 16,0 6-1-16,3-3 0 0,3-1-1 15,2-5 2-15,7-9-3 16,3-8 2-16,5-9-3 16,8-9 3-16,2-9 1 15,2-12-2-15,5-7 1 16,-3-7-1-16,2-5 2 15,-4-3-2-15,-1-4 2 16,-5 2-2-16,-3 2 0 16,-1 9 0-16,-7 8 1 15,-2 9-1-15,-3 11 1 16,-10 10-1-16,14 17 1 15,-9 9-1-15,-5 13 1 16,0 2-1-16,1 8 0 16,-1-3-1-16,-1-2 0 0,2-2-6 15,-8-17-30-15,14-1-2 16,-7-24-1-16,0 0-1 15</inkml:trace>
  <inkml:trace contextRef="#ctx0" brushRef="#br0" timeOffset="321837.4081">19444 1256 52 0,'0'0'36'0,"0"0"-1"0,0 0 2 15,0 0-23-15,5-48-2 16,-5 48-3-16,0 0 0 16,-11-4-4-16,11 17-1 15,6 15-1-15,-6 16-1 16,0 12 1-16,-7 15-2 15,0 16-1-15,-5 6 0 16,-1 4 0-16,2-4 0 16,0-9-1-16,2-13 0 15,3-14-2-15,7-15-5 16,-2-32-30-16,17-10-2 15,-2-19 2-15,6-11-4 16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3T00:44:26.32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17263 926 36 0,'7'-57'35'0,"-7"57"0"15,0 0-1-15,0 0-15 16,0 0-4-16,0 0-6 15,0 0-3-15,0 0-1 16,0 0-3-16,0 0-1 16,0 0 1-16,-27 50-3 15,21 40 3-15,-7 15-3 0,-2 10 3 16,-9-6-3-16,4 4 2 15,3-11-1-15,2-16-1 16,4-34 1-16,4-18-2 16,5-14 2-16,2-20 0 15,10-14 1-15,1-20 0 16,4-14-1-16,-15 48 2 15,18-69 0-15,-18 69 0 16,23-92-1-16,-11 36-1 16,1-1 2-16,3-1-4 15,1-1 3-15,2 1-1 16,3-15 0-16,2 10 0 0,3 1 0 15,-2 6 0-15,7-1 0 16,-32 57 1-16,63-84-1 16,-63 84-2-16,65-46 2 15,-65 46-2-15,57-1 2 16,-57 1 0-16,0 0 1 15,60 72-1-15,-60-72-1 16,22 103 3-16,-30-15-2 16,-17 5 3-16,-15-11-3 15,-5-13 1-15,-6-29-1 16,13-12 2-16,10-15-1 15,12-10 1-15,16-3-1 16,-9-1 0-16,9 1 0 16,20 5-1-16,-1 4 1 15,5 5-1-15,4 3 0 0,3 5-1 16,4 4-2-16,-4 1-4 15,11 3-27-15,-12-6-5 16,7 5 1-16,-9-7-2 16</inkml:trace>
  <inkml:trace contextRef="#ctx0" brushRef="#br0" timeOffset="401.0229">18027 1331 93 0,'-21'9'37'16,"5"8"1"-16,1 3 0 0,16-4-36 16,7-4-1-16,12-8 0 15,11-7 1-15,-31 3-1 16,0 0 0-16,69-31 2 15,-69 31-2-15,56-35 1 16,-56 35-1-16,53-39 1 16,-53 39-1-16,0 0 1 15,61-61-1-15,-61 61-1 16,0 0 1-16,0 0 0 15,3-50 0-15,-37 50-1 16,-1 13 1-16,-19 13-1 16,2 16 1-16,2 6 0 15,18 8-1-15,20-6-2 16,30-6 1-16,21-13-3 0,15-10-3 15,32-15-32-15,0-7-2 16,22-9 1-16,5-13-1 16</inkml:trace>
  <inkml:trace contextRef="#ctx0" brushRef="#br0" timeOffset="637.0364">19283 703 98 0,'0'0'40'15,"-10"-88"1"-15,10 88-1 16,-52-35-38-16,52 35 1 16,-76 23-1-16,51 2 0 15,-65 67-2-15,8 40 1 0,10 26-2 16,22 4 0-16,17-27-3 15,27-33-2-15,32-27-11 16,4-47-23-16,8-17 1 16,-14-20-2-16,4-11 2 15</inkml:trace>
  <inkml:trace contextRef="#ctx0" brushRef="#br0" timeOffset="796.0454">18877 1238 102 0,'-38'-53'41'0,"38"53"1"16,0 0-2-16,-40-85-36 0,40 85-3 15,0 0-3-15,4-69-9 16,-4 69-29-16,51-43-2 16,-51 43 1-16,84-27-2 15</inkml:trace>
  <inkml:trace contextRef="#ctx0" brushRef="#br0" timeOffset="969.0555">19569 897 102 0,'0'0'46'15,"39"72"-2"-15,-39-72-2 16,0 0-41-16,-28 54-11 16,28-54-29-16,0 0-3 15,0 0 1-15,-51 55-1 0</inkml:trace>
  <inkml:trace contextRef="#ctx0" brushRef="#br0" timeOffset="1112.0637">19533 1459 112 0,'-37'25'42'15,"8"-5"-1"-15,-4-11-4 16,10-25-54-16,17-4-23 16,5-9-2-16,12-2 0 15,2-2-1-15</inkml:trace>
  <inkml:trace contextRef="#ctx0" brushRef="#br0" timeOffset="1748.1">20573 969 99 0,'0'0'39'16,"0"0"1"-16,0 0-13 0,0 0-24 15,-50-48-1-15,50 48 2 16,0 0 0-16,-33 45-1 16,21 18 1-16,6 12-2 15,2 20 1-15,-8-5-2 16,8 0 2-16,0-6-3 15,5-12 0-15,-1-24 0 16,0-12 0-16,1-16 0 16,-1-20 0-16,0 0 1 15,9-30-1-15,-2-8 1 16,-1-13-1-16,-6 51 1 15,11-67 0-15,-11 67-2 16,10-93-1-16,-1 45 2 0,3-2-2 16,-3 1 1-1,4 1 0-15,-13 48 0 0,36-114-1 16,-36 114 3-16,38-84 0 15,-38 84 0-15,46-56-2 16,-46 56 2-16,0 0 0 16,64-37 1-16,-64 37 0 15,0 0-1-15,0 0 1 16,27 95-1-16,-28-25 1 15,-19-2-2-15,-7-6-2 16,-11-11-3-16,38-51-2 16,0 0-21-16,-51 29-13 15,51-29 2-15,0 0-2 16,0 0 2-16</inkml:trace>
  <inkml:trace contextRef="#ctx0" brushRef="#br0" timeOffset="1945.1112">21013 982 92 0,'69'-8'43'0,"-69"8"0"16,50 35 0-16,-36 17-38 16,-21 27-1-16,-24 10-1 15,-6-1-1-15,-2 1-4 16,12-5-2-16,20-8-19 15,18-28-18-15,22-11 1 16,7-22-2-16,19-9 1 16</inkml:trace>
  <inkml:trace contextRef="#ctx0" brushRef="#br0" timeOffset="2405.1376">21720 1150 101 0,'0'0'43'0,"-16"-71"3"15,16 71-3-15,0 0-39 16,-66-41 0-16,66 41-1 16,-51-1-1-16,40 5 0 15,-38 34-2-15,15 19 1 16,23-4-2-16,28 1 1 15,20-8-1-15,24-4 1 16,10-7-2-16,-2-3 2 0,-6-4 0 16,-11 1 0-16,-12 2-1 15,-16 1 0-15,-20-4 1 16,-17 6-1-16,-17-2 0 15,-11 0 1-15,-8-4-1 16,-4-1 0-16,-2-10 1 16,8-4 0-16,6-16-1 15,13-12 1-15,11-16 0 16,14-20 0-16,3 51 0 15,15-78-1-15,-5 32 0 16,7-5-2-16,4 3 2 16,2-3-3-16,-4 1 1 15,1 1-5-15,-20 49-12 16,47-86-24-16,-47 86 4 0,42-98 0 15,-42 98-1-15</inkml:trace>
  <inkml:trace contextRef="#ctx0" brushRef="#br0" timeOffset="2636.1508">22278 958 104 0,'0'0'43'0,"0"0"-1"15,0 0 1-15,0 0-38 16,0 0-1-16,23 33-1 16,-57 32-2-16,-1 25 1 15,-13 17-3-15,4-9 0 0,10 13-9 16,-7-6-29-16,19-7-4 15,0-38 2-15,13-10-2 16</inkml:trace>
  <inkml:trace contextRef="#ctx0" brushRef="#br0" timeOffset="3273.1873">17727 2484 48 0,'-13'1'37'0,"-4"-1"-1"15,3 14 1-15,-12-8-18 16,9 21-4-16,-16-4-10 16,8 13 2-16,-9 4-2 15,7 12 1-15,0 5-2 16,8-3-1-16,8-2 1 15,12-2-1-15,11-10-1 16,11-11-2-16,10-15 0 16,8-17-2-16,5-15 2 15,2-11 1-15,-4-11-2 16,-8-8 0-16,-11-4 1 15,-9-1-1-15,-15-2 0 16,-9 5-1-16,-9 4 1 0,-10 9-1 16,-3 6 1-16,-1 6-1 15,8 10-1-15,2 1-3 16,21 14-15-16,0 0-18 15,21-1 0-15,7-8-1 16,20 8 1-16</inkml:trace>
  <inkml:trace contextRef="#ctx0" brushRef="#br0" timeOffset="3552.2032">18828 2092 82 0,'-12'-30'40'15,"-17"-7"0"-15,2 7 1 0,-17 8-33 16,8-2-4-16,-3 11 0 16,2 15-1-16,-3 20-1 15,0 21 0-15,0 18-1 16,1 23-2-16,-2 17 1 15,7 19 1-15,2 1-1 16,9 1-1-16,8-4-2 16,6-11 0-16,16-7-6 15,-7-32-19-15,18-7-11 16,-6-31-1-16,8-10-1 15</inkml:trace>
  <inkml:trace contextRef="#ctx0" brushRef="#br0" timeOffset="3710.2123">18206 2713 77 0,'-23'-26'40'15,"0"-4"0"-15,23 30 0 16,-5-20-13-16,25 20-26 16,18-2-3-16,11-13-6 15,19 8-31-15,5-16-2 16,23 6 0-16,2-19-1 15</inkml:trace>
  <inkml:trace contextRef="#ctx0" brushRef="#br0" timeOffset="4228.2419">19793 2235 61 0,'8'-28'38'0,"-14"3"-1"16,-4 14 1-16,-19 1-21 15,3 17-11-15,-23 8-1 0,-1 14 0 16,-5 8-2-1,0 10 0-15,5-3 0 0,12 5-1 16,10-4 0-16,19-3-1 16,14-9-1-16,18-6 1 15,13-9-1-15,12-5 0 16,5-3 0-16,0 0 0 15,-3-2 0-15,-10 3 1 16,-9 5-1-16,-15 5 2 16,-21 4-1-16,-13 8 0 15,-15 1 0-15,-10 5 1 16,-6 1-2-16,-2-6 1 15,6 0-2-15,5-15-5 16,25 8-18-16,2-34-16 0,26 3 0 16,9-21 0-16,26 1-1 15</inkml:trace>
  <inkml:trace contextRef="#ctx0" brushRef="#br0" timeOffset="4514.2582">20218 2566 66 0,'0'0'38'15,"-1"11"1"-15,-21-10 0 16,4 21-18-16,-20-14-14 16,7 7 0-16,-6-1-2 15,4 7 0-15,0-1-1 16,4 4 1-16,6 1-3 15,9 3 1-15,7 0-1 0,11-5-2 16,9-1 0-16,7-7-1 16,12-3 0-16,5-10-3 15,15-2-2-15,-1-17-3 16,20 8-20-16,-12-21-13 15,9 6 2-15,-11-14-2 16,2 7 3-16</inkml:trace>
  <inkml:trace contextRef="#ctx0" brushRef="#br0" timeOffset="4679.2676">20587 2585 97 0,'-28'8'38'0,"14"21"3"16,-12-5-2-16,8 13-32 16,-5 4-4-16,7-1 1 15,2-3-3-15,7-2 0 0,10-8-3 16,5-13-4-16,18 1-19 15,-7-33-15-15,14-3 0 16,-5-19-2-16,9-3 3 16</inkml:trace>
  <inkml:trace contextRef="#ctx0" brushRef="#br0" timeOffset="5303.3034">20611 2164 90 0,'-16'0'37'15,"11"15"0"-15,-3 0 0 16,12 15-34-16,5-4-6 15,1-2-2-15,14 19-4 16,-8-16-6-16,20 26-6 0,-12-13 5 16,14 16 7-16,-10-10 3 15,0 5 6-15,-4 2 4 16,-11-7 5-16,7 13 8 15,-25-21 5-15,14 14-3 16,-19-18-7-16,8 8-2 16,-5-13-4-16,2-1-2 15,0-12-2-15,2-5 1 16,3-11-2-16,0 0 0 15,3-26 0-15,3-3 0 16,2-8-1-16,3-5-1 16,-1-8 1-16,7-3 0 15,1 2 0-15,3 2-1 16,1 4 1-16,2 11-1 0,1 5 1 15,3 8 1-15,0 9-1 16,1 8 0-16,-1 6 0 16,-2 9 0-16,-4 5 0 15,-6 5 2-15,-9 6-2 16,-10 3 1-16,-8 6 0 15,-10 2 0-15,-8 1 0 16,-6-1 0-16,-2-2 0 16,-1-1-1-16,3-5 0 15,4 0 0-15,5-4 0 16,3-3 0-16,5 0 0 15,2 5 0-15,1 2 0 16,-1 9 0-16,-1 7 0 0,-2 10 0 16,-3 7 0-16,-4 8-1 15,2-3 1-15,5-6-4 16,6 4-4-16,-8-25-19 15,22-1-14-15,-1-26 1 16,18-8-2-16,6-26 0 16</inkml:trace>
  <inkml:trace contextRef="#ctx0" brushRef="#br0" timeOffset="5861.3353">21633 2650 74 0,'0'0'37'0,"-22"-22"1"15,2 24 3-15,-18-4-23 16,6 19-10-16,-16 3-2 16,3 15-1-16,-6 7-1 15,3 4-1-15,9-1-1 0,7 1 1 16,12-3-2-16,15-9-1 15,16-11 0-15,14-15 0 16,19-16 0-16,9-9 0 16,10-13 1-16,4-10 0 15,0-6-1-15,-3-2-1 16,-9-1 1-16,-9 4-1 15,-17 11 1-15,-15 8-1 16,-14 26 1-16,0 0 0 16,-26 8 0-16,1 19 2 15,-4 10-2-15,1 5 0 16,6 2-1-16,6 1-1 15,16-2-3-15,6-19-13 0,30 7-20 16,-2-22-3-16,23 1 1 16,2-17 0-16</inkml:trace>
  <inkml:trace contextRef="#ctx0" brushRef="#br0" timeOffset="6249.3575">22341 2644 110 0,'-36'-11'40'16,"-2"22"3"-16,-16-3-5 15,-5 22-32-15,1 6-2 16,4 7 0-16,3 4-1 16,8 0-1-16,11-4 0 15,15-6-2-15,19-11 1 0,17-15-1 16,19-16 2-16,13-18-2 15,8-15 0-15,8-8 0 16,2-14 0-16,-6-8 0 16,-6-13 0-16,-6-3 0 15,-8-3 0-15,-11 9-2 16,-10 9 4-16,-8 8-2 15,-10 16 0-15,-7 19 0 16,-11 29 0-16,-6 30 0 16,-5 25 0-16,-3 18 0 15,-2 15 0-15,6 6 0 16,6 2 0-16,13-6-3 15,16 0-9-15,3-40-10 16,27 2-13-16,1-32-7 0,21-7-1 16,-2-22-1-16</inkml:trace>
  <inkml:trace contextRef="#ctx0" brushRef="#br0" timeOffset="6399.3661">22956 2854 114 0,'-38'5'42'16,"5"4"-2"-16,-3-13-4 15,8 2-43-15,17-8-33 16,-9-16-1-16,17 9-2 16,-3-8 0-16</inkml:trace>
  <inkml:trace contextRef="#ctx0" brushRef="#br0" timeOffset="16514.9446">17101 4478 45 0,'5'-11'30'0,"-5"11"0"16,1-17-16-16,-1 17 12 0,0 0-18 15,3 16-1-15,-7 1-1 16,5 18 0-16,-3 9-2 16,2 16 0-16,-4 9-1 15,2 9 0-15,-3 1 2 16,4-1-3-16,-1-9 2 15,3-7-3-15,4-19 2 16,4-15-1-16,5-18 0 16,7-13 1-16,5-17-4 15,3-10 2-15,5-11-1 16,-1-6 0-16,0-4 0 15,-2 2 0-15,-7 3-1 16,0 8 0-16,-9 8 1 16,-1 11 0-16,-14 19 0 0,12 3 0 15,-11 18 0-15,-1 10 0 16,0 8 0-16,0 10 0 15,4-1 2-15,-1 1-1 16,6-6 1-16,1-6-1 16,7-13 1-16,3-12 0 15,7-14-1-15,-1-13 3 16,4-15-4-16,3-11 1 15,-1-11-1-15,-2-6 2 16,-5-5-3-16,-2 0 1 16,-7 3-2-16,-7 0-3 15,1 10 1-15,-11 1-7 16,10 23-26-16,-14 2 0 15,5 24-1-15,4-12 0 16</inkml:trace>
  <inkml:trace contextRef="#ctx0" brushRef="#br0" timeOffset="16898.9666">18027 4947 78 0,'0'18'37'0,"0"-18"-3"16,19 17 2-16,9-22-34 16,9-5 1-16,9-13 0 15,5-3-1-15,-1-11 1 16,-2 3-1-16,-4-10 0 0,-9 3 0 15,-14 5 0-15,-13 4 0 16,-15 11-1-16,-12 7 1 16,-12 9-1-16,-5 13 0 15,-7 12 1-15,0 12-1 16,2 8 0-16,5 9 0 15,9-1-1-15,9 3 1 16,13-4-2-16,13-9 0 16,20-7-3-16,1-21-20 15,24 0-14-15,-2-17 0 16,17-4-2-16,4-15 0 15</inkml:trace>
  <inkml:trace contextRef="#ctx0" brushRef="#br0" timeOffset="17557.0042">19353 4802 78 0,'-2'-13'37'0,"2"13"-2"16,0 0 1-16,-11 12-33 15,-2 1 0-15,2 12-1 16,-4 3 1-16,2 9-1 16,-1 1 2-16,5 4-2 15,1-6 1-15,9-3-1 16,7-8 1-16,4-8-2 15,6-13-1-15,7-8 1 16,5-10-2-16,1-7 2 16,3-8-2-16,-2-2 1 0,1-2-1 15,-3 0 1 1,-4 7 0-16,-4 4-1 0,-5 7 1 15,-5 8 0-15,-12 7 0 16,14 16 0-16,-13 3 0 16,3 5 0-16,-2 2 0 15,3 2 1-15,1-3-1 16,3-3 1-16,4-6-1 15,2-8 2-15,4-8-2 16,3-6 1-16,2-12 0 16,-1-4-1-16,1-8 1 15,-3-3-2-15,1-5-1 16,-6-4-2-16,1 5-1 15,-6-9-4-15,10 19-18 16,-11-14-12-16,8 17 2 0,-8-7-2 16,10 17 3-16</inkml:trace>
  <inkml:trace contextRef="#ctx0" brushRef="#br0" timeOffset="17755.0156">20128 4754 80 0,'5'40'38'16,"-10"-6"-2"-16,5 15-1 15,-9-12-30-15,4 6 0 16,-3-5 0-16,1 0-3 16,3-5 0-16,0-8-4 15,9-3-2-15,-5-22-31 16,18 1-1-16,-3-20 0 0,13-8-4 15</inkml:trace>
  <inkml:trace contextRef="#ctx0" brushRef="#br0" timeOffset="17921.0251">20203 4406 96 0,'-29'-11'37'16,"12"13"-2"-16,2-4-2 15,15 2-37-15,0 0-12 16,15-16-21-16,13 5 0 15,3-11 0-15,13 5 1 16</inkml:trace>
  <inkml:trace contextRef="#ctx0" brushRef="#br0" timeOffset="18122.0366">20594 4280 86 0,'-6'48'36'16,"-9"-1"1"-16,8 20-1 15,-10 3-31-15,7 13-2 16,0 0 0-16,3 5 0 15,1-3-2-15,5-5-2 16,5-6-2-16,0-21-5 16,15-8-28-16,-4-27-1 15,13-13 0-15,-3-26-1 16</inkml:trace>
  <inkml:trace contextRef="#ctx0" brushRef="#br0" timeOffset="18318.0478">20997 4252 102 0,'-15'48'39'16,"1"31"1"-16,-11 2-2 16,-6 13-36-16,11 1-2 15,3 0-2-15,10-4-3 16,-4-15-31-16,19-5-3 15,1-24 0-15,14-6-1 16</inkml:trace>
  <inkml:trace contextRef="#ctx0" brushRef="#br0" timeOffset="18804.0756">21876 4406 91 0,'-1'-24'35'16,"1"24"0"-16,-2-13-8 15,1 26-22-15,-6 9-1 16,5 11 0-16,-3 13-2 16,2 12 0-16,-5 11-1 15,2 9 1-15,-2 3 0 16,3 1-1-16,-4 0-2 0,-1-10-4 15,8 1-7-15,-4-23-25 16,8-7 2-16,-2-23-3 16,9-8 1-16</inkml:trace>
  <inkml:trace contextRef="#ctx0" brushRef="#br0" timeOffset="19016.0877">21733 4816 79 0,'-28'-4'39'16,"-2"1"-1"-16,11 15 0 15,-1-6-22-15,17 4-13 16,3-10-2-16,35 5 0 16,6-7-2-16,11-4-1 15,15-1-1-15,4-7-3 0,15 12-12 16,-7-15-19-16,1 12 1 15,-14-4-2-15,-7 9 1 16</inkml:trace>
  <inkml:trace contextRef="#ctx0" brushRef="#br0" timeOffset="19377.1084">22132 4926 89 0,'-8'16'37'0,"8"-16"-2"16,1 20 0-16,10-17-33 15,11 0 0-15,2-4 0 16,10-2 1-16,-2-4-1 0,6-1 0 16,0-7 0-16,1-1-1 15,-7-3 2-15,-4 0-2 16,-8-4 1-16,-6 2-1 15,-10 4 0-15,-8 4 1 16,-12 8-1-16,-6 8 0 16,-9 7 0-16,-4 11 0 15,-3 7-1-15,0 8 1 16,1 0 1-16,8 4-1 15,8-2 0-15,10-4-2 16,17-7 0-16,13-9-3 16,20-2-4-16,3-18-28 15,29-2-4-15,2-18 2 0,16 1-2 16</inkml:trace>
  <inkml:trace contextRef="#ctx0" brushRef="#br0" timeOffset="19688.1261">23002 4773 74 0,'-17'-13'37'16,"-4"15"-1"-16,-15 1 2 15,6 16-17-15,-8-4-16 16,5 8-1-16,1 1-1 16,10 3-1-16,7-3 0 15,11-1-1-15,7-3 0 16,13-1-1-16,5-7 1 15,8-4-1-15,1-2 0 16,2-2 2-16,-4-3-2 16,-5 2 2-16,-6-1-2 15,-6 4 1-15,-8 5 1 0,-6 2-2 16,-6 4 2-16,-3 1-4 15,2 2 2-15,-5-2-5 16,10 3 1-16,5-21-16 16,2 10-19-16,10-21 1 15,17-3-1-15,1-17 0 16</inkml:trace>
  <inkml:trace contextRef="#ctx0" brushRef="#br0" timeOffset="19888.1374">23469 4372 83 0,'0'0'40'15,"-19"15"-1"-15,-7 16 1 16,1 32-20-16,-6 4-17 16,1 7-1-16,-2 7-1 15,6 2 0-15,5 0-1 16,2-8-5-16,14 5-9 15,-2-29-24-15,12-6-1 16,-6-21 1-16,11-11-2 16</inkml:trace>
  <inkml:trace contextRef="#ctx0" brushRef="#br0" timeOffset="20055.1471">23249 4729 120 0,'15'-13'41'0,"-2"0"-1"0,16 14-5 16,5-2-39-16,0-16-18 15,13 19-17-15,-6-11-2 16,1 15 1-16,-9-2-2 16</inkml:trace>
  <inkml:trace contextRef="#ctx0" brushRef="#br0" timeOffset="20740.1863">18077 5992 83 0,'-13'-31'38'15,"-15"-6"-4"-15,5 9 2 16,-20-2-30-16,8 9 0 16,-10 5-4-16,7 13 1 0,0 8 2 15,1 17-5-15,2 14 3 16,4 19-3-16,-1 17 3 15,7 12-3-15,0 15 3 16,3 11 0-16,5 5-3 16,3 2 2-16,6-8-3 15,3-10 0-15,8-12-6 16,-2-26-7-16,13-11-24 15,-5-29 1-15,7-11 0 16,-5-23-1-16</inkml:trace>
  <inkml:trace contextRef="#ctx0" brushRef="#br0" timeOffset="21570.2338">17461 6597 94 0,'-18'-8'34'16,"4"0"1"-16,14 8 3 15,14-3-33-15,18-1-2 16,12-4-2-16,14 0 0 15,10-2-1-15,4-2 0 16,7-3-1-16,2 1 0 16,-2 4 0-16,-2-1 0 15,-8 6 0-15,-9-1 1 16,-10 2-1-16,-9 3 1 15,-14 5 0-15,-11 2 1 16,-16-6 0-16,-7 23 0 16,-13-6 1-16,-6 7 3 15,-6 1-1-15,-2 7 1 0,-3 2-1 16,4 7 1-16,4-3-1 15,4 1 0-15,8-5-2 16,12 1-1-16,7-7 0 16,14-6-1-16,9-7 1 15,11-14-1-15,7-9 0 16,3-11 0-16,3-8 0 15,0-13 0-15,-2-5 0 16,-9-5-3-16,-7-3 2 16,-14 3-1-16,-11 6 1 15,-11 6-2-15,-8 10 1 16,-10 10 0-16,-6 11 1 15,-3 8 0-15,2 7 1 16,3 7-1-16,8 3 1 0,10 1 0 16,13 0 0-16,12-7 0 15,12-4 0-15,13-8 1 16,13-3-1-16,8-9 1 15,4-5 0-15,1 1-1 16,-4-2 0-16,-6 1 1 16,-11 6 0-16,-12 5-1 15,-16 7 1-15,-12 12-1 16,-18 7 2-16,-11 10 0 15,-9 9 0-15,-4 8 0 16,-2 5-1-16,1 4 2 16,3 0-2-16,12-6 2 15,13-7-3-15,12-7 0 0,15-17 0 16,15-12 0-16,10-14 0 15,9-16 0-15,10-10 0 16,-6-11 0-16,0-10 0 16,-9-4-3-16,-9 3 2 15,-15-2-2-15,-18 7 1 16,-13 4-2-16,-11 14 1 15,-9 6-1-15,-2 16 1 16,-3 4-1-16,9 14-2 16,1-2-5-16,27 21-11 15,-2-13-14-15,24 8 1 16,2-12-2-16,21 7 1 15</inkml:trace>
  <inkml:trace contextRef="#ctx0" brushRef="#br0" timeOffset="21946.2553">19374 6543 92 0,'0'0'37'15,"-21"3"0"-15,-1 8 4 16,-20-5-30-16,8 10-3 16,-7 4-2-16,4 9 0 15,0 5-2-15,8 6 0 16,2 0-1-16,14 8-2 15,8-7 0-15,10-3 0 16,8-11-1-16,8-16 0 16,8-14 1-16,7-17-1 15,6-18 0-15,1-16-1 16,4-14 1-16,0-10-1 0,-5-9 2 15,1-1-3 1,-6 4 3-16,-8 9-3 0,-7 14 2 16,-11 17 0-16,-9 27 0 15,-14 22 0-15,-6 26 0 16,-8 23 0-16,-4 16-1 15,0 10 0-15,8 8-5 16,0-10-5-16,29 8-13 16,-6-26-12-16,26 0-4 15,8-25 2-15,25-3-2 16</inkml:trace>
  <inkml:trace contextRef="#ctx0" brushRef="#br0" timeOffset="22376.2798">19980 6582 72 0,'-13'5'39'15,"-10"-4"-1"-15,8 9 2 16,-15-10-16-16,9 15-16 16,-13-2-3-16,9 7 1 15,-3-2-3-15,6 5 0 16,5 0-1-16,11 1-1 15,9-2 0-15,11 3 0 16,8-4-1-16,6 1 0 0,6-4 0 16,4-2 1-16,-1-2-1 15,-5-3 1-15,-3-2 0 16,-7-3-1-16,-7-2 1 15,-15-4 0-15,0 0-1 16,0 0 0-16,-22 4 0 16,0-10-1-16,-1 3-1 15,-3-3-3-15,6 4-2 16,-7-17-14-16,27 19-16 15,-19-13-3-15,19 13 1 16,-2-14-1-16</inkml:trace>
  <inkml:trace contextRef="#ctx0" brushRef="#br0" timeOffset="23320.3338">19986 6948 75 0,'0'0'31'0,"-13"-7"-6"16,13 7 3-16,-14-5-15 15,14 5-6-15,0 0-2 16,-10 13-1-16,10-13-1 16,-4 14-1-16,4-14 1 15,0 17 1-15,0-17-1 16,-6 20 1-16,-5-11 0 15,0 2-1-15,-10-1 1 16,-2 2-2-16,-13 1 0 0,-2 0 0 16,-6-1-2-16,1-1 1 15,0-1-1-15,3-3 0 16,10-1-4-16,4-11-3 15,26 5-28-15,-7-17-3 16,24 0 1-16,7-10-2 16</inkml:trace>
  <inkml:trace contextRef="#ctx0" brushRef="#br0" timeOffset="24116.3789">21695 6076 94 0,'-9'-42'35'0,"-17"-3"-1"15,-1 17 0-15,-21-1-28 16,-3 16 0-16,-11 8-2 15,-2 19 0-15,-6 15 0 16,-1 21-2-16,1 15 3 16,7 21-3-16,1 15-1 15,10 13 2-15,12 11-3 0,9 0 0 16,18-1-4-16,4-13 0 15,18-4-5-15,-2-29-12 16,15-5-18-16,-4-29 0 16,5-13 0-16,-7-21 2 15</inkml:trace>
  <inkml:trace contextRef="#ctx0" brushRef="#br0" timeOffset="24860.422">20803 6789 119 0,'-16'-8'38'15,"2"-1"1"-15,14 9-8 16,21 4-28-16,13-10-1 0,14-5 0 16,17-2 0-16,9-2-1 15,9-1 1-15,0 1-1 16,5 0 1-16,-8 3-1 15,-12 3-1-15,-13 3 1 16,-11 4 0-16,-15 1 0 16,-11 3-1-16,-18-2 1 15,5 19-1-15,-19-2 0 16,-7 8 1-16,-2 4-1 15,-5 9 0-15,1 5 0 16,2 5 1-16,4-1-2 16,6 1 2-16,12-8-1 15,10-6 0-15,9-7 1 16,7-13-1-16,8-12 0 15,5-13 0-15,8-11 0 0,0-13 0 16,-2-3 0-16,-4-7 0 16,-6-2 0-16,-10 0-1 15,-10-1 1-15,-7 8 0 16,-14 7 0-16,-9 8 0 15,-3 7 1-15,-5 6-1 16,1 8 0-16,6 5 0 16,5 6 0-16,6 4 0 15,12 0 0-15,11 2 0 16,12-1 0-16,10 0 0 16,7 2 0-16,6-1 0 15,1 5 0-15,-2 1 1 16,-6 4-1-16,-6 4 0 15,-12 3 0-15,-10 3 1 0,-8 2-1 16,-12-2 0-16,-4-1 0 16,-7-4 1-16,0-3-1 15,0-10 0-15,2-9 0 16,14-6 0-16,-13-19 2 15,20-6-2-15,7-10 0 16,8-8 0-16,2-6 0 16,5-4 0-16,6 0 0 15,1 1 0-15,0 8 0 16,0 3 0-16,3 13-5 15,-7-6-13-15,14 27-10 16,-15-8-13-16,10 12 0 16,-7-1-1-16,8 9 0 15</inkml:trace>
  <inkml:trace contextRef="#ctx0" brushRef="#br0" timeOffset="25447.4556">17534 7589 106 0,'18'-4'37'16,"-8"4"1"-16,5 27-5 15,-10 5-30-15,2 14-1 16,-4 14 0-16,-3 15 1 15,-3 9-1-15,-3 10-2 16,-1-1 1-16,-1-5 0 16,7-9-3-16,2-13-2 15,14-5-14-15,0-33-20 16,18-11 2-16,0-26-1 15,12-13-2-15</inkml:trace>
  <inkml:trace contextRef="#ctx0" brushRef="#br0" timeOffset="25635.4663">18041 7965 103 0,'-20'6'37'16,"4"21"2"-16,-7 3-3 16,8 13-30-16,-10 1-3 15,9 9-1-15,1-4 0 16,6-1-3-16,6-5-3 15,6-21-10-15,13-2-22 16,2-24-1-16,11-12 0 16,3-18-2-16</inkml:trace>
  <inkml:trace contextRef="#ctx0" brushRef="#br0" timeOffset="26280.5032">18097 7527 96 0,'-23'5'34'16,"5"8"0"-16,11 9 0 15,-1 3-31-15,16 1-4 16,10 6-1-16,6 1 1 16,6 5-1-16,2 4 2 15,2 5-1-15,-1 1 1 16,-5 3 0-16,-2 4 1 15,-9-5 1-15,-6 1-1 16,-7-6 2-16,-2 1-1 16,-8-7 1-16,2-2 0 0,-3-12 0 15,0-2 0-15,0-12 0 16,7-11 0-16,0 0-1 15,0 0 0-15,-8-26 0 16,11 0-2-16,2-8 1 16,1-9-1-16,1-3 0 15,4-4 0-15,3 1 0 16,4 0 0-16,0 8-1 15,5 4 2-15,2 11-1 16,4 10 0-16,3 9 0 16,-2 9 0-16,-1 9 0 15,-1 9 1-15,-4 4-1 16,-3 8 1-16,-9 5-1 15,-9 3-1-15,-4 2 1 0,-7 2 0 16,-11-2 0-16,-5 0-1 16,-1-3 2-16,-4-9-3 15,0-4 2-15,0-7 1 16,0-6-1-16,2-6 0 15,4-4 0-15,2 1 0 16,-1-1 1-16,2 6-1 16,1 11 0-16,-1 11 1 15,1 12-1-15,1 9 1 16,-2 13 1-16,2 9-3 15,4 1 2-15,2-7-3 16,13-2-3-16,3-23-8 16,21-7-21-16,-2-26-5 15,16-20 0-15,2-20 0 0</inkml:trace>
  <inkml:trace contextRef="#ctx0" brushRef="#br0" timeOffset="26491.5153">18857 7956 115 0,'0'0'39'16,"-14"34"0"-16,-8 3-3 16,4 14-35-16,1 4 0 15,-2 12-1-15,5 1 0 16,5-5-3-16,9-5-3 15,2-17-3-15,21-3-20 16,-9-28-10-16,13-10 1 16,-4-27 0-16</inkml:trace>
  <inkml:trace contextRef="#ctx0" brushRef="#br0" timeOffset="26667.5253">18882 7602 102 0,'0'0'34'16,"5"15"-2"-16,15 11-3 15,3 5-33-15,4-7-9 16,15 12-22-16,2-5 1 16,11 6-1-16,2-8 1 15</inkml:trace>
  <inkml:trace contextRef="#ctx0" brushRef="#br0" timeOffset="27038.5466">19535 7996 86 0,'-32'14'39'0,"-18"-2"0"16,1 13 1-16,-11-7-19 15,8 20-14-15,1 5-1 16,9 8-3-16,9-1 1 16,13 0-3-16,15-11 0 15,16-8 0-15,16-15-1 16,10-17 0-16,13-17 0 15,9-18 0-15,5-15 0 16,2-12 0-16,0-9 0 16,-7-5 1-16,-7-5-1 15,-5-2 0-15,-9 4 0 16,-11 11 0-16,-9 13 0 0,-12 20 0 15,-10 20 0-15,-11 25-1 16,-9 25 1-16,-11 26 1 16,-4 19-2-16,-2 9 0 15,7 10-2-15,8-8-2 16,13-1-2-16,12-23-7 15,34 0-10-15,1-35-16 16,29-10 1-16,-1-23-1 16,16-14 2-16</inkml:trace>
  <inkml:trace contextRef="#ctx0" brushRef="#br0" timeOffset="27331.5633">20079 7906 114 0,'-28'27'39'0,"-8"0"0"16,12 16-4-16,1-9-32 15,14 4-2-15,10-5 1 16,12-4-2-16,12-7 2 16,10-10-3-16,3-4 2 15,5-2-1-15,-5-2 1 16,-5 2 0-16,-10 7 0 15,-11 3 0-15,-10 4 0 16,-14 5-1-16,-6 4 1 16,-8 3 0-16,-1 3-2 15,-1-7-3-15,8 6-8 16,-3-26-12-16,12 3-17 0,11-11 1 15,14-13-2-15,4-11 0 16</inkml:trace>
  <inkml:trace contextRef="#ctx0" brushRef="#br0" timeOffset="27852.5931">21233 7689 99 0,'5'-12'37'0,"-5"12"1"16,1 11-6-16,-2 14-26 16,-6 12-2-16,-1 15-1 15,-5 9-1-15,2 10 0 16,-3 4-1-16,2-2-1 15,5 1-1-15,4-10-3 16,12-2-3-16,-2-29-18 16,23 0-13-16,-1-22 0 15,16-11-1-15,0-15 1 16</inkml:trace>
  <inkml:trace contextRef="#ctx0" brushRef="#br0" timeOffset="28233.6148">21625 8032 89 0,'-20'-10'39'0,"-2"13"-1"0,-13 1-1 15,6 15-19-15,-11 3-13 16,6 2-2-16,-2 9-1 16,6 5 0-16,6 2 0 15,9 0-1-15,10-3 0 16,10-5 0-16,10-5 0 15,10-11-1-15,8-12 1 16,4-10-1-16,5-14 1 16,3-8-1-16,-1-10 0 15,-3-2 1-15,-2-6-1 16,-9 4 1-16,-6 2 0 15,-5 10 0-15,-10 5-1 16,-6 14 2-16,-3 11-2 16,-17 12 0-16,-1 12 0 0,-2 6-1 15,1 7 0-15,3-1 0 16,6 3-1-16,5-10-3 15,18-6 0-15,8-20-6 16,26 2-11-16,-8-31-9 16,26 2-10-16,-3-23 1 15,11-5 1-15,-7-13 3 16</inkml:trace>
  <inkml:trace contextRef="#ctx0" brushRef="#br0" timeOffset="28437.6266">22224 7543 107 0,'-27'29'38'0,"5"27"2"0,-10 6-1 15,10 14-34-15,-6 10-3 16,2 5-1-16,5 1 0 16,6-5-2-16,6-6-2 15,3-11-3-15,11-3-4 16,-5-31-16-16,14-1-13 15,-7-22-1-15,9-12 0 16,-9-21 2-16</inkml:trace>
  <inkml:trace contextRef="#ctx0" brushRef="#br0" timeOffset="28616.6368">21913 7973 111 0,'-14'11'38'0,"19"10"2"15,7-7-4-15,19 1-34 16,9-2-2-16,11-4-2 15,12 0-1-15,1-9-3 16,13 9-14-16,-8-13-18 16,7 1 0-16,-12-12-2 15,3 2 3-15</inkml:trace>
  <inkml:trace contextRef="#ctx0" brushRef="#br0" timeOffset="29239.6724">22468 8114 105 0,'-33'35'38'0,"14"3"1"0,3-16-1 16,12-1-35-16,19-11-1 16,15-6 0-16,9-11 0 15,8-6-1-15,6-9 0 16,4-4 0-16,-2-10 0 15,-8-1 0-15,-6 3 0 16,-11-3 0-16,-16 6-1 16,-10 3 1-16,-15 9-1 15,-10 9 1-15,-13 11-1 16,-11 15 1-16,-2 9-1 15,-3 8 0-15,-2 6 0 16,7 6 0-16,6 2 1 16,16-2-1-16,16-2 0 15,19-11 0-15,17-7 0 16,16-12 0-16,14-8 0 0,11-8 1 15,4-8-1-15,-3-4 1 16,-1-3-1-16,-12 0 1 16,-11 1-1-16,-8 4 0 15,-16 4 1-15,-23 9-1 16,0 0 0-16,-5 20 0 15,-13 3 0-15,-2 7 1 16,-3 6-2-16,0 4 1 16,3-1 0-16,6-1 0 15,6-7-1-15,8-8 1 16,7-11 1-16,3-13-1 15,4-12 1-15,2-9-1 0,2-7 1 16,-1-7 0-16,4-5-1 16,-1-4 1-16,3 0-1 15,6-1-1-15,4 3 1 16,3 3-4-16,7 11-3 15,-12-7-11-15,16 27-7 16,-25-9-6-16,8 21-10 16,-14 3-1-16,-9 15-1 15</inkml:trace>
  <inkml:trace contextRef="#ctx0" brushRef="#br0" timeOffset="29713.6994">17693 9471 95 0,'-9'16'38'16,"7"10"1"-16,-9 3-2 15,5 15-21-15,-8 1-13 16,5 9-2-16,-4 3 0 15,4 5 1-15,2-2-4 16,3-7-1-16,8-3-6 16,-5-28-23-16,20-7-6 15,-4-29 0-15,14-12-2 16</inkml:trace>
  <inkml:trace contextRef="#ctx0" brushRef="#br0" timeOffset="30174.7259">17749 9166 86 0,'-21'-11'37'0,"10"14"-1"16,11-3 0-16,5 13-11 16,10-11-28-16,7-3-1 15,14 6-1-15,0-1 1 16,8 9 0-16,0 0 0 15,0 11 1-15,-5 8 2 16,-4 6 1-16,-8 10 0 16,-12 6 2-16,-5 8 2 15,-13-1 0-15,-2 3 1 16,-6-7 0-16,0 0 0 0,-2-16-1 15,4-4 2-15,7-17-2 16,2-20-1-16,11-1 0 16,8-21-2-16,5-15 1 15,4-8-1-15,3-4 1 16,4-4-2-16,-4 3 1 15,0 6 0-15,-6 8 0 16,-4 15 0-16,-7 14 0 16,-4 14-1-16,-3 15 0 15,-2 9 0-15,1 12-2 16,-2 2 0-16,9 7-3 15,-1-12-7-15,20 11-12 16,-8-25-14-16,18 0-2 16,-1-18 0-16,13-5-1 0</inkml:trace>
  <inkml:trace contextRef="#ctx0" brushRef="#br0" timeOffset="30547.7473">19301 9057 107 0,'24'6'37'0,"-18"11"1"15,5 21-3-15,-17 10-32 16,7 12-1-16,-6 13-1 16,0 10 1-16,-5 5-1 15,0 0-1-15,1-3-1 16,2-15-2-16,8-5-4 15,-6-26-21-15,16-7-9 16,-11-32 0-16,24 8-2 16,-13-29 2-16</inkml:trace>
  <inkml:trace contextRef="#ctx0" brushRef="#br0" timeOffset="30720.7572">19256 9515 100 0,'-27'-5'39'0,"12"12"-1"15,2-1-1-15,19 6-24 16,3-10-10-16,20-9-3 15,18-8-4-15,8-12-1 16,17 3-7-16,-5-22-19 16,18 3-7-16,-10-10 1 15,3 7-2-15</inkml:trace>
  <inkml:trace contextRef="#ctx0" brushRef="#br0" timeOffset="31094.7786">19939 8939 107 0,'-14'27'38'0,"-10"5"2"16,8 19-2-16,-14 5-32 15,15 13-2-15,-4 4 0 16,4 7-1-16,1-1-1 16,3 2 1-16,0-5-2 15,5-7 1-15,3-9-2 16,3-10 1-16,5-12-1 15,3-14 2-15,4-14-2 16,5-13 0-16,2-15 0 16,3-9 1-16,0-9-1 15,5-2 0-15,-6-2 0 16,1 4-1-16,-7 7 1 0,0 12 0 15,-15 17 0-15,16-2-1 16,-12 18 2-16,-4 11-1 16,1 8-1-16,-1 5-1 15,7 5-1-15,-1-5-2 16,10 5-5-16,-7-21-9 15,22 10-10-15,-12-27-10 16,14 0 0-16,-4-21-1 16,7-5 2-16</inkml:trace>
  <inkml:trace contextRef="#ctx0" brushRef="#br0" timeOffset="31448.7988">20273 9595 93 0,'-14'19'39'16,"13"7"0"-16,-3-10 0 15,15 8-24-15,7-16-10 16,10-5-1-16,7-8 0 16,10-5-2-16,-1-10 1 15,4 0-2-15,-2-9 0 16,-10 0-1-16,-8 0 0 15,-10 0-1-15,-13 4 1 16,-11 2-1-16,-12 6 1 16,-10 7 0-16,-9 10 0 15,-5 9 0-15,-3 10 1 16,2 8 0-16,4 8 0 0,6 6 1 15,10 4-1 1,10 1 0-16,18-2-1 0,9-7-3 16,20 1-11-16,-7-23-8 15,29 7-16-15,-3-17-3 16,10 1 0-16,1-15 0 15</inkml:trace>
  <inkml:trace contextRef="#ctx0" brushRef="#br0" timeOffset="32019.8314">21318 9468 76 0,'13'-8'37'0,"-13"8"1"16,-4 13 1-16,-17 7-12 15,0 17-21-15,-6 8-2 16,3 15 1-16,-1 0-1 0,6 4 0 16,6-3 0-16,13-5-1 15,9-14-2-15,14-13 0 16,11-17 0-16,13-18-1 15,10-14 0-15,0-13 0 16,3-11 0-16,-3-4 0 16,-5-7 0-16,-9 1 0 15,-11 3-1-15,-11 6 0 16,-8 9 0-16,-11 11 0 15,-7 13 1-15,-6 12-1 16,-6 13 1-16,1 11 0 16,1 12 0-16,1 8-1 15,8 7-1-15,3-4-3 16,16 6-7-16,-4-22-9 0,27 7-11 15,-8-23-8-15,16-1 1 16,-4-23 0-16</inkml:trace>
  <inkml:trace contextRef="#ctx0" brushRef="#br0" timeOffset="32432.8551">22031 9573 87 0,'-10'-15'38'16,"10"15"-1"-16,-28 7 2 15,14 21-19-15,-16 1-14 16,7 10 0-16,-6 6-2 15,5 6 0-15,2 0-1 16,3-4-1-16,3-3 0 16,9-9-1-16,6-8 0 0,8-13 0 15,7-12-1-15,7-13 0 16,4-10 1-16,4-10-1 15,3-6 0-15,2-7 0 16,-2-1 0-16,1-2 0 16,-4 3 0-16,-4 6 0 15,-3 7 0-15,0 10-1 16,-7 8 1-16,-1 13 1 15,-8 14-1-15,-1 9 0 16,-5 13 0-16,-1 5 0 16,-3 10 0-16,-1 0-1 15,7 0 0-15,2-8-2 16,14-6-1-16,1-15-3 15,22-2-8-15,-10-32-7 16,26 8-5-16,-11-31-11 0,14-1-1 16,-10-14 1-16,4-3 2 15</inkml:trace>
  <inkml:trace contextRef="#ctx0" brushRef="#br0" timeOffset="32598.8646">22713 9493 115 0,'-13'-3'38'16,"0"24"0"-16,-15 6-7 15,4 23-24-15,-4 3-3 16,1 13 0-16,7 1-2 15,6-1-1-15,8-6-3 16,5-12-3-16,22-3-16 16,-12-33-17-16,20-8-2 15,1-22 0-15,6-9 0 16</inkml:trace>
  <inkml:trace contextRef="#ctx0" brushRef="#br0" timeOffset="32728.872">22716 9224 73 0,'-12'-30'3'15,"12"8"-2"-15,6 3 0 16,8-7-22-16</inkml:trace>
  <inkml:trace contextRef="#ctx0" brushRef="#br0" timeOffset="32943.8843">23344 8884 77 0,'-14'58'41'0,"-20"10"0"16,3 23 0-16,-15 1-9 15,12 14-24-15,1 5-4 16,6 2 1-16,5-3-4 16,3-9-1-16,14-11-3 15,-5-27-4-15,21-3-17 16,-11-37-15-16,9-9-3 15,-9-28 1-15,9-9-1 16</inkml:trace>
  <inkml:trace contextRef="#ctx0" brushRef="#br0" timeOffset="33112.894">23003 9430 90 0,'0'0'42'16,"11"-10"-1"-16,13 17 0 16,2-15-13-16,8 6-28 15,21-1-2-15,6 0-3 16,13 12-11-16,-13-9-15 15,8 23-10-15,-11 5 2 16,2 20-3-16</inkml:trace>
  <inkml:trace contextRef="#ctx0" brushRef="#br0" timeOffset="33244.9015">23720 10013 128 0,'-15'11'43'0,"6"2"-2"16,-11-26-3-16,6-9-46 0,17 3-17 15,-8-23-16-15,10 3-3 16,-10-13 1-16,9-1-1 15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6T22:04:16.40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206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00B050"/>
    </inkml:brush>
    <inkml:brush xml:id="br6">
      <inkml:brushProperty name="width" value="0.05292" units="cm"/>
      <inkml:brushProperty name="height" value="0.05292" units="cm"/>
      <inkml:brushProperty name="color" value="#92D050"/>
    </inkml:brush>
    <inkml:brush xml:id="br7">
      <inkml:brushProperty name="width" value="0.05292" units="cm"/>
      <inkml:brushProperty name="height" value="0.05292" units="cm"/>
      <inkml:brushProperty name="color" value="#FFC000"/>
    </inkml:brush>
    <inkml:brush xml:id="br8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1305 2264 74 0,'0'0'33'0,"19"-4"1"15,-8-4-2-15,21 6-23 16,1-10-3-16,19 3-1 16,10-6-1-16,13 5 0 15,10-3-2-15,3 3 0 0,1 2-2 16,-6 1 0-16,2 11-6 15,-16-8-20-15,1 11-9 16,-12-10-1-16,-2 3-1 16,-9-7 1-16</inkml:trace>
  <inkml:trace contextRef="#ctx0" brushRef="#br0" timeOffset="518.0297">3270 2148 77 0,'0'0'35'0,"20"0"1"15,7 0 2-15,3-11-33 16,16 5 2-16,2-4-2 15,15 0-1-15,3-1-1 16,1-1-1-16,-3 2-1 16,-5 1-2-16,-4 4-2 15,-8 2-2-15,0 10-12 16,-15-6-19-16,0 9 0 15,-15-5-1-15,8 4 0 16</inkml:trace>
  <inkml:trace contextRef="#ctx0" brushRef="#br0" timeOffset="1005.0574">4926 2193 85 0,'0'0'36'16,"25"3"0"-16,-2-15 1 15,16-1-30-15,3 3-4 16,5 0 1-16,4-2-2 16,-2 5 0-16,-1 4-1 15,-2-1-2-15,-7 7 0 16,-6-3-4-16,0 9-2 15,-13-13-10-15,12 16-18 0,-14-13-1 16,10 6 1-16,-11-10 0 16</inkml:trace>
  <inkml:trace contextRef="#ctx0" brushRef="#br0" timeOffset="1819.104">7014 718 91 0,'0'0'34'0,"8"-56"-1"15,-8 56 0-15,0 0-30 16,0 0-1-16,0 0-1 16,-77 66-1-16,24 60-1 15,-17 42 1-15,-13 38-1 16,-26 1 2-16,-6 15-2 15,-2 5 1-15,13-11-1 16,22-40-3-16,16-14-15 16,13-37-13-16,25-21-2 0,15-31 1 15,27-19-1-15</inkml:trace>
  <inkml:trace contextRef="#ctx0" brushRef="#br0" timeOffset="2170.1241">6721 2104 83 0,'0'0'34'16,"0"0"0"-16,12-13 0 16,23 8-31-16,3-5 1 15,20-1-1-15,8-5 0 16,11-1-3-16,9 0-4 15,-6-3-28-15,8 8-1 16,-12-1-1-16,-8 9-2 16</inkml:trace>
  <inkml:trace contextRef="#ctx0" brushRef="#br0" timeOffset="2560.1465">8055 2045 103 0,'12'12'35'0,"1"-13"1"16,13 8-7-16,3-9-26 16,12 2-1-16,4-4-1 15,7 1-1-15,6-2-2 16,-1-2-4-16,6 11-15 15,-13-9-14-15,4 6 0 16,-14-4-1-16,-1 5 0 16</inkml:trace>
  <inkml:trace contextRef="#ctx0" brushRef="#br0" timeOffset="2958.1692">9351 1982 87 0,'-11'9'34'0,"-3"-5"2"15,13 5 0-15,1-9-29 16,9 14-3-16,10-12 0 16,8 2 0-16,6-4-2 15,5-1 0-15,6-3-2 16,4-3-1-16,3 1-5 15,-7-6-17-15,14 8-14 16,-14-5 1-16,5 9-2 16,-12-6 1-16</inkml:trace>
  <inkml:trace contextRef="#ctx0" brushRef="#br0" timeOffset="3339.191">10450 2032 97 0,'-15'1'36'15,"15"-1"1"-15,0 0-1 16,7 12-33-16,13-12 0 16,15 1-1-16,8-1-1 15,8-3-1-15,9 2-3 16,-2-10-10-16,10 7-24 15,-10-8 2-15,1 6-3 16,-17-8 0-16</inkml:trace>
  <inkml:trace contextRef="#ctx0" brushRef="#br0" timeOffset="3790.2168">11993 1110 77 0,'0'0'35'0,"-3"-72"-1"16,3 72-1-16,-11-54-31 15,11 54 2-15,0 0-3 16,-48 25 2-16,22 53-3 15,-10 41 3-15,-14 15-1 16,-5 14 0-16,-13 14-1 16,-3 5-2-16,4-3 1 15,7-30-8-15,14-4-25 16,-3-23-2-16,24-12 1 15,6-24-3-15</inkml:trace>
  <inkml:trace contextRef="#ctx0" brushRef="#br0" timeOffset="4177.2386">12472 2046 97 0,'-14'2'37'16,"14"-2"0"-16,0 0-1 15,26 3-34-15,4-7 0 16,13-2 0-16,8-2-1 16,7-4-2-16,8 6-4 15,-8-11-17-15,10 16-15 16,-15-5 1-16,1 9-3 15,-16-2 2-15</inkml:trace>
  <inkml:trace contextRef="#ctx0" brushRef="#br0" timeOffset="4754.272">14137 1087 91 0,'0'0'37'0,"15"-65"-2"0,-15 65 2 15,0 0-37-15,0 0 1 16,-26-4-3-16,-8 79 3 16,-21 44-1-16,-17 17 0 15,-14 24 1-15,-4 20-2 16,-7 14 1-16,-3 1-3 15,25-40-4-15,1-24-28 16,31-18 1-16,13-28-2 16,23-17-1-16</inkml:trace>
  <inkml:trace contextRef="#ctx0" brushRef="#br0" timeOffset="5544.3172">14676 2009 96 0,'18'8'38'15,"-3"-14"1"-15,18 4-3 16,0-4-32-16,10-1-2 15,2 1-3-15,0-3-4 16,14 7-30-16,-17-7-2 16,3 7-1-16,-13-6-1 15</inkml:trace>
  <inkml:trace contextRef="#ctx0" brushRef="#br0" timeOffset="5956.3407">16071 2006 96 0,'-13'5'38'0,"13"-5"0"15,0 0-1-15,31 7-32 16,-2-12-2-16,15 0-1 15,7-3-1-15,7-2-1 16,3 2-4-16,-1-3-2 16,7 11-12-16,-13-6-19 15,5 11-1-15,-20-4 0 16,8 10 0-16</inkml:trace>
  <inkml:trace contextRef="#ctx0" brushRef="#br0" timeOffset="6474.3704">18079 1130 69 0,'20'-83'35'0,"-20"83"-2"15,15-58 2-15,-15 58-30 16,-29 4-4-16,8 41 2 16,-23 46-2-16,-19 51 2 15,-27 7-1-15,-11 32 0 16,-15 24-2-16,-2 12 0 15,8-28 1-15,7-22-2 16,17-9-25-16,9-34-6 16,31-20-2-16,20-29 0 0</inkml:trace>
  <inkml:trace contextRef="#ctx0" brushRef="#br0" timeOffset="6940.397">18291 2043 96 0,'0'0'39'0,"-9"-2"2"15,21 4-4-15,3-6-34 16,18 3-2-16,14 1-2 15,10-6-4-15,25 6-29 16,2-9-4-16,15 1 0 16,1-7-1-16</inkml:trace>
  <inkml:trace contextRef="#ctx0" brushRef="#br0" timeOffset="7313.4183">19949 1923 105 0,'18'9'38'16,"-2"-11"1"-16,14 7-4 15,4-7-34-15,7-2-3 0,13 5-7 16,-2-9-27-16,19 6-2 15,-5-8 1-15,9 3-4 16</inkml:trace>
  <inkml:trace contextRef="#ctx0" brushRef="#br0" timeOffset="7715.4413">21566 1890 112 0,'17'13'38'16,"-17"-13"3"-16,28 8-4 15,-12-8-36-15,11 0-1 16,10 2-3-16,8-2-3 0,21 8-19 15,-3-9-13-15,12 9 0 16,-2-8 0-16,10 7 0 16</inkml:trace>
  <inkml:trace contextRef="#ctx0" brushRef="#br0" timeOffset="8118.4644">23207 1899 114 0,'0'0'40'0,"35"-2"0"16,-5 2-1-16,20 5-36 15,7 1-2-15,13 1-1 16,19 5-14-16,9-12-22 0,18 5-5 16,-3-12 0-16,10 1-2 15</inkml:trace>
  <inkml:trace contextRef="#ctx0" brushRef="#br0" timeOffset="14000.8008">24888 829 66 0,'28'-67'35'15,"-28"67"-2"-15,0 0 1 16,0 0-28-16,0 0-1 15,0 0-1-15,-13 41 3 16,-31 66-1-16,-17 37 0 16,-23 25-1-16,-11 0 1 15,-14 10-2-15,-9 6-1 16,5-14-2-16,24-33-2 15,19-13-5-15,11-31-29 0,31-7-2 16,8-28-2 0,25-10 1-16</inkml:trace>
  <inkml:trace contextRef="#ctx0" brushRef="#br0" timeOffset="15663.896">2344 4682 70 0,'-14'10'35'0,"4"-9"1"16,11 10 0-16,-1-11-28 16,33 4-1-16,7-8-2 15,24-2-1-15,11-7-1 16,15-3-1-16,9-4-1 15,11 1-1-15,3 5-3 16,-6-3-3-16,2 21-19 16,-20-6-11-16,-5 15-1 15,-18-3 0-15,-7 7 0 0</inkml:trace>
  <inkml:trace contextRef="#ctx0" brushRef="#br0" timeOffset="16166.9247">4375 4587 77 0,'0'0'38'0,"0"0"-2"15,0 0 1-15,-21-16-29 0,21 16-3 16,0 0-2-1,0 0 0-15,27-5-1 0,3 1-1 16,12-3 0-16,7-1 0 16,10 0-1-16,9-3-2 15,3 4-2-15,-3-9-6 16,12 13-26-16,-14-12-1 15,4 9-1-15,-8-9 0 16</inkml:trace>
  <inkml:trace contextRef="#ctx0" brushRef="#br0" timeOffset="16608.95">5984 4570 90 0,'21'-4'37'0,"-1"-7"0"0,20 4 1 15,6-6-36-15,11-2 0 16,6-1-1-16,7-1 0 15,6 0-1-15,0-1 0 16,-5 4-3-16,-10 2-1 16,1 12-7-16,-20-6-25 15,4 11 0-15,-17-7-1 16,-2 12 0-16</inkml:trace>
  <inkml:trace contextRef="#ctx0" brushRef="#br0" timeOffset="17021.9736">7528 4492 90 0,'0'0'37'15,"15"4"1"-15,10-4 0 16,-5-13-35-16,15 8 0 15,8-5-2-15,9 0 0 16,6-3 0-16,3 1-1 16,4 0-1-16,-2-2-2 15,1 6-2-15,-13-7-9 16,2 16-23-16,-17-5 1 15,-3 11-2-15,-14-6 2 16</inkml:trace>
  <inkml:trace contextRef="#ctx0" brushRef="#br0" timeOffset="17639.0089">9361 2762 80 0,'0'0'35'16,"-23"30"-1"-16,2 17 2 0,-14 27-35 15,1 25 1-15,-6 28-1 16,-5 30 2-16,-12 25-2 15,-7 19 1-15,-8 7 0 16,3 6-1-16,-4-11 0 16,6-15-2-16,6-17-2 15,2-31-14-15,22-17-18 16,6-29-2-16,18-18 1 15,8-27 0-15</inkml:trace>
  <inkml:trace contextRef="#ctx0" brushRef="#br0" timeOffset="18050.0324">9385 4513 87 0,'7'-11'37'15,"6"11"-1"-15,-3-9 1 16,12 5-33-16,11-3-1 16,8 0-1-16,8-2 0 15,9 0-1-15,4 0-2 16,3-1-7-16,13 15-24 15,-14-8-4-15,2 11-1 16,-13-6-1-16</inkml:trace>
  <inkml:trace contextRef="#ctx0" brushRef="#br0" timeOffset="18434.0544">10925 4481 90 0,'-19'11'38'16,"-1"-11"0"-16,20 0 0 0,-18 8-34 15,18-8 0-15,24-6-3 16,10-3 1-16,11-4-2 16,9 0 0-16,12-4-2 15,2-3-4-15,14 12-10 16,-13-13-21-16,5 15 0 15,-17-6-2-15,-3 12 1 16</inkml:trace>
  <inkml:trace contextRef="#ctx0" brushRef="#br0" timeOffset="18751.0724">12115 4525 93 0,'3'10'37'16,"-3"-10"0"-16,22 1 1 16,0-2-36-16,9-1 0 15,8-3 0-15,9 3-1 16,5-4-2-16,6-3-4 0,8 8-26 15,-10-13-6-15,5 6 0 16,-15-10-1-16</inkml:trace>
  <inkml:trace contextRef="#ctx0" brushRef="#br0" timeOffset="19238.1004">14071 3000 88 0,'-19'-2'35'0,"5"26"0"0,-10 17 0 16,0 27-33-16,-9 23 0 16,0 29-1-16,-17 27 1 15,-11 23 0-15,-12 14-1 16,-4 11 0-16,-5-6 0 15,4-5-3-15,12-11-3 16,2-26-29-16,32-16-1 16,8-30-2-16,20-19 0 15</inkml:trace>
  <inkml:trace contextRef="#ctx0" brushRef="#br0" timeOffset="19607.1214">14475 4546 100 0,'0'0'39'0,"0"0"1"16,21 0-3-16,13-10-35 0,3-1-3 15,12-4-1-15,15 0-2 16,-1-13-10-16,14 14-24 15,-4-7 1-15,5 10-2 16,-9 0 1-16</inkml:trace>
  <inkml:trace contextRef="#ctx0" brushRef="#br0" timeOffset="19968.1421">15698 4632 102 0,'0'0'38'16,"0"0"2"-16,10 7-2 15,22-14-36-15,5 0-1 16,15-3-1-16,11-4-1 16,11 3-4-16,-1-16-20 0,12 15-13 15,-12-7 0-15,1 10-2 16,-20-4 2-16</inkml:trace>
  <inkml:trace contextRef="#ctx0" brushRef="#br0" timeOffset="20321.1623">17020 4655 105 0,'-10'5'40'0,"14"6"1"16,-4-11-1-16,25-2-37 15,4-1-3-15,17-7-2 16,15 2-1-16,10-12-5 15,19 12-22-15,-11-18-9 16,10 11-1-16,-12-7-1 16</inkml:trace>
  <inkml:trace contextRef="#ctx0" brushRef="#br0" timeOffset="21056.2044">18195 4722 99 0,'2'19'40'15,"-2"-19"0"-15,13 13-2 16,12-13-38-16,4-9-3 16,18 6-6-16,-6-15-28 15,20 6-1-15,-8-11 0 16,4 7-3-16</inkml:trace>
  <inkml:trace contextRef="#ctx0" brushRef="#br0" timeOffset="21493.2294">19358 4723 90 0,'13'7'39'16,"-13"-7"0"-16,19-6 2 16,-4 2-36-16,14-3-1 15,9-6-2-15,16-2-1 16,9 1-2-16,6-8-4 15,13 14-10-15,-7-16-23 16,6 10-1-16,-15-9-1 16,-1 13 0-16</inkml:trace>
  <inkml:trace contextRef="#ctx0" brushRef="#br0" timeOffset="21928.2543">20829 4743 100 0,'20'-13'40'15,"-9"-2"2"-15,11 8-3 16,-3-7-36-16,11 1-2 16,10 0-2-16,8-6-3 15,12 10-4-15,-8-14-27 16,17 14-5-16,-13-11 1 15,6 13-1-15</inkml:trace>
  <inkml:trace contextRef="#ctx0" brushRef="#br0" timeOffset="22402.2814">22132 4638 80 0,'23'-6'41'16,"-11"-2"-2"-16,13 8 2 16,-1-11-18-16,6 3-23 15,15-1-3-15,0-10-7 16,25 12-26-16,-8-8-2 0,10 8-1 15,-12-9-1-15</inkml:trace>
  <inkml:trace contextRef="#ctx0" brushRef="#br0" timeOffset="22675.297">23091 4655 104 0,'0'0'38'0,"21"4"1"16,-6-11-2-16,19 0-34 15,3-1-3-15,10-6-4 16,21 11-24-16,-5-16-9 16,10 6 0-16,-7-9-2 15</inkml:trace>
  <inkml:trace contextRef="#ctx0" brushRef="#br0" timeOffset="22944.3124">24145 4706 102 0,'9'24'41'0,"-9"-24"0"16,27 15-1-16,2-7-29 16,21-9-10-16,24-1-4 15,16-15-15-15,32 11-19 16,-7-15-4-16,14 4 0 15,-17-11-2-15</inkml:trace>
  <inkml:trace contextRef="#ctx0" brushRef="#br1" timeOffset="37283.1325">16367 9681 87 0,'0'0'34'0,"0"0"-1"0,-15 5 1 15,9 20-29-15,-4 2-3 16,0 17 1-16,1 7-1 16,-4 12 0-16,-3 7 0 15,2 6-1-15,-3-3 0 16,5-1 0-16,1-12-1 15,5-9 1-15,1-14-2 16,6-16 1-16,-1-21 0 16,20-13 2-16,-3-22-1 15,5-15 0-15,3-11 1 16,0-11-2-16,0-9 2 15,-2-2-2-15,-1 2 0 16,-6 5 0-16,-3 11 0 16,-5 14-1-16,-4 13 2 0,-2 14-2 15,-2 24 2-15,0 0 0 16,-6 17 1-16,2 15-1 15,4 8 1-15,5 4 0 16,5 2 0-16,12-2 0 16,7-8 0-16,13-7-1 15,8-16 1-15,7-9 0 16,5-17-1-16,4-8 0 15,-2-10 1-15,-5-2-2 16,-8-3 1-16,-12 5-1 16,-9 2 1-16,-8 11-1 15,-11 11-1-15,-11 7 2 16,-11 29-1-16,-7 11 0 15,-5 12 0-15,-2 12 0 0,1 9-1 16,2 2-3-16,12 2-3 16,2-13-3-16,30 1-24 15,-3-24-4-15,21-8-2 16,0-19 1-16</inkml:trace>
  <inkml:trace contextRef="#ctx0" brushRef="#br1" timeOffset="37974.172">17417 10039 91 0,'-19'-3'36'0,"-16"1"-1"16,7 14 3-16,-9 2-23 15,6 11-9-15,-4 4-1 16,8 9-3-16,3 0 0 0,6 6 0 15,4-5-1-15,7 1 0 16,7-8-2-16,7-6 2 16,4-7-3-16,10-12 3 15,5-11-1-15,3-8-1 16,1-11 2-16,1-7 0 15,0-6 0-15,-4-3-1 16,-4 1 2-16,-7 0-1 16,-3 6 0-16,-7 8 1 15,-3 7-2-15,-3 17 0 16,0 0 1-16,-17 9-1 15,8 10 0-15,-1 7-1 16,5 3 0-16,1 1 0 16,5 1 0-16,6-3 0 0,5-8 0 15,6-6 0-15,7-9 1 16,4-5 1-16,1-7 1 15,-2-3-1-15,-1-4 1 16,-2 1-1-16,-6 2 1 16,-4 0-1-16,-4 7-1 15,-11 4 0-15,0 0-2 16,7 25 2-16,-11-3-2 15,-1 3 2-15,-4 5-2 16,4 0 2-16,0-1-2 16,3-4 3-16,-1-6-1 15,3-19 1-15,12 8-1 16,0-20 0-16,1-10 2 15,6-6-1-15,-3-6 1 0,2-5-1 16,-3-1 1-16,-1 2-2 16,-5 6 2-16,0 7-1 15,-7 5-1-15,1 7 0 16,-3 13 0-16,9-14-1 15,1 10-1-15,2-4-1 16,10 0-4-16,-1-18-13 16,21 10-16-16,-9-18-3 15,16 5 0-15,-6-18 0 16</inkml:trace>
  <inkml:trace contextRef="#ctx0" brushRef="#br1" timeOffset="38176.1835">18177 9503 113 0,'-10'31'38'0,"-13"8"0"16,11 20 0-16,3 8-35 16,-1 16 0-16,-1 6-2 15,6 10 0-15,1 1-4 16,0-5-2-16,12 5-11 15,-10-22-20-15,15-3-4 16,-7-24 3-16,11-8-4 16</inkml:trace>
  <inkml:trace contextRef="#ctx0" brushRef="#br1" timeOffset="38472.2005">18384 10012 116 0,'-29'22'38'15,"-14"-5"1"-15,9 16-1 16,-1-6-34-16,8 4-1 16,3-5 0-16,11 2-2 15,7-1 1-15,8-3-1 16,10-5-1-16,4-1 1 15,6-4-2-15,1-5 0 16,6-1-2-16,-5-8 1 16,4-1-4-16,-5-10-4 15,11 10-19-15,-14-17-12 16,7 9 4-16,-7-13-2 0,8 5 3 15</inkml:trace>
  <inkml:trace contextRef="#ctx0" brushRef="#br1" timeOffset="38639.21">18635 10123 116 0,'-13'14'38'16,"4"16"0"-16,-10-5-2 16,4 9-32-16,1 1-3 15,-1 0-1-15,6 1-3 16,1-7-4-16,14 6-27 15,-9-20-3-15,15 1-1 16,-12-16-1-16</inkml:trace>
  <inkml:trace contextRef="#ctx0" brushRef="#br1" timeOffset="39575.2628">18759 9901 111 0,'-9'15'37'0,"9"5"3"15,-2-5-2-15,7 8-34 16,3 0 0-16,4 7 0 16,-3 0 0-16,3 4-1 15,-7 3 0-15,-5 3-3 16,-2 2 0-16,-2-3 1 0,-6-3-2 15,1-3 1-15,0-7-1 16,-1-6 1-16,5-8-2 16,5-12 3-16,0 0 0 15,25-23-2-15,-2-2 2 16,4-4-2-16,5-6 3 15,2 2-3-15,-2-2 3 16,0 6-3-16,-6 5 1 16,-7 8 2-16,-5 9-3 15,-14 7 1-15,14 13 0 16,-11 4 0-16,2 7 0 15,1 2-1-15,3 1-1 16,5 1 1-16,5-3-2 16,6-4 0-16,7-4-1 0,1-7 0 15,5-6-1-15,0-7 0 16,-1-5 3-16,-3-8-1 15,0-6 1-15,-7-6 0 16,-4-1 3-16,-6-1-1 16,-7-3 3-16,-1 6 1 15,-10 3-1-15,0 7 1 16,-8 5 0-16,-2 12 1 15,-5 6-1-15,0 12-1 16,-3 5 0-16,1 9-3 16,3 1 0-16,1 4 1 15,8-4-2-15,2-2 2 16,9-6-2-16,6-10 1 15,7-11 1-15,9-12-1 0,2-9 2 16,2-11-2-16,4-5 2 16,-2-6-2-16,-1-3 1 15,-3 5-1-15,-6 3-1 16,-6 9 2-16,-8 13-2 15,-9 12 0-15,0 17 0 16,-12 18-1-16,-10 18 0 16,-6 18 2-16,-6 16-2 15,-1 8 2-15,-2 9-1 16,0-1 1-16,6-4-1 15,2-9 0-15,7-14 0 16,6-16-2-16,3-16 2 16,6-15-1-16,0-14 1 15,7-15-2-15,0 0 3 16,-11-29 3-16,7 1-1 0,-1-7 0 15,2-8 0-15,2-7 1 16,2-5-2-16,4-4 2 16,5-1-3-16,10-1 0 15,4 1-2-15,7-4-4 16,17 17-17-16,-8-14-16 15,22 10 1-15,2-6-3 16,14 6 0-16</inkml:trace>
  <inkml:trace contextRef="#ctx0" brushRef="#br1" timeOffset="40512.3172">20509 9757 107 0,'6'-14'38'0,"-6"14"0"16,0 0-2-16,-5 16-32 16,0 5-2-16,-3 15 1 15,-3 9-1-15,-3 13 1 16,-2 10-2-16,-3 7 1 15,0 1-2-15,3-2 2 16,2-5-3-16,4-10 2 16,2-13-2-16,7-10 2 15,-1-14-2-15,6-12 1 16,-4-10 1-16,12-15-1 0,-7-8 1 15,-3-11-3-15,0-9 4 16,-2-10-2-16,1-13 1 16,2-6-1-16,3-4 2 15,2-2-2-15,3 5 0 16,7 3 2-16,6 7-2 15,5 9 0-15,6 10 1 16,5 10-1-16,4 13 0 16,-1 6 0-16,2 6 0 15,-4 9 0-15,-6 7 0 16,-8 10 0-16,-9 10-1 15,-16 8 1-15,-10 7-1 0,-14 7 1 16,-12 5-1 0,-5 3 1-16,-6-4 0 0,0-6 0 15,1-6 0-15,8-8-1 16,12-10 1-16,15-12 0 15,9-11-1-15,31-3 1 16,7-7 1-16,8-5-2 16,6 0 1-16,1 4 1 15,-5 4 0-15,-10 10-1 16,-14 8 1-16,-16 12 0 16,-21 11-1-16,-15 6 1 15,-20 7-2-15,-4 4 2 16,-9 0-2-16,4-8 1 15,3-3-2-15,11-16-1 16,20-7-4-16,9-28-18 0,32-1-11 16,8-24-6-16,23-5 5 15,5-20-4-15</inkml:trace>
  <inkml:trace contextRef="#ctx0" brushRef="#br1" timeOffset="40746.3306">21204 9590 115 0,'-9'40'40'0,"-14"1"1"16,4 19-1-16,-6 4-38 15,-4 7 1-15,-1 9-2 16,0 3 1-16,-3 2-4 0,5-3 2 15,8-6-4-15,2-11-2 16,19 1-10-16,2-27-19 16,20-7-5-16,2-23 2 15,22-6-1-15</inkml:trace>
  <inkml:trace contextRef="#ctx0" brushRef="#br1" timeOffset="41062.3487">21417 10104 115 0,'0'-19'40'16,"-13"2"-1"-16,1 21 0 15,-15 6-33-15,-3 13-1 16,-3 8-2-16,0 11 0 16,0 4-2-16,4 3 1 15,5-1-2-15,9-1 2 0,10-8-2 16,10-9 0-16,13-10 0 15,5-12 0-15,9-12 0 16,4-9 0-16,3-13 0 16,0-6 0-16,-3-9 0 15,-7-2-2-15,-6-3 2 16,-8-1-3-16,-9 9 1 15,-10 1-3-15,1 14 0 16,-13 0-4-16,16 23-19 16,-14-7-11-16,14 7 1 15,-3 14 0-15,18-1 0 16</inkml:trace>
  <inkml:trace contextRef="#ctx0" brushRef="#br1" timeOffset="41310.3629">21909 10104 118 0,'-20'8'40'16,"-22"-3"1"-16,4 16-1 16,-10 0-34-16,2 7-1 15,3 2-2-15,5 7-1 16,6 0-2-16,12-2 0 15,11 0 0-15,13-8 0 16,14-7 0-16,11-9-3 16,15-6-4-16,0-18-20 15,21 1-13-15,-4-17-3 0,7 2 4 16,-7-17-3-16</inkml:trace>
  <inkml:trace contextRef="#ctx0" brushRef="#br1" timeOffset="41527.3753">22300 9671 122 0,'-29'-9'40'16,"8"40"1"-16,-12 2-1 16,11 14-35-16,-10 14-3 15,6 13 1-15,0 4-1 16,7 3-2-16,6 1-2 15,6-4 1-15,9-2-4 16,2-19-6-16,21 1-27 0,-7-22-2 16,13-3 0-16,-3-24-1 15</inkml:trace>
  <inkml:trace contextRef="#ctx0" brushRef="#br1" timeOffset="41794.3905">22432 10126 121 0,'-23'2'43'15,"-15"2"-1"-15,5 19-1 16,-9-3-35-16,13 5-4 16,3-2-2-16,10 2 0 15,4-4 0-15,10 0 0 16,5-5 0-16,10-4 0 0,8-2 0 15,2-3 0-15,10-1 0 16,1-2 0-16,6-1 0 16,4-5-2-16,14 7-10 15,-11-17-18-15,19 13-11 16,-8-10-4-16,9 8 3 15,-9-9-1-15</inkml:trace>
  <inkml:trace contextRef="#ctx0" brushRef="#br1" timeOffset="41932.3984">22957 10343 126 0,'-12'11'45'0,"-10"-10"-4"16,11 7-1-16,-10-2-39 16,8-13-5-16,13 7-19 15,0 0-16-15,0 0-4 0,-17-10 1 16,17 10-2-16</inkml:trace>
  <inkml:trace contextRef="#ctx0" brushRef="#br1" timeOffset="44360.5372">15159 11119 68 0,'0'0'36'0,"16"1"-2"15,-16-1 3-15,9 34-28 16,-14-7-6-16,3 14 1 15,-5 9-2-15,3 9 2 16,-8 5-2-16,2 3 0 16,-1 0-3-16,1-9 0 15,9 3-8-15,-12-20-27 16,16-8 0-16,-3-19-2 15,11-11 1-15</inkml:trace>
  <inkml:trace contextRef="#ctx0" brushRef="#br1" timeOffset="44586.5502">14938 11086 95 0,'-23'-5'39'0,"0"-2"1"15,23 7-1-15,12 3-36 16,14-3-2-16,17-3 0 15,14-4 0-15,9 1-1 16,7-1-1-16,3 6-2 16,1-1-2-16,-1 14-7 15,-14-6-25-15,1 14-2 16,-17-3 0-16,-2 11 0 15</inkml:trace>
  <inkml:trace contextRef="#ctx0" brushRef="#br1" timeOffset="44783.5608">15687 11342 93 0,'-1'28'38'16,"-5"-11"1"-16,6 12-4 16,-4-1-32-16,1 6-1 15,-2 2 0-15,2 5-1 16,-1-5-2-16,3-6-3 15,9-2-6-15,-8-28-27 16,25 12 0-16,-7-29-2 16,12-6 0-16</inkml:trace>
  <inkml:trace contextRef="#ctx0" brushRef="#br1" timeOffset="44932.57">15723 11043 77 0,'-30'-30'41'15,"13"12"-2"-15,2 0 0 16,15 18-19-16,20-17-26 15,0 0-29-15,21 7-2 16,5-10-1-16,9 5 0 16</inkml:trace>
  <inkml:trace contextRef="#ctx0" brushRef="#br1" timeOffset="45150.5825">16287 10874 97 0,'-5'43'36'15,"-12"-3"2"-15,5 16-2 16,-9 2-32-16,8 12-2 15,-3 2 0-15,6 4-2 16,-3-3 2-16,5-3-1 16,6-5-2-16,-3-9-2 15,10-6-6-15,-12-21-28 16,15-5 0-16,-8-24-2 15,0 0 0-15</inkml:trace>
  <inkml:trace contextRef="#ctx0" brushRef="#br1" timeOffset="45315.5911">16119 11348 95 0,'-9'-10'38'0,"-3"-2"2"16,12 12-2-16,0 0-34 16,16-1-2-16,10-6-3 15,9-8-2-15,9 0-3 16,3-18-19-16,18 7-14 15,-4-13 2-15,8 6-3 16,-11-13 0-16</inkml:trace>
  <inkml:trace contextRef="#ctx0" brushRef="#br1" timeOffset="45503.6026">16671 10886 108 0,'-22'26'38'0,"-12"9"0"16,9 17-1-16,-7 7-34 15,3 10-2-15,0 5 0 0,2 7-2 16,4 2 1-16,4-2 0 15,5-1-3-15,5-9 0 16,13 1-11-16,-4-22-25 16,17-6 0-16,0-23-1 15,12-8 0-15</inkml:trace>
  <inkml:trace contextRef="#ctx0" brushRef="#br1" timeOffset="45855.6228">16754 11445 91 0,'0'0'39'0,"0"20"-1"0,0-20 2 16,17 24-34-16,0-16-3 16,11 0 0-16,7-5-1 15,3-1 0-15,3-7-1 16,0-5 0-16,-1-4-1 15,-4-4-1-15,-8-3 0 16,-9-3 0-16,-8 0 0 16,-12 0 1-16,-12 3-1 15,-9 6 2-15,-8 8-1 16,-7 11 2-16,-5 11-1 15,-1 10 1-15,1 11 0 16,8 5 0-16,7 6 0 16,11 1-1-16,13-4-2 15,12-6 0-15,18-2-7 0,2-21-20 16,27 4-13-16,2-13 0 15,17 0 0-15,2-14-1 16</inkml:trace>
  <inkml:trace contextRef="#ctx0" brushRef="#br1" timeOffset="46553.6628">18030 11103 73 0,'0'-13'38'15,"0"13"-1"-15,0 0 1 16,0 0-28-16,0 0-6 16,-11 30 1-16,0 3 0 15,2 16-1-15,-3 4-1 16,4 8 0-16,0 3-1 15,5 2 0-15,0-5-1 0,7-5 0 16,-3-9 0-16,6-13-1 16,0-9 0-16,1-15 0 15,-8-10 0-15,19-16 0 16,-8-13 1-16,-3-8-2 15,-1-10 1-15,2-11 0 16,1-6 0-16,4-4-1 16,0-3 2-16,4 1-2 15,4 4 3-15,4 7 0 16,1 9-1-16,7 8 1 15,-2 13-1-15,2 10 2 16,-2 11-3-16,-4 12 3 16,-3 8-4-16,-6 5-1 15,-1 7 1-15,-9 7-1 0,-8 3 1 16,-6 5-1-16,-8 0 1 15,-8-1-1-15,-8-1 0 16,-4-2 2-16,-1-6-2 16,-2-7-1-16,8-3-3 15,-1-15-4-15,24 8-22 16,-5-17-7-16,10 5 1 15,19-13-1-15</inkml:trace>
  <inkml:trace contextRef="#ctx0" brushRef="#br1" timeOffset="46990.6878">18780 11293 83 0,'-21'6'39'0,"1"7"-1"16,-16-3 1-16,3 12-30 15,-10-7-2-15,0 11-1 16,-5 1-1-16,6 4 0 16,2 0-2-16,9 1 0 15,7-2-1-15,12-3 0 16,14-8-1-16,15-5-1 15,15-9 0-15,12-11 0 16,10-7 0-16,8-6-1 16,2-10 0-16,-1-4 1 15,-5-1-1-15,-8-1 0 0,-12 3 1 16,-10 4-1-16,-13 4 1 15,-11 10-1-15,-4 14 1 16,-21-2 0-16,1 15 0 16,-4 9 0-16,-1 9 0 15,2 4-1-15,5 7 0 16,1-4 0-16,14 1-3 15,4-5 1-15,18-4-2 16,4-14-4-16,21 2-8 16,-4-21-16-16,23 0-3 15,-2-15-1-15,8 0 1 16</inkml:trace>
  <inkml:trace contextRef="#ctx0" brushRef="#br1" timeOffset="47515.7178">19395 11350 95 0,'-31'-13'38'0,"9"23"1"16,-18-1 0-16,5 18-31 15,-6 0-2-15,5 10-1 16,0-2-1-16,9 3-1 16,5-6-1-16,12-1 0 15,10-9-1-15,11-9-1 16,11-8 0-16,9-11 0 15,4-8 0-15,4-7 0 16,2-8 0-16,0-5 0 16,-3-2-1-16,-2-2 1 15,-6 3-1-15,-4 4 1 16,-4 7-1-16,-7 7 1 15,-15 17 0-15,14-4-1 0,-18 19 1 16,-5 14 1-16,-7 13-1 16,-4 11 2-16,-4 10-2 15,-6 13 3-15,-1 5-3 16,-4 5 0-16,-3 1 0 15,4-2 0-15,0-9 0 16,6-6-2-16,4-17 2 16,5-13-2-16,6-19 2 15,13-21 0-15,0 0 1 16,-6-40-1-16,12-1 0 15,3-12 0-15,0-8 0 16,7-11 0-16,2 0 0 16,1 0 0-16,2 5-1 0,1 6 0 15,3 10-2-15,-2 9 0 16,6 16-3-16,-8 0-9 15,19 27-9-15,-14-10-11 16,16 15-3-16,-6-8-2 16,12 8 2-16</inkml:trace>
  <inkml:trace contextRef="#ctx0" brushRef="#br1" timeOffset="47872.7382">19805 11513 113 0,'-12'5'40'0,"15"7"1"0,-3-12-3 16,18-3-34-16,10-4-1 16,9-6-1-16,5-5-1 15,6-4 0-15,0-5 0 16,-3 1-1-16,-8-2 0 15,-8 1-1-15,-15 5 1 16,-14 4-1-16,-14 9 1 16,-18 11 0-16,-11 10 1 15,-9 12 0-15,-5 12 0 16,0 8 0-16,7 3 0 15,8 1 1-15,11-1-1 16,19-7-1-16,17-9 0 16,17-13-3-16,20-4-9 15,1-25-9-15,24 5-12 0,-9-21-10 16,10-1 0-16,-11-14-1 15</inkml:trace>
  <inkml:trace contextRef="#ctx0" brushRef="#br1" timeOffset="48868.7944">15335 12313 91 0,'0'0'38'16,"1"-23"0"-16,-1 23 0 15,-11 7-35-15,0 8 1 16,-7 8-1-16,0 13 1 16,-10 11-2-16,-2 7 0 15,-4 6 0-15,2 3 0 0,-3 0 0 16,6-4-1-16,3-7 0 15,5-10-2-15,9-10 2 16,8-10-1-16,4-22 0 16,12-9 0-16,7-15 1 15,7-15-1-15,6-11 0 16,0-7 1-16,3-9-1 15,-2-4 0-15,-4 3 1 16,-2 8-1-16,-7 7 0 16,-5 13 0-16,-6 10 1 15,-4 16-1-15,-5 13 0 16,1 22 1-16,-1 11-1 15,0 12 1-15,2 8-1 16,2 7 1-16,3 3-1 16,5 0 0-16,5-3 0 0,6-8-1 15,2-10 1-15,5-12-2 16,5-15 2-16,2-16 0 15,4-17 0-15,-2-14 1 16,-1-12-1-16,-6-10 0 16,-5-7 1-16,-5-5-1 15,-6 2 0-15,-10 4 0 16,-4 4 0-16,-7 10-2 15,-1 12 0-15,-8 9-2 16,14 25-2-16,-18-14-8 16,26 36-9-16,-16-9-11 15,21 19-4-15,-4-6-3 0,14 9 1 16</inkml:trace>
  <inkml:trace contextRef="#ctx0" brushRef="#br1" timeOffset="49575.8356">16032 12632 88 0,'0'0'40'16,"0"0"-1"-16,0 0 1 16,26-5-33-16,-2-9-4 15,12 0 1-15,3-6-2 16,4-1 1-16,0-2-2 15,-1 0 0-15,-9 0 0 16,-9 3-1-16,-10 4 0 16,-16 4 0-16,-14 9 0 0,-13 6 1 15,-11 11-1-15,-6 7 2 16,-8 9-1-16,-1 6 0 15,2 1 0-15,10 5 0 16,11-1 0-16,12-3-2 16,18-5 1-16,14-10-1 15,20-7-2-15,12-9 0 16,15-6-3-16,6-11-1 15,15 1-6-15,-10-19-9 16,17 10-16-16,-14-12-1 16,2 9 0-16,-19-9 28 15,-4 7 8-15,-17 3 6 16,-17-4 5-16,0 18 12 15,-33-10 16-15,4 17 3 0,-19-5 0 16,7 14-25-16,-12-1-7 16,3 11-3-16,-3 4 0 15,1 5-2-15,2 4 1 16,4 3-2-16,6 0 0 15,6-3 1-15,7-4-1 16,11-8 0-16,10-12-1 16,13-12 1-16,6-9-1 15,11-11 0-15,2-6 0 16,4-5 0-16,-5-1 0 15,-4 0 0-15,-6 4-1 16,-9 12 3-16,-7 3-3 16,-17 16 1-16,0 0 0 15,6 10 0-15,-13 6 0 0,2 6 0 16,3 2-1-16,2-2-2 15,7-2 0-15,4-9-1 16,14-2-5-16,-4-21-6 16,25 6-7-16,-10-27-9 15,18 1-8-15,-7-15 0 16,11-1 2-16</inkml:trace>
  <inkml:trace contextRef="#ctx0" brushRef="#br1" timeOffset="49746.8454">17267 12244 92 0,'-20'24'38'0,"0"24"4"15,-8 2-4-15,9 11-32 0,-8 5-3 16,4 2-2-16,3-3-1 16,4-6-3-16,9-4-4 15,-5-25-19-15,17 1-14 16,-5-31 2-16,5 12-3 15,-5-27 2-15</inkml:trace>
  <inkml:trace contextRef="#ctx0" brushRef="#br1" timeOffset="49913.8549">17014 12546 76 0,'0'0'43'0,"-18"-19"-2"16,18 19 2-16,0 0-15 16,0 0-26-16,21-8-3 15,-2 6-2-15,14 8-4 0,-3-12-14 16,28 16-17-1,-10-7-3-15,19 9 0 0,-5-4 0 16</inkml:trace>
  <inkml:trace contextRef="#ctx0" brushRef="#br1" timeOffset="50460.8862">17669 12517 74 0,'0'0'39'0,"-11"-18"-1"16,11 18 1-16,-18 7-25 16,9 7-9-16,-5 3-1 15,1 6-2-15,-4 5 0 16,-3 5 0-16,-2 3 0 15,3 0 0-15,3-3 0 16,2-4-2-16,5-7 1 16,6-4-1-16,3-18 1 15,13 5-1-15,4-18 0 16,5-9 0-16,4-4 0 15,4-10 0-15,1-4 1 0,0-4 1 16,-2 2-1-16,-1 2-1 16,-4 5 1-16,-4 9 1 15,-3 9-1-15,-7 10 0 16,-10 7 0-16,15 26-1 15,-11 3 0-15,-2 9-1 16,2 6 1-16,0 2-2 16,4 2-1-16,3-5-2 15,9 0-4-15,-4-26-12 16,22 11-8-16,-13-26-9 15,22-2-1-15,-9-18-1 16,8-4 1-16</inkml:trace>
  <inkml:trace contextRef="#ctx0" brushRef="#br1" timeOffset="50828.9073">18086 12562 99 0,'-9'23'37'0,"-2"-10"3"15,23 6-3-15,12-11-35 16,6-3 1-16,11-6-1 15,6-3 0-15,7-8 0 16,2-1 1-16,-1-6-2 16,-7-4 1-16,-8-3-1 15,-7 2 0-15,-12-3 0 16,-9 1 0-16,-13 3 0 15,-11 2-1-15,-9 10 1 16,-5 7 0-16,-9 9-1 16,-6 15 1-16,-2 7-1 0,3 10 0 15,-2 7 0-15,7 3 0 16,11 2 0-16,7-1-2 15,14-5 1-15,14-10-3 16,17-9 0-16,11-16-9 16,27 3-10-16,-6-27-11 15,26 1-5-15,-4-20-2 16,14-4 1-16</inkml:trace>
  <inkml:trace contextRef="#ctx0" brushRef="#br1" timeOffset="51136.9249">18987 12379 100 0,'-44'29'41'0,"-12"-7"-1"16,12 12 1-16,-8-6-36 16,14-3-2-16,9-3 0 15,13-2-2-15,14-7 0 16,12-5-1-16,17-5 0 15,7-4-1-15,8 0 1 16,1-3 0-16,0 2 0 16,-4 3 0-16,-6 4 0 15,-10 6 0-15,-10 3 0 16,-12 4 0-16,-11 2 0 15,-3 3 0-15,-4-3-1 16,-1-2-2-16,4 0-2 16,0-14-7-16,14-4-10 0,10-7-11 15,18-3-6-15,1-19-1 16,20 1 0-16</inkml:trace>
  <inkml:trace contextRef="#ctx0" brushRef="#br1" timeOffset="51462.9435">19528 12304 105 0,'-13'-16'40'0,"-3"22"1"16,-21-3-2-16,10 6-34 16,-11 9-2-16,3 6-1 15,2 4 0-15,5 0 0 16,7 1-1-16,11-2 0 15,11-6-1-15,9-3 1 0,9-5-1 16,9-3 0-16,2-4 0 16,3 0 0-16,-1-2 0 15,-6 2-1-15,-4 5 2 16,-9 4-2-16,-9 6 1 15,-11 1-1-15,-8 8 1 16,-7-2-3-16,-5 3 0 16,-4-5-3-16,6 9-10 15,-13-22-8-15,20 10-12 16,-11-20-5-16,12 2-1 15,-10-13 0-15</inkml:trace>
  <inkml:trace contextRef="#ctx0" brushRef="#br1" timeOffset="52247.9885">15628 13389 63 0,'33'-26'36'15,"-16"-1"-1"-15,-4 12 1 16,-18-4-31-16,5 19 0 15,-28-14 0-15,5 22 1 16,-16 2 0-16,1 12-1 16,-8 3 1-16,2 12-1 0,-1 4-1 15,4 13-1-15,3 7 0 16,8 5-2-16,7 1 0 15,9 3 1-15,9-1-3 16,9-5 1-16,9-7-3 16,11-15-1-16,16-12-2 15,3-26-4-15,27 0-16 16,-8-28-15-16,19-6 4 15,-8-21-4-15,7 1 4 16</inkml:trace>
  <inkml:trace contextRef="#ctx0" brushRef="#br1" timeOffset="53116.0381">15913 13648 87 0,'-36'32'38'16,"-13"-3"1"-16,10 14-1 16,-2-3-32-16,9 5 0 15,5-3-3-15,10 2 1 16,7-5-3-16,15-4 0 15,12-11 0-15,15-10-1 16,13-11 0-16,8-12-2 16,5-6 2-16,1-12-2 15,0-8 1-15,-8-2 0 16,-7-3 1-16,-14 2-1 15,-12 3 0-15,-12 5 0 16,-10 4 1-16,-10 8-1 16,-5 7 1-16,-5 7 0 15,0 5 0-15,2 7 0 16,3 2 0-16,8 0 0 0,11-10 0 15,11 14 0-15,10-16 1 16,12-6-1-16,5-5 0 16,6-6 0-16,2 0 0 15,-3-1 1-15,-5 2-1 16,-6 3 1-16,-7 6 0 15,-9 4 0-15,-16 5 0 16,9 16 0-16,-16 1-1 16,-3 8 1-16,-5 6-1 15,-1 2 0-15,-1 5 0 16,0-2 0-16,4 0 0 15,2-6 0-15,5-7 0 16,4-7 0-16,2-16 0 16,14 3 0-16,0-15 0 0,6-8 0 15,0-6 0-15,4-7 0 16,-4-3 1-16,1-2-1 15,-2 4 0-15,-3 3 0 16,-3 4 0-16,-6 8 0 16,0 6 0-16,-7 13 0 15,0 0 0-15,0 0 0 16,10 25 0-16,-9-4 0 15,3 1 0-15,3 2 1 16,1-3-1-16,3 0 0 16,6-8 0-16,5-6 0 15,3-7 0-15,6-5 1 16,1-8-1-16,2-5 0 15,-1-6 1-15,-3-2-1 0,-2-1 1 16,-6 3-1-16,-6 2 1 16,-6 5-1-16,-3 5 0 15,-7 12 0-15,0 0 0 16,0 15 0-16,-3 10 0 15,-3 5-1-15,0 9 0 16,2-1-1-16,2 8-2 16,2-7-1-16,10 4-5 15,-6-25-7-15,22 12-7 16,-15-31-4-16,25 6-9 15,-8-20-2-15,12-1 4 16</inkml:trace>
  <inkml:trace contextRef="#ctx0" brushRef="#br1" timeOffset="53683.0705">17049 13654 83 0,'-11'18'39'16,"-10"-3"-2"-16,8 20 2 16,-6 2-33-16,4 12 0 15,-2-2-3-15,3 6 1 16,1-4-2-16,4-3-1 15,4-7 0-15,2-8-1 16,2-9 0-16,2-12-1 16,-1-10 1-16,17-11 0 15,-10-10 0-15,5-10 1 16,-1-6-1-16,3-7 0 15,0-7 1-15,1-3-1 0,4-2 0 16,-3-1-1-16,8 4 1 16,-4 5-1-16,7 6 1 15,2 6 0-15,1 11 0 16,1 10-1-16,1 8 0 15,1 10 0-15,-3 5 0 16,-2 5 0-16,-4 6 0 16,-6 5 0-16,-7 5 0 15,-6 2 0-15,-9 4 1 16,-10 0-1-16,-5 2 1 15,-8 0 0-15,-5-3 0 16,-5-3-1-16,-2-5 2 16,0-5-1-16,1-4 0 15,3-2 1-15,4-4-1 16,4-1 2-16,4 0-2 0,3 5 3 15,3 5-3-15,3 9 1 16,-1 8 0-16,-4 12-1 16,1 12 1-16,-7 9-1 15,-2 5-1-15,-2 0 0 16,0-3-2-16,-3-13-4 15,17 2-12-15,-14-33-7 16,26-2-9-16,3-26-4 16,5-16-2-16,5-17 1 15</inkml:trace>
  <inkml:trace contextRef="#ctx0" brushRef="#br1" timeOffset="54185.0992">17632 13117 66 0,'0'0'37'0,"0"0"1"16,0 0-1-16,-13 19-19 15,-1 7-15-15,1 12 1 16,-5 9-1-16,3 12-1 15,-5 9 0-15,2 9 0 16,-1 3-2-16,3 1 0 16,7-1-3-16,2-13-4 0,16 8-17 15,-9-27-15-15,18-5 0 16,-3-24-1-16,13-10 3 15</inkml:trace>
  <inkml:trace contextRef="#ctx0" brushRef="#br1" timeOffset="54552.1202">17695 13630 80 0,'-8'12'38'0,"-3"-2"-2"16,12 12 2-16,-1-7-33 15,13 0-2-15,6-6 0 16,13-5 0-16,5-11-1 15,9-5 0-15,0-9-1 0,2-3 0 16,-4-6 0-16,-5-2 0 16,-7 1-1-16,-12 1 0 15,-10 3 1-15,-15 5-1 16,-9 9 0-16,-11 7 0 15,-9 8 0-15,-8 14 1 16,-2 9-1-16,2 8 1 16,-1 11 0-16,8 3 0 15,12 1 0-15,10 0-1 16,15-9 0-16,17-9-1 15,17-13-2-15,11-19-3 16,27 0-14-16,-10-33-13 16,21 2-5-16,-11-20-2 15,12 1 1-15</inkml:trace>
  <inkml:trace contextRef="#ctx0" brushRef="#br1" timeOffset="54752.1315">18461 13178 95 0,'-33'46'37'15,"4"21"3"-15,-8-2-3 16,9 17-34-16,-1 3-1 16,4 1-1-16,5-1-1 15,6-9-2-15,6-4-3 16,2-23-11-16,19 3-23 15,-11-30 0-15,14-6 0 16,-16-16 0-16</inkml:trace>
  <inkml:trace contextRef="#ctx0" brushRef="#br1" timeOffset="55081.1505">18206 13500 91 0,'0'0'39'15,"-5"11"1"-15,20 3-1 16,3-7-36-16,15-5-1 15,6-5 0-15,11 0 0 16,0-3 0-16,1-1-1 16,-4 0 0-16,-4 2 0 15,-9 3 0-15,-4 3 0 16,-12 4 0-16,-6 5 0 15,-9 3 0-15,-5 10 0 0,-5 3-1 16,-6 7 1-16,-3 6-1 16,-1 2 0-16,-3 4-1 15,1-4 0-15,7-2-2 16,1-8-1-16,10-4-5 15,1-27-8-15,15 2-14 16,-4-27-8-16,16-5 1 16,-3-20-2-16</inkml:trace>
  <inkml:trace contextRef="#ctx0" brushRef="#br1" timeOffset="55216.1582">18655 13296 94 0,'-21'-11'37'0,"-7"1"0"15,13 23-3-15,3-2-34 16,8 1-6-16,19 12-22 0,-4-9-8 15,17 8-1-15,1-9-1 16</inkml:trace>
  <inkml:trace contextRef="#ctx0" brushRef="#br1" timeOffset="55855.1948">19039 13521 90 0,'-24'27'39'15,"-17"-2"0"-15,5 14 0 16,-8 0-34-16,6 4-1 15,5 0-1-15,8 1-1 16,9-6 0-16,13-2-1 16,13-11-1-16,12-10 0 0,10-9-1 15,7-12 0-15,4-6-1 16,-1-10 0-16,1-8 0 15,-8-6 0-15,-6-4 0 16,-8-3 0-16,-6-1 1 16,-8 2 0-16,-7 4 1 15,-5 2 0-15,-2 9 0 16,0 5 1-16,-1 9-1 15,8 13 1-15,-1-11 0 16,11 12 0-16,9 2 0 16,4 0 1-16,6 1 0 15,5-2-1-15,2 0 1 16,-2 0-1-16,-1 2 1 0,-8 2-1 15,-6 4 0-15,-8 6-1 16,-7 6 1-16,-8 8 0 16,-7 6-1-16,-7 6 1 15,-2 3 0-15,0 0 0 16,3-2-1-16,4-7 0 15,5-8 1-15,11-16-1 16,11-14 0-16,13-15 0 16,11-17 0-16,9-7 0 15,3-7 1-15,7-5-1 16,-6 5 0-16,-2 4 0 15,-10 9 1-15,-9 18-1 16,-15 17 0-16,-10 15 1 16,-10 15-1-16,-5 8 0 0,1 11-2 15,-5 0-2-15,12 9-9 16,-8-22-7-16,23 13-9 15,-11-28-8-15,20 2-4 16,-3-17-2-16,10-4 2 16</inkml:trace>
  <inkml:trace contextRef="#ctx0" brushRef="#br1" timeOffset="56500.2315">15323 14633 68 0,'16'-9'39'0,"-8"-2"-2"15,-8 11 2-15,-2 11-33 16,1 9-1-16,-5 7-1 0,1 13-2 16,-3 9 0-16,3 12-2 15,-6 7 0-15,4 6 0 16,1 0-1-16,2-5-2 15,4-8 0-15,1-10-1 16,9-5-11-16,-8-30-22 16,17-9 0-16,-4-25-2 15,10-8 1-15</inkml:trace>
  <inkml:trace contextRef="#ctx0" brushRef="#br1" timeOffset="56823.2501">15359 14587 93 0,'-5'-20'38'15,"24"13"1"-15,1-14-6 16,15 9-30-16,10 0 0 16,10 4-1-16,5 3 0 15,4 10 0-15,-4 6-1 16,-5 11 1-16,-14 13-2 15,-12 13 1-15,-15 10-1 16,-17 9-1-16,-18 8 1 16,-14 1-1-16,-11 1 0 15,-11-1 0-15,-3-8 1 16,-2-10-1-16,9-11 0 15,2-15 0-15,15-12-3 16,9-19-3-16,27-1-12 16,-13-29-15-16,32 5-5 0,3-19-2 15,18 4 2-15</inkml:trace>
  <inkml:trace contextRef="#ctx0" brushRef="#br1" timeOffset="57041.2626">16097 14824 76 0,'-12'15'41'0,"8"17"-3"16,-15-5 2-16,9 12-36 15,-9-1-1-15,6 8-1 16,0 2-1-16,3-4-1 15,8-3-3-15,0-13-2 16,14-2-8-16,-12-26-20 0,25-3-5 16,-8-24-2-16,12-4 2 15</inkml:trace>
  <inkml:trace contextRef="#ctx0" brushRef="#br1" timeOffset="57184.2708">16128 14685 81 0,'-14'-41'40'0,"-15"-3"-1"15,12 21 2-15,-3-1-36 16,6 10-4-16,14 14-6 15,-12-10-15-15,24 21-18 16,-12-11 0-16,33 28-2 16,-14-17 1-16</inkml:trace>
  <inkml:trace contextRef="#ctx0" brushRef="#br1" timeOffset="57674.2988">16870 14915 36 0,'-26'3'32'16,"-5"-11"3"-16,8 0-1 15,-9-14-20-15,14 6-6 16,-8-10 0-16,7 11 3 15,-6-5-5-15,0 13 1 16,-5 4-2-16,0 12-1 16,-9 7-1-16,1 15 0 0,-4 8-1 15,3 11-1-15,3 6 1 16,5 1-2-16,4-4 1 15,14-6 0-15,15-12 0 16,13-12 0-16,11-15-1 16,17-16 0-16,10-16 0 15,8-12 0-15,1-6 0 16,2-3 0-16,-8 0 0 15,-9 5 0-15,-6 3 0 16,-14 7 1-16,-7 11-1 16,-11 5 1-16,-9 14-1 15,0 0 0-15,-9 15 0 16,1 3-1-16,0 8-1 0,-3 4-1 15,7 5-3 1,-3-5-7-16,15 19-8 0,-10-24-10 16,19 15-8-16,-4-16-1 15,19 0 1-15</inkml:trace>
  <inkml:trace contextRef="#ctx0" brushRef="#br1" timeOffset="58326.3361">17449 14926 53 0,'-36'-12'36'15,"12"4"-1"-15,-9-12 1 16,15 8-26-16,-8-4-3 15,5 8 0-15,-5 1-1 16,2 13-1-16,-5 6 0 16,2 12 0-16,-2 8-2 15,2 11 0-15,2 2 0 16,5 4-2-16,7-1 0 15,7-7-1-15,12-10 1 16,10-10-1-16,11-16 0 16,8-11 0-16,6-16 0 15,7-8 0-15,-1-8 1 16,2-4-1-16,-7 0 0 15,-5 1 0-15,-9 4 0 16,-9 8 0-16,-6 8 0 0,-13 21 0 16,0 0 0-16,-13 12 0 15,-3 21 0-15,-2 14 0 16,-6 15-1-16,-2 16 2 15,-2 14-1-15,2 10 0 16,-2 6-1-16,-1 1 1 16,4-3 0-16,0-8-1 15,5-12 1-15,4-16-2 16,3-18 2-16,2-19 0 15,4-18 0-15,7-15 1 16,-4-37-1-16,5-6 0 16,4-13 1-16,3-13-1 15,-1-11 0-15,3-6 1 16,3 0-1-16,0 4 0 0,0 9 0 15,-2 11 0-15,3 11-2 16,2 11-1-16,10 15-4 16,-7 1-6-16,25 24-6 15,-9-18-5-15,32 18-7 16,-2-22-7-16,26 7-1 15,4-15 2-15</inkml:trace>
  <inkml:trace contextRef="#ctx0" brushRef="#br1" timeOffset="59400.3975">17730 14990 30 0,'1'-13'34'0,"-1"13"2"0,-1-11-1 16,1 11-11-16,0 0-15 16,-10 2 0-16,-2 1-3 15,5 10-2-15,-3 3 0 16,1 8-1-16,-1 6-1 15,1 5 0-15,3 3-1 16,-3 0 1-16,3-3-1 16,3-5 0-16,-1-7 0 15,1-6 0-15,3-17 0 16,0 0 0-16,0 0-1 15,19-28 0-15,-5 2 1 16,1-5-1-16,4-4 1 16,1-3-1-16,-1 1 1 0,1 3-1 15,-1 2 0-15,-6 9 0 16,1 4 0-16,-2 6 0 15,1 8 0-15,1 3-1 16,2 8 0-16,1 0-1 16,6 4-1-16,2-2-1 15,9 4-2-15,1-9-2 16,13 7-3-16,-11-14-9 15,16 12-9-15,-15-13-6 16,5 6-1-16,-10-7 3 16,-1 6 23-16,-13-7 8 15,-19 7 6-15,16-10 10 16,-23-5 11-16,7 15 8 15,-18-19 2-15,18 19-1 16,-24-23-21-16,14 16-4 0,-8-5-3 16,4 8 0-16,-5 0-2 15,-1 9 0-15,-8 5 0 16,-1 10-1-16,-2 4 0 15,1 11 0-15,0-1-1 16,3 7-1-16,5-2 0 16,8-5 0-16,13-2 0 15,10-9-1-15,10-11 0 16,9-7 0-16,10-11 0 15,6-7 0-15,2-6 0 16,2-8-1-16,-3-3 1 16,-6-3 0-16,-5 4-1 15,-10 0 1-15,-4 3 0 16,-10 3-1-16,-3 6 1 0,-7 5 0 15,0 12 0-15,0 0 0 16,-17 9-1-16,6 11 1 16,1 5 0-16,-2 7 0 15,4 3 0-15,0 2-1 16,8-3-1-16,4-6 0 15,10-5-2-15,5-17-2 16,15-4-3-16,-4-23-7 16,21 8-7-16,-13-27-7 15,14 8-5-15,-11-14 0 16,4 9 0-16</inkml:trace>
  <inkml:trace contextRef="#ctx0" brushRef="#br1" timeOffset="59911.4268">18724 14865 63 0,'0'0'36'0,"-28"15"0"15,14 11 1-15,-13-3-26 16,7 10-4-16,-1 5-2 15,5 6-1-15,-4-1-1 16,7 2 0-16,4-7-2 16,2-5 0-16,5-9 0 15,3-8-1-15,-1-16 1 16,17-3-1-16,-4-15-1 15,3-8 1-15,3-6 0 16,2-5-1-16,-3-1 2 16,2-1-2-16,-3 5 1 15,-3 5 0-15,-1 5 0 16,-4 7 0-16,-9 17 0 0,10-13 0 15,-10 13 0 1,4 13 1-16,-4 1-1 0,0 4 0 16,0 1 0-16,4-2 1 15,1-1-1-15,4-4 1 16,3-7-1-16,10-8 0 15,3-7 1-15,8-10-1 16,4-3 1-16,2-6 0 16,-1-1-1-16,-1 2 0 15,-5 2 1-15,-5 6-1 16,-7 8 0-16,-5 7 1 15,-15 5-1-15,9 21 0 16,-11 2 0-16,-4 10 0 16,-1 4 0-16,1 2-2 0,4 3-1 15,-1-6-2 1,14 3-7-16,-9-22-7 0,32 7-6 15,-12-32-6-15,22 4-8 16,-1-21 1-16,12 1 1 16</inkml:trace>
  <inkml:trace contextRef="#ctx0" brushRef="#br1" timeOffset="60229.445">19529 14789 81 0,'-23'6'39'0,"-14"-2"0"15,8 16 0-15,-10 0-35 16,14-1-3-16,2 1 1 15,8 4 0-15,7-2 0 16,7-2-1-16,8-4-1 0,9-4 1 16,4-2-1-16,4-3 0 15,4-3 0-15,-3 0 0 16,0-2 0-16,-3 0 0 15,-6 1 0-15,-16-3 0 16,14 9-1-16,-14-9 1 16,-7 14-1-16,-7-5-1 15,0 6 0-15,-10 0-1 16,1 7-2-16,-9-8-6 15,11 20-11-15,-17-21-7 16,13 17-9-16,-8-17-1 16,11 3 1-16</inkml:trace>
  <inkml:trace contextRef="#ctx0" brushRef="#br1" timeOffset="61014.4899">15805 15826 38 0,'30'-27'35'16,"7"10"1"-16,-16-8 1 15,2 10-29-15,-18-6 0 16,-5 21 1-16,-19-9-4 15,-10 18 0-15,-14 6-1 16,-8 10 0-16,-11 10-2 16,-1 9 1-16,-3 6-1 15,6 7 0-15,8-1 0 16,10 0 0-16,17-6-1 15,16-8 0-15,14-10-1 16,18-11 1-16,13-14-2 16,12-9 1-16,6-4 0 15,3-8 0-15,-1 3 0 16,-8 6-1-16,-8 6 1 0,-9 8 1 15,-17 14-1-15,-14 11 0 16,-14 6 1-16,-10 9-1 16,-9 2 0-16,-1 1 0 15,-5-4 0-15,3-5-2 16,9-7 0-16,2-15-2 15,18-3-5-15,0-30-11 16,28 12-8-16,-8-31-10 16,22 6-3-16,-4-15 2 15</inkml:trace>
  <inkml:trace contextRef="#ctx0" brushRef="#br1" timeOffset="61815.5356">16118 16285 57 0,'-4'-15'37'16,"4"15"0"-16,-4-15 0 0,4 15-32 15,0 0 0-15,-14 18-2 16,3 1 1-16,6 12-1 16,-7 6 0-16,5 15-2 15,-3 1 2-15,3 4-2 16,-2-1 1-16,5-1-1 15,0-10 0-15,2-9 0 16,4-10-1-16,3-15 0 16,-5-11 1-16,20-17-1 15,-9-11 0-15,3-10 0 16,1-7 0-16,3-8 0 15,-3-3 0-15,2-3 1 16,-2-2-1-16,1 1 1 16,-1 10-2-16,0 3 2 15,4 8-1-15,-3 7 0 0,5 8 1 16,-2 4-2-16,3 12 0 15,0 7 1-15,0 6 0 16,0 10 0-16,-2 4-1 16,-2 7 0-16,-4 7 1 15,-8 5-1-15,-4 6 1 16,-10 8 0-16,-7 2 0 15,-5 0 0-15,-9-2 0 16,-3-1 1-16,-2-7-1 16,-2-6 0-16,3-8 0 15,1-7 0-15,3-11-1 16,4-6 1-16,2-5 0 15,4-1 0-15,4-3 0 16,5 2 0-16,10 1 0 0,-20 10 0 16,12 7 0-16,-1 13 1 15,-4 10-1-15,0 6 0 16,-3 10-1-16,-3 2 1 15,0 5-2-15,0-3-1 16,9-1-4-16,-3-20-10 16,22 2-7-16,-9-29-9 15,23-8-6-15,2-23 0 16</inkml:trace>
  <inkml:trace contextRef="#ctx0" brushRef="#br1" timeOffset="62337.5655">16550 16438 67 0,'0'0'39'16,"28"10"-2"-16,-10-21 1 0,6-2-36 16,18-4-1-16,6-4 2 15,3-3-2-15,1 0 2 16,-1-6-2-16,-7 4 1 15,-7 0-1-15,-12 2 1 16,-7 3-1-16,-11 5 0 16,-12 2 0-16,-9 8-1 15,-9 6 1-15,-6 5-1 16,-6 10 0-16,-3 6 0 15,-5 4 2-15,5 7-2 16,3-1 1-16,9 0 0 16,9 3 0-16,14-6 0 15,12-6-1-15,13-5-1 16,14-5-2-16,9-10-3 0,13 5-6 15,-5-25-11-15,23 17-11 16,-15-22-4-16,13 8-4 16,-10-14 4-16</inkml:trace>
  <inkml:trace contextRef="#ctx0" brushRef="#br1" timeOffset="62705.5866">17626 15887 67 0,'2'-22'39'0,"-2"22"-1"16,-2-21-2-16,2 21-31 15,-12 16-1-15,0 9-1 16,-7 13-1-16,2 15 0 15,-10 11-1-15,3 10 0 16,-3 3 0-16,4 2 0 16,1-8-2-16,9-10-1 15,10-13-1-15,7-26-4 16,23-9-12-16,-8-44-12 15,26 0-6-15,-2-29-1 16,15-2 1-16</inkml:trace>
  <inkml:trace contextRef="#ctx0" brushRef="#br1" timeOffset="62892.5972">17895 15759 67 0,'0'0'39'0,"-16"-8"-1"16,2 39 2-16,-14 6-29 16,5 23-6-16,-3 11-3 15,4 7-1-15,-1 3 0 16,8-2-1-16,6-5-1 15,3-13-2-15,9-7-3 16,0-31-12-16,22 4-13 16,-10-30-7-16,18 0-2 15,-10-23 2-15</inkml:trace>
  <inkml:trace contextRef="#ctx0" brushRef="#br1" timeOffset="63073.6076">18048 16100 77 0,'-7'31'41'16,"-12"-8"-3"-16,11 20 1 15,-14 4-35-15,9-2-5 16,4 4 1-16,4-7-4 16,3 5-3-16,-7-29-19 15,16 9-12-15,-7-27 0 16,22 4-2-16,-12-26 1 15</inkml:trace>
  <inkml:trace contextRef="#ctx0" brushRef="#br1" timeOffset="63223.6162">18168 15976 61 0,'0'0'42'0,"-21"-12"-4"16,21 12-1-16,-23 13-21 16,9-15-30-16,25 14-24 15,-11-12-1-15,10 12-1 16,-10-12 1-16</inkml:trace>
  <inkml:trace contextRef="#ctx0" brushRef="#br1" timeOffset="63606.6381">18286 16149 74 0,'-3'33'39'16,"-9"-8"-1"-16,9 12 2 15,-8-3-37-15,4 2-1 16,-1-2 0-16,4-3-1 15,-3-5 2-15,1-2-1 16,2-8-1-16,4-16 0 16,0 0 0-16,0 0-1 15,20-21 0-15,-3-6 1 16,5-11-2-16,9-6 2 15,-4 1-1-15,6 0 1 16,-2 6-1-16,-5 5 1 16,-3 11-1-16,-8 15 0 15,-6 9 1-15,-5 11-1 0,-7 11 1 16,-3 3-2-16,-2 3 1 15,1 4-3-15,-1-1-2 16,0-17-10-16,15 20-11 16,-7-37-13-16,8 25-2 15,-8-25 1-15,26 2-1 16</inkml:trace>
  <inkml:trace contextRef="#ctx0" brushRef="#br1" timeOffset="64312.6785">18908 16209 63 0,'13'-2'38'15,"-15"-10"0"-15,2 12-2 16,0 0-28-16,-15 2-3 15,-3-1 0-15,2 6-1 16,-6 5-1-16,0 2-1 16,-1 7 1-16,3 4-2 15,-2 5 1-15,7 3-2 0,2-3 2 16,5 6-4-16,5-7 3 15,6-3-1-15,7-10 0 16,9-9 1-16,7-13-1 16,10-12 0-16,8-8 0 15,4-13 2-15,6-6-2 16,4-6 0-16,1-1 0 15,-6 2 0-15,-4 7 0 16,-10 7 0-16,-9 12 0 16,-10 13-2-16,-11 22 1 15,-12 17 0-15,-15 22 0 16,-7 20 0-16,-10 21 0 15,-9 14 0-15,-7 17 1 16,-1 5 0-16,-4 0 0 0,-1-2 1 16,9-10-1-16,4-19 1 15,6-17-1-15,10-19 0 16,7-23 1-16,6-21-2 15,15-16 2-15,-8-22-1 16,9-13 1-16,4-10 0 16,1-14-1-16,5-6 0 15,4-5 1-15,4 1-1 16,6-2 1-16,5 6-1 15,4 0 0-15,-1 6-3 16,8 18-6-16,-12-12-9 16,18 32-6-16,-22-22-6 15,15 22-10-15,-13-6-2 16,6 13 0-16</inkml:trace>
  <inkml:trace contextRef="#ctx0" brushRef="#br1" timeOffset="64907.7125">17474 17256 52 0,'0'0'39'0,"-14"-14"0"16,14 14-2-16,-4-24-27 15,4 24-5-15,14-18 0 16,-2 22-1-16,-2 11 1 15,0 14-2-15,-5 11-1 16,-2 14 0-16,-7 14 0 16,4-68 0-16,-9 76-2 15,9-76 0-15,-8 83-3 16,8-83 1-16,-8 74-2 15,8-74-12-15,0 64-16 16,-10-24-6-16,16-17-3 16,-6-23 2-16</inkml:trace>
  <inkml:trace contextRef="#ctx0" brushRef="#br1" timeOffset="65116.7245">17231 17294 61 0,'-21'-13'41'15,"1"-1"-1"-15,20 14 0 16,18-14-21-16,14 4-17 15,13-3-2-15,11-1 1 16,10 1-1-16,6 1-1 16,5 4-1-16,-4 3-3 15,4 12-1-15,-13-1-7 16,10 19-17-16,-21-5-8 15,5 9-2-15,-17-6 2 16</inkml:trace>
  <inkml:trace contextRef="#ctx0" brushRef="#br1" timeOffset="65447.7433">18095 17395 75 0,'-21'16'40'0,"-12"-1"0"16,7 14-2-16,-7 6-33 15,4 2-1-15,1 4-1 16,7 3 0-16,7-6 0 15,14-38-1-15,-2 34-1 16,21-11 0-16,3-17 0 16,20-8-1-16,-1-14 1 15,10-5-1-15,-11-9 0 16,7 3 0-16,-21-6 0 15,-10 7 0-15,-12 6 0 0,-13 5-1 16,-6 5 1-16,-7 3-2 16,-2 1 0-16,2 0-2 15,6 1 0-15,5-6-2 16,11 11-7-16,9-23-9 15,26 12-7-15,-12-16-9 16,20 1-2-16,-3-11 1 16</inkml:trace>
  <inkml:trace contextRef="#ctx0" brushRef="#br1" timeOffset="65650.755">18470 16975 89 0,'0'0'40'15,"-24"-2"-2"-15,15 26-5 0,-7 8-32 16,4 10 1-16,2 18-1 15,-5 6 0-15,2 20-1 16,-1 0 0-16,7-39-3 16,1 1 0-16,2-1-11 15,-7 1-16-15,11-48-8 16,-3 82-3-16,3-82 3 15</inkml:trace>
  <inkml:trace contextRef="#ctx0" brushRef="#br1" timeOffset="65845.7659">18291 17433 83 0,'0'0'41'0,"-19"-16"0"0,19 16-1 16,14 8-39-16,-2-2 0 15,10-1-3-15,6 2 0 16,10 1 0-16,6-5-4 15,20 6-10-15,-4-10-16 16,26 5-7-16,-2-7-1 16,17 6 2-16</inkml:trace>
  <inkml:trace contextRef="#ctx0" brushRef="#br1" timeOffset="66393.7974">19203 17500 68 0,'-25'-6'39'0,"-10"-2"-1"16,8 7 0-16,-8 2-33 15,3 7-1-15,-6 3-1 16,5 6 0-16,-5 6-1 15,3 5 1-15,0 1-1 16,8 2 0-16,4 1 0 16,23-32 0-16,-9 22-1 15,23-1 0-15,8-18 0 0,22-7-1 16,6-15 1-16,19-6-1 15,-4-13 1-15,14-5-2 16,-17-2 2-16,-8 1-1 16,-13 6 1-16,-8 8-1 15,-18 7 0-15,-12 10 0 16,-3 13 1-16,-22 6-1 15,3 14 0-15,-6 5 1 16,1 14-2-16,2 1 1 16,7 6 0-16,6-4 0 15,11-7-2-15,11-8 0 16,15-18-2-16,6-13-3 15,24-10-7-15,-14-19-10 0,25-3-7 16,-17-19-8-16,9-4-1 16,-12-9 0-16</inkml:trace>
  <inkml:trace contextRef="#ctx0" brushRef="#br1" timeOffset="66566.8074">19771 16964 71 0,'-2'10'40'0,"-11"12"-1"15,10 34 1-15,-13 9-31 16,3 14-4-16,1 10-3 15,-2 0 0-15,4 4-2 16,10-93-5-16,-5 86-12 16,5-86-16-16,0 84-5 15,0-84-4-15,3 47 1 0</inkml:trace>
  <inkml:trace contextRef="#ctx0" brushRef="#br1" timeOffset="67528.8624">23381 16999 42 0,'0'0'38'16,"-16"5"-1"-16,-4 18 0 15,-29 3-24-15,5 20-5 16,-18 8-3-16,-3 8-1 15,-9 12 0-15,-1 2-2 16,4-1 1-16,7-2-2 16,17-7-2-16,11-17-2 15,36-49-9-15,-11 50-23 16,25-25-3-16,14-10-2 15,16-13 1-15</inkml:trace>
  <inkml:trace contextRef="#ctx0" brushRef="#br1" timeOffset="67943.8861">23251 17490 74 0,'0'0'39'16,"6"-16"-1"-16,15-4-10 16,15 2-23-16,10-2-2 15,9 4 1-15,1-1-1 16,1 4-1-16,-8 7 0 15,-8 6-1-15,-16 5 0 16,-13 11 0-16,-16 7 0 0,-10 10 0 16,-17 8-1-16,-10 5 1 15,41-46 0-15,-51 51-1 16,51-51 1-16,-61 57 0 15,61-57 0-15,-48 58-1 16,48-58 1-16,-39 51-2 16,39-51 3-16,0 0-2 15,-14 54-1-15,14-54-3 16,0 0-11-16,0 0-15 15,66 17-7-15,-3-36-1 16,13-16-4-16</inkml:trace>
  <inkml:trace contextRef="#ctx0" brushRef="#br1" timeOffset="68311.9071">23821 17463 60 0,'-2'-14'38'0,"-12"1"0"16,14 13 0-16,-28-7-29 16,15 12-3-16,-5 2-2 15,5 6 0-15,-4 5-1 16,2 3-1-16,-3 5 0 15,7-2 0-15,0 2-1 16,11-3 0-16,6-3 0 16,6 0 0-16,9-4-1 15,10-5 1-15,6-5-1 16,3 0 1-16,7-3-1 15,-2 1 0-15,-2-1 0 16,-3 2 1-16,-8 1-1 16,-32-6 0-16,0 0 0 15,0 0 0-15,0 0 0 0,24 48 0 16,-24-48 0-16,0 0-1 15,0 0 0-15,-48 50 2 16,48-50-1-16,0 0-3 16,0 0-8-16,-62 34-10 15,62-34-11-15,-22 4-7 16,9-16-1-16,6-9-2 15</inkml:trace>
  <inkml:trace contextRef="#ctx0" brushRef="#br1" timeOffset="68511.9187">23971 17498 71 0,'0'0'42'16,"-22"-11"-1"-16,22 11 0 0,0-16-32 16,13 3-5-16,9-4-1 15,9 1-2-15,6 1 0 16,2-2-1-16,3 7-2 15,-5-1-2-15,2 11-5 16,-18-1-11-16,10 14-15 16,-31-13-5-16,19 17-2 15,-19-17 2-15</inkml:trace>
  <inkml:trace contextRef="#ctx0" brushRef="#br1" timeOffset="69188.9574">23339 17890 43 0,'0'0'33'0,"0"0"2"15,0 0 0-15,-46-46-18 16,46 46-8-16,0 0-3 15,0 0-4-15,0 0 3 16,0 0-1-16,0 0 0 16,15-42-1-16,-15 42-1 15,0 0 0-15,0 0 0 16,0 0-1-16,0 0 0 15,0 0-1-15,53-12 1 0,-53 12-1 16,0 0 0-16,45 1 0 16,-45-1 0-16,0 0 0 15,54 0 0-15,-54 0 0 16,31-5 0-16,7-1 0 15,-6-5 0-15,-7-6 0 16,-11 3-1-16,-5-1 0 16,-9 15-2-16,-6-11 0 15,6 11-2-15,-9 3-3 16,9-3-4-16,0 0-11 15,0 0-13-15,0 0-1 16,0 0 2-16,0 0 0 16</inkml:trace>
  <inkml:trace contextRef="#ctx0" brushRef="#br1" timeOffset="70157.012">23457 15767 28 0,'19'-3'35'0,"-19"3"2"16,9 3-2-16,-22 2-13 16,-2 26-14-16,-18 3-1 15,-5 16-2-15,-13 6-2 16,-3 10-1-16,-1-1-2 15,5-4-1-15,7-4 0 16,13-9-3-16,18-7-5 16,5-21-19-16,24 1-8 15,6-20-1-15,22 0 1 16</inkml:trace>
  <inkml:trace contextRef="#ctx0" brushRef="#br1" timeOffset="70495.0321">23618 15994 51 0,'0'0'37'15,"-10"-15"-1"-15,10 15-1 16,-28 8-27-16,15 6-1 16,-4 2-1-16,4 12-2 15,-4-4-1-15,7 7 0 16,4-2-2-16,3 0 1 15,8-5-1-15,9-3 0 16,4-6-1-16,9-8 0 16,2-1 1-16,1-4-1 15,-1 0 1-15,-3 2-1 16,-4 3 1-16,-8 5-2 15,-7 8 1-15,-11 4-2 16,-6 7 1-16,-7 1-1 16,-3 1 1-16,-2-2-3 0,0-3-2 15,3-16-2-15,18 4-18 16,-7-28-10-16,19-3-2 15,-1-21 1-15</inkml:trace>
  <inkml:trace contextRef="#ctx0" brushRef="#br1" timeOffset="70676.0419">23704 15951 69 0,'-14'-3'38'0,"-7"-7"-2"16,21 10 1-16,0 0-32 15,12-7-2-15,15-1-1 16,13-5-1-16,13-1-4 15,3-16-14-15,16 17-20 0,-12-12 0 16,5 11-2-16,-14-6 0 16</inkml:trace>
  <inkml:trace contextRef="#ctx0" brushRef="#br1" timeOffset="71630.097">23238 14373 69 0,'11'-6'37'16,"-11"-3"-2"-16,0 9 1 15,0 0-29-15,8 23-2 16,-18 5-1-16,-4 13 0 16,-12 11-1-16,-5 14 0 15,-8 6-2-15,-7 11 0 0,-2 0-1 16,-1-3 0-16,8-10-2 15,7-10-2-15,13-9-1 16,7-19-3-16,21-7-1 16,-7-25-10-16,43-7-17 15,-12-18-1-15,13 2 1 16,-2-18 17-16,11 7 11 15,-10-6 5-15,-1-1 6 16,-2 11 10-16,-17-7 19 16,4 11 4-16,-19 0-1 15,3 15-13-15,-20-6-10 16,9 17-2-16,-19-2-4 15,3 11 0-15,-5 3-2 16,2 6-2-16,3 0 0 16,4 4-2-16,4-2 1 0,9 0-1 15,9-4 0-15,7-2 1 16,7-3-1-16,8-2 0 15,4 0 0-15,-1 4 1 16,-1 0-1-16,-5 2 0 16,-6 3 0-16,-5 3 0 15,-13 2 0-15,-9 1 1 16,-6 2-2-16,-10-2 0 15,-1-1-2-15,-6-6-1 16,7 6-9-16,-10-24-15 16,21 9-10-16,-10-18-1 15,19 10 1-15</inkml:trace>
  <inkml:trace contextRef="#ctx0" brushRef="#br1" timeOffset="71818.1078">23426 14655 88 0,'-5'-16'41'16,"5"16"-2"-16,13-12 0 15,9 9-35-15,-2-5-3 16,4-5-2-16,10 0-2 15,-2-7-6-15,15 12-17 16,-16-15-13-16,9 10 2 16,-12-9-3-16</inkml:trace>
  <inkml:trace contextRef="#ctx0" brushRef="#br1" timeOffset="72453.1441">23117 13019 81 0,'0'0'37'16,"0"0"-1"-16,0 13 1 15,-18 7-30-15,0 17-1 16,-13 8-3-16,-8 14 0 16,-10 10-2-16,-8 10 0 15,-5 3 0-15,0 2-1 16,4-6-1-16,7-10-4 15,15-8-3-15,5-29-14 16,30-2-15-16,1-29 0 16,32-2 0-16,1-25 0 15</inkml:trace>
  <inkml:trace contextRef="#ctx0" brushRef="#br1" timeOffset="72770.1623">23137 13344 71 0,'13'-25'37'15,"1"18"-1"-15,-14 7 1 16,0 0-25-16,-26 20-4 15,6 8-3-15,-8 1-1 16,3 6-2-16,2-2 0 16,4 1-1-16,10-8 0 15,6-3 0-15,15-8-1 16,11-3 0-16,8-6 0 15,9-4 0-15,4-1 0 16,0-1 0-16,-5 1 1 16,-3 6-1-16,-10 2 0 0,-12 10 0 15,-14 5 0-15,-9 2 0 16,-6 3-2-16,-5 0-1 15,3 1-3-15,-9-18-13 16,19 10-18-16,-7-24-1 16,14 2-1-16,6-21 2 15</inkml:trace>
  <inkml:trace contextRef="#ctx0" brushRef="#br1" timeOffset="72937.1718">23349 13251 96 0,'4'-15'39'15,"1"-6"0"-15,16 12-2 16,2-5-33-16,14-4-6 0,14 6-8 16,-11-11-27-16,15 9 1 15,-15-3-2-15,1 10-1 16</inkml:trace>
  <inkml:trace contextRef="#ctx0" brushRef="#br1" timeOffset="73522.2053">22920 11957 87 0,'13'-10'37'16,"-3"12"0"-16,-10-2 0 15,-10 20-30-15,-9 5-3 16,-4 16-1-16,-11 11-1 16,-9 11-1-16,-9 7-1 15,-1 5 1-15,1 1-4 16,3-8-2-16,15 6-16 0,1-27-16 15,24-4 1-15,7-20-3 16,27-7 1-16</inkml:trace>
  <inkml:trace contextRef="#ctx0" brushRef="#br1" timeOffset="73872.2253">23113 12160 97 0,'0'0'37'16,"-27"-13"2"-16,8 26-2 15,-6 3-33-15,4 8-1 16,1 2 0-16,5 5-1 16,3 1-1-16,7-1 0 0,7-2-1 15,6-5 1-15,7 0-1 16,5-5 1-16,3-1-1 15,4-3 1-15,-3 0-1 16,-1 2 1-16,-7 1 0 16,-1 0-2-16,-5 2 2 15,-7 0-3-15,-8 2 2 16,-3-1-2-16,-3 1 1 15,-4-4-3-15,-2 1 0 16,-2-10-4-16,14 9-16 16,-8-19-14-16,13 1 0 15,-4-11 0-15,15 0 1 16</inkml:trace>
  <inkml:trace contextRef="#ctx0" brushRef="#br1" timeOffset="74042.235">23191 12102 102 0,'-5'-27'38'0,"12"16"1"16,0-5-2-16,16 3-35 16,10 5-5-16,-4-10-21 15,15 11-14-15,-11-6 0 16,6 9-1-16,-13-4 0 15</inkml:trace>
  <inkml:trace contextRef="#ctx0" brushRef="#br1" timeOffset="74619.268">22708 10938 102 0,'0'0'36'0,"0"0"2"0,-16 26-4 15,-3 8-31-15,-18 8 0 16,-5 16-3-16,-10 11 1 16,-8 12-2-16,0 1 1 15,0-2-2-15,6-3-1 16,15-13-1-16,19-3-11 15,5-26-21-15,27-10 0 16,11-25-2-16,22-7 1 16</inkml:trace>
  <inkml:trace contextRef="#ctx0" brushRef="#br1" timeOffset="74935.2861">22883 11153 79 0,'-31'-12'38'0,"9"22"-1"16,-12 1 1-16,11 15-20 15,-4-4-14-15,9 5-1 16,4-5 0-16,11 4-2 16,10-4 0-16,11-5 0 15,8-2-1-15,10-4 1 16,4 1-1-16,-1-1 1 15,-3 2-1-15,-5 3 1 16,-8 3-1-16,-8 4 1 16,-9 0-1-16,-12 6 0 15,-9 0 0-15,-5-3-2 16,-4-2-1-16,-1-6-3 15,11 4-15-15,-8-20-18 16,22-2 2-16,-10-12-3 0,23-5 2 16</inkml:trace>
  <inkml:trace contextRef="#ctx0" brushRef="#br1" timeOffset="75123.296">22970 11078 114 0,'10'5'41'0,"3"-6"0"15,17 5-2-15,13-5-37 16,2-3-4-16,9 1-5 16,-9-13-20-16,11 14-14 0,-11-7 1 15,2 7-2 1,-12-3 0-16</inkml:trace>
  <inkml:trace contextRef="#ctx0" brushRef="#br2" timeOffset="82024.6916">24474 9034 70 0,'-11'0'34'16,"-11"-3"-2"-16,-2 6 0 15,-10-7-26-15,-7 7-4 16,-10-3-1-16,-8 1 1 15,-9-1-1-15,-8-1 0 16,-9-1 0-16,-9 2 1 16,-9-3 1-16,-7 1 0 15,-12-1 0-15,-4 2 1 16,-13-2-2-16,-10 4 1 15,-11 0-1-15,-10 3-1 16,-10-2 0-16,-5 5 0 16,-8-1-1-16,-5 0 1 15,-6 3-1-15,-2-4 1 16,0 2-1-16,-5 1 1 0,-8 0-1 15,-1 3 1-15,-2-1-1 16,-8-1 0-16,0 2 1 16,-2-1-1-16,-2 0 0 15,2-1 1-15,7-1-1 16,2-1 0-16,5-3 0 15,8 1 0-15,3-2 0 16,6 0 0-16,-2 0 0 16,5 0 0-16,5 4 0 15,-4 1 0-15,2 4 0 16,3 1-1-16,2 2 1 15,1 1 0-15,9 1-1 16,8-3 1-16,7-3-1 16,9-1 1-16,16-3 0 15,9-6-1-15,7-1 1 0,13-3-1 16,9-2 1-16,8 0 0 15,9 0-1-15,8 1 1 16,6-1-1-16,5 4 1 16,7 1-1-16,7 2 0 15,4 2 1-15,5 0-1 16,4 2 1-16,3 0 0 15,6 1 0-15,7-1 0 16,3-2 1-16,5 1-1 16,15-5 0-16,-16 4-1 15,16-4 1-15,0 0 0 16,0 0 0-16,0 0 0 15,11 12 0-15,-11-12 0 16,14 10 0-16,-14-10 1 0,17 18-1 16,-9-4 0-16,-1 3 0 15,-3 7 1-15,0 6 0 16,-4 7 0-16,0 9 0 15,-3 7 1-15,0 6-1 16,1 9 0-16,-3 6 0 16,2 9 1-16,1 3-3 15,0 8 2-15,1 4-2 16,-1 7 2-16,-1 9-2 15,2 1 2-15,-4 6-3 16,2 1 1-16,-2 4 1 16,1 4-1-16,-2 3 1 15,4-3 0-15,-1 3 0 0,3-2-1 16,0 4 1-16,0 4 0 15,4 1 1-15,2 1 0 16,3-1 0-16,0 4-3 16,0 2 2-16,4 5 1 15,1 0-1-15,0 0 1 16,1 3-1-16,-1 4 0 15,1 4 0-15,0 0 1 16,-1-2-2-16,0 0 0 16,-1-1 1-16,-2 2 0 15,1-7-2-15,-2-2 0 16,-1 0 1-16,1-3-2 15,-1 1 2-15,3-2 1 16,0 1-1-16,1-1-2 0,0 0 3 16,-1 3-1-16,2-2 1 15,-1-3-2-15,-1 2 2 16,-3-5-2-16,0-7 2 15,1-1-1-15,-5-8 1 16,1-7 0-16,0-5 0 16,1-9 1-16,-3-7-1 15,3-8 1-15,0-4 0 16,3-12 0-16,-3 0-1 15,1-8 1-15,-8-67-1 16,10 62 0-16,-10-62 0 16,2 62 1-16,-2-62 0 15,4 69-1-15,-4-69 1 16,-6 74 0-16,6-74 0 15,-2 65-1-15,2-65 0 0,-5 66-2 16,5-66 3-16,1 63-1 16,-1-63-1-16,3 60 0 15,-3-60 1-15,8 59 0 16,-8-59 0-16,14 48 1 15,-14-48-2-15,0 0 2 16,38 58 0-16,-38-58-3 16,0 0 2-16,56 39-1 15,-56-39 1-15,46 21-1 16,-46-21 2-16,61 16-4 15,-61-16 2-15,76 13 1 16,-76-13 0-16,93 8 3 16,-35-3-3-16,3-1-1 15,6 2 1-15,6-1 0 0,4 1 0 16,8-1 0-16,5-2 0 15,5 3-3-15,8-1 3 16,3-1 0-16,5 0-1 16,4 1 1-16,4 4 0 15,3-1 1-15,2 0 0 16,1 1 2-16,1 0-1 15,4-1 0-15,-2 4 0 16,5-3 1-16,2-2-2 16,0 3 0-16,4-1-1 15,-2 1-1-15,4-3 1 16,1 0 1-16,0-2-1 15,3 0 1-15,0-2-1 16,1 0 1-16,-1 0-1 0,0-1 1 16,1 1-1-16,-1-2-1 15,0-1 1-15,-4 0 0 16,2 1-1-16,-2 0 1 15,-2-1 0-15,0 0 0 16,-3 0 0-16,-2 1 0 16,-1 2-1-16,-1-3 1 15,-1 2 0-15,1-2 1 16,2-2-2-16,-2 1 1 15,1-4 0-15,-2 0 0 16,2 1 1-16,-1-2-1 16,2-2 1-16,0 0-1 15,-2-1 0-15,-1-1 1 0,1 0 0 16,-4 1-1-1,1-3 0-15,-4 2 0 0,-6-1-1 16,-3 3 0-16,-5-1 2 16,-3-1-1-16,-3 1-2 15,-5 0 2-15,-5 3-1 16,-2 0-1-16,-10 1 0 15,-1 2 2-15,-6 0 0 16,-6 3-3-16,-3-1 3 16,-2 2-2-16,-6 2 2 15,1-1 3-15,-4 1-3 16,1 0 1-16,-5 0-2 15,0 1 2-15,-1-2-1 16,-4 1 2-16,-1-3-2 0,-46 0-2 16,86 0 2-16,-86 0-2 15,73-3 2-15,-73 3 1 16,62-8-1-16,-62 8-1 15,0 0 1-15,62-17 3 16,-62 17-3-16,0 0 2 16,0 0-2-16,0 0 2 15,0 0-2-15,38-52 1 16,-38 52 0-16,0 0-1 15,-4-44 1-15,4 44-1 16,0 0-1-16,-7-61 0 16,7 61 1-16,-4-51-1 15,4 51 0-15,-4-63 0 16,-19 12 0-16,21-22 0 15,-4-4 0-15,1 4 2 0,-4-9-2 16,6 5 2-16,-3-3-1 16,6 6 0-16,-4 2-2 15,2 0 1-15,0-5 0 16,-4 0-1-16,0-5 1 15,-2-1 0-15,-1-8 0 16,0-1 0-16,-1-6 1 16,0-4 1-16,1-6-1 15,-2-5 1-15,1-7-1 16,-4-2 1-16,1-4-1 15,-3-2 1-15,0 1-1 16,-1-3 1-16,-2 0-1 16,4-3 1-16,-2 4-1 15,2-4 1-15,3 2 0 0,2-4 0 16,1-2 0-16,2-3 0 15,5 1 1-15,0-4 0 16,-1-6-1-16,4-1 1 16,-1 1-1-16,-1-2 0 15,1 1 0-15,-3-2 1 16,0 2-1-16,3-2 0 15,-3 6-1-15,2-2 1 16,2-4-1-16,0 4 1 16,4 2-1-16,6-1 0 15,1 8 0-15,-2 0 1 16,3 3-1-16,0 2 0 15,-5 9 1-15,-2 3-1 16,-5 2 1-16,-10 5 0 0,-4 2 1 16,-2 3-1-16,-5 4 0 15,-2 1 1-15,0 1-1 16,0 1-1-16,0 1 2 15,7 1-2-15,3-1 1 16,4 3-1-16,4-3 1 16,4 6-1-16,2 1 1 15,0 2-1-15,3 7-1 16,0 5 0-16,-5 9 0 15,0 3 0-15,-4 10 1 16,-2 7-1-16,-2 8 0 16,-2 6 1-16,-1 5 0 15,1 7 0-15,2 5 0 16,0 5 0-16,3 2 0 15,3 3 0-15,2 11 0 0,-4-16 0 16,4 16 0-16,6-12 0 16,-6 12 0-16,7-12 0 15,-7 12 1-15,6-13-1 16,-6 13 0-16,8-15 1 15,-8 15-1-15,2-13 0 16,-2 13 1-16,0 0-1 16,0 0 0-16,0 0-1 15,0 0 0-15,0 0-2 16,0 0-1-16,0 0-7 15,0 0-23-15,0 0-5 16,0 0 0-16,-11-6-2 16</inkml:trace>
  <inkml:trace contextRef="#ctx0" brushRef="#br2" timeOffset="89346.1103">16308 16966 14 0,'10'-6'17'16,"-10"6"-2"-16,24-6-1 15,-11 1-2-15,13 8-1 16,-4-7-1-16,11 6 5 15,0-6-11-15,8 1-1 16,5-1-2-16,8 1 0 16,3-4 0-16,8 4-1 15,5-1 1-15,3 1-1 16,4 0 0-16,5 0 1 0,4-1 1 15,4 1-1-15,0 0 2 16,5 2-1-16,-1-2 1 16,6 1-1-16,-3-5 1 15,9 3-1-15,-1-3 0 16,4 1-1-16,2-2 0 15,0 0 0-15,1 0 0 16,0 3 0-16,-1 2-1 16,-4 1 1-16,-4 2 0 15,-1 0 0-15,-6 3 0 16,0-2-1-16,0-1 1 15,0 0 0-15,3-1 0 16,0-3 0-16,6-2-1 16,-3 0 1-16,3-4 0 0,0 0-1 15,2 1 1-15,-2-2-1 16,-3 0 1-16,-2 3-1 15,-4 2 0-15,-1 0 1 16,-5 3-1-16,1 0 0 16,-4 1 0-16,1 1 0 15,-1-4 0-15,1 3 0 16,-1-4 1-16,4 1-1 15,2-6 1-15,1 2-1 16,1-1 1-16,3-1-1 16,-1 0 0-16,1 1-1 15,-1 4 1-15,-2-1 0 16,0 3 0-16,-5 2 0 15,-1 1 0-15,0 0 0 0,-4 1 0 16,0 0 0-16,-4 0 0 16,3 1 1-16,-2-1-1 15,-5 0 1-15,-2 2-1 16,1 1 0-16,-7 1 1 15,2-1-1-15,1 1 0 16,-5-1 0-16,2 0 0 16,1-1 0-16,-2 0 1 15,2-1 0-15,-1-1-1 16,-2 0 1-16,4-1 0 15,0 0 0-15,-3-1 1 16,6 2-1-16,0-3-1 16,1 1 0-16,-2 1 1 15,2-1 0-15,-7-1-1 16,2 0 1-16,-4-2 0 0,-3 2 0 15,0-3 0-15,-3-1 0 16,-2 1-1-16,-5 2 1 16,0-1-1-16,-7-1-1 15,-7 5-2-15,-11-6-4 16,1 20-16-16,-29-13-13 15,14-8-2-15,-27-6 1 16</inkml:trace>
  <inkml:trace contextRef="#ctx0" brushRef="#br2" timeOffset="90548.1791">16988 10645 58 0,'18'5'30'16,"-18"-5"-1"-16,13 15 0 16,-1-5-26-16,0-1 0 15,8 4 0-15,5-9 1 16,16 4 1-16,5-8 1 15,16 3-1-15,5-10 0 0,8 4 0 16,7-4-2-16,7 4 0 16,0 0-1-16,3 1-1 15,0 1 0-15,3 5 0 16,0-1 0-16,8 1-1 15,1-1 0-15,5 1 1 16,8-2 0-16,7-2-1 16,2-4 1-16,3 3 0 15,0-2 0-15,1-1 0 16,-1 3 0-16,1 0 0 15,-6 1-1-15,-4 5 1 16,-4 0-1-16,0 1 1 16,2 2-1-16,1-1 0 15,2-2 0-15,0 0 0 16,3-2 0-16,4-3 0 0,3 0 1 15,-2-3-1-15,0-1 0 16,-2 0 1-16,-4-1 0 16,-3 1 0-16,-2 0 0 15,-2-1 0-15,-2 2 0 16,0 0-1-16,-1 1 1 15,2-2-1-15,2 1 1 16,-1-2-1-16,3 0 0 16,-2-5 0-16,-1 2 0 15,0-3 0-15,-6 2 1 16,-4-2-1-16,-4 3 0 15,-9 1 0-15,-10 1 1 0,-7 2-1 16,-13 3 0 0,-10 1 0-16,-11 1-1 0,-3 1 1 15,-10 2 0-15,-6 0 0 16,-5-2 0-16,0 4-1 15,-2 1-3-15,-7-10-11 16,10 10-20-16,-19-7-2 16,18-5 0-16,-18 5-2 15</inkml:trace>
  <inkml:trace contextRef="#ctx0" brushRef="#br3" timeOffset="118057.7526">5284 1325 77 0,'0'0'36'0,"-11"24"-1"16,-1-3-3-16,-5 10-14 15,-2 7-13-15,-2 5-3 16,4 4 1-16,-6 7-1 0,4 6 0 15,-5 0 0-15,1 2-1 16,3-6 0-16,4-8 0 16,2-6 0-16,1-8 0 15,5-11 0-15,4-9 0 16,4-14 0-16,0 0 0 15,5-22 0-15,3-5 1 16,4-11 0-16,2-9 0 16,1-10 0-16,6-12 0 15,-21 69-1-15,24-81 2 16,-24 81 0-16,27-89-2 15,-27 89 1-15,36-82-1 16,-36 82 2-16,36-75-3 16,-36 75 2-16,41-61-2 0,-41 61 1 15,41-49-1-15,-41 49 0 16,50-28 0-16,-34 23 0 15,37 21 0-15,-12 23-1 16,-2 18 0-16,-9 9-1 16,-7 13 2-16,-12 7-1 15,-5 5 0-15,-13-6-1 16,-7-4 0-16,-1-7 0 15,0-10-1-15,1-4-1 16,0-23-6-16,17-7-24 16,-3-30-5-16,0 0 1 15,13-21 0-15</inkml:trace>
  <inkml:trace contextRef="#ctx0" brushRef="#br3" timeOffset="118238.7627">5312 1679 100 0,'-37'-2'37'0,"16"6"2"15,2 0-2-15,19-4-23 16,13-3-11-16,14-7-3 16,19-4-4-16,7-11-5 15,19-4-25-15,-2-4-3 16,8 0 0-16,-9-2-2 15</inkml:trace>
  <inkml:trace contextRef="#ctx0" brushRef="#br3" timeOffset="118619.7847">5314 1093 110 0,'-54'-31'41'0,"54"31"0"16,0 0-1-16,-53-39-37 0,53 39-1 16,0 0 1-16,0 0-1 15,51-30 0-15,-51 30-1 16,73-8 0-16,-24 7 0 15,4-3-1-15,-1 2-1 16,3 1-1-16,-1 0-3 16,2 1-3-16,-7-3-29 15,3 3-3-15,-52 0-1 16,78-4 0-16</inkml:trace>
  <inkml:trace contextRef="#ctx0" brushRef="#br3" timeOffset="120211.8758">8390 1351 70 0,'-1'-12'34'0,"1"12"-1"15,0 0 2-15,-2 10-28 16,2-10 0-16,-12 24-1 16,2-4 0-16,4 5 0 15,-7 7-3-15,1 9 0 16,-4 4-2-16,2 8 1 15,-3 5 0-15,2 4-1 16,0-2 0-16,0-6 0 16,1-9 0-16,5-6 0 15,-1-11 1-15,8-13 0 0,2-15-1 16,5-20 1-16,3-13-1 15,4-7 1-15,2-11-1 16,4-8 2-16,3-10-3 16,1-10 2-16,-22 79 0 15,25-78-1-15,-25 78 1 16,28-80-1-16,-28 80 1 15,30-69-1-15,-30 69 0 16,32-63 0-16,-32 63 0 16,0 0-1-16,57-59 1 15,-57 59-1-15,49-1 0 16,-6 26 0-16,-3 18-1 15,-2 20 1-15,-9 10-1 0,0 15 0 16,-12-5 0 0,-14-8 0-16,-1-11 0 0,-6-8-1 15,-1-10-1-15,-4-8-4 16,8-7-19-16,-13-25-12 15,14-6 0-15,-19-12-1 16,15-9-1-16</inkml:trace>
  <inkml:trace contextRef="#ctx0" brushRef="#br3" timeOffset="120346.8835">8476 1543 114 0,'0'0'39'16,"-16"-10"0"-16,33 11-2 15,15-4-41-15,4-9-32 0,26-2-3 16,-1 1 0-16,13 2-3 15</inkml:trace>
  <inkml:trace contextRef="#ctx0" brushRef="#br3" timeOffset="121564.9532">12678 1471 61 0,'0'0'36'0,"0"0"-1"15,0 0 0-15,-11 7-8 16,6 12-21-16,-10 5-1 15,2 9-1-15,-6 5-1 16,-2 11-2-16,-3 1 2 16,2 1-1-16,-3-6 0 15,4-2-1-15,5-11 1 16,3-4-1-16,3-10 1 15,10-18 0-15,0 0-2 16,3-12 2-16,9-16-2 16,2-8 3-16,3-9-2 0,5-10 1 15,5-12-1-15,-27 67 1 16,25-81 1-16,-25 81-2 15,36-91 1-15,-16 43-2 16,-1 1 1-16,-19 47-1 16,45-86 1-16,-45 86-1 15,45-79 0-15,-45 79 0 16,53-69 1-16,-53 69 0 15,0 0 0-15,102-47 0 16,-64 66-1-16,-1 42 1 16,-15 22-2-16,-13 0 2 15,-9 15-3-15,-5 2 0 16,-9-9 0-16,-2-11-2 15,7-12 0-15,-7-14-4 16,16-4-19-16,-12-26-12 0,14-4 0 16,-2-20 0-16,-1-16 0 15</inkml:trace>
  <inkml:trace contextRef="#ctx0" brushRef="#br3" timeOffset="121706.9613">12726 1565 115 0,'-39'-24'39'15,"18"10"1"-15,3 3-1 16,18 11-36-16,22-4-2 15,20-3-9-15,29 2-30 16,4-1-2-16,21 5-1 16,3-1-1-16</inkml:trace>
  <inkml:trace contextRef="#ctx0" brushRef="#br3" timeOffset="124003.0926">9579 3763 77 0,'6'-11'34'16,"-3"-6"0"-16,5 6 1 15,-6-7-31-15,6 8 1 16,-7-5 1-16,-1 15-2 16,5-11 1-16,-5 11-1 15,-5 21-1-15,-1 3 0 16,-5 9-1-16,-2 12-1 15,-3 7 0-15,-2 9 0 16,0 6-1-16,0-1 0 16,-1-2 0-16,3-5 1 15,3-9-1-15,0-7 0 16,8-13 0-16,0-9 1 15,5-21 0-15,0 0-1 0,8-11 1 16,1-16 0-16,4-12 0 16,3-11 0-16,1-11 1 15,2-7-1-15,2-7 0 16,1-4 0-16,4 1 0 15,-2 1 0-15,0 5 0 16,4 7 0-16,-1 5-1 16,1 10 0-16,-1 9 0 15,2 11 1-15,-2 6 0 16,1 12-1-16,-5 7 1 15,0 10-1-15,0 9 1 16,-3 9-1-16,-5 8 1 16,1 11 0-16,-7 10-1 15,2 6 0-15,-4 10 1 16,-2 7-2-16,-5 3 1 0,1 2 0 15,-4-3-2-15,0-4 1 16,-2-5-2-16,1-12-1 16,4-5-6-16,-11-25-24 15,16-1-4-15,-5-25-1 16,0 0 0-16</inkml:trace>
  <inkml:trace contextRef="#ctx0" brushRef="#br3" timeOffset="124161.1016">9687 3930 98 0,'-29'-15'39'0,"29"15"1"16,0 0-1-16,14-6-25 16,21 2-13-16,15-9-8 0,24 8-28 15,-3-12-5-15,13 3 0 16,-5-8-1-16</inkml:trace>
  <inkml:trace contextRef="#ctx0" brushRef="#br1" timeOffset="139635.9863">20033 969 60 0,'0'0'35'16,"0"0"0"-16,0 0 0 15,0 0-23-15,22-58-3 16,-22 58-2-16,0 0-2 16,0 0 0-16,0 0-1 0,0 0-2 15,0 0 2-15,0 0-2 16,0 0 0-16,1 52 0 15,-10 23-1-15,-8 15 0 16,4 12 0-16,-3-13-1 16,11 9 0-16,6-7 0 15,18-5 0-15,13-34-2 16,10-17 2-16,10-15 0 15,9-14 0-15,3-11 0 16,4-17 1-16,-1-12 0 16,-4-17 0-16,-63 51 0 15,60-65 0-15,-60 65 1 16,46-84-4-16,-46 84 2 15,39-90-3-15,-39 90 0 0,21-92-3 16,-21 92-4-16,14-88-28 16,-14 88 0-16,8-106 0 15,-8 106-1-15</inkml:trace>
  <inkml:trace contextRef="#ctx0" brushRef="#br1" timeOffset="140718.0486">23349 941 78 0,'0'0'37'0,"0"0"-2"16,0 0 2-16,0 0-29 15,-39-58-2-15,39 58-1 16,0 0-1-16,0 0 0 16,0 0-1-16,0 0 0 15,0 0 0-15,0 0-2 16,-25 82 0-16,12-2 1 15,-3 14-2-15,4 11 1 16,0-6-1-16,13 8-1 16,7-4 0-16,17-7 1 15,17-36-2-15,8-17 2 16,9-20 0-16,9-16 0 15,4-20 1-15,3-19 0 0,-2-18 1 16,-4-16-1-16,-69 66 1 16,62-84-1-16,-39 36 0 15,2-5-2-15,-8 2 0 16,-1-2-1-16,-10 3 0 15,-1 0-6-15,-5 50-20 16,1-87-11-16,-1 87 2 16,-4-104-3-16,4 104 1 15</inkml:trace>
  <inkml:trace contextRef="#ctx0" brushRef="#br4" timeOffset="151673.6753">21515 1149 73 0,'30'-100'37'16,"-30"100"-1"-16,21-55 1 15,-21 55-28-15,17-56-3 0,-17 56 0 16,0 0-2-16,19-65 0 16,-19 65 0-16,0 0-1 15,0 0 0-15,0 0-1 16,0 0 0-16,3 54-1 15,-4 22 1-15,-6 19-2 16,0 15 0-16,-5-7-1 16,9 2 0-16,0-9-3 15,3-21-3-15,15-28-24 16,-8-20-7-16,13-14 0 15,-1-14-2-15</inkml:trace>
  <inkml:trace contextRef="#ctx0" brushRef="#br4" timeOffset="152079.6985">22055 1076 97 0,'0'0'40'16,"23"-55"0"-16,-23 55-2 15,0 0-34-15,0 0-1 16,0 0 1-16,0 0 0 16,-70-33-1-16,70 33 1 15,-62 33-1-15,62-33 0 16,-68 41-1-16,68-41-1 15,-37 36-1-15,-15 16 1 16,9-6-2-16,26-2 2 0,17-18-2 16,28 0 2-16,10-8-2 15,14 2 2-15,-5-7-1 16,-1 1 0-16,-7 5 0 15,-6 5 0-15,-4 5 0 16,-10 2 0-16,-1 6-1 16,-8 2 0-16,-1 4-2 15,1-5-1-15,7-3-4 16,-6-22-12-16,22 2-17 15,-9-14-4-15,13-4 1 16,-5-12-3-16</inkml:trace>
  <inkml:trace contextRef="#ctx0" brushRef="#br4" timeOffset="168229.6222">21071 3712 67 0,'16'-8'35'16,"-16"8"0"-16,0 0 0 16,-3-12-24-16,3 12-3 15,0 0-3-15,0 0 0 16,0 0-2-16,2 17 0 15,0-5-1-15,2 11 0 16,-3 8 0-16,-1 12 0 16,-3 8-1-16,-4 9 1 15,-4 4-2-15,-4 3 1 16,-3-2-1-16,-1-2 0 15,2-7-1-15,2-13-1 0,7-5-2 16,1-17-5-16,19-1-27 16,-12-20 1-16,25 2-1 15,-13-19-2-15</inkml:trace>
  <inkml:trace contextRef="#ctx0" brushRef="#br4" timeOffset="168618.6445">20829 3703 92 0,'-15'-5'34'16,"-7"-10"2"-16,22 15 0 15,-23-14-32-15,23 14 1 16,-7-14-1-16,7 14 0 16,23-10-1-16,2 8 0 15,11-2-1-15,13 1 0 16,12-2 1-16,9 2-2 15,8-1 0-15,1 0 0 16,1 0 0-16,-2 0-1 16,-6 1 1-16,-13 2-1 15,-12 1 0-15,-8-1 0 16,-12 3 0-16,-7 2-1 15,-9 2-1-15,-11-6-1 0,4 10-2 16,-4-10-7-16,0 0-25 16,-13 8-1-16,13-8 0 15,0 0 0-15</inkml:trace>
  <inkml:trace contextRef="#ctx0" brushRef="#br5" timeOffset="177891.1748">16128 1202 96 0,'0'0'36'15,"16"-78"2"-15,-16 78-2 16,0 0-32-16,0 0-1 0,0 0 1 15,0 0-2-15,3 27 0 16,-3 29 0-16,-5 10-1 16,-4-3 0-16,-2 6-1 15,3 8 1-15,-7-7-2 16,6-10 1-16,3-9-2 15,0-14-1-15,10-5-6 16,-6-17-26-16,17-3-2 16,-5-19 0-16,12-6-1 15</inkml:trace>
  <inkml:trace contextRef="#ctx0" brushRef="#br5" timeOffset="178170.1908">16243 1229 101 0,'0'0'39'0,"-12"-61"1"16,12 61-1-16,0 0-33 15,-2-70-1-15,2 70-2 16,0 0 0-16,0 0-2 15,50-49 1-15,-50 49-2 16,52-18 0-16,-52 18-1 16,69-22-1-16,-69 22 0 15,70-16-3-15,-70 16-8 16,69-15-24-16,-69 15-3 15,57-6 1-15,-57 6 0 16</inkml:trace>
  <inkml:trace contextRef="#ctx0" brushRef="#br5" timeOffset="178417.2049">16311 1346 87 0,'-23'32'37'0,"4"-7"1"15,15-6 0-15,-5-3-29 16,9-16-2-16,4 13-1 15,10-10-1-15,4-5-2 16,7-3 0-16,5-3-1 16,6-2-1-16,2-2-1 15,5-2 0-15,0 3-2 16,-6-3-3-16,1 6-2 0,-19-4-26 15,9 8-6-15,-28 4 0 16,18 2 0-16</inkml:trace>
  <inkml:trace contextRef="#ctx0" brushRef="#br5" timeOffset="178628.217">16250 1735 101 0,'17'13'39'15,"2"-17"-1"-15,21-3 0 16,1-8-32-16,10-6-2 0,3 0-2 16,6-8-4-16,3 7-21 15,-17-3-16-15,5 10 1 16,-19 5-1-16,-1 6-2 15</inkml:trace>
  <inkml:trace contextRef="#ctx0" brushRef="#br5" timeOffset="182643.4466">18269 3849 73 0,'0'0'34'0,"6"-17"0"16,-6 17 0-16,2-10-28 15,-2 10-1-15,0 0-1 16,7 27 0-16,-11-6 0 15,4 15-1-15,-2 5-1 16,2 11 0-16,-4 5-1 0,-2 6 0 16,0 0-1-16,-2-1-1 15,-3-1 0-15,-2-7-2 16,0-2 0-16,-2-13-4 15,9 7-15-15,-10-26-14 16,13-2 0-16,3-18 0 16,0 0 0-16</inkml:trace>
  <inkml:trace contextRef="#ctx0" brushRef="#br5" timeOffset="182894.4609">18391 3848 95 0,'-18'-10'36'16,"18"10"0"-16,-16-10 1 16,16 10-34-16,13-12-1 15,12 3 0-15,10-3-1 16,5 0-1-16,11 1-1 15,0-4-3-15,8 9-6 16,-12-10-26-16,1 14 1 16,-15-5-2-16,-5 11 0 15</inkml:trace>
  <inkml:trace contextRef="#ctx0" brushRef="#br5" timeOffset="183117.4738">18369 4095 90 0,'-22'21'35'0,"16"2"1"16,6-23 0-16,11 11-32 16,18-13-1-16,13-3-1 15,5-4 0-15,7-4-1 16,3 2-2-16,-2-5-1 15,0 9-3-15,-15-8-10 16,-3 18-20-16,-22-3-1 16,-9 15 0-16,-19-2 0 15</inkml:trace>
  <inkml:trace contextRef="#ctx0" brushRef="#br5" timeOffset="183282.4829">18257 4465 88 0,'-8'15'37'16,"26"-1"0"-16,7-16 1 15,26-3-33-15,14-7-2 16,11-6-8-16,11 1-30 16,-8-9 0-16,2 7-3 15,-17-8-1-15</inkml:trace>
  <inkml:trace contextRef="#ctx0" brushRef="#br6" timeOffset="200628.4753">1758 1407 99 0,'0'0'38'16,"0"0"0"-16,-13 4-2 15,3 10-33-15,3 6-1 16,-1 9-1-16,-1 10 0 15,-2 8 0-15,0 14-2 16,-2 9 2-16,-2 2-2 16,1 1 1-16,1-3 0 15,2-10 1-15,0-8-2 16,5-14 3-16,2-14-1 15,4-24 0-15,0 0 1 16,15-41-2-16,-1-3 3 0,-3-10-2 16,7-10 2-16,-3-7-2 15,2-9 1-15,-3 0-1 16,-14 80 1-16,10-81 0 15,-10 81-1-15,14-69 1 16,-14 69-2-16,8-63 1 16,-8 63 0-16,17-37-1 15,-1 18 0-15,2 18-1 16,4 21 2-16,5 19-3 15,2 16 2-15,1 16-1 16,7 12 0-16,1-9 1 16,-2-6-1-16,-1-8 1 15,-2-10-1-15,-2-14 2 16,4-15-2-16,-2-23 2 0,2-21 1 15,-3-20-1-15,2-15 1 16,-3-16-1-16,-31 74 1 16,26-90 0-16,-14 41 0 15,0-2-2-15,-5-3-2 16,0 0-1-16,-1 8-11 15,4-3-24-15,-10 49-5 16,12-85 0-16,-12 85-1 16</inkml:trace>
  <inkml:trace contextRef="#ctx0" brushRef="#br6" timeOffset="203520.6408">10890 3719 88 0,'9'-24'35'0,"5"9"1"16,-9-6 1-16,4 7-33 15,-9 1 0-15,0 13-1 16,1-13 0-16,-1 13 0 15,-7 11-1-15,-3 9 0 16,-5 7-1-16,-4 10 1 0,-4 12-2 16,-3 5 1-16,0 9-2 15,-2 1 2-15,3-2-1 16,3-5 0-16,2-10-1 15,7-8 2-15,4-14-1 16,8-10 1-16,1-15 0 16,11-12 0-16,1-17 0 15,5-10 0-15,3-12 1 16,0-4-1-16,3-11 0 15,-2-3 0-15,1-2 0 16,-2 3 0-16,1 9-1 16,-6 9 1-16,3 8-1 15,-4 10 1-15,-3 13-1 16,3 14 0-16,0 14 0 15,-1 13 0-15,1 14 1 0,2 10-2 16,1 7 2-16,3 6-1 16,4 2 0-16,3-1 0 15,3-4 0-15,0-7 0 16,3-10 0-16,-2-12 0 15,2-12 1-15,0-12-1 16,-3-17 1-16,-2-11 0 16,-4-15 0-16,0-8 0 15,-5-11 0-15,-2-9-1 16,-3-3 0-16,-1-6 0 15,-1 4-3-15,-3-1-1 16,11 19-27-16,-13-12-7 16,10 14-2-16,-8 3-1 15</inkml:trace>
  <inkml:trace contextRef="#ctx0" brushRef="#br6" timeOffset="206152.7913">24296 3975 0 0,'5'-12'23'0,"-5"12"-4"16,4-20 2-16,-4 20 1 15,4-18 0-15,-4 18-2 16,3-12 5-16,-3 12 0 15,0 0-17-15,0 0-3 16,0 0-1-16,0 0 1 16,0 0-2-16,0 0 0 15,0 0-1-15,-4 25 0 16,-2-4 0-16,-2 9 0 15,-6 5 0-15,-1 8-1 0,-8 6 0 16,-2 4 0-16,-2-3 0 16,-2 1 0-16,1-6-1 15,3-6 1-15,2-6-1 16,7-9 0-16,3-7 1 15,13-17 0-15,0 0 0 16,0 0 0-16,8-26 1 16,4-3 0-16,2-9-1 15,3-8 1-15,3-9-1 16,0-3 1-16,2-7-1 15,-1 2 0-15,2 1-1 16,-2 7 0-16,-2 5 1 16,0 9-1-16,-4 11 0 0,-1 9 0 15,-3 10 0-15,-11 11 0 16,19 8 0-16,-10 11 0 15,0 10 0-15,2 9 0 16,3 11 0-16,0 6 1 16,1 6-1-16,2 0-1 15,3 2 1-15,-1-6 0 16,3-4-1-16,2-8 1 15,-4-8 0-15,2-9-1 16,-1-9 1-16,1-12 0 16,-1-8 0-16,1-7 1 15,1-13-1-15,-3-6 2 16,0-11-1-16,-2-7 0 15,1-12 0-15,2-5 0 0,-2-6-1 16,2-3 1-16,1 3 0 16,-2 3-2-16,1 7 1 15,-4 8-1-15,-1 14-1 16,-6 4-5-16,8 24-27 15,-18-5-4-15,0 13-1 16,0 0-1-16</inkml:trace>
  <inkml:trace contextRef="#ctx0" brushRef="#br7" timeOffset="214950.2945">3995 1248 71 0,'0'0'35'0,"0"0"1"15,0 0 0-15,0 0-26 16,0 0-2-16,0 0-1 15,0 0-2-15,0 0 0 16,-16-52-1-16,16 52-1 0,0 0 0 16,-48 6 0-16,48-6-1 15,-38 20-2-15,-15 20 2 16,-9 7-2-16,-11 0 1 15,3 17-1-15,7 6 1 16,4 6-1-16,15 5 0 16,22-17 1-16,15-4-1 15,12-6 1-15,13-9-1 16,16-9 1-16,9-10-1 15,8-16 0-15,5-16 0 16,6-10 0-16,-1-12 2 16,-4-7-2-16,-4-3 1 0,-6 2 0 15,-13 2 1 1,-7 8-1-16,-8 4 1 0,-8 13-1 15,-11 9 0-15,-2 16-1 16,-7 10-1-16,-2 3 1 16,2 2-1-16,2-1-1 15,5-4-5-15,18-6-24 16,-1-22-10-16,21-13 1 15,0-14-1-15</inkml:trace>
  <inkml:trace contextRef="#ctx0" brushRef="#br7" timeOffset="219188.5369">17519 3719 60 0,'7'-14'36'0,"4"5"-2"16,-11-10 1-16,0 19-12 15,-3-26-17-15,1 12 0 16,-7-3-3-16,0 1 1 15,-8 1-2-15,0 5 2 16,-7 0-3-16,-4 8 2 16,-6 2 0-16,-4 10-1 15,-6 4 1-15,-1 7-2 16,-3 6 2-16,3 6-1 15,0 7 0-15,4 10-1 16,7 4 0-16,5 8 0 0,6 5-1 16,9 4 0-16,6 1 0 15,8 1 0-15,7-4-1 16,8-8 0-16,4-12 0 15,9-8 0-15,2-15 1 16,6-12-1-16,5-12 1 16,3-10 0-16,0-11 0 15,-3-7 2-15,-1-1-2 16,-4-1 2-16,-4-1-2 15,-6 5 1-15,-8 2-1 16,-3 7 1-16,-15 15-1 16,14-8 1-16,-14 8-1 15,2 22 0-15,-2 0 0 0,0 1-2 16,3 6-2-16,-3-7-9 15,15 12-24-15,-9-16-3 16,17 2-1-16,-5-15-1 16</inkml:trace>
  <inkml:trace contextRef="#ctx0" brushRef="#br2" timeOffset="233868.3765">12197 3646 65 0,'0'0'32'0,"0"-19"1"15,0 19-1-15,-2-18-23 16,2 18-4-16,0 0 0 16,0 0 0-16,0 0-2 15,-7 29 0-15,4-3-1 16,-1 10 0-16,0 13-1 15,-1 11 1-15,1 8-1 16,0 6 0-16,1 3-2 0,-1-1 0 16,8-2-3-1,-6-14-5-15,19-1-24 0,-13-21-1 16,13-7 0-16,-5-18-2 15</inkml:trace>
  <inkml:trace contextRef="#ctx0" brushRef="#br2" timeOffset="234292.4008">12187 3695 88 0,'-14'-12'34'0,"14"12"1"0,-4-17 0 16,20 8-31-16,4-5-1 15,13 2-1-15,8-4 0 16,11 1 1-16,8 1-1 15,6 5-1-15,1 3 0 16,1 7-1-16,-7 9 1 16,-5 6 0-16,-11 9 0 15,-9 9-1-15,-13 7 1 16,-13 8-1-16,-12 7 1 15,-13 6-1-15,-11 5 0 16,-12 2 0-16,-13 3 0 16,-7-1 0-16,-4-5 0 15,-4-2 0-15,1-13 0 0,5-10-2 16,3-12 0-16,10-16-5 15,23-4-26-15,-1-24-5 16,18-6 2-16,6-17-2 16</inkml:trace>
  <inkml:trace contextRef="#ctx0" brushRef="#br2" timeOffset="235297.4583">14670 3616 77 0,'0'0'35'16,"0"-10"-2"-16,0 10 3 15,0 0-31-15,0 0 0 16,0 33 0-16,0-4-2 15,1 14 1-15,-3 11-2 16,0 13 0-16,0 9-1 16,-1 1 0-16,-4 2-1 15,3-3 0-15,-2-5-2 16,4-11-3-16,6-2-8 15,-7-26-22-15,15-4 0 16,-12-28-2-16,23 10 1 16</inkml:trace>
  <inkml:trace contextRef="#ctx0" brushRef="#br2" timeOffset="235697.4812">14672 3611 94 0,'-14'-11'36'0,"14"11"0"16,-2-13 0-16,16 7-33 15,9-4-1-15,13 0 1 16,8 0-2-16,13 3 2 15,4 3-3-15,6 9 1 16,3 5 1-16,-4 6-2 16,-8 10 1-16,-7 6-1 15,-14 7 1-15,-14 11-1 0,-17 9 1 16,-18 6-1-16,-15 7 0 15,-12 6 1-15,-11-1-1 16,-7 2 0-16,-5-6 1 16,-3-7-1-16,2-10 0 15,7-15 0-15,5-14 0 16,9-12-2-16,11-8-2 15,3-22-10-15,23 1-21 16,2-16-2-16,23 1-1 16,0-12-2-16</inkml:trace>
  <inkml:trace contextRef="#ctx0" brushRef="#br2" timeOffset="237119.5625">7729 3619 75 0,'-6'-18'32'15,"6"18"1"-15,-10-19 1 16,10 19-28-16,-4-14-1 15,4 14 1-15,0 0-1 16,2 13-1-16,0 8 0 16,5 12-2-16,-2 8 0 15,2 16-1-15,-2 11 0 0,-2 10-1 16,-2 8-2-16,-5-3 0 15,3 0-2-15,-8-10-4 16,12 3-14-16,-10-24-14 16,11-11 1-16,1-22-2 15,10-14 3-15</inkml:trace>
  <inkml:trace contextRef="#ctx0" brushRef="#br2" timeOffset="237472.5827">7766 3568 96 0,'-14'-8'35'0,"28"10"0"0,0-8 1 16,10 10-34-16,14-2 1 15,12 5 0-15,5-1 0 16,6 6-1-16,-1 2 0 16,1 5-2-16,-7-1 1 15,-5 5 0-15,-9 5 0 16,-12 5 0-16,-14 10-1 15,-17 10 1-15,-19 10 0 16,-15 14 0-16,-15 2 0 16,-11 5 0-16,-13-1-2 15,-3-4 0-15,-1-9-1 16,3-18-4-16,18-7-24 15,-3-29-9-15,24-10 1 0,6-23-3 16</inkml:trace>
  <inkml:trace contextRef="#ctx0" brushRef="#br8" timeOffset="253041.4732">9389 1155 60 0,'0'0'32'0,"0"0"1"16,0 0-2-16,48-61-22 16,-48 61-1-16,0 0 0 15,0 0 0-15,0 0-2 16,0 0 0-16,0 0-1 15,0 0 1-15,0 0-2 16,0 0-1-16,0 0-1 16,23 16 0-16,-28 43-1 15,1 15 1-15,-1 11-3 16,-12-11 1-16,6 16-2 15,1 8 1-15,-1-6-1 16,1-25-1-16,7-14-2 16,-2-18-8-16,17-9-24 15,-12-26 0-15,28 10 1 0,-13-26-1 16</inkml:trace>
  <inkml:trace contextRef="#ctx0" brushRef="#br8" timeOffset="253281.4869">9480 1507 98 0,'-24'-11'36'0,"24"11"2"16,-13 1-3-16,13-1-30 15,0 0-2-15,13 4-1 16,1-2 0-16,5-2-1 15,6-4 1-15,7-4-2 16,4-5 0-16,3-11-1 0,-39 24-3 16,51-29-22-16,-51 29-11 15,62-45-1-15,-62 45 0 16,61-42 1-16</inkml:trace>
  <inkml:trace contextRef="#ctx0" brushRef="#br8" timeOffset="253687.5101">9891 1092 61 0,'0'0'36'0,"0"0"0"15,-1-63 1-15,1 63-15 16,0 0-15-16,0 0 0 15,0 0-2-15,0 0-1 16,0 0 1-16,0 0-1 16,0 0-2-16,0 0 1 15,-17 53-2-15,14 18 2 16,-2 13-2-16,-5-1 2 15,1 6-4-15,2 7 1 16,-3-7 0-16,4-9-1 16,-2-24 0-16,3-9-1 15,5-10-2-15,-1-19-12 0,15 0-21 16,-14-18-4-16,23-2 3 15,-14-11-4-15</inkml:trace>
  <inkml:trace contextRef="#ctx0" brushRef="#br8" timeOffset="277377.8651">4786 3763 40 0,'0'0'31'16,"4"-12"1"-16,-4 12-1 15,-5-10-17-15,-10-6-1 16,15 16-3-16,-17-22-2 16,9 11-2-16,-10-8 0 15,2 8 0-15,-4-4-1 16,-3 11-1-16,-6 4 0 15,-3 14-1-15,-5 9 0 16,-2 16 0-16,1 12-1 16,0 13 0-16,3 11-1 0,7 6 0 15,6 4-1-15,12-4 0 16,10-4 0-16,14-11-1 15,10-13 0-15,14-16 0 16,14-20 1-16,15-20-1 16,6-24 1-16,4-14 1 15,-3-20 0-15,-3-14 0 16,-12-11 0-16,-13-4 0 15,-19 2-1-15,-24 6 0 16,-22 12-1-16,-19 14 1 16,-15 20-1-16,-13 21 0 15,-4 26-1-15,-2 14-1 16,9 28-15-16,7-6-18 15,25 12-1-15,16-12-2 0,33-5-2 16</inkml:trace>
  <inkml:trace contextRef="#ctx0" brushRef="#br8" timeOffset="278459.927">6496 3687 78 0,'-15'-8'34'0,"-13"-1"-1"15,-2 14 0-15,-12-1-26 16,4 16 0-16,-9 6-2 16,5 20 0-16,-4 11-1 15,7 17 0-15,1 10-1 16,13 11-1-16,5 1 0 15,15 1-2-15,13-9 1 16,17-13-2-16,19-19 1 16,14-26 0-16,14-28 0 15,12-25 1-15,8-22 1 16,1-21 0-16,-6-19-1 15,-11-9 1-15,-17-6-1 0,-19 0 0 16,-19 6-1-16,-23 9-3 16,-19 15-1-16,-21 14-1 15,-6 32-5-15,-23 14-24 16,9 37-4-16,-8 13 2 15,10 27-3-15</inkml:trace>
  <inkml:trace contextRef="#ctx0" brushRef="#br8" timeOffset="280461.0415">23476 3855 75 0,'0'0'34'0,"8"-23"-2"15,-8 23 3-15,-1-24-28 16,1 24-1-16,-8-25 2 15,8 25-1-15,-23-16-1 16,4 15 0-16,-11 1-1 16,-2 9-1-16,-11 5-1 15,-3 12 0-15,-6 7-1 16,1 11 0-16,-1 8-1 15,7 7 0-15,3 4-1 16,12 6 1-16,12-1-1 16,13-2 0-16,13-6 0 0,14-8-1 15,16-10 0-15,10-10 1 16,11-16 0-16,7-16 0 15,5-16-1-15,1-13 1 16,-2-14 0-16,-1-13 1 16,-12-10-1-16,-7-8 1 15,-10-3-1-15,-14 0 0 16,-11 5-1-16,-17 11 1 15,-16 11-1-15,-20 15 0 16,-14 18-2-16,-16 13-3 16,8 20-29-16,-16 0-3 15,19 12 1-15,2-5-3 16</inkml:trace>
  <inkml:trace contextRef="#ctx0" brushRef="#br1" timeOffset="292667.7397">14995 1207 50 0,'0'0'32'0,"0"0"1"15,23-68 1-15,-23 68-11 16,0 0-16-16,0 0-2 16,0 0 3-16,0 0-3 0,13-59 2 15,-13 59-1-15,0 0-1 16,0 0-1-16,0 0-1 15,-8 37 0-15,-8 11-2 16,2 14 1-16,-1 8-2 16,-5-10 0-16,4 12 0 15,3-1 0-15,-1-5-1 16,6-20 0-16,1-10 0 15,3-10-1-15,4-6-1 16,0-20-2-16,9 13-24 16,-9-13-9-16,22-10 1 15,-14-5-2-15</inkml:trace>
  <inkml:trace contextRef="#ctx0" brushRef="#br1" timeOffset="293073.7626">14866 1130 90 0,'-50'-43'37'15,"50"43"1"-15,0 0 1 16,0 0-32-16,-52-32-2 16,52 32 0-16,0 0-1 15,0 0-1-15,0 0 0 0,0 0-1 16,0 0 0-16,66-30 0 15,-66 30-1-15,80-15 0 16,-33 7 1-16,2-1-2 16,3 2 0-16,-4-1 0 15,5 2-1-15,-4-3 1 16,1 3 0-16,-3 3 0 15,-47 3-2-15,82-7 1 16,-82 7-2-16,61-1-1 16,-61 1-7-16,0 0-26 15,51 0-2-15,-51 0-1 16,0 0 0-16</inkml:trace>
  <inkml:trace contextRef="#ctx0" brushRef="#br1" timeOffset="298792.09">2958 3785 99 0,'5'-11'37'15,"-5"11"0"-15,-5-11-8 0,5 11-24 16,-9-3 0 0,9 3-1-16,-12 6 0 0,9 9-1 15,-6 8-1-15,2 14 0 16,-3 10 0-16,0 13-1 15,0 8-1-15,-4 11 1 16,1 2-2-16,-3-2 0 16,3-5 0-16,1-11-2 15,3-7-1-15,1-17-4 16,13-1-23-16,-5-38-8 15,14 14 1-15,-5-30 0 16</inkml:trace>
  <inkml:trace contextRef="#ctx0" brushRef="#br1" timeOffset="299048.1046">2945 3734 99 0,'-13'2'38'0,"-5"-4"1"15,18 2-2-15,0 0-32 16,0 0-2-16,35-12-1 16,7 1-1-16,7-5 0 15,12-2-1-15,9-1-2 16,-1-1 0-16,4 3-4 15,-13-10-12-15,4 20-20 16,-21-4 0-16,-9 14-1 16,-20 0 1-16</inkml:trace>
  <inkml:trace contextRef="#ctx0" brushRef="#br1" timeOffset="299248.1161">2992 4073 105 0,'-16'21'39'0,"16"1"2"15,0-22-3-15,22 4-34 16,14-11-1-16,13-5-1 16,12-8-3-16,-1-5-5 15,14 6-29-15,-14-13-3 16,4 11-1-16,-12-5-2 15</inkml:trace>
  <inkml:trace contextRef="#ctx0" brushRef="#br1" timeOffset="308925.6696">10840 1160 68 0,'9'-54'33'0,"-9"54"3"16,0 0-1-16,0 0-23 15,8-60-2-15,-8 60-2 16,0 0-2-16,0 0-1 16,0 0 0-16,0 0-1 15,0 0-1-15,0 0-1 16,-7 33 0-16,7 32-2 15,3 17 3-15,-9 15-3 0,-6-15 1 16,2 14-1-16,5 2 0 16,-2-18-2-16,6-22 0 15,5-11-4-15,-9-22-31 16,14-5-1-16,-9-20-2 15,25-8 0-15</inkml:trace>
  <inkml:trace contextRef="#ctx0" brushRef="#br1" timeOffset="312238.8591">16081 3581 88 0,'10'-24'34'16,"-10"24"1"-16,0 0 1 15,0 0-28-15,0 21-2 16,4 8-1-16,-4 8 0 16,3 14-2-16,-2 10 0 15,3 11-2-15,-7 7 0 16,3-1 0-16,-9 2-3 15,-1-6-1-15,5 2-12 16,-8-21-23-16,12-5 1 16,-2-21-2-16,13-10-1 0</inkml:trace>
  <inkml:trace contextRef="#ctx0" brushRef="#br1" timeOffset="313998.9598">22346 3665 79 0,'0'0'34'16,"-2"-14"-1"-16,0 2 2 15,2 12-28-15,2-18-2 16,-2 18-1-16,8-15 1 16,-8 15 0-16,0 0 0 15,11 18-1-15,-12 9-1 16,-2 17 0-16,-4 11 0 15,-2 14-1-15,-8 8-1 16,0 5 0-16,0 1-1 16,0-4 0-16,3-10-1 15,5-9-3-15,7-6-6 16,0-24-27-16,16-2-2 15,-14-28 0-15,28 14-2 16</inkml:trace>
  <inkml:trace contextRef="#ctx0" brushRef="#br1" timeOffset="324031.5336">18565 1164 73 0,'17'-69'36'16,"-17"69"-1"-16,0 0 1 15,0 0-30-15,0 0-2 16,0 0-1-16,0 0 1 15,5 13-2-15,-2 39 0 16,3 15 0-16,-10 2-2 16,4 11 1-16,-3 6-1 15,-1 2 1-15,-2-5-2 16,2-19 1-16,-1-11 0 15,2-12 0-15,1-10 0 0,2-9 0 16,0-9 2-16,0-13-2 16,0 0 0-16,10-13 1 15,-6-4-1-15,0-8 2 16,-2-2-2-16,2-6 1 15,1-8-1-15,1-5 1 16,0-10 0-16,-6 56 0 16,7-71 1-16,-7 71-2 15,12-87 1-15,-7 41-1 16,1-4 1-16,3 1-1 15,1 0 1-15,0 1-3 16,2 0 2-16,-12 48 0 16,33-119 0-16,-33 119 1 15,42-90-1-15,-42 90-1 0,54-68 1 16,-54 68 0-16,62-41 0 15,-62 41-1-15,66-12 1 16,-66 12-1-16,58 18 2 16,-58-18 0-16,48 42 1 15,-48-42-1-15,15 60 1 16,-16 25-1-16,-23 3 0 15,-17 1 1-15,-20-15-3 16,-5-8 1-16,-5-14 0 16,9-14 0-16,29-38-3 15,33 0 0-15,0 0-16 16,0 0-19-16,-29-63 2 15,29 63-2-15,4-52-1 16</inkml:trace>
  <inkml:trace contextRef="#ctx0" brushRef="#br1" timeOffset="332572.0221">20024 3690 93 0,'5'-18'37'15,"7"6"-1"-15,-15-8-7 16,3 20-23-16,-19-11-2 16,-5 16 0-16,-13 4-2 15,-6 8 1-15,-14 7-2 16,-4 6 1-16,-4 5-1 15,5 1 1-15,5-2-1 0,12 2 1 16,21-7-2-16,22-3 1 16,26-6-1-16,24-4-1 15,20-3 1-15,14 4 0 16,6 2 0-16,0 0 0 15,-8 9-1-15,-12 3 2 16,-25 10-1-16,-21 7 0 16,-27 5 0-16,-23 2 0 15,-24 2 1-15,-14-1 0 16,-17-5 0-16,0-4-1 15,-1-11 0-15,10-13-2 16,17-7-4-16,7-22-28 16,37-3-6-16,11-22 0 15,32-4-2-15</inkml:trace>
  <inkml:trace contextRef="#ctx0" brushRef="#br1" timeOffset="351618.1114">7163 1331 68 0,'0'0'35'0,"0"0"-1"15,0 0 1-15,0 0-19 16,0 0-4-16,0 0-2 15,0 0-3-15,5-23-2 16,-5 23-2-16,1 15-1 16,1 3 1-16,-6 9-3 15,-1 11 2-15,-8 6-2 16,-1 13 1-16,-3 9-2 15,-5 8 1-15,-2-2 2 0,2-2-2 16,1-12 1-16,2-10-1 16,7-14 2-16,5-12-1 15,7-22 0-15,7-19 1 16,7-17-2-16,3-15 2 15,3-10-2-15,3-12 2 16,-23 73-1-16,23-86 0 16,-23 86 1-16,18-95-1 15,-18 95 1-15,24-87-2 16,-24 87 1-16,14-83 1 15,-14 83-2-15,15-67 0 16,-15 67 0-16,9-50 0 16,-9 50 0-16,0-18 0 15,0 18 0-15,20 25-2 0,-9 14 2 16,9 13 0-16,-4 2 0 15,12-1 0-15,-4-11 0 16,10-21 0-16,4-24 0 16,-38 3 2-16,49-26-2 15,-49 26 0-15,68-50 0 16,-68 50 0-16,69-64 0 15,-69 64 0-15,75-63 0 16,-75 63 0-16,62-57 0 16,-62 57 0-16,50-10 0 15,-14 22 0-15,-14 24 0 16,-13 25 0-16,-22 28 0 15,-7 20 0-15,-4 4 0 16,12 3 0-16,17-44-4 16,8-25-6-16,23-13-26 0,-5-25-4 15,16-7-1-15,-9-15-2 16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3T00:47:43.68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15444 1183 83 0,'0'0'36'0,"0"0"0"15,12-69 0-15,-12 69-32 16,0 0-1-16,0 0-1 0,-14 2-1 15,10 32 1-15,-3 15-1 16,0 18-1-16,-7 1 1 16,4 9-1-16,0 4 1 15,7-8-1-15,7-10-1 16,3-12 1-16,10-14 1 15,-1-19 0-15,7-15 0 16,5-15 0-16,4-19 0 16,-1-11 1-16,1-7 1 15,-3-6-1-15,-4-3-1 16,-25 58 0-16,21-52-1 15,-21 52 1-15,16-44-1 16,-3 10 0-16,-5 20 1 0,-8 14-1 16,5 16 0-16,-3 14 1 15,-1 8-1-15,0 7 0 16,4 6 0-16,1-3 0 15,3-6 0-15,5-11 0 16,5-8 1-16,3-14 0 16,3-10 1-16,-1-13-1 15,6-16 1-15,-1-13 0 16,0-11 0-16,-29 54 0 15,28-64-1-15,-28 64-1 16,23-75-1-16,-23 75-1 16,22-75-2-16,-22 75-3 15,19-72-8-15,-19 72-24 16,25-54-1-16,-25 54 1 15,0 0-1-15</inkml:trace>
  <inkml:trace contextRef="#ctx0" brushRef="#br0" timeOffset="352.02">16383 1520 96 0,'9'15'37'16,"3"-11"1"-16,10-1 0 15,13-14-36-15,5-9 0 16,8-10 1-16,-48 30 0 16,56-37 0-16,-56 37-1 15,57-45 0-15,-57 45 0 0,0 0 1 16,60-65-2-16,-60 65 2 15,25-38-1-15,-44 34-1 16,-14 19 2-16,-18 17-2 16,-8 14 2-16,-12 10-3 15,13 11 2-15,15-4-3 16,32-14 1-16,20-14-3 15,20-17-4-15,37-11-19 16,3-14-16-16,31-8 0 16,0-11-1-16,19-2 0 15</inkml:trace>
  <inkml:trace contextRef="#ctx0" brushRef="#br0" timeOffset="908.0519">17838 1354 93 0,'6'-12'39'0,"5"15"1"15,-9 7-2-15,4 8-35 0,-10 9 0 16,-3 8 1-16,-5 4-2 16,1 9 0-16,-4 5 0 15,1 0-1-15,1-1 0 16,10-5 0-16,4-7-1 15,9-10 0-15,12-11 0 16,8-18 1-16,11-19-1 16,7-17 2-16,9-14-2 15,3-11 2-15,0-8-2 16,-5-6 2-16,-55 74-1 15,50-66 0-15,-50 66 1 16,37-57-3-16,-12 21 2 16,-9 24-1-16,-16 12 0 15,-12 38 0-15,-5 7-1 0,-3 18-1 16,-1 7 0-16,6 0 0 15,10-9-1-15,9-11-3 16,20-14-7-16,0-25-26 16,30-8-1-16,0-22 0 15,18-9-1-15</inkml:trace>
  <inkml:trace contextRef="#ctx0" brushRef="#br0" timeOffset="1217.0696">18860 1353 105 0,'3'-34'41'0,"-7"18"1"15,-22 9-1-15,-2 20-39 0,-13 8 0 16,2 13 0-16,5-3-1 16,7 11-1-16,16-6 1 15,14-4-1-15,8-6 0 16,11-1 0-16,9-8 0 15,4 0 0-15,3-5-1 16,-1-3 1-16,-6 0 0 16,-7 3 0-16,-10 4 0 15,-13 3-2-15,-14 7 2 16,-11 1-1-16,-7 1 0 15,-3-2-3-15,9-2-4 16,-9-21-24-16,34-3-9 16,-6-10 1-16,32-12-2 15</inkml:trace>
  <inkml:trace contextRef="#ctx0" brushRef="#br0" timeOffset="1568.0896">19226 1537 99 0,'-20'19'40'0,"14"1"2"16,6-20-2-16,7 12-37 16,20-18 1-16,12-9-1 15,13-9-1-15,9-4 0 16,-3-8 0-16,-2 2-1 15,-8-4 1-15,-10 0-2 16,-38 38 1-16,0 0-1 0,17-57 2 16,-31 53-1-16,-28 8 1 15,-5 22-1-15,-19 6 0 16,5 16 0-16,-7 5 0 15,10 14 0-15,17-8-2 16,14-4 0-16,19-10-2 16,22-17-2-16,30-12-8 15,10-25-10-15,37-4-20 16,5-14-1-16,23-9 0 15,4-10 1-15</inkml:trace>
  <inkml:trace contextRef="#ctx0" brushRef="#br0" timeOffset="2261.1293">21098 1032 86 0,'0'0'39'16,"-12"-60"1"-16,12 60-2 15,0 0-33-15,-61-41 1 16,61 41-1-16,-60 30 0 16,-33 26-2-16,-2 28 1 15,1 14-2-15,14 7 1 16,21 4-2-16,27-6-3 15,30-14-1-15,36-43 0 16,24-16-3-16,9-20-5 16,30-9-5-16,-5-20-3 15,24-4-10-15,-18-14-7 0,5 0-2 16,-16-4 2-16,-5 3 3 15</inkml:trace>
  <inkml:trace contextRef="#ctx0" brushRef="#br0" timeOffset="2606.149">21445 1422 0 0,'33'-21'14'0,"-32"-1"11"16,2 9 10-16,-21 2 4 15,-2 12-1-15,-17 3 3 16,5 17-18-16,-18-6-15 15,8 12-2-15,-4 3-1 16,3 5-2-16,2 1 0 16,8 5-1-16,6-3-1 15,10-1 0-15,11-4-1 16,11-4 1-16,11-9-1 15,10-8 0-15,11-9 0 16,5-14 0-16,6-4 1 0,-3-8-1 16,0-7 1-16,-6-4-1 15,-5 1 1-15,-7 1-1 16,-9 8 1-16,-4 3-1 15,-7 8 0-15,-7 13 0 16,0 0 0-16,-2 14-1 16,-3 9 1-16,-2 7-1 15,3 5-1-15,0-1-1 16,9 1-3-16,5-10-1 15,19-6-12-15,-6-23-13 16,25-6-9-16,-1-20 0 16,17-10 0-16</inkml:trace>
  <inkml:trace contextRef="#ctx0" brushRef="#br0" timeOffset="2794.1598">22064 1078 95 0,'0'0'43'0,"0"0"0"16,4-29-1-16,-22 52-30 15,-9 29-10-15,-10 39-3 16,0 22 1-16,6 7-6 16,17-11-9-16,28-9-24 15,13-40-1-15,17-9 0 16,-2-21-1-16</inkml:trace>
  <inkml:trace contextRef="#ctx0" brushRef="#br0" timeOffset="3054.1746">22508 1370 109 0,'-20'0'40'16,"-13"8"2"-16,2 19-3 15,-6-3-35-15,2 7 0 16,2 2-1-16,5 4-1 15,7-4-1-15,12-1 0 16,10-5-1-16,12-7-1 16,14-7-1-16,9-11-1 15,17-3-2-15,3-15-5 16,25-5-27-16,-12-11-4 15,8-3 1-15,-7-8-2 16</inkml:trace>
  <inkml:trace contextRef="#ctx0" brushRef="#br0" timeOffset="3221.1841">22995 1423 112 0,'-26'43'40'16,"9"10"1"-16,-10-3-4 16,8 0-35-16,9-4 0 15,4-3-1-15,6-7-3 16,6-17-5-16,20-6-31 15,-6-18-3-15,12-6 2 16,-6-16-3-16</inkml:trace>
  <inkml:trace contextRef="#ctx0" brushRef="#br0" timeOffset="3357.192">23110 1287 82 0,'0'0'37'0,"0"0"-3"15,-29-62-7-15,29 62-41 16,0 0-23-16,0 0-2 15,-1-49 1-15</inkml:trace>
  <inkml:trace contextRef="#ctx0" brushRef="#br0" timeOffset="3721.2128">23368 1417 108 0,'-24'41'42'16,"-10"-5"0"-16,13 5-1 0,-4-8-37 15,16 1 0-15,5-7-1 16,12-4-2-16,12-6 0 15,10-6-1-15,7-12 1 16,8-5-2-16,2-9 1 16,0-6 0-16,0-5 0 15,-6-7 0-15,-6-1 0 16,-6-1 0-16,-9 8 0 15,-6-1 0-15,-7 9 0 16,-5 6 1-16,-2 13-1 16,-12 4 0-16,2 11 0 15,-3 8-1-15,1 5 0 16,0 1 0-16,2 1-1 15,2-2-2-15,11-2-6 0,-3-26-15 16,18 17-16-16,2-18 0 16,17-3-1-16,1-11 1 15</inkml:trace>
  <inkml:trace contextRef="#ctx0" brushRef="#br0" timeOffset="4197.24">24056 1386 106 0,'-18'17'41'16,"-18"4"2"-16,9 10-2 15,-12-2-35-15,11 0-3 16,3 0 0-16,5 1-1 16,8-7-1-16,9-5 0 15,6-7-1-15,-3-11 0 0,21 3 0 16,-7-9-1-16,1-5 1 15,1-8 1-15,-1-3-1 16,0-6 0-16,-1-2 0 16,0 0 0-16,-1 1 0 15,-4 3 0-15,2 7 0 16,-3 6 0-16,-8 13 0 15,11-2 1-15,-11 2-1 16,8 23 1-16,-5-8-1 16,6 2 1-16,0-1-1 15,8-4 1-15,2-6-1 16,9-5 1-16,3-6 0 15,6-6-1-15,2-2 2 16,1-2-2-16,-2-2 0 0,-1-1 0 16,-5 5 0-16,-6 3 0 15,-9 10 0-15,-4 8 0 16,-8 10 0-16,-5 8 0 15,-5 4 0-15,-4 11-3 16,7 5-8-16,-12-8-7 16,20 12-7-16,-19-14-14 15,19 5-4-15,-3-14-1 16,9 0 0-16</inkml:trace>
  <inkml:trace contextRef="#ctx0" brushRef="#br0" timeOffset="4890.2796">15612 2800 102 0,'0'0'38'0,"6"11"1"15,-4 12-3-15,-8 4-33 16,-2 5-1-16,-3 6-1 15,0 5 0-15,-2 1-1 16,1-4-1-16,5-5-5 16,-6-20-29-16,22-1-3 15,-9-14 0-15,21-26-1 0</inkml:trace>
  <inkml:trace contextRef="#ctx0" brushRef="#br0" timeOffset="5341.3055">15612 2415 93 0,'-18'-4'39'15,"-4"4"-1"-15,13 16-1 16,3-1-35-16,10 2-2 16,12 1-4-16,7-5-1 15,15 11-4-15,-4-13 0 16,16 14-2-16,-9-12 0 15,8 16 2-15,-12-9 2 0,1 9 3 16,-9 1 6-16,-7-4 2 16,-3 11 4-16,-18-7 2 15,5 13 2-15,-21-11-1 16,8 12-1-16,-10-11-2 15,7 8-2-15,-6-10-1 16,8 0-1-16,1-13-2 16,7-3 0-16,0-15 0 15,21-1-1-15,-2-14 0 16,9-6 0-16,3-11 0 15,4-5 1-15,1-1-1 16,1 1 1-16,-4 4-1 16,-5 5 0-16,-4 10-1 15,-6 5 1-15,-4 17-2 0,-2 8 0 16,-2 11-2-1,-4 2-6-15,16 15-26 0,-12-9-5 16,16 9 1-16,-3-11-3 16</inkml:trace>
  <inkml:trace contextRef="#ctx0" brushRef="#br0" timeOffset="6228.3562">17380 2763 90 0,'-13'-23'37'16,"13"23"0"-16,-34-7 2 15,12 16-31-15,-12 3-2 16,3 15-2-16,-8 5 1 15,4 7-1-15,1 2-1 16,8 7-2-16,11-5 0 16,5 0-1-16,15-5 0 15,13-10-1-15,15-11 1 16,5-7-1-16,14-12 1 15,4-12-1-15,2-6 0 0,-1-12 0 16,-4-8 0-16,-8-7 1 16,-11-1-2-16,-10 0 0 15,-14-2 0-15,-8 4 0 16,-11 7 0-16,-4 3 1 15,-6 12 0-15,2 5-1 16,-2 7 2-16,6 9 1 16,13 3-1-16,-9 13 3 15,15 1-3-15,9-1 3 16,9 0-3-16,8-1 2 15,5 0-1-15,5-5 2 16,4-4-3-16,-1-2 1 16,-2-2-1-16,-6-1 1 15,-6 0-1-15,-5-1 1 0,-8 1 0 16,-6 1-1-16,-12 1 1 15,0 0 0-15,0 19 1 16,-10 2-1-16,-4 6 1 16,2 2-2-16,-6 4 2 15,6 3-2-15,-1-1 1 16,8-1-1-16,4-8 0 15,9-7 0-15,8-11 0 16,5-12 0-16,9-7 0 16,4-12 1-16,4-7-1 15,0-8 1-15,1-4-2 16,-3 1 0-16,-6 3 0 15,-5 5 0-15,-7 7 0 16,-9 9 3-16,-9 17-3 16,0 0 1-16,-9 11 1 0,-2 12 2 15,-2 4-2-15,2 5 0 16,4 2-1-16,2-1-3 15,8-4 1-15,7-5-3 16,12-2-3-16,-1-22-7 16,22 11-10-16,-12-27-14 15,16 6-1-15,-7-18 1 16,7 6 0-16</inkml:trace>
  <inkml:trace contextRef="#ctx0" brushRef="#br0" timeOffset="6504.372">18470 2739 94 0,'-3'11'38'15,"-12"2"1"-15,6 18 1 16,-16-2-35-16,13 10-2 15,-2 1-1-15,6 5 0 0,1-5-1 16,4-7-1-16,3-8 1 16,4-3 0-16,-4-22 0 15,14 10 0-15,-6-21 0 16,1-10 1-16,0-4-1 15,4-7 1-15,-2-6-1 16,2-7 1-16,2 0-2 16,4 0 0-16,1 2-1 15,4 2 0-15,4 3-1 16,4 1-4-16,12 16-8 15,-9-14-15-15,22 22-11 16,1-9-2-16,16 11 0 16,5-8 1-16</inkml:trace>
  <inkml:trace contextRef="#ctx0" brushRef="#br0" timeOffset="7244.4143">19618 2313 87 0,'-5'-15'38'16,"1"30"1"-16,-9 3-1 15,5 22-33-15,-4 7-1 16,5 14 2-16,-6 8-3 16,-1 11 2-16,1 1-3 15,1-2 2-15,0-5-2 16,0-8 1-16,4-13-2 0,2-6 0 15,2-13-1-15,1-15 0 16,3-19 0-16,0 0 0 16,19-10 1-16,-5-14-2 15,-1-5 2-15,4-8-1 16,3-6 0-16,2-3 0 15,3 2 0-15,1 6 0 16,0 5-1-16,1 7 1 16,2 9 0-16,-1 10 0 15,1 11 0-15,-1 9 0 16,-3 8 1-16,-3 5-2 15,-5 1 2-15,-4 3-1 16,-7 1-1-16,-11-1 1 0,-10 2 0 16,-11-8 0-16,-10-2 0 15,-8-5-1-15,-6-4 1 16,1-9-1-16,6-4-2 15,6-7 0-15,16-1-3 16,8-15-6-16,31 15-13 16,-3-18-15-16,27 12 1 15,1-15-1-15,15 13 2 16</inkml:trace>
  <inkml:trace contextRef="#ctx0" brushRef="#br0" timeOffset="7916.4527">20106 2781 96 0,'1'-12'38'16,"-1"12"2"-16,0 0-2 0,-19-7-31 15,-2 7-2-15,3 12-1 16,-5 7-1-16,1 7 0 16,-3 7-1-16,0 6-1 15,6 4 1-15,4 2-1 16,8-2-1-16,7-8 1 15,9-5-1-15,12-9 1 16,7-13-1-16,10-11 0 16,7-11 0-16,4-10-1 15,2-10 1-15,-3-3-1 16,-3-8 1-16,-11-2-1 15,-7 3 0-15,-12 2 0 16,-11 8 1-16,-8 4 0 16,-9 9 0-16,-4 6 1 0,-5 12-1 15,4 1 1 1,4 6 0-16,14-4 0 0,0 0 0 15,15 11-1-15,13-11 1 16,12-3-1-16,9-3 1 16,6-2-1-16,2-1 0 15,-2 2 1-15,-6 2 0 16,-7 4 0-16,-12 5 0 15,-9 7-1-15,-15 8 1 16,-7 8 1-16,-11 7-2 16,-5 0 0-16,-5 7 1 15,2-2-2-15,-4-2 1 16,6-5 0-16,6-5-1 15,5-14 1-15,7-13 0 0,15 0 0 16,7-15 1-16,6-10-1 16,5-7 1-16,1-9 0 15,1 1 1-15,-1 1-2 16,-7 5 0-16,-3 6 0 15,-7 8 0-15,-17 20 0 16,9-2 0-16,-9 19 0 16,-4 10 0-16,-4 1 0 15,3 7-3-15,1-2-1 16,8 9-5-16,-4-18-5 15,22 12-5-15,-22-36-6 16,43 25-11-16,-19-27-5 16,13 0-1-16,-4-12 3 15</inkml:trace>
  <inkml:trace contextRef="#ctx0" brushRef="#br0" timeOffset="8292.4743">21110 2749 109 0,'-19'12'40'16,"18"10"1"-16,-7-11 0 15,3 9-38-15,12-2 0 16,10 2-1-16,3-8 0 16,9-4-1-16,2-10 0 15,2-6 0-15,-1-8 0 16,-2-4-1-16,-2-6 1 15,-10-1-1-15,-2-4 0 16,-10 2 0-16,-4 5 0 16,-6 2-1-16,-5 8 1 0,-6 7 1 15,-5 11-1-15,-5 9 2 16,-5 11-2-16,-4 14 2 15,2 5-2-15,-1 5 1 16,6 2-1-16,7-3-1 16,14-4 0-16,12-12-2 15,17-7-1-15,14-23-5 16,25 0-6-16,-6-32-9 15,27 3-16-15,-7-20-3 16,9 1 2-16,-12-16 0 16</inkml:trace>
  <inkml:trace contextRef="#ctx0" brushRef="#br0" timeOffset="8577.4905">21724 2551 110 0,'-34'30'43'0,"-13"-6"-2"16,15 15 1-16,3-10-39 15,10 2 0-15,11-8-1 16,13-6 0-16,12-6-2 15,13-8 0-15,10-4 0 16,2-5 0-16,-1-1 0 16,2 1 0-16,-9 2 1 15,-9 6 0-15,-10 8 0 16,-11 13 0-16,-15 4 0 15,-8 7-1-15,-7 5 1 16,-3 3-2-16,4 1-2 16,-4-8-7-16,18 6-5 15,-5-31-11-15,28 5-17 16,2-21 0-16,21-2-1 0,7-18 2 15</inkml:trace>
  <inkml:trace contextRef="#ctx0" brushRef="#br0" timeOffset="8721.4988">22155 2934 107 0,'-30'43'42'16,"-9"-8"-2"-16,8 1-5 16,6 13-41-16,-4-20-34 15,22 3-3-15,2-12 1 16,13 7-2-16</inkml:trace>
  <inkml:trace contextRef="#ctx0" brushRef="#br0" timeOffset="9500.5434">22805 2231 88 0,'0'0'37'0,"4"-18"1"0,-4 18 0 16,0 0-33-16,-15 19 0 16,1 0 0-16,2 18 0 15,-5 12-2-15,1 15 2 16,-3 10-2-16,0 12 0 15,1 5-2-15,4 3 0 16,4-4-2-16,3-12-2 16,9-8-4-16,-7-25-25 15,19-1-7-15,-7-27-1 16,9-4 0-16</inkml:trace>
  <inkml:trace contextRef="#ctx0" brushRef="#br0" timeOffset="9716.5554">22619 2706 107 0,'-26'-10'39'0,"-3"-3"1"16,15 16 0-16,2-9-36 16,12 6-2-16,31-4-1 15,7 0 0-15,14-3-2 16,10-2 0-16,8 3-3 15,1-8-5-15,12 14-27 16,-18-9-4-16,-3 12 1 16,-21-6-2-16</inkml:trace>
  <inkml:trace contextRef="#ctx0" brushRef="#br0" timeOffset="10066.5757">22967 2735 107 0,'-14'20'40'16,"3"-10"0"-16,17 10 0 15,1-9-38-15,18-8-1 16,6-4 1-16,10-4 0 16,2-5 0-16,3-4 0 15,-4-2-1-15,-4-5-2 16,-9 4 1-16,-8-1 0 15,-8 0 0-15,-12 2-1 16,-12 3 1-16,-6 4-1 16,-12 5 2-16,-1 7 1 15,-8 8 0-15,-4 6 0 16,-1 8-1-16,3 9 1 0,4 2-2 15,8 4 1-15,9 0-1 16,15-2-1-16,13-4-2 16,11-6-4-16,26 8-15 15,-4-24-17-15,20 4-2 16,-4-14 1-16,12 2-1 15</inkml:trace>
  <inkml:trace contextRef="#ctx0" brushRef="#br0" timeOffset="10450.5977">23435 2813 104 0,'-1'24'37'16,"12"-25"2"-16,16 6-2 15,-5-8-33-15,17-5-1 16,-1-5 0-16,2-2 0 16,-4-1 0-16,-4-1-1 15,-8-1-1-15,-5 1-1 16,-15-1 0-16,-4 0 0 15,-10 1 0-15,-6 3-1 16,-10 6 1-16,-2 5 0 16,-8 7 0-16,0 9 2 15,0 10 0-15,3 8 0 16,2 7 0-16,7 4-1 15,8 3 0-15,10-5 0 16,12-4-2-16,13-10-1 0,14-5-3 16,8-23-9-16,23 3-22 15,-8-26-4-15,19-1-1 16,-6-20-2-16</inkml:trace>
  <inkml:trace contextRef="#ctx0" brushRef="#br0" timeOffset="10628.6078">24127 2350 104 0,'-42'53'40'16,"6"18"1"-16,-4-5-1 15,12 9-36-15,0 3-2 16,7-8-2-16,9 0-6 0,-6-18-26 15,21 0-7-15,-3-17 0 16,12-4-2-16</inkml:trace>
  <inkml:trace contextRef="#ctx0" brushRef="#br0" timeOffset="10817.6187">23818 2742 125 0,'0'0'40'0,"0"12"2"15,15-19-12-15,15 2-31 16,17 1-5-16,7-21-14 16,15 12-18-16,1-19-4 0,7 6 3 15,-5-14-4-15</inkml:trace>
  <inkml:trace contextRef="#ctx0" brushRef="#br0" timeOffset="11155.638">24510 2190 109 0,'-34'56'41'0,"-12"5"2"16,13 16-1-16,-5-2-37 16,6 8 0-16,7-4-1 15,4-4 0-15,9-9-2 16,8-17-2-16,7-9 0 0,8-15 0 15,6-11 0-15,6-13 0 16,3-13 0-16,3-6 0 16,2-4 0-16,-1-2 0 15,-3 0 0-15,-3 4 0 16,-3 8 0-16,-4 12 0 15,-7 14 0-15,-3 7 0 16,-5 9 0-16,-1 7-2 16,2 9-7-16,-7-9-5 15,17 14-10-15,-20-27-16 16,21 1-4-16,-5-17 0 15,10-4 0-15</inkml:trace>
  <inkml:trace contextRef="#ctx0" brushRef="#br0" timeOffset="12036.6884">16032 4395 87 0,'-30'-30'35'0,"-11"-11"0"16,3 2 0-16,-5-15-33 15,3 2 2-15,0-9-2 16,4 0 2-16,5-5-2 0,9 5 0 16,5-4-1-16,10 4 0 15,9 0 0-15,10 3 0 16,10 4-1-16,10 5 1 15,4 5-2-15,7 12 2 16,-4 7 0-16,0 16 0 16,-12 21 1-16,-8 16-1 15,-19 23 1-15,-17 21-1 16,-17 18 1-16,-14 16-1 15,-12 13 0-15,-2 6 1 16,-3 0-2-16,6-10 0 16,17-15 0-16,20-20 1 15,25-26-2-15,30-30 0 16,34-25-4-16,22-38-14 0,33-9-19 15,8-24 0-15,21-5 0 16,-2-15-2-16</inkml:trace>
  <inkml:trace contextRef="#ctx0" brushRef="#br0" timeOffset="12771.7305">16843 3568 82 0,'13'-13'36'15,"-11"-4"-1"-15,-2 17 2 16,0 0-29-16,7 13-2 15,-11 5 1-15,6 14-3 16,-5 13 0-16,3 14-2 0,0 14 1 16,-1 11-1-16,-1 7-1 15,-1 4 0-15,0-2 0 16,0-4-1-16,-2-7 0 15,0-14 0-15,1-13 0 16,1-11 0-16,-1-16 0 16,6-12 0-16,-2-16 0 15,8-14 1-15,1-12-1 16,1-10 1-16,4-8 0 15,1-8 0-15,3-4 0 16,1 1 0-16,-1 4-1 16,3 9 1-16,-2 9-1 15,3 9 0-15,-2 15-1 16,0 10 1-16,-1 14-1 0,-2 8 1 15,-1 8-1-15,-6 6 1 16,-2 5 0-16,-8 0-1 16,-7 3 2-16,-10-2-2 15,-6-1 2-15,-6-7-2 16,-5-2 1-16,-3-11-2 15,2-6-2-15,0-17-5 16,23 2-19-16,-1-24-10 16,21-2-1-16,2-18-1 15,25-1 2-15</inkml:trace>
  <inkml:trace contextRef="#ctx0" brushRef="#br0" timeOffset="13489.7715">17430 4064 97 0,'-15'23'37'15,"2"16"1"-15,-11-6-1 16,14 11-34-16,-9 1 1 16,6 1-2-16,1-2 0 15,2-3-1-15,1-6 1 16,4-5-1-16,2-8-1 15,1-8 1-15,2-14 0 16,0 0-1-16,8-16 0 16,-2-8 1-16,4-9-1 15,3-6 1-15,3-5-1 16,5-4 1-16,1-2-1 0,3 4 0 15,0 5 1-15,1 8-1 16,0 8 1-16,3 8-2 16,-1 10 1-16,3 4 0 15,4 8 0-15,3 3 0 16,5 0 0-16,3 0 0 15,0-1 0-15,2-1 0 16,-4-3 0-16,-6 0 0 16,-6-2 0-16,-8-1 1 15,-14-1-1-15,-10 1 0 16,0 0 1-16,-27 0-1 15,2 3 1-15,-9 4 0 16,-4 8 1-16,-1 6-1 16,-3 5 1-16,3 11-1 0,4 1 0 15,6 4 0-15,8 1 0 16,11-3-1-16,11-4 0 15,10-8 0-15,13-8-1 16,6-13 1-16,8-9 0 16,4-10 0-16,4-11 1 15,3-8 0-15,-4-8-1 16,-3-5 1-16,-4-3-1 15,-5 2 0-15,-8 3 1 16,-4 5 0-16,-9 11-1 16,-6 7 0-16,-6 19 0 15,0 0 0-15,-16 27 0 16,2 3 0-16,0 8-1 15,5 0-1-15,3 7 0 16,6-8-3-16,13 0-1 0,-1-19-7 16,28 9-8-16,-14-33-6 15,25 5-13-15,-9-20 1 16,10-1 0-16,-7-15 1 15</inkml:trace>
  <inkml:trace contextRef="#ctx0" brushRef="#br0" timeOffset="13673.782">18462 4112 95 0,'-24'30'38'0,"4"17"1"16,-6 0-2-16,11 9-31 16,-3-2-2-16,11-2-2 15,4-9-1-15,6-6-1 16,7-12-3-16,2-25-11 0,21-1-24 15,-9-22 0-15,10-6-1 16,-5-18-1-16</inkml:trace>
  <inkml:trace contextRef="#ctx0" brushRef="#br0" timeOffset="14068.8046">18667 3858 100 0,'-1'34'40'0,"-1"-16"0"16,15 12 0-16,-9-5-34 15,9 5-2-15,-1 1 0 16,-1 7 0-16,-5 2-1 16,-3 5-1-16,-8 3-1 0,-5 3 0 15,-2-2-1-15,-5-2 0 16,0-6 0-16,2-8-1 15,6-13 1-15,9-20-1 16,0 0 1-16,23-17 0 16,1-14 0-16,12-9 0 15,5-8 0-15,3 0 1 16,1 0-1-16,-2 5 0 15,-7 9 0-15,-7 10 1 16,-7 14-1-16,-10 12-1 16,-6 13 0-16,-6 7-1 15,-1 11-1-15,-2 2-1 16,5 7-3-16,-4-15-10 0,24 16-7 15,-13-26-14-15,23 2-3 16,2-22 0-16,17-5 2 16</inkml:trace>
  <inkml:trace contextRef="#ctx0" brushRef="#br0" timeOffset="14391.8231">19552 3925 106 0,'-42'13'41'16,"4"17"0"-16,-9-6 0 15,13 8-38-15,-3 3 0 16,13-1-1-16,8-3-1 16,11-7 0-16,12-7-1 0,15-5 0 15,8-8 0-15,7-5-1 16,5 0 1-16,-3-4 0 15,-2 4 0-15,-8 5 1 16,-9 5-1-16,-11 8 0 16,-10 5 0-16,-9 8-1 15,-9 2 0-15,-4 4 0 16,2 1-2-16,-3-6-6 15,12 12-11-15,-11-26-16 16,22 6-5-16,1-23-1 16,15 12-1-16</inkml:trace>
  <inkml:trace contextRef="#ctx0" brushRef="#br0" timeOffset="14526.8308">20046 4222 110 0,'-11'10'38'16,"-12"-16"-8"-16,11 12-28 16,-12-7-44-16,-80 92 0 15,88-101-3-15</inkml:trace>
  <inkml:trace contextRef="#ctx0" brushRef="#br0" timeOffset="17319.9906">20487 3510 76 0,'-23'-9'38'0,"-11"-3"-2"16,1 14 3-16,-13 4-28 15,-1 16-7-15,-1 15-1 16,-5 21 0-16,1 22 1 0,-1 18-2 16,4 10 1-16,9 5-2 15,10-2 0-15,18-6-1 16,17-12-2-16,18-24-3 15,26-16-6-15,12-31-28 16,24-14 0-16,-1-19 1 16,8-9-3-16</inkml:trace>
  <inkml:trace contextRef="#ctx0" brushRef="#br0" timeOffset="17615.0075">20690 3690 96 0,'0'0'38'0,"-2"22"0"16,-1 13-1-16,-11 10-34 15,-1 12-1-15,-4 11-1 16,0 8 1-16,-4 5-2 16,7-4-2-16,3-4 0 15,4-15-3-15,10-8-3 16,-3-27-13-16,13-3-16 15,-11-20-1-15,23-11 0 16,-16-15 3-16</inkml:trace>
  <inkml:trace contextRef="#ctx0" brushRef="#br0" timeOffset="17750.0151">20574 4149 90 0,'-25'-25'39'0,"4"15"-1"15,-6-5 0-15,14 15-29 16,3-2-4-16,10 2-2 16,25 2-3-16,6-12-5 15,28 5-30-15,-3-13-4 16,21 4 1-16,0-14-2 15</inkml:trace>
  <inkml:trace contextRef="#ctx0" brushRef="#br0" timeOffset="18115.0361">21375 4072 98 0,'-24'11'38'15,"9"18"2"-15,-8-7-2 16,5 17-34-16,-2-1-1 16,6 6 0-16,4-2 0 15,6-2-2-15,12-8 0 16,7-6-1-16,10-13 0 15,6-13 0-15,4-13 0 16,6-7 2-16,-5-12-2 16,-1-6 1-16,-9-4-1 15,-8-2 1-15,-10 2-1 16,-9 2 0-16,-7 8-1 15,-7 7-1-15,-3 9 0 0,-2 6-1 16,7 14-6-16,-3-10-29 16,16 6-1-16,17 5 0 15,11-3 0-15</inkml:trace>
  <inkml:trace contextRef="#ctx0" brushRef="#br0" timeOffset="18349.0494">21990 3645 101 0,'-13'5'38'16,"-17"6"1"-16,6 26-3 16,-7 10-33-16,-1 18 0 0,0 10-1 15,3 13 0-15,3 2-2 16,8 1 0-16,7-5-2 15,5-10-2-15,14-5-6 16,-8-29-28-16,17-7-1 16,-7-27 1-16,9-8-2 15</inkml:trace>
  <inkml:trace contextRef="#ctx0" brushRef="#br0" timeOffset="18499.058">21726 4117 108 0,'-19'-18'38'16,"19"18"1"-16,-12-12-4 15,12 12-34-15,34-14-2 0,0-7-3 16,19 4-27-16,-3-18-6 16,15 5-1-16,-7-15 0 15</inkml:trace>
  <inkml:trace contextRef="#ctx0" brushRef="#br0" timeOffset="18860.0787">22234 3623 109 0,'-14'20'39'16,"-9"2"1"-16,10 19-2 15,-4-2-35-15,-2 13 1 16,1 4-1-16,3 7 0 16,-3 1-1-16,3 1 0 15,3-4 0-15,2-4-1 0,5-9-1 16,2-10 1-16,7-13-1 15,5-13 0-15,4-13 0 16,4-12 0-16,4-10 0 16,1-7 1-16,0-2-1 15,-1-1 0-15,-4 4 0 16,-1 3 1-16,-4 10-1 15,0 12 1-15,-12 4-1 16,15 24-1-16,-8 0 1 16,0 5-2-16,3 8-1 15,-2-3-1-15,7 6-2 16,-3-16-8-16,19 9-19 15,-15-20-8-15,12 0 1 16,-6-18-1-16</inkml:trace>
  <inkml:trace contextRef="#ctx0" brushRef="#br0" timeOffset="19434.111">22516 4139 75 0,'0'11'39'15,"0"-11"-1"-15,2 24 1 16,-2-24-12-16,16 11-24 15,2-9-1-15,7-1 1 16,1-5-2-16,2-6 0 16,0-6 0-16,-1-1 0 15,-6-5 0-15,-7-2-1 16,-10 0 0-16,-5 2 1 0,-12 1-1 15,-3 6 0-15,-6 6 1 16,-2 9-1-16,-4 9 0 16,0 8 1-16,4 10 0 15,5 4 0-15,5 6-1 16,5 2 1-16,8-3 0 15,11-3-1-15,9-7 0 16,10-7 0-16,8-7 1 16,4-5-1-16,1-9 0 15,2-2 0-15,-5-2 0 16,-5-3 1-16,-7 4-1 15,-8 3 0-15,-19 2 0 16,11 14 0-16,-15 2 0 16,-7 6 0-16,-2 6 0 0,-1 0-1 15,-2 3 1-15,5-4 0 16,-1-5 0-16,6-8 1 15,6-14 0-15,0 0 0 16,19-20 0-16,-1-8 0 16,1-6 0-16,4-4 1 15,-1-5-1-15,1 0 0 16,-1 5-3-16,-6 3 0 15,5 13-9-15,-13-7-9 16,14 21-19-16,-11-7-4 16,14 16 3-16,-1-7-3 15</inkml:trace>
  <inkml:trace contextRef="#ctx0" brushRef="#br0" timeOffset="20242.1577">23496 4176 45 0,'0'0'34'0,"-11"-12"2"15,11 12-1-15,0 0-15 16,-11-5 7-16,11 5-19 15,-7 14-1-15,3 1-2 16,-6 1 0-16,3 12-2 16,-4 2 1-16,2 8-3 15,0 2 2-15,3 5-2 16,3-4 0-16,5 0 0 15,0-6-1-15,5-6 1 16,2-9-1-16,-2-9 0 16,-7-11 0-16,17-5 0 0,-13-10 0 15,-3-9 1-15,-1-6-1 16,0-5 0-16,-2-7 0 15,2-3 0-15,2-1 0 16,3-2 1-16,4 3-1 16,2 5 0-16,4 4 0 15,2 8 1-15,2 7-1 16,0 8 0-16,1 11 0 15,-4 8 0-15,-3 7 0 16,-4 5 0-16,-4 4 0 16,-5 2 0-16,-5 2 0 15,-4 4 0-15,-4 1 0 16,-1-4-1-16,-2 3 1 15,2 0-1-15,-1-1 1 0,2 3 0 16,1 1 0-16,0 2 0 16,-2 4 0-16,2 7 0 15,-7 10 0-15,-4 5 0 16,-4 6 0-16,-2 0 1 15,0 0 0-15,5-4-1 16,5-8 0-16,5-16-4 16,24-9-7-16,-10-30-19 15,45-17-8-15,-8-20-2 16,17-5-2-16,-5-21 2 15</inkml:trace>
  <inkml:trace contextRef="#ctx0" brushRef="#br0" timeOffset="20470.1708">23980 3468 92 0,'-1'16'39'15,"0"26"2"-15,-19 9-3 16,6 23-17-16,-9 5-20 15,-2 15 0-15,1 7-1 16,-1 1-2-16,10 4-4 16,1-17-7-16,21 4-25 15,-4-20-1-15,17-6 0 16,-1-25-1-16</inkml:trace>
  <inkml:trace contextRef="#ctx0" brushRef="#br0" timeOffset="20866.1934">24164 4197 110 0,'-17'-4'39'16,"-9"-4"2"-16,4 16-4 15,-1-1-32-15,2 9-2 16,-4 4 0-16,4 6-1 15,1 2 0-15,5 3-1 16,1-2 1-16,7-2-1 16,4-4 0-16,6-6-1 15,-3-17 1-15,23 9-1 0,-1-18 1 16,3-9-1-16,4-8 1 15,3-7-1-15,-3 0 1 16,0-2 0-16,-6 5-1 16,-4 5 1-16,-4 5-2 15,-15 20 2-15,0 0-2 16,0 12 0-16,-9 12 0 15,-2 7-2-15,2 5-1 16,3-1-1-16,8 5-3 16,-2-16-8-16,27 7-8 15,-13-23-16-15,19 2 2 16,0-20-2-16,10 0 1 15</inkml:trace>
  <inkml:trace contextRef="#ctx0" brushRef="#br0" timeOffset="21076.2054">24510 4192 106 0,'-9'-16'39'0,"9"16"2"15,-29-5-3-15,20 15-33 16,-13 5-1-16,3 11-2 16,0 3 0-16,2 3-2 15,0 4 1-15,2-2-1 16,7 2 0-16,6-7-1 15,3 1-2-15,3-16-5 16,18 6-12-16,-10-22-19 16,17-1 0-16,-1-17-1 15,11 0-1-15</inkml:trace>
  <inkml:trace contextRef="#ctx0" brushRef="#br0" timeOffset="21429.2256">24600 4332 67 0,'-13'22'38'0,"1"-10"0"16,13 3-1-16,-1-15-15 16,25-4-13-16,-2-4-5 15,7-2 0-15,4-9-2 16,4 2 1-16,-1-5-2 15,-2 0 1-15,-6-1-1 16,-9 3 0-16,-8-1 0 16,-7 6 0-16,-11 4-1 15,-8 7 1-15,-7 7-1 0,-9 10 0 16,-2 9 1-16,-5 6-1 15,1 7 1-15,2 6-1 16,9-2 0-16,6-1-1 16,13-5-2-16,11-8-1 15,19-5-6-15,-1-22-14 16,26 3-16-16,-1-18 1 15,12-2-2-15,-3-12 3 16</inkml:trace>
  <inkml:trace contextRef="#ctx0" brushRef="#br0" timeOffset="21737.2433">25126 4173 77 0,'-32'6'39'0,"7"14"0"0,-9-8 0 16,13 18-10-16,-11-8-24 15,14-3-2-15,3-1 0 16,7 1-2-16,7-6-1 15,6 1 1-15,-1-2-1 16,6 0 0-16,-2-1 1 16,2-1-1-16,-10-10 0 15,12 17 0-15,-12-17 0 16,9 14 0-16,-9-14 0 15,0 0-1-15,2 13-1 16,-2-13 0-16,0 0-1 16,0 0 0-16,-2 13-3 15,2-13-3-15,-2 11-9 0,-11-14-14 16,13 3-6-16,0 0 1 15,0 0-2-15</inkml:trace>
  <inkml:trace contextRef="#ctx0" brushRef="#br0" timeOffset="22060.2617">25109 3762 104 0,'23'9'40'16,"-5"5"2"-16,11 17-4 0,-4 1-31 15,4 14-1-15,-2 1-1 16,1 11-1-16,-13 3-2 15,-1 0 0-15,-7 5-2 16,-9-2 1-16,-3-5-1 16,-9 0 0-16,-5-6-2 15,-7-7-1-15,0-1-7 16,-10-18-10-16,26 2-15 15,-17-20-8-15,14 1 0 16,-2-17-1-16</inkml:trace>
  <inkml:trace contextRef="#ctx0" brushRef="#br1" timeOffset="28037.6036">15294 5712 74 0,'-5'-18'35'0,"4"8"-1"16,-4-4 1-16,5 14-31 15,-12-3 2-15,8 16-2 16,-4 4 0-16,4 9 1 15,-4 4-1-15,2 9-2 16,-1 10 1-16,2 7 0 16,-1 6 0-16,4 3-1 15,2-2 1-15,4-1-4 16,5-7 2-16,7-9-1 15,4-16 1-15,8-20-1 16,4-21 0-16,6-20 0 0,3-17 1 16,2-8-1-16,-3-9 0 15,-4 0 2-15,-7 1-3 16,-2 9 4-16,-10 12-4 15,-4 13 3-15,-9 14-3 16,-4 16 1-16,-3 15 1 16,-2 12-3-16,0 12 3 15,0 8-3-15,5 8 3 16,0 2-2-16,6-2 2 15,4-6 0-15,6-9-1 16,6-13 1-16,6-18 0 16,2-14 1-16,5-19-1 15,2-14 1-15,0-13-2 16,-2-8 2-16,-5-11-2 0,-4-3-1 15,-6 2-1-15,-8 2-1 16,-2 12-2-16,-10 6-2 16,4 19-4-16,-13 2-25 15,9 30-2-15,0 0 0 16,-3 19 0-16</inkml:trace>
  <inkml:trace contextRef="#ctx0" brushRef="#br1" timeOffset="28390.6238">16246 6072 86 0,'5'25'36'0,"4"0"-2"0,-4-13 3 15,10 0-31-15,0-12 0 16,12-3-1-16,3-12-2 15,11-7-1-15,2-5 0 16,0-1 0-16,-3-5 0 16,-7 3-1-16,-11 1 0 15,-11 6 0-15,-16 7 0 16,-15 7 0-16,-15 7 1 15,-6 9-1-15,-8 8 0 16,-3 11 1-16,2 5-1 16,6 6 1-16,8 2-1 15,13 3 0-15,14-4 0 16,17-3-2-16,15-8-1 15,15-16-8-15,30 1-26 16,0-16-3-16,20-4 0 0,0-14-2 16</inkml:trace>
  <inkml:trace contextRef="#ctx0" brushRef="#br1" timeOffset="28887.6521">17443 5966 97 0,'3'-11'38'16,"-3"11"-1"-16,-9 14 1 15,-1 11-33-15,-9 6-1 16,2 11-1-16,-3 5-1 15,5 5 1-15,5-3-2 16,5 0 1-16,7-9-1 16,11-10 1-16,10-15-1 15,11-14 0-15,9-18 0 16,3-14 0-16,6-11 0 15,-2-8 0-15,-3-4 1 16,-6-1-2-16,-10 7 1 0,-5 8 0 16,-12 12-1-16,-10 14 1 15,-4 14-1-15,-12 18-1 16,0 11 1-16,-2 7-1 15,6 6-1-15,0 3-1 16,10-1-2-16,6-11-5 16,22 4-22-16,-1-25-8 15,19-2 1-15,1-21-1 16</inkml:trace>
  <inkml:trace contextRef="#ctx0" brushRef="#br1" timeOffset="29209.6706">18198 5924 104 0,'-26'2'37'0,"-9"-2"1"16,9 13-1-16,-1-4-34 16,13 7 0-16,3 0 0 15,11 5-2-15,5-3 1 16,10 4-1-16,3-1 0 15,9 1 0-15,-1-1 0 16,4 2 0-16,-4-1 0 16,1 0-1-16,-6 1 1 15,-5 1-1-15,-7 0 0 16,-6 0 1-16,-8 1-2 15,-8-4 1-15,-4-1-2 16,-5-6 0-16,3-3-2 16,0-12-5-16,19 1-21 0,-6-14-9 15,21-2 1-15,1-16-1 16,19 0 1-16</inkml:trace>
  <inkml:trace contextRef="#ctx0" brushRef="#br1" timeOffset="29553.6903">18488 6158 101 0,'-12'12'37'0,"15"7"2"16,-3-19-2-16,18 5-33 16,2-12 0-16,10-1 0 15,9-9-2-15,6-3 1 16,0-3-1-16,0-2 0 0,-9-1-1 15,-7 0 1 1,-11 1-1-16,-12 3-1 0,-13 5 1 16,-13 5-1-16,-6 5 1 15,-5 9-1-15,-4 8 1 16,-1 13-1-16,-3 13 0 15,5 10 1-15,4 6 0 16,6 5-1-16,10 1 0 16,13-6 0-16,11-5-1 15,17-16-2-15,28-6-5 16,9-31-16-16,37-2-14 15,7-24-2-15,27-7 0 16,1-16-1-16</inkml:trace>
  <inkml:trace contextRef="#ctx0" brushRef="#br1" timeOffset="29908.7106">19819 5929 85 0,'-14'-6'38'15,"8"19"-1"-15,-10 6 2 16,4 22-16-16,-4 0-21 15,2 7 0-15,0 4-2 16,4 1 0-16,6 0-3 16,3-12-5-16,20-3-27 15,-6-22-3-15,14-8 1 16,-1-20-3-16</inkml:trace>
  <inkml:trace contextRef="#ctx0" brushRef="#br1" timeOffset="30074.7201">19840 5690 93 0,'0'0'31'16,"-7"15"-3"-16,7-15-12 15,28 19-50-15,-6-10 0 16,15 8-3-16,0-6 4 15</inkml:trace>
  <inkml:trace contextRef="#ctx0" brushRef="#br1" timeOffset="33310.9052">20297 5991 74 0,'0'0'36'0,"0"0"-1"16,0 0 1-16,-7 10-18 15,6 8-14-15,-9 0 0 16,2 11-1-16,-5 1 0 0,2 8 0 16,1-4-1-1,3 3 0-15,1-3-1 0,4-4 0 16,1-7 1-16,3-7-1 15,-2-16 0-15,0 0 0 16,16-11 1-16,-6-9-1 16,-3-12 1-16,1-4-1 15,-4-7 1-15,2-3-1 16,-5-3 0-16,2 3-1 15,-3 5-1-15,0 4 1 16,1 7-2-16,3 6 3 16,6 5-3-16,5 5 2 15,8 9-5-15,6 1 3 16,8 6 0-16,1-3-6 0,12 16-13 15,-6-14-18-15,13 13 3 16,-14-8-2-16,5 6 3 16</inkml:trace>
  <inkml:trace contextRef="#ctx0" brushRef="#br1" timeOffset="33913.9396">20851 5918 103 0,'0'0'37'16,"-20"8"1"-16,-8-2-1 15,8 15-31-15,-8 2-2 16,1 11 0-16,-2 5-1 15,4 10 0-15,3 0-1 16,6 1 0-16,9-3-1 16,7-4 1-16,9-11-2 15,12-12 1-15,8-12 0 0,5-12-1 16,3-12 0-16,3-10 1 15,-3-10-1-15,-5-3 0 16,-7-6 1-16,-10 0-2 16,-6 0 1-16,-9 2 0 15,-1 8 0-15,-8 5 0 16,-1 4 0-16,1 9 0 15,4 5 0-15,5 12 0 16,0 0 0-16,12-7 0 16,5 11 0-16,7 2 0 15,0-1 1-15,9 3 0 16,3 1-1-16,-1 3 1 15,-1 2 0-15,-4 5-1 16,-7 1 1-16,-6 4-1 0,-5 5 0 16,-10 0 0-16,-6 2 0 15,-4-2 1-15,-4-2-1 16,2-3-1-16,-2-7 1 15,5-5 0-15,7-12 0 16,0 0 0-16,14-13 0 16,1-5 0-16,6-8 0 15,1-1 0-15,6-2 0 16,-4 0 0-16,-1 2 0 15,-3 8 0-15,-4 7 1 16,-2 8-1-16,-14 4 0 16,17 19-1-16,-9 3 0 15,-2 5-3-15,6 11-5 16,-8-12-16-16,17 12-15 0,-5-9 0 15,12 0-1-15,0-12 0 16</inkml:trace>
  <inkml:trace contextRef="#ctx0" brushRef="#br1" timeOffset="34347.9645">22563 5563 106 0,'0'0'39'0,"-6"-18"-1"16,6 29-2-16,-4 5-33 16,-3 11-1-16,0 7-1 15,2 12 2-15,-4 7-1 16,3 10 1-16,-4 3-1 15,-1 4 0-15,3-3-1 0,0-9-1 16,5 0-3-16,-3-16-6 16,14-2-29-16,-8-21-1 15,10 0 1-15,-10-19-2 16</inkml:trace>
  <inkml:trace contextRef="#ctx0" brushRef="#br1" timeOffset="34797.9903">22402 5927 105 0,'-21'-10'38'0,"11"13"0"16,-3 0 0-16,13-3-27 16,6 13-9-16,11-5 0 15,11-2 0-15,10-1-1 0,11-3 1 16,9-1-1-16,3-2 0 15,3-1 0-15,-4 1 0 16,-4 2-1-16,-9 0 1 16,-13 1-1-16,-7 2 1 15,-11 2 0-15,-16-6 0 16,3 21-1-16,-12-4 1 15,-5 5 1-15,-4 4-1 16,-1 6 0-16,2 5 0 16,2 0 1-16,5 1-2 15,9-3 0-15,8-5 0 16,9-8 0-16,11-11 0 15,4-10 0-15,4-11 0 16,1-11 0-16,1-9 0 0,-6-6 0 16,-5-7 0-16,-10-3 0 15,-9 2 0-15,-12 0 0 16,-9 7-4-16,-9 2-1 15,-2 19-6-15,-17-6-15 16,10 21-15-16,-8-3 1 16,12 10 0-16,2-1 0 15</inkml:trace>
  <inkml:trace contextRef="#ctx0" brushRef="#br1" timeOffset="36249.0732">15491 7063 92 0,'7'-17'35'0,"-7"17"-1"16,0 0-1-16,-2 20-29 0,-5-2 1 16,4 12-1-16,-6 4-2 15,3 12 0-15,-4 6 0 16,-3 8 0-16,2-1 0 15,0 6-1-15,-2-4 0 16,4-3-1-16,3-14 1 16,3-8 0-16,5-15 0 15,-2-21 1-15,20-3-1 16,-3-22 0-16,4-8 1 15,5-10-1-15,-1-1 1 16,3-2-1-16,-3 0 0 16,-3 8 1-16,0 7-1 15,-7 14-1-15,2 10 0 16,-17 7 1-16,16 22-1 15,-10 6 1-15,-2 13-1 0,0 5-1 16,-1 9 0-16,3-3-1 16,3 4-1-16,2-10-2 15,10-4-6-15,-4-16-25 16,20-6-3-16,-2-18 1 15,10-8-2-15</inkml:trace>
  <inkml:trace contextRef="#ctx0" brushRef="#br1" timeOffset="36633.0948">15974 7440 103 0,'-28'5'37'0,"12"10"1"15,1-7-2-15,16 2-32 0,4 1-2 16,13-1 0-16,7-7 0 15,7 0 1-15,3-7-1 16,3-2 0-16,-2-6 0 16,-4-2-1-16,-7-3 1 15,-7-4-1-15,-11 1 0 16,-6 4 0-16,-12 1 0 15,-8 4-1-15,-9 6 1 16,-2 6-1-16,-10 7 0 16,0 7 0-16,1 7 0 15,2 8 1-15,5 2-1 16,12 5 0-16,9-1 0 15,13-1 0-15,17-9 0 16,14-7-1-16,14-12-2 0,12-14-2 16,14-7-3-16,-2-27-16 15,17 5-15-15,-8-21 0 16,6 2 1-16,-11-10 0 15</inkml:trace>
  <inkml:trace contextRef="#ctx0" brushRef="#br1" timeOffset="36814.1055">16713 6858 100 0,'-25'4'37'0,"6"28"1"16,-9 9-1-16,9 20-27 16,-7 11-7-16,3 8 0 15,4 5-2-15,7-2 0 0,6-6-2 16,6-13-3-1,15 2-11-15,0-29-21 0,19-7-3 16,-1-22 2-16,11-8-3 16</inkml:trace>
  <inkml:trace contextRef="#ctx0" brushRef="#br1" timeOffset="37354.1365">16923 7331 99 0,'-11'23'38'0,"-6"0"1"16,4 16-1-16,-5 4-33 15,4-1-1-15,1 2-1 16,3 2-1-16,3-4-1 0,2-3 0 16,3-6 0-1,1-5-1-15,2-8 0 0,0-8 0 16,-1-12 0-16,0 0 0 15,13-19 0-15,-6-7 0 16,1-7 0-16,1-9 0 16,1-4 1-16,3-7-1 15,1-4 0-15,5-2 1 16,-3 7-2-16,1 3 2 15,3 9-1-15,-2 8 0 16,2 11 0-16,0 12 1 16,-2 10-1-16,-1 12-1 15,-5 7 1-15,1 8 0 16,-3 7 1-16,-4 3-2 15,-3 4 1-15,-7 3 0 0,-5 1 1 16,-3-3-1-16,-3-1 0 16,-7-5 0-16,3-6 0 15,-5-7 0-15,3-8 0 16,-2-3 0-16,2-6 0 15,1 0 1-15,-1 2-1 16,-1 6 0-16,-1 6 1 16,-2 13-1-16,0 9 1 15,0 11 1-15,0 9-2 16,2-1-3-16,12 10-12 15,-6-18-21-15,17-2-3 16,-1-14-1-16,11-8-1 16</inkml:trace>
  <inkml:trace contextRef="#ctx0" brushRef="#br1" timeOffset="38640.21">18125 7276 85 0,'4'-12'37'0,"-11"-2"-3"16,7 14-3-16,-20-11-19 16,20 11-3-16,-31 15-2 15,11 5-1-15,-4 4-1 16,-1 12-1-16,1 3-1 15,2 7-1-15,2 4 1 0,7 0-2 16,8-6 1-16,8-2-1 16,12-7-1-16,10-11 0 15,12-14 0-15,8-10 0 16,5-12 0-16,3-13 1 15,2-6-1-15,-7-8 0 16,-4-4 0-16,-11-1 0 16,-11 5-1-16,-13 0 0 15,-11 4 1-15,-10 10 0 16,-8 4-1-16,-5 9 1 15,-4 6 0-15,0 5 0 16,1 4 0-16,8 4 2 16,7 3-2-16,13-10 0 15,5 17 1-15,14-13 0 0,12-1-2 16,5-5 0-16,10-2 1 15,3-3 0-15,1 0-1 16,-1 2 0-16,-9-2 1 16,-5 5 1-16,-7 3-1 15,-10 5 2-15,-9 7-1 16,-9 6 0-16,-9 8 0 15,-6 4 1-15,-3 8-1 16,-3 3 0-16,0 2 0 16,3-4-1-16,6-3 0 15,9-10 0-15,12-8 0 16,9-14 1-16,11-17-2 15,9-12 2-15,7-10-1 0,4-6 0 16,3-5 0-16,-5-2-1 16,-6-1 1-16,-5 10 1 15,-12 5-1-15,-7 12 0 16,-13 10 0-16,-4 11 0 15,-15 5 1-15,0 14 1 16,-2 10-2-16,2 1 0 16,2 8 0-16,3-1 0 15,12-3 0-15,8-4 0 16,14-10 0-16,8-11 0 15,12-12 0-15,7-11 0 16,6-9 0-16,5-8 0 16,-4-2 0-16,-1-1 0 15,-13 4 0-15,-7 4 0 0,-11 10 0 16,-10 12 0-16,-16 4 0 15,0 26 0-15,-14 1 0 16,-6 12 0-16,2 2 0 16,-4 8 0-16,4-3 0 15,4-3 0-15,5-9 0 16,6-8 0-16,7-14 0 15,9-14 0-15,2-11 0 16,5-10 0-16,-2-10 0 16,2-7 0-16,0-3 0 15,-2-3 0-15,0 2 0 16,-7 2 0-16,3 3 0 15,-2 2 0-15,5 12-5 16,-4-6-8-16,19 23-6 16,-13-13-12-16,19 17-9 0,-3-3-2 15,13 13 1-15,-1-4-1 16</inkml:trace>
  <inkml:trace contextRef="#ctx0" brushRef="#br1" timeOffset="39346.2504">20234 6990 70 0,'5'-19'36'16,"5"10"1"-16,-9-8-1 15,9 19-7-15,-10-2-23 16,-7 16 0-16,-1 9-1 16,0 19 0-16,-7 10-1 0,3 11-2 15,-3 6 0-15,1 9 0 16,4-5-1-16,0-2 0 15,1-8 0-15,7-11-1 16,1-11 0-16,3-10 1 16,6-11-1-16,-8-22 0 15,24 5 0-15,-9-18 0 16,3-8 0-16,-2-5 0 15,3-5 0-15,-1-4 1 16,3 2-1-16,1-1 0 16,-2 8 0-16,3 4 0 15,2 5 0-15,1 9 0 16,2 6 0-16,0 10 0 15,0 7 0-15,-4 10 0 0,-2 1 0 16,-8 10 0 0,-6 1 0-16,-10 1 0 0,-9 0 0 15,-10-3 0-15,-10-7-1 16,-5-3 1-16,-7-10-1 15,-2-11-1-15,6-10 0 16,3-13-3-16,16-2-6 16,2-24-8-16,30 5-20 15,-1-14 1-15,23 3 0 16,5-9-3-16</inkml:trace>
  <inkml:trace contextRef="#ctx0" brushRef="#br1" timeOffset="39578.2632">20807 7003 87 0,'0'0'38'0,"0"0"0"16,0 0 1-16,-12 25-12 16,1 1-24-16,-2 14-1 15,-3 9 0-15,-3 8-1 16,-2 8 0-16,4 5-1 15,0-1-1-15,2-1-1 16,11-3 0-16,2-17-5 16,19 1-7-16,-2-25-24 15,20-9-1-15,3-21 0 16,17-6 0-16</inkml:trace>
  <inkml:trace contextRef="#ctx0" brushRef="#br1" timeOffset="39901.2822">21109 7333 94 0,'-2'-20'39'0,"-15"2"1"16,-2 17-1-16,-13 0-22 15,5 14-11-15,0 5-3 16,4 9 0-16,-1 7-1 16,5 4 0-16,5 0-1 15,5 2 0-15,6-4 0 16,7-4 0-16,8-9 0 15,6-9-1-15,8-13 0 16,8-12 0-16,1-12 0 16,1-8-1-16,5-9 1 15,-6-6-2-15,-8 0 0 16,-6-2 1-16,-6 5-2 15,-12 6 1-15,-10 11-1 0,-6 5 0 16,-4 9-1-16,-5 10 1 16,10 14-7-16,-7-10-8 15,24 15-19-15,-4-5-1 16,20 5 0-16,3-9-1 15</inkml:trace>
  <inkml:trace contextRef="#ctx0" brushRef="#br1" timeOffset="40224.3007">21479 7268 115 0,'-28'19'40'16,"-8"-7"-1"-16,5 21 0 15,-5-6-34-15,8 8-2 0,5 0 0 16,7 6 0-16,5-1-1 15,11 0 0-15,10-5-1 16,6-7 0-16,12-11-1 16,9-10 0-16,1-11 2 15,4-10-2-15,-4-9 0 16,-5-7 0-16,-5-6 0 15,-8-2-2-15,-8 2 1 16,-12-3-2-16,-4 7 0 16,-4 1-1-16,1 8-1 15,-5-4-7-15,12 27-7 16,-8-17-20-16,8 17 0 15,13 0 0-15,7 9-2 16</inkml:trace>
  <inkml:trace contextRef="#ctx0" brushRef="#br1" timeOffset="40600.3222">22041 7326 113 0,'-18'-9'41'0,"-7"17"0"15,-16-4-2-15,2 13-34 16,-5 2-1-16,4 9-1 15,3 3-1-15,7 5 1 16,9 1-2-16,11-4 0 16,12-5 1-16,15-8-2 15,13-13 0-15,6-14 0 0,8-14 0 16,5-14 0-1,5-15 0-15,-3-7 0 0,-2-9 0 16,-7-4 0-16,-8 2 0 16,-10 3 0-16,-10 12 0 15,-8 10 0-15,-11 19 0 16,-6 15 0-16,-7 20 0 15,-8 18 0-15,2 17 0 16,-1 5 0-16,10 17-12 16,-5-11-6-16,21 11-10 15,-3-18-15-15,18 2 0 16,7-17-1-16,18-4 3 15</inkml:trace>
  <inkml:trace contextRef="#ctx0" brushRef="#br1" timeOffset="41125.3522">23025 7279 95 0,'-10'-16'37'16,"-3"7"1"-16,-18-4-7 15,10 15-21-15,-15 0-2 16,3 16-2-16,-8 5-2 16,6 8-1-16,0 4 0 0,10 6-2 15,6 0 0-15,11 0-1 16,15-7 0-16,12-7-2 15,19-4-2-15,6-22-8 16,27 4-25-16,-5-17-2 16,13-3 0-16,-2-14-1 15</inkml:trace>
  <inkml:trace contextRef="#ctx0" brushRef="#br1" timeOffset="41501.3736">23416 7266 99 0,'-40'16'39'0,"3"12"0"15,-9-2 0-15,19 8-22 0,-10-2-13 16,6 4-2-16,7-3 1 16,7 2-1-16,9-7 0 15,9-3 0-15,11-9-1 16,9-6-1-16,9-7 0 15,5-8 0-15,3-10 0 16,1-6 0-16,0-4-1 16,-2-6 1-16,-5-1 0 15,-8-3 0-15,-5 4 0 16,-7 2 0-16,-6 6 1 15,-6 7-1-15,0 16 1 16,-17-3-1-16,2 16 0 16,1 9 0-16,-1 5-1 15,3 3 1-15,7 3-3 0,4-5 0 16,12-1-4-16,2-19-8 15,26 7-15-15,-9-23-10 16,14-2-1-16,-3-14 1 16,8-2 1-16</inkml:trace>
  <inkml:trace contextRef="#ctx0" brushRef="#br1" timeOffset="41826.3923">23800 7286 85 0,'-19'21'37'0,"9"11"2"15,-9-7 0-15,8 21-11 16,-4-9-25-16,2 5 0 15,0-2-1-15,3-1 0 16,1-3 0-16,3-5-1 16,2-7 0-16,0-8 0 0,4-16 0 15,0 0-1-15,0 0 1 16,16-31 0-16,-5 2 0 15,-2-5-1-15,0-8 1 16,2-3 0-16,0-2 0 16,0 6 0-16,-1 2 0 15,-1 7 0-15,-1 7-2 16,5 8 0-16,1 10-1 15,0 1-4-15,8 19-4 16,-8-16-9-16,21 18-19 16,-12-13-3-16,12 9 1 15,-6-10 0-15</inkml:trace>
  <inkml:trace contextRef="#ctx0" brushRef="#br1" timeOffset="42144.4105">24142 7316 91 0,'0'0'37'0,"-8"27"1"15,-8-7 1-15,6 17-26 16,-6-5-8-16,5 8 0 15,-3 2-1-15,1 2 0 16,1-4-1-16,1-1 0 16,4-8-1-16,0-6-1 15,5-13 1-15,2-12-1 16,8-11 0-16,3-12 0 15,4-11-1-15,4-8 1 16,-2-8-1-16,6-4 0 16,-1-2 1-16,-2 7 0 15,-1 4-1-15,-5 8 2 16,-3 11-2-16,-2 9-2 0,1 12-1 15,-10 5-2-15,23 11-6 16,-23-11-8-16,38 22-15 16,-19-16-8-16,19 5 2 15,-1-14-1-15</inkml:trace>
  <inkml:trace contextRef="#ctx0" brushRef="#br1" timeOffset="42590.436">24597 7269 90 0,'-12'0'37'15,"1"13"1"-15,-13-7 1 16,10 18-13-16,-8-5-22 15,4 1-2-15,3 8 1 16,4 2-1-16,4 0 1 16,5 5-1-16,4-4 0 0,7 0-1 15,3-9 0-15,5-5 0 16,4-10 0-16,4-8-1 15,3-10 0-15,1-7 0 16,0-7 0-16,-2-7 0 16,1 1-1-16,-3-2 0 15,-3 5 1-15,-1 4-2 16,-6 6 1-16,-2 5 0 15,-13 13 0-15,16 2 0 16,-15 14 1-16,-7 12 0 16,-3 10 1-16,-4 17 0 15,-4 12 1-15,-7 17-1 16,-4 9-1-16,-6 6 1 0,0 2 0 15,-4 1-1-15,-2-8 0 16,-1-8-1-16,0-14 0 16,-1-16 1-16,0-17-2 15,1-16 0-15,2-9-3 16,-5-28-8-16,14 1-5 15,-18-29-8-15,19-1-15 16,-7-24-2-16,11-3 2 16,-1-11 1-16</inkml:trace>
  <inkml:trace contextRef="#ctx0" brushRef="#br1" timeOffset="43448.4851">15855 8590 95 0,'0'-30'36'0,"0"9"1"16,-13-2-2-16,0 15-30 15,-5 2 0-15,0 15-2 16,-5 8 0-16,-1 14 0 16,-3 7-1-16,-2 12 0 15,4 6 0-15,2 3 0 16,5-4 0-16,9 0 0 15,7-6 0-15,10-10-2 16,11-13 2-16,15-15-2 16,11-17 1-16,9-14-1 0,3-15 0 15,0-10 2-15,-7-7-2 16,-9-6 1-16,-16-2-1 15,-17 6 1-15,-19 4-2 16,-20 12 1-16,-11 13-1 16,-7 8 0-16,-2 11-1 15,3 8-1-15,13 10-1 16,14 2 0-16,22 8-6 15,16-17-9-15,37 9-17 16,3-15-1-16,29 1 0 16,3-13-2-16</inkml:trace>
  <inkml:trace contextRef="#ctx0" brushRef="#br1" timeOffset="43650.4966">16636 8459 108 0,'-38'22'35'16,"-7"5"1"-16,2 12-3 15,-11 7-31-15,8 8-1 16,2 5 0-16,2 5-1 16,6-2 1-16,5-4-3 15,11-4-3-15,-3-18-26 16,17-9-6-16,6-27 1 15,0 0-1-15</inkml:trace>
  <inkml:trace contextRef="#ctx0" brushRef="#br1" timeOffset="43830.5069">16272 8662 112 0,'-13'9'37'16,"17"9"2"-16,-2-2-3 16,21 0-33-16,1-1-2 15,19-4-1-15,16-6-1 16,6-12-5-16,23 7-16 15,-9-16-15-15,11 5 0 16,-9-10 0-16,1 6-1 16</inkml:trace>
  <inkml:trace contextRef="#ctx0" brushRef="#br1" timeOffset="44363.5372">16956 8558 103 0,'-24'9'37'0,"10"13"1"16,-4-2-3-16,7 18-29 15,-3-2 0-15,7 9-2 16,0-2 0-16,10-2-2 16,3-5 1-16,5-6-2 15,7-11 1-15,8-11-1 16,4-19 0-16,4-10 0 15,3-11-1-15,0-8 2 16,0-11-2-16,-3-1 1 16,-4-2-2-16,-4 2 2 15,-4 8-2-15,-5 12 1 16,-8 15-1-16,-9 17 0 0,8 22 1 15,-11 20-1-15,-7 22 1 16,-2 19-1-16,-4 16 2 16,-2 14-2-16,-1 5 2 15,0 1-2-15,3-6 1 16,0-10 1-16,1-13-2 15,5-18 2-15,1-18-1 16,2-21 0-16,1-22 0 16,6-11 0-16,-6-35 1 15,5-5-1-15,1-17 1 16,-1-11-1-16,2-8 0 15,1-7 0-15,2 2 1 16,3 2-1-16,3 5-1 16,4 9-2-16,7 10-1 0,2 4-6 15,20 25-7-15,-11-9-10 16,23 18-11-16,-2-5 0 15,13 7-1-15,-3-4 3 16</inkml:trace>
  <inkml:trace contextRef="#ctx0" brushRef="#br1" timeOffset="44874.5666">17837 8623 86 0,'-14'-25'37'0,"0"17"1"16,-13-7-1-16,8 18-8 15,-15-6-23-15,3 11-1 16,-6 8-1-16,2 9 0 15,-3 11 0-15,8 4-2 0,3 2 1 16,8 3-3-16,11-6 0 16,11-3 0-16,12-11 0 15,8-9 0-15,10-13 0 16,8-11 0-16,3-11 0 15,-1-5 0-15,0-8 0 16,-6-4 0-16,-6-4 0 16,-5 2 0-16,-8 1-2 15,-7 6 2-15,-3 9 0 16,-6 7-1-16,-2 15 1 15,-6 11-1-15,-3 20 2 16,-1 18-1-16,-4 15 1 16,0 15-2-16,-5 15 2 0,4 11 1 15,-5 6-2 1,2 1 0-16,1-8 0 0,1-8 0 15,-2-11 0-15,2-17 0 16,-2-20 0-16,0-17 0 16,-4-20 0-16,1-18 0 15,-1-16 0-15,-1-17 0 16,4-10-3-16,-2-16-2 15,12-4-4-15,-5-15-6 16,22 20-4-16,-11-17-6 16,24 18-14-16,-5-1 1 15,17 13-2-15,2 4 3 16</inkml:trace>
  <inkml:trace contextRef="#ctx0" brushRef="#br1" timeOffset="45583.6072">18058 8812 85 0,'0'15'38'0,"0"-15"0"15,26 5 1-15,-7-20-14 16,15 3-21-16,3-7-2 15,7-3 1-15,-4-3-3 16,-1-1 2-16,-8-1-2 16,-4 1 1-16,-11 2 0 15,-9-1-1-15,-12 3 1 16,-6 5-1-16,-8 6 1 0,-8 9 0 15,-5 10 1-15,-4 11-1 16,-2 11 2-16,0 13-1 16,3 4 1-16,9 4 0 15,10 0-3-15,13-5 0 16,14-9 0-16,15-11 0 15,14-13 0-15,10-16 0 16,9-14 0-16,6-10 0 16,0-8 0-16,-3-5 0 15,-7-3 0-15,-6 3 0 16,-11 1-2-16,-9 7 4 15,-13 8-2-15,-6 7 0 16,-10 17 0-16,0 0 0 16,-17 16 0-16,0 9 0 0,0 8 0 15,2 4 0-15,-1 3 0 16,5-2 0-16,2-2 0 15,5-10 0-15,8-10 0 16,6-12 0-16,8-15 0 16,5-8 0-16,6-10 0 15,4-4 0-15,0-8 0 16,6 4 0-16,-7 2 0 15,-3 7 0-15,-6 12 0 16,-3 8 0-16,-7 13 0 16,-4 10 0-16,-4 9 0 15,-3 8 0-15,1 4 0 16,2 2 0-16,5-1 0 15,1-6 0-15,13 2-14 0,-6-19-4 16,17 6-2-16,-13-26-6 16,26 10-9-16,-13-15-5 15,6-1 0-15,-5-6 3 16</inkml:trace>
  <inkml:trace contextRef="#ctx0" brushRef="#br1" timeOffset="45734.6158">19269 8903 125 0,'-22'9'42'0,"10"2"-1"15,-5-13-2-15,17 2-39 16,-11-3-12-16,2-13-23 16,15 5-6-16,-11-4 0 0,11 3-2 15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3T00:49:52.294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10751 11561 63 0,'1'-12'37'0,"-3"-2"-2"16,2 14 1-16,0 0-27 16,0 0-5-16,-10 23 0 15,12 7 1-15,-4 13-2 16,1 12-2-16,-2 11 1 15,0 11-1-15,-2 8 1 0,-1 4-2 16,0-4 1-16,1-4-2 16,1-12 1-16,0-13 1 15,3-15-1-15,4-18 1 16,-3-23 0-16,11-24-1 15,-2-19 1-15,2-14-1 16,-2-15 2-16,3-10-2 16,-1-9 0-16,-2-6 1 15,2-2-2-15,-1 8 2 16,3 8-1-16,3 8 0 15,3 11 0-15,2 13 0 16,3 13 1-16,0 17-1 16,4 14 0-16,-1 15-1 15,-4 11 2-15,-3 11-1 0,-5 7 0 16,-7 7 1-16,-7 6 0 15,-6 4 1-15,-7 4-2 16,-8-4 0-16,-4-3 1 16,-4-7-1-16,1-6 0 15,-1-8 0-15,7-7 0 16,4-9-2-16,7-7 2 15,10-7 0-15,0 0 0 16,14 8 1-16,4-3-1 16,10 7 0-16,2 8 0 15,4 7 1-15,-1 9-1 16,1 4 0-16,1 5-2 15,-3-4-1-15,7 4-10 16,-10-21-25-16,12-3 0 16,-5-24-2-16,9-5 1 0</inkml:trace>
  <inkml:trace contextRef="#ctx0" brushRef="#br0" timeOffset="376.021">11362 11843 89 0,'-15'25'38'15,"0"-6"1"-15,17 7-1 16,2-11-35-16,15-1-1 16,8-8 0-16,9-3 0 15,5-7-1-15,3-7 1 16,1-6-1-16,-2-8 0 15,-4-7-1-15,-4 2 3 0,-13-4-3 16,-7 2 2-16,-14 2-2 16,-6 8 1-16,-14 4-1 15,-5 15 3-15,-13 9-2 16,-3 11 0-16,-4 12 0 15,4 7 0-15,1 9 0 16,11 4-1-16,10 3 1 16,16 0-3-16,16-6 1 15,17-9-2-15,21-11 0 16,13-14-3-16,27-5-7 15,0-26-26-15,27-6 0 16,-5-21-1-16,10-4 0 16</inkml:trace>
  <inkml:trace contextRef="#ctx0" brushRef="#br0" timeOffset="595.034">12504 11302 87 0,'-45'-36'39'16,"-15"6"0"-16,3 22 0 15,-10 13-34-15,11 21 0 16,0 19-1-16,7 18-1 15,5 13-1-15,10 11 1 16,12 8-2-16,11 4-1 16,12-1-1-16,9-7-2 15,15-4-4-15,-2-27-22 16,17-2-10-16,-5-28-3 15,4-10 1-15,-10-28 1 0</inkml:trace>
  <inkml:trace contextRef="#ctx0" brushRef="#br0" timeOffset="767.0439">11957 11733 105 0,'0'0'42'0,"24"-7"-2"15,13 7 0-15,12-8-40 16,9-2-2-16,15 3-5 15,-5-9-31-15,17 8-2 16,-10-5-2-16,1 10 1 16</inkml:trace>
  <inkml:trace contextRef="#ctx0" brushRef="#br0" timeOffset="979.056">12728 12100 103 0,'-6'13'41'16,"-7"-13"1"-16,13 0-6 15,-16-14-65-15,4-7-12 16,12 5 0-16,-4-6-2 15</inkml:trace>
  <inkml:trace contextRef="#ctx0" brushRef="#br0" timeOffset="1931.1105">13522 11493 67 0,'0'0'38'0,"0"-17"-2"16,0 17 2-16,-10 13-33 15,9 9 1-15,-7 5-1 16,7 15 1-16,-5 9-2 15,2 6-3-15,-2 9 2 0,2 3-2 16,1 0 1-16,4-1-1 16,-1-9 0-16,4-6-3 15,-1-11 3-15,4-11-1 16,-2-15 0-16,-5-16 0 15,9-8-1-15,-5-14 1 16,-2-14 0-16,-4-6 0 16,2-15 0-16,-4-6 1 15,2-8-1-15,0-4 0 16,2-2 0-16,4 3 0 15,4 4 0-15,4 5 0 16,6 10 0-16,8 12 0 16,1 12 0-16,6 16 0 15,0 11 1-15,2 11-1 16,-2 9 1-16,-4 8 0 0,-9 6-1 15,-6 7 1-15,-9 1-1 16,-11 3 2-16,-11 3 0 16,-8-2-1-16,-8-3 0 15,-4-2-1-15,3-2-3 16,-4-18-10-16,23 5-24 15,-2-19-4-15,17-3 1 16,23-7 0-16</inkml:trace>
  <inkml:trace contextRef="#ctx0" brushRef="#br0" timeOffset="2349.1344">14197 11772 90 0,'-16'0'39'0,"2"5"-2"15,-13-6 3-15,3 7-34 16,-8 2-2-16,1 6-2 16,-2 5 2-16,3 5-3 15,-3 4 1-15,7 6-1 16,2-4 1-16,7 2-3 15,9-7 2-15,8-1 0 16,8-10-1-16,11-8 0 16,7-8 0-16,4-11 0 15,6-4 0-15,-1-6 0 16,3-4 0-16,-4-2 0 15,-2 4 0-15,-8 2 0 0,-8 6 0 16,-5 6 0-16,-11 11 0 16,0 0 0-16,-1 15-1 15,-6 2-1-15,3 5 0 16,-1 1-2-16,5 4-2 15,0-7-4-15,18 10-16 16,-4-20-13-16,18 1 0 16,-2-12 0-16,14-2 0 15</inkml:trace>
  <inkml:trace contextRef="#ctx0" brushRef="#br0" timeOffset="2866.1639">14572 11718 83 0,'-19'0'41'0,"-16"5"-3"0,7 12 2 15,-10-3-29-15,7 11-8 16,1 2 1-16,4 3-3 16,11-5 2-16,8 2-4 15,14-9 2-15,9-6-2 16,11-11 2-16,9-5-1 15,1-9 1-15,5-8 1 16,-3-3-1-16,-1-3 1 16,-5-1-1-16,-8 5 1 15,-6 3-2-15,-7 4 2 16,-12 16-2-16,0 0 0 15,2 20 0-15,-12 9-3 0,-6 14 3 16,-2 10-2-16,-6 13 2 16,2 11-2-16,-1 4 2 15,2-2-1-15,2-1 1 16,1-4 1-16,5-13-1 15,7-9 1-15,0-18 0 16,3-16 0-16,3-18 0 16,7-17-1-16,-1-19 1 15,3-17-1-15,2-11 1 16,2-13-2-16,1-3 1 15,1-3-1-15,0 3 0 16,0 7 1-16,1 13-2 16,2 12 0-16,2 13-3 15,1 9-2-15,13 26-13 16,-16-10-11-16,22 22-8 0,-10-5-3 15,10 8 3-15</inkml:trace>
  <inkml:trace contextRef="#ctx0" brushRef="#br0" timeOffset="3208.1835">15059 11772 97 0,'-5'12'42'16,"-11"-5"-1"-16,13 10-3 15,-5-2-32-15,11-1-3 16,-3-14 0-16,27 14-2 15,-1-15 1-15,8-8 0 16,3-9-1-16,2-4 2 16,4-5-2-16,-6-6 0 0,-3-4-1 15,-10 2 0-15,-9 2-1 16,-9 7-1-16,-13 6 1 15,-10 12-1-15,-10 12 2 16,-5 11 1-16,-5 13-1 16,-1 14 2-16,5 6-2 15,4 5 0-15,6 1 0 16,14-5-1-16,13-5 0 15,12-12-7-15,25 2-10 16,-8-30-12-16,27 6-11 16,-5-19 0-16,12 1-3 15,-11-10 3-15</inkml:trace>
  <inkml:trace contextRef="#ctx0" brushRef="#br0" timeOffset="3584.205">11123 12840 86 0,'15'36'40'0,"-12"11"-1"16,-2 24 1-16,-11-2-37 15,5 10-3-15,0 3 0 16,3-4-3-16,9-7-3 15,3-28-19-15,20-9-14 16,9-28 0-16,17-15-2 16,5-29 2-16</inkml:trace>
  <inkml:trace contextRef="#ctx0" brushRef="#br0" timeOffset="3968.227">11753 12704 83 0,'-43'12'40'0,"5"17"-1"16,-6 3 2-16,10 13-35 15,2-2-3-15,14 1 0 16,14-2-2-16,12-6 1 16,15-9-2-16,18-6 1 15,11-7-1-15,10-6 0 16,3 0 0-16,2-1 0 15,-8 2 1-15,-3 5-1 16,-18 7 0-16,-10 10 1 16,-23 5-1-16,-17 3 0 15,-13 3 0-15,-8-2 0 16,-6-7 1-16,-4-5-1 0,-1-14 0 15,9-21 0-15,15-18 0 16,11-19 1-16,16-21-2 16,9-14 1-16,13-7-2 15,5-5-1-15,9 7-4 16,-13-3-14-16,9 25-19 15,-12 7 1-15,-3 24-2 16,-9 5 1-16</inkml:trace>
  <inkml:trace contextRef="#ctx0" brushRef="#br0" timeOffset="4282.2449">12347 12681 91 0,'14'-23'41'0,"3"22"0"16,-17 1 0-16,11 33-36 16,-16 12-2-16,-4 20-1 15,-1 11-1-15,-4 12-1 16,1 3-1-16,-1 0-4 15,9 0-6-15,-6-22-29 16,20-7 0-16,-3-24-2 0,20-9 0 16</inkml:trace>
  <inkml:trace contextRef="#ctx0" brushRef="#br0" timeOffset="4769.2728">13338 12971 78 0,'-10'-21'39'0,"10"21"1"15,-21-20-1-15,11 27-32 16,-9 2-2-16,4 14-1 15,-3 5-1-15,4 10-1 16,1 3 0-16,5 0 0 16,7-3-1-16,7-3 1 15,8-10 0-15,9-8-1 16,5-12 1-16,2-11 0 15,2-11-1-15,3-7 1 16,-7-9-1-16,-7-3 0 16,-9-3-1-16,-8-2 0 0,-8 4-1 15,-8 1 0-15,-5 11-1 16,-3 2 0-16,2 11-2 15,2 4-1-15,16 8-2 16,-10-1-8-16,33 13-16 16,-1-15-8-16,23 4 0 15,6-13-2-15</inkml:trace>
  <inkml:trace contextRef="#ctx0" brushRef="#br0" timeOffset="5003.2862">14124 12519 69 0,'0'-30'38'0,"-15"2"0"0,-3 11 0 15,-13 7-22-15,4 16-12 16,-6 13-1-16,3 18 0 16,0 16 1-16,6 19-2 15,-1 12 1-15,10 10-2 16,6 0 0-16,4-4-2 15,9-6-1-15,0-13-2 16,11-7-8-16,-9-30-23 16,13-12-5-16,-19-22 1 15,22-6-1-15</inkml:trace>
  <inkml:trace contextRef="#ctx0" brushRef="#br0" timeOffset="5154.2948">13782 12894 103 0,'-5'-16'42'0,"5"-6"-1"16,18 12 0-16,11-4-39 15,10-2-4-15,17 5-7 16,-1-17-20-16,24 14-13 16,3-8 1-16,13 7-1 15</inkml:trace>
  <inkml:trace contextRef="#ctx0" brushRef="#br0" timeOffset="5671.3244">15300 12546 88 0,'-15'-17'39'15,"-13"1"-1"-15,3 18 1 16,-10 2-36-16,-2 8-2 16,-1 4 0-16,-3 9 0 15,3 2 0-15,4 4 0 0,6 2 1 16,6-3-2-16,11-4 1 15,11-2 0-15,10-6 0 16,15-4-1-16,10-6 1 16,7-4-1-16,7 0 0 15,-3-1 0-15,-1 3 1 16,-5 3-1-16,-11 5 1 15,-13 7-1-15,-14 3 0 16,-11 7 1-16,-8-2-1 16,-7 1 0-16,-1-6-1 15,2-2-1-15,6-5-3 16,4-17-6-16,23 7-18 15,-3-22-11-15,18 3 1 16,1-15-2-16</inkml:trace>
  <inkml:trace contextRef="#ctx0" brushRef="#br0" timeOffset="6093.3485">15718 12687 64 0,'0'0'38'15,"-13"-12"0"-15,-1 20 1 16,-13 1-25-16,1 10-8 15,-7 3 0-15,2 9-2 16,-1 3 1-16,7 5-1 16,4-1-2-16,10 0 1 15,8-5-2-15,11-8-1 16,15-9-2-16,11-14-1 0,12-5-3 15,4-19-4-15,19 4-13 16,-13-21-15-16,11 6-1 16,-14-11-1-16,4 8 2 15,-19-4 22-15,-6 13 13 16,-10 8 7-16,-22-3 14 15,0 22 15-15,-12 3 5 16,0 16-2-16,-8 5 2 16,6 16-21-16,-8 3-11 15,9 9-2-15,-1-1-2 16,7 0 0-16,6-2-2 15,4-11-1-15,10-6-4 16,-13-32-13-16,34 12-20 16,-15-32 0-16,9-9-1 0,-6-17 2 15</inkml:trace>
  <inkml:trace contextRef="#ctx0" brushRef="#br0" timeOffset="6228.3563">16019 12422 88 0,'-10'4'35'0,"6"7"-3"15,14 5-30-15,0-8-36 16,13 5-4-16,2-8 1 16</inkml:trace>
  <inkml:trace contextRef="#ctx0" brushRef="#br0" timeOffset="6740.3855">16333 12731 87 0,'-3'42'40'0,"-11"-4"-1"15,6 9 1-15,-6-5-37 16,7 0 0-16,-1-5-1 15,3-2-1-15,2-9 1 16,1-5-1-16,2-21-1 16,0 0 1-16,6-13-1 15,-1-14 1-15,0-10-1 16,3-8 0-16,0-6 1 15,3-7-2-15,3 1 2 16,1 3-2-16,4 9 1 16,-3 5 1-16,6 10-1 15,-1 6 1-15,1 11-1 16,1 8 0-16,-2 9 0 0,-1 7 0 15,-5 8 0-15,-1 2-1 16,-6 7 1-16,-5 5-1 16,-7 2 1-16,-7 7 0 15,-6-2 0-15,-4 3 0 16,-2 0 0-16,-2-3 0 15,0-4 0-15,2-4 0 16,1-4-1-16,3-5 1 16,4-4 0-16,0-1 0 15,1-1-1-15,0 3 1 16,-3 5 1-16,1 8-1 15,-2 7 1-15,1 6-1 16,2 9 0-16,1-1-4 16,15 12-13-16,-9-22-11 0,18 3-13 15,0-19 0-15,13-7-2 16</inkml:trace>
  <inkml:trace contextRef="#ctx0" brushRef="#br0" timeOffset="7294.4172">17092 12643 88 0,'-27'-2'38'16,"-11"-2"1"-16,3 11-2 15,-10 1-34-15,1 11 1 16,-5 2-2-16,2 9 1 15,3 4 0-15,7 8-1 16,7-4 1-16,15 2-1 16,14-8-1-16,14-5 1 0,15-16-1 15,17-8-1-15,12-14 1 16,3-9-1-16,6-9 0 15,-4-8 1-15,-5 0-1 16,-10-1 0-16,-9 7 0 16,-14 4 0-16,-12 8 1 15,-11 8-1-15,-1 11 0 16,-19 12 0-16,4 10 0 15,-5 5-1-15,5 9-1 16,1 6-1-16,12 3-1 16,4-6-2-16,20 6-8 15,-2-24-8-15,30 6-13 16,-6-20-5-16,18-3 1 15,-2-21 1-15</inkml:trace>
  <inkml:trace contextRef="#ctx0" brushRef="#br0" timeOffset="7658.4381">17653 12712 81 0,'-11'-16'39'15,"-15"-2"1"-15,6 18 0 16,-17 2-31-16,4 14-4 16,-1 8-1-16,1 11 0 15,0 4-1-15,6 4-1 16,7-3 0-16,12-4 1 15,12-11-2-15,12-12 1 16,12-19-1-16,9-15 0 16,9-13 0-16,6-15-1 15,3-9 0-15,-6-9 1 16,-1-2 0-16,-9 1 0 0,-10 6-1 15,-8 9 1-15,-9 12 0 16,-13 17-1-16,1 24 1 16,-19 5-1-16,2 27-1 15,-3 14 1-15,1 11-1 16,4 10 0-16,6 2-2 15,7-7-7-15,12 9-8 16,-2-29-4-16,26 9-8 16,-11-25-12-16,21-4-2 15,-2-20 1-15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3T00:49:48.85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0070C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11879 921 47 0,'0'0'32'16,"0"0"3"-16,9-63-1 16,-9 63-20-16,0 0-8 0,0 0 2 15,0 0-3-15,0 0 1 16,0 0-2-16,0 0-1 15,0 0 0-15,0 0 0 16,3 44-1-16,-14 39 0 16,1 6 0-16,-2 4-1 15,0-3 0-15,-2-21 1 16,9-11-1-16,5-19 1 15,0-39 0-15,12-8-1 16,-12 8 0-16,0 0 0 16,18-52 0-16,-18 52-1 15,15-58 1-15,-15 58-2 16,18-76 2-16,-18 76-1 15,19-102 0-15,-8 46 1 0,-4 2-1 16,5-1 0-16,-12 55 0 16,27-99 1-16,-27 99-2 15,28-86 1-15,-28 86 1 16,31-61-2-16,-31 61 2 15,0 0-2-15,50-29 2 16,-50 29-1-16,0 0-1 16,0 0 2-16,49 82 0 15,-49-82 0-15,9 73-1 16,-9-73 2-16,-2 79-1 15,2-79 0-15,-12 74 0 16,12-74 0-16,-15 64-1 16,15-64 0-16,0 0 0 0,-31 61 0 15,31-61 0-15,0 0 0 16,0 0 0-16,0 0 1 15,0 0-1-15,-20 52 0 16,36-28 0-16,14 9 1 16,2 13-2-16,-4-1 1 15,8 13-3-15,1 3 0 16,3-3-5-16,-11-29-11 15,16-5-19-15,-8-22 1 16,13-9-1-16,-5-15 0 16</inkml:trace>
  <inkml:trace contextRef="#ctx0" brushRef="#br0" timeOffset="365.0209">12653 1275 79 0,'0'0'39'15,"0"0"-2"-15,0 0 2 16,0 0-18-16,-29-48-18 15,29 48 0-15,0 0-1 16,0 0-1-16,0 0 1 16,0 0 0-16,61-15-1 15,-61 15-1-15,53-15 1 16,-53 15 0-16,59-40 0 15,-59 40-1-15,46-37 1 16,-46 37-1-16,0 0 1 16,40-56 0-16,-40 56-1 15,0 0 2-15,0 0-1 0,0 0 0 16,0 0 0-16,-60-3 1 15,67 18-1-15,-43 34 1 16,4 6-2-16,24 8-2 16,25-4-2-16,25-27-3 15,39-11-24-15,-35-19-9 16,11-3 1-16,4-12-3 15</inkml:trace>
  <inkml:trace contextRef="#ctx0" brushRef="#br0" timeOffset="598.0341">13808 652 104 0,'0'0'41'0,"-4"-95"0"0,4 95-1 15,0 0-37-15,-68-58 1 16,68 58-2-16,-60 28-1 15,60-28 1-15,-60 77-1 16,33 13-1-16,-24 54-2 16,23 17 0-16,14 0-4 15,12-19-5-15,8-49-27 16,2-24-1-16,8-32-1 15,-16-37 0-15</inkml:trace>
  <inkml:trace contextRef="#ctx0" brushRef="#br0" timeOffset="750.0427">13488 1274 103 0,'0'0'42'0,"0"0"0"16,-21-55 0-16,21 55-25 16,0 0-17-16,0 0-6 15,57-67-28-15,-57 67-8 16,71-22 2-16,-21 17-3 15</inkml:trace>
  <inkml:trace contextRef="#ctx0" brushRef="#br0" timeOffset="17617.0076">14744 1017 62 0,'-12'-59'37'0,"12"59"-1"16,0 0 2-16,0 0-18 0,0 0-16 15,0 0 0-15,0 0-1 16,0 0 2-16,0 0-2 15,0 0 1-15,34 53-2 16,-34 6 1-16,-4 10-2 16,3 12 1-16,-9-5-2 15,9-1 1-15,-4-8-1 16,2-14 1-16,1-21 0 15,-1-18 0-15,3-14 1 16,2-29-1-16,-2 29 1 16,0 0-1-16,7-73 1 15,-7 73-2-15,12-77 1 16,-12 77-1-16,15-95 1 15,-6 40-1-15,5-14 1 0,0 5-1 16,0-1 0-16,3 2 1 16,4 6 0-16,-21 57-1 15,51-94 0-15,-51 94 0 16,57-66 0-16,-57 66-1 15,53-31 2-15,-53 31-3 16,0 0 3-16,59 22-1 16,-59-22 0-16,0 0 0 15,12 82 1-15,-12-82 0 16,-19 63-2-16,19-63 1 15,-32 55-4-15,32-55-6 16,0 0-20-16,-65 48-11 16,65-48 0-16,0 0-2 15,-46 17 3-15</inkml:trace>
  <inkml:trace contextRef="#ctx0" brushRef="#br0" timeOffset="18346.0493">15783 1006 100 0,'-13'-60'40'0,"13"60"0"0,0 0-1 15,-7-62-37-15,7 62 0 16,0 0 0-16,0 0-1 15,0 0-1-15,-3 65 1 16,-3 9-1-16,3 10-1 16,5 5-4-16,5-3-5 15,10-19-28-15,9-16-1 16,21-25 1-16,10-30-2 15</inkml:trace>
  <inkml:trace contextRef="#ctx0" brushRef="#br0" timeOffset="18766.0733">16361 1074 107 0,'37'-79'41'16,"-37"79"0"-16,12-60-5 16,-12 60-31-16,0 0-2 15,0 0-1-15,0 0 0 16,-58-45 0-16,58 45-1 15,0 0 0-15,-51 51 0 16,51-51-1-16,0 0 1 16,1 83-1-16,-1-83-1 15,35 61 0-15,-35-61 0 16,27 51 1-16,34 8-2 15,6-2 2-15,-15-16-1 16,-4 1 0-16,-33-2 0 16,-21 1 1-16,-29-4 0 15,-16-7 0-15,1-8 1 0,3-12-1 16,6-12 1-16,11-14-1 15,30 16 1-15,0 0 0 16,-17-66-1-16,17 66-2 16,11-69 1-16,-11 69-2 15,28-79 0-15,-28 79-7 16,38-83-12-16,-38 83-18 15,50-101 0-15,-50 101 0 16,57-90 1-16</inkml:trace>
  <inkml:trace contextRef="#ctx0" brushRef="#br0" timeOffset="18977.0854">17057 694 86 0,'0'0'43'0,"0"0"-1"16,59 28 1-16,-59-28-22 15,0 0-18-15,4 88 1 16,-7-61-2-16,-20 72-2 16,-7 12-1-16,0 14-4 15,7-27-18-15,14-17-17 16,14-15-1-16,19-20-2 15,3-34 0-15</inkml:trace>
  <inkml:trace contextRef="#ctx0" brushRef="#br0" timeOffset="19517.1161">18018 1206 94 0,'0'0'40'0,"0"0"1"16,0 0-1-16,0 0-34 15,-20-34-4-15,8 52 0 16,1 15 1-16,-4 10-2 16,4 6 1-16,4-2-2 15,12 1 2-15,6-10-2 16,16-15 1-16,7-15 0 15,6-6-1-15,2-15 1 16,-2-17-1-16,-40 30 1 16,0 0-1-16,53-62 1 15,-53 62-2-15,17-52 1 16,-17 52-1-16,1-57 0 15,-1 57-1-15,-15-48 1 0,15 48-2 16,0 0-1-16,-36-55-2 16,36 55-7-16,0 0-26 15,0 0 1-15,0 0 0 16,0 0-1-16</inkml:trace>
  <inkml:trace contextRef="#ctx0" brushRef="#br0" timeOffset="19801.1324">18965 873 66 0,'35'-80'42'16,"-35"80"-1"-16,4-72 1 0,-4 72-16 15,-28-56-22-15,28 56-1 16,-48-23 0-16,48 23-2 16,-57 15 2-16,57-15-2 15,-51 50 0-15,-3 49-1 16,16 16 1-16,9 19-2 15,14 13 0-15,8-23-4 16,15-24-3-16,16-23-23 16,-9-46-9-16,7-21-1 15,-11-18 0-15</inkml:trace>
  <inkml:trace contextRef="#ctx0" brushRef="#br0" timeOffset="19968.1421">18692 1302 109 0,'-23'-47'44'0,"23"47"-1"16,-14-48 0-16,14 48-37 15,0 0-7-15,25-83-3 16,-25 83-15-16,48-47-23 16,-48 47-2-16,67-38-1 15,-67 38 0-15</inkml:trace>
  <inkml:trace contextRef="#ctx0" brushRef="#br0" timeOffset="20517.1734">20168 747 96 0,'0'0'41'0,"-26"-63"0"15,26 63 0-15,0 0-39 16,0 0 1-16,-57-12-2 0,57 12 0 15,0 0 0-15,-66 49 0 16,66-49 1-16,0 0 0 16,-65 85-1-16,65-85 1 15,-29 66-1-15,29-66 2 16,-8 68-2-16,8-68 0 15,13 64 0-15,-13-64-1 16,30 55 0-16,-30-55 1 16,0 0-2-16,40 62 1 15,-1-17-1-15,-3 1 1 16,-21 0-1-16,-19-3 1 15,-18 1-2-15,-4-2 1 0,-7-3-2 16,7-13-3-16,21-11-18 16,5-15-15-16,0 0-2 15,22-23-1-15,11 2 1 16</inkml:trace>
  <inkml:trace contextRef="#ctx0" brushRef="#br0" timeOffset="20832.1914">20626 1180 100 0,'48'-37'41'0,"-48"37"2"0,0 0-2 15,0 0-36-15,0 0 0 16,0 0-1-16,-67-29-1 16,13 59-1-16,2 16-1 15,-6 8 0-15,10 0 0 16,13 3-2-16,27-3 0 15,23-15-1-15,25-17-1 16,23-10 0-16,6-17-4 16,21-8-11-16,-9-18-20 15,-33 15-4-15,1-5 2 16,-49 21-1-16</inkml:trace>
  <inkml:trace contextRef="#ctx0" brushRef="#br0" timeOffset="21005.2014">21072 1175 83 0,'0'0'41'0,"0"0"0"16,0 0 1-16,14-60-18 15,-35 75-22-15,-11 21 0 16,5 17 0-16,-2 14-3 16,20-14 0-16,8-1-3 15,10-13-3-15,17-15-27 16,-13-15-7-16,14-10 1 15,-6-17-1-15</inkml:trace>
  <inkml:trace contextRef="#ctx0" brushRef="#br0" timeOffset="21178.2113">21146 910 98 0,'-15'-72'41'15,"15"72"-1"-15,-15-63-2 16,15 63-44-16,0 0-30 15,0 0-4-15,5-55 0 16,-5 55-1-16</inkml:trace>
  <inkml:trace contextRef="#ctx0" brushRef="#br0" timeOffset="21722.2424">21438 1174 99 0,'-1'81'40'0,"-9"-18"2"16,-5-4-3-16,3-7-34 0,4-25-2 15,4-1 1-15,3-11-3 16,1-15 0-16,0 0 0 16,13-6-1-16,-5-16 0 15,0-4 1-15,-8 26-1 16,0 0 0-16,14-63 1 15,-14 63-1-15,14-56 0 16,-14 56-1-16,20-60 0 16,-20 60 0-16,24-57 1 15,-24 57-2-15,29-50 1 16,-29 50-1-16,0 0 3 15,60-79 0-15,-60 79 0 0,0 0 0 16,56-25-1-16,-56 25 1 16,23 22-1-16,1 18 2 15,-13 9-4-15,-8 5 2 16,-15-6-1-16,-8-4 2 15,-13-7-1-15,2-8 1 16,-1-11-1-16,0-2 0 16,2-4 0-16,4-2 1 15,1 2-2-15,3 2 1 16,4 9 0-16,-2 9 0 15,-1 13 1-15,-2 14-1 16,-4 9 1-16,-3 14 0 16,1-1-1-16,-1 1-3 15,11 1-5-15,-10-24-18 16,25-1-15-16,1-25 0 0,20-12-2 15,5-26 0-15</inkml:trace>
  <inkml:trace contextRef="#ctx0" brushRef="#br0" timeOffset="22312.2762">22146 1282 85 0,'0'0'37'15,"28"-60"3"-15,-28 60-1 16,0 0-31-16,10-52 0 15,-10 52 0-15,0 0-2 16,0 0 0-16,0 0-2 16,-41-64 0-16,27 75-2 15,-37 3 0-15,1 19-1 16,-6 14-1-16,11 7 0 15,7 0 0-15,21 3 0 0,14-11-1 16,23-18 2-16,9-15-1 16,9-10 0-16,5-15 0 15,3-7 1-15,-46 19-1 16,50-30 1-16,-50 30 0 15,0 0-1-15,58-60 2 16,-58 60-2-16,0 0 0 16,44-59 0-16,-44 59 0 15,5-19 0-15,-5 9-2 16,0 10 1-16,-6 20-1 15,6 6-1-15,-5 9-2 16,10 6-2-16,15 2-13 16,-2-21-9-16,25-3-11 0,3-11-2 15,13-4 1 1,0-11 0-16</inkml:trace>
  <inkml:trace contextRef="#ctx0" brushRef="#br0" timeOffset="22703.2985">22760 1263 86 0,'0'0'42'0,"0"0"2"16,-35-38-2-16,-2 43-13 16,-14 8-26-16,4 15 1 15,-2 9-2-15,11 18 1 16,2-10-3-16,22-3 0 15,26-22 0-15,13-13 0 0,13-15 0 16,13-17 0 0,-51 25 0-16,62-41 0 0,-62 41 0 15,66-63 0-15,-66 63 0 16,70-77 0-16,-70 77 0 15,57-88 0-15,-57 88 0 16,57-105 0-16,-57 105 0 16,29-75 0-16,-29 75 0 15,0 0 0-15,0 0 0 16,-1-28 0-16,-2 58 0 15,1 32 0-15,-3 22-3 16,9 15-10-16,18-6-9 16,5-19-6-16,31-13-15 15,-2-35 0-15,15-14-2 16,-6-12 4-16</inkml:trace>
  <inkml:trace contextRef="#ctx0" brushRef="#br0" timeOffset="22831.3059">23418 1452 127 0,'-22'2'43'16,"-10"-2"-4"-16,3-2-8 15,14-2-62-15,-9 1-11 16,10 8-1-16,-3 1-3 16,7 11 2-16</inkml:trace>
  <inkml:trace contextRef="#ctx0" brushRef="#br1" timeOffset="31182.7835">12425 2989 69 0,'6'-12'33'16,"-6"12"-2"-16,-3 11 1 15,3 10-24-15,-7 3-5 16,3 14 0-16,-6 10-2 0,1 13 0 15,-4 6 0-15,1 8 0 16,-6 0 1-16,7-2 0 16,-6-5 0-16,7-8 0 15,0-18 1-15,5-7-1 16,1-18 1-16,4-17-1 15,0 0 1-15,22-38-1 16,-8-7 0-16,6-9 1 16,-1-15 0-16,0-8-1 15,0-9 0-15,1 0-1 16,-3-4 1-16,1 3-1 15,-1 4-1-15,0 10 0 16,3 3 0-16,2 10-1 16,0 9 2-16,1 10-2 15,1 12 2-15,-1 12-1 0,2 15 1 16,-1 16 1-16,-2 11 0 15,-1 20-1-15,0 11 0 16,0 15 1-16,-3 14-1 16,0 12 0-16,-2 7-1 15,-2 0-1-15,-2-3 0 16,-3-8-1-16,-3-7-1 15,-2-19-2-15,4-6-9 16,-14-35-21-16,11-4-3 16,-5-22 0-16,-7-21-1 15</inkml:trace>
  <inkml:trace contextRef="#ctx0" brushRef="#br1" timeOffset="31390.7954">12545 3361 101 0,'-35'-9'37'0,"17"12"1"16,4-14-1-16,14 11-33 15,26-28-1-15,9 4-2 16,13-2 0-16,9-3-2 16,13-2-1-16,4-4-4 15,12 14-12-15,-9-9-18 16,1 15-1-16,-10-3 0 15,-1 12-1-15</inkml:trace>
  <inkml:trace contextRef="#ctx0" brushRef="#br1" timeOffset="31934.8265">13363 3158 91 0,'-5'25'35'0,"-6"-3"-1"16,4 12 2-16,-6-4-31 15,6 11-1-15,-4-3 0 16,-1 5-2-16,3-2 2 15,1 0-2-15,-3-7 0 16,5-4-1-16,2-11 1 16,3-7-1-16,1-12 0 15,7-14 0-15,4-11-1 16,3-9 1-16,7-8 0 15,-1-8 0-15,2 0-1 16,-2 1 1-16,-1 4 0 0,-3 10-1 16,-3 6 0-16,-7 11 0 15,-6 18 0-15,0 0 0 16,0 0 0-16,13 17 0 15,-11 4 0-15,2 1 1 16,6 1-1-16,2 3 0 16,4-6 0-16,7 0 0 15,2-8 1-15,8-2-1 16,0-9 1-16,7-7 0 15,-1-9-1-15,2-5 1 16,-3-3 0-16,-3-6-1 16,-2 2 0-16,-5 0 0 15,-7 4 0-15,-4 7 0 16,-8 10 0-16,-9 6 0 15,5 21-1-15,-10 6 1 0,-3 11-1 16,1 5 1-16,-1 6-1 16,4 0-2-16,5 0 1 15,5-12-4-15,13 0-8 16,-4-34-17-16,24 1-6 15,-4-26-2-15,14-5 0 16</inkml:trace>
  <inkml:trace contextRef="#ctx0" brushRef="#br1" timeOffset="32124.8374">14374 3127 110 0,'-22'42'37'15,"8"18"1"-15,-9-11-10 0,9 14-28 16,4-2 1-16,5-2-2 15,5-6-2-15,3-23-11 16,12-2-22-16,-4-25-1 16,12-9 1-16,-2-25-2 15</inkml:trace>
  <inkml:trace contextRef="#ctx0" brushRef="#br1" timeOffset="32579.8634">14429 2885 100 0,'-11'8'38'0,"15"15"0"16,-4-23-3-16,15 30-31 0,5-10 0 16,9-3 0-16,-2 0 0 15,7 4 0-15,-4 1-1 16,-2 5-1-16,-7 2 0 15,-4 9-1-15,-8 2 0 16,-4 7-1-16,-6 2 1 16,-5-2-1-16,-2-4 0 15,2-4 0-15,0-6 0 16,3-12 0-16,3-21 1 15,0 0-1-15,21-16 0 16,-5-13 0-16,4-8 1 16,-1-6-1-16,3-2 1 15,0-2-1-15,-1 8 0 16,-3 4 1-16,-6 12-1 15,1 11 0-15,-13 12 0 0,16 15 0 16,-13 11 0-16,-1 11-1 16,-2 8 0-16,1 7 0 15,4 4-1-15,-4 0-2 16,8-1-2-16,-3-17-10 15,21 11-13-15,-11-31-9 16,20 1-2-16,-6-23-1 16,12-5 2-16</inkml:trace>
  <inkml:trace contextRef="#ctx0" brushRef="#br1" timeOffset="32992.8871">15140 3229 101 0,'-13'30'39'0,"-1"-14"0"16,18 6 0-16,9-16-35 15,10-5 1-15,7-13-1 16,10-6-2-16,6-6 1 15,1-4-1-15,-1-3 0 16,-4-2-1-16,-7 2 0 16,-12 4-1-16,-8 4 1 15,-15 6-1-15,-13 7 1 16,-7 9-1-16,-14 9 1 15,-8 12-1-15,-5 7 1 0,-3 12-1 16,2 8 1-16,7 6-1 16,8 0 1-16,14-3-1 15,14-5 0-15,20-7 0 16,19-10-1-16,11-19-1 15,16-10-2-15,9-22-7 16,17 6-8-16,-13-33-11 16,14 9-11-16,-16-16 1 15,2 5-1-15,-18-6 2 16</inkml:trace>
  <inkml:trace contextRef="#ctx0" brushRef="#br1" timeOffset="33294.9043">15881 2956 110 0,'-34'6'40'0,"4"16"1"0,-10-3-1 16,11 12-35-16,-1-3-2 15,7 0-1-15,8-5 0 16,6 4 0-16,13-10-1 16,9-2 0-16,10-7 0 15,6-5-1-15,1-3 0 16,6-1 1-16,-2 2-1 15,-5 1 1-15,-6 5-1 16,-9 8 0-16,-13 5 0 16,-8 9 0-16,-6 6 0 15,-9 4 0-15,-2 4 0 16,-6 0-2-16,5-3 0 15,-1-12-5-15,13 5-7 16,-5-29-11-16,18-4-15 0,0 0-1 16,10-22-2-16,-1-14 2 15</inkml:trace>
  <inkml:trace contextRef="#ctx0" brushRef="#br1" timeOffset="34579.9778">16864 3043 82 0,'0'0'36'15,"-32"-14"-1"-15,12 19 1 16,-15-3-31-16,4 16 1 16,-11 1 0-16,4 17-1 15,-8 5-1-15,8 10 0 16,0 0-1-16,8 5 0 15,8-6-1-15,9-3 0 0,10-6-2 16,11-15 1-16,11-12 0 16,13-12-1-16,6-17 1 15,11-10 0-15,5-15 0 16,3-7-1-16,-3-8 2 15,-3-3-2-15,-8 3 1 16,-7 4-1-16,-12 9 0 16,-10 8 0-16,-9 15 1 15,-7 6-1-15,2 13-1 16,-24 16 2-16,7 8-2 15,0 11 1-15,3 6 0 16,2 3 0-16,11 1 0 16,8-3 0-16,12-11 0 15,12-8-1-15,9-13 1 0,9-14 0 16,7-12 0-16,3-8 0 15,0-4 0-15,-2-5 0 16,-4 5 1-16,-10 0-1 16,-11 7 0-16,-6 6 0 15,-13 12 0-15,-13 3 0 16,2 27 0-16,-13 3 0 15,-4 5 0-15,-3 4 0 16,1 0 0-16,1 2 0 16,5-7-1-16,1-6 1 15,6-12 0-15,4-16 1 16,0 0-1-16,18-18 0 15,-3-11 1-15,3-3-1 16,1-8 1-16,1 1-1 0,1 1 1 16,0 6-2-16,-4 5 1 15,1 11 1-15,4 9-1 16,-5 9 0-16,5 5-1 15,5 6 1-15,2 1 1 16,4 0-1-16,4-5 0 16,3-1 1-16,0-8-1 15,-1-8 1-15,0-4-1 16,-6-7 1-16,-5-4-1 15,-9-7 1-15,-9 0-1 16,-8 2 0-16,-11 2 1 16,-8 7-1-16,-9 8 0 15,-4 8 1-15,-5 15-1 16,3 11 0-16,0 13 0 15,7 6 1-15,11 4-1 0,13 3 0 16,16-2-3-16,13-11-2 16,23-3-7-16,3-25-5 15,33 10-8-15,-14-34-8 16,21 4-8-16,-9-17-3 15,6 2 2-15</inkml:trace>
  <inkml:trace contextRef="#ctx0" brushRef="#br1" timeOffset="35194.013">19112 3065 70 0,'0'0'36'16,"-18"-11"0"-16,1 13 1 15,-13-4-28-15,1 14-1 16,-10 0-1-16,-2 12-1 16,-6 5-1-16,6 7-1 15,1 4 0-15,6 4-1 0,11 2-1 16,14-2-1-16,13-5 0 15,17-5-1-15,20-10-2 16,12-14 0-16,16-9-3 16,7-22-3-16,19-2-16 15,-9-30-13-15,11-3-1 16,-11-18-2-16,-1 0 2 15</inkml:trace>
  <inkml:trace contextRef="#ctx0" brushRef="#br1" timeOffset="35585.0352">19621 2446 91 0,'-19'38'41'0,"-9"8"0"16,9 28 0-16,-10 7-36 0,11 6 0 15,1-2-1-15,3 3 0 16,3-5-2-16,2-1 0 15,0-9-1-15,6-10 0 16,2-11-1-16,1-9 1 16,4-16-1-16,4-12 1 15,3-14-1-15,3-12 1 16,1-11-1-16,-1-9 0 15,4-3 0-15,1-2 0 16,-4 3 0-16,1 3 0 16,-3 12 1-16,-1 7-1 15,-12 11 0-15,15 19 0 16,-9 4 0-16,4 6 0 15,2 4 0-15,1 3-1 0,7 0-1 16,1-5-1-16,10-3-3 16,-2-18-7-16,22 8-10 15,-21-26-15-15,17 5-1 16,-10-19-2-16,3 2 2 15</inkml:trace>
  <inkml:trace contextRef="#ctx0" brushRef="#br1" timeOffset="35966.0571">20005 3130 73 0,'-16'4'39'16,"9"17"-1"-16,-3-9 2 16,14 14-13-16,2-11-24 0,9 0 0 15,7-7 0-15,7-6-1 16,6-7 0-16,6-6 0 15,-1-4-1-15,-2-5 0 16,-3-2 0-16,-6-4-1 16,-8 0 1-16,-12-1-1 15,-11 6 0-15,-10 0 0 16,-7 4 1-16,-7 8-1 15,-5 7 1-15,-4 12 0 16,-4 9-1-16,2 12 1 16,2 7 0-16,6 8 0 15,8 4-1-15,12-2 1 16,9-4-1-16,10-7-1 15,21-6-1-15,9-17-2 0,20-5-5 16,0-28-9-16,23 15-9 16,-17-32-13-16,11 7 0 15,-14-15-1-15,0 8 2 16</inkml:trace>
  <inkml:trace contextRef="#ctx0" brushRef="#br1" timeOffset="36479.0865">20638 3099 104 0,'-27'21'39'16,"6"16"1"-16,-6-6-1 15,2 8-36-15,7-1 1 16,5 0-2-16,3-6 0 16,4-3 0-16,3-6-2 15,7-9 1-15,-4-14-1 0,15 1 0 16,-1-14 0-16,-1-8 0 15,2-9 0-15,-1-7 0 16,-1-1 0-16,-1-3 0 16,-3 2 1-16,-1 3-1 15,-3 5 0-15,-1 8 0 16,-3 10 0-16,-1 13 0 15,0 0 0-15,4 15 0 16,-1 2 0-16,4 6 0 16,2-2 0-16,5 1 0 15,3-3 0-15,4-6 1 16,2-7 0-16,3-5-1 15,-1-6 1-15,1-8 0 16,-3-4 0-16,0-5-1 16,-1 0 1-16,-4-1 0 0,-1 3-1 15,-3 3 0-15,-4 5 0 16,-10 12 0-16,9 8 0 15,-10 12 0-15,-5 9 0 16,-3 8 0-16,1 6 0 16,-1 2-1-16,4 3-1 15,0-8 0-15,12-7-3 16,3-15-4-16,19 3-9 15,-9-36-8-15,27 8-11 16,-8-27-2-16,12 0-1 16,-5-14 2-16</inkml:trace>
  <inkml:trace contextRef="#ctx0" brushRef="#br1" timeOffset="36653.0963">21285 3056 105 0,'-23'14'40'0,"5"24"0"16,-8-1 0-16,7 12-36 15,0 3-1-15,9 2-1 16,3-2-2-16,8-7-1 15,10-6-3-15,3-19-3 16,18 1-15-16,-16-29-18 16,15-3 2-16,-7-23-3 15,5-3 2-15</inkml:trace>
  <inkml:trace contextRef="#ctx0" brushRef="#br1" timeOffset="36780.1035">21348 2744 102 0,'-16'-10'36'16,"16"10"-6"-16,-11 22-28 15,6-2-39-15,16 7 1 16,3-4-3-16</inkml:trace>
  <inkml:trace contextRef="#ctx0" brushRef="#br1" timeOffset="37051.1192">21822 3025 112 0,'-26'9'40'0,"-14"-8"2"15,6 12-1-15,-6-4-38 16,-2 8 0-16,0 5-1 16,3 8 0-16,2 7 0 0,9 5 0 15,8 0-2-15,10 2 0 16,16-5 0-16,7-4-2 15,20-7-2-15,5-15-4 16,26 4-9-16,-11-32-12 16,19 4-12-16,-6-18 0 15,6 3-1-15,-10-15 1 16</inkml:trace>
  <inkml:trace contextRef="#ctx0" brushRef="#br1" timeOffset="37426.1406">22162 3094 77 0,'-12'7'41'0,"-14"-7"-1"16,5 14 1-16,-12-16-10 15,1 21-27-15,-4-1 1 16,4 8 0-16,-2 0-2 16,4 7 0-16,5-3-1 15,5 0-1-15,6 1 1 16,11-7-2-16,11-8 0 15,8-8 0-15,10-7 0 16,5-10 0-16,5-11 0 16,1-6 0-16,2-6 0 15,-4-3 0-15,-4-1 0 16,-4 6 0-16,-9 4 0 15,-4 5 0-15,-14 21 0 16,0 0 0-16,0 0 0 16,1 25 0-16,-6 3 0 0,-2 0-2 15,4 5-1-15,0-3-2 16,12-3-3-16,-9-27-7 15,37 24-7-15,-17-40-6 16,24 7-11-16,-9-20-2 16,9-4 1-16,-6-13 3 15</inkml:trace>
  <inkml:trace contextRef="#ctx0" brushRef="#br1" timeOffset="37606.1509">22565 2710 103 0,'0'0'41'15,"-24"16"1"-15,6 22 0 16,-11 5-31-16,4 17-6 15,-1 5-2-15,4 9-2 0,3 4-2 16,6-6-1-16,12 2-8 16,-3-20-9-16,21 12-13 15,-10-28-10-15,16-2 1 16,0-21-2-16</inkml:trace>
  <inkml:trace contextRef="#ctx0" brushRef="#br1" timeOffset="38203.185">22982 3058 82 0,'14'-6'39'16,"-14"6"-2"-16,0 0-7 0,-30-7-2 16,6 17-23-16,-9 2-1 15,2 6-1-15,-4-1-1 16,5 5-1-16,5-1 1 15,10 1-1-15,7-2 1 16,10-2-2-16,11-3 1 16,8-2-1-16,11-1 1 15,5-1 0-15,5 2 0 16,-4-1 0-16,-3 2 0 15,-6 2 0-15,-7 4 0 16,-15 4 0-16,-13 0-1 16,-10 2 0-16,-12 1 0 15,-6-4-1-15,-2 0-2 16,0-9-2-16,11 1-10 0,-7-25-11 15,32 10-14-15,-25-20 0 16,24 2-2-16,-5-13 0 16</inkml:trace>
  <inkml:trace contextRef="#ctx0" brushRef="#br1" timeOffset="38938.2266">13247 4400 33 0,'6'-27'36'0,"2"6"1"0,-7-2 0 15,-1 23-13-15,0-31 2 16,0 31-19-16,0 0-2 16,0 0-2-16,-14 33-1 15,9 5-1-15,-5 12 0 16,5 12 0-16,-4 13-1 15,2 9 0-15,2 6-1 16,4-4-1-16,3-2-1 16,-4-21-11-16,17 2-22 15,-12-27-1-15,10-9 0 16,-13-29 0-16</inkml:trace>
  <inkml:trace contextRef="#ctx0" brushRef="#br1" timeOffset="39124.2373">13131 4734 94 0,'-25'-13'38'0,"11"15"1"16,4-9-1-16,20-1-33 16,9-7-2-16,15-7-1 15,17-10-2-15,11-8-1 16,11-5-2-16,2-13-6 15,16 11-22-15,-15-11-6 16,1 12 0-16,-12-6-2 16</inkml:trace>
  <inkml:trace contextRef="#ctx0" brushRef="#br1" timeOffset="39522.26">13905 4083 100 0,'-20'10'38'15,"15"7"1"-15,-10-3-2 16,11 12-34-16,-4 11 1 15,3 12-1-15,-3 9 0 16,1 13-1-16,-2 4 0 16,2 6 0-16,-3-2-1 15,3-4 0-15,-1-12 0 16,4-10 0-16,4-15-1 15,4-12 1-15,6-20-1 16,5-13 0-16,6-18 1 16,1-6-1-16,5-7 0 0,-3 0 1 15,0-1-1-15,-2 7 0 16,-2 7 0-16,-7 12 0 15,-2 15 0-15,-4 13 0 16,-3 13-1-16,-2 3-1 16,4 9-1-16,1-2-1 15,7 2-2-15,1-8-3 16,17 0-8-16,-7-29-8 15,26 4-13-15,-10-18 0 16,14-5 0-16,-7-17 2 16</inkml:trace>
  <inkml:trace contextRef="#ctx0" brushRef="#br1" timeOffset="39904.2823">14414 4524 104 0,'-37'-3'38'16,"8"20"1"-16,-8-9-6 15,8 19-29-15,2 3 0 16,11 8-2-16,1-1 0 15,9 4 0-15,6-6 0 16,6-2-1-16,6-7 0 16,7-5-1-16,4-8 1 15,3-9-1-15,0-7 1 16,1-8-1-16,0-6 1 15,-4-5-1-15,-2-3 0 16,-5-6 1-16,-3 0-1 16,-3 2 0-16,-2 2 0 15,-2 5 0-15,-5 6 0 16,-1 16 1-16,0 0-1 0,0 0 0 15,-13 30 0-15,6 0 0 16,5 7 0-16,0 2-1 16,8 0-2-16,3-5 0 15,12-5-3-15,2-25-7 16,20 1-6-16,-11-34-9 15,26 1-11-15,-10-23 0 16,8-5 0-16,-5-13 2 16</inkml:trace>
  <inkml:trace contextRef="#ctx0" brushRef="#br1" timeOffset="40100.2931">14985 4019 104 0,'-12'34'39'0,"-7"11"-1"15,5 27-1-15,-3 6-36 16,2 5 1-16,5 5-1 15,2-2-2-15,4-1-1 16,7-11-1-16,6-2-8 16,-7-26-13-16,13 0-14 15,-7-24-1-15,7-8 0 16,-15-14 1-16</inkml:trace>
  <inkml:trace contextRef="#ctx0" brushRef="#br1" timeOffset="40266.3031">14839 4535 112 0,'-22'-15'40'15,"22"15"1"-15,-14-7-1 0,14 7-37 16,22-1-2-16,8-9-4 16,18 6-10-16,-3-20-8 15,24 12-19-15,-4-14 0 16,9 9-2-16,-4-9 0 15</inkml:trace>
  <inkml:trace contextRef="#ctx0" brushRef="#br1" timeOffset="41025.3465">15899 4207 79 0,'11'-21'35'0,"-11"21"1"16,11-5 0-16,-5 18-24 15,-9 3-8-15,2 12-1 16,-5 10 2-16,2 15-2 16,-7 6 1-16,3 13 0 15,-6 1-1-15,3 4-1 16,1-5 0-16,1-8 0 0,5-8-1 15,4-11 0-15,2-14-1 16,8-17 0-16,8-13 1 16,5-14 0-16,6-12-1 15,1-6 1-15,3-7 0 16,1 1 0-16,-1 0-1 15,-8 7 1-15,-3 6-1 16,-6 10 1-16,-4 13-1 16,-3 11 0-16,-4 13 0 15,-1 7 0-15,2 7 0 16,-1 3-2-16,5 3-1 15,3-5-1-15,10 2-5 16,-2-22-8-16,23 6-8 16,-10-26-14-16,15-3 0 0,-2-17 0 15,8-2 2-15</inkml:trace>
  <inkml:trace contextRef="#ctx0" brushRef="#br1" timeOffset="41426.3693">16608 4561 100 0,'-23'2'37'16,"-12"-1"2"-16,9 15-2 15,-6 6-33-15,6 12 0 16,0 3-1-16,4 8-1 16,4 1 0-16,7 2 0 15,6-3-1-15,5-6 1 16,12-8-1-16,5-9-1 0,10-14 1 15,4-11 0-15,4-12-1 16,4-7 1-16,-2-11 0 16,1-7-1-16,-6 1 1 15,-7-2 0-15,-7 0-1 16,-4 6 1-16,-8 1-1 15,-6 11 0-15,-4 8 0 16,4 15 0-16,-18 0 0 16,8 19 0-16,0 8 0 15,3 9 0-15,2 7-1 16,5 2-1-16,9 2-1 15,2-3-1-15,13-6-2 16,2-14-3-16,14 2-8 16,-12-27-7-16,21 7-8 0,-12-21-6 15,4-2 0 1,-6-16 2-16</inkml:trace>
  <inkml:trace contextRef="#ctx0" brushRef="#br1" timeOffset="41743.3876">17076 4593 96 0,'0'0'37'0,"0"0"2"15,-19 20-3-15,13 5-32 16,2 4 0-16,4 7-1 16,-5 4 0-16,5 1 0 15,0-1 0-15,2-1-2 16,1-6 1-16,0-5-1 15,4-7-1-15,-7-21 1 0,21 8 0 16,-7-21-1-16,6-11 1 16,1-8-1-16,1-8 0 15,2-6 1-15,-3-2-2 16,-3-4 0-16,-3 2-2 15,-5 2-1-15,-1 10-2 16,-10-4-5-16,12 24-9 16,-19-11-7-16,8 29-12 15,8-17 1-15,3 23 0 16,-11-6 2-16</inkml:trace>
  <inkml:trace contextRef="#ctx0" brushRef="#br1" timeOffset="42120.4091">17479 4679 91 0,'-11'13'37'0,"9"7"1"16,2-20 1-16,4 21-34 15,6-16 0-15,12-2-1 16,4-8-2-16,5-4 1 15,2-3-1-15,2-6-1 16,-4-1 0-16,2 0 0 16,-12-4 0-16,-5 2 0 15,-9 1-1-15,-7 2 1 16,-8 1-1-16,-7 5 1 15,-7 5 0-15,-7 6 0 16,-3 10 0-16,-3 10 0 16,0 7 0-16,4 10 0 0,3 4 0 15,7 3 0-15,12 0-1 16,12-8-1-16,12-2-2 15,9-16-3-15,23 1-7 16,-5-25-5-16,20 13-8 16,-16-27-8-16,13 6-7 15,-8-11-2-15,7 5 3 16</inkml:trace>
  <inkml:trace contextRef="#ctx0" brushRef="#br1" timeOffset="43015.4603">18711 4173 47 0,'3'16'34'0,"-8"7"2"16,0 17-2-16,-8-3-18 15,3 27 1-15,-14 2-10 16,7 12-1-16,-8-2-1 15,7 2-1-15,-4-15-1 0,12-6 0 16,0-18 0-16,9-10-1 16,1-29 0-16,13-5-1 15,4-24 1-15,0-11-1 16,4-14 1-16,-2-9-1 15,0-5 1-15,0-4 0 16,-3-1-1-16,-2 5 0 16,-6 7 0-16,-1 12 0 15,-3 9-1-15,-1 14 1 16,-1 14-1-16,-2 12 0 15,11 25 0-15,-2 5-1 16,3 14 1-16,6 8-1 16,8 7 0-16,5 5 0 15,5 1 1-15,3-3-1 16,4-5 1-16,0-6 0 0,0-12 0 15,-4-8 0-15,-4-14 0 16,-6-13 1-16,-5-16 0 16,-5-13 0-16,-6-12 0 15,-4-10 0-15,-5-8 0 16,-2-7-1-16,-1-2 1 15,-2-1 0-15,2 7-2 16,-4 5 1-16,3 15-3 16,0 6 0-16,10 16-4 15,-6 0-5-15,21 26-8 16,-14-13-7-16,22 23-5 15,-9-10-7-15,15 9-1 16,0-9 3-16</inkml:trace>
  <inkml:trace contextRef="#ctx0" brushRef="#br1" timeOffset="43202.471">19659 4375 95 0,'-5'17'39'0,"3"16"0"16,-15-3-1-16,-1 13-33 16,-3 7-1-16,4 4-1 15,-1 3-1-15,2-2-1 16,10-3-1-16,3-11-2 15,11-11-3-15,6-24-6 16,22-2-10-16,-9-33-11 16,19-3-8-16,-8-23 0 15,8-1 1-15</inkml:trace>
  <inkml:trace contextRef="#ctx0" brushRef="#br1" timeOffset="43362.4802">19683 4052 102 0,'-32'-15'38'16,"15"12"0"-16,8-8-3 15,9 1-40-15,31 9-12 16,-1-18-20-16,17 7 0 16,-1-11-1-16,14 8 1 15</inkml:trace>
  <inkml:trace contextRef="#ctx0" brushRef="#br1" timeOffset="43580.4926">20151 3948 83 0,'-15'45'39'16,"5"19"-1"-16,-6 0 1 0,6 15-29 15,-2-2-5-15,5 7-2 16,-3-4 0-16,6 2-2 16,3-10-1-16,-1-6-1 15,5-9-1-15,-1-16-3 16,8-1-9-16,-10-40-12 15,6 19-14-15,-6-30 2 16,10-5-2-16,-8-15 2 16</inkml:trace>
  <inkml:trace contextRef="#ctx0" brushRef="#br1" timeOffset="44314.5346">20031 4366 93 0,'-11'-14'39'16,"11"14"0"-16,0 0 1 15,14-8-35-15,5 3-2 16,5 5 2-16,9-4-2 15,1 5 1-15,3-1-2 16,3 2 0-16,-5 6-1 16,-1 0 0-16,-6 7-1 15,-2 5 0-15,-9 4 0 16,-4 4 0-16,-9 3 0 15,-4 1 0-15,-2 2 0 16,-4-1 0-16,-1-1 0 16,-3-4 0-16,1-4 0 15,-1-5 0-15,2-5 0 16,8-14 0-16,-9 9 0 0,9-9 0 15,-1-23 1-15,5 1-1 16,2-8 0-16,8-6 0 16,0-2 0-16,1-5 0 15,4 5 0-15,-2 3 0 16,0 1 0-16,0 8 1 15,1 4-1-15,-4 9 1 16,3 3-1-16,0 5 0 16,2 2 0-16,2 3 1 15,1 2-1-15,1 2 0 16,1 2 0-16,-4 0-1 15,-2 3 1-15,-3-1-1 16,-6 5 1-16,-2 1-1 16,-7 3 1-16,-3 0-1 0,-4 6 1 15,-4 4 0-15,-2 2 0 16,1 2 0-16,0-3 0 15,2 2 0-15,5-3 1 16,5-4-1-16,6-7 0 16,8-5 1-16,9-11-1 15,8-8 0-15,5-7 1 16,2-9-1-16,1-8 1 15,-4-1-1-15,-2-3 0 16,-10 1 0-16,-9 0 0 16,-11 6 0-16,-8 4 0 15,-7 6 1-15,-4 7-2 16,-3 4-1-16,2 8 0 15,3 0-1-15,14 0-3 16,-16 13-4-16,25 8-4 0,-9-21-7 16,29 20-4-16,-13-23-1 15,26 13-7-15,-5-16-6 16,14 2 2-16</inkml:trace>
  <inkml:trace contextRef="#ctx0" brushRef="#br1" timeOffset="44815.5629">21285 4354 96 0,'-14'-2'39'15,"-2"-3"1"-15,4 10-3 16,-9-5-32-16,0 8 1 16,-3 1-2-16,-1 12-1 15,1 2 0-15,0 6 0 16,2 6 0-16,3 0-1 0,6 2-1 15,6-3 0-15,6-3-1 16,5-8 1-16,3-9-1 16,6-9 0-16,5-9 1 15,4-12-1-15,4-10 0 16,2-9 1-16,2-5-1 15,-1-3-1-15,0 1 1 16,-2 3 0-16,-5 8 0 16,-7 10-1-16,-15 21 0 15,14 10 0-15,-16 20 0 16,-3 22 1-16,-5 17-1 15,-1 16 0-15,-4 13 2 16,0 13 0-16,-2 7 0 16,-5-2 0-16,-2-8 1 0,0-11-2 15,0-18 2-15,-3-18-1 16,-1-19-1-16,1-21 0 15,0-26 0-15,4-14-1 16,4-16-2-16,4-21-2 16,9-6-7-16,-3-24-1 15,21 7-8-15,-12-25-2 16,27 24-6-16,-15-19-1 15,25 21-11-15,-6 4 4 16,6 16 6-16</inkml:trace>
  <inkml:trace contextRef="#ctx0" brushRef="#br1" timeOffset="45466.6005">21368 4509 98 0,'20'8'39'0,"-20"-8"1"16,34 9-7-16,-15-12-26 15,10 3-2-15,3-8-1 16,5 0-1-16,0-4 0 15,3-1-1-15,-7-5 0 16,0-3-2-16,-10 0 1 16,-6-3 0-16,-8-4-1 15,-6 2 1-15,-8 2 0 16,-8 3-1-16,-4 6 1 15,-5 8 0-15,-4 8-1 16,-1 11 1-16,-3 10-1 16,4 11 1-16,2 11-1 0,5 2 1 15,5 2 0-15,11 0-1 16,11-9 0-16,10-7 1 15,11-10 0-15,10-14-1 16,8-16 1-16,9-10-1 16,2-10 0-16,0-8 0 15,-4 2 1-15,-9-3-1 16,-8 3 0-16,-7 7 0 15,-13 8 0-15,-17 19 0 16,0 0 1-16,-15 9-1 16,-7 12 0-16,0 9 0 15,0 4 0-15,3 2 0 16,4-1 0-16,6-1 0 15,10-13 0-15,12-8 0 16,6-11 0-16,7-13 1 0,8-10-1 16,0-9 0-16,4-3 1 15,-1-5-1-15,-2 4 0 16,-6 3 2-16,-6 7-2 15,-3 10 0-15,-8 12 0 16,-12 2 0-16,9 29 0 16,-9-2 0-16,-1 11-5 15,-2 1-1-15,13 11-5 16,-13-13-2-16,23 10-4 16,-11-25-4-16,32 10-4 15,-9-32-1-15,38 10-3 16,-3-28-2-16,19-5-2 15,16-6 2-15</inkml:trace>
  <inkml:trace contextRef="#ctx0" brushRef="#br1" timeOffset="45853.6225">23072 4402 79 0,'0'0'40'15,"0"0"-2"-15,-17 26 2 16,13 10-12-16,-17-3-25 15,4 9-1-15,-2-3-2 16,3 3 0-16,4-6-3 16,8-10-2-16,14 1-14 15,-10-27-10-15,29-4-10 16,-5-16 0-16,17-4-1 15,-4-17 2-15</inkml:trace>
  <inkml:trace contextRef="#ctx0" brushRef="#br1" timeOffset="46290.6475">23164 4167 92 0,'0'20'39'16,"4"-6"0"-16,13 9-1 15,2-13-24-15,7 13-12 16,6-3 1-16,4 3 0 15,-4 0 0-15,-3 4-2 16,-7 0 1-16,-5 7 0 16,-10-1 0-16,-7 2 0 15,-9-1 0-15,-4 3 0 16,-2-4-1-16,0-1 0 0,1-8 0 15,5-3 0-15,9-21-1 16,0 0 1-16,20-4-1 16,9-15 0-16,7-5 0 15,3-8 1-15,3 0-1 16,5 2 1-16,-5 5-1 15,-6 8 2-15,-8 8-2 16,-9 16 0-16,-8 13 0 16,-7 11 0-16,-5 13 0 15,-6 8-3-15,3 10-2 16,-9-4-7-16,15 11-1 15,-16-23-7-15,23 12-4 16,-18-27-6-16,20 6-5 16,-11-19-7-16,-4-6 4 15,-12-4 5-15</inkml:trace>
  <inkml:trace contextRef="#ctx0" brushRef="#br1" timeOffset="46852.6798">14286 5688 70 0,'7'-13'38'0,"-7"13"-3"16,8 19 2-16,6 10-11 16,-13 1-21-16,4 15-1 15,-5 10-1-15,1 13 0 16,-3 7 0-16,-3 0-2 15,1 4 0-15,-4-7-4 16,5-4-1-16,0-18-9 16,17-3-15-16,-10-25-11 15,16-11 2-15,-3-19-2 16,9-9 1-16</inkml:trace>
  <inkml:trace contextRef="#ctx0" brushRef="#br1" timeOffset="47032.6899">14234 6072 113 0,'-28'-3'39'15,"18"9"0"-15,10-6-2 16,9-12-34-16,22-4-2 16,19-10-2-16,16-4-5 15,6-19-6-15,22 12-15 16,-6-17-11-16,5 6-1 15,-10-7-2-15,-2 9 2 16</inkml:trace>
  <inkml:trace contextRef="#ctx0" brushRef="#br1" timeOffset="47431.7129">15005 5472 93 0,'-28'20'38'0,"9"18"2"16,-5 5-2-16,9 8-30 15,-5 9-3-15,6 10 0 16,-2 6-1-16,4 6 0 15,-2-2 0-15,8-5-1 16,-1-8 0-16,5-7-1 16,1-13-1-16,4-10-1 15,5-15 1-15,-8-22 0 16,25 0 0-16,-6-20-1 15,5-12 1-15,0-5-1 16,3-7 1-16,-3 3 1 16,1 0-2-16,-2 10 0 15,-7 8 0-15,-3 16 0 0,-13 7 0 16,14 29 0-16,-11 2 0 15,2 6-2-15,1 7 1 16,3 0-2-16,8 2-2 16,2-11-2-16,14 0-6 15,-8-21-6-15,22 2-5 16,-18-26-6-16,22 3-4 15,-17-19-6-15,4 0 3 16,-10-10 1-16</inkml:trace>
  <inkml:trace contextRef="#ctx0" brushRef="#br1" timeOffset="47790.7329">15401 6085 89 0,'-8'11'38'0,"10"7"0"16,-2-18 1-16,17 15-24 15,6-21-12-15,12-5 0 16,3-8 0-16,8-2-1 15,0-7 0-15,-2-1 0 16,-5 0-1-16,-9 0 0 16,-11 4-1-16,-13 6 0 15,-12 7 1-15,-11 6 0 16,-10 9-1-16,-8 10 1 15,-4 7-1-15,-2 11 1 16,2 6 1-16,4 6-1 16,6 0 0-16,9 4 0 15,11-4 0-15,13-7 0 16,12-7-2-16,12-11 0 15,12-9-2-15,7-14-3 0,13-1-6 16,-6-24-6-16,19 14-6 16,-19-27-6-16,12 11-10 15,-15-9 1-15,-4 4 1 16,-12 1 4-16</inkml:trace>
  <inkml:trace contextRef="#ctx0" brushRef="#br1" timeOffset="48305.7625">16025 5925 107 0,'-15'22'38'0,"-13"-3"2"16,10 17-2-16,1 1-33 15,-1 5-1-15,1-1-1 16,1-2 0-16,6-3-1 16,7-7 0-16,1-7-1 0,9-12 0 15,5-11 0-15,4-9-1 16,3-11 0-16,4-5 0 15,2-8 0-15,-1-1 0 16,-2-3 0-16,-6 6 0 16,-2 1 0-16,-5 5 0 15,-4 11 0-15,-5 15 0 16,0 0 0-16,0 0 0 15,-4 17 0-15,4 5 1 16,2 2-1-16,3-1 0 16,4-1 0-16,6-5 1 15,4-8-1-15,5-6 1 16,5-14 0-16,2-5-1 15,3-8 1-15,-2-5 0 0,0-2 0 16,-3 0 0-16,-5 3-1 16,-4 3 2-16,-4 7-2 15,-16 18 0-15,14-8 0 16,-14 22 0-16,-4 6 0 15,-3 10 0-15,0 7 0 16,2 6 0-16,1 5 0 16,1-2-4-16,10 0-4 15,2-15-4-15,20 5-5 16,-7-27-4-16,27 7-5 15,-14-30-3-15,25 10-4 16,-12-18-6-16,7 0 4 16,-8 0 4-16</inkml:trace>
  <inkml:trace contextRef="#ctx0" brushRef="#br1" timeOffset="48422.7691">16793 6161 109 0,'-30'9'42'0,"2"8"-1"16,-5-7-4-16,4 10-35 16,14-8-20-16,-13-19-9 15,28 7-15-15,-14 3-1 16,14-3-1-16,0 0 2 15</inkml:trace>
  <inkml:trace contextRef="#ctx0" brushRef="#br2" timeOffset="52547.0055">13620 7454 77 0,'0'0'36'15,"0"0"0"-15,1-17 1 16,-1 17-32-16,0 0-1 16,0 0-1-16,0 25 0 15,-1 7-1-15,-2 13 0 16,0 12 0-16,-4 11-2 15,1 7 1-15,-3 8-1 16,0-1-1-16,3-6-2 16,1-13-4-16,12-6-28 15,-5-20-2-15,12-11 0 16,-4-19-1-16</inkml:trace>
  <inkml:trace contextRef="#ctx0" brushRef="#br2" timeOffset="53057.0346">13398 7553 96 0,'-13'-7'38'16,"5"-5"0"-16,18 7 0 15,15-7-35-15,12-1-1 16,13-5 0-16,11 0 1 15,7-4 0-15,4-2-1 16,0 3 1-16,-6 2-1 16,-6 6-1-16,-9 7 1 15,-14 7-1-15,-9 13 0 0,-13 8 0 16,-8 11-1-16,-10 13 0 15,-7 12 0-15,-1 8 0 16,-9 3 1-16,2 1-2 16,-3-1 1-16,4-7-1 15,4-9 2-15,4-12-2 16,7-11 1-16,6-14 0 15,-4-16 0-15,24-1 0 16,-4-14 0-16,2-9 1 16,2-5-1-16,-1-4 1 15,-1 0 0-15,-2 2 0 16,-5 9 0-16,-4 3-1 15,-4 8 1-15,-7 11-1 16,0 0 0-16,9 28 0 16,-8-6-1-16,1 7 0 0,3-3-2 15,3 7-1-15,3-9-1 16,11 0-4-16,-4-21-14 15,18 9-15-15,-5-19-1 16,13 0 0-16,-7-13 1 16</inkml:trace>
  <inkml:trace contextRef="#ctx0" brushRef="#br2" timeOffset="53398.0542">14400 7766 93 0,'-14'9'36'15,"-5"-5"1"-15,18 9 1 16,1-13-34-16,11 14 0 15,13-13-1-15,12-1 0 0,4-5 1 16,6-2-2-16,1-7 0 16,-3 1 0-16,-4-5-1 15,-10 2 1-15,-8-2-1 16,-15 2-1-16,-12 4 1 15,-10 7-1-15,-9 4 1 16,-8 7-1-16,-4 6 0 16,-2 8 0-16,-2 7 0 15,8 3 0-15,8 6 1 16,11-3-1-16,12 2 0 15,15-9-2-15,17-2-3 16,3-16-12-16,26 4-20 16,-2-13-3-16,13 0 0 15,-4-12-2-15</inkml:trace>
  <inkml:trace contextRef="#ctx0" brushRef="#br2" timeOffset="54064.0923">15729 7810 91 0,'3'-25'37'15,"6"12"0"-15,-9 1 0 16,0 12-31-16,0 0-3 16,-3 18 1-16,-5 6-2 15,1 7 1-15,-6 5-1 16,3 2 0-16,-1 0-1 15,5 3 2-15,2-7-1 16,5-5-1-16,7-12 0 16,7-10 0-16,8-8-1 15,6-8 1-15,5-10-1 0,7-8 0 16,-1-7 0-16,-1-2 1 15,-2 1-1-15,-4 1 0 16,-8 3 1-16,-5 6-1 16,-6 6 0-16,-7 8 0 15,-7 11-1-15,0 0 1 16,-4 19 0-16,1 3-1 15,-1 7 1-15,4 0 0 16,4 1 0-16,4 1 0 16,5-8 0-16,4-6 1 15,4-8 0-15,3-9 0 16,1-10 1-16,0-9-1 15,-2-6 0-15,-1-9-1 16,-4-3 1-16,-1-3-1 16,-4-1-2-16,-3 2-1 0,1 7-1 15,-3 1-2-15,3 12-4 16,-3-5-12-16,7 18-16 15,-4-1 2-15,11 15-2 16,-4-3 2-16</inkml:trace>
  <inkml:trace contextRef="#ctx0" brushRef="#br2" timeOffset="54718.1295">16699 7718 95 0,'0'0'36'0,"-29"-10"1"16,12 13 1-16,-18-4-28 0,11 12-4 15,-5 3-1-15,3 11-1 16,2 1-1-16,4 6 0 16,4 2-1-16,9 2-1 15,8-3 1-15,9-4-2 16,4-5 1-16,13-7-1 15,5-7 0-15,7-10 0 16,0-11-1-16,3-6 0 16,0-6 1-16,-9-8-1 15,-1-4 0-15,-11-4 0 16,-9 1 0-16,-6 1 1 15,-7 3 0-15,-5 6 0 16,-4 6 0-16,-2 4 0 16,1 8 1-16,0 8-1 15,11 2 0-15,-7 10 1 0,7-10-1 16,18 21 0-16,0-8 1 15,4 2 0-15,5 0 0 16,2 0 0-16,1-2 0 16,-1 5 0-16,-5 0 0 15,-3 2-1-15,-6 2 1 16,-3 1-1-16,-8-1 1 15,-1-3-1-15,-5 0 1 16,-1-2-1-16,1-7 0 16,2-10 1-16,0 0-1 15,0 0 1-15,-9-12-1 16,13-10 0-16,1-5 0 15,4-9 0-15,1-2 0 0,2-2 0 16,1 1 0-16,0 3 0 16,-1 7 0-16,0 6-1 15,3 7-1-15,-15 16-1 16,22-9-1-16,-8 11-1 15,8 11-4-15,-4-10-6 16,19 22-12-16,-9-16-11 16,11 8 1-16,-2-7 1 15,11 5 1-15</inkml:trace>
  <inkml:trace contextRef="#ctx0" brushRef="#br2" timeOffset="55069.1498">17504 7689 115 0,'-25'6'39'16,"-12"-4"1"-16,7 20-2 0,-10-6-33 15,9 11-1-15,0 3-1 16,9 6 0-16,6 0-1 16,9-2 0-16,10-2-1 15,11-10 0-15,10-13 1 16,9-13-2-16,8-20 0 15,6-13 0-15,5-14 0 16,-1-11 0-16,-1-10 0 16,-6-6 0-16,-4-1 0 15,-6 4 0-15,-9 11 0 16,-6 12 0-16,-12 16 0 15,-7 25 0-15,0 11 0 16,-20 35 0-16,4 16 0 16,-4 12 0-16,5 14 0 0,-2 0-6 15,17 8-9-15,-6-25-10 16,26 4-16-16,0-22 0 15,19-9-1-15,4-17-2 16</inkml:trace>
  <inkml:trace contextRef="#ctx0" brushRef="#br2" timeOffset="57473.2873">18532 7129 81 0,'0'0'33'0,"4"10"-1"15,-4 7 0-15,-4-2-23 16,-1 2-10-16,4 6-1 16,1-6-3-16,6 6-4 15,-4-13-22-15,12-4 1 16,5-7-3-16,5-5 2 0</inkml:trace>
  <inkml:trace contextRef="#ctx0" brushRef="#br2" timeOffset="57609.2948">18750 7120 69 0,'0'-11'31'0,"0"11"0"16,-20 0-1-16,7 15-20 15,-8 0-4-15,7 11-2 16,1 3-5-16,2-1-22 16,11 4-7-16,6-3-1 15,12 0-2-15,7-5 0 16</inkml:trace>
  <inkml:trace contextRef="#ctx0" brushRef="#br2" timeOffset="58040.3197">19028 7559 90 0,'-12'-27'36'16,"12"15"-1"-16,-5-7 0 15,12 8-28-15,-8-1-2 16,1 12 0-16,0 0-1 16,9 13-1-16,-9 8-1 15,0 7 0-15,0 7-1 16,2 8 1-16,0 3-1 15,0 2 1-15,4 1-1 0,2-4-1 16,4-5 1-16,4-5-1 16,5-12 0-16,1-7 0 15,3-13 1-15,4-12-1 16,0-14 0-16,-1-13 0 15,1-11 1-15,-6-8-1 16,-1-7 1-16,-7 0-1 16,0 2-1-16,-7 4-1 15,1 10 0-15,-8 8-3 16,4 18-4-16,-5-1-25 15,13 19-3-15,-13 2 0 16,27 8-2-16</inkml:trace>
  <inkml:trace contextRef="#ctx0" brushRef="#br2" timeOffset="58255.332">19782 7497 78 0,'0'0'35'0,"-4"10"1"16,-4 11-1-16,-10 1-25 15,3 15-4-15,-6 1 0 16,5 7-2-16,-3 0-1 16,7-3-2-16,8-4-2 15,4-15-4-15,17-4-28 16,-1-20-3-16,12-10 0 15,1-16-1-15</inkml:trace>
  <inkml:trace contextRef="#ctx0" brushRef="#br2" timeOffset="58406.3406">19722 7111 107 0,'-24'-23'38'16,"7"1"-3"-16,15-1-8 15,13 5-60-15,12-10-4 16,16 6 1-16,2-6-1 15</inkml:trace>
  <inkml:trace contextRef="#ctx0" brushRef="#br2" timeOffset="58641.3541">20261 6951 112 0,'-16'35'38'16,"8"12"1"-16,-8 3-4 15,9 10-33-15,3 6 1 16,3 8-2-16,0 5 1 15,1 3-2-15,1-2-1 16,2-5-2-16,-2-4-2 16,-6-16-7-16,13-2-23 15,-12-17-4-15,8-11 1 16,-4-25-1-16</inkml:trace>
  <inkml:trace contextRef="#ctx0" brushRef="#br2" timeOffset="58842.3656">20142 7480 108 0,'-13'-18'39'15,"-2"0"0"-15,15 18 0 16,-11-5-34-16,11 5-2 16,26 0-1-16,6-2-3 15,10 0 0-15,12 0-2 16,11 3-1-16,1-6-4 15,16 13-14-15,-13-10-16 16,2 9 1-16,-11-4-1 16,-4 7 1-16</inkml:trace>
  <inkml:trace contextRef="#ctx0" brushRef="#br2" timeOffset="59187.3853">20787 7475 93 0,'-16'3'36'0,"-9"-5"2"16,4 11 0-16,-15-3-29 15,9 13-2-15,-10 2-1 16,5 11-1-16,-5 4-1 15,8 3 0-15,1 3-2 16,10-2 1-16,8-5-2 16,11-6 0-16,13-11 0 15,10-12-1-15,10-9 1 16,8-12 0-16,5-12-1 15,-3-4 0-15,0-7 1 16,-7-1-1-16,-4-2 0 16,-10 7 0-16,-7 4 0 0,-10 9 0 15,-6 21 0-15,0 0-1 16,-10 3 1-16,-1 22-1 15,2 8-1-15,0 5 0 16,3 8-2-16,2-2-1 16,14 4-6-16,-4-18-15 15,20 3-13-15,1-21 1 16,15-2-2-16,-1-18 1 15</inkml:trace>
  <inkml:trace contextRef="#ctx0" brushRef="#br2" timeOffset="59697.4145">21212 7558 99 0,'-31'18'39'0,"7"14"1"0,-10 3-1 16,12 7-32-16,-7 1-2 15,11 4-1-15,-1-5 0 16,11-4-2-16,5-8 0 15,6-7-1-15,3-12-1 16,7-10 1-16,3-9-1 16,4-8 0-16,2-11 0 15,-2-6 0-15,1-5 1 16,0-5-1-16,-2-1 0 15,-4 6 0-15,-6 1 0 16,-1 8 0-16,-3 9 0 16,-3 6 0-16,-2 14 0 15,0 0 0-15,3 11 0 16,0 5 0-16,1 4 0 0,6 0 0 15,1-1 0-15,4-5 0 16,4-5 1-16,1-5-1 16,4-9 0-16,0-4 1 15,2-5 0-15,-1-4 0 16,-6-2-1-16,-1 3 1 15,-6 4 0-15,-1 3 0 16,-11 10 0-16,0 0-1 16,3 19 0-16,-4 2 0 15,-3 7 0-15,2 2-2 16,6 4-1-16,-1-4-2 15,13 5-7-15,-9-22-13 16,24 4-15-16,-10-18 1 16,18 0 0-16,-8-18-1 0</inkml:trace>
  <inkml:trace contextRef="#ctx0" brushRef="#br2" timeOffset="59894.4256">21799 7538 107 0,'-13'32'38'0,"-10"6"2"16,10 19-5-16,-7-5-29 15,9 1-2-15,-2-4-1 16,8-2-1-16,8-12-2 16,2-9-1-16,13-12-4 15,-7-24-21-15,22-1-12 16,-9-17-2-16,11-4 1 15,-4-21-1-15</inkml:trace>
  <inkml:trace contextRef="#ctx0" brushRef="#br2" timeOffset="60312.4497">21991 7364 111 0,'-7'10'40'0,"12"10"1"16,-5-20-3-16,16 27-34 15,0-14-1-15,3 7 0 16,-1-2 0-16,-3 9 0 15,-1 1-1-15,-8 7 0 16,-6 2 0-16,-4 6-1 16,-7 1 1-16,-3-2-2 0,-2-2 0 15,1-7 0-15,3-5 0 16,6-11 0-16,6-17 0 15,0 0 0-15,22-12 0 16,-1-11 0-16,3-9 0 16,6-5 0-16,3-4 0 15,-1 0 0-15,-3 6 0 16,-2 7 0-16,-7 7 0 15,-5 12 0-15,-15 9 0 16,14 18 0-16,-13 4 0 16,-2 7-2-16,1 6-1 15,-2-1-1-15,8 4-3 16,-1-13-8-16,22 10-11 15,-9-21-15-15,17 1 2 16,2-15-2-16,15-6 1 0</inkml:trace>
  <inkml:trace contextRef="#ctx0" brushRef="#br2" timeOffset="61096.4945">22879 6934 74 0,'-17'10'36'16,"-5"14"0"-16,-5 2-1 15,-2 15-13-15,3-7-22 16,5-1-1-16,13 0-5 15,2-16-11-15,21-1-17 16,9-15 0-16,22-8 0 16,7-16 0-16</inkml:trace>
  <inkml:trace contextRef="#ctx0" brushRef="#br2" timeOffset="61231.5022">23203 6888 83 0,'5'-14'36'16,"-17"9"0"-16,-6 21 0 16,-18 9-25-16,9 18-3 15,-7 2-4-15,8 7-5 16,13 11-33-16,0-3-2 15,16 1-1-15,2-11-2 16</inkml:trace>
  <inkml:trace contextRef="#ctx0" brushRef="#br2" timeOffset="61988.5455">13765 8908 81 0,'2'-30'35'16,"1"5"1"-16,-17-3 0 15,-2 13-29-15,-13 1-2 16,0 17-1-16,-8 8-1 16,-4 16 0-16,-2 6 1 15,3 13-1-15,3 6 0 16,9 3 0-16,8 3-2 15,6-3-1-15,14-3 0 16,13-7-1-16,12-8-2 0,17-16-1 16,19-4-6-16,1-25-26 15,24-2-1-15,-2-23-1 16,8-2 0-16</inkml:trace>
  <inkml:trace contextRef="#ctx0" brushRef="#br2" timeOffset="62849.5948">14267 8835 91 0,'-37'7'37'0,"3"18"-1"16,-11 1 3-16,7 16-34 16,0 1 0-16,8 9-2 15,6 1 0-15,7 2-1 16,7-5 0-16,13-5 0 0,9-7-1 15,12-10 0-15,8-15-1 16,9-11 1-16,5-12-1 16,4-13 0-16,0-12-1 15,-4-8 0-15,-6-5 0 16,-7-4 0-16,-11 2 0 15,-11 1-1-15,-11 3 2 16,-6 8-1-16,-7 5 1 16,-3 11 1-16,-3 6 0 15,2 10 0-15,4 3 0 16,13 3 1-16,-8 14-1 15,8-14 0-15,29 18 0 16,0-10-1-16,7-1 1 0,6-3 0 16,1 2 0-16,4-2-1 15,-2 2 1-15,-7 2 0 16,-5 4-1-16,-9 4 1 15,-7 3 0-15,-8 10-1 16,-6 1 0-16,-9 5 1 16,-6 0-1-16,-3 5 0 15,0-6 0-15,1-1 0 16,1-9 0-16,3-10 0 15,10-14 0-15,0 0 0 16,21-26 0-16,1-6 0 16,2-6 0-16,3-7 0 15,1-1 0-15,-1 0 0 16,-3 2 1-16,-7 10 0 0,-4 7-1 15,-4 14 1-15,-9 13-1 16,0 0 0-16,-2 16 0 16,-5 8 0-16,2 7 0 15,1 4 0-15,0 3 0 16,7-4 0-16,2-4 0 15,5-6 0-15,7-10 1 16,6-9-1-16,3-10 1 16,3-12 0-16,2-8-1 15,-1-3 1-15,-2-6 0 16,1-2-1-16,-8 0 1 15,-5 9 0-15,-6 1-1 16,-4 10 0-16,-6 16 1 16,0 0-1-16,0 11 0 15,-5 13 0-15,2 10 0 0,1 4-1 16,2 10 0-16,3-2-1 15,5 3-1-15,4-8-2 16,12 1-4-16,-5-23-10 16,21 10-10-16,-11-27-11 15,9-2 2-15,-6-18-2 16,2-6 2-16</inkml:trace>
  <inkml:trace contextRef="#ctx0" brushRef="#br2" timeOffset="63200.6148">15404 8978 97 0,'-8'18'37'0,"13"5"2"0,-5-23-2 16,26 18-32-16,2-17-1 15,10-4 1-15,3-10-2 16,4-3-1-16,-2-7 1 15,-4-1-2-15,-4-7 1 16,-12 1-1-16,-10 2-1 16,-11 1 1-16,-10 4-2 15,-9 8 2-15,-4 6-1 16,-10 12 1-16,-4 10-1 15,-2 13 0-15,1 8 1 16,2 10-1-16,7 5 2 16,7 4-2-16,9-1 0 15,13-9-2-15,16-2-1 0,10-21-4 16,28 2-12-16,-7-29-18 15,29-4-2-15,-2-19-1 16,14-5 0-16</inkml:trace>
  <inkml:trace contextRef="#ctx0" brushRef="#br2" timeOffset="63500.632">16199 8762 118 0,'-44'16'41'0,"4"14"-1"15,-7-6 0-15,8 9-38 16,11-3 1-16,14-1-1 15,14-3-1-15,14-13-1 16,15-2 1-16,12-7-1 0,3-2 1 16,3-1-1-16,-6 0 1 15,-7 2 0-15,-14 11 0 16,-16 7 0-16,-14 7-1 15,-14 11 2-15,-17 5-2 16,-1 2 0-16,-3 1 0 16,0-5 0-16,10-4-6 15,6-14-3-15,22 5-13 16,7-29-18-16,0 0-2 15,25-23-1-15,6-3 0 16</inkml:trace>
  <inkml:trace contextRef="#ctx0" brushRef="#br2" timeOffset="64118.6672">17734 8613 86 0,'10'-35'35'0,"-14"-7"0"15,-5 4 1-15,-15-7-27 16,-4 4-5-16,-8 3 0 0,-1 13 0 16,-10 7 0-16,-1 22-1 15,-5 19 0-15,3 23 1 16,-2 20-1-16,1 20-1 15,2 15 1-15,8 9-1 16,6 7-1-16,13-2-1 16,8-9-1-16,12-13-4 15,16-9-6-15,-2-28-22 16,23-5-5-16,-4-27 0 15,11-10-1-15</inkml:trace>
  <inkml:trace contextRef="#ctx0" brushRef="#br2" timeOffset="65340.7372">17186 8939 111 0,'-9'-18'39'15,"22"15"1"-15,7-7-1 16,17 3-34-16,4-6-2 15,7 3 0-15,5-3 0 16,-1 9 1-16,-6 0-2 16,-3 8 0-16,-6 6-1 15,-13 9 0-15,-6 7 1 16,-13 9-2-16,-7 9 0 15,-6 3 0-15,-7 2 0 16,-2 6 0-16,-2-5 0 16,3-4 0-16,1-6 0 15,4-10 0-15,7-8 0 0,4-12 0 16,0-10 0-16,19-20 0 15,0-7 0-15,2-9 0 16,1-9 0-16,1-6 0 16,-1-2 0-16,-1 0 0 15,-5 5 0-15,0 4 0 16,-5 6 0-16,1 9 0 15,-1 8 0-15,3 10 0 16,1 4 0-16,3 4 0 16,7 5 0-16,2 0 0 15,7 4 0-15,7-5 0 16,3-1 0-16,3 0 0 0,1-5 0 15,-2 2 0-15,-8 0 0 16,-5 2 0-16,-13 2 0 16,-9 3 0-16,-11-4 0 15,-22 23 0-15,-8 2 0 16,-6 5 0-16,-6 10 0 15,-5 3 0-15,4 9 0 16,0 0 0-16,13 1 0 16,7-3 0-16,11-6 0 15,16-11 0-15,13-11 0 16,13-14 0-16,13-14 0 15,8-13 0-15,4-9 0 16,5-12 0-16,-3-5 0 16,-7-4 0-16,-6-2 0 15,-11 4 0-15,-15 6 0 0,-10 3 0 16,-9 9 0-16,-6 5 0 15,-4 7 0-15,-2 8 0 16,2 7 0-16,11 2 0 16,0 0 0-16,3 13 0 15,14-8 0-15,10-1 0 16,8-2 0-16,4-1 0 15,5-2 0-15,0 1 0 16,-1 0 0-16,-5 2 0 16,-7 5 0-16,-6 4 0 15,-13 5 0-15,-9 8 0 16,-8 5 0-16,-5 7 0 15,-11 3 0-15,-1 5 0 16,-1-4 0-16,-1-1 0 0,4-6 0 16,9-9 0-16,8-13 0 15,3-11 0-15,22-18 0 16,1-12 0-16,8-8 0 15,4-9 0-15,5-3 0 16,-1-2 0-16,-6 6 0 16,-3 7 0-16,-8 8 0 15,-6 11 0-15,-16 20 0 16,12-8 0-16,-16 19 0 15,-6 9 0-15,5 3 0 16,0 4 0-16,5-1 0 16,5-4 0-16,10-8 0 15,10-6 0-15,12-13 0 16,8-6 0-16,5-5 0 0,6-9 0 15,-4 1 0-15,-1 0 0 16,-8 7 0-16,-11 4 0 16,-11 12 0-16,-7 9 0 15,-13 12 0-15,-7 10 0 16,-2 5 0-16,-3 8 0 15,1 3 0-15,0-1 0 16,17 4-12-16,-4-24-6 16,25 9-7-16,-6-25-16 15,23-3-2-15,-1-18 0 16,15-3 2-16</inkml:trace>
  <inkml:trace contextRef="#ctx0" brushRef="#br3" timeOffset="69478.9739">13814 10672 70 0,'0'0'34'15,"12"-13"-1"-15,-14 3-5 16,2 10-21-16,0 0-1 16,0 0 0-16,8-11-1 15,-8 11 1-15,6 14-2 16,-1 4 0-16,-1 5-1 15,6 11 0-15,-4 6-2 16,6 13 1-16,-4 6-2 16,1 3 0-16,-3-1 1 15,2-4-2-15,0-9 2 16,5-8-1-16,-1-12 0 15,5-15 1-15,3-17 0 0,4-12 0 16,4-13 2-16,1-9 0 16,-1-7-1-16,0-7 1 15,-5-1-1-15,-5 0 0 16,0-1 0-16,-7 7 0 15,-2 3-2-15,-2 8-2 16,2 5-1-16,-3 2-3 16,13 18-7-16,-6-8-25 15,15 18-2-15,-3-5 0 16,12 11 0-16</inkml:trace>
  <inkml:trace contextRef="#ctx0" brushRef="#br3" timeOffset="69684.9857">14638 10632 98 0,'0'0'39'0,"0"0"0"16,7 28-1-16,-16-2-33 16,7 10-2-16,-5 11-2 15,3 6 0-15,0 6-2 16,0 0-1-16,2-3 0 15,2-9-4-15,9-5-5 16,-9-22-29-16,14-11 2 16,-5-24-4-16,16-10 4 15</inkml:trace>
  <inkml:trace contextRef="#ctx0" brushRef="#br3" timeOffset="69834.9941">14638 10238 105 0,'-27'-15'39'0,"13"12"1"15,14 3-8-15,-12-13-63 16,39 8-6-16,5-11-1 16,16 4-1-16</inkml:trace>
  <inkml:trace contextRef="#ctx0" brushRef="#br3" timeOffset="70081.0084">15344 10051 102 0,'-7'22'39'0,"-5"-1"0"16,10 17-1-16,-7 0-34 16,9 14-1-16,0 10-1 15,2 13 0-15,-2 10-2 16,0 8 1-16,0 4-2 15,-3-4 0-15,1-2-4 16,-6-16-8-16,12-6-26 16,-11-20-2-16,9-11 0 15,-2-21-1-15</inkml:trace>
  <inkml:trace contextRef="#ctx0" brushRef="#br3" timeOffset="70264.0187">15215 10822 90 0,'-25'-30'43'15,"-8"-4"-3"-15,11 12-1 16,-2 0-27-16,13 6-6 15,6 3-2-15,5 13-3 16,30-9-1-16,0 2-3 16,12 10-7-16,-4-8-28 15,20 10-3-15,-1-5 2 16,6 10-3-16</inkml:trace>
  <inkml:trace contextRef="#ctx0" brushRef="#br3" timeOffset="71374.0823">16085 10765 69 0,'0'0'37'16,"-24"-15"0"-16,11 12 0 15,-10-6-22-15,5 14-8 16,-11-3-1-16,2 10-2 15,-7 3 0-15,2 6 0 16,-3 6-1-16,-1 8 0 16,1 0-2-16,5 6 0 0,5-3 0 15,6 1-2-15,9-6 1 16,13-4-1-16,11-7 1 15,15-10-1-15,11-11 1 16,9-9 1-16,7-12 1 16,2-5 0-16,-2-9 0 15,-7-3 1-15,-3-4-2 16,-14 3 2-16,-9 1-1 15,-11 7 1-15,-9 3-3 16,-7 12 0-16,4 15 0 16,-24 3 0-16,9 14 0 15,-1 7-1-15,7 9-3 16,3-1-6-16,12 11-23 15,-3-15-9-15,16 6-1 0,-1-13-1 16</inkml:trace>
  <inkml:trace contextRef="#ctx0" brushRef="#br3" timeOffset="73091.1806">16578 10205 106 0,'0'0'36'15,"2"12"1"-15,-11-1-8 16,5 19-26-16,0 12-1 15,4 20 1-15,-10 13-2 16,1 15 2-16,-4 10-3 16,3 4 0-16,-5-3 0 15,6-12-2-15,4-10-2 16,0-27-15-16,24-7-20 15,-2-25-1-15,17-10-1 0,-1-20 2 16</inkml:trace>
  <inkml:trace contextRef="#ctx0" brushRef="#br3" timeOffset="73970.2307">18293 10829 70 0,'-6'-22'35'0,"-4"14"0"16,-13 0 1-16,-5 10-19 16,-9-4-12-16,1 7 0 15,-10 2 0-15,3 10 0 16,-3 6 0-16,3 7-2 15,2 6-1-15,9 4-1 0,5 4 1 16,9 2-3-16,8-1 1 16,10-3-1-16,6-8 1 15,15-10-1-15,6-7 2 16,11-16-1-16,6-12 1 15,7-12 0-15,2-13 1 16,1-6 1-16,-3-7-1 16,-4-3 1-16,-6 2-1 15,-9 2 1-15,-8 9-1 16,-8 8 1-16,-9 12-3 15,-7 19 0-15,0 0 0 16,-11 13 0-16,-1 15 0 16,-3 5-1-16,3 7-2 15,3-2-1-15,8 2 0 0,3-10-3 16,16-5-1-16,1-14-8 15,27-1-12-15,-6-20-13 16,16-3 5-16,-4-13-1 16,9 0 2-16</inkml:trace>
  <inkml:trace contextRef="#ctx0" brushRef="#br3" timeOffset="74522.2619">18820 10798 104 0,'-11'20'38'15,"-15"-2"0"-15,11 18-1 16,-7-4-33-16,6 7-3 15,-1-1 1-15,4 3-2 16,0-3 1-16,4-4-1 16,1-6 0-16,4-6 0 0,2-7 1 15,2-15-1-15,0 0 1 16,13-1-1-16,-2-16 1 15,1-5-1-15,4-6 1 16,-1-4 2-16,1-2-1 16,-2 0 0-16,0 3 0 15,-2 4 0-15,-3 5 0 16,-4 7 0-16,-5 15-1 15,10-10-1-15,-10 10 0 16,13 10 1-16,-5 0-1 16,3 2 0-16,3 0 0 15,4 0 0-15,5-5 0 16,2-1 1-16,7-6-1 15,-2-4 0-15,3-5 1 0,0-5 0 16,0-3-1-16,1-4 1 16,-10 2-1-16,1 0 1 15,-8 3-1-15,-5 7 1 16,-12 9-1-16,0 0 1 15,0 22-1-15,-11 3-1 16,2 6 0-16,-3 4-2 16,4 4 1-16,2-2-1 15,6-1-1-15,5-10-3 16,15-3 0-16,-1-20-9 15,22 2-7-15,-11-24-8 16,21 2-5-16,-6-17-2 16,10 1 2-16,-10-12 2 0</inkml:trace>
  <inkml:trace contextRef="#ctx0" brushRef="#br3" timeOffset="74699.2724">19603 10781 83 0,'-5'-16'39'16,"-4"29"-1"-16,-10 5 2 16,4 22-11-16,-7-2-26 15,7 6-1-15,0 3-1 16,5 1-1-16,2-5 0 15,6-3-3-15,4-7-1 16,2-15-3-16,13 1-9 16,-17-19-11-16,33-15-13 15,-14-10 0-15,10-4 1 16,-8-16 2-16</inkml:trace>
  <inkml:trace contextRef="#ctx0" brushRef="#br3" timeOffset="75189.3006">19664 10506 90 0,'0'0'37'15,"-13"12"0"-15,15 9 2 16,-4-2-27-16,13 4-7 16,3-4 0-16,5 3 0 15,1 0-1-15,2 2 0 16,-4 0 0-16,1 1-2 15,-5 4 0-15,-4 3 0 16,-5 3-1-16,-5 5 0 16,-5 1-1-16,-1-1-1 15,-3-1 0-15,-1-2 0 16,0-6 0-16,1-8 0 0,4-4 0 15,5-19-1-15,0 0 3 16,14-9-1-16,1-13 1 16,-1-5 1-16,5-5 0 15,-1-5 0-15,2 0-1 16,0 0 1-16,-4 4-2 15,-2 5 2-15,-3 7-2 16,1 9 0-16,-12 12 0 16,23 1 0-16,-14 13 0 15,1 6 0-15,1 8 0 16,1 7 0-16,-1 3-2 15,1-1-2-15,2 3 0 0,-5-7-3 16,6 3-2-16,-7-17-8 16,15 5-6-16,-23-24-6 15,31 6-5-15,-17-18-6 16,4-2 2-16,-4-12 0 15</inkml:trace>
  <inkml:trace contextRef="#ctx0" brushRef="#br3" timeOffset="75562.3219">20232 10836 82 0,'0'0'38'0,"6"23"-1"16,-6-12 2-16,11 8-20 16,-9-7-13-16,16-2-1 15,3-8-1-15,9-2 0 16,4-9-1-16,2-4 0 0,2-8-1 15,-1-6-1-15,-1-5 0 16,-8-2-1-16,-8-3 1 16,-6 3-1-16,-14 5 0 15,-10 4 0-15,-13 10 1 16,-6 12 0-16,-10 15 0 15,-6 13 0-15,-4 11 1 16,1 10 0-16,4 11 0 16,9 0-2-16,10 1 0 15,12-6 0-15,16-8 0 16,19-12-2-16,19-11 1 15,16-12-3-15,19-9-2 16,2-19-5-16,21 2-6 16,-16-21-4-16,17 15-9 0,-25-17-3 15,2 13-7-15,-21-4 0 16,-11 14 2-16</inkml:trace>
  <inkml:trace contextRef="#ctx0" brushRef="#br3" timeOffset="75705.3301">20989 11023 122 0,'-9'28'41'16,"-10"-16"0"-16,14 3-4 15,5-15-39-15,-4-16-9 16,15 12-19-16,-19-18 0 16,16 5-11-16,-12-3 0 15,-1 4-2-15,-8-3 2 16</inkml:trace>
  <inkml:trace contextRef="#ctx0" brushRef="#br4" timeOffset="86343.9386">14087 11497 63 0,'-17'2'36'16,"17"-2"0"-16,-17-3-3 15,17 3-23-15,3-18-2 16,10 8-3-16,-3-5-1 15,8 4 0-15,2-3-2 16,7 4 1-16,-3 1-2 16,7 5 1-16,1 0-1 15,5 2 1-15,6 0-1 0,9-1 0 16,5 1 1-1,6-2-1-15,7-2 0 0,6 0-1 16,2-1 1-16,2 0-1 16,-6-1 0-16,-3 3 1 15,-7 2-1-15,-2-1 0 16,-9 2 0-16,-3 1 1 15,-5-1-1-15,-4-3 1 16,0 0-1-16,-1-3 0 16,0 0 0-16,3-4 1 15,-1 2-1-15,-3 0 0 16,-4 2 0-16,-5 2 0 15,-7 1 0-15,-7 9 0 16,-16-4 0-16,4 11 1 16,-4-11-1-16,-20 17 0 0,3-9 0 15,2 0-1-15,1-2 1 16,3-6-2-16,11 0-2 15,-8-14-14-15,8 14-20 16,13-27-1-16,1 12-2 16,-8-7 1-16</inkml:trace>
  <inkml:trace contextRef="#ctx0" brushRef="#br4" timeOffset="87747.0187">17917 11520 78 0,'-12'1'33'16,"1"-7"-9"-16,11 6 5 15,-19-2-21-15,19 2-2 16,0 0-1-16,13-13-1 15,1 3-1-15,7 2 0 16,2-5 0-16,7 4 0 16,7-1-1-16,2 3 0 15,3-1 0-15,3 3-1 16,0 2 0-16,1 1 1 15,1-1-1-15,1 2 0 0,-1-5 0 16,2 3-1-16,0-2 1 16,6-3 0-16,1 1-1 15,4 0 1-15,0 1 0 16,0 2 0-16,0 2-1 15,1 1 1-15,-5 1 0 16,-2 1-1-16,-6 2 0 16,-1-1 1-16,-4 2-1 15,-4-1 0-15,0-1 0 16,2-1 0-16,-3-1 0 15,5 0 0-15,0-3 1 16,-1 2-1-16,-1-3 1 16,1 2 0-16,-4 0-1 15,2 2 1-15,-8-1-1 0,0 1 0 16,-3 0 0-16,-2 0 0 15,-3 0 0-15,-3 0 0 16,0-4 0-16,0 1 0 16,-3-3 1-16,2 1-1 15,-1-2 1-15,0 2-1 16,0 0 0-16,2-1 1 15,-5 3-1-15,3-1 0 16,-7 3 0-16,0 1 0 16,-12 0 0-16,14 0 0 15,-14 0 0-15,0 0 0 16,0 0 0-16,0 0 0 15,0 0 0-15,0 0 0 0,4 12 0 16,-4-12 0-16,14 4 0 16,-14-4 0-16,20 4 1 15,-20-4-1-15,20 2 0 16,-20-2 0-16,16 0 1 15,-16 0-1-15,0 0 0 16,10 0 1-16,-10 0-1 16,0 0 0-16,0 0 0 15,0 0 0-15,0 0 0 16,0 0 0-16,0 0 0 15,15 8 0-15,-15-8 0 16,20-3 0-16,-9 0 0 16,-11 3 0-16,17-5 0 15,-17 5 0-15,0 0-1 0,0 0-1 16,0 0-1-16,-9-11-3 15,9 11-13-15,-18 1-18 16,18-1-1-16,-17-6-1 16,17 6-1-16</inkml:trace>
  <inkml:trace contextRef="#ctx0" brushRef="#br3" timeOffset="92999.3192">16190 11041 25 0,'0'0'26'16,"0"0"1"-16,1-11-5 16,-1 11-14-16,0 0-2 15,-10-15-1-15,10 15-1 16,0 0 1-16,0 0-1 15,-2-11 1-15,2 11 1 0,0 0 0 16,0 0-1-16,0 0-1 16,0 0 0-16,0 0-2 15,0 0 0-15,-7-13 0 16,7 13 3-16,0 0-4 15,0-11 2-15,0 11-2 16,0 0 2-16,0 0-3 16,0 0-1-16,0 0-1 15,0 0-2-15,0 0 3 16,0 0 0-16,0 0-3 15,-10-11 1-15,10 11 0 16,0 0 2-16,0 0-1 16,-6-14 1-16,6 14-2 0,0 0 0 15,0 0 2-15,0 0 1 16,-2-10 2-16,2 10 0 15,0 0 1-15,0 0 1 16,0 0 0-16,0 0 1 16,0 0-2-16,0 0 1 15,-6-13-1-15,6 13-1 16,0 0 1-16,0 0-1 15,0 0 0-15,0 0 1 16,0 0-1-16,0 0-1 16,0 0 1-16,0 11-1 15,-4 2-1-15,4 3-1 16,-2 4 1-16,-1 3-1 15,-1-1 1-15,2 2-1 0,-2-3 1 16,3-3 0-16,1-4 0 16,0 0 1-16,0-14 0 15,4 11 0-15,-4-11-1 16,0 0 1-16,0 0-1 15,10 6 1-15,-10-6 0 16,0 0-1-16,0 0 1 16,0 0-1-16,4 13 1 15,-4-13 0-15,0 0-1 16,0 0 1-16,0 0 0 15,0 0 0-15,-3-12 0 16,3 12 0-16,6-18-1 16,-1 3 1-16,-2-1-1 15,2 0 0-15,-1-2 0 16,-1 0 0-16,0-1 1 0,0 2 0 15,-2 2-1-15,-2-1 1 16,1 16-3-16,-6-22-1 16,6 22-13-16,0 0-22 15,0 0 0-15,-13 0-3 16,13 0 4-16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3T00:53:12.920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10585 1113 49 0,'0'0'32'16,"0"0"3"-16,0 0-2 15,0 0-12-15,45-61-12 16,-45 61-1-16,0 0-2 15,0 0-1-15,0 0 0 16,0 0-2-16,0 0 0 16,0 0-2-16,21 40 0 15,-21 25-1-15,-2 12 1 0,-4 13-1 16,-10-18 0-16,5 17-1 15,1-1 1-15,2-15 0 16,2-20 0-16,0-22 0 16,5-15 0-16,1-16 1 15,5-22 0-15,2-14 0 16,1-18-1-16,-8 54 2 15,10-68-2-15,-10 68 2 16,12-89-2-16,-7 42 1 16,4-5-1-16,0 0 1 15,1-1-1-15,4 2 2 16,3-12-2-16,-1 8 0 0,1 2 1 15,-17 53-1-15,44-89 0 16,-44 89 0-16,48-65 0 16,-48 65 0-16,48-30 0 15,-48 30 1-15,0 0 0 16,61 24 0-16,-61-24 0 15,16 70-1-15,-9 8 0 16,-20 4 0-16,-7-1 0 16,-12-10-1-16,-6-26 1 15,8-10-1-15,12-15 1 16,18-20 0-16,0 0 0 15,18 6 0-15,6-7 0 16,5 2 0-16,3 6 1 16,3 7-1-16,2 8 1 15,-1 4-1-15,-1 9-1 0,-3 1-1 16,-5-3-3-16,3 5-7 15,-10-11-27-15,9-1 2 16,-9-13-1-16,9 1-2 16</inkml:trace>
  <inkml:trace contextRef="#ctx0" brushRef="#br0" timeOffset="382.0218">11345 1409 97 0,'-18'23'37'15,"21"-2"0"-15,-3-1 0 16,9-5-34-16,11-5 0 0,12-5-1 16,7-11 1-16,8-7 0 15,2-9-1-15,5-9 0 16,-54 31 0-16,52-37-1 15,-52 37 0-15,42-46 0 16,-42 46 1-16,27-47-2 16,-27 47 1-16,0 0-1 15,-11-54 1-15,11 54 0 16,-52-14-1-16,4 31 1 15,-14 13-1-15,3 16 1 16,1 11-1-16,15 8 0 16,20 2 0-16,35-9 0 15,26-26-2-15,15-19-1 16,24-17-2-16,7-24-11 15,30-14-22-15,-57 17-1 0,9-5 0 16,0-3-1-16</inkml:trace>
  <inkml:trace contextRef="#ctx0" brushRef="#br0" timeOffset="649.0368">12494 891 83 0,'-2'-84'41'16,"2"84"-1"-16,-28-64 1 15,28 64-24-15,-52-29-12 16,52 29-1-16,-63 9-1 16,63-9 0-16,-51 40-1 15,-12 43-1-15,3 33 0 0,9 13 0 16,9 16-3-16,5-16 2 15,23-16-4-15,17-23-1 16,26-37-12-16,-4-25-22 16,14-11-1-16,-10-16 0 15,1-7 0-15</inkml:trace>
  <inkml:trace contextRef="#ctx0" brushRef="#br0" timeOffset="819.0468">12095 1386 94 0,'0'0'40'0,"-43"-63"1"15,43 63-1-15,0 0-20 16,-11-60-18-16,11 60-1 0,0 0-4 16,45-57-9-16,-45 57-27 15,75-47-2-15,-75 47 0 16,95-24-2-16</inkml:trace>
  <inkml:trace contextRef="#ctx0" brushRef="#br0" timeOffset="983.0563">12784 1064 115 0,'53'18'43'16,"-53"-18"0"-16,0 0-4 16,0 0-43-16,0 0-22 15,0 0-12-15,0 0-5 0,0 0 2 16,-27 62 0-16</inkml:trace>
  <inkml:trace contextRef="#ctx0" brushRef="#br0" timeOffset="1117.0637">12841 1516 120 0,'-33'11'42'0,"8"-4"-2"16,-4-12-5-16,1-17-71 16,21 0-4-16,-2-8-2 15,13 6-1-15</inkml:trace>
  <inkml:trace contextRef="#ctx0" brushRef="#br0" timeOffset="1794.1027">13579 1173 86 0,'0'0'36'16,"0"0"1"-16,-17-73 2 16,17 73-34-16,0 0 0 15,0 0-1-15,-8-55 0 16,8 55 0-16,1 24-1 15,1 21-1-15,2 21 1 16,-5 14-2-16,-5-2 1 16,0 8-2-16,3 4 1 15,-3-13-1-15,6-16 0 16,1-14 0-16,3-19 1 15,-4-28 0-15,11 4-1 16,-1-28 1-16,1-18 0 0,-2-12 0 16,-9 54 0-16,10-75 0 15,-10 75-1-15,11-98 1 16,-3 44-1-16,-3-2 1 15,5 5-1-15,-1-1 0 16,2 4 0-16,1-16 0 16,-12 64 1-16,33-90-1 15,-33 90 0-15,35-68 0 16,-35 68 0-16,0 0 0 15,67-47 1-15,-67 47-1 16,0 0 1-16,55 39-1 16,-24 13 0-16,-23 19 0 15,-11 3 0-15,-18-3-1 16,-12-9-3-16,-11-30-3 15,44-32-11-15,0 0-21 16,-49 19-1-16,49-19 1 0,0 0-2 16</inkml:trace>
  <inkml:trace contextRef="#ctx0" brushRef="#br0" timeOffset="2003.1146">14052 1109 96 0,'71'-20'40'0,"-71"20"1"16,53-3-1-16,-30 21-35 15,-2 21-2-15,-11 25 1 16,-19 11-3-16,-1-6-1 16,-4 8-1-16,8 2-1 15,5-7-5-15,8-27-9 0,20-8-23 16,5-21 0-16,19-14 0 15,5-20-2-15</inkml:trace>
  <inkml:trace contextRef="#ctx0" brushRef="#br0" timeOffset="2393.1369">14801 1222 108 0,'7'-52'42'0,"-7"52"1"15,0 0-2-15,0 0-36 16,-48-62-2-16,9 66 0 15,-5 23-2-15,-1 19-1 16,13 9 1-16,23-12-1 0,17-13 0 16,23-4-1-16,24-11 1 15,6-7-1-15,1 0 1 16,-2 2-1-16,-6 3 0 15,-11 7 0-15,-12-1 1 16,-14 10-1-16,-20 1 1 16,-15 6 0-16,-11 0 0 15,-11-5 1-15,-6-1 1 16,-5-11-1-16,6-8 0 15,2-10 0-15,11-14 0 16,11-17-1-16,15-16 0 16,6 46-2-16,16-59-2 15,-16 59-1-15,30-76-7 16,-30 76-27-16,57-82-4 15,-57 82 3-15,60-84-2 0</inkml:trace>
  <inkml:trace contextRef="#ctx0" brushRef="#br0" timeOffset="2603.1484">15221 904 82 0,'0'0'42'0,"0"0"0"15,0 0 1-15,24 58-20 16,-19-38-17-16,-14 57-1 15,-2 14-1-15,-9 1-3 16,-6 2-1-16,10-13-7 16,-3-6-31-16,16-10-4 15,7-31 0-15,12-11-2 0</inkml:trace>
  <inkml:trace contextRef="#ctx0" brushRef="#br0" timeOffset="3198.183">15969 1375 72 0,'0'0'37'0,"0"0"0"16,13-58-1-16,-22 48-22 16,8-2-3-16,-13 6-3 15,2 18-2-15,-13 6-1 16,12 13-2-16,-5 10-1 0,4 6 1 15,9-1-3-15,10 1 2 16,6-7-1-16,10-6 0 16,7-10-1-16,8-9 1 15,1-12-1-15,1-10 1 16,-1-11 0-16,-2-6 0 15,-8-9 0-15,-8-6 0 16,-9-4-1-16,-12-2 0 16,2 45-1-16,0 0 0 15,-17-62 0-15,17 62-2 16,0 0 0-16,-23-51-3 15,8 26-5-15,15 25-26 16,0 0-2-16,-8-30 0 0,31 26-1 16</inkml:trace>
  <inkml:trace contextRef="#ctx0" brushRef="#br0" timeOffset="3491.1997">16802 1017 91 0,'0'0'39'0,"18"-69"1"16,-18 69-3-16,-5-57-31 15,5 57 0-15,0 0-2 16,0 0 0-16,-61-18-1 15,35 47-1-15,-14 34-2 0,6 25 2 16,6 18-2-16,14 16 0 16,-2-24-3-16,15-6 0 15,6-19-6-15,0-31-17 16,16-12-14-16,-21-30 1 15,22 5-1-15,-19-23 1 16</inkml:trace>
  <inkml:trace contextRef="#ctx0" brushRef="#br0" timeOffset="3638.2081">16534 1351 119 0,'-19'-23'41'16,"19"23"1"-16,0 0-1 16,0 0-39-16,0 0-4 15,39-58-8-15,-39 58-29 0,75-34-3 16,-23 17-3-16,6-4 1 15</inkml:trace>
  <inkml:trace contextRef="#ctx0" brushRef="#br0" timeOffset="4243.2427">17800 924 67 0,'0'0'40'16,"0"0"-2"-16,0 0 2 15,0 0-27-15,0 0-2 0,-60-8-3 16,60 8-2-16,-50 28-2 15,50-28-1-15,-57 48-1 16,57-48-1-16,-50 55 0 16,40-12-1-16,10-43-2 15,-10 55 2-15,16-8-1 16,27-3 2-16,11-13-2 15,10-12 2-15,1-1-1 16,-9 1 0-16,-25-2 1 16,-21 6-1-16,-12 2 1 15,-10 2-1-15,-8-1 0 16,-6 3 0-16,-2-5 0 15,3-2-2-15,4-1-1 16,7-9-2-16,24-12-3 16,-19-3-21-16,36-5-11 0,-2-10 0 15,21-2 0-15,-1-4 0 16</inkml:trace>
  <inkml:trace contextRef="#ctx0" brushRef="#br0" timeOffset="4505.2576">18148 1250 80 0,'0'0'38'16,"0"0"2"-16,48-31 1 16,-48 31-29-16,0 0-5 15,0 0-2-15,-33 21 0 16,-9 10-1-16,-2 8 0 15,-4 5-3-15,15 7 2 0,7-8-3 16,25-8 1-16,15-11-2 16,16-12 0-16,16-11-4 15,9-17-1-15,18-6-9 16,-73 22-24-16,70-44-1 15,-70 44 0-15,83-47-2 16</inkml:trace>
  <inkml:trace contextRef="#ctx0" brushRef="#br0" timeOffset="4673.2672">18540 1233 105 0,'17'-11'41'0,"-17"11"0"16,0 36 0-16,-18 4-39 16,-1 13 0-16,0 5-3 15,8-6 0-15,17-15-4 0,2-14-4 16,18-13-29-16,-9-14-3 15,10-8 1-15,-4-18-1 16</inkml:trace>
  <inkml:trace contextRef="#ctx0" brushRef="#br0" timeOffset="4840.2769">18642 991 91 0,'0'0'37'15,"-6"-66"-1"-15,6 66-5 16,0 0-41-16,5-71-13 15,-5 71-13-15,0 0 0 16,0 0-2-16,50 9 2 16</inkml:trace>
  <inkml:trace contextRef="#ctx0" brushRef="#br0" timeOffset="5317.3042">18831 996 75 0,'39'67'39'15,"-6"8"-1"-15,-21 4 1 16,-8-3-27-16,-15-11-5 16,0 2-2-16,-9-13-2 15,12-14 0-15,-1-10-1 16,2-10 0-16,7-20-1 15,0 0 0-15,2-23 0 16,3-9 0-16,-5 32 0 16,12-48-1-16,-12 48 2 15,13-67-4-15,-13 67 2 16,24-73-1-16,-24 73 1 15,27-73-1-15,-27 73 1 0,31-65-2 16,-31 65 1-16,41-72 3 16,-41 72 0-16,0 0-1 15,60-60 0-15,-60 60-1 16,0 0 1-16,55-7 0 15,-53 34-2-15,16 27 0 16,-14 8 0-16,-8 11 0 16,-18-19-1-16,-2 5 3 15,-12-9-3-15,3-9 3 16,1-14-1-16,2-7 0 15,5-6 0-15,3-8 1 16,8-1-1-16,0-4 1 16,4 5-1-16,0 5 0 0,1 12 1 15,-1 14-1-15,-2 14 2 16,-1 9-2-16,-3 11-1 15,-2 5-4-15,9 6-12 16,-6-13-24-16,14-9 1 16,0-19-2-16,11-14-1 15</inkml:trace>
  <inkml:trace contextRef="#ctx0" brushRef="#br0" timeOffset="5959.3409">19661 1228 98 0,'0'0'38'15,"20"-48"4"-15,-20 48-4 0,0 0-32 16,0 0-1-16,6-70-1 15,-6 70-1-15,0 0-1 16,-36 6 0-16,-6 31 0 16,-1 9 0-16,-4 10-2 15,2-3 2-15,8 3-2 16,15 2 1-16,11-13-2 15,25-14 2-15,12-17-1 16,12-11 0-16,8-12 1 16,6-11-1-16,-52 20 1 15,62-35-1-15,-62 35 2 16,53-50-1-16,-53 50 0 15,54-53 0-15,-54 53 0 16,40-55 1-16,-40 55-2 16,0 0 0-16,40-59 0 0,-40 59-2 15,3-22 1-15,-3 22 0 16,1 22-2-16,1 11-1 15,3 12-3-15,6 3-1 16,21-2-15-16,0-19-17 16,17-12-2-16,-1-15 0 15,14-11 2-15</inkml:trace>
  <inkml:trace contextRef="#ctx0" brushRef="#br0" timeOffset="6331.3622">20353 1227 113 0,'7'-50'43'0,"-7"50"0"15,-16-5-4-15,-19 10-35 16,-8 18 1-16,-15 12-4 16,9 17 1-16,9 0-1 15,16 4-1-15,12-6 0 16,26-17 0-16,14-14 1 15,10-20-1-15,13-14 1 16,-51 15 1-16,58-37-2 16,-58 37 0-16,69-57 0 15,-69 57 0-15,64-75 0 16,-64 75 0-16,63-80 0 15,-63 80 0-15,45-80 0 16,-45 80-3-16,36-85 1 16,-36 85 3-16,0 0 0 0,37-42 0 15,-50 61-1-15,0 29-1 16,-1 25-3-16,11 14-2 15,13-8-15-15,5-15-10 16,29-14-12-16,11-26 1 16,15-12-2-16,-5-16 2 15</inkml:trace>
  <inkml:trace contextRef="#ctx0" brushRef="#br0" timeOffset="6451.369">21062 1408 121 0,'-30'9'42'0,"3"0"-4"16,5-4-28-16,-15-4-51 15,18 6-3-15,-5 2-1 0</inkml:trace>
  <inkml:trace contextRef="#ctx0" brushRef="#br1" timeOffset="11172.6391">11278 2501 85 0,'0'-15'36'16,"-6"-4"0"-16,6 19 0 15,-3-20-34-15,3 20 0 16,0 0 0-16,0 0-1 15,-5 18 0-15,2 11 1 16,0 10-1-16,0 9 2 16,3 12-2-16,-1 9 1 15,-1 5 0-15,6 1 0 16,1-4-1-16,4-4 1 0,5-14-1 15,8-13-1-15,3-22 1 16,12-22-1-16,3-21 1 16,7-19 0-16,3-12 0 15,-1-12-1-15,-4-5 1 16,-6 3-1-16,-6 2 1 15,-7 11-1-15,-10 11 0 16,-5 12 0-16,-6 14 0 16,-4 9 1-16,-1 11-1 15,-3 21 0-15,0 8-1 16,2 9 2-16,1 7-1 15,2 7 1-15,4 4-1 16,2 0 1-16,4-6-1 16,1-7 1-16,5-9 0 15,2-11-1-15,0-11 2 0,-1-14-1 16,-2-16 0-16,1-9 0 15,-2-16 0-15,-2-5-1 16,-3-11 1-16,1-5-1 16,-2-7 0-16,-3 1-2 15,4 6 1-15,-4 3-2 16,3 12 0-16,-1 5-1 15,3 17-2-15,-4 3-4 16,12 33-11-16,-20-9-17 16,28 21 1-16,-17-2-1 15,10 12 2-15</inkml:trace>
  <inkml:trace contextRef="#ctx0" brushRef="#br1" timeOffset="11517.6587">12197 2727 86 0,'8'16'36'16,"9"6"2"-16,-5-14-1 15,17 4-29-15,-3-14-1 16,12-1-2-16,3-13-1 16,3 1-1-16,-2-11-1 15,2-2-1-15,-8-3 0 16,-6 0-1-16,-12 2 1 15,-7 1-2-15,-14 4 2 16,-11 10 0-16,-9 4-1 16,-11 9 1-16,-7 9 0 15,-3 9 0-15,-2 9-1 16,4 9 3-16,4 8-2 0,9 4 1 15,10-1-1-15,13 0 1 16,18-5-2-16,11-13-1 16,22-9-3-16,5-23-11 15,28 9-12-15,-9-29-12 16,18 4-3-16,-6-16-2 15,10 5 3-15</inkml:trace>
  <inkml:trace contextRef="#ctx0" brushRef="#br1" timeOffset="12058.6898">13830 2631 93 0,'-34'-10'37'16,"5"17"3"-16,-14 0-3 16,6 13-32-16,-3 5-1 15,2 13 1-15,6 3-3 16,7 3 2-16,5-1-1 15,14-3 0-15,12-10-1 0,17-7 0 16,13-19-1-16,13-16 0 16,11-15 0-16,4-14-2 15,3-18 2-15,1-7-2 16,-3-13 2-16,-11-2-2 15,-9 6 2-15,-13 4-2 16,-10 11 2-16,-9 10 0 16,-10 19-1-16,-11 20 0 15,-7 22 0-15,-6 23 0 16,-3 14-1-16,1 14 2 15,3 9-2-15,6 4 1 16,8 3-3-16,10-5 0 16,17-6-4-16,8-25-3 15,25 3-13-15,-10-34-13 0,21 3-4 16,-5-25 0-16,8-5 2 15</inkml:trace>
  <inkml:trace contextRef="#ctx0" brushRef="#br1" timeOffset="12672.7249">14498 2591 99 0,'-32'-9'38'15,"5"19"3"-15,-9 1-3 16,13 14-33-16,-7 8-1 16,8 12-1-16,5 4 0 15,6 2-1-15,5-2 0 16,11-3 1-16,7-5-2 15,10-9 0-15,5-9-1 16,6-13 0-16,5-11 0 0,-1-7-1 16,-1-15 0-16,-5-5 1 15,-3-5-1-15,-6-4 0 16,-3-2-1-16,-7 2 1 15,-3 1 0-15,-2 4 1 16,-3 4 0-16,2 5 0 16,3 2 0-16,3 4 0 15,3 1 2-15,6 4-1 16,3 1 0-16,6 4 0 15,1 5 0-15,1 4 0 16,-3 6-1-16,-4 6 2 16,-4 9-1-16,-9 5 0 15,-8 10-1-15,-11 9 2 16,-9 5-1-16,-4 1 0 0,-4 0 0 15,1-6-1-15,3-5 0 16,5-13 0-16,10-16 0 16,5-13 0-16,34-32 0 15,0-12 0-15,12-11 0 16,12-7-1-16,2-9 1 15,5 3-1-15,-6 5 1 16,-8 12-1-16,-9 20 0 16,-13 17 0-16,-13 20 1 15,-14 18 1-15,-11 15 0 16,-5 13 0-16,-2 6-1 15,5-2-1-15,9-1-1 16,8-15-1-16,22-8-7 16,2-33-8-16,35 7-7 0,-6-44-7 15,25 1-6-15,-7-23-4 16,7-9 2-16</inkml:trace>
  <inkml:trace contextRef="#ctx0" brushRef="#br1" timeOffset="12862.7357">16023 2156 98 0,'-32'36'39'0,"-2"31"1"16,-10-1-1-16,9 8-34 16,-3 9-3-16,5 5 2 15,5 0-4-15,11-8 0 16,9-7-6-16,3-30-13 15,23-3-19-15,-6-23-2 16,12-7-1-16,-6-29 1 0</inkml:trace>
  <inkml:trace contextRef="#ctx0" brushRef="#br1" timeOffset="13050.7465">15674 2516 110 0,'-16'-4'42'15,"16"4"0"-15,0 0-2 16,36-11-38-16,-3 0-1 15,14-8-3-15,9 5-3 16,1-14-9-16,16 17-10 16,-18-19-17-16,7 8 0 0,-13-12-1 15,0 8 0 1</inkml:trace>
  <inkml:trace contextRef="#ctx0" brushRef="#br1" timeOffset="13223.7564">15707 2106 106 0,'-63'57'40'16,"3"0"1"-16,18 9-3 16,6-13-40-16,18-11-10 15,30 11-24-15,2-17-4 16,20 3-1-16,4-15-1 15</inkml:trace>
  <inkml:trace contextRef="#ctx0" brushRef="#br1" timeOffset="14017.8018">17208 2610 67 0,'-22'0'37'0,"-14"-2"-1"15,1 17 3-15,-16-4-28 16,5 16-1-16,-11 2-2 16,7 13 0-16,-1-1-3 15,14 3 1-15,8-5-2 16,11-3-1-16,18-8 0 15,17-13-2-15,18-18 0 16,17-16-1-16,14-15-1 16,6-12 0-16,5-13 1 15,0-9-2-15,-6-7 2 16,-11-2-2-16,-15 6 2 15,-14 4-2-15,-12 7 2 16,-13 9 1-16,-12 12-1 0,-8 10 1 16,-5 19-1-16,-3 15 1 15,3 17-1-15,-1 23 0 16,3 13 0-16,6 15 3 15,7 7-3-15,6 8 2 16,11 0-4-16,5-8 0 16,15-3-3-16,0-23-3 15,18 1-10-15,-13-34-10 16,19 1-11-16,-13-28-2 15,11-6 1-15,-11-19 3 16</inkml:trace>
  <inkml:trace contextRef="#ctx0" brushRef="#br1" timeOffset="14224.8136">17882 2544 91 0,'0'0'39'16,"-10"30"3"-16,-4 0-2 16,8 14-34-16,-8 9-3 15,8 7 0-15,-1 1 0 16,3-2-1-16,4-8-2 15,3-9-3-15,9-7-3 16,-12-35-12-16,37 11-19 16,-18-36-1-16,9-5-2 15,-7-22-1-15</inkml:trace>
  <inkml:trace contextRef="#ctx0" brushRef="#br1" timeOffset="14341.8203">17840 2254 79 0,'-18'-7'13'16,"18"7"-13"-16,2 19-2 15,21-4-35-15,11-6 1 16</inkml:trace>
  <inkml:trace contextRef="#ctx0" brushRef="#br1" timeOffset="14807.847">18403 2517 90 0,'-43'23'40'0,"3"18"4"16,-9-11-3-16,9 11-33 0,-3-3-2 15,13 7 1 1,2-4-3-16,13-2-1 0,11-7 0 16,17-7-3-16,8-10 0 15,10-8-1-15,7-11 1 16,3-11 0-16,2-8-1 15,-3-7 0-15,-4-5-1 16,-7-6 0-16,-8-2 1 16,-2 4-1-16,-9 4 0 15,-4 6-1-15,-3 9 2 16,-1 8 0-16,-2 12 0 15,1 27 3-15,-4 14-1 16,2 14 0-16,-3 16 0 16,-1 13 1-16,0 13-1 0,-4 2 1 15,-3 0-1-15,0-2-1 16,-3-13 2-16,-2-8-1 15,-3-13 0-15,-1-16-1 16,1-18 0-16,-1-17-2 16,4-12-2-16,3-24-4 15,14 2-10-15,-11-37-5 16,25 10-8-16,-11-35-3 15,15 3-9-15,-2-16 3 16,11 6 1-16</inkml:trace>
  <inkml:trace contextRef="#ctx0" brushRef="#br1" timeOffset="15159.8667">18626 2716 97 0,'21'20'42'0,"-9"-20"-3"16,16 5 1-16,1-11-38 15,9-2 0-15,4-9-1 16,2 1-2-16,0-5 1 16,-2 0-1-16,-9-2 2 15,-10 1-3-15,-11 0 3 16,-12 3-1-16,-14 3 1 15,-8 5 0-15,-9 5 0 16,-5 9 0-16,-3 7-1 16,-3 12 3-16,2 10-1 15,6 16 1-15,6 1-2 16,8 5 0-16,12 5-1 0,10-6-1 15,19-2-3-15,11-21-9 16,30 5-11-16,-6-37-8 16,24 0-8-16,-3-23-2 15,9-8 2-15</inkml:trace>
  <inkml:trace contextRef="#ctx0" brushRef="#br1" timeOffset="15493.8862">19367 2536 91 0,'-37'14'39'0,"3"13"4"15,-4-4-4-15,10 17-31 16,2-12-4-16,11 0 1 0,8-5-2 16,16-8 1-16,11-7-2 15,10-4-1-15,8-6 0 16,5-2-1-16,1-3 0 15,-4 1 0-15,-2 2 0 16,-11 1 0-16,-7 8 0 16,-7 6 1-16,-11 8 0 15,-7 6-1-15,-6 6 1 16,-5 4-1-16,-1 1 0 15,1-1-2-15,6-2-1 16,1-14-1-16,13-1-5 16,1-29-10-16,28 7-8 15,-11-36-8-15,24-3-6 16,0-25-2-16,11-12 4 0</inkml:trace>
  <inkml:trace contextRef="#ctx0" brushRef="#br1" timeOffset="15686.8973">20027 2080 105 0,'-14'56'42'15,"-19"9"1"-15,6 23-2 16,-11 1-37-16,11 5-1 16,3 0-1-16,4-1 0 15,6-5-2-15,6-13-2 16,9-7-6-16,-5-27-4 15,13 2-8-15,-19-37-8 16,10-6-13-16,0 0 0 16,-5-36-2-16,-11-8 2 0</inkml:trace>
  <inkml:trace contextRef="#ctx0" brushRef="#br1" timeOffset="15844.9063">19660 2546 116 0,'0'0'44'0,"15"-3"-1"15,13 20-6-15,9-16-38 16,6-11-6-16,19 11-7 15,-11-25-4-15,22 23-7 16,-18-24-16-16,16 10-2 16,-8-10-2-16,9 7 3 15</inkml:trace>
  <inkml:trace contextRef="#ctx0" brushRef="#br1" timeOffset="16399.9381">21385 2148 93 0,'-9'-53'38'16,"-1"8"2"-16,-10-5-2 15,1 8-32-15,-17 13-2 16,-3 15 0-16,-8 17 0 15,-1 24 0-15,-8 19-1 16,4 26-1-16,0 14 0 16,7 19 1-16,8 6-2 15,14 4 1-15,13-3-2 0,11-8 0 16,18-11-2-16,6-16-1 15,14-13-4-15,-3-28-10 16,17 7-9-16,-22-34-16 16,5-2 1-16,-17-19 0 15,-7-2 0-15</inkml:trace>
  <inkml:trace contextRef="#ctx0" brushRef="#br1" timeOffset="16729.9569">20800 2689 98 0,'-14'-4'41'0,"14"4"2"15,12 1-3-15,13-7-32 16,10-2-6-16,11-3 0 0,10-1 1 16,4-4-1-16,2-2-1 15,-2 2 0-15,-5 1 0 16,-5 4-1-16,-12 3 0 15,-10 2 0-15,-7 8 1 16,-11 6-1-16,-7 8 0 16,-7 7 1-16,-4 6-1 15,-2 8 1-15,-3 6-1 16,0-2 0-16,4 3-2 15,1-6 0-15,8-2-4 16,-1-19-9-16,19 6-8 16,-12-35-9-16,17 1-9 15,-4-18-2-15,5-4 3 0,-7-15 0 16</inkml:trace>
  <inkml:trace contextRef="#ctx0" brushRef="#br1" timeOffset="16850.9639">21275 2252 104 0,'-24'-15'36'0,"9"12"-2"15,15 3-13-15,0 0-59 16,16-8 0-16,13-6-2 16,18 1 1-16</inkml:trace>
  <inkml:trace contextRef="#ctx0" brushRef="#br1" timeOffset="17363.9932">21692 1914 105 0,'-14'22'40'0,"-10"5"1"15,9 18-2-15,-13 5-34 16,12 21-1-16,-2 7 0 16,6 14 0-16,3 3-1 15,6 5-1-15,0-5-1 16,4-4 1-16,3-12-1 15,3-16 0-15,1-15 0 16,2-14-1-16,1-16 0 16,2-19 0-16,1-18 0 15,0-9 0-15,1-13 0 16,0-6-1-16,0-11 1 0,1-3-1 15,-1 1 0-15,-3 11 0 16,-3 7 0-16,3 13 0 16,-1 13 1-16,2 14 0 15,2 17 0-15,4 10-1 16,0 10 1-16,4 3 2 15,2 8-2-15,-3 0 1 16,-4-2 0-16,-6-4 0 16,-10-3-1-16,-12-8 1 15,-9-1-1-15,-9-10-1 16,-7-4 0-16,-5-9-2 15,3-8 0-15,0-12-2 16,14-1-1-16,3-15-7 16,25 13-6-16,-6-25-7 15,31 20-5-15,-6-15-8 0,21 12 0 16,2-4 0-16</inkml:trace>
  <inkml:trace contextRef="#ctx0" brushRef="#br1" timeOffset="17685.0114">22191 2548 99 0,'0'0'39'16,"11"15"2"-16,-22-8-2 15,4 14-32-15,-5 4-2 16,-3 8 1-16,-3 0-2 16,4 9-1-16,0-1-1 15,7 0 1-15,0-2-2 16,4-6-1-16,2-5 1 0,1-6-1 15,2-9 0-15,-2-13 0 16,14-11 1-16,-5-7-1 16,3-11 1-16,-1-3-1 15,3-11 0-15,3-2-2 16,-2-5 1-16,-1 2 0 15,-1 5-1-15,-2 6-2 16,-2 7 1-16,0 4-2 16,2 15-2-16,-8-5-7 15,17 27-6-15,-20-11-8 16,32 4-3-16,-13-7-9 15,15 6 1-15,-1-11 0 16</inkml:trace>
  <inkml:trace contextRef="#ctx0" brushRef="#br1" timeOffset="18054.0327">22549 2524 109 0,'-26'36'41'0,"-6"-14"0"15,20 8 1-15,-2-9-38 16,19-5 0-16,16-7-2 15,14-6 0-15,4-7-1 16,10-5 0-16,1-8-1 16,-3-6-1-16,-6-3 2 15,-9-4-3-15,-10-2 2 16,-14 2 0-16,-12 5 0 15,-14 9 0-15,-12 11-1 16,-7 9 1-16,-8 16 0 0,-1 9 1 16,1 11 0-16,-2 7 0 15,9 5 0-15,7 1 0 16,15-1 0-16,11-8-2 15,19-6-2-15,10-17-8 16,27 5-5-16,-3-33-5 16,27 16-9-16,-10-29-8 15,12 1-4-15,-7-11 0 16,1 7 4-16</inkml:trace>
  <inkml:trace contextRef="#ctx0" brushRef="#br1" timeOffset="18174.039">23018 2853 118 0,'-37'52'40'16,"-2"-3"-3"-16,5 2-11 0,16 8-51 15,-3-27-15-15,14-2 0 16,4-14-1-16,20-4 1 16</inkml:trace>
  <inkml:trace contextRef="#ctx0" brushRef="#br1" timeOffset="18586.0631">23584 2516 82 0,'15'-24'41'15,"-13"-4"-3"-15,-2 28 2 16,-7-10-23-16,2 23-11 16,-13 17-3-16,2 11 2 15,-4 8-3-15,1 8 1 16,4 5-2-16,6-5 0 15,8-3-2-15,6-14-3 16,18 2-13-16,-9-29-14 0,22 1-9 16,-3-29 0-16,11-5-2 15,-4-16 1-15</inkml:trace>
  <inkml:trace contextRef="#ctx0" brushRef="#br1" timeOffset="18723.0709">23636 2113 108 0,'-19'-19'32'0,"17"5"-30"16,11 0 0-16,18 2-42 16,5-9 1-16</inkml:trace>
  <inkml:trace contextRef="#ctx0" brushRef="#br1" timeOffset="18970.0851">24125 1785 85 0,'-33'15'40'0,"4"22"-1"15,-10 8 3-15,11 17-26 16,-1 9-10-16,6 21-2 16,-1 5 1-16,10 6 0 15,2-3-2-15,9-2-1 16,6-14-3-16,1-7-1 15,8-10-4-15,-5-35-10 16,18 6-11-16,-11-33-15 0,6-5 1 16,-7-20-3-16,3-4 5 15</inkml:trace>
  <inkml:trace contextRef="#ctx0" brushRef="#br1" timeOffset="19134.0944">23844 2328 123 0,'-21'-25'42'15,"21"25"1"-15,3-15-1 16,22 10-41-16,20 1-3 15,12-6-4-15,22 12-9 16,-12-19-6-16,20 20-11 16,-16-16-12-16,1 10 0 15,-20-4 0-15,-12 4 2 16</inkml:trace>
  <inkml:trace contextRef="#ctx0" brushRef="#br1" timeOffset="20127.1511">12816 3837 88 0,'-8'-35'39'0,"2"14"-1"16,-13-1 0-16,1 19-24 15,-6-2-12-15,-8 11-1 0,-1 7 0 16,1 9 0-16,-2 6 0 15,3 14 0-15,4 1 0 16,6 2 1-16,7-5-1 16,12 0 1-16,7-10-1 15,10-7 0-15,11-15 0 16,7-13-1-16,7-13 1 15,8-11 0-15,3-6 0 16,1-9-1-16,-2-2 1 16,-5 2-1-16,-7 6 0 15,-4 6 0-15,-12 10 0 16,-9 10 0-16,-13 12 0 15,3 23 0-15,-12 14-1 16,-3 13 1-16,1 13-1 0,-1 14 1 16,2 10-1-16,3 7 0 15,1 3 1-15,4-2-1 16,-1-4 1-16,-3-7-1 15,-3-11 1-15,-1-9-1 16,-8-9 1-16,-6-15 1 16,-3-14-1-16,-3-12-1 15,0-16-2-15,0-21-1 16,10-4-8-16,-4-31-8 15,25 3-9-15,-5-22-10 16,20 0-1-16,2-11 2 16,17 10 2-16</inkml:trace>
  <inkml:trace contextRef="#ctx0" brushRef="#br1" timeOffset="20502.1727">13437 3845 101 0,'0'0'39'0,"0"0"0"15,0 0-1-15,-29 13-33 16,11 2-2-16,-9 6-1 16,4 9 0-16,-1 7 0 15,4 7 0-15,4 2 0 16,8 1-1-16,8-3 0 15,9-4 0-15,9-10-1 16,10-9 1-16,6-13-1 16,4-11 1-16,5-14-1 15,2-12 0-15,-1-12 1 0,-7-7 0 16,-7-5-1-16,-9-5 0 15,-9 4 0-15,-14-1-1 16,-7 9-1-16,-9 5 0 16,-5 16-1-16,-6 4-1 15,3 18-3-15,-1-2-6 16,18 23-8-16,-5-14-11 15,24 15-6-15,0-7-1 16,21 8 1-16</inkml:trace>
  <inkml:trace contextRef="#ctx0" brushRef="#br1" timeOffset="21118.2079">14037 3812 88 0,'-4'-20'37'15,"4"20"0"-15,-24-22 2 16,14 14-27-16,-7-1-8 15,5 6 0-15,-2 0-2 16,1 3 1-16,3 1-1 16,10-1-1-16,-15 9 0 15,15-9 0-15,-4 10 0 16,4-10 0-16,4 11-1 15,-4-11 1-15,0 0-1 16,5 12 0-16,-5-12 1 16,0 0-1-16,0 0 0 15,0 0 1-15,-12 10-1 16,12-10 1-16,0 0 0 15,0 0-1-15,0 0 0 0,0 0 1 16,0 0-1-16,0 0 0 16,13 13 0-16,1 0 0 15,1 1-1-15,7-2 1 16,1 1 0-16,2 0 0 15,3-8 0-15,0-7 0 16,1-7 0-16,1-7 0 16,-4-5 0-16,-7-3 1 15,-5-6-1-15,-5-3 1 16,-9 0-1-16,-9 5 1 15,-9-1-1-15,-9 5 1 16,-7 5 0-16,-4 10 0 0,-5 11 0 16,-3 15 0-1,-4 15 0-15,4 13 0 0,3 15 1 16,10 6-1-16,11 8 0 15,16-2 0-15,14-5-2 16,14-10 0-16,24-12-3 16,12-19-4-16,25-6-5 15,-6-25-5-15,22 5-5 16,-19-34-6-16,18 7-9 15,-18-15-5-15,-4-1 3 16</inkml:trace>
  <inkml:trace contextRef="#ctx0" brushRef="#br1" timeOffset="21675.2398">14762 3680 70 0,'-17'-1'37'15,"0"-8"-1"-15,5 9 1 0,-4-10-13 16,4 11-20-16,1 0 0 15,0 9 0-15,-4 3 0 16,1 9 0-16,-3 3 0 16,3 6-1-16,-1-2 0 15,6 3 0-15,4-3-1 16,11-4-1-16,9-7 0 15,10-8-1-15,12-6 1 16,5-4-1-16,3-1 0 16,1 2 1-16,-4 2-1 15,-6 8 1-15,-13 8 0 16,-9 9-1-16,-14 8 1 15,-14 5 0-15,-8 2-1 16,-5 0 0-16,-2-1 0 0,0-8-1 16,4-8-2-16,3-10-1 15,12-3-7-15,1-23-6 16,24 10-5-16,-14-28-9 15,21 8-9-15,-8-16-2 16,9 2 2-16</inkml:trace>
  <inkml:trace contextRef="#ctx0" brushRef="#br1" timeOffset="22410.2818">15730 3750 100 0,'16'-2'37'15,"-16"13"0"-15,0 16 0 16,-14 6-34-16,6 10-1 16,-4 4 0-16,3 7 1 15,-1-1-1-15,1 2 0 16,3-8 0-16,1-4 0 15,0-10-1-15,4-6 1 0,0-12-1 16,1-15 0-16,0 0 1 16,0 0-1-16,10-26 0 15,-4-3 0-15,1-10 1 16,0-7-1-16,2-6 0 15,2-3 0-15,-3-1 0 16,3 2 0-16,0 8 0 16,3 3-1-16,0 12 1 15,3 6-1-15,5 9-1 16,4 8-1-16,6 8-1 15,2 2-2-15,10 11-4 16,-6-11-6-16,17 20-7 16,-15-19-11-16,15 12-6 15,-9-11 0-15,5 0 1 0</inkml:trace>
  <inkml:trace contextRef="#ctx0" brushRef="#br1" timeOffset="22624.2941">16375 3744 111 0,'-30'16'39'0,"17"7"1"16,-10-4-1-16,7 17-35 15,1 4 0-15,3 10-1 16,3 3-2-16,4 0 1 16,5-3-3-16,4-8 0 15,9-6-4-15,3-22-6 16,15-3-9-16,-10-35-8 15,15 0-12-15,-5-25 0 16,9-2 1-16,-9-18 1 0</inkml:trace>
  <inkml:trace contextRef="#ctx0" brushRef="#br1" timeOffset="22741.3008">16425 3479 107 0,'-19'-7'37'0,"2"0"-1"16,17 7-4-16,11 20-43 15,6-18-25-15,20 11 0 16,4-6-1-16,17 11 0 15</inkml:trace>
  <inkml:trace contextRef="#ctx0" brushRef="#br1" timeOffset="23292.3321">16918 3699 101 0,'-11'16'38'0,"-18"-7"1"0,2 12-1 16,-11 2-32-16,5 11 0 16,-3 4-1-16,2 9-1 15,2 2 0-15,9 1-1 16,6-2-1-16,10-7-1 15,10-8 0-15,11-15 0 16,7-12 0-16,9-14-1 16,3-15 1-16,0-7-1 15,1-10 0-15,-6-1 0 16,-4-3 1-16,-3 4-2 15,-7 6 1-15,-6 12-1 16,-8 22 0-16,0 0 0 0,-2 30 0 16,-8 20 0-1,-6 18 0-15,-1 16-1 0,-2 14 1 16,2 7 1-16,-5 6-1 15,6-4 1-15,-3-8-1 16,7-10 1-16,2-18 0 16,4-13 0-16,2-20 0 15,2-17 1-15,2-21 0 16,10-20-1-16,-1-14 1 15,3-16 0-15,4-13 0 16,-1-14 0-16,5-10 0 16,-2-3 0-16,2 1-1 15,-6 5 1-15,1 7 0 16,-1 8-2-16,1 11-1 15,1 11-2-15,9 13-5 16,-1-1-6-16,17 16-4 0,-7-18-4 16,27 16-6-16,-9-21-4 15,18 5-8-15,-5-15 3 16,3-2 4-16</inkml:trace>
  <inkml:trace contextRef="#ctx0" brushRef="#br1" timeOffset="23657.3531">17545 3190 106 0,'-28'38'40'15,"-14"8"2"-15,8 22-2 16,0 4-34-16,4 11-2 16,4 4 0-16,8-2-1 15,4-2-1-15,8-5-1 0,3-9 1 16,6-12-2-16,2-7 0 15,-2-11 0-15,5-16 0 16,1-10 0-16,2-14 0 16,3-11 0-16,1-11 1 15,1-7-1-15,3-2 0 16,-1-1 0-16,2 3 0 15,-1 2 0-15,-3 8 0 16,0 11 0-16,1 9-1 16,0 10 1-16,-3 11 0 15,1 6-1-15,3 4-1 16,-3 2 0-16,8 0-3 15,-2-12-3-15,13 1-7 16,-9-29-4-16,18 6-4 0,-10-36-6 16,19 4-8-16,-13-24-2 15,5 0 2-15</inkml:trace>
  <inkml:trace contextRef="#ctx0" brushRef="#br1" timeOffset="23845.3639">18056 3472 111 0,'-20'24'41'0,"5"28"0"16,-13 1-6-16,5 20-31 15,2 9 0-15,4 1-1 16,5-2-3-16,5-6-2 16,7-5-6-16,0-23-5 15,19-1-6-15,-19-31-8 16,15-3-14-16,-11-24 1 15,6-5 0-15,-15-18 3 0</inkml:trace>
  <inkml:trace contextRef="#ctx0" brushRef="#br1" timeOffset="23988.3721">17877 3837 120 0,'-3'-15'41'0,"-2"-3"1"15,17 18-4-15,1-3-36 16,12-2-5-16,19 7-9 16,-3-18-4-16,23 14-9 15,-7-20-16-15,27 4-1 16,0-12-1-16,17 2 1 15</inkml:trace>
  <inkml:trace contextRef="#ctx0" brushRef="#br1" timeOffset="24430.3974">18981 3448 72 0,'18'-34'38'0,"-8"-2"-1"16,4 18 2-16,-11 1-23 15,-3 17-12-15,7 30 1 16,-7 13-1-16,-4 10-1 16,0 15 0-16,-1 6-1 15,1 10-1-15,3-1 0 16,1-4 0-16,7-5-3 15,0-13-1-15,9-5-6 16,-6-30-13-16,17 3-16 16,-11-28-1-16,9-6-1 15,-11-21 0-15</inkml:trace>
  <inkml:trace contextRef="#ctx0" brushRef="#br1" timeOffset="24611.4077">18928 3792 104 0,'-30'-11'39'0,"18"17"1"16,12-6-1-16,23-10-37 15,15 1-1-15,15-6-1 16,14-5-1-16,11-7-3 16,13 2-6-16,-11-21-16 15,12 9-13-15,-15-8 1 16,-1 4-2-16,-19-7 2 15</inkml:trace>
  <inkml:trace contextRef="#ctx0" brushRef="#br1" timeOffset="24995.4297">19703 3224 98 0,'-28'38'39'15,"5"22"2"-15,-8 0-1 16,12 13-35-16,-12 5 1 16,5 5-2-16,3-2 0 15,4 2-2-15,4-8 1 16,4-9-2-16,6-9 0 15,7-9 0-15,5-15 0 16,5-13-1-16,6-19 1 16,8-14 0-16,3-12-1 15,1-9 1-15,2-5-1 16,-3-5 0-16,-3 2 1 15,-3 7-1-15,-6 6 0 0,-6 10 0 16,-11 19 0-16,0 0 1 16,0 0-1-16,7 28-1 15,-7 1 1-15,1 4-2 16,4 1-1-16,5-4-1 15,9 2-3-15,0-20-6 16,20 8-6-16,-12-32-5 16,22 11-6-16,-14-23-10 15,10 2 0-15,-9-12 2 16</inkml:trace>
  <inkml:trace contextRef="#ctx0" brushRef="#br1" timeOffset="25993.4868">20146 3766 103 0,'-14'1'40'15,"8"15"0"-15,-10-4-1 16,1 13-35-16,1 5 0 15,3 6-1-15,-3 2 0 16,5 5-1-16,0-5-1 16,2-1 0-16,3-10 0 15,4-2 0-15,3-14-1 16,-3-11 0-16,19-9 1 15,-5-13-1-15,5-9 0 16,1-9 1-16,2-7-1 16,-2-2 0-16,-1-2 0 15,-2 4-1-15,-3 8 1 16,-5 5 0-16,0 11 0 15,-4 7-1-15,-5 16 1 0,20-9 0 16,-7 12 0 0,6 3 0-16,6 1 0 0,3 1 0 15,9-3 0-15,0-1 0 16,2-3 0-16,-3-1 0 15,-1-1 0-15,-7-2 0 16,-9 0 1-16,-5 0-1 16,-14 3 0-16,0 0 1 15,-14-1-1-15,-3 7 1 16,-6 5-1-16,-3 6 1 15,-3 8-1-15,1 7 0 16,4 6 0-16,6 3 0 16,1 4 0-16,10 2 0 15,9-6 0-15,3-4 0 0,13-8 0 16,4-13 0-16,7-13 0 15,3-12-1-15,6-13 1 16,2-12-1-16,-1-11 0 16,-4-9 0-16,-3-4 1 15,-3-1-2-15,-10 7 2 16,-8 5-1-16,-7 9 1 15,-5 10-1-15,-4 13 1 16,-5 9 0-16,10 6 1 16,-22 17-1-16,17 0 0 15,0 5 1-15,9 0-1 16,6-2 0-16,7-2 1 15,5-4-1-15,5-9 0 16,6-5 1-16,0-5-1 16,3-5 1-16,-4-3 0 0,-5-1 0 15,-8 1 0-15,-3 3-1 16,-16 10 1-16,11-7 0 15,-11 7-1-15,-14 22 0 16,2 0 0-16,-1 9 0 16,1 3 0-16,-2 9 0 15,4-2 0-15,6 2 1 16,4-5-1-16,6-9 0 15,6-11 0-15,9-10 0 16,6-14 0-16,6-14 1 16,4-5-1-16,3-11-1 15,-2-3 2-15,-1-3-1 16,-3 3 0-16,-6 5 0 15,-6 9 1-15,-9 7-1 0,-13 18 1 16,0 0-1-16,0 0 0 16,-10 28-1-16,-2 0-1 15,1 4-2-15,5 8-5 16,-1-8-3-16,19 8-3 15,-8-22-3-15,30 12-6 16,-13-33-3-16,29 13-2 16,-11-23-8-16,12-3 4 15,0-9 2-15</inkml:trace>
  <inkml:trace contextRef="#ctx0" brushRef="#br1" timeOffset="26482.5147">21629 3699 98 0,'-13'3'39'0,"-13"-2"2"0,4 20-1 16,-9-4-29-16,3 13-6 15,-1 0-1-15,6 6 0 16,3-5-2-16,9 1 0 16,6-8-2-16,7-7 1 15,-2-17-1-15,25 5 1 16,-6-14-1-16,3-10 1 15,3-5-1-15,0-8 0 16,2 2 0-16,-3 0 0 16,-2 7 0-16,-6 7-1 15,-5 11 0-15,-11 5 0 16,9 30 0-16,-15 14 0 15,-7 18 1-15,-4 14-1 16,-8 13 1-16,-2 7-1 16,-2 4 1-16,0-5 0 0,5-11 0 15,1-13 1-15,3-16 0 16,7-23-1-16,7-19 1 15,6-13 0-15,3-29 0 16,4-8 0-16,2-14 0 16,6-12 0-16,-1-10 0 15,4-4-1-15,2-4 1 16,2 5-1-16,1 9-2 15,-1 5-2-15,7 16-6 16,-7-1-2-16,11 27-3 16,-16-11-2-16,22 29-7 15,-14-19-3-15,22 16-11 0,2-7-1 16,5 1 4-1</inkml:trace>
  <inkml:trace contextRef="#ctx0" brushRef="#br1" timeOffset="27075.5487">22264 3349 106 0,'0'0'38'0,"-9"24"-1"15,0 17-7-15,-19 1-24 16,1 16-1-16,-9 9 0 16,2 10-1-16,-6 1 1 15,5 2-1-15,7-9-1 16,7-7 0-16,7-14-2 15,10-13 1-15,14-19-1 0,13-20 0 16,10-15-1-16,10-12 1 16,4-8 2-16,-1-4-3 15,0-2 0-15,-4 4 0 16,-6 8 0-16,-7 11 0 15,-10 17 0-15,-9 14 0 16,-6 18 0-16,-2 9 0 16,0 11 0-16,2 6-2 15,10 6-6-15,8-11-3 16,22 4-3-16,-2-29-5 15,30 8-6-15,-10-35-5 16,31 8-3-16,-7-22-8 16,1-6 5-16,-4-7 3 15</inkml:trace>
  <inkml:trace contextRef="#ctx0" brushRef="#br1" timeOffset="27511.5736">23229 3822 88 0,'0'0'40'0,"0"0"-1"16,-9 11 2-16,-13-5-10 15,5 17-27-15,-4 9-1 16,1 3 0-16,-1 3-1 15,3 1 0-15,1-1 0 0,10-4-2 16,6-9 0 0,11-8 0-16,6-11 0 0,9-8 0 15,5-12 0-15,3-6 0 16,3-7 0-16,0-5 0 15,0-3 0-15,-4 0 0 16,-5 3 0-16,-8 3 0 16,-2 7 0-16,-5 5 0 15,-12 17 0-15,0 0 0 16,0 0 0-16,-4 24 0 15,-4 7 0-15,-2 3 0 16,6 7-6-16,-2-4-2 16,17 9-5-16,-5-23-4 15,27 8-6-15,-12-31-5 0,29 8-3 16,-4-25-9-16,12-6 1 15,-2-14 3-15</inkml:trace>
  <inkml:trace contextRef="#ctx0" brushRef="#br1" timeOffset="27820.5913">23915 3700 89 0,'-28'-1'42'16,"0"17"-1"-16,-10-2 0 16,9 20-12-16,4-8-27 15,6 3 1-15,8-1-1 16,11-1-1-16,9-5 0 15,13-3-1-15,7-4 1 16,0-1-1-16,3-3 1 16,-3 2-1-16,-6 1 2 0,-5 3-2 15,-12 4 0-15,-8 3 0 16,-7 2 0-16,-5 2 0 15,-2 0 0-15,-1-3 0 16,4 3-8-16,4-18-3 16,18 5-5-16,-9-15-4 15,37 0-6-15,-15-15-9 16,23 7-7-16,5-10 0 15,8 4 6-15</inkml:trace>
  <inkml:trace contextRef="#ctx0" brushRef="#br1" timeOffset="27954.5989">24316 4141 124 0,'-13'8'43'15,"-12"-8"-3"-15,1 2-3 0,5 4-47 16,-18-16-6-16,13 20-9 16,-18-12-17-16,1 10 0 15,-13 0-2-15,-16 7 1 16</inkml:trace>
  <inkml:trace contextRef="#ctx0" brushRef="#br1" timeOffset="28592.6354">14089 4993 68 0,'12'-11'38'0,"-12"11"-1"16,0 0 2-16,0 0-21 16,0 0-13-16,3 25 0 15,-3 7-1-15,-3 14 0 16,-2 17-2-16,-6 10 1 15,-1 10-2-15,-2 5 0 0,-1 1-1 16,5-4-2-16,7-17 0 16,13-7-10-16,1-39-10 15,30-10-17-15,2-25 0 16,18-13-1-16,5-24 0 16</inkml:trace>
  <inkml:trace contextRef="#ctx0" brushRef="#br1" timeOffset="28818.6484">14674 4783 99 0,'-4'13'39'16,"-10"12"-1"-16,7 30-2 0,-6 9-33 15,0 14-2-15,-1 12 2 16,1 10-2-16,-2 1 1 16,-1 3-2-16,5-8-1 15,-1-16-2-15,16-2-13 16,-12-30-20-16,17-13-2 15,-9-35 1-15,23 2-3 16</inkml:trace>
  <inkml:trace contextRef="#ctx0" brushRef="#br1" timeOffset="28989.6581">14447 5333 112 0,'-32'-16'41'16,"20"15"0"-16,12 1-1 0,1-14-37 15,32 5-2-15,11-10-4 16,22 8-7-16,-2-20-6 15,28 17-10-15,-9-17-15 16,14 8-1-16,-9-4-1 16,2 10 2-16</inkml:trace>
  <inkml:trace contextRef="#ctx0" brushRef="#br1" timeOffset="29591.6926">15717 4856 103 0,'2'-12'38'15,"-2"12"2"-15,-6 18-4 16,0 13-35-16,-4 10 2 16,1 16-2-16,-4 12 1 15,2 12 0-15,-2 5 0 16,2 3 0-16,-1-4 1 0,4 0-1 15,1-13 0-15,6-10 1 16,3-12-2-16,5-15 2 16,4-19-2-16,6-14-1 15,3-13 1-15,6-15 0 16,-1-10 0-16,2-5-2 15,-1-4 2-15,-4-3-2 16,-4 7 2-16,-2 9 0 16,-4 6-1-16,-7 14 1 15,-5 12-1-15,4 15 0 16,-4 10 0-16,-1 10-1 15,2 5 0-15,4 9-1 16,5 0-1-16,6-4 1 0,11-2-6 16,0-20-2-16,17 0-5 15,-7-27-1-15,16 7-10 16,-16-30-8-16,9 1-4 15,-11-11-3-15,-8-2 7 16</inkml:trace>
  <inkml:trace contextRef="#ctx0" brushRef="#br1" timeOffset="29936.7123">16162 5451 103 0,'-14'7'38'16,"13"8"1"-16,1-15-3 16,10 16-33-16,9-8 0 15,13-2 0-15,2-4-1 16,4-2 0-16,-1-9 1 0,2 1-2 15,-7-6 1-15,-6-1-1 16,-8-3 1-16,-9-1-1 16,-9-1 0-16,-7 4 0 15,-8 1-1-15,-4 6 0 16,-5 6 0-16,-4 8 0 15,-1 9 0-15,3 7 0 16,0 11 0-16,5 4 1 16,7 6-1-16,9 1 0 15,10-2-1-15,9-2 0 16,18-11-2-16,7-11-2 15,17-7-6-15,2-21-5 16,23 4-6-16,-11-36-9 16,13 5-8-16,-9-23-2 0,4-1 2 15</inkml:trace>
  <inkml:trace contextRef="#ctx0" brushRef="#br1" timeOffset="30138.7239">17091 4750 104 0,'-15'6'40'0,"-14"17"0"16,4 31-1-16,-16 14-34 15,11 15-3-15,2 8 1 16,4 6-2-16,5 1 1 16,6-8-3-16,12-5-1 15,6-14-3-15,14-3-8 16,-5-33-6-16,23 4-14 15,-9-28-5-15,12-8-4 16,-7-18 3-16</inkml:trace>
  <inkml:trace contextRef="#ctx0" brushRef="#br1" timeOffset="30717.757">17253 5269 98 0,'0'0'39'16,"-14"31"1"-16,8 9-1 15,-11 10-33-15,6 3-1 16,0 0-1-16,0 6-1 15,3-4-1-15,1-5 3 16,3-8-4-16,0-7 2 16,3-10-2-16,2-10 1 15,-1-15-2-15,10-10 0 16,-2-12 0-16,3-9-2 0,2-8 2 15,1-9-3-15,3-7 4 16,2-3-4-16,-1 4 3 16,1 2 0-16,-2 5 0 15,1 10 0-15,0 8 1 16,-2 11-1-16,2 12 0 15,0 12 0-15,-1 8-1 16,0 3 1-16,0 7 0 16,-2 2-1-16,-1 1 0 15,-4 2 0-15,-10 0 0 16,-4-3 1-16,-6 2-1 15,-8-4 0-15,-5-2 1 16,-4-5 0-16,-3-2 0 16,0-5 0-16,0-3 1 0,2-3-1 15,3 0 1-15,2 1-1 16,2 9 1-16,1 9-1 15,2 14 2-15,-3 13 0 16,-2 16-1-16,-3 11 1 16,2 7 0-16,-1 2-1 15,6 0-1-15,0-11-2 16,10-7-8-16,2-26-2 15,15-6-4-15,-8-36-5 16,15 8-7-16,-9-32-6 16,11-4-8-16,-4-11 2 15,0-14 5-15</inkml:trace>
  <inkml:trace contextRef="#ctx0" brushRef="#br1" timeOffset="31409.7966">18064 5142 40 0,'20'-5'35'15,"-20"5"3"-15,0 0-2 16,-20 16-14-16,-1 18 3 0,-21-6-18 16,1 8-2-16,-9-2-1 15,6 3 0-15,3-5-1 16,9-3 0-16,10-10-1 15,15-4-1-15,7-15 0 16,28 14 0-16,6-9-1 16,7 2 1-16,3 6-1 15,0 7 1-15,-5 8-1 16,-9 10 1-16,-11 8 0 15,-12 3 1-15,-16 2-2 16,-10-1 2-16,-7-4 0 16,-6-7 0-16,-1-7-1 15,0-15-1-15,8-7-2 16,3-14-5-16,22 4-6 0,-8-35-6 15,26 18-12-15,-4-20-9 16,16-1-2-16,4-8-1 16,11-1 2-16</inkml:trace>
  <inkml:trace contextRef="#ctx0" brushRef="#br1" timeOffset="39937.2843">18834 5352 76 0,'0'0'37'16,"0"0"-2"-16,5-15 1 15,-5 15-31-15,0 0-2 16,0 0 0-16,-4 11 0 15,3 4-1-15,1 7-1 16,1 5 0-16,-2 6-1 16,1 5 1-16,0 5-1 15,0 5 1-15,-1-3-1 16,0-4 3-16,-1-9-3 15,0-4 4-15,2-15-3 0,0-13 0 16,0 0 0-16,11-27 0 16,0-7 0-16,2-6-2 15,6-11 3-15,-1-3-4 16,5-6 3-16,4-1-1 15,0 2 1-15,0 6-1 16,2 7 1-16,-2 7-1 16,0 9 0-16,-2 11 0 15,-2 11 0-15,-2 11 0 16,-5 13-1-16,-4 7 1 15,-7 8 0-15,-5 7 0 16,-6 2 0-16,-7 3 0 16,-5 1-1-16,-9-2 1 0,-2-1 0 15,-1-8 0-15,-4-3-1 16,0-6 2-16,1-6-2 15,4-3 1-15,2-6 0 16,9-2 0-16,3-2 0 16,15-5 0-16,-15 13 0 15,13 6 0-15,0 7 0 16,1 9 1-16,0 12 1 15,-2 9-1-15,-4 7 0 16,-3 5 0-16,2 2-3 16,-4-13-8-16,8 1-24 15,-2-22-4-15,10-9-1 16,-4-27 0-16</inkml:trace>
  <inkml:trace contextRef="#ctx0" brushRef="#br1" timeOffset="40374.3093">19542 5257 88 0,'0'0'37'16,"-19"11"0"-16,10 8 0 15,-9 3-35-15,5 7 1 16,-1 3-1-16,2 9 1 16,0 0-1-16,-1 5 0 15,1-2-1-15,3 2 0 0,0-10 1 16,1-6-1-16,2-12 0 15,5-7 0-15,1-11 0 16,9-20-1-16,1-9 2 16,6-11-2-16,1-9 2 15,3-5-1-15,0-5 0 16,1 0 0-16,-2 2 0 15,-3 9 0-15,-4 8 0 16,-2 10 0-16,-2 10-1 16,-1 9 1-16,5 10-2 15,3 3 0-15,9 6-2 16,4-4-2-16,14 6-2 15,-4-14-18-15,16 11-15 16,-6-10 2-16,6 7-3 16,-11-9 3-16</inkml:trace>
  <inkml:trace contextRef="#ctx0" brushRef="#br1" timeOffset="40741.3303">19866 5443 88 0,'-7'15'37'0,"17"1"1"15,-1-16 0-15,22 0-33 16,3-13 0-16,13 1-1 16,1-9 0-16,9-3-1 15,-5-5-1-15,-3 0 0 16,-8-1 0-16,-11 0-1 15,-14 4 0-15,-11 1 0 0,-17 6 0 16,-10 6-1-16,-10 6 0 16,-5 8 0-16,-6 8 0 15,-2 11 1-15,2 8-1 16,6 6 0-16,7 6 0 15,8 0 0-15,10 3 0 16,16-7 0-16,11-2-1 16,14-12-2-16,18-6-2 15,1-19-8-15,26 1-25 16,-9-15-1-16,9 0-1 15,-12-12 0-15</inkml:trace>
  <inkml:trace contextRef="#ctx0" brushRef="#br1" timeOffset="41011.3458">20568 5243 95 0,'-10'15'37'16,"-6"0"2"-16,8 15-2 16,-4 1-33-16,5 11 0 15,-2-2-1-15,6 6 0 16,2-4-1-16,5-3 0 15,0-5-1-15,6-10 1 16,0-11-1-16,5-12 0 16,4-14 0-16,2-10-1 15,2-12 1-15,2-7 0 16,0-11-1-16,1-7-1 15,3-1-1-15,-6-3-3 16,2 16-3-16,-14-8-26 16,10 22-6-16,-15 4 1 0,4 21-2 15</inkml:trace>
  <inkml:trace contextRef="#ctx0" brushRef="#br1" timeOffset="41748.3879">20973 5431 103 0,'0'0'39'15,"12"0"0"-15,-2-20-6 0,10 8-30 16,9-4 0-16,4-1 0 15,0-1-1-15,1 3 0 16,-3-1-1-16,-4 2 0 16,-6 0 0-16,-11-1 0 15,-5 5-1-15,-5 10 0 16,-19-15 0-16,2 14 1 15,-6 4-1-15,-4 9-1 16,-5 4 1-16,-2 11 0 16,2 5 1-16,-1 6-1 15,8 2 1-15,4 1 0 16,11-4-1-16,10-6 1 15,12-7 0-15,16-11-1 16,14-12 1-16,9-12-1 16,7-8 0-16,0-8 1 0,3-4-1 15,-4-1 0-15,-10 0 1 16,-9 4-1-16,-12 5 1 15,-13 8-1-15,-13 15 0 16,0 0 0-16,-18 21 0 16,-1 3 0-16,-2 9 0 15,-2 3-1-15,3 3 1 16,3 0 0-16,6-3 0 15,5-9 0-15,7-9 0 16,-1-18 1-16,24 2-1 16,-6-14 0-16,3-12 1 15,6-6-1-15,-3-5 1 16,-1-1 0-16,-2 6 0 15,-2 4 0-15,-7 5 0 0,-2 11 0 16,-10 10 0-16,0 0-1 16,6 17 1-16,-2-1-1 15,-3 1 0-15,7 1 0 16,4-5 0-16,4-3 0 15,4-6 0-15,3-5-1 16,5-3-1-16,-3-8-1 16,6-2-2-16,-5-8-4 15,10 10-12-15,-20-24-14 16,14 9-6-16,-9-15 1 15,9 4-1-15</inkml:trace>
  <inkml:trace contextRef="#ctx0" brushRef="#br1" timeOffset="41977.401">22057 4849 90 0,'-15'43'39'0,"-11"-2"3"15,8 18-2-15,-7-3-32 16,7 14-4-16,-2 0 2 15,5 6-3-15,4-1-1 16,3-6-3-16,11-3-5 16,-3-19-4-16,20-9-28 15,-11-17-3-15,11-9 2 16,-8-22-2-16</inkml:trace>
  <inkml:trace contextRef="#ctx0" brushRef="#br1" timeOffset="42145.4106">21859 5201 118 0,'-16'4'42'15,"-1"1"1"-15,19 13-2 16,-2-18-36-16,26 8-4 16,9-5-1-16,8-8-5 15,17 9-11-15,-8-22-23 16,15 7-3-16,-1-9 0 15,10 5-2-15</inkml:trace>
  <inkml:trace contextRef="#ctx0" brushRef="#br1" timeOffset="42950.4567">22966 5296 75 0,'7'-25'36'0,"1"10"0"16,-7-5 0-16,-1 20-19 16,-3-15-12-16,3 15-1 15,0 0 1-15,-12 7-1 16,3 12 0-16,3 12-1 15,-4 9 0-15,2 9 0 16,-3 3-1-16,7 4 0 16,-3-2 0-16,4-1-1 15,0-8 0-15,2-8 1 16,1-13-2-16,3-6 1 15,-3-18 0-15,11-9-1 0,-7-11 0 16,6-15 1-16,-1-5 0 16,1-11-2-16,3-4 1 15,0-9 1-15,4 1-1 16,2 3 1-16,3 4-1 15,-1 6 0-15,3 11 0 16,1 8 0-16,1 13 0 16,2 13 0-16,-3 10-1 15,-3 13 1-15,-3 7 0 16,-5 6 0-16,-9 7 0 15,-6 5-1-15,-8 4 0 16,-8 2 1-16,-8-2-1 16,-5 1 1-16,-2-4-1 15,-5-1 1-15,3-4-1 0,0-3 0 16,4-9 1-16,5-1-1 15,5-4 1-15,2-4 1 16,7 3-1-16,3 1 0 16,2 8 1-16,2 3 1 15,-3 16-1-15,-1 4-1 16,0 11-2-16,-2 0-3 15,7 10-11-15,-12-18-18 16,15 1-6-16,-5-19 0 16,13-11-1-16</inkml:trace>
  <inkml:trace contextRef="#ctx0" brushRef="#br1" timeOffset="43378.4811">23576 5188 104 0,'0'0'37'0,"0"0"2"16,-7 31-1-16,-6-7-35 15,-6 12 1-15,-2 3-1 16,-1 7 1-16,0 1-1 16,6 1 0-16,5-3-1 15,7-7 0-15,10-5-1 0,10-8 0 16,10-14-1-16,8-7 1 15,6-12-1-15,3-10 0 16,1-11 1-16,-6-5-1 16,-4-5 0-16,-8-4 0 15,-10-2 0-15,-11 1-1 16,-11 6 0-16,-11 6 0 15,-6 10 0-15,-6 13-1 16,-4 10-1-16,2 5 0 16,8 14-4-16,1-5-10 15,26 12-21-15,2-12-1 16,21 5 0-16,8-16-1 15</inkml:trace>
  <inkml:trace contextRef="#ctx0" brushRef="#br1" timeOffset="43700.4995">24260 5211 102 0,'-21'5'40'16,"0"14"0"-16,-14 1 0 16,2 16-33-16,-3 3-2 15,7 12 1-15,-1-1-2 16,13 3 0-16,7-2-2 15,19-2 0-15,10-13-1 16,15-9 1-16,13-12-2 16,6-13 0-16,3-9 0 15,1-10 0-15,-4-11 0 16,-12-7 0-16,-9-6 0 15,-17-1 0-15,-17 4 0 0,-14-1-2 16,-10 7 0-16,-12 6-2 16,-1 10-3-16,-10-3-10 15,20 25-12-15,-8-10-13 16,21 10 1-16,4-6-1 15,12 0 1-15</inkml:trace>
  <inkml:trace contextRef="#ctx0" brushRef="#br1" timeOffset="44602.5512">15067 6748 101 0,'0'-19'37'16,"0"19"1"-16,-22-14-3 16,6 17-29-16,-8 0 0 15,-4 9-1-15,-6 4-2 16,-4 7 0-16,1 4-1 15,3 2 0-15,6 0-1 16,9-1-1-16,5-2 1 16,16-7-1-16,10-1-1 0,12-7 1 15,4-2 0-15,8-2 0 16,2-1 0-16,-1 0 0 15,-6 1 0-15,-3 4 0 16,-9 3 0-16,-11 5 1 16,-12 3 0-16,-8 3-1 15,-7 4 0-15,-6 0 1 16,-3-1-2-16,-1-2 0 15,8-4-2-15,4-14-2 16,17-8-13-16,3-13-20 16,24-16-1-16,10-23 0 15,22-9-2-15</inkml:trace>
  <inkml:trace contextRef="#ctx0" brushRef="#br1" timeOffset="44832.5643">15557 6206 108 0,'-12'-16'39'16,"1"24"0"-16,-12 7-1 15,3 22-34-15,-1 10-3 16,6 14 1-16,2 9-1 16,1 10 2-16,7 7-2 15,-1 5 1-15,3 0-2 16,-1-1 1-16,3-5-3 15,-2-12-1-15,6-2-11 16,-9-26-24-16,12-5-2 16,-6-27 1-16,0-14 0 15</inkml:trace>
  <inkml:trace contextRef="#ctx0" brushRef="#br1" timeOffset="45030.5755">15300 6775 108 0,'-30'-20'39'0,"11"13"0"16,-2 1-1-16,21 6-30 15,0 0-5-15,26 11-1 16,10-12-1-16,9-2-2 16,14 0 0-16,6-6-3 15,13 5-2-15,-5-12-17 16,9 14-16-16,-13-3 0 15,0 11 1-15,-14-5-1 16</inkml:trace>
  <inkml:trace contextRef="#ctx0" brushRef="#br1" timeOffset="45413.597">16031 6762 99 0,'-12'1'37'0,"-9"-5"2"16,2 12-3-16,-11-4-24 15,1 9-6-15,-8 4 0 16,0 14-2-16,1 4-1 15,2 7 0-15,5-1-1 16,7 3 0-16,8-5-1 16,11-4-1-16,10-12 1 15,15-12-1-15,10-14 0 16,12-15 0-16,8-12 0 0,3-6 0 15,-1-8 1-15,-1-5-1 16,-7 4 1-16,-9 2 1 16,-12 8-2-16,-11 10 0 15,-11 10 0-15,-3 15 0 16,-16 5 0-16,1 12 0 15,0 9 0-15,0 5-2 16,7 8-1-16,1-1-2 16,12 9-5-16,-1-20-9 15,24 12-10-15,-9-22-12 16,15 0 1-16,2-18 0 15,8-5 3-15</inkml:trace>
  <inkml:trace contextRef="#ctx0" brushRef="#br1" timeOffset="45939.6271">16476 6783 116 0,'0'0'38'0,"-32"-6"1"16,21 24-3-16,-12 0-31 16,3 12 0-16,1 4-2 15,9 3-1-15,4 2 0 16,7-4-1-16,11-7 0 15,5-5-1-15,9-13 1 16,6-12-1-16,0-11 1 16,6-10-1-16,-2-7 0 15,1-3 1-15,-6-5-1 16,-3 0 0-16,-6 3 0 15,-5 6 0-15,-3 8 0 0,-8 10 0 16,-6 11 0-16,-2 24-1 16,-9 13 1-16,-4 18 0 15,0 19-1-15,-6 11 0 16,-1 15 1-16,-4 6-1 15,0-1 1-15,2-3-1 16,2-12 1-16,3-11 0 16,1-21 0-16,4-14 0 15,4-22 0-15,10-22 0 16,-8-15 0-16,11-18 0 15,2-13 1-15,0-11-1 16,0-12 0-16,3-7 1 16,-1-4-1-16,1 4 1 15,0 6-1-15,0 6 1 16,1 10-1-16,5 8 0 0,6 14-1 15,4 8-3-15,13 13-6 16,-1-11-10-16,19 21-9 16,-8-18-11-16,18 2-1 15,-5-11 1-15,6 5 1 16</inkml:trace>
  <inkml:trace contextRef="#ctx0" brushRef="#br1" timeOffset="46121.638">17186 6701 115 0,'-5'11'39'0,"-13"3"2"16,4 20-1-16,-15 3-34 15,9 10-2-15,0 3-1 16,6 4-1-16,4 1-1 16,5-8-2-16,8-1-4 0,1-20-9 15,20 0-15-15,-12-28-12 16,14-6 1-16,-7-21-2 15,12-5 2-15</inkml:trace>
  <inkml:trace contextRef="#ctx0" brushRef="#br1" timeOffset="46541.6616">17255 6598 107 0,'-10'0'40'0,"13"13"3"16,-3-13-4-16,14 9-28 15,2-6-8-15,8 0 0 16,0 3 0-16,3 1-1 15,-4 4 2-15,-2 6-4 0,-7 5 0 16,-6 8 0-16,-11 4 0 16,-5 5 0-16,-3 1 0 15,-3 2 0-15,0-4 0 16,0-5 0-16,6-6 0 15,2-9 0-15,6-18 0 16,10 6 0-16,4-16 0 16,5-10 0-16,2-6 0 15,4-2 0-15,1-4 0 16,-3 2 0-16,0 4 0 15,-3 6 0-15,-5 7 0 16,-2 9 0-16,-3 9 0 16,-3 7 0-16,0 8 0 15,-1 3 0-15,2 12 0 0,-4-4-4 16,10 13-10-16,-9-20-7 15,17 13-6-15,-10-16-14 16,15-3 0-16,-2-15-1 16,13-7 3-16</inkml:trace>
  <inkml:trace contextRef="#ctx0" brushRef="#br1" timeOffset="47153.6968">18073 6782 120 0,'0'0'40'0,"-23"-12"1"15,9 16-7-15,-14-10-27 16,-3 8-2-16,-8 5-1 15,-4 10 0-15,-2 10-4 16,-2 7 0-16,7 9 0 16,5 2 0-16,8 0 0 15,10-1 0-15,10-10 0 16,16-7 0-16,7-13 0 15,11-16 0-15,7-16 0 16,3-9 0-16,2-8 0 16,-1-7 0-16,-1-3 0 15,-6 1 0-15,-4 3 0 16,-6 8 0-16,-2 12 0 0,-9 13 0 15,-10 8-2-15,11 29 2 16,-13 10-1-16,-3 19 0 16,-6 17 1-16,-3 13 0 15,-1 9 0-15,-6 6-1 16,3 2 1-16,-4-6 0 15,1-9 0-15,-2-11-1 16,5-20 1-16,0-17 0 16,3-18 0-16,4-19 1 15,3-18-1-15,4-19 0 16,3-16 1-16,3-14-1 15,4-11 0-15,4 0 1 16,4-1 0-16,2 3-1 16,3 9 0-16,4 10-2 0,6 12-5 15,-3 1-5-15,19 21-7 16,-10-14-7-16,27 14-15 15,-2-9 0-15,19-2-2 16,7-9 3-16</inkml:trace>
  <inkml:trace contextRef="#ctx0" brushRef="#br1" timeOffset="47621.7233">18748 6790 104 0,'6'-20'38'16,"5"14"1"-16,-11 6-1 15,11 10-30-15,-15 7-5 16,0 12 0-16,-3 4-2 16,0 9 1-16,0-1-2 15,2 1 0-15,3-5-3 16,1-14-8-16,16-4-26 15,-15-19-1-15,23-4-1 16,-6-19-1-16</inkml:trace>
  <inkml:trace contextRef="#ctx0" brushRef="#br1" timeOffset="48105.7515">18791 6528 104 0,'0'0'37'15,"-18"3"1"-15,18-3-1 16,-3 15-35-16,3-15-1 15,28 12-2-15,-7-4 3 16,2 4-2-16,2 1 2 16,-1 6-1-16,1 0 1 15,-4 7-2-15,-3 1 2 16,-7 3 0-16,-1 5-1 15,-4 0 1-15,-3 3-1 16,-2-1 1-16,-2 2 0 16,1-2 0-16,1-4 0 15,0-3-1-15,1-2 0 16,2-10 0-16,2-6-1 0,-6-12 1 15,15-1 0-15,-5-15-1 16,2-10 0-16,3-6 1 16,2-5 0-16,3-8 0 15,1 1 0-15,2 0-1 16,0 4 1-16,0 10 0 15,2 9 0-15,-3 11 1 16,-3 12-2-16,-3 11 0 16,1 9 0-16,-2 7 0 15,-5 3-2-15,8 6-2 16,-5-6-2-16,12 7-8 15,-8-24-10-15,18 6-17 16,-6-15 1-16,16-4-1 16,-4-16 3-16</inkml:trace>
  <inkml:trace contextRef="#ctx0" brushRef="#br1" timeOffset="48439.7705">19806 6638 112 0,'-16'-4'38'15,"-15"1"3"-15,4 14-3 16,-14-2-32-16,9 11-2 15,-2 2 0-15,8 4-1 16,5 2-1-16,6 1-1 16,14-6 0-16,6-3-1 15,13-5 1-15,10-3-1 16,5-5 0-16,1-3 0 15,1-2 0-15,-3-6 0 16,-3 7 0-16,-8 4 0 0,-10 1 0 16,-7 8 0-16,-9 6 0 15,-4 2 0-15,-6 5 0 16,-2 4 0-16,-2-2-1 15,6-3 0-15,5-6-1 16,4-10-3-16,16-2-6 16,-4-27-10-16,27 6-11 15,-5-20-8-15,17 0 0 16,-3-15 0-16</inkml:trace>
  <inkml:trace contextRef="#ctx0" brushRef="#br1" timeOffset="48629.7815">20147 6684 95 0,'0'0'39'16,"-11"15"1"-16,-11 9-1 0,7 21-15 15,-10 0-21-15,6 7 1 16,2 2-2-16,8 0-1 16,5-2-1-16,8-11-1 15,8-2-3-15,1-22-10 16,19 1-14-16,-12-23-13 15,10-7 1-15,-9-17-1 16,5-4 2-16</inkml:trace>
  <inkml:trace contextRef="#ctx0" brushRef="#br1" timeOffset="48773.7895">20134 6420 106 0,'-7'-18'36'0,"7"18"0"0,6 18-10 15,7 1-59-15,10 9-5 16,1-2 4-16,15 10-5 15</inkml:trace>
  <inkml:trace contextRef="#ctx0" brushRef="#br1" timeOffset="49169.8124">20624 6688 115 0,'-19'1'39'0,"-14"-2"1"15,7 19-6-15,-14-3-29 16,2 12 1-16,-1 4-2 0,6 11 1 15,6 2-3-15,12-4 0 16,13-4-1-16,14-12 1 16,19-15-2-16,8-12 0 15,10-20 0-15,11-15 0 16,0-12 0-16,-1-10 0 15,-4-8 0-15,-9-2 0 16,-8-1 0-16,-9 1 0 16,-9 9 0-16,-9 9 0 15,-7 15 0-15,-9 15 0 16,-6 21 0-16,-8 20 0 15,-4 17 0-15,0 20 0 16,-2 14 0-16,1 9 0 16,8 1 0-16,7-5-4 0,13-1-5 15,4-24-7-15,26 0-9 16,-11-29-12-16,20-9-4 15,1-19 0-15,8-9 2 16</inkml:trace>
  <inkml:trace contextRef="#ctx0" brushRef="#br1" timeOffset="49508.8318">21070 6665 89 0,'-15'15'38'0,"-5"1"1"16,11 14 0-16,-3-7-19 15,15 4-13-15,1-6-2 16,15-1-1-16,7-10-1 15,9-8-1-15,5-10-1 16,4-11 0-16,-3-4 0 0,-2-5 0 16,-7-5-1-16,-8-1-1 15,-7 1 2-15,-8 2-2 16,-9 6 1-16,-11 9-2 15,-8 9 3-15,-8 11-1 16,-7 11 1-16,-1 15 0 16,-1 10 0-16,2 10 0 15,5 8 0-15,8-2 1 16,13 1-5-16,7-12-5 15,23 3-12-15,-14-27-9 16,24-2-12-16,0-18-1 16,14-7 0-16,9-15 0 15</inkml:trace>
  <inkml:trace contextRef="#ctx0" brushRef="#br1" timeOffset="50209.8719">22122 6699 78 0,'11'-29'38'15,"-6"-2"-1"-15,3 11 2 16,-9-6-18-16,1 26-12 16,-2-13-3-16,-2 23 0 15,-4 9-2-15,0 12 0 16,-4 8-2-16,2 8 1 0,-1 4-1 15,1 3 0 1,5-3-1-16,4-4-1 0,5-10 1 16,6-9-1-16,9-13 0 15,4-13 0-15,8-13 0 16,2-11 2-16,2-7-2 15,1-7 0-15,-1-7 0 16,-4 1 0-16,-6 0 0 16,-7 3 0-16,-7 8 0 15,-7 7 0-15,-4 5 0 16,0 19 0-16,-15-6 0 15,3 19 0-15,2 8 0 16,1 7 0-16,2 7 0 16,2 6 0-16,7 3 0 0,3-3 0 15,8 1 0-15,3-9-5 16,14 6-10-16,-9-25-7 15,21 6-10-15,-10-21-10 16,12-5 1-16,-2-14 0 16,5-4 2-16</inkml:trace>
  <inkml:trace contextRef="#ctx0" brushRef="#br1" timeOffset="50574.8928">22963 6593 83 0,'-6'-13'39'0,"6"13"0"15,-28 7 1-15,13 12-12 16,-18-4-22-16,2 11-1 0,-5-3-1 16,4 9 0-16,1-4-2 15,6-1 0-15,10-3-1 16,11-10 1-16,16-7-2 15,13-9 0-15,13-7 0 16,10-5 0-16,-1 1 0 16,2 1 0-16,-4 2 0 15,-9 10 0-15,-13 12 0 16,-13 8 0-16,-17 10 0 15,-6 6 0-15,-11 5 0 16,-3 1 0-16,-5 0 0 16,0-4 0-16,3-4-3 15,5-13-6-15,15 6-10 16,-14-28-9-16,23 1-14 0,-11-7 1 15,12-4-1-15,-5-8 1 16</inkml:trace>
  <inkml:trace contextRef="#ctx0" brushRef="#br1" timeOffset="51177.9272">15657 7826 92 0,'0'0'36'16,"4"-17"-1"-16,-4 17 0 16,0 0-31-16,-7 27 0 15,-1 1 0-15,1 15 0 16,0 10-1-16,-2 9-1 15,3 8 0-15,-2 5-1 16,1 0 0-16,0-4-3 16,4-1-1-16,-2-17-7 0,13-1-26 15,-11-22-2-15,10-9 1 16,-7-21-2-16</inkml:trace>
  <inkml:trace contextRef="#ctx0" brushRef="#br1" timeOffset="51678.9559">15498 8033 78 0,'-30'-15'36'16,"9"17"2"-16,2 4-2 16,15 14-19-16,6-5-13 15,13-2-2-15,13-6 0 16,13-2 0-16,11-5 0 15,11-1 0-15,10-6-1 16,7-4 0-16,-3-1 0 0,-5 3 1 16,-11 0 0-16,-8 7-1 15,-12 2 1-15,-16 1 0 16,-25-1 0-16,3 16 0 15,-22 1 0-15,-4 3-1 16,-8 6 1-16,-4 7-1 16,0 5 1-16,2 6-2 15,6 1 2-15,12-2-3 16,15-2 2-16,11-6-1 15,18-11 1-15,12-12-1 16,9-12 1-16,9-14-1 16,5-12 1-16,-7-9-1 15,-4-8 1-15,-11-10-1 16,-14 2-1-16,-10 2 1 0,-15 1-1 15,-16 8 0-15,-9 6-1 16,-7 10 1-16,-7 9-2 16,1 13 1-16,2 10 0 15,3 8-2-15,14 12-2 16,3-6-9-16,29 13-7 15,-8-15-11-15,28 7-5 16,3-15-1-16,15 1 2 16</inkml:trace>
  <inkml:trace contextRef="#ctx0" brushRef="#br1" timeOffset="51993.9739">16704 8089 114 0,'0'0'39'0,"-33"-8"0"0,20 21-4 15,-20-8-30-15,6 8 0 16,-4 10-1-16,6 7-1 15,3 8 0-15,4 4-2 16,8 5 2-16,8-3-2 16,11-5 0-16,13-6 1 15,11-13-2-15,14-13 0 16,3-15 0-16,4-13 0 15,0-7 0-15,-5-12 0 16,-8-2 0-16,-12-3 0 16,-15 2-2-16,-13 4 0 15,-14 7-1-15,-11 3-1 16,-9 11-4-16,-11-3-7 0,12 21-8 15,-17-12-11-15,20 18-6 16,2-8-2-16,27 2 2 16</inkml:trace>
  <inkml:trace contextRef="#ctx0" brushRef="#br1" timeOffset="52821.0208">18165 7598 76 0,'0'0'27'0,"15"2"-1"16,-16-12-1-16,1 10-11 15,4-14-1-15,-4 14-5 16,4-10-2-16,-4 10-2 15,0 0 0-15,0 0 1 16,0 0-1-16,11 22 1 16,-11 0 0-16,4 11-2 15,-8 7 1-15,3 16 0 16,-9 4-2-16,0 10 1 15,-5 4-1-15,0-1-1 16,-1-1-1-16,0-3-1 16,4-5-3-16,2-10-4 15,19 4-12-15,-11-24-20 0,17-6 2 16,-2-15-1-16,13-6-1 15</inkml:trace>
  <inkml:trace contextRef="#ctx0" brushRef="#br1" timeOffset="53533.062">18506 7973 108 0,'0'0'38'0,"-14"4"-1"16,9 16-1-16,-13-6-31 15,1 9-1-15,-3 4 1 16,4 8-1-16,-4 2 0 0,4 6-2 16,5-2 1-16,6-4-3 15,8-2 1-15,9-11 0 16,10-7-1-16,9-11 0 15,7-9-1-15,5-13 1 16,1-8-1-16,-1-8 0 16,-5-5-1-16,-6-2 1 15,-9-2 0-15,-13 0 0 16,-6 5 0-16,-13 5 1 15,-5 8-1-15,-6 5 2 16,1 6-1-16,-3 5 1 16,6 10-1-16,5 2 1 15,11-5-1-15,2 18 1 0,13-13-1 16,12 0 0-16,3-1 0 15,10-1 1-15,1-2-1 16,4 5 1-16,-2-4-1 16,-7 7 2-16,-6 6-2 15,-10 4 0-15,-9 5 1 16,-7 3-1-16,-10 4 1 15,-5-2-2-15,-4 6 2 16,0-7-2-16,1-1 1 16,2-6 0-16,6-4-1 15,6-17 1-15,0 0 0 16,16-3 0-16,5-15 0 15,3-8 0-15,5-4 0 16,1-4 0-16,4-4 0 0,-3 0 1 16,-4 5-1-16,-6 6 0 15,-5 7 0-15,-16 20 2 16,15-6-2-16,-14 18 0 15,-1 10 0-15,-2 7-1 16,5 6-1-16,0 2-3 16,9 7-1-16,5-16-6 15,17 11-7-15,-9-26-5 16,23 6-9-16,-7-20-5 15,5-3-1-15,-2-15 3 16</inkml:trace>
  <inkml:trace contextRef="#ctx0" brushRef="#br1" timeOffset="54037.0908">19548 8064 86 0,'-1'-28'38'0,"-11"2"0"15,-1 12 2-15,-11 0-21 16,2 19-11-16,-6 10-3 16,-1 11-2-16,1 5 0 15,5 9-1-15,4 0 0 16,6 0-1-16,9-4 0 15,11-8-2-15,8-10 2 16,8-9-1-16,9-12 0 16,6-11 0-16,4-6 0 15,4-11 0-15,-1-7 0 16,-2-2 0-16,-5 2-1 15,-5 2 1-15,-10 8 0 16,-9 9 0-16,-14 19 0 16,0 0 0-16,-13 30-1 15,-7 14 0-15,-5 16 0 0,-4 16 1 16,1 14-1-16,-2 9 1 15,5 2 2-15,-2-2-2 16,6-2 2-16,-1-9-1 16,7-15 1-16,1-16-1 15,1-20 2-15,2-13-3 16,0-20 0-16,2-15 1 15,1-14-2-15,0-9 2 16,2-14-2-16,1-8 1 16,4-10-1-16,5-4 1 15,6-3-1-15,8 2 1 16,8 5-2-16,8 4-2 15,12 18-8-15,-4-6-7 0,19 29-6 16,-14-7-8-16,15 18-9 16,-4-1 0-16,8 8 2 15</inkml:trace>
  <inkml:trace contextRef="#ctx0" brushRef="#br1" timeOffset="54174.0986">20176 8267 121 0,'-3'23'42'0,"-14"-21"1"15,4 3-3-15,-11 2-41 16,5-21-10-16,19 14-11 15,-24-27-12-15,18 17-10 16,-2-7 1-16,3 8-2 16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0EC62A5A-DABB-4BBF-91E5-1F96119560E1}" emma:medium="tactile" emma:mode="ink">
          <msink:context xmlns:msink="http://schemas.microsoft.com/ink/2010/main" type="inkDrawing"/>
        </emma:interpretation>
      </emma:emma>
    </inkml:annotationXML>
    <inkml:trace contextRef="#ctx0" brushRef="#br0">6123 6412 0</inkml:trace>
  </inkml:traceGroup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3T00:59:27.512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3161 789 91 0,'0'0'37'16,"20"-60"0"-16,-20 60-10 16,0 0-22-16,0 0-1 15,-71-27 0-15,71 27 1 16,-75 12-1-16,28 3 0 15,-4 7-2-15,2 8 2 16,-8 5-1-16,19 3-1 16,-76 62-1-16,12 17 1 15,14 12-2-15,24 4 1 16,2-27-1-16,35 7 0 15,26-19-1-15,35-37 1 16,17-18 0-16,16-17 0 16,8-16 1-16,8-7 0 0,-1-12-1 15,0-9 0-15,-8-5 1 16,-12-1 0-16,-11 0-1 15,-13 5 1-15,-13 7-1 16,-9 3 0-16,-16 13 1 16,12-12-2-16,-12 12 1 15,-7 19 0-15,1-1 0 16,0 9-1-16,2 7-1 15,1 1-1-15,7 6-2 16,3-12-11-16,16 1-21 16,1-19-3-16,18-7 1 15,1-20-2-15</inkml:trace>
  <inkml:trace contextRef="#ctx0" brushRef="#br0" timeOffset="270.0154">3790 818 100 0,'10'-63'42'16,"1"6"-2"-16,-11 57 0 15,14-68-39-15,-14 68 1 16,0 0 0-16,0 0 0 15,-7 60-1-15,-4 47 0 16,-6 30-1-16,0 24 2 16,-2 7-4-16,-6-22 1 15,6-14-4-15,11-34-4 16,26-57-27-16,0-17-4 0,19-16 2 15,0-18-2-15</inkml:trace>
  <inkml:trace contextRef="#ctx0" brushRef="#br0" timeOffset="648.0368">4155 1353 110 0,'24'-53'39'0,"-24"53"3"15,0 0-2-15,-31 17-37 16,10 23 0-16,-13 18-1 15,7 10 0-15,-2-1-1 16,16-1 0-16,16-23 0 16,15-8 0-16,12-15 0 0,9-16 0 15,10-15 0-15,10-11-1 16,5-14 2-16,-2-10-1 15,-62 46 1-15,66-57 0 16,-66 57-2-16,57-62 0 16,-57 62 0-16,52-55 0 15,-52 55 0-15,27-36 0 16,-9 18 0-16,-18 18 0 15,9 17 0-15,-19 14 0 16,0 14-3-16,-3 11-1 16,3 6-3-16,4-14-3 15,31-8-29-15,-5-18-1 16,26-6 1-16,-2-13-2 15</inkml:trace>
  <inkml:trace contextRef="#ctx0" brushRef="#br0" timeOffset="882.0504">5202 1365 122 0,'1'-55'41'0,"-31"52"0"15,-12 18-2-15,-6 14-36 16,-3 18 0-16,-6 8-3 15,14 1 2-15,15-9-3 16,26-9-1-16,23-11-2 16,14-16-4-16,34-10-30 15,-3-10-1-15,26-6-1 0,-3-13-1 16</inkml:trace>
  <inkml:trace contextRef="#ctx0" brushRef="#br0" timeOffset="1177.0673">5716 1340 103 0,'4'-21'42'15,"-27"13"1"-15,-17 16-2 16,-9 18-18-16,-8 13-20 16,-5 14-3-16,13 10 0 15,16-3 0-15,30-3 0 16,13-12 0-16,18-10 0 15,12-17 0-15,11-10 0 0,6-14 0 16,2-12 0-16,0-15 0 16,0-14 0-16,-59 47 0 15,57-58 0-15,-57 58 0 16,42-69 0-16,-42 69-3 15,29-61-2-15,-29 61 0 16,10-60-3-16,-10 60-10 16,0 0-19-16,1-58-2 15,-1 58 0-15,0 0 0 16</inkml:trace>
  <inkml:trace contextRef="#ctx0" brushRef="#br0" timeOffset="1533.0877">6157 1251 101 0,'51'-8'42'0,"-51"8"0"16,0 0 0-16,0 0-17 16,0 0-22-16,35-2-3 15,-62 14 0-15,-14 14 0 16,-10 7 0-16,14 4 0 15,10-1 0-15,23 1 0 16,13-7 0-16,15-8 0 16,10-6 0-16,8-3 0 15,-3-5 0-15,2-1 0 16,-7-1 0-16,-3 5 0 15,-14 4 0-15,-9 4 0 16,-13 4 0-16,-10 4 0 16,-8 0 0-16,-2 1 0 0,1-2-3 15,0-8-3-15,18-1-17 16,6-17-16-16,0 0-1 15,30-12-1-15,15-7-1 16</inkml:trace>
  <inkml:trace contextRef="#ctx0" brushRef="#br0" timeOffset="1884.1078">6677 1496 128 0,'0'0'42'15,"7"19"-1"-15,3-23-4 16,18-6-34-16,10-5 1 0,10-5-4 15,-48 20 0-15,58-28 0 16,-58 28 0-16,51-40 0 16,-51 40 0-16,49-44 0 15,-49 44 0-15,0 0 0 16,29-58 0-16,-29 58 0 15,-24-25 0-15,-6 31 0 16,-28 11 0-16,1 19 0 16,-11 12 0-16,8 15 0 15,10 5 0-15,32-1 0 16,22-19 0-16,21-15 0 15,26-9 0-15,18-16 0 16,24-8-10-16,-3-15-23 16,23 0-8-16,-12-11-3 0,8 7 0 15,-18-3 0 1</inkml:trace>
  <inkml:trace contextRef="#ctx0" brushRef="#br0" timeOffset="2013.1151">7581 1692 131 0,'-13'22'45'0,"-7"-14"-3"16,20-8-5-16,-18 5-37 15,13-24-25-15,16 7-16 16,-4-6-4-16,8 7 1 16,0-2-2-16</inkml:trace>
  <inkml:trace contextRef="#ctx0" brushRef="#br1" timeOffset="6349.3632">2941 2106 69 0,'13'-14'34'16,"-3"8"-3"-16,2-2 2 15,4 3-29-15,0 1-3 16,6 1 0-16,4 2-1 16,4 1 0-16,4-1 1 15,7 5 0-15,5 0 0 16,9-1 0-16,3 0 1 0,7 2 0 15,5-2-1-15,8 2 1 16,6-3-1-16,8 1 0 16,4 1 0-16,6 0 0 15,6 2 0-15,2 0 0 16,4 0 0-16,7 4 0 15,3-1-1-15,2 2 0 16,-2-2 1-16,4-2-1 16,-1-1 1-16,5-5-1 15,4-1 1-15,-1-6 0 16,1-2 1-16,0 0 1 15,0-2-1-15,4-1 0 16,-1 1 0-16,-2 2 0 16,-8 1 0-16,-2 1-2 0,-9 1 1 15,-6 2-1-15,-11 2 0 16,-12 2 0-16,-9-1 0 15,-13 3 0-15,-11 0 0 16,-12 0-1-16,-9-1 2 16,-10 2-1-16,-7-2-1 15,-18-2-2-15,15 6-29 16,-15-6-3-16,0 0 0 15,-22-12-2-15</inkml:trace>
  <inkml:trace contextRef="#ctx0" brushRef="#br2" timeOffset="14961.8554">1659 2701 71 0,'10'-8'36'15,"-10"8"-2"-15,0 0 2 16,-2 11-29-16,3 11 0 15,-9 3-2-15,5 20-1 0,-6 8-2 16,2 17 1-16,-6 11-2 16,2 9 0-16,-3 6 0 15,2-2-3-15,1-6 1 16,4-14-2-16,4-8-2 15,-2-30-17-15,17-13-13 16,-1-28 0-16,10-17-1 16,-3-24 2-16</inkml:trace>
  <inkml:trace contextRef="#ctx0" brushRef="#br2" timeOffset="15156.8667">1495 2683 85 0,'-39'-20'35'0,"-3"1"2"0,14 18 1 16,4 3-28-16,24-2-6 15,13 7-2-15,18-4-1 16,16-5-2-16,14-2-1 16,20 6-4-16,5-15-11 15,15 17-19-15,-2-8 0 16,1 15-1-16,-12-3 0 15</inkml:trace>
  <inkml:trace contextRef="#ctx0" brushRef="#br2" timeOffset="15459.8843">2277 3042 94 0,'-36'39'37'16,"7"18"0"-16,-3-8 0 16,12 11-32-16,-1-2 0 15,14 3-1-15,13-7-2 16,11-6-1-16,8-12 0 15,10-13 1-15,6-17-1 16,7-14 0-16,2-18 0 16,-4-14 0-16,-7-11 0 15,-6-8 1-15,-10-4-1 16,-13-1-2-16,-14 2 1 15,-13 6-2-15,-7 17 0 16,-8 7-1-16,-2 19 0 16,-4 5-4-16,14 24-26 15,-4-5-4-15,22 15-1 0,7-4-1 16</inkml:trace>
  <inkml:trace contextRef="#ctx0" brushRef="#br2" timeOffset="15843.9062">3692 2640 90 0,'4'-17'37'15,"-4"17"1"-15,5 23-1 16,-10 14-33-16,-3 15-1 16,0 16 0-16,-4 12-1 15,0 16 0-15,-3 10-1 16,-3 2 0-16,2-1-1 15,2-3-2-15,7-12 0 16,2-16-4-16,15-5-26 16,-8-35-5-16,13-13 0 15,-1-29-2-15</inkml:trace>
  <inkml:trace contextRef="#ctx0" brushRef="#br2" timeOffset="16029.9168">3544 3124 106 0,'-31'-11'38'0,"13"20"1"15,1-7-3-15,16 15-32 16,12-5-2-16,16-3-2 16,16-1-3-16,11-6-1 15,17 4-5-15,2-20-13 16,18 13-16-16,-7-12 0 15,5 10 0-15,-13-9 1 16</inkml:trace>
  <inkml:trace contextRef="#ctx0" brushRef="#br2" timeOffset="16358.9357">4002 3341 98 0,'-15'30'37'0,"7"-12"0"15,22 2-2-15,10-12-33 16,14-6-1-16,10-9 0 15,5-4 0-15,4-8 0 16,-2-2 0-16,-4-5 0 16,-9-3 0-16,-14 1 0 15,-10 2 0-15,-14 3 1 16,-11 4-1-16,-13 8 1 15,-8 6-1-15,-11 12 1 16,-7 14-1-16,-3 8 0 16,0 8 0-16,7 3 0 0,7 5 0 15,14-1-2-15,14-10-2 16,22-2-3-16,12-32-20 15,29 3-13-15,8-24 1 16,23-1-1-16,-1-18 0 16</inkml:trace>
  <inkml:trace contextRef="#ctx0" brushRef="#br2" timeOffset="16666.9533">4846 3117 106 0,'-51'30'40'15,"-12"-8"-1"-15,11 14 0 16,2-9-35-16,12 3-1 15,10-7-1-15,19-4 0 0,9-19-1 16,38 11 0-16,5-16-1 16,12-5 1-16,5 1-1 15,3 0 0-15,-7 2 1 16,-8 6 0-16,-13 9-1 15,-12 8 1-15,-18 12-1 16,-13 5 1-16,-10 1-1 16,-6 2 0-16,1-2-1 15,0-4-2-15,5-6-1 16,8-17-2-16,23 1-17 15,-2-34-16-15,29-1 1 16,-1-27-1-16,18-2-1 16</inkml:trace>
  <inkml:trace contextRef="#ctx0" brushRef="#br2" timeOffset="16861.9644">5448 2688 104 0,'3'-23'40'0,"-2"34"2"16,-20 11-3-16,5 28-31 15,-12 11-4-15,1 11-1 16,-1 11-2-16,2 8 0 15,5 0-3-15,4-6-2 16,10-1-3-16,-5-26-19 16,18 5-14-16,-8-26 1 15,13-7 0-15,-13-30-1 16</inkml:trace>
  <inkml:trace contextRef="#ctx0" brushRef="#br2" timeOffset="17013.9731">5232 3217 118 0,'-9'-22'41'0,"-6"-2"1"16,15 24-1-16,2-21-35 15,16 13-4-15,12-1-3 16,13-8-7-16,26 11-14 16,-2-19-17-16,32 9-2 15,0-16 0-15,18 10-2 16</inkml:trace>
  <inkml:trace contextRef="#ctx0" brushRef="#br2" timeOffset="17493.0004">7030 2817 108 0,'22'-32'36'0,"-15"-15"2"15,0 11-4-15,-15-9-30 16,-3 4-2-16,-9 5 1 15,-11 11 0-15,-3 14-1 16,-9 17 1-16,-8 18-1 16,1 20 1-16,-4 20-1 15,-1 15 0-15,5 13-1 16,4 5 1-16,9 4-2 15,8-3 1-15,15-4-3 16,9-11 0-16,15-14-3 16,7-16-1-16,16-1-17 15,-8-34-17-15,11-4 3 0,-13-21-2 16,5-2 0-16</inkml:trace>
  <inkml:trace contextRef="#ctx0" brushRef="#br2" timeOffset="18267.0448">6459 3185 119 0,'0'0'39'16,"15"-1"0"-16,19 5-3 16,6-13-33-16,16 0-1 15,12-6-1-15,10 1 0 16,4-2-1-16,0 1 1 15,-3 6-1-15,-8 2 0 16,-11 5 1-16,-9 5-1 16,-15 5 1-16,-15 5-1 0,-17 3 1 15,-10 5 0-15,-13 2-1 16,-13 8 1-16,-6 3-1 15,-3 3 1-15,-3 0 0 16,4 0-1-16,8 0 0 16,9-5 1-16,14-4-1 15,19-11 1-15,15-11-1 16,16-12 0-16,7-10 1 15,8-9-1-15,1-12 1 16,1-5-1-16,-5-6 1 16,-14-2-1-16,-13 2 0 15,-12 2 0-15,-14 9 0 16,-12 6 0-16,-9 10 0 15,-8 6 0-15,-4 12-1 0,-2 5 1 16,6 11 0-16,7 3 0 16,9 2-1-16,17-1 1 15,13-3 0-15,13-2 0 16,18-11 0-16,8-4 0 15,9-7 0-15,3-4 0 16,-4-2 1-16,-9-1-1 16,-9 3 0-16,-12 0 1 15,-16 7-1-15,-18 7 2 16,0 0-2-16,-24 19 0 15,-4 3 0-15,-4 9 0 16,-2 6 0-16,1 7 0 16,6 4 0-16,7-2 0 15,13 0 0-15,13-8 0 0,14-9 0 16,8-10 0-16,10-12 0 15,5-13 0-15,0-15 0 16,1-8 0-16,-6-9 0 16,-6-6 0-16,-11-3 0 15,-11-1-2-15,-8 2 1 16,-8 3-1-16,-6 11 0 15,-4 6-1-15,3 9-1 16,-1 3-3-16,14 14-8 16,0 0-12-16,26 15-7 15,-5-10-3-15,20 11-2 16,1-9 2-16</inkml:trace>
  <inkml:trace contextRef="#ctx0" brushRef="#br2" timeOffset="18643.0663">8267 3024 115 0,'-19'1'39'15,"-21"-7"2"-15,7 17-2 16,-8 2-34-16,-1 11-1 16,2 6-1-16,4 12 0 15,8 1-2-15,8 5 1 16,12-4-1-16,15-8 1 15,15-12-2-15,12-15 0 16,10-18 0-16,9-18 0 16,6-15 0-16,1-15 0 15,1-11 0-15,-7-7 0 16,-6-6 0-16,-7 3 0 15,-9 8 0-15,-9 12 0 0,-13 13 0 16,-10 21 0-16,-10 23 0 16,-10 23 0-16,-8 22-2 15,-1 15 2-15,1 17-2 16,4 2-2-16,15 7-3 15,7-14-6-15,28 11-12 16,2-36-7-16,29 2-7 16,0-27 0-16,14-8-1 15,-3-25 3-15</inkml:trace>
  <inkml:trace contextRef="#ctx0" brushRef="#br2" timeOffset="18950.0839">8918 2964 107 0,'-21'16'39'16,"-16"-1"2"-16,8 20-2 15,-9-5-32-15,11 10-2 16,7-5-2-16,12 0 0 16,9-8-1-16,17-4-1 15,9-11 0-15,9-7-1 16,2-5 0-16,3-1 1 15,-7 0-1-15,-6 5 0 16,-12 9 0-16,-16 8 0 16,-12 10 1-16,-15 8-1 15,-8 4 1-15,-2 3-1 16,-6 0 0-16,5-8-2 15,8-1-3-15,4-21-7 0,22 6-7 16,-5-34-14-16,26 4-8 16,-3-22 0-16,15-3-2 15</inkml:trace>
  <inkml:trace contextRef="#ctx0" brushRef="#br2" timeOffset="19551.1181">10524 2589 101 0,'1'-41'40'0,"-16"-7"0"15,2 11-1-15,-20 4-36 16,1 6 0-16,-2 13-1 16,-6 22-1-16,-5 24 1 15,-4 23 1-15,-6 19-2 16,-1 17 1-16,2 13-1 15,5 13 2-15,6 3-3 16,8-5 2-16,13-8-3 16,17-13 0-16,15-14-2 15,11-19-1-15,15-11-3 16,-4-31-9-16,18-1-19 15,-14-28-5-15,6-3 1 0,-19-20 0 16</inkml:trace>
  <inkml:trace contextRef="#ctx0" brushRef="#br2" timeOffset="20288.1604">9912 3048 82 0,'-39'-14'40'0,"24"20"-2"16,1-4 2-16,28 13-12 15,10-9-25-15,22-2 0 16,17-1-1-16,16-2 0 15,8-5 0-15,8-1-1 16,1-2 1-16,-1-3-1 16,-11 2 0-16,-12 0 0 15,-15 3 0-15,-15 0 0 0,-18 3 0 16,-13 3-1-16,-11-1 1 15,-22 14-1-15,-5 3 0 16,-12 8 1-16,-1 9-1 16,-6 7 0-16,0 7-1 15,8 3 1-15,9 1 0 16,8-1 1-16,16-8-1 15,17-9 0-15,16-12 0 16,15-13 0-16,13-15 1 16,6-14-1-16,5-14 0 15,-1-6 0-15,-4-9 0 16,-10-6 0-16,-14 1 0 15,-10 0-1-15,-15 9 1 0,-13 5 0 16,-10 11 0-16,-5 7 0 16,-3 8 0-16,0 7 0 15,4 8 0-15,14-1 0 16,-4 15 0-16,17-2 0 15,6 1 1-15,10 1-1 16,4 0 1-16,0 3-1 16,4 5 2-16,-8 5-2 15,-3 2 0-15,-8 7 0 16,-10 4 0-16,-6 3 0 15,-6 2 0-15,-7-1 0 16,-2-3 0-16,-2-8 0 16,1-5 0-16,3-10 0 15,11-19 0-15,0 0 0 16,0-18 0-16,13-13 0 0,8-8 0 15,2-11 0-15,6-4 0 16,1-5 0-16,3 2 0 16,-4 3 0-16,-4 6 0 15,-2 7 0-15,-4 8 0 16,-3 6 0-16,5 14-9 15,-5-3-5-15,17 21-5 16,-9-17-5-16,33 21-9 16,-6-16-1-16,34 12-6 15,8-10 1-15,23 1 3 16</inkml:trace>
  <inkml:trace contextRef="#ctx0" brushRef="#br2" timeOffset="21031.2029">12732 3002 108 0,'-8'-15'38'0,"-2"13"1"0,-19-7-2 16,-3 9-33-16,-6 1 0 16,-2 9-1-16,-8 7 0 15,1 9 0-15,-4 14 0 16,5 7-1-16,5 6 0 15,13 6 0-15,9-5-1 16,18-3 0-16,12-10 0 16,15-12-1-16,13-17 0 15,12-16 1-15,5-15-1 16,-3-13 0-16,2-6 1 15,-8-7-1-15,-4-2 0 16,-9 0 0-16,-7 8 0 16,-10 3 0-16,-6 16-1 15,-11 20 1-15,0 0-1 16,-13 31 1-16,-4 24-1 0,-6 20 0 15,-5 18 0-15,-3 14 1 16,-3 10 0-16,3 5 0 16,4 0-1-16,3-10 1 15,4-15 0-15,5-15 1 16,7-20-1-16,0-12 1 15,2-20 0-15,6-30-1 16,-20-2 1-16,10-24 0 16,-2-16 0-16,1-13 1 15,2-14-2-15,3-11 0 16,4-5 0-16,10-2 0 15,7 3 0-15,8 1 0 0,9 7 0 16,7 6 0 0,11 6-3-16,6 7-3 0,15 13-4 15,-2-11-6-15,18 20-7 16,-16-19-6-16,20 17-3 15,-20-22-3-15,9 8-4 16,-19-12 0-16</inkml:trace>
  <inkml:trace contextRef="#ctx0" brushRef="#br2" timeOffset="21237.2147">13363 2352 109 0,'-28'18'40'16,"17"27"2"-16,-17 7-2 15,10 20-33-15,-4 12-5 16,-2 14 1-16,2 5-2 0,0 7 0 15,6-5-2-15,4-11-1 16,16-4-4-16,3-27-9 16,26 3-14-16,-5-32-12 15,20-7 2-15,-3-31-2 16,15-11 2-16</inkml:trace>
  <inkml:trace contextRef="#ctx0" brushRef="#br2" timeOffset="21604.2357">13627 2976 115 0,'-10'9'41'15,"-17"4"1"-15,11 21-1 16,-11-3-34-16,8 9-3 16,7 3-2-16,3-1 1 0,5-1-3 15,9-4 0-15,4-11 0 16,10-8 0-16,6-14 0 15,10-13 0-15,4-10 0 16,6-11 0-16,-1-4 0 16,-1-10 0-16,0 1 0 15,-6 0 0-15,-5 5 0 16,-9 8 0-16,-7 8 0 15,-6 10 0-15,-10 12 0 16,-2 15 0-16,-3 9 0 16,-3 11 0-16,1 5 0 15,3 5-5-15,7 4-3 16,4-11-4-16,23 8-8 15,-9-30-4-15,30 12-8 0,-8-34-1 16,23 5-7-16,-6-23 3 16,11-3 2-16</inkml:trace>
  <inkml:trace contextRef="#ctx0" brushRef="#br2" timeOffset="21789.2463">14452 2960 115 0,'-43'-6'41'0,"5"23"0"15,-15 0-1-15,6 14-35 16,6 4-1-16,5 10-1 15,10 2-2-15,13-1 0 16,17-2-2-16,16-10-1 16,17-4-4-16,10-17-6 15,28 9-11-15,-11-38-9 16,25 10-9-16,-5-22 0 0,6 2 0 15</inkml:trace>
  <inkml:trace contextRef="#ctx0" brushRef="#br2" timeOffset="22089.2634">14910 3044 115 0,'-48'8'41'15,"2"21"1"-15,-11-6-2 16,13 10-35-16,1 6-1 16,13 3-1-16,13-1-1 15,12-1-1-15,17-9 1 16,12-4-2-16,14-11 0 15,8-13 0-15,5-12 0 16,1-10 0-16,1-11 0 0,-4-7 0 16,-9-5 0-16,-10-4 0 15,-9 0 0-15,-11 1 0 16,-10 6-3-16,-10 4 0 15,-8 10-2-15,-9 1-4 16,7 21-8-16,-16-11-6 16,23 24-9-16,-12-13-4 15,25 3-5-15,-12 12 0 16</inkml:trace>
  <inkml:trace contextRef="#ctx0" brushRef="#br2" timeOffset="22616.2936">15574 2901 102 0,'-27'-7'39'0,"2"12"0"15,-11-10-1-15,10 11-32 16,-10-5-1-16,9 6-1 15,1 4-1-15,9 0 0 16,8 5-1-16,13-1-1 16,7 0 0-16,12 5 0 15,10-1 0-15,4 5-1 16,2 0 0-16,2 2 0 15,-7 0 0-15,-6 4 1 16,-9 2-2-16,-10 5 1 16,-17-1 0-16,-11 2 1 15,-6-3-1-15,-7 0-1 16,1-5-1-16,0-8-2 15,10-3-5-15,0-25-11 0,21 6-9 16,13-21-6-16,16 1-5 16,2-20-2-16,13 1 3 15</inkml:trace>
  <inkml:trace contextRef="#ctx0" brushRef="#br2" timeOffset="22954.3128">15764 3128 94 0,'-10'30'40'0,"-2"-15"2"15,25 9-3-15,1-20-20 16,21 0-16-16,11-9 1 16,11-5-2-16,1-8 0 15,2-4 0-15,-5-5 0 16,-9-6-1-16,-13 3 0 0,-16-1 0 15,-18 2 0-15,-15 8 1 16,-16 6-2-16,-11 11 0 16,-7 10 0-16,-4 13 0 15,1 9 0-15,3 10 0 16,10 7 0-16,15 4 0 15,17-2 0-15,21-6-2 16,25-3-8-16,7-21-4 16,31 6-7-16,0-35-8 15,34 8-7-15,2-32-7 16,25 0-2-16,4-17 4 15</inkml:trace>
  <inkml:trace contextRef="#ctx0" brushRef="#br2" timeOffset="23488.3435">16611 3334 112 0,'0'0'40'15,"-2"23"0"-15,-14-7-4 16,5 8-36-16,-7 17-7 16,-9-8-29-16,15 14-2 15,-6-11-1-15,21 0-1 16</inkml:trace>
  <inkml:trace contextRef="#ctx0" brushRef="#br2" timeOffset="24260.3876">17484 2911 97 0,'-19'-11'40'0,"19"11"-1"0,-20-2 0 15,20 2-33-15,-22 17-4 16,10 3 1-16,-5 2-2 16,-1 11 1-16,-2 3 0 15,0 9 0-15,2 1-1 16,4 1 1-16,8-2-1 15,6-4 0-15,8-6-1 16,11-9 0-16,7-8 0 16,7-14 0-16,3-10 0 15,2-10 0-15,0-10 0 16,0-6 1-16,-4-6-1 15,-6-4 0-15,-6 2 0 16,-5 1 0-16,-3 8 1 16,-7 4-1-16,-2 9 0 0,-3 6 0 15,-2 12 0-15,0 0 0 16,2 26-1-16,2 1 1 15,0 8 0-15,5 6 0 16,6 3 0-16,3 1 0 16,5-4 0-16,6-7 1 15,0-8 0-15,4-15 0 16,0-13 0-16,2-16 0 15,-4-10 0-15,-3-14 0 16,-4-5-1-16,0-6 0 16,-10-5 0-16,-2 3-1 15,-5 3 1-15,-3 10-1 16,-3 7-2-16,-2 6-1 0,1 15-2 15,-3-4-8-15,20 28-12 16,-17-10-6-16,23 15-5 16,-9-8-4-16,15 11 2 15</inkml:trace>
  <inkml:trace contextRef="#ctx0" brushRef="#br2" timeOffset="24614.4079">18316 3006 103 0,'-2'14'40'0,"2"-14"0"15,-6 16 0-15,17-12-36 16,3 0-1-16,5-4 0 16,14-2-1-16,4-6 0 0,2-4-1 15,3-4 0-15,-2-3 1 16,-4-8-1-16,-4 3 0 15,-13-6 0-15,-13 1 0 16,-11 1 0-16,-10 5 0 16,-12 6-1-16,-8 12 0 15,-10 14 0-15,-4 7 0 16,-2 17 0-16,2 11 0 15,8 8 0-15,13 7 0 16,15-4 1-16,18-8-2 16,27-6-1-16,17-17-3 15,33-3-6-15,11-31-8 16,38 12-9-16,-6-38-6 15,28 7-9-15,1-21 0 16,14 1 1-16</inkml:trace>
  <inkml:trace contextRef="#ctx0" brushRef="#br2" timeOffset="25276.4457">20057 2284 89 0,'0'0'38'15,"0"0"0"-15,-13 38 1 16,-14 0-34-16,7 12-1 15,-5 10 1-15,-2 17 0 16,-3 5-1-16,6 9 0 0,1-2 0 16,4-4-1-16,5-10-1 15,8-5 0-15,6-19-1 16,6-10-1-16,4-17 1 15,6-11 0-15,4-14-1 16,5-10 1-16,-1-8-1 16,2-11 1-16,-3-3-1 15,0-4 1-15,-1 3-1 16,-2 2 1-16,-2 5-1 15,-4 6 0-15,-1 12 0 16,-13 9 1-16,17 16-1 16,-12 10 0-16,-2 9-1 15,-2 9 1-15,2 5-2 16,-1 5 1-16,7-1-3 0,2-8-1 15,12-3-3 1,0-27-11-16,28 12-8 0,-15-39-6 16,23 4-3-16,-8-23-4 15,8-2 2-15</inkml:trace>
  <inkml:trace contextRef="#ctx0" brushRef="#br2" timeOffset="25636.4663">20499 2961 100 0,'-26'13'40'0,"17"13"1"15,-1-11-1-15,19 4-27 16,8-6-11-16,13-3 1 16,13-5-1-16,7-5 0 0,3-10-1 15,0-2 1-15,-6-4-1 16,-5-4 0-16,-11-3 0 15,-9 0-1-15,-14-1 1 16,-15 4 0-16,-11 5-1 16,-9 3 0-16,-10 9 0 15,-7 6 0-15,-4 11 0 16,-1 8 0-16,1 8-1 15,9 2 1-15,7 4 0 16,15 2 0-16,16-3-1 16,14-7-1-16,20-5-2 15,14-14-3-15,22 2-7 16,-3-24-9-16,27 10-8 15,-13-23-4-15,15 6-4 16,-14-13-1-16,2 6 3 0</inkml:trace>
  <inkml:trace contextRef="#ctx0" brushRef="#br2" timeOffset="26012.4878">21348 2889 112 0,'-29'-25'39'0,"9"28"2"16,-17-7-1-16,9 8-35 16,-10 5-1-16,2 12-1 15,-1 8-1-15,0 1 0 16,5 9-1-16,4-4 0 15,8 1 0-15,6-1 0 16,7-6 0-16,12-9-1 16,10-6 2-16,11-13-2 15,9-11 0-15,5-6 0 16,5-10 0-16,0-6 0 0,-3 0 0 15,-3-3 0-15,-7 4 0 16,-12 6 0-16,-7 8 0 16,-13 17 0-16,0 0 0 15,0 0 0-15,-11 17 0 16,1 6 0-16,2 5 0 15,2-1-3-15,9 3 1 16,3-7-2-16,14-3-4 16,1-20-5-16,26 4-7 15,-10-31-6-15,25 8-6 16,-11-29 0-16,19 1-8 15,-11-18 2-15,7-1 5 16</inkml:trace>
  <inkml:trace contextRef="#ctx0" brushRef="#br2" timeOffset="26177.4973">21975 2424 111 0,'-20'-4'39'0,"-3"37"3"15,-19 11-2-15,6 32-33 16,-10 2-4-16,3 11-1 16,5 2-2-16,4-7 0 15,12-1-4-15,2-15-4 16,18 4-16-16,-8-39-10 15,17 2-6-15,-7-35 0 16,12 11-1-16</inkml:trace>
  <inkml:trace contextRef="#ctx0" brushRef="#br2" timeOffset="26335.5063">21671 2913 123 0,'-3'-34'41'0,"12"17"1"0,-2-11-2 16,10 12-37-16,11 1-3 15,8 0-4-15,17 13-12 16,-5-19-12-16,27 21-13 15,-4-8 0-15,18 12-2 16,0-8 2-16</inkml:trace>
  <inkml:trace contextRef="#ctx0" brushRef="#br2" timeOffset="26716.5281">22887 2317 106 0,'-26'7'38'0,"12"25"2"16,-12 7-3-16,8 16-34 15,-10 18-2-15,0 11 1 16,-2 10-1-16,1 3 1 0,5-3-2 16,1-6 1-16,8-8-3 15,5-14-3-15,19-6-7 16,-9-28-22-16,22-5-4 15,-6-26 0-15,12-4-1 16</inkml:trace>
  <inkml:trace contextRef="#ctx0" brushRef="#br2" timeOffset="26884.5377">22625 2939 119 0,'-22'-4'39'0,"-2"-5"0"16,24 9-3-16,0 0-34 15,33 2-2-15,11-6-3 16,10-14-5-16,23 16-20 0,-5-24-10 15,16 8 0-15,-7-14-3 16,2 5 3-16</inkml:trace>
  <inkml:trace contextRef="#ctx0" brushRef="#br2" timeOffset="27265.5594">23408 2307 108 0,'-27'26'40'15,"-14"6"0"-15,5 25 0 16,-14 5-35-16,7 12 0 15,0 4-1-15,5 9 0 16,2 0-2-16,6-1 1 16,3-10-1-16,13-3 0 0,7-10-2 15,5-13 0-15,10-11 0 16,6-15 0-16,5-15 0 15,8-14 0-15,3-8 0 16,3-12 0-16,-2-5 0 16,-1-3 0-16,-2 1 0 15,-5 2 0-15,-2 5 0 16,-10 13 0-16,1 7 0 15,-12 5 0-15,12 22 0 16,-4-2-2-16,1 8-2 16,0 2-1-16,12 8-7 15,-5-20-9-15,20 16-8 16,-10-32-5-16,18 6-6 0,-8-19-1 15,7 1 3-15</inkml:trace>
  <inkml:trace contextRef="#ctx0" brushRef="#br2" timeOffset="27612.5793">23620 2949 113 0,'-6'16'39'16,"6"-16"1"-16,-4 29-1 15,4-29-35-15,26 19-1 16,3-13 0-16,9-4-1 15,4-5 0-15,5-5-1 16,0-6 0-16,-1-3 0 16,-7-5 0-16,-7-3-1 15,-12-5 0-15,-6 2 0 0,-14 1 0 16,-10 4 0-16,-10 8 1 15,-13 14-1-15,-8 10 0 16,-8 11 1-16,-4 15-1 16,1 8 1-16,4 9 0 15,11 0 1-15,14 0-2 16,21-12-2-16,26-6-1 15,18-19-7-15,39 1-8 16,2-31-10-16,36 10-7 16,-7-24-8-16,13 1-1 15,-2-13 1-15</inkml:trace>
  <inkml:trace contextRef="#ctx0" brushRef="#br2" timeOffset="28517.6311">1844 4471 86 0,'2'-36'37'0,"-12"-8"0"15,-1 7 0-15,-19-4-31 16,4 5-1-16,-8 4-3 16,0 11 1-16,-3 13-1 15,-3 18 0-15,-5 23 0 0,-1 23 0 16,-5 22 0-16,3 23 0 16,-6 15 1-16,4 16-3 15,0 0 2-15,10-1-3 16,13-9 0-16,8-16-2 15,18-13-3-15,5-29-5 16,25-13-25-16,-2-31-3 16,10-12 1-16,-7-27-1 15</inkml:trace>
  <inkml:trace contextRef="#ctx0" brushRef="#br2" timeOffset="29337.678">1048 5000 104 0,'-32'-11'38'0,"32"11"2"15,-3-11-2-15,38 3-35 0,15-6 0 16,18-4-2-16,13-3-1 16,13-1 1-16,5 1-1 15,3 2 0-15,-8 4 1 16,-10 6-1-16,-13 7-1 15,-16 6 2-15,-14 5-1 16,-18 5 1-16,-18 6-1 16,-21 4 0-16,-10 5 1 15,-10 6 0-15,-7 2 1 16,-3 6-2-16,1 1 2 15,7 1-1-15,13-4 1 16,12-2-1-16,17-6 0 0,15-10 0 16,21-14 0-16,14-9-1 15,11-13 1-15,5-12 0 16,0-11-2-16,3-8 1 15,-9-8-1-15,-13-2 1 16,-14 0-2-16,-16 4 2 16,-18 5-2-16,-12 9 1 15,-12 7 1-15,-11 10 0 16,-9 12-1-16,0 9 1 15,-1 8 0-15,8 6 1 16,11 6-1-16,11 2 0 16,17-1 0-16,14-4 0 15,13-3 0-15,14-6 0 16,8-4 0-16,7-4 0 15,0-3 0-15,0-1 0 0,-8-2 0 16,-9 3 0-16,-8-1 0 16,-11 1 0-16,-10 2 0 15,-15-1 0-15,3 11 1 16,-16 1-1-16,-3 8 0 15,-7 3 1-15,0 4 0 16,-2 7-1-16,5 3 1 16,5 1 0-16,11-1 0 15,8-5-1-15,11-9 1 16,12-6 0-16,7-10 0 15,12-11-1-15,3-13 0 16,-1-9 1-16,0-12-1 16,-6-6 0-16,-9-3 0 15,-11-4 0-15,-11 0-1 0,-14 6 1 16,-13 5-1-16,-7 7-1 15,-7 9 0-15,-3 9 0 16,6 13-2-16,1 6-1 16,18 11-4-16,8-15-6 15,18 38-6-15,4-30-4 16,32 14-12-16,-3-13-1 15,19 4 1-15,0-16 2 16</inkml:trace>
  <inkml:trace contextRef="#ctx0" brushRef="#br2" timeOffset="29689.6982">3156 4865 100 0,'0'0'38'15,"-23"-14"0"-15,0 20 1 16,-21 1-31-16,3 10-3 0,-3 6-1 16,3 12 0-16,2 5 0 15,8 4-2-15,8 1 1 16,16-2-1-16,12-9 0 15,14-9-2-15,14-17 0 16,13-19 1-16,7-19-2 16,9-14 1-16,0-19-1 15,3-11 2-15,-4-13-2 16,-8-3 2-16,-8 2 0 15,-8 7-1-15,-9 13 0 16,-11 14 1-16,-12 19-2 16,-10 25 1-16,-8 25 0 15,-7 20 0-15,-4 20-2 16,-1 12 0-16,3 11-4 0,1-2-6 15,20 14-5-15,-6-24-5 16,34 9-10-16,-2-25-8 16,27-5-1-16,6-19 2 15,21-6 3-15</inkml:trace>
  <inkml:trace contextRef="#ctx0" brushRef="#br2" timeOffset="30253.7304">4611 4884 82 0,'18'-23'39'0,"-13"-1"-1"16,5 14 0-16,-10-1-31 16,0 11-2-16,-10 16-1 15,0 8 0-15,-4 9-2 16,0 9 1-16,0 4 1 15,6 2-2-15,4 1 1 0,11-4-1 16,5-11 1-16,15-12-2 16,11-11 2-16,10-15-3 15,5-14 0-15,1-10 0 16,4-10 0-16,-3-6 0 15,-7-2 0-15,-6 1 0 16,-9 5 0-16,-14 6 0 16,-5 10 0-16,-8 13 0 15,-6 11 0-15,-12 19 0 16,0 8 0-16,-2 6-1 15,4 8-1-15,2 0-2 16,9 2 0-16,3-12-9 16,23 3-4-16,-7-27-7 15,27 5-12-15,-6-24-3 0,16 0 0 16,-7-18 3-16</inkml:trace>
  <inkml:trace contextRef="#ctx0" brushRef="#br2" timeOffset="30808.7622">5418 4897 99 0,'-33'18'36'15,"10"19"3"-15,-8-7-8 16,10 20-26-16,-2 0 2 16,10 6-4-16,1-1 1 15,9-2-1-15,2-8 0 16,5-8-2-16,2-10 0 15,3-11 0-15,-9-16 0 16,19-8 0-16,-9-14-1 0,3-11 1 16,-1-10-2-16,-1-5 1 15,2-12 0-15,0-6 0 16,4-2-1-16,0 2 1 15,4 4-1-15,2 4 2 16,4 10-1-16,3 9 0 16,4 11 0-16,-1 17-1 15,5 13 1-15,-5 13 0 16,0 13-1-16,-7 5 0 15,-3 9 0-15,-9 6 1 16,-7 6 0-16,-9-1-1 16,-10 1 2-16,-10-5-2 15,-8-5 2-15,-7-4-2 0,-2-8 3 16,-3-7-3-16,1-8 1 15,2-4 0-15,4-5 0 16,6 0 0-16,7 0 0 16,5 3 0-16,2 9 1 15,5 11 0-15,1 11-1 16,-1 9 1-16,-3 12 0 15,0 9 0-15,-2 4 1 16,0 1-3-16,0 0-3 16,-8-15-10-16,17 5-5 15,-13-31-5-15,20-4-15 16,-1-32 0-16,10 2-3 15,6-27 3-15</inkml:trace>
  <inkml:trace contextRef="#ctx0" brushRef="#br2" timeOffset="31523.8031">6999 4798 97 0,'-3'-18'37'15,"3"18"1"-15,-15 0-6 16,4 19-28-16,-8 8-1 16,2 9-1-16,0 5 0 15,-2 5-1-15,4 0 2 16,2 1-2-16,6-11 2 15,7-2-1-15,9-11 0 16,7-10-1-16,10-11 0 16,11-10 1-16,7-12-2 15,4-6 1-15,4-8-2 0,-2 0 2 16,-3-3-2-16,-6 6 2 15,-9 4-1-15,-9 12-1 16,-10 12 1-16,-13 3 0 16,6 31 0-16,-11-1-1 15,-4 8 2-15,4 5-2 16,3 4 2-16,4-1-1 15,3-7 2-15,10-4-1 16,8-14 1-16,5-11-1 16,4-15 0-16,2-9 1 15,0-12-2-15,0-10 1 16,-2-8-2-16,-7-8 0 15,-4 1-1-15,-6-5-1 16,-1 7-1-16,-8 1-1 16,4 9-2-16,-6-2-6 0,10 23-5 15,-12-8-5-15,20 21-11 16,-9-6-1-16,12 14-1 15,-3-7 2-15</inkml:trace>
  <inkml:trace contextRef="#ctx0" brushRef="#br2" timeOffset="31718.8142">7964 4773 98 0,'-8'13'37'16,"2"14"2"-16,-13-3-1 16,5 15-33-16,-5 1 0 15,4 8-3-15,-4 3 1 16,5-1-2-16,5-3-1 15,5-7-1-15,10-7-2 0,-6-33-10 16,35 16-9-16,-18-36-15 16,18-6-2-16,-6-25 1 15,9-3 0-15</inkml:trace>
  <inkml:trace contextRef="#ctx0" brushRef="#br2" timeOffset="31857.8222">8023 4366 95 0,'-16'-14'37'16,"-5"2"-3"-16,10 8-6 15,11 4-56-15,13-7-7 16,17 0 0-16,3-11-4 16</inkml:trace>
  <inkml:trace contextRef="#ctx0" brushRef="#br2" timeOffset="32046.833">8449 4271 94 0,'-3'53'38'0,"-14"0"0"15,7 19 0-15,-11 5-32 16,7 8-1-16,-1 1-2 15,1 0-2-15,2 1 1 16,1-7-3-16,2-5 0 16,0-10-3-16,6-4-9 15,-10-31-16-15,15 1-8 16,-2-31 0-16,0 0-2 15</inkml:trace>
  <inkml:trace contextRef="#ctx0" brushRef="#br2" timeOffset="32206.8421">8307 4810 104 0,'-3'-18'38'15,"-5"3"2"-15,8 15-1 16,0 0-36-16,26 3-3 16,6-2-8-16,-1-21-17 15,25 11-13-15,-4-19-1 16,18 3-1-16,-7-14 0 15</inkml:trace>
  <inkml:trace contextRef="#ctx0" brushRef="#br2" timeOffset="32590.8641">8951 4221 107 0,'-36'46'40'0,"-9"3"0"16,8 20-1-16,-1 3-34 15,8 10-1-15,1 1-2 16,12 3 0-16,3-4 0 15,7-5-1-15,7-10 1 16,4-8-1-16,6-12 0 16,3-14 0-16,5-15-1 15,5-14 1-15,4-15 0 16,1-12-1-16,4-9-1 15,3-12 2-15,0-4-2 16,1-1 1-16,-3 2 1 16,-6 12-3-16,0 9 3 0,-9 18-1 15,-6 17 1-15,-9 16-1 16,-4 16 0-16,-5 7-1 15,1 7 0-15,-4-3-4 16,9 7-7-16,-4-22-6 16,21 5-3-16,-17-42-9 15,41 20-10-15,-5-31-1 16,24-5-1-16</inkml:trace>
  <inkml:trace contextRef="#ctx0" brushRef="#br3" timeOffset="36654.0965">10503 4342 78 0,'-4'-22'36'15,"8"10"0"-15,-4 12 0 16,0 0-29-16,-8 21-3 15,8 12-1-15,-6 10-1 16,3 16 0-16,-6 9 0 16,4 13-1-16,-5 4 1 0,0 1 0 15,0-3 1-15,1-4-1 16,0-12 0-16,2-12-1 15,3-13 0-15,1-14-1 16,2-14 2-16,1-14-1 16,7-26-2-16,2-7 1 15,3-16-1-15,1-11 1 16,2-13-1-16,2-10 2 15,3-9-2-15,1-4 1 16,1 1 0-16,1 5 1 16,-1 4 0-16,1 12 0 15,0 9-1-15,7 13 0 16,5 13 0-16,2 14 1 15,5 13-1-15,-2 8-1 0,7 10 1 16,-1 7 0-16,-4 7 0 16,-5 8 0-16,-11 7 0 15,-11 6-1-15,-15 5 1 16,-13 6 0-16,-16 1 0 15,-13 5-1-15,-11-3 2 16,-12-2-2-16,2-6 1 16,6-8 0-16,6-8-1 15,17-10 1-15,18-10-1 16,16-11 1-16,32-3 0 15,11-7-1-15,14-3 1 16,9 1 0-16,3 3 0 16,-3 3 1-16,-7 13-1 15,-16 8 1-15,-20 14-1 16,-18 10 1-16,-24 12-1 0,-19 8 0 15,-15 5 2-15,-13 2-2 16,-5-4 1-16,4-10-4 16,14-7-2-16,5-27-14 15,35-6-17-15,8-24 0 16,36-7-3-16,9-21 0 15</inkml:trace>
  <inkml:trace contextRef="#ctx0" brushRef="#br3" timeOffset="37022.1175">11131 4961 93 0,'-18'36'39'0,"3"-17"-1"15,17 1 1-15,-2-20-36 16,33-9 1-16,9-13-1 15,13-9-1-15,9-13 0 16,4-5-1-16,-3-3 1 16,-2-1-2-16,-12 1 2 15,-12 5-1-15,-18 8 1 16,-17 7-2-16,-21 11 1 15,-10 15-1-15,-14 10 1 16,-6 14-1-16,-4 18 0 16,0 9 0-16,4 10-1 15,9 6 1-15,14 2 0 16,14-6 0-16,22-5-2 0,18-14 0 15,22-13-2-15,11-16-3 16,21 1-11-16,-6-27-19 16,14 3 1-16,-15-21-2 15,5 8 1-15</inkml:trace>
  <inkml:trace contextRef="#ctx0" brushRef="#br3" timeOffset="37368.1372">11956 4766 101 0,'-21'36'37'16,"-12"-6"0"-16,15 19-1 15,-12-3-31-15,12 3-2 16,1-5 1-16,5-5-3 16,4-6 2-16,8-4-2 0,6-12 2 15,6-13-2-15,5-16 0 16,7-13 0-16,4-11-2 15,5-9 2-15,1-9-1 16,-2-2 1-16,-1-3-2 16,-3 6 2-16,-8 9 0 15,-2 10-1-15,-5 11 0 16,-13 23 1-16,15 0-1 15,-13 20 0-15,1 11-1 16,0 9 0-16,4 5-1 16,-3 5-2-16,10 4 0 15,-6-16-9-15,21 11-10 16,-14-25-15-16,20-1 1 15,-13-22-1-15,14-3 1 0</inkml:trace>
  <inkml:trace contextRef="#ctx0" brushRef="#br3" timeOffset="37721.1575">12383 4797 104 0,'-9'14'36'0,"15"11"2"15,-4-13-2-15,16 3-34 16,9-7 1-16,12-6-1 15,3-6 0-15,1-7 0 16,0-5-1-16,-5-5 1 16,-8-4-1-16,-5-2 1 0,-14 0-1 15,-10 0 0-15,-11 3-1 16,-9 7 0-16,-5 4 0 15,-6 11 0-15,0 12-1 16,-6 10 1-16,3 10-1 16,4 7 1-16,6 6 0 15,9 4 0-15,11 1-1 16,8-8-1-16,18-2-1 15,9-16-3-15,24 4-9 16,-4-28-14-16,25 6-9 16,-4-18 1-16,17 0-1 15,-12-15 2-15</inkml:trace>
  <inkml:trace contextRef="#ctx0" brushRef="#br3" timeOffset="38079.178">13182 4724 105 0,'-38'-13'37'0,"1"22"2"15,-16 2-2-15,6 16-33 16,-5 12 0-16,7 11-1 15,5 4 1-15,8 2-2 16,13-4 0-16,15-9-1 16,17-13 0-16,16-16 0 15,14-22 0-15,12-21-1 16,10-20-1-16,7-17 2 15,-1-16-1-15,-1-11 1 16,-5-7 0-16,-9 2 0 16,-10 5 0-16,-11 12 0 15,-12 19-1-15,-13 17 1 16,-10 27-1-16,-11 26 0 0,-9 27-1 15,-5 18 0-15,-3 22 0 16,-2 12-1-16,5 8-1 16,7-1 0-16,12-4-1 15,7-14-4-15,24-5-8 16,-7-32-7-16,31-5-15 15,-5-30 0-15,15-7 0 16,-9-27 0-16</inkml:trace>
  <inkml:trace contextRef="#ctx0" brushRef="#br3" timeOffset="38247.1876">13759 4708 94 0,'-23'57'37'0,"-9"-2"2"0,12 17-2 15,-4-3-31-15,15-5-3 16,12-9-3-16,6-23-9 15,24-9-25-15,-7-26-2 16,18-11-1-16,-7-27 0 16</inkml:trace>
  <inkml:trace contextRef="#ctx0" brushRef="#br3" timeOffset="38382.1948">13876 4362 105 0,'-19'-1'36'0,"9"12"-4"16,13 4-29-16,8-7-40 15,18 8-1-15,2-6-1 0</inkml:trace>
  <inkml:trace contextRef="#ctx0" brushRef="#br3" timeOffset="38637.2095">14421 4621 110 0,'-43'12'40'15,"7"17"1"-15,-14-8-5 16,1 17-31-16,11 7-2 15,6 8 0-15,9-1-1 16,8 0 0-16,15-6-2 16,11-10 2-16,17-16-3 15,15-16-1-15,18-20 0 16,9-22-3-16,15-10-3 0,-2-28-12 15,17 5-16-15,-14-25-5 16,10 2 3-16,-18-17-1 16</inkml:trace>
  <inkml:trace contextRef="#ctx0" brushRef="#br3" timeOffset="38817.2198">15115 4009 114 0,'-27'66'40'16,"-18"5"2"-16,11 22-3 15,-15 3-35-15,14 5-2 16,0 4-1-16,8-2-2 15,7-9 0-15,3-8-3 16,15-9-3-16,-6-31-13 16,16-2-18-16,-7-31-1 0,13-8 0 15,-11-24-1-15</inkml:trace>
  <inkml:trace contextRef="#ctx0" brushRef="#br3" timeOffset="38974.2288">14737 4570 117 0,'-15'-16'41'16,"15"16"1"-16,0 0-1 15,22-7-40-15,3 7-5 16,4-12-6-16,23 17-13 16,-2-20-17-16,24 8 0 15,2-11 0-15,18 7-2 16</inkml:trace>
  <inkml:trace contextRef="#ctx0" brushRef="#br3" timeOffset="39531.2606">15618 4527 106 0,'0'0'38'0,"-13"-20"0"15,13 20-10-15,0 0-26 16,-11 6 1-16,-4 7 1 15,-2 9 0-15,-6 2-1 16,1 10 1-16,-4-1-2 16,8 2 1-16,4-1-2 15,10-3 0-15,16-9-1 16,11-6 0-16,14-4 0 15,7-7 0-15,6-1 0 16,1 2 0-16,-5-3 0 0,-4 4 1 16,-14 7-1-16,-16 6 1 15,-14 3-1-15,-13 3 0 16,-9 4-1-16,-8 0 0 15,-4 0 0-15,3-5-2 16,5-4-1-16,-2-15-9 16,26 6-15-16,-6-25-10 15,17-4 0-15,-4-21-2 16,17-4 2-16</inkml:trace>
  <inkml:trace contextRef="#ctx0" brushRef="#br3" timeOffset="39689.2696">15462 4114 108 0,'-32'64'37'0,"-3"4"-3"16,5 2-24-16,9 5-46 15,4-14-2-15,18-1-1 16,6-16-1-16</inkml:trace>
  <inkml:trace contextRef="#ctx0" brushRef="#br3" timeOffset="40358.3084">17354 4193 89 0,'-18'0'38'0,"-20"-2"0"16,-7 15 1-16,-20-6-26 16,-2 15-9-16,-4 5 1 15,4 5-2-15,3 3 0 16,12 5-1-16,8 4 0 15,20-2-2-15,15 0 1 16,18-7-1-16,19-1 0 16,13-4-1-16,12-2 1 0,2-1-1 15,2 1 1-15,-7-1 0 16,-9 2 0-16,-12 5 0 15,-15 0 0-15,-20 2 0 16,-13 1 1-16,-11-3-1 16,-7-3 0-16,-4-6 1 15,5-5-3-15,7-10 0 16,12-5-3-16,14-15-3 15,23 5-10-15,3-23-14 16,28 9-6-16,0-14-1 16,21 6 3-16</inkml:trace>
  <inkml:trace contextRef="#ctx0" brushRef="#br3" timeOffset="40688.3272">17573 4662 96 0,'10'-25'35'0,"-10"25"2"0,-9-20 1 16,9 20-29-16,-42 12-3 15,9 8-1-15,-7 10-2 16,-2 11-1-16,2 6 1 15,5 4-1-15,9-2 0 16,9 2 0-16,14-5 0 16,18-11-1-16,13-12 0 15,12-13-1-15,15-13 0 16,3-13 1-16,2-12-1 15,-1-8 1-15,-7-10-2 16,-10-5 2-16,-17 1-1 16,-12 0 1-16,-12 5-1 15,-10 7-1-15,-6 8 0 16,-7 5-1-16,2 11-2 0,0 1-1 15,20 13-5-15,-12-12-7 16,34 17-7-16,-4-19-12 16,24 4-3-16,1-15 0 15,18-2 2-15</inkml:trace>
  <inkml:trace contextRef="#ctx0" brushRef="#br3" timeOffset="40891.3388">18265 4051 111 0,'-11'1'39'16,"-22"7"1"-16,4 23-1 15,-12 13-37-15,3 12 0 16,-1 16-1-16,2 9 0 16,5 10-1-16,5 4-2 0,12-2-2 15,7-10-3-15,22 3-11 16,-12-22-19-16,27-9-2 15,-2-21 1-15,14-10-1 16</inkml:trace>
  <inkml:trace contextRef="#ctx0" brushRef="#br3" timeOffset="41273.3607">18371 4639 104 0,'0'0'40'0,"-21"-8"2"15,13 22-2-15,-13-1-35 16,8 14-2-16,1 4-1 15,3 7-1-15,2 2 0 16,4 2 1-16,5-5-2 0,6-6 0 16,6-9 0-16,7-8 1 15,6-13-1-15,5-10 0 16,4-9 0-16,1-9 1 15,0-8-1-15,-2-4 1 16,0 0-1-16,-5-1 1 16,-5 5-1-16,-6 5 0 15,-4 7 0-15,-6 14 0 16,-9 9 0-16,0 11 1 15,-4 12-2-15,-6 7 0 16,5 4-1-16,-1 0-1 16,8 2-1-16,5-10-2 0,17-1-5 15,2-27-7-15,28 4-6 16,-7-30-14-16,18-1 0 15,-4-24-1-15,8-2 2 16</inkml:trace>
  <inkml:trace contextRef="#ctx0" brushRef="#br3" timeOffset="41475.3723">19280 3989 107 0,'-30'67'39'0,"-14"5"0"15,7 25-3-15,-2 0-34 16,6 4 0-16,4-3-1 15,7-6-3-15,11-9-1 16,-1-20-7-16,21 2-15 0,-10-33-14 16,15-6 1-16,-14-26-3 15,21-12 2-15</inkml:trace>
  <inkml:trace contextRef="#ctx0" brushRef="#br3" timeOffset="41778.3896">18932 4482 88 0,'-11'22'39'15,"5"-7"2"-15,24 8-1 16,3-24-24-16,20 6-13 16,15-11 0-16,9-2-1 15,3-6 0-15,4-1-1 16,-4-1 1-16,-6 3-1 0,-13 3 0 15,-8 8 1-15,-13 7-2 16,-13 11 1-16,-12 8 0 16,-8 8 0-16,-11 5-1 15,-3 4 0-15,-3 2-1 16,-1 0-1-16,6-3-2 15,0-11-3-15,18 2-9 16,-1-31-7-16,14 8-13 16,-2-30-3-16,15 2-2 15,-2-26 2-15</inkml:trace>
  <inkml:trace contextRef="#ctx0" brushRef="#br3" timeOffset="41905.3968">19594 4093 103 0,'-14'2'34'16,"4"14"-21"-16,1 1-12 15,3 5-38-15,7-11-3 16,19 9 2-16</inkml:trace>
  <inkml:trace contextRef="#ctx0" brushRef="#br3" timeOffset="42558.4342">19991 4428 75 0,'-37'32'41'16,"-10"-6"-1"-16,9 11 1 15,-11-11-14-15,12 11-23 16,11 2-2-16,15 3 1 0,7-5-2 16,13-6 0-16,10-6 0 15,8-9-1-15,5-10-1 16,7-12 0-16,0-11-1 15,0-14 0-15,-2-6-1 16,-5-8 0-16,-6-3 1 16,-10-1-1-16,-5 3 1 15,-8 5 0-15,-3 6 2 16,-8 8 0-16,1 10 0 15,7 17 1-15,-14-15 1 16,14 15-1-16,0 0 0 16,21 15 0-16,-1-10 0 0,7 2 0 15,3 0 0-15,6 1 0 16,-4 3 1-16,-3 5 0 15,-6 7-1-15,-7 5 1 16,-9 4 1-16,-8 6-1 16,-8 3 0-16,-5 0-1 15,-3-2 0-15,-2-6 0 16,5-6-1-16,3-6 0 15,11-21 0-15,0 0 0 16,10-3 0-16,10-18 0 16,8-9 0-16,5-5 0 15,8-4 1-15,0-2-1 16,3 5 0-16,-5 2 0 15,-2 10 1-15,-8 12 0 16,-5 5-1-16,-8 10 1 0,-8 10-1 16,-4 5 1-16,-4 9-2 15,-5 2 0-15,5 4-2 16,-4-3-2-16,10 10-8 15,-7-20-4-15,23 13-5 16,-22-33-6-16,48 29-10 16,-16-28-3-16,17 4 3 15,2-12 1-15</inkml:trace>
  <inkml:trace contextRef="#ctx0" brushRef="#br3" timeOffset="42671.4407">21058 4703 107 0,'-25'2'37'0,"1"0"-7"16,-2-9-23-16,-2 13-45 0,4-19-2 15,11 4-1-15</inkml:trace>
  <inkml:trace contextRef="#ctx0" brushRef="#br4" timeOffset="48217.7578">21852 3989 42 0,'3'-18'32'0,"-3"18"2"15,6-19-1-15,-6 19-14 16,0-15-6-16,0 15-2 16,0 0-2-16,0 0-2 15,0 23-2-15,-1 9-2 16,-7 7 0-16,1 16-2 15,-5 10 0-15,-4 15 0 16,-2 9 0-16,-4 5-1 16,-3 2 0-16,2-1 0 15,-1-7-1-15,5-12-2 16,10-1-10-16,4-30-23 15,23-10-1-15,4-28 0 16,22-11-2-16</inkml:trace>
  <inkml:trace contextRef="#ctx0" brushRef="#br4" timeOffset="48689.7849">22835 3989 95 0,'-8'-50'37'0,"2"10"1"15,-13-7-2-15,4 12-31 16,-13 3 0-16,1 17-1 16,-6 5-1-16,-2 21 0 15,-6 16-1-15,-3 21 1 16,-2 15-2-16,0 16 1 15,-5 12-1-15,0 11-1 16,4 6 0-16,3 2 0 16,5-6-2-16,9-8 0 15,8-11-2-15,6-16-2 0,13-6-3 16,-2-35-16-16,18 2-14 15,-13-30 1-15,24-1-1 16,-19-23 1-16</inkml:trace>
  <inkml:trace contextRef="#ctx0" brushRef="#br4" timeOffset="48840.793">22151 4505 109 0,'-5'-12'40'0,"2"-1"1"16,19 15-1-16,4-5-36 15,19-1-2-15,18 1-4 16,8-13-19-16,18 10-17 15,-3-9-2-15,11 6-1 0,-12-6-2 16</inkml:trace>
  <inkml:trace contextRef="#ctx0" brushRef="#br4" timeOffset="50169.8695">1477 6335 87 0,'3'-19'36'16,"-5"-5"0"-16,-5 11 1 15,-9-2-32-15,-5 11 0 16,-13 6 0-16,-4 13 0 16,-15 8 1-16,-8 15-2 15,-3 3 0-15,3 12-2 0,3 0 0 16,12 0 1-16,14-5-2 15,18-6 1-15,22-13-1 16,23-14 1-16,17-15-2 16,14-14 2-16,10-15-2 15,7-10 0-15,-3-8 0 16,-2-7 0-16,-10-4 0 15,-11 4-1-15,-13 7 1 16,-12 3-1-16,-15 12 1 16,-7 7-1-16,-13 15 0 15,-5 15 0-15,-7 19 0 16,-4 16 1-16,2 26 0 15,-1 19 1-15,3 21-1 16,4 20 2-16,-3 12-1 0,6 6 0 16,-2-4-1-16,3 0 2 15,-4-17-1-15,-2-11 1 16,-3-19-1-16,-9-18 1 15,-4-23-1-15,-8-16 1 16,-6-24-2-16,-3-18 0 16,3-23-2-16,1-17-3 15,11-18-1-15,1-21-5 16,28 3-17-16,-1-26-12 15,28 0 0-15,6-9 0 16,19 8 1-16</inkml:trace>
  <inkml:trace contextRef="#ctx0" brushRef="#br4" timeOffset="50425.8842">2226 5920 97 0,'0'0'40'16,"0"14"0"-16,-22 1-1 15,2 21-26-15,-17 2-9 16,4 15 0-16,-4 13-2 16,0 14 0-16,2 9-1 15,4 5 1-15,4 0-2 16,10-3 0-16,12-7-4 15,6-19-3-15,28-7-22 16,-6-35-9-16,21-9-2 16,0-27 1-16,14-7-2 15</inkml:trace>
  <inkml:trace contextRef="#ctx0" brushRef="#br4" timeOffset="50809.9062">2430 6387 108 0,'-9'15'40'16,"-6"-3"1"-16,2 14-1 15,-3-6-34-15,4 11-2 16,4-3-1-16,7 1 1 16,0 1-2-16,8-3 1 15,1-3-2-15,9-3 2 16,4-6-3-16,7-9 0 15,3-6 0-15,4-9 0 0,1-9 0 16,2-7 0-16,-2-5 0 16,-1-5 0-16,-4-3 0 15,-3 2 0-15,-6 1 0 16,-4 7 0-16,-5 6 0 15,-4 11 0-15,-9 11 0 16,7 11 0-16,-9 16 0 16,-5 10 0-16,-2 8 0 15,-1 2-2-15,5 8-2 16,-1-6-1-16,14 6-10 15,-7-29-12-15,29 0-12 16,-3-24 1-16,19-4-4 16,3-20 2-16</inkml:trace>
  <inkml:trace contextRef="#ctx0" brushRef="#br4" timeOffset="51059.9205">3364 6271 88 0,'-33'-13'39'0,"11"26"-1"16,-14-4 2-16,10 24-20 15,-13-4-13-15,7 14-2 16,-5 3-1-16,7 4 1 16,3 2-1-16,7-3-1 15,11-3-1-15,15-5-2 16,13-14 0-16,14-13-5 15,27 2-10-15,-6-31-16 16,24 5-10-16,-1-20-1 16,11 1 0-16,-5-12-2 0</inkml:trace>
  <inkml:trace contextRef="#ctx0" brushRef="#br4" timeOffset="51408.9404">3864 6313 79 0,'-28'0'41'15,"10"11"-2"-15,-11-9 2 16,11 17-13-16,-13-9-21 16,7 11-1-16,-4 3-2 15,4 7-1-15,-1 4-1 16,6 3 1-16,5 1-1 15,3-1-2-15,11-5 0 0,8-5 0 16,10-9 0-16,6-10 0 16,9-9 0-16,3-8 0 15,2-11 0-15,0-7 0 16,-1-8 0-16,-7-4 0 15,-6-1 0-15,-6-2-4 16,-9 1 2-16,-10 5-2 16,-4 3-1-16,-6 5-2 15,11 27-7-15,-25-29-11 16,25 29-13-16,-10-4-1 15,10 4-1-15,16 13 2 16</inkml:trace>
  <inkml:trace contextRef="#ctx0" brushRef="#br4" timeOffset="51769.9609">4286 6294 89 0,'0'0'39'0,"-4"-10"1"15,4 10 1-15,-23-2-20 16,7 15-16-16,-6 4-1 15,1 6-2-15,-2 6 0 16,4 1-1-16,2 4 0 16,8-2-1-16,4-4 1 15,10-8 0-15,9-6-1 16,6-7 0-16,8-7 0 15,2-2 1-15,3-4-1 16,-1-1 0-16,-5 1 0 16,-4 4 0-16,-9 9 0 0,-8 8-1 15,-7 6 2-15,-10 4 1 16,-2 5-3-16,-5 4 2 15,6 1-4-15,-6-7-3 16,17 5-12-16,-10-28-9 16,23 2-14-16,2-19 0 15,15-5 0-15,2-20 0 16</inkml:trace>
  <inkml:trace contextRef="#ctx0" brushRef="#br4" timeOffset="52113.9807">4592 6444 107 0,'4'22'39'0,"-4"-22"1"16,25 16-4-16,-7-20-30 16,16-4-2-16,3-12 0 15,4-1-1-15,-1-6-1 16,-2 1 0-16,-8-5-1 15,-9 3 0-15,-13 3 1 16,-14 7-1-16,-13 9 0 16,-13 10 0-16,-8 14 1 15,-8 8 1-15,1 14-3 16,-1 7 0-16,5 8 0 15,10 1 0-15,13-2 0 16,13-5 0-16,18-9 0 16,19-12 0-16,24-5-5 0,15-24-7 15,31 4-10-15,0-30-9 16,32 4-10-16,1-17-3 15,17 0 1-15,-4-10 1 16</inkml:trace>
  <inkml:trace contextRef="#ctx0" brushRef="#br4" timeOffset="52535.0048">6043 6281 77 0,'0'0'39'15,"-2"12"-1"-15,2-12 1 16,1 35-21-16,-10-7-12 16,6 9-2-16,-4 3 0 15,0 5-1-15,0 0-1 0,-1 0 0 16,3-3-3-16,3-10-1 15,12-4-5-15,-10-28-18 16,33 6-13-16,-5-26-2 16,14-3 1-16,-3-19-1 15</inkml:trace>
  <inkml:trace contextRef="#ctx0" brushRef="#br4" timeOffset="52697.0141">6146 6036 106 0,'-29'5'38'16,"-2"6"0"-16,16 8-3 15,7-1-37-15,10-8-10 16,32 6-26-16,6-12 1 16,19 6-1-16,3-10-1 0</inkml:trace>
  <inkml:trace contextRef="#ctx0" brushRef="#br4" timeOffset="52979.0302">6622 6242 103 0,'-32'43'39'0,"-20"-10"2"15,3 11-2-15,-12-5-33 16,12-4-1-16,10-9-2 15,12 1-1-15,17-11 0 16,19-6-1-16,20-6-1 16,18-5 1-16,11-2-1 15,6 0 0-15,-2 1 1 0,0 3-1 16,-12 8 1-16,-13 5 0 15,-18 8 0-15,-16 4 1 16,-15 5-2-16,-9 0 1 16,-8 3-1-16,-1-9-2 15,2 1-3-15,-1-15-9 16,20 8-12-16,-9-21-12 15,18 2-3-15,0-16 0 16,14 1 0-16</inkml:trace>
  <inkml:trace contextRef="#ctx0" brushRef="#br4" timeOffset="53532.0614">7732 6342 101 0,'8'-10'37'0,"-6"21"1"15,-10 3-5-15,6 15-28 16,-14 10-2-16,0 9 0 16,-3 4-2-16,1 2 0 15,4-1-1-15,2-11-2 0,10 0-8 16,-1-26-25-16,22-8-3 15,2-19 0-15,16-12-1 16</inkml:trace>
  <inkml:trace contextRef="#ctx0" brushRef="#br4" timeOffset="53941.0853">7836 6092 106 0,'-8'14'38'0,"2"-3"0"16,12 14-1-16,7-6-37 15,5 3 1-15,7 4-1 16,-2 2 0-16,5 7 1 16,-6 1 0-16,-3 4 0 0,-2 2 1 15,-8-1 0-15,-4 2 1 16,-7-5-1-16,-5 0 1 15,-4-8-1-15,-3-2 1 16,1-9-1-16,2-7 0 16,11-12-1-16,0 0 0 15,-3-21-1-15,18-4 0 16,6-8 0-16,11-5 0 15,2-2 0-15,5-1 0 16,1 5 0-16,-4 6 0 16,-2 11 1-16,-5 12-1 15,-4 12 1-15,-10 10-1 16,-1 11-1-16,-5 9-2 15,0 5-2-15,0-6-6 0,15 12-15 16,-9-20-13-16,19 0-2 16,3-14 2-16,15-5-1 15</inkml:trace>
  <inkml:trace contextRef="#ctx0" brushRef="#br4" timeOffset="54333.1076">9318 5963 74 0,'0'0'38'0,"20"-4"-1"15,-20 19 2-15,5 24-14 16,-13 3-21-16,1 15-1 16,-4 11-2-16,-4 9 1 15,0 6-2-15,-2-1 1 16,2-3-2-16,3-9-1 15,9-8-4-15,-3-25-14 0,17-1-18 16,-2-24 3-16,9-8-4 16,-7-16 3-16</inkml:trace>
  <inkml:trace contextRef="#ctx0" brushRef="#br4" timeOffset="54497.1171">9097 6405 116 0,'0'0'39'16,"1"-13"1"-16,16 0-5 15,17 1-35-15,17-3-2 16,4-10-6-16,22 9-20 16,-10-13-10-16,9 7 0 15,-12-10-1-15,3 7 1 0</inkml:trace>
  <inkml:trace contextRef="#ctx0" brushRef="#br4" timeOffset="54873.1386">9815 5846 104 0,'-22'22'40'0,"4"22"-1"16,-9 1 1-16,0 15-36 16,2 5 3-16,4 7-4 15,-1 1 2-15,5 0-2 16,2-4-2-16,7-7 2 15,7-10-2-15,6-10 1 16,4-13-1-16,6-11 1 16,8-15-2-16,0-9 0 0,6-12 0 15,2-7 0-15,-4-6 0 16,2-4 0-16,-6 3 0 15,-2 2 0-15,-4 4 0 16,-6 12 0-16,-11 14 0 16,13-2 0-16,-10 16-2 15,-2 8 0-15,3 9-2 16,5 2-1-16,10 10-5 15,-3-15-10-15,25 11-9 16,-14-21-6-16,18 1-4 16,-1-19-1-16,11-2 3 15</inkml:trace>
  <inkml:trace contextRef="#ctx0" brushRef="#br4" timeOffset="55225.1587">10246 6350 111 0,'-13'22'39'15,"-1"-7"1"-15,18 10-1 16,10-13-34-16,12-1-1 16,10-9-1-16,10-3-1 15,9-9 0-15,2-2-1 16,-4-9 0-16,-1 0 0 15,-14-1-1-15,-11-1 0 16,-18 1 0-16,-16 4 0 16,-14 3 0-16,-13 7 0 0,-12 7 0 15,-7 10 0-15,-4 8 0 16,3 7 1-16,5 11 0 15,11 7 0-15,9 3 0 16,15 0 0-16,21-2-3 16,12-9-6-16,25 0-9 15,0-19-10-15,31 3-8 16,0-22-6-16,23-5-2 15,4-14 0-15</inkml:trace>
  <inkml:trace contextRef="#ctx0" brushRef="#br4" timeOffset="55702.186">12008 5858 71 0,'-17'-44'36'0,"2"7"-1"0,-11-3 2 15,7 13-13-15,-11 2-19 16,2 13-3-16,-4 16 2 16,-1 25-1-16,-4 13 3 15,3 23-2-15,-8 13 0 16,5 12 0-16,1 6-1 15,5 0 1-15,4-4-1 16,11-7-3-16,8-9-2 16,10-18-1-16,13-8-6 15,-3-26-14-15,21 0-10 16,-12-22-7-16,7-3 1 15,-12-17-2-15</inkml:trace>
  <inkml:trace contextRef="#ctx0" brushRef="#br4" timeOffset="56521.2328">11382 6372 115 0,'-14'1'40'16,"14"-1"0"-16,16-10-1 16,15 0-36-16,20-2-1 15,13-2 0-15,9-1-1 16,4 0 0-16,0 6 0 15,-2 1 0-15,-12 5-1 16,-9 3 0-16,-10 2 1 16,-15 3 0-16,-7 0-1 15,-22-5 1-15,9 18 0 16,-18-7 0-16,-10 5-1 15,-5 4 1-15,-3 3 0 0,-2 6-1 16,-3 4 1-16,5 3-1 16,9-1 2-16,5 0-2 15,13-5 0-15,8-4 0 16,13-8 0-16,9-9 0 15,10-11 0-15,7-11 0 16,0-6 0-16,2-9 0 16,-3-4 0-16,-8-6 0 15,-7-3 0-15,-13 0 0 16,-9 0 0-16,-13 8 0 15,-9 2 0-15,-8 8 0 16,-4 7 0-16,-3 6 0 16,1 8 0-16,4 9 0 15,8 3 0-15,12 4 0 16,11 1 0-16,10-1 0 0,12-1 0 15,12-4 0-15,4-2 0 16,8-4 0-16,-3-1 0 16,-3-2 0-16,-5-2 0 15,-9 1 0-15,-10-1 0 16,-5 0 0-16,-19 2 0 15,0 0 0-15,0 0 0 16,0 0 0-16,-27 13 0 16,5 4 0-16,-5 3 0 15,-1 8 0-15,1 3 0 16,7 4 0-16,3-3 0 15,8-3 0-15,12-4 0 16,11-9 0-16,11-10 0 16,12-12 0-16,6-10 0 0,1-8 0 15,2-8 0-15,-5-5 0 16,-6-5 0-16,-11 0 0 15,-9 0 0-15,-10 6 0 16,-13 6 0-16,-6 10 0 16,-5 5 0-16,0 10 0 15,0 5-3-15,7 13-2 16,8-3-3-16,14 14-6 15,1-14-4-15,26 15-5 16,-6-20-5-16,27 11-1 16,-9-20-3-16,20 3-5 15,-10-6 4-15</inkml:trace>
  <inkml:trace contextRef="#ctx0" brushRef="#br4" timeOffset="56885.2536">13117 6266 109 0,'-15'1'39'16,"-23"-3"2"-16,1 16-1 15,-16-3-30-15,4 12-5 16,1 6-1-16,8 5-1 15,5 4-1-15,11 3 0 16,15-3-2-16,11-8 0 16,14-4 0-16,12-12 0 15,8-13 0-15,9-12 0 16,5-13 0-16,4-13 0 15,0-16 0-15,-3-7 0 16,-1-7 0-16,-4-5 0 16,-7 5 0-16,-5 3 0 0,-9 14 0 15,-6 12 0-15,-13 23 0 16,-6 15 0-16,-19 43 0 15,-3 7 0-15,-9 18 0 16,1 8 0-16,3 5 0 16,5-5-4-16,22-5-7 15,4-26-5-15,29-1-4 16,-5-37-5-16,34 5-6 15,-11-32-2-15,20 2-3 16,-13-15-2-16,0 2 7 16</inkml:trace>
  <inkml:trace contextRef="#ctx0" brushRef="#br4" timeOffset="57008.2606">13613 6486 89 0,'-34'45'40'0,"10"12"2"16,-8-6-5-16,12 6-11 16,11 0-42-16,-3-21-16 15,18-1-9-15,5-17 2 16,11-8-4-16</inkml:trace>
  <inkml:trace contextRef="#ctx0" brushRef="#br4" timeOffset="58102.3233">14475 6206 70 0,'4'-10'39'0,"-8"-3"-2"16,4 13 1-16,-13-4-12 15,6 14-21-15,-8 6-2 16,1 7 0-16,-4 8-1 15,1 6 0-15,-2 6 0 16,5 3 0-16,0 0-1 16,11 0 2-16,5-7-2 0,7-2 2 15,5-11-2-15,9-8 1 16,6-11-2-16,6-15 0 15,3-8 0-15,1-7-1 16,1-8 1-16,-4-7-2 16,-1-3 2-16,-5 2-1 15,-6 0 1-15,-3 9 0 16,-4 3 0-16,-6 9 0 15,-11 18 0-15,10-6 0 16,-10 20 0-16,-1 8 0 16,0 10 0-16,-1 4 0 15,3 4 0-15,2-1 0 16,4-3 1-16,6-8 0 15,6-10-1-15,5-11 1 0,2-14 0 16,5-9 1-16,-1-11-1 16,1-7 0-16,-4-10 0 15,-5-2 0-15,-6 0 0 16,-2-2-2-16,-10 5 0 15,0 3-1-15,-3 11-2 16,-4 2-2-16,3 27-5 16,-2-21-9-16,16 36-6 15,-14-15-6-15,20 29-6 16,-7-9-1-16,13 3 2 15</inkml:trace>
  <inkml:trace contextRef="#ctx0" brushRef="#br4" timeOffset="58486.3452">15349 6371 92 0,'-13'8'37'0,"8"6"0"16,5-14 2-16,-6 24-29 15,6-24-6-15,15 14 1 16,5-14-1-16,8-2-1 15,9-10 0-15,5-3-1 16,5-8 0-16,-2-2-1 16,1-6 0-16,-6 0 0 15,-7-3 0-15,-13 3 0 16,-14 3 0-16,-10 6-1 15,-16 10 0-15,-9 9 0 16,-10 14 0-16,-8 12 0 16,-6 11 0-16,2 10 1 0,1 7-1 15,11 4 1-15,12-2 0 16,12-6 0-16,20-9-2 15,13-12-2-15,24-5-6 16,4-23-6-16,28 5-10 16,-10-25-6-16,23 4-5 15,-7-13-6-15,8 1 0 16,0-7 2-16</inkml:trace>
  <inkml:trace contextRef="#ctx0" brushRef="#br4" timeOffset="59626.4104">16759 6242 96 0,'14'-7'35'0,"-14"7"-3"15,0 0-5-15,0 0-22 16,-1 22 0-16,-5-7-1 16,2 9-1-16,-5 4 1 15,-1 6 0-15,0 5-1 16,2 1-1-16,2-1 0 15,6-3 2-15,5-5-2 16,5-8-1-16,11-11 0 16,4-10 0-16,8-10 0 15,5-11-1-15,1-6 1 16,2-6-3-16,-3-4 3 15,-1-3-1-15,-7 5 0 16,-4-1 0-16,-5 9 1 16,-7 4-2-16,-5 8 1 0,-9 13 0 15,0 0 0-15,-8 21 0 16,0 6-1-16,-3 4 1 15,1 6-1-15,5 3 1 16,3-1 0-16,3-3 3 16,11-8-3-16,3-7 1 15,8-15 1-15,5-6-1 16,4-11 0-16,-1-9 1 15,-2-7 0-15,0-3-3 16,-7-4 1-16,-6-2 0 16,-5 4-1-16,-4 0-2 15,-3 8-1-15,-5-5-2 16,9 16-7-16,-9-13-10 0,21 23-6 15,-12-13-4-15,18 14-5 16,-1-5-1-16,10 7 3 16</inkml:trace>
  <inkml:trace contextRef="#ctx0" brushRef="#br4" timeOffset="59827.4218">17698 6248 94 0,'14'4'38'0,"-14"-4"1"16,0 0-1-16,-11 12-27 15,1 6-7-15,-6 3-1 16,-1 8-2-16,-1 4 0 16,2 7 0-16,1-1-1 15,3-2-1-15,11-4-1 16,2-9-2-16,15-3-7 0,-16-21-15 15,41-11-12-15,-13-16 0 16,9-2-1-16,-5-16 1 16</inkml:trace>
  <inkml:trace contextRef="#ctx0" brushRef="#br4" timeOffset="59973.4303">17734 5917 110 0,'-26'-5'37'15,"1"3"0"-15,12 8-3 16,13-6-39-16,0 0-17 15,25 2-16-15,0-7 1 16,12 5-3-16,-2-9 3 16</inkml:trace>
  <inkml:trace contextRef="#ctx0" brushRef="#br4" timeOffset="60236.4453">18254 5700 97 0,'-28'20'39'15,"5"13"3"-15,-10 3-1 16,8 16-36-16,-5 10 0 16,2 15 0-16,0 6-2 15,5 4 0-15,6-2-1 16,5-1-3-16,9-4-1 15,7-17 1-15,12-9-5 16,6-27-4-16,25-5-16 0,-11-31-6 16,19-6-7-16,-1-23 0 15,6-9 0-15</inkml:trace>
  <inkml:trace contextRef="#ctx0" brushRef="#br4" timeOffset="60431.4565">18725 5603 101 0,'-1'22'37'15,"-16"17"5"-15,-4 32-1 16,-10 7-36-16,-2 14 0 16,-3 9-1-16,5-2-3 15,7-1-2-15,2-16-9 16,22 5-17-16,-5-26-13 0,21-8 1 15,5-25-2-15,16-11 1 16</inkml:trace>
  <inkml:trace contextRef="#ctx0" brushRef="#br4" timeOffset="61040.4913">19923 6018 101 0,'2'-11'38'16,"-15"-3"1"-16,-5 15-2 15,-20 3-29-15,3 4-5 16,-10 3-2-16,1 6 1 0,0 5-1 16,7 3 0-16,4 1 0 15,14 1 0-15,13-1 0 16,12 1 0-16,12-4 0 15,9 1 0-15,8-2 0 16,2 0 0-16,-1 0 0 16,0-3 0-16,-9 1 0 15,-8 2-1-15,-10 0 0 16,-12 2 1-16,-9 0-1 15,-10 4 0-15,-6-1-1 16,-3-2 1-16,4 0-4 16,2-11-4-16,24 7-13 15,1-21-7-15,11-6-12 0,12-13 0 16,25 0 0-16,4-10-1 15</inkml:trace>
  <inkml:trace contextRef="#ctx0" brushRef="#br4" timeOffset="61415.5128">20154 6307 107 0,'-17'15'39'16,"-1"-6"0"-16,18 2 0 15,0-11-34-15,20 6-2 16,11-13 0-16,13-3-1 15,10-6 0-15,5-2 0 16,4-8-1-16,-3-2 1 0,-8-1 0 16,-8-1-1-16,-11-2 1 15,-15 1-1-15,-15 1 0 16,-14 7 0-16,-12 6-1 15,-11 8 1-15,-8 12-1 16,-8 13 0-16,-5 14 2 16,1 10-2-16,4 8 0 15,8 3 0-15,12 5 0 16,15-5 0-16,16-5 0 15,19-12 0-15,23-3-5 16,8-19-8-16,24 3-6 16,-10-23-8-16,23 9-7 15,-16-17-8-15,10 1-1 16,-11-7 2-16</inkml:trace>
  <inkml:trace contextRef="#ctx0" brushRef="#br4" timeOffset="61864.5384">20807 6280 116 0,'0'0'39'16,"-5"12"0"-16,25-2-6 16,3-9-30-16,14 1-1 15,8-3 0-15,11-2 0 0,4-5 0 16,3-3 0-16,-3-6-1 15,-7-1 0-15,-10-4 1 16,-11-4-2-16,-17 0 1 16,-15-1 0-16,-18 3 0 15,-12 8 0-15,-14 6-1 16,-8 8 1-16,-7 13 0 15,-3 10 0-15,1 12 0 16,8 7 0-16,11 6 1 16,14 3-2-16,18-1 0 15,18-2 0-15,22-9 0 16,18-6-3-16,20-5-3 15,4-23-8-15,19 11-9 16,-10-27-6-16,15 7-7 0,-13-15-6 16,-3 2 0-16,-10-7 2 15</inkml:trace>
  <inkml:trace contextRef="#ctx0" brushRef="#br4" timeOffset="62214.5585">22151 6499 110 0,'-4'14'40'16,"10"-1"-2"-16,9-4-17 15,2-3-48-15,16-9-13 16,1-9-1-16,16 2 0 15</inkml:trace>
  <inkml:trace contextRef="#ctx0" brushRef="#br4" timeOffset="62362.5669">23128 6513 115 0,'29'14'41'16,"-17"-11"-2"-16,0 1-2 16,-12-4-36-16,-6-23-22 15,17 10-16-15,-7-10-4 16,10 3 2-16,-5-6-3 15</inkml:trace>
  <inkml:trace contextRef="#ctx0" brushRef="#br4" timeOffset="62497.5747">23735 6439 105 0,'21'12'27'0,"4"-1"-25"16,0-7-2-16,4-4-29 15,3-13-12-15</inkml:trace>
  <inkml:trace contextRef="#ctx0" brushRef="#br4" timeOffset="62648.5833">24503 6463 132 0,'-1'17'43'15,"-2"-7"-6"-15,3-10-12 16,-36-10-55-16,21 1-13 16,-14-11-1-16,0 5-1 15,-21-12 1-15</inkml:trace>
  <inkml:trace contextRef="#ctx0" brushRef="#br4" timeOffset="63406.6266">1655 8778 81 0,'15'4'38'0,"-1"0"-8"15,0-6-27-15,9-8-27 16,-7 1-11-16,16-4-2 16</inkml:trace>
  <inkml:trace contextRef="#ctx0" brushRef="#br4" timeOffset="63556.6352">2670 8747 94 0,'45'22'38'16,"-4"-9"-5"-16,-9-8-30 15,3-12-32-15,-1-7-9 16,8-5 0-16</inkml:trace>
  <inkml:trace contextRef="#ctx0" brushRef="#br4" timeOffset="63714.6443">4077 8551 101 0,'63'7'35'16,"-5"-13"-13"-16,-4-2-21 15,3-17-38-15,-5 7-2 16,0-10 0-16</inkml:trace>
  <inkml:trace contextRef="#ctx0" brushRef="#br4" timeOffset="63864.6528">5528 8451 97 0,'69'18'35'16,"1"-10"-7"-16,-2-12-30 15,-1-3-34-15,8-4-1 16,5-13-1-16</inkml:trace>
  <inkml:trace contextRef="#ctx0" brushRef="#br4" timeOffset="64022.6618">7387 8393 89 0,'79'35'40'15,"-11"-7"-1"-15,5-1-1 16,-5-8-34-16,-12-17-40 15,26-6-1-15,0-15-1 16,18-4-3-16</inkml:trace>
  <inkml:trace contextRef="#ctx0" brushRef="#br4" timeOffset="64172.6705">9437 8406 102 0,'66'28'39'15,"1"2"0"-15,-7-9-6 16,-1-27-69-16,7 11-1 15,-4-16-2-15,12 0-2 16</inkml:trace>
  <inkml:trace contextRef="#ctx0" brushRef="#br4" timeOffset="64318.6788">11045 8506 95 0,'49'26'34'15,"4"-4"-32"-15,-5-9-2 16,11-11-37-16,-8-16-3 15</inkml:trace>
  <inkml:trace contextRef="#ctx0" brushRef="#br4" timeOffset="64465.6872">12487 8454 85 0,'58'23'36'0,"-2"-8"-12"15,1-5-22-15,6-12-31 16,8-6-10-16,3-14 0 15</inkml:trace>
  <inkml:trace contextRef="#ctx0" brushRef="#br4" timeOffset="64608.6952">14248 8360 73 0,'33'34'32'16,"-10"-9"-30"-16,7-11-1 15,3-9-17-15,10-17-25 16</inkml:trace>
  <inkml:trace contextRef="#ctx0" brushRef="#br4" timeOffset="64765.7044">15885 8276 101 0,'40'38'38'0,"-7"-16"-18"16,5-8-19-16,8-20-27 15,15-10-16-15,12-13-1 16</inkml:trace>
  <inkml:trace contextRef="#ctx0" brushRef="#br4" timeOffset="64916.713">17561 8331 126 0,'12'42'38'0,"-2"-20"-14"0,16-16-22 16,8-28-44-16,24-8-2 15,19-19 0-15</inkml:trace>
  <inkml:trace contextRef="#ctx0" brushRef="#br4" timeOffset="65087.7228">19318 8231 122 0,'26'41'38'0,"12"-15"-12"16,10-26-15-16,32-13-55 15,12-18 2-15,28-1-2 0,12-16 1 16</inkml:trace>
  <inkml:trace contextRef="#ctx0" brushRef="#br4" timeOffset="65216.7302">20792 8293 122 0,'-19'57'42'0,"2"-6"-3"15,4-13-11-15,13-38-51 16,30 5-20-16,19-22 0 16,26-8-2-16,11-14 1 15</inkml:trace>
  <inkml:trace contextRef="#ctx0" brushRef="#br2" timeOffset="73403.1984">2497 10157 13 0,'3'20'22'16,"-2"8"1"-16,-1 5 2 15,-5-1-9-15,10 13-4 16,-13-6-2-16,10 12 1 16,-8-10-4-16,7 12 2 15,-7-6-3-15,8 6-1 0,-7-5-1 16,8 4 0-16,-5-4 0 15,7 3-1-15,-6-5-1 16,2 0 0-16,-4-1-1 16,5 0-2-16,-6-1 2 15,3-1-1-15,-4-1 0 16,4 1-1-16,-2-3 1 15,0 4 0-15,1-2 1 16,4 0 0-16,0 2 0 16,-1 5 0-16,0-1 0 15,-1 4 1-15,0 2-1 16,-1 0 1-16,-4 3-1 15,0 2-2-15,0 0 2 16,-3-3-1-16,-1 2 0 16,4 1 0-16,-1-4 0 0,2 3-1 15,1-4 1-15,2 2 1 16,0-2-1-16,1 3 1 15,0-2-1-15,-2-1 1 16,1 4-1-16,1-4 0 16,0 2 0-16,-3-2 0 15,0 2 0-15,1-3 0 16,-1 4 1-16,0-2-1 15,1-2 0-15,0 3 0 16,-1-3 1-16,2-1-1 16,0-3-1-16,2 4 1 15,0-4-1-15,-2-2 1 16,2-2-1-16,-1 1 1 15,0-2 0-15,0 2 0 0,0 0 0 16,-1-2 0-16,-3 0 0 16,0 2 1-16,0 0-1 15,-1-1 0-15,-1 0 0 16,3-1 0-16,-3-2 0 15,0 0 0-15,1-3 0 16,1-1 0-16,3-2-1 16,-2 0 0-16,3-2 1 15,0 0-1-15,-1 2 0 16,2-2 1-16,-2 1 0 15,1 0-1-15,-1 2 1 16,1 0 0-16,-2 0 0 16,0 0 1-16,-1-2-1 0,3 2 0 15,-1-5 0-15,1 1 0 16,0 0 0-16,0-2 1 15,0 1-1-15,0-1 0 16,0 0-2-16,1 0 0 16,-1-1 1-16,-2 2-1 15,1-1 1-15,-2 0-1 16,0-1 0-16,2-1 1 15,-3-1 1-15,2 0 0 16,-1-4 0-16,2 2 0 16,1-4 0-16,0 1 0 15,1-1 0-15,1-1 0 16,-2-1 0-16,1 0 0 15,1 2 0-15,-3-3 0 0,1 0 0 16,0 1 0-16,-1 0 0 16,2 1 0-16,-1-3 0 15,-1 3 0-15,2-3 0 16,0 0 0-16,0-2 0 15,2 2 0-15,0-3 0 16,-1 0 0-16,3 0 0 16,-3-1 0-16,2 0 0 15,-3 1 0-15,4-2 0 16,-4-1 1-16,0 1-1 15,1 0-1-15,1-2 1 16,1 1-1-16,-3-2 1 16,5 1-2-16,-2 0 2 15,0 1-1-15,-4-12 1 16,13 19 0-16,-13-19 0 0,12 17 0 15,-12-17 0-15,12 15 0 16,-12-15 0-16,14 12 0 16,-14-12 0-16,12 9 0 15,-12-9 0-15,13 7 0 16,-13-7 0-16,13 9 1 15,-13-9-1-15,14 13 0 16,-14-13 0-16,15 14 0 16,-15-14 0-16,15 15 0 15,-15-15 0-15,17 15 0 16,-17-15 0-16,14 9 1 15,-14-9-1-15,15 7 0 16,-15-7 0-16,15 6 0 16,-15-6 0-16,14 6 0 0,-14-6 0 15,19 6 1-15,-19-6-2 16,19 4 2-16,-9-3-1 15,-10-1 0-15,21 0 0 16,-10-2 0-16,0-2 0 16,2 2 0-16,2-3 0 15,0 2 0-15,-1-2 1 16,2 1-2-16,-1 0 1 15,0 1 0-15,1-2-1 16,-2 1 1-16,1-1 0 16,-1 0 0-16,0 0-1 15,-1-2 1-15,-1 0 0 16,-1 0 0-16,2-2 1 0,-2-3-1 15,1-2 0-15,-2 0 0 16,3-2 0-16,-1 0 1 16,1-4-1-16,0 2 2 15,0-2-2-15,1 3 2 16,-1-1-2-16,0 0 2 15,-1 2-2-15,0 1 2 16,-3 1-2-16,-1-3 0 16,0 0 0-16,-1-2 0 15,-2-1 0-15,1-5 0 16,-2 2 1-16,1-5-1 15,0-1 0-15,0 1 0 16,1 0 0-16,1 2 0 16,0 0 0-16,-1 2 0 15,2 1 0-15,-1 1 0 16,0 0 0-16,-1 2 0 0,1-2 0 15,-4-3 0-15,2 1 0 16,-3-1-1-16,2-4 1 16,-1-1 0-16,-1-1 0 15,1-1 2-15,-2-1 0 16,2 1 0-16,-2-1 0 15,1 1 0-15,1 2-1 16,-2 1 2-16,3 0-2 16,-2 1-1-16,0 0 0 15,1 2 0-15,1-2 0 16,-1 3 0-16,-1-5 0 15,1 1 0-15,2-2 1 0,-3 0-2 16,1 0 2-16,0-2-1 16,-2 1 0-16,2-1 0 15,0 1 0-15,-1 2 0 16,2-1 0-16,-2 2 1 15,2-1 0-15,1 3 0 16,0-3 0-16,0 1 1 16,1 0-1-16,-2-1 0 15,1 1 0-15,-1-1 0 16,1-1-1-16,-3-1 0 15,0 0 0-15,0-1 0 16,-1 1 0-16,0 1 0 16,-1-1 0-16,1 2 0 15,-1 1 0-15,3 1 0 16,-1-2 0-16,0 1 0 0,3 2 0 15,-2-4 0-15,3 2 0 16,-2-1 0-16,1-1 1 16,-1-1-1-16,1 2 1 15,-2 1 0-15,-2 1 0 16,0 2 0-16,-1 0 0 15,2 1-1-15,-2 0 1 16,-2 1-1-16,4-2 0 16,-1-1 0-16,1-2 1 15,0 0-2-15,3-3 1 16,-2 1 0-16,2-1 0 15,-3-2 0-15,3 2 0 16,-4 2 0-16,3-1 0 16,-4 1 0-16,-2 2 0 0,2 1-1 15,-1-1 1-15,0 1 1 16,0-1-1-16,0-1 0 15,1-1 0-15,1-1 0 16,-1-2 1-16,0 1-1 16,5 1 0-16,-1-4 0 15,-1 2 0-15,2 1-1 16,0-1 1-16,0 1 0 15,-2 0 0-15,1-3 0 16,-1 4 0-16,-2-1 0 16,-1-1 0-16,1 5 0 15,-1-2 0-15,2 1-1 16,-4 2 1-16,2 0 0 15,2 0 0-15,-2 0 2 0,2 0-2 16,0-2 2-16,1-2-2 16,1 0 1-16,4-5-2 15,-2 3 3-15,0-3-3 16,0 1 0-16,1-3 1 15,-3 2-1-15,2 2 2 16,-1 0-2-16,-3 0 1 16,0 0 0-16,-2 3 0 15,3 0 0-15,-1 1 0 16,-2 0 0-16,3-2 0 15,0-2 0-15,0 1 0 16,1-1 1-16,-1-1 0 16,3 0 2-16,-1 1-2 15,-1-1 1-15,-2 1-1 16,3 1 1-16,-1 4-1 0,-3 0 0 15,0 4-1-15,0 1-1 16,0 2 1-16,-1 1 0 16,-1 3 0-16,2-2 0 15,0 3 0-15,1-2 0 16,0 0 0-16,-1-1 0 15,4-2 0-15,-3 0 0 16,1-1 0-16,1-1 0 16,-3 1 0-16,3 3 0 15,-4 1 0-15,0 3 0 16,1 1 0-16,-1 1 0 15,-1 3 0-15,1 1 0 0,-2 0 0 16,4-3 0-16,-1-1-1 16,0-2 1-16,0-2 2 15,3-1-4-15,-3-2 3 16,0 4 0-16,1 0 0 15,2 5-1-15,-6 0 2 16,2 12-2-16,0-12 1 16,0 12 0-16,0 0-1 15,0 0 1-15,-4-10-1 16,4 10-1-16,-4-12 1 15,4 12 0-15,-1-15 0 16,1 15 0-16,-2-11 0 16,2 11 0-16,0 0 0 15,0 0 0-15,0 0-1 16,0 0 0-16,-7 12-2 0,7-12-6 15,-1 20-12-15,1-20-9 16,0 0-6-16,0 0-3 16,0 0 1-16</inkml:trace>
  <inkml:trace contextRef="#ctx0" brushRef="#br2" timeOffset="75692.3294">4157 9463 65 0,'1'-14'36'0,"-1"14"-1"16,0 0 0-16,0 0-13 16,-12 19-18-16,8 0 0 0,-2 7-1 15,3 15 0-15,-5 7-1 16,1 12 0-16,0 11-1 15,1 9 1-15,-3 4-1 16,5-2-1-16,1 0-2 16,1-14-5-16,12-2-28 15,-9-22-3-15,12-13 2 16,-13-31-1-16</inkml:trace>
  <inkml:trace contextRef="#ctx0" brushRef="#br2" timeOffset="75890.3407">4017 9936 105 0,'-30'-4'37'0,"14"10"1"16,1-13-1-16,15 7-33 15,22-12-2-15,7 3-1 16,7 0-4-16,5-7-3 15,18 4-28-15,-7-7-3 16,9 8 0-16,-8-6-2 16</inkml:trace>
  <inkml:trace contextRef="#ctx0" brushRef="#br2" timeOffset="76550.3784">4400 10126 82 0,'17'-7'36'16,"-17"7"-1"-16,19-1 2 15,-6-7-26-15,8-3-8 16,2-6 0-16,8-5-1 16,0-3 1-16,6-4-1 15,-6-1-1-15,0 1 1 16,-11 0-1-16,-7 7 0 0,-11 7 0 15,-2 15 0-15,-28-5 0 16,0 13 0-16,-8 9 1 16,-4 8-1-16,-1 9 0 15,4 1 1-15,4 5-1 16,7-2 0-16,11-4 0 15,12-1-1-15,11-9-1 16,13-10-1-16,16-5-5 16,7-24-17-16,19 6-14 15,1-17 1-15,9 4-1 16,-7-13-1-16</inkml:trace>
  <inkml:trace contextRef="#ctx0" brushRef="#br2" timeOffset="76850.3956">4998 9842 89 0,'-25'-2'36'0,"3"12"0"15,-8-3 2-15,8 15-27 16,-5-7-7-16,11 1 0 16,4-1-1-16,9 2-1 15,3-17-1-15,21 15 0 16,3-13 0-16,6-5-1 15,5 0 1-15,3-2-1 16,-6 2 1-16,0 4-1 16,-13 9 1-16,-5 8-1 15,-11 5 0-15,-9 8 1 16,-9 3-1-16,-7 2 0 15,3-1-1-15,-5-10-2 16,10-5-3-16,2-28-15 0,18-3-18 16,5-25 1-16,20-6-1 15,2-24 1-15</inkml:trace>
  <inkml:trace contextRef="#ctx0" brushRef="#br2" timeOffset="77044.4062">5456 9192 89 0,'0'0'37'0,"-15"18"0"15,5 26 1-15,-8 6-30 16,5 16-5-16,-1 8 0 16,4 9-1-16,1 10-2 15,-2-5-1-15,8 2-4 16,-7-22-12-16,14 5-21 0,-9-21 2 15,9-8-3-15,-5-26 2 16</inkml:trace>
  <inkml:trace contextRef="#ctx0" brushRef="#br2" timeOffset="77210.4157">5346 9730 108 0,'1'-15'38'0,"10"21"1"15,-11-6-1-15,32 10-36 16,-3 1-4-16,3-7-5 15,17 9-29-15,-10-5-3 16,6 9 1-16,-12 0-2 16</inkml:trace>
  <inkml:trace contextRef="#ctx0" brushRef="#br2" timeOffset="77563.4359">4409 10623 90 0,'0'0'37'16,"0"0"0"-16,-2 19 2 15,-13 11-31-15,4 13-4 16,-4 7-1-16,1 12-2 15,-1 5-1-15,3 1-2 16,4 0 0-16,0-7-4 16,11 0-7-16,-10-21-27 15,14 0 3-15,-7-23-3 16,9-2 2-16</inkml:trace>
  <inkml:trace contextRef="#ctx0" brushRef="#br2" timeOffset="77759.4471">4192 11043 76 0,'0'0'41'0,"-21"-15"-1"16,21 15 1-16,0 0-20 16,21-9-16-16,0 4-3 15,8-1-2-15,6-1-2 16,5-6-2-16,9 10-6 15,-6-12-27-15,10 10-1 16,-6-6 0-16,5 6 0 16</inkml:trace>
  <inkml:trace contextRef="#ctx0" brushRef="#br2" timeOffset="78097.4664">4724 10911 102 0,'-12'9'37'16,"-6"-5"0"-16,8 15-8 15,-7-6-23-15,5 9-1 16,-2 2-2-16,7 5-1 15,2 0 0-15,5 2-2 16,1-6 1-16,8 0-1 16,7-10 0-16,7-11 0 15,9-7 0-15,1-9 1 16,6-11 0-16,0-3 1 15,-1-7 0-15,-3-1 0 16,-7 0-1-16,-4 3 2 16,-5 6-2-16,-9 6 1 15,-4 7-2-15,-6 12 0 16,0 0 0-16,0 15-1 0,-1 2-1 15,-2 1-2-15,5 10-3 16,-2-14-11-16,13 10-21 16,-13-24-3-16,29 14 3 15,-10-23-1-15</inkml:trace>
  <inkml:trace contextRef="#ctx0" brushRef="#br2" timeOffset="78568.4934">5316 10479 92 0,'-17'48'40'0,"-8"2"-1"0,10 11-1 15,-6-1-33-15,12 7 1 16,1-2-3-16,5-4-3 15,3-4 1-15,5-6-2 16,2-11 1-16,2-8-2 16,0-10 2-16,1-11-2 15,1-11 2-15,2-8 1 16,-4-9 0-16,-2-7 1 15,2-3-1-15,1-6 2 16,1-5-2-16,1 1 0 16,1 4 0-16,1 4 1 15,1 7-3-15,3 6 1 16,1 9 0-16,0 9-1 0,0 11 1 15,-1 7 0-15,-4 3 0 16,-1 3 0-16,-7 4 0 16,-4 0-1-16,-8-1 0 15,-6-4-2-15,-6 1 2 16,-8-3-3-16,-3-4 1 15,-6-4-2-15,4-3-1 16,-3-13-4-16,12 7-14 16,2-17-14-16,20 11 2 15,-15-31 0-15,26 11 0 16</inkml:trace>
  <inkml:trace contextRef="#ctx0" brushRef="#br2" timeOffset="78938.515">5691 10957 95 0,'0'15'38'16,"0"-15"1"-16,0 0-1 15,15 1-33-15,5-5 0 16,3-7-1-16,5-2-2 15,-2-4 0-15,6-2 0 16,-8-2 0-16,-2-1-1 16,-5-2 0-16,-10 3 0 15,-7 3 0-15,-6 2 0 16,-6 2-1-16,-5 8 0 15,-5 7 0-15,0 12 1 16,-4 10-1-16,0 9 0 0,-1 11 0 16,2 5-1-16,8 2 2 15,2-2-2-15,9-5 0 16,13-13-2-16,11-14-3 15,8-24-14-15,26-4-17 16,-6-22-3-16,17-8-1 16,0-20-1-16</inkml:trace>
  <inkml:trace contextRef="#ctx0" brushRef="#br2" timeOffset="84205.8161">7010 10230 12 0,'0'0'25'16,"0"0"-3"-16,0 0-13 15,14 18 8-15,-14-18-2 16,1 22-1-16,-6-11-8 16,6 10 0-16,-7-3-2 15,7 6 0-15,-5-2 0 16,4 8 1-16,-6-2-3 15,6 8 3-15,-7-1-3 16,2 5 2-16,-2 1-2 0,0 0 0 16,-1 3 0-16,0-3 0 15,2 0 0-15,-1 0 0 16,3-3 0-16,0 3 0 15,1-4-1-15,0 2-2 16,1-1 2-16,1 2-2 16,-1-1 1-16,-1 2-1 15,-1 1 2-15,-4 0-2 16,1 2 1-16,-2-3 1 15,-1 2 0-15,1 1 0 16,-2-2 0-16,2 1 0 16,2 0 0-16,1-3 1 15,1 0-1-15,1 0 0 16,2-1 0-16,-1 2 1 0,2-1-1 15,-2 2-1-15,-1-3 0 16,0 5 1-16,-3-2 0 16,-1 3-1-16,-3-1 1 15,2-1-1-15,-1 2 1 16,-1 3 0-16,-1-3 0 15,3 3 0-15,0-2-1 16,1 1 0-16,0 1 0 16,0 2 0-16,3-2 0 15,0 1-1-15,2 0 1 16,-1 2 0-16,2-2 0 15,1 4 0-15,-3-1 0 16,4 1 0-16,-2 1 1 16,1 0 0-16,1 1 0 15,0-1 0-15,0-2 0 0,-1 3 0 16,1-2-1-16,1 1 0 15,0-2 1-15,-2 0-1 16,2-1 0-16,-1 2-1 16,0-2 1-16,2-2 0 15,-2-1 0-15,0-2 1 16,3-3-1-16,-1-1 1 15,-1-3-1-15,2 0 1 16,-1-2-1-16,-1-2 0 16,-1 3-1-16,2-3 0 15,-2 1 1-15,0-1-1 16,0 0 0-16,-1-4 0 15,1-1 1-15,-1-1-1 16,2-3 1-16,-2-2 0 0,0 1 0 16,2-1 1-16,-2 1-1 15,2-1 0-15,0 2 0 16,2-1 0-16,-1 2 0 15,0-2 1-15,2-1-1 16,-3 0 0-16,1 1 0 16,-1-3 0-16,0-1 0 15,-2 3 0-15,1-1 0 16,0-2 0-16,0 1 0 15,-1 1 0-15,-1 2 1 16,1-2-2-16,1 0 0 16,-2 1 1-16,2 1-1 15,0 0-1-15,2-1 1 16,-2 0-1-16,0-1 1 0,1 0 0 15,-2-2 1-15,1-1-1 16,-4 0 1-16,3-1 0 16,1-1 0-16,-2-1 0 15,-1 2 1-15,2 3-1 16,0-1 0-16,1-1 1 15,-1 2-1-15,0 2 0 16,2-3 0-16,-1 0 1 16,1 0-1-16,0-4 0 15,-1 3 0-15,0-2 0 16,-1-2 0-16,1 0 0 15,-1-1 1-15,0 0-1 16,0 2 0-16,1-4 0 16,-3 1 1-16,2 0-1 0,0 1 1 15,1 1-1-15,0-1 0 16,0 0 0-16,-1 0 0 15,2 0 1-15,-1-1-1 16,1 0 0-16,-1-3 0 16,1 2 0-16,2-1-1 15,-2-2 1-15,0 0 0 16,1 2-1-16,-1-3 0 15,-1-9 0-15,3 17 1 16,-3-17-2-16,4 16 2 16,-4-16-1-16,5 13 1 15,-5-13 0-15,7 13 0 16,-7-13 1-16,7 14-1 0,-7-14 0 15,6 16 0-15,-6-16 0 16,7 17 0-16,-7-17 0 16,7 19 0-16,-7-19 1 15,6 15-1-15,-6-15 0 16,6 13 0-16,-6-13 1 15,8 14-1-15,-8-14 0 16,10 15 0-16,-10-15 0 16,8 13 1-16,-8-13-1 15,10 14 0-15,-10-14 0 16,8 14 0-16,-8-14 0 15,8 12 0-15,-8-12 0 16,9 12 0-16,-9-12 0 16,4 13 0-16,-4-13 0 15,6 12 0-15,-6-12 0 0,8 9 0 16,-8-9 0-16,10 10 0 15,-10-10 0-15,18 7 0 16,-18-7 1-16,20 4-1 16,-10-3 0-16,3 2 0 15,-13-3 0-15,17 3 0 16,-17-3 0-16,17 6 0 15,-17-6 0-15,14 6 0 16,-14-6 0-16,15 7 0 16,-15-7 0-16,11 4 0 15,-11-4 0-15,13 4 0 16,-13-4 0-16,12 4 0 15,-12-4 0-15,17 0 0 16,-17 0 0-16,19-3 0 0,-19 3 0 16,21-5 0-16,-10 4 0 15,-11 1 0-15,18-8 0 16,-18 8 0-16,16-10 0 15,-16 10 0-15,13-12 0 16,-13 12 0-16,13-15 0 16,-13 15 0-16,14-18 0 15,-5 7 0-15,0-1 0 16,2-1 0-16,1-2 0 15,-1 3 0-15,3-2 1 16,-3-1 0-16,1 0-1 16,-1-1 1-16,0-2 0 15,0-2 0-15,-5-2-1 0,5 0 1 16,-4-3 0-1,1 1-1-15,0-1 2 0,0 0-2 16,0 1 2-16,0 3-2 16,-1 2 1-16,1 0 0 15,-1 3-1-15,-1 1 0 16,1 0 0-16,-1-2 1 15,-2 1-1-15,2-3 0 16,0 0 0-16,0-4 0 16,1 0-1-16,0-1 1 15,2 0 0-15,-1 1 0 16,0 2 0-16,1 1 0 15,-1-1 0-15,1 1 0 16,-1 0 0-16,-1-5 0 0,-2 0 0 16,1-4 0-1,0-4-1-15,0-1 2 0,-2-3-2 16,2-4 2-16,-1 0 0 15,-2 0 0-15,3 2 1 16,0-2-1-16,-1 5 0 16,0-1 0-16,0 0 0 15,0 1-1-15,2-1 0 16,0-1 0-16,-2-5-1 15,-1 0 1-15,0-2 0 16,1-4 0-16,1 1 0 16,-2 3 0-16,2-3-1 15,0 6 2-15,-1 0 0 16,1 1-1-16,-2 4 1 15,2-2-1-15,2 2 1 0,-2-4-1 16,3 2 1-16,0-2-1 16,1-2 0-16,-2-1 0 15,1-3-1-15,-2 0 1 16,-1-1 0-16,0 3 0 15,-3-1-1-15,0 4 1 16,2-2 0-16,-3 1 0 16,1 0 0-16,1 3 0 15,2-3 1-15,-1 1-1 16,3-3 1-16,1-4-1 15,-3 3 0-15,3 0 0 16,1 0 0-16,-4 0 0 16,0 2 0-16,1 0 0 15,-2 3-1-15,-3 0 2 0,0 1-2 16,2-2 1-16,-1 2 2 15,1 0-2-15,1-4 1 16,1 0-1-16,0-2 1 16,4 0 0-16,-2-3 0 15,0 3-1-15,-1 1 0 16,-1-1 0-16,-1-2 0 15,-1 2 0-15,-1-2 0 16,0 3 1-16,0 0-1 16,1 2 0-16,-1-2 2 15,-1 3-1-15,3 1-1 16,0 1 1-16,-1 0-1 15,0 1 1-15,-1 0-1 16,1-2 1-16,-3 2-3 0,1-1 2 16,0-2 0-16,-2-1 0 15,2 1 0-15,-1 0 0 16,-1-2 0-16,0 4 0 15,1 0 0-15,-1 2-1 16,1 3 1-16,0 4 1 16,-1 3 0-16,1 2-1 15,-2 3 2-15,2 0-2 16,-2 1 2-16,-1-2-2 15,1-1 2-15,-3 0-2 16,1-4 0-16,0 1 0 16,3 1 0-16,-3-3 0 15,2 3 0-15,2 2 0 16,-1 2 0-16,2 2 0 15,1 1 0-15,-2 2 0 0,0 2-1 16,0-3 2-16,1 0-2 16,0-1 1-16,1-1 0 15,-1-2 1-15,0 3-1 16,1 2 0-16,-2 1 0 15,-1 3 0-15,4 4 0 16,-4 10 0-16,1-16 0 16,-1 16 0-16,4-11 0 15,-4 11 0-15,6-18 0 16,-1 7 0-16,0 0 0 15,0-2 0-15,1 2 0 16,-1-1 0-16,-5 12 0 16,7-14 0-16,-7 14 1 15,0 0-1-15,0 0 0 0,0 0 1 16,0 0-1-16,0-11 2 15,0 11-2-15,0 0 1 16,0-11-1-16,0 11 1 16,0 0-1-16,1-11 0 15,-1 11 0-15,0 0 0 16,0 0-1-16,0 0 1 15,0 0-2-15,0 0 0 16,0 0-2-16,0 0-6 16,0 0-9-16,-1 15-5 15,-10-19-5-15,17 17-1 16,-6-13-1-16,0 0-3 15,0 0 0-15</inkml:trace>
  <inkml:trace contextRef="#ctx0" brushRef="#br2" timeOffset="87752.0191">7449 9332 21 0,'14'-9'24'16,"-14"9"2"-16,0 0-6 15,0 0-5-15,0 0-3 16,0 0-1-16,0 0-2 15,12-1-1-15,-12 1-2 0,0 0-1 16,0 0-1-16,16 1 0 16,-16-1-2-16,0 0 3 15,11 19-3-15,-8-4 1 16,-6 2-1-16,0 8-1 15,-7 1 1-15,-2 7 0 16,-2 2-1-16,-2 3 1 16,-4-4 0-16,4 3 0 15,-6-4 0-15,4 0 0 16,-2-4-1-16,5-3 1 15,1 0-1-15,2-2 0 16,2 0-1-16,1 2 1 16,4-5-1-16,2 5 1 0,0-1 0 15,3 1-1-15,4 0 1 16,-2 1-1-16,5-1 1 15,2 1 0-15,3-1 0 16,1-2-1-16,4-4 1 16,-1-2 0-16,4-4-1 15,2-6 1-15,-7-5-1 16,3-6 1-16,-2-7-1 15,-3-7 0-15,-2-9 1 16,0-6-1-16,-4-6 0 16,0-6 0-16,-3-4 1 15,-4-4-2-15,-2 0 1 16,-1-1 0-16,0 3-1 15,-4 2 1-15,0 2 0 0,0 4 0 16,0 4 1 0,0 5-1-16,1 4 1 0,-1 7 0 15,1 2 0-15,2 5-1 16,4 15-3-16,-4-22-4 15,18 22-19-15,-5-13-11 16,11 5 0-16,3-7-2 16,10 3 2-16</inkml:trace>
  <inkml:trace contextRef="#ctx0" brushRef="#br2" timeOffset="90550.1792">6737 13947 44 0,'-14'11'33'16,"0"-4"1"-16,8 4 0 15,6-11-25-15,0 0-2 16,21 8-2-16,14-7 1 15,6-8-2-15,15 1 0 16,9-6-1-16,9-2-1 16,9-3-1-16,0 0 0 15,-1-2 0-15,-4 3-2 16,-6 4-2-16,-11-4-4 15,7 9-28-15,-22-3-2 16,-5 7 0-16,-12-6 0 16</inkml:trace>
  <inkml:trace contextRef="#ctx0" brushRef="#br2" timeOffset="91624.2404">8075 13194 69 0,'0'0'36'0,"0"0"1"0,5-22-4 15,12 9-29-15,7-6-2 16,6 1 0-16,3-1 0 15,2 4-1-15,-4 1 0 16,-3 10 0-16,-9 8-1 16,-7 10 1-16,-13 14 0 15,-10 10-2-15,-10 7 2 16,-6 9-1-16,-7 5 0 15,2 1 0-15,-3-2 1 16,5-3-1-16,8-10 0 16,6-9 0-16,13-11 0 15,8-8 1-15,13-13-2 16,11-11 0-16,12-7-1 15,6-10-3-15,17 6-14 16,-4-10-17-16,10 1-1 0,-10-1-1 16,1 8 0-16</inkml:trace>
  <inkml:trace contextRef="#ctx0" brushRef="#br2" timeOffset="91971.2604">9196 12875 72 0,'-14'-40'38'15,"-4"11"-1"-15,-16 4 1 16,2 17-35-16,-10 11-2 16,0 15 2-16,0 16-2 15,2 12 1-15,2 13-2 16,7 7 1-16,5 8 0 15,8-1-1-15,6 2 0 16,10-5-1-16,6-2-3 16,6-18-6-16,10 1-27 15,-3-17 0-15,6-3-2 16,-8-13 2-16</inkml:trace>
  <inkml:trace contextRef="#ctx0" brushRef="#br2" timeOffset="92288.2786">8748 13400 73 0,'-10'-6'37'16,"-1"-5"1"-16,11 11 1 16,4-12-35-16,12 6-1 15,3-1 0-15,8 1-1 16,3-1 0-16,4 4 0 15,-2-1-1-15,3 3 0 16,-4 1 0-16,-2 4-1 16,-4 2 1-16,-6 3-1 15,-1 1 1-15,-7 5-1 16,-4 2 0-16,-7 3 0 15,-1 5 0-15,-6 1-1 16,1 1-1-16,-1-3-1 0,-1 2-2 16,-1-18-8-16,9 5-25 15,0-13 0-15,7-20-2 16,1-10 2-16</inkml:trace>
  <inkml:trace contextRef="#ctx0" brushRef="#br2" timeOffset="92713.3029">9145 13066 76 0,'0'0'38'16,"-1"20"-1"-16,1-20-2 15,0 0-33-15,15 9 0 16,-1 2 1-16,-5-1-1 0,5 5 0 15,-1 3 0-15,-3 7 0 16,-3 3 0-16,0 6-1 16,-4 0 1-16,-5 2-1 15,0 0 1-15,-2-3-2 16,-1-5 1-16,1-5-1 15,2-8 1-15,2-15 0 16,0 0-1-16,13-6 0 16,-2-12 1-16,6-5-1 15,2-7 0-15,2 0 1 16,2-2 0-16,-3 3 0 15,0 6-1-15,-5 10 1 16,-2 5-1-16,-13 8 1 0,13 15-1 16,-10 2-1-16,0 6 0 15,-3 1-1-15,5 4-1 16,-2-6-1-16,8 7-3 15,-5-16-4-15,18 4-26 16,-9-11-1-16,12-1-1 16,-5-12 1-16</inkml:trace>
  <inkml:trace contextRef="#ctx0" brushRef="#br2" timeOffset="93202.3309">9626 13249 63 0,'-9'-27'38'16,"-3"13"0"-16,-10-3 1 15,6 17-28-15,-10-4-4 16,4 18 0-16,-3 6-3 0,5 8-2 15,-2 6 1-15,7 3-2 16,9 1 1-16,5 0-2 16,7-6 1-16,7-9 0 15,6-8-1-15,7-10 1 16,2-12 0-16,2-10-1 15,-1-7 1-15,0-7-1 16,-5-4 1-16,-4-2 0 16,-6 4-1-16,-4 3 1 15,-5 4-1-15,-4 10 0 16,-1 16-1-16,-12 1 2 15,0 21-1-15,-3 13-1 16,-4 15 0-16,0 13 0 16,-3 11 1-16,4 5-1 0,-3 2 1 15,6-6-1-15,0-6 2 16,7-10-1-16,-1-12 0 15,7-15 1-15,1-11-1 16,1-21 0-16,0 0 1 16,12-18-1-16,-3-10 0 15,0-9 0-15,2-10 0 16,-2-7-1-16,5-6 0 15,-4-3-2-15,5 7 0 16,-3-2-3-16,8 21-8 16,-17-7-24-16,12 18-2 15,-4 2 0-15,7 13 1 16</inkml:trace>
  <inkml:trace contextRef="#ctx0" brushRef="#br2" timeOffset="94111.3829">9828 13349 79 0,'3'11'40'16,"-3"-11"-1"-16,9-11 1 15,-6-1-36-15,12-2-1 16,2-5-1-16,3-3 0 15,2-2-1-15,-1 1 1 16,-2 0-2-16,-5 3 2 16,-4 3-2-16,-7 4 2 0,-3 13-2 15,-14-10 1 1,-4 13-1-16,-1 7 1 0,-2 7-1 15,-1 5-1-15,-1 4 2 16,6 4-2-16,3 3 2 16,4-1-1-16,9-1 0 15,7-7 0-15,7-7 0 16,8-5 0-16,5-10 1 15,7-5-1-15,0-10 0 16,4-3 0-16,-1-4 0 16,-2-2 0-16,-4-2 1 15,-7 6-1-15,-3-2 1 16,-6 10 0-16,-14 10-1 15,14-13 1-15,-14 13-1 16,-5 15 0-16,-1 1 0 0,-2 3-1 16,1 5 0-16,-2-1 1 15,1 3-1-15,3-5 0 16,-1-4 1-16,5-5 0 15,1-12 0-15,0 0 0 16,15-19 0-16,-7-1 0 16,2-7 0-16,0-4 1 15,-1-1-2-15,-2 1 2 16,1 2-1-16,-3 5 1 15,0 3-2-15,-1 4 2 16,3 2-1-16,6 3 0 16,3 1 0-16,3 1 0 15,3 1 0-15,2 1 0 16,3 2 1-16,-1-1-1 0,-4 4 0 15,-4 2 0-15,-4 1 0 16,-14 0 0-16,10 7 1 16,-10-7-1-16,-6 10 0 15,6-10 0-15,-18 17 0 16,5-6 1-16,1 1-1 15,1 1 0-15,2 0 0 16,3 2-1-16,3-3 2 16,5 2-2-16,-2-14 2 15,17 16-2-15,-1-13 2 16,4-1-1-16,1-1 0 15,0-1 1-15,-3 2 0 16,0 5 0-16,-8 5-1 16,-4 5 1-16,-7 9-1 0,-6 0-1 15,-5 9-1-15,-5-4-2 16,3 9-7-16,-13-21-16 15,14 8-13-15,-7-13 1 16,9-1-4-16,-4-14 2 16</inkml:trace>
  <inkml:trace contextRef="#ctx0" brushRef="#br2" timeOffset="94726.4175">8229 14155 61 0,'-15'9'37'15,"-8"0"0"-15,4 13-1 16,0 0-31-16,3 10 0 16,-3 1-1-16,6 2-1 15,4-2 0-15,6 1 0 16,6-8-1-16,7-6 0 15,6-10 0-15,9-8-1 16,1-10 1-16,3-6-1 16,1-8 0-16,-2-4 0 15,-3-3 0-15,-9-2-1 16,-8 3 1-16,-8 3-1 15,-9 5 0-15,-11 4 0 16,-4 8-1-16,-4 6 0 0,0 6-1 16,0 3 0-16,9 7-2 15,3-3-1-15,16 10-5 16,0-21-22-16,25 14-7 15,4-17 0-15,19-1 0 16</inkml:trace>
  <inkml:trace contextRef="#ctx0" brushRef="#br2" timeOffset="94976.4319">8857 13776 57 0,'-34'-11'37'0,"5"15"-1"15,-9 6-1-15,8 19-26 16,-7 9-2-16,9 16-3 16,1 9-1-16,7 10-1 15,6 2 0-15,7 1-1 16,9-3-2-16,5-10-3 15,14-2-9-15,-6-24-24 16,10-4-1-16,-4-21-1 16,4-7 1-16</inkml:trace>
  <inkml:trace contextRef="#ctx0" brushRef="#br2" timeOffset="95126.4404">8583 14216 78 0,'-16'-14'40'0,"16"14"-2"0,5-17 1 16,12 5-38-16,17 3-5 15,5-10-30-15,19 6-4 16,5-6-1-16,11 3 0 16</inkml:trace>
  <inkml:trace contextRef="#ctx0" brushRef="#br2" timeOffset="96153.4997">9230 14420 45 0,'-11'-13'36'0,"-1"7"1"15,-13-1-1-15,10 8-26 16,-17-9-1-16,4 15-2 15,-6-3-2-15,8 9 0 16,0 0-2-16,7 10 0 16,4 0-1-16,5 3 0 15,7 1 0-15,10-2-1 16,6-4 0-16,6-6 0 15,7-8-1-15,5-6 1 16,4-9 0-16,3-7-1 16,-2-7 1-16,0-2-1 15,-6-6 1-15,-2 1-1 16,-6-5 1-16,-6 3-1 0,-6 3 0 15,-4 3 1-15,-4 9-1 16,-2 16 0-16,0 0 0 16,-16 19 0-16,6 18-1 15,1 13 1-15,-4 17 0 16,2 8-1-16,1 9 0 15,1 5 1-15,2-4-1 16,2-5 1-16,0-10 0 16,1-9 0-16,2-16 1 15,-2-12 0-15,-2-13 1 16,6-20-1-16,-22 3 0 15,10-18 0-15,-2-11 0 16,1-8-1-16,0-7 0 16,4-7 0-16,4-4 0 15,5 1 0-15,5 1-2 0,4 1 1 16,11 8-2-16,1-4-1 15,11 9-6-15,-5-15-13 16,14 17-17-16,-5-12 1 16,12 3-1-16,-5-10 1 15</inkml:trace>
  <inkml:trace contextRef="#ctx0" brushRef="#br2" timeOffset="96396.5134">9667 13999 78 0,'-11'36'40'16,"-9"5"-2"-16,5 16 1 0,-3 2-35 16,0 9-1-16,2-1-1 15,5-2 0-15,3-3-1 16,5-8-1-16,9-8-3 15,1-13-1-15,16-4-5 16,-9-23-30-16,20-3 1 16,-4-15-3-16,7-4 3 15</inkml:trace>
  <inkml:trace contextRef="#ctx0" brushRef="#br2" timeOffset="96732.5327">9850 14335 79 0,'-12'-11'40'15,"12"11"0"-15,-19 6 1 16,13 9-36-16,-1 2-1 0,3 8-2 15,3 1 0-15,2 5 0 16,3-1-1-16,0 0 1 16,4-4-2-16,3-6 1 15,3-6 0-15,4-7-1 16,2-10 1-16,4-10-1 15,-1-5 1-15,2-9-1 16,-1-6 1-16,-2-1-1 16,-2 1 1-16,-5-1-1 15,-2 8 0-15,-5 5 0 16,-4 9 0-16,-4 12 0 15,0 0-1-15,5 22 1 16,-5 3-2-16,-2 5 0 16,5 5-3-16,-3-5-1 15,14 12-13-15,-15-19-21 0,17 2 1 16,-4-17-3-16,13-2 3 15</inkml:trace>
  <inkml:trace contextRef="#ctx0" brushRef="#br2" timeOffset="96957.5457">10369 14229 72 0,'-24'-11'40'16,"10"23"-1"-16,-11-4 2 15,5 14-31-15,-6 1-6 16,6 6 0-16,1 0-2 0,8 2 0 15,3-4-2-15,10-2 0 16,11-2-3-16,1-13-3 16,22 8-14-16,-6-22-19 15,17 0-1-15,-9-13-1 16,13 0 1-16</inkml:trace>
  <inkml:trace contextRef="#ctx0" brushRef="#br2" timeOffset="97242.5619">10584 14221 78 0,'-19'13'41'15,"-9"1"-1"-15,7 12 1 16,-4-1-36-16,6 10-1 16,-3-2-1-16,5 4 0 15,9-4-1-15,7-3 0 0,3-7 0 16,7-5-1-16,4-10 0 15,6-9-1-15,1-11 1 16,-1-6-1-16,0-7 1 16,-3-2-1-16,-3-8 0 15,-5 1-1-15,-2 0-1 16,-2-2 0-16,-2 11-3 15,-4-1-2-15,2 26-11 16,3-26-20-16,-3 26-3 16,15-4 0-16,-2 9 1 15</inkml:trace>
  <inkml:trace contextRef="#ctx0" brushRef="#br2" timeOffset="97573.5809">10838 14173 77 0,'-22'-5'42'0,"4"13"-2"15,-9-4 2-15,7 10-35 16,-4-2-4-16,4 4 0 16,2 2-1-16,8 2-1 15,8-2 0-15,7 1-1 16,4-5 1-16,6-3-1 15,4-3-1-15,1-2 1 16,3-1 1-16,-3-2-1 16,-3 3 0-16,-3 1 0 15,-7 3 0-15,-3 5 1 16,-6 5-1-16,-6-1 0 0,1 3 0 15,-2-3-2-15,1 0-2 16,8-19-3-16,-6 24-14 16,6-24-19-16,5-16-1 15,2-7-1-15,11-2 1 16</inkml:trace>
  <inkml:trace contextRef="#ctx0" brushRef="#br2" timeOffset="97896.5994">11009 14218 82 0,'-3'21'40'0,"-4"-7"1"16,10 2-3-16,-3-16-34 16,9 12-1-16,5-16-1 15,5-3 0-15,1-4 0 0,-1-5-1 16,-2-1 0-16,-4 0 0 15,-6 0 0-15,-5-1-1 16,-6 2 1-16,-6 5-1 16,-7 3 1-16,-3 7-1 15,-4 6 0-15,0 10 0 16,-1 10 1-16,1 6-1 15,8 7 0-15,9 2 1 16,5 2-1-16,10-8-2 16,13-1-2-16,3-21-8 15,24 8-17-15,-10-27-13 16,9-4 0-16,-7-17-1 0</inkml:trace>
  <inkml:trace contextRef="#ctx0" brushRef="#br2" timeOffset="98516.6348">8222 15255 43 0,'7'-18'36'0,"-7"18"2"16,-15-2-2-16,1 19-21 15,-10-5-11-15,-4 9-1 16,-6 0 0-16,8 8 0 0,-7-4 0 16,14 4 0-16,-1-6-1 15,14-2 0-15,6-6 0 16,10-6-1-16,14-8 0 15,7-2 0-15,7-5 0 16,-1 0-1-16,6 0 1 16,-9 3 0-16,-4 2 0 15,-8 5-1-15,-22-4 1 16,8 25-1-16,-19-8 0 15,-5 1-1-15,-5 3-1 16,1-8-3-16,2 2-3 16,0-20-13-16,18 5-18 15,5-11 0-15,14-3-1 16,2-16 2-16</inkml:trace>
  <inkml:trace contextRef="#ctx0" brushRef="#br2" timeOffset="98812.6518">8486 15303 76 0,'-17'23'40'15,"-11"-2"-2"-15,9 14-1 16,-5-11-34-16,6 5 1 16,4-5-2-16,7 1 0 15,13-3 0-15,7-3-2 16,11-8 2-16,1-3-1 15,10-8 0-15,0-5 1 16,-2-10-1-16,1-6 0 0,-9-6-1 16,-4-4 2-1,-10-4-3-15,-2-2 0 0,-10-1-1 16,-5 0-1-16,-2 4-1 15,-4 4-2-15,6 13-2 16,-10-7-10-16,16 24-18 16,0 0-3-16,0 0-1 15,0 0 2-15</inkml:trace>
  <inkml:trace contextRef="#ctx0" brushRef="#br2" timeOffset="99038.6647">8883 15150 79 0,'-22'60'40'0,"7"9"-2"15,-5-17-4-15,9 5-32 16,10-9 0-16,6-10-4 15,11-7-3-15,-1-24-12 16,17 1-22-16,-6-15 0 16,10-4-1-16,-8-13 2 15</inkml:trace>
  <inkml:trace contextRef="#ctx0" brushRef="#br2" timeOffset="99369.6836">9107 15307 74 0,'-24'13'40'0,"16"10"0"0,-17-7-2 16,16 10-34-16,-1 1 0 15,5 4-1-15,0-5 0 16,6 1-2-16,4-6 1 16,7-6-2-16,5-8 1 15,5-7 0-15,6-10 0 16,1-7 1-16,3-6-2 15,-2-6 2-15,1-2-2 16,-5 0 2-16,-5 6-1 16,-6 0-1-16,-3 9 1 15,-7 5 0-15,-5 11-1 16,0 0 0-16,0 12 1 15,-3 6-2-15,2 6-2 16,-1-2-2-16,6 14-8 0,-13-18-13 16,18 11-16-16,-9-16 1 15,9 3-1-15,-9-16 0 16</inkml:trace>
  <inkml:trace contextRef="#ctx0" brushRef="#br2" timeOffset="99766.7061">9650 14916 71 0,'0'0'39'0,"0"0"-1"15,12 37-1-15,-14-7-34 16,-3 14-1-16,-2 8-2 15,0 9 1-15,-1 3-1 16,-1 2 0-16,2 0-1 16,2-12-5-16,10 5-18 15,-8-27-13-15,9-4-1 0,-6-28-2 16,11 10 2-16</inkml:trace>
  <inkml:trace contextRef="#ctx0" brushRef="#br2" timeOffset="99969.7174">9555 15311 72 0,'0'0'42'15,"-18"-10"-2"-15,18 10 1 16,-2 10-31-16,2-10-8 16,24 6 0-16,-4-5-2 15,4 3 0-15,4-4-1 16,5 0-1-16,0-6-1 15,5 5-4-15,-8-15-13 16,14 8-20-16,-9-10 0 0,2 7 0 16,-10-9 0-16</inkml:trace>
  <inkml:trace contextRef="#ctx0" brushRef="#br2" timeOffset="100150.7283">9965 15194 55 0,'-13'18'41'15,"6"10"-1"-15,-7-5 1 16,8 19-20-16,-3-12-19 15,3 3 0-15,4-3-2 16,2-2-2-16,6-1-2 16,-6-27-14-16,19 26-20 15,-19-26-2-15,28-1 0 0,-15-17-1 16</inkml:trace>
  <inkml:trace contextRef="#ctx0" brushRef="#br2" timeOffset="100293.7364">10000 15077 58 0,'-15'-31'38'0,"6"11"-2"15,0-4-13-15,9 24-13 16,0 0-19-16,0 0-24 16,10 13-2-16,-1-6-2 15,11 2 1-15</inkml:trace>
  <inkml:trace contextRef="#ctx0" brushRef="#br2" timeOffset="100856.7687">10208 15177 45 0,'-7'26'38'0,"-10"-2"3"15,7 5-2-15,-4-10-13 16,0 11-22-16,5-7 0 16,5 5-1-16,2-2 0 15,4-4-1-15,1-5-1 16,9-3 0-16,0-10 0 15,5-7-1-15,2-11 0 16,2-5 0-16,-1-8 0 16,0-4 0-16,1-5-1 15,-7-2 0-15,-1 5 1 16,-5 2-1-16,-1 6 1 15,-4 6 0-15,-1 4 0 0,-2 15 0 16,-2-12 1-16,2 12-1 16,0 0 1-16,0 0-1 15,19 3 1-15,-5-1 0 16,6-1 0-16,2 1 0 15,0 4 0-15,3 3 1 16,-4 4-1-16,-1 5 1 16,-10 7 0-16,-3 2-1 15,-9 4 0-15,-5 3 1 16,-5-3-1-16,-1-2-1 15,1-7 0-15,2-6 1 16,10-16-1-16,0 0 0 16,21-15 0-16,4-5 0 15,7-7 1-15,4 1-1 0,2-1 0 16,0 7 0-16,-2 8 0 15,-8 9 0-15,-2 10-2 16,-8 6-1-16,-1 10-9 16,-17-23-9-16,21 28-20 15,-21-28-1-15,18 20-1 16,-18-20 0-16</inkml:trace>
  <inkml:trace contextRef="#ctx0" brushRef="#br2" timeOffset="102711.8748">4076 13041 42 0,'0'0'33'0,"-1"-15"1"16,1 15-16-16,16-5 9 15,2 11-20-15,0-4-1 0,12 10-1 16,5-4 0-16,10 4-1 16,7-6-2-16,11 1 0 15,11-5 0-15,12-4 0 16,5-7 0-16,11-2-1 15,5-6 0-15,7-3 0 16,2-3-1-16,4 1 1 16,-8-1-1-16,-7 3 1 15,-5 2-1-15,-11 4 0 16,-14 5 0-16,-15 3 0 15,-15 4 1-15,-18 4-1 16,-13 2 0-16,-14-4 1 16,-11 10-1-16,-9-7 1 0,-8-3 0 15,-5-3-1-15,-4-9 0 16,-4-2 0-16,-1-5 1 15,3-7-1-15,0-4 0 16,2-1 0-16,3-1 1 16,4-2-1-16,2 6 1 15,6 2-1-15,3 4 1 16,7 6-1-16,12 16 0 15,-10-12 0-15,10 12 0 16,16 4 0-16,4 3 0 16,11 1 0-16,10 3 0 15,8 1 0-15,8 0 1 16,6 2-1-16,3-1 0 15,0 6 1-15,-5 4-1 0,-9 7 0 16,-14 8 1-16,-15 13 0 16,-18 7-1-16,-23 11 1 15,-19 8-1-15,-14 2 0 16,-16 2 0-16,-9-7 1 15,2-10-3-15,5-19-4 16,23-8-16-16,8-38-17 16,30-18 1-16,19-28-3 15,37-22 1-15</inkml:trace>
  <inkml:trace contextRef="#ctx0" brushRef="#br2" timeOffset="103859.9399">9186 12139 53 0,'21'2'33'0,"4"3"-2"16,10 2-3-16,-10-4-23 15,16 6 0-15,1-7 0 16,11 4-1-16,5-6 0 15,14 3 1-15,5-6-1 16,14 3-1-16,2-5 0 16,9 2-1-16,-1 0 0 0,2 4-1 15,0 1-1-15,2 1 1 16,-5 3-1-16,-5 2 0 15,-2 0 0-15,-7-2 1 16,-4 1-1-16,-3 0 1 16,-6-4 1-16,-8-1-1 15,-6-2 0-15,-6 0 1 16,-7-3-1-16,-4-1 0 15,-13-1-1-15,-7-1 1 16,-12-3-1-16,-10 9 0 16,-4-17 1-16,-14 7-1 15,-9 1 1-15,-7 0-1 16,-3-2 0-16,-2 0 1 15,-3 0-1-15,3 0 1 0,-1-3 0 16,8 5-1-16,4-3 0 16,6 3 1-16,9 0-1 15,13 9 0-15,-2-18 1 16,18 9-1-16,8-1 0 15,12-2 0-15,11 1 0 16,7-1 0-16,11 3 0 16,3 2 0-16,2 5 0 15,-3 5 0-15,-9 9 1 16,-9 10-1-16,-16 8 1 15,-17 10 0-15,-17 6-1 16,-17 5 2-16,-16 3-1 16,-4 0 0-16,-10-5 0 15,2-10 0-15,3-7-3 0,7-17-1 16,17-3-11-16,0-26-24 15,23-8 0-15,6-16-3 16,24-9 1-16</inkml:trace>
  <inkml:trace contextRef="#ctx0" brushRef="#br2" timeOffset="107152.1287">12585 10148 63 0,'0'0'29'15,"8"-12"0"-15,-8 12-5 16,0 0-18-16,3-13-3 15,-3 13 1-15,0 0-1 0,-2 11 2 16,2-11 0-16,-2 29 1 16,-2-12-1-16,4 11-1 15,-1-1 0-15,1 8 0 16,0 1-2-16,-1 6 0 15,-3 3-1-15,4 6 1 16,-2 1-2-16,0 1 1 16,-1 5 0-16,1-2 0 15,2 4 0-15,0-2-1 16,0-1 1-16,2 1-2 15,1 0 1-15,-3-1-1 16,1 5 1-16,-4 0-1 16,1 2 1-16,-4 4 0 15,1 0 1-15,-4 0 1 0,-3 4-1 16,4 1 2-16,-6 0-1 15,2-1-2-15,-1-1 2 16,1 3-2-16,0-3 0 16,0 2 0-16,3-1 0 15,-2-1-2-15,1 1 3 16,2-1 0-16,0 1-1 15,0-4 0-15,1 1 0 16,-3 0 0-16,0-1 0 16,-2 1 0-16,-1 0 0 15,0 2 0-15,-2-2 0 16,1 0 0-16,1-2 1 15,4-1-1-15,0-4 0 16,1-2 0-16,3-6 0 16,3-1-1-16,0-2 1 0,0-1 0 15,1 1 0-15,0-3-1 16,0 2 1-16,-3-1 1 15,1 3-1-15,-3 0 0 16,0-1 0-16,-1-2 0 16,-1 2-1-16,0-1 0 15,0-4 1-15,-2 2-1 16,0 1 0-16,1-2 0 15,0 2 1-15,-2 0-1 16,3 0 1-16,0 3 1 16,2 0-1-16,1 1 0 15,0-1 0-15,0-3 0 16,2-2 0-16,2 0 0 15,-3-2 0-15,1-3-1 0,-1-1 0 16,2-2 0-16,-3 2 0 16,1-2 0-16,0 1 1 15,-2-1 0-15,5 2-1 16,-4-1 2-16,3-3-1 15,-2 1 0-15,5-3 0 16,-2-1 0-16,1-4 0 16,-1-2 0-16,1-4 0 15,0 3 0-15,0-4-1 16,0-4 2-16,-2 1-1 15,0 0 0-15,1-4 0 16,0-1 0-16,1-1 0 16,0-2 0-16,0 0-1 0,0-12 1 15,4 19 0-15,-4-19 0 16,6 14-1-16,-6-14 1 15,9 12 0-15,-9-12 0 16,11 11 1-16,-11-11-1 16,13 14 0-16,-13-14 0 15,9 19 1-15,-9-19-2 16,9 17 2-16,-9-17-2 15,12 20 1-15,-12-20-1 16,16 17 1-16,-16-17 0 16,20 17 0-16,-10-12 0 15,3 2 0-15,2 0 0 16,-2-3 0-16,-2 0 0 15,3-2 0-15,0-2 0 0,0-1 0 16,-1-2 1-16,1-2-1 16,-2-2 0-16,1-1 0 15,1 0 0-15,-2 0 1 16,-1-1-1-16,2 4 0 15,-2 1 0-15,-1 2 0 16,-10 2 0-16,19-2 0 16,-19 2 0-16,19-4 0 15,-7-2-1-15,-12 6 1 16,22-23 1-16,-10 5-2 15,2-5 1-15,-1-3 0 16,-1-2 0-16,1 0-1 16,-3 0 2-16,4 3-1 15,-5 2 0-15,-3 4 0 0,3 1 0 16,-4 1 0-16,1-3 0 15,1 0 0-15,0-3 0 16,2-7 0-16,0-2 0 16,-1-4 0-16,2-4 0 15,0 1 0-15,2 0 0 16,-2 3 0-16,-1 0 0 15,0 8 0-15,2 4 0 16,-5 3 0-16,3 4 0 16,-2 1 0-16,2 0 1 15,-3-3 0-15,3-1 0 16,2-5 0-16,0-2 0 15,2-3 0-15,2-1 0 16,3-3 0-16,-2 1-1 16,1-1 0-16,0 3 0 0,-1 4 0 15,-2 0 0-15,-1 0 0 16,-3 3 0-16,1-2 0 15,-4-4 0-15,1-1 0 16,2-3 0-16,-2-4 0 16,3-2 0-16,-3-3 0 15,3 0 1-15,0 0 0 16,-1 0 0-16,0 3 0 15,-3 2-1-15,-1-1 1 16,-1 3 1-16,2-2-1 16,-3-1-1-16,-1-1 0 15,2-3 0-15,-1-3 0 16,2 0 0-16,-1-2 0 15,-1-2 0-15,4 1 0 0,-2 1 0 16,-1 1 0-16,0 1 1 16,-1 2-1-16,-3-2 0 15,2-2 0-15,-3 0 1 16,2 1-1-16,-2-3 0 15,1 0 0-15,3 0-1 16,-3-1 1-16,3 2 0 16,1 3 0-16,1 1 0 15,-2 2 0-15,1 3 0 16,-3-3 0-16,1 3 1 15,-1-2-1-15,-2 3 0 16,0-3 0-16,0 2 0 16,3 1 0-16,-1-2 0 15,2 2 0-15,1 0-1 16,1 3 1-16,2-1 0 0,-1 0 0 15,1 2 0-15,0 1 0 16,-1 0 0-16,-1 3 0 16,-4-2 0-16,2 2 0 15,-3-1 0-15,-1-2 0 16,-4-1 2-16,3 0-3 15,-1-2 2-15,1 1-1 16,1-2 0-16,3 0 0 16,4-1 0-16,-1 2 0 15,5-2-2-15,1 1 2 16,-2-1 0-16,3-2 0 15,-2 1 0-15,-2-2 0 16,-7 0 0-16,3 1 0 16,-5-2 0-16,0 1 0 0,-3-2-1 15,2 3 2-15,1-2 0 16,1 4 0-16,3 1 0 15,2 1 0-15,1 1 1 16,2 2-2-16,4 0 2 16,-3 1-2-16,1 2 0 15,-1-2 0-15,-1 2 0 16,-1 0 0-16,-3-1 0 15,-4 2 0-15,-1-1 0 16,-1 4 0-16,-3-2 0 16,2 3 0-16,0-3 0 15,1 4 0-15,0-1 0 16,2 0 0-16,1-1-1 0,0 1 1 15,3-1 0-15,-2 1 0 16,0 4 0-16,0 0 1 16,-2 2-2-16,2 4 1 15,-3 2 2-15,0 2-2 16,-3 0 0-16,5-1 0 15,0-2-1-15,-2 0 1 16,2-1 0-16,0-1 0 16,1 2 0-16,-1 1 1 15,-1 3-2-15,-1 11 1 16,-1-14 0-16,1 14 0 15,0 0-1-15,0 0 1 16,0 0-1-16,0 0 1 16,-9-3-1-16,9 3 2 0,0 0-2 15,0 0 1-15,0 0-1 16,0 0-2-16,-12-7-3 15,15 22-7-15,-17-11-10 16,15 14-13-16,-9-6-1 16,8 9 0-16,-6-5 0 15</inkml:trace>
  <inkml:trace contextRef="#ctx0" brushRef="#br2" timeOffset="108570.2099">12375 13844 6 0,'0'0'25'0,"-20"2"1"0,20-2 2 15,-11 3-18-15,11-3-2 16,-12 0 1-16,-1-3 0 15,13 3 1-15,-12 2-2 16,12-2 1-16,-11 2-2 16,11-2 1-16,0 0 0 15,0 0-2-15,-11 2-1 16,11-2-1-16,0 0 0 15,0 0-2-15,0 0 1 16,11-3-1-16,-11 3 0 16,16 0-1-16,-5 1 0 15,3 3 0-15,-3-1 0 16,4 2-1-16,2 1 1 15,-2 0-1-15,2 0 0 0,4 0 1 16,1-1 0-16,5-2 0 16,-2-2-1-16,5-1 1 15,1-1 0-15,4-2 0 16,1-4 0-16,-1 2-1 15,0-2 1-15,-1 3-1 16,-1 1 0-16,-2 5 0 16,-6 1 0-16,0 4 0 15,-3 1 0-15,-2 2 1 16,-5 0-1-16,2-1 0 15,-2-2 0-15,-1-1 0 16,0-3 0-16,0-3 0 16,0-5 0-16,-4 2 0 15,2-4 0-15,-12 7 0 16,14-16-1-16,-14 16 0 0,8-12 0 15,-8 12 0-15,0 0-2 16,2-12-2-16,-2 12-13 16,0 0-19-16,-2 14-1 15,2-14-1-15,-11 1 0 16</inkml:trace>
  <inkml:trace contextRef="#ctx0" brushRef="#br3" timeOffset="113207.4751">13019 9202 47 0,'0'0'31'15,"12"-14"2"-15,-12 14-1 16,-3-11-20-16,3 11-4 16,0 0-1-16,0 0-2 15,0 0-2-15,0 0 1 16,-10 4-2-16,10-4 0 0,-6 23-1 15,1-6 1-15,0 6-1 16,-5 5 0-16,-5 4-1 16,-2 3 1-16,-3 3-1 15,-4 4 1-15,-4-1 0 16,-1 0 1-16,2-1 0 15,2-3 0-15,3-4 0 16,6-3 0-16,4-5-1 16,8-3 1-16,4-5-2 15,7 0 0-15,4-4 0 16,3-2 0-16,2 1 0 15,6-1 0-15,-3-1 0 16,4-2 0-16,-3-4 0 16,3 1 0-16,-4-5-1 0,5-2 1 15,-1-5 0-15,1-6 0 16,-2-2-1-16,0-6 0 15,1-3 1-15,-3-6-1 16,-3-2-1-16,-3-3 1 16,-4 1 0-16,-7-4-1 15,-4 0 2-15,-6-1 0 16,-5 1 0-16,0 3-1 15,-6-1 2-15,4 3 0 16,3-1-1-16,1 5 1 16,4 5-1-16,6 2 0 15,1 8 0-15,0-1-3 16,9 15-16-16,-10 0-16 15,0 0 0-15,0 0-2 16,12-7 1-16</inkml:trace>
  <inkml:trace contextRef="#ctx0" brushRef="#br3" timeOffset="114046.5231">13737 9297 58 0,'-7'-20'37'15,"5"9"-1"-15,-14-9 0 16,16 20-15-16,-29-25-13 16,14 16-1-16,-10-3-2 15,3 6-1-15,-1 1-1 16,2 8-1-16,-1 0-1 15,4 6 0-15,0 4 0 16,2 6-1-16,1 0 0 16,4 3 0-16,0 1 0 15,4 1 0-15,3-1 0 16,5-1 0-16,3-1 0 15,8 0 0-15,6-4-1 0,8 0 1 16,3 0-1-16,3-1 1 16,4 2-1-16,-3-1-1 15,-3 2 2-15,-6 1-1 16,-8 0 1-16,-9 0-1 15,-8 1 1-15,-9-3 0 16,-9-2 1-16,-4-3 0 16,-7-5-1-16,2-5 1 15,-1-7 0-15,6-7 0 16,8-10-1-16,7-8 0 15,10-10-1-15,9-5 1 16,11-8-1-16,7-5 0 16,5 3-2-16,2-4-5 15,9 18-17-15,-15-4-11 0,5 13 0 16,-14 3-3-16,3 12 1 15</inkml:trace>
  <inkml:trace contextRef="#ctx0" brushRef="#br3" timeOffset="114822.5675">14386 9459 48 0,'-14'-9'30'16,"14"9"3"-16,-14-15-3 16,14 15-18-16,-13-14-3 15,13 14 1-15,-18-10-2 16,7 11 0-16,-11-1-2 15,4 12 0-15,-9-2-1 16,3 10-1-16,-6 3 0 16,3 9-2-16,0 0 1 15,10 5 0-15,3-1-1 16,10 0 0-16,7-5 0 15,13-7 0-15,9-9-1 16,13-14 2-16,7-11-3 0,8-13 0 16,4-15 0-16,0-11 0 15,-3-11 0-15,-6-2 0 16,-9-4 0-16,-10 4-1 15,-10 4 2-15,-15 7-1 16,-4 13 0-16,-9 10 0 16,-8 15 0-16,-3 13 0 15,-1 17 0-15,-1 12-1 16,-1 13 1-16,3 6 0 15,7 8-2-15,7 1 0 16,9-2-1-16,6-7-2 16,14-3-4-16,-3-22-14 15,22 1-13-15,-11-17 0 16,14-1-2-16,-9-18 1 0</inkml:trace>
  <inkml:trace contextRef="#ctx0" brushRef="#br3" timeOffset="115979.6337">14764 9507 86 0,'-12'21'36'0,"-7"3"0"16,7 7 1-16,-9-3-31 16,12 6-2-16,-2-6 0 15,5 0 1-15,2-6-2 16,4-3 0-16,0-19-1 15,0 0 0-15,16-5-1 16,-2-13 0-16,2-11-1 16,3-5 0-16,-1-5 0 15,-2-3 0-15,2-2 0 0,-4 5-1 16,-4 1 1-16,-5 9-1 15,-1 6 1-15,-1 5 0 16,-1 8 1-16,-2 10-1 16,0 0 0-16,16 2 0 15,-3 6 0-15,4 0 0 16,3 2 1-16,4-3-1 15,4-1 0-15,0-1 0 16,0-1 0-16,-7-1 0 16,-2-1 1-16,-1 2-1 15,-18-4 0-15,4 10 0 16,-4-10 0-16,-23 22 0 15,3-6 0-15,1 5 0 16,-4 5 1-16,-2 2 1 0,6 1-2 16,5 2 2-16,4-2-1 15,8-4 0-15,9-4 0 16,8-8 1-16,7-10-2 15,7-7 0-15,1-10 0 16,6-6-1-16,-2-5 1 16,-4-6-1-16,-5-3 1 15,-6-2-1-15,-6 2 0 16,-12 2 0-16,-6 2 1 15,-5 4-1-15,-2 4 1 16,-3 4 0-16,1 6 0 16,3 5 0-16,11 7 0 15,-17 3 0-15,17-3 0 16,6 15 0-16,-6-15-1 0,22 20 1 15,-6-9 1-15,5-2-1 16,1-1 0-16,-1-1 0 16,1 0 1-16,-2-1-1 15,-5 1 0-15,-1 3 0 16,-6 3 1-16,-2 3-2 15,-4 3 2-15,-3 5-1 16,-3 2 1-16,-4 3 0 16,0 2-1-16,1-1 1 15,-3 0-1-15,2-5 2 16,1-4-2-16,2-6 0 15,5-15 0-15,0 0 0 16,0 0 1-16,12-15-1 16,-3-10 0-16,4-6-1 15,-2-7 1-15,0-6-1 0,1-2 1 16,0-3 0-16,-2 3 0 15,-2 5 0-15,1 5 0 16,-1 5 0-16,2 10 0 16,-1 7 0-16,3 11 1 15,0 5-1-15,-1 8 0 16,1 4 1-16,-1 5-1 15,1 1 0-15,-4 7 0 16,-2 1-1-16,-5 2 1 16,-5 4-1-16,-4-2 1 15,-3 2 1-15,-7-1-2 16,0 0 2-16,-3-6-2 15,-2-1 3-15,1-2-3 16,0-3 2-16,-3 2-1 0,2 3-1 16,-1 2 1-16,1 5 0 15,1 8 0-15,2 4-1 16,0 3 0-16,5-1-1 15,8 2-3-15,4-19-6 16,21 7-10-16,-7-32-5 16,26 3-5-16,-9-27-5 15,16-9-3-15,-3-16 1 16</inkml:trace>
  <inkml:trace contextRef="#ctx0" brushRef="#br3" timeOffset="116332.6538">15737 9283 97 0,'-15'4'38'16,"1"14"2"-16,-10-4-4 15,6 14-27-15,-8-5-4 16,7 6-1-16,0-1-1 15,10-3-1-15,6-4-1 16,9-5 1-16,12-7-1 16,10-5 0-16,5-6 0 15,5-4-1-15,3-1 1 16,-2 1 1-16,-6 3-1 15,-8 8-1-15,-12 10 0 16,-13 7 1-16,-14 11 0 0,-10 4-1 16,-4 6-2-16,-7-1-1 15,7 9-8-15,-9-23-9 16,20 12-10-16,-10-25-5 15,20 3-5-15,-3-13-2 16,10-5 2-16</inkml:trace>
  <inkml:trace contextRef="#ctx0" brushRef="#br3" timeOffset="116917.6873">13982 10473 68 0,'3'-16'37'15,"-3"16"-1"-15,-3-11 2 16,3 11-21-16,-14 5-11 16,14-5-3-16,-18 20 1 0,10 4 0 15,-6 1 0-15,6 11-1 16,-3 2 0-16,3 7 0 15,2-4-1-15,5 1 0 16,5-7-1-16,7-8 1 16,7-12-1-16,7-11 0 15,7-14-1-15,2-9 1 16,3-13-1-16,-4-5 0 15,-4-8 1-15,-9 0-2 16,-9 0 1-16,-11 3-1 16,-9 8 0-16,-8 7 0 15,-8 11 0-15,-3 7 0 16,-1 9 0-16,3 6-1 15,8 5-1-15,18-11-1 0,-4 23-5 16,4-23-13-16,51-3-7 16,-12-15-7-16,25-1-3 15,6-18-2-15</inkml:trace>
  <inkml:trace contextRef="#ctx0" brushRef="#br3" timeOffset="117113.6985">14688 10007 85 0,'-21'6'37'0,"-14"1"-1"15,6 22 2-15,-11-1-22 16,11 21-13-16,-1 7-1 16,7 9 0-16,4 9-1 15,8 2-1-15,7-1-1 0,4-7-3 16,14 3-15-16,-9-25-12 15,12-1-6-15,-5-20-1 16,3-8-1-16</inkml:trace>
  <inkml:trace contextRef="#ctx0" brushRef="#br3" timeOffset="117263.7071">14437 10554 106 0,'-4'-18'40'16,"3"-7"1"-16,15 9-3 15,2-10-37-15,10 2-10 16,20 15-18-16,-9-9-11 15,12 11-2-15,-4-3-1 16,0 14 1-16</inkml:trace>
  <inkml:trace contextRef="#ctx0" brushRef="#br3" timeOffset="118086.7542">13742 11297 91 0,'4'-16'37'0,"-4"16"1"15,0 0-4-15,0 0-31 16,13 22-1-16,-5 5 1 15,-5 10-1-15,0 6 1 16,-2 7-1-16,0 6 1 16,-3 0-1-16,1 0 1 15,-4-5-1-15,5-7-2 16,-3-10 1-16,3-12-1 15,0-22 0-15,0 0 1 16,13-1-1-16,-4-22-1 0,-1-9 1 16,-1-4 1-1,2-9-1-15,-3-4 1 0,-1-3-2 16,-3 0 0-16,-2 2 1 15,0 5-1-15,-2 6 1 16,3 4 0-16,0 8 0 16,4 8 0-16,5 7 0 15,5 6 0-15,5 6 0 16,5 1 0-16,3 5 0 15,-1 3 0-15,0 4 0 16,-2 3 0-16,-8 5 0 16,-8 6 0-16,-9 3 0 15,-9 4 1-15,-9-2-1 16,-8 1 0-16,-2-5 0 15,2-1 0-15,-2-7 1 16,7-8-1-16,8-9 0 0,13-3 0 16,0 0 0-16,12-17 0 15,8 4 0-15,6 5-1 16,2 3 1-16,0 5 0 15,-4 6 0-15,-6 11 0 16,-10 7 1-16,-12 8 1 16,-7 4-1-16,-9 3 1 15,-6 1-2-15,-1-3-2 16,0-7 0-16,1-9-4 15,17 0-8-15,-5-28-10 16,28 8-4-16,-8-27-4 16,25 7-1-16,-6-15-5 15,8 4 0-15</inkml:trace>
  <inkml:trace contextRef="#ctx0" brushRef="#br3" timeOffset="118735.7913">14081 11596 92 0,'-4'14'39'0,"4"-14"1"16,-4 18-2-16,4-18-33 15,19 1-2-15,-1-6 0 16,8-2-1-16,2-6 0 16,3 2 0-16,-3-2-1 15,-3 0-1-15,-5 3 1 16,-7-1-1-16,-13 11 1 15,1-17-1-15,-14 11 0 16,-2 3 1-16,-5 2-1 0,-3 3 0 16,-2 5 0-16,-2 5 0 15,6 5 0-15,0 4 2 16,3 4-1-16,6 3 1 15,5-1-2-15,6 1 2 16,8-7-1-16,10-5 0 16,6-6 0-16,10-11-1 15,6-7 0-15,5-7-2 16,4-7 2-16,-1-6-1 15,-3-2 1-15,-5 1-1 16,-9 2 0-16,-5 3 0 16,-10 3 2-16,-7 8-1 15,-8 13 0-15,0 0 0 16,-14 1 0-16,2 13 0 15,-2 7 1-15,-1 2 0 0,0 5-1 16,1-1 2-16,4 1-2 16,2-4 2-16,6-6-1 15,3-6 0-15,-1-12 0 16,22-2-2-16,-4-7 1 15,2-10-1-15,5-4 1 16,-3-1-2-16,1-2 2 16,-1 3-1-16,-2 3 1 15,-6 6 0-15,-3 7-1 16,-11 7 1-16,12 7-1 15,-10 6-1-15,1 6-1 16,-3 1-1-16,6 8-2 16,-3-12-4-16,11 17-8 15,-14-21-6-15,20 13-3 0,-20-25-2 16,24 12 1-16,-24-12-3 15,25-14-3-15</inkml:trace>
  <inkml:trace contextRef="#ctx0" brushRef="#br3" timeOffset="119104.8124">14761 11528 90 0,'0'0'38'0,"-6"27"0"15,3-17 1-15,9 3-33 16,-6-13-2-16,23 12-1 15,-5-11 0-15,9-3-1 16,2-6 0-16,2-1-1 0,-2-4 0 16,-1-2-1-16,-5-2 0 15,-8 2 0-15,-5-1 1 16,-10 2-1-16,-7 1 0 15,-10 5 0-15,-1 4 0 16,-5 5 0-16,-3 8 1 16,2 7-1-16,0 6 1 15,2 6 0-15,3 3-1 16,4 2 2-16,7 2-2 15,3-6 0-15,11-1-5 16,1-14-4-16,18 6-10 16,-11-26-7-16,23 11-4 15,-13-25-4-15,18 4-7 16,-2-12 0-16</inkml:trace>
  <inkml:trace contextRef="#ctx0" brushRef="#br3" timeOffset="119682.8455">15347 11384 94 0,'0'0'37'0,"-22"-2"0"15,22 2-7-15,-17 9-27 16,3 3 0-16,-2 3 1 16,1 10-1-16,-6 4 1 15,1 6 0-15,-3 1-1 16,6 1 2-16,1-4-3 15,6-5 2-15,9-10-2 16,1-18 0-16,28 4-1 16,1-21 0-16,6-13 0 15,6-11-2-15,3-8 1 16,0-3-2-16,-2-5 2 15,-7 1 0-15,-6 4-1 0,-6 7 0 16,-14 8 0-16,-4 13 1 16,-7 10-1-16,-9 13 1 15,-2 14 0-15,-3 11 0 16,1 13 0-16,1 10 1 15,3 8-2-15,-1 2 0 16,9 0-1-16,0-2 0 16,11-6-4-16,0-11-2 15,18 1-10-15,-13-27-6 16,19 6-5-16,-13-26 0 15,17 3-3-15,-12-17-6 16,5-4 3-16</inkml:trace>
  <inkml:trace contextRef="#ctx0" brushRef="#br3" timeOffset="119862.8558">15686 11444 77 0,'-6'-11'39'15,"1"24"0"-15,-10 2 0 16,8 15-20-16,-4-2-16 16,6 5-1-16,0-2 0 15,2 3 0-15,4-7-2 16,4-3-1-16,3-5-4 15,-8-19-12-15,25 7-8 16,-20-25-5-16,15 1-8 16,-6-11-4-16,6-6 4 15</inkml:trace>
  <inkml:trace contextRef="#ctx0" brushRef="#br3" timeOffset="119991.8631">15745 11265 91 0,'-15'-7'36'0,"15"7"-2"15,-17 15-4-15,17-15-45 16,6 27-21-16,-2-15-1 15,11 9-1-15,-2-9 0 16</inkml:trace>
  <inkml:trace contextRef="#ctx0" brushRef="#br3" timeOffset="120238.8773">16031 11395 89 0,'-20'8'40'0,"3"13"1"15,-13-7-1-15,10 9-32 0,-9-1-3 16,6 0-1-1,3 2-1-15,9-2-1 0,8-2 0 16,9-4-1-16,8-3-1 16,10-8-2-16,9-6-1 15,0-9-2-15,11-2-4 16,-8-22-11-16,21 7-8 15,-18-21-4-15,11 3-8 16,-12-11 0-16,-1 3 2 16</inkml:trace>
  <inkml:trace contextRef="#ctx0" brushRef="#br3" timeOffset="120411.8872">16324 11086 87 0,'-12'27'38'0,"-11"7"1"0,6 20 1 16,-4 0-36-1,2 9 0-15,6 1-3 0,-1-2 0 16,6-6-3-16,2-10-4 15,14 1-13-15,-10-28-9 16,15-2-10-16,-13-17-2 16,20-9 2-16,-13-13-1 15</inkml:trace>
  <inkml:trace contextRef="#ctx0" brushRef="#br3" timeOffset="120561.8957">16188 11401 85 0,'-10'6'41'15,"-3"-7"1"-15,13 1 0 16,0 0-21-16,11 2-22 15,12-2-9-15,1-18-8 0,18 15-12 16,-13-12-12-16,14 3 0 16,-2-7-1-16</inkml:trace>
  <inkml:trace contextRef="#ctx0" brushRef="#br3" timeOffset="121379.942">14024 12161 79 0,'-20'12'39'0,"-15"-1"-2"16,0 16 2-16,-15 2-33 15,1 7-2-15,-1 1 0 0,5 1 1 16,5-4-2-16,11-3 1 16,15-9-1-16,18-7 0 15,15-11-2-15,15-6 0 16,15-6 0-16,6-3-2 15,3 0 2-15,-6 3-2 16,-5 6 1-16,-13 5 0 16,-16 10 0-16,-12 11 2 15,-17 7-2-15,-15 8 1 16,-9 2-1-16,-2 2 0 15,-4-4 0-15,5-5-2 16,10-6 0-16,6-13-3 16,19-5-4-16,3-23-9 15,29 9-9-15,-9-21-5 0,22 4-8 16,-3-10 0-16,9 3 1 15</inkml:trace>
  <inkml:trace contextRef="#ctx0" brushRef="#br3" timeOffset="121711.9615">14203 12463 74 0,'-16'-4'39'15,"5"14"1"-15,-10-2 0 16,7 15-21-16,-4-3-16 16,3 4-1-16,0 2 1 15,4 8-1-15,3-3 0 16,6 2 0-16,4-5 0 15,11-6-1-15,6-8 1 0,6-8-1 16,8-10 0-16,4-11 0 16,-3-4-1-16,1-8 0 15,-7-8 1-15,-5 1 0 16,-11-2-1-16,-11 2-1 15,-9 0 0-15,-10 5 0 16,-4 5-2-16,-2 1 0 16,2 10-1-16,3-2-4 15,19 15-5-15,-11-24-8 16,34 23-6-16,-8-22-2 15,26 7-9-15,-1-14 0 16,12 0 1-16</inkml:trace>
  <inkml:trace contextRef="#ctx0" brushRef="#br3" timeOffset="121898.9722">14645 12004 64 0,'0'0'38'0,"-15"-9"0"16,3 26 1-16,-12 6-20 16,8 20-11-16,-9 8-5 15,4 11 2-15,2 6-4 16,4 7 1-16,6 0-3 15,4-8-5-15,18 4-12 16,-9-27-10-16,21-2-10 16,-4-18-2-16,14-9-1 15,-2-20 2-15</inkml:trace>
  <inkml:trace contextRef="#ctx0" brushRef="#br3" timeOffset="122260.9924">14835 12374 94 0,'-23'11'39'0,"6"14"3"15,-5-5-3-15,13 13-33 16,-9-5-4-16,12 3 0 16,3-4 0-16,6-3 0 15,8-3-1-15,6-10-1 16,4-5 0-16,5-11 0 16,2-6 0-16,1-7 2 15,-1-1-2-15,0-3 1 16,-6-1 0-16,-3 3 0 15,-7 3-1-15,-2 2 2 16,-10 15-2-16,8-13 0 0,-8 13 0 16,-1 12-1-16,-2 3-1 15,3 1-1-15,4 5-1 16,-1-2-3-16,10 4-2 15,-13-23-9-15,36 20-6 16,-25-33-6-16,25 3-7 16,-8-20-2-16,10-7 3 15</inkml:trace>
  <inkml:trace contextRef="#ctx0" brushRef="#br3" timeOffset="122440.0032">15360 12088 96 0,'-11'51'39'0,"-13"2"-1"0,16 14-3 15,-11-3-33-15,4-2 0 16,3-5-4-16,4-8-2 16,9 2-12-16,-8-28-11 15,13 1-11-15,-6-24 0 16,6 11-2-16,-8-26 1 15</inkml:trace>
  <inkml:trace contextRef="#ctx0" brushRef="#br3" timeOffset="122740.0203">15222 12380 94 0,'-12'0'39'0,"14"11"2"16,-2-11-3-16,20 12-31 16,-8-8-4-16,9-2 1 0,7-7-2 15,4-2 0-15,4-3-1 16,1-4 0-16,2-1-1 15,-3 1 1-15,-6 8-1 16,-5 2 0-16,-8 8 0 16,-5 8 1-16,-7 8-1 15,-5 7 2-15,-8 5-2 16,-2 3 0-16,0 1-1 15,-1-4-1-15,2 0-3 16,3-14-4-16,11 4-8 16,-5-22-7-16,15-7-6 15,-13-21-4-15,20 2-6 16,-10-16 1-16</inkml:trace>
  <inkml:trace contextRef="#ctx0" brushRef="#br3" timeOffset="122861.0272">15580 12125 102 0,'-14'-25'37'0,"14"25"0"16,-21-14-17-16,11 12-39 15,20 23-13-15,-5-8-5 16,11 10-1-16,2-5 0 16</inkml:trace>
  <inkml:trace contextRef="#ctx0" brushRef="#br3" timeOffset="123432.0599">15864 12342 89 0,'-15'13'39'0,"3"11"3"16,-13-11-5-16,14 12-28 0,-13-2-6 15,8 4 1-15,0-1-1 16,5 3-1-16,6-4-1 16,6-2-1-16,7-4 0 15,5-6-1-15,9-8 0 16,3-9-2-16,3-7 1 15,1-8 0-15,1-4 0 16,-7-5 0-16,-2-1 0 16,-6 0 1-16,-6 1 0 15,-4 2 1-15,-2 5 1 16,-3 4-1-16,0 3 2 15,0 14-1-15,7-18 1 16,-7 18 0-16,19-9 0 16,-1 7 0-16,-1 1 1 0,1 4-1 15,1 2 0-15,-1 3 0 16,-3 6 0-16,-2 2 1 15,-3 3-3-15,-1 2 2 16,-7 1-2-16,0 2 1 16,-5-6-1-16,0 2 1 15,0-6-2-15,-1-3 1 16,4-11-1-16,0 0 1 15,0 0-1-15,0 0 1 16,18-18 0-16,-4 4-1 16,-3 5 2-16,3 2-1 15,4 3 0-15,-2 3 0 16,1 5-1-16,-2 0-2 15,8 9-7-15,-9-13-4 0,11 14-4 16,-25-14-8-16,33-4-2 16,-25-13-4-16,18 10-3 15,-13-13-7-15</inkml:trace>
  <inkml:trace contextRef="#ctx0" brushRef="#br3" timeOffset="124233.1057">16734 11425 91 0,'0'0'36'16,"-10"-3"-1"-16,5 20-6 16,-17-3-23-16,1 9-2 15,-7-3 0-15,2 6-1 16,-1-2 0-16,4 0 0 15,5-4 0-15,12-2-1 16,10-8 0-16,15-3-1 16,11-5 0-16,8-1-1 15,8 2 0-15,0-1 1 16,-5 5-1-16,-4 4 2 15,-10 7-3-15,-17 6 2 16,-11 4-2-16,-15-1-3 16,-5 0 0-16,-11-15-8 0,12 6-11 15,-12-27-9-15,21-8-6 16,-3-19-4-16,20-14 3 15</inkml:trace>
  <inkml:trace contextRef="#ctx0" brushRef="#br3" timeOffset="125534.1801">16600 11116 77 0,'0'0'39'0,"-19"-3"-1"16,19 3 0-16,-11 17-30 15,5 2-4-15,-6 6-3 16,-4 4-5-16,10 15-22 16,-17-9-11-16,9 8-1 15,-1-7-1-15</inkml:trace>
  <inkml:trace contextRef="#ctx0" brushRef="#br2" timeOffset="131231.506">16224 13079 10 0,'0'0'29'0,"0"0"0"16,-1-13 2-16,3 3-15 16,9 11-6-16,-11-1-1 15,15-7-3-15,-15 7 0 16,17-1-1-16,-17 1-1 15,25 0-1-15,-9-2 0 16,6 2 0-16,3-5 0 0,10 2 0 16,0-5-1-1,12-3 0-15,5 0-1 0,5-3-1 16,5 1 1-16,0 0 0 15,8 0-1-15,-4 1 0 16,2 3 0-16,-2 2 0 16,-2-1 1-16,2 4-1 15,0 0 0-15,0 3 1 16,-7-2 0-16,2 3-1 15,-4-1 1-15,-2 0 0 16,-4 0 0-16,-3-3 0 16,-5 2 0-16,-2 1 0 15,-5-3-1-15,-5 4 0 16,0-2 0-16,-5-2 0 0,-3 4 1 15,-4-3-1-15,-1 2 0 16,-4 1 1-16,-4-1 0 16,-10 1 0-16,18-5 0 15,-18 5-1-15,11-7 1 16,-11 7 0-16,0 0-1 15,11-12 1-15,-11 12-1 16,0 0 0-16,0-13 1 16,0 13-1-16,0 0 0 15,-16-15 1-15,16 15-1 16,-19-11 1-16,10 4 0 15,-4 0-1-15,2 0 1 16,1-2-1-16,-3-1 1 16,-1 2-1-16,2-1 1 15,-5 1 0-15,-5 2-1 0,1 0 1 16,-3 2 0-16,-1 0-1 15,-1 3 1-15,2-1 0 16,4 1 0-16,5 1-1 16,3-1 0-16,12 1 1 15,0 0-1-15,0 0 0 16,0 0 0-16,19-3 0 15,3 4 0-15,4 2 0 16,7 0 0-16,4 3 0 16,1 2 0-16,5 2 0 15,-1 2 1-15,-3 3-1 16,-5 2 0-16,-6 2 0 15,-6 0 0-15,-12 7 1 16,-6-1-1-16,-14 4 0 0,-8 3 0 16,-11 0 1-16,-9 3-1 15,-6 0 1-15,-6-2-1 16,2-4 1-16,4-7-1 15,7-6-1-15,9-7-4 16,9-20-11-16,29 4-20 16,5-19-1-16,22 2-2 15,5-15 0-15</inkml:trace>
  <inkml:trace contextRef="#ctx0" brushRef="#br2" timeOffset="136480.8063">19645 10246 50 0,'0'0'27'0,"0"-14"4"15,0 14-2-15,0 0-16 16,0 0-8-16,-2 11-1 0,2-11 0 16,-4 27 0-16,0-10-1 15,3 7 0-15,-4 4-3 16,4 4 2-16,-2 3-2 15,1 5 3-15,2 4-2 16,0 7 0-16,0 0-1 16,0 3 1-16,-1 1-1 15,-3 3 1-15,2 2-2 16,-3 1-1-16,-3 0 1 15,-2 2 0-15,-4 3 1 16,1 2-1-16,-4 3 2 16,2 1-1-16,0-3 2 15,1-1 0-15,0-5 0 16,9-1 2-16,3-9-3 0,3-1 2 15,5-5-3-15,2-3 0 16,0-2 0-16,0-1-1 16,-2-1 2-16,0 3-3 15,-4 0 2-15,-1-4-2 16,-2 4 2-16,0-3 0 15,-2 2 1-15,3-2 0 16,-2-2-1-16,0-1 1 16,0 0 0-16,2 0 0 15,-4-2-1-15,1 0 1 16,-1 2-1-16,0-1-1 15,-4 2 1-15,2 0-1 16,-3-3 1-16,3 5 1 16,-2-1-1-16,2 0 0 15,0-2 1-15,0-1 0 0,2-1-1 16,-1 2 1-16,2 0 0 15,0 1 0-15,-1-2-1 16,0 0 0-16,0 0 1 16,1 0-2-16,-1-1 1 15,-1 1 0-15,0 0-1 16,1 0 1-16,-2 3 0 15,-1-3 0-15,2 1 0 16,1 0 0-16,-1-1 1 16,2-1-1-16,0-1 0 15,0 0 0-15,2-1 0 16,-1-1 1-16,0 3-1 15,0-2 0-15,-1 3 0 16,-1 0 0-16,-2 2 0 0,1-3 1 16,0 1-1-16,0 0 1 15,-3 1-2-15,2 0 2 16,1 0-2-16,0 0 1 15,-1 0-1-15,1-2 1 16,1 1-1-16,0-1 1 16,0-1 0-16,-1-3-1 15,3 2 1-15,-1-2 1 16,0 0-1-16,-1-2 0 15,1 0 0-15,-2 1 1 16,-1-1-1-16,2-2 0 16,-1 1 0-16,0-4 0 15,2-1 0-15,1 0 0 0,-1-2 0 16,0-3 0-16,2 1 0 15,1-2 1-15,0 2-1 16,-4-3-1-16,4 1 1 16,-1 0-1-16,-2 1 1 15,1-1-1-15,-2 1 1 16,3-1-2-16,-6 1 2 15,2-1-2-15,-1-1 2 16,2-1-1-16,1 2 1 16,-1-1-1-16,1-4 1 15,1 2 0-15,1-1 0 16,-1 0 0-16,2-1 0 15,0 1 0-15,-2 2 0 16,1-1 1-16,-1 0-1 0,0 4 0 16,-1-1 0-16,0 4 0 15,1-1 0-15,-2-1 1 16,2 2-1-16,-2-5 0 15,2 4 0-15,0-5 0 16,2-1 0-16,-2-2 0 16,2 0 0-16,2 1 0 15,-2-1 0-15,1 3 0 16,-1-1 0-16,1 1 0 15,-1 1 0-15,0-1 0 16,-1-1 0-16,1-1 0 16,-3-2 0-16,3 0 0 15,0-11 0-15,-2 19 0 16,2-19 0-16,0 16 0 15,0-16 0-15,1 18 0 0,-1-8 0 16,1 0 0-16,-1-10 0 16,3 21 1-16,-3-9-2 15,0-12 2-15,1 18-1 16,-1-18 0-16,3 16 0 15,-3-16 0-15,3 15 1 16,-3-15-1-16,3 14 0 16,-3-14-1-16,4 16 1 15,-4-16-1-15,2 15 1 16,-2-15-1-16,4 15 1 15,-4-15-1-15,2 14 1 16,-2-14 0-16,6 12 0 16,-6-12 0-16,5 11 0 15,-5-11 0-15,13 11 0 0,-13-11 0 16,11 9 0-16,-11-9 0 15,9 11 0-15,-9-11 0 16,9 14 1-16,-9-14-1 16,5 15 0-16,-5-15 0 15,6 13-1-15,-6-13 1 16,0 0 0-16,12 13 0 15,-12-13 0-15,0 0 0 16,15 4 0-16,-15-4 0 16,13 4 0-16,-13-4 0 15,14 5 0-15,-14-5 0 16,12 6 0-16,-12-6 0 15,15 6 0-15,-15-6 0 0,14 1 0 16,-14-1 0-16,17-6 0 16,-17 6 0-16,16-8-1 15,-16 8 1-15,19-8 0 16,-9 8 0-16,2 0 0 15,-2 5 0-15,2-2-1 16,-1 2 1-16,-1-2 0 16,0-2 0-16,0-2 0 15,-10 1-1-15,21-16 1 16,-10 6 0-16,1-3 0 15,1-3 0-15,1 3 0 16,0 1 0-16,0 1-1 16,1 3 1-16,-2 2 0 15,-1 2-1-15,-1-1 1 0,-11 5 0 16,17-11 0-16,-17 11 0 15,15-22-1-15,-5 6 3 16,-2-4-3-16,1 0 2 16,2 0-1-16,-1 2 1 15,0 1-2-15,1 3 2 16,0 5-2-16,-11 9 1 15,16-14 0-15,-16 14 0 16,13-7 0-16,-13 7-1 16,9-13 1-16,-9 13 1 15,10-20-1-15,-5 7 0 16,1-2 0-16,0 0 0 15,1 0 0-15,0 0 0 16,0 2 0-16,-7 13-1 0,11-15 1 16,-11 15 0-16,0 0 0 15,12-9 0-15,-12 9 0 16,0 0 0-16,6-13 1 15,-4 3-1-15,2-5 0 16,-1-2 0-16,2-4 1 16,1-3-1-16,1-3 0 15,-1 1 0-15,1 0 0 16,-1 3 0-16,-1 0 1 15,-1 0-1-15,1 1 0 16,-1-1 0-16,-3-1-1 16,3-4 1-16,1-3 0 15,4-3 1-15,-2-2 0 16,2-2 1-16,1 1-1 15,0-1 0-15,-1 2 0 0,1 2 1 16,-3 2-1-16,-4 2 0 16,1 3-1-16,-2-3 0 15,-1-1 0-15,0-3 0 16,0-2 0-16,1-3-1 15,0-1 1-15,-1-4 0 16,3 3 0-16,-1-4 0 16,0 2 0-16,0 4 0 15,0-1 1-15,-3 5 1 16,3 0-1-16,-1 1 0 15,-2-3 0-15,5-1 1 16,-2-4-1-16,3 1-1 16,1-4 0-16,2-2 0 15,-2 3 0-15,1-3 0 0,-1 5 0 16,1 3 0-16,-3 3 1 15,-2 2-1-15,0 0 0 16,0 0 0-16,-2 2 0 16,3 0 1-16,-2-3-1 15,5 1 1-15,0-3 0 16,-1 0-1-16,4-1 1 15,-1 1-1-15,1-4 1 16,-1 2-1-16,-1 1 0 16,0-1 0-16,-1 2 0 15,0-1 0-15,-1 2 0 16,0-2 0-16,2 2 0 15,-1 1-1-15,0-5 1 16,3-3 2-16,-1 0-2 0,3-2 1 16,-2-1 0-16,1-3 0 15,-1 0 0-15,1-1 0 16,1 1-1-16,-2 1 0 15,-5 1 0-15,2 0 0 16,-1 0 0-16,0-1 0 16,2 2 0-16,-1-3-1 15,2-4 1-15,2 3 0 16,0-1 0-16,3 0 1 15,-3 3-2-15,-1-2 2 16,-1 3-1-16,-1 0 0 16,-3-2 1-16,-3 2-2 15,1-1 1-15,0 0 0 0,-1 5 0 16,2-2 0-1,3 4 0-15,-1 3 0 0,1 4 0 16,0 3 0-16,0 4 1 16,-2 2-2-16,0-1 3 15,-2 2 0-15,-3 1-1 16,0-2 2-16,-1-1-2 15,-2-1 1-15,3-2-1 16,0 0 1-16,-1 1-1 16,2-1-2-16,0 2 2 15,2 0-1-15,2 2 0 16,0 2 0-16,-2 0 0 15,-1 1 0-15,3-5 0 16,-1 2 0-16,-1 0 0 0,-1-4 0 16,1 2 0-16,-1 0 0 15,0-2 0-15,2 3 0 16,-1 3 0-16,-2 3 0 15,3 1 0-15,-2 4 0 16,-1 1 1-16,2 0-1 16,-1 2 1-16,1-2-3 15,0-2 3-15,0-2-1 16,2-1 2-16,-2 2-3 15,1-1 2-15,-2 4-1 16,-1 1 0-16,-1 3 2 16,0 10-2-16,0 0 0 15,0 0 0-15,0 0-2 16,0 0 0-16,0 0 0 15,0 0-1-15,0 0 0 0,0 0 0 16,0 0-1-16,0 0-1 16,11-11-3-16,-11 11-17 15,0 10-11-15,-3 3 2 16,-10 1-4-16,1 9 2 15</inkml:trace>
  <inkml:trace contextRef="#ctx0" brushRef="#br2" timeOffset="137675.8743">19342 13924 37 0,'0'0'28'16,"-17"4"3"-16,17-4-1 15,-12 8-19-15,0-14-3 16,12 6-1-16,-10 1 0 15,10-1-1-15,0 0 0 16,0 0 0-16,0 0-2 16,-4 13-1-16,4-13 1 15,0 0-2-15,11 9 1 16,-11-9-1-16,19 8 0 15,-6-4 0-15,6-3 0 0,1 0 0 16,7-1 0-16,7 0-1 16,5-2 0-16,6-1 0 15,4 1 0-15,1 1-1 16,-2-1 1-16,-1 3-1 15,-6 1-1-15,-5 1 2 16,-7 2-2-16,-8 1 1 16,-1 1-1-16,-4-1 1 15,-2-4-1-15,-3 0 1 16,3-3 0-16,1-1 0 15,4-3 1-15,-1-1-1 16,2 1 1-16,-5 0-2 16,-1 3 1-16,-14 2-2 15,18 7 0-15,-18-7-2 0,-5 21-1 16,-4-9-4-16,5 8-27 15,-7-12 0-15,6 5-2 16,5-13 1-16</inkml:trace>
  <inkml:trace contextRef="#ctx0" brushRef="#br1" timeOffset="145213.3057">16782 15015 15 0,'-13'1'27'0,"13"-1"1"15,-12 0 2-15,12 0-24 16,0 0 0-16,0 0 1 16,16-5 1-16,-16 5-1 15,27-5 0-15,-10-2-1 16,12 4 0-16,3-8-1 15,16-2-1-15,9-12 1 16,23-4-1-16,15-12-1 16,19-5 1-16,12-13-2 0,5-5 1 15,8-5-2-15,-1 3 1 16,-11 4-1-16,-18 6 1 15,-18 12-2-15,-20 7 0 16,-21 13 0-16,-21 9 0 16,-29 15 0-16,0 0 1 15,-26-1-1-15,-12 9 1 16,-11 0-1-16,-6 2 1 15,-4 1 0-15,-3 2 1 16,6-1-1-16,5-2 1 16,11-1-1-16,11 1 0 15,14-3 1-15,15-7-1 16,11 9 0-16,18-13-1 15,15-1 1-15,12-3-1 0,14-3 1 16,1 1-1-16,-2 3 0 16,-3 6 1-16,-10 8-1 15,-13 9 0-15,-23 13 0 16,-17 12 1-16,-23 10-2 15,-15 9 2-15,-17 6-2 16,-9 2 0-16,-4 0-1 16,-2-6-2-16,9 1-8 15,1-22-25-15,30-2-1 16,9-22-3-16,28-5 2 15</inkml:trace>
  <inkml:trace contextRef="#ctx0" brushRef="#br1" timeOffset="145717.3341">18452 16108 58 0,'0'0'36'15,"0"0"-1"-15,-34 18-2 16,9 13-30-16,-11 8 0 15,-2 14 0-15,-9 10-1 16,-2 14-1-16,-7 2 1 16,0 4-2-16,2-7 1 15,3-3-1-15,7-11-2 16,5-13-1-16,17-9-5 0,-2-25-6 15,28-2-18 1,-4-25-5-16,18-3 1 0,-1-24 1 16</inkml:trace>
  <inkml:trace contextRef="#ctx0" brushRef="#br1" timeOffset="146093.3559">18468 16032 50 0,'13'-39'36'0,"-4"22"-1"16,-18-1 0-16,9 18-27 15,-33 2-2-15,8 10-2 16,-9 9-1-16,-3 7-1 16,-8 6-1-16,5 11 1 0,-7 3-1 15,4-2 0-15,7-3 1 16,10-3-1-16,11-14-1 15,17-9 2-15,13-17-1 16,19-16 0-16,13-14-1 16,17-10 2-16,8-7-2 15,7-3 1-15,-2 2 0 16,-4 5-1-16,-7 15 0 15,-9 16 1-15,-14 15-1 16,-15 21 0-16,-15 18 0 16,-10 16 0-16,-11 12-1 15,-7 5-1-15,2 8-3 16,-7-16-19-16,23 11-13 15,-1-20-3-15,23-4 0 16,4-21 1-16</inkml:trace>
  <inkml:trace contextRef="#ctx0" brushRef="#br1" timeOffset="146521.3803">19634 16616 54 0,'-12'-29'38'0,"-5"-7"0"16,12 13-1-16,-10 0-29 15,17 11-3-15,-2 12 0 16,20 0-2-16,-2 19-1 15,3 12 0-15,6 11-1 16,-2 12 1-16,3 15-2 16,-3 8 2-16,-3 14-2 15,-3 5 1-15,-4 6 0 16,-3-3 0-16,-1 0-1 15,0-13-1-15,2-11-1 16,2-16-4-16,10-7-17 0,-6-36-15 16,10-14-1-16,-9-21-1 15,9-19 0-15</inkml:trace>
  <inkml:trace contextRef="#ctx0" brushRef="#br1" timeOffset="146971.4063">19449 16618 68 0,'-10'1'38'15,"1"-9"0"-15,9 8 0 16,7 13-36-16,4 3-1 0,5 9 0 15,1 13 1-15,-4 14-1 16,-4 8 1-16,-2 11-1 16,-9 3 1-16,-2 4-1 15,-6-8 2-15,0-2-2 16,0-13 1-16,-3-13-1 15,6-14-1-15,2-13 1 16,5-15 0-16,4-29-1 16,3-7 0-16,4-19 0 15,3-6-1-15,-2-7 2 16,2 1-2-16,-2-2 2 15,2 11-2-15,-4 9 2 16,-2 16-1-16,-1 17 1 16,-7 16-1-16,17 6 0 0,-3 16 1 15,4 4-2-15,8 5 1 16,12 3-2-16,6-9-1 15,19 5-13-15,-5-24-22 16,23 3-1-16,-6-21-3 16,10 6 1-16</inkml:trace>
  <inkml:trace contextRef="#ctx0" brushRef="#br1" timeOffset="147572.4407">20374 16301 50 0,'0'0'38'16,"-3"19"0"-16,22 8-2 15,-2 1-20-15,9 19-15 16,9 6 0-16,6 9 2 15,4 5-2-15,4 1 1 16,0 3-1-16,2-5 0 16,0-4-1-16,-2-9 0 0,2-2-3 15,-5-7-1-15,1 9-13 16,-14-11-20-16,1 1 0 15,-19-8-1-15,4 1 0 16</inkml:trace>
  <inkml:trace contextRef="#ctx0" brushRef="#br1" timeOffset="148081.4698">20468 16595 57 0,'0'0'37'15,"-12"-8"0"-15,12 8-2 16,0 0-31-16,0 0-2 15,-12 3 0-15,12 16 1 16,-4 7-1-16,-1 11 1 16,0 7-1-16,1 10 1 15,-1 3-2-15,4-1 2 16,-2-2-2-16,3-5 2 15,-3-6-3-15,6-10 2 16,0-4-1-16,1-19 0 16,-4-10 0-16,8-10-1 0,-5-18 1 15,-1-6-1-15,0-13 1 16,-6-3-2-16,2-11 2 15,-5 1-1-15,-2-5 0 16,3 10 0-16,0 5 0 16,3 14 1-16,4 10-1 15,7 14 0-15,7 11 1 16,5 10-1-16,6 10 1 15,5 0-2-15,10 2 0 16,2-7-4-16,11 4-11 16,-5-26-22-16,16 5-2 15,-7-25-1-15,11 3 0 16</inkml:trace>
  <inkml:trace contextRef="#ctx0" brushRef="#br1" timeOffset="148752.5082">20461 15298 47 0,'0'0'33'0,"10"4"3"16,-10-4-8-16,24 13-16 15,-10-8-4-15,12 10 1 16,0-3-3-16,14 9-2 16,1-1-1-16,9 7 0 15,5 4-1-15,5 5-1 16,3 6 0-16,3 4-1 15,1 9 0-15,-2 5 0 16,-2 5 1-16,0 0-2 16,-8 3 1-16,0 0 0 15,-5-5 0-15,-4-13-1 16,-2-7-1-16,-2-27-6 15,9-1-29-15,-16-23 0 0,5-1-1 16,-16-21-1-16</inkml:trace>
  <inkml:trace contextRef="#ctx0" brushRef="#br1" timeOffset="149346.5421">20962 15230 36 0,'13'1'33'0,"1"6"1"15,-14-7-2-15,0 0-20 16,0 0-3-16,-13-5-2 16,-5-1 0-16,-2 7-2 15,-9-2-2-15,-4 5 0 16,-6 0 0-16,1 6 0 15,-5-1 0-15,1 5-1 16,4 0 0-16,2-1-1 0,5-1 1 16,5 1-1-16,6-5 0 15,4-1 0-15,16-7 0 16,-12 6 0-16,12-6-1 15,0 0 1-15,0 0 0 16,21 15 0-16,-9-5-1 16,3 6 2-16,4 8-1 15,1 7 0-15,-4 10 0 16,2 6-1-16,-4 7 1 15,-1 7-1-15,-6 4 0 16,0-3-2-16,0-1-1 16,-4-11-2-16,9-2-4 15,-11-27-20-15,21 3-10 16,-8-24-2-16,14-2 1 0</inkml:trace>
  <inkml:trace contextRef="#ctx0" brushRef="#br1" timeOffset="150545.6107">17039 17327 27 0,'0'0'35'0,"9"-17"3"15,-9 17-3-15,0 0-14 16,14 20-16-16,-13-2-1 15,4 10 1-15,-4 6-2 16,2 9 1-16,-3 6-2 16,0 3-1-16,0-52 0 15,-1 61 1-15,1-61-2 16,-5 67-2-16,5-67-5 15,-3 71-31-15,3-71 1 16,3 55 0-16,-3-55 1 16</inkml:trace>
  <inkml:trace contextRef="#ctx0" brushRef="#br1" timeOffset="150757.6228">17150 17707 64 0,'-23'-6'39'0,"23"6"0"15,-21 11 0-15,21-11-34 16,0 0-2-16,1 28-2 15,11-20 1-15,13-6-1 16,6-9-1-16,20-4-1 16,1-12-1-16,12-4-4 15,7 0-13-15,-12-9-19 16,8-2 0-16,-12 1-1 15,-4 4 1-15</inkml:trace>
  <inkml:trace contextRef="#ctx0" brushRef="#br1" timeOffset="150989.6361">17578 17272 66 0,'-24'6'40'16,"10"14"-1"-16,-4 0 0 15,7 11-36-15,2 9-2 16,4 9 1-16,2 9-1 15,3-58 0-15,-4 62-1 16,4-62-1-16,5 74 0 16,-5-74-3-16,7 70-2 15,-7-70-19-15,17 68-12 0,-17-68-2 16,26 50 2-16,-26-50 1 15</inkml:trace>
  <inkml:trace contextRef="#ctx0" brushRef="#br1" timeOffset="151371.658">17795 17732 65 0,'-10'10'39'16,"10"-10"-1"-16,0 0 1 15,17-3-36-15,5-3 0 16,6-8-1-16,7-3 1 15,1-1-1-15,3-3 0 16,-3-2-1-16,-4 2 0 16,-5 2-1-16,-11 0 0 0,-9 5 1 15,-9 4-1-15,-10-1 0 16,-8 6 1-16,-7 3-1 15,-6 6 0-15,-2 4 1 16,-5 7 0-16,3 6-1 16,0 5 2-16,1 3-1 15,36-29 0-15,0 0 0 16,-35 48 0-16,35-48 0 15,0 0-1-15,-8 48 1 16,8-48-2-16,0 0 0 16,0 0-1-16,70 42-4 15,-70-42-21-15,67 20-12 16,-67-20-1-16,80 9 0 0</inkml:trace>
  <inkml:trace contextRef="#ctx0" brushRef="#br1" timeOffset="151824.6839">18409 17688 46 0,'-2'-14'34'0,"5"3"1"16,-4-4 0-16,6 2-28 15,-5 13-4-15,-3-10 1 16,3 10 0-16,-11 0 2 15,-5 5 0-15,2 4-1 16,-8 2 0-16,0 6-1 16,22-17-1-16,0 0-1 15,0 0 1-15,-54 49-2 0,54-49 1 16,0 0-1-16,-30 48 0 15,30-48-1-15,0 0 0 16,0 0 1-16,0 0-1 16,-3 49 0-16,27-46 1 15,9-7-1-15,4-8 1 16,8-5 0-16,-5-9-1 15,0 3 1-15,-16 1 0 16,-24 22 0-16,13-8-1 16,-13 8 1-16,0 0-1 15,0 0 0-15,0 0 2 16,0 0-2-16,0 0-1 15,2 50 0-15,-2-50-1 0,0 0-5 16,0 0-17-16,0 0-15 16,44 32-2-16,-23-36-1 15,17-11 2-15</inkml:trace>
  <inkml:trace contextRef="#ctx0" brushRef="#br1" timeOffset="152041.6963">18842 17199 69 0,'-10'11'40'15,"-10"5"-2"-15,13 19 2 16,-12 4-32-16,8 11-5 16,4 9-1-16,4 8 0 15,3-67-1-15,-1 77 0 0,1-77 0 16,-5 83 0-16,5-83-3 15,0 88-3-15,0-88-22 16,0 77-14-16,0-77 2 16,1 53-1-16</inkml:trace>
  <inkml:trace contextRef="#ctx0" brushRef="#br1" timeOffset="152254.7085">18691 17573 81 0,'-15'-8'43'0,"-6"2"-1"16,21 6 0-16,-18 7-34 15,18-7-5-15,28 8 0 16,5-9-1-16,6-3-1 0,6 0-1 16,4-4-1-1,2 1-3-15,1 3-4 0,-13 0-8 16,9 11-13-16,-26-7-13 15,4 4-2-15,-15-7 2 16</inkml:trace>
  <inkml:trace contextRef="#ctx0" brushRef="#br2" timeOffset="156279.9387">20403 13330 69 0,'0'0'34'16,"-12"8"0"-16,12-8-1 15,0 0-27-15,21 11-3 16,0-13 1-16,10 0-2 15,8-3 0-15,10-3 1 16,4-1-2-16,6 0 1 16,3 0 0-16,-1 1-1 15,-3 1 0-15,0 1 0 16,-6 2-1-16,-3 1 0 15,-6 0 1-15,-4 1-1 16,-3-2 0-16,-6 0 0 16,-3-2 0-16,-6 1 0 15,-4 1 0-15,-5-1 0 0,-12 5 1 16,0 0-1-16,0 0 0 15,0 0 1-15,-15-6-1 16,-2 6 0-16,-5-3 1 16,-2-2-1-16,-1-3 1 15,-3-2-1-15,-2-5 1 16,2-6 0-16,1 1 0 15,3-3 0-15,3 2 0 16,4 4 1-16,0 2-1 16,6 5 1-16,11 10-1 15,-18 3 0-15,16 8 0 16,4 2-1-16,5 4 1 15,7 0-1-15,6 2 0 0,10 0 0 16,7-3 0 0,8 0 1-16,6-1-1 0,0 4 0 15,0 0 0-15,-2 3-1 16,-11 6 1-16,-14 3 0 15,-11 7 0-15,-16 6-1 16,-16 1 1-16,-14 6 0 16,-11-1 0-16,-9 1 0 15,0-5 0-15,0-8-3 16,15-4-3-16,-2-26-25 15,40-8-7-15,-2-14-1 16,40-17-1-16</inkml:trace>
  <inkml:trace contextRef="#ctx0" brushRef="#br2" timeOffset="159881.1447">23048 10249 28 0,'0'0'27'15,"0"0"4"-15,-10-8-3 16,10 8-7-16,0 0-4 15,0 0-5-15,0 0-1 16,0 0-4-16,0 0-1 16,0 0-1-16,0 0-1 15,0 0-1-15,0 0 0 16,0 0-1-16,0 0 0 0,0 0-1 15,5 19 0-15,-5-6 2 16,-1 6-3-16,-2 3 3 16,0 3-4-16,-1 6 3 15,0 3-2-15,-2 4 2 16,-1 0-2-16,0 3 0 15,0 2 0-15,0 2 0 16,-1 1 0-16,2-2 1 16,2 2-1-16,-3-2 1 15,2 4-2-15,0 2 0 16,2-3 0-16,-2 2-1 15,-1 0 1-15,3 3 0 16,-2 0-1-16,3-1 1 16,-5-1 1-16,2 2 0 0,1-1-1 15,-1 1 1-15,2 0 0 16,-1-3 2-16,1 2-2 15,-1 0 2-15,3 1-2 16,1 0-1-16,-1 1 2 16,1-1-2-16,-1 1 2 15,1 2-3-15,-1-2 2 16,-3 6-3-16,2-3 4 15,-4 3-1-15,-1 0 0 16,0 2 2-16,-2 3-2 16,-3-1 0-16,3 2 0 15,-1-3 0-15,-1 1 0 16,2 1 0-16,0-4 1 15,0 2-2-15,4-4 1 0,0 2 0 16,2-3 0-16,-1 1 1 16,2-2-2-16,-1 1 2 15,0 0-2-15,-3-1 0 16,-1 1 1-16,1-2-1 15,-3 1 1-15,0 1-1 16,-2-1 1-16,0 1 0 16,-1-2 0-16,2 2 0 15,-3-2 0-15,2-1 0 16,1-2-1-16,5 1 1 15,-4-1-1-15,5-2 0 16,-2-4 1-16,4 0-1 16,-4-1 0-16,0-1 0 15,-1 1 1-15,3-4-1 16,-2-1 1-16,0 3 1 0,-1-4-1 15,1 2 0-15,-1-3 0 16,0-1 0-16,3-5 0 16,-1 2-1-16,-1-2 0 15,2-2 1-15,-2-2-2 16,2 0 0-16,1-3 1 15,1 1-1-15,-2 0 1 16,2-1 0-16,1-2 1 16,-2 1-1-16,2-1 1 15,0 0 0-15,1 2 0 16,-4 0 1-16,2-2-1 15,-1 2 0-15,0-1 0 16,0 2 0-16,1-4 0 16,-1-3 0-16,2 0 0 0,-1-1 0 15,4-3 0-15,-1-1 0 16,0 0 0-16,3-2 0 15,-2 1 0-15,2 1 0 16,-1-1 0-16,-1 0 0 16,1 0 0-16,-2 2 1 15,-1-2-1-15,0-1 0 16,0 1 0-16,2-2 0 15,-1-1 0-15,-1-10 0 16,5 18-1-16,-5-18 2 16,9 14-1-16,-9-14 0 15,14 16 0-15,-14-16 0 16,11 15-1-16,-11-15 2 0,9 20-2 15,-9-20 2-15,7 17-1 16,-7-17-1-16,4 16 1 16,-4-16 1-16,5 14-1 15,-5-14-1-15,5 11 1 16,-5-11 0-16,0 0 0 15,13 13 1-15,-13-13-1 16,9 11 0-16,-9-11 0 16,10 11 0-16,-10-11 0 15,9 13 1-15,-9-13-1 16,10 12 0-16,-10-12 1 15,4 10-3-15,-4-10 3 16,0 0-2-16,14 14 1 16,-14-14-1-16,10 8 1 15,-10-8-1-15,15 6 1 16,-15-6 0-16,18 5 0 0,-18-5 0 15,19 5 0-15,-19-5 0 16,18 2 0-16,-18-2 0 16,19 0 0-16,-9-2 0 15,1-3 0-15,1 1 0 16,2-3 0-16,0-1 2 15,0-3-3-15,0 0 3 16,1 0-3-16,4 0 3 16,-2-1-2-16,3 3 1 15,-2 1-1-15,-1 1 0 16,1 0 1-16,-2 4-1 15,-2-1 0-15,-2 1 0 0,-2 1 0 16,-10 2 1-16,19-14-1 16,-10 3 0-16,0-2 0 15,1-7 0-15,4-3 0 16,0-3 0-16,5-2 0 15,-1-2 0-15,1 0 0 16,-1 2 0-16,0 5 0 16,-1 1 0-16,-2 6 0 15,-4 4 0-15,-2 2 0 16,-9 10 0-16,10-18 0 15,-3 6 0-15,-2-4 0 16,2-1 0-16,0-6 1 16,4-6-1-16,4-2 0 15,1-4 0-15,2 0 0 16,1-2 0-16,0 2 0 0,-4-1 1 15,-1 4 1-15,-1-1-1 16,-4 2 1-16,-3-1-1 16,-1 1 1-16,-2 0 0 15,-2-2-1-15,5-2 0 16,-6-1-1-16,5-1 0 15,-3-1 1-15,3 0-1 16,2 0 0-16,0 0 0 16,1 2 0-16,1 0 0 15,3 2 0-15,-1-1 0 16,1 1 0-16,-2-1 1 15,2-1-1-15,-2-1 2 16,2-1-2-16,1-3 1 16,-2-4 0-16,2-1 1 0,0-2-2 15,2-1 1-15,-1 0 0 16,2-1-1-16,-1 1 0 15,-1 1 1-15,0 2-1 16,0-2 1-16,-1 1-1 16,-1 0 1-16,2-3 0 15,-4 1-1-15,2-3 1 16,1-3-1-16,-3 0 1 15,1-1-1-15,-2 1 1 16,0 2-1-16,0 0 0 16,-2 0 0-16,0 3 0 15,1 0 0-15,-1 0 1 16,-1 0 0-16,2-1-1 15,-1-2 0-15,0-2 0 0,0 0 0 16,0-6 0-16,2 0 0 16,-2 1 0-16,2-2-1 15,1 3 1-15,-3-2 0 16,2-1 0-16,-2 1 2 15,1 3-2-15,-1 1 1 16,0 1-1-16,-4 2 1 16,3-2-1-16,-4 0 0 15,1 2 0-15,-2-2-1 16,-1 3 1-16,3-2 0 15,-1 1 0-15,2-1 0 16,1 4 1-16,1-2-1 16,2 1 1-16,0 1 0 15,2-1 0-15,1 2 1 0,-1-1-1 16,2 1 0-16,0-2 0 15,-1 0 0-15,-2 4 0 16,3-2-2-16,-3 2 2 16,0-1-1-16,-4 5 0 15,0 3 0-15,-2 5 0 16,-2 2 0-16,-1 5 1 15,0 2-1-15,0 5 1 16,-3 5-1-16,2 2 1 16,-1 2-2-16,2 13 1 15,-2-15 0-15,2 15 1 16,0 0-1-16,0 0-1 15,-5 14 1-15,4-2 0 0,1-1 1 16,0 2-1-16,0-1 0 16,0 0-2-16,0-12 0 15,4 21-3-15,-4-21-8 16,4 10-10-16,-4-10-6 15,0 0-10-15,-14-1-1 16,14 1-1-16,-17 7 2 16</inkml:trace>
  <inkml:trace contextRef="#ctx0" brushRef="#br2" timeOffset="161763.2523">22688 13984 10 0,'0'0'21'16,"0"0"-2"-16,0-21-4 15,0 21-7-15,4-21-3 16,-4 21 2-16,4-20-1 0,-4 20 0 15,0-14 1-15,0 14 0 16,0 0 2-16,0 0 1 16,-9-15-1-16,9 15-1 15,0 0-1-15,0 0-1 16,-9-10-1-16,9 10 1 15,0 0-2-15,0 0-1 16,0 0 0-16,0 0 0 16,0 0-1-16,0 0 0 15,0 0-1-15,9 10 1 16,-9-10-1-16,12 9 1 15,-12-9-1-15,19 8 0 16,-7-6 1-16,2-1-1 16,1-2 1-16,3-1-1 0,1 0 1 15,1 2-2-15,2-1 1 16,0 2 0-16,-1 0 0 15,-2 2-1-15,0 1 1 16,-2 0-1-16,-1-2 1 16,1 0-1-16,-2-2 1 15,-1 0-1-15,1-2 1 16,0-2-1-16,3 1 1 15,1 1-1-15,0-2 1 16,3 2-1-16,-2 0 0 16,0 2 0-16,-3 0 1 15,-1 3-1-15,-1-2 0 16,-1 3 0-16,-1-3 0 15,-1 1 0-15,-1-1 0 16,2 0 0-16,3-2 0 0,-1 0 0 16,3-1 0-16,3-2 0 15,-1 1 0-15,0 0 0 16,0 0 0-16,-3 1 0 15,-1 1 0-15,-2 1 0 16,-1 0 0-16,-13 0 0 16,20 2 0-16,-20-2 0 15,14 4 0-15,-14-4 0 16,11 1 0-16,-11-1 0 15,12-3 0-15,-12 3 0 16,15-5 1-16,-15 5-1 16,17-7-1-16,-17 7 2 15,20-5-2-15,-20 5 1 16,18-1 0-16,-18 1 0 0,13 2 0 15,-13-2 0-15,0 0 0 16,11 6 0-16,-11-6-1 16,0 0 0-16,0 0 0 15,0 0 0-15,0 0-1 16,0 0 0-16,0 0-2 15,0 0-4-15,13 0-14 16,-13 0-13-16,0 0-1 16,0 0-1-16,0 0 0 15</inkml:trace>
  <inkml:trace contextRef="#ctx0" brushRef="#br2" timeOffset="185888.6322">9822 535 91 0,'0'0'39'0,"0"0"-2"16,0 0 3-16,0 0-38 16,-50-46 1-16,50 46-1 15,-46 29 0-15,46-29 1 16,-68 60 0-16,68-60 0 15,-69 95 1-15,-26 48-2 16,10 15 1-16,4 14-2 16,9 6-1-16,17-11-1 15,31-3-2-15,32-21-4 16,37-60-12-16,30-12-20 15,7-27-2-15,26-17 2 16,4-26-1-16</inkml:trace>
  <inkml:trace contextRef="#ctx0" brushRef="#br2" timeOffset="186526.6687">10369 1307 92 0,'-17'-67'38'15,"17"67"3"-15,-18-48-1 16,18 48-28-16,-15-18-10 16,-8 26-2-16,2 30 2 15,-2 34-1-15,-6 2 1 0,5 21-2 16,4 11 1-1,-4-6 0-15,6-21-1 0,3-15 1 16,1-14-1-16,7-15 0 16,2-16-1-16,5-19 1 15,12-17 2-15,2-17-3 16,2-12 3-16,5-14-1 15,0-18 0-15,-21 78 0 16,26-98 1-16,-14 45-1 16,8-5-2-16,-2 4 2 15,8 0-1-15,-5 2 0 16,4 2-1-16,-25 50 1 15,56-96-1-15,-56 96 1 16,58-81 0-16,-58 81 0 0,62-51 1 16,-62 51 0-16,56-18-1 15,-56 18 1-15,17 12 0 16,12 37-2-16,-15 18 2 15,-21 8-1-15,-12 2 0 16,-28-26-1-16,-1-1 1 16,-4-14-1-16,13-13 1 15,9-8 0-15,7-6 0 16,10 2 0-16,9-1 0 15,10 6 1-15,8 6-1 16,7 1 0-16,3 7 0 16,6 6 0-16,5 0 0 15,5 2-2-15,-1-3-1 16,8-2-1-16,0-11-2 15,11 0-13-15,-12-21-19 0,15-4-1 16,-13-16-1-16,4-3 1 16</inkml:trace>
  <inkml:trace contextRef="#ctx0" brushRef="#br2" timeOffset="186894.6898">10995 1435 111 0,'-23'24'39'15,"23"3"2"-15,-3-1-1 16,15-11-37-16,6 8-1 15,12-4 0-15,8-7 0 16,12-5-1-16,6-9 0 16,7-10 0-16,1-5 1 15,-3-10-2-15,-6-4 0 0,-12-4 1 16,-43 35-1-16,0 0 1 15,33-56-1-15,-33 56 0 16,0 0 1-16,-17-44-1 16,-24 28 1-16,-5 17 0 15,-20 7-1-15,7 18 1 16,-11 9-1-16,14 9 0 15,12 6 0-15,32 4 0 16,14-8-1-16,19-8 0 16,24-12-3-16,18-14-3 15,27-5-12-15,-1-21-10 16,27 4-11-16,-6-17-1 15,14-4-1-15,-6-14 1 0</inkml:trace>
  <inkml:trace contextRef="#ctx0" brushRef="#br2" timeOffset="187136.7036">12387 1029 98 0,'2'-58'41'16,"-2"58"0"-16,-23-88 0 15,23 88-35-15,-56-57 0 16,56 57-1-16,-85-10-2 15,38 25 1-15,19 10-3 16,-76 54 1-16,-7 28-2 16,18 27 0-16,10 1-2 15,32-11-2-15,26-17-5 0,22-37-14 16,46-38-15-1,-9-15-4-15,7-12 2 0,-12-15-2 16</inkml:trace>
  <inkml:trace contextRef="#ctx0" brushRef="#br2" timeOffset="187300.713">11739 1405 123 0,'-10'-7'43'16,"10"7"1"-16,0 0-1 16,26-2-41-16,14-7-2 15,17-2 0-15,-57 11-3 16,83-18-13-16,-33 7-11 15,14 0-14-15,0 0-2 16,11 2-1-16,7 1 0 0</inkml:trace>
  <inkml:trace contextRef="#ctx0" brushRef="#br2" timeOffset="188019.7541">13829 1206 79 0,'0'0'35'0,"-44"-55"0"15,44 55 2-15,0 0-31 16,0 0-2-16,-13-68 1 16,13 68 1-16,0 0 1 15,0 0-1-15,0 0 0 16,20-12-2-16,-8 56-1 15,-12 18-1-15,-3 26 0 16,-20-7-1-16,8 14 0 16,-4-2-1-16,6-7 1 15,5-29-1-15,5-11-1 0,-2-15 2 16,4-13 0-16,1-18 0 15,2-15 0-15,4-13 0 16,0-14 0-16,0-11 0 16,-6 53 1-16,8-73-1 15,-8 73-1-15,16-92 1 16,-6 39-2-16,-1-1 2 15,5 4-1-15,4 2 0 16,-18 48 0-16,34-92-1 16,-34 92 2-16,53-98-1 15,-53 98 0-15,56-70-1 16,-56 70 1-16,66-43 0 15,-66 43 1-15,61-6-1 16,-61 6 1-16,43 27-1 0,-15 35 1 16,-19 9-1-16,-17 8 0 15,-26-6-1-15,-21-18 1 16,-9-12-2-16,-1-12-2 15,26-24-3-15,39-7-12 16,0 0-18-16,0 0-4 16,-17-47 0-16,17 47-3 15</inkml:trace>
  <inkml:trace contextRef="#ctx0" brushRef="#br2" timeOffset="188239.7667">14360 1025 107 0,'47'-16'42'0,"-47"16"0"16,72-20-2-1,-72 20-36-15,47 10-1 0,-47-10-1 16,29 57 1-16,-37 15-3 16,-5 14 1-16,-15-4-1 15,6 6 0-15,0 2-4 16,8-6-1-16,18-11-15 15,13-32-19-15,22-12-2 16,2-18 0-16,24-7 0 16</inkml:trace>
  <inkml:trace contextRef="#ctx0" brushRef="#br2" timeOffset="188674.7916">15386 1180 117 0,'0'0'42'16,"24"-98"1"-16,-24 98 0 15,-9-68-40-15,9 68-2 16,0 0 2-16,-63-55-2 16,63 55 1-16,-62 8-2 15,62-8 0-15,-70 60 0 16,10-3 0-16,27 9 0 15,24-3 0-15,33-1 0 16,17-22 0-16,25-2 0 16,1-7-2-16,-1-1 1 15,-8 0 0-15,-10 7 1 16,-21 0-1-16,-16 5 0 15,-19 2 1-15,-14 2-1 0,-20-3 1 16,-7-4-1-16,-7-8 2 16,-1-9-1-16,1-9 1 15,9-19 0-15,12-15 0 16,14-20 1-16,20-19 0 15,1 60-2-15,19-87 0 16,5 39 0-16,-1-3-2 16,3-2-7-16,6-1-11 15,-4 4-18-15,8 1-4 16,-36 49-1-16,65-89-1 15</inkml:trace>
  <inkml:trace contextRef="#ctx0" brushRef="#br2" timeOffset="189307.8278">16147 993 116 0,'-55'-27'42'0,"55"27"2"0,0 0-4 15,0 0-41-15,0 0 1 16,0 0 0-16,0 0 0 15,57-33-1-15,-57 33 2 16,59 17-1-16,-59-17 0 16,57 29 2-16,-57-29-2 15,52 33 1-15,-32-18 0 16,6 35-1-16,-26 2 0 15,-9 4 0-15,-19-8-1 16,4-4 1-16,-12-24-1 16,17 3 1-16,19-23-1 15,13 6 1-15,12-7 0 16,6-1 0-16,7 2 1 0,8-1-1 15,2 7 1-15,1 1 0 16,-4 7-1-16,-11 7 1 16,-6 7 0-16,-13 4 0 15,-10 4-1-15,-11 1 0 16,-10 1 1-16,-6 2-2 15,-7-1 1-15,-2 0-2 16,-8-2 1-16,1-1-1 16,2-6-1-16,-2-3-4 15,13-1-10-15,-15-22-17 16,25 0-7-16,-5-17 0 15,23-8-1-15</inkml:trace>
  <inkml:trace contextRef="#ctx0" brushRef="#br2" timeOffset="189830.8577">17735 1206 100 0,'-52'-29'41'0,"52"29"1"15,-37 12-3-15,3 14-36 16,-4 14-1-16,1 15 2 15,-4 13-3-15,6 0 1 16,5 2-2-16,16 0 2 16,24-27-1-16,18-11 0 15,11-19-1-15,18-14 1 16,8-13 0-16,2-12 0 15,2-13 0-15,-7-11 0 16,-62 50 0-16,51-59-1 16,-51 59 2-16,25-69-2 15,-25 69 1-15,7-65-2 0,-7 65 1 16,-22-56-1-16,22 56-1 15,0 0-2-15,-50-54-2 16,50 54-5-16,0 0-16 16,0 0-14-16,0 0 2 15,-36-47-3-15,36 47 3 16</inkml:trace>
  <inkml:trace contextRef="#ctx0" brushRef="#br2" timeOffset="190089.8725">18688 766 94 0,'64'-98'41'16,"-64"98"2"-16,12-68-2 0,-12 68-38 15,0 0 1-15,-66-11 1 16,66 11-4-16,-67 54 0 15,-33 47 0-15,7 34 0 16,17 20-2-16,23 14 0 16,15-30-5-16,23-23-4 15,31-33-28-15,-1-46-1 16,13-21 0-16,-9-22-3 15</inkml:trace>
  <inkml:trace contextRef="#ctx0" brushRef="#br2" timeOffset="190238.8809">18286 1331 120 0,'-34'-52'44'0,"34"52"-1"16,0 0 0-16,-9-66-42 16,9 66-5-16,0 0-18 15,66-61-20-15,-66 61-3 16,95-54 0-16,-33 41 1 15</inkml:trace>
  <inkml:trace contextRef="#ctx0" brushRef="#br2" timeOffset="190763.9111">19827 860 97 0,'2'-74'40'0,"-2"74"1"16,0 0-1-16,0 0-38 15,-30-58 0-15,30 58-1 16,0 0 1-16,-68 13-2 15,68-13 2-15,-62 34 1 0,62-34-1 16,-67 46 1-16,67-46-1 16,-55 57 0-16,55-57-1 15,-30 64 0-15,30-64 1 16,-7 68-2-16,7-68 1 15,17 66-1-15,-11-18-1 16,41 11 2-16,0-9-2 16,-8-6 1-16,-16-4-1 15,-17 4 2-15,-27 0-3 16,-11-1 2-16,-11-9-1 15,-4-4 0-15,7-5-2 16,-1-13-3-16,24-2-15 16,-3-17-20-16,20 7 1 15,19-31-1-15,14 10-2 0</inkml:trace>
  <inkml:trace contextRef="#ctx0" brushRef="#br2" timeOffset="191041.927">20073 1222 107 0,'61'-33'41'16,"-61"33"1"-16,0 0-1 16,51-36-37-16,-51 36-1 15,0 0 0-15,-13 4-1 16,-33 21 0-16,-4 13 0 15,-10 2-2-15,13 10 1 16,9-2-1-16,27 0 0 16,21-14-1-16,24-11-1 0,22-17-2 15,14-12-1-15,17-7-4 16,-87 13-10-16,92-36-19 15,-44 15-3-15,5-1 2 16,-53 22 0-16</inkml:trace>
  <inkml:trace contextRef="#ctx0" brushRef="#br2" timeOffset="191214.9369">20633 1185 117 0,'0'0'41'16,"-13"29"1"-16,-14 6-6 16,-2 18-33-16,-4 8-1 15,11-3-2-15,6-8-1 16,13-12 0-16,11-11-2 15,6-21-6-15,20-12-18 0,-7-18-13 16,16-10 0-16,-43 34-1 16,42-52 3-16</inkml:trace>
  <inkml:trace contextRef="#ctx0" brushRef="#br2" timeOffset="191882.9751">20790 965 107 0,'0'0'41'15,"3"-70"1"-15,-3 70-3 16,-6-54-40-16,6 54-2 15,0 0-1-15,0 0-4 16,0 0-1-16,0 0-4 16,0 0 0-16,0 0 1 15,37 69 3-15,-37-69 4 0,12 53 5 16,17 20 5-16,-2-2 1 15,-4 5 7-15,-11-10-1 16,-9-12 1-16,-8-4-2 16,-1-4-3-16,-11-15-3 15,4-5-1-15,0-5-1 16,5-4-1-16,1-5-1 15,7-12 1-15,0 0-2 16,2-20 1-16,3-6 0 16,-5 26-1-16,0 0 2 15,18-66-2-15,-18 66 0 16,21-62-2-16,-21 62 2 15,27-72-1-15,-27 72 0 0,33-68-1 16,-33 68 2-16,39-79-2 16,-39 79 2-16,40-59 1 15,-40 59-1-15,0 0 1 16,64-57 0-16,-64 57 0 15,0 0-1-15,55 3 1 16,-40 9 0-16,0 37 0 16,-16 11-1-16,-6 8 0 15,-17 0-1-15,-8-15 1 16,-8-5-1-16,-1-8 1 15,9-15-2-15,1-5 2 16,4-7-1-16,3 0 1 16,5-1-1-16,2 1 1 15,-1 5-1-15,1 4 1 0,-5 9 0 16,-2 9 0-16,-4 6 1 15,-1 5-1-15,-4-1 1 16,6 2-1-16,3-6-1 16,7-7-3-16,20-9-12 15,-3-30-11-15,31 1-14 16,5-22 0-16,21-9-1 15,6-16 1-15</inkml:trace>
  <inkml:trace contextRef="#ctx0" brushRef="#br2" timeOffset="192311.9993">21745 1152 119 0,'0'0'41'15,"0"0"3"-15,0 0-7 16,0 0-34-16,-55-52 1 16,35 57-1-16,-33 17-1 15,-8 11 0-15,6 19-2 16,-2-1 0-16,11-6 0 15,13-3 0-15,26-8 0 16,22-22 0-16,13-9 0 16,9-11 0-16,-37 8 0 15,0 0 0-15,73-36 0 16,-73 36 0-16,54-32 0 15,-54 32 0-15,49-37 0 0,-49 37 0 16,0 0 0-16,48-43 0 16,-16 32 0-16,-32 11 0 15,0 0 0-15,-26 31-5 16,2 2 0-16,2 9-3 15,4-8-6-15,26 0-10 16,5-17-17-16,25-7 1 16,6-12-1-16,23-5 2 15</inkml:trace>
  <inkml:trace contextRef="#ctx0" brushRef="#br2" timeOffset="192695.0213">22205 1232 86 0,'0'0'41'15,"0"0"2"-15,30-53-1 16,-30 53-10-16,0 0-28 15,0 0 0-15,-68-19-1 16,8 34-3-16,-6 15 0 16,-10 9 0-16,20 10 0 15,13-2 0-15,33-6 0 16,28-12 0-16,26-16 0 15,15-18 0-15,8-10 0 16,-67 15 0-16,78-30 0 16,-78 30 0-16,79-49 0 15,-79 49 0-15,79-62 0 16,-79 62 0-16,62-71-2 15,-62 71 1-15,53-82 0 0,-53 82-1 16,0 0 3 0,24-63 0-16,-24 63 0 0,-24-13-2 15,15 28 1-15,-13 24-5 16,0 19-5-16,10 17-11 15,-3-15-9-15,34-8-13 16,16-19 1-16,19-12-2 16,3-13 3-16</inkml:trace>
  <inkml:trace contextRef="#ctx0" brushRef="#br2" timeOffset="193048.0417">22921 360 111 0,'0'0'43'0,"-51"-64"3"15,51 64-3-15,0 0-39 16,0 0-1-16,1 90 0 16,-1-90-1-16,28 105-2 15,-13-40 0-15,5 5 0 16,1-19 0-16,10 103 0 15,-3 1 0-15,-10-10 0 16,-22-20 0-16,-22-40 0 16,-10-17-6-16,-21-24-16 0,20-22-9 15,-15-8-13-15,15-7 0 16,-1-7-1-16,12-5 1 15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3T00:59:27.512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C00000"/>
    </inkml:brush>
    <inkml:brush xml:id="br5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3161 789 91 0,'0'0'37'16,"20"-60"0"-16,-20 60-10 16,0 0-22-16,0 0-1 15,-71-27 0-15,71 27 1 16,-75 12-1-16,28 3 0 15,-4 7-2-15,2 8 2 16,-8 5-1-16,19 3-1 16,-76 62-1-16,12 17 1 15,14 12-2-15,24 4 1 16,2-27-1-16,35 7 0 15,26-19-1-15,35-37 1 16,17-18 0-16,16-17 0 16,8-16 1-16,8-7 0 0,-1-12-1 15,0-9 0-15,-8-5 1 16,-12-1 0-16,-11 0-1 15,-13 5 1-15,-13 7-1 16,-9 3 0-16,-16 13 1 16,12-12-2-16,-12 12 1 15,-7 19 0-15,1-1 0 16,0 9-1-16,2 7-1 15,1 1-1-15,7 6-2 16,3-12-11-16,16 1-21 16,1-19-3-16,18-7 1 15,1-20-2-15</inkml:trace>
  <inkml:trace contextRef="#ctx0" brushRef="#br0" timeOffset="270.0154">3790 818 100 0,'10'-63'42'16,"1"6"-2"-16,-11 57 0 15,14-68-39-15,-14 68 1 16,0 0 0-16,0 0 0 15,-7 60-1-15,-4 47 0 16,-6 30-1-16,0 24 2 16,-2 7-4-16,-6-22 1 15,6-14-4-15,11-34-4 16,26-57-27-16,0-17-4 0,19-16 2 15,0-18-2-15</inkml:trace>
  <inkml:trace contextRef="#ctx0" brushRef="#br0" timeOffset="648.0368">4155 1353 110 0,'24'-53'39'0,"-24"53"3"15,0 0-2-15,-31 17-37 16,10 23 0-16,-13 18-1 15,7 10 0-15,-2-1-1 16,16-1 0-16,16-23 0 16,15-8 0-16,12-15 0 0,9-16 0 15,10-15 0-15,10-11-1 16,5-14 2-16,-2-10-1 15,-62 46 1-15,66-57 0 16,-66 57-2-16,57-62 0 16,-57 62 0-16,52-55 0 15,-52 55 0-15,27-36 0 16,-9 18 0-16,-18 18 0 15,9 17 0-15,-19 14 0 16,0 14-3-16,-3 11-1 16,3 6-3-16,4-14-3 15,31-8-29-15,-5-18-1 16,26-6 1-16,-2-13-2 15</inkml:trace>
  <inkml:trace contextRef="#ctx0" brushRef="#br0" timeOffset="882.0504">5202 1365 122 0,'1'-55'41'0,"-31"52"0"15,-12 18-2-15,-6 14-36 16,-3 18 0-16,-6 8-3 15,14 1 2-15,15-9-3 16,26-9-1-16,23-11-2 16,14-16-4-16,34-10-30 15,-3-10-1-15,26-6-1 0,-3-13-1 16</inkml:trace>
  <inkml:trace contextRef="#ctx0" brushRef="#br0" timeOffset="1177.0673">5716 1340 103 0,'4'-21'42'15,"-27"13"1"-15,-17 16-2 16,-9 18-18-16,-8 13-20 16,-5 14-3-16,13 10 0 15,16-3 0-15,30-3 0 16,13-12 0-16,18-10 0 15,12-17 0-15,11-10 0 0,6-14 0 16,2-12 0-16,0-15 0 16,0-14 0-16,-59 47 0 15,57-58 0-15,-57 58 0 16,42-69 0-16,-42 69-3 15,29-61-2-15,-29 61 0 16,10-60-3-16,-10 60-10 16,0 0-19-16,1-58-2 15,-1 58 0-15,0 0 0 16</inkml:trace>
  <inkml:trace contextRef="#ctx0" brushRef="#br0" timeOffset="1533.0877">6157 1251 101 0,'51'-8'42'0,"-51"8"0"16,0 0 0-16,0 0-17 16,0 0-22-16,35-2-3 15,-62 14 0-15,-14 14 0 16,-10 7 0-16,14 4 0 15,10-1 0-15,23 1 0 16,13-7 0-16,15-8 0 16,10-6 0-16,8-3 0 15,-3-5 0-15,2-1 0 16,-7-1 0-16,-3 5 0 15,-14 4 0-15,-9 4 0 16,-13 4 0-16,-10 4 0 16,-8 0 0-16,-2 1 0 0,1-2-3 15,0-8-3-15,18-1-17 16,6-17-16-16,0 0-1 15,30-12-1-15,15-7-1 16</inkml:trace>
  <inkml:trace contextRef="#ctx0" brushRef="#br0" timeOffset="1884.1078">6677 1496 128 0,'0'0'42'15,"7"19"-1"-15,3-23-4 16,18-6-34-16,10-5 1 0,10-5-4 15,-48 20 0-15,58-28 0 16,-58 28 0-16,51-40 0 16,-51 40 0-16,49-44 0 15,-49 44 0-15,0 0 0 16,29-58 0-16,-29 58 0 15,-24-25 0-15,-6 31 0 16,-28 11 0-16,1 19 0 16,-11 12 0-16,8 15 0 15,10 5 0-15,32-1 0 16,22-19 0-16,21-15 0 15,26-9 0-15,18-16 0 16,24-8-10-16,-3-15-23 16,23 0-8-16,-12-11-3 0,8 7 0 15,-18-3 0 1</inkml:trace>
  <inkml:trace contextRef="#ctx0" brushRef="#br0" timeOffset="2013.1151">7581 1692 131 0,'-13'22'45'0,"-7"-14"-3"16,20-8-5-16,-18 5-37 15,13-24-25-15,16 7-16 16,-4-6-4-16,8 7 1 16,0-2-2-16</inkml:trace>
  <inkml:trace contextRef="#ctx0" brushRef="#br1" timeOffset="6349.3632">2941 2106 69 0,'13'-14'34'16,"-3"8"-3"-16,2-2 2 15,4 3-29-15,0 1-3 16,6 1 0-16,4 2-1 16,4 1 0-16,4-1 1 15,7 5 0-15,5 0 0 16,9-1 0-16,3 0 1 0,7 2 0 15,5-2-1-15,8 2 1 16,6-3-1-16,8 1 0 16,4 1 0-16,6 0 0 15,6 2 0-15,2 0 0 16,4 0 0-16,7 4 0 15,3-1-1-15,2 2 0 16,-2-2 1-16,4-2-1 16,-1-1 1-16,5-5-1 15,4-1 1-15,-1-6 0 16,1-2 1-16,0 0 1 15,0-2-1-15,4-1 0 16,-1 1 0-16,-2 2 0 16,-8 1 0-16,-2 1-2 0,-9 1 1 15,-6 2-1-15,-11 2 0 16,-12 2 0-16,-9-1 0 15,-13 3 0-15,-11 0 0 16,-12 0-1-16,-9-1 2 16,-10 2-1-16,-7-2-1 15,-18-2-2-15,15 6-29 16,-15-6-3-16,0 0 0 15,-22-12-2-15</inkml:trace>
  <inkml:trace contextRef="#ctx0" brushRef="#br2" timeOffset="14961.8554">1659 2701 71 0,'10'-8'36'15,"-10"8"-2"-15,0 0 2 16,-2 11-29-16,3 11 0 15,-9 3-2-15,5 20-1 0,-6 8-2 16,2 17 1-16,-6 11-2 16,2 9 0-16,-3 6 0 15,2-2-3-15,1-6 1 16,4-14-2-16,4-8-2 15,-2-30-17-15,17-13-13 16,-1-28 0-16,10-17-1 16,-3-24 2-16</inkml:trace>
  <inkml:trace contextRef="#ctx0" brushRef="#br2" timeOffset="15156.8667">1495 2683 85 0,'-39'-20'35'0,"-3"1"2"0,14 18 1 16,4 3-28-16,24-2-6 15,13 7-2-15,18-4-1 16,16-5-2-16,14-2-1 16,20 6-4-16,5-15-11 15,15 17-19-15,-2-8 0 16,1 15-1-16,-12-3 0 15</inkml:trace>
  <inkml:trace contextRef="#ctx0" brushRef="#br2" timeOffset="15459.8843">2277 3042 94 0,'-36'39'37'16,"7"18"0"-16,-3-8 0 16,12 11-32-16,-1-2 0 15,14 3-1-15,13-7-2 16,11-6-1-16,8-12 0 15,10-13 1-15,6-17-1 16,7-14 0-16,2-18 0 16,-4-14 0-16,-7-11 0 15,-6-8 1-15,-10-4-1 16,-13-1-2-16,-14 2 1 15,-13 6-2-15,-7 17 0 16,-8 7-1-16,-2 19 0 16,-4 5-4-16,14 24-26 15,-4-5-4-15,22 15-1 0,7-4-1 16</inkml:trace>
  <inkml:trace contextRef="#ctx0" brushRef="#br2" timeOffset="15843.9062">3692 2640 90 0,'4'-17'37'15,"-4"17"1"-15,5 23-1 16,-10 14-33-16,-3 15-1 16,0 16 0-16,-4 12-1 15,0 16 0-15,-3 10-1 16,-3 2 0-16,2-1-1 15,2-3-2-15,7-12 0 16,2-16-4-16,15-5-26 16,-8-35-5-16,13-13 0 15,-1-29-2-15</inkml:trace>
  <inkml:trace contextRef="#ctx0" brushRef="#br2" timeOffset="16029.9168">3544 3124 106 0,'-31'-11'38'0,"13"20"1"15,1-7-3-15,16 15-32 16,12-5-2-16,16-3-2 16,16-1-3-16,11-6-1 15,17 4-5-15,2-20-13 16,18 13-16-16,-7-12 0 15,5 10 0-15,-13-9 1 16</inkml:trace>
  <inkml:trace contextRef="#ctx0" brushRef="#br2" timeOffset="16358.9357">4002 3341 98 0,'-15'30'37'0,"7"-12"0"15,22 2-2-15,10-12-33 16,14-6-1-16,10-9 0 15,5-4 0-15,4-8 0 16,-2-2 0-16,-4-5 0 16,-9-3 0-16,-14 1 0 15,-10 2 0-15,-14 3 1 16,-11 4-1-16,-13 8 1 15,-8 6-1-15,-11 12 1 16,-7 14-1-16,-3 8 0 16,0 8 0-16,7 3 0 0,7 5 0 15,14-1-2-15,14-10-2 16,22-2-3-16,12-32-20 15,29 3-13-15,8-24 1 16,23-1-1-16,-1-18 0 16</inkml:trace>
  <inkml:trace contextRef="#ctx0" brushRef="#br2" timeOffset="16666.9533">4846 3117 106 0,'-51'30'40'15,"-12"-8"-1"-15,11 14 0 16,2-9-35-16,12 3-1 15,10-7-1-15,19-4 0 0,9-19-1 16,38 11 0-16,5-16-1 16,12-5 1-16,5 1-1 15,3 0 0-15,-7 2 1 16,-8 6 0-16,-13 9-1 15,-12 8 1-15,-18 12-1 16,-13 5 1-16,-10 1-1 16,-6 2 0-16,1-2-1 15,0-4-2-15,5-6-1 16,8-17-2-16,23 1-17 15,-2-34-16-15,29-1 1 16,-1-27-1-16,18-2-1 16</inkml:trace>
  <inkml:trace contextRef="#ctx0" brushRef="#br2" timeOffset="16861.9644">5448 2688 104 0,'3'-23'40'0,"-2"34"2"16,-20 11-3-16,5 28-31 15,-12 11-4-15,1 11-1 16,-1 11-2-16,2 8 0 15,5 0-3-15,4-6-2 16,10-1-3-16,-5-26-19 16,18 5-14-16,-8-26 1 15,13-7 0-15,-13-30-1 16</inkml:trace>
  <inkml:trace contextRef="#ctx0" brushRef="#br2" timeOffset="17013.9731">5232 3217 118 0,'-9'-22'41'0,"-6"-2"1"16,15 24-1-16,2-21-35 15,16 13-4-15,12-1-3 16,13-8-7-16,26 11-14 16,-2-19-17-16,32 9-2 15,0-16 0-15,18 10-2 16</inkml:trace>
  <inkml:trace contextRef="#ctx0" brushRef="#br2" timeOffset="17493.0004">7030 2817 108 0,'22'-32'36'0,"-15"-15"2"15,0 11-4-15,-15-9-30 16,-3 4-2-16,-9 5 1 15,-11 11 0-15,-3 14-1 16,-9 17 1-16,-8 18-1 16,1 20 1-16,-4 20-1 15,-1 15 0-15,5 13-1 16,4 5 1-16,9 4-2 15,8-3 1-15,15-4-3 16,9-11 0-16,15-14-3 16,7-16-1-16,16-1-17 15,-8-34-17-15,11-4 3 0,-13-21-2 16,5-2 0-16</inkml:trace>
  <inkml:trace contextRef="#ctx0" brushRef="#br2" timeOffset="18267.0448">6459 3185 119 0,'0'0'39'16,"15"-1"0"-16,19 5-3 16,6-13-33-16,16 0-1 15,12-6-1-15,10 1 0 16,4-2-1-16,0 1 1 15,-3 6-1-15,-8 2 0 16,-11 5 1-16,-9 5-1 16,-15 5 1-16,-15 5-1 0,-17 3 1 15,-10 5 0-15,-13 2-1 16,-13 8 1-16,-6 3-1 15,-3 3 1-15,-3 0 0 16,4 0-1-16,8 0 0 16,9-5 1-16,14-4-1 15,19-11 1-15,15-11-1 16,16-12 0-16,7-10 1 15,8-9-1-15,1-12 1 16,1-5-1-16,-5-6 1 16,-14-2-1-16,-13 2 0 15,-12 2 0-15,-14 9 0 16,-12 6 0-16,-9 10 0 15,-8 6 0-15,-4 12-1 0,-2 5 1 16,6 11 0-16,7 3 0 16,9 2-1-16,17-1 1 15,13-3 0-15,13-2 0 16,18-11 0-16,8-4 0 15,9-7 0-15,3-4 0 16,-4-2 1-16,-9-1-1 16,-9 3 0-16,-12 0 1 15,-16 7-1-15,-18 7 2 16,0 0-2-16,-24 19 0 15,-4 3 0-15,-4 9 0 16,-2 6 0-16,1 7 0 16,6 4 0-16,7-2 0 15,13 0 0-15,13-8 0 0,14-9 0 16,8-10 0-16,10-12 0 15,5-13 0-15,0-15 0 16,1-8 0-16,-6-9 0 16,-6-6 0-16,-11-3 0 15,-11-1-2-15,-8 2 1 16,-8 3-1-16,-6 11 0 15,-4 6-1-15,3 9-1 16,-1 3-3-16,14 14-8 16,0 0-12-16,26 15-7 15,-5-10-3-15,20 11-2 16,1-9 2-16</inkml:trace>
  <inkml:trace contextRef="#ctx0" brushRef="#br2" timeOffset="18643.0663">8267 3024 115 0,'-19'1'39'15,"-21"-7"2"-15,7 17-2 16,-8 2-34-16,-1 11-1 16,2 6-1-16,4 12 0 15,8 1-2-15,8 5 1 16,12-4-1-16,15-8 1 15,15-12-2-15,12-15 0 16,10-18 0-16,9-18 0 16,6-15 0-16,1-15 0 15,1-11 0-15,-7-7 0 16,-6-6 0-16,-7 3 0 15,-9 8 0-15,-9 12 0 0,-13 13 0 16,-10 21 0-16,-10 23 0 16,-10 23 0-16,-8 22-2 15,-1 15 2-15,1 17-2 16,4 2-2-16,15 7-3 15,7-14-6-15,28 11-12 16,2-36-7-16,29 2-7 16,0-27 0-16,14-8-1 15,-3-25 3-15</inkml:trace>
  <inkml:trace contextRef="#ctx0" brushRef="#br2" timeOffset="18950.0839">8918 2964 107 0,'-21'16'39'16,"-16"-1"2"-16,8 20-2 15,-9-5-32-15,11 10-2 16,7-5-2-16,12 0 0 16,9-8-1-16,17-4-1 15,9-11 0-15,9-7-1 16,2-5 0-16,3-1 1 15,-7 0-1-15,-6 5 0 16,-12 9 0-16,-16 8 0 16,-12 10 1-16,-15 8-1 15,-8 4 1-15,-2 3-1 16,-6 0 0-16,5-8-2 15,8-1-3-15,4-21-7 0,22 6-7 16,-5-34-14-16,26 4-8 16,-3-22 0-16,15-3-2 15</inkml:trace>
  <inkml:trace contextRef="#ctx0" brushRef="#br2" timeOffset="19551.1181">10524 2589 101 0,'1'-41'40'0,"-16"-7"0"15,2 11-1-15,-20 4-36 16,1 6 0-16,-2 13-1 16,-6 22-1-16,-5 24 1 15,-4 23 1-15,-6 19-2 16,-1 17 1-16,2 13-1 15,5 13 2-15,6 3-3 16,8-5 2-16,13-8-3 16,17-13 0-16,15-14-2 15,11-19-1-15,15-11-3 16,-4-31-9-16,18-1-19 15,-14-28-5-15,6-3 1 0,-19-20 0 16</inkml:trace>
  <inkml:trace contextRef="#ctx0" brushRef="#br2" timeOffset="20288.1604">9912 3048 82 0,'-39'-14'40'0,"24"20"-2"16,1-4 2-16,28 13-12 15,10-9-25-15,22-2 0 16,17-1-1-16,16-2 0 15,8-5 0-15,8-1-1 16,1-2 1-16,-1-3-1 16,-11 2 0-16,-12 0 0 15,-15 3 0-15,-15 0 0 0,-18 3 0 16,-13 3-1-16,-11-1 1 15,-22 14-1-15,-5 3 0 16,-12 8 1-16,-1 9-1 16,-6 7 0-16,0 7-1 15,8 3 1-15,9 1 0 16,8-1 1-16,16-8-1 15,17-9 0-15,16-12 0 16,15-13 0-16,13-15 1 16,6-14-1-16,5-14 0 15,-1-6 0-15,-4-9 0 16,-10-6 0-16,-14 1 0 15,-10 0-1-15,-15 9 1 0,-13 5 0 16,-10 11 0-16,-5 7 0 16,-3 8 0-16,0 7 0 15,4 8 0-15,14-1 0 16,-4 15 0-16,17-2 0 15,6 1 1-15,10 1-1 16,4 0 1-16,0 3-1 16,4 5 2-16,-8 5-2 15,-3 2 0-15,-8 7 0 16,-10 4 0-16,-6 3 0 15,-6 2 0-15,-7-1 0 16,-2-3 0-16,-2-8 0 16,1-5 0-16,3-10 0 15,11-19 0-15,0 0 0 16,0-18 0-16,13-13 0 0,8-8 0 15,2-11 0-15,6-4 0 16,1-5 0-16,3 2 0 16,-4 3 0-16,-4 6 0 15,-2 7 0-15,-4 8 0 16,-3 6 0-16,5 14-9 15,-5-3-5-15,17 21-5 16,-9-17-5-16,33 21-9 16,-6-16-1-16,34 12-6 15,8-10 1-15,23 1 3 16</inkml:trace>
  <inkml:trace contextRef="#ctx0" brushRef="#br2" timeOffset="21031.2029">12732 3002 108 0,'-8'-15'38'0,"-2"13"1"0,-19-7-2 16,-3 9-33-16,-6 1 0 16,-2 9-1-16,-8 7 0 15,1 9 0-15,-4 14 0 16,5 7-1-16,5 6 0 15,13 6 0-15,9-5-1 16,18-3 0-16,12-10 0 16,15-12-1-16,13-17 0 15,12-16 1-15,5-15-1 16,-3-13 0-16,2-6 1 15,-8-7-1-15,-4-2 0 16,-9 0 0-16,-7 8 0 16,-10 3 0-16,-6 16-1 15,-11 20 1-15,0 0-1 16,-13 31 1-16,-4 24-1 0,-6 20 0 15,-5 18 0-15,-3 14 1 16,-3 10 0-16,3 5 0 16,4 0-1-16,3-10 1 15,4-15 0-15,5-15 1 16,7-20-1-16,0-12 1 15,2-20 0-15,6-30-1 16,-20-2 1-16,10-24 0 16,-2-16 0-16,1-13 1 15,2-14-2-15,3-11 0 16,4-5 0-16,10-2 0 15,7 3 0-15,8 1 0 0,9 7 0 16,7 6 0 0,11 6-3-16,6 7-3 0,15 13-4 15,-2-11-6-15,18 20-7 16,-16-19-6-16,20 17-3 15,-20-22-3-15,9 8-4 16,-19-12 0-16</inkml:trace>
  <inkml:trace contextRef="#ctx0" brushRef="#br2" timeOffset="21237.2147">13363 2352 109 0,'-28'18'40'16,"17"27"2"-16,-17 7-2 15,10 20-33-15,-4 12-5 16,-2 14 1-16,2 5-2 0,0 7 0 15,6-5-2-15,4-11-1 16,16-4-4-16,3-27-9 16,26 3-14-16,-5-32-12 15,20-7 2-15,-3-31-2 16,15-11 2-16</inkml:trace>
  <inkml:trace contextRef="#ctx0" brushRef="#br2" timeOffset="21604.2357">13627 2976 115 0,'-10'9'41'15,"-17"4"1"-15,11 21-1 16,-11-3-34-16,8 9-3 16,7 3-2-16,3-1 1 0,5-1-3 15,9-4 0-15,4-11 0 16,10-8 0-16,6-14 0 15,10-13 0-15,4-10 0 16,6-11 0-16,-1-4 0 16,-1-10 0-16,0 1 0 15,-6 0 0-15,-5 5 0 16,-9 8 0-16,-7 8 0 15,-6 10 0-15,-10 12 0 16,-2 15 0-16,-3 9 0 16,-3 11 0-16,1 5 0 15,3 5-5-15,7 4-3 16,4-11-4-16,23 8-8 15,-9-30-4-15,30 12-8 0,-8-34-1 16,23 5-7-16,-6-23 3 16,11-3 2-16</inkml:trace>
  <inkml:trace contextRef="#ctx0" brushRef="#br2" timeOffset="21789.2463">14452 2960 115 0,'-43'-6'41'0,"5"23"0"15,-15 0-1-15,6 14-35 16,6 4-1-16,5 10-1 15,10 2-2-15,13-1 0 16,17-2-2-16,16-10-1 16,17-4-4-16,10-17-6 15,28 9-11-15,-11-38-9 16,25 10-9-16,-5-22 0 0,6 2 0 15</inkml:trace>
  <inkml:trace contextRef="#ctx0" brushRef="#br2" timeOffset="22089.2634">14910 3044 115 0,'-48'8'41'15,"2"21"1"-15,-11-6-2 16,13 10-35-16,1 6-1 16,13 3-1-16,13-1-1 15,12-1-1-15,17-9 1 16,12-4-2-16,14-11 0 15,8-13 0-15,5-12 0 16,1-10 0-16,1-11 0 0,-4-7 0 16,-9-5 0-16,-10-4 0 15,-9 0 0-15,-11 1 0 16,-10 6-3-16,-10 4 0 15,-8 10-2-15,-9 1-4 16,7 21-8-16,-16-11-6 16,23 24-9-16,-12-13-4 15,25 3-5-15,-12 12 0 16</inkml:trace>
  <inkml:trace contextRef="#ctx0" brushRef="#br2" timeOffset="22616.2936">15574 2901 102 0,'-27'-7'39'0,"2"12"0"15,-11-10-1-15,10 11-32 16,-10-5-1-16,9 6-1 15,1 4-1-15,9 0 0 16,8 5-1-16,13-1-1 16,7 0 0-16,12 5 0 15,10-1 0-15,4 5-1 16,2 0 0-16,2 2 0 15,-7 0 0-15,-6 4 1 16,-9 2-2-16,-10 5 1 16,-17-1 0-16,-11 2 1 15,-6-3-1-15,-7 0-1 16,1-5-1-16,0-8-2 15,10-3-5-15,0-25-11 0,21 6-9 16,13-21-6-16,16 1-5 16,2-20-2-16,13 1 3 15</inkml:trace>
  <inkml:trace contextRef="#ctx0" brushRef="#br2" timeOffset="22954.3128">15764 3128 94 0,'-10'30'40'0,"-2"-15"2"15,25 9-3-15,1-20-20 16,21 0-16-16,11-9 1 16,11-5-2-16,1-8 0 15,2-4 0-15,-5-5 0 16,-9-6-1-16,-13 3 0 0,-16-1 0 15,-18 2 0-15,-15 8 1 16,-16 6-2-16,-11 11 0 16,-7 10 0-16,-4 13 0 15,1 9 0-15,3 10 0 16,10 7 0-16,15 4 0 15,17-2 0-15,21-6-2 16,25-3-8-16,7-21-4 16,31 6-7-16,0-35-8 15,34 8-7-15,2-32-7 16,25 0-2-16,4-17 4 15</inkml:trace>
  <inkml:trace contextRef="#ctx0" brushRef="#br2" timeOffset="23488.3435">16611 3334 112 0,'0'0'40'15,"-2"23"0"-15,-14-7-4 16,5 8-36-16,-7 17-7 16,-9-8-29-16,15 14-2 15,-6-11-1-15,21 0-1 16</inkml:trace>
  <inkml:trace contextRef="#ctx0" brushRef="#br2" timeOffset="24260.3876">17484 2911 97 0,'-19'-11'40'0,"19"11"-1"0,-20-2 0 15,20 2-33-15,-22 17-4 16,10 3 1-16,-5 2-2 16,-1 11 1-16,-2 3 0 15,0 9 0-15,2 1-1 16,4 1 1-16,8-2-1 15,6-4 0-15,8-6-1 16,11-9 0-16,7-8 0 16,7-14 0-16,3-10 0 15,2-10 0-15,0-10 0 16,0-6 1-16,-4-6-1 15,-6-4 0-15,-6 2 0 16,-5 1 0-16,-3 8 1 16,-7 4-1-16,-2 9 0 0,-3 6 0 15,-2 12 0-15,0 0 0 16,2 26-1-16,2 1 1 15,0 8 0-15,5 6 0 16,6 3 0-16,3 1 0 16,5-4 0-16,6-7 1 15,0-8 0-15,4-15 0 16,0-13 0-16,2-16 0 15,-4-10 0-15,-3-14 0 16,-4-5-1-16,0-6 0 16,-10-5 0-16,-2 3-1 15,-5 3 1-15,-3 10-1 16,-3 7-2-16,-2 6-1 0,1 15-2 15,-3-4-8-15,20 28-12 16,-17-10-6-16,23 15-5 16,-9-8-4-16,15 11 2 15</inkml:trace>
  <inkml:trace contextRef="#ctx0" brushRef="#br2" timeOffset="24614.4079">18316 3006 103 0,'-2'14'40'0,"2"-14"0"15,-6 16 0-15,17-12-36 16,3 0-1-16,5-4 0 16,14-2-1-16,4-6 0 0,2-4-1 15,3-4 0-15,-2-3 1 16,-4-8-1-16,-4 3 0 15,-13-6 0-15,-13 1 0 16,-11 1 0-16,-10 5 0 16,-12 6-1-16,-8 12 0 15,-10 14 0-15,-4 7 0 16,-2 17 0-16,2 11 0 15,8 8 0-15,13 7 0 16,15-4 1-16,18-8-2 16,27-6-1-16,17-17-3 15,33-3-6-15,11-31-8 16,38 12-9-16,-6-38-6 15,28 7-9-15,1-21 0 16,14 1 1-16</inkml:trace>
  <inkml:trace contextRef="#ctx0" brushRef="#br2" timeOffset="25276.4457">20057 2284 89 0,'0'0'38'15,"0"0"0"-15,-13 38 1 16,-14 0-34-16,7 12-1 15,-5 10 1-15,-2 17 0 16,-3 5-1-16,6 9 0 0,1-2 0 16,4-4-1-16,5-10-1 15,8-5 0-15,6-19-1 16,6-10-1-16,4-17 1 15,6-11 0-15,4-14-1 16,5-10 1-16,-1-8-1 16,2-11 1-16,-3-3-1 15,0-4 1-15,-1 3-1 16,-2 2 1-16,-2 5-1 15,-4 6 0-15,-1 12 0 16,-13 9 1-16,17 16-1 16,-12 10 0-16,-2 9-1 15,-2 9 1-15,2 5-2 16,-1 5 1-16,7-1-3 0,2-8-1 15,12-3-3 1,0-27-11-16,28 12-8 0,-15-39-6 16,23 4-3-16,-8-23-4 15,8-2 2-15</inkml:trace>
  <inkml:trace contextRef="#ctx0" brushRef="#br2" timeOffset="25636.4663">20499 2961 100 0,'-26'13'40'0,"17"13"1"15,-1-11-1-15,19 4-27 16,8-6-11-16,13-3 1 16,13-5-1-16,7-5 0 0,3-10-1 15,0-2 1-15,-6-4-1 16,-5-4 0-16,-11-3 0 15,-9 0-1-15,-14-1 1 16,-15 4 0-16,-11 5-1 16,-9 3 0-16,-10 9 0 15,-7 6 0-15,-4 11 0 16,-1 8 0-16,1 8-1 15,9 2 1-15,7 4 0 16,15 2 0-16,16-3-1 16,14-7-1-16,20-5-2 15,14-14-3-15,22 2-7 16,-3-24-9-16,27 10-8 15,-13-23-4-15,15 6-4 16,-14-13-1-16,2 6 3 0</inkml:trace>
  <inkml:trace contextRef="#ctx0" brushRef="#br2" timeOffset="26012.4878">21348 2889 112 0,'-29'-25'39'0,"9"28"2"16,-17-7-1-16,9 8-35 16,-10 5-1-16,2 12-1 15,-1 8-1-15,0 1 0 16,5 9-1-16,4-4 0 15,8 1 0-15,6-1 0 16,7-6 0-16,12-9-1 16,10-6 2-16,11-13-2 15,9-11 0-15,5-6 0 16,5-10 0-16,0-6 0 0,-3 0 0 15,-3-3 0-15,-7 4 0 16,-12 6 0-16,-7 8 0 16,-13 17 0-16,0 0 0 15,0 0 0-15,-11 17 0 16,1 6 0-16,2 5 0 15,2-1-3-15,9 3 1 16,3-7-2-16,14-3-4 16,1-20-5-16,26 4-7 15,-10-31-6-15,25 8-6 16,-11-29 0-16,19 1-8 15,-11-18 2-15,7-1 5 16</inkml:trace>
  <inkml:trace contextRef="#ctx0" brushRef="#br2" timeOffset="26177.4973">21975 2424 111 0,'-20'-4'39'0,"-3"37"3"15,-19 11-2-15,6 32-33 16,-10 2-4-16,3 11-1 16,5 2-2-16,4-7 0 15,12-1-4-15,2-15-4 16,18 4-16-16,-8-39-10 15,17 2-6-15,-7-35 0 16,12 11-1-16</inkml:trace>
  <inkml:trace contextRef="#ctx0" brushRef="#br2" timeOffset="26335.5063">21671 2913 123 0,'-3'-34'41'0,"12"17"1"0,-2-11-2 16,10 12-37-16,11 1-3 15,8 0-4-15,17 13-12 16,-5-19-12-16,27 21-13 15,-4-8 0-15,18 12-2 16,0-8 2-16</inkml:trace>
  <inkml:trace contextRef="#ctx0" brushRef="#br2" timeOffset="26716.5281">22887 2317 106 0,'-26'7'38'0,"12"25"2"16,-12 7-3-16,8 16-34 15,-10 18-2-15,0 11 1 16,-2 10-1-16,1 3 1 0,5-3-2 16,1-6 1-16,8-8-3 15,5-14-3-15,19-6-7 16,-9-28-22-16,22-5-4 15,-6-26 0-15,12-4-1 16</inkml:trace>
  <inkml:trace contextRef="#ctx0" brushRef="#br2" timeOffset="26884.5377">22625 2939 119 0,'-22'-4'39'0,"-2"-5"0"16,24 9-3-16,0 0-34 15,33 2-2-15,11-6-3 16,10-14-5-16,23 16-20 0,-5-24-10 15,16 8 0-15,-7-14-3 16,2 5 3-16</inkml:trace>
  <inkml:trace contextRef="#ctx0" brushRef="#br2" timeOffset="27265.5594">23408 2307 108 0,'-27'26'40'15,"-14"6"0"-15,5 25 0 16,-14 5-35-16,7 12 0 15,0 4-1-15,5 9 0 16,2 0-2-16,6-1 1 16,3-10-1-16,13-3 0 0,7-10-2 15,5-13 0-15,10-11 0 16,6-15 0-16,5-15 0 15,8-14 0-15,3-8 0 16,3-12 0-16,-2-5 0 16,-1-3 0-16,-2 1 0 15,-5 2 0-15,-2 5 0 16,-10 13 0-16,1 7 0 15,-12 5 0-15,12 22 0 16,-4-2-2-16,1 8-2 16,0 2-1-16,12 8-7 15,-5-20-9-15,20 16-8 16,-10-32-5-16,18 6-6 0,-8-19-1 15,7 1 3-15</inkml:trace>
  <inkml:trace contextRef="#ctx0" brushRef="#br2" timeOffset="27612.5793">23620 2949 113 0,'-6'16'39'16,"6"-16"1"-16,-4 29-1 15,4-29-35-15,26 19-1 16,3-13 0-16,9-4-1 15,4-5 0-15,5-5-1 16,0-6 0-16,-1-3 0 16,-7-5 0-16,-7-3-1 15,-12-5 0-15,-6 2 0 0,-14 1 0 16,-10 4 0-16,-10 8 1 15,-13 14-1-15,-8 10 0 16,-8 11 1-16,-4 15-1 16,1 8 1-16,4 9 0 15,11 0 1-15,14 0-2 16,21-12-2-16,26-6-1 15,18-19-7-15,39 1-8 16,2-31-10-16,36 10-7 16,-7-24-8-16,13 1-1 15,-2-13 1-15</inkml:trace>
  <inkml:trace contextRef="#ctx0" brushRef="#br2" timeOffset="28517.6311">1844 4471 86 0,'2'-36'37'0,"-12"-8"0"15,-1 7 0-15,-19-4-31 16,4 5-1-16,-8 4-3 16,0 11 1-16,-3 13-1 15,-3 18 0-15,-5 23 0 0,-1 23 0 16,-5 22 0-16,3 23 0 16,-6 15 1-16,4 16-3 15,0 0 2-15,10-1-3 16,13-9 0-16,8-16-2 15,18-13-3-15,5-29-5 16,25-13-25-16,-2-31-3 16,10-12 1-16,-7-27-1 15</inkml:trace>
  <inkml:trace contextRef="#ctx0" brushRef="#br2" timeOffset="29337.678">1048 5000 104 0,'-32'-11'38'0,"32"11"2"15,-3-11-2-15,38 3-35 0,15-6 0 16,18-4-2-16,13-3-1 16,13-1 1-16,5 1-1 15,3 2 0-15,-8 4 1 16,-10 6-1-16,-13 7-1 15,-16 6 2-15,-14 5-1 16,-18 5 1-16,-18 6-1 16,-21 4 0-16,-10 5 1 15,-10 6 0-15,-7 2 1 16,-3 6-2-16,1 1 2 15,7 1-1-15,13-4 1 16,12-2-1-16,17-6 0 0,15-10 0 16,21-14 0-16,14-9-1 15,11-13 1-15,5-12 0 16,0-11-2-16,3-8 1 15,-9-8-1-15,-13-2 1 16,-14 0-2-16,-16 4 2 16,-18 5-2-16,-12 9 1 15,-12 7 1-15,-11 10 0 16,-9 12-1-16,0 9 1 15,-1 8 0-15,8 6 1 16,11 6-1-16,11 2 0 16,17-1 0-16,14-4 0 15,13-3 0-15,14-6 0 16,8-4 0-16,7-4 0 15,0-3 0-15,0-1 0 0,-8-2 0 16,-9 3 0-16,-8-1 0 16,-11 1 0-16,-10 2 0 15,-15-1 0-15,3 11 1 16,-16 1-1-16,-3 8 0 15,-7 3 1-15,0 4 0 16,-2 7-1-16,5 3 1 16,5 1 0-16,11-1 0 15,8-5-1-15,11-9 1 16,12-6 0-16,7-10 0 15,12-11-1-15,3-13 0 16,-1-9 1-16,0-12-1 16,-6-6 0-16,-9-3 0 15,-11-4 0-15,-11 0-1 0,-14 6 1 16,-13 5-1-16,-7 7-1 15,-7 9 0-15,-3 9 0 16,6 13-2-16,1 6-1 16,18 11-4-16,8-15-6 15,18 38-6-15,4-30-4 16,32 14-12-16,-3-13-1 15,19 4 1-15,0-16 2 16</inkml:trace>
  <inkml:trace contextRef="#ctx0" brushRef="#br2" timeOffset="29689.6982">3156 4865 100 0,'0'0'38'15,"-23"-14"0"-15,0 20 1 16,-21 1-31-16,3 10-3 0,-3 6-1 16,3 12 0-16,2 5 0 15,8 4-2-15,8 1 1 16,16-2-1-16,12-9 0 15,14-9-2-15,14-17 0 16,13-19 1-16,7-19-2 16,9-14 1-16,0-19-1 15,3-11 2-15,-4-13-2 16,-8-3 2-16,-8 2 0 15,-8 7-1-15,-9 13 0 16,-11 14 1-16,-12 19-2 16,-10 25 1-16,-8 25 0 15,-7 20 0-15,-4 20-2 16,-1 12 0-16,3 11-4 0,1-2-6 15,20 14-5-15,-6-24-5 16,34 9-10-16,-2-25-8 16,27-5-1-16,6-19 2 15,21-6 3-15</inkml:trace>
  <inkml:trace contextRef="#ctx0" brushRef="#br2" timeOffset="30253.7304">4611 4884 82 0,'18'-23'39'0,"-13"-1"-1"16,5 14 0-16,-10-1-31 16,0 11-2-16,-10 16-1 15,0 8 0-15,-4 9-2 16,0 9 1-16,0 4 1 15,6 2-2-15,4 1 1 0,11-4-1 16,5-11 1-16,15-12-2 16,11-11 2-16,10-15-3 15,5-14 0-15,1-10 0 16,4-10 0-16,-3-6 0 15,-7-2 0-15,-6 1 0 16,-9 5 0-16,-14 6 0 16,-5 10 0-16,-8 13 0 15,-6 11 0-15,-12 19 0 16,0 8 0-16,-2 6-1 15,4 8-1-15,2 0-2 16,9 2 0-16,3-12-9 16,23 3-4-16,-7-27-7 15,27 5-12-15,-6-24-3 0,16 0 0 16,-7-18 3-16</inkml:trace>
  <inkml:trace contextRef="#ctx0" brushRef="#br2" timeOffset="30808.7622">5418 4897 99 0,'-33'18'36'15,"10"19"3"-15,-8-7-8 16,10 20-26-16,-2 0 2 16,10 6-4-16,1-1 1 15,9-2-1-15,2-8 0 16,5-8-2-16,2-10 0 15,3-11 0-15,-9-16 0 16,19-8 0-16,-9-14-1 0,3-11 1 16,-1-10-2-16,-1-5 1 15,2-12 0-15,0-6 0 16,4-2-1-16,0 2 1 15,4 4-1-15,2 4 2 16,4 10-1-16,3 9 0 16,4 11 0-16,-1 17-1 15,5 13 1-15,-5 13 0 16,0 13-1-16,-7 5 0 15,-3 9 0-15,-9 6 1 16,-7 6 0-16,-9-1-1 16,-10 1 2-16,-10-5-2 15,-8-5 2-15,-7-4-2 0,-2-8 3 16,-3-7-3-16,1-8 1 15,2-4 0-15,4-5 0 16,6 0 0-16,7 0 0 16,5 3 0-16,2 9 1 15,5 11 0-15,1 11-1 16,-1 9 1-16,-3 12 0 15,0 9 0-15,-2 4 1 16,0 1-3-16,0 0-3 16,-8-15-10-16,17 5-5 15,-13-31-5-15,20-4-15 16,-1-32 0-16,10 2-3 15,6-27 3-15</inkml:trace>
  <inkml:trace contextRef="#ctx0" brushRef="#br2" timeOffset="31523.8031">6999 4798 97 0,'-3'-18'37'15,"3"18"1"-15,-15 0-6 16,4 19-28-16,-8 8-1 16,2 9-1-16,0 5 0 15,-2 5-1-15,4 0 2 16,2 1-2-16,6-11 2 15,7-2-1-15,9-11 0 16,7-10-1-16,10-11 0 16,11-10 1-16,7-12-2 15,4-6 1-15,4-8-2 0,-2 0 2 16,-3-3-2-16,-6 6 2 15,-9 4-1-15,-9 12-1 16,-10 12 1-16,-13 3 0 16,6 31 0-16,-11-1-1 15,-4 8 2-15,4 5-2 16,3 4 2-16,4-1-1 15,3-7 2-15,10-4-1 16,8-14 1-16,5-11-1 16,4-15 0-16,2-9 1 15,0-12-2-15,0-10 1 16,-2-8-2-16,-7-8 0 15,-4 1-1-15,-6-5-1 16,-1 7-1-16,-8 1-1 16,4 9-2-16,-6-2-6 0,10 23-5 15,-12-8-5-15,20 21-11 16,-9-6-1-16,12 14-1 15,-3-7 2-15</inkml:trace>
  <inkml:trace contextRef="#ctx0" brushRef="#br2" timeOffset="31718.8142">7964 4773 98 0,'-8'13'37'16,"2"14"2"-16,-13-3-1 16,5 15-33-16,-5 1 0 15,4 8-3-15,-4 3 1 16,5-1-2-16,5-3-1 15,5-7-1-15,10-7-2 0,-6-33-10 16,35 16-9-16,-18-36-15 16,18-6-2-16,-6-25 1 15,9-3 0-15</inkml:trace>
  <inkml:trace contextRef="#ctx0" brushRef="#br2" timeOffset="31857.8222">8023 4366 95 0,'-16'-14'37'16,"-5"2"-3"-16,10 8-6 15,11 4-56-15,13-7-7 16,17 0 0-16,3-11-4 16</inkml:trace>
  <inkml:trace contextRef="#ctx0" brushRef="#br2" timeOffset="32046.833">8449 4271 94 0,'-3'53'38'0,"-14"0"0"15,7 19 0-15,-11 5-32 16,7 8-1-16,-1 1-2 15,1 0-2-15,2 1 1 16,1-7-3-16,2-5 0 16,0-10-3-16,6-4-9 15,-10-31-16-15,15 1-8 16,-2-31 0-16,0 0-2 15</inkml:trace>
  <inkml:trace contextRef="#ctx0" brushRef="#br2" timeOffset="32206.8421">8307 4810 104 0,'-3'-18'38'15,"-5"3"2"-15,8 15-1 16,0 0-36-16,26 3-3 16,6-2-8-16,-1-21-17 15,25 11-13-15,-4-19-1 16,18 3-1-16,-7-14 0 15</inkml:trace>
  <inkml:trace contextRef="#ctx0" brushRef="#br2" timeOffset="32590.8641">8951 4221 107 0,'-36'46'40'0,"-9"3"0"16,8 20-1-16,-1 3-34 15,8 10-1-15,1 1-2 16,12 3 0-16,3-4 0 15,7-5-1-15,7-10 1 16,4-8-1-16,6-12 0 16,3-14 0-16,5-15-1 15,5-14 1-15,4-15 0 16,1-12-1-16,4-9-1 15,3-12 2-15,0-4-2 16,1-1 1-16,-3 2 1 16,-6 12-3-16,0 9 3 0,-9 18-1 15,-6 17 1-15,-9 16-1 16,-4 16 0-16,-5 7-1 15,1 7 0-15,-4-3-4 16,9 7-7-16,-4-22-6 16,21 5-3-16,-17-42-9 15,41 20-10-15,-5-31-1 16,24-5-1-16</inkml:trace>
  <inkml:trace contextRef="#ctx0" brushRef="#br3" timeOffset="36654.0965">10503 4342 78 0,'-4'-22'36'15,"8"10"0"-15,-4 12 0 16,0 0-29-16,-8 21-3 15,8 12-1-15,-6 10-1 16,3 16 0-16,-6 9 0 16,4 13-1-16,-5 4 1 0,0 1 0 15,0-3 1-15,1-4-1 16,0-12 0-16,2-12-1 15,3-13 0-15,1-14-1 16,2-14 2-16,1-14-1 16,7-26-2-16,2-7 1 15,3-16-1-15,1-11 1 16,2-13-1-16,2-10 2 15,3-9-2-15,1-4 1 16,1 1 0-16,1 5 1 16,-1 4 0-16,1 12 0 15,0 9-1-15,7 13 0 16,5 13 0-16,2 14 1 15,5 13-1-15,-2 8-1 0,7 10 1 16,-1 7 0-16,-4 7 0 16,-5 8 0-16,-11 7 0 15,-11 6-1-15,-15 5 1 16,-13 6 0-16,-16 1 0 15,-13 5-1-15,-11-3 2 16,-12-2-2-16,2-6 1 16,6-8 0-16,6-8-1 15,17-10 1-15,18-10-1 16,16-11 1-16,32-3 0 15,11-7-1-15,14-3 1 16,9 1 0-16,3 3 0 16,-3 3 1-16,-7 13-1 15,-16 8 1-15,-20 14-1 16,-18 10 1-16,-24 12-1 0,-19 8 0 15,-15 5 2-15,-13 2-2 16,-5-4 1-16,4-10-4 16,14-7-2-16,5-27-14 15,35-6-17-15,8-24 0 16,36-7-3-16,9-21 0 15</inkml:trace>
  <inkml:trace contextRef="#ctx0" brushRef="#br3" timeOffset="37022.1175">11131 4961 93 0,'-18'36'39'0,"3"-17"-1"15,17 1 1-15,-2-20-36 16,33-9 1-16,9-13-1 15,13-9-1-15,9-13 0 16,4-5-1-16,-3-3 1 16,-2-1-2-16,-12 1 2 15,-12 5-1-15,-18 8 1 16,-17 7-2-16,-21 11 1 15,-10 15-1-15,-14 10 1 16,-6 14-1-16,-4 18 0 16,0 9 0-16,4 10-1 15,9 6 1-15,14 2 0 16,14-6 0-16,22-5-2 0,18-14 0 15,22-13-2-15,11-16-3 16,21 1-11-16,-6-27-19 16,14 3 1-16,-15-21-2 15,5 8 1-15</inkml:trace>
  <inkml:trace contextRef="#ctx0" brushRef="#br3" timeOffset="37368.1372">11956 4766 101 0,'-21'36'37'16,"-12"-6"0"-16,15 19-1 15,-12-3-31-15,12 3-2 16,1-5 1-16,5-5-3 16,4-6 2-16,8-4-2 0,6-12 2 15,6-13-2-15,5-16 0 16,7-13 0-16,4-11-2 15,5-9 2-15,1-9-1 16,-2-2 1-16,-1-3-2 16,-3 6 2-16,-8 9 0 15,-2 10-1-15,-5 11 0 16,-13 23 1-16,15 0-1 15,-13 20 0-15,1 11-1 16,0 9 0-16,4 5-1 16,-3 5-2-16,10 4 0 15,-6-16-9-15,21 11-10 16,-14-25-15-16,20-1 1 15,-13-22-1-15,14-3 1 0</inkml:trace>
  <inkml:trace contextRef="#ctx0" brushRef="#br3" timeOffset="37721.1575">12383 4797 104 0,'-9'14'36'0,"15"11"2"15,-4-13-2-15,16 3-34 16,9-7 1-16,12-6-1 15,3-6 0-15,1-7 0 16,0-5-1-16,-5-5 1 16,-8-4-1-16,-5-2 1 0,-14 0-1 15,-10 0 0-15,-11 3-1 16,-9 7 0-16,-5 4 0 15,-6 11 0-15,0 12-1 16,-6 10 1-16,3 10-1 16,4 7 1-16,6 6 0 15,9 4 0-15,11 1-1 16,8-8-1-16,18-2-1 15,9-16-3-15,24 4-9 16,-4-28-14-16,25 6-9 16,-4-18 1-16,17 0-1 15,-12-15 2-15</inkml:trace>
  <inkml:trace contextRef="#ctx0" brushRef="#br3" timeOffset="38079.178">13182 4724 105 0,'-38'-13'37'0,"1"22"2"15,-16 2-2-15,6 16-33 16,-5 12 0-16,7 11-1 15,5 4 1-15,8 2-2 16,13-4 0-16,15-9-1 16,17-13 0-16,16-16 0 15,14-22 0-15,12-21-1 16,10-20-1-16,7-17 2 15,-1-16-1-15,-1-11 1 16,-5-7 0-16,-9 2 0 16,-10 5 0-16,-11 12 0 15,-12 19-1-15,-13 17 1 16,-10 27-1-16,-11 26 0 0,-9 27-1 15,-5 18 0-15,-3 22 0 16,-2 12-1-16,5 8-1 16,7-1 0-16,12-4-1 15,7-14-4-15,24-5-8 16,-7-32-7-16,31-5-15 15,-5-30 0-15,15-7 0 16,-9-27 0-16</inkml:trace>
  <inkml:trace contextRef="#ctx0" brushRef="#br3" timeOffset="38247.1876">13759 4708 94 0,'-23'57'37'0,"-9"-2"2"0,12 17-2 15,-4-3-31-15,15-5-3 16,12-9-3-16,6-23-9 15,24-9-25-15,-7-26-2 16,18-11-1-16,-7-27 0 16</inkml:trace>
  <inkml:trace contextRef="#ctx0" brushRef="#br3" timeOffset="38382.1948">13876 4362 105 0,'-19'-1'36'0,"9"12"-4"16,13 4-29-16,8-7-40 15,18 8-1-15,2-6-1 0</inkml:trace>
  <inkml:trace contextRef="#ctx0" brushRef="#br3" timeOffset="38637.2095">14421 4621 110 0,'-43'12'40'15,"7"17"1"-15,-14-8-5 16,1 17-31-16,11 7-2 15,6 8 0-15,9-1-1 16,8 0 0-16,15-6-2 16,11-10 2-16,17-16-3 15,15-16-1-15,18-20 0 16,9-22-3-16,15-10-3 0,-2-28-12 15,17 5-16-15,-14-25-5 16,10 2 3-16,-18-17-1 16</inkml:trace>
  <inkml:trace contextRef="#ctx0" brushRef="#br3" timeOffset="38817.2198">15115 4009 114 0,'-27'66'40'16,"-18"5"2"-16,11 22-3 15,-15 3-35-15,14 5-2 16,0 4-1-16,8-2-2 15,7-9 0-15,3-8-3 16,15-9-3-16,-6-31-13 16,16-2-18-16,-7-31-1 0,13-8 0 15,-11-24-1-15</inkml:trace>
  <inkml:trace contextRef="#ctx0" brushRef="#br3" timeOffset="38974.2288">14737 4570 117 0,'-15'-16'41'16,"15"16"1"-16,0 0-1 15,22-7-40-15,3 7-5 16,4-12-6-16,23 17-13 16,-2-20-17-16,24 8 0 15,2-11 0-15,18 7-2 16</inkml:trace>
  <inkml:trace contextRef="#ctx0" brushRef="#br3" timeOffset="39531.2606">15618 4527 106 0,'0'0'38'0,"-13"-20"0"15,13 20-10-15,0 0-26 16,-11 6 1-16,-4 7 1 15,-2 9 0-15,-6 2-1 16,1 10 1-16,-4-1-2 16,8 2 1-16,4-1-2 15,10-3 0-15,16-9-1 16,11-6 0-16,14-4 0 15,7-7 0-15,6-1 0 16,1 2 0-16,-5-3 0 0,-4 4 1 16,-14 7-1-16,-16 6 1 15,-14 3-1-15,-13 3 0 16,-9 4-1-16,-8 0 0 15,-4 0 0-15,3-5-2 16,5-4-1-16,-2-15-9 16,26 6-15-16,-6-25-10 15,17-4 0-15,-4-21-2 16,17-4 2-16</inkml:trace>
  <inkml:trace contextRef="#ctx0" brushRef="#br3" timeOffset="39689.2696">15462 4114 108 0,'-32'64'37'0,"-3"4"-3"16,5 2-24-16,9 5-46 15,4-14-2-15,18-1-1 16,6-16-1-16</inkml:trace>
  <inkml:trace contextRef="#ctx0" brushRef="#br3" timeOffset="40358.3084">17354 4193 89 0,'-18'0'38'0,"-20"-2"0"16,-7 15 1-16,-20-6-26 16,-2 15-9-16,-4 5 1 15,4 5-2-15,3 3 0 16,12 5-1-16,8 4 0 15,20-2-2-15,15 0 1 16,18-7-1-16,19-1 0 16,13-4-1-16,12-2 1 0,2-1-1 15,2 1 1-15,-7-1 0 16,-9 2 0-16,-12 5 0 15,-15 0 0-15,-20 2 0 16,-13 1 1-16,-11-3-1 16,-7-3 0-16,-4-6 1 15,5-5-3-15,7-10 0 16,12-5-3-16,14-15-3 15,23 5-10-15,3-23-14 16,28 9-6-16,0-14-1 16,21 6 3-16</inkml:trace>
  <inkml:trace contextRef="#ctx0" brushRef="#br3" timeOffset="40688.3272">17573 4662 96 0,'10'-25'35'0,"-10"25"2"0,-9-20 1 16,9 20-29-16,-42 12-3 15,9 8-1-15,-7 10-2 16,-2 11-1-16,2 6 1 15,5 4-1-15,9-2 0 16,9 2 0-16,14-5 0 16,18-11-1-16,13-12 0 15,12-13-1-15,15-13 0 16,3-13 1-16,2-12-1 15,-1-8 1-15,-7-10-2 16,-10-5 2-16,-17 1-1 16,-12 0 1-16,-12 5-1 15,-10 7-1-15,-6 8 0 16,-7 5-1-16,2 11-2 0,0 1-1 15,20 13-5-15,-12-12-7 16,34 17-7-16,-4-19-12 16,24 4-3-16,1-15 0 15,18-2 2-15</inkml:trace>
  <inkml:trace contextRef="#ctx0" brushRef="#br3" timeOffset="40891.3388">18265 4051 111 0,'-11'1'39'16,"-22"7"1"-16,4 23-1 15,-12 13-37-15,3 12 0 16,-1 16-1-16,2 9 0 16,5 10-1-16,5 4-2 0,12-2-2 15,7-10-3-15,22 3-11 16,-12-22-19-16,27-9-2 15,-2-21 1-15,14-10-1 16</inkml:trace>
  <inkml:trace contextRef="#ctx0" brushRef="#br3" timeOffset="41273.3607">18371 4639 104 0,'0'0'40'0,"-21"-8"2"15,13 22-2-15,-13-1-35 16,8 14-2-16,1 4-1 15,3 7-1-15,2 2 0 16,4 2 1-16,5-5-2 0,6-6 0 16,6-9 0-16,7-8 1 15,6-13-1-15,5-10 0 16,4-9 0-16,1-9 1 15,0-8-1-15,-2-4 1 16,0 0-1-16,-5-1 1 16,-5 5-1-16,-6 5 0 15,-4 7 0-15,-6 14 0 16,-9 9 0-16,0 11 1 15,-4 12-2-15,-6 7 0 16,5 4-1-16,-1 0-1 16,8 2-1-16,5-10-2 0,17-1-5 15,2-27-7-15,28 4-6 16,-7-30-14-16,18-1 0 15,-4-24-1-15,8-2 2 16</inkml:trace>
  <inkml:trace contextRef="#ctx0" brushRef="#br3" timeOffset="41475.3723">19280 3989 107 0,'-30'67'39'0,"-14"5"0"15,7 25-3-15,-2 0-34 16,6 4 0-16,4-3-1 15,7-6-3-15,11-9-1 16,-1-20-7-16,21 2-15 0,-10-33-14 16,15-6 1-16,-14-26-3 15,21-12 2-15</inkml:trace>
  <inkml:trace contextRef="#ctx0" brushRef="#br3" timeOffset="41778.3896">18932 4482 88 0,'-11'22'39'15,"5"-7"2"-15,24 8-1 16,3-24-24-16,20 6-13 16,15-11 0-16,9-2-1 15,3-6 0-15,4-1-1 16,-4-1 1-16,-6 3-1 0,-13 3 0 15,-8 8 1-15,-13 7-2 16,-13 11 1-16,-12 8 0 16,-8 8 0-16,-11 5-1 15,-3 4 0-15,-3 2-1 16,-1 0-1-16,6-3-2 15,0-11-3-15,18 2-9 16,-1-31-7-16,14 8-13 16,-2-30-3-16,15 2-2 15,-2-26 2-15</inkml:trace>
  <inkml:trace contextRef="#ctx0" brushRef="#br3" timeOffset="41905.3968">19594 4093 103 0,'-14'2'34'16,"4"14"-21"-16,1 1-12 15,3 5-38-15,7-11-3 16,19 9 2-16</inkml:trace>
  <inkml:trace contextRef="#ctx0" brushRef="#br3" timeOffset="42558.4342">19991 4428 75 0,'-37'32'41'16,"-10"-6"-1"-16,9 11 1 15,-11-11-14-15,12 11-23 16,11 2-2-16,15 3 1 0,7-5-2 16,13-6 0-16,10-6 0 15,8-9-1-15,5-10-1 16,7-12 0-16,0-11-1 15,0-14 0-15,-2-6-1 16,-5-8 0-16,-6-3 1 16,-10-1-1-16,-5 3 1 15,-8 5 0-15,-3 6 2 16,-8 8 0-16,1 10 0 15,7 17 1-15,-14-15 1 16,14 15-1-16,0 0 0 16,21 15 0-16,-1-10 0 0,7 2 0 15,3 0 0-15,6 1 0 16,-4 3 1-16,-3 5 0 15,-6 7-1-15,-7 5 1 16,-9 4 1-16,-8 6-1 16,-8 3 0-16,-5 0-1 15,-3-2 0-15,-2-6 0 16,5-6-1-16,3-6 0 15,11-21 0-15,0 0 0 16,10-3 0-16,10-18 0 16,8-9 0-16,5-5 0 15,8-4 1-15,0-2-1 16,3 5 0-16,-5 2 0 15,-2 10 1-15,-8 12 0 16,-5 5-1-16,-8 10 1 0,-8 10-1 16,-4 5 1-16,-4 9-2 15,-5 2 0-15,5 4-2 16,-4-3-2-16,10 10-8 15,-7-20-4-15,23 13-5 16,-22-33-6-16,48 29-10 16,-16-28-3-16,17 4 3 15,2-12 1-15</inkml:trace>
  <inkml:trace contextRef="#ctx0" brushRef="#br3" timeOffset="42671.4407">21058 4703 107 0,'-25'2'37'0,"1"0"-7"16,-2-9-23-16,-2 13-45 0,4-19-2 15,11 4-1-15</inkml:trace>
  <inkml:trace contextRef="#ctx0" brushRef="#br4" timeOffset="48217.7578">21852 3989 42 0,'3'-18'32'0,"-3"18"2"15,6-19-1-15,-6 19-14 16,0-15-6-16,0 15-2 16,0 0-2-16,0 0-2 15,0 23-2-15,-1 9-2 16,-7 7 0-16,1 16-2 15,-5 10 0-15,-4 15 0 16,-2 9 0-16,-4 5-1 16,-3 2 0-16,2-1 0 15,-1-7-1-15,5-12-2 16,10-1-10-16,4-30-23 15,23-10-1-15,4-28 0 16,22-11-2-16</inkml:trace>
  <inkml:trace contextRef="#ctx0" brushRef="#br4" timeOffset="48689.7849">22835 3989 95 0,'-8'-50'37'0,"2"10"1"15,-13-7-2-15,4 12-31 16,-13 3 0-16,1 17-1 16,-6 5-1-16,-2 21 0 15,-6 16-1-15,-3 21 1 16,-2 15-2-16,0 16 1 15,-5 12-1-15,0 11-1 16,4 6 0-16,3 2 0 16,5-6-2-16,9-8 0 15,8-11-2-15,6-16-2 0,13-6-3 16,-2-35-16-16,18 2-14 15,-13-30 1-15,24-1-1 16,-19-23 1-16</inkml:trace>
  <inkml:trace contextRef="#ctx0" brushRef="#br4" timeOffset="48840.793">22151 4505 109 0,'-5'-12'40'0,"2"-1"1"16,19 15-1-16,4-5-36 15,19-1-2-15,18 1-4 16,8-13-19-16,18 10-17 15,-3-9-2-15,11 6-1 0,-12-6-2 16</inkml:trace>
  <inkml:trace contextRef="#ctx0" brushRef="#br4" timeOffset="50169.8695">1477 6335 87 0,'3'-19'36'16,"-5"-5"0"-16,-5 11 1 15,-9-2-32-15,-5 11 0 16,-13 6 0-16,-4 13 0 16,-15 8 1-16,-8 15-2 15,-3 3 0-15,3 12-2 0,3 0 0 16,12 0 1-16,14-5-2 15,18-6 1-15,22-13-1 16,23-14 1-16,17-15-2 16,14-14 2-16,10-15-2 15,7-10 0-15,-3-8 0 16,-2-7 0-16,-10-4 0 15,-11 4-1-15,-13 7 1 16,-12 3-1-16,-15 12 1 16,-7 7-1-16,-13 15 0 15,-5 15 0-15,-7 19 0 16,-4 16 1-16,2 26 0 15,-1 19 1-15,3 21-1 16,4 20 2-16,-3 12-1 0,6 6 0 16,-2-4-1-16,3 0 2 15,-4-17-1-15,-2-11 1 16,-3-19-1-16,-9-18 1 15,-4-23-1-15,-8-16 1 16,-6-24-2-16,-3-18 0 16,3-23-2-16,1-17-3 15,11-18-1-15,1-21-5 16,28 3-17-16,-1-26-12 15,28 0 0-15,6-9 0 16,19 8 1-16</inkml:trace>
  <inkml:trace contextRef="#ctx0" brushRef="#br4" timeOffset="50425.8842">2226 5920 97 0,'0'0'40'16,"0"14"0"-16,-22 1-1 15,2 21-26-15,-17 2-9 16,4 15 0-16,-4 13-2 16,0 14 0-16,2 9-1 15,4 5 1-15,4 0-2 16,10-3 0-16,12-7-4 15,6-19-3-15,28-7-22 16,-6-35-9-16,21-9-2 16,0-27 1-16,14-7-2 15</inkml:trace>
  <inkml:trace contextRef="#ctx0" brushRef="#br4" timeOffset="50809.9062">2430 6387 108 0,'-9'15'40'16,"-6"-3"1"-16,2 14-1 15,-3-6-34-15,4 11-2 16,4-3-1-16,7 1 1 16,0 1-2-16,8-3 1 15,1-3-2-15,9-3 2 16,4-6-3-16,7-9 0 15,3-6 0-15,4-9 0 0,1-9 0 16,2-7 0-16,-2-5 0 16,-1-5 0-16,-4-3 0 15,-3 2 0-15,-6 1 0 16,-4 7 0-16,-5 6 0 15,-4 11 0-15,-9 11 0 16,7 11 0-16,-9 16 0 16,-5 10 0-16,-2 8 0 15,-1 2-2-15,5 8-2 16,-1-6-1-16,14 6-10 15,-7-29-12-15,29 0-12 16,-3-24 1-16,19-4-4 16,3-20 2-16</inkml:trace>
  <inkml:trace contextRef="#ctx0" brushRef="#br4" timeOffset="51059.9205">3364 6271 88 0,'-33'-13'39'0,"11"26"-1"16,-14-4 2-16,10 24-20 15,-13-4-13-15,7 14-2 16,-5 3-1-16,7 4 1 16,3 2-1-16,7-3-1 15,11-3-1-15,15-5-2 16,13-14 0-16,14-13-5 15,27 2-10-15,-6-31-16 16,24 5-10-16,-1-20-1 16,11 1 0-16,-5-12-2 0</inkml:trace>
  <inkml:trace contextRef="#ctx0" brushRef="#br4" timeOffset="51408.9404">3864 6313 79 0,'-28'0'41'15,"10"11"-2"-15,-11-9 2 16,11 17-13-16,-13-9-21 16,7 11-1-16,-4 3-2 15,4 7-1-15,-1 4-1 16,6 3 1-16,5 1-1 15,3-1-2-15,11-5 0 0,8-5 0 16,10-9 0-16,6-10 0 16,9-9 0-16,3-8 0 15,2-11 0-15,0-7 0 16,-1-8 0-16,-7-4 0 15,-6-1 0-15,-6-2-4 16,-9 1 2-16,-10 5-2 16,-4 3-1-16,-6 5-2 15,11 27-7-15,-25-29-11 16,25 29-13-16,-10-4-1 15,10 4-1-15,16 13 2 16</inkml:trace>
  <inkml:trace contextRef="#ctx0" brushRef="#br4" timeOffset="51769.9609">4286 6294 89 0,'0'0'39'0,"-4"-10"1"15,4 10 1-15,-23-2-20 16,7 15-16-16,-6 4-1 15,1 6-2-15,-2 6 0 16,4 1-1-16,2 4 0 16,8-2-1-16,4-4 1 15,10-8 0-15,9-6-1 16,6-7 0-16,8-7 0 15,2-2 1-15,3-4-1 16,-1-1 0-16,-5 1 0 16,-4 4 0-16,-9 9 0 0,-8 8-1 15,-7 6 2-15,-10 4 1 16,-2 5-3-16,-5 4 2 15,6 1-4-15,-6-7-3 16,17 5-12-16,-10-28-9 16,23 2-14-16,2-19 0 15,15-5 0-15,2-20 0 16</inkml:trace>
  <inkml:trace contextRef="#ctx0" brushRef="#br4" timeOffset="52113.9807">4592 6444 107 0,'4'22'39'0,"-4"-22"1"16,25 16-4-16,-7-20-30 16,16-4-2-16,3-12 0 15,4-1-1-15,-1-6-1 16,-2 1 0-16,-8-5-1 15,-9 3 0-15,-13 3 1 16,-14 7-1-16,-13 9 0 16,-13 10 0-16,-8 14 1 15,-8 8 1-15,1 14-3 16,-1 7 0-16,5 8 0 15,10 1 0-15,13-2 0 16,13-5 0-16,18-9 0 16,19-12 0-16,24-5-5 0,15-24-7 15,31 4-10-15,0-30-9 16,32 4-10-16,1-17-3 15,17 0 1-15,-4-10 1 16</inkml:trace>
  <inkml:trace contextRef="#ctx0" brushRef="#br4" timeOffset="52535.0048">6043 6281 77 0,'0'0'39'15,"-2"12"-1"-15,2-12 1 16,1 35-21-16,-10-7-12 16,6 9-2-16,-4 3 0 15,0 5-1-15,0 0-1 0,-1 0 0 16,3-3-3-16,3-10-1 15,12-4-5-15,-10-28-18 16,33 6-13-16,-5-26-2 16,14-3 1-16,-3-19-1 15</inkml:trace>
  <inkml:trace contextRef="#ctx0" brushRef="#br4" timeOffset="52697.0141">6146 6036 106 0,'-29'5'38'16,"-2"6"0"-16,16 8-3 15,7-1-37-15,10-8-10 16,32 6-26-16,6-12 1 16,19 6-1-16,3-10-1 0</inkml:trace>
  <inkml:trace contextRef="#ctx0" brushRef="#br4" timeOffset="52979.0302">6622 6242 103 0,'-32'43'39'0,"-20"-10"2"15,3 11-2-15,-12-5-33 16,12-4-1-16,10-9-2 15,12 1-1-15,17-11 0 16,19-6-1-16,20-6-1 16,18-5 1-16,11-2-1 15,6 0 0-15,-2 1 1 0,0 3-1 16,-12 8 1-16,-13 5 0 15,-18 8 0-15,-16 4 1 16,-15 5-2-16,-9 0 1 16,-8 3-1-16,-1-9-2 15,2 1-3-15,-1-15-9 16,20 8-12-16,-9-21-12 15,18 2-3-15,0-16 0 16,14 1 0-16</inkml:trace>
  <inkml:trace contextRef="#ctx0" brushRef="#br4" timeOffset="53532.0614">7732 6342 101 0,'8'-10'37'0,"-6"21"1"15,-10 3-5-15,6 15-28 16,-14 10-2-16,0 9 0 16,-3 4-2-16,1 2 0 15,4-1-1-15,2-11-2 0,10 0-8 16,-1-26-25-16,22-8-3 15,2-19 0-15,16-12-1 16</inkml:trace>
  <inkml:trace contextRef="#ctx0" brushRef="#br4" timeOffset="53941.0853">7836 6092 106 0,'-8'14'38'0,"2"-3"0"16,12 14-1-16,7-6-37 15,5 3 1-15,7 4-1 16,-2 2 0-16,5 7 1 16,-6 1 0-16,-3 4 0 0,-2 2 1 15,-8-1 0-15,-4 2 1 16,-7-5-1-16,-5 0 1 15,-4-8-1-15,-3-2 1 16,1-9-1-16,2-7 0 16,11-12-1-16,0 0 0 15,-3-21-1-15,18-4 0 16,6-8 0-16,11-5 0 15,2-2 0-15,5-1 0 16,1 5 0-16,-4 6 0 16,-2 11 1-16,-5 12-1 15,-4 12 1-15,-10 10-1 16,-1 11-1-16,-5 9-2 15,0 5-2-15,0-6-6 0,15 12-15 16,-9-20-13-16,19 0-2 16,3-14 2-16,15-5-1 15</inkml:trace>
  <inkml:trace contextRef="#ctx0" brushRef="#br4" timeOffset="54333.1076">9318 5963 74 0,'0'0'38'0,"20"-4"-1"15,-20 19 2-15,5 24-14 16,-13 3-21-16,1 15-1 16,-4 11-2-16,-4 9 1 15,0 6-2-15,-2-1 1 16,2-3-2-16,3-9-1 15,9-8-4-15,-3-25-14 0,17-1-18 16,-2-24 3-16,9-8-4 16,-7-16 3-16</inkml:trace>
  <inkml:trace contextRef="#ctx0" brushRef="#br4" timeOffset="54497.1171">9097 6405 116 0,'0'0'39'16,"1"-13"1"-16,16 0-5 15,17 1-35-15,17-3-2 16,4-10-6-16,22 9-20 16,-10-13-10-16,9 7 0 15,-12-10-1-15,3 7 1 0</inkml:trace>
  <inkml:trace contextRef="#ctx0" brushRef="#br4" timeOffset="54873.1386">9815 5846 104 0,'-22'22'40'0,"4"22"-1"16,-9 1 1-16,0 15-36 16,2 5 3-16,4 7-4 15,-1 1 2-15,5 0-2 16,2-4-2-16,7-7 2 15,7-10-2-15,6-10 1 16,4-13-1-16,6-11 1 16,8-15-2-16,0-9 0 0,6-12 0 15,2-7 0-15,-4-6 0 16,2-4 0-16,-6 3 0 15,-2 2 0-15,-4 4 0 16,-6 12 0-16,-11 14 0 16,13-2 0-16,-10 16-2 15,-2 8 0-15,3 9-2 16,5 2-1-16,10 10-5 15,-3-15-10-15,25 11-9 16,-14-21-6-16,18 1-4 16,-1-19-1-16,11-2 3 15</inkml:trace>
  <inkml:trace contextRef="#ctx0" brushRef="#br4" timeOffset="55225.1587">10246 6350 111 0,'-13'22'39'15,"-1"-7"1"-15,18 10-1 16,10-13-34-16,12-1-1 16,10-9-1-16,10-3-1 15,9-9 0-15,2-2-1 16,-4-9 0-16,-1 0 0 15,-14-1-1-15,-11-1 0 16,-18 1 0-16,-16 4 0 16,-14 3 0-16,-13 7 0 0,-12 7 0 15,-7 10 0-15,-4 8 0 16,3 7 1-16,5 11 0 15,11 7 0-15,9 3 0 16,15 0 0-16,21-2-3 16,12-9-6-16,25 0-9 15,0-19-10-15,31 3-8 16,0-22-6-16,23-5-2 15,4-14 0-15</inkml:trace>
  <inkml:trace contextRef="#ctx0" brushRef="#br4" timeOffset="55702.186">12008 5858 71 0,'-17'-44'36'0,"2"7"-1"0,-11-3 2 15,7 13-13-15,-11 2-19 16,2 13-3-16,-4 16 2 16,-1 25-1-16,-4 13 3 15,3 23-2-15,-8 13 0 16,5 12 0-16,1 6-1 15,5 0 1-15,4-4-1 16,11-7-3-16,8-9-2 16,10-18-1-16,13-8-6 15,-3-26-14-15,21 0-10 16,-12-22-7-16,7-3 1 15,-12-17-2-15</inkml:trace>
  <inkml:trace contextRef="#ctx0" brushRef="#br4" timeOffset="56521.2328">11382 6372 115 0,'-14'1'40'16,"14"-1"0"-16,16-10-1 16,15 0-36-16,20-2-1 15,13-2 0-15,9-1-1 16,4 0 0-16,0 6 0 15,-2 1 0-15,-12 5-1 16,-9 3 0-16,-10 2 1 16,-15 3 0-16,-7 0-1 15,-22-5 1-15,9 18 0 16,-18-7 0-16,-10 5-1 15,-5 4 1-15,-3 3 0 0,-2 6-1 16,-3 4 1-16,5 3-1 16,9-1 2-16,5 0-2 15,13-5 0-15,8-4 0 16,13-8 0-16,9-9 0 15,10-11 0-15,7-11 0 16,0-6 0-16,2-9 0 16,-3-4 0-16,-8-6 0 15,-7-3 0-15,-13 0 0 16,-9 0 0-16,-13 8 0 15,-9 2 0-15,-8 8 0 16,-4 7 0-16,-3 6 0 16,1 8 0-16,4 9 0 15,8 3 0-15,12 4 0 16,11 1 0-16,10-1 0 0,12-1 0 15,12-4 0-15,4-2 0 16,8-4 0-16,-3-1 0 16,-3-2 0-16,-5-2 0 15,-9 1 0-15,-10-1 0 16,-5 0 0-16,-19 2 0 15,0 0 0-15,0 0 0 16,0 0 0-16,-27 13 0 16,5 4 0-16,-5 3 0 15,-1 8 0-15,1 3 0 16,7 4 0-16,3-3 0 15,8-3 0-15,12-4 0 16,11-9 0-16,11-10 0 16,12-12 0-16,6-10 0 0,1-8 0 15,2-8 0-15,-5-5 0 16,-6-5 0-16,-11 0 0 15,-9 0 0-15,-10 6 0 16,-13 6 0-16,-6 10 0 16,-5 5 0-16,0 10 0 15,0 5-3-15,7 13-2 16,8-3-3-16,14 14-6 15,1-14-4-15,26 15-5 16,-6-20-5-16,27 11-1 16,-9-20-3-16,20 3-5 15,-10-6 4-15</inkml:trace>
  <inkml:trace contextRef="#ctx0" brushRef="#br4" timeOffset="56885.2536">13117 6266 109 0,'-15'1'39'16,"-23"-3"2"-16,1 16-1 15,-16-3-30-15,4 12-5 16,1 6-1-16,8 5-1 15,5 4-1-15,11 3 0 16,15-3-2-16,11-8 0 16,14-4 0-16,12-12 0 15,8-13 0-15,9-12 0 16,5-13 0-16,4-13 0 15,0-16 0-15,-3-7 0 16,-1-7 0-16,-4-5 0 16,-7 5 0-16,-5 3 0 0,-9 14 0 15,-6 12 0-15,-13 23 0 16,-6 15 0-16,-19 43 0 15,-3 7 0-15,-9 18 0 16,1 8 0-16,3 5 0 16,5-5-4-16,22-5-7 15,4-26-5-15,29-1-4 16,-5-37-5-16,34 5-6 15,-11-32-2-15,20 2-3 16,-13-15-2-16,0 2 7 16</inkml:trace>
  <inkml:trace contextRef="#ctx0" brushRef="#br4" timeOffset="57008.2606">13613 6486 89 0,'-34'45'40'0,"10"12"2"16,-8-6-5-16,12 6-11 16,11 0-42-16,-3-21-16 15,18-1-9-15,5-17 2 16,11-8-4-16</inkml:trace>
  <inkml:trace contextRef="#ctx0" brushRef="#br4" timeOffset="58102.3233">14475 6206 70 0,'4'-10'39'0,"-8"-3"-2"16,4 13 1-16,-13-4-12 15,6 14-21-15,-8 6-2 16,1 7 0-16,-4 8-1 15,1 6 0-15,-2 6 0 16,5 3 0-16,0 0-1 16,11 0 2-16,5-7-2 0,7-2 2 15,5-11-2-15,9-8 1 16,6-11-2-16,6-15 0 15,3-8 0-15,1-7-1 16,1-8 1-16,-4-7-2 16,-1-3 2-16,-5 2-1 15,-6 0 1-15,-3 9 0 16,-4 3 0-16,-6 9 0 15,-11 18 0-15,10-6 0 16,-10 20 0-16,-1 8 0 16,0 10 0-16,-1 4 0 15,3 4 0-15,2-1 0 16,4-3 1-16,6-8 0 15,6-10-1-15,5-11 1 0,2-14 0 16,5-9 1-16,-1-11-1 16,1-7 0-16,-4-10 0 15,-5-2 0-15,-6 0 0 16,-2-2-2-16,-10 5 0 15,0 3-1-15,-3 11-2 16,-4 2-2-16,3 27-5 16,-2-21-9-16,16 36-6 15,-14-15-6-15,20 29-6 16,-7-9-1-16,13 3 2 15</inkml:trace>
  <inkml:trace contextRef="#ctx0" brushRef="#br4" timeOffset="58486.3452">15349 6371 92 0,'-13'8'37'0,"8"6"0"16,5-14 2-16,-6 24-29 15,6-24-6-15,15 14 1 16,5-14-1-16,8-2-1 15,9-10 0-15,5-3-1 16,5-8 0-16,-2-2-1 16,1-6 0-16,-6 0 0 15,-7-3 0-15,-13 3 0 16,-14 3 0-16,-10 6-1 15,-16 10 0-15,-9 9 0 16,-10 14 0-16,-8 12 0 16,-6 11 0-16,2 10 1 0,1 7-1 15,11 4 1-15,12-2 0 16,12-6 0-16,20-9-2 15,13-12-2-15,24-5-6 16,4-23-6-16,28 5-10 16,-10-25-6-16,23 4-5 15,-7-13-6-15,8 1 0 16,0-7 2-16</inkml:trace>
  <inkml:trace contextRef="#ctx0" brushRef="#br4" timeOffset="59626.4104">16759 6242 96 0,'14'-7'35'0,"-14"7"-3"15,0 0-5-15,0 0-22 16,-1 22 0-16,-5-7-1 16,2 9-1-16,-5 4 1 15,-1 6 0-15,0 5-1 16,2 1-1-16,2-1 0 15,6-3 2-15,5-5-2 16,5-8-1-16,11-11 0 16,4-10 0-16,8-10 0 15,5-11-1-15,1-6 1 16,2-6-3-16,-3-4 3 15,-1-3-1-15,-7 5 0 16,-4-1 0-16,-5 9 1 16,-7 4-2-16,-5 8 1 0,-9 13 0 15,0 0 0-15,-8 21 0 16,0 6-1-16,-3 4 1 15,1 6-1-15,5 3 1 16,3-1 0-16,3-3 3 16,11-8-3-16,3-7 1 15,8-15 1-15,5-6-1 16,4-11 0-16,-1-9 1 15,-2-7 0-15,0-3-3 16,-7-4 1-16,-6-2 0 16,-5 4-1-16,-4 0-2 15,-3 8-1-15,-5-5-2 16,9 16-7-16,-9-13-10 0,21 23-6 15,-12-13-4-15,18 14-5 16,-1-5-1-16,10 7 3 16</inkml:trace>
  <inkml:trace contextRef="#ctx0" brushRef="#br4" timeOffset="59827.4218">17698 6248 94 0,'14'4'38'0,"-14"-4"1"16,0 0-1-16,-11 12-27 15,1 6-7-15,-6 3-1 16,-1 8-2-16,-1 4 0 16,2 7 0-16,1-1-1 15,3-2-1-15,11-4-1 16,2-9-2-16,15-3-7 0,-16-21-15 15,41-11-12-15,-13-16 0 16,9-2-1-16,-5-16 1 16</inkml:trace>
  <inkml:trace contextRef="#ctx0" brushRef="#br4" timeOffset="59973.4303">17734 5917 110 0,'-26'-5'37'15,"1"3"0"-15,12 8-3 16,13-6-39-16,0 0-17 15,25 2-16-15,0-7 1 16,12 5-3-16,-2-9 3 16</inkml:trace>
  <inkml:trace contextRef="#ctx0" brushRef="#br4" timeOffset="60236.4453">18254 5700 97 0,'-28'20'39'15,"5"13"3"-15,-10 3-1 16,8 16-36-16,-5 10 0 16,2 15 0-16,0 6-2 15,5 4 0-15,6-2-1 16,5-1-3-16,9-4-1 15,7-17 1-15,12-9-5 16,6-27-4-16,25-5-16 0,-11-31-6 16,19-6-7-16,-1-23 0 15,6-9 0-15</inkml:trace>
  <inkml:trace contextRef="#ctx0" brushRef="#br4" timeOffset="60431.4565">18725 5603 101 0,'-1'22'37'15,"-16"17"5"-15,-4 32-1 16,-10 7-36-16,-2 14 0 16,-3 9-1-16,5-2-3 15,7-1-2-15,2-16-9 16,22 5-17-16,-5-26-13 0,21-8 1 15,5-25-2-15,16-11 1 16</inkml:trace>
  <inkml:trace contextRef="#ctx0" brushRef="#br4" timeOffset="61040.4913">19923 6018 101 0,'2'-11'38'16,"-15"-3"1"-16,-5 15-2 15,-20 3-29-15,3 4-5 16,-10 3-2-16,1 6 1 0,0 5-1 16,7 3 0-16,4 1 0 15,14 1 0-15,13-1 0 16,12 1 0-16,12-4 0 15,9 1 0-15,8-2 0 16,2 0 0-16,-1 0 0 16,0-3 0-16,-9 1 0 15,-8 2-1-15,-10 0 0 16,-12 2 1-16,-9 0-1 15,-10 4 0-15,-6-1-1 16,-3-2 1-16,4 0-4 16,2-11-4-16,24 7-13 15,1-21-7-15,11-6-12 0,12-13 0 16,25 0 0-16,4-10-1 15</inkml:trace>
  <inkml:trace contextRef="#ctx0" brushRef="#br4" timeOffset="61415.5128">20154 6307 107 0,'-17'15'39'16,"-1"-6"0"-16,18 2 0 15,0-11-34-15,20 6-2 16,11-13 0-16,13-3-1 15,10-6 0-15,5-2 0 16,4-8-1-16,-3-2 1 0,-8-1 0 16,-8-1-1-16,-11-2 1 15,-15 1-1-15,-15 1 0 16,-14 7 0-16,-12 6-1 15,-11 8 1-15,-8 12-1 16,-8 13 0-16,-5 14 2 16,1 10-2-16,4 8 0 15,8 3 0-15,12 5 0 16,15-5 0-16,16-5 0 15,19-12 0-15,23-3-5 16,8-19-8-16,24 3-6 16,-10-23-8-16,23 9-7 15,-16-17-8-15,10 1-1 16,-11-7 2-16</inkml:trace>
  <inkml:trace contextRef="#ctx0" brushRef="#br4" timeOffset="61864.5384">20807 6280 116 0,'0'0'39'16,"-5"12"0"-16,25-2-6 16,3-9-30-16,14 1-1 15,8-3 0-15,11-2 0 0,4-5 0 16,3-3 0-16,-3-6-1 15,-7-1 0-15,-10-4 1 16,-11-4-2-16,-17 0 1 16,-15-1 0-16,-18 3 0 15,-12 8 0-15,-14 6-1 16,-8 8 1-16,-7 13 0 15,-3 10 0-15,1 12 0 16,8 7 0-16,11 6 1 16,14 3-2-16,18-1 0 15,18-2 0-15,22-9 0 16,18-6-3-16,20-5-3 15,4-23-8-15,19 11-9 16,-10-27-6-16,15 7-7 0,-13-15-6 16,-3 2 0-16,-10-7 2 15</inkml:trace>
  <inkml:trace contextRef="#ctx0" brushRef="#br4" timeOffset="62214.5585">22151 6499 110 0,'-4'14'40'16,"10"-1"-2"-16,9-4-17 15,2-3-48-15,16-9-13 16,1-9-1-16,16 2 0 15</inkml:trace>
  <inkml:trace contextRef="#ctx0" brushRef="#br4" timeOffset="62362.5669">23128 6513 115 0,'29'14'41'16,"-17"-11"-2"-16,0 1-2 16,-12-4-36-16,-6-23-22 15,17 10-16-15,-7-10-4 16,10 3 2-16,-5-6-3 15</inkml:trace>
  <inkml:trace contextRef="#ctx0" brushRef="#br4" timeOffset="62497.5747">23735 6439 105 0,'21'12'27'0,"4"-1"-25"16,0-7-2-16,4-4-29 15,3-13-12-15</inkml:trace>
  <inkml:trace contextRef="#ctx0" brushRef="#br4" timeOffset="62648.5833">24503 6463 132 0,'-1'17'43'15,"-2"-7"-6"-15,3-10-12 16,-36-10-55-16,21 1-13 16,-14-11-1-16,0 5-1 15,-21-12 1-15</inkml:trace>
  <inkml:trace contextRef="#ctx0" brushRef="#br4" timeOffset="63406.6266">1655 8778 81 0,'15'4'38'0,"-1"0"-8"15,0-6-27-15,9-8-27 16,-7 1-11-16,16-4-2 16</inkml:trace>
  <inkml:trace contextRef="#ctx0" brushRef="#br4" timeOffset="63556.6352">2670 8747 94 0,'45'22'38'16,"-4"-9"-5"-16,-9-8-30 15,3-12-32-15,-1-7-9 16,8-5 0-16</inkml:trace>
  <inkml:trace contextRef="#ctx0" brushRef="#br4" timeOffset="63714.6443">4077 8551 101 0,'63'7'35'16,"-5"-13"-13"-16,-4-2-21 15,3-17-38-15,-5 7-2 16,0-10 0-16</inkml:trace>
  <inkml:trace contextRef="#ctx0" brushRef="#br4" timeOffset="63864.6528">5528 8451 97 0,'69'18'35'16,"1"-10"-7"-16,-2-12-30 15,-1-3-34-15,8-4-1 16,5-13-1-16</inkml:trace>
  <inkml:trace contextRef="#ctx0" brushRef="#br4" timeOffset="64022.6618">7387 8393 89 0,'79'35'40'15,"-11"-7"-1"-15,5-1-1 16,-5-8-34-16,-12-17-40 15,26-6-1-15,0-15-1 16,18-4-3-16</inkml:trace>
  <inkml:trace contextRef="#ctx0" brushRef="#br4" timeOffset="64172.6705">9437 8406 102 0,'66'28'39'15,"1"2"0"-15,-7-9-6 16,-1-27-69-16,7 11-1 15,-4-16-2-15,12 0-2 16</inkml:trace>
  <inkml:trace contextRef="#ctx0" brushRef="#br4" timeOffset="64318.6788">11045 8506 95 0,'49'26'34'15,"4"-4"-32"-15,-5-9-2 16,11-11-37-16,-8-16-3 15</inkml:trace>
  <inkml:trace contextRef="#ctx0" brushRef="#br4" timeOffset="64465.6872">12487 8454 85 0,'58'23'36'0,"-2"-8"-12"15,1-5-22-15,6-12-31 16,8-6-10-16,3-14 0 15</inkml:trace>
  <inkml:trace contextRef="#ctx0" brushRef="#br4" timeOffset="64608.6952">14248 8360 73 0,'33'34'32'16,"-10"-9"-30"-16,7-11-1 15,3-9-17-15,10-17-25 16</inkml:trace>
  <inkml:trace contextRef="#ctx0" brushRef="#br4" timeOffset="64765.7044">15885 8276 101 0,'40'38'38'0,"-7"-16"-18"16,5-8-19-16,8-20-27 15,15-10-16-15,12-13-1 16</inkml:trace>
  <inkml:trace contextRef="#ctx0" brushRef="#br4" timeOffset="64916.713">17561 8331 126 0,'12'42'38'0,"-2"-20"-14"0,16-16-22 16,8-28-44-16,24-8-2 15,19-19 0-15</inkml:trace>
  <inkml:trace contextRef="#ctx0" brushRef="#br4" timeOffset="65087.7228">19318 8231 122 0,'26'41'38'0,"12"-15"-12"16,10-26-15-16,32-13-55 15,12-18 2-15,28-1-2 0,12-16 1 16</inkml:trace>
  <inkml:trace contextRef="#ctx0" brushRef="#br4" timeOffset="65216.7302">20792 8293 122 0,'-19'57'42'0,"2"-6"-3"15,4-13-11-15,13-38-51 16,30 5-20-16,19-22 0 16,26-8-2-16,11-14 1 15</inkml:trace>
  <inkml:trace contextRef="#ctx0" brushRef="#br2" timeOffset="73403.1984">2497 10157 13 0,'3'20'22'16,"-2"8"1"-16,-1 5 2 15,-5-1-9-15,10 13-4 16,-13-6-2-16,10 12 1 16,-8-10-4-16,7 12 2 15,-7-6-3-15,8 6-1 0,-7-5-1 16,8 4 0-16,-5-4 0 15,7 3-1-15,-6-5-1 16,2 0 0-16,-4-1-1 16,5 0-2-16,-6-1 2 15,3-1-1-15,-4-1 0 16,4 1-1-16,-2-3 1 15,0 4 0-15,1-2 1 16,4 0 0-16,0 2 0 16,-1 5 0-16,0-1 0 15,-1 4 1-15,0 2-1 16,-1 0 1-16,-4 3-1 15,0 2-2-15,0 0 2 16,-3-3-1-16,-1 2 0 16,4 1 0-16,-1-4 0 0,2 3-1 15,1-4 1-15,2 2 1 16,0-2-1-16,1 3 1 15,0-2-1-15,-2-1 1 16,1 4-1-16,1-4 0 16,0 2 0-16,-3-2 0 15,0 2 0-15,1-3 0 16,-1 4 1-16,0-2-1 15,1-2 0-15,0 3 0 16,-1-3 1-16,2-1-1 16,0-3-1-16,2 4 1 15,0-4-1-15,-2-2 1 16,2-2-1-16,-1 1 1 15,0-2 0-15,0 2 0 0,0 0 0 16,-1-2 0-16,-3 0 0 16,0 2 1-16,0 0-1 15,-1-1 0-15,-1 0 0 16,3-1 0-16,-3-2 0 15,0 0 0-15,1-3 0 16,1-1 0-16,3-2-1 16,-2 0 0-16,3-2 1 15,0 0-1-15,-1 2 0 16,2-2 1-16,-2 1 0 15,1 0-1-15,-1 2 1 16,1 0 0-16,-2 0 0 16,0 0 1-16,-1-2-1 0,3 2 0 15,-1-5 0-15,1 1 0 16,0 0 0-16,0-2 1 15,0 1-1-15,0-1 0 16,0 0-2-16,1 0 0 16,-1-1 1-16,-2 2-1 15,1-1 1-15,-2 0-1 16,0-1 0-16,2-1 1 15,-3-1 1-15,2 0 0 16,-1-4 0-16,2 2 0 16,1-4 0-16,0 1 0 15,1-1 0-15,1-1 0 16,-2-1 0-16,1 0 0 15,1 2 0-15,-3-3 0 0,1 0 0 16,0 1 0-16,-1 0 0 16,2 1 0-16,-1-3 0 15,-1 3 0-15,2-3 0 16,0 0 0-16,0-2 0 15,2 2 0-15,0-3 0 16,-1 0 0-16,3 0 0 16,-3-1 0-16,2 0 0 15,-3 1 0-15,4-2 0 16,-4-1 1-16,0 1-1 15,1 0-1-15,1-2 1 16,1 1-1-16,-3-2 1 16,5 1-2-16,-2 0 2 15,0 1-1-15,-4-12 1 16,13 19 0-16,-13-19 0 0,12 17 0 15,-12-17 0-15,12 15 0 16,-12-15 0-16,14 12 0 16,-14-12 0-16,12 9 0 15,-12-9 0-15,13 7 0 16,-13-7 0-16,13 9 1 15,-13-9-1-15,14 13 0 16,-14-13 0-16,15 14 0 16,-15-14 0-16,15 15 0 15,-15-15 0-15,17 15 0 16,-17-15 0-16,14 9 1 15,-14-9-1-15,15 7 0 16,-15-7 0-16,15 6 0 16,-15-6 0-16,14 6 0 0,-14-6 0 15,19 6 1-15,-19-6-2 16,19 4 2-16,-9-3-1 15,-10-1 0-15,21 0 0 16,-10-2 0-16,0-2 0 16,2 2 0-16,2-3 0 15,0 2 0-15,-1-2 1 16,2 1-2-16,-1 0 1 15,0 1 0-15,1-2-1 16,-2 1 1-16,1-1 0 16,-1 0 0-16,0 0-1 15,-1-2 1-15,-1 0 0 16,-1 0 0-16,2-2 1 0,-2-3-1 15,1-2 0-15,-2 0 0 16,3-2 0-16,-1 0 1 16,1-4-1-16,0 2 2 15,0-2-2-15,1 3 2 16,-1-1-2-16,0 0 2 15,-1 2-2-15,0 1 2 16,-3 1-2-16,-1-3 0 16,0 0 0-16,-1-2 0 15,-2-1 0-15,1-5 0 16,-2 2 1-16,1-5-1 15,0-1 0-15,0 1 0 16,1 0 0-16,1 2 0 16,0 0 0-16,-1 2 0 15,2 1 0-15,-1 1 0 16,0 0 0-16,-1 2 0 0,1-2 0 15,-4-3 0-15,2 1 0 16,-3-1-1-16,2-4 1 16,-1-1 0-16,-1-1 0 15,1-1 2-15,-2-1 0 16,2 1 0-16,-2-1 0 15,1 1 0-15,1 2-1 16,-2 1 2-16,3 0-2 16,-2 1-1-16,0 0 0 15,1 2 0-15,1-2 0 16,-1 3 0-16,-1-5 0 15,1 1 0-15,2-2 1 0,-3 0-2 16,1 0 2-16,0-2-1 16,-2 1 0-16,2-1 0 15,0 1 0-15,-1 2 0 16,2-1 0-16,-2 2 1 15,2-1 0-15,1 3 0 16,0-3 0-16,0 1 1 16,1 0-1-16,-2-1 0 15,1 1 0-15,-1-1 0 16,1-1-1-16,-3-1 0 15,0 0 0-15,0-1 0 16,-1 1 0-16,0 1 0 16,-1-1 0-16,1 2 0 15,-1 1 0-15,3 1 0 16,-1-2 0-16,0 1 0 0,3 2 0 15,-2-4 0-15,3 2 0 16,-2-1 0-16,1-1 1 16,-1-1-1-16,1 2 1 15,-2 1 0-15,-2 1 0 16,0 2 0-16,-1 0 0 15,2 1-1-15,-2 0 1 16,-2 1-1-16,4-2 0 16,-1-1 0-16,1-2 1 15,0 0-2-15,3-3 1 16,-2 1 0-16,2-1 0 15,-3-2 0-15,3 2 0 16,-4 2 0-16,3-1 0 16,-4 1 0-16,-2 2 0 0,2 1-1 15,-1-1 1-15,0 1 1 16,0-1-1-16,0-1 0 15,1-1 0-15,1-1 0 16,-1-2 1-16,0 1-1 16,5 1 0-16,-1-4 0 15,-1 2 0-15,2 1-1 16,0-1 1-16,0 1 0 15,-2 0 0-15,1-3 0 16,-1 4 0-16,-2-1 0 16,-1-1 0-16,1 5 0 15,-1-2 0-15,2 1-1 16,-4 2 1-16,2 0 0 15,2 0 0-15,-2 0 2 0,2 0-2 16,0-2 2-16,1-2-2 16,1 0 1-16,4-5-2 15,-2 3 3-15,0-3-3 16,0 1 0-16,1-3 1 15,-3 2-1-15,2 2 2 16,-1 0-2-16,-3 0 1 16,0 0 0-16,-2 3 0 15,3 0 0-15,-1 1 0 16,-2 0 0-16,3-2 0 15,0-2 0-15,0 1 0 16,1-1 1-16,-1-1 0 16,3 0 2-16,-1 1-2 15,-1-1 1-15,-2 1-1 16,3 1 1-16,-1 4-1 0,-3 0 0 15,0 4-1-15,0 1-1 16,0 2 1-16,-1 1 0 16,-1 3 0-16,2-2 0 15,0 3 0-15,1-2 0 16,0 0 0-16,-1-1 0 15,4-2 0-15,-3 0 0 16,1-1 0-16,1-1 0 16,-3 1 0-16,3 3 0 15,-4 1 0-15,0 3 0 16,1 1 0-16,-1 1 0 15,-1 3 0-15,1 1 0 0,-2 0 0 16,4-3 0-16,-1-1-1 16,0-2 1-16,0-2 2 15,3-1-4-15,-3-2 3 16,0 4 0-16,1 0 0 15,2 5-1-15,-6 0 2 16,2 12-2-16,0-12 1 16,0 12 0-16,0 0-1 15,0 0 1-15,-4-10-1 16,4 10-1-16,-4-12 1 15,4 12 0-15,-1-15 0 16,1 15 0-16,-2-11 0 16,2 11 0-16,0 0 0 15,0 0 0-15,0 0-1 16,0 0 0-16,-7 12-2 0,7-12-6 15,-1 20-12-15,1-20-9 16,0 0-6-16,0 0-3 16,0 0 1-16</inkml:trace>
  <inkml:trace contextRef="#ctx0" brushRef="#br2" timeOffset="75692.3294">4157 9463 65 0,'1'-14'36'0,"-1"14"-1"16,0 0 0-16,0 0-13 16,-12 19-18-16,8 0 0 0,-2 7-1 15,3 15 0-15,-5 7-1 16,1 12 0-16,0 11-1 15,1 9 1-15,-3 4-1 16,5-2-1-16,1 0-2 16,1-14-5-16,12-2-28 15,-9-22-3-15,12-13 2 16,-13-31-1-16</inkml:trace>
  <inkml:trace contextRef="#ctx0" brushRef="#br2" timeOffset="75890.3407">4017 9936 105 0,'-30'-4'37'0,"14"10"1"16,1-13-1-16,15 7-33 15,22-12-2-15,7 3-1 16,7 0-4-16,5-7-3 15,18 4-28-15,-7-7-3 16,9 8 0-16,-8-6-2 16</inkml:trace>
  <inkml:trace contextRef="#ctx0" brushRef="#br2" timeOffset="76550.3784">4400 10126 82 0,'17'-7'36'16,"-17"7"-1"-16,19-1 2 15,-6-7-26-15,8-3-8 16,2-6 0-16,8-5-1 16,0-3 1-16,6-4-1 15,-6-1-1-15,0 1 1 16,-11 0-1-16,-7 7 0 0,-11 7 0 15,-2 15 0-15,-28-5 0 16,0 13 0-16,-8 9 1 16,-4 8-1-16,-1 9 0 15,4 1 1-15,4 5-1 16,7-2 0-16,11-4 0 15,12-1-1-15,11-9-1 16,13-10-1-16,16-5-5 16,7-24-17-16,19 6-14 15,1-17 1-15,9 4-1 16,-7-13-1-16</inkml:trace>
  <inkml:trace contextRef="#ctx0" brushRef="#br2" timeOffset="76850.3956">4998 9842 89 0,'-25'-2'36'0,"3"12"0"15,-8-3 2-15,8 15-27 16,-5-7-7-16,11 1 0 16,4-1-1-16,9 2-1 15,3-17-1-15,21 15 0 16,3-13 0-16,6-5-1 15,5 0 1-15,3-2-1 16,-6 2 1-16,0 4-1 16,-13 9 1-16,-5 8-1 15,-11 5 0-15,-9 8 1 16,-9 3-1-16,-7 2 0 15,3-1-1-15,-5-10-2 16,10-5-3-16,2-28-15 0,18-3-18 16,5-25 1-16,20-6-1 15,2-24 1-15</inkml:trace>
  <inkml:trace contextRef="#ctx0" brushRef="#br2" timeOffset="77044.4062">5456 9192 89 0,'0'0'37'0,"-15"18"0"15,5 26 1-15,-8 6-30 16,5 16-5-16,-1 8 0 16,4 9-1-16,1 10-2 15,-2-5-1-15,8 2-4 16,-7-22-12-16,14 5-21 0,-9-21 2 15,9-8-3-15,-5-26 2 16</inkml:trace>
  <inkml:trace contextRef="#ctx0" brushRef="#br2" timeOffset="77210.4157">5346 9730 108 0,'1'-15'38'0,"10"21"1"15,-11-6-1-15,32 10-36 16,-3 1-4-16,3-7-5 15,17 9-29-15,-10-5-3 16,6 9 1-16,-12 0-2 16</inkml:trace>
  <inkml:trace contextRef="#ctx0" brushRef="#br2" timeOffset="77563.4359">4409 10623 90 0,'0'0'37'16,"0"0"0"-16,-2 19 2 15,-13 11-31-15,4 13-4 16,-4 7-1-16,1 12-2 15,-1 5-1-15,3 1-2 16,4 0 0-16,0-7-4 16,11 0-7-16,-10-21-27 15,14 0 3-15,-7-23-3 16,9-2 2-16</inkml:trace>
  <inkml:trace contextRef="#ctx0" brushRef="#br2" timeOffset="77759.4471">4192 11043 76 0,'0'0'41'0,"-21"-15"-1"16,21 15 1-16,0 0-20 16,21-9-16-16,0 4-3 15,8-1-2-15,6-1-2 16,5-6-2-16,9 10-6 15,-6-12-27-15,10 10-1 16,-6-6 0-16,5 6 0 16</inkml:trace>
  <inkml:trace contextRef="#ctx0" brushRef="#br2" timeOffset="78097.4664">4724 10911 102 0,'-12'9'37'16,"-6"-5"0"-16,8 15-8 15,-7-6-23-15,5 9-1 16,-2 2-2-16,7 5-1 15,2 0 0-15,5 2-2 16,1-6 1-16,8 0-1 16,7-10 0-16,7-11 0 15,9-7 0-15,1-9 1 16,6-11 0-16,0-3 1 15,-1-7 0-15,-3-1 0 16,-7 0-1-16,-4 3 2 16,-5 6-2-16,-9 6 1 15,-4 7-2-15,-6 12 0 16,0 0 0-16,0 15-1 0,-1 2-1 15,-2 1-2-15,5 10-3 16,-2-14-11-16,13 10-21 16,-13-24-3-16,29 14 3 15,-10-23-1-15</inkml:trace>
  <inkml:trace contextRef="#ctx0" brushRef="#br2" timeOffset="78568.4934">5316 10479 92 0,'-17'48'40'0,"-8"2"-1"0,10 11-1 15,-6-1-33-15,12 7 1 16,1-2-3-16,5-4-3 15,3-4 1-15,5-6-2 16,2-11 1-16,2-8-2 16,0-10 2-16,1-11-2 15,1-11 2-15,2-8 1 16,-4-9 0-16,-2-7 1 15,2-3-1-15,1-6 2 16,1-5-2-16,1 1 0 16,1 4 0-16,1 4 1 15,1 7-3-15,3 6 1 16,1 9 0-16,0 9-1 0,0 11 1 15,-1 7 0-15,-4 3 0 16,-1 3 0-16,-7 4 0 16,-4 0-1-16,-8-1 0 15,-6-4-2-15,-6 1 2 16,-8-3-3-16,-3-4 1 15,-6-4-2-15,4-3-1 16,-3-13-4-16,12 7-14 16,2-17-14-16,20 11 2 15,-15-31 0-15,26 11 0 16</inkml:trace>
  <inkml:trace contextRef="#ctx0" brushRef="#br2" timeOffset="78938.515">5691 10957 95 0,'0'15'38'16,"0"-15"1"-16,0 0-1 15,15 1-33-15,5-5 0 16,3-7-1-16,5-2-2 15,-2-4 0-15,6-2 0 16,-8-2 0-16,-2-1-1 16,-5-2 0-16,-10 3 0 15,-7 3 0-15,-6 2 0 16,-6 2-1-16,-5 8 0 15,-5 7 0-15,0 12 1 16,-4 10-1-16,0 9 0 0,-1 11 0 16,2 5-1-16,8 2 2 15,2-2-2-15,9-5 0 16,13-13-2-16,11-14-3 15,8-24-14-15,26-4-17 16,-6-22-3-16,17-8-1 16,0-20-1-16</inkml:trace>
  <inkml:trace contextRef="#ctx0" brushRef="#br2" timeOffset="84205.8161">7010 10230 12 0,'0'0'25'16,"0"0"-3"-16,0 0-13 15,14 18 8-15,-14-18-2 16,1 22-1-16,-6-11-8 16,6 10 0-16,-7-3-2 15,7 6 0-15,-5-2 0 16,4 8 1-16,-6-2-3 15,6 8 3-15,-7-1-3 16,2 5 2-16,-2 1-2 0,0 0 0 16,-1 3 0-16,0-3 0 15,2 0 0-15,-1 0 0 16,3-3 0-16,0 3 0 15,1-4-1-15,0 2-2 16,1-1 2-16,1 2-2 16,-1-1 1-16,-1 2-1 15,-1 1 2-15,-4 0-2 16,1 2 1-16,-2-3 1 15,-1 2 0-15,1 1 0 16,-2-2 0-16,2 1 0 16,2 0 0-16,1-3 1 15,1 0-1-15,1 0 0 16,2-1 0-16,-1 2 1 0,2-1-1 15,-2 2-1-15,-1-3 0 16,0 5 1-16,-3-2 0 16,-1 3-1-16,-3-1 1 15,2-1-1-15,-1 2 1 16,-1 3 0-16,-1-3 0 15,3 3 0-15,0-2-1 16,1 1 0-16,0 1 0 16,0 2 0-16,3-2 0 15,0 1-1-15,2 0 1 16,-1 2 0-16,2-2 0 15,1 4 0-15,-3-1 0 16,4 1 0-16,-2 1 1 16,1 0 0-16,1 1 0 15,0-1 0-15,0-2 0 0,-1 3 0 16,1-2-1-16,1 1 0 15,0-2 1-15,-2 0-1 16,2-1 0-16,-1 2-1 16,0-2 1-16,2-2 0 15,-2-1 0-15,0-2 1 16,3-3-1-16,-1-1 1 15,-1-3-1-15,2 0 1 16,-1-2-1-16,-1-2 0 16,-1 3-1-16,2-3 0 15,-2 1 1-15,0-1-1 16,0 0 0-16,-1-4 0 15,1-1 1-15,-1-1-1 16,2-3 1-16,-2-2 0 0,0 1 0 16,2-1 1-16,-2 1-1 15,2-1 0-15,0 2 0 16,2-1 0-16,-1 2 0 15,0-2 1-15,2-1-1 16,-3 0 0-16,1 1 0 16,-1-3 0-16,0-1 0 15,-2 3 0-15,1-1 0 16,0-2 0-16,0 1 0 15,-1 1 0-15,-1 2 1 16,1-2-2-16,1 0 0 16,-2 1 1-16,2 1-1 15,0 0-1-15,2-1 1 16,-2 0-1-16,0-1 1 0,1 0 0 15,-2-2 1-15,1-1-1 16,-4 0 1-16,3-1 0 16,1-1 0-16,-2-1 0 15,-1 2 1-15,2 3-1 16,0-1 0-16,1-1 1 15,-1 2-1-15,0 2 0 16,2-3 0-16,-1 0 1 16,1 0-1-16,0-4 0 15,-1 3 0-15,0-2 0 16,-1-2 0-16,1 0 0 15,-1-1 1-15,0 0-1 16,0 2 0-16,1-4 0 16,-3 1 1-16,2 0-1 0,0 1 1 15,1 1-1-15,0-1 0 16,0 0 0-16,-1 0 0 15,2 0 1-15,-1-1-1 16,1 0 0-16,-1-3 0 16,1 2 0-16,2-1-1 15,-2-2 1-15,0 0 0 16,1 2-1-16,-1-3 0 15,-1-9 0-15,3 17 1 16,-3-17-2-16,4 16 2 16,-4-16-1-16,5 13 1 15,-5-13 0-15,7 13 0 16,-7-13 1-16,7 14-1 0,-7-14 0 15,6 16 0-15,-6-16 0 16,7 17 0-16,-7-17 0 16,7 19 0-16,-7-19 1 15,6 15-1-15,-6-15 0 16,6 13 0-16,-6-13 1 15,8 14-1-15,-8-14 0 16,10 15 0-16,-10-15 0 16,8 13 1-16,-8-13-1 15,10 14 0-15,-10-14 0 16,8 14 0-16,-8-14 0 15,8 12 0-15,-8-12 0 16,9 12 0-16,-9-12 0 16,4 13 0-16,-4-13 0 15,6 12 0-15,-6-12 0 0,8 9 0 16,-8-9 0-16,10 10 0 15,-10-10 0-15,18 7 0 16,-18-7 1-16,20 4-1 16,-10-3 0-16,3 2 0 15,-13-3 0-15,17 3 0 16,-17-3 0-16,17 6 0 15,-17-6 0-15,14 6 0 16,-14-6 0-16,15 7 0 16,-15-7 0-16,11 4 0 15,-11-4 0-15,13 4 0 16,-13-4 0-16,12 4 0 15,-12-4 0-15,17 0 0 16,-17 0 0-16,19-3 0 0,-19 3 0 16,21-5 0-16,-10 4 0 15,-11 1 0-15,18-8 0 16,-18 8 0-16,16-10 0 15,-16 10 0-15,13-12 0 16,-13 12 0-16,13-15 0 16,-13 15 0-16,14-18 0 15,-5 7 0-15,0-1 0 16,2-1 0-16,1-2 0 15,-1 3 0-15,3-2 1 16,-3-1 0-16,1 0-1 16,-1-1 1-16,0-2 0 15,0-2 0-15,-5-2-1 0,5 0 1 16,-4-3 0-1,1 1-1-15,0-1 2 0,0 0-2 16,0 1 2-16,0 3-2 16,-1 2 1-16,1 0 0 15,-1 3-1-15,-1 1 0 16,1 0 0-16,-1-2 1 15,-2 1-1-15,2-3 0 16,0 0 0-16,0-4 0 16,1 0-1-16,0-1 1 15,2 0 0-15,-1 1 0 16,0 2 0-16,1 1 0 15,-1-1 0-15,1 1 0 16,-1 0 0-16,-1-5 0 0,-2 0 0 16,1-4 0-1,0-4-1-15,0-1 2 0,-2-3-2 16,2-4 2-16,-1 0 0 15,-2 0 0-15,3 2 1 16,0-2-1-16,-1 5 0 16,0-1 0-16,0 0 0 15,0 1-1-15,2-1 0 16,0-1 0-16,-2-5-1 15,-1 0 1-15,0-2 0 16,1-4 0-16,1 1 0 16,-2 3 0-16,2-3-1 15,0 6 2-15,-1 0 0 16,1 1-1-16,-2 4 1 15,2-2-1-15,2 2 1 0,-2-4-1 16,3 2 1-16,0-2-1 16,1-2 0-16,-2-1 0 15,1-3-1-15,-2 0 1 16,-1-1 0-16,0 3 0 15,-3-1-1-15,0 4 1 16,2-2 0-16,-3 1 0 16,1 0 0-16,1 3 0 15,2-3 1-15,-1 1-1 16,3-3 1-16,1-4-1 15,-3 3 0-15,3 0 0 16,1 0 0-16,-4 0 0 16,0 2 0-16,1 0 0 15,-2 3-1-15,-3 0 2 0,0 1-2 16,2-2 1-16,-1 2 2 15,1 0-2-15,1-4 1 16,1 0-1-16,0-2 1 16,4 0 0-16,-2-3 0 15,0 3-1-15,-1 1 0 16,-1-1 0-16,-1-2 0 15,-1 2 0-15,-1-2 0 16,0 3 1-16,0 0-1 16,1 2 0-16,-1-2 2 15,-1 3-1-15,3 1-1 16,0 1 1-16,-1 0-1 15,0 1 1-15,-1 0-1 16,1-2 1-16,-3 2-3 0,1-1 2 16,0-2 0-16,-2-1 0 15,2 1 0-15,-1 0 0 16,-1-2 0-16,0 4 0 15,1 0 0-15,-1 2-1 16,1 3 1-16,0 4 1 16,-1 3 0-16,1 2-1 15,-2 3 2-15,2 0-2 16,-2 1 2-16,-1-2-2 15,1-1 2-15,-3 0-2 16,1-4 0-16,0 1 0 16,3 1 0-16,-3-3 0 15,2 3 0-15,2 2 0 16,-1 2 0-16,2 2 0 15,1 1 0-15,-2 2 0 0,0 2-1 16,0-3 2-16,1 0-2 16,0-1 1-16,1-1 0 15,-1-2 1-15,0 3-1 16,1 2 0-16,-2 1 0 15,-1 3 0-15,4 4 0 16,-4 10 0-16,1-16 0 16,-1 16 0-16,4-11 0 15,-4 11 0-15,6-18 0 16,-1 7 0-16,0 0 0 15,0-2 0-15,1 2 0 16,-1-1 0-16,-5 12 0 16,7-14 0-16,-7 14 1 15,0 0-1-15,0 0 0 0,0 0 1 16,0 0-1-16,0-11 2 15,0 11-2-15,0 0 1 16,0-11-1-16,0 11 1 16,0 0-1-16,1-11 0 15,-1 11 0-15,0 0 0 16,0 0-1-16,0 0 1 15,0 0-2-15,0 0 0 16,0 0-2-16,0 0-6 16,0 0-9-16,-1 15-5 15,-10-19-5-15,17 17-1 16,-6-13-1-16,0 0-3 15,0 0 0-15</inkml:trace>
  <inkml:trace contextRef="#ctx0" brushRef="#br2" timeOffset="87752.0191">7449 9332 21 0,'14'-9'24'16,"-14"9"2"-16,0 0-6 15,0 0-5-15,0 0-3 16,0 0-1-16,0 0-2 15,12-1-1-15,-12 1-2 0,0 0-1 16,0 0-1-16,16 1 0 16,-16-1-2-16,0 0 3 15,11 19-3-15,-8-4 1 16,-6 2-1-16,0 8-1 15,-7 1 1-15,-2 7 0 16,-2 2-1-16,-2 3 1 16,-4-4 0-16,4 3 0 15,-6-4 0-15,4 0 0 16,-2-4-1-16,5-3 1 15,1 0-1-15,2-2 0 16,2 0-1-16,1 2 1 16,4-5-1-16,2 5 1 0,0-1 0 15,3 1-1-15,4 0 1 16,-2 1-1-16,5-1 1 15,2 1 0-15,3-1 0 16,1-2-1-16,4-4 1 16,-1-2 0-16,4-4-1 15,2-6 1-15,-7-5-1 16,3-6 1-16,-2-7-1 15,-3-7 0-15,-2-9 1 16,0-6-1-16,-4-6 0 16,0-6 0-16,-3-4 1 15,-4-4-2-15,-2 0 1 16,-1-1 0-16,0 3-1 15,-4 2 1-15,0 2 0 0,0 4 0 16,0 4 1 0,0 5-1-16,1 4 1 0,-1 7 0 15,1 2 0-15,2 5-1 16,4 15-3-16,-4-22-4 15,18 22-19-15,-5-13-11 16,11 5 0-16,3-7-2 16,10 3 2-16</inkml:trace>
  <inkml:trace contextRef="#ctx0" brushRef="#br2" timeOffset="90550.1792">6737 13947 44 0,'-14'11'33'16,"0"-4"1"-16,8 4 0 15,6-11-25-15,0 0-2 16,21 8-2-16,14-7 1 15,6-8-2-15,15 1 0 16,9-6-1-16,9-2-1 16,9-3-1-16,0 0 0 15,-1-2 0-15,-4 3-2 16,-6 4-2-16,-11-4-4 15,7 9-28-15,-22-3-2 16,-5 7 0-16,-12-6 0 16</inkml:trace>
  <inkml:trace contextRef="#ctx0" brushRef="#br2" timeOffset="91624.2404">8075 13194 69 0,'0'0'36'0,"0"0"1"0,5-22-4 15,12 9-29-15,7-6-2 16,6 1 0-16,3-1 0 15,2 4-1-15,-4 1 0 16,-3 10 0-16,-9 8-1 16,-7 10 1-16,-13 14 0 15,-10 10-2-15,-10 7 2 16,-6 9-1-16,-7 5 0 15,2 1 0-15,-3-2 1 16,5-3-1-16,8-10 0 16,6-9 0-16,13-11 0 15,8-8 1-15,13-13-2 16,11-11 0-16,12-7-1 15,6-10-3-15,17 6-14 16,-4-10-17-16,10 1-1 0,-10-1-1 16,1 8 0-16</inkml:trace>
  <inkml:trace contextRef="#ctx0" brushRef="#br2" timeOffset="91971.2604">9196 12875 72 0,'-14'-40'38'15,"-4"11"-1"-15,-16 4 1 16,2 17-35-16,-10 11-2 16,0 15 2-16,0 16-2 15,2 12 1-15,2 13-2 16,7 7 1-16,5 8 0 15,8-1-1-15,6 2 0 16,10-5-1-16,6-2-3 16,6-18-6-16,10 1-27 15,-3-17 0-15,6-3-2 16,-8-13 2-16</inkml:trace>
  <inkml:trace contextRef="#ctx0" brushRef="#br2" timeOffset="92288.2786">8748 13400 73 0,'-10'-6'37'16,"-1"-5"1"-16,11 11 1 16,4-12-35-16,12 6-1 15,3-1 0-15,8 1-1 16,3-1 0-16,4 4 0 15,-2-1-1-15,3 3 0 16,-4 1 0-16,-2 4-1 16,-4 2 1-16,-6 3-1 15,-1 1 1-15,-7 5-1 16,-4 2 0-16,-7 3 0 15,-1 5 0-15,-6 1-1 16,1 1-1-16,-1-3-1 0,-1 2-2 16,-1-18-8-16,9 5-25 15,0-13 0-15,7-20-2 16,1-10 2-16</inkml:trace>
  <inkml:trace contextRef="#ctx0" brushRef="#br2" timeOffset="92713.3029">9145 13066 76 0,'0'0'38'16,"-1"20"-1"-16,1-20-2 15,0 0-33-15,15 9 0 16,-1 2 1-16,-5-1-1 0,5 5 0 15,-1 3 0-15,-3 7 0 16,-3 3 0-16,0 6-1 16,-4 0 1-16,-5 2-1 15,0 0 1-15,-2-3-2 16,-1-5 1-16,1-5-1 15,2-8 1-15,2-15 0 16,0 0-1-16,13-6 0 16,-2-12 1-16,6-5-1 15,2-7 0-15,2 0 1 16,2-2 0-16,-3 3 0 15,0 6-1-15,-5 10 1 16,-2 5-1-16,-13 8 1 0,13 15-1 16,-10 2-1-16,0 6 0 15,-3 1-1-15,5 4-1 16,-2-6-1-16,8 7-3 15,-5-16-4-15,18 4-26 16,-9-11-1-16,12-1-1 16,-5-12 1-16</inkml:trace>
  <inkml:trace contextRef="#ctx0" brushRef="#br2" timeOffset="93202.3309">9626 13249 63 0,'-9'-27'38'16,"-3"13"0"-16,-10-3 1 15,6 17-28-15,-10-4-4 16,4 18 0-16,-3 6-3 0,5 8-2 15,-2 6 1-15,7 3-2 16,9 1 1-16,5 0-2 16,7-6 1-16,7-9 0 15,6-8-1-15,7-10 1 16,2-12 0-16,2-10-1 15,-1-7 1-15,0-7-1 16,-5-4 1-16,-4-2 0 16,-6 4-1-16,-4 3 1 15,-5 4-1-15,-4 10 0 16,-1 16-1-16,-12 1 2 15,0 21-1-15,-3 13-1 16,-4 15 0-16,0 13 0 16,-3 11 1-16,4 5-1 0,-3 2 1 15,6-6-1-15,0-6 2 16,7-10-1-16,-1-12 0 15,7-15 1-15,1-11-1 16,1-21 0-16,0 0 1 16,12-18-1-16,-3-10 0 15,0-9 0-15,2-10 0 16,-2-7-1-16,5-6 0 15,-4-3-2-15,5 7 0 16,-3-2-3-16,8 21-8 16,-17-7-24-16,12 18-2 15,-4 2 0-15,7 13 1 16</inkml:trace>
  <inkml:trace contextRef="#ctx0" brushRef="#br2" timeOffset="94111.3829">9828 13349 79 0,'3'11'40'16,"-3"-11"-1"-16,9-11 1 15,-6-1-36-15,12-2-1 16,2-5-1-16,3-3 0 15,2-2-1-15,-1 1 1 16,-2 0-2-16,-5 3 2 16,-4 3-2-16,-7 4 2 0,-3 13-2 15,-14-10 1 1,-4 13-1-16,-1 7 1 0,-2 7-1 15,-1 5-1-15,-1 4 2 16,6 4-2-16,3 3 2 16,4-1-1-16,9-1 0 15,7-7 0-15,7-7 0 16,8-5 0-16,5-10 1 15,7-5-1-15,0-10 0 16,4-3 0-16,-1-4 0 16,-2-2 0-16,-4-2 1 15,-7 6-1-15,-3-2 1 16,-6 10 0-16,-14 10-1 15,14-13 1-15,-14 13-1 16,-5 15 0-16,-1 1 0 0,-2 3-1 16,1 5 0-16,-2-1 1 15,1 3-1-15,3-5 0 16,-1-4 1-16,5-5 0 15,1-12 0-15,0 0 0 16,15-19 0-16,-7-1 0 16,2-7 0-16,0-4 1 15,-1-1-2-15,-2 1 2 16,1 2-1-16,-3 5 1 15,0 3-2-15,-1 4 2 16,3 2-1-16,6 3 0 16,3 1 0-16,3 1 0 15,3 1 0-15,2 1 0 16,3 2 1-16,-1-1-1 0,-4 4 0 15,-4 2 0-15,-4 1 0 16,-14 0 0-16,10 7 1 16,-10-7-1-16,-6 10 0 15,6-10 0-15,-18 17 0 16,5-6 1-16,1 1-1 15,1 1 0-15,2 0 0 16,3 2-1-16,3-3 2 16,5 2-2-16,-2-14 2 15,17 16-2-15,-1-13 2 16,4-1-1-16,1-1 0 15,0-1 1-15,-3 2 0 16,0 5 0-16,-8 5-1 16,-4 5 1-16,-7 9-1 0,-6 0-1 15,-5 9-1-15,-5-4-2 16,3 9-7-16,-13-21-16 15,14 8-13-15,-7-13 1 16,9-1-4-16,-4-14 2 16</inkml:trace>
  <inkml:trace contextRef="#ctx0" brushRef="#br2" timeOffset="94726.4175">8229 14155 61 0,'-15'9'37'15,"-8"0"0"-15,4 13-1 16,0 0-31-16,3 10 0 16,-3 1-1-16,6 2-1 15,4-2 0-15,6 1 0 16,6-8-1-16,7-6 0 15,6-10 0-15,9-8-1 16,1-10 1-16,3-6-1 16,1-8 0-16,-2-4 0 15,-3-3 0-15,-9-2-1 16,-8 3 1-16,-8 3-1 15,-9 5 0-15,-11 4 0 16,-4 8-1-16,-4 6 0 0,0 6-1 16,0 3 0-16,9 7-2 15,3-3-1-15,16 10-5 16,0-21-22-16,25 14-7 15,4-17 0-15,19-1 0 16</inkml:trace>
  <inkml:trace contextRef="#ctx0" brushRef="#br2" timeOffset="94976.4319">8857 13776 57 0,'-34'-11'37'0,"5"15"-1"15,-9 6-1-15,8 19-26 16,-7 9-2-16,9 16-3 16,1 9-1-16,7 10-1 15,6 2 0-15,7 1-1 16,9-3-2-16,5-10-3 15,14-2-9-15,-6-24-24 16,10-4-1-16,-4-21-1 16,4-7 1-16</inkml:trace>
  <inkml:trace contextRef="#ctx0" brushRef="#br2" timeOffset="95126.4404">8583 14216 78 0,'-16'-14'40'0,"16"14"-2"0,5-17 1 16,12 5-38-16,17 3-5 15,5-10-30-15,19 6-4 16,5-6-1-16,11 3 0 16</inkml:trace>
  <inkml:trace contextRef="#ctx0" brushRef="#br2" timeOffset="96153.4997">9230 14420 45 0,'-11'-13'36'0,"-1"7"1"15,-13-1-1-15,10 8-26 16,-17-9-1-16,4 15-2 15,-6-3-2-15,8 9 0 16,0 0-2-16,7 10 0 16,4 0-1-16,5 3 0 15,7 1 0-15,10-2-1 16,6-4 0-16,6-6 0 15,7-8-1-15,5-6 1 16,4-9 0-16,3-7-1 16,-2-7 1-16,0-2-1 15,-6-6 1-15,-2 1-1 16,-6-5 1-16,-6 3-1 0,-6 3 0 15,-4 3 1-15,-4 9-1 16,-2 16 0-16,0 0 0 16,-16 19 0-16,6 18-1 15,1 13 1-15,-4 17 0 16,2 8-1-16,1 9 0 15,1 5 1-15,2-4-1 16,2-5 1-16,0-10 0 16,1-9 0-16,2-16 1 15,-2-12 0-15,-2-13 1 16,6-20-1-16,-22 3 0 15,10-18 0-15,-2-11 0 16,1-8-1-16,0-7 0 16,4-7 0-16,4-4 0 15,5 1 0-15,5 1-2 0,4 1 1 16,11 8-2-16,1-4-1 15,11 9-6-15,-5-15-13 16,14 17-17-16,-5-12 1 16,12 3-1-16,-5-10 1 15</inkml:trace>
  <inkml:trace contextRef="#ctx0" brushRef="#br2" timeOffset="96396.5134">9667 13999 78 0,'-11'36'40'16,"-9"5"-2"-16,5 16 1 0,-3 2-35 16,0 9-1-16,2-1-1 15,5-2 0-15,3-3-1 16,5-8-1-16,9-8-3 15,1-13-1-15,16-4-5 16,-9-23-30-16,20-3 1 16,-4-15-3-16,7-4 3 15</inkml:trace>
  <inkml:trace contextRef="#ctx0" brushRef="#br2" timeOffset="96732.5327">9850 14335 79 0,'-12'-11'40'15,"12"11"0"-15,-19 6 1 16,13 9-36-16,-1 2-1 0,3 8-2 15,3 1 0-15,2 5 0 16,3-1-1-16,0 0 1 16,4-4-2-16,3-6 1 15,3-6 0-15,4-7-1 16,2-10 1-16,4-10-1 15,-1-5 1-15,2-9-1 16,-1-6 1-16,-2-1-1 16,-2 1 1-16,-5-1-1 15,-2 8 0-15,-5 5 0 16,-4 9 0-16,-4 12 0 15,0 0-1-15,5 22 1 16,-5 3-2-16,-2 5 0 16,5 5-3-16,-3-5-1 15,14 12-13-15,-15-19-21 0,17 2 1 16,-4-17-3-16,13-2 3 15</inkml:trace>
  <inkml:trace contextRef="#ctx0" brushRef="#br2" timeOffset="96957.5457">10369 14229 72 0,'-24'-11'40'16,"10"23"-1"-16,-11-4 2 15,5 14-31-15,-6 1-6 16,6 6 0-16,1 0-2 0,8 2 0 15,3-4-2-15,10-2 0 16,11-2-3-16,1-13-3 16,22 8-14-16,-6-22-19 15,17 0-1-15,-9-13-1 16,13 0 1-16</inkml:trace>
  <inkml:trace contextRef="#ctx0" brushRef="#br2" timeOffset="97242.5619">10584 14221 78 0,'-19'13'41'15,"-9"1"-1"-15,7 12 1 16,-4-1-36-16,6 10-1 16,-3-2-1-16,5 4 0 15,9-4-1-15,7-3 0 0,3-7 0 16,7-5-1-16,4-10 0 15,6-9-1-15,1-11 1 16,-1-6-1-16,0-7 1 16,-3-2-1-16,-3-8 0 15,-5 1-1-15,-2 0-1 16,-2-2 0-16,-2 11-3 15,-4-1-2-15,2 26-11 16,3-26-20-16,-3 26-3 16,15-4 0-16,-2 9 1 15</inkml:trace>
  <inkml:trace contextRef="#ctx0" brushRef="#br2" timeOffset="97573.5809">10838 14173 77 0,'-22'-5'42'0,"4"13"-2"15,-9-4 2-15,7 10-35 16,-4-2-4-16,4 4 0 16,2 2-1-16,8 2-1 15,8-2 0-15,7 1-1 16,4-5 1-16,6-3-1 15,4-3-1-15,1-2 1 16,3-1 1-16,-3-2-1 16,-3 3 0-16,-3 1 0 15,-7 3 0-15,-3 5 1 16,-6 5-1-16,-6-1 0 0,1 3 0 15,-2-3-2-15,1 0-2 16,8-19-3-16,-6 24-14 16,6-24-19-16,5-16-1 15,2-7-1-15,11-2 1 16</inkml:trace>
  <inkml:trace contextRef="#ctx0" brushRef="#br2" timeOffset="97896.5994">11009 14218 82 0,'-3'21'40'0,"-4"-7"1"16,10 2-3-16,-3-16-34 16,9 12-1-16,5-16-1 15,5-3 0-15,1-4 0 0,-1-5-1 16,-2-1 0-16,-4 0 0 15,-6 0 0-15,-5-1-1 16,-6 2 1-16,-6 5-1 16,-7 3 1-16,-3 7-1 15,-4 6 0-15,0 10 0 16,-1 10 1-16,1 6-1 15,8 7 0-15,9 2 1 16,5 2-1-16,10-8-2 16,13-1-2-16,3-21-8 15,24 8-17-15,-10-27-13 16,9-4 0-16,-7-17-1 0</inkml:trace>
  <inkml:trace contextRef="#ctx0" brushRef="#br2" timeOffset="98516.6348">8222 15255 43 0,'7'-18'36'0,"-7"18"2"16,-15-2-2-16,1 19-21 15,-10-5-11-15,-4 9-1 16,-6 0 0-16,8 8 0 0,-7-4 0 16,14 4 0-16,-1-6-1 15,14-2 0-15,6-6 0 16,10-6-1-16,14-8 0 15,7-2 0-15,7-5 0 16,-1 0-1-16,6 0 1 16,-9 3 0-16,-4 2 0 15,-8 5-1-15,-22-4 1 16,8 25-1-16,-19-8 0 15,-5 1-1-15,-5 3-1 16,1-8-3-16,2 2-3 16,0-20-13-16,18 5-18 15,5-11 0-15,14-3-1 16,2-16 2-16</inkml:trace>
  <inkml:trace contextRef="#ctx0" brushRef="#br2" timeOffset="98812.6518">8486 15303 76 0,'-17'23'40'15,"-11"-2"-2"-15,9 14-1 16,-5-11-34-16,6 5 1 16,4-5-2-16,7 1 0 15,13-3 0-15,7-3-2 16,11-8 2-16,1-3-1 15,10-8 0-15,0-5 1 16,-2-10-1-16,1-6 0 0,-9-6-1 16,-4-4 2-1,-10-4-3-15,-2-2 0 0,-10-1-1 16,-5 0-1-16,-2 4-1 15,-4 4-2-15,6 13-2 16,-10-7-10-16,16 24-18 16,0 0-3-16,0 0-1 15,0 0 2-15</inkml:trace>
  <inkml:trace contextRef="#ctx0" brushRef="#br2" timeOffset="99038.6647">8883 15150 79 0,'-22'60'40'0,"7"9"-2"15,-5-17-4-15,9 5-32 16,10-9 0-16,6-10-4 15,11-7-3-15,-1-24-12 16,17 1-22-16,-6-15 0 16,10-4-1-16,-8-13 2 15</inkml:trace>
  <inkml:trace contextRef="#ctx0" brushRef="#br2" timeOffset="99369.6836">9107 15307 74 0,'-24'13'40'0,"16"10"0"0,-17-7-2 16,16 10-34-16,-1 1 0 15,5 4-1-15,0-5 0 16,6 1-2-16,4-6 1 16,7-6-2-16,5-8 1 15,5-7 0-15,6-10 0 16,1-7 1-16,3-6-2 15,-2-6 2-15,1-2-2 16,-5 0 2-16,-5 6-1 16,-6 0-1-16,-3 9 1 15,-7 5 0-15,-5 11-1 16,0 0 0-16,0 12 1 15,-3 6-2-15,2 6-2 16,-1-2-2-16,6 14-8 0,-13-18-13 16,18 11-16-16,-9-16 1 15,9 3-1-15,-9-16 0 16</inkml:trace>
  <inkml:trace contextRef="#ctx0" brushRef="#br2" timeOffset="99766.7061">9650 14916 71 0,'0'0'39'0,"0"0"-1"15,12 37-1-15,-14-7-34 16,-3 14-1-16,-2 8-2 15,0 9 1-15,-1 3-1 16,-1 2 0-16,2 0-1 16,2-12-5-16,10 5-18 15,-8-27-13-15,9-4-1 0,-6-28-2 16,11 10 2-16</inkml:trace>
  <inkml:trace contextRef="#ctx0" brushRef="#br2" timeOffset="99969.7174">9555 15311 72 0,'0'0'42'15,"-18"-10"-2"-15,18 10 1 16,-2 10-31-16,2-10-8 16,24 6 0-16,-4-5-2 15,4 3 0-15,4-4-1 16,5 0-1-16,0-6-1 15,5 5-4-15,-8-15-13 16,14 8-20-16,-9-10 0 0,2 7 0 16,-10-9 0-16</inkml:trace>
  <inkml:trace contextRef="#ctx0" brushRef="#br2" timeOffset="100150.7283">9965 15194 55 0,'-13'18'41'15,"6"10"-1"-15,-7-5 1 16,8 19-20-16,-3-12-19 15,3 3 0-15,4-3-2 16,2-2-2-16,6-1-2 16,-6-27-14-16,19 26-20 15,-19-26-2-15,28-1 0 0,-15-17-1 16</inkml:trace>
  <inkml:trace contextRef="#ctx0" brushRef="#br2" timeOffset="100293.7364">10000 15077 58 0,'-15'-31'38'0,"6"11"-2"15,0-4-13-15,9 24-13 16,0 0-19-16,0 0-24 16,10 13-2-16,-1-6-2 15,11 2 1-15</inkml:trace>
  <inkml:trace contextRef="#ctx0" brushRef="#br2" timeOffset="100856.7687">10208 15177 45 0,'-7'26'38'0,"-10"-2"3"15,7 5-2-15,-4-10-13 16,0 11-22-16,5-7 0 16,5 5-1-16,2-2 0 15,4-4-1-15,1-5-1 16,9-3 0-16,0-10 0 15,5-7-1-15,2-11 0 16,2-5 0-16,-1-8 0 16,0-4 0-16,1-5-1 15,-7-2 0-15,-1 5 1 16,-5 2-1-16,-1 6 1 15,-4 6 0-15,-1 4 0 0,-2 15 0 16,-2-12 1-16,2 12-1 16,0 0 1-16,0 0-1 15,19 3 1-15,-5-1 0 16,6-1 0-16,2 1 0 15,0 4 0-15,3 3 1 16,-4 4-1-16,-1 5 1 16,-10 7 0-16,-3 2-1 15,-9 4 0-15,-5 3 1 16,-5-3-1-16,-1-2-1 15,1-7 0-15,2-6 1 16,10-16-1-16,0 0 0 16,21-15 0-16,4-5 0 15,7-7 1-15,4 1-1 0,2-1 0 16,0 7 0-16,-2 8 0 15,-8 9 0-15,-2 10-2 16,-8 6-1-16,-1 10-9 16,-17-23-9-16,21 28-20 15,-21-28-1-15,18 20-1 16,-18-20 0-16</inkml:trace>
  <inkml:trace contextRef="#ctx0" brushRef="#br2" timeOffset="102711.8748">4076 13041 42 0,'0'0'33'0,"-1"-15"1"16,1 15-16-16,16-5 9 15,2 11-20-15,0-4-1 0,12 10-1 16,5-4 0-16,10 4-1 16,7-6-2-16,11 1 0 15,11-5 0-15,12-4 0 16,5-7 0-16,11-2-1 15,5-6 0-15,7-3 0 16,2-3-1-16,4 1 1 16,-8-1-1-16,-7 3 1 15,-5 2-1-15,-11 4 0 16,-14 5 0-16,-15 3 0 15,-15 4 1-15,-18 4-1 16,-13 2 0-16,-14-4 1 16,-11 10-1-16,-9-7 1 0,-8-3 0 15,-5-3-1-15,-4-9 0 16,-4-2 0-16,-1-5 1 15,3-7-1-15,0-4 0 16,2-1 0-16,3-1 1 16,4-2-1-16,2 6 1 15,6 2-1-15,3 4 1 16,7 6-1-16,12 16 0 15,-10-12 0-15,10 12 0 16,16 4 0-16,4 3 0 16,11 1 0-16,10 3 0 15,8 1 0-15,8 0 1 16,6 2-1-16,3-1 0 15,0 6 1-15,-5 4-1 0,-9 7 0 16,-14 8 1-16,-15 13 0 16,-18 7-1-16,-23 11 1 15,-19 8-1-15,-14 2 0 16,-16 2 0-16,-9-7 1 15,2-10-3-15,5-19-4 16,23-8-16-16,8-38-17 16,30-18 1-16,19-28-3 15,37-22 1-15</inkml:trace>
  <inkml:trace contextRef="#ctx0" brushRef="#br2" timeOffset="103859.9399">9186 12139 53 0,'21'2'33'0,"4"3"-2"16,10 2-3-16,-10-4-23 15,16 6 0-15,1-7 0 16,11 4-1-16,5-6 0 15,14 3 1-15,5-6-1 16,14 3-1-16,2-5 0 16,9 2-1-16,-1 0 0 0,2 4-1 15,0 1-1-15,2 1 1 16,-5 3-1-16,-5 2 0 15,-2 0 0-15,-7-2 1 16,-4 1-1-16,-3 0 1 16,-6-4 1-16,-8-1-1 15,-6-2 0-15,-6 0 1 16,-7-3-1-16,-4-1 0 15,-13-1-1-15,-7-1 1 16,-12-3-1-16,-10 9 0 16,-4-17 1-16,-14 7-1 15,-9 1 1-15,-7 0-1 16,-3-2 0-16,-2 0 1 15,-3 0-1-15,3 0 1 0,-1-3 0 16,8 5-1-16,4-3 0 16,6 3 1-16,9 0-1 15,13 9 0-15,-2-18 1 16,18 9-1-16,8-1 0 15,12-2 0-15,11 1 0 16,7-1 0-16,11 3 0 16,3 2 0-16,2 5 0 15,-3 5 0-15,-9 9 1 16,-9 10-1-16,-16 8 1 15,-17 10 0-15,-17 6-1 16,-17 5 2-16,-16 3-1 16,-4 0 0-16,-10-5 0 15,2-10 0-15,3-7-3 0,7-17-1 16,17-3-11-16,0-26-24 15,23-8 0-15,6-16-3 16,24-9 1-16</inkml:trace>
  <inkml:trace contextRef="#ctx0" brushRef="#br2" timeOffset="107152.1287">12585 10148 63 0,'0'0'29'15,"8"-12"0"-15,-8 12-5 16,0 0-18-16,3-13-3 15,-3 13 1-15,0 0-1 0,-2 11 2 16,2-11 0-16,-2 29 1 16,-2-12-1-16,4 11-1 15,-1-1 0-15,1 8 0 16,0 1-2-16,-1 6 0 15,-3 3-1-15,4 6 1 16,-2 1-2-16,0 1 1 16,-1 5 0-16,1-2 0 15,2 4 0-15,0-2-1 16,0-1 1-16,2 1-2 15,1 0 1-15,-3-1-1 16,1 5 1-16,-4 0-1 16,1 2 1-16,-4 4 0 15,1 0 1-15,-4 0 1 0,-3 4-1 16,4 1 2-16,-6 0-1 15,2-1-2-15,-1-1 2 16,1 3-2-16,0-3 0 16,0 2 0-16,3-1 0 15,-2-1-2-15,1 1 3 16,2-1 0-16,0 1-1 15,0-4 0-15,1 1 0 16,-3 0 0-16,0-1 0 16,-2 1 0-16,-1 0 0 15,0 2 0-15,-2-2 0 16,1 0 0-16,1-2 1 15,4-1-1-15,0-4 0 16,1-2 0-16,3-6 0 16,3-1-1-16,0-2 1 0,0-1 0 15,1 1 0-15,0-3-1 16,0 2 1-16,-3-1 1 15,1 3-1-15,-3 0 0 16,0-1 0-16,-1-2 0 16,-1 2-1-16,0-1 0 15,0-4 1-15,-2 2-1 16,0 1 0-16,1-2 0 15,0 2 1-15,-2 0-1 16,3 0 1-16,0 3 1 16,2 0-1-16,1 1 0 15,0-1 0-15,0-3 0 16,2-2 0-16,2 0 0 15,-3-2 0-15,1-3-1 0,-1-1 0 16,2-2 0-16,-3 2 0 16,1-2 0-16,0 1 1 15,-2-1 0-15,5 2-1 16,-4-1 2-16,3-3-1 15,-2 1 0-15,5-3 0 16,-2-1 0-16,1-4 0 16,-1-2 0-16,1-4 0 15,0 3 0-15,0-4-1 16,0-4 2-16,-2 1-1 15,0 0 0-15,1-4 0 16,0-1 0-16,1-1 0 16,0-2 0-16,0 0-1 0,0-12 1 15,4 19 0-15,-4-19 0 16,6 14-1-16,-6-14 1 15,9 12 0-15,-9-12 0 16,11 11 1-16,-11-11-1 16,13 14 0-16,-13-14 0 15,9 19 1-15,-9-19-2 16,9 17 2-16,-9-17-2 15,12 20 1-15,-12-20-1 16,16 17 1-16,-16-17 0 16,20 17 0-16,-10-12 0 15,3 2 0-15,2 0 0 16,-2-3 0-16,-2 0 0 15,3-2 0-15,0-2 0 0,0-1 0 16,-1-2 1-16,1-2-1 16,-2-2 0-16,1-1 0 15,1 0 0-15,-2 0 1 16,-1-1-1-16,2 4 0 15,-2 1 0-15,-1 2 0 16,-10 2 0-16,19-2 0 16,-19 2 0-16,19-4 0 15,-7-2-1-15,-12 6 1 16,22-23 1-16,-10 5-2 15,2-5 1-15,-1-3 0 16,-1-2 0-16,1 0-1 16,-3 0 2-16,4 3-1 15,-5 2 0-15,-3 4 0 0,3 1 0 16,-4 1 0-16,1-3 0 15,1 0 0-15,0-3 0 16,2-7 0-16,0-2 0 16,-1-4 0-16,2-4 0 15,0 1 0-15,2 0 0 16,-2 3 0-16,-1 0 0 15,0 8 0-15,2 4 0 16,-5 3 0-16,3 4 0 16,-2 1 0-16,2 0 1 15,-3-3 0-15,3-1 0 16,2-5 0-16,0-2 0 15,2-3 0-15,2-1 0 16,3-3 0-16,-2 1-1 16,1-1 0-16,0 3 0 0,-1 4 0 15,-2 0 0-15,-1 0 0 16,-3 3 0-16,1-2 0 15,-4-4 0-15,1-1 0 16,2-3 0-16,-2-4 0 16,3-2 0-16,-3-3 0 15,3 0 1-15,0 0 0 16,-1 0 0-16,0 3 0 15,-3 2-1-15,-1-1 1 16,-1 3 1-16,2-2-1 16,-3-1-1-16,-1-1 0 15,2-3 0-15,-1-3 0 16,2 0 0-16,-1-2 0 15,-1-2 0-15,4 1 0 0,-2 1 0 16,-1 1 0-16,0 1 1 16,-1 2-1-16,-3-2 0 15,2-2 0-15,-3 0 1 16,2 1-1-16,-2-3 0 15,1 0 0-15,3 0-1 16,-3-1 1-16,3 2 0 16,1 3 0-16,1 1 0 15,-2 2 0-15,1 3 0 16,-3-3 0-16,1 3 1 15,-1-2-1-15,-2 3 0 16,0-3 0-16,0 2 0 16,3 1 0-16,-1-2 0 15,2 2 0-15,1 0-1 16,1 3 1-16,2-1 0 0,-1 0 0 15,1 2 0-15,0 1 0 16,-1 0 0-16,-1 3 0 16,-4-2 0-16,2 2 0 15,-3-1 0-15,-1-2 0 16,-4-1 2-16,3 0-3 15,-1-2 2-15,1 1-1 16,1-2 0-16,3 0 0 16,4-1 0-16,-1 2 0 15,5-2-2-15,1 1 2 16,-2-1 0-16,3-2 0 15,-2 1 0-15,-2-2 0 16,-7 0 0-16,3 1 0 16,-5-2 0-16,0 1 0 0,-3-2-1 15,2 3 2-15,1-2 0 16,1 4 0-16,3 1 0 15,2 1 0-15,1 1 1 16,2 2-2-16,4 0 2 16,-3 1-2-16,1 2 0 15,-1-2 0-15,-1 2 0 16,-1 0 0-16,-3-1 0 15,-4 2 0-15,-1-1 0 16,-1 4 0-16,-3-2 0 16,2 3 0-16,0-3 0 15,1 4 0-15,0-1 0 16,2 0 0-16,1-1-1 0,0 1 1 15,3-1 0-15,-2 1 0 16,0 4 0-16,0 0 1 16,-2 2-2-16,2 4 1 15,-3 2 2-15,0 2-2 16,-3 0 0-16,5-1 0 15,0-2-1-15,-2 0 1 16,2-1 0-16,0-1 0 16,1 2 0-16,-1 1 1 15,-1 3-2-15,-1 11 1 16,-1-14 0-16,1 14 0 15,0 0-1-15,0 0 1 16,0 0-1-16,0 0 1 16,-9-3-1-16,9 3 2 0,0 0-2 15,0 0 1-15,0 0-1 16,0 0-2-16,-12-7-3 15,15 22-7-15,-17-11-10 16,15 14-13-16,-9-6-1 16,8 9 0-16,-6-5 0 15</inkml:trace>
  <inkml:trace contextRef="#ctx0" brushRef="#br2" timeOffset="108570.2099">12375 13844 6 0,'0'0'25'0,"-20"2"1"0,20-2 2 15,-11 3-18-15,11-3-2 16,-12 0 1-16,-1-3 0 15,13 3 1-15,-12 2-2 16,12-2 1-16,-11 2-2 16,11-2 1-16,0 0 0 15,0 0-2-15,-11 2-1 16,11-2-1-16,0 0 0 15,0 0-2-15,0 0 1 16,11-3-1-16,-11 3 0 16,16 0-1-16,-5 1 0 15,3 3 0-15,-3-1 0 16,4 2-1-16,2 1 1 15,-2 0-1-15,2 0 0 0,4 0 1 16,1-1 0-16,5-2 0 16,-2-2-1-16,5-1 1 15,1-1 0-15,4-2 0 16,1-4 0-16,-1 2-1 15,0-2 1-15,-1 3-1 16,-1 1 0-16,-2 5 0 16,-6 1 0-16,0 4 0 15,-3 1 0-15,-2 2 1 16,-5 0-1-16,2-1 0 15,-2-2 0-15,-1-1 0 16,0-3 0-16,0-3 0 16,0-5 0-16,-4 2 0 15,2-4 0-15,-12 7 0 16,14-16-1-16,-14 16 0 0,8-12 0 15,-8 12 0-15,0 0-2 16,2-12-2-16,-2 12-13 16,0 0-19-16,-2 14-1 15,2-14-1-15,-11 1 0 16</inkml:trace>
  <inkml:trace contextRef="#ctx0" brushRef="#br3" timeOffset="113207.4751">13019 9202 47 0,'0'0'31'15,"12"-14"2"-15,-12 14-1 16,-3-11-20-16,3 11-4 16,0 0-1-16,0 0-2 15,0 0-2-15,0 0 1 16,-10 4-2-16,10-4 0 0,-6 23-1 15,1-6 1-15,0 6-1 16,-5 5 0-16,-5 4-1 16,-2 3 1-16,-3 3-1 15,-4 4 1-15,-4-1 0 16,-1 0 1-16,2-1 0 15,2-3 0-15,3-4 0 16,6-3 0-16,4-5-1 16,8-3 1-16,4-5-2 15,7 0 0-15,4-4 0 16,3-2 0-16,2 1 0 15,6-1 0-15,-3-1 0 16,4-2 0-16,-3-4 0 16,3 1 0-16,-4-5-1 0,5-2 1 15,-1-5 0-15,1-6 0 16,-2-2-1-16,0-6 0 15,1-3 1-15,-3-6-1 16,-3-2-1-16,-3-3 1 16,-4 1 0-16,-7-4-1 15,-4 0 2-15,-6-1 0 16,-5 1 0-16,0 3-1 15,-6-1 2-15,4 3 0 16,3-1-1-16,1 5 1 16,4 5-1-16,6 2 0 15,1 8 0-15,0-1-3 16,9 15-16-16,-10 0-16 15,0 0 0-15,0 0-2 16,12-7 1-16</inkml:trace>
  <inkml:trace contextRef="#ctx0" brushRef="#br3" timeOffset="114046.5231">13737 9297 58 0,'-7'-20'37'15,"5"9"-1"-15,-14-9 0 16,16 20-15-16,-29-25-13 16,14 16-1-16,-10-3-2 15,3 6-1-15,-1 1-1 16,2 8-1-16,-1 0-1 15,4 6 0-15,0 4 0 16,2 6-1-16,1 0 0 16,4 3 0-16,0 1 0 15,4 1 0-15,3-1 0 16,5-1 0-16,3-1 0 15,8 0 0-15,6-4-1 0,8 0 1 16,3 0-1-16,3-1 1 16,4 2-1-16,-3-1-1 15,-3 2 2-15,-6 1-1 16,-8 0 1-16,-9 0-1 15,-8 1 1-15,-9-3 0 16,-9-2 1-16,-4-3 0 16,-7-5-1-16,2-5 1 15,-1-7 0-15,6-7 0 16,8-10-1-16,7-8 0 15,10-10-1-15,9-5 1 16,11-8-1-16,7-5 0 16,5 3-2-16,2-4-5 15,9 18-17-15,-15-4-11 0,5 13 0 16,-14 3-3-16,3 12 1 15</inkml:trace>
  <inkml:trace contextRef="#ctx0" brushRef="#br3" timeOffset="114822.5675">14386 9459 48 0,'-14'-9'30'16,"14"9"3"-16,-14-15-3 16,14 15-18-16,-13-14-3 15,13 14 1-15,-18-10-2 16,7 11 0-16,-11-1-2 15,4 12 0-15,-9-2-1 16,3 10-1-16,-6 3 0 16,3 9-2-16,0 0 1 15,10 5 0-15,3-1-1 16,10 0 0-16,7-5 0 15,13-7 0-15,9-9-1 16,13-14 2-16,7-11-3 0,8-13 0 16,4-15 0-16,0-11 0 15,-3-11 0-15,-6-2 0 16,-9-4 0-16,-10 4-1 15,-10 4 2-15,-15 7-1 16,-4 13 0-16,-9 10 0 16,-8 15 0-16,-3 13 0 15,-1 17 0-15,-1 12-1 16,-1 13 1-16,3 6 0 15,7 8-2-15,7 1 0 16,9-2-1-16,6-7-2 16,14-3-4-16,-3-22-14 15,22 1-13-15,-11-17 0 16,14-1-2-16,-9-18 1 0</inkml:trace>
  <inkml:trace contextRef="#ctx0" brushRef="#br3" timeOffset="115979.6337">14764 9507 86 0,'-12'21'36'0,"-7"3"0"16,7 7 1-16,-9-3-31 16,12 6-2-16,-2-6 0 15,5 0 1-15,2-6-2 16,4-3 0-16,0-19-1 15,0 0 0-15,16-5-1 16,-2-13 0-16,2-11-1 16,3-5 0-16,-1-5 0 15,-2-3 0-15,2-2 0 0,-4 5-1 16,-4 1 1-16,-5 9-1 15,-1 6 1-15,-1 5 0 16,-1 8 1-16,-2 10-1 16,0 0 0-16,16 2 0 15,-3 6 0-15,4 0 0 16,3 2 1-16,4-3-1 15,4-1 0-15,0-1 0 16,0-1 0-16,-7-1 0 16,-2-1 1-16,-1 2-1 15,-18-4 0-15,4 10 0 16,-4-10 0-16,-23 22 0 15,3-6 0-15,1 5 0 16,-4 5 1-16,-2 2 1 0,6 1-2 16,5 2 2-16,4-2-1 15,8-4 0-15,9-4 0 16,8-8 1-16,7-10-2 15,7-7 0-15,1-10 0 16,6-6-1-16,-2-5 1 16,-4-6-1-16,-5-3 1 15,-6-2-1-15,-6 2 0 16,-12 2 0-16,-6 2 1 15,-5 4-1-15,-2 4 1 16,-3 4 0-16,1 6 0 16,3 5 0-16,11 7 0 15,-17 3 0-15,17-3 0 16,6 15 0-16,-6-15-1 0,22 20 1 15,-6-9 1-15,5-2-1 16,1-1 0-16,-1-1 0 16,1 0 1-16,-2-1-1 15,-5 1 0-15,-1 3 0 16,-6 3 1-16,-2 3-2 15,-4 3 2-15,-3 5-1 16,-3 2 1-16,-4 3 0 16,0 2-1-16,1-1 1 15,-3 0-1-15,2-5 2 16,1-4-2-16,2-6 0 15,5-15 0-15,0 0 0 16,0 0 1-16,12-15-1 16,-3-10 0-16,4-6-1 15,-2-7 1-15,0-6-1 0,1-2 1 16,0-3 0-16,-2 3 0 15,-2 5 0-15,1 5 0 16,-1 5 0-16,2 10 0 16,-1 7 0-16,3 11 1 15,0 5-1-15,-1 8 0 16,1 4 1-16,-1 5-1 15,1 1 0-15,-4 7 0 16,-2 1-1-16,-5 2 1 16,-5 4-1-16,-4-2 1 15,-3 2 1-15,-7-1-2 16,0 0 2-16,-3-6-2 15,-2-1 3-15,1-2-3 16,0-3 2-16,-3 2-1 0,2 3-1 16,-1 2 1-16,1 5 0 15,1 8 0-15,2 4-1 16,0 3 0-16,5-1-1 15,8 2-3-15,4-19-6 16,21 7-10-16,-7-32-5 16,26 3-5-16,-9-27-5 15,16-9-3-15,-3-16 1 16</inkml:trace>
  <inkml:trace contextRef="#ctx0" brushRef="#br3" timeOffset="116332.6538">15737 9283 97 0,'-15'4'38'16,"1"14"2"-16,-10-4-4 15,6 14-27-15,-8-5-4 16,7 6-1-16,0-1-1 15,10-3-1-15,6-4-1 16,9-5 1-16,12-7-1 16,10-5 0-16,5-6 0 15,5-4-1-15,3-1 1 16,-2 1 1-16,-6 3-1 15,-8 8-1-15,-12 10 0 16,-13 7 1-16,-14 11 0 0,-10 4-1 16,-4 6-2-16,-7-1-1 15,7 9-8-15,-9-23-9 16,20 12-10-16,-10-25-5 15,20 3-5-15,-3-13-2 16,10-5 2-16</inkml:trace>
  <inkml:trace contextRef="#ctx0" brushRef="#br3" timeOffset="116917.6873">13982 10473 68 0,'3'-16'37'15,"-3"16"-1"-15,-3-11 2 16,3 11-21-16,-14 5-11 16,14-5-3-16,-18 20 1 0,10 4 0 15,-6 1 0-15,6 11-1 16,-3 2 0-16,3 7 0 15,2-4-1-15,5 1 0 16,5-7-1-16,7-8 1 16,7-12-1-16,7-11 0 15,7-14-1-15,2-9 1 16,3-13-1-16,-4-5 0 15,-4-8 1-15,-9 0-2 16,-9 0 1-16,-11 3-1 16,-9 8 0-16,-8 7 0 15,-8 11 0-15,-3 7 0 16,-1 9 0-16,3 6-1 15,8 5-1-15,18-11-1 0,-4 23-5 16,4-23-13-16,51-3-7 16,-12-15-7-16,25-1-3 15,6-18-2-15</inkml:trace>
  <inkml:trace contextRef="#ctx0" brushRef="#br3" timeOffset="117113.6985">14688 10007 85 0,'-21'6'37'0,"-14"1"-1"15,6 22 2-15,-11-1-22 16,11 21-13-16,-1 7-1 16,7 9 0-16,4 9-1 15,8 2-1-15,7-1-1 0,4-7-3 16,14 3-15-16,-9-25-12 15,12-1-6-15,-5-20-1 16,3-8-1-16</inkml:trace>
  <inkml:trace contextRef="#ctx0" brushRef="#br3" timeOffset="117263.7071">14437 10554 106 0,'-4'-18'40'16,"3"-7"1"-16,15 9-3 15,2-10-37-15,10 2-10 16,20 15-18-16,-9-9-11 15,12 11-2-15,-4-3-1 16,0 14 1-16</inkml:trace>
  <inkml:trace contextRef="#ctx0" brushRef="#br3" timeOffset="118086.7542">13742 11297 91 0,'4'-16'37'0,"-4"16"1"15,0 0-4-15,0 0-31 16,13 22-1-16,-5 5 1 15,-5 10-1-15,0 6 1 16,-2 7-1-16,0 6 1 16,-3 0-1-16,1 0 1 15,-4-5-1-15,5-7-2 16,-3-10 1-16,3-12-1 15,0-22 0-15,0 0 1 16,13-1-1-16,-4-22-1 0,-1-9 1 16,-1-4 1-1,2-9-1-15,-3-4 1 0,-1-3-2 16,-3 0 0-16,-2 2 1 15,0 5-1-15,-2 6 1 16,3 4 0-16,0 8 0 16,4 8 0-16,5 7 0 15,5 6 0-15,5 6 0 16,5 1 0-16,3 5 0 15,-1 3 0-15,0 4 0 16,-2 3 0-16,-8 5 0 16,-8 6 0-16,-9 3 0 15,-9 4 1-15,-9-2-1 16,-8 1 0-16,-2-5 0 15,2-1 0-15,-2-7 1 16,7-8-1-16,8-9 0 0,13-3 0 16,0 0 0-16,12-17 0 15,8 4 0-15,6 5-1 16,2 3 1-16,0 5 0 15,-4 6 0-15,-6 11 0 16,-10 7 1-16,-12 8 1 16,-7 4-1-16,-9 3 1 15,-6 1-2-15,-1-3-2 16,0-7 0-16,1-9-4 15,17 0-8-15,-5-28-10 16,28 8-4-16,-8-27-4 16,25 7-1-16,-6-15-5 15,8 4 0-15</inkml:trace>
  <inkml:trace contextRef="#ctx0" brushRef="#br3" timeOffset="118735.7913">14081 11596 92 0,'-4'14'39'0,"4"-14"1"16,-4 18-2-16,4-18-33 15,19 1-2-15,-1-6 0 16,8-2-1-16,2-6 0 16,3 2 0-16,-3-2-1 15,-3 0-1-15,-5 3 1 16,-7-1-1-16,-13 11 1 15,1-17-1-15,-14 11 0 16,-2 3 1-16,-5 2-1 0,-3 3 0 16,-2 5 0-16,-2 5 0 15,6 5 0-15,0 4 2 16,3 4-1-16,6 3 1 15,5-1-2-15,6 1 2 16,8-7-1-16,10-5 0 16,6-6 0-16,10-11-1 15,6-7 0-15,5-7-2 16,4-7 2-16,-1-6-1 15,-3-2 1-15,-5 1-1 16,-9 2 0-16,-5 3 0 16,-10 3 2-16,-7 8-1 15,-8 13 0-15,0 0 0 16,-14 1 0-16,2 13 0 15,-2 7 1-15,-1 2 0 0,0 5-1 16,1-1 2-16,4 1-2 16,2-4 2-16,6-6-1 15,3-6 0-15,-1-12 0 16,22-2-2-16,-4-7 1 15,2-10-1-15,5-4 1 16,-3-1-2-16,1-2 2 16,-1 3-1-16,-2 3 1 15,-6 6 0-15,-3 7-1 16,-11 7 1-16,12 7-1 15,-10 6-1-15,1 6-1 16,-3 1-1-16,6 8-2 16,-3-12-4-16,11 17-8 15,-14-21-6-15,20 13-3 0,-20-25-2 16,24 12 1-16,-24-12-3 15,25-14-3-15</inkml:trace>
  <inkml:trace contextRef="#ctx0" brushRef="#br3" timeOffset="119104.8124">14761 11528 90 0,'0'0'38'0,"-6"27"0"15,3-17 1-15,9 3-33 16,-6-13-2-16,23 12-1 15,-5-11 0-15,9-3-1 16,2-6 0-16,2-1-1 0,-2-4 0 16,-1-2-1-16,-5-2 0 15,-8 2 0-15,-5-1 1 16,-10 2-1-16,-7 1 0 15,-10 5 0-15,-1 4 0 16,-5 5 0-16,-3 8 1 16,2 7-1-16,0 6 1 15,2 6 0-15,3 3-1 16,4 2 2-16,7 2-2 15,3-6 0-15,11-1-5 16,1-14-4-16,18 6-10 16,-11-26-7-16,23 11-4 15,-13-25-4-15,18 4-7 16,-2-12 0-16</inkml:trace>
  <inkml:trace contextRef="#ctx0" brushRef="#br3" timeOffset="119682.8455">15347 11384 94 0,'0'0'37'0,"-22"-2"0"15,22 2-7-15,-17 9-27 16,3 3 0-16,-2 3 1 16,1 10-1-16,-6 4 1 15,1 6 0-15,-3 1-1 16,6 1 2-16,1-4-3 15,6-5 2-15,9-10-2 16,1-18 0-16,28 4-1 16,1-21 0-16,6-13 0 15,6-11-2-15,3-8 1 16,0-3-2-16,-2-5 2 15,-7 1 0-15,-6 4-1 0,-6 7 0 16,-14 8 0-16,-4 13 1 16,-7 10-1-16,-9 13 1 15,-2 14 0-15,-3 11 0 16,1 13 0-16,1 10 1 15,3 8-2-15,-1 2 0 16,9 0-1-16,0-2 0 16,11-6-4-16,0-11-2 15,18 1-10-15,-13-27-6 16,19 6-5-16,-13-26 0 15,17 3-3-15,-12-17-6 16,5-4 3-16</inkml:trace>
  <inkml:trace contextRef="#ctx0" brushRef="#br3" timeOffset="119862.8558">15686 11444 77 0,'-6'-11'39'15,"1"24"0"-15,-10 2 0 16,8 15-20-16,-4-2-16 16,6 5-1-16,0-2 0 15,2 3 0-15,4-7-2 16,4-3-1-16,3-5-4 15,-8-19-12-15,25 7-8 16,-20-25-5-16,15 1-8 16,-6-11-4-16,6-6 4 15</inkml:trace>
  <inkml:trace contextRef="#ctx0" brushRef="#br3" timeOffset="119991.8631">15745 11265 91 0,'-15'-7'36'0,"15"7"-2"15,-17 15-4-15,17-15-45 16,6 27-21-16,-2-15-1 15,11 9-1-15,-2-9 0 16</inkml:trace>
  <inkml:trace contextRef="#ctx0" brushRef="#br3" timeOffset="120238.8773">16031 11395 89 0,'-20'8'40'0,"3"13"1"15,-13-7-1-15,10 9-32 0,-9-1-3 16,6 0-1-1,3 2-1-15,9-2-1 0,8-2 0 16,9-4-1-16,8-3-1 16,10-8-2-16,9-6-1 15,0-9-2-15,11-2-4 16,-8-22-11-16,21 7-8 15,-18-21-4-15,11 3-8 16,-12-11 0-16,-1 3 2 16</inkml:trace>
  <inkml:trace contextRef="#ctx0" brushRef="#br3" timeOffset="120411.8872">16324 11086 87 0,'-12'27'38'0,"-11"7"1"0,6 20 1 16,-4 0-36-1,2 9 0-15,6 1-3 0,-1-2 0 16,6-6-3-16,2-10-4 15,14 1-13-15,-10-28-9 16,15-2-10-16,-13-17-2 16,20-9 2-16,-13-13-1 15</inkml:trace>
  <inkml:trace contextRef="#ctx0" brushRef="#br3" timeOffset="120561.8957">16188 11401 85 0,'-10'6'41'15,"-3"-7"1"-15,13 1 0 16,0 0-21-16,11 2-22 15,12-2-9-15,1-18-8 0,18 15-12 16,-13-12-12-16,14 3 0 16,-2-7-1-16</inkml:trace>
  <inkml:trace contextRef="#ctx0" brushRef="#br3" timeOffset="121379.942">14024 12161 79 0,'-20'12'39'0,"-15"-1"-2"16,0 16 2-16,-15 2-33 15,1 7-2-15,-1 1 0 0,5 1 1 16,5-4-2-16,11-3 1 16,15-9-1-16,18-7 0 15,15-11-2-15,15-6 0 16,15-6 0-16,6-3-2 15,3 0 2-15,-6 3-2 16,-5 6 1-16,-13 5 0 16,-16 10 0-16,-12 11 2 15,-17 7-2-15,-15 8 1 16,-9 2-1-16,-2 2 0 15,-4-4 0-15,5-5-2 16,10-6 0-16,6-13-3 16,19-5-4-16,3-23-9 15,29 9-9-15,-9-21-5 0,22 4-8 16,-3-10 0-16,9 3 1 15</inkml:trace>
  <inkml:trace contextRef="#ctx0" brushRef="#br3" timeOffset="121711.9615">14203 12463 74 0,'-16'-4'39'15,"5"14"1"-15,-10-2 0 16,7 15-21-16,-4-3-16 16,3 4-1-16,0 2 1 15,4 8-1-15,3-3 0 16,6 2 0-16,4-5 0 15,11-6-1-15,6-8 1 0,6-8-1 16,8-10 0-16,4-11 0 16,-3-4-1-16,1-8 0 15,-7-8 1-15,-5 1 0 16,-11-2-1-16,-11 2-1 15,-9 0 0-15,-10 5 0 16,-4 5-2-16,-2 1 0 16,2 10-1-16,3-2-4 15,19 15-5-15,-11-24-8 16,34 23-6-16,-8-22-2 15,26 7-9-15,-1-14 0 16,12 0 1-16</inkml:trace>
  <inkml:trace contextRef="#ctx0" brushRef="#br3" timeOffset="121898.9722">14645 12004 64 0,'0'0'38'0,"-15"-9"0"16,3 26 1-16,-12 6-20 16,8 20-11-16,-9 8-5 15,4 11 2-15,2 6-4 16,4 7 1-16,6 0-3 15,4-8-5-15,18 4-12 16,-9-27-10-16,21-2-10 16,-4-18-2-16,14-9-1 15,-2-20 2-15</inkml:trace>
  <inkml:trace contextRef="#ctx0" brushRef="#br3" timeOffset="122260.9924">14835 12374 94 0,'-23'11'39'0,"6"14"3"15,-5-5-3-15,13 13-33 16,-9-5-4-16,12 3 0 16,3-4 0-16,6-3 0 15,8-3-1-15,6-10-1 16,4-5 0-16,5-11 0 16,2-6 0-16,1-7 2 15,-1-1-2-15,0-3 1 16,-6-1 0-16,-3 3 0 15,-7 3-1-15,-2 2 2 16,-10 15-2-16,8-13 0 0,-8 13 0 16,-1 12-1-16,-2 3-1 15,3 1-1-15,4 5-1 16,-1-2-3-16,10 4-2 15,-13-23-9-15,36 20-6 16,-25-33-6-16,25 3-7 16,-8-20-2-16,10-7 3 15</inkml:trace>
  <inkml:trace contextRef="#ctx0" brushRef="#br3" timeOffset="122440.0032">15360 12088 96 0,'-11'51'39'0,"-13"2"-1"0,16 14-3 15,-11-3-33-15,4-2 0 16,3-5-4-16,4-8-2 16,9 2-12-16,-8-28-11 15,13 1-11-15,-6-24 0 16,6 11-2-16,-8-26 1 15</inkml:trace>
  <inkml:trace contextRef="#ctx0" brushRef="#br3" timeOffset="122740.0203">15222 12380 94 0,'-12'0'39'0,"14"11"2"16,-2-11-3-16,20 12-31 16,-8-8-4-16,9-2 1 0,7-7-2 15,4-2 0-15,4-3-1 16,1-4 0-16,2-1-1 15,-3 1 1-15,-6 8-1 16,-5 2 0-16,-8 8 0 16,-5 8 1-16,-7 8-1 15,-5 7 2-15,-8 5-2 16,-2 3 0-16,0 1-1 15,-1-4-1-15,2 0-3 16,3-14-4-16,11 4-8 16,-5-22-7-16,15-7-6 15,-13-21-4-15,20 2-6 16,-10-16 1-16</inkml:trace>
  <inkml:trace contextRef="#ctx0" brushRef="#br3" timeOffset="122861.0272">15580 12125 102 0,'-14'-25'37'0,"14"25"0"16,-21-14-17-16,11 12-39 15,20 23-13-15,-5-8-5 16,11 10-1-16,2-5 0 16</inkml:trace>
  <inkml:trace contextRef="#ctx0" brushRef="#br3" timeOffset="123432.0599">15864 12342 89 0,'-15'13'39'0,"3"11"3"16,-13-11-5-16,14 12-28 0,-13-2-6 15,8 4 1-15,0-1-1 16,5 3-1-16,6-4-1 16,6-2-1-16,7-4 0 15,5-6-1-15,9-8 0 16,3-9-2-16,3-7 1 15,1-8 0-15,1-4 0 16,-7-5 0-16,-2-1 0 16,-6 0 1-16,-6 1 0 15,-4 2 1-15,-2 5 1 16,-3 4-1-16,0 3 2 15,0 14-1-15,7-18 1 16,-7 18 0-16,19-9 0 16,-1 7 0-16,-1 1 1 0,1 4-1 15,1 2 0-15,-1 3 0 16,-3 6 0-16,-2 2 1 15,-3 3-3-15,-1 2 2 16,-7 1-2-16,0 2 1 16,-5-6-1-16,0 2 1 15,0-6-2-15,-1-3 1 16,4-11-1-16,0 0 1 15,0 0-1-15,0 0 1 16,18-18 0-16,-4 4-1 16,-3 5 2-16,3 2-1 15,4 3 0-15,-2 3 0 16,1 5-1-16,-2 0-2 15,8 9-7-15,-9-13-4 0,11 14-4 16,-25-14-8-16,33-4-2 16,-25-13-4-16,18 10-3 15,-13-13-7-15</inkml:trace>
  <inkml:trace contextRef="#ctx0" brushRef="#br3" timeOffset="124233.1057">16734 11425 91 0,'0'0'36'16,"-10"-3"-1"-16,5 20-6 16,-17-3-23-16,1 9-2 15,-7-3 0-15,2 6-1 16,-1-2 0-16,4 0 0 15,5-4 0-15,12-2-1 16,10-8 0-16,15-3-1 16,11-5 0-16,8-1-1 15,8 2 0-15,0-1 1 16,-5 5-1-16,-4 4 2 15,-10 7-3-15,-17 6 2 16,-11 4-2-16,-15-1-3 16,-5 0 0-16,-11-15-8 0,12 6-11 15,-12-27-9-15,21-8-6 16,-3-19-4-16,20-14 3 15</inkml:trace>
  <inkml:trace contextRef="#ctx0" brushRef="#br3" timeOffset="125534.1801">16600 11116 77 0,'0'0'39'0,"-19"-3"-1"16,19 3 0-16,-11 17-30 15,5 2-4-15,-6 6-3 16,-4 4-5-16,10 15-22 16,-17-9-11-16,9 8-1 15,-1-7-1-15</inkml:trace>
  <inkml:trace contextRef="#ctx0" brushRef="#br2" timeOffset="131231.506">16224 13079 10 0,'0'0'29'0,"0"0"0"16,-1-13 2-16,3 3-15 16,9 11-6-16,-11-1-1 15,15-7-3-15,-15 7 0 16,17-1-1-16,-17 1-1 15,25 0-1-15,-9-2 0 16,6 2 0-16,3-5 0 0,10 2 0 16,0-5-1-1,12-3 0-15,5 0-1 0,5-3-1 16,5 1 1-16,0 0 0 15,8 0-1-15,-4 1 0 16,2 3 0-16,-2 2 0 16,-2-1 1-16,2 4-1 15,0 0 0-15,0 3 1 16,-7-2 0-16,2 3-1 15,-4-1 1-15,-2 0 0 16,-4 0 0-16,-3-3 0 16,-5 2 0-16,-2 1 0 15,-5-3-1-15,-5 4 0 16,0-2 0-16,-5-2 0 0,-3 4 1 15,-4-3-1-15,-1 2 0 16,-4 1 1-16,-4-1 0 16,-10 1 0-16,18-5 0 15,-18 5-1-15,11-7 1 16,-11 7 0-16,0 0-1 15,11-12 1-15,-11 12-1 16,0 0 0-16,0-13 1 16,0 13-1-16,0 0 0 15,-16-15 1-15,16 15-1 16,-19-11 1-16,10 4 0 15,-4 0-1-15,2 0 1 16,1-2-1-16,-3-1 1 16,-1 2-1-16,2-1 1 15,-5 1 0-15,-5 2-1 0,1 0 1 16,-3 2 0-16,-1 0-1 15,-1 3 1-15,2-1 0 16,4 1 0-16,5 1-1 16,3-1 0-16,12 1 1 15,0 0-1-15,0 0 0 16,0 0 0-16,19-3 0 15,3 4 0-15,4 2 0 16,7 0 0-16,4 3 0 16,1 2 0-16,5 2 0 15,-1 2 1-15,-3 3-1 16,-5 2 0-16,-6 2 0 15,-6 0 0-15,-12 7 1 16,-6-1-1-16,-14 4 0 0,-8 3 0 16,-11 0 1-16,-9 3-1 15,-6 0 1-15,-6-2-1 16,2-4 1-16,4-7-1 15,7-6-1-15,9-7-4 16,9-20-11-16,29 4-20 16,5-19-1-16,22 2-2 15,5-15 0-15</inkml:trace>
  <inkml:trace contextRef="#ctx0" brushRef="#br2" timeOffset="136480.8063">19645 10246 50 0,'0'0'27'0,"0"-14"4"15,0 14-2-15,0 0-16 16,0 0-8-16,-2 11-1 0,2-11 0 16,-4 27 0-16,0-10-1 15,3 7 0-15,-4 4-3 16,4 4 2-16,-2 3-2 15,1 5 3-15,2 4-2 16,0 7 0-16,0 0-1 16,0 3 1-16,-1 1-1 15,-3 3 1-15,2 2-2 16,-3 1-1-16,-3 0 1 15,-2 2 0-15,-4 3 1 16,1 2-1-16,-4 3 2 16,2 1-1-16,0-3 2 15,1-1 0-15,0-5 0 16,9-1 2-16,3-9-3 0,3-1 2 15,5-5-3-15,2-3 0 16,0-2 0-16,0-1-1 16,-2-1 2-16,0 3-3 15,-4 0 2-15,-1-4-2 16,-2 4 2-16,0-3 0 15,-2 2 1-15,3-2 0 16,-2-2-1-16,0-1 1 16,0 0 0-16,2 0 0 15,-4-2-1-15,1 0 1 16,-1 2-1-16,0-1-1 15,-4 2 1-15,2 0-1 16,-3-3 1-16,3 5 1 16,-2-1-1-16,2 0 0 15,0-2 1-15,0-1 0 0,2-1-1 16,-1 2 1-16,2 0 0 15,0 1 0-15,-1-2-1 16,0 0 0-16,0 0 1 16,1 0-2-16,-1-1 1 15,-1 1 0-15,0 0-1 16,1 0 1-16,-2 3 0 15,-1-3 0-15,2 1 0 16,1 0 0-16,-1-1 1 16,2-1-1-16,0-1 0 15,0 0 0-15,2-1 0 16,-1-1 1-16,0 3-1 15,0-2 0-15,-1 3 0 16,-1 0 0-16,-2 2 0 0,1-3 1 16,0 1-1-16,0 0 1 15,-3 1-2-15,2 0 2 16,1 0-2-16,0 0 1 15,-1 0-1-15,1-2 1 16,1 1-1-16,0-1 1 16,0-1 0-16,-1-3-1 15,3 2 1-15,-1-2 1 16,0 0-1-16,-1-2 0 15,1 0 0-15,-2 1 1 16,-1-1-1-16,2-2 0 16,-1 1 0-16,0-4 0 15,2-1 0-15,1 0 0 0,-1-2 0 16,0-3 0-16,2 1 0 15,1-2 1-15,0 2-1 16,-4-3-1-16,4 1 1 16,-1 0-1-16,-2 1 1 15,1-1-1-15,-2 1 1 16,3-1-2-16,-6 1 2 15,2-1-2-15,-1-1 2 16,2-1-1-16,1 2 1 16,-1-1-1-16,1-4 1 15,1 2 0-15,1-1 0 16,-1 0 0-16,2-1 0 15,0 1 0-15,-2 2 0 16,1-1 1-16,-1 0-1 0,0 4 0 16,-1-1 0-16,0 4 0 15,1-1 0-15,-2-1 1 16,2 2-1-16,-2-5 0 15,2 4 0-15,0-5 0 16,2-1 0-16,-2-2 0 16,2 0 0-16,2 1 0 15,-2-1 0-15,1 3 0 16,-1-1 0-16,1 1 0 15,-1 1 0-15,0-1 0 16,-1-1 0-16,1-1 0 16,-3-2 0-16,3 0 0 15,0-11 0-15,-2 19 0 16,2-19 0-16,0 16 0 15,0-16 0-15,1 18 0 0,-1-8 0 16,1 0 0-16,-1-10 0 16,3 21 1-16,-3-9-2 15,0-12 2-15,1 18-1 16,-1-18 0-16,3 16 0 15,-3-16 0-15,3 15 1 16,-3-15-1-16,3 14 0 16,-3-14-1-16,4 16 1 15,-4-16-1-15,2 15 1 16,-2-15-1-16,4 15 1 15,-4-15-1-15,2 14 1 16,-2-14 0-16,6 12 0 16,-6-12 0-16,5 11 0 15,-5-11 0-15,13 11 0 0,-13-11 0 16,11 9 0-16,-11-9 0 15,9 11 0-15,-9-11 0 16,9 14 1-16,-9-14-1 16,5 15 0-16,-5-15 0 15,6 13-1-15,-6-13 1 16,0 0 0-16,12 13 0 15,-12-13 0-15,0 0 0 16,15 4 0-16,-15-4 0 16,13 4 0-16,-13-4 0 15,14 5 0-15,-14-5 0 16,12 6 0-16,-12-6 0 15,15 6 0-15,-15-6 0 0,14 1 0 16,-14-1 0-16,17-6 0 16,-17 6 0-16,16-8-1 15,-16 8 1-15,19-8 0 16,-9 8 0-16,2 0 0 15,-2 5 0-15,2-2-1 16,-1 2 1-16,-1-2 0 16,0-2 0-16,0-2 0 15,-10 1-1-15,21-16 1 16,-10 6 0-16,1-3 0 15,1-3 0-15,1 3 0 16,0 1 0-16,0 1-1 16,1 3 1-16,-2 2 0 15,-1 2-1-15,-1-1 1 0,-11 5 0 16,17-11 0-16,-17 11 0 15,15-22-1-15,-5 6 3 16,-2-4-3-16,1 0 2 16,2 0-1-16,-1 2 1 15,0 1-2-15,1 3 2 16,0 5-2-16,-11 9 1 15,16-14 0-15,-16 14 0 16,13-7 0-16,-13 7-1 16,9-13 1-16,-9 13 1 15,10-20-1-15,-5 7 0 16,1-2 0-16,0 0 0 15,1 0 0-15,0 0 0 16,0 2 0-16,-7 13-1 0,11-15 1 16,-11 15 0-16,0 0 0 15,12-9 0-15,-12 9 0 16,0 0 0-16,6-13 1 15,-4 3-1-15,2-5 0 16,-1-2 0-16,2-4 1 16,1-3-1-16,1-3 0 15,-1 1 0-15,1 0 0 16,-1 3 0-16,-1 0 1 15,-1 0-1-15,1 1 0 16,-1-1 0-16,-3-1-1 16,3-4 1-16,1-3 0 15,4-3 1-15,-2-2 0 16,2-2 1-16,1 1-1 15,0-1 0-15,-1 2 0 0,1 2 1 16,-3 2-1-16,-4 2 0 16,1 3-1-16,-2-3 0 15,-1-1 0-15,0-3 0 16,0-2 0-16,1-3-1 15,0-1 1-15,-1-4 0 16,3 3 0-16,-1-4 0 16,0 2 0-16,0 4 0 15,0-1 1-15,-3 5 1 16,3 0-1-16,-1 1 0 15,-2-3 0-15,5-1 1 16,-2-4-1-16,3 1-1 16,1-4 0-16,2-2 0 15,-2 3 0-15,1-3 0 0,-1 5 0 16,1 3 0-16,-3 3 1 15,-2 2-1-15,0 0 0 16,0 0 0-16,-2 2 0 16,3 0 1-16,-2-3-1 15,5 1 1-15,0-3 0 16,-1 0-1-16,4-1 1 15,-1 1-1-15,1-4 1 16,-1 2-1-16,-1 1 0 16,0-1 0-16,-1 2 0 15,0-1 0-15,-1 2 0 16,0-2 0-16,2 2 0 15,-1 1-1-15,0-5 1 16,3-3 2-16,-1 0-2 0,3-2 1 16,-2-1 0-16,1-3 0 15,-1 0 0-15,1-1 0 16,1 1-1-16,-2 1 0 15,-5 1 0-15,2 0 0 16,-1 0 0-16,0-1 0 16,2 2 0-16,-1-3-1 15,2-4 1-15,2 3 0 16,0-1 0-16,3 0 1 15,-3 3-2-15,-1-2 2 16,-1 3-1-16,-1 0 0 16,-3-2 1-16,-3 2-2 15,1-1 1-15,0 0 0 0,-1 5 0 16,2-2 0-1,3 4 0-15,-1 3 0 0,1 4 0 16,0 3 0-16,0 4 1 16,-2 2-2-16,0-1 3 15,-2 2 0-15,-3 1-1 16,0-2 2-16,-1-1-2 15,-2-1 1-15,3-2-1 16,0 0 1-16,-1 1-1 16,2-1-2-16,0 2 2 15,2 0-1-15,2 2 0 16,0 2 0-16,-2 0 0 15,-1 1 0-15,3-5 0 16,-1 2 0-16,-1 0 0 0,-1-4 0 16,1 2 0-16,-1 0 0 15,0-2 0-15,2 3 0 16,-1 3 0-16,-2 3 0 15,3 1 0-15,-2 4 0 16,-1 1 1-16,2 0-1 16,-1 2 1-16,1-2-3 15,0-2 3-15,0-2-1 16,2-1 2-16,-2 2-3 15,1-1 2-15,-2 4-1 16,-1 1 0-16,-1 3 2 16,0 10-2-16,0 0 0 15,0 0 0-15,0 0-2 16,0 0 0-16,0 0 0 15,0 0-1-15,0 0 0 0,0 0 0 16,0 0-1-16,0 0-1 16,11-11-3-16,-11 11-17 15,0 10-11-15,-3 3 2 16,-10 1-4-16,1 9 2 15</inkml:trace>
  <inkml:trace contextRef="#ctx0" brushRef="#br2" timeOffset="137675.8743">19342 13924 37 0,'0'0'28'16,"-17"4"3"-16,17-4-1 15,-12 8-19-15,0-14-3 16,12 6-1-16,-10 1 0 15,10-1-1-15,0 0 0 16,0 0 0-16,0 0-2 16,-4 13-1-16,4-13 1 15,0 0-2-15,11 9 1 16,-11-9-1-16,19 8 0 15,-6-4 0-15,6-3 0 0,1 0 0 16,7-1 0-16,7 0-1 16,5-2 0-16,6-1 0 15,4 1 0-15,1 1-1 16,-2-1 1-16,-1 3-1 15,-6 1-1-15,-5 1 2 16,-7 2-2-16,-8 1 1 16,-1 1-1-16,-4-1 1 15,-2-4-1-15,-3 0 1 16,3-3 0-16,1-1 0 15,4-3 1-15,-1-1-1 16,2 1 1-16,-5 0-2 16,-1 3 1-16,-14 2-2 15,18 7 0-15,-18-7-2 0,-5 21-1 16,-4-9-4-16,5 8-27 15,-7-12 0-15,6 5-2 16,5-13 1-16</inkml:trace>
  <inkml:trace contextRef="#ctx0" brushRef="#br1" timeOffset="145213.3057">16782 15015 15 0,'-13'1'27'0,"13"-1"1"15,-12 0 2-15,12 0-24 16,0 0 0-16,0 0 1 16,16-5 1-16,-16 5-1 15,27-5 0-15,-10-2-1 16,12 4 0-16,3-8-1 15,16-2-1-15,9-12 1 16,23-4-1-16,15-12-1 16,19-5 1-16,12-13-2 0,5-5 1 15,8-5-2-15,-1 3 1 16,-11 4-1-16,-18 6 1 15,-18 12-2-15,-20 7 0 16,-21 13 0-16,-21 9 0 16,-29 15 0-16,0 0 1 15,-26-1-1-15,-12 9 1 16,-11 0-1-16,-6 2 1 15,-4 1 0-15,-3 2 1 16,6-1-1-16,5-2 1 16,11-1-1-16,11 1 0 15,14-3 1-15,15-7-1 16,11 9 0-16,18-13-1 15,15-1 1-15,12-3-1 0,14-3 1 16,1 1-1-16,-2 3 0 16,-3 6 1-16,-10 8-1 15,-13 9 0-15,-23 13 0 16,-17 12 1-16,-23 10-2 15,-15 9 2-15,-17 6-2 16,-9 2 0-16,-4 0-1 16,-2-6-2-16,9 1-8 15,1-22-25-15,30-2-1 16,9-22-3-16,28-5 2 15</inkml:trace>
  <inkml:trace contextRef="#ctx0" brushRef="#br1" timeOffset="145717.3341">18452 16108 58 0,'0'0'36'15,"0"0"-1"-15,-34 18-2 16,9 13-30-16,-11 8 0 15,-2 14 0-15,-9 10-1 16,-2 14-1-16,-7 2 1 16,0 4-2-16,2-7 1 15,3-3-1-15,7-11-2 16,5-13-1-16,17-9-5 0,-2-25-6 15,28-2-18 1,-4-25-5-16,18-3 1 0,-1-24 1 16</inkml:trace>
  <inkml:trace contextRef="#ctx0" brushRef="#br1" timeOffset="146093.3559">18468 16032 50 0,'13'-39'36'0,"-4"22"-1"16,-18-1 0-16,9 18-27 15,-33 2-2-15,8 10-2 16,-9 9-1-16,-3 7-1 16,-8 6-1-16,5 11 1 0,-7 3-1 15,4-2 0-15,7-3 1 16,10-3-1-16,11-14-1 15,17-9 2-15,13-17-1 16,19-16 0-16,13-14-1 16,17-10 2-16,8-7-2 15,7-3 1-15,-2 2 0 16,-4 5-1-16,-7 15 0 15,-9 16 1-15,-14 15-1 16,-15 21 0-16,-15 18 0 16,-10 16 0-16,-11 12-1 15,-7 5-1-15,2 8-3 16,-7-16-19-16,23 11-13 15,-1-20-3-15,23-4 0 16,4-21 1-16</inkml:trace>
  <inkml:trace contextRef="#ctx0" brushRef="#br1" timeOffset="146521.3803">19634 16616 54 0,'-12'-29'38'0,"-5"-7"0"16,12 13-1-16,-10 0-29 15,17 11-3-15,-2 12 0 16,20 0-2-16,-2 19-1 15,3 12 0-15,6 11-1 16,-2 12 1-16,3 15-2 16,-3 8 2-16,-3 14-2 15,-3 5 1-15,-4 6 0 16,-3-3 0-16,-1 0-1 15,0-13-1-15,2-11-1 16,2-16-4-16,10-7-17 0,-6-36-15 16,10-14-1-16,-9-21-1 15,9-19 0-15</inkml:trace>
  <inkml:trace contextRef="#ctx0" brushRef="#br1" timeOffset="146971.4063">19449 16618 68 0,'-10'1'38'15,"1"-9"0"-15,9 8 0 16,7 13-36-16,4 3-1 0,5 9 0 15,1 13 1-15,-4 14-1 16,-4 8 1-16,-2 11-1 16,-9 3 1-16,-2 4-1 15,-6-8 2-15,0-2-2 16,0-13 1-16,-3-13-1 15,6-14-1-15,2-13 1 16,5-15 0-16,4-29-1 16,3-7 0-16,4-19 0 15,3-6-1-15,-2-7 2 16,2 1-2-16,-2-2 2 15,2 11-2-15,-4 9 2 16,-2 16-1-16,-1 17 1 16,-7 16-1-16,17 6 0 0,-3 16 1 15,4 4-2-15,8 5 1 16,12 3-2-16,6-9-1 15,19 5-13-15,-5-24-22 16,23 3-1-16,-6-21-3 16,10 6 1-16</inkml:trace>
  <inkml:trace contextRef="#ctx0" brushRef="#br1" timeOffset="147572.4407">20374 16301 50 0,'0'0'38'16,"-3"19"0"-16,22 8-2 15,-2 1-20-15,9 19-15 16,9 6 0-16,6 9 2 15,4 5-2-15,4 1 1 16,0 3-1-16,2-5 0 16,0-4-1-16,-2-9 0 0,2-2-3 15,-5-7-1-15,1 9-13 16,-14-11-20-16,1 1 0 15,-19-8-1-15,4 1 0 16</inkml:trace>
  <inkml:trace contextRef="#ctx0" brushRef="#br1" timeOffset="148081.4698">20468 16595 57 0,'0'0'37'15,"-12"-8"0"-15,12 8-2 16,0 0-31-16,0 0-2 15,-12 3 0-15,12 16 1 16,-4 7-1-16,-1 11 1 16,0 7-1-16,1 10 1 15,-1 3-2-15,4-1 2 16,-2-2-2-16,3-5 2 15,-3-6-3-15,6-10 2 16,0-4-1-16,1-19 0 16,-4-10 0-16,8-10-1 0,-5-18 1 15,-1-6-1-15,0-13 1 16,-6-3-2-16,2-11 2 15,-5 1-1-15,-2-5 0 16,3 10 0-16,0 5 0 16,3 14 1-16,4 10-1 15,7 14 0-15,7 11 1 16,5 10-1-16,6 10 1 15,5 0-2-15,10 2 0 16,2-7-4-16,11 4-11 16,-5-26-22-16,16 5-2 15,-7-25-1-15,11 3 0 16</inkml:trace>
  <inkml:trace contextRef="#ctx0" brushRef="#br1" timeOffset="148752.5082">20461 15298 47 0,'0'0'33'0,"10"4"3"16,-10-4-8-16,24 13-16 15,-10-8-4-15,12 10 1 16,0-3-3-16,14 9-2 16,1-1-1-16,9 7 0 15,5 4-1-15,5 5-1 16,3 6 0-16,3 4-1 15,1 9 0-15,-2 5 0 16,-2 5 1-16,0 0-2 16,-8 3 1-16,0 0 0 15,-5-5 0-15,-4-13-1 16,-2-7-1-16,-2-27-6 15,9-1-29-15,-16-23 0 0,5-1-1 16,-16-21-1-16</inkml:trace>
  <inkml:trace contextRef="#ctx0" brushRef="#br1" timeOffset="149346.5421">20962 15230 36 0,'13'1'33'0,"1"6"1"15,-14-7-2-15,0 0-20 16,0 0-3-16,-13-5-2 16,-5-1 0-16,-2 7-2 15,-9-2-2-15,-4 5 0 16,-6 0 0-16,1 6 0 15,-5-1 0-15,1 5-1 16,4 0 0-16,2-1-1 0,5-1 1 16,5 1-1-16,6-5 0 15,4-1 0-15,16-7 0 16,-12 6 0-16,12-6-1 15,0 0 1-15,0 0 0 16,21 15 0-16,-9-5-1 16,3 6 2-16,4 8-1 15,1 7 0-15,-4 10 0 16,2 6-1-16,-4 7 1 15,-1 7-1-15,-6 4 0 16,0-3-2-16,0-1-1 16,-4-11-2-16,9-2-4 15,-11-27-20-15,21 3-10 16,-8-24-2-16,14-2 1 0</inkml:trace>
  <inkml:trace contextRef="#ctx0" brushRef="#br1" timeOffset="150545.6107">17039 17327 27 0,'0'0'35'0,"9"-17"3"15,-9 17-3-15,0 0-14 16,14 20-16-16,-13-2-1 15,4 10 1-15,-4 6-2 16,2 9 1-16,-3 6-2 16,0 3-1-16,0-52 0 15,-1 61 1-15,1-61-2 16,-5 67-2-16,5-67-5 15,-3 71-31-15,3-71 1 16,3 55 0-16,-3-55 1 16</inkml:trace>
  <inkml:trace contextRef="#ctx0" brushRef="#br1" timeOffset="150757.6228">17150 17707 64 0,'-23'-6'39'0,"23"6"0"15,-21 11 0-15,21-11-34 16,0 0-2-16,1 28-2 15,11-20 1-15,13-6-1 16,6-9-1-16,20-4-1 16,1-12-1-16,12-4-4 15,7 0-13-15,-12-9-19 16,8-2 0-16,-12 1-1 15,-4 4 1-15</inkml:trace>
  <inkml:trace contextRef="#ctx0" brushRef="#br1" timeOffset="150989.6361">17578 17272 66 0,'-24'6'40'16,"10"14"-1"-16,-4 0 0 15,7 11-36-15,2 9-2 16,4 9 1-16,2 9-1 15,3-58 0-15,-4 62-1 16,4-62-1-16,5 74 0 16,-5-74-3-16,7 70-2 15,-7-70-19-15,17 68-12 0,-17-68-2 16,26 50 2-16,-26-50 1 15</inkml:trace>
  <inkml:trace contextRef="#ctx0" brushRef="#br1" timeOffset="151371.658">17795 17732 65 0,'-10'10'39'16,"10"-10"-1"-16,0 0 1 15,17-3-36-15,5-3 0 16,6-8-1-16,7-3 1 15,1-1-1-15,3-3 0 16,-3-2-1-16,-4 2 0 16,-5 2-1-16,-11 0 0 0,-9 5 1 15,-9 4-1-15,-10-1 0 16,-8 6 1-16,-7 3-1 15,-6 6 0-15,-2 4 1 16,-5 7 0-16,3 6-1 16,0 5 2-16,1 3-1 15,36-29 0-15,0 0 0 16,-35 48 0-16,35-48 0 15,0 0-1-15,-8 48 1 16,8-48-2-16,0 0 0 16,0 0-1-16,70 42-4 15,-70-42-21-15,67 20-12 16,-67-20-1-16,80 9 0 0</inkml:trace>
  <inkml:trace contextRef="#ctx0" brushRef="#br1" timeOffset="151824.6839">18409 17688 46 0,'-2'-14'34'0,"5"3"1"16,-4-4 0-16,6 2-28 15,-5 13-4-15,-3-10 1 16,3 10 0-16,-11 0 2 15,-5 5 0-15,2 4-1 16,-8 2 0-16,0 6-1 16,22-17-1-16,0 0-1 15,0 0 1-15,-54 49-2 0,54-49 1 16,0 0-1-16,-30 48 0 15,30-48-1-15,0 0 0 16,0 0 1-16,0 0-1 16,-3 49 0-16,27-46 1 15,9-7-1-15,4-8 1 16,8-5 0-16,-5-9-1 15,0 3 1-15,-16 1 0 16,-24 22 0-16,13-8-1 16,-13 8 1-16,0 0-1 15,0 0 0-15,0 0 2 16,0 0-2-16,0 0-1 15,2 50 0-15,-2-50-1 0,0 0-5 16,0 0-17-16,0 0-15 16,44 32-2-16,-23-36-1 15,17-11 2-15</inkml:trace>
  <inkml:trace contextRef="#ctx0" brushRef="#br1" timeOffset="152041.6963">18842 17199 69 0,'-10'11'40'15,"-10"5"-2"-15,13 19 2 16,-12 4-32-16,8 11-5 16,4 9-1-16,4 8 0 15,3-67-1-15,-1 77 0 0,1-77 0 16,-5 83 0-16,5-83-3 15,0 88-3-15,0-88-22 16,0 77-14-16,0-77 2 16,1 53-1-16</inkml:trace>
  <inkml:trace contextRef="#ctx0" brushRef="#br1" timeOffset="152254.7085">18691 17573 81 0,'-15'-8'43'0,"-6"2"-1"16,21 6 0-16,-18 7-34 15,18-7-5-15,28 8 0 16,5-9-1-16,6-3-1 0,6 0-1 16,4-4-1-1,2 1-3-15,1 3-4 0,-13 0-8 16,9 11-13-16,-26-7-13 15,4 4-2-15,-15-7 2 16</inkml:trace>
  <inkml:trace contextRef="#ctx0" brushRef="#br2" timeOffset="156279.9387">20403 13330 69 0,'0'0'34'16,"-12"8"0"-16,12-8-1 15,0 0-27-15,21 11-3 16,0-13 1-16,10 0-2 15,8-3 0-15,10-3 1 16,4-1-2-16,6 0 1 16,3 0 0-16,-1 1-1 15,-3 1 0-15,0 1 0 16,-6 2-1-16,-3 1 0 15,-6 0 1-15,-4 1-1 16,-3-2 0-16,-6 0 0 16,-3-2 0-16,-6 1 0 15,-4 1 0-15,-5-1 0 0,-12 5 1 16,0 0-1-16,0 0 0 15,0 0 1-15,-15-6-1 16,-2 6 0-16,-5-3 1 16,-2-2-1-16,-1-3 1 15,-3-2-1-15,-2-5 1 16,2-6 0-16,1 1 0 15,3-3 0-15,3 2 0 16,4 4 1-16,0 2-1 16,6 5 1-16,11 10-1 15,-18 3 0-15,16 8 0 16,4 2-1-16,5 4 1 15,7 0-1-15,6 2 0 0,10 0 0 16,7-3 0 0,8 0 1-16,6-1-1 0,0 4 0 15,0 0 0-15,-2 3-1 16,-11 6 1-16,-14 3 0 15,-11 7 0-15,-16 6-1 16,-16 1 1-16,-14 6 0 16,-11-1 0-16,-9 1 0 15,0-5 0-15,0-8-3 16,15-4-3-16,-2-26-25 15,40-8-7-15,-2-14-1 16,40-17-1-16</inkml:trace>
  <inkml:trace contextRef="#ctx0" brushRef="#br2" timeOffset="159881.1447">23048 10249 28 0,'0'0'27'15,"0"0"4"-15,-10-8-3 16,10 8-7-16,0 0-4 15,0 0-5-15,0 0-1 16,0 0-4-16,0 0-1 16,0 0-1-16,0 0-1 15,0 0-1-15,0 0 0 16,0 0-1-16,0 0 0 0,0 0-1 15,5 19 0-15,-5-6 2 16,-1 6-3-16,-2 3 3 16,0 3-4-16,-1 6 3 15,0 3-2-15,-2 4 2 16,-1 0-2-16,0 3 0 15,0 2 0-15,0 2 0 16,-1 1 0-16,2-2 1 16,2 2-1-16,-3-2 1 15,2 4-2-15,0 2 0 16,2-3 0-16,-2 2-1 15,-1 0 1-15,3 3 0 16,-2 0-1-16,3-1 1 16,-5-1 1-16,2 2 0 0,1-1-1 15,-1 1 1-15,2 0 0 16,-1-3 2-16,1 2-2 15,-1 0 2-15,3 1-2 16,1 0-1-16,-1 1 2 16,1-1-2-16,-1 1 2 15,1 2-3-15,-1-2 2 16,-3 6-3-16,2-3 4 15,-4 3-1-15,-1 0 0 16,0 2 2-16,-2 3-2 16,-3-1 0-16,3 2 0 15,-1-3 0-15,-1 1 0 16,2 1 0-16,0-4 1 15,0 2-2-15,4-4 1 0,0 2 0 16,2-3 0-16,-1 1 1 16,2-2-2-16,-1 1 2 15,0 0-2-15,-3-1 0 16,-1 1 1-16,1-2-1 15,-3 1 1-15,0 1-1 16,-2-1 1-16,0 1 0 16,-1-2 0-16,2 2 0 15,-3-2 0-15,2-1 0 16,1-2-1-16,5 1 1 15,-4-1-1-15,5-2 0 16,-2-4 1-16,4 0-1 16,-4-1 0-16,0-1 0 15,-1 1 1-15,3-4-1 16,-2-1 1-16,0 3 1 0,-1-4-1 15,1 2 0-15,-1-3 0 16,0-1 0-16,3-5 0 16,-1 2-1-16,-1-2 0 15,2-2 1-15,-2-2-2 16,2 0 0-16,1-3 1 15,1 1-1-15,-2 0 1 16,2-1 0-16,1-2 1 16,-2 1-1-16,2-1 1 15,0 0 0-15,1 2 0 16,-4 0 1-16,2-2-1 15,-1 2 0-15,0-1 0 16,0 2 0-16,1-4 0 16,-1-3 0-16,2 0 0 0,-1-1 0 15,4-3 0-15,-1-1 0 16,0 0 0-16,3-2 0 15,-2 1 0-15,2 1 0 16,-1-1 0-16,-1 0 0 16,1 0 0-16,-2 2 1 15,-1-2-1-15,0-1 0 16,0 1 0-16,2-2 0 15,-1-1 0-15,-1-10 0 16,5 18-1-16,-5-18 2 16,9 14-1-16,-9-14 0 15,14 16 0-15,-14-16 0 16,11 15-1-16,-11-15 2 0,9 20-2 15,-9-20 2-15,7 17-1 16,-7-17-1-16,4 16 1 16,-4-16 1-16,5 14-1 15,-5-14-1-15,5 11 1 16,-5-11 0-16,0 0 0 15,13 13 1-15,-13-13-1 16,9 11 0-16,-9-11 0 16,10 11 0-16,-10-11 0 15,9 13 1-15,-9-13-1 16,10 12 0-16,-10-12 1 15,4 10-3-15,-4-10 3 16,0 0-2-16,14 14 1 16,-14-14-1-16,10 8 1 15,-10-8-1-15,15 6 1 16,-15-6 0-16,18 5 0 0,-18-5 0 15,19 5 0-15,-19-5 0 16,18 2 0-16,-18-2 0 16,19 0 0-16,-9-2 0 15,1-3 0-15,1 1 0 16,2-3 0-16,0-1 2 15,0-3-3-15,0 0 3 16,1 0-3-16,4 0 3 16,-2-1-2-16,3 3 1 15,-2 1-1-15,-1 1 0 16,1 0 1-16,-2 4-1 15,-2-1 0-15,-2 1 0 0,-2 1 0 16,-10 2 1-16,19-14-1 16,-10 3 0-16,0-2 0 15,1-7 0-15,4-3 0 16,0-3 0-16,5-2 0 15,-1-2 0-15,1 0 0 16,-1 2 0-16,0 5 0 16,-1 1 0-16,-2 6 0 15,-4 4 0-15,-2 2 0 16,-9 10 0-16,10-18 0 15,-3 6 0-15,-2-4 0 16,2-1 0-16,0-6 1 16,4-6-1-16,4-2 0 15,1-4 0-15,2 0 0 16,1-2 0-16,0 2 0 0,-4-1 1 15,-1 4 1-15,-1-1-1 16,-4 2 1-16,-3-1-1 16,-1 1 1-16,-2 0 0 15,-2-2-1-15,5-2 0 16,-6-1-1-16,5-1 0 15,-3-1 1-15,3 0-1 16,2 0 0-16,0 0 0 16,1 2 0-16,1 0 0 15,3 2 0-15,-1-1 0 16,1 1 0-16,-2-1 1 15,2-1-1-15,-2-1 2 16,2-1-2-16,1-3 1 16,-2-4 0-16,2-1 1 0,0-2-2 15,2-1 1-15,-1 0 0 16,2-1-1-16,-1 1 0 15,-1 1 1-15,0 2-1 16,0-2 1-16,-1 1-1 16,-1 0 1-16,2-3 0 15,-4 1-1-15,2-3 1 16,1-3-1-16,-3 0 1 15,1-1-1-15,-2 1 1 16,0 2-1-16,0 0 0 16,-2 0 0-16,0 3 0 15,1 0 0-15,-1 0 1 16,-1 0 0-16,2-1-1 15,-1-2 0-15,0-2 0 0,0 0 0 16,0-6 0-16,2 0 0 16,-2 1 0-16,2-2-1 15,1 3 1-15,-3-2 0 16,2-1 0-16,-2 1 2 15,1 3-2-15,-1 1 1 16,0 1-1-16,-4 2 1 16,3-2-1-16,-4 0 0 15,1 2 0-15,-2-2-1 16,-1 3 1-16,3-2 0 15,-1 1 0-15,2-1 0 16,1 4 1-16,1-2-1 16,2 1 1-16,0 1 0 15,2-1 0-15,1 2 1 0,-1-1-1 16,2 1 0-16,0-2 0 15,-1 0 0-15,-2 4 0 16,3-2-2-16,-3 2 2 16,0-1-1-16,-4 5 0 15,0 3 0-15,-2 5 0 16,-2 2 0-16,-1 5 1 15,0 2-1-15,0 5 1 16,-3 5-1-16,2 2 1 16,-1 2-2-16,2 13 1 15,-2-15 0-15,2 15 1 16,0 0-1-16,0 0-1 15,-5 14 1-15,4-2 0 0,1-1 1 16,0 2-1-16,0-1 0 16,0 0-2-16,0-12 0 15,4 21-3-15,-4-21-8 16,4 10-10-16,-4-10-6 15,0 0-10-15,-14-1-1 16,14 1-1-16,-17 7 2 16</inkml:trace>
  <inkml:trace contextRef="#ctx0" brushRef="#br2" timeOffset="161763.2523">22688 13984 10 0,'0'0'21'16,"0"0"-2"-16,0-21-4 15,0 21-7-15,4-21-3 16,-4 21 2-16,4-20-1 0,-4 20 0 15,0-14 1-15,0 14 0 16,0 0 2-16,0 0 1 16,-9-15-1-16,9 15-1 15,0 0-1-15,0 0-1 16,-9-10-1-16,9 10 1 15,0 0-2-15,0 0-1 16,0 0 0-16,0 0 0 16,0 0-1-16,0 0 0 15,0 0-1-15,9 10 1 16,-9-10-1-16,12 9 1 15,-12-9-1-15,19 8 0 16,-7-6 1-16,2-1-1 16,1-2 1-16,3-1-1 0,1 0 1 15,1 2-2-15,2-1 1 16,0 2 0-16,-1 0 0 15,-2 2-1-15,0 1 1 16,-2 0-1-16,-1-2 1 16,1 0-1-16,-2-2 1 15,-1 0-1-15,1-2 1 16,0-2-1-16,3 1 1 15,1 1-1-15,0-2 1 16,3 2-1-16,-2 0 0 16,0 2 0-16,-3 0 1 15,-1 3-1-15,-1-2 0 16,-1 3 0-16,-1-3 0 15,-1 1 0-15,-1-1 0 16,2 0 0-16,3-2 0 0,-1 0 0 16,3-1 0-16,3-2 0 15,-1 1 0-15,0 0 0 16,0 0 0-16,-3 1 0 15,-1 1 0-15,-2 1 0 16,-1 0 0-16,-13 0 0 16,20 2 0-16,-20-2 0 15,14 4 0-15,-14-4 0 16,11 1 0-16,-11-1 0 15,12-3 0-15,-12 3 0 16,15-5 1-16,-15 5-1 16,17-7-1-16,-17 7 2 15,20-5-2-15,-20 5 1 16,18-1 0-16,-18 1 0 0,13 2 0 15,-13-2 0-15,0 0 0 16,11 6 0-16,-11-6-1 16,0 0 0-16,0 0 0 15,0 0 0-15,0 0-1 16,0 0 0-16,0 0-2 15,0 0-4-15,13 0-14 16,-13 0-13-16,0 0-1 16,0 0-1-16,0 0 0 15</inkml:trace>
  <inkml:trace contextRef="#ctx0" brushRef="#br2" timeOffset="185888.6322">9822 535 91 0,'0'0'39'0,"0"0"-2"16,0 0 3-16,0 0-38 16,-50-46 1-16,50 46-1 15,-46 29 0-15,46-29 1 16,-68 60 0-16,68-60 0 15,-69 95 1-15,-26 48-2 16,10 15 1-16,4 14-2 16,9 6-1-16,17-11-1 15,31-3-2-15,32-21-4 16,37-60-12-16,30-12-20 15,7-27-2-15,26-17 2 16,4-26-1-16</inkml:trace>
  <inkml:trace contextRef="#ctx0" brushRef="#br2" timeOffset="186526.6687">10369 1307 92 0,'-17'-67'38'15,"17"67"3"-15,-18-48-1 16,18 48-28-16,-15-18-10 16,-8 26-2-16,2 30 2 15,-2 34-1-15,-6 2 1 0,5 21-2 16,4 11 1-1,-4-6 0-15,6-21-1 0,3-15 1 16,1-14-1-16,7-15 0 16,2-16-1-16,5-19 1 15,12-17 2-15,2-17-3 16,2-12 3-16,5-14-1 15,0-18 0-15,-21 78 0 16,26-98 1-16,-14 45-1 16,8-5-2-16,-2 4 2 15,8 0-1-15,-5 2 0 16,4 2-1-16,-25 50 1 15,56-96-1-15,-56 96 1 16,58-81 0-16,-58 81 0 0,62-51 1 16,-62 51 0-16,56-18-1 15,-56 18 1-15,17 12 0 16,12 37-2-16,-15 18 2 15,-21 8-1-15,-12 2 0 16,-28-26-1-16,-1-1 1 16,-4-14-1-16,13-13 1 15,9-8 0-15,7-6 0 16,10 2 0-16,9-1 0 15,10 6 1-15,8 6-1 16,7 1 0-16,3 7 0 16,6 6 0-16,5 0 0 15,5 2-2-15,-1-3-1 16,8-2-1-16,0-11-2 15,11 0-13-15,-12-21-19 0,15-4-1 16,-13-16-1-16,4-3 1 16</inkml:trace>
  <inkml:trace contextRef="#ctx0" brushRef="#br2" timeOffset="186894.6898">10995 1435 111 0,'-23'24'39'15,"23"3"2"-15,-3-1-1 16,15-11-37-16,6 8-1 15,12-4 0-15,8-7 0 16,12-5-1-16,6-9 0 16,7-10 0-16,1-5 1 15,-3-10-2-15,-6-4 0 0,-12-4 1 16,-43 35-1-16,0 0 1 15,33-56-1-15,-33 56 0 16,0 0 1-16,-17-44-1 16,-24 28 1-16,-5 17 0 15,-20 7-1-15,7 18 1 16,-11 9-1-16,14 9 0 15,12 6 0-15,32 4 0 16,14-8-1-16,19-8 0 16,24-12-3-16,18-14-3 15,27-5-12-15,-1-21-10 16,27 4-11-16,-6-17-1 15,14-4-1-15,-6-14 1 0</inkml:trace>
  <inkml:trace contextRef="#ctx0" brushRef="#br2" timeOffset="187136.7036">12387 1029 98 0,'2'-58'41'16,"-2"58"0"-16,-23-88 0 15,23 88-35-15,-56-57 0 16,56 57-1-16,-85-10-2 15,38 25 1-15,19 10-3 16,-76 54 1-16,-7 28-2 16,18 27 0-16,10 1-2 15,32-11-2-15,26-17-5 0,22-37-14 16,46-38-15-1,-9-15-4-15,7-12 2 0,-12-15-2 16</inkml:trace>
  <inkml:trace contextRef="#ctx0" brushRef="#br2" timeOffset="187300.713">11739 1405 123 0,'-10'-7'43'16,"10"7"1"-16,0 0-1 16,26-2-41-16,14-7-2 15,17-2 0-15,-57 11-3 16,83-18-13-16,-33 7-11 15,14 0-14-15,0 0-2 16,11 2-1-16,7 1 0 0</inkml:trace>
  <inkml:trace contextRef="#ctx0" brushRef="#br2" timeOffset="188019.7541">13829 1206 79 0,'0'0'35'0,"-44"-55"0"15,44 55 2-15,0 0-31 16,0 0-2-16,-13-68 1 16,13 68 1-16,0 0 1 15,0 0-1-15,0 0 0 16,20-12-2-16,-8 56-1 15,-12 18-1-15,-3 26 0 16,-20-7-1-16,8 14 0 16,-4-2-1-16,6-7 1 15,5-29-1-15,5-11-1 0,-2-15 2 16,4-13 0-16,1-18 0 15,2-15 0-15,4-13 0 16,0-14 0-16,0-11 0 16,-6 53 1-16,8-73-1 15,-8 73-1-15,16-92 1 16,-6 39-2-16,-1-1 2 15,5 4-1-15,4 2 0 16,-18 48 0-16,34-92-1 16,-34 92 2-16,53-98-1 15,-53 98 0-15,56-70-1 16,-56 70 1-16,66-43 0 15,-66 43 1-15,61-6-1 16,-61 6 1-16,43 27-1 0,-15 35 1 16,-19 9-1-16,-17 8 0 15,-26-6-1-15,-21-18 1 16,-9-12-2-16,-1-12-2 15,26-24-3-15,39-7-12 16,0 0-18-16,0 0-4 16,-17-47 0-16,17 47-3 15</inkml:trace>
  <inkml:trace contextRef="#ctx0" brushRef="#br2" timeOffset="188239.7667">14360 1025 107 0,'47'-16'42'0,"-47"16"0"16,72-20-2-1,-72 20-36-15,47 10-1 0,-47-10-1 16,29 57 1-16,-37 15-3 16,-5 14 1-16,-15-4-1 15,6 6 0-15,0 2-4 16,8-6-1-16,18-11-15 15,13-32-19-15,22-12-2 16,2-18 0-16,24-7 0 16</inkml:trace>
  <inkml:trace contextRef="#ctx0" brushRef="#br2" timeOffset="188674.7916">15386 1180 117 0,'0'0'42'16,"24"-98"1"-16,-24 98 0 15,-9-68-40-15,9 68-2 16,0 0 2-16,-63-55-2 16,63 55 1-16,-62 8-2 15,62-8 0-15,-70 60 0 16,10-3 0-16,27 9 0 15,24-3 0-15,33-1 0 16,17-22 0-16,25-2 0 16,1-7-2-16,-1-1 1 15,-8 0 0-15,-10 7 1 16,-21 0-1-16,-16 5 0 15,-19 2 1-15,-14 2-1 0,-20-3 1 16,-7-4-1-16,-7-8 2 16,-1-9-1-16,1-9 1 15,9-19 0-15,12-15 0 16,14-20 1-16,20-19 0 15,1 60-2-15,19-87 0 16,5 39 0-16,-1-3-2 16,3-2-7-16,6-1-11 15,-4 4-18-15,8 1-4 16,-36 49-1-16,65-89-1 15</inkml:trace>
  <inkml:trace contextRef="#ctx0" brushRef="#br2" timeOffset="189307.8278">16147 993 116 0,'-55'-27'42'0,"55"27"2"0,0 0-4 15,0 0-41-15,0 0 1 16,0 0 0-16,0 0 0 15,57-33-1-15,-57 33 2 16,59 17-1-16,-59-17 0 16,57 29 2-16,-57-29-2 15,52 33 1-15,-32-18 0 16,6 35-1-16,-26 2 0 15,-9 4 0-15,-19-8-1 16,4-4 1-16,-12-24-1 16,17 3 1-16,19-23-1 15,13 6 1-15,12-7 0 16,6-1 0-16,7 2 1 0,8-1-1 15,2 7 1-15,1 1 0 16,-4 7-1-16,-11 7 1 16,-6 7 0-16,-13 4 0 15,-10 4-1-15,-11 1 0 16,-10 1 1-16,-6 2-2 15,-7-1 1-15,-2 0-2 16,-8-2 1-16,1-1-1 16,2-6-1-16,-2-3-4 15,13-1-10-15,-15-22-17 16,25 0-7-16,-5-17 0 15,23-8-1-15</inkml:trace>
  <inkml:trace contextRef="#ctx0" brushRef="#br2" timeOffset="189830.8577">17735 1206 100 0,'-52'-29'41'0,"52"29"1"15,-37 12-3-15,3 14-36 16,-4 14-1-16,1 15 2 15,-4 13-3-15,6 0 1 16,5 2-2-16,16 0 2 16,24-27-1-16,18-11 0 15,11-19-1-15,18-14 1 16,8-13 0-16,2-12 0 15,2-13 0-15,-7-11 0 16,-62 50 0-16,51-59-1 16,-51 59 2-16,25-69-2 15,-25 69 1-15,7-65-2 0,-7 65 1 16,-22-56-1-16,22 56-1 15,0 0-2-15,-50-54-2 16,50 54-5-16,0 0-16 16,0 0-14-16,0 0 2 15,-36-47-3-15,36 47 3 16</inkml:trace>
  <inkml:trace contextRef="#ctx0" brushRef="#br2" timeOffset="190089.8725">18688 766 94 0,'64'-98'41'16,"-64"98"2"-16,12-68-2 0,-12 68-38 15,0 0 1-15,-66-11 1 16,66 11-4-16,-67 54 0 15,-33 47 0-15,7 34 0 16,17 20-2-16,23 14 0 16,15-30-5-16,23-23-4 15,31-33-28-15,-1-46-1 16,13-21 0-16,-9-22-3 15</inkml:trace>
  <inkml:trace contextRef="#ctx0" brushRef="#br2" timeOffset="190238.8809">18286 1331 120 0,'-34'-52'44'0,"34"52"-1"16,0 0 0-16,-9-66-42 16,9 66-5-16,0 0-18 15,66-61-20-15,-66 61-3 16,95-54 0-16,-33 41 1 15</inkml:trace>
  <inkml:trace contextRef="#ctx0" brushRef="#br2" timeOffset="190763.9111">19827 860 97 0,'2'-74'40'0,"-2"74"1"16,0 0-1-16,0 0-38 15,-30-58 0-15,30 58-1 16,0 0 1-16,-68 13-2 15,68-13 2-15,-62 34 1 0,62-34-1 16,-67 46 1-16,67-46-1 16,-55 57 0-16,55-57-1 15,-30 64 0-15,30-64 1 16,-7 68-2-16,7-68 1 15,17 66-1-15,-11-18-1 16,41 11 2-16,0-9-2 16,-8-6 1-16,-16-4-1 15,-17 4 2-15,-27 0-3 16,-11-1 2-16,-11-9-1 15,-4-4 0-15,7-5-2 16,-1-13-3-16,24-2-15 16,-3-17-20-16,20 7 1 15,19-31-1-15,14 10-2 0</inkml:trace>
  <inkml:trace contextRef="#ctx0" brushRef="#br2" timeOffset="191041.927">20073 1222 107 0,'61'-33'41'16,"-61"33"1"-16,0 0-1 16,51-36-37-16,-51 36-1 15,0 0 0-15,-13 4-1 16,-33 21 0-16,-4 13 0 15,-10 2-2-15,13 10 1 16,9-2-1-16,27 0 0 16,21-14-1-16,24-11-1 0,22-17-2 15,14-12-1-15,17-7-4 16,-87 13-10-16,92-36-19 15,-44 15-3-15,5-1 2 16,-53 22 0-16</inkml:trace>
  <inkml:trace contextRef="#ctx0" brushRef="#br2" timeOffset="191214.9369">20633 1185 117 0,'0'0'41'16,"-13"29"1"-16,-14 6-6 16,-2 18-33-16,-4 8-1 15,11-3-2-15,6-8-1 16,13-12 0-16,11-11-2 15,6-21-6-15,20-12-18 0,-7-18-13 16,16-10 0-16,-43 34-1 16,42-52 3-16</inkml:trace>
  <inkml:trace contextRef="#ctx0" brushRef="#br2" timeOffset="191882.9751">20790 965 107 0,'0'0'41'15,"3"-70"1"-15,-3 70-3 16,-6-54-40-16,6 54-2 15,0 0-1-15,0 0-4 16,0 0-1-16,0 0-4 16,0 0 0-16,0 0 1 15,37 69 3-15,-37-69 4 0,12 53 5 16,17 20 5-16,-2-2 1 15,-4 5 7-15,-11-10-1 16,-9-12 1-16,-8-4-2 16,-1-4-3-16,-11-15-3 15,4-5-1-15,0-5-1 16,5-4-1-16,1-5-1 15,7-12 1-15,0 0-2 16,2-20 1-16,3-6 0 16,-5 26-1-16,0 0 2 15,18-66-2-15,-18 66 0 16,21-62-2-16,-21 62 2 15,27-72-1-15,-27 72 0 0,33-68-1 16,-33 68 2-16,39-79-2 16,-39 79 2-16,40-59 1 15,-40 59-1-15,0 0 1 16,64-57 0-16,-64 57 0 15,0 0-1-15,55 3 1 16,-40 9 0-16,0 37 0 16,-16 11-1-16,-6 8 0 15,-17 0-1-15,-8-15 1 16,-8-5-1-16,-1-8 1 15,9-15-2-15,1-5 2 16,4-7-1-16,3 0 1 16,5-1-1-16,2 1 1 15,-1 5-1-15,1 4 1 0,-5 9 0 16,-2 9 0-16,-4 6 1 15,-1 5-1-15,-4-1 1 16,6 2-1-16,3-6-1 16,7-7-3-16,20-9-12 15,-3-30-11-15,31 1-14 16,5-22 0-16,21-9-1 15,6-16 1-15</inkml:trace>
  <inkml:trace contextRef="#ctx0" brushRef="#br2" timeOffset="192311.9993">21745 1152 119 0,'0'0'41'15,"0"0"3"-15,0 0-7 16,0 0-34-16,-55-52 1 16,35 57-1-16,-33 17-1 15,-8 11 0-15,6 19-2 16,-2-1 0-16,11-6 0 15,13-3 0-15,26-8 0 16,22-22 0-16,13-9 0 16,9-11 0-16,-37 8 0 15,0 0 0-15,73-36 0 16,-73 36 0-16,54-32 0 15,-54 32 0-15,49-37 0 0,-49 37 0 16,0 0 0-16,48-43 0 16,-16 32 0-16,-32 11 0 15,0 0 0-15,-26 31-5 16,2 2 0-16,2 9-3 15,4-8-6-15,26 0-10 16,5-17-17-16,25-7 1 16,6-12-1-16,23-5 2 15</inkml:trace>
  <inkml:trace contextRef="#ctx0" brushRef="#br2" timeOffset="192695.0213">22205 1232 86 0,'0'0'41'15,"0"0"2"-15,30-53-1 16,-30 53-10-16,0 0-28 15,0 0 0-15,-68-19-1 16,8 34-3-16,-6 15 0 16,-10 9 0-16,20 10 0 15,13-2 0-15,33-6 0 16,28-12 0-16,26-16 0 15,15-18 0-15,8-10 0 16,-67 15 0-16,78-30 0 16,-78 30 0-16,79-49 0 15,-79 49 0-15,79-62 0 16,-79 62 0-16,62-71-2 15,-62 71 1-15,53-82 0 0,-53 82-1 16,0 0 3 0,24-63 0-16,-24 63 0 0,-24-13-2 15,15 28 1-15,-13 24-5 16,0 19-5-16,10 17-11 15,-3-15-9-15,34-8-13 16,16-19 1-16,19-12-2 16,3-13 3-16</inkml:trace>
  <inkml:trace contextRef="#ctx0" brushRef="#br2" timeOffset="193048.0417">22921 360 111 0,'0'0'43'0,"-51"-64"3"15,51 64-3-15,0 0-39 16,0 0-1-16,1 90 0 16,-1-90-1-16,28 105-2 15,-13-40 0-15,5 5 0 16,1-19 0-16,10 103 0 15,-3 1 0-15,-10-10 0 16,-22-20 0-16,-22-40 0 16,-10-17-6-16,-21-24-16 0,20-22-9 15,-15-8-13-15,15-7 0 16,-1-7-1-16,12-5 1 15</inkml:trace>
  <inkml:trace contextRef="#ctx0" brushRef="#br0" timeOffset="873274.9485">22634 5633 61 0,'16'-8'35'16,"-16"8"-3"-16,19-14 2 15,-19 14-15-15,0 0-14 16,4 24-2-16,-6 12 1 16,-5 9 0-16,1 15-1 15,-7 12 0-15,-1 8 0 16,-2 5-1-16,1-2 0 15,5-6-1-15,0-11-5 16,15 0-10-16,-6-22-22 16,11-9 2-16,0-19-2 0,7-8 0 15</inkml:trace>
  <inkml:trace contextRef="#ctx0" brushRef="#br0" timeOffset="873440.958">22532 6159 101 0,'-29'-13'36'16,"13"12"0"-16,1-6 0 15,15 7-32-15,11-2-2 16,17-6-2-16,18 1-9 16,5-18-25-16,20-3-2 15,1-12 0-15,11-4-1 16</inkml:trace>
  <inkml:trace contextRef="#ctx0" brushRef="#br0" timeOffset="873808.979">23292 5541 95 0,'-19'25'37'15,"-12"6"1"-15,3 17 0 16,-16-1-32-16,14 13 0 16,-2 2-1-16,-1 7 0 15,1 1-1-15,4 2-1 16,1-7 0-16,6-4-1 15,5-7-2-15,6-10 1 16,6-9-1-16,11-14 0 16,8-11 1-16,8-15-1 15,5-9 0-15,6-9 1 0,2-3-1 16,1-3 0-16,-1 1 0 15,-7 5 0-15,-5 8 0 16,-8 9 0-16,-3 12 0 16,-8 9 0-16,-2 8 0 15,-5 4-1-15,5 5-2 16,-3-2 0-16,6 2-3 15,-2-15-11-15,18 8-20 16,-4-16-3-16,15-3 2 16,-2-14-2-16</inkml:trace>
  <inkml:trace contextRef="#ctx0" brushRef="#br0" timeOffset="874123.997">23610 6104 116 0,'-4'19'37'16,"-7"-5"2"-16,15 15-9 15,2-14-28-15,11-1 0 16,8-9 1-16,6-2-1 16,3-10-1-16,2-6 0 15,-1-2 0-15,-4-4 0 16,-6-4 0-16,-14 2-1 15,-11 3 1-15,-14 9 0 16,-15 8 0-16,-9 15 1 16,-12 4 0-16,-1 12-1 15,1 3 1-15,12 6-1 16,14-5 1-16,19-5-2 0,30-7-1 15,26-16-4-15,44-5-32 16,9-15-4-16,23-3 0 16,-2-11-2-16</inkml:trace>
  <inkml:trace contextRef="#ctx0" brushRef="#br0" timeOffset="875026.0486">1136 8179 80 0,'14'-18'37'16,"-14"18"-2"-16,0-13 2 16,0 13-32-16,-29 2-1 0,4 8 0 15,-10 5-1-15,0 9 0 16,-8 6-1-16,1 7 1 15,4 3-1-15,9 4-1 16,12-1 0-16,12 2 0 16,17-5-3-16,14-7-1 15,21 0-9-15,0-19-24 16,24-2 1-16,-5-20-1 15,15-3-2-15</inkml:trace>
  <inkml:trace contextRef="#ctx0" brushRef="#br0" timeOffset="875349.0671">1715 8127 90 0,'-34'11'35'0,"-19"4"1"16,5 21-2-16,-11-1-24 15,9 17-3-15,2-2-2 16,15 5-1-16,6-3-1 15,17-1 0-15,14-7-2 16,16-10 0-16,14-11-1 16,12-14 1-16,11-14-1 15,4-12 0-15,5-11 1 16,-7-10-1-16,-7-7 1 15,-12-4-1-15,-17 3 0 16,-21 0-2-16,-12 8 0 16,-17 3 0-16,-6 16 0 15,-7 4-2-15,1 11 0 16,3 2-3-16,23 12-24 0,13-10-5 15,0 0 1-15,34 5-1 16</inkml:trace>
  <inkml:trace contextRef="#ctx0" brushRef="#br0" timeOffset="875575.08">2384 7691 106 0,'-29'30'38'16,"-13"9"0"-16,4 24 0 15,-9 7-35-15,7 16 0 16,2 5-1-16,6 4-1 16,8-1-1-16,8-3-2 0,11-5-3 15,8-23-8-15,20-3-23 16,5-26-1-16,16-12-1 15,3-26-1-15</inkml:trace>
  <inkml:trace contextRef="#ctx0" brushRef="#br0" timeOffset="875883.0976">2596 8215 105 0,'-30'10'40'16,"1"17"0"-16,-10-1-1 15,10 10-34-15,0 2-1 16,12 4-1-16,7-2-1 15,11-2 0-15,9-6-1 0,15-7 0 16,10-11 0-16,8-12 0 16,6-10-1-16,0-14 0 15,-2-7 0-15,-3-9 0 16,-8-4-1-16,-12-4-1 15,-7 4-1-15,-14-3-2 16,-6 12-1-16,-12 3-1 16,-1 13-1-16,-9 2-2 15,10 21-8-15,-8-4-19 16,13 12 3-16,0-1-1 15,15 4 1-15</inkml:trace>
  <inkml:trace contextRef="#ctx0" brushRef="#br0" timeOffset="876274.12">3053 8183 98 0,'0'0'37'16,"0"0"1"-16,0 0 0 16,-19 7-30-16,-1 4-2 15,2 11-2-15,-1 2 0 16,5 12-1-16,2 0-1 15,5 9 1-15,4-1-2 16,7 1 1-16,9-6-1 16,7-8 0-16,12-13-1 15,7-13 0-15,7-14 1 16,5-12-1-16,2-9 0 15,-3-9 0-15,-4-4 1 0,-6 0-1 16,-10 4 0-16,-12 6 0 16,-7 10 0-16,-10 7-1 15,-1 16 1-15,-16 2 0 16,-2 18-1-16,1 7 1 15,-2 5 0-15,6 8-1 16,6-1-1-16,4-2 0 16,15-7-2-16,6-15-1 15,21-3-8-15,-7-25-23 16,26-4-3-16,-8-17 0 15,12 0 1-15</inkml:trace>
  <inkml:trace contextRef="#ctx0" brushRef="#br0" timeOffset="876559.1363">3796 8213 100 0,'-19'33'37'0,"-5"-6"2"15,4 15-1-15,-8 7-32 16,10 2 0-16,2-5-3 16,2 1 1-16,7-7-2 15,4-5 0-15,6-14 0 16,4-11 0-16,4-18-1 15,4-12 0-15,0-11 1 16,1-11-1-16,0-6 1 16,-1-7-1-16,-1 1-1 15,1-2 1-15,-3 8 0 16,5 8-1-16,0 3 1 15,6 11-1-15,9 2-2 16,5 7-2-16,12 14-13 16,-6-10-21-16,18 13-4 0,-9-12 0 15,10 10-1-15</inkml:trace>
  <inkml:trace contextRef="#ctx0" brushRef="#br0" timeOffset="877227.174">5199 7597 89 0,'7'-17'35'16,"-7"17"1"-16,0 0-1 15,-24 37-30-15,8 12 0 0,-5 10-1 16,5 15-2-16,-6 8 0 16,6 6 0-16,1 1-1 15,6-2 0-15,4-8-3 16,1-12-4-16,15-1-28 15,-9-23-4-15,11-9 1 16,-6-18-1-16</inkml:trace>
  <inkml:trace contextRef="#ctx0" brushRef="#br0" timeOffset="877408.1848">4939 8218 99 0,'-21'-11'38'0,"0"-7"1"15,21 18-1-15,-3-21-33 16,18 13-2-16,13-6-2 0,10-5-3 15,10 4-2-15,5-10-4 16,16 10-27-16,-8-7-3 16,7 5 1-16,-9-3-1 15</inkml:trace>
  <inkml:trace contextRef="#ctx0" brushRef="#br0" timeOffset="877776.2059">5532 7967 70 0,'-15'2'37'0,"2"10"0"16,-6-3 1-16,5 19-13 15,-6-3-19-15,5 10 0 16,-2 1-2-16,3 3 0 16,3-1-1-16,6 0-1 0,7-8 1 15,9-12-2-15,13-17 1 16,9-12-1-16,9-14 0 15,10-11 1-15,1-10-1 16,4-6 0-16,-4-2 0 16,-5 4 0-16,-11 8-1 15,-8 11 1-15,-13 14-1 16,-16 17 0-16,0 0 0 15,-13 37-1-15,-4 0 0 16,-6 7 0-16,4 3 0 16,0 0-1-16,12-3-1 15,6-8-1-15,17-10-2 16,8-18-3-16,22 0-11 15,0-21-18-15,17-1 0 0,-4-17 0 16,7 2-1-16</inkml:trace>
  <inkml:trace contextRef="#ctx0" brushRef="#br0" timeOffset="878083.2235">6184 8099 96 0,'-29'26'37'0,"7"10"2"16,-4-7 0-16,11 6-32 15,-1-8-2-15,6-2-1 16,4-5-2-16,10-5 0 15,-4-15 0-15,16 6-1 16,0-14 0-16,3-11 0 16,-2-4 0-16,5-10-1 15,-5-9 1-15,0-2 0 16,-6-4 0-16,-1 2 0 0,-4 1-1 15,-3 4 1-15,0 7-1 16,0 8 1-16,4 9-1 16,1 6 0-16,6 8-2 15,2 4-1-15,11 9-4 16,-5-10-8-16,18 12-22 15,-7-7-2-15,8 7 1 16,-9-14-2-16</inkml:trace>
  <inkml:trace contextRef="#ctx0" brushRef="#br0" timeOffset="878444.244">6648 7938 92 0,'-11'11'37'0,"2"8"1"16,-6-3 1-16,6 10-25 15,-6-3-9-15,5 6 0 16,-2-3-2-16,4 1-1 15,1-2 0-15,3-2-1 16,3-4 0-16,1-19 0 16,16 9 0-16,0-16-1 15,5-12 1-15,6-5 1 16,2-7-1-16,3-5 0 15,1-6 1-15,-1-2-1 16,-1 1 0-16,0 5 0 16,-2 8-1-16,-1 8 0 15,-1 14 0-15,0 12 0 16,-5 15 0-16,-4 17 0 0,-5 11 0 15,-4 7-2-15,-1 8 0 16,-3-7-4-16,8 5-7 16,-13-23-14-16,20-1-14 15,-7-27 0-15,20-7-3 16,-4-19 2-16</inkml:trace>
  <inkml:trace contextRef="#ctx0" brushRef="#br0" timeOffset="883617.54">8480 7236 88 0,'-34'-44'37'16,"-5"11"1"-16,-8 2-1 15,5 11-32-15,-11 5 1 16,8 16-2-16,-4 10-1 16,3 17 0-16,-2 20-1 15,4 15 0-15,-2 17 0 16,2 15-1-16,-1 11 0 15,3 6-1-15,6 6 0 16,4 0-2-16,10-9-1 16,4-10-2-16,15-6-2 15,-1-27-5-15,22 0-13 0,-11-29-13 16,12-12 2-16,-8-20-2 15,3-10 2-15</inkml:trace>
  <inkml:trace contextRef="#ctx0" brushRef="#br0" timeOffset="884774.6062">7741 8047 68 0,'-25'-53'38'0,"9"12"-2"15,-8 3 3-15,19 19-25 16,-6-2-3-16,24 15-4 16,7 1-3-16,10 4-2 15,10-1-1-15,9-1 0 16,11-1-1-16,7-2-1 15,5-2 1-15,-2-1-1 16,-3 2 0-16,-2 1 0 0,-7 5 0 16,-6 2 0-16,-14 6 0 15,-10 8 0-15,-10 9 1 16,-13 6 0-16,-13 11 0 15,-7 6 0-15,-9 2 2 16,-3 2-1-16,-3-2 0 16,4-5 0-16,2-10 1 15,8-5-1-15,6-16 1 16,10-13-1-16,0 0 0 15,28-36 1-15,-5-1-1 16,2-7 0-16,1-10 1 16,1-4-1-16,-1 0 0 15,-2 1 0-15,-7 9 0 16,-3 11-2-16,-3 10 1 0,0 11 0 15,2 14 0-15,1 6 0 16,2 11 1-16,5 3-1 16,6 1 0-16,5 1 1 15,5-4 0-15,4-4-1 16,4-8 1-16,0-4-1 15,-3-4 0-15,-3-2 1 16,-9-2-1-16,-9 2 0 16,-9 3 0-16,-12 3 0 15,-18 13 0-15,-6 6 1 16,-10 6-1-16,-4 9 0 15,-4 6 0-15,4 2 0 16,5 0 0-16,7 1-1 0,12-5 1 16,13-6 0-1,13-4-1-15,17-14 2 0,8-10-1 16,8-7 0-16,6-11 0 15,4-7 0-15,-4-12 0 16,-4-3 1-16,-11-5-1 16,-9 0 1-16,-12 1-1 15,-10 3 0-15,-7 5 1 16,-11 4-1-16,-4 12 0 15,-3 5 1-15,1 8-1 16,3 4 0-16,16-1 0 16,-13 16 1-16,18-4-1 15,9-3 1-15,7-1-1 16,8-2 0-16,4 0 1 0,8-3 0 15,-1-2-1-15,1 2 0 16,-6 0 0-16,-5 2 1 16,-7 2-1-16,-4 4 0 15,-12 9 0-15,-10 6-1 16,-6 3 1-16,-5 2-1 15,-5 3 0-15,3-3 0 16,1-1 1-16,5-7-1 16,9-13 0-16,1-10 1 15,25-8 0-15,2-16 1 16,5-6 0-16,2-7 0 15,1-4 0-15,-1-2 0 16,-5 4 0-16,-6 5 0 16,-8 11 0-16,-15 23-1 15,0 0 0-15,0 0 1 0,-6 23-1 16,-4 4-1-16,8-5 2 15,2 3-1-15,9-10 0 16,13-7 1-16,8-11-1 16,7-7 1-16,6-7-1 15,4-7 2-15,-3-2-2 16,-5-2 0-16,-4 6 0 15,-9 6 0-15,-7 8 0 16,-9 10 0-16,-5 14-5 16,-12 8-4-16,4 23-9 15,-17-5-13-15,13 20-11 16,-8-1 0-16,13 11-2 15,4-3 1-15</inkml:trace>
  <inkml:trace contextRef="#ctx0" brushRef="#br3" timeOffset="888585.8242">10370 7454 80 0,'15'-28'37'0,"-9"-3"-1"16,-2 10 0-16,-6 3-28 16,2 18-4-16,0 0 0 15,-13 29-1-15,2 11 0 16,4 25 1-16,-4 10-1 15,4 13-1-15,-2 10 0 16,8 3-1-16,0-4 0 16,2-10-1-16,5-12 0 15,-1-15 0-15,4-13 0 16,0-14 0-16,1-21 0 15,1-13 1-15,0-15-1 16,0-18 1-16,0-13 0 0,0-14 0 16,-2-16 0-16,-3-14 0 15,-1-9 0-15,-1-4 0 16,-2-2 0-16,1 5 1 15,-3 8 0-15,1 10 0 16,6 13-1-16,7 12 1 16,8 18-1-16,10 11 1 15,13 14-1-15,7 10-1 16,11 10 0-16,3 6 1 15,0 11-1-15,0 9-2 16,-14 7 1-16,-11 6 0 16,-22 7 0-16,-17 4 0 15,-24 4 1-15,-18 5-2 16,-17-2 2-16,-13-2 1 15,1-5-1-15,2-10 0 0,8-7 0 16,16-9 0-16,21-11 0 16,22-18 0-16,34 13 0 15,17-16-1-15,16-3 1 16,9 1 0-16,8 2 0 15,-5 3 0-15,-6 7 0 16,-19 10 0-16,-24 12 0 16,-22 15 0-16,-26 16-1 15,-27 9 1-15,-23 12-1 16,-16 6 1-16,-9 1-1 15,2-6 0-15,7-10 0 16,15-21-2-16,26-15-6 16,20-34-7-16,47-10-6 15,13-38-10-15,35-8-7 0,9-23-3 16,19-8 2-16</inkml:trace>
  <inkml:trace contextRef="#ctx0" brushRef="#br3" timeOffset="888976.8466">11609 7274 96 0,'6'-13'40'0,"7"12"1"16,-13 1 0-16,16-10-25 15,-16 10-11-15,13 22-3 0,-9 3 0 16,-4 14-1-16,-9 18 1 16,-6 15-2-16,-13 17 0 15,-10 10 0-15,-8 14-1 16,-8 0 2-16,-1-2-1 15,5-2 0-15,7-17 0 16,13-14 0-16,21-19 0 16,23-17 1-16,19-25-1 15,23-16 1-15,12-13-1 16,12-13 0-16,5-4-1 15,0-5-1-15,-4 4-2 16,-12 0-4-16,-3 16-6 16,-22-8-7-16,6 22-7 15,-28-13-4-15,14 14-3 16,-18-9-7-16,5 1 2 15</inkml:trace>
  <inkml:trace contextRef="#ctx0" brushRef="#br3" timeOffset="889472.8749">12529 7367 89 0,'-22'-9'39'0,"7"8"0"16,-7-4 1-16,11 15-32 0,-2 0-3 16,1 12 1-16,-5 9-2 15,3 18-1-15,-9 14 0 16,-3 15 0-16,-5 10-1 15,-2 16 0-15,3-2-1 16,7 5 0-16,9-8 1 16,14-15-2-16,19-15 1 15,19-17-1-15,21-24 1 16,19-21-1-16,17-21 1 15,10-16-1-15,9-22 1 16,-3-10-1-16,-4-10 0 16,-10-5 1-16,-19-3-1 15,-15 0 0-15,-21 1 0 16,-18 5-1-16,-19 10 1 15,-13 7-1-15,-9 10 0 0,-4 9-1 16,5 10 0-16,-2 7-3 16,18 21-5-16,-11-18-5 15,27 24-5-15,-16-6-7 16,35 0-2-16,-17-8-2 15,19 13-5-15,-7-7-2 16,1-1 5-16</inkml:trace>
  <inkml:trace contextRef="#ctx0" brushRef="#br3" timeOffset="889735.89">13526 7501 90 0,'0'0'41'0,"14"16"1"0,-15-2-1 16,6 24-23-16,-11 3-14 15,-2 11 0-15,-5 6-1 16,-1 8-1-16,-1 11-1 16,-2-1-1-16,2-2 0 15,4-8-1-15,6-8-1 16,3-15-3-16,8-8-2 15,-1-23-8-15,20-6-6 16,-14-31-8-16,23 2-3 16,-17-23-8-16,7-4-1 15,-10-15 3-15</inkml:trace>
  <inkml:trace contextRef="#ctx0" brushRef="#br3" timeOffset="889908.8999">13510 7501 112 0,'0'0'41'15,"21"-19"2"-15,18 17-3 16,8-8-37-16,14-1-1 15,9-2-2-15,5-2-2 16,1 7-5-16,-8-9-10 16,2 18-8-16,-28-13-7 15,-2 14-10-15,-23 0 0 16,-9 10 0-16</inkml:trace>
  <inkml:trace contextRef="#ctx0" brushRef="#br3" timeOffset="890104.9111">13741 7795 107 0,'-28'39'41'15,"7"-18"1"-15,22 1-1 0,17-16-38 16,15-7 1-16,12-6-2 16,13-4-1-16,6-2-3 15,1-5-3-15,4 13-8 16,-19-15-7-16,5 26-9 15,-37-11-9-15,-2 18-3 16,-27 1-2-16,-15 12 4 16</inkml:trace>
  <inkml:trace contextRef="#ctx0" brushRef="#br3" timeOffset="890276.9209">13550 8282 109 0,'-34'48'42'0,"18"-23"2"16,38-8-2-16,23-19-38 15,24-11-1-15,23-7-2 0,13-9-3 16,17 5-7-16,2-16-7 15,14 18-6-15,-18-20-8 16,18 22-8-16,-15-11-5 16,8 7 0-16,-6-1 3 15</inkml:trace>
  <inkml:trace contextRef="#ctx0" brushRef="#br0" timeOffset="897644.3423">15162 7433 62 0,'13'-22'37'0,"5"6"-3"0,-7-3 3 15,5 7-19-15,-8-8-12 16,6 5 0-16,-6 0-3 16,-8 15 2-16,0 0-3 15,12 4 0-15,-16 15 0 16,-3 13-1-16,-4 14 1 15,-1 16-2-15,-2 11 0 16,-1 5-1-16,0 4 0 16,1 0 0-16,5 1-2 15,-2-14-5-15,20-4-27 16,-11-23-2-16,13-6 1 15,-4-26-3-15</inkml:trace>
  <inkml:trace contextRef="#ctx0" brushRef="#br0" timeOffset="898093.368">15077 7838 96 0,'-20'3'37'16,"0"-4"1"-16,20 1-2 15,0 0-33-15,22-2-1 16,13-7 0-16,10-2-1 15,7 0 0-15,6-2 1 16,0 3-1-16,0 1-1 16,-7 5 1-16,-7 6-1 15,-13 4 0-15,-3 7 1 16,-13 0-1-16,-2 4 0 15,-8 1 0-15,0 2 1 16,-5 3-1-16,4-2 1 0,-1 4 0 16,3-1-1-16,4-3 1 15,4 1 0-15,5-7 0 16,0-5 0-16,6-5 0 15,-2-7 0-15,0-8 0 16,-3-5 0-16,-5-4 0 16,-2-5 0-16,-9-6 0 15,-4-2-1-15,-9-2 1 16,-5-2-1-16,-6 0 0 15,2 3 0-15,-2 6-1 16,2 7-1-16,4 15-3 16,-4 4-21-16,15 25-12 15,-4 0-2-15,11 14-1 16,1-1 0-16</inkml:trace>
  <inkml:trace contextRef="#ctx0" brushRef="#br5" timeOffset="901618.5696">17035 7490 46 0,'19'-15'30'0,"-5"-4"4"16,1 3-2-16,-14-13-19 15,16 9 0-15,-17-15 0 16,7 10-2-16,-13-7-3 15,2 9-1-15,-14-1-2 16,-5 11 1-16,-14 4-2 16,-6 16 0-16,-12 9-1 0,-7 10-1 15,-4 11 1 1,3 10-2-16,2 11 1 0,11 7-1 15,13 9 1-15,18 1-2 16,20 1 1-16,21 0 0 16,17-8-1-16,20-2 2 15,17-19-2-15,11-13 0 16,9-20 1-16,6-18-1 15,-3-19 0-15,-3-16 0 16,-10-21 1-16,-12-16-2 16,-16-5 1-16,-21-9-1 15,-19-3 0-15,-26-3 1 16,-19 6-1-16,-17 9 0 15,-12 17 0-15,-9 18 0 16,-2 16-1-16,-1 18 1 0,10 21-4 16,8 6-7-16,32 27-18 15,6-5-8-15,25 4-1 16,13-9-1-16</inkml:trace>
  <inkml:trace contextRef="#ctx0" brushRef="#br5" timeOffset="902252.6059">17938 7290 102 0,'-12'0'40'0,"-11"0"-1"15,5 13 0-15,-1 4-33 16,-4 17-1-16,-2 12-1 0,2 17-1 15,-6 13 0-15,6 10-1 16,-3 2 1-16,6 8 0 16,0-7-2-16,6-8 0 15,7-16 0-15,4-10 0 16,4-22 1-16,3-16-4 15,8-20 2-15,4-20-1 16,4-15 0-16,-2-16 1 16,6-18-1-16,-2-13 1 15,1-17 0-15,0-5-2 16,-1-3 3-16,1 4-1 15,-2 6 0-15,4 10 0 16,1 17 0-16,2 19 0 16,1 17 0-16,2 22 2 15,0 15-2-15,-1 14 0 0,-2 12 0 16,-8 10-1-16,-6 8 1 15,-7 6-1-15,-8 3 0 16,-13 3 0-16,-7 0 1 16,-10-1-1-16,-3-5 1 15,-4-7 0-15,1-6-1 16,0-8 1-16,6-9 0 15,6-6 1-15,8-11 0 16,17-3-1-16,0 0 1 16,0 0 0-16,12-10 0 15,10 13 0-15,4 9 0 16,5 5 0-16,2 7 1 15,5 10-2-15,1 1 0 16,1 3 0-16,0 3-4 0,-1-8 0 16,7 2-6-16,-8-25-10 15,23 8-9-15,-12-30-7 16,12-3-4-16,-2-22-2 16,11-10 2-16</inkml:trace>
  <inkml:trace contextRef="#ctx0" brushRef="#br5" timeOffset="902700.6315">18892 7238 122 0,'-38'22'41'0,"2"24"1"16,-12 4-3-16,4 18-35 15,5 9 0-15,2 7-1 16,1 4-3-16,1 2 0 0,9-5 0 16,8-6 0-16,3-14 0 15,8-11 0-15,7-16 0 16,5-20 0-16,9-19 0 15,6-19 0-15,5-19 0 16,1-16 0-16,2-18 0 16,1-13 0-16,-1-11 0 15,2-8 0-15,-4 6 0 16,0 7 0-16,-5 13 0 15,-1 12 0-15,3 22 0 16,2 19 0-16,2 22 0 16,3 24 0-16,3 15 0 15,3 16 0-15,2 13 0 0,1 12 0 16,2 7 0-16,-7 6 0 15,-8-1 0-15,-5 2 0 16,-7-3 0-16,-9-11-3 16,-5-5-8-16,-15-22-4 15,5-3-5-15,-22-26-7 16,13-3-5-16,-18-23-7 15,9-5 0-15,-6-21 3 16,1-5 5-16</inkml:trace>
  <inkml:trace contextRef="#ctx0" brushRef="#br5" timeOffset="903384.6706">18806 7807 115 0,'-13'-21'39'0,"13"21"3"16,4-10-3-16,18 12-33 0,6-1-2 16,11-1-2-16,11-2-1 15,10-4-2-15,9-4-2 16,3-11-3-16,10 4-7 15,-14-24-12-15,13 11-14 16,-15-15 0-16,0 5 0 16,-18-6 31-16,-5 4 6 15,-11 5 4-15,-17-4 8 16,3 22 12-16,-29-5 15 15,11 24 2-15,-27-10 1 16,10 23-31-16,-10 6-2 16,2 15-3-16,-4 9 1 15,1 13-2-15,0 4-1 16,3 8 0-16,2-1-2 15,2 0 0-15,3-9 0 0,7-7 0 16,3-12 0-16,8-13 0 16,0-26 0-16,22-3 0 15,-1-22 0-15,6-14 0 16,7-18 0-16,1-7 0 15,3-10 0-15,3-3 0 16,-7-1 0-16,1 9 0 16,-9 9 0-16,-3 16 0 15,-7 17 0-15,-4 16 0 16,-12 11 0-16,10 38 0 15,-9 11 0-15,0 12 0 16,2 12 0-16,1 5 0 16,7 3 0-16,3 2 0 15,8-6 0-15,3-11 0 0,9-16 0 16,6-14 0-16,1-24 0 15,3-16 0-15,-1-19 0 16,-3-22 0-16,0-18 0 16,-7-13 0-16,-5-14 0 15,-5-8 0-15,-7-1 0 16,-2-3 0-16,-1 10 0 15,-8 10 0-15,-2 20-3 16,-9 9-8-16,9 27-4 16,-16 3-2-16,20 36-7 15,-7-13-3-15,9 35-3 16,-1-17-2-16,27 14 0 15,5-3-3-15</inkml:trace>
  <inkml:trace contextRef="#ctx0" brushRef="#br5" timeOffset="904037.708">20945 7294 111 0,'-19'-16'39'16,"3"9"2"-16,-22-7-11 15,2 18-22-15,-10 2-3 16,-1 13 0-16,-6 11-1 16,1 15-1-16,-5 11 0 15,8 12-1-15,4 9 2 16,8 2-4-16,9 1 0 15,14 6 0-15,12-8 0 16,13-5 0-16,12-12 0 0,9-13 0 16,13-13 0-16,5-11 0 15,7-13 0-15,0-18 0 16,3-15 0-16,-3-11 0 15,-4-8 0-15,-7-3 0 16,-5-1 0-16,-11 1 0 16,-7 9 0-16,-7 7 0 15,-10 14 0-15,-6 14 0 16,-14 15 0-16,2 10 0 15,-6 4 0-15,5 9 0 16,2 2 0-16,4-4 0 16,14-3 0-16,8-15-6 15,22-1-6-15,1-31-6 16,25 7-6-16,-12-33-4 15,26 5-1-15,-16-29-1 0,13 7-1 16,-18-25 2-16,2 0 0 16</inkml:trace>
  <inkml:trace contextRef="#ctx0" brushRef="#br5" timeOffset="904241.7196">21613 7284 123 0,'-16'-5'39'16,"8"23"4"-16,-15 10-4 16,8 23-34-16,-9 11-3 15,1 12-1-15,-1 9 0 16,3 1 1-16,1 3-2 15,5-4 0-15,7-3-3 16,2-15-1-16,13-10-2 16,2-24-9-16,17-1-7 15,-11-35-7-15,22 1-3 0,-12-30-2 16,14-6-7-16,-12-18 3 15</inkml:trace>
  <inkml:trace contextRef="#ctx0" brushRef="#br5" timeOffset="904435.7308">21550 7369 124 0,'-18'-11'42'0,"18"11"0"16,0 0-1-16,22-3-38 16,16 2 0-16,17-3-3 15,11 1-2-15,3-1-2 16,9 5-2-16,-13-9-10 15,10 19-9-15,-30-17-7 16,3 13-11-16,-25-6 2 0,-10 7-2 16,-13-8 5-16</inkml:trace>
  <inkml:trace contextRef="#ctx0" brushRef="#br5" timeOffset="904632.742">21686 7642 117 0,'-42'31'41'15,"19"0"2"-15,8-16-3 16,16-4-36-16,26-8-3 15,14-3 1-15,10-7-2 16,5 0-2-16,8 0-1 16,-6-3-5-16,3 17-13 15,-26-15-8-15,2 18-8 16,-37-10-4-16,7 28-1 15,-30-11 2-15</inkml:trace>
  <inkml:trace contextRef="#ctx0" brushRef="#br5" timeOffset="904796.7514">21479 8132 116 0,'-13'17'42'0,"24"-3"1"16,9-16-1-16,19-3-40 16,19-5-1-16,6-7-5 15,8 5-9-15,-12-20-11 16,13 18-8-16,-17-15-11 15,5 5 1-15,-14-6-2 16</inkml:trace>
  <inkml:trace contextRef="#ctx0" brushRef="#br5" timeOffset="905757.8064">23117 7758 98 0,'0'0'37'0,"-22"3"0"16,16 8-5-16,-13-2-26 15,-1 13-1-15,-7 3-1 16,2 14 1-16,-7-2-1 16,7 8-1-16,0-4 0 15,9 2-1-15,8-5 0 16,12-7-2-16,14-11 1 15,11-13-2-15,15-9 1 16,6-8-1-16,7-13 0 16,4-7 1-16,-3-7-1 15,-8-2 1-15,-7 0-2 16,-17-2 2-16,-14 6 0 15,-12 5 0-15,-13 9 0 16,-12 8 1-16,-5 5-1 16,-3 7 1-16,5 2 0 0,9 6 0 15,19-7 1-15,-2 21-1 16,23-7 0-16,18-1 1 15,8 5-2-15,7 6 1 16,1 5-1-16,-4 0-1 16,-8 6 1-16,-10 1-1 15,-13 3 1-15,-16-2-1 16,-11 0 1-16,-11-9-1 15,-3-6 2-15,-1-4 0 16,-1-10 0-16,6-8 0 16,6-9 1-16,10-9-1 15,9-11 1-15,12-9 0 16,5-5 0-16,11-7 0 0,5-2-2 15,1 4 0-15,0-2 0 16,0 7 0-16,-6 7 0 16,0 7 0-16,-4 11 0 15,-3-1-3-15,8 20-11 16,-17-12-8-16,15 25-6 15,-22-18-5-15,16 21-2 16,-29-17-3-16,9 19-3 16,-21-5 3-16</inkml:trace>
  <inkml:trace contextRef="#ctx0" brushRef="#br5" timeOffset="906457.8464">16966 8922 74 0,'-7'24'36'0,"4"-12"1"15,15 4 0-15,-12-16-11 16,27 18-23-16,-1-13 0 16,11-2 0-16,6-7 0 15,5-3 1-15,-3-8-1 0,0-6-1 16,-6-7 1-16,-6 0-1 15,-12-2-1-15,-13 1 0 16,-15 6-1-16,-14 10 1 16,-13 10-1-16,-10 9 0 15,-9 15 1-15,-5 14-1 16,0 7 2-16,4 8-1 15,8 5 1-15,12-3-1 16,17-1 1-16,17-6-1 16,19-12-2-16,18-11-1 15,21-9-2-15,11-15-4 16,23 1-11-16,-11-28-8 15,19 6-6-15,-14-14-6 16,-1 2 0-16,-14-6 1 16,-10 5 2-16</inkml:trace>
  <inkml:trace contextRef="#ctx0" brushRef="#br5" timeOffset="906749.8631">17743 8886 107 0,'-7'11'37'0,"-7"0"2"16,7 11-2-16,-3-1-31 15,4 11-1-15,-2 1-1 16,3 9 0-16,-2-1-1 15,4 4 0-15,0-4 0 16,5-4 0-16,0-12-1 16,8-9 0-16,5-15-2 15,5-14 0-15,7-14 0 0,4-12 0 16,1-7 0-1,3-11 0-15,-1-4 0 0,-3 0 0 16,-5 7-4-16,-3 0 0 16,-5 12-4-16,-10-1-6 15,13 24-11-15,-20-8-3 16,16 25-6-16,-17 2-5 15,20 3 0-15,-8 4 2 16</inkml:trace>
  <inkml:trace contextRef="#ctx0" brushRef="#br5" timeOffset="907395.9001">18143 8950 111 0,'-3'16'39'15,"3"-16"1"-15,6 18-1 0,7-18-32 16,13-1-2-16,9-6 0 15,5-3-2-15,1-3-1 16,5-1-1-16,-7-2 0 16,-3-1 1-16,-10-3-2 15,-8 6 0-15,-11-1 0 16,-10 5 0-16,-7 0 0 15,-11 7 0-15,-2 4 0 16,-7 7 0-16,-3 10 0 16,0 4 0-16,2 7 0 15,6 1 0-15,7 2 0 16,10-2 0-16,10-6 0 15,13-3 0-15,12-10 0 0,10-7 0 16,7-9 0-16,3-6 0 16,2-6 0-16,-5-1 0 15,-5 0 0-15,-6 0 0 16,-8 3 0-16,-10 4 0 15,-15 11 0-15,11 1 0 16,-17 12 0-16,-6 10 0 16,0 4 0-16,-3 6 0 15,-3 1 0-15,5 2 0 16,4-5 0-16,7-9 0 15,8-10 0-15,11-14 0 16,10-15 0-16,7-9 0 16,12-9 0-16,1-5 0 15,3-2 0-15,-1 3 0 0,-8 5 0 16,-6 10 0-16,-7 13 0 15,-9 10 0-15,-8 10 0 16,-5 8 0-16,-2 10 0 16,-1 4 0-16,6 8 0 15,-8-10-15-15,12 16-4 16,-13-22-4-16,19 17-4 15,-19-25-4-15,22 13 0 16,-22-28-2-16,20 17 6 16,-7-10-3-16</inkml:trace>
  <inkml:trace contextRef="#ctx0" brushRef="#br1" timeOffset="911084.111">20059 8818 77 0,'7'-22'35'0,"-5"-2"-3"15,5 9 3-15,-6-7-30 16,-1 22 2-16,7-13-3 15,-7 13 3-15,-2 29 0 16,-3 6-3-16,-5 7 1 16,0 16-2-16,-5 15 0 15,0 16-1-15,-2 4 1 16,-1 6-3-16,-1-2 0 15,4-2 1-15,1-14-1 16,0-7 1-16,7-20 0 16,3-17 0-16,6-22 0 15,-2-15 0-15,20-34-1 16,-2-9-1-16,5-19 2 15,4-13-2-15,-2-14 1 0,5-9 0 16,2-3-2-16,-3-2 1 16,1 5-1-16,0 3 2 15,0 12-1-15,5 10 0 16,-1 11 0-16,7 15 1 15,4 11 0-15,-3 16 0 16,-2 12 0-16,1 11 0 16,-5 11 0-16,-8 9 0 15,-10 9 0-15,-9 10 1 16,-11 6 1-16,-15 4-2 15,-12 2 2-15,-11 0-1 16,-8 1 1-16,-8-5-1 16,-4-3 0-16,1-7-1 15,5-6 0-15,7-4 0 0,13-8 1 16,16-2-1-16,10-7 0 15,21-2 0-15,7-2 0 16,17 1 1-16,9 2-1 16,6 6 1-16,0 2 0 15,1 7 0-15,-7 5-1 16,-7 6 1-16,-7 5 0 15,-11 0-2-15,-4 0-1 16,-4-9-2-16,3-2-5 16,-3-24-24-16,21-5-5 15,-3-24-1-15,19-8-1 16</inkml:trace>
  <inkml:trace contextRef="#ctx0" brushRef="#br1" timeOffset="911294.123">21120 8842 109 0,'-14'-24'39'0,"2"25"1"15,-10 8-2-15,4 21-33 16,-4 13 0-16,2 12-2 16,0 12 0-16,2 9-2 15,-1 5-2-15,9-4 0 16,5 1-1-16,1-11-2 15,12 1-11-15,-3-28-20 16,14-9-5-16,-4-24 0 16,13-9 0-16</inkml:trace>
  <inkml:trace contextRef="#ctx0" brushRef="#br1" timeOffset="911506.1352">21088 8803 117 0,'3'-10'40'0,"1"-4"-2"15,22 10-1-15,10-8-37 16,11-1 0-16,14-1 1 16,2 0-2-16,7 6 0 15,-8-1-3-15,3 18-15 16,-20-6-19-16,-6 16 0 15,-23 0-1-15,-12 12-1 16</inkml:trace>
  <inkml:trace contextRef="#ctx0" brushRef="#br1" timeOffset="911701.1463">21070 9255 111 0,'0'0'40'0,"31"9"0"15,2-25-1-15,11 0-36 16,17 0 0-16,5-1-1 15,0 3-1-15,-6-1-2 16,-1 11-6-16,-20-6-28 16,-5 23-4-16,-17-2 0 15,-10 13-2-15</inkml:trace>
  <inkml:trace contextRef="#ctx0" brushRef="#br1" timeOffset="911895.1574">21086 9605 117 0,'-25'15'40'16,"25"2"2"-16,0-17-1 15,40-4-37-15,5-6 0 16,13-3-2-16,4-7 0 16,8-2-3-16,11-7-2 15,1-8-3-15,6 6-5 16,-12-15-28-16,9 4-1 15,-11-11-1-15,2 5 0 16</inkml:trace>
  <inkml:trace contextRef="#ctx0" brushRef="#br1" timeOffset="912121.1702">22110 8762 105 0,'-17'-14'38'0,"4"23"3"16,-8 4-3-16,8 14-33 15,0 11 1-15,0 12-3 16,-1 16 1-16,0 9-1 15,-1 10 0-15,5 0-3 16,-1 1 1-16,3-2-1 16,6-7-3-16,1-13-1 15,9-7-11-15,-4-31-21 16,16-14-5-16,-4-23 0 15,11-10-1-15</inkml:trace>
  <inkml:trace contextRef="#ctx0" brushRef="#br1" timeOffset="912436.1884">22009 8722 106 0,'-7'-16'39'16,"19"19"3"-16,7-5-3 15,29 12-33-15,9-2-4 16,15 8 2-16,14-1 0 15,3 7 0-15,6 0-1 16,-4 5-2-16,-7 4 1 16,-17 9-3-16,-19 6 3 15,-23 6-2-15,-29 10 0 16,-25 3 0-16,-23 4 0 0,-17 1 2 15,-17-1-2-15,-8-3 0 16,2-8 0-16,5-12 0 16,16-8 0-16,13-22-2 15,30 1-16-15,5-26-21 16,42-2-3-16,7-19-1 15,30 0-2-15</inkml:trace>
  <inkml:trace contextRef="#ctx0" brushRef="#br1" timeOffset="912609.1983">22943 9495 131 0,'-34'21'46'0,"4"-2"-1"0,-10-22-12 15,15-6-33-15,7-5 0 16,1-21-24-16,17 13-18 15,-6-9-3-15,10 6 0 16,0-6-1-16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2T00:23:57.757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11773 274 79 0,'0'0'36'16,"0"0"-2"-16,0 0 2 15,0 0-32-15,49-49-3 16,-49 49 1-16,0 0 0 16,0 0 1-16,0 0 1 15,18 55-1-15,-18-55 1 16,0 0 1-16,9 57 0 15,-9-57-1-15,0 0 1 16,0 0-1-16,67 42-1 16,-67-42 0-16,75-27-1 15,-27-3-2-15,8-9-1 16,2-9-3-16,5-7-3 15,8-4-14-15,2-2-19 0,0 1 1 16,2 60 0-16,2 0-2 16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3T01:13:13.151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2179 1320 34 0,'0'0'32'0,"0"0"3"16,0 0 0-16,29-48-19 16,-29 48-1-16,0 0-2 15,0 0-4-15,0 0-3 16,0 0-1-16,18-17-3 15,-3 52 0-15,-1 18 0 16,-9 24-2-16,-2 21 1 16,-11 16 1-16,-1 18-1 15,-5 6 2-15,3-10-3 16,-4-10 3-16,2-7-1 15,0-21 1-15,4-14-3 0,4-21 1 16,6-21-1-16,-1-34 0 16,13-8 0-16,0-29 0 15,-2-22 0-15,2-18 0 16,-5-20 2-16,-2-16-2 15,-6-14 2-15,-1-2-1 16,-1 66 1-16,0-6 0 16,7 6 0-16,-2-4-2 15,5 6-2-15,5-2 3 16,8 7-4-16,6 2 3 15,7 8-1-15,-34 46 0 16,85-78 0-16,-38 43 1 16,3 13 2-16,0 6-2 15,37 17 2-15,3 28-2 16,-11 34 1-16,-33 23-2 0,-48-1 2 15,-36 22 0-15,-28 5-1 16,-22-9 0-16,3-16 0 16,6-21 1-16,13-13-2 15,22-15 2-15,29-22-2 16,33-20 2-16,29-15-1 15,25-13 0-15,21-7 0 16,11 1-1-16,5 0 2 16,-4 10-2-16,-16 18 1 15,-23 19 0-15,-28 21-1 16,-38 26 2-16,-29 19-3 15,-34 16 3-15,-25 18-2 16,-20 1 2-16,-11 3 0 16,1-11-1-16,10-13-1 0,20-19-4 15,15-35-19-15,42-11-15 16,21-40 0-16,39-18-2 15,19-27-1-15</inkml:trace>
  <inkml:trace contextRef="#ctx0" brushRef="#br0" timeOffset="387.022">3010 2266 95 0,'7'13'39'0,"8"-18"1"15,20-2-1-15,7-10-37 0,17-14 1 16,15-7-1-16,6-7 1 16,0-5-1-16,0 0 1 15,-13 0-1-15,-11 1 2 16,-22 3-2-16,-15 5 1 15,-25 6-2-15,-17 12 1 16,-23 13-1-16,-13 13 0 16,-14 17 0-16,-5 17-1 15,-1 12 2-15,6 20-2 16,11 6 1-16,15 8-2 15,21-2 2-15,21-3-2 16,29-13 0-16,28-17-2 16,31-16-1-16,22-28-4 15,40-11-13-15,3-39-14 16,28-8-7-16,-3-28 3 0,5-9-3 15</inkml:trace>
  <inkml:trace contextRef="#ctx0" brushRef="#br0" timeOffset="604.0346">4725 1319 115 0,'-58'-71'43'0,"-1"44"0"16,-34 34-1-16,-10 39-42 15,-4 41 1-15,7 43-1 16,12 29 1-16,22 10-2 15,26 3-1-15,18-24-1 16,9-15-1-16,20-18-3 16,4-33-15-16,25-12-18 0,-8-33-1 15,13-18 1-15,-9-38-2 16</inkml:trace>
  <inkml:trace contextRef="#ctx0" brushRef="#br0" timeOffset="1359.0777">4003 1935 114 0,'-24'13'42'0,"20"12"1"16,10-7-2-16,29-5-38 16,17-6-2-16,23-6 0 15,14-7 0-15,11-5-1 16,7-4 1-16,-1-2 0 15,-12-1-1-15,-11 6 1 0,-16 1-1 16,-20 7 1-16,-26 7-1 16,-21-3 1-16,-23 27-1 15,-17-3 1-15,-14 12 0 16,-5 5-2-16,-5 6 2 15,6 9-2-15,12-1 2 16,15 5-2-16,15-9 1 16,25-2 0-16,18-17 0 15,26-14 0-15,15-15 0 16,7-18-1-16,9-11 1 15,-3-17 0-15,-6-11-1 16,-10-12 1-16,-18 1 0 16,-18-2 0-16,-17 9-1 0,-17 5 2 15,-12 14-1-15,-10 9 1 16,-9 19 0-16,-1 11 0 15,2 12 1-15,7 8-2 16,10 6 0-16,15 2 0 16,13-3 0-16,19-3 0 15,17-6 0-15,12-3 0 16,12-6 0-16,0-1 0 15,1-4 0-15,-5-1 0 16,-11 1 0-16,-7 8 0 16,-19-1 0-16,-9 7 0 15,-18 5 0-15,-10 6 0 16,-10 2 0-16,-6 5 0 15,0 1 0-15,-1-5 0 16,5 0 0-16,4-9 0 0,11-9 0 16,5-12 0-16,19-11 0 15,3-11 0-15,4-15 0 16,8-9 0-16,-1-6 0 15,5-5 0-15,-5 1 0 16,-3 3 0-16,-4 8 0 16,-4 6 0-16,-3 13 0 15,-2 7 0-15,2 12 0 16,-7 2-13-16,19 11-9 15,-19-10-4-15,29 15-5 16,-16-15-1-16,22 10-4 16,-8-8-5-16,7 2 3 15</inkml:trace>
  <inkml:trace contextRef="#ctx0" brushRef="#br0" timeOffset="1766.101">5999 2026 103 0,'-13'31'41'15,"-3"-16"2"-15,20 8-1 16,-4-23-19-16,30 8-20 15,8-12-3-15,18-7 0 16,7-5 0-16,8-8 0 16,3-3 0-16,-6-8 0 15,-7 1 0-15,-15-3 0 16,-17 2 0-16,-21 0 0 15,-21 9 0-15,-21 12 0 16,-15 13 0-16,-11 14 0 0,-5 16 0 16,-1 18 0-16,4 12 0 15,8 8 0-15,17 0 0 16,18-2 0-16,27-12 0 15,28-12 0-15,32-12 0 16,22-26-11-16,42-7-5 16,13-32-7-16,45 2-6 15,4-31-6-15,41-2-1 16,-2-18-2-16,33-4-2 15</inkml:trace>
  <inkml:trace contextRef="#ctx0" brushRef="#br0" timeOffset="2784.1592">17068 1305 92 0,'10'-52'36'15,"-10"52"3"-15,1-47-2 16,-1 47-32-16,0 0 0 15,0 0-1-15,-19-37-1 16,-1 57 0-16,-10 19-1 16,-6 26 0-16,-2 27-1 15,-10 14 0-15,3 15 0 16,-1 0-2-16,10-11 1 15,6-19 0-15,5-13-1 0,9-15 2 16,9-24 0-16,9-25 0 16,12-24 0-16,11-24 1 15,4-20 1-15,8-17-2 16,0-19 2-16,3-15-1 15,-20 44 0-15,-2-6 0 16,8 3-2-16,-4-2 1 16,-1 4-1-16,-3-1 1 15,3 9-1-15,1 4 0 16,-22 50 1-16,36-80-1 15,-36 80 2-15,46-30-2 16,-7 35 0-16,-3 35-1 16,-4 36 1-16,-13 35-1 15,5 23-1-15,-10 7 0 16,-5 5-2-16,-5-33 1 0,-7-13-3 15,3-18 0-15,-7-23-6 16,11-6-12-16,-20-37-7 16,16-16-2-16,-19-15-6 15,9-17-2-15,-12-21 5 16</inkml:trace>
  <inkml:trace contextRef="#ctx0" brushRef="#br0" timeOffset="2942.1683">16892 1633 117 0,'-13'10'42'16,"6"1"0"-16,23 11-1 15,5-10-40-15,26-7-2 16,29-6-3-16,16-10-4 0,36 0-16 16,-7-19-16-16,27 1-1 15,-6-11-2-15,14 2 2 16</inkml:trace>
  <inkml:trace contextRef="#ctx0" brushRef="#br0" timeOffset="3204.1833">18563 1067 105 0,'0'0'42'16,"1"-76"2"-16,-1 76-4 16,0 0-35-16,-65-47-1 15,36 69 1-15,-71 33-3 16,-3 32 0-16,-6 30-1 0,13 9 0 15,13 15-1-15,22 10 0 16,18-14-3-16,38-39 1 16,20-23-2-16,7-16-4 15,16-10-7-15,-13-38-12 16,21 1-8-16,-19-24-6 15,3-6-2-15,-16-20 3 16</inkml:trace>
  <inkml:trace contextRef="#ctx0" brushRef="#br0" timeOffset="3385.1936">17782 1609 115 0,'-30'-2'43'16,"4"5"0"-16,26 9-1 16,8 2-40-16,26-11-1 0,30-8-1 15,18-7-2-15,23-6-2 16,7-8-2-16,18-6-8 15,-69 6-15-15,13-4-9 16,-2 1-4-16,6-6 2 16,-10-4-3-16</inkml:trace>
  <inkml:trace contextRef="#ctx0" brushRef="#br0" timeOffset="3593.2055">19004 970 81 0,'0'0'45'0,"0"0"0"15,0 0 0-15,-17-13-19 16,-30 70-23-16,-18 34-1 0,0 47-1 15,-8-3 0 1,14 6-1-16,10-2-2 0,14-6-2 16,27-44-1-16,5-27-9 15,18 2-12-15,-10-38-9 16,18-5-7-16,-8-23-1 15,8-7 1-15</inkml:trace>
  <inkml:trace contextRef="#ctx0" brushRef="#br0" timeOffset="3777.216">18470 1551 88 0,'-23'-3'42'0,"23"3"2"16,-1 13-2-16,34 1-14 0,15-10-27 15,24-5-1 1,18-1-1-16,10-3-5 0,23 1-12 15,-17-11-11-15,17 7-14 16,-20 0 0-16,-2 5-1 16,-26-4 1-16</inkml:trace>
  <inkml:trace contextRef="#ctx0" brushRef="#br0" timeOffset="4411.2523">19155 1702 108 0,'-39'29'42'16,"27"1"1"-16,14-14-2 15,29-7-39-15,17-6 0 16,21-8 0-16,10-9 0 0,8-6 0 16,1 0 0-16,-8-6-1 15,-9-1 1-15,-18-3-1 16,-19 1-1-16,-20-2 0 15,-25 8 0-15,-20 4 1 16,-16 7-1-16,-15 10 0 16,-10 10 0-16,-4 16 0 15,-2 10-1-15,8 10 1 16,14 9 0-16,14 1 0 15,21-1 0-15,30-7 0 16,22-6 1-16,27-14-1 16,23-11 2-16,13-14-2 15,10-8 2-15,1-9-2 16,-5-5 0-16,-13-5 0 0,-15 2 0 15,-19 2 0-15,-22 3 0 16,-17 9 0-16,-14 10 0 16,-21 13 0-16,-5 11 0 15,-9 15 0-15,-6 6 0 16,1 9 0-16,5 4-2 15,7-3 1-15,7-8 1 16,12-4-1-16,11-20 2 16,11-16-2-16,14-21 2 15,6-15 2-15,2-13-3 16,3-16 0-16,-1-9 0 15,-2-9 0-15,-3 4 0 16,-4 2 0-16,-3 13 0 16,-3 7 0-16,2 11 0 0,-1 11 0 15,10 16 0-15,0 6-7 16,19 12-9-16,-5-6-6 15,27 13-5-15,-15-8-4 16,33 12-2-16,-18-10-1 16,20 7 1-16,-19-7 5 15</inkml:trace>
  <inkml:trace contextRef="#ctx0" brushRef="#br0" timeOffset="4589.2625">20949 1740 147 0,'-32'4'39'16,"5"0"-2"-16,-7-11-5 15,6-11-32-15,15-5-5 16,14 12-12-16,-14-8-8 15,13 19-6-15,-13 6-7 16,-1 18-1-16,-25-2-2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3T01:21:41.58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9263 952 79 0,'0'0'35'16,"0"0"-9"-16,0 0 2 15,0 0-18-15,0 0-4 16,0 0-1-16,0 0-1 16,0 0-1-16,0 0 0 15,0 0-2-15,0 0 1 16,4 49-2-16,-2 25 2 15,-2 11-3-15,0 11 1 16,-9-9 0-16,4 6-1 16,0-2 0-16,3-11 1 0,1-33-1 15,2-14 1 1,2-17 0-16,-3-16 1 0,10-7-1 15,-2-16 1-15,-1-15 0 16,-2-15 1-16,-5 53 0 16,6-69-1-16,-6 69 1 15,4-90-2-15,-3 39 1 16,5-3-1-16,-2 0 1 15,4-4-1-15,-1-11 1 16,1 4-2-16,2 4 2 16,3-1-1-16,1 9 0 15,4-1 0-15,-18 54 0 16,38-88-1-16,-38 88 1 15,44-52 0-15,-44 52 0 0,51-10 1 16,-51 10-1 0,0 0 1-16,63 53-1 0,-63-53 2 15,27 68-1-15,-27-68 0 16,8 83 0-16,-8-83 0 15,-9 90 0-15,9-90 0 16,-23 88-4-16,23-88-1 16,-31 76-6-16,31-76-23 15,0 0-6-15,-49 63 2 16,49-63-2-16</inkml:trace>
  <inkml:trace contextRef="#ctx0" brushRef="#br0" timeOffset="451.0258">9945 844 89 0,'0'0'38'16,"74"-49"0"-16,-74 49 0 15,55-33-36-15,-55 33 1 16,0 0 0-16,0 0-1 15,0 0 0-15,36 67-1 16,-38-35 1-16,-25 64-2 16,1 11 3-16,-4 9-2 15,2 11 1-15,-9-31-2 16,16-1 1-16,5-24 0 15,9-29 0-15,5-19 0 16,2-23-1-16,19 2 1 16,1-22-1-16,5-15 1 0,8-7 0 15,-33 42 0-15,37-48 0 16,-37 48 1-16,37-55-2 15,-37 55 2-15,0 0-2 16,59-82 1-16,-29 66-1 16,-16 12 0-16,3 21-1 15,-12 9-2-15,3 14 1 16,-5 6-2-16,6 2 0 15,2-9-2-15,4-15-3 16,19-10-5-16,-5-16-23 16,22-9 1-16,-3-14 0 15,10-9-1-15</inkml:trace>
  <inkml:trace contextRef="#ctx0" brushRef="#br0" timeOffset="764.0437">10702 1322 92 0,'4'-15'37'15,"-4"15"1"-15,-19 16 0 16,-2 12-31-16,-11 11-2 15,6 8-1-15,1-1-3 16,12-3 2-16,7 0-2 16,11-9 1-16,9-10-1 15,7-5 0-15,4-8-1 16,8-7 1-16,0-10 0 15,3-3 0-15,-3-12-1 16,-6-2 1-16,-3-7-1 16,-8-7 0-16,-6-5 0 15,-11-1-2-15,1 43 1 16,0 0-1-16,-17-56 0 0,17 56-1 15,0 0-3-15,-29-46-8 16,29 46-24-16,0 0 1 16,0 0-1-16,-6-59 0 15</inkml:trace>
  <inkml:trace contextRef="#ctx0" brushRef="#br0" timeOffset="993.0568">11265 865 99 0,'0'0'38'0,"51"-32"3"16,-51 32-4-16,0 0-34 0,-3 70 0 15,-18 14-1-15,-7 19-2 16,1 14 1-16,3-7-2 15,10-6-4-15,15-14-15 16,0-26-19-16,15-19 1 16,-8-17-2-16,9-10 2 15</inkml:trace>
  <inkml:trace contextRef="#ctx0" brushRef="#br0" timeOffset="1464.0837">11189 1356 101 0,'0'0'39'0,"-28"-52"0"16,28 52-3-16,0 0-35 16,0 0 1-16,14-47 0 15,-14 47-1-15,0 0 1 16,54-19-1-16,-54 19 1 15,52-2-1-15,-52 2 1 16,61-4-1-16,-61 4 0 16,61-3 0-16,-61 3 1 15,51 11-2-15,-14 6 1 16,-21 11 0-16,-13 5 0 15,-16 9-1-15,-2 6 1 16,-5 0-1-16,6 3 1 16,10-8-1-16,7-7 0 0,13-11 0 15,11-9 0-15,8-15 1 16,9-11-1-16,5-14 0 15,5-9 0-15,1-8 0 16,-55 41-1-16,47-50 1 16,-47 50-1-16,38-54-1 15,-38 54 0-15,16-55-1 16,-16 55 0-16,0 0 0 15,-8-60-3-15,8 60-4 16,0 0-18-16,0 0-9 16,-35-46 0-16,35 46-1 15,0 0 1-15</inkml:trace>
  <inkml:trace contextRef="#ctx0" brushRef="#br0" timeOffset="1820.104">12036 1228 105 0,'60'-5'40'0,"-60"5"1"15,0 0-3-15,55-2-34 16,-55 2 0-16,11 11-2 16,-30 5-1-16,-7 13 1 15,-11-1-2-15,12 6 0 16,7-1 0-16,17 4 0 15,5-7-1-15,18-3 0 16,7-12 1-16,6-6 0 16,7-8 0-16,2-4 0 15,-3-4 0-15,-1 0 0 16,-9 2 1-16,-6 3-1 0,-12 9 1 15,-13 8-1-15,-16 10 0 16,-11 6 0-16,-3 4 0 16,-7 3 0-16,4-1-1 15,-1-1-2-15,8-8-3 16,1-16-24-16,25-2-9 15,0-10-1-15,17-15-1 16</inkml:trace>
  <inkml:trace contextRef="#ctx0" brushRef="#br0" timeOffset="2617.1497">13262 1095 74 0,'0'0'39'0,"0"-66"-1"16,0 66 1-16,-1-60-32 15,1 60-2-15,0 0 0 16,0 0-2-16,0 0 0 15,0 0-1-15,0 0 1 16,27 11-1-16,-24 55 0 16,5 18 1-16,-4 7-1 0,-3 0 1 15,-2-1-2 1,5-6 1-16,-6-14-2 0,2-17 1 15,-2-15 0-15,1-9 0 16,-1-14-1-16,2-15 1 16,0 0 0-16,-1-12-1 15,4-10 1-15,2-8-1 16,2-7 1-16,5-7-1 15,2-3 1-15,4 1-1 16,-18 46 1-16,0 0-1 16,44-78 1-16,-11 53-2 15,-11 10 2-15,13 16-1 16,-15 10-1-16,7 14 1 15,-15 6 0-15,5 11 0 16,-17-1-1-16,-7 1 1 0,-8-1 0 16,-6 0 0-16,-5-8-1 15,-5-4 0-15,0-8-1 16,-4-13-3-16,13-7-7 15,-9-12-26-15,27-4-1 16,-2-14 0-16,18 0-2 16</inkml:trace>
  <inkml:trace contextRef="#ctx0" brushRef="#br0" timeOffset="3224.1843">13867 1341 93 0,'0'0'38'15,"10"8"2"-15,-10-8-1 16,0 0-33-16,0 0-1 16,0 0 0-16,-10 9-2 15,10-9 0-15,-10 4-1 16,10-4 0-16,-14 24-1 15,9-4 0-15,0 2-1 16,0 2 0-16,1 5 1 16,-1-1-1-16,5 0 0 15,5-4 0-15,0-4 0 16,9-4 0-16,2-8 0 15,6-8 1-15,4-9-1 16,6-8 1-16,3-10 0 16,-1-11 0-16,5-5-1 0,-39 43 2 15,37-47-2-15,-37 47 2 16,30-49-1-16,-30 49 0 15,0 0 0-15,33-57 0 16,-33 57-1-16,0 0 0 16,7 21 0-16,-18 26-2 15,-2 26 0-15,-4 16 1 16,0 15-2-16,-6 13 2 15,6-9-2-15,3-10 3 16,0-9-2-16,4-15 2 16,-2-13 0-16,0-17 0 15,2-13-1-15,-3-17 1 16,-1-14 0-16,-2-13 0 15,1-11 0-15,0-15 0 16,2-13 1-16,5-10-2 0,8-11 3 16,9-3-2-16,5-4 1 15,12 6-4-15,0 1-2 16,17 7-28-16,-13 9-6 15,9 17 0-15,-14 9-3 16</inkml:trace>
  <inkml:trace contextRef="#ctx0" brushRef="#br0" timeOffset="3987.2281">10012 2061 79 0,'13'-12'37'15,"-13"12"-1"-15,12 7 1 16,-12 12-33-16,0 13-1 0,-8 5 0 15,6 16-1-15,-5 7 1 16,3 12-1-16,-1 2 1 16,3 1 0-16,2-7-1 15,6-2 1-15,2-11-1 16,3-12 0-16,2-14 0 15,5-18-1-15,3-14 1 16,1-16-2-16,2-16 1 16,1-14-1-16,-1-8 1 15,-2-8-1-15,-1-1 1 16,-3-2-1-16,-4 8 0 15,-2 6-2-15,-3 17 0 16,-3 7-2-16,1 15-2 16,-7-2-8-16,16 23-24 0,-16-6 1 15,23 13-1-15,-8-4 0 16</inkml:trace>
  <inkml:trace contextRef="#ctx0" brushRef="#br0" timeOffset="4170.2382">10613 2288 90 0,'6'19'37'15,"-15"-7"0"-15,6 15 2 16,-15 0-34-16,4 11-1 16,0 1-2-16,2 5 0 15,1 2-2-15,0-2-1 16,4-2-3-16,0-15-3 0,14 0-25 15,-7-27-6-15,20-7 1 16,-7-28-1-16</inkml:trace>
  <inkml:trace contextRef="#ctx0" brushRef="#br0" timeOffset="4321.2472">10615 2000 94 0,'-21'-17'37'0,"-1"7"-3"15,9 11 0-15,-1 11-39 16,14-12-16-16,0 0-14 15,17 4 0-15,14 3-3 16,3-2 2-16</inkml:trace>
  <inkml:trace contextRef="#ctx0" brushRef="#br0" timeOffset="4675.2674">11199 2276 89 0,'-4'-11'36'16,"-10"-7"2"-16,2 17-6 15,-10-8-24-15,2 14-1 16,-6 3-2-16,0 13-2 0,-4 6-1 16,1 12 1-16,0 4-2 15,5 4 0-15,4 0 0 16,9-1 0-16,7-8-1 15,9-7 0-15,9-13-1 16,11-13-1-16,12-7-4 16,0-26-25-16,17 8-6 15,-7-19-1-15,10 3-2 16</inkml:trace>
  <inkml:trace contextRef="#ctx0" brushRef="#br0" timeOffset="5106.2921">11550 1943 83 0,'0'0'36'16,"0"0"1"-16,0 0-2 15,-11 5-27-15,11 6-2 0,-4 2-1 16,4 10-1-16,-1 7-2 16,2 7 0-16,-2 7 0 15,4 8-1-15,-3 4 0 16,0 9-1-16,2 2-1 15,-1-4-1-15,2-1-3 16,-3-13-5-16,18 1-27 16,-11-18 0-16,16-8 0 15,-5-25-3-15</inkml:trace>
  <inkml:trace contextRef="#ctx0" brushRef="#br0" timeOffset="5402.309">11864 2122 97 0,'-27'-5'38'0,"7"14"2"16,-13-2-2-16,11 9-33 16,-13 6-1-16,10 1-1 15,-4 3-1-15,2 1 0 16,4-2 0-16,3 0 0 15,8-3-1-15,6-1 0 16,8-5-1-16,9-1 1 16,5-5-1-16,8-1 0 15,3-2 0-15,4-2 0 16,4-3-2-16,2-3 0 15,2 2-3-15,-5-8-3 16,13 12-29-16,-16-15-2 0,7 8 1 16,-9-10-2-16</inkml:trace>
  <inkml:trace contextRef="#ctx0" brushRef="#br0" timeOffset="5883.3365">12113 2292 83 0,'-14'19'40'0,"-9"-6"-1"15,8 15 2-15,-6-3-23 16,7 6-13-16,4-2-1 16,6 2-2-16,6-5 0 15,7 0 0-15,4-10-2 0,9-9 1 16,6-12-1-16,7-5 0 15,5-9 0-15,0-5 0 16,2-1 0-16,-3-3-1 16,-3 4 1-16,-5 4-1 15,-6 10 0-15,-8 12 0 16,-6 15 0-16,-10 13 0 15,-4 18-1-15,-7 10 2 16,-4 20 0-16,-2 6 1 16,-2 8-1-16,3-1 1 15,0-1-1-15,1-9 2 16,4-10-1-16,2-9 0 15,3-20-1-15,1-12 0 16,3-19 0-16,1-11 0 0,-4-18 0 16,4-9 0-16,0-10 0 15,4-9 0-15,-1-10 0 16,4-4 1-16,2 3-1 15,5-1 0-15,3 5-1 16,1-5-6-16,17 19-24 16,-13-13-9-16,15 20 1 15,-3-12-3-15</inkml:trace>
  <inkml:trace contextRef="#ctx0" brushRef="#br0" timeOffset="6484.3709">13441 1989 89 0,'0'0'36'0,"0"0"0"15,0 20 0-15,-15 12-33 16,5 12-1-16,-7 9-1 0,2 20 0 16,-4 7 0-16,5 8 0 15,-1-2 0-15,7-7-1 16,8-9-3-16,0-17-3 15,21-8-29-15,-7-27-1 16,12-14 0-16,-4-23-2 16</inkml:trace>
  <inkml:trace contextRef="#ctx0" brushRef="#br0" timeOffset="6658.3809">13357 2260 93 0,'-9'14'37'0,"9"-14"-1"16,0 24 1-16,24-19-36 15,2-11-5-15,22 0-20 16,2-16-13-16,14 0 1 16,-5-17-1-16,7 1-1 15</inkml:trace>
  <inkml:trace contextRef="#ctx0" brushRef="#br0" timeOffset="6875.3933">13813 1795 77 0,'-19'14'38'0,"-5"8"-1"15,9 19 1-15,-6 6-21 16,7 19-15-16,0 6 1 0,4 14-3 16,-1 7 1-16,2 2 0 15,2-2-2-15,1-7-2 16,11 3-19-16,-5-25-13 15,15-8-3-15,1-27 0 16,13-13 1-16</inkml:trace>
  <inkml:trace contextRef="#ctx0" brushRef="#br0" timeOffset="7468.4272">14108 2422 97 0,'-11'1'40'0,"11"10"1"16,0-11-2-16,0 0-35 15,24-9-2-15,1-2-1 16,9-3 0-16,7-4-2 0,9 3 0 16,6-5-2-16,6 8-4 15,-8-9-30-15,12 12-3 16,-14-6 1-16,5 6-2 15</inkml:trace>
  <inkml:trace contextRef="#ctx0" brushRef="#br0" timeOffset="7709.441">14850 1907 93 0,'-19'11'40'16,"4"20"0"-16,-7 2 0 15,9 20-35-15,-3 0-2 0,5 12 0 16,2 4-1-16,4 5-2 16,4-1 0-16,5-10-4 15,8 0-4-15,-5-15-29 16,18-4-3-16,-3-25 1 15,9-6-2-15</inkml:trace>
  <inkml:trace contextRef="#ctx0" brushRef="#br0" timeOffset="7905.4522">14820 2326 99 0,'-10'7'40'0,"15"3"1"0,-5-10-2 16,31-11-37-16,5-4-1 15,9-6-2-15,14-3-5 16,-1-19-28-16,18 4-5 16,-10-10 1-16,9 3-3 15</inkml:trace>
  <inkml:trace contextRef="#ctx0" brushRef="#br0" timeOffset="8099.4633">15396 1765 102 0,'-36'65'40'0,"-9"7"1"15,7 13-2-15,-7 6-35 0,12 0-2 16,5-4 0-16,12-3-1 16,8-10-2-16,11-16-3 15,24 1-12-15,2-33-22 16,20-2-3-16,1-29 0 15,16-9-2-15</inkml:trace>
  <inkml:trace contextRef="#ctx0" brushRef="#br0" timeOffset="8278.4735">15781 2381 103 0,'-28'34'43'15,"-6"-12"0"-15,13 0-3 0,-2-2-37 16,8-24-12-16,15 4-29 15,2-11-5-15,11 3 1 16,-6-10-2-16</inkml:trace>
  <inkml:trace contextRef="#ctx0" brushRef="#br0" timeOffset="13356.764">12546 14998 54 0,'0'0'38'15,"0"0"-2"-15,0 0 0 16,12 7-33-16,13 0 0 15,6-4-1-15,7 4 0 16,7-1 0-16,8 2-1 16,2 0 1-16,5 1-1 0,-2-1-1 15,0 0-2-15,0 3 0 16,-4-4-2-16,2 5-4 15,-12-8-3-15,4 14-15 16,-17-13-10-16,-7 2-1 16,-24-7 2-16</inkml:trace>
  <inkml:trace contextRef="#ctx0" brushRef="#br0" timeOffset="13938.7973">12559 15169 62 0,'0'18'39'0,"7"0"-2"16,-7-18 2-16,0 0-37 16,4-39-1-16,-6-5 0 15,1-12 1-15,0-8-1 16,-5-6 0-16,4-3 1 15,1 2-1-15,2 5 0 16,-1 11 0-16,2 5 1 16,2 11-1-16,0 6 0 15,2 7-1-15,-1 7 1 16,1 4-1-16,-6 15 0 15,20-15 1-15,-1 15 0 16,4 7 0-16,8 6 0 16,9 6 0-16,8 4 1 15,8 6-1-15,2 4 0 16,2 4 0-16,3-2-1 0,-9-4 1 15,-6-5-1-15,-9-7 0 16,-12-8-1-16,-11-12 2 16,-15-10 0-16,-11-15 0 15,-12-7 1-15,-8-11-2 16,-4-1 2-16,-2-3-2 15,1 3 2-15,4 4-2 16,7 9 0-16,11 7 0 16,11 9 0-16,2 16 0 15,26-10 0-15,0 14-1 16,6 0 1-16,5 3-2 15,2-3-1-15,3-1-2 16,-8-12-2-16,-2-1-3 0,-17-26-11 16,3 4-18-16,-22-17 2 15,1 1-2-15,-18-15 2 16</inkml:trace>
  <inkml:trace contextRef="#ctx0" brushRef="#br0" timeOffset="14325.8194">12995 13826 46 0,'0'0'36'16,"-17"16"0"-16,17 3 0 15,-2-8-15-15,10 16-14 16,-8-9-1-16,11 8-2 16,-2-4-1-16,9 2 0 15,2-2 0-15,7 0-1 16,1-3 0-16,5-5 0 0,1-6-1 15,-4-4 0-15,-3-9-1 16,-7-8 0-16,-10-6 1 16,-9-9 0-16,-9-5 0 15,-13-3 0-15,-8-4 0 16,-6 1 0-16,-5 3 0 15,-2 6 0-15,3 3-1 16,4 10 0-16,6 8 0 16,8 7 1-16,21 2-1 15,-5 20 0-15,22 0 0 16,5-1 0-16,9 2-1 15,5-5 0-15,0-3-1 16,-3-12-2-16,-1-6-1 16,-13-20-4-16,4 2-17 0,-21-22-13 15,0 2 1-15,-13-10-1 16,0 5 3-16</inkml:trace>
  <inkml:trace contextRef="#ctx0" brushRef="#br0" timeOffset="14685.84">13007 13401 58 0,'11'18'37'15,"2"-2"0"-15,10 12 1 16,-4-10-17-16,9 14-16 16,-3-8-1-16,6 0 0 15,-6-6-2-15,-1-1 1 16,-9-10-2-16,-3-9 0 15,-7-8 0-15,-9-10-1 0,-6-7 1 16,-6-3-1-16,-5-5 1 16,-3-1-2-16,0 2 2 15,0 3-1-15,3 3 0 16,5 5 0-16,2 6 0 15,5 5 1-15,9 12-1 16,-1-13 0-16,1 13 0 16,24 3 0-16,-4 1 0 15,6 2 0-15,5 2-1 16,-4-6-2-16,2 0-1 15,-8-13-1-15,0 1-7 16,-22-19-25-16,1-1-1 16,-22-17-1-16,-2-2 1 0</inkml:trace>
  <inkml:trace contextRef="#ctx0" brushRef="#br0" timeOffset="14911.8528">12625 12822 90 0,'-9'14'38'16,"9"-14"0"-16,23 30 0 15,11-14-35-15,14 2 0 16,11 1-2-16,12 0 1 16,3-1-1-16,6-1-1 15,-5-3-1-15,-6-7-1 16,-8-4-3-16,-13-14-1 15,-12 4-9-15,-23-21-24 0,-4 1 1 16,-23-11-1 0,-5 4 2-16</inkml:trace>
  <inkml:trace contextRef="#ctx0" brushRef="#br0" timeOffset="15190.8687">12915 12692 85 0,'-3'25'39'15,"16"11"-1"-15,-6-8 1 16,10 8-34-16,-6-9 0 15,7-3-1-15,-4-8-1 16,4-9 0-16,-4-9-1 16,2-7 0-16,-6-12 0 15,1-7-1-15,-1-3 0 16,2-3 0-16,0-1-1 0,1 0 0 15,2 5 0-15,5-1 0 16,3 6-2-16,-2-3-1 16,4 5-3-16,-8-12-7 15,7 12-27-15,-10-7 0 16,0 8 0-16,-14-4-3 15</inkml:trace>
  <inkml:trace contextRef="#ctx0" brushRef="#br0" timeOffset="15875.9081">12948 11921 85 0,'0'0'36'0,"0"0"1"0,1 23-6 16,6-4-28-16,9 5 1 16,1-1-1-16,7 5 0 15,4-4 0-15,2-6 0 16,-1-6 0-16,0-10 0 15,-6-14-1-15,-7-13-1 16,-11-12 0-16,-7-9 0 16,-12-9 0-16,-8-2 1 15,-6 1-1-15,-4 5 0 16,-4 9-1-16,0 10 1 15,-2 9-2-15,5 11 4 16,9 10-4-16,2 7 1 16,10 5 0-16,8 8 1 15,14 3-1-15,13 2 0 16,14 2 0-16,14 4-2 0,9-4 2 15,11 6-1-15,7-2 1 16,3 0-1-16,-1 0 1 16,-3 4 1-16,-5 2-1 15,-10-1 1-15,-13 3-1 16,-12-1 0-16,-15 1-2 15,-17-7 0-15,-15-2-2 16,-16-13-2-16,-7 4-6 16,-25-23-21-16,8 6-4 15,-16-17-1-15,9 1-1 16</inkml:trace>
  <inkml:trace contextRef="#ctx0" brushRef="#br0" timeOffset="16601.9496">13007 11304 88 0,'12'41'37'16,"-3"-7"0"-16,9 14-7 15,-6-13-25-15,9 3 1 16,-1-12-1-16,4-1-1 16,1-9-1-16,5-8 0 15,-2-9-1-15,-1-6-1 16,-5-12 0-16,-3-10 0 15,-6-2-1-15,-6-6 0 0,-11 0 0 16,-6-2-1-16,-9 4 0 16,-4 3 0-16,-6 6 0 15,-3 7-1-15,-4 5 1 16,1 4 0-16,2 4 0 15,4 4 0-15,6 4 1 16,5 2 0-16,7 1 0 16,11-5 1-16,0 0 0 15,0 0 0-15,0 0 0 16,18-15-1-16,-11-2 1 15,1-7-1-15,-6-3 1 16,0-2-1-16,-5-1 1 16,1 5-1-16,-4 1 0 0,1 5 1 15,1 5 0-15,4 14 0 16,-2-10-1-16,2 10 1 15,13 14-1-15,3 2 1 16,4 5-1-16,7 3 0 16,1-1 1-16,5 0-1 15,-4-6 1-15,1-9-1 16,-4-5 1-16,-11-14 0 15,-7-9-1-15,-10-14 1 16,-10-7 0-16,-8-4 1 16,-3-5 0-16,-5 4 0 15,-1 2-1-15,4 8 1 16,5 10-1-16,9 11 2 15,11 15-3-15,0 0 0 16,16 15 0-16,6 1 0 0,2 2-1 16,5-1-3-16,6-2-4 15,-14-19-19-15,10 6-13 16,-16-11-2-16,0-1-1 15,-13-11 1-15</inkml:trace>
  <inkml:trace contextRef="#ctx0" brushRef="#br0" timeOffset="17211.9845">12619 10141 57 0,'-17'-7'36'16,"7"8"0"-16,0 0-1 15,8 16-13-15,2-17-15 16,5 24-1-16,10-15-1 15,15 6 0-15,11-3-2 16,13 3 1-16,6-7-1 16,11-2-1-16,-1-6 1 15,2-6-3-15,-7-6 2 16,-2-7-1-16,-17-6 1 15,-8-3-1-15,-19-3 0 16,-10-1 0-16,-14 0-1 16,-9 4 2-16,-9 0-1 15,-15 5-1-15,-7 4 0 16,-10-1 0-16,-5-2 0 0,-1-2 0 15,2-2 0 1,3-1-2-16,6 4 0 0,10-5-2 16,13 7-5-16,3-9-24 15,23 16-6-15,-3-4 1 16,17 10-3-16</inkml:trace>
  <inkml:trace contextRef="#ctx0" brushRef="#br0" timeOffset="17420.9964">12894 9490 89 0,'23'12'40'0,"8"12"1"16,-2-4-3-16,11 7-25 0,-6-1-10 15,2-7 0-15,-2-5-2 16,-4-5-2-16,-4-6-1 15,-9-14-3-15,-3 1-10 16,-18-21-23-16,1 0 0 16,-16-10-2-16,0 4 1 15</inkml:trace>
  <inkml:trace contextRef="#ctx0" brushRef="#br0" timeOffset="17562.0045">12684 9400 98 0,'-14'4'36'16,"14"-4"0"-16,0 0-9 15,5-27-58-15,9 5-4 16,-3-10-1-16,13 1-2 0</inkml:trace>
  <inkml:trace contextRef="#ctx0" brushRef="#br0" timeOffset="17811.0188">12943 9040 85 0,'-4'12'38'0,"8"12"1"15,-10-2 0-15,10 7-29 16,-4-1-5-16,11 3 0 15,4-3-2-15,10 0 0 16,4-3-1-16,8-6 0 16,2-6 0-16,3-8-1 15,-3-12 0-15,-2-11 0 16,-8-12-1-16,-7-16-2 0,-12-6-2 15,-13-15-4-15,-2 4-20 16,-25-18-10-16,2 9-3 16,-24-7 0-16,0 12 0 15</inkml:trace>
  <inkml:trace contextRef="#ctx0" brushRef="#br0" timeOffset="18015.0304">12500 8464 96 0,'12'15'40'16,"18"13"1"-16,0-9-1 15,16 0-37-15,3 4 0 16,12 0-1-16,8-6 0 16,4 4-1-16,3-6-1 0,-4-1-1 15,3-6-2-15,-11-8-5 16,4 3-27-16,-26-12-4 15,-5 2-1-15,-21-12-1 16</inkml:trace>
  <inkml:trace contextRef="#ctx0" brushRef="#br0" timeOffset="18300.0467">12931 8319 91 0,'0'41'38'16,"-7"-3"0"-16,14 11-1 15,-11-12-32-15,11-4-2 16,3-11 1-16,5-6-2 0,2-8 0 16,2-4 1-16,2-11-1 15,-1-1-1-15,1-6 0 16,1-1 0-16,-1-5 0 15,-1 0-1-15,-3-5-1 16,-3-7-2-16,1 1-1 16,-9-15-5-16,8 7-23 15,-18-21-7-15,3 4 1 16,-13-5-2-16</inkml:trace>
  <inkml:trace contextRef="#ctx0" brushRef="#br0" timeOffset="18721.0708">12937 7938 93 0,'4'27'39'15,"1"-5"1"-15,16 10-2 16,-5-5-30-16,8-1-5 16,5-5 0-16,1-3-1 15,-1-7 0-15,2-9-1 16,-7-10 1-16,-3-9 0 15,-7-10-1-15,-7-4 1 16,-7-6-2-16,-9-1 2 16,-3-4-2-16,-6 4 1 15,-1 5 0-15,-2 5-1 16,0 5 0-16,6 6-1 15,3 5 1-15,12 12 0 16,0 0 0-16,0 0 0 0,26 20 0 16,2-3 0-16,9 6 0 15,8 4 1-15,7 3-1 16,5 8 1-16,0 2-1 15,-2 4 0-15,-3 0 0 16,-4 1 0-16,-10-2 0 16,-8-4-1-16,-10-7-1 15,-13-12-4-15,-6-7-4 16,-21-22-14-16,4 1-16 15,-21-20 0-15,3-6-2 16,-12-18 1-16</inkml:trace>
  <inkml:trace contextRef="#ctx0" brushRef="#br0" timeOffset="18882.08">13378 7446 113 0,'20'19'41'15,"-12"-2"0"-15,2 9-4 16,-5-2-43-16,-17-13-30 15,9-1-5-15,-12-11 0 16,2 1-1-16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2T00:36:46.077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1404 269 75 0,'0'0'37'0,"46"-56"0"16,-46 56 2-16,0 0-33 15,0 0 1-15,0 0-2 16,0 0-1-16,20-55 0 16,-20 55 1-16,0 0-1 15,0 0 0-15,0 0 0 16,-12 54 0-16,12-54-1 15,0 0 0-15,-7 75-2 16,7-75 1-16,0 0-1 16,0 0 0-16,59 27-1 15,-59-27-1-15,86-45-2 0,-36 14-2 16,13-5-35-16,-1-5-1 15,2-6-2-15,3-5-1 16</inkml:trace>
  <inkml:trace contextRef="#ctx0" brushRef="#br1" timeOffset="-841468.1298">3374 293 44 0,'0'0'32'16,"0"0"1"-16,0 0-5 15,0 0-13-15,0 0-5 16,0 0 0-16,0 0-4 15,27-55-1-15,-27 55-1 16,0 0 0-16,0 0 0 0,0 0-1 16,0 0 0-16,0 0 0 15,0 0-1-15,0 0 0 16,0 0 0-16,22 65-1 15,-22-65 0-15,0 0 0 16,0 0-1-16,17 67 1 16,-17-67-1-16,0 0 1 15,15 54-1-15,-15-54 1 16,0 0-1-16,0 0 2 15,25 56 0-15,-25-56-1 16,0 0 1-16,0 0 0 16,0 0 0-16,0 0 0 15,50-23-1-15,-50 23 1 16,0 0-1-16,48-74 0 15,-48 74-1-15,38-68 1 0,-38 68-1 16,41-71 0-16,-41 71 0 16,43-71 1-16,-43 71-1 15,41-66 0-15,-41 66 0 16,36-56-2-16,-36 56 1 15,0 0 1-15,48-51 0 16,-48 51-1-16,0 0 0 16,0 0 0-16,0 0 0 15,0 0 0-15,0 0 0 16,0 0-2-16,0 0-2 15,0 0-6-15,50 10-25 16,-50-10-3-16,0 0 1 16,0 0-2-16</inkml:trace>
  <inkml:trace contextRef="#ctx0" brushRef="#br0" timeOffset="-253523.5008">2906 819 13 0,'0'0'30'15,"0"0"1"-15,0 0 0 16,0 0-10-16,0 0-4 15,0 0-4-15,0 0-3 16,0 0-2-16,0 0-2 16,0 0-2-16,0 0 0 15,-9 68-1-15,9-68 1 16,0 0 1-16,0 0-2 15,0 0 0-15,0 0 1 16,59-58-3-16,-28 3-1 16,4-11-35-16,5-4-2 0,-1 1-1 15,1-2-3-15</inkml:trace>
  <inkml:trace contextRef="#ctx0" brushRef="#br1" timeOffset="-753241.0832">6354 262 76 0,'0'0'33'0,"0"0"-2"16,0 0-1-16,0 0-19 15,0 0-1-15,0 0-3 16,0 0-2-16,0 0 0 15,0 0-1-15,0 0-1 16,0 0-1-16,0 0 1 16,0 0-1-16,13 53 0 15,-13-53-1-15,3 59 0 16,-3-59-1-16,8 62 2 0,-8-62-1 15,0 0 1-15,33 56 0 16,-33-56 1-16,47-9-1 16,-47 9 1-16,58-52-1 15,-58 52 0-15,70-98-1 16,-29 37-2-16,1-8 0 15,4-3-11-15,4 0-3 16,-3 13-1-16,5 59 6 16,-9 0-28-16,6 0-1 15,-7 0-1-15,-42 0 2 16</inkml:trace>
  <inkml:trace contextRef="#ctx0" brushRef="#br2" timeOffset="-292275.7173">5083 250 52 0,'24'-57'33'16,"-24"57"1"-16,0 0-3 15,0 0-19-15,0 0 1 16,0 0-4-16,0 0 0 15,0 0-3-15,0 0-1 16,0 0-1-16,0 0-2 16,0 0 0-16,17 70 0 15,-17-70 0-15,0 0 0 16,5 58 2-16,-5-58-2 15,0 0 2-15,51 0-2 16,-51 0 0-16,55-35 0 16,-55 35-1-16,67-59-2 15,-67 59-5-15,74-96-31 16,-34 36-2-16,4 1 1 0,-33 47-1 47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2T00:31:51.203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9777 327 61 0,'26'-62'36'0,"-26"62"0"15,0 0 1-15,0 0-29 16,0 0 1-16,0 0-3 15,0 0 0-15,0 0 0 16,0 0-3-16,0 0 0 16,0 0 1-16,0 0-2 15,27 77 0-15,-27-77 1 16,0 0 0-16,11 56-1 15,-11-56 0-15,0 0-1 16,61-15 1-16,-61 15-1 16,58-51 0-16,-58 51-1 15,67-82-1-15,-67 82-3 16,72-105-12-16,-32 42-23 0,1-3 0 15,3 50-2-15,-3 16 2 16</inkml:trace>
  <inkml:trace contextRef="#ctx0" brushRef="#br1" timeOffset="294018.817">9376 769 52 0,'0'0'36'0,"46"-22"-1"0,-46 22 2 16,0 0-17-16,0 0-10 15,0 0-2-15,0 0-1 16,0 0-2-16,0 0-1 16,0 0 1-16,0 0-2 15,0 0 0-15,0 0-1 16,26 57 0-16,-26-57 0 15,0 0 1-15,-5 71-1 16,5-71 0-16,0 0 0 16,8 69-2-16,-8-69 0 15,0 0-1-15,62 0-4 16,-62 0-24-16,85-53-12 15,-34 14 0-15,6-6-1 16,-1-8 0-16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2T00:26:42.539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10816 899 33 0,'0'0'32'16,"0"0"2"-16,0 0-2 15,-4-53-9-15,4 53-10 16,0 0-1-16,0 0-4 15,0 0-2-15,0 0-1 16,0 0-1-16,0 0 1 16,0 0-1-16,0 0 0 15,0 0-1-15,0 0-1 16,0 0-1-16,0 0 0 15,0 0 0-15,0 0 0 16,0 0 1-16,0 0 0 16,-37 68 0-16,37-68 1 15,0 0 0-15,0 0 0 16,15 57 0-16,-15-57-1 0,0 0 0 15,69-31-1-15,-69 31-1 16,76-81-1-16,-30 25-2 16,2-9-2-16,2-3-3 15,-5-5-26-15,7 1-9 16,-6 4 1-16,4 0-1 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2T00:21:55.29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7998 187 2 0,'0'0'11'0,"0"0"6"16,0 0 0-16,22-56 2 15,-22 56 0-15,0 0-2 16,0 0-1-16,0 0 8 16,0 0-1-16,14-53-12 15,-14 53-3-15,0 0-1 0,0 0-3 16,0 0 0-16,0 0-2 15,0 0 0-15,0 0 0 16,0 0 1-16,0 0-1 16,0 0-1-16,0 0 0 15,0 0 1-15,0 0 0 16,0 0-1-16,0 0 0 15,0 0 1-15,3 66-1 16,-3-66 1-16,0 0 0 16,0 0 0-16,0 0 0 15,0 0-1-15,63 4 0 16,-63-4 1-16,48-42-2 15,-48 42 1-15,57-60-1 16,-57 60-1-16,68-46-2 16,-68 46-6-16,73 0-28 0,-73 0-3 15,63 0 2-15,-63 0-2 16</inkml:trace>
  <inkml:trace contextRef="#ctx0" brushRef="#br0" timeOffset="51277.9329">8002 209 47 0,'0'0'31'15,"14"-58"2"-15,-14 58-1 16,0 0-18-16,0 0-6 15,0 0 0-15,3-54-2 0,-3 54-1 16,0 0-1-16,0 0 0 16,0 0 0-16,0 0-1 15,-4-57 0-15,4 57 0 16,0 0 0-16,0 0-2 15,0 0 1-15,0 0-1 16,0 0 0-16,0 0 0 16,0 0 0-16,0 0 1 15,0 0-1-15,0 0 0 16,0 0 0-16,-13 70 1 15,13-70-2-15,0 0 1 16,-6 69-1-16,6-69 0 0,0 0 0 16,-2 75 1-16,2-75 1 15,0 0-1-15,3 60 1 16,-3-60 1-16,0 0-1 15,0 0-1-15,0 0 1 16,47-12-1-16,-47 12 1 16,0 0-3-16,48-83 1 15,-48 83 0-15,43-79-1 16,-43 79 2-16,50-89-1 15,-50 89 0-15,49-51-1 16,-49 51 1-16,47 0-1 16,-47 0 1-16,42 0-1 15,-42 0 1-15,0 0-1 16,0 0-1-16,54 0 1 15,-54 0-1-15,0 0-1 16,0 0-6-16,0 0-25 0,0 0-6 16,26 0 1-16,-26 0-1 15</inkml:trace>
  <inkml:trace contextRef="#ctx0" brushRef="#br1" timeOffset="1.05195E6">7848 974 67 0,'-4'-54'35'15,"4"54"-2"-15,0 0-6 16,0 0-17-16,0 0-2 16,0 0 0-16,0 0-1 15,0 0 0-15,0 0-1 0,0 0-2 16,0 0 1-16,0 0-1 15,0 0 0-15,0 0-2 16,43-48 1-16,-43 48-1 16,0 0 0-16,0 0-1 15,0 0 1-15,0 0 0 16,52 18-1-16,-52-18 0 15,0 0 0-15,0 0 0 16,0 0-1-16,0 0 1 16,49 59-1-16,-49-59 0 15,0 0 0-15,49-8 0 16,-49 8 0-16,53-31 0 15,-53 31 0-15,72-58-3 16,-72 58-34-16,89-82-4 16,-40 35-1-16,3-5-1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2T00:21:26.57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1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7-23T01:15:39.097"/>
    </inkml:context>
    <inkml:brush xml:id="br1">
      <inkml:brushProperty name="width" value="0.05292" units="cm"/>
      <inkml:brushProperty name="height" value="0.05292" units="cm"/>
    </inkml:brush>
  </inkml:definitions>
  <inkml:trace contextRef="#ctx0" brushRef="#br0">5140 4020 53 0,'11'-7'33'16,"-11"7"-2"-16,0 0 0 15,-6-14-23-15,6 14-1 16,0 0-2-16,0 0 0 16,-16 9-2-16,6 4-1 15,-10 4 0-15,-7 8 0 16,-9 2 0-16,-11 11 1 15,-12 3-1-15,-7 6 2 16,-7 0-1-16,2 0-1 16,1-4 0-16,7-1-1 0,7-9-2 15,13-6-4-15,18 4-8 16,1-16-24-16,20 1 1 15,4-16-2-15,0 0 0 16</inkml:trace>
  <inkml:trace contextRef="#ctx0" brushRef="#br0" timeOffset="1026.0587">1707 4779 56 0,'-20'-7'33'0,"-6"7"-1"16,-8 1 0-16,1 9-25 0,-17-1 0 15,6 13 0-15,-8-3-3 16,4 7 0-16,1 0-1 16,5 4 0-16,4-6-2 15,6 0 0-15,10-1 0 16,9-4-1-16,9-1 0 15,6-2 0-15,11-2 0 16,7 0 0-16,4-1 0 16,5-1-1-16,1 0 3 15,-1-2-3-15,-1 2 2 16,-4-2-1-16,-5 2 2 15,-5 1-3-15,-10 5 2 16,-6 1 0-16,-8 3-1 16,-7 6 0-16,-3-2 0 0,-5 0-2 15,6 2-3-15,-6-12-7 16,17 4-22-16,8-20 0 15,-2 12-1-15,2-12 0 16</inkml:trace>
  <inkml:trace contextRef="#ctx0" brushRef="#br0" timeOffset="1443.0825">1835 5099 62 0,'-12'-11'33'0,"2"14"0"15,-12-3 0-15,3 11-27 16,-12-3 2-16,9 10-5 0,-8 2 2 16,4 6-2-16,-1 1 0 15,7 2-1-15,2-3 0 16,9-2-1-16,6-4 1 15,9-4-1-15,7-9 0 16,9-7 0-16,6-9 1 16,8-6-1-16,1-10 1 15,4-2 0-15,-3-8-1 16,1 1 0-16,-5-3-1 15,-8 6 2-15,-2 2-3 16,-11 6 2-16,-6 7-3 16,-7 16 2-16,0 0 0 0,-15 12-1 15,3 10 2-15,-2 6-2 16,2 4 1-16,2 4-2 15,10 0 0-15,3-6-4 16,17-2-2-16,-2-20-22 16,24-4-6-16,2-16 0 15,13-8-1-15</inkml:trace>
  <inkml:trace contextRef="#ctx0" brushRef="#br0" timeOffset="1660.0945">2549 4666 79 0,'-10'1'35'15,"-14"11"0"-15,0 21-1 16,-9 6-28-16,5 14-3 0,-2 6-1 16,4 5-1-16,3 6 0 15,7 0-1-15,6-3 0 16,5-7-3-16,10-6-2 15,0-19-10-15,20-3-18 16,-1-18-1-16,12-10-2 16,1-18 2-16</inkml:trace>
  <inkml:trace contextRef="#ctx0" brushRef="#br0" timeOffset="1833.1048">2723 5054 71 0,'0'0'36'0,"-15"-9"-3"15,-2 23 2-15,-9 0-25 16,4 18-5-16,-2 1-1 0,4 10-2 15,2-1-1-15,5-1-4 16,12-1-3-16,-2-10-27 16,21-6-2-16,4-18 0 15,7-7-2-15</inkml:trace>
  <inkml:trace contextRef="#ctx0" brushRef="#br0" timeOffset="2036.1164">2834 4795 88 0,'-21'-12'35'0,"11"10"0"16,0-4 0-16,10 6-35 15,0 0 0-15,4 15-3 0,10 1-3 16,-8-5-8-16,12 13-19 15,-5 0-1-15,1 10-1 16,-7-6 1-16</inkml:trace>
  <inkml:trace contextRef="#ctx0" brushRef="#br0" timeOffset="2306.1319">2873 5164 51 0,'-3'18'32'16,"6"2"0"-16,-7-3 1 16,11 5-22-16,-12-10 0 15,10 6-4-15,-5-8-2 16,5 3-1-16,-5-13-1 15,3 14-1-15,-3-14 0 16,0 0 0-16,0 0 0 0,16-2-1 16,-16 2 0-16,19-20 0 15,-8 4 0-15,3-4-1 16,5-5-1-16,1-5 2 15,-1-2-3-15,1-4 1 16,2 4-4-16,-5-9-4 16,10 10-26-16,-12-1 0 15,2 12-1-15,-7 1-1 16</inkml:trace>
  <inkml:trace contextRef="#ctx0" brushRef="#br0" timeOffset="4018.2297">3505 5141 53 0,'0'0'33'16,"-9"-13"-1"-16,-3 10 1 15,-1 13-24-15,-10-9-1 16,4 13-2-16,-9-1-3 16,1 7-1-16,-5 2 1 15,7 7-1-15,-1-1 0 16,6 2 0-16,5-3-1 0,6 0 1 15,9-6 0-15,9-4 0 16,5-10 0-16,9-6-1 16,4-9 1-16,5-7 0 15,3-8-1-15,0-2 0 16,-2-4 0-16,0-1 0 15,-6 3 0-15,-6 3 0 16,-3 7 0-16,-7 3-1 16,-11 14 0-16,0 0 0 15,0 0 0-15,-6 22 0 16,-4 4 0-16,-3 4-1 15,3 7 0-15,-1-1-2 16,8 6-3-16,1-15-3 16,19 7-22-16,-4-22-3 15,15-1-2-15,2-15-2 0</inkml:trace>
  <inkml:trace contextRef="#ctx0" brushRef="#br0" timeOffset="4365.2496">3924 5209 63 0,'0'0'34'0,"-15"-8"-1"15,3 13 0-15,-9-1-24 16,8 11-2-16,-6-2-4 16,6 5 0-16,-3-1 0 15,6 4-1-15,2-4-1 16,3 0 0-16,3-5 1 15,2 0-1-15,0-12 1 16,0 0-1-16,12 4 1 0,-12-4-1 16,18-23 0-16,-5 5 1 15,1-8-1-15,2-1 0 16,-1-5-2-16,0-3 2 15,0 3-3-15,-1 1 1 16,0 6-2-16,-5 2 0 16,0 9-3-16,0 1 0 15,3 16-1-15,-12-3-8 16,25 9-17-16,-13 2-2 15,12 5 0-15,-1-5 1 16</inkml:trace>
  <inkml:trace contextRef="#ctx0" brushRef="#br0" timeOffset="4830.2762">4310 5133 59 0,'0'0'33'0,"0"0"1"16,0 0-1-16,-10-5-19 15,-1 20-6-15,-7-1-1 16,3 8-3-16,-5 0 0 15,5 5 0-15,2 1-1 16,5 1 0-16,3-6-1 16,11-3 0-16,3-10 0 15,10-5-1-15,4-10 0 16,8-5 0-16,3-9 0 15,0-7-1-15,0-4-1 16,2-5 2-16,-4-2-2 0,-2 2 1 16,-5 4-2-16,-5 6 2 15,-6 5-1-15,-3 12 0 16,-11 8 3-16,4 27-3 15,-9 7 2-15,-5 15-1 16,-1 13 2-16,-4 8-2 16,1 11 2-16,-1 3-2 15,-1-3 0-15,0 1 2 16,1-8 0-16,-1-11 0 15,-2-10 1-15,1-10-1 16,-2-12 0-16,-2-10-2 16,3-10 1-16,-3-14-2 15,7-8-7-15,-2-18-6 16,9 3-23-16,-2-14-4 0,10-4 1 15,-5-15 0 1</inkml:trace>
  <inkml:trace contextRef="#ctx1" brushRef="#br1">6123 6412 0</inkml:trace>
  <inkml:trace contextRef="#ctx0" brushRef="#br0" timeOffset="44276.5325">6951 4900 24 0,'0'0'25'0,"0"0"1"15,0 0 0-15,-11 10-19 16,11-10-2-16,0 0 0 16,0 0 0-16,0 0 1 15,22-15 0-15,4 7-1 16,7-14 1-16,12 3 0 15,2-13 1-15,19 4-1 0,-4-10 1 16,10 3-3-16,-6-4 1 16,0 5-2-16,-8 2 0 15,-4 7-1-15,-11 2 0 16,-8 8-1-16,-9 2 0 15,-6 6 0-15,-7 2-1 16,-13 5 0-16,10-3 0 16,-10 3-1-16,0 0 0 15,0 0-1-15,0 11-3 16,0-11-3-16,0 0-25 15,7 11-1-15,4-4-2 16,-11-7 2-16</inkml:trace>
  <inkml:trace contextRef="#ctx0" brushRef="#br0" timeOffset="64781.7053">10429 4417 52 0,'3'-21'21'15,"-3"21"8"-15,-8-17-1 16,8 17-16-16,-16-15-1 15,16 15-2-15,-22-10-1 16,10 11-2-16,-5-1-3 16,3 7 0-16,-3 4-1 15,4 8 0-15,-4 4-1 16,5 9 0-16,0 0 0 0,8 5 0 15,1-2-1-15,7-1 1 16,2-5 0-16,9-5 0 16,3-8 1-16,5-8-1 15,4-9 1-15,2-7 0 16,-2-9 0-16,1-5 0 15,-5-8 0-15,-4-3-1 16,-4 0 0-16,-8-3 0 16,-5 2-1-16,-11 0 1 15,0 8-2-15,-8 0 1 16,1 9-2-16,-4 1-1 15,6 12-4-15,-3-4-6 16,17 8-22-16,0 11-1 16,12 1 0-16,1-3 1 0</inkml:trace>
  <inkml:trace contextRef="#ctx0" brushRef="#br0" timeOffset="65470.7447">10833 4377 65 0,'5'-17'34'16,"2"7"0"-16,-7-6-1 16,0 16-25-16,0 0-2 15,0 0-1-15,-12 11-2 16,7 13 1-16,-6 3-1 15,0 7-2-15,-2 8 0 0,2-1 0 16,-3 1 0-16,5-1 1 16,0-4-2-16,2-3 1 15,2-9-1-15,5-5 1 16,0-20-1-16,8 10 1 15,-8-10-1-15,21-26 1 16,-7-1 0-16,3-11-1 16,1-2 1-16,1-12 0 15,0-5-1-15,1 0 2 16,3-3-2-16,-4 7 1 15,1 4-1-15,-1 7 1 16,2 9-1-16,-3 11 1 16,-1 13-1-16,2 10 0 15,-3 12 0-15,-1 7 0 16,-2 7 0-16,-3 7-1 0,-5 7 1 15,-4 1-2-15,-4 4 2 16,-9 0-2-16,-3 2 0 16,-6-3 0-16,-4-4 1 15,-4-2 1-15,-1-8-1 16,1-7 1-16,2-8 0 15,2-8 0-15,4-8-1 16,3-4 1-16,6-9 0 16,7-2 0-16,3-3 0 15,2 0-1-15,2 7 2 16,-2 11-1-16,0 0 1 15,0 0-1-15,2 32 1 0,-9 6-1 16,-5 11 1-16,-5 11-1 16,-6 4 0-16,-2 4 0 15,-2 0 0-15,-1-4-3 16,7-5 1-16,3-20-7 15,23-5-24-15,-3-22-2 16,21-10 1-16,5-24-1 16</inkml:trace>
  <inkml:trace contextRef="#ctx0" brushRef="#br0" timeOffset="65938.7715">11571 3743 94 0,'0'0'36'0,"-9"20"0"16,-4 17-2-16,-9 3-31 15,-1 13-1-15,0 10 0 16,1 12 1-16,-6 5-2 15,3 6-1-15,0 1 1 16,1-3-2-16,2-4 1 16,3-8 0-16,1-9-1 15,4-13 0-15,4-9 1 16,6-12 0-16,4-16 1 15,0-13 0-15,17-5-1 16,-2-17 1-16,7-9 1 16,4-9-1-16,-1-6 0 0,8-3 0 15,-2-2 0-15,-1 8 0 16,-2 6 0-16,-4 10 0 15,-3 11 0-15,-5 13-1 16,-3 12 0-16,-5 13 0 16,-3 11 0-16,-3 7-2 15,2 7-1-15,-1 2-1 16,9 4-2-16,-3-9-3 15,16 5-26-15,-4-15-1 16,15-1 0-16,-1-20 0 16</inkml:trace>
  <inkml:trace contextRef="#ctx0" brushRef="#br0" timeOffset="66358.7954">12134 4316 95 0,'-19'-1'37'0,"-14"0"1"15,4 19-2-15,-13 1-31 16,4 13-2-16,-6 0 0 16,7 10-1-16,2-2 0 15,8 1-1-15,8-4-1 16,11-2 1-16,8-6-1 15,12-4 1-15,10-11-1 16,10-7 1-16,2-8 0 16,8-6-1-16,2-10 1 0,3-7-1 15,-3-7 1 1,-2-4-1-16,-5 1 1 0,-3 0-1 15,-11 4 0-15,-5 5 0 16,-10 7 0-16,-8 18 0 16,0 0 0-16,-20 5 0 15,3 13 0-15,-3 8-1 16,5 6-1-16,0-2-1 15,10 5-1-15,9-7-2 16,15 2-2-16,7-16-7 16,19 7-23-16,0-19 3 15,18 2-2-15,-3-15 2 16</inkml:trace>
  <inkml:trace contextRef="#ctx0" brushRef="#br0" timeOffset="66833.8227">12764 4358 99 0,'-18'-9'37'0,"-17"-4"0"15,5 19-1-15,-15-2-31 16,7 12 0-16,-2 6-2 16,8 6-1-16,-1 4-1 15,12 2 0-15,8 0 0 16,9-3 0-16,13-1-1 15,10-8 1-15,8-6-1 16,6-6 0-16,4-14 1 16,4-5-1-16,0-9 0 15,6-7 1-15,-8-4-1 16,-2-4 0-16,-3-2 1 0,-7 4-1 15,-3 5 1-15,-7 5 0 16,-5 6-1-16,-12 15 0 16,0 0-1-16,-14 27 1 15,-4 9 0-15,-3 13-1 16,-6 14 1-16,-2 15-1 15,-4 9 0-15,2 5 1 16,-2 3 1-16,2-2-1 16,0-4 0-16,2-10 0 15,0-11 1-15,1-13-1 16,0-16 2-16,1-13-2 15,0-18-1-15,0-16 0 16,8-14-1-16,1-16-1 16,10-10-7-16,-6-22-27 0,25-3-4 15,-6-18 3-15,20 8-2 16</inkml:trace>
  <inkml:trace contextRef="#ctx0" brushRef="#br0" timeOffset="67334.8513">13226 4385 97 0,'-3'-16'38'0,"3"16"1"16,-13-9-10-16,13 9-24 16,-14 2-1-16,5 9-1 15,-3 6 0-15,0 8 0 16,-6 5-2-16,4 7 0 15,-2 4 1-15,3 2-1 16,3-1 0-16,5 1 0 16,4-8 0-16,7-5-1 15,4-9 1-15,9-10-1 16,5-13 0-16,8-10 1 15,6-10 0-15,0-8 0 16,1-8 0-16,3-4 0 16,-3 1-1-16,1 0 1 15,-5 2-1-15,-5 9 0 16,-7 6 0-16,-7 9 0 0,-16 15 0 15,13 3 0-15,-19 15 1 16,-7 11-1-16,-4 6-1 16,0 3 0-16,0 5-1 15,0-1-2-15,11 1-3 16,-1-17-8-16,23 6-22 15,-2-18-3-15,20-3 2 16,-2-15-1-16</inkml:trace>
  <inkml:trace contextRef="#ctx0" brushRef="#br0" timeOffset="67680.8711">14128 4314 82 0,'0'0'39'15,"-36"-10"0"-15,8 23 1 16,-18-8-19-16,3 17-17 15,-1 0 0-15,7 4-2 16,4 1 0-16,10 3-1 16,14-7 0-16,10-1-1 15,15-4 0-15,7-2 0 16,10-4 0-16,3-1 0 15,1-4 0-15,-4 3 0 16,-3-3 1-16,-8 1-1 16,-12 4 0-16,-10 2 0 15,-14 1 1-15,-11 4-1 16,-10 2 0-16,-5 0 0 0,-4 1 0 15,1 0-1-15,4-3-3 16,2-10-10-16,21 11-24 16,-2-18-3-16,18-2 0 15,0 0-1-15</inkml:trace>
  <inkml:trace contextRef="#ctx0" brushRef="#br0" timeOffset="59605.4092">8524 4237 50 0,'19'-16'26'15,"-6"-3"4"-15,-5-1-5 0,-4 9-17 16,-12-11-1-16,3 10 1 16,-16-4 0-16,3 14 2 15,-14-4-2-15,1 12-2 16,-10 7-1-16,4 10-1 15,-7 8-2-15,3 10 1 16,-1 11-2-16,3 7 0 16,5 6 0-16,7 3-1 15,7-1 0-15,14-3 0 16,12-4 0-16,13-10 0 15,17-12 1-15,17-17 0 16,13-19 1-16,13-15-1 16,4-18 1-16,3-16-1 15,-9-14 1-15,-4-7 0 0,-13-8 0 16,-20-2 0-16,-17 1-1 15,-19 3 0-15,-17 7-1 16,-15 10 0-16,-12 13-1 16,-11 13 0-16,-1 17-1 15,1 10-2-15,9 21-3 16,2-2-21-16,25 19-8 15,8-4 1-15,23 12-1 16</inkml:trace>
  <inkml:trace contextRef="#ctx0" brushRef="#br0" timeOffset="60011.4324">8959 4470 78 0,'0'0'35'16,"0"0"-1"-16,4 12 1 16,9-11-34-16,13 3 1 15,4-5 0-15,11 1-1 16,7-4 1-16,4-1 0 15,1-6-1-15,2-3 0 16,-8-4 0-16,-4-4 2 16,-10-1-1-16,-9-4 1 15,-14 1-1-15,-8 4 0 0,-14 1 0 16,-10 10 1-16,-11 6-2 15,-7 11 0-15,-5 11 0 16,-3 11-1-16,1 6 1 16,4 10-2-16,9 3 1 15,15-2-1-15,14-1-2 16,19-14-2-16,24 0-4 15,8-23-26-15,31-2-1 16,2-18-1-16,16-3-1 16</inkml:trace>
  <inkml:trace contextRef="#ctx0" brushRef="#br0" timeOffset="60334.4509">9938 4316 86 0,'-43'16'35'15,"-8"-2"2"-15,7 10 0 16,-8-4-31-16,15 3-3 15,4-3 1-15,16 0-4 16,8-2 2-16,11-2-1 16,13-5-1-16,8 0 0 15,12-3 0-15,2 1 1 16,5-3-1-16,-4 1 0 15,-2-1 0-15,-6 3 0 16,-10 2 1-16,-12 3-1 16,-15 3 0-16,-10 1 1 15,-10 0-1-15,-7 2 0 16,-5-1-1-16,-2-5-2 15,10 0-2-15,-5-16-14 0,24 6-17 16,0-14 0-16,12 10-2 16,15-32 0-16</inkml:trace>
  <inkml:trace contextRef="#ctx0" brushRef="#br0" timeOffset="6018.3442">2977 5890 58 0,'0'-24'32'15,"1"6"0"-15,-9-2-1 16,8 20-19-16,-33-17-3 16,17 20-4-16,-10 6 3 15,0 13-3-15,-8 7 1 16,2 10-3-16,-3 4 2 15,4 8-2-15,2-2 0 16,7 7-1-16,6-8-1 16,7-2 1-16,4-5-2 15,13-7 1-15,5-6 0 16,8-6 0-16,4-7-1 15,3-7 1-15,3-7 0 16,2-4 0-16,-1-7-1 0,-3-5 1 16,-1-3-1-16,-3-2 1 15,-5 0-1-15,-3 2 0 16,-3 2 0-16,-7 6 0 15,-7 10 0-15,0 0 0 16,0 16 0-16,-4 5 0 16,-2 6-2-16,-2 1 0 15,7 4-3-15,-4-8-2 16,16 5-10-16,0-23-19 15,13-6-1-15,1-18-1 16,16-10 1-16</inkml:trace>
  <inkml:trace contextRef="#ctx0" brushRef="#br0" timeOffset="6235.3566">3506 5690 69 0,'-15'5'37'0,"-3"15"-2"16,3 17 2-16,-7 6-20 15,4 7-14-15,0 6 1 16,4 4-3-16,3 3 0 16,5 0-1-16,6 2-2 15,4-13-4-15,13 6-10 16,-5-20-18-16,15-1 0 15,0-16-3-15,9-4 2 16</inkml:trace>
  <inkml:trace contextRef="#ctx0" brushRef="#br0" timeOffset="6633.3794">3727 6128 74 0,'-15'-23'37'0,"3"14"-1"16,-12-1 1-16,2 21-24 15,-8-4-5-15,7 11-1 16,-2 2-3-16,0 10 0 15,6-2-2-15,4 4 0 16,4-1-1-16,7-4 1 16,6-4-1-16,7-5 0 15,7-9 0-15,9-6-1 16,4-11 1-16,2-7-1 15,4-8 0-15,1-7 0 0,-1-4 1 16,-3-4-1-16,-4 1 0 16,-6 3 1-16,-6 6-1 15,-6 6 1-15,-4 7-1 16,-6 15 1-16,0 0-1 15,-20 23 0-15,8 4 0 16,-5 9 0-16,6 4-2 16,-2 2 0-16,8 3-2 15,3-7-1-15,12 0-4 16,1-23-6-16,18 5-23 15,0-19 1-15,14-1 0 16,-4-15-1-16</inkml:trace>
  <inkml:trace contextRef="#ctx0" brushRef="#br0" timeOffset="7004.4006">4164 6177 86 0,'-6'-12'36'0,"6"12"0"16,-18 9 1-16,10 4-29 15,-9 2-2-15,6 7-2 16,-5 1-1-16,5 5-1 15,-3-1 0-15,9 3 0 16,-1-6-1-16,3-1 0 16,6-5 0-16,4-5 0 15,4-8 0-15,4-8-1 16,4-8 1-16,2-6-1 15,1-9 1-15,-1-4 0 16,1-3 0-16,-5-4-1 0,0 1 1 16,-5 3 0-16,-3 5 0 15,-3 5-1-15,-4 7 0 16,-2 16 0-16,0 0 0 15,0 0 0-15,3 19-1 16,-2 4-1-16,3 8-1 16,2-1-3-16,8 10-5 15,-6-12-25-15,21 3-3 16,-2-10 0-16,11-4 0 15</inkml:trace>
  <inkml:trace contextRef="#ctx0" brushRef="#br0" timeOffset="7412.4239">4673 6142 96 0,'-21'-1'38'16,"-15"-1"0"-16,8 17-1 15,-9-1-30-15,7 12-1 16,-4-1-3-16,9 5 0 15,2 1 0-15,11-2-2 16,7-4 0-16,12-3 0 16,10-8 0-16,12-11-1 15,9-6 1-15,8-11-1 16,7-12 1-16,3-12-1 15,3-12 1-15,-1-8 0 16,-5-4-3-16,-6-7 4 0,-8 0-4 16,-5 1 2-16,-10 5-1 15,-8 13 0-15,-8 9 0 16,-10 14 0-16,-5 15 2 15,-9 22-3-15,-4 15 4 16,-2 15-1-16,-1 13 0 16,-1 7-2-16,7 10 0 15,5 1-2-15,15 1-2 16,2-19-9-16,25 5-23 15,-1-22-4-15,15-4 2 16,1-19 0-16</inkml:trace>
  <inkml:trace contextRef="#ctx0" brushRef="#br0" timeOffset="7721.4416">5267 6013 104 0,'-28'13'38'15,"-9"0"2"-15,8 15-3 16,-1-8-32-16,9 6 0 15,6-4-3-15,12-1 0 16,6-5-1-16,16-6 0 16,7-3-1-16,7-1 1 15,3-2-1-15,-3 4 1 16,0 4-1-16,-10 3 1 15,-8 7 0-15,-12 7 0 16,-12 3 0-16,-14 4 0 16,-11 1-1-16,-5-3 0 15,-3 0-2-15,-3-8-3 0,11 4-18 16,-4-21-15-16,16-1-3 15,3-13 0-15,19 5-2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2T00:24:14.461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4074 9583 70 0,'0'0'32'0,"3"-14"0"16,-3 14-1-16,0 0-23 15,0 0-2-15,11 4-1 0,-1 11 0 16,-5 3 0-16,7 7-2 16,-2 7 1-16,4 9-2 15,-3 5 1-15,4 5-1 16,-2 0 0-16,0 1 0 15,0-3-1-15,-2-4 0 16,0-5 0-16,-1-6 0 16,-1-9 1-16,0-4-1 15,-9-21 1-15,23 8 0 16,-5-28 1-16,9-19 0 15,10-26 0-15,15-20-1 16,16-30 0-16,16-16-1 16,8-15 1-16,10-12-2 15,0 2-1-15,2 6 0 0,-3 11 0 16,-8 16 1-16,-11 19-1 15,-10 16 0-15,-11 18 0 16,-11 18 0-16,-8 11 1 16,-10 15-1-16,-6 10 0 15,-10 9 0-15,-3 9-1 16,-13-2-1-16,17 16-1 15,-17-16-3-15,19 33-19 16,-18-22-12-16,7 13 2 16,-15-7-3-16,7 6 1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5080B-A5AB-46C8-A48F-0C2320F5B1A9}" type="datetimeFigureOut">
              <a:rPr lang="en-NZ" smtClean="0"/>
              <a:t>08/09/2014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D3E4E-8D95-4DD5-85B8-F916987B07E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436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customXml" Target="../ink/ink21.xml"/><Relationship Id="rId3" Type="http://schemas.openxmlformats.org/officeDocument/2006/relationships/customXml" Target="../ink/ink19.xml"/><Relationship Id="rId7" Type="http://schemas.openxmlformats.org/officeDocument/2006/relationships/image" Target="../media/image23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20.xml"/><Relationship Id="rId5" Type="http://schemas.openxmlformats.org/officeDocument/2006/relationships/image" Target="../media/image19.png"/><Relationship Id="rId4" Type="http://schemas.openxmlformats.org/officeDocument/2006/relationships/image" Target="../media/image150.emf"/><Relationship Id="rId9" Type="http://schemas.openxmlformats.org/officeDocument/2006/relationships/image" Target="../media/image24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22.xml"/><Relationship Id="rId7" Type="http://schemas.openxmlformats.org/officeDocument/2006/relationships/image" Target="../media/image26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23.xml"/><Relationship Id="rId5" Type="http://schemas.openxmlformats.org/officeDocument/2006/relationships/image" Target="../media/image20.png"/><Relationship Id="rId4" Type="http://schemas.openxmlformats.org/officeDocument/2006/relationships/image" Target="../media/image150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4.xml"/><Relationship Id="rId7" Type="http://schemas.openxmlformats.org/officeDocument/2006/relationships/image" Target="../media/image28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25.xml"/><Relationship Id="rId5" Type="http://schemas.openxmlformats.org/officeDocument/2006/relationships/image" Target="../media/image21.png"/><Relationship Id="rId4" Type="http://schemas.openxmlformats.org/officeDocument/2006/relationships/image" Target="../media/image15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emf"/><Relationship Id="rId5" Type="http://schemas.openxmlformats.org/officeDocument/2006/relationships/customXml" Target="../ink/ink27.xml"/><Relationship Id="rId4" Type="http://schemas.openxmlformats.org/officeDocument/2006/relationships/image" Target="../media/image2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emf"/><Relationship Id="rId5" Type="http://schemas.openxmlformats.org/officeDocument/2006/relationships/customXml" Target="../ink/ink29.xml"/><Relationship Id="rId4" Type="http://schemas.openxmlformats.org/officeDocument/2006/relationships/image" Target="../media/image150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g"/><Relationship Id="rId3" Type="http://schemas.openxmlformats.org/officeDocument/2006/relationships/customXml" Target="../ink/ink30.xml"/><Relationship Id="rId7" Type="http://schemas.openxmlformats.org/officeDocument/2006/relationships/image" Target="../media/image26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emf"/><Relationship Id="rId5" Type="http://schemas.openxmlformats.org/officeDocument/2006/relationships/customXml" Target="../ink/ink31.xml"/><Relationship Id="rId10" Type="http://schemas.openxmlformats.org/officeDocument/2006/relationships/image" Target="../media/image33.emf"/><Relationship Id="rId4" Type="http://schemas.openxmlformats.org/officeDocument/2006/relationships/image" Target="../media/image150.emf"/><Relationship Id="rId9" Type="http://schemas.openxmlformats.org/officeDocument/2006/relationships/customXml" Target="../ink/ink3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ustomXml" Target="../ink/ink5.xml"/><Relationship Id="rId13" Type="http://schemas.openxmlformats.org/officeDocument/2006/relationships/image" Target="../media/image9.emf"/><Relationship Id="rId18" Type="http://schemas.openxmlformats.org/officeDocument/2006/relationships/customXml" Target="../ink/ink10.xml"/><Relationship Id="rId3" Type="http://schemas.openxmlformats.org/officeDocument/2006/relationships/image" Target="../media/image4.png"/><Relationship Id="rId21" Type="http://schemas.openxmlformats.org/officeDocument/2006/relationships/image" Target="../media/image14.emf"/><Relationship Id="rId7" Type="http://schemas.openxmlformats.org/officeDocument/2006/relationships/image" Target="../media/image6.emf"/><Relationship Id="rId12" Type="http://schemas.openxmlformats.org/officeDocument/2006/relationships/customXml" Target="../ink/ink7.xml"/><Relationship Id="rId17" Type="http://schemas.openxmlformats.org/officeDocument/2006/relationships/image" Target="../media/image12.emf"/><Relationship Id="rId2" Type="http://schemas.openxmlformats.org/officeDocument/2006/relationships/image" Target="../media/image2.gif"/><Relationship Id="rId16" Type="http://schemas.openxmlformats.org/officeDocument/2006/relationships/customXml" Target="../ink/ink9.xml"/><Relationship Id="rId20" Type="http://schemas.openxmlformats.org/officeDocument/2006/relationships/customXml" Target="../ink/ink11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4.xml"/><Relationship Id="rId11" Type="http://schemas.openxmlformats.org/officeDocument/2006/relationships/image" Target="../media/image8.emf"/><Relationship Id="rId5" Type="http://schemas.openxmlformats.org/officeDocument/2006/relationships/image" Target="../media/image5.emf"/><Relationship Id="rId15" Type="http://schemas.openxmlformats.org/officeDocument/2006/relationships/image" Target="../media/image11.emf"/><Relationship Id="rId23" Type="http://schemas.openxmlformats.org/officeDocument/2006/relationships/image" Target="../media/image15.emf"/><Relationship Id="rId10" Type="http://schemas.openxmlformats.org/officeDocument/2006/relationships/customXml" Target="../ink/ink6.xml"/><Relationship Id="rId19" Type="http://schemas.openxmlformats.org/officeDocument/2006/relationships/image" Target="../media/image13.emf"/><Relationship Id="rId4" Type="http://schemas.openxmlformats.org/officeDocument/2006/relationships/customXml" Target="../ink/ink3.xml"/><Relationship Id="rId9" Type="http://schemas.openxmlformats.org/officeDocument/2006/relationships/image" Target="../media/image7.emf"/><Relationship Id="rId14" Type="http://schemas.openxmlformats.org/officeDocument/2006/relationships/customXml" Target="../ink/ink8.xml"/><Relationship Id="rId22" Type="http://schemas.openxmlformats.org/officeDocument/2006/relationships/customXml" Target="../ink/ink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7" Type="http://schemas.openxmlformats.org/officeDocument/2006/relationships/image" Target="../media/image17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4.xml"/><Relationship Id="rId5" Type="http://schemas.openxmlformats.org/officeDocument/2006/relationships/image" Target="../media/image16.png"/><Relationship Id="rId4" Type="http://schemas.openxmlformats.org/officeDocument/2006/relationships/image" Target="../media/image15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5.xml"/><Relationship Id="rId7" Type="http://schemas.openxmlformats.org/officeDocument/2006/relationships/image" Target="../media/image19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6.xml"/><Relationship Id="rId5" Type="http://schemas.openxmlformats.org/officeDocument/2006/relationships/image" Target="../media/image17.png"/><Relationship Id="rId4" Type="http://schemas.openxmlformats.org/officeDocument/2006/relationships/image" Target="../media/image15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7.xml"/><Relationship Id="rId7" Type="http://schemas.openxmlformats.org/officeDocument/2006/relationships/image" Target="../media/image21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8.xml"/><Relationship Id="rId5" Type="http://schemas.openxmlformats.org/officeDocument/2006/relationships/image" Target="../media/image18.png"/><Relationship Id="rId4" Type="http://schemas.openxmlformats.org/officeDocument/2006/relationships/image" Target="../media/image15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08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6665930"/>
              </p:ext>
            </p:extLst>
          </p:nvPr>
        </p:nvGraphicFramePr>
        <p:xfrm>
          <a:off x="214283" y="762000"/>
          <a:ext cx="8750332" cy="4724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Find and label the parts of the human digestive system (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P190)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the main parts are and what they are called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Look at the six main “parts” of food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words: nutrient, carbohydrate, protein, lipid, vitamin, mineral,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fibre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Write down what energy is AND measure the energy in a peanut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energy is and how to find an approximate value for it.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Tackle page 181 and 182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in teams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and teamwork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Test glucose for glucose – and see what to look for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the positive test is.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504" y="0"/>
            <a:ext cx="5459896" cy="6699698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5479560" y="335160"/>
              <a:ext cx="3637440" cy="31582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64800" y="320400"/>
                <a:ext cx="3668760" cy="3189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6" name="Ink 5"/>
              <p14:cNvContentPartPr/>
              <p14:nvPr/>
            </p14:nvContentPartPr>
            <p14:xfrm>
              <a:off x="3852720" y="4042080"/>
              <a:ext cx="2579400" cy="84456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839040" y="4028400"/>
                <a:ext cx="2597040" cy="863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5427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9878" y="-26504"/>
            <a:ext cx="5509973" cy="6884504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4257720" y="179640"/>
              <a:ext cx="4268520" cy="39682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243320" y="164160"/>
                <a:ext cx="4299480" cy="3993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80522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26" y="3312"/>
            <a:ext cx="5554241" cy="6854687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3810600" y="257040"/>
              <a:ext cx="4989600" cy="297684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796200" y="241560"/>
                <a:ext cx="5020560" cy="3008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62895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50280" y="106560"/>
              <a:ext cx="8471160" cy="63212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34440" y="90000"/>
                <a:ext cx="8501400" cy="6343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29551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06720" y="106560"/>
              <a:ext cx="8514720" cy="63212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91960" y="90000"/>
                <a:ext cx="8543880" cy="6343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5079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779760" y="339840"/>
              <a:ext cx="6762240" cy="6415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65000" y="324000"/>
                <a:ext cx="6787440" cy="668880"/>
              </a:xfrm>
              <a:prstGeom prst="rect">
                <a:avLst/>
              </a:prstGeom>
            </p:spPr>
          </p:pic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023135"/>
            <a:ext cx="4238625" cy="56515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5850" y="981360"/>
            <a:ext cx="4274925" cy="56999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7" name="Ink 6"/>
              <p14:cNvContentPartPr/>
              <p14:nvPr/>
            </p14:nvContentPartPr>
            <p14:xfrm>
              <a:off x="3328920" y="249120"/>
              <a:ext cx="2352600" cy="522504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315240" y="234720"/>
                <a:ext cx="2374560" cy="5251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4429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9116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3320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9319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23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is </a:t>
            </a:r>
            <a:r>
              <a:rPr lang="en-NZ" sz="10800" dirty="0" err="1" smtClean="0">
                <a:solidFill>
                  <a:srgbClr val="FFFF00"/>
                </a:solidFill>
              </a:rPr>
              <a:t>Tayvier’s</a:t>
            </a:r>
            <a:r>
              <a:rPr lang="en-NZ" sz="10800" dirty="0" smtClean="0">
                <a:solidFill>
                  <a:srgbClr val="FFFF00"/>
                </a:solidFill>
              </a:rPr>
              <a:t>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801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9486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7344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8814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2889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824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0222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9226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39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9646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2312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9002361"/>
              </p:ext>
            </p:extLst>
          </p:nvPr>
        </p:nvGraphicFramePr>
        <p:xfrm>
          <a:off x="533400" y="5334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project due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Native animal project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28, 29, 31, 33, 34,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Matter, Chemistry and separating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3769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205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2890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739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0559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6600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0697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4048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38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259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69800" y="238320"/>
              <a:ext cx="8526600" cy="64411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1520" y="225000"/>
                <a:ext cx="8548920" cy="6468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0518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738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395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9544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483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4724400" cy="6767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34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4724400" cy="6767337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5" name="Ink 4"/>
              <p14:cNvContentPartPr/>
              <p14:nvPr/>
            </p14:nvContentPartPr>
            <p14:xfrm>
              <a:off x="4238280" y="0"/>
              <a:ext cx="292680" cy="1368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225320" y="-9360"/>
                <a:ext cx="310680" cy="16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6" name="Ink 5"/>
              <p14:cNvContentPartPr/>
              <p14:nvPr/>
            </p14:nvContentPartPr>
            <p14:xfrm>
              <a:off x="505440" y="0"/>
              <a:ext cx="2014200" cy="31968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96800" y="-15480"/>
                <a:ext cx="2029320" cy="34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7" name="Ink 6"/>
              <p14:cNvContentPartPr/>
              <p14:nvPr/>
            </p14:nvContentPartPr>
            <p14:xfrm>
              <a:off x="3375360" y="0"/>
              <a:ext cx="320400" cy="34020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368160" y="-7560"/>
                <a:ext cx="333000" cy="363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8" name="Ink 7"/>
              <p14:cNvContentPartPr/>
              <p14:nvPr/>
            </p14:nvContentPartPr>
            <p14:xfrm>
              <a:off x="3879000" y="140040"/>
              <a:ext cx="179280" cy="20988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863160" y="133920"/>
                <a:ext cx="201240" cy="232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9" name="Ink 8"/>
              <p14:cNvContentPartPr/>
              <p14:nvPr/>
            </p14:nvContentPartPr>
            <p14:xfrm>
              <a:off x="2823840" y="0"/>
              <a:ext cx="203760" cy="35100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2808720" y="-15840"/>
                <a:ext cx="227160" cy="374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10" name="Ink 9"/>
              <p14:cNvContentPartPr/>
              <p14:nvPr/>
            </p14:nvContentPartPr>
            <p14:xfrm>
              <a:off x="432720" y="1347480"/>
              <a:ext cx="4653720" cy="100404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419760" y="1337760"/>
                <a:ext cx="4675680" cy="1023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6">
            <p14:nvContentPartPr>
              <p14:cNvPr id="11" name="Ink 10"/>
              <p14:cNvContentPartPr/>
              <p14:nvPr/>
            </p14:nvContentPartPr>
            <p14:xfrm>
              <a:off x="1466640" y="3022200"/>
              <a:ext cx="548280" cy="62352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1455480" y="3007080"/>
                <a:ext cx="569160" cy="653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8">
            <p14:nvContentPartPr>
              <p14:cNvPr id="12" name="Ink 11"/>
              <p14:cNvContentPartPr/>
              <p14:nvPr/>
            </p14:nvContentPartPr>
            <p14:xfrm>
              <a:off x="2967480" y="3288600"/>
              <a:ext cx="3897720" cy="308628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2956320" y="3280320"/>
                <a:ext cx="3911760" cy="3104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0">
            <p14:nvContentPartPr>
              <p14:cNvPr id="13" name="Ink 12"/>
              <p14:cNvContentPartPr/>
              <p14:nvPr/>
            </p14:nvContentPartPr>
            <p14:xfrm>
              <a:off x="53280" y="3751920"/>
              <a:ext cx="1752840" cy="276552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40320" y="3738600"/>
                <a:ext cx="1773720" cy="2785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2">
            <p14:nvContentPartPr>
              <p14:cNvPr id="14" name="Ink 13"/>
              <p14:cNvContentPartPr/>
              <p14:nvPr/>
            </p14:nvContentPartPr>
            <p14:xfrm>
              <a:off x="889920" y="3984840"/>
              <a:ext cx="3729960" cy="2630160"/>
            </p14:xfrm>
          </p:contentPart>
        </mc:Choice>
        <mc:Fallback>
          <p:pic>
            <p:nvPicPr>
              <p:cNvPr id="14" name="Ink 13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876960" y="3971160"/>
                <a:ext cx="3754440" cy="2656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6571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76200"/>
            <a:ext cx="5933607" cy="6858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6005160" y="394920"/>
              <a:ext cx="2879280" cy="36655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990400" y="380880"/>
                <a:ext cx="2897280" cy="3695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4857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25" y="0"/>
            <a:ext cx="6212237" cy="6858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5343120" y="322200"/>
              <a:ext cx="3597840" cy="55681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328720" y="307440"/>
                <a:ext cx="3628800" cy="5587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58002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6073071" cy="67818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6152760" y="208800"/>
              <a:ext cx="2386800" cy="34048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139440" y="194040"/>
                <a:ext cx="2409840" cy="3434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72315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6557</TotalTime>
  <Words>263</Words>
  <Application>Microsoft Office PowerPoint</Application>
  <PresentationFormat>On-screen Show (4:3)</PresentationFormat>
  <Paragraphs>34</Paragraphs>
  <Slides>43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9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293</cp:revision>
  <dcterms:created xsi:type="dcterms:W3CDTF">2006-08-16T00:00:00Z</dcterms:created>
  <dcterms:modified xsi:type="dcterms:W3CDTF">2014-09-08T01:00:19Z</dcterms:modified>
</cp:coreProperties>
</file>