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554" r:id="rId4"/>
    <p:sldId id="5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2:04:16.4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1305 2264 74 0,'0'0'33'0,"19"-4"1"15,-8-4-2-15,21 6-23 16,1-10-3-16,19 3-1 16,10-6-1-16,13 5 0 15,10-3-2-15,3 3 0 0,1 2-2 16,-6 1 0-16,2 11-6 15,-16-8-20-15,1 11-9 16,-12-10-1-16,-2 3-1 16,-9-7 1-16</inkml:trace>
  <inkml:trace contextRef="#ctx0" brushRef="#br0" timeOffset="518.0297">3270 2148 77 0,'0'0'35'0,"20"0"1"15,7 0 2-15,3-11-33 16,16 5 2-16,2-4-2 15,15 0-1-15,3-1-1 16,1-1-1-16,-3 2-1 16,-5 1-2-16,-4 4-2 15,-8 2-2-15,0 10-12 16,-15-6-19-16,0 9 0 15,-15-5-1-15,8 4 0 16</inkml:trace>
  <inkml:trace contextRef="#ctx0" brushRef="#br0" timeOffset="1005.0574">4926 2193 85 0,'0'0'36'16,"25"3"0"-16,-2-15 1 15,16-1-30-15,3 3-4 16,5 0 1-16,4-2-2 16,-2 5 0-16,-1 4-1 15,-2-1-2-15,-7 7 0 16,-6-3-4-16,0 9-2 15,-13-13-10-15,12 16-18 0,-14-13-1 16,10 6 1-16,-11-10 0 16</inkml:trace>
  <inkml:trace contextRef="#ctx0" brushRef="#br0" timeOffset="1819.104">7014 718 91 0,'0'0'34'0,"8"-56"-1"15,-8 56 0-15,0 0-30 16,0 0-1-16,0 0-1 16,-77 66-1-16,24 60-1 15,-17 42 1-15,-13 38-1 16,-26 1 2-16,-6 15-2 15,-2 5 1-15,13-11-1 16,22-40-3-16,16-14-15 16,13-37-13-16,25-21-2 0,15-31 1 15,27-19-1-15</inkml:trace>
  <inkml:trace contextRef="#ctx0" brushRef="#br0" timeOffset="2170.1241">6721 2104 83 0,'0'0'34'16,"0"0"0"-16,12-13 0 16,23 8-31-16,3-5 1 15,20-1-1-15,8-5 0 16,11-1-3-16,9 0-4 15,-6-3-28-15,8 8-1 16,-12-1-1-16,-8 9-2 16</inkml:trace>
  <inkml:trace contextRef="#ctx0" brushRef="#br0" timeOffset="2560.1465">8055 2045 103 0,'12'12'35'0,"1"-13"1"16,13 8-7-16,3-9-26 16,12 2-1-16,4-4-1 15,7 1-1-15,6-2-2 16,-1-2-4-16,6 11-15 15,-13-9-14-15,4 6 0 16,-14-4-1-16,-1 5 0 16</inkml:trace>
  <inkml:trace contextRef="#ctx0" brushRef="#br0" timeOffset="2958.1692">9351 1982 87 0,'-11'9'34'0,"-3"-5"2"15,13 5 0-15,1-9-29 16,9 14-3-16,10-12 0 16,8 2 0-16,6-4-2 15,5-1 0-15,6-3-2 16,4-3-1-16,3 1-5 15,-7-6-17-15,14 8-14 16,-14-5 1-16,5 9-2 16,-12-6 1-16</inkml:trace>
  <inkml:trace contextRef="#ctx0" brushRef="#br0" timeOffset="3339.191">10450 2032 97 0,'-15'1'36'15,"15"-1"1"-15,0 0-1 16,7 12-33-16,13-12 0 16,15 1-1-16,8-1-1 15,8-3-1-15,9 2-3 16,-2-10-10-16,10 7-24 15,-10-8 2-15,1 6-3 16,-17-8 0-16</inkml:trace>
  <inkml:trace contextRef="#ctx0" brushRef="#br0" timeOffset="3790.2168">11993 1110 77 0,'0'0'35'0,"-3"-72"-1"16,3 72-1-16,-11-54-31 15,11 54 2-15,0 0-3 16,-48 25 2-16,22 53-3 15,-10 41 3-15,-14 15-1 16,-5 14 0-16,-13 14-1 16,-3 5-2-16,4-3 1 15,7-30-8-15,14-4-25 16,-3-23-2-16,24-12 1 15,6-24-3-15</inkml:trace>
  <inkml:trace contextRef="#ctx0" brushRef="#br0" timeOffset="4177.2386">12472 2046 97 0,'-14'2'37'16,"14"-2"0"-16,0 0-1 15,26 3-34-15,4-7 0 16,13-2 0-16,8-2-1 16,7-4-2-16,8 6-4 15,-8-11-17-15,10 16-15 16,-15-5 1-16,1 9-3 15,-16-2 2-15</inkml:trace>
  <inkml:trace contextRef="#ctx0" brushRef="#br0" timeOffset="4754.272">14137 1087 91 0,'0'0'37'0,"15"-65"-2"0,-15 65 2 15,0 0-37-15,0 0 1 16,-26-4-3-16,-8 79 3 16,-21 44-1-16,-17 17 0 15,-14 24 1-15,-4 20-2 16,-7 14 1-16,-3 1-3 15,25-40-4-15,1-24-28 16,31-18 1-16,13-28-2 16,23-17-1-16</inkml:trace>
  <inkml:trace contextRef="#ctx0" brushRef="#br0" timeOffset="5544.3172">14676 2009 96 0,'18'8'38'15,"-3"-14"1"-15,18 4-3 16,0-4-32-16,10-1-2 15,2 1-3-15,0-3-4 16,14 7-30-16,-17-7-2 16,3 7-1-16,-13-6-1 15</inkml:trace>
  <inkml:trace contextRef="#ctx0" brushRef="#br0" timeOffset="5956.3407">16071 2006 96 0,'-13'5'38'0,"13"-5"0"15,0 0-1-15,31 7-32 16,-2-12-2-16,15 0-1 15,7-3-1-15,7-2-1 16,3 2-4-16,-1-3-2 16,7 11-12-16,-13-6-19 15,5 11-1-15,-20-4 0 16,8 10 0-16</inkml:trace>
  <inkml:trace contextRef="#ctx0" brushRef="#br0" timeOffset="6474.3704">18079 1130 69 0,'20'-83'35'0,"-20"83"-2"15,15-58 2-15,-15 58-30 16,-29 4-4-16,8 41 2 16,-23 46-2-16,-19 51 2 15,-27 7-1-15,-11 32 0 16,-15 24-2-16,-2 12 0 15,8-28 1-15,7-22-2 16,17-9-25-16,9-34-6 16,31-20-2-16,20-29 0 0</inkml:trace>
  <inkml:trace contextRef="#ctx0" brushRef="#br0" timeOffset="6940.397">18291 2043 96 0,'0'0'39'0,"-9"-2"2"15,21 4-4-15,3-6-34 16,18 3-2-16,14 1-2 15,10-6-4-15,25 6-29 16,2-9-4-16,15 1 0 16,1-7-1-16</inkml:trace>
  <inkml:trace contextRef="#ctx0" brushRef="#br0" timeOffset="7313.4183">19949 1923 105 0,'18'9'38'16,"-2"-11"1"-16,14 7-4 15,4-7-34-15,7-2-3 0,13 5-7 16,-2-9-27-16,19 6-2 15,-5-8 1-15,9 3-4 16</inkml:trace>
  <inkml:trace contextRef="#ctx0" brushRef="#br0" timeOffset="7715.4413">21566 1890 112 0,'17'13'38'16,"-17"-13"3"-16,28 8-4 15,-12-8-36-15,11 0-1 16,10 2-3-16,8-2-3 0,21 8-19 15,-3-9-13-15,12 9 0 16,-2-8 0-16,10 7 0 16</inkml:trace>
  <inkml:trace contextRef="#ctx0" brushRef="#br0" timeOffset="8118.4644">23207 1899 114 0,'0'0'40'0,"35"-2"0"16,-5 2-1-16,20 5-36 15,7 1-2-15,13 1-1 16,19 5-14-16,9-12-22 0,18 5-5 16,-3-12 0-16,10 1-2 15</inkml:trace>
  <inkml:trace contextRef="#ctx0" brushRef="#br0" timeOffset="14000.8008">24888 829 66 0,'28'-67'35'15,"-28"67"-2"-15,0 0 1 16,0 0-28-16,0 0-1 15,0 0-1-15,-13 41 3 16,-31 66-1-16,-17 37 0 16,-23 25-1-16,-11 0 1 15,-14 10-2-15,-9 6-1 16,5-14-2-16,24-33-2 15,19-13-5-15,11-31-29 0,31-7-2 16,8-28-2 0,25-10 1-16</inkml:trace>
  <inkml:trace contextRef="#ctx0" brushRef="#br0" timeOffset="15663.896">2344 4682 70 0,'-14'10'35'0,"4"-9"1"16,11 10 0-16,-1-11-28 16,33 4-1-16,7-8-2 15,24-2-1-15,11-7-1 16,15-3-1-16,9-4-1 15,11 1-1-15,3 5-3 16,-6-3-3-16,2 21-19 16,-20-6-11-16,-5 15-1 15,-18-3 0-15,-7 7 0 0</inkml:trace>
  <inkml:trace contextRef="#ctx0" brushRef="#br0" timeOffset="16166.9247">4375 4587 77 0,'0'0'38'0,"0"0"-2"15,0 0 1-15,-21-16-29 0,21 16-3 16,0 0-2-1,0 0 0-15,27-5-1 0,3 1-1 16,12-3 0-16,7-1 0 16,10 0-1-16,9-3-2 15,3 4-2-15,-3-9-6 16,12 13-26-16,-14-12-1 15,4 9-1-15,-8-9 0 16</inkml:trace>
  <inkml:trace contextRef="#ctx0" brushRef="#br0" timeOffset="16608.95">5984 4570 90 0,'21'-4'37'0,"-1"-7"0"0,20 4 1 15,6-6-36-15,11-2 0 16,6-1-1-16,7-1 0 15,6 0-1-15,0-1 0 16,-5 4-3-16,-10 2-1 16,1 12-7-16,-20-6-25 15,4 11 0-15,-17-7-1 16,-2 12 0-16</inkml:trace>
  <inkml:trace contextRef="#ctx0" brushRef="#br0" timeOffset="17021.9736">7528 4492 90 0,'0'0'37'15,"15"4"1"-15,10-4 0 16,-5-13-35-16,15 8 0 15,8-5-2-15,9 0 0 16,6-3 0-16,3 1-1 16,4 0-1-16,-2-2-2 15,1 6-2-15,-13-7-9 16,2 16-23-16,-17-5 1 15,-3 11-2-15,-14-6 2 16</inkml:trace>
  <inkml:trace contextRef="#ctx0" brushRef="#br0" timeOffset="17639.0089">9361 2762 80 0,'0'0'35'16,"-23"30"-1"-16,2 17 2 0,-14 27-35 15,1 25 1-15,-6 28-1 16,-5 30 2-16,-12 25-2 15,-7 19 1-15,-8 7 0 16,3 6-1-16,-4-11 0 16,6-15-2-16,6-17-2 15,2-31-14-15,22-17-18 16,6-29-2-16,18-18 1 15,8-27 0-15</inkml:trace>
  <inkml:trace contextRef="#ctx0" brushRef="#br0" timeOffset="18050.0324">9385 4513 87 0,'7'-11'37'15,"6"11"-1"-15,-3-9 1 16,12 5-33-16,11-3-1 16,8 0-1-16,8-2 0 15,9 0-1-15,4 0-2 16,3-1-7-16,13 15-24 15,-14-8-4-15,2 11-1 16,-13-6-1-16</inkml:trace>
  <inkml:trace contextRef="#ctx0" brushRef="#br0" timeOffset="18434.0544">10925 4481 90 0,'-19'11'38'16,"-1"-11"0"-16,20 0 0 0,-18 8-34 15,18-8 0-15,24-6-3 16,10-3 1-16,11-4-2 16,9 0 0-16,12-4-2 15,2-3-4-15,14 12-10 16,-13-13-21-16,5 15 0 15,-17-6-2-15,-3 12 1 16</inkml:trace>
  <inkml:trace contextRef="#ctx0" brushRef="#br0" timeOffset="18751.0724">12115 4525 93 0,'3'10'37'16,"-3"-10"0"-16,22 1 1 16,0-2-36-16,9-1 0 15,8-3 0-15,9 3-1 16,5-4-2-16,6-3-4 0,8 8-26 15,-10-13-6-15,5 6 0 16,-15-10-1-16</inkml:trace>
  <inkml:trace contextRef="#ctx0" brushRef="#br0" timeOffset="19238.1004">14071 3000 88 0,'-19'-2'35'0,"5"26"0"0,-10 17 0 16,0 27-33-16,-9 23 0 16,0 29-1-16,-17 27 1 15,-11 23 0-15,-12 14-1 16,-4 11 0-16,-5-6 0 15,4-5-3-15,12-11-3 16,2-26-29-16,32-16-1 16,8-30-2-16,20-19 0 15</inkml:trace>
  <inkml:trace contextRef="#ctx0" brushRef="#br0" timeOffset="19607.1214">14475 4546 100 0,'0'0'39'0,"0"0"1"16,21 0-3-16,13-10-35 0,3-1-3 15,12-4-1-15,15 0-2 16,-1-13-10-16,14 14-24 15,-4-7 1-15,5 10-2 16,-9 0 1-16</inkml:trace>
  <inkml:trace contextRef="#ctx0" brushRef="#br0" timeOffset="19968.1421">15698 4632 102 0,'0'0'38'16,"0"0"2"-16,10 7-2 15,22-14-36-15,5 0-1 16,15-3-1-16,11-4-1 16,11 3-4-16,-1-16-20 0,12 15-13 15,-12-7 0-15,1 10-2 16,-20-4 2-16</inkml:trace>
  <inkml:trace contextRef="#ctx0" brushRef="#br0" timeOffset="20321.1623">17020 4655 105 0,'-10'5'40'0,"14"6"1"16,-4-11-1-16,25-2-37 15,4-1-3-15,17-7-2 16,15 2-1-16,10-12-5 15,19 12-22-15,-11-18-9 16,10 11-1-16,-12-7-1 16</inkml:trace>
  <inkml:trace contextRef="#ctx0" brushRef="#br0" timeOffset="21056.2044">18195 4722 99 0,'2'19'40'15,"-2"-19"0"-15,13 13-2 16,12-13-38-16,4-9-3 16,18 6-6-16,-6-15-28 15,20 6-1-15,-8-11 0 16,4 7-3-16</inkml:trace>
  <inkml:trace contextRef="#ctx0" brushRef="#br0" timeOffset="21493.2294">19358 4723 90 0,'13'7'39'16,"-13"-7"0"-16,19-6 2 16,-4 2-36-16,14-3-1 15,9-6-2-15,16-2-1 16,9 1-2-16,6-8-4 15,13 14-10-15,-7-16-23 16,6 10-1-16,-15-9-1 16,-1 13 0-16</inkml:trace>
  <inkml:trace contextRef="#ctx0" brushRef="#br0" timeOffset="21928.2543">20829 4743 100 0,'20'-13'40'15,"-9"-2"2"-15,11 8-3 16,-3-7-36-16,11 1-2 16,10 0-2-16,8-6-3 15,12 10-4-15,-8-14-27 16,17 14-5-16,-13-11 1 15,6 13-1-15</inkml:trace>
  <inkml:trace contextRef="#ctx0" brushRef="#br0" timeOffset="22402.2814">22132 4638 80 0,'23'-6'41'16,"-11"-2"-2"-16,13 8 2 16,-1-11-18-16,6 3-23 15,15-1-3-15,0-10-7 16,25 12-26-16,-8-8-2 0,10 8-1 15,-12-9-1-15</inkml:trace>
  <inkml:trace contextRef="#ctx0" brushRef="#br0" timeOffset="22675.297">23091 4655 104 0,'0'0'38'0,"21"4"1"16,-6-11-2-16,19 0-34 15,3-1-3-15,10-6-4 16,21 11-24-16,-5-16-9 16,10 6 0-16,-7-9-2 15</inkml:trace>
  <inkml:trace contextRef="#ctx0" brushRef="#br0" timeOffset="22944.3124">24145 4706 102 0,'9'24'41'0,"-9"-24"0"16,27 15-1-16,2-7-29 16,21-9-10-16,24-1-4 15,16-15-15-15,32 11-19 16,-7-15-4-16,14 4 0 15,-17-11-2-15</inkml:trace>
  <inkml:trace contextRef="#ctx0" brushRef="#br1" timeOffset="37283.1325">16367 9681 87 0,'0'0'34'0,"0"0"-1"0,-15 5 1 15,9 20-29-15,-4 2-3 16,0 17 1-16,1 7-1 16,-4 12 0-16,-3 7 0 15,2 6-1-15,-3-3 0 16,5-1 0-16,1-12-1 15,5-9 1-15,1-14-2 16,6-16 1-16,-1-21 0 16,20-13 2-16,-3-22-1 15,5-15 0-15,3-11 1 16,0-11-2-16,0-9 2 15,-2-2-2-15,-1 2 0 16,-6 5 0-16,-3 11 0 16,-5 14-1-16,-4 13 2 0,-2 14-2 15,-2 24 2-15,0 0 0 16,-6 17 1-16,2 15-1 15,4 8 1-15,5 4 0 16,5 2 0-16,12-2 0 16,7-8 0-16,13-7-1 15,8-16 1-15,7-9 0 16,5-17-1-16,4-8 0 15,-2-10 1-15,-5-2-2 16,-8-3 1-16,-12 5-1 16,-9 2 1-16,-8 11-1 15,-11 11-1-15,-11 7 2 16,-11 29-1-16,-7 11 0 15,-5 12 0-15,-2 12 0 0,1 9-1 16,2 2-3-16,12 2-3 16,2-13-3-16,30 1-24 15,-3-24-4-15,21-8-2 16,0-19 1-16</inkml:trace>
  <inkml:trace contextRef="#ctx0" brushRef="#br1" timeOffset="37974.172">17417 10039 91 0,'-19'-3'36'0,"-16"1"-1"16,7 14 3-16,-9 2-23 15,6 11-9-15,-4 4-1 16,8 9-3-16,3 0 0 0,6 6 0 15,4-5-1-15,7 1 0 16,7-8-2-16,7-6 2 16,4-7-3-16,10-12 3 15,5-11-1-15,3-8-1 16,1-11 2-16,1-7 0 15,0-6 0-15,-4-3-1 16,-4 1 2-16,-7 0-1 16,-3 6 0-16,-7 8 1 15,-3 7-2-15,-3 17 0 16,0 0 1-16,-17 9-1 15,8 10 0-15,-1 7-1 16,5 3 0-16,1 1 0 16,5 1 0-16,6-3 0 0,5-8 0 15,6-6 0-15,7-9 1 16,4-5 1-16,1-7 1 15,-2-3-1-15,-1-4 1 16,-2 1-1-16,-6 2 1 16,-4 0-1-16,-4 7-1 15,-11 4 0-15,0 0-2 16,7 25 2-16,-11-3-2 15,-1 3 2-15,-4 5-2 16,4 0 2-16,0-1-2 16,3-4 3-16,-1-6-1 15,3-19 1-15,12 8-1 16,0-20 0-16,1-10 2 15,6-6-1-15,-3-6 1 0,2-5-1 16,-3-1 1-16,-1 2-2 16,-5 6 2-16,0 7-1 15,-7 5-1-15,1 7 0 16,-3 13 0-16,9-14-1 15,1 10-1-15,2-4-1 16,10 0-4-16,-1-18-13 16,21 10-16-16,-9-18-3 15,16 5 0-15,-6-18 0 16</inkml:trace>
  <inkml:trace contextRef="#ctx0" brushRef="#br1" timeOffset="38176.1835">18177 9503 113 0,'-10'31'38'0,"-13"8"0"16,11 20 0-16,3 8-35 16,-1 16 0-16,-1 6-2 15,6 10 0-15,1 1-4 16,0-5-2-16,12 5-11 15,-10-22-20-15,15-3-4 16,-7-24 3-16,11-8-4 16</inkml:trace>
  <inkml:trace contextRef="#ctx0" brushRef="#br1" timeOffset="38472.2005">18384 10012 116 0,'-29'22'38'15,"-14"-5"1"-15,9 16-1 16,-1-6-34-16,8 4-1 16,3-5 0-16,11 2-2 15,7-1 1-15,8-3-1 16,10-5-1-16,4-1 1 15,6-4-2-15,1-5 0 16,6-1-2-16,-5-8 1 16,4-1-4-16,-5-10-4 15,11 10-19-15,-14-17-12 16,7 9 4-16,-7-13-2 0,8 5 3 15</inkml:trace>
  <inkml:trace contextRef="#ctx0" brushRef="#br1" timeOffset="38639.21">18635 10123 116 0,'-13'14'38'16,"4"16"0"-16,-10-5-2 16,4 9-32-16,1 1-3 15,-1 0-1-15,6 1-3 16,1-7-4-16,14 6-27 15,-9-20-3-15,15 1-1 16,-12-16-1-16</inkml:trace>
  <inkml:trace contextRef="#ctx0" brushRef="#br1" timeOffset="39575.2631">18759 9901 111 0,'-9'15'37'0,"9"5"3"15,-2-5-2-15,7 8-34 16,3 0 0-16,4 7 0 16,-3 0 0-16,3 4-1 15,-7 3 0-15,-5 3-3 16,-2 2 0-16,-2-3 1 0,-6-3-2 15,1-3 1-15,0-7-1 16,-1-6 1-16,5-8-2 16,5-12 3-16,0 0 0 15,25-23-2-15,-2-2 2 16,4-4-2-16,5-6 3 15,2 2-3-15,-2-2 3 16,0 6-3-16,-6 5 1 16,-7 8 2-16,-5 9-3 15,-14 7 1-15,14 13 0 16,-11 4 0-16,2 7 0 15,1 2-1-15,3 1-1 16,5 1 1-16,5-3-2 16,6-4 0-16,7-4-1 0,1-7 0 15,5-6-1-15,0-7 0 16,-1-5 3-16,-3-8-1 15,0-6 1-15,-7-6 0 16,-4-1 3-16,-6-1-1 16,-7-3 3-16,-1 6 1 15,-10 3-1-15,0 7 1 16,-8 5 0-16,-2 12 1 15,-5 6-1-15,0 12-1 16,-3 5 0-16,1 9-3 16,3 1 0-16,1 4 1 15,8-4-2-15,2-2 2 16,9-6-2-16,6-10 1 15,7-11 1-15,9-12-1 0,2-9 2 16,2-11-2-16,4-5 2 16,-2-6-2-16,-1-3 1 15,-3 5-1-15,-6 3-1 16,-6 9 2-16,-8 13-2 15,-9 12 0-15,0 17 0 16,-12 18-1-16,-10 18 0 16,-6 18 2-16,-6 16-2 15,-1 8 2-15,-2 9-1 16,0-1 1-16,6-4-1 15,2-9 0-15,7-14 0 16,6-16-2-16,3-16 2 16,6-15-1-16,0-14 1 15,7-15-2-15,0 0 3 16,-11-29 3-16,7 1-1 0,-1-7 0 15,2-8 0-15,2-7 1 16,2-5-2-16,4-4 2 16,5-1-3-16,10-1 0 15,4 1-2-15,7-4-4 16,17 17-17-16,-8-14-16 15,22 10 1-15,2-6-3 16,14 6 0-16</inkml:trace>
  <inkml:trace contextRef="#ctx0" brushRef="#br1" timeOffset="40512.3172">20509 9757 107 0,'6'-14'38'0,"-6"14"0"16,0 0-2-16,-5 16-32 16,0 5-2-16,-3 15 1 15,-3 9-1-15,-3 13 1 16,-2 10-2-16,-3 7 1 15,0 1-2-15,3-2 2 16,2-5-3-16,4-10 2 16,2-13-2-16,7-10 2 15,-1-14-2-15,6-12 1 16,-4-10 1-16,12-15-1 0,-7-8 1 15,-3-11-3-15,0-9 4 16,-2-10-2-16,1-13 1 16,2-6-1-16,3-4 2 15,2-2-2-15,3 5 0 16,7 3 2-16,6 7-2 15,5 9 0-15,6 10 1 16,5 10-1-16,4 13 0 16,-1 6 0-16,2 6 0 15,-4 9 0-15,-6 7 0 16,-8 10 0-16,-9 10-1 15,-16 8 1-15,-10 7-1 0,-14 7 1 16,-12 5-1 0,-5 3 1-16,-6-4 0 0,0-6 0 15,1-6 0-15,8-8-1 16,12-10 1-16,15-12 0 15,9-11-1-15,31-3 1 16,7-7 1-16,8-5-2 16,6 0 1-16,1 4 1 15,-5 4 0-15,-10 10-1 16,-14 8 1-16,-16 12 0 16,-21 11-1-16,-15 6 1 15,-20 7-2-15,-4 4 2 16,-9 0-2-16,4-8 1 15,3-3-2-15,11-16-1 16,20-7-4-16,9-28-18 0,32-1-11 16,8-24-6-16,23-5 5 15,5-20-4-15</inkml:trace>
  <inkml:trace contextRef="#ctx0" brushRef="#br1" timeOffset="40746.3306">21204 9590 115 0,'-9'40'40'0,"-14"1"1"16,4 19-1-16,-6 4-38 15,-4 7 1-15,-1 9-2 16,0 3 1-16,-3 2-4 0,5-3 2 15,8-6-4-15,2-11-2 16,19 1-10-16,2-27-19 16,20-7-5-16,2-23 2 15,22-6-1-15</inkml:trace>
  <inkml:trace contextRef="#ctx0" brushRef="#br1" timeOffset="41062.3487">21417 10104 115 0,'0'-19'40'16,"-13"2"-1"-16,1 21 0 15,-15 6-33-15,-3 13-1 16,-3 8-2-16,0 11 0 16,0 4-2-16,4 3 1 15,5-1-2-15,9-1 2 0,10-8-2 16,10-9 0-16,13-10 0 15,5-12 0-15,9-12 0 16,4-9 0-16,3-13 0 16,0-6 0-16,-3-9 0 15,-7-2-2-15,-6-3 2 16,-8-1-3-16,-9 9 1 15,-10 1-3-15,1 14 0 16,-13 0-4-16,16 23-19 16,-14-7-11-16,14 7 1 15,-3 14 0-15,18-1 0 16</inkml:trace>
  <inkml:trace contextRef="#ctx0" brushRef="#br1" timeOffset="41310.3629">21909 10104 118 0,'-20'8'40'16,"-22"-3"1"-16,4 16-1 16,-10 0-34-16,2 7-1 15,3 2-2-15,5 7-1 16,6 0-2-16,12-2 0 15,11 0 0-15,13-8 0 16,14-7 0-16,11-9-3 16,15-6-4-16,0-18-20 15,21 1-13-15,-4-17-3 0,7 2 4 16,-7-17-3-16</inkml:trace>
  <inkml:trace contextRef="#ctx0" brushRef="#br1" timeOffset="41527.3753">22300 9671 122 0,'-29'-9'40'16,"8"40"1"-16,-12 2-1 16,11 14-35-16,-10 14-3 15,6 13 1-15,0 4-1 16,7 3-2-16,6 1-2 15,6-4 1-15,9-2-4 16,2-19-6-16,21 1-27 0,-7-22-2 16,13-3 0-16,-3-24-1 15</inkml:trace>
  <inkml:trace contextRef="#ctx0" brushRef="#br1" timeOffset="41794.3905">22432 10126 121 0,'-23'2'43'15,"-15"2"-1"-15,5 19-1 16,-9-3-35-16,13 5-4 16,3-2-2-16,10 2 0 15,4-4 0-15,10 0 0 16,5-5 0-16,10-4 0 0,8-2 0 15,2-3 0-15,10-1 0 16,1-2 0-16,6-1 0 16,4-5-2-16,14 7-10 15,-11-17-18-15,19 13-11 16,-8-10-4-16,9 8 3 15,-9-9-1-15</inkml:trace>
  <inkml:trace contextRef="#ctx0" brushRef="#br1" timeOffset="41932.3984">22957 10343 126 0,'-12'11'45'0,"-10"-10"-4"16,11 7-1-16,-10-2-39 16,8-13-5-16,13 7-19 15,0 0-16-15,0 0-4 0,-17-10 1 16,17 10-2-16</inkml:trace>
  <inkml:trace contextRef="#ctx0" brushRef="#br1" timeOffset="44360.5372">15159 11119 68 0,'0'0'36'0,"16"1"-2"15,-16-1 3-15,9 34-28 16,-14-7-6-16,3 14 1 15,-5 9-2-15,3 9 2 16,-8 5-2-16,2 3 0 16,-1 0-3-16,1-9 0 15,9 3-8-15,-12-20-27 16,16-8 0-16,-3-19-2 15,11-11 1-15</inkml:trace>
  <inkml:trace contextRef="#ctx0" brushRef="#br1" timeOffset="44586.5502">14938 11086 95 0,'-23'-5'39'0,"0"-2"1"15,23 7-1-15,12 3-36 16,14-3-2-16,17-3 0 15,14-4 0-15,9 1-1 16,7-1-1-16,3 6-2 16,1-1-2-16,-1 14-7 15,-14-6-25-15,1 14-2 16,-17-3 0-16,-2 11 0 15</inkml:trace>
  <inkml:trace contextRef="#ctx0" brushRef="#br1" timeOffset="44783.561">15687 11342 93 0,'-1'28'38'16,"-5"-11"1"-16,6 12-4 16,-4-1-32-16,1 6-1 15,-2 2 0-15,2 5-1 16,-1-5-2-16,3-6-3 15,9-2-6-15,-8-28-27 16,25 12 0-16,-7-29-2 16,12-6 0-16</inkml:trace>
  <inkml:trace contextRef="#ctx0" brushRef="#br1" timeOffset="44932.57">15723 11043 77 0,'-30'-30'41'15,"13"12"-2"-15,2 0 0 16,15 18-19-16,20-17-26 15,0 0-29-15,21 7-2 16,5-10-1-16,9 5 0 16</inkml:trace>
  <inkml:trace contextRef="#ctx0" brushRef="#br1" timeOffset="45150.5825">16287 10874 97 0,'-5'43'36'15,"-12"-3"2"-15,5 16-2 16,-9 2-32-16,8 12-2 15,-3 2 0-15,6 4-2 16,-3-3 2-16,5-3-1 16,6-5-2-16,-3-9-2 15,10-6-6-15,-12-21-28 16,15-5 0-16,-8-24-2 15,0 0 0-15</inkml:trace>
  <inkml:trace contextRef="#ctx0" brushRef="#br1" timeOffset="45315.5914">16119 11348 95 0,'-9'-10'38'0,"-3"-2"2"16,12 12-2-16,0 0-34 16,16-1-2-16,10-6-3 15,9-8-2-15,9 0-3 16,3-18-19-16,18 7-14 15,-4-13 2-15,8 6-3 16,-11-13 0-16</inkml:trace>
  <inkml:trace contextRef="#ctx0" brushRef="#br1" timeOffset="45503.6026">16671 10886 108 0,'-22'26'38'0,"-12"9"0"16,9 17-1-16,-7 7-34 15,3 10-2-15,0 5 0 0,2 7-2 16,4 2 1-16,4-2 0 15,5-1-3-15,5-9 0 16,13 1-11-16,-4-22-25 16,17-6 0-16,0-23-1 15,12-8 0-15</inkml:trace>
  <inkml:trace contextRef="#ctx0" brushRef="#br1" timeOffset="45855.6228">16754 11445 91 0,'0'0'39'0,"0"20"-1"0,0-20 2 16,17 24-34-16,0-16-3 16,11 0 0-16,7-5-1 15,3-1 0-15,3-7-1 16,0-5 0-16,-1-4-1 15,-4-4-1-15,-8-3 0 16,-9-3 0-16,-8 0 0 16,-12 0 1-16,-12 3-1 15,-9 6 2-15,-8 8-1 16,-7 11 2-16,-5 11-1 15,-1 10 1-15,1 11 0 16,8 5 0-16,7 6 0 16,11 1-1-16,13-4-2 15,12-6 0-15,18-2-7 0,2-21-20 16,27 4-13-16,2-13 0 15,17 0 0-15,2-14-1 16</inkml:trace>
  <inkml:trace contextRef="#ctx0" brushRef="#br1" timeOffset="46553.6628">18030 11103 73 0,'0'-13'38'15,"0"13"-1"-15,0 0 1 16,0 0-28-16,0 0-6 16,-11 30 1-16,0 3 0 15,2 16-1-15,-3 4-1 16,4 8 0-16,0 3-1 15,5 2 0-15,0-5-1 0,7-5 0 16,-3-9 0-16,6-13-1 16,0-9 0-16,1-15 0 15,-8-10 0-15,19-16 0 16,-8-13 1-16,-3-8-2 15,-1-10 1-15,2-11 0 16,1-6 0-16,4-4-1 16,0-3 2-16,4 1-2 15,4 4 3-15,4 7 0 16,1 9-1-16,7 8 1 15,-2 13-1-15,2 10 2 16,-2 11-3-16,-4 12 3 16,-3 8-4-16,-6 5-1 15,-1 7 1-15,-9 7-1 0,-8 3 1 16,-6 5-1-16,-8 0 1 15,-8-1-1-15,-8-1 0 16,-4-2 2-16,-1-6-2 16,-2-7-1-16,8-3-3 15,-1-15-4-15,24 8-22 16,-5-17-7-16,10 5 1 15,19-13-1-15</inkml:trace>
  <inkml:trace contextRef="#ctx0" brushRef="#br1" timeOffset="46990.6878">18780 11293 83 0,'-21'6'39'0,"1"7"-1"16,-16-3 1-16,3 12-30 15,-10-7-2-15,0 11-1 16,-5 1-1-16,6 4 0 16,2 0-2-16,9 1 0 15,7-2-1-15,12-3 0 16,14-8-1-16,15-5-1 15,15-9 0-15,12-11 0 16,10-7 0-16,8-6-1 16,2-10 0-16,-1-4 1 15,-5-1-1-15,-8-1 0 0,-12 3 1 16,-10 4-1-16,-13 4 1 15,-11 10-1-15,-4 14 1 16,-21-2 0-16,1 15 0 16,-4 9 0-16,-1 9 0 15,2 4-1-15,5 7 0 16,1-4 0-16,14 1-3 15,4-5 1-15,18-4-2 16,4-14-4-16,21 2-8 16,-4-21-16-16,23 0-3 15,-2-15-1-15,8 0 1 16</inkml:trace>
  <inkml:trace contextRef="#ctx0" brushRef="#br1" timeOffset="47515.7178">19395 11350 95 0,'-31'-13'38'0,"9"23"1"16,-18-1 0-16,5 18-31 15,-6 0-2-15,5 10-1 16,0-2-1-16,9 3-1 16,5-6-1-16,12-1 0 15,10-9-1-15,11-9-1 16,11-8 0-16,9-11 0 15,4-8 0-15,4-7 0 16,2-8 0-16,0-5 0 16,-3-2-1-16,-2-2 1 15,-6 3-1-15,-4 4 1 16,-4 7-1-16,-7 7 1 15,-15 17 0-15,14-4-1 0,-18 19 1 16,-5 14 1-16,-7 13-1 16,-4 11 2-16,-4 10-2 15,-6 13 3-15,-1 5-3 16,-4 5 0-16,-3 1 0 15,4-2 0-15,0-9 0 16,6-6-2-16,4-17 2 16,5-13-2-16,6-19 2 15,13-21 0-15,0 0 1 16,-6-40-1-16,12-1 0 15,3-12 0-15,0-8 0 16,7-11 0-16,2 0 0 16,1 0 0-16,2 5-1 0,1 6 0 15,3 10-2-15,-2 9 0 16,6 16-3-16,-8 0-9 15,19 27-9-15,-14-10-11 16,16 15-3-16,-6-8-2 16,12 8 2-16</inkml:trace>
  <inkml:trace contextRef="#ctx0" brushRef="#br1" timeOffset="47872.7382">19805 11513 113 0,'-12'5'40'0,"15"7"1"0,-3-12-3 16,18-3-34-16,10-4-1 16,9-6-1-16,5-5-1 15,6-4 0-15,0-5 0 16,-3 1-1-16,-8-2 0 15,-8 1-1-15,-15 5 1 16,-14 4-1-16,-14 9 1 16,-18 11 0-16,-11 10 1 15,-9 12 0-15,-5 12 0 16,0 8 0-16,7 3 0 15,8 1 1-15,11-1-1 16,19-7-1-16,17-9 0 16,17-13-3-16,20-4-9 15,1-25-9-15,24 5-12 0,-9-21-10 16,10-1 0-16,-11-14-1 15</inkml:trace>
  <inkml:trace contextRef="#ctx0" brushRef="#br1" timeOffset="48868.7947">15335 12313 91 0,'0'0'38'16,"1"-23"0"-16,-1 23 0 15,-11 7-35-15,0 8 1 16,-7 8-1-16,0 13 1 16,-10 11-2-16,-2 7 0 15,-4 6 0-15,2 3 0 0,-3 0 0 16,6-4-1-16,3-7 0 15,5-10-2-15,9-10 2 16,8-10-1-16,4-22 0 16,12-9 0-16,7-15 1 15,7-15-1-15,6-11 0 16,0-7 1-16,3-9-1 15,-2-4 0-15,-4 3 1 16,-2 8-1-16,-7 7 0 16,-5 13 0-16,-6 10 1 15,-4 16-1-15,-5 13 0 16,1 22 1-16,-1 11-1 15,0 12 1-15,2 8-1 16,2 7 1-16,3 3-1 16,5 0 0-16,5-3 0 0,6-8-1 15,2-10 1-15,5-12-2 16,5-15 2-16,2-16 0 15,4-17 0-15,-2-14 1 16,-1-12-1-16,-6-10 0 16,-5-7 1-16,-5-5-1 15,-6 2 0-15,-10 4 0 16,-4 4 0-16,-7 10-2 15,-1 12 0-15,-8 9-2 16,14 25-2-16,-18-14-8 16,26 36-9-16,-16-9-11 15,21 19-4-15,-4-6-3 0,14 9 1 16</inkml:trace>
  <inkml:trace contextRef="#ctx0" brushRef="#br1" timeOffset="49575.8356">16032 12632 88 0,'0'0'40'16,"0"0"-1"-16,0 0 1 16,26-5-33-16,-2-9-4 15,12 0 1-15,3-6-2 16,4-1 1-16,0-2-2 15,-1 0 0-15,-9 0 0 16,-9 3-1-16,-10 4 0 16,-16 4 0-16,-14 9 0 0,-13 6 1 15,-11 11-1-15,-6 7 2 16,-8 9-1-16,-1 6 0 15,2 1 0-15,10 5 0 16,11-1 0-16,12-3-2 16,18-5 1-16,14-10-1 15,20-7-2-15,12-9 0 16,15-6-3-16,6-11-1 15,15 1-6-15,-10-19-9 16,17 10-16-16,-14-12-1 16,2 9 0-16,-19-9 28 15,-4 7 8-15,-17 3 6 16,-17-4 5-16,0 18 12 15,-33-10 16-15,4 17 3 0,-19-5 0 16,7 14-25-16,-12-1-7 16,3 11-3-16,-3 4 0 15,1 5-2-15,2 4 1 16,4 3-2-16,6 0 0 15,6-3 1-15,7-4-1 16,11-8 0-16,10-12-1 16,13-12 1-16,6-9-1 15,11-11 0-15,2-6 0 16,4-5 0-16,-5-1 0 15,-4 0 0-15,-6 4-1 16,-9 12 3-16,-7 3-3 16,-17 16 1-16,0 0 0 15,6 10 0-15,-13 6 0 0,2 6 0 16,3 2-1-16,2-2-2 15,7-2 0-15,4-9-1 16,14-2-5-16,-4-21-6 16,25 6-7-16,-10-27-9 15,18 1-8-15,-7-15 0 16,11-1 2-16</inkml:trace>
  <inkml:trace contextRef="#ctx0" brushRef="#br1" timeOffset="49746.8454">17267 12244 92 0,'-20'24'38'0,"0"24"4"15,-8 2-4-15,9 11-32 0,-8 5-3 16,4 2-2-16,3-3-1 16,4-6-3-16,9-4-4 15,-5-25-19-15,17 1-14 16,-5-31 2-16,5 12-3 15,-5-27 2-15</inkml:trace>
  <inkml:trace contextRef="#ctx0" brushRef="#br1" timeOffset="49913.8549">17014 12546 76 0,'0'0'43'0,"-18"-19"-2"16,18 19 2-16,0 0-15 16,0 0-26-16,21-8-3 15,-2 6-2-15,14 8-4 0,-3-12-14 16,28 16-17-1,-10-7-3-15,19 9 0 0,-5-4 0 16</inkml:trace>
  <inkml:trace contextRef="#ctx0" brushRef="#br1" timeOffset="50460.8862">17669 12517 74 0,'0'0'39'0,"-11"-18"-1"16,11 18 1-16,-18 7-25 16,9 7-9-16,-5 3-1 15,1 6-2-15,-4 5 0 16,-3 5 0-16,-2 3 0 15,3 0 0-15,3-3 0 16,2-4-2-16,5-7 1 16,6-4-1-16,3-18 1 15,13 5-1-15,4-18 0 16,5-9 0-16,4-4 0 15,4-10 0-15,1-4 1 0,0-4 1 16,-2 2-1-16,-1 2-1 16,-4 5 1-16,-4 9 1 15,-3 9-1-15,-7 10 0 16,-10 7 0-16,15 26-1 15,-11 3 0-15,-2 9-1 16,2 6 1-16,0 2-2 16,4 2-1-16,3-5-2 15,9 0-4-15,-4-26-12 16,22 11-8-16,-13-26-9 15,22-2-1-15,-9-18-1 16,8-4 1-16</inkml:trace>
  <inkml:trace contextRef="#ctx0" brushRef="#br1" timeOffset="50828.9073">18086 12562 99 0,'-9'23'37'0,"-2"-10"3"15,23 6-3-15,12-11-35 16,6-3 1-16,11-6-1 15,6-3 0-15,7-8 0 16,2-1 1-16,-1-6-2 16,-7-4 1-16,-8-3-1 15,-7 2 0-15,-12-3 0 16,-9 1 0-16,-13 3 0 15,-11 2-1-15,-9 10 1 16,-5 7 0-16,-9 9-1 16,-6 15 1-16,-2 7-1 0,3 10 0 15,-2 7 0-15,7 3 0 16,11 2 0-16,7-1-2 15,14-5 1-15,14-10-3 16,17-9 0-16,11-16-9 16,27 3-10-16,-6-27-11 15,26 1-5-15,-4-20-2 16,14-4 1-16</inkml:trace>
  <inkml:trace contextRef="#ctx0" brushRef="#br1" timeOffset="51136.9249">18987 12379 100 0,'-44'29'41'0,"-12"-7"-1"16,12 12 1-16,-8-6-36 16,14-3-2-16,9-3 0 15,13-2-2-15,14-7 0 16,12-5-1-16,17-5 0 15,7-4-1-15,8 0 1 16,1-3 0-16,0 2 0 16,-4 3 0-16,-6 4 0 15,-10 6 0-15,-10 3 0 16,-12 4 0-16,-11 2 0 15,-3 3 0-15,-4-3-1 16,-1-2-2-16,4 0-2 16,0-14-7-16,14-4-10 0,10-7-11 15,18-3-6-15,1-19-1 16,20 1 0-16</inkml:trace>
  <inkml:trace contextRef="#ctx0" brushRef="#br1" timeOffset="51462.9435">19528 12304 105 0,'-13'-16'40'0,"-3"22"1"16,-21-3-2-16,10 6-34 16,-11 9-2-16,3 6-1 15,2 4 0-15,5 0 0 16,7 1-1-16,11-2 0 15,11-6-1-15,9-3 1 0,9-5-1 16,9-3 0-16,2-4 0 16,3 0 0-16,-1-2 0 15,-6 2-1-15,-4 5 2 16,-9 4-2-16,-9 6 1 15,-11 1-1-15,-8 8 1 16,-7-2-3-16,-5 3 0 16,-4-5-3-16,6 9-10 15,-13-22-8-15,20 10-12 16,-11-20-5-16,12 2-1 15,-10-13 0-15</inkml:trace>
  <inkml:trace contextRef="#ctx0" brushRef="#br1" timeOffset="52247.9885">15628 13389 63 0,'33'-26'36'15,"-16"-1"-1"-15,-4 12 1 16,-18-4-31-16,5 19 0 15,-28-14 0-15,5 22 1 16,-16 2 0-16,1 12-1 16,-8 3 1-16,2 12-1 0,-1 4-1 15,4 13-1-15,3 7 0 16,8 5-2-16,7 1 0 15,9 3 1-15,9-1-3 16,9-5 1-16,9-7-3 16,11-15-1-16,16-12-2 15,3-26-4-15,27 0-16 16,-8-28-15-16,19-6 4 15,-8-21-4-15,7 1 4 16</inkml:trace>
  <inkml:trace contextRef="#ctx0" brushRef="#br1" timeOffset="53116.0381">15913 13648 87 0,'-36'32'38'16,"-13"-3"1"-16,10 14-1 16,-2-3-32-16,9 5 0 15,5-3-3-15,10 2 1 16,7-5-3-16,15-4 0 15,12-11 0-15,15-10-1 16,13-11 0-16,8-12-2 16,5-6 2-16,1-12-2 15,0-8 1-15,-8-2 0 16,-7-3 1-16,-14 2-1 15,-12 3 0-15,-12 5 0 16,-10 4 1-16,-10 8-1 16,-5 7 1-16,-5 7 0 15,0 5 0-15,2 7 0 16,3 2 0-16,8 0 0 0,11-10 0 15,11 14 0-15,10-16 1 16,12-6-1-16,5-5 0 16,6-6 0-16,2 0 0 15,-3-1 1-15,-5 2-1 16,-6 3 1-16,-7 6 0 15,-9 4 0-15,-16 5 0 16,9 16 0-16,-16 1-1 16,-3 8 1-16,-5 6-1 15,-1 2 0-15,-1 5 0 16,0-2 0-16,4 0 0 15,2-6 0-15,5-7 0 16,4-7 0-16,2-16 0 16,14 3 0-16,0-15 0 0,6-8 0 15,0-6 0-15,4-7 0 16,-4-3 1-16,1-2-1 15,-2 4 0-15,-3 3 0 16,-3 4 0-16,-6 8 0 16,0 6 0-16,-7 13 0 15,0 0 0-15,0 0 0 16,10 25 0-16,-9-4 0 15,3 1 0-15,3 2 1 16,1-3-1-16,3 0 0 16,6-8 0-16,5-6 0 15,3-7 0-15,6-5 1 16,1-8-1-16,2-5 0 15,-1-6 1-15,-3-2-1 0,-2-1 1 16,-6 3-1-16,-6 2 1 16,-6 5-1-16,-3 5 0 15,-7 12 0-15,0 0 0 16,0 15 0-16,-3 10 0 15,-3 5-1-15,0 9 0 16,2-1-1-16,2 8-2 16,2-7-1-16,10 4-5 15,-6-25-7-15,22 12-7 16,-15-31-4-16,25 6-9 15,-8-20-2-15,12-1 4 16</inkml:trace>
  <inkml:trace contextRef="#ctx0" brushRef="#br1" timeOffset="53683.0705">17049 13654 83 0,'-11'18'39'16,"-10"-3"-2"-16,8 20 2 16,-6 2-33-16,4 12 0 15,-2-2-3-15,3 6 1 16,1-4-2-16,4-3-1 15,4-7 0-15,2-8-1 16,2-9 0-16,2-12-1 16,-1-10 1-16,17-11 0 15,-10-10 0-15,5-10 1 16,-1-6-1-16,3-7 0 15,0-7 1-15,1-3-1 0,4-2 0 16,-3-1-1-16,8 4 1 16,-4 5-1-16,7 6 1 15,2 6 0-15,1 11 0 16,1 10-1-16,1 8 0 15,1 10 0-15,-3 5 0 16,-2 5 0-16,-4 6 0 16,-6 5 0-16,-7 5 0 15,-6 2 0-15,-9 4 1 16,-10 0-1-16,-5 2 1 15,-8 0 0-15,-5-3 0 16,-5-3-1-16,-2-5 2 16,0-5-1-16,1-4 0 15,3-2 1-15,4-4-1 16,4-1 2-16,4 0-2 0,3 5 3 15,3 5-3-15,3 9 1 16,-1 8 0-16,-4 12-1 16,1 12 1-16,-7 9-1 15,-2 5-1-15,-2 0 0 16,0-3-2-16,-3-13-4 15,17 2-12-15,-14-33-7 16,26-2-9-16,3-26-4 16,5-16-2-16,5-17 1 15</inkml:trace>
  <inkml:trace contextRef="#ctx0" brushRef="#br1" timeOffset="54185.0992">17632 13117 66 0,'0'0'37'0,"0"0"1"16,0 0-1-16,-13 19-19 15,-1 7-15-15,1 12 1 16,-5 9-1-16,3 12-1 15,-5 9 0-15,2 9 0 16,-1 3-2-16,3 1 0 16,7-1-3-16,2-13-4 0,16 8-17 15,-9-27-15-15,18-5 0 16,-3-24-1-16,13-10 3 15</inkml:trace>
  <inkml:trace contextRef="#ctx0" brushRef="#br1" timeOffset="54552.1202">17695 13630 80 0,'-8'12'38'0,"-3"-2"-2"16,12 12 2-16,-1-7-33 15,13 0-2-15,6-6 0 16,13-5 0-16,5-11-1 15,9-5 0-15,0-9-1 0,2-3 0 16,-4-6 0-16,-5-2 0 16,-7 1-1-16,-12 1 0 15,-10 3 1-15,-15 5-1 16,-9 9 0-16,-11 7 0 15,-9 8 0-15,-8 14 1 16,-2 9-1-16,2 8 1 16,-1 11 0-16,8 3 0 15,12 1 0-15,10 0-1 16,15-9 0-16,17-9-1 15,17-13-2-15,11-19-3 16,27 0-14-16,-10-33-13 16,21 2-5-16,-11-20-2 15,12 1 1-15</inkml:trace>
  <inkml:trace contextRef="#ctx0" brushRef="#br1" timeOffset="54752.1315">18461 13178 95 0,'-33'46'37'15,"4"21"3"-15,-8-2-3 16,9 17-34-16,-1 3-1 16,4 1-1-16,5-1-1 15,6-9-2-15,6-4-3 16,2-23-11-16,19 3-23 15,-11-30 0-15,14-6 0 16,-16-16 0-16</inkml:trace>
  <inkml:trace contextRef="#ctx0" brushRef="#br1" timeOffset="55081.1505">18206 13500 91 0,'0'0'39'15,"-5"11"1"-15,20 3-1 16,3-7-36-16,15-5-1 15,6-5 0-15,11 0 0 16,0-3 0-16,1-1-1 16,-4 0 0-16,-4 2 0 15,-9 3 0-15,-4 3 0 16,-12 4 0-16,-6 5 0 15,-9 3 0-15,-5 10 0 0,-5 3-1 16,-6 7 1-16,-3 6-1 16,-1 2 0-16,-3 4-1 15,1-4 0-15,7-2-2 16,1-8-1-16,10-4-5 15,1-27-8-15,15 2-14 16,-4-27-8-16,16-5 1 16,-3-20-2-16</inkml:trace>
  <inkml:trace contextRef="#ctx0" brushRef="#br1" timeOffset="55216.1582">18655 13296 94 0,'-21'-11'37'0,"-7"1"0"15,13 23-3-15,3-2-34 16,8 1-6-16,19 12-22 0,-4-9-8 15,17 8-1-15,1-9-1 16</inkml:trace>
  <inkml:trace contextRef="#ctx0" brushRef="#br1" timeOffset="55855.1948">19039 13521 90 0,'-24'27'39'15,"-17"-2"0"-15,5 14 0 16,-8 0-34-16,6 4-1 15,5 0-1-15,8 1-1 16,9-6 0-16,13-2-1 16,13-11-1-16,12-10 0 0,10-9-1 15,7-12 0-15,4-6-1 16,-1-10 0-16,1-8 0 15,-8-6 0-15,-6-4 0 16,-8-3 0-16,-6-1 1 16,-8 2 0-16,-7 4 1 15,-5 2 0-15,-2 9 0 16,0 5 1-16,-1 9-1 15,8 13 1-15,-1-11 0 16,11 12 0-16,9 2 0 16,4 0 1-16,6 1 0 15,5-2-1-15,2 0 1 16,-2 0-1-16,-1 2 1 0,-8 2-1 15,-6 4 0-15,-8 6-1 16,-7 6 1-16,-8 8 0 16,-7 6-1-16,-7 6 1 15,-2 3 0-15,0 0 0 16,3-2-1-16,4-7 0 15,5-8 1-15,11-16-1 16,11-14 0-16,13-15 0 16,11-17 0-16,9-7 0 15,3-7 1-15,7-5-1 16,-6 5 0-16,-2 4 0 15,-10 9 1-15,-9 18-1 16,-15 17 0-16,-10 15 1 16,-10 15-1-16,-5 8 0 0,1 11-2 15,-5 0-2-15,12 9-9 16,-8-22-7-16,23 13-9 15,-11-28-8-15,20 2-4 16,-3-17-2-16,10-4 2 16</inkml:trace>
  <inkml:trace contextRef="#ctx0" brushRef="#br1" timeOffset="56500.2315">15323 14633 68 0,'16'-9'39'0,"-8"-2"-2"15,-8 11 2-15,-2 11-33 16,1 9-1-16,-5 7-1 0,1 13-2 16,-3 9 0-16,3 12-2 15,-6 7 0-15,4 6 0 16,1 0-1-16,2-5-2 15,4-8 0-15,1-10-1 16,9-5-11-16,-8-30-22 16,17-9 0-16,-4-25-2 15,10-8 1-15</inkml:trace>
  <inkml:trace contextRef="#ctx0" brushRef="#br1" timeOffset="56823.2501">15359 14587 93 0,'-5'-20'38'15,"24"13"1"-15,1-14-6 16,15 9-30-16,10 0 0 16,10 4-1-16,5 3 0 15,4 10 0-15,-4 6-1 16,-5 11 1-16,-14 13-2 15,-12 13 1-15,-15 10-1 16,-17 9-1-16,-18 8 1 16,-14 1-1-16,-11 1 0 15,-11-1 0-15,-3-8 1 16,-2-10-1-16,9-11 0 15,2-15 0-15,15-12-3 16,9-19-3-16,27-1-12 16,-13-29-15-16,32 5-5 0,3-19-2 15,18 4 2-15</inkml:trace>
  <inkml:trace contextRef="#ctx0" brushRef="#br1" timeOffset="57041.2626">16097 14824 76 0,'-12'15'41'0,"8"17"-3"16,-15-5 2-16,9 12-36 15,-9-1-1-15,6 8-1 16,0 2-1-16,3-4-1 15,8-3-3-15,0-13-2 16,14-2-8-16,-12-26-20 0,25-3-5 16,-8-24-2-16,12-4 2 15</inkml:trace>
  <inkml:trace contextRef="#ctx0" brushRef="#br1" timeOffset="57184.2708">16128 14685 81 0,'-14'-41'40'0,"-15"-3"-1"15,12 21 2-15,-3-1-36 16,6 10-4-16,14 14-6 15,-12-10-15-15,24 21-18 16,-12-11 0-16,33 28-2 16,-14-17 1-16</inkml:trace>
  <inkml:trace contextRef="#ctx0" brushRef="#br1" timeOffset="57674.2988">16870 14915 36 0,'-26'3'32'16,"-5"-11"3"-16,8 0-1 15,-9-14-20-15,14 6-6 16,-8-10 0-16,7 11 3 15,-6-5-5-15,0 13 1 16,-5 4-2-16,0 12-1 16,-9 7-1-16,1 15 0 0,-4 8-1 15,3 11-1-15,3 6 1 16,5 1-2-16,4-4 1 15,14-6 0-15,15-12 0 16,13-12 0-16,11-15-1 16,17-16 0-16,10-16 0 15,8-12 0-15,1-6 0 16,2-3 0-16,-8 0 0 15,-9 5 0-15,-6 3 0 16,-14 7 1-16,-7 11-1 16,-11 5 1-16,-9 14-1 15,0 0 0-15,-9 15 0 16,1 3-1-16,0 8-1 0,-3 4-1 15,7 5-3 1,-3-5-7-16,15 19-8 0,-10-24-10 16,19 15-8-16,-4-16-1 15,19 0 1-15</inkml:trace>
  <inkml:trace contextRef="#ctx0" brushRef="#br1" timeOffset="58326.3361">17449 14926 53 0,'-36'-12'36'15,"12"4"-1"-15,-9-12 1 16,15 8-26-16,-8-4-3 15,5 8 0-15,-5 1-1 16,2 13-1-16,-5 6 0 16,2 12 0-16,-2 8-2 15,2 11 0-15,2 2 0 16,5 4-2-16,7-1 0 15,7-7-1-15,12-10 1 16,10-10-1-16,11-16 0 16,8-11 0-16,6-16 0 15,7-8 0-15,-1-8 1 16,2-4-1-16,-7 0 0 15,-5 1 0-15,-9 4 0 16,-9 8 0-16,-6 8 0 0,-13 21 0 16,0 0 0-16,-13 12 0 15,-3 21 0-15,-2 14 0 16,-6 15-1-16,-2 16 2 15,-2 14-1-15,2 10 0 16,-2 6-1-16,-1 1 1 16,4-3 0-16,0-8-1 15,5-12 1-15,4-16-2 16,3-18 2-16,2-19 0 15,4-18 0-15,7-15 1 16,-4-37-1-16,5-6 0 16,4-13 1-16,3-13-1 15,-1-11 0-15,3-6 1 16,3 0-1-16,0 4 0 0,0 9 0 15,-2 11 0-15,3 11-2 16,2 11-1-16,10 15-4 16,-7 1-6-16,25 24-6 15,-9-18-5-15,32 18-7 16,-2-22-7-16,26 7-1 15,4-15 2-15</inkml:trace>
  <inkml:trace contextRef="#ctx0" brushRef="#br1" timeOffset="59400.3975">17730 14990 30 0,'1'-13'34'0,"-1"13"2"0,-1-11-1 16,1 11-11-16,0 0-15 16,-10 2 0-16,-2 1-3 15,5 10-2-15,-3 3 0 16,1 8-1-16,-1 6-1 15,1 5 0-15,3 3-1 16,-3 0 1-16,3-3-1 16,3-5 0-16,-1-7 0 15,1-6 0-15,3-17 0 16,0 0 0-16,0 0-1 15,19-28 0-15,-5 2 1 16,1-5-1-16,4-4 1 16,1-3-1-16,-1 1 1 0,1 3-1 15,-1 2 0-15,-6 9 0 16,1 4 0-16,-2 6 0 15,1 8 0-15,1 3-1 16,2 8 0-16,1 0-1 16,6 4-1-16,2-2-1 15,9 4-2-15,1-9-2 16,13 7-3-16,-11-14-9 15,16 12-9-15,-15-13-6 16,5 6-1-16,-10-7 3 16,-1 6 23-16,-13-7 8 15,-19 7 6-15,16-10 10 16,-23-5 11-16,7 15 8 15,-18-19 2-15,18 19-1 16,-24-23-21-16,14 16-4 0,-8-5-3 16,4 8 0-16,-5 0-2 15,-1 9 0-15,-8 5 0 16,-1 10-1-16,-2 4 0 15,1 11 0-15,0-1-1 16,3 7-1-16,5-2 0 16,8-5 0-16,13-2 0 15,10-9-1-15,10-11 0 16,9-7 0-16,10-11 0 15,6-7 0-15,2-6 0 16,2-8-1-16,-3-3 1 16,-6-3 0-16,-5 4-1 15,-10 0 1-15,-4 3 0 16,-10 3-1-16,-3 6 1 0,-7 5 0 15,0 12 0-15,0 0 0 16,-17 9-1-16,6 11 1 16,1 5 0-16,-2 7 0 15,4 3 0-15,0 2-1 16,8-3-1-16,4-6 0 15,10-5-2-15,5-17-2 16,15-4-3-16,-4-23-7 16,21 8-7-16,-13-27-7 15,14 8-5-15,-11-14 0 16,4 9 0-16</inkml:trace>
  <inkml:trace contextRef="#ctx0" brushRef="#br1" timeOffset="59911.4268">18724 14865 63 0,'0'0'36'0,"-28"15"0"15,14 11 1-15,-13-3-26 16,7 10-4-16,-1 5-2 15,5 6-1-15,-4-1-1 16,7 2 0-16,4-7-2 16,2-5 0-16,5-9 0 15,3-8-1-15,-1-16 1 16,17-3-1-16,-4-15-1 15,3-8 1-15,3-6 0 16,2-5-1-16,-3-1 2 16,2-1-2-16,-3 5 1 15,-3 5 0-15,-1 5 0 16,-4 7 0-16,-9 17 0 0,10-13 0 15,-10 13 0 1,4 13 1-16,-4 1-1 0,0 4 0 16,0 1 0-16,4-2 1 15,1-1-1-15,4-4 1 16,3-7-1-16,10-8 0 15,3-7 1-15,8-10-1 16,4-3 1-16,2-6 0 16,-1-1-1-16,-1 2 0 15,-5 2 1-15,-5 6-1 16,-7 8 0-16,-5 7 1 15,-15 5-1-15,9 21 0 16,-11 2 0-16,-4 10 0 16,-1 4 0-16,1 2-2 0,4 3-1 15,-1-6-2 1,14 3-7-16,-9-22-7 0,32 7-6 15,-12-32-6-15,22 4-8 16,-1-21 1-16,12 1 1 16</inkml:trace>
  <inkml:trace contextRef="#ctx0" brushRef="#br1" timeOffset="60229.445">19529 14789 81 0,'-23'6'39'0,"-14"-2"0"15,8 16 0-15,-10 0-35 16,14-1-3-16,2 1 1 15,8 4 0-15,7-2 0 16,7-2-1-16,8-4-1 0,9-4 1 16,4-2-1-16,4-3 0 15,4-3 0-15,-3 0 0 16,0-2 0-16,-3 0 0 15,-6 1 0-15,-16-3 0 16,14 9-1-16,-14-9 1 16,-7 14-1-16,-7-5-1 15,0 6 0-15,-10 0-1 16,1 7-2-16,-9-8-6 15,11 20-11-15,-17-21-7 16,13 17-9-16,-8-17-1 16,11 3 1-16</inkml:trace>
  <inkml:trace contextRef="#ctx0" brushRef="#br1" timeOffset="61014.4899">15805 15826 38 0,'30'-27'35'16,"7"10"1"-16,-16-8 1 15,2 10-29-15,-18-6 0 16,-5 21 1-16,-19-9-4 15,-10 18 0-15,-14 6-1 16,-8 10 0-16,-11 10-2 16,-1 9 1-16,-3 6-1 15,6 7 0-15,8-1 0 16,10 0 0-16,17-6-1 15,16-8 0-15,14-10-1 16,18-11 1-16,13-14-2 16,12-9 1-16,6-4 0 15,3-8 0-15,-1 3 0 16,-8 6-1-16,-8 6 1 0,-9 8 1 15,-17 14-1-15,-14 11 0 16,-14 6 1-16,-10 9-1 16,-9 2 0-16,-1 1 0 15,-5-4 0-15,3-5-2 16,9-7 0-16,2-15-2 15,18-3-5-15,0-30-11 16,28 12-8-16,-8-31-10 16,22 6-3-16,-4-15 2 15</inkml:trace>
  <inkml:trace contextRef="#ctx0" brushRef="#br1" timeOffset="61815.5356">16118 16285 57 0,'-4'-15'37'16,"4"15"0"-16,-4-15 0 0,4 15-32 15,0 0 0-15,-14 18-2 16,3 1 1-16,6 12-1 16,-7 6 0-16,5 15-2 15,-3 1 2-15,3 4-2 16,-2-1 1-16,5-1-1 15,0-10 0-15,2-9 0 16,4-10-1-16,3-15 0 16,-5-11 1-16,20-17-1 15,-9-11 0-15,3-10 0 16,1-7 0-16,3-8 0 15,-3-3 0-15,2-3 1 16,-2-2-1-16,1 1 1 16,-1 10-2-16,0 3 2 15,4 8-1-15,-3 7 0 0,5 8 1 16,-2 4-2-16,3 12 0 15,0 7 1-15,0 6 0 16,0 10 0-16,-2 4-1 16,-2 7 0-16,-4 7 1 15,-8 5-1-15,-4 6 1 16,-10 8 0-16,-7 2 0 15,-5 0 0-15,-9-2 0 16,-3-1 1-16,-2-7-1 16,-2-6 0-16,3-8 0 15,1-7 0-15,3-11-1 16,4-6 1-16,2-5 0 15,4-1 0-15,4-3 0 16,5 2 0-16,10 1 0 0,-20 10 0 16,12 7 0-16,-1 13 1 15,-4 10-1-15,0 6 0 16,-3 10-1-16,-3 2 1 15,0 5-2-15,0-3-1 16,9-1-4-16,-3-20-10 16,22 2-7-16,-9-29-9 15,23-8-6-15,2-23 0 16</inkml:trace>
  <inkml:trace contextRef="#ctx0" brushRef="#br1" timeOffset="62337.5655">16550 16438 67 0,'0'0'39'16,"28"10"-2"-16,-10-21 1 0,6-2-36 16,18-4-1-16,6-4 2 15,3-3-2-15,1 0 2 16,-1-6-2-16,-7 4 1 15,-7 0-1-15,-12 2 1 16,-7 3-1-16,-11 5 0 16,-12 2 0-16,-9 8-1 15,-9 6 1-15,-6 5-1 16,-6 10 0-16,-3 6 0 15,-5 4 2-15,5 7-2 16,3-1 1-16,9 0 0 16,9 3 0-16,14-6 0 15,12-6-1-15,13-5-1 16,14-5-2-16,9-10-3 0,13 5-6 15,-5-25-11-15,23 17-11 16,-15-22-4-16,13 8-4 16,-10-14 4-16</inkml:trace>
  <inkml:trace contextRef="#ctx0" brushRef="#br1" timeOffset="62705.5866">17626 15887 67 0,'2'-22'39'0,"-2"22"-1"16,-2-21-2-16,2 21-31 15,-12 16-1-15,0 9-1 16,-7 13-1-16,2 15 0 15,-10 11-1-15,3 10 0 16,-3 3 0-16,4 2 0 16,1-8-2-16,9-10-1 15,10-13-1-15,7-26-4 16,23-9-12-16,-8-44-12 15,26 0-6-15,-2-29-1 16,15-2 1-16</inkml:trace>
  <inkml:trace contextRef="#ctx0" brushRef="#br1" timeOffset="62892.5972">17895 15759 67 0,'0'0'39'0,"-16"-8"-1"16,2 39 2-16,-14 6-29 16,5 23-6-16,-3 11-3 15,4 7-1-15,-1 3 0 16,8-2-1-16,6-5-1 15,3-13-2-15,9-7-3 16,0-31-12-16,22 4-13 16,-10-30-7-16,18 0-2 15,-10-23 2-15</inkml:trace>
  <inkml:trace contextRef="#ctx0" brushRef="#br1" timeOffset="63073.6076">18048 16100 77 0,'-7'31'41'16,"-12"-8"-3"-16,11 20 1 15,-14 4-35-15,9-2-5 16,4 4 1-16,4-7-4 16,3 5-3-16,-7-29-19 15,16 9-12-15,-7-27 0 16,22 4-2-16,-12-26 1 15</inkml:trace>
  <inkml:trace contextRef="#ctx0" brushRef="#br1" timeOffset="63223.6162">18168 15976 61 0,'0'0'42'0,"-21"-12"-4"16,21 12-1-16,-23 13-21 16,9-15-30-16,25 14-24 15,-11-12-1-15,10 12-1 16,-10-12 1-16</inkml:trace>
  <inkml:trace contextRef="#ctx0" brushRef="#br1" timeOffset="63606.6381">18286 16149 74 0,'-3'33'39'16,"-9"-8"-1"-16,9 12 2 15,-8-3-37-15,4 2-1 16,-1-2 0-16,4-3-1 15,-3-5 2-15,1-2-1 16,2-8-1-16,4-16 0 16,0 0 0-16,0 0-1 15,20-21 0-15,-3-6 1 16,5-11-2-16,9-6 2 15,-4 1-1-15,6 0 1 16,-2 6-1-16,-5 5 1 16,-3 11-1-16,-8 15 0 15,-6 9 1-15,-5 11-1 0,-7 11 1 16,-3 3-2-16,-2 3 1 15,1 4-3-15,-1-1-2 16,0-17-10-16,15 20-11 16,-7-37-13-16,8 25-2 15,-8-25 1-15,26 2-1 16</inkml:trace>
  <inkml:trace contextRef="#ctx0" brushRef="#br1" timeOffset="64312.6785">18908 16209 63 0,'13'-2'38'15,"-15"-10"0"-15,2 12-2 16,0 0-28-16,-15 2-3 15,-3-1 0-15,2 6-1 16,-6 5-1-16,0 2-1 16,-1 7 1-16,3 4-2 15,-2 5 1-15,7 3-2 0,2-3 2 16,5 6-4-16,5-7 3 15,6-3-1-15,7-10 0 16,9-9 1-16,7-13-1 16,10-12 0-16,8-8 0 15,4-13 2-15,6-6-2 16,4-6 0-16,1-1 0 15,-6 2 0-15,-4 7 0 16,-10 7 0-16,-9 12 0 16,-10 13-2-16,-11 22 1 15,-12 17 0-15,-15 22 0 16,-7 20 0-16,-10 21 0 15,-9 14 0-15,-7 17 1 16,-1 5 0-16,-4 0 0 0,-1-2 1 16,9-10-1-16,4-19 1 15,6-17-1-15,10-19 0 16,7-23 1-16,6-21-2 15,15-16 2-15,-8-22-1 16,9-13 1-16,4-10 0 16,1-14-1-16,5-6 0 15,4-5 1-15,4 1-1 16,6-2 1-16,5 6-1 15,4 0 0-15,-1 6-3 16,8 18-6-16,-12-12-9 16,18 32-6-16,-22-22-6 15,15 22-10-15,-13-6-2 16,6 13 0-16</inkml:trace>
  <inkml:trace contextRef="#ctx0" brushRef="#br1" timeOffset="64907.7125">17474 17256 52 0,'0'0'39'0,"-14"-14"0"16,14 14-2-16,-4-24-27 15,4 24-5-15,14-18 0 16,-2 22-1-16,-2 11 1 15,0 14-2-15,-5 11-1 16,-2 14 0-16,-7 14 0 16,4-68 0-16,-9 76-2 15,9-76 0-15,-8 83-3 16,8-83 1-16,-8 74-2 15,8-74-12-15,0 64-16 16,-10-24-6-16,16-17-3 16,-6-23 2-16</inkml:trace>
  <inkml:trace contextRef="#ctx0" brushRef="#br1" timeOffset="65116.7245">17231 17294 61 0,'-21'-13'41'15,"1"-1"-1"-15,20 14 0 16,18-14-21-16,14 4-17 15,13-3-2-15,11-1 1 16,10 1-1-16,6 1-1 16,5 4-1-16,-4 3-3 15,4 12-1-15,-13-1-7 16,10 19-17-16,-21-5-8 15,5 9-2-15,-17-6 2 16</inkml:trace>
  <inkml:trace contextRef="#ctx0" brushRef="#br1" timeOffset="65447.7433">18095 17395 75 0,'-21'16'40'0,"-12"-1"0"16,7 14-2-16,-7 6-33 15,4 2-1-15,1 4-1 16,7 3 0-16,7-6 0 15,14-38-1-15,-2 34-1 16,21-11 0-16,3-17 0 16,20-8-1-16,-1-14 1 15,10-5-1-15,-11-9 0 16,7 3 0-16,-21-6 0 15,-10 7 0-15,-12 6 0 0,-13 5-1 16,-6 5 1-16,-7 3-2 16,-2 1 0-16,2 0-2 15,6 1 0-15,5-6-2 16,11 11-7-16,9-23-9 15,26 12-7-15,-12-16-9 16,20 1-2-16,-3-11 1 16</inkml:trace>
  <inkml:trace contextRef="#ctx0" brushRef="#br1" timeOffset="65650.755">18470 16975 89 0,'0'0'40'15,"-24"-2"-2"-15,15 26-5 0,-7 8-32 16,4 10 1-16,2 18-1 15,-5 6 0-15,2 20-1 16,-1 0 0-16,7-39-3 16,1 1 0-16,2-1-11 15,-7 1-16-15,11-48-8 16,-3 82-3-16,3-82 3 15</inkml:trace>
  <inkml:trace contextRef="#ctx0" brushRef="#br1" timeOffset="65845.7659">18291 17433 83 0,'0'0'41'0,"-19"-16"0"0,19 16-1 16,14 8-39-16,-2-2 0 15,10-1-3-15,6 2 0 16,10 1 0-16,6-5-4 15,20 6-10-15,-4-10-16 16,26 5-7-16,-2-7-1 16,17 6 2-16</inkml:trace>
  <inkml:trace contextRef="#ctx0" brushRef="#br1" timeOffset="66393.7974">19203 17500 68 0,'-25'-6'39'0,"-10"-2"-1"16,8 7 0-16,-8 2-33 15,3 7-1-15,-6 3-1 16,5 6 0-16,-5 6-1 15,3 5 1-15,0 1-1 16,8 2 0-16,4 1 0 16,23-32 0-16,-9 22-1 15,23-1 0-15,8-18 0 0,22-7-1 16,6-15 1-16,19-6-1 15,-4-13 1-15,14-5-2 16,-17-2 2-16,-8 1-1 16,-13 6 1-16,-8 8-1 15,-18 7 0-15,-12 10 0 16,-3 13 1-16,-22 6-1 15,3 14 0-15,-6 5 1 16,1 14-2-16,2 1 1 16,7 6 0-16,6-4 0 15,11-7-2-15,11-8 0 16,15-18-2-16,6-13-3 15,24-10-7-15,-14-19-10 0,25-3-7 16,-17-19-8-16,9-4-1 16,-12-9 0-16</inkml:trace>
  <inkml:trace contextRef="#ctx0" brushRef="#br1" timeOffset="66566.8074">19771 16964 71 0,'-2'10'40'0,"-11"12"-1"15,10 34 1-15,-13 9-31 16,3 14-4-16,1 10-3 15,-2 0 0-15,4 4-2 16,10-93-5-16,-5 86-12 16,5-86-16-16,0 84-5 15,0-84-4-15,3 47 1 0</inkml:trace>
  <inkml:trace contextRef="#ctx0" brushRef="#br1" timeOffset="67528.8624">23381 16999 42 0,'0'0'38'16,"-16"5"-1"-16,-4 18 0 15,-29 3-24-15,5 20-5 16,-18 8-3-16,-3 8-1 15,-9 12 0-15,-1 2-2 16,4-1 1-16,7-2-2 16,17-7-2-16,11-17-2 15,36-49-9-15,-11 50-23 16,25-25-3-16,14-10-2 15,16-13 1-15</inkml:trace>
  <inkml:trace contextRef="#ctx0" brushRef="#br1" timeOffset="67943.8861">23251 17490 74 0,'0'0'39'16,"6"-16"-1"-16,15-4-10 16,15 2-23-16,10-2-2 15,9 4 1-15,1-1-1 16,1 4-1-16,-8 7 0 15,-8 6-1-15,-16 5 0 16,-13 11 0-16,-16 7 0 0,-10 10 0 16,-17 8-1-16,-10 5 1 15,41-46 0-15,-51 51-1 16,51-51 1-16,-61 57 0 15,61-57 0-15,-48 58-1 16,48-58 1-16,-39 51-2 16,39-51 3-16,0 0-2 15,-14 54-1-15,14-54-3 16,0 0-11-16,0 0-15 15,66 17-7-15,-3-36-1 16,13-16-4-16</inkml:trace>
  <inkml:trace contextRef="#ctx0" brushRef="#br1" timeOffset="68311.9071">23821 17463 60 0,'-2'-14'38'0,"-12"1"0"16,14 13 0-16,-28-7-29 16,15 12-3-16,-5 2-2 15,5 6 0-15,-4 5-1 16,2 3-1-16,-3 5 0 15,7-2 0-15,0 2-1 16,11-3 0-16,6-3 0 16,6 0 0-16,9-4-1 15,10-5 1-15,6-5-1 16,3 0 1-16,7-3-1 15,-2 1 0-15,-2-1 0 16,-3 2 1-16,-8 1-1 16,-32-6 0-16,0 0 0 15,0 0 0-15,0 0 0 0,24 48 0 16,-24-48 0-16,0 0-1 15,0 0 0-15,-48 50 2 16,48-50-1-16,0 0-3 16,0 0-8-16,-62 34-10 15,62-34-11-15,-22 4-7 16,9-16-1-16,6-9-2 15</inkml:trace>
  <inkml:trace contextRef="#ctx0" brushRef="#br1" timeOffset="68511.9187">23971 17498 71 0,'0'0'42'16,"-22"-11"-1"-16,22 11 0 0,0-16-32 16,13 3-5-16,9-4-1 15,9 1-2-15,6 1 0 16,2-2-1-16,3 7-2 15,-5-1-2-15,2 11-5 16,-18-1-11-16,10 14-15 16,-31-13-5-16,19 17-2 15,-19-17 2-15</inkml:trace>
  <inkml:trace contextRef="#ctx0" brushRef="#br1" timeOffset="69188.9574">23339 17890 43 0,'0'0'33'0,"0"0"2"15,0 0 0-15,-46-46-18 16,46 46-8-16,0 0-3 15,0 0-4-15,0 0 3 16,0 0-1-16,0 0 0 16,15-42-1-16,-15 42-1 15,0 0 0-15,0 0 0 16,0 0-1-16,0 0 0 15,0 0-1-15,53-12 1 0,-53 12-1 16,0 0 0-16,45 1 0 16,-45-1 0-16,0 0 0 15,54 0 0-15,-54 0 0 16,31-5 0-16,7-1 0 15,-6-5 0-15,-7-6 0 16,-11 3-1-16,-5-1 0 16,-9 15-2-16,-6-11 0 15,6 11-2-15,-9 3-3 16,9-3-4-16,0 0-11 15,0 0-13-15,0 0-1 16,0 0 2-16,0 0 0 16</inkml:trace>
  <inkml:trace contextRef="#ctx0" brushRef="#br1" timeOffset="70157.0123">23457 15767 28 0,'19'-3'35'0,"-19"3"2"16,9 3-2-16,-22 2-13 16,-2 26-14-16,-18 3-1 15,-5 16-2-15,-13 6-2 16,-3 10-1-16,-1-1-2 15,5-4-1-15,7-4 0 16,13-9-3-16,18-7-5 16,5-21-19-16,24 1-8 15,6-20-1-15,22 0 1 16</inkml:trace>
  <inkml:trace contextRef="#ctx0" brushRef="#br1" timeOffset="70495.0321">23618 15994 51 0,'0'0'37'15,"-10"-15"-1"-15,10 15-1 16,-28 8-27-16,15 6-1 16,-4 2-1-16,4 12-2 15,-4-4-1-15,7 7 0 16,4-2-2-16,3 0 1 15,8-5-1-15,9-3 0 16,4-6-1-16,9-8 0 16,2-1 1-16,1-4-1 15,-1 0 1-15,-3 2-1 16,-4 3 1-16,-8 5-2 15,-7 8 1-15,-11 4-2 16,-6 7 1-16,-7 1-1 16,-3 1 1-16,-2-2-3 0,0-3-2 15,3-16-2-15,18 4-18 16,-7-28-10-16,19-3-2 15,-1-21 1-15</inkml:trace>
  <inkml:trace contextRef="#ctx0" brushRef="#br1" timeOffset="70676.042">23704 15951 69 0,'-14'-3'38'0,"-7"-7"-2"16,21 10 1-16,0 0-32 15,12-7-2-15,15-1-1 16,13-5-1-16,13-1-4 15,3-16-14-15,16 17-20 0,-12-12 0 16,5 11-2-16,-14-6 0 16</inkml:trace>
  <inkml:trace contextRef="#ctx0" brushRef="#br1" timeOffset="71630.097">23238 14373 69 0,'11'-6'37'16,"-11"-3"-2"-16,0 9 1 15,0 0-29-15,8 23-2 16,-18 5-1-16,-4 13 0 16,-12 11-1-16,-5 14 0 15,-8 6-2-15,-7 11 0 0,-2 0-1 16,-1-3 0-16,8-10-2 15,7-10-2-15,13-9-1 16,7-19-3-16,21-7-1 16,-7-25-10-16,43-7-17 15,-12-18-1-15,13 2 1 16,-2-18 17-16,11 7 11 15,-10-6 5-15,-1-1 6 16,-2 11 10-16,-17-7 19 16,4 11 4-16,-19 0-1 15,3 15-13-15,-20-6-10 16,9 17-2-16,-19-2-4 15,3 11 0-15,-5 3-2 16,2 6-2-16,3 0 0 16,4 4-2-16,4-2 1 0,9 0-1 15,9-4 0-15,7-2 1 16,7-3-1-16,8-2 0 15,4 0 0-15,-1 4 1 16,-1 0-1-16,-5 2 0 16,-6 3 0-16,-5 3 0 15,-13 2 0-15,-9 1 1 16,-6 2-2-16,-10-2 0 15,-1-1-2-15,-6-6-1 16,7 6-9-16,-10-24-15 16,21 9-10-16,-10-18-1 15,19 10 1-15</inkml:trace>
  <inkml:trace contextRef="#ctx0" brushRef="#br1" timeOffset="71818.1078">23426 14655 88 0,'-5'-16'41'16,"5"16"-2"-16,13-12 0 15,9 9-35-15,-2-5-3 16,4-5-2-16,10 0-2 15,-2-7-6-15,15 12-17 16,-16-15-13-16,9 10 2 16,-12-9-3-16</inkml:trace>
  <inkml:trace contextRef="#ctx0" brushRef="#br1" timeOffset="72453.1441">23117 13019 81 0,'0'0'37'16,"0"0"-1"-16,0 13 1 15,-18 7-30-15,0 17-1 16,-13 8-3-16,-8 14 0 16,-10 10-2-16,-8 10 0 15,-5 3 0-15,0 2-1 16,4-6-1-16,7-10-4 15,15-8-3-15,5-29-14 16,30-2-15-16,1-29 0 16,32-2 0-16,1-25 0 15</inkml:trace>
  <inkml:trace contextRef="#ctx0" brushRef="#br1" timeOffset="72770.1623">23137 13344 71 0,'13'-25'37'15,"1"18"-1"-15,-14 7 1 16,0 0-25-16,-26 20-4 15,6 8-3-15,-8 1-1 16,3 6-2-16,2-2 0 16,4 1-1-16,10-8 0 15,6-3 0-15,15-8-1 16,11-3 0-16,8-6 0 15,9-4 0-15,4-1 0 16,0-1 0-16,-5 1 1 16,-3 6-1-16,-10 2 0 0,-12 10 0 15,-14 5 0-15,-9 2 0 16,-6 3-2-16,-5 0-1 15,3 1-3-15,-9-18-13 16,19 10-18-16,-7-24-1 16,14 2-1-16,6-21 2 15</inkml:trace>
  <inkml:trace contextRef="#ctx0" brushRef="#br1" timeOffset="72937.1718">23349 13251 96 0,'4'-15'39'15,"1"-6"0"-15,16 12-2 16,2-5-33-16,14-4-6 0,14 6-8 16,-11-11-27-16,15 9 1 15,-15-3-2-15,1 10-1 16</inkml:trace>
  <inkml:trace contextRef="#ctx0" brushRef="#br1" timeOffset="73522.2053">22920 11957 87 0,'13'-10'37'16,"-3"12"0"-16,-10-2 0 15,-10 20-30-15,-9 5-3 16,-4 16-1-16,-11 11-1 16,-9 11-1-16,-9 7-1 15,-1 5 1-15,1 1-4 16,3-8-2-16,15 6-16 0,1-27-16 15,24-4 1-15,7-20-3 16,27-7 1-16</inkml:trace>
  <inkml:trace contextRef="#ctx0" brushRef="#br1" timeOffset="73872.2253">23113 12160 97 0,'0'0'37'16,"-27"-13"2"-16,8 26-2 15,-6 3-33-15,4 8-1 16,1 2 0-16,5 5-1 16,3 1-1-16,7-1 0 0,7-2-1 15,6-5 1-15,7 0-1 16,5-5 1-16,3-1-1 15,4-3 1-15,-3 0-1 16,-1 2 1-16,-7 1 0 16,-1 0-2-16,-5 2 2 15,-7 0-3-15,-8 2 2 16,-3-1-2-16,-3 1 1 15,-4-4-3-15,-2 1 0 16,-2-10-4-16,14 9-16 16,-8-19-14-16,13 1 0 15,-4-11 0-15,15 0 1 16</inkml:trace>
  <inkml:trace contextRef="#ctx0" brushRef="#br1" timeOffset="74042.235">23191 12102 102 0,'-5'-27'38'0,"12"16"1"16,0-5-2-16,16 3-35 16,10 5-5-16,-4-10-21 15,15 11-14-15,-11-6 0 16,6 9-1-16,-13-4 0 15</inkml:trace>
  <inkml:trace contextRef="#ctx0" brushRef="#br1" timeOffset="74619.268">22708 10938 102 0,'0'0'36'0,"0"0"2"0,-16 26-4 15,-3 8-31-15,-18 8 0 16,-5 16-3-16,-10 11 1 16,-8 12-2-16,0 1 1 15,0-2-2-15,6-3-1 16,15-13-1-16,19-3-11 15,5-26-21-15,27-10 0 16,11-25-2-16,22-7 1 16</inkml:trace>
  <inkml:trace contextRef="#ctx0" brushRef="#br1" timeOffset="74935.2861">22883 11153 79 0,'-31'-12'38'0,"9"22"-1"16,-12 1 1-16,11 15-20 15,-4-4-14-15,9 5-1 16,4-5 0-16,11 4-2 16,10-4 0-16,11-5 0 15,8-2-1-15,10-4 1 16,4 1-1-16,-1-1 1 15,-3 2-1-15,-5 3 1 16,-8 3-1-16,-8 4 1 16,-9 0-1-16,-12 6 0 15,-9 0 0-15,-5-3-2 16,-4-2-1-16,-1-6-3 15,11 4-15-15,-8-20-18 16,22-2 2-16,-10-12-3 0,23-5 2 16</inkml:trace>
  <inkml:trace contextRef="#ctx0" brushRef="#br1" timeOffset="75123.2963">22970 11078 114 0,'10'5'41'0,"3"-6"0"15,17 5-2-15,13-5-37 16,2-3-4-16,9 1-5 16,-9-13-20-16,11 14-14 0,-11-7 1 15,2 7-2 1,-12-3 0-16</inkml:trace>
  <inkml:trace contextRef="#ctx0" brushRef="#br2" timeOffset="82024.6916">24474 9034 70 0,'-11'0'34'16,"-11"-3"-2"-16,-2 6 0 15,-10-7-26-15,-7 7-4 16,-10-3-1-16,-8 1 1 15,-9-1-1-15,-8-1 0 16,-9-1 0-16,-9 2 1 16,-9-3 1-16,-7 1 0 15,-12-1 0-15,-4 2 1 16,-13-2-2-16,-10 4 1 15,-11 0-1-15,-10 3-1 16,-10-2 0-16,-5 5 0 16,-8-1-1-16,-5 0 1 15,-6 3-1-15,-2-4 1 16,0 2-1-16,-5 1 1 0,-8 0-1 15,-1 3 1-15,-2-1-1 16,-8-1 0-16,0 2 1 16,-2-1-1-16,-2 0 0 15,2-1 1-15,7-1-1 16,2-1 0-16,5-3 0 15,8 1 0-15,3-2 0 16,6 0 0-16,-2 0 0 16,5 0 0-16,5 4 0 15,-4 1 0-15,2 4 0 16,3 1-1-16,2 2 1 15,1 1 0-15,9 1-1 16,8-3 1-16,7-3-1 16,9-1 1-16,16-3 0 15,9-6-1-15,7-1 1 0,13-3-1 16,9-2 1-16,8 0 0 15,9 0-1-15,8 1 1 16,6-1-1-16,5 4 1 16,7 1-1-16,7 2 0 15,4 2 1-15,5 0-1 16,4 2 1-16,3 0 0 15,6 1 0-15,7-1 0 16,3-2 1-16,5 1-1 16,15-5 0-16,-16 4-1 15,16-4 1-15,0 0 0 16,0 0 0-16,0 0 0 15,11 12 0-15,-11-12 0 16,14 10 0-16,-14-10 1 0,17 18-1 16,-9-4 0-16,-1 3 0 15,-3 7 1-15,0 6 0 16,-4 7 0-16,0 9 0 15,-3 7 1-15,0 6-1 16,1 9 0-16,-3 6 0 16,2 9 1-16,1 3-3 15,0 8 2-15,1 4-2 16,-1 7 2-16,-1 9-2 15,2 1 2-15,-4 6-3 16,2 1 1-16,-2 4 1 16,1 4-1-16,-2 3 1 15,4-3 0-15,-1 3 0 0,3-2-1 16,0 4 1-16,0 4 0 15,4 1 1-15,2 1 0 16,3-1 0-16,0 4-3 16,0 2 2-16,4 5 1 15,1 0-1-15,0 0 1 16,1 3-1-16,-1 4 0 15,1 4 0-15,0 0 1 16,-1-2-2-16,0 0 0 16,-1-1 1-16,-2 2 0 15,1-7-2-15,-2-2 0 16,-1 0 1-16,1-3-2 15,-1 1 2-15,3-2 1 16,0 1-1-16,1-1-2 0,0 0 3 16,-1 3-1-16,2-2 1 15,-1-3-2-15,-1 2 2 16,-3-5-2-16,0-7 2 15,1-1-1-15,-5-8 1 16,1-7 0-16,0-5 0 16,1-9 1-16,-3-7-1 15,3-8 1-15,0-4 0 16,3-12 0-16,-3 0-1 15,1-8 1-15,-8-67-1 16,10 62 0-16,-10-62 0 16,2 62 1-16,-2-62 0 15,4 69-1-15,-4-69 1 16,-6 74 0-16,6-74 0 15,-2 65-1-15,2-65 0 0,-5 66-2 16,5-66 3-16,1 63-1 16,-1-63-1-16,3 60 0 15,-3-60 1-15,8 59 0 16,-8-59 0-16,14 48 1 15,-14-48-2-15,0 0 2 16,38 58 0-16,-38-58-3 16,0 0 2-16,56 39-1 15,-56-39 1-15,46 21-1 16,-46-21 2-16,61 16-4 15,-61-16 2-15,76 13 1 16,-76-13 0-16,93 8 3 16,-35-3-3-16,3-1-1 15,6 2 1-15,6-1 0 0,4 1 0 16,8-1 0-16,5-2 0 15,5 3-3-15,8-1 3 16,3-1 0-16,5 0-1 16,4 1 1-16,4 4 0 15,3-1 1-15,2 0 0 16,1 1 2-16,1 0-1 15,4-1 0-15,-2 4 0 16,5-3 1-16,2-2-2 16,0 3 0-16,4-1-1 15,-2 1-1-15,4-3 1 16,1 0 1-16,0-2-1 15,3 0 1-15,0-2-1 16,1 0 1-16,-1 0-1 0,0-1 1 16,1 1-1-16,-1-2-1 15,0-1 1-15,-4 0 0 16,2 1-1-16,-2 0 1 15,-2-1 0-15,0 0 0 16,-3 0 0-16,-2 1 0 16,-1 2-1-16,-1-3 1 15,-1 2 0-15,1-2 1 16,2-2-2-16,-2 1 1 15,1-4 0-15,-2 0 0 16,2 1 1-16,-1-2-1 16,2-2 1-16,0 0-1 15,-2-1 0-15,-1-1 1 0,1 0 0 16,-4 1-1-1,1-3 0-15,-4 2 0 0,-6-1-1 16,-3 3 0-16,-5-1 2 16,-3-1-1-16,-3 1-2 15,-5 0 2-15,-5 3-1 16,-2 0-1-16,-10 1 0 15,-1 2 2-15,-6 0 0 16,-6 3-3-16,-3-1 3 16,-2 2-2-16,-6 2 2 15,1-1 3-15,-4 1-3 16,1 0 1-16,-5 0-2 15,0 1 2-15,-1-2-1 16,-4 1 2-16,-1-3-2 0,-46 0-2 16,86 0 2-16,-86 0-2 15,73-3 2-15,-73 3 1 16,62-8-1-16,-62 8-1 15,0 0 1-15,62-17 3 16,-62 17-3-16,0 0 2 16,0 0-2-16,0 0 2 15,0 0-2-15,38-52 1 16,-38 52 0-16,0 0-1 15,-4-44 1-15,4 44-1 16,0 0-1-16,-7-61 0 16,7 61 1-16,-4-51-1 15,4 51 0-15,-4-63 0 16,-19 12 0-16,21-22 0 15,-4-4 0-15,1 4 2 0,-4-9-2 16,6 5 2-16,-3-3-1 16,6 6 0-16,-4 2-2 15,2 0 1-15,0-5 0 16,-4 0-1-16,0-5 1 15,-2-1 0-15,-1-8 0 16,0-1 0-16,-1-6 1 16,0-4 1-16,1-6-1 15,-2-5 1-15,1-7-1 16,-4-2 1-16,1-4-1 15,-3-2 1-15,0 1-1 16,-1-3 1-16,-2 0-1 16,4-3 1-16,-2 4-1 15,2-4 1-15,3 2 0 0,2-4 0 16,1-2 0-16,2-3 0 15,5 1 1-15,0-4 0 16,-1-6-1-16,4-1 1 16,-1 1-1-16,-1-2 0 15,1 1 0-15,-3-2 1 16,0 2-1-16,3-2 0 15,-3 6-1-15,2-2 1 16,2-4-1-16,0 4 1 16,4 2-1-16,6-1 0 15,1 8 0-15,-2 0 1 16,3 3-1-16,0 2 0 15,-5 9 1-15,-2 3-1 16,-5 2 1-16,-10 5 0 0,-4 2 1 16,-2 3-1-16,-5 4 0 15,-2 1 1-15,0 1-1 16,0 1-1-16,0 1 2 15,7 1-2-15,3-1 1 16,4 3-1-16,4-3 1 16,4 6-1-16,2 1 1 15,0 2-1-15,3 7-1 16,0 5 0-16,-5 9 0 15,0 3 0-15,-4 10 1 16,-2 7-1-16,-2 8 0 16,-2 6 1-16,-1 5 0 15,1 7 0-15,2 5 0 16,0 5 0-16,3 2 0 15,3 3 0-15,2 11 0 0,-4-16 0 16,4 16 0-16,6-12 0 16,-6 12 0-16,7-12 0 15,-7 12 1-15,6-13-1 16,-6 13 0-16,8-15 1 15,-8 15-1-15,2-13 0 16,-2 13 1-16,0 0-1 16,0 0 0-16,0 0-1 15,0 0 0-15,0 0-2 16,0 0-1-16,0 0-7 15,0 0-23-15,0 0-5 16,0 0 0-16,-11-6-2 16</inkml:trace>
  <inkml:trace contextRef="#ctx0" brushRef="#br2" timeOffset="89346.1103">16308 16966 14 0,'10'-6'17'16,"-10"6"-2"-16,24-6-1 15,-11 1-2-15,13 8-1 16,-4-7-1-16,11 6 5 15,0-6-11-15,8 1-1 16,5-1-2-16,8 1 0 16,3-4 0-16,8 4-1 15,5-1 1-15,3 1-1 16,4 0 0-16,5 0 1 0,4-1 1 15,4 1-1-15,0 0 2 16,5 2-1-16,-1-2 1 16,6 1-1-16,-3-5 1 15,9 3-1-15,-1-3 0 16,4 1-1-16,2-2 0 15,0 0 0-15,1 0 0 16,0 3 0-16,-1 2-1 16,-4 1 1-16,-4 2 0 15,-1 0 0-15,-6 3 0 16,0-2-1-16,0-1 1 15,0 0 0-15,3-1 0 16,0-3 0-16,6-2-1 16,-3 0 1-16,3-4 0 0,0 0-1 15,2 1 1-15,-2-2-1 16,-3 0 1-16,-2 3-1 15,-4 2 0-15,-1 0 1 16,-5 3-1-16,1 0 0 16,-4 1 0-16,1 1 0 15,-1-4 0-15,1 3 0 16,-1-4 1-16,4 1-1 15,2-6 1-15,1 2-1 16,1-1 1-16,3-1-1 16,-1 0 0-16,1 1-1 15,-1 4 1-15,-2-1 0 16,0 3 0-16,-5 2 0 15,-1 1 0-15,0 0 0 0,-4 1 0 16,0 0 0-16,-4 0 0 16,3 1 1-16,-2-1-1 15,-5 0 1-15,-2 2-1 16,1 1 0-16,-7 1 1 15,2-1-1-15,1 1 0 16,-5-1 0-16,2 0 0 16,1-1 0-16,-2 0 1 15,2-1 0-15,-1-1-1 16,-2 0 1-16,4-1 0 15,0 0 0-15,-3-1 1 16,6 2-1-16,0-3-1 16,1 1 0-16,-2 1 1 15,2-1 0-15,-7-1-1 16,2 0 1-16,-4-2 0 0,-3 2 0 15,0-3 0-15,-3-1 0 16,-2 1-1-16,-5 2 1 16,0-1-1-16,-7-1-1 15,-7 5-2-15,-11-6-4 16,1 20-16-16,-29-13-13 15,14-8-2-15,-27-6 1 16</inkml:trace>
  <inkml:trace contextRef="#ctx0" brushRef="#br2" timeOffset="90548.1791">16988 10645 58 0,'18'5'30'16,"-18"-5"-1"-16,13 15 0 16,-1-5-26-16,0-1 0 15,8 4 0-15,5-9 1 16,16 4 1-16,5-8 1 15,16 3-1-15,5-10 0 0,8 4 0 16,7-4-2-16,7 4 0 16,0 0-1-16,3 1-1 15,0 1 0-15,3 5 0 16,0-1 0-16,8 1-1 15,1-1 0-15,5 1 1 16,8-2 0-16,7-2-1 16,2-4 1-16,3 3 0 15,0-2 0-15,1-1 0 16,-1 3 0-16,1 0 0 15,-6 1-1-15,-4 5 1 16,-4 0-1-16,0 1 1 16,2 2-1-16,1-1 0 15,2-2 0-15,0 0 0 16,3-2 0-16,4-3 0 0,3 0 1 15,-2-3-1-15,0-1 0 16,-2 0 1-16,-4-1 0 16,-3 1 0-16,-2 0 0 15,-2-1 0-15,-2 2 0 16,0 0-1-16,-1 1 1 15,2-2-1-15,2 1 1 16,-1-2-1-16,3 0 0 16,-2-5 0-16,-1 2 0 15,0-3 0-15,-6 2 1 16,-4-2-1-16,-4 3 0 15,-9 1 0-15,-10 1 1 0,-7 2-1 16,-13 3 0 0,-10 1 0-16,-11 1-1 0,-3 1 1 15,-10 2 0-15,-6 0 0 16,-5-2 0-16,0 4-1 15,-2 1-3-15,-7-10-11 16,10 10-20-16,-19-7-2 16,18-5 0-16,-18 5-2 15</inkml:trace>
  <inkml:trace contextRef="#ctx0" brushRef="#br3" timeOffset="118057.7526">5284 1325 77 0,'0'0'36'0,"-11"24"-1"16,-1-3-3-16,-5 10-14 15,-2 7-13-15,-2 5-3 16,4 4 1-16,-6 7-1 0,4 6 0 15,-5 0 0-15,1 2-1 16,3-6 0-16,4-8 0 16,2-6 0-16,1-8 0 15,5-11 0-15,4-9 0 16,4-14 0-16,0 0 0 15,5-22 0-15,3-5 1 16,4-11 0-16,2-9 0 16,1-10 0-16,6-12 0 15,-21 69-1-15,24-81 2 16,-24 81 0-16,27-89-2 15,-27 89 1-15,36-82-1 16,-36 82 2-16,36-75-3 16,-36 75 2-16,41-61-2 0,-41 61 1 15,41-49-1-15,-41 49 0 16,50-28 0-16,-34 23 0 15,37 21 0-15,-12 23-1 16,-2 18 0-16,-9 9-1 16,-7 13 2-16,-12 7-1 15,-5 5 0-15,-13-6-1 16,-7-4 0-16,-1-7 0 15,0-10-1-15,1-4-1 16,0-23-6-16,17-7-24 16,-3-30-5-16,0 0 1 15,13-21 0-15</inkml:trace>
  <inkml:trace contextRef="#ctx0" brushRef="#br3" timeOffset="118238.7627">5312 1679 100 0,'-37'-2'37'0,"16"6"2"15,2 0-2-15,19-4-23 16,13-3-11-16,14-7-3 16,19-4-4-16,7-11-5 15,19-4-25-15,-2-4-3 16,8 0 0-16,-9-2-2 15</inkml:trace>
  <inkml:trace contextRef="#ctx0" brushRef="#br3" timeOffset="118619.7847">5314 1093 110 0,'-54'-31'41'0,"54"31"0"16,0 0-1-16,-53-39-37 0,53 39-1 16,0 0 1-16,0 0-1 15,51-30 0-15,-51 30-1 16,73-8 0-16,-24 7 0 15,4-3-1-15,-1 2-1 16,3 1-1-16,-1 0-3 16,2 1-3-16,-7-3-29 15,3 3-3-15,-52 0-1 16,78-4 0-16</inkml:trace>
  <inkml:trace contextRef="#ctx0" brushRef="#br3" timeOffset="120211.8758">8390 1351 70 0,'-1'-12'34'0,"1"12"-1"15,0 0 2-15,-2 10-28 16,2-10 0-16,-12 24-1 16,2-4 0-16,4 5 0 15,-7 7-3-15,1 9 0 16,-4 4-2-16,2 8 1 15,-3 5 0-15,2 4-1 16,0-2 0-16,0-6 0 16,1-9 0-16,5-6 0 15,-1-11 1-15,8-13 0 0,2-15-1 16,5-20 1-16,3-13-1 15,4-7 1-15,2-11-1 16,4-8 2-16,3-10-3 16,1-10 2-16,-22 79 0 15,25-78-1-15,-25 78 1 16,28-80-1-16,-28 80 1 15,30-69-1-15,-30 69 0 16,32-63 0-16,-32 63 0 16,0 0-1-16,57-59 1 15,-57 59-1-15,49-1 0 16,-6 26 0-16,-3 18-1 15,-2 20 1-15,-9 10-1 0,0 15 0 16,-12-5 0 0,-14-8 0-16,-1-11 0 0,-6-8-1 15,-1-10-1-15,-4-8-4 16,8-7-19-16,-13-25-12 15,14-6 0-15,-19-12-1 16,15-9-1-16</inkml:trace>
  <inkml:trace contextRef="#ctx0" brushRef="#br3" timeOffset="120346.8835">8476 1543 114 0,'0'0'39'16,"-16"-10"0"-16,33 11-2 15,15-4-41-15,4-9-32 0,26-2-3 16,-1 1 0-16,13 2-3 15</inkml:trace>
  <inkml:trace contextRef="#ctx0" brushRef="#br3" timeOffset="121564.9532">12678 1471 61 0,'0'0'36'0,"0"0"-1"15,0 0 0-15,-11 7-8 16,6 12-21-16,-10 5-1 15,2 9-1-15,-6 5-1 16,-2 11-2-16,-3 1 2 16,2 1-1-16,-3-6 0 15,4-2-1-15,5-11 1 16,3-4-1-16,3-10 1 15,10-18 0-15,0 0-2 16,3-12 2-16,9-16-2 16,2-8 3-16,3-9-2 0,5-10 1 15,5-12-1-15,-27 67 1 16,25-81 1-16,-25 81-2 15,36-91 1-15,-16 43-2 16,-1 1 1-16,-19 47-1 16,45-86 1-16,-45 86-1 15,45-79 0-15,-45 79 0 16,53-69 1-16,-53 69 0 15,0 0 0-15,102-47 0 16,-64 66-1-16,-1 42 1 16,-15 22-2-16,-13 0 2 15,-9 15-3-15,-5 2 0 16,-9-9 0-16,-2-11-2 15,7-12 0-15,-7-14-4 16,16-4-19-16,-12-26-12 0,14-4 0 16,-2-20 0-16,-1-16 0 15</inkml:trace>
  <inkml:trace contextRef="#ctx0" brushRef="#br3" timeOffset="121706.9613">12726 1565 115 0,'-39'-24'39'15,"18"10"1"-15,3 3-1 16,18 11-36-16,22-4-2 15,20-3-9-15,29 2-30 16,4-1-2-16,21 5-1 16,3-1-1-16</inkml:trace>
  <inkml:trace contextRef="#ctx0" brushRef="#br3" timeOffset="124003.0926">9579 3763 77 0,'6'-11'34'16,"-3"-6"0"-16,5 6 1 15,-6-7-31-15,6 8 1 16,-7-5 1-16,-1 15-2 16,5-11 1-16,-5 11-1 15,-5 21-1-15,-1 3 0 16,-5 9-1-16,-2 12-1 15,-3 7 0-15,-2 9 0 16,0 6-1-16,0-1 0 16,-1-2 0-16,3-5 1 15,3-9-1-15,0-7 0 16,8-13 0-16,0-9 1 15,5-21 0-15,0 0-1 0,8-11 1 16,1-16 0-16,4-12 0 16,3-11 0-16,1-11 1 15,2-7-1-15,2-7 0 16,1-4 0-16,4 1 0 15,-2 1 0-15,0 5 0 16,4 7 0-16,-1 5-1 16,1 10 0-16,-1 9 0 15,2 11 1-15,-2 6 0 16,1 12-1-16,-5 7 1 15,0 10-1-15,0 9 1 16,-3 9-1-16,-5 8 1 16,1 11 0-16,-7 10-1 15,2 6 0-15,-4 10 1 16,-2 7-2-16,-5 3 1 0,1 2 0 15,-4-3-2-15,0-4 1 16,-2-5-2-16,1-12-1 16,4-5-6-16,-11-25-24 15,16-1-4-15,-5-25-1 16,0 0 0-16</inkml:trace>
  <inkml:trace contextRef="#ctx0" brushRef="#br3" timeOffset="124161.1016">9687 3930 98 0,'-29'-15'39'0,"29"15"1"16,0 0-1-16,14-6-25 16,21 2-13-16,15-9-8 0,24 8-28 15,-3-12-5-15,13 3 0 16,-5-8-1-16</inkml:trace>
  <inkml:trace contextRef="#ctx0" brushRef="#br1" timeOffset="139635.9863">20033 969 60 0,'0'0'35'16,"0"0"0"-16,0 0 0 15,0 0-23-15,22-58-3 16,-22 58-2-16,0 0-2 16,0 0 0-16,0 0-1 0,0 0-2 15,0 0 2-15,0 0-2 16,0 0 0-16,1 52 0 15,-10 23-1-15,-8 15 0 16,4 12 0-16,-3-13-1 16,11 9 0-16,6-7 0 15,18-5 0-15,13-34-2 16,10-17 2-16,10-15 0 15,9-14 0-15,3-11 0 16,4-17 1-16,-1-12 0 16,-4-17 0-16,-63 51 0 15,60-65 0-15,-60 65 1 16,46-84-4-16,-46 84 2 15,39-90-3-15,-39 90 0 0,21-92-3 16,-21 92-4-16,14-88-28 16,-14 88 0-16,8-106 0 15,-8 106-1-15</inkml:trace>
  <inkml:trace contextRef="#ctx0" brushRef="#br1" timeOffset="140718.0486">23349 941 78 0,'0'0'37'0,"0"0"-2"16,0 0 2-16,0 0-29 15,-39-58-2-15,39 58-1 16,0 0-1-16,0 0 0 16,0 0-1-16,0 0 0 15,0 0 0-15,0 0-2 16,-25 82 0-16,12-2 1 15,-3 14-2-15,4 11 1 16,0-6-1-16,13 8-1 16,7-4 0-16,17-7 1 15,17-36-2-15,8-17 2 16,9-20 0-16,9-16 0 15,4-20 1-15,3-19 0 0,-2-18 1 16,-4-16-1-16,-69 66 1 16,62-84-1-16,-39 36 0 15,2-5-2-15,-8 2 0 16,-1-2-1-16,-10 3 0 15,-1 0-6-15,-5 50-20 16,1-87-11-16,-1 87 2 16,-4-104-3-16,4 104 1 15</inkml:trace>
  <inkml:trace contextRef="#ctx0" brushRef="#br4" timeOffset="151673.6753">21515 1149 73 0,'30'-100'37'16,"-30"100"-1"-16,21-55 1 15,-21 55-28-15,17-56-3 0,-17 56 0 16,0 0-2-16,19-65 0 16,-19 65 0-16,0 0-1 15,0 0 0-15,0 0-1 16,0 0 0-16,3 54-1 15,-4 22 1-15,-6 19-2 16,0 15 0-16,-5-7-1 16,9 2 0-16,0-9-3 15,3-21-3-15,15-28-24 16,-8-20-7-16,13-14 0 15,-1-14-2-15</inkml:trace>
  <inkml:trace contextRef="#ctx0" brushRef="#br4" timeOffset="152079.6985">22055 1076 97 0,'0'0'40'16,"23"-55"0"-16,-23 55-2 15,0 0-34-15,0 0-1 16,0 0 1-16,0 0 0 16,-70-33-1-16,70 33 1 15,-62 33-1-15,62-33 0 16,-68 41-1-16,68-41-1 15,-37 36-1-15,-15 16 1 16,9-6-2-16,26-2 2 0,17-18-2 16,28 0 2-16,10-8-2 15,14 2 2-15,-5-7-1 16,-1 1 0-16,-7 5 0 15,-6 5 0-15,-4 5 0 16,-10 2 0-16,-1 6-1 16,-8 2 0-16,-1 4-2 15,1-5-1-15,7-3-4 16,-6-22-12-16,22 2-17 15,-9-14-4-15,13-4 1 16,-5-12-3-16</inkml:trace>
  <inkml:trace contextRef="#ctx0" brushRef="#br4" timeOffset="168229.6222">21071 3712 67 0,'16'-8'35'16,"-16"8"0"-16,0 0 0 16,-3-12-24-16,3 12-3 15,0 0-3-15,0 0 0 16,0 0-2-16,2 17 0 15,0-5-1-15,2 11 0 16,-3 8 0-16,-1 12 0 16,-3 8-1-16,-4 9 1 15,-4 4-2-15,-4 3 1 16,-3-2-1-16,-1-2 0 15,2-7-1-15,2-13-1 0,7-5-2 16,1-17-5-16,19-1-27 16,-12-20 1-16,25 2-1 15,-13-19-2-15</inkml:trace>
  <inkml:trace contextRef="#ctx0" brushRef="#br4" timeOffset="168618.6445">20829 3703 92 0,'-15'-5'34'16,"-7"-10"2"-16,22 15 0 15,-23-14-32-15,23 14 1 16,-7-14-1-16,7 14 0 16,23-10-1-16,2 8 0 15,11-2-1-15,13 1 0 16,12-2 1-16,9 2-2 15,8-1 0-15,1 0 0 16,1 0 0-16,-2 0-1 16,-6 1 1-16,-13 2-1 15,-12 1 0-15,-8-1 0 16,-12 3 0-16,-7 2-1 15,-9 2-1-15,-11-6-1 0,4 10-2 16,-4-10-7-16,0 0-25 16,-13 8-1-16,13-8 0 15,0 0 0-15</inkml:trace>
  <inkml:trace contextRef="#ctx0" brushRef="#br5" timeOffset="177891.1748">16128 1202 96 0,'0'0'36'15,"16"-78"2"-15,-16 78-2 16,0 0-32-16,0 0-1 0,0 0 1 15,0 0-2-15,3 27 0 16,-3 29 0-16,-5 10-1 16,-4-3 0-16,-2 6-1 15,3 8 1-15,-7-7-2 16,6-10 1-16,3-9-2 15,0-14-1-15,10-5-6 16,-6-17-26-16,17-3-2 16,-5-19 0-16,12-6-1 15</inkml:trace>
  <inkml:trace contextRef="#ctx0" brushRef="#br5" timeOffset="178170.1908">16243 1229 101 0,'0'0'39'0,"-12"-61"1"16,12 61-1-16,0 0-33 15,-2-70-1-15,2 70-2 16,0 0 0-16,0 0-2 15,50-49 1-15,-50 49-2 16,52-18 0-16,-52 18-1 16,69-22-1-16,-69 22 0 15,70-16-3-15,-70 16-8 16,69-15-24-16,-69 15-3 15,57-6 1-15,-57 6 0 16</inkml:trace>
  <inkml:trace contextRef="#ctx0" brushRef="#br5" timeOffset="178417.2049">16311 1346 87 0,'-23'32'37'0,"4"-7"1"15,15-6 0-15,-5-3-29 16,9-16-2-16,4 13-1 15,10-10-1-15,4-5-2 16,7-3 0-16,5-3-1 16,6-2-1-16,2-2-1 15,5-2 0-15,0 3-2 16,-6-3-3-16,1 6-2 0,-19-4-26 15,9 8-6-15,-28 4 0 16,18 2 0-16</inkml:trace>
  <inkml:trace contextRef="#ctx0" brushRef="#br5" timeOffset="178628.217">16250 1735 101 0,'17'13'39'15,"2"-17"-1"-15,21-3 0 16,1-8-32-16,10-6-2 0,3 0-2 16,6-8-4-16,3 7-21 15,-17-3-16-15,5 10 1 16,-19 5-1-16,-1 6-2 15</inkml:trace>
  <inkml:trace contextRef="#ctx0" brushRef="#br5" timeOffset="182643.4466">18269 3849 73 0,'0'0'34'0,"6"-17"0"16,-6 17 0-16,2-10-28 15,-2 10-1-15,0 0-1 16,7 27 0-16,-11-6 0 15,4 15-1-15,-2 5-1 16,2 11 0-16,-4 5-1 0,-2 6 0 16,0 0-1-16,-2-1-1 15,-3-1 0-15,-2-7-2 16,0-2 0-16,-2-13-4 15,9 7-15-15,-10-26-14 16,13-2 0-16,3-18 0 16,0 0 0-16</inkml:trace>
  <inkml:trace contextRef="#ctx0" brushRef="#br5" timeOffset="182894.4609">18391 3848 95 0,'-18'-10'36'16,"18"10"0"-16,-16-10 1 16,16 10-34-16,13-12-1 15,12 3 0-15,10-3-1 16,5 0-1-16,11 1-1 15,0-4-3-15,8 9-6 16,-12-10-26-16,1 14 1 16,-15-5-2-16,-5 11 0 15</inkml:trace>
  <inkml:trace contextRef="#ctx0" brushRef="#br5" timeOffset="183117.4738">18369 4095 90 0,'-22'21'35'0,"16"2"1"16,6-23 0-16,11 11-32 16,18-13-1-16,13-3-1 15,5-4 0-15,7-4-1 16,3 2-2-16,-2-5-1 15,0 9-3-15,-15-8-10 16,-3 18-20-16,-22-3-1 16,-9 15 0-16,-19-2 0 15</inkml:trace>
  <inkml:trace contextRef="#ctx0" brushRef="#br5" timeOffset="183282.4829">18257 4465 88 0,'-8'15'37'16,"26"-1"0"-16,7-16 1 15,26-3-33-15,14-7-2 16,11-6-8-16,11 1-30 16,-8-9 0-16,2 7-3 15,-17-8-1-15</inkml:trace>
  <inkml:trace contextRef="#ctx0" brushRef="#br6" timeOffset="200628.4753">1758 1407 99 0,'0'0'38'16,"0"0"0"-16,-13 4-2 15,3 10-33-15,3 6-1 16,-1 9-1-16,-1 10 0 15,-2 8 0-15,0 14-2 16,-2 9 2-16,-2 2-2 16,1 1 1-16,1-3 0 15,2-10 1-15,0-8-2 16,5-14 3-16,2-14-1 15,4-24 0-15,0 0 1 16,15-41-2-16,-1-3 3 0,-3-10-2 16,7-10 2-16,-3-7-2 15,2-9 1-15,-3 0-1 16,-14 80 1-16,10-81 0 15,-10 81-1-15,14-69 1 16,-14 69-2-16,8-63 1 16,-8 63 0-16,17-37-1 15,-1 18 0-15,2 18-1 16,4 21 2-16,5 19-3 15,2 16 2-15,1 16-1 16,7 12 0-16,1-9 1 16,-2-6-1-16,-1-8 1 15,-2-10-1-15,-2-14 2 16,4-15-2-16,-2-23 2 0,2-21 1 15,-3-20-1-15,2-15 1 16,-3-16-1-16,-31 74 1 16,26-90 0-16,-14 41 0 15,0-2-2-15,-5-3-2 16,0 0-1-16,-1 8-11 15,4-3-24-15,-10 49-5 16,12-85 0-16,-12 85-1 16</inkml:trace>
  <inkml:trace contextRef="#ctx0" brushRef="#br6" timeOffset="203520.6408">10890 3719 88 0,'9'-24'35'0,"5"9"1"16,-9-6 1-16,4 7-33 15,-9 1 0-15,0 13-1 16,1-13 0-16,-1 13 0 15,-7 11-1-15,-3 9 0 16,-5 7-1-16,-4 10 1 0,-4 12-2 16,-3 5 1-16,0 9-2 15,-2 1 2-15,3-2-1 16,3-5 0-16,2-10-1 15,7-8 2-15,4-14-1 16,8-10 1-16,1-15 0 16,11-12 0-16,1-17 0 15,5-10 0-15,3-12 1 16,0-4-1-16,3-11 0 15,-2-3 0-15,1-2 0 16,-2 3 0-16,1 9-1 16,-6 9 1-16,3 8-1 15,-4 10 1-15,-3 13-1 16,3 14 0-16,0 14 0 15,-1 13 0-15,1 14 1 0,2 10-2 16,1 7 2-16,3 6-1 16,4 2 0-16,3-1 0 15,3-4 0-15,0-7 0 16,3-10 0-16,-2-12 0 15,2-12 1-15,0-12-1 16,-3-17 1-16,-2-11 0 16,-4-15 0-16,0-8 0 15,-5-11 0-15,-2-9-1 16,-3-3 0-16,-1-6 0 15,-1 4-3-15,-3-1-1 16,11 19-27-16,-13-12-7 16,10 14-2-16,-8 3-1 15</inkml:trace>
  <inkml:trace contextRef="#ctx0" brushRef="#br6" timeOffset="206152.7913">24296 3975 0 0,'5'-12'23'0,"-5"12"-4"16,4-20 2-16,-4 20 1 15,4-18 0-15,-4 18-2 16,3-12 5-16,-3 12 0 15,0 0-17-15,0 0-3 16,0 0-1-16,0 0 1 16,0 0-2-16,0 0 0 15,0 0-1-15,-4 25 0 16,-2-4 0-16,-2 9 0 15,-6 5 0-15,-1 8-1 0,-8 6 0 16,-2 4 0-16,-2-3 0 16,-2 1 0-16,1-6-1 15,3-6 1-15,2-6-1 16,7-9 0-16,3-7 1 15,13-17 0-15,0 0 0 16,0 0 0-16,8-26 1 16,4-3 0-16,2-9-1 15,3-8 1-15,3-9-1 16,0-3 1-16,2-7-1 15,-1 2 0-15,2 1-1 16,-2 7 0-16,-2 5 1 16,0 9-1-16,-4 11 0 0,-1 9 0 15,-3 10 0-15,-11 11 0 16,19 8 0-16,-10 11 0 15,0 10 0-15,2 9 0 16,3 11 0-16,0 6 1 16,1 6-1-16,2 0-1 15,3 2 1-15,-1-6 0 16,3-4-1-16,2-8 1 15,-4-8 0-15,2-9-1 16,-1-9 1-16,1-12 0 16,-1-8 0-16,1-7 1 15,1-13-1-15,-3-6 2 16,0-11-1-16,-2-7 0 15,1-12 0-15,2-5 0 0,-2-6-1 16,2-3 1-16,1 3 0 16,-2 3-2-16,1 7 1 15,-4 8-1-15,-1 14-1 16,-6 4-5-16,8 24-27 15,-18-5-4-15,0 13-1 16,0 0-1-16</inkml:trace>
  <inkml:trace contextRef="#ctx0" brushRef="#br7" timeOffset="214950.2945">3995 1248 71 0,'0'0'35'0,"0"0"1"15,0 0 0-15,0 0-26 16,0 0-2-16,0 0-1 15,0 0-2-15,0 0 0 16,-16-52-1-16,16 52-1 0,0 0 0 16,-48 6 0-16,48-6-1 15,-38 20-2-15,-15 20 2 16,-9 7-2-16,-11 0 1 15,3 17-1-15,7 6 1 16,4 6-1-16,15 5 0 16,22-17 1-16,15-4-1 15,12-6 1-15,13-9-1 16,16-9 1-16,9-10-1 15,8-16 0-15,5-16 0 16,6-10 0-16,-1-12 2 16,-4-7-2-16,-4-3 1 0,-6 2 0 15,-13 2 1 1,-7 8-1-16,-8 4 1 0,-8 13-1 15,-11 9 0-15,-2 16-1 16,-7 10-1-16,-2 3 1 16,2 2-1-16,2-1-1 15,5-4-5-15,18-6-24 16,-1-22-10-16,21-13 1 15,0-14-1-15</inkml:trace>
  <inkml:trace contextRef="#ctx0" brushRef="#br7" timeOffset="219188.5369">17519 3719 60 0,'7'-14'36'0,"4"5"-2"16,-11-10 1-16,0 19-12 15,-3-26-17-15,1 12 0 16,-7-3-3-16,0 1 1 15,-8 1-2-15,0 5 2 16,-7 0-3-16,-4 8 2 16,-6 2 0-16,-4 10-1 15,-6 4 1-15,-1 7-2 16,-3 6 2-16,3 6-1 15,0 7 0-15,4 10-1 16,7 4 0-16,5 8 0 0,6 5-1 16,9 4 0-16,6 1 0 15,8 1 0-15,7-4-1 16,8-8 0-16,4-12 0 15,9-8 0-15,2-15 1 16,6-12-1-16,5-12 1 16,3-10 0-16,0-11 0 15,-3-7 2-15,-1-1-2 16,-4-1 2-16,-4-1-2 15,-6 5 1-15,-8 2-1 16,-3 7 1-16,-15 15-1 16,14-8 1-16,-14 8-1 15,2 22 0-15,-2 0 0 0,0 1-2 16,3 6-2-16,-3-7-9 15,15 12-24-15,-9-16-3 16,17 2-1-16,-5-15-1 16</inkml:trace>
  <inkml:trace contextRef="#ctx0" brushRef="#br2" timeOffset="233868.3765">12197 3646 65 0,'0'0'32'0,"0"-19"1"15,0 19-1-15,-2-18-23 16,2 18-4-16,0 0 0 16,0 0 0-16,0 0-2 15,-7 29 0-15,4-3-1 16,-1 10 0-16,0 13-1 15,-1 11 1-15,1 8-1 16,0 6 0-16,1 3-2 0,-1-1 0 16,8-2-3-1,-6-14-5-15,19-1-24 0,-13-21-1 16,13-7 0-16,-5-18-2 15</inkml:trace>
  <inkml:trace contextRef="#ctx0" brushRef="#br2" timeOffset="234292.4008">12187 3695 88 0,'-14'-12'34'0,"14"12"1"0,-4-17 0 16,20 8-31-16,4-5-1 15,13 2-1-15,8-4 0 16,11 1 1-16,8 1-1 15,6 5-1-15,1 3 0 16,1 7-1-16,-7 9 1 16,-5 6 0-16,-11 9 0 15,-9 9-1-15,-13 7 1 16,-13 8-1-16,-12 7 1 15,-13 6-1-15,-11 5 0 16,-12 2 0-16,-13 3 0 16,-7-1 0-16,-4-5 0 15,-4-2 0-15,1-13 0 0,5-10-2 16,3-12 0-16,10-16-5 15,23-4-26-15,-1-24-5 16,18-6 2-16,6-17-2 16</inkml:trace>
  <inkml:trace contextRef="#ctx0" brushRef="#br2" timeOffset="235297.4583">14670 3616 77 0,'0'0'35'16,"0"-10"-2"-16,0 10 3 15,0 0-31-15,0 0 0 16,0 33 0-16,0-4-2 15,1 14 1-15,-3 11-2 16,0 13 0-16,0 9-1 16,-1 1 0-16,-4 2-1 15,3-3 0-15,-2-5-2 16,4-11-3-16,6-2-8 15,-7-26-22-15,15-4 0 16,-12-28-2-16,23 10 1 16</inkml:trace>
  <inkml:trace contextRef="#ctx0" brushRef="#br2" timeOffset="235697.4812">14672 3611 94 0,'-14'-11'36'0,"14"11"0"16,-2-13 0-16,16 7-33 15,9-4-1-15,13 0 1 16,8 0-2-16,13 3 2 15,4 3-3-15,6 9 1 16,3 5 1-16,-4 6-2 16,-8 10 1-16,-7 6-1 15,-14 7 1-15,-14 11-1 0,-17 9 1 16,-18 6-1-16,-15 7 0 15,-12 6 1-15,-11-1-1 16,-7 2 0-16,-5-6 1 16,-3-7-1-16,2-10 0 15,7-15 0-15,5-14 0 16,9-12-2-16,11-8-2 15,3-22-10-15,23 1-21 16,2-16-2-16,23 1-1 16,0-12-2-16</inkml:trace>
  <inkml:trace contextRef="#ctx0" brushRef="#br2" timeOffset="237119.5625">7729 3619 75 0,'-6'-18'32'15,"6"18"1"-15,-10-19 1 16,10 19-28-16,-4-14-1 15,4 14 1-15,0 0-1 16,2 13-1-16,0 8 0 16,5 12-2-16,-2 8 0 15,2 16-1-15,-2 11 0 0,-2 10-1 16,-2 8-2-16,-5-3 0 15,3 0-2-15,-8-10-4 16,12 3-14-16,-10-24-14 16,11-11 1-16,1-22-2 15,10-14 3-15</inkml:trace>
  <inkml:trace contextRef="#ctx0" brushRef="#br2" timeOffset="237472.5827">7766 3568 96 0,'-14'-8'35'0,"28"10"0"0,0-8 1 16,10 10-34-16,14-2 1 15,12 5 0-15,5-1 0 16,6 6-1-16,-1 2 0 16,1 5-2-16,-7-1 1 15,-5 5 0-15,-9 5 0 16,-12 5 0-16,-14 10-1 15,-17 10 1-15,-19 10 0 16,-15 14 0-16,-15 2 0 16,-11 5 0-16,-13-1-2 15,-3-4 0-15,-1-9-1 16,3-18-4-16,18-7-24 15,-3-29-9-15,24-10 1 0,6-23-3 16</inkml:trace>
  <inkml:trace contextRef="#ctx0" brushRef="#br8" timeOffset="253041.4732">9389 1155 60 0,'0'0'32'0,"0"0"1"16,0 0-2-16,48-61-22 16,-48 61-1-16,0 0 0 15,0 0 0-15,0 0-2 16,0 0 0-16,0 0-1 15,0 0 1-15,0 0-2 16,0 0-1-16,0 0-1 16,23 16 0-16,-28 43-1 15,1 15 1-15,-1 11-3 16,-12-11 1-16,6 16-2 15,1 8 1-15,-1-6-1 16,1-25-1-16,7-14-2 16,-2-18-8-16,17-9-24 15,-12-26 0-15,28 10 1 0,-13-26-1 16</inkml:trace>
  <inkml:trace contextRef="#ctx0" brushRef="#br8" timeOffset="253281.4869">9480 1507 98 0,'-24'-11'36'0,"24"11"2"16,-13 1-3-16,13-1-30 15,0 0-2-15,13 4-1 16,1-2 0-16,5-2-1 15,6-4 1-15,7-4-2 16,4-5 0-16,3-11-1 0,-39 24-3 16,51-29-22-16,-51 29-11 15,62-45-1-15,-62 45 0 16,61-42 1-16</inkml:trace>
  <inkml:trace contextRef="#ctx0" brushRef="#br8" timeOffset="253687.5101">9891 1092 61 0,'0'0'36'0,"0"0"0"15,-1-63 1-15,1 63-15 16,0 0-15-16,0 0 0 15,0 0-2-15,0 0-1 16,0 0 1-16,0 0-1 16,0 0-2-16,0 0 1 15,-17 53-2-15,14 18 2 16,-2 13-2-16,-5-1 2 15,1 6-4-15,2 7 1 16,-3-7 0-16,4-9-1 16,-2-24 0-16,3-9-1 15,5-10-2-15,-1-19-12 0,15 0-21 16,-14-18-4-16,23-2 3 15,-14-11-4-15</inkml:trace>
  <inkml:trace contextRef="#ctx0" brushRef="#br8" timeOffset="277377.8651">4786 3763 40 0,'0'0'31'16,"4"-12"1"-16,-4 12-1 15,-5-10-17-15,-10-6-1 16,15 16-3-16,-17-22-2 16,9 11-2-16,-10-8 0 15,2 8 0-15,-4-4-1 16,-3 11-1-16,-6 4 0 15,-3 14-1-15,-5 9 0 16,-2 16 0-16,1 12-1 16,0 13 0-16,3 11-1 0,7 6 0 15,6 4-1-15,12-4 0 16,10-4 0-16,14-11-1 15,10-13 0-15,14-16 0 16,14-20 1-16,15-20-1 16,6-24 1-16,4-14 1 15,-3-20 0-15,-3-14 0 16,-12-11 0-16,-13-4 0 15,-19 2-1-15,-24 6 0 16,-22 12-1-16,-19 14 1 16,-15 20-1-16,-13 21 0 15,-4 26-1-15,-2 14-1 16,9 28-15-16,7-6-18 15,25 12-1-15,16-12-2 0,33-5-2 16</inkml:trace>
  <inkml:trace contextRef="#ctx0" brushRef="#br8" timeOffset="278459.927">6496 3687 78 0,'-15'-8'34'0,"-13"-1"-1"15,-2 14 0-15,-12-1-26 16,4 16 0-16,-9 6-2 16,5 20 0-16,-4 11-1 15,7 17 0-15,1 10-1 16,13 11-1-16,5 1 0 15,15 1-2-15,13-9 1 16,17-13-2-16,19-19 1 16,14-26 0-16,14-28 0 15,12-25 1-15,8-22 1 16,1-21 0-16,-6-19-1 15,-11-9 1-15,-17-6-1 0,-19 0 0 16,-19 6-1-16,-23 9-3 16,-19 15-1-16,-21 14-1 15,-6 32-5-15,-23 14-24 16,9 37-4-16,-8 13 2 15,10 27-3-15</inkml:trace>
  <inkml:trace contextRef="#ctx0" brushRef="#br8" timeOffset="280461.0415">23476 3855 75 0,'0'0'34'0,"8"-23"-2"15,-8 23 3-15,-1-24-28 16,1 24-1-16,-8-25 2 15,8 25-1-15,-23-16-1 16,4 15 0-16,-11 1-1 16,-2 9-1-16,-11 5-1 15,-3 12 0-15,-6 7-1 16,1 11 0-16,-1 8-1 15,7 7 0-15,3 4-1 16,12 6 1-16,12-1-1 16,13-2 0-16,13-6 0 0,14-8-1 15,16-10 0-15,10-10 1 16,11-16 0-16,7-16 0 15,5-16-1-15,1-13 1 16,-2-14 0-16,-1-13 1 16,-12-10-1-16,-7-8 1 15,-10-3-1-15,-14 0 0 16,-11 5-1-16,-17 11 1 15,-16 11-1-15,-20 15 0 16,-14 18-2-16,-16 13-3 16,8 20-29-16,-16 0-3 15,19 12 1-15,2-5-3 16</inkml:trace>
  <inkml:trace contextRef="#ctx0" brushRef="#br1" timeOffset="292667.7397">14995 1207 50 0,'0'0'32'0,"0"0"1"15,23-68 1-15,-23 68-11 16,0 0-16-16,0 0-2 16,0 0 3-16,0 0-3 0,13-59 2 15,-13 59-1-15,0 0-1 16,0 0-1-16,0 0-1 15,-8 37 0-15,-8 11-2 16,2 14 1-16,-1 8-2 16,-5-10 0-16,4 12 0 15,3-1 0-15,-1-5-1 16,6-20 0-16,1-10 0 15,3-10-1-15,4-6-1 16,0-20-2-16,9 13-24 16,-9-13-9-16,22-10 1 15,-14-5-2-15</inkml:trace>
  <inkml:trace contextRef="#ctx0" brushRef="#br1" timeOffset="293073.7626">14866 1130 90 0,'-50'-43'37'15,"50"43"1"-15,0 0 1 16,0 0-32-16,-52-32-2 16,52 32 0-16,0 0-1 15,0 0-1-15,0 0 0 0,0 0-1 16,0 0 0-16,66-30 0 15,-66 30-1-15,80-15 0 16,-33 7 1-16,2-1-2 16,3 2 0-16,-4-1 0 15,5 2-1-15,-4-3 1 16,1 3 0-16,-3 3 0 15,-47 3-2-15,82-7 1 16,-82 7-2-16,61-1-1 16,-61 1-7-16,0 0-26 15,51 0-2-15,-51 0-1 16,0 0 0-16</inkml:trace>
  <inkml:trace contextRef="#ctx0" brushRef="#br1" timeOffset="298792.09">2958 3785 99 0,'5'-11'37'15,"-5"11"0"-15,-5-11-8 0,5 11-24 16,-9-3 0 0,9 3-1-16,-12 6 0 0,9 9-1 15,-6 8-1-15,2 14 0 16,-3 10 0-16,0 13-1 15,0 8-1-15,-4 11 1 16,1 2-2-16,-3-2 0 16,3-5 0-16,1-11-2 15,3-7-1-15,1-17-4 16,13-1-23-16,-5-38-8 15,14 14 1-15,-5-30 0 16</inkml:trace>
  <inkml:trace contextRef="#ctx0" brushRef="#br1" timeOffset="299048.1046">2945 3734 99 0,'-13'2'38'0,"-5"-4"1"15,18 2-2-15,0 0-32 16,0 0-2-16,35-12-1 16,7 1-1-16,7-5 0 15,12-2-1-15,9-1-2 16,-1-1 0-16,4 3-4 15,-13-10-12-15,4 20-20 16,-21-4 0-16,-9 14-1 16,-20 0 1-16</inkml:trace>
  <inkml:trace contextRef="#ctx0" brushRef="#br1" timeOffset="299248.1161">2992 4073 105 0,'-16'21'39'0,"16"1"2"15,0-22-3-15,22 4-34 16,14-11-1-16,13-5-1 16,12-8-3-16,-1-5-5 15,14 6-29-15,-14-13-3 16,4 11-1-16,-12-5-2 15</inkml:trace>
  <inkml:trace contextRef="#ctx0" brushRef="#br1" timeOffset="308925.6696">10840 1160 68 0,'9'-54'33'0,"-9"54"3"16,0 0-1-16,0 0-23 15,8-60-2-15,-8 60-2 16,0 0-2-16,0 0-1 16,0 0 0-16,0 0-1 15,0 0-1-15,0 0-1 16,-7 33 0-16,7 32-2 15,3 17 3-15,-9 15-3 0,-6-15 1 16,2 14-1-16,5 2 0 16,-2-18-2-16,6-22 0 15,5-11-4-15,-9-22-31 16,14-5-1-16,-9-20-2 15,25-8 0-15</inkml:trace>
  <inkml:trace contextRef="#ctx0" brushRef="#br1" timeOffset="312238.8591">16081 3581 88 0,'10'-24'34'16,"-10"24"1"-16,0 0 1 15,0 0-28-15,0 21-2 16,4 8-1-16,-4 8 0 16,3 14-2-16,-2 10 0 15,3 11-2-15,-7 7 0 16,3-1 0-16,-9 2-3 15,-1-6-1-15,5 2-12 16,-8-21-23-16,12-5 1 16,-2-21-2-16,13-10-1 0</inkml:trace>
  <inkml:trace contextRef="#ctx0" brushRef="#br1" timeOffset="313998.9598">22346 3665 79 0,'0'0'34'16,"-2"-14"-1"-16,0 2 2 15,2 12-28-15,2-18-2 16,-2 18-1-16,8-15 1 16,-8 15 0-16,0 0 0 15,11 18-1-15,-12 9-1 16,-2 17 0-16,-4 11 0 15,-2 14-1-15,-8 8-1 16,0 5 0-16,0 1-1 16,0-4 0-16,3-10-1 15,5-9-3-15,7-6-6 16,0-24-27-16,16-2-2 15,-14-28 0-15,28 14-2 16</inkml:trace>
  <inkml:trace contextRef="#ctx0" brushRef="#br1" timeOffset="324031.5336">18565 1164 73 0,'17'-69'36'16,"-17"69"-1"-16,0 0 1 15,0 0-30-15,0 0-2 16,0 0-1-16,0 0 1 15,5 13-2-15,-2 39 0 16,3 15 0-16,-10 2-2 16,4 11 1-16,-3 6-1 15,-1 2 1-15,-2-5-2 16,2-19 1-16,-1-11 0 15,2-12 0-15,1-10 0 0,2-9 0 16,0-9 2-16,0-13-2 16,0 0 0-16,10-13 1 15,-6-4-1-15,0-8 2 16,-2-2-2-16,2-6 1 15,1-8-1-15,1-5 1 16,0-10 0-16,-6 56 0 16,7-71 1-16,-7 71-2 15,12-87 1-15,-7 41-1 16,1-4 1-16,3 1-1 15,1 0 1-15,0 1-3 16,2 0 2-16,-12 48 0 16,33-119 0-16,-33 119 1 15,42-90-1-15,-42 90-1 0,54-68 1 16,-54 68 0-16,62-41 0 15,-62 41-1-15,66-12 1 16,-66 12-1-16,58 18 2 16,-58-18 0-16,48 42 1 15,-48-42-1-15,15 60 1 16,-16 25-1-16,-23 3 0 15,-17 1 1-15,-20-15-3 16,-5-8 1-16,-5-14 0 16,9-14 0-16,29-38-3 15,33 0 0-15,0 0-16 16,0 0-19-16,-29-63 2 15,29 63-2-15,4-52-1 16</inkml:trace>
  <inkml:trace contextRef="#ctx0" brushRef="#br1" timeOffset="332572.0221">20024 3690 93 0,'5'-18'37'15,"7"6"-1"-15,-15-8-7 16,3 20-23-16,-19-11-2 16,-5 16 0-16,-13 4-2 15,-6 8 1-15,-14 7-2 16,-4 6 1-16,-4 5-1 15,5 1 1-15,5-2-1 0,12 2 1 16,21-7-2-16,22-3 1 16,26-6-1-16,24-4-1 15,20-3 1-15,14 4 0 16,6 2 0-16,0 0 0 15,-8 9-1-15,-12 3 2 16,-25 10-1-16,-21 7 0 16,-27 5 0-16,-23 2 0 15,-24 2 1-15,-14-1 0 16,-17-5 0-16,0-4-1 15,-1-11 0-15,10-13-2 16,17-7-4-16,7-22-28 16,37-3-6-16,11-22 0 15,32-4-2-15</inkml:trace>
  <inkml:trace contextRef="#ctx0" brushRef="#br1" timeOffset="351618.1114">7163 1331 68 0,'0'0'35'0,"0"0"-1"15,0 0 1-15,0 0-19 16,0 0-4-16,0 0-2 15,0 0-3-15,5-23-2 16,-5 23-2-16,1 15-1 16,1 3 1-16,-6 9-3 15,-1 11 2-15,-8 6-2 16,-1 13 1-16,-3 9-2 15,-5 8 1-15,-2-2 2 0,2-2-2 16,1-12 1-16,2-10-1 16,7-14 2-16,5-12-1 15,7-22 0-15,7-19 1 16,7-17-2-16,3-15 2 15,3-10-2-15,3-12 2 16,-23 73-1-16,23-86 0 16,-23 86 1-16,18-95-1 15,-18 95 1-15,24-87-2 16,-24 87 1-16,14-83 1 15,-14 83-2-15,15-67 0 16,-15 67 0-16,9-50 0 16,-9 50 0-16,0-18 0 15,0 18 0-15,20 25-2 0,-9 14 2 16,9 13 0-16,-4 2 0 15,12-1 0-15,-4-11 0 16,10-21 0-16,4-24 0 16,-38 3 2-16,49-26-2 15,-49 26 0-15,68-50 0 16,-68 50 0-16,69-64 0 15,-69 64 0-15,75-63 0 16,-75 63 0-16,62-57 0 16,-62 57 0-16,50-10 0 15,-14 22 0-15,-14 24 0 16,-13 25 0-16,-22 28 0 15,-7 20 0-15,-4 4 0 16,12 3 0-16,17-44-4 16,8-25-6-16,23-13-26 0,-5-25-4 15,16-7-1-15,-9-15-2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03/09/2014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5615190"/>
              </p:ext>
            </p:extLst>
          </p:nvPr>
        </p:nvGraphicFramePr>
        <p:xfrm>
          <a:off x="214283" y="762000"/>
          <a:ext cx="8750332" cy="51998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those who missed it to sit the test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deserves the right to get more than zero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objectives of the unit (if we haven’t already)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mixture: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Our new title page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Update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workbooks marked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800" y="238320"/>
              <a:ext cx="8526600" cy="644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225000"/>
                <a:ext cx="8548920" cy="646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6420</TotalTime>
  <Words>212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286</cp:revision>
  <dcterms:created xsi:type="dcterms:W3CDTF">2006-08-16T00:00:00Z</dcterms:created>
  <dcterms:modified xsi:type="dcterms:W3CDTF">2014-09-03T04:37:19Z</dcterms:modified>
</cp:coreProperties>
</file>