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1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550" r:id="rId4"/>
    <p:sldId id="551" r:id="rId5"/>
    <p:sldId id="588" r:id="rId6"/>
    <p:sldId id="553" r:id="rId7"/>
    <p:sldId id="55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1T22:08:46.529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5084 10498 66 0,'-21'0'34'16,"9"3"-2"-16,4-14 1 0,8 11-25 15,28-25-2-15,9 4-3 16,12-14 2-16,22-3-1 16,11-8 0-16,9-3-2 15,7 1 1-15,-1 2-2 16,-6 5 0-16,-5 6-2 15,-11 13-2-15,-21 0-6 16,0 19-23-16,-21-4-3 16,-4 10 0-16,-13-4-2 15</inkml:trace>
  <inkml:trace contextRef="#ctx0" brushRef="#br0" timeOffset="478.0273">6681 9570 64 0,'0'0'34'16,"-1"-15"0"-16,1 15 0 16,-8 24-21-16,5 5-8 15,-4 9-1-15,1 19-1 16,-1 11 0-16,0 11-1 15,0 10-1-15,0 3-1 16,2-1-3-16,1-10-3 16,11 0-27-16,-5-20 0 15,8-13-3-15,-1-17 1 0</inkml:trace>
  <inkml:trace contextRef="#ctx0" brushRef="#br0" timeOffset="684.0391">6640 10195 89 0,'-10'-12'37'0,"-1"-1"-2"16,11 13 1-16,-3-20-33 16,19 8 0-16,3-6-2 15,11-2-1-15,11-7 0 16,8-6-4-16,13 3-5 15,-6-13-25-15,12-1-1 16,-5-10 0-16,-2 4-2 0</inkml:trace>
  <inkml:trace contextRef="#ctx0" brushRef="#br0" timeOffset="887.0507">7190 9364 85 0,'-27'12'35'0,"3"24"2"15,-6 8 0-15,11 19-31 16,-5 10-2-16,5 11 0 15,6 3-2-15,4 5-1 16,7 0-1-16,3-4-2 16,11-4-4-16,-5-15-8 15,17 0-23-15,-4-18 2 0,9-8-4 16,-3-19 4-16</inkml:trace>
  <inkml:trace contextRef="#ctx0" brushRef="#br0" timeOffset="1405.0803">7413 9986 96 0,'-18'22'37'0,"-8"1"0"15,7 15-1-15,-1-4-32 16,6 6 0-16,0-3-1 15,14-5-2-15,3-4 1 16,10-7 0-16,5-12-1 0,7-9 0 16,9-13 0-16,4-10 0 15,2-13 0-15,4-6 0 16,-2-8 0-16,-2-2-1 15,-3 2 0-15,-7 5 0 16,-6 7 0-16,-10 14-1 16,-14 24 1-16,0 12 0 15,-14 27-1-15,-5 19 0 16,-5 23 0-16,-2 12 2 15,0 15-2-15,2 7 2 16,5 1-1-16,6-8 1 16,3-7-2-16,6-15 2 15,1-12-1-15,3-16-2 16,-1-15 2-16,4-13-1 0,-7-17 1 15,4-13 0-15,-9-13 1 16,1-13-1-16,2-14 1 16,0-15 1-16,1-9-2 15,4-11 1-15,4-4-2 16,4-2-3-16,6-1 2 15,4-2-4-15,15 10-6 16,-8-6-25-16,24 17 1 16,-8-2-1-16,11 13 0 15</inkml:trace>
  <inkml:trace contextRef="#ctx0" brushRef="#br0" timeOffset="1988.1137">8030 10014 80 0,'-1'18'36'16,"-8"-7"-1"-16,9 6 2 15,0-17-30-15,-9 24 0 16,9-24-2-16,3 19-1 16,-3-19-1-16,9 14-1 15,-9-14-1-15,11 10 1 16,-11-10-1-16,18 1 1 15,-18-1-1-15,14-5 1 16,-14 5-1-16,10-10 0 16,-10 10 1-16,5-15-1 15,-9 5 0-15,4 10-1 16,-10-19 1-16,-1 11-1 15,-1 4 0-15,-3 2 0 0,-4 6 0 16,-3 4 0-16,-1 7 1 16,0 3-1-16,-3 5 1 15,2 10 0-15,1-1 0 16,1 8 0-16,7 2-1 15,5 4 1-15,7-7-2 16,11-2 2-16,9-10-2 16,11-13 2-16,12-19-1 15,12-18-1-15,6-21 2 16,7-19-1-16,1-17 1 15,-4-9-2-15,-5-6 3 16,-6-6-2-16,-14 1-1 16,-12 8 1-16,-10 4 0 15,-10 18-1-15,-13 18 0 0,-8 19 0 16,-5 24 1-16,-10 27-1 15,0 20 1-15,-1 22 1 16,0 15-2-16,3 10 1 16,10 6-3-16,10-6-2 15,17 6-11-15,2-27-21 16,23-1-2-16,5-19-2 15,14-8 1-15</inkml:trace>
  <inkml:trace contextRef="#ctx0" brushRef="#br0" timeOffset="2636.1507">8705 10016 87 0,'-18'16'38'15,"4"17"0"-15,-7-3 0 16,9 7-23-16,-4 1-11 15,8 1 1-15,-1-1-3 16,4-5 0-16,4-4-2 16,1-7 1-16,6-8-2 15,-6-14 1-15,18 2-1 16,-7-14-1-16,1-8 3 15,-1-8-1-15,3-5 0 16,-3-5 0-16,1-4 1 16,-1 0-1-16,-4-1 0 15,3 5 1-15,-1 4-1 16,5 4 1-16,1 5-1 0,1 3 0 15,8 4 1-15,3 4-1 16,5 1 1-16,6 5-1 16,0-1 0-16,0 0 1 15,-1 4-1-15,-2 2 0 16,-6 0 1-16,-8 3 0 15,-3 1-1-15,-18-1 1 16,7 19 0-16,-14-3 0 16,-9 6-1-16,-1 7 1 15,-5 5 0-15,1 6 0 16,0 2 0-16,6 2 0 15,6-1 0-15,9-4 0 16,10-8 0-16,10-8 0 16,10-14-1-16,9-9 1 15,7-14-1-15,2-10 1 0,-1-11-1 16,-1-8 0-16,-7-6 0 15,-8-4-1-15,-12-1 1 16,-13 2-1-16,-12 8-1 16,-10 8 0-16,-9 10-1 15,-2 7 0-15,-2 14-2 16,-4 4-3-16,22 24-11 15,-11-13-15-15,24 13-5 16,2-9 1-16,21 5-1 16</inkml:trace>
  <inkml:trace contextRef="#ctx0" brushRef="#br0" timeOffset="3115.1781">9760 9801 103 0,'0'0'38'15,"-20"-5"3"-15,-2 14-2 16,-25-1-32-16,11 7-2 15,-7 6 0-15,3 10-1 16,2 4-1-16,6 5-1 16,6 2 0-16,10-1-1 15,7-2 0-15,13-5 0 16,9-10-1-16,9-8 0 15,7-12 1-15,3-11-1 16,2-9 0-16,2-9 0 16,-4-8 2-16,-1-5-4 15,-6-6 2-15,-7 1 0 16,-3 2 0-16,-6 6-1 0,-3 5 1 15,-5 11 0-15,-1 19-1 16,0 0 0-16,-11 24 1 16,0 17 0-16,2 17 0 15,0 12-1-15,1 12 0 16,0 4 1-16,0 4-1 15,1-2 1-15,0-7-1 16,0-12 2-16,-3-12-3 16,-5-12 4-16,-4-13-3 15,-2-14 1-15,-1-11-3 16,-1-14-1-16,5-9-3 15,-5-23-12-15,25 9-9 16,-12-29-15-16,23-1 4 16,-3-12-3-16,16 0 4 15</inkml:trace>
  <inkml:trace contextRef="#ctx0" brushRef="#br0" timeOffset="3807.2177">9859 9967 109 0,'3'11'39'0,"12"5"2"15,3-16-3-15,15 5-34 16,10-11 1-16,12-4-3 16,7-9 0-16,4-4-1 15,1-4 0-15,-5-3-1 16,-5-4 0-16,-11 1 0 0,-16-1 1 15,-13 2-1-15,-11 2 0 16,-13 4 0-16,-10 5 0 16,-11 7 1-16,-7 9-1 15,-5 11 1-15,-4 11 0 16,-1 16 0-16,-3 7 0 15,8 13 0-15,2 4 0 16,11 0 0-16,8 1 0 16,15-5-1-16,13-10-1 15,9-16-2-15,22-7-2 16,6-21-3-16,20 0-11 15,-10-33-11-15,20 3-10 16,-11-20 1-16,7 6-1 16,-14-15 28-16,-7 11 10 15,-11 8 5-15,-21-2 13 0,0 26 12 16,-25 1 9-16,6 16 3 15,-36 26 0-15,10 14-26 16,-10-1-8-16,5 10-1 16,2-2-2-16,6 2 0 15,8-6-1-15,11-9-1 16,9-14 0-16,12-13 0 15,9-18-1-15,10-12 2 16,4-13-2-16,7-10 0 16,-2-8 0-16,0-3 0 15,0 1 0-15,-3 4 0 16,-6 11 0-16,-6 10 0 15,-6 17 0-15,-6 20 0 16,-7 14 0-16,-5 15 0 0,-3 15 0 16,-3 9 0-16,4 5 0 15,-2-1-5-15,13 5-15 16,-15-29-6-16,27 8-4 16,-17-28-11-16,15-8-3 15,-7-18 0-15,7-9 2 16</inkml:trace>
  <inkml:trace contextRef="#ctx0" brushRef="#br0" timeOffset="8212.4697">6744 11059 68 0,'1'-11'36'0,"-1"11"0"16,5-16 0-16,-5 16-30 16,0 0-2-16,-5 26 0 15,2-3-1-15,3 10-1 0,-3 12 0 16,0 10-2-16,-3 9 1 15,3 4-1-15,0 1 0 16,1-1 1-16,1-7-1 16,0-9 1-16,2-10 0 15,0-16 0-15,4-13 0 16,-5-13 0-16,9-19 0 15,-1-11 0-15,-1-10-1 16,1-12 1-16,-2-7-1 16,1-10 0-16,-1-8 1 15,-1-4 0-15,0 2 0 16,5 4 1-16,1 3-1 15,3 6 1-15,2 9-1 16,7 12 2-16,3 8-2 16,6 14 0-16,2 10 0 0,-2 10-1 15,2 6 1-15,-5 10-1 16,-3 6 0-16,-11 11 0 15,-9 8 0-15,-12 5 0 16,-18 7 0-16,-10 4-1 16,-13 2 0-16,-9 0-1 15,-4-2 0-15,1-9-3 16,8 6-16-16,3-26-18 15,26-1 1-15,7-18-1 16,15-6-1-16</inkml:trace>
  <inkml:trace contextRef="#ctx0" brushRef="#br0" timeOffset="8600.4919">7147 11376 92 0,'-14'18'38'15,"13"1"-1"-15,1-19-9 16,15-3-25-16,8-6 0 16,11-7-1-16,3-6-1 15,3-4 1-15,1-4-1 16,-4 0 0-16,-7-3 0 15,-8 3 0-15,-10 5 0 16,-12 3 0-16,-12 7 0 16,-6 5 0-16,-11 7 0 15,-5 11 0-15,-5 9 0 16,-1 9 1-16,0 9-1 0,4 6 0 15,8 1 0-15,10 2-1 16,12-6 0-16,13-8 0 16,17-11-1-16,14-15-1 15,18-9-2-15,12-15-2 16,14 0-5-16,-4-18-25 15,14 5-2-15,-13-2 0 16,1 8 0-16</inkml:trace>
  <inkml:trace contextRef="#ctx0" brushRef="#br0" timeOffset="9167.5243">7885 11270 67 0,'-24'30'36'0,"0"9"-1"0,-6-1 2 16,11 6-28-16,-9-10-2 16,10 4-2-16,3-13 0 15,12-2-1-15,3-23-1 16,12 3-1-16,4-19 0 15,3-6-1-15,6-8 0 16,-2-4-1-16,-1-7 0 16,-4 0 0-16,0 0 0 15,-7 6 0-15,-1 3 0 16,-2 6 0-16,-1 4 0 15,2 4 0-15,5 6-1 16,2 4 1-16,10 4 0 16,1 3 0-16,6 2-1 15,2 1 1-15,3 1 0 16,1 1 0-16,1-2 0 0,-3-2 0 15,-6-1 0-15,-4-3-1 16,-4-2 2-16,-8 1-1 16,-15 5 0-16,0 0 1 15,-2-11-1-15,-15 16 1 16,-6 6 0-16,-4 8 1 15,-4 7 0-15,1 7 0 16,2 5-1-16,4 4 1 16,8 1-1-16,6-1 1 15,10-7-1-15,14-7-1 16,10-12 1-16,7-9 0 15,8-13-1-15,4-12 1 16,1-11-1-16,4-8 0 16,-9-4 0-16,-4-7-1 0,-12 5 0 15,-9-4-2-15,-8 6 0 16,-11 3 0-16,-1 12-5 15,-12-2-13-15,18 28-19 16,-22-22 0-16,22 22 2 16,12-5 0-16</inkml:trace>
  <inkml:trace contextRef="#ctx0" brushRef="#br0" timeOffset="9384.5367">9184 11056 71 0,'24'4'40'16,"-13"11"0"-16,-26-4 0 0,-8 16-21 15,-23-3-14-15,-3 8-3 16,-8 5 1-16,0 2 0 16,1 3-2-16,6 0-1 15,8-2-2-15,12-10-2 16,16 3-18-16,0-25-16 15,14-8-1-15,13-11-1 16,5-6 0-16</inkml:trace>
  <inkml:trace contextRef="#ctx0" brushRef="#br0" timeOffset="9585.5482">8819 11129 104 0,'0'0'40'16,"-10"13"2"-16,15 7-5 0,-2-6-32 15,9 2-1-15,7-3-1 16,8 0-2-16,12-4 0 15,8-4-3-15,13-3 0 16,5-7-3-16,7 5-3 16,-7-15-24-16,11 12-10 15,-18-12 2-15,1 5-1 16</inkml:trace>
  <inkml:trace contextRef="#ctx0" brushRef="#br0" timeOffset="9767.5586">9530 11108 71 0,'-23'11'42'16,"11"5"-2"-16,-10-4 2 15,11 15-15-15,-9-3-22 0,6 4 0 16,1 2-3-16,4 3-1 16,5-2-1-16,6-2-2 15,8-1-5-15,-10-28-11 16,32 23-22-16,-13-31-1 15,9-2 1-15,-5-18-2 16</inkml:trace>
  <inkml:trace contextRef="#ctx0" brushRef="#br0" timeOffset="9918.5673">9524 10821 103 0,'-20'-9'36'0,"20"9"0"15,-10 15-9-15,15-5-58 16,15 11-5-16,6-7-1 0,12 8 0 15</inkml:trace>
  <inkml:trace contextRef="#ctx0" brushRef="#br0" timeOffset="10316.59">10094 11043 94 0,'0'0'40'0,"-32"4"2"16,7 2-3-16,-18-7-31 15,1 9-2-15,-5 1-2 16,3 7-3-16,-2 5 2 15,4 5-3-15,10 2 2 16,10 1-2-16,11-1 1 16,16-8-1-16,17-7 1 0,15-12-1 15,13-11 0-15,9-11 1 16,7-15-1-16,5-7 2 15,-3-10-1-15,-6-6 0 16,-8-4 0-16,-8-1 1 16,-10-3-2-16,-7 7 2 15,-11 8-2-15,-7 12-1 16,-10 16 1-16,-11 19 0 15,-10 23 0-15,-8 20 0 16,-5 17-1-16,-3 12 1 16,0 6-1-16,4 0-2 15,16 0-2-15,10-19-5 16,23 2-7-16,0-27-23 15,25-3-2-15,1-23 0 0,16-4 0 16</inkml:trace>
  <inkml:trace contextRef="#ctx0" brushRef="#br0" timeOffset="10666.6101">10495 11029 110 0,'-2'27'40'0,"-3"-10"1"16,16 7-7-16,8-14-29 15,10-4-3-15,7-11 1 16,8-2 1-16,3-10-2 16,1-4 0-16,-2-6-1 15,-4-3 1-15,-11-3-2 16,-10 3 2-16,-15 6-2 0,-15 3 0 15,-17 12 0-15,-13 10 0 16,-12 13 1-16,-6 14 0 16,-2 8-1-16,2 9 0 15,8 1 1-15,11 0-2 16,21-5 2-16,18-8-3 15,21-11-1-15,19-21-7 16,22-5-5-16,2-32-6 16,28 3-13-16,-4-26-8 15,11-8-2-15,-7-12 2 16</inkml:trace>
  <inkml:trace contextRef="#ctx0" brushRef="#br0" timeOffset="11693.6688">6981 11777 57 0,'17'-21'37'16,"-14"3"0"-16,-3 18 0 16,-29 15-20-16,2 15-13 0,-12 9 2 15,-1 24-1-15,-9 14 0 16,1 13-1-16,3-1 0 15,8 4-2-15,12-10 0 16,13-6-1-16,18-10-4 16,12-20-3-16,31-6-31 15,0-22-3-15,19-4 0 16,-2-15-1-16</inkml:trace>
  <inkml:trace contextRef="#ctx0" brushRef="#br0" timeOffset="15915.9103">7250 11892 54 0,'8'-18'34'0,"-2"0"0"15,6 5 0-15,-14-4-27 16,2 17 3-16,6-18-4 16,-6 18 2-16,-1 22-2 15,0 13-1-15,-7 7-1 16,0 18-2-16,-3 10 0 15,-1 11-1-15,-5 6 0 16,5 1-1-16,-1-8 0 0,4-6-1 16,6-11-2-16,2-20-7 15,18-9-29-15,0-27 0 16,12-10-1-16,-4-19 0 15</inkml:trace>
  <inkml:trace contextRef="#ctx0" brushRef="#br0" timeOffset="16605.9498">8171 11958 57 0,'0'-29'24'0,"1"9"7"15,-10-12-9-15,5 15-4 16,-15-9-6-16,8 9 0 15,-14-1-5-15,3 11 1 16,-9 0-3-16,2 14 1 0,-8 5-3 16,-1 12-3-16,-2 5 2 15,-3 12-3-15,3 10 2 16,5 8-2-16,2 6 2 15,8 1-2-15,6-1 1 16,10-2-1-16,11-3-3 16,6-17-3-16,19-1-31 15,-7-18 1-15,9-5-2 16,-7-17 1-16</inkml:trace>
  <inkml:trace contextRef="#ctx0" brushRef="#br0" timeOffset="16934.9686">7649 12243 74 0,'-26'-2'39'16,"1"-4"-2"-16,13 11 2 16,2-10-33-16,10 5-3 15,19 0-1-15,7-4 0 16,7-4-1-16,9-2 0 15,3-3-1-15,6-2 1 16,-2-3-1-16,3 1 0 16,-6 0 0-16,-6 5 0 15,-9 1 0-15,-5 6 0 16,-8 3 1-16,-6 7-1 15,-8 8 0-15,-8 6 1 16,-3 10-1-16,-3 3 0 0,-2 8 0 16,0 0 0-16,3 3-2 15,-2-10-2-15,16 5-31 16,-5-19-3-16,10-8 0 15,-10-11-1-15</inkml:trace>
  <inkml:trace contextRef="#ctx0" brushRef="#br0" timeOffset="17387.9945">8171 11892 89 0,'0'0'39'0,"0"0"0"16,-6 21 0-16,6-21-37 0,1 15 1 15,-1-15-2-15,20 20 1 16,-7-5 0-16,2 4-1 16,-6 4 0-16,4 5 0 15,-8 4-1-15,-4 8 1 16,-6-1-1-16,0 1 1 15,-4-4-1-15,0-4 0 16,1-6 0-16,3-10 0 16,5-16 0-16,13-11 0 15,7-12 0-15,4-9 0 16,6-8 0-16,4-3 0 15,0-3 0-15,3 3 0 16,-4 7 1-16,-8 9-1 16,-7 7 0-16,-3 11 0 15,-15 9 0-15,10 15 0 0,-11 7 0 16,-2 8 0-16,1 6 0 15,2 4 0-15,7 3-2 16,4-3 0-16,9-2-3 16,4-15-3-16,22 7-20 15,-6-24-12-15,15-3 2 16,-3-20-2-16</inkml:trace>
  <inkml:trace contextRef="#ctx0" brushRef="#br0" timeOffset="17900.0238">9027 12024 60 0,'-15'-7'39'0,"-17"-2"-1"15,-2 16 2-15,-13-9-16 0,9 19-17 16,-9 1-2-16,4 12-1 16,3 4-1-16,6 1-1 15,6 4 0-15,12-3 0 16,11-4-1-16,10-6 0 15,12-10-1-15,9-9 1 16,7-12-1-16,6-9 1 16,4-7-1-16,1-11 0 15,-2-3 1-15,-1-7-1 16,-6 2 1-16,-5-2-1 15,-7 5 0-15,-6 6 0 16,-5 5 0-16,-9 8 0 16,-3 18 0-16,-12 0-1 15,-3 25 1-15,-7 15 0 0,-4 19 0 16,-4 16 0-16,0 16 0 15,1 8-1-15,-1 5 1 16,4-2-1-16,7-8 1 16,4-8-1-16,5-16 0 15,1-16 0-15,8-17 1 16,0-18 1-16,1-19-1 15,0 0 0-15,1-33 1 16,0-6-1-16,0-12 0 16,4-13 1-16,1-6-2 15,2-8 0-15,4 0-1 16,2 2-1-16,3 6-2 15,1 0-4-15,17 22-23 16,-14-1-8-16,11 16 1 0,-5 5-2 16</inkml:trace>
  <inkml:trace contextRef="#ctx0" brushRef="#br0" timeOffset="18545.0607">9247 12114 89 0,'-14'4'39'0,"10"7"0"16,-10-12-2-16,14 1-32 16,16-8-1-16,5-3-2 15,3-1 0-15,5-5-1 16,1 0 0-16,2-1 0 0,-5-1 0 15,-3 2-1-15,-6 2 1 16,-8 1-1-16,-6 1 0 16,-4 13 1-16,-12-17-1 15,-2 14 0-15,-6 3 0 16,-4 8 0-16,-3 4 0 15,-2 9 0-15,-1 2 1 16,4 5-1-16,3 2 0 16,8 0 1-16,10-5 0 15,10-4 0-15,12-7-1 16,12-10 1-16,9-6 0 15,6-5-1-15,7-6 1 16,-1-4-1-16,-2 0 1 16,-4-2-1-16,-8 6 0 15,-6 5 0-15,-12 5 0 0,-5 8 0 16,-8 4 0-16,-9 12-1 15,-2 6 1-15,-4 6-1 16,-2 5 0-16,-2-1 1 16,3 1-1-16,0-7 1 15,5-3-1-15,0-10 1 16,6-18 1-16,0 0-1 15,11-10 1-15,1-13 0 16,2-11 0-16,2-4 0 16,3-6 0-16,1-3 0 15,2 3 0-15,0 3-1 16,2 4 1-16,-4 6-2 15,5 6 0-15,-2 5-3 16,9 13-7-16,-10-11-16 0,17 13-15 16,-6-3 1-16,14 5-2 15,0-5 2-15</inkml:trace>
  <inkml:trace contextRef="#ctx0" brushRef="#br0" timeOffset="19370.1079">10572 11950 75 0,'-1'-21'37'15,"1"21"-10"-15,-33-7 6 16,8 11-23-16,-13-5-2 16,2 11-1-16,-9 0-2 15,5 14 0-15,-3 0-1 16,7 6 0-16,3 2-2 0,8 3 1 15,7-2-2-15,8-4 1 16,10-7-1-16,12-7 0 16,8-14 0-16,6-10 0 15,8-12 1-15,5-14-1 16,6-11 0-16,3-11-1 15,-2-5 1-15,-3-3 0 16,-5 2-1-16,-4 5 1 16,-10 7-1-16,-4 12 1 15,-11 10-1-15,-9 16 0 16,0 13 0-16,-16 23 2 15,-2 13-2-15,-1 9 0 16,-3 11 0-16,0 8-1 16,3 3 1-16,6 1-3 15,10-5 0-15,7-11-4 0,17-3-3 16,0-29-17-16,21 2-12 15,-3-23-2-15,12-6 1 16,-6-17 1-16</inkml:trace>
  <inkml:trace contextRef="#ctx0" brushRef="#br0" timeOffset="19724.1281">10827 11970 93 0,'3'18'38'0,"-3"-18"2"16,24 24-5-16,-7-21-32 15,12-1 0-15,4-7 0 16,6 0-1-16,-2-5 0 0,4-2-1 16,-7-2 0-16,-5-2-1 15,-9 1 1-15,-6 0-1 16,-13 1 0-16,-7 0 0 15,-9 2 1-15,-3 6-1 16,-10 3-1-16,-3 6 1 16,-2 8 0-16,0 5 1 15,-1 7-2-15,6 8 2 16,3 3-1-16,10 0 0 15,9-1-1-15,8-4 0 16,12-3-1-16,7-12-3 16,17 2-7-16,-2-23-26 15,15 3-1-15,-3-17 0 16,6 0-1-16</inkml:trace>
  <inkml:trace contextRef="#ctx0" brushRef="#br0" timeOffset="20273.1595">11378 11912 81 0,'-13'10'39'15,"5"9"-3"-15,-13 0 0 16,16 9-28-16,-12-1-4 16,10 6 1-16,-2-1-3 15,4 3 1-15,0-5-1 16,4 0-1-16,0-8 0 15,3-6 0-15,-2-16 0 16,11 6-1-16,-11-6 0 16,18-26 0-16,-8 0 0 0,1-6-1 15,1-6 1-15,-4-4 0 16,-1-1-1-16,1 3 1 15,-2 2-1-15,1 7 1 16,0 5 0-16,2 6 0 16,1 9 0-16,5 7 1 15,4 4-1-15,2 3 1 16,3 4-1-16,4 2 0 15,-1 3 1-15,0-1-1 16,-1 3 0-16,-4 0 0 16,-11 0 1-16,-4 4-1 15,-11 2 1-15,-10 2-1 16,-14 0 0-16,-7 2 1 15,-12 1 0-15,-4 1 0 0,-7 0 0 16,1 2 0-16,5 0-1 16,0 4 1-16,8 1 0 15,4 5 0-15,10 5-1 16,4 4 1-16,9 5-1 15,4-1 0-15,3 1-1 16,8-5-2-16,4-2-2 16,3-21-10-16,19 2-25 15,-6-29-1-15,13-9 0 16,4-24 0-16</inkml:trace>
  <inkml:trace contextRef="#ctx0" brushRef="#br0" timeOffset="20505.1728">12053 11341 99 0,'-26'30'41'0,"0"24"1"15,-14 3 0-15,11 16-36 16,-9-3-4-16,7 5-1 15,7 1-1-15,7-3-2 16,5-4-1-16,4-13-8 16,13 4-28-16,-8-19-3 15,9-4 1-15,-9-19-1 16</inkml:trace>
  <inkml:trace contextRef="#ctx0" brushRef="#br0" timeOffset="20685.1831">11764 11828 73 0,'0'0'41'16,"14"14"-1"-16,-14-14 1 16,34 14-20-16,-4-21-20 15,8-10-1-15,17 0-7 16,-7-13-29-16,22 0-3 15,-5-15 0-15,7 0-2 16</inkml:trace>
  <inkml:trace contextRef="#ctx0" brushRef="#br0" timeOffset="21031.2029">12454 11300 95 0,'-29'29'41'0,"1"13"0"16,-8 3 0-16,11 12-35 15,-9-2-2-15,5 8 2 16,-1 0-3-16,7 2-1 15,3-3 0-15,5-5-1 16,5-8 0-16,6-7-2 16,6-6 1-16,5-11-1 15,4-6 0-15,3-11 1 16,3-7 0-16,2-7 0 15,-1-5 0-15,-2-2-1 16,2-2 1-16,-3-4 0 0,-3 4 0 16,0 2 0-1,0 7-1-15,-12 6 0 0,17 5 0 16,-17-5-2-16,17 26-1 15,-11-12-5-15,16 17-14 16,-16-17-19-16,15 3 1 16,-3-14 0-16,11-2 0 15</inkml:trace>
  <inkml:trace contextRef="#ctx0" brushRef="#br0" timeOffset="21353.2213">12691 11135 71 0,'-18'4'42'0,"14"9"-1"15,4-13 2-15,22 20-15 16,5-12-26-16,10 7 1 15,5 1-1-15,3 5 1 16,-1 7-2-16,-3 9 0 16,-6 12 0-16,-8 8 0 15,-16 7 0-15,-13 11 1 16,-18 3-2-16,-7 3 0 15,-12-1-1-15,-6-8-2 16,2-1-5-16,-5-23-16 16,16 0-18-16,3-22-2 15,23-9 1-15,6-17 1 0</inkml:trace>
  <inkml:trace contextRef="#ctx0" brushRef="#br0" timeOffset="22285.2746">4546 12485 67 0,'4'-14'36'0,"6"12"-9"15,-10 2 3-15,0 0-18 0,0 0-4 16,-12 17 0-16,-3 13-2 16,-4 21-1-16,-11 18-1 15,-8 21-1-15,-11 17-2 16,-5 16 1-16,-11 2-1 15,2 1-1-15,5-12-2 16,8-19-2-16,23-13-30 16,6-40-4-16,20-16-1 15,1-26-2-15</inkml:trace>
  <inkml:trace contextRef="#ctx0" brushRef="#br0" timeOffset="23796.361">2356 13887 66 0,'8'-13'37'16,"-7"-4"-2"-16,-1 17 1 15,0 0-31-15,0 0-2 16,0 0-1-16,8 17 0 15,-11 8 0-15,0 14 0 16,-3 11 0-16,-4 10-2 16,-1 11 1-16,-6 11-1 15,-1 3 1-15,-1 4-1 16,0-6 0-16,2-7 0 15,1-12 1-15,6-14-1 16,3-18 1-16,7-32 0 16,0 0 0-16,11-37-1 15,2-14 1-15,6-10-1 0,-1-12 1 16,2-9 0-16,1-5 0 15,-2 0 0-15,-2-2 0 16,-3 6 0-16,-4 6 0 16,-3 8 1-16,-1 10-1 15,-5 14 0-15,2 7 0 16,-3 13-1-16,0 13 1 15,0 12 0-15,0 0 0 16,17 27-1-16,-6-2 1 16,5 5-1-16,3 7 0 15,8 4 1-15,-3 4-1 16,6 0 0-16,1-2 0 15,-1-6-1-15,2-8 1 16,-2-8 1-16,0-17 0 0,4-13 0 16,-1-13 0-16,0-14 0 15,0-10 0-15,1-6 1 16,-3-2-1-16,-1-2-1 15,-3 7 1-15,-6 8-1 16,-4 9 0-16,-4 15 0 16,-13 17 1-16,8 23-1 15,-9 15 0-15,-9 16 1 16,0 15-2-16,-3 12 0 15,-1 12 0-15,-1 2-1 16,6-2 0-16,3-7-1 16,10-6-3-16,4-17-1 15,20-3-12-15,-3-28-20 16,20-5 0-16,-2-21-1 15,17-3 1-15</inkml:trace>
  <inkml:trace contextRef="#ctx0" brushRef="#br0" timeOffset="24262.3877">3502 14275 70 0,'0'-21'38'0,"-11"-10"-2"16,10 16-2-16,-13-8-27 15,1 10 0-15,-5 3-2 16,-1 12-1-16,-7 11-1 15,-3 12 0-15,-4 10-1 16,-2 13 0-16,-2 9 0 16,4 4-1-16,3 0 0 15,9-2 0-15,6-9 0 0,10-7-1 16,14-14 1-16,10-17-1 15,13-18 0-15,7-15 0 16,3-15 0-16,8-9 1 16,-1-11-1-16,-3-4 0 15,-3 1 0-15,-6 2 1 16,-9 10-1-16,-7 8 1 15,-7 11-1-15,-6 11 0 16,-8 17 0-16,0 0 1 16,-13 18-1-16,4 11-1 15,0 5 1-15,3 4 0 16,0 4-1-16,6 2 0 15,7-1-1-15,2-8 0 16,12-10-3-16,6-14-1 16,11 1-5-16,-8-34-14 0,27 8-12 15,-14-25 0-15,10 7-1 16,-10-20 9-16</inkml:trace>
  <inkml:trace contextRef="#ctx0" brushRef="#br0" timeOffset="24612.4077">4023 14162 89 0,'0'0'27'0,"-22"6"3"16,14 14-1-16,-13-4-22 15,7 11 0-15,-3 2-3 16,4 4 0-16,1 0-1 16,4 1-1-16,2-2 0 15,4-3 0-15,4-7 0 0,4-7-1 16,6-9 0-16,3-13 0 15,8-10-1-15,2-11 1 16,6-8-1-16,-1-5 0 16,2-7 1-16,-1 0-1 15,-2 2 1-15,-5 7 0 16,-5 6 0-16,-3 9 0 15,-6 8 0-15,-10 16 0 16,11 1-1-16,-7 14-1 16,-4 9 0-16,0 6-1 15,4 8-1-15,-1 3-2 16,7 6-1-16,-2-13-7 15,20 15-14-15,-8-23-10 16,13-2-2-16,1-21 0 16,13-4 0-16</inkml:trace>
  <inkml:trace contextRef="#ctx0" brushRef="#br0" timeOffset="25162.4392">4747 14019 83 0,'-45'-2'41'16,"6"15"0"-16,-22 2-2 15,10 12-35-15,2 4 0 16,8 9-2-16,7 4 0 16,5 5-1-16,11-3 1 15,11-1-2-15,8-7 0 16,9-4 1-16,9-11-1 15,9-10 0-15,3-12 0 0,5-11 0 16,0-10 0-16,2-9 0 16,-5-6 0-16,-2-6-1 15,-6 1 1-15,-4 0 0 16,-7 2 0-16,-5 6 1 15,-4 11-2-15,-6 8 2 16,1 13-2-16,-18 19 0 16,7 16 1-16,-6 17-1 15,1 18 1-15,1 12-2 16,-1 13 0-16,1 2-1 15,2 2 1-15,2-4 1 16,1-8-1-16,3-12 0 16,-1-15 1-16,1-15-1 15,-2-20 3-15,0-13-1 0,9-12 0 16,-20-22 0-16,11-9 0 15,-3-12 1-15,2-10 0 16,2-8 1-16,3-5 0 16,4-2 1-16,4-1-1 15,7 3 0-15,3 3 0 16,3 4-2-16,8 6-3 15,0-1-9-15,20 23-9 16,-17-12-19-16,25 16 0 16,-8-7-2-16,19 13 1 15</inkml:trace>
  <inkml:trace contextRef="#ctx0" brushRef="#br0" timeOffset="25748.4727">5287 14017 74 0,'-14'0'39'0,"-9"-4"0"16,12 11-3-16,-21-6-30 15,3 11 0-15,-9-1-3 16,2 9 0-16,-8 4 0 16,0 9 0-16,-2 2-1 15,4 9-1-15,3-1 2 16,6-1-3-16,6-1 2 15,12-5-1-15,10-4-1 16,10-12 0-16,14-8 0 16,10-11 0-16,9-14 1 15,5-7-1-15,6-12 0 16,2-7 0-16,-2-6 0 15,-1-3 1-15,-8-1 0 16,-9 4 1-16,-5 7-1 16,-10 7 1-16,-7 9-1 0,-9 22 1 15,0 0-2-15,0 0 0 16,-14 31-2-16,6 6 1 15,0 6-2-15,1 5-1 16,7 6 0-16,5-8-3 16,13 4-7-16,-6-22-8 15,24 4-18-15,-7-24 0 16,14-4-2-16,-6-18 3 15</inkml:trace>
  <inkml:trace contextRef="#ctx0" brushRef="#br0" timeOffset="26124.4942">5642 14059 75 0,'-12'0'40'16,"5"20"-2"-16,-13-3-1 16,7 15-32-16,-3 1 0 15,2 7-3-15,2-2 1 16,4 0-1-16,4-7 0 15,3-3 0-15,4-12 0 16,-3-16-1-16,22 8-1 16,-3-23 1-16,3-4-1 15,2-14 1-15,1-2-1 16,4-6 1-16,-1-3 1 15,-2 3 0-15,-2 2-1 16,-3 7 1-16,-5 8 0 16,-4 6 0-16,-12 18-2 15,14 2 2-15,-11 19-3 0,-2 8 0 16,-1 8 0-16,-1 6-1 15,3 5 0-15,1 0-2 16,5-1-1-16,0-14-6 16,20 12-12-16,-19-26-16 15,22 1-2-15,-8-18-1 16,12-2 2-16</inkml:trace>
  <inkml:trace contextRef="#ctx0" brushRef="#br0" timeOffset="26507.5161">6080 14053 63 0,'-9'18'42'0,"9"11"-3"0,-4-11 3 15,17 12-23-15,6-20-15 16,3-6-2-16,8-9 0 15,7-10 0-15,6-7-1 16,1-7 1-16,1-2-1 16,-3-4 0-16,-8 0-1 15,-7 3 1-15,-12 3 0 16,-9 10 0-16,-14 6-1 15,-7 10 0-15,-10 13 1 16,-4 6 0-16,-6 12-1 16,-1 11 0-16,-5 2 0 15,7 6 1-15,2 1-1 16,8-5-1-16,6-3 1 15,14-6-2-15,11-10 1 0,10-12-3 16,15-4-5-16,0-24-10 16,28 3-20-16,-8-18-2 15,15-1-2-15,-4-17 2 16</inkml:trace>
  <inkml:trace contextRef="#ctx0" brushRef="#br0" timeOffset="26883.5376">6773 13823 55 0,'-28'17'41'16,"-7"-10"-1"-16,10 8 2 16,-6-10-18-16,10 12-16 0,-4-8-2 15,7 6-2-15,-4-1-1 16,6 9 0-16,2-2-3 15,3 5 2-15,5-1-2 16,8 0-1-16,3-4 1 16,8-3-1-16,8-4 0 15,5-6-1-15,4-1 3 16,3-5-3-16,-3-1 2 15,0-1 0-15,-6 4 0 16,-7 0 0-16,-17-4 0 16,10 20 0-16,-18 0 0 15,-8 4 0-15,-8 2-1 16,-3 4 0-16,-1 3-2 15,1-5 0-15,8 1-6 0,-4-23-10 16,27 9-9-16,-6-28-11 16,20 1-3-16,1-19 1 15</inkml:trace>
  <inkml:trace contextRef="#ctx0" brushRef="#br0" timeOffset="27267.5596">6939 14104 70 0,'-14'21'41'0,"15"7"0"16,-1-28 0-16,28 19-25 16,-3-18-12-16,18-4-1 15,8-9-1-15,8-3 0 0,4-9 0 16,-3-4-1-16,-6-2 0 15,-4 0 0-15,-15-2 0 16,-14 2-1-16,-16 1 1 16,-14 4-1-16,-15 8 0 15,-11 6 0-15,-11 11 0 16,-8 10 1-16,-3 15-1 15,-1 11 0-15,-1 10 1 16,9 11-1-16,8 5 1 16,14-2-1-16,14-7-1 15,19-10 0-15,23-13-1 16,15-19-3-16,27-10-7 15,-1-36-12-15,33 7-11 16,-7-29-8-16,8-1 0 16,-10-11 0-16</inkml:trace>
  <inkml:trace contextRef="#ctx0" brushRef="#br0" timeOffset="27873.5942">2401 15339 55 0,'12'-9'37'15,"-11"-7"-1"-15,13 16-2 16,-14 0-29-16,0 0 1 15,0 27-2-15,-4 12 0 16,-3 10-2-16,0 17 0 16,-3 10-1-16,1 9 0 15,1-1-1-15,1-4-2 16,9-7-2-16,3-23-5 15,19-7-22-15,-7-37-6 0,13-12-2 16,-3-29 2-16</inkml:trace>
  <inkml:trace contextRef="#ctx0" brushRef="#br0" timeOffset="28186.6122">2476 15238 81 0,'-14'-19'39'16,"31"27"-1"-16,2-17-13 15,13 15-22-15,8-3 0 16,10 5 0-16,2 2-2 16,3 3 1-16,-6 8 0 15,-5 8-1-15,-9 8-1 16,-12 9 2-16,-11 7-2 0,-13 8-1 15,-13 5 2-15,-8 7-1 16,-13 0 0-16,-3 0-1 16,-4-7 1-16,3-10-3 15,4-7 0-15,3-20-4 16,19-2-16-16,-7-34-15 15,21-8-2-15,2-24-1 16,16-4 0-16</inkml:trace>
  <inkml:trace contextRef="#ctx0" brushRef="#br0" timeOffset="28393.624">3049 15497 45 0,'18'24'37'0,"-11"-4"2"15,5 15-1-15,-16-9-21 16,5 19-14-16,-8 0 0 15,2 8-2-15,-4-2 0 16,3-2-1-16,0-1-1 16,2-11-4-16,11 1-15 15,-7-38-16-15,15 10-3 16,-2-34 0-16,15-5 0 15</inkml:trace>
  <inkml:trace contextRef="#ctx0" brushRef="#br0" timeOffset="28535.6321">3134 15158 67 0,'-24'-14'40'16,"-3"5"-3"-16,13 17-2 16,10 11-67-16,4-19-4 15,14 15-3-15,7-9 1 16</inkml:trace>
  <inkml:trace contextRef="#ctx0" brushRef="#br0" timeOffset="28887.6522">3603 15517 37 0,'-11'30'38'16,"-12"-6"2"-16,8 13-2 15,-15-15-15-15,12 18-17 16,1-4-2-16,4 4-2 0,8-4 0 15,12-1 1-15,4-11-2 16,8-6 1-16,7-12-1 16,5-12-1-16,3-11 1 15,-3-8-1-15,-1-11 0 16,-8-5-1-16,-4-5 1 15,-9-1 0-15,-8 0-2 16,-9-2 2-16,-2 7-3 16,-10 4 1-16,-1 12-1 15,-5 7 0-15,3 14-1 16,-6 4-5-16,17 25-12 15,-13-11-18-15,21 13 1 0,-1-8-1 16</inkml:trace>
  <inkml:trace contextRef="#ctx0" brushRef="#br0" timeOffset="29204.6704">4304 15446 45 0,'-9'-17'36'0,"9"17"2"0,-16-15-5 15,16 15-24-15,-22 21-3 16,3 9-1-16,-7 7-3 16,-4 12-2-16,-4 9 1 15,-3 5-2-15,-3 1 0 16,5-9-5-16,8-1-3 15,-8-28-26-15,26-5 0 16,-2-30-1-16,17-7 0 16</inkml:trace>
  <inkml:trace contextRef="#ctx0" brushRef="#br0" timeOffset="29383.6806">4034 15573 75 0,'-8'-27'41'16,"8"27"-9"-16,-12-20 1 16,12 20-22-16,0 0-6 0,6 22-3 15,8-6 0-15,6 5-3 16,9 1 2-16,8 2-4 15,6 2 0-15,3-6-4 16,15 11-14-16,-17-19-13 16,13 7-6-16,-9-16-2 15,6 4 1-15</inkml:trace>
  <inkml:trace contextRef="#ctx0" brushRef="#br0" timeOffset="29605.6933">4685 15358 48 0,'-19'7'40'0,"12"21"0"0,-11 1-1 16,13 20-23-16,-6 1-12 16,2 5-2-16,3-5 0 15,5 1-2-15,8-9 0 16,2-10-3-16,10-9-2 15,-2-22-8-15,19 0-25 16,-15-24 0-16,14 0-2 16,-11-22 0-16</inkml:trace>
  <inkml:trace contextRef="#ctx0" brushRef="#br0" timeOffset="29737.7009">4782 15147 69 0,'-29'-36'40'0,"-7"-2"-3"0,15 22-2 15,-1 5-36-15,0-3-19 16,21 26-15-16,1-12-3 15,19 13-2-15,5-8 1 16</inkml:trace>
  <inkml:trace contextRef="#ctx0" brushRef="#br0" timeOffset="30262.7309">5201 15419 45 0,'7'-16'36'16,"6"5"3"-16,-19-11-5 15,6 22-23-15,-3-19-1 16,-7 16-4-16,-13 5-2 15,-4 9 0-15,-6 6-1 16,-2 13 0-16,-3 11-1 16,3 5-2-16,1 5 1 15,7 6-1-15,5-1 0 16,9-3-1-16,12-10 1 15,10-9-1-15,11-18 1 16,12-19 1-16,5-18-1 16,8-21 1-16,7-16 0 15,3-15 1-15,-3-10-1 16,-3-9 0-16,-7-3 0 0,-6 2 0 15,-9-2-1-15,-8 12 1 16,-10 12-1-16,-7 15 2 16,-6 20-3-16,-8 23 1 15,-2 23 0-15,-4 28 0 16,-2 24 0-16,2 19 0 15,2 12-1-15,5 8 0 16,1-1-2-16,12-8-1 16,10-5-3-16,1-31-13 15,29 3-11-15,-8-34-10 16,17-7-1-16,-5-25-1 15</inkml:trace>
  <inkml:trace contextRef="#ctx0" brushRef="#br0" timeOffset="30640.7525">5641 15442 69 0,'-14'24'41'16,"18"11"1"-16,-1-22-3 15,18 6-34-15,6-12-1 16,12-8-1-16,9-11 0 15,8-10-2-15,10-10 1 16,0-5-2-16,3-6 2 16,-10 0-3-16,-11 0 1 15,-9-1 0-15,-17 6 0 16,-18 7-1-16,-14 11 1 15,-16 11 1-15,-13 16-1 0,-12 16 1 16,-6 16-1-16,-1 18 2 16,2 13-1-16,1 12-2 15,11 0 1-15,11-3-1 16,14-8 1-16,19-17-2 15,19-21 0-15,21-23-5 16,32-20-4-16,7-42-12 16,33 3-5-16,2-36-13 15,21-7-3-15,9-16 2 16</inkml:trace>
  <inkml:trace contextRef="#ctx0" brushRef="#br0" timeOffset="33346.9073">10165 5625 61 0,'0'0'36'0,"1"10"-1"15,-1-10 1-15,0 0-20 16,0 0-9-16,17-12-1 15,-4-9 0-15,17-4 0 16,13-19-2-16,24-12-1 16,23-15-2-16,23-12 1 0,19-10-2 15,15-8 0-15,12 0-2 16,-5 4 0-16,-7 15-4 15,-25 6-3-15,-17 29-26 16,-38 4-2-16,-16 26 0 16,-31 0-2-16</inkml:trace>
  <inkml:trace contextRef="#ctx0" brushRef="#br0" timeOffset="34391.9671">12077 4434 37 0,'14'-20'25'0,"3"1"5"16,-1 3-1-16,-9-6-21 15,9 11 3-15,-15-6-1 16,-1 17 3-16,-4-15-1 15,4 15 0-15,-17 0-4 16,7 3-2-16,-3-1-1 16,1 4-2-16,2 3-1 15,2 3-1-15,3 8 0 16,4 6-1-16,4 12 0 15,3 7 0-15,0 13 0 16,1 9-1-16,1 4 1 16,-3 4 0-16,-2 0-1 0,-3-4 2 15,-1-11-1-15,-4-10 1 16,1-10-1-16,0-15 2 15,4-25-1-15,0 0 0 16,4-28 0-16,0-13-1 16,9-13 1-16,-5-14-1 15,3-12 1-15,1-9-2 16,-1-4 2-16,-2-3 0 15,-2 0-1-15,2 5 2 16,-3 4-2-16,6 7 1 16,4 11-1-16,7 10 1 15,10 9-1-15,5 12 0 16,6 11 1-16,7 11-1 0,1 10 1 15,-3 9-1 1,-3 13 1-16,-9 9-1 0,-13 12 0 16,-13 7 0-16,-14 10 0 15,-15 3 0-15,-12 3-1 16,-13 4 0-16,-8 0 1 15,-8 0-1-15,1-7 1 16,6-5-2-16,5-6 2 16,13-7-1-16,14-6 0 15,16-8 1-15,18-10-1 16,17-7 1-16,11-2 0 15,8-3 0-15,1 0 0 16,1-1 1-16,-9 5-1 16,-8 7 0-16,-17 9 1 15,-13 8-1-15,-19 9 0 16,-11 8 1-16,-17 6 1 0,-11 2-3 15,-3 2 3-15,-2-7-3 16,8-4-1-16,9-14-5 16,26 0-14-16,15-33-17 15,13 0-1-15,15-25 0 16,26-4-1-16</inkml:trace>
  <inkml:trace contextRef="#ctx0" brushRef="#br0" timeOffset="34812.9912">12852 4615 96 0,'0'0'36'0,"-28"0"2"16,19 10-2-16,2 3-33 15,-4 10-1-15,-1 4 0 16,2 13 0-16,-3 6 1 15,4 7-1-15,2 1 0 16,2 3 0-16,4-6 1 16,8-7-2-16,6-9 1 15,7-13-1-15,8-16-1 16,10-14 0-16,8-17 0 15,5-9 1-15,3-12-2 16,0-7 1-16,-1-5-1 16,-5-3 1-16,-8 2 1 15,-8 6-1-15,-10 8 1 16,-6 9-1-16,-10 13 0 0,-4 11-1 15,-2 12 1-15,-12 16 0 16,-1 10-1-16,-1 11 0 16,2 8-1-16,-1 1-1 15,3 7-1-15,4-7-2 16,15 4-6-16,-7-21-18 15,26 2-8-15,-3-19 0 16,19-4 0-16</inkml:trace>
  <inkml:trace contextRef="#ctx0" brushRef="#br0" timeOffset="35181.0122">13640 4714 92 0,'-15'12'37'0,"-13"-2"-1"15,11 16 3-15,-15 2-35 16,15 8 1-16,-3 1-2 16,6 3 0-16,3-1 0 15,4-4-1-15,7-5 0 16,5-7-1-16,4-9 0 15,6-11 0-15,8-10-1 16,6-10 0-16,6-12 1 16,2-8-2-16,3-5 2 15,1-6-2-15,-3 0 2 16,-3 3-1-16,-7 4 1 15,-5 7-1-15,-8 9 0 16,-6 10 0-16,-9 15 0 16,0 0-1-16,5 31 0 15,-10 0-1-15,5 10-1 0,2 2-2 16,9 7-2-16,-1-11-5 15,23 9-21-15,-5-21-4 16,18-4 0-16,-1-16-1 16</inkml:trace>
  <inkml:trace contextRef="#ctx0" brushRef="#br0" timeOffset="35714.0427">14230 4691 99 0,'-47'15'37'0,"10"17"3"15,-7-1-3-15,9 12-31 0,4-1-2 16,11 0-1-16,8-5-1 16,12-3-1-16,9-11 1 15,9-9-1-15,11-12-1 16,6-11 1-16,6-10-1 15,2-10 1-15,-2-6-1 16,-1-10 0-16,-3-4 0 16,-7 1-1-16,-6 2 1 15,-8 8-1-15,-6 9 0 16,-9 10 1-16,-1 19-1 15,-20 23 0-15,0 21 1 16,-4 18-1-16,-5 23 2 16,1 16-2-16,-4 16 2 15,3 5-1-15,1 6 0 0,4-8 2 16,-1-8-2-16,8-14 1 15,-1-18 1-15,5-20-1 16,0-16-1-16,0-19 3 16,4-20-2-16,9-5 0 15,-12-36 0-15,9-2-1 16,3-14 0-16,1-12-1 15,4-12 2-15,9-10-2 16,4-4 1-16,7-2-1 16,1 6 0-16,4 1-1 15,9 12-5-15,-9-3-10 16,22 31-12-16,-15-5-10 15,16 17-1-15,-2-5-2 16,13 11 2-16</inkml:trace>
  <inkml:trace contextRef="#ctx0" brushRef="#br0" timeOffset="36318.0772">15356 4962 64 0,'17'8'36'0,"-17"-8"-1"0,11 7 2 16,-11-7-27-16,0 0-1 16,-10 5-2-16,10-5-2 15,-23-3-1-15,7-2 0 16,-8-7-1-16,-3-2-1 15,-2-9 0-15,-4-6-1 16,-3-11 1-16,3-7-1 16,-1-9 0-16,2-11-1 15,4-6 0-15,5-8 1 16,5-6 0-16,8 1-1 15,3-1 1-15,11 3 0 16,2 9-1-16,11 11 1 0,5 8-1 16,1 14 1-1,1 12-1-15,2 15 0 0,-3 18 0 16,-6 17 0-16,-11 16 0 15,-7 17 0-15,-13 15 0 16,-13 11-1-16,-7 16 1 16,-10 5 0-16,-7 2 1 15,0-4-1-15,3-9 1 16,9-8-1-16,12-12 1 15,19-14 0-15,17-17 0 16,24-19-1-16,23-11-3 16,17-19-2-16,32 2-16 15,-3-27-16-15,20 4-2 16,-3-16-1-16,9 8 0 15</inkml:trace>
  <inkml:trace contextRef="#ctx0" brushRef="#br0" timeOffset="36937.1127">16234 4669 80 0,'4'-25'37'16,"2"10"-2"-16,-15-5 2 15,9 20-28-15,-34-18-4 16,9 18 0-16,-14 3-1 15,-2 11 0-15,-9 1-1 16,0 9 1-16,-2 4-1 16,4 5 0-16,7-2-1 15,11 1-1-15,10-8 1 16,13-1-1-16,16-10 0 15,17-10 0-15,10-12 0 16,9-11 0-16,7-11 0 0,2-8 0 16,3-8 1-16,-5-9-1 15,-4-3 1-15,-6-1-1 16,-10-2 1-16,-5 3-2 15,-8 6 1-15,-4 6 0 16,-7 10-1-16,-2 12 0 16,-6 25 0-16,-10 2 0 15,-4 29-1-15,-5 16 1 16,-1 16-1-16,-6 12 0 15,3 10 0-15,1 2-2 16,10-1-1-16,8-12-1 16,14-2-6-16,4-27-11 15,28 4-10-15,-9-28-6 16,21-4-1-16,-10-22-2 15</inkml:trace>
  <inkml:trace contextRef="#ctx0" brushRef="#br0" timeOffset="37337.1355">16468 4752 78 0,'-9'14'39'0,"-3"-7"-1"16,15 7 1-16,-3-14-13 15,20 1-25-15,3-7 1 16,12 1 0-16,7-7 0 15,4-4-1-15,-1-3 1 16,1-2-1-16,-4-5 0 16,-6-1-1-16,-6 0 1 15,-10-2 0-15,-13 2 0 0,-7-1-1 16,-10 1 1-16,-5 3 0 15,-9 7-1-15,-7 6 1 16,-4 11 0-16,-7 12 0 16,2 12-1-16,-3 13 1 15,5 9-1-15,3 8 1 16,11 5-1-16,9 0 0 15,12-5-1-15,14-10 0 16,21-13-1-16,16-14 0 16,18-16-4-16,8-23-4 15,18 1-11-15,-10-29-16 16,10 1-1-16,-11-17 0 15,-4 2-1-15</inkml:trace>
  <inkml:trace contextRef="#ctx0" brushRef="#br0" timeOffset="37515.1457">17290 4212 110 0,'-20'12'38'0,"-11"11"2"15,7 27-2-15,-13 7-33 16,8 14-3-16,1 6 1 16,7 5-2-16,3 1-1 15,8-7-1-15,7-3-2 16,5-15-3-16,15 3-9 15,-4-28-17-15,23-4-8 16,-2-25 1-16,16-1-2 16</inkml:trace>
  <inkml:trace contextRef="#ctx0" brushRef="#br0" timeOffset="37698.1562">17554 4656 111 0,'-16'15'40'15,"-13"-4"1"-15,8 15-1 16,-3-4-39-16,6 6 0 15,7 1-2-15,2-3-3 16,14 13-16-16,-5-20-18 16,20 5-3-16,-4-14 0 15,17-3 0-15</inkml:trace>
  <inkml:trace contextRef="#ctx0" brushRef="#br0" timeOffset="38065.1772">17738 4413 114 0,'-16'-15'41'0,"-6"-7"2"16,12 18-3-16,-7-3-37 16,17 7-2-16,0 0 0 15,11 4-1-15,-2 11 0 16,4 12-1-16,-4 6 1 15,2 11-1-15,-6 7 1 16,1 8 0-16,-3 2-1 16,1-4 1-16,0 1 0 15,0-11-1-15,6-7 1 16,3-12 0-16,7-15 0 15,4-13 0-15,4-14 1 0,6-10-1 16,1-9 0-16,-2-8 0 16,0-6 0-16,-6-8-2 15,-2 2-1-15,-8-2-2 16,-1 18-8-16,-16-11-11 15,14 25-16-15,-16-6 1 16,2 29-3-16,8-18 3 16</inkml:trace>
  <inkml:trace contextRef="#ctx0" brushRef="#br0" timeOffset="39207.2425">18241 4632 95 0,'5'20'38'0,"-5"-20"2"15,24 6-3-15,-8-15-32 16,14 7-3-16,5-6-1 16,7-2 0-16,-3-5-1 15,-1-3 0-15,-5-1 0 16,-5-1 0-16,-10-2 0 15,-11-1-1-15,-7 6 1 16,-13 0 0-16,-5 5 0 16,-6 8 0-16,-7 6 0 15,-1 8 1-15,-3 9 0 16,2 8-1-16,4 7 2 15,6 5-1-15,5 0 0 16,11 2 0-16,11-7 0 0,12-6 0 16,12-9-1-16,13-11 0 15,10-10 1-15,10-12-1 16,4-6 0-16,-1-7 0 15,-1-4 0-15,-6 1 0 16,-10 0 0-16,-12 5 0 16,-11 10 0-16,-11 7-1 15,-13 8 1-15,-19 10 0 16,1 10 0-16,-8 5 0 15,0 7-1-15,-3 5 1 16,5 0 0-16,4-2 0 16,7-5 0-16,7-5 0 15,5-9 0-15,1-16 1 0,18 5-1 16,-2-19 0-16,3-10 0 15,2-8 1-15,4-3-1 16,1-3 0-16,-1-4 0 16,-2 4 0-16,-4 4 0 15,0 5 0-15,-5 8 0 16,-4 6 0-16,1 6 0 15,0 6 0-15,0 8 0 16,0 2 0-16,3 2-1 16,5 3 1-16,3-3 0 15,3-2 0-15,4-1 0 16,2-3 0-16,1-6 0 15,-2-2 0-15,-5-2 1 16,-1-2-1-16,-9-2 0 0,-5-1 1 16,-8 1-1-16,-2 11 0 15,-12-11 1-15,-3 11-1 16,-5 7 0-16,-2 9 1 15,1 5-1-15,-2 9 1 16,3 2-1-16,5 5 1 16,6 1-1-16,4-3 1 15,7-5-1-15,10-10 0 16,7-9 1-16,7-11-1 15,9-12 1-15,0-7 0 16,5-10 0-16,0-6-1 16,-2 1 0-16,-3 0 0 15,-5 5 0-15,-9 11-1 16,-9 11 0-16,-12 7 0 15,-8 28-1-15,-10 8 0 0,-10 22-1 16,-9 11 0-16,-9 15 2 16,-5 8-1-16,0 6 1 15,0-3 0-15,1-2 0 16,5-12 1-16,10-15 2 15,6-13-1-15,8-19-1 16,12-18 1-16,9-16 0 16,4-18 1-16,8-13-1 15,4-10 1-15,4-11-3 16,4-9 3-16,4-5-2 15,1 0 0-15,2 1-1 16,1 0 0-16,3 11-3 16,-4-5-8-16,10 22-8 15,-16-12-9-15,17 16-9 0,-6-6-2 16,15 7-1-16,3-10 0 15</inkml:trace>
  <inkml:trace contextRef="#ctx0" brushRef="#br0" timeOffset="39868.2803">20210 3981 82 0,'7'-33'38'16,"3"20"0"-16,-13 3 0 15,3 10-26-15,-14 29-8 16,3 6 0-16,-7 9-1 15,3 11-1-15,-4 9 0 0,2 7-1 16,1 4 1-16,1 0-1 16,2-3 0-16,4 1-1 15,3-7 1-15,2-11-1 16,4-6 1-16,2-13-1 15,4-14 1-15,4-10-1 16,4-17 1-16,6-12 0 16,3-13 0-16,4-6-1 15,-3-4 1-15,0-5 0 16,1 6-1-16,-4 2 0 15,-3 8 0-15,-5 9 0 16,-3 12 0-16,-10 8 0 16,14 15-1-16,-10 8 0 15,3 4-1-15,4 4-1 0,10 5-2 16,3-7-2-16,17 5-10 15,-8-22-8-15,28 4-12 16,-9-21-1-16,12 4-1 16,-11-20 2-16</inkml:trace>
  <inkml:trace contextRef="#ctx0" brushRef="#br0" timeOffset="40168.2975">20841 4483 106 0,'0'0'38'0,"-27"-21"2"16,27 21-6-16,-30 9-30 15,11 5 0-15,-4 3-1 16,5 9 0-16,-2 6-2 15,4 3 1-15,4 2-1 0,3 0 0 16,9-3 0-16,9-6-1 16,10-8 1-16,4-7-1 15,6-11 0-15,4-10 1 16,3-8-1-16,-1-11 0 15,-6-5 0-15,-6-8-1 16,-6-1 0-16,-8-1-1 16,-6 2 0-16,-6 3-2 15,-3 9-1-15,-6-1-3 16,12 29-9-16,-14-30-7 15,26 33-8-15,-12-3-6 16,27 0-1-16,-4 0 2 16</inkml:trace>
  <inkml:trace contextRef="#ctx0" brushRef="#br0" timeOffset="40509.317">21370 4372 102 0,'0'0'39'0,"-14"-15"1"15,14 15-4-15,-24-3-32 16,4 7-1-16,-2 4 0 15,3 3-2-15,3 5 0 16,2 5 0-16,5 2 0 16,4 4-1-16,7-2 0 15,7 1 0-15,9-2 0 16,6-5 0-16,2-1 0 15,0-2 0-15,2-2 0 16,-5-4 0-16,-5 0 0 16,-6 2 0-16,-11 3 0 0,-10 3 1 15,-10 0-2-15,-6 1 1 16,-5 3 0-16,-3-3-2 15,5 3-3-15,-1-19-8 16,25 13-11-16,-7-23-15 16,29 3 0-16,1-18-2 15,23 2 1-15</inkml:trace>
  <inkml:trace contextRef="#ctx0" brushRef="#br0" timeOffset="40852.3366">21642 4507 107 0,'-4'-11'40'0,"4"11"1"0,0 0-1 15,15-8-37-15,3 1-1 16,11-1 0-16,5-5 0 16,11-2-1-16,2-2 0 15,2-3-1-15,-4-1 1 16,-4-2 1-16,-12 1-1 15,-14-3 0-15,-18 2 0 16,-16 7 1-16,-18 9-1 16,-14 12 1-16,-12 11-1 15,-6 14 0-15,-1 14 0 16,3 10-1-16,10 9 2 15,19 3-2-15,18-2 0 16,25-9-2-16,32-8-2 16,26-14-5-16,34-6-4 15,4-21-3-15,35 9-8 0,-15-30-6 16,25 11-13-16,-15-9-1 15,-9 2 2-15</inkml:trace>
  <inkml:trace contextRef="#ctx0" brushRef="#br0" timeOffset="41683.3841">20091 9676 22 0,'0'0'22'16,"0"0"1"-16,6-16 3 15,-6 16-11-15,0 0 1 16,0 0 0-16,-6-15-1 16,6 15 2-16,0 0-2 15,0 0-1-15,0 0-5 16,0-15-1-16,4-6-2 15,11-9-2-15,5-17 0 16,12-15-1-16,9-16-1 16,8-13-2-16,7-9-1 15,-2-6 0-15,1-1-1 16,-9-1 1-16,-7 13-2 15,-11 9 1-15,-9 17-2 0,-12 10 0 16,-7 22 0-16,-12 10-6 16,12 27-20-16,-16 0-7 15,10 15 0-15,-4 1-1 16</inkml:trace>
  <inkml:trace contextRef="#ctx0" brushRef="#br0" timeOffset="42520.432">20473 7170 89 0,'0'0'32'0,"0"0"3"16,-16 23-1-16,3 6-29 15,-9 1 0-15,5 13-1 16,-5 5 1-16,3 12-2 15,-4 6 1-15,6 7-2 16,0-2 0-16,4 1 0 16,2-7-1-16,9-5 0 15,-3-8-1-15,5-14 1 0,3-10 0 16,0-13 0-16,-3-15 0 15,15-6 0-15,-4-11 0 16,1-10 0-16,-1-5 1 16,3-5-2-16,3-6 0 15,3 0 0-15,2 1 1 16,0 4-1-16,3 2 0 15,1 11 0-15,0 6-1 16,3 9 1-16,-1 12 0 16,-2 10 0-16,-3 8-1 15,-5 6 1-15,-4 6 0 16,-3 4 0-16,-11 4 0 15,-5-1 0-15,-15 1 0 16,-6-2 1-16,-17-2-1 16,-5 2 1-16,-8-7 0 0,-1-3 0 15,4-8-2-15,4-8 0 16,15-6-2-16,15-11-3 15,30 0-14-15,4-23-17 16,30 7 0-16,9-14-2 16,18 5 1-16</inkml:trace>
  <inkml:trace contextRef="#ctx0" brushRef="#br0" timeOffset="42897.4536">21010 7658 103 0,'-12'-13'37'0,"-2"15"2"16,-11-9-2-16,7 9-32 15,-8 1-1-15,3 9-1 0,-2 3-1 16,3 8 1-16,-1 3-1 16,6 7 0-16,4 1 0 15,7 2-1-15,4-1 0 16,8-3 0-16,3-5 0 15,7-6-1-15,5-9 1 16,6-6-1-16,3-11 0 16,-1-4 0-16,2-12-1 15,-3-7 1-15,-5-4-1 16,-7-4 0-16,-5 0 0 15,-9-3-1-15,-7 8 0 16,-4 2 0-16,-8 13-1 16,-3 5 0-16,1 11-1 0,1 2-1 15,11 13-2-15,7-15-11 16,7 28-11-16,7-18-7 15,19 3 1-15,6-14-2 16</inkml:trace>
  <inkml:trace contextRef="#ctx0" brushRef="#br0" timeOffset="43091.4647">21413 7634 102 0,'0'0'37'0,"0"0"1"16,-30 17 0-16,13 0-32 15,-5 11-3-15,0 8 0 16,2 1-1-16,3 2 0 15,3 0-1-15,6-5-1 0,7-4-2 16,5-14-3-16,17-2-17 16,-5-22-16-16,17-7 0 15,-1-18 0-15,7-6-2 16</inkml:trace>
  <inkml:trace contextRef="#ctx0" brushRef="#br0" timeOffset="43240.4732">21437 7179 116 0,'-14'-8'38'0,"3"-1"-4"16,11 9-4-16,22-1-49 16,-3-7-18-16,17 7 1 15,-2-7-1-15,13 10 0 0</inkml:trace>
  <inkml:trace contextRef="#ctx0" brushRef="#br0" timeOffset="43443.4848">21811 7280 105 0,'-15'29'38'0,"5"11"1"16,-13-5-2-16,8 13-28 15,-6-2-5-15,3 6 1 16,0 3-3-16,3 1 0 16,2-2-1-16,4-2-1 15,4-3-2-15,9-12 0 16,6-3-5-16,4-25-13 15,24 0-17-15,-5-19-3 16,16-5 1-16,-2-19-1 16</inkml:trace>
  <inkml:trace contextRef="#ctx0" brushRef="#br0" timeOffset="43631.4955">22145 7482 112 0,'-12'27'38'0,"-11"3"3"15,6 16-3-15,-12-1-35 16,10 5-1-16,4-3 0 15,3-2-2-15,6-6-2 16,5-11-3-16,17 0-16 16,-16-28-17-16,33 4-2 15,-8-22 0-15,12-5 0 16</inkml:trace>
  <inkml:trace contextRef="#ctx0" brushRef="#br0" timeOffset="44116.5233">22267 7234 101 0,'-19'-10'39'15,"-2"6"-3"-15,10 10 1 16,6 5-28-16,5-11-15 16,23 13-7-16,-4-17-11 15,14 17-12-15,2-5-2 16,10 7 1-16,-8 0 2 15,3 9 29-15,-11 4 6 16,-10-8 9-16,1 18 13 16,-20-10 14-16,-3 8 1 15,-16-3 2-15,5 7-1 16,-18-6-27-16,12 8-3 0,-3-4-3 15,4-1-2-15,4-4-1 16,6-4-1-16,9-7 0 16,7-9 0-16,8-12-1 15,6-10 0-15,8-12 0 16,7-7 0-16,1-6 0 15,2-7 0-15,-4 0 1 16,-2-2-2-16,-6 9 1 16,-5 4 0-16,-7 7 0 15,-9 11 0-15,-6 12 0 16,-6 12 0-16,-3 8-1 15,-2 11 0-15,5 4 0 16,2 3-2-16,11 5-2 16,3-11-1-16,22 8-14 0,-6-23-12 15,28 2-7-15,-5-17 1 16,15-2 0-16</inkml:trace>
  <inkml:trace contextRef="#ctx0" brushRef="#br0" timeOffset="44634.5529">23103 7543 104 0,'-17'-19'38'16,"-18"1"1"-16,5 17 0 15,-13 2-32-15,7 15-2 16,0 8-1-16,6 10-1 16,2 1 0-16,11 7-2 15,6-4 1-15,12-3-1 16,12-5 0-16,6-10-1 0,11-9 1 15,5-12-1-15,4-10 1 16,0-10 0-16,3-9-1 16,0-8 1-16,-5-3-1 15,-4-4 0-15,-2 2 0 16,-6 5 0-16,-6 6 0 15,-4 11-1-15,-15 21 1 16,0 0 0-16,-10 36-1 16,-8 13 1-16,-8 18 0 15,-3 16 0-15,-1 13-1 16,-4 7 0-16,2 3 0 15,3-6 0-15,0-7 1 16,3-7-2-16,4-17 2 16,1-14-1-16,2-15 1 0,2-13 1 15,0-14-1-15,0-13 1 16,1-9 0-16,2-11-1 15,3-10 1-15,0-8-1 16,4-6 1-16,6-8-2 16,7 3 1-16,4-3-2 15,9 5-1-15,2-2-3 16,11 26-13-16,-15-13-4 15,16 34-6-15,-33 2-6 16,24 2-6-16,-25 10 0 16,-2 12 1-16</inkml:trace>
  <inkml:trace contextRef="#ctx0" brushRef="#br0" timeOffset="44892.5677">22338 8257 110 0,'-3'-15'40'16,"3"15"2"-16,0 0-2 16,-8 18-36-16,-1 7-2 15,-5 13 1-15,-8 10-3 16,-2 7 1-16,-2 4-1 15,-1 1 0-15,-1-3-1 16,1-1-1-16,10-3-4 16,-7-24-15-16,21 10-8 15,-10-23-11-15,10-1 1 16,3-15-2-16,0 0 1 0</inkml:trace>
  <inkml:trace contextRef="#ctx0" brushRef="#br0" timeOffset="45404.597">22029 8636 107 0,'-2'-16'41'16,"-3"-3"0"-16,5 19-1 15,9-19-32-15,5 13-6 16,6 1-1-16,9 2-1 16,7 2 0-16,2-3-1 15,8 4-1-15,2-3-1 16,4 1 0-16,0-7-1 15,3 6 0-15,-10-5 0 16,-5 3 1-16,-6-2 1 0,-10 5 1 16,-9 1 0-16,-15 1 2 15,1 10 1-15,-12 2 1 16,-6 7 1-16,-7 2-1 15,1 6 0-15,-5 2 0 16,6-1 1-16,2 1-1 16,6-1 0-16,7-7 0 15,8-4-1-15,12-10-1 16,14-7 0-16,8-11-1 15,9-7 0-15,7-7 0 16,6-8-1-16,-3-1 0 16,-2 0 0-16,-5 1 1 15,-10 5 0-15,-12 6 1 16,-6 7-2-16,-19 15 1 0,0 0 0 15,-1 14 0-15,-12 8 0 16,1 3 0-16,-2 3 0 16,3 3-1-16,2-3-1 15,9 0-2-15,4-12-3 16,19 3-9-16,-3-23-7 15,25 7-6-15,-9-21-7 16,23 0-3-16,-3-15-2 16,11 0 3-16</inkml:trace>
  <inkml:trace contextRef="#ctx0" brushRef="#br0" timeOffset="45877.624">23455 8206 100 0,'-28'8'40'15,"5"17"1"-15,-13 1 0 16,12 17-33-16,-6 2-3 15,5 8-1-15,0 4-2 16,5 2 1-16,2 1 0 16,3-1-1-16,1-4 1 15,1-9-3-15,6-6 3 16,-1-8-3-16,6-12 0 15,4-9 0-15,-2-11-2 16,17-12 1-16,0-6-1 16,2-8 1-16,9-6-2 15,4-3 2-15,6-3-1 16,0 1 1-16,0 6 0 15,3 4 0-15,-3 8 1 0,-3 4-1 16,-5 11 1-16,-6 6-1 16,-4 7 1-16,-6 6 0 15,-4 5-1-15,-5 3 1 16,-4 2-1-16,-5 2 2 15,-4 0 0-15,-5 2-1 16,-5-1 1-16,-5-2-2 16,-6-1 2-16,-5-5-1 15,-2-1 0-15,2-9-3 16,1-2-2-16,1-18-11 15,32 10-6-15,-25-23-5 16,38 4-9-16,-2-9-4 16,21-4-2-16,-1-2 3 15</inkml:trace>
  <inkml:trace contextRef="#ctx0" brushRef="#br0" timeOffset="46221.6437">23732 8686 105 0,'12'19'41'0,"-12"-19"0"15,31 1 0-15,-2-10-37 16,9 1-2-16,6-7 0 16,7-1-1-16,-2-3 0 15,2-1-1-15,-6-3 0 16,-9-3 0-16,-17 1 1 15,-13 1-1-15,-12 3 1 0,-17 2 0 16,-10 9 0-16,-10 8 1 16,-6 9-1-16,-3 10 0 15,2 9 1-15,7 9-1 16,10 4-1-16,8 3 1 15,17-2-1-15,15-2-1 16,21 0-5-16,7-12-7 16,29 9-7-16,-11-21-7 15,23 18-6-15,-13-10-11 16,2 10 0-16,-21 0 0 15</inkml:trace>
  <inkml:trace contextRef="#ctx0" brushRef="#br0" timeOffset="48188.7562">10925 16368 36 0,'-28'3'37'0,"-12"-5"3"16,3 3-1-16,-24-10-14 15,5 13-18-15,-12-1-3 16,-5 6-2-16,-8 3 0 16,-1 3-1-16,5 2-1 15,4-3-1-15,23 3-7 16,6-18-30-16,44 1-1 15,4-29 0-15,38-4 0 16</inkml:trace>
  <inkml:trace contextRef="#ctx0" brushRef="#br0" timeOffset="49142.8108">8166 15484 57 0,'0'0'39'0,"0"0"-2"15,11 18-3-15,-19 1-27 16,1 14-4-16,-7 7 1 0,2 11-3 16,-2 4 1-16,2 9-2 15,5-3 0-15,3-1-4 16,10 1-4-16,-4-17-30 15,24-3 1-15,-3-16-2 16,12-2 1-16</inkml:trace>
  <inkml:trace contextRef="#ctx0" brushRef="#br0" timeOffset="49476.8299">8644 15856 48 0,'0'0'38'0,"-14"-28"1"16,11 17-1-16,-13-9-30 15,10 7-1-15,-5-3-2 16,-1 9-1-16,-6 6 0 15,-1 9-1-15,-9 7-1 16,1 9 0-16,-5 4-1 16,1 5 1-16,2 0-2 15,5 2 1-15,5-5-1 16,12-1 0-16,12-7-1 15,13-8-1-15,14-2-2 16,5-16-4-16,22 10-27 16,-7-19-5-16,13 4 0 0,-12-11 0 15</inkml:trace>
  <inkml:trace contextRef="#ctx0" brushRef="#br0" timeOffset="49831.8502">8843 15936 42 0,'8'19'36'16,"-8"-19"3"-16,27 14-2 16,-10-18-26-16,14 8-2 15,1-16-2-15,9 3-2 16,1-14-1-16,1 0-1 0,-6-5 0 15,-5-1-1-15,-10 2-1 16,-7-1-1-16,-15 7 1 16,-9 4-1-16,-12 10 1 15,-8 11 0-15,-5 12-1 16,-3 10 1-16,-2 11 0 15,2 7 0-15,6 3-1 16,10-1 1-16,11-1-1 16,14-9 0-16,18-11-1 15,20-13-1-15,17-13-3 16,7-27-15-16,25 9-21 15,-2-14 1-15,7 0-2 16,-9-9 1-16</inkml:trace>
  <inkml:trace contextRef="#ctx0" brushRef="#br0" timeOffset="50711.9005">7548 16457 43 0,'2'-18'36'0,"-9"-9"1"15,3 10 1-15,-15-6-30 16,5 15 0-16,-9 1-2 16,2 13-1-16,-10 7-1 15,1 15 0-15,-7 6 0 16,2 11-3-16,1 1 1 0,8 5-1 15,4-6-1-15,15-4 0 16,11-7 0-16,13-12-1 16,18-8 0-16,9-16-3 15,19-2-1-15,5-16-2 16,13 5-5-16,-11-19-3 15,11 18 1-15,-22-21 1 16,1 17 5-16,-17-1 4 16,-13 2 4-16,-11 7 4 15,-17-6 5-15,-2 18 4 16,-10-10-1-16,10 10 0 15,-22 6-2-15,13 9-4 16,-7 0-1-16,7 12-2 16,-2 0-2-16,4 9 1 0,-3 1 0 15,5 2-1-15,0-4 0 16,3-4 0-16,3-8 0 15,1-10 0-15,-2-13 0 16,15-5 0-16,-4-12 0 16,0-9-1-16,0-8 1 15,1-3-1-15,-2-5 0 16,0 1 1-16,-4 4-1 15,2 0 1-15,-2 8-1 16,2 6 1-16,0 5-1 16,2 5 1-16,3 7 0 15,1 2-2-15,5 5-1 16,0 0-1-16,7 6-4 0,-8-14-11 15,21 24-11-15,-16-20-9 16,9 10-3-16,-8-11 2 16</inkml:trace>
  <inkml:trace contextRef="#ctx0" brushRef="#br0" timeOffset="51079.9216">8248 16500 54 0,'-19'12'39'0,"13"12"-1"15,-7-11 2-15,15 11-32 16,-5-10-2-16,13 3-2 15,8-6 0-15,11-6-1 16,9-10-1-16,10-6 0 16,4-6-1-16,5-5 0 0,-5-3 0 15,1-2 0-15,-12 1 0 16,-9 1-1-16,-16 6 0 15,-12 4 0-15,-4 15 0 16,-29-15-1-16,1 14 1 16,-10 4-1-16,0 6 1 15,-10 7 0-15,8 4 1 16,0 11-1-16,8 0 0 15,5 7 1-15,11 0-1 16,9 2 0-16,14-5 0 16,11-4-1-16,11-4-1 15,7-15-2-15,18 4-6 16,-10-32-16-16,25 11-13 15,-10-19-2-15,14 1 1 16,-10-14 1-16</inkml:trace>
  <inkml:trace contextRef="#ctx0" brushRef="#br0" timeOffset="51973.9727">8984 16482 53 0,'0'0'38'16,"-12"-10"1"-16,12 10-1 15,-12-15-29-15,12 15-2 16,-16-7-1-16,4 10-1 16,-6 3-1-16,-4 9 0 15,-2 4-1-15,0 7 0 0,2 4-2 16,0 3 1-16,7 0-1 15,1-1 0-15,12-3-1 16,6-6 0-16,8-8 0 16,10-8 0-16,7-10 0 15,6-6 0-15,3-10 0 16,4-8 0-16,-4-5 0 15,2-4-1-15,-5-2 1 16,-5 0 0-16,-5 2-1 16,-9 1 1-16,-2 8-1 15,-10 5 1-15,-1 6 0 16,-3 16-1-16,0 0 1 15,-12 7 0-15,3 13 0 16,0 9 1-16,-1 6-1 0,0 6 0 16,5 2 0-1,2-5-1-15,7-4-1 0,6-11 1 16,8-12-1-16,7-12 0 15,6-11 0-15,2-14 0 16,6-6 1-16,-1-6 0 16,-6-2 1-16,0 3 0 15,-10 4 1-15,-6 9 0 16,-9 4 1-16,-7 20 0 15,-3-10-1-15,-5 20 0 16,-4 9 1-16,-3 7-2 16,-2 9 0-16,2 3 1 15,4 2-1-15,-1-1 0 16,4-3 0-16,2-7 0 0,6-11 0 15,0-18-1-15,13 2 1 16,0-19 0-16,1-7 1 16,1-9-1-16,2-2 0 15,2-3 1-15,-6 6-1 16,4 0 1-16,-9 7 0 15,1 8-1-15,-5 7 1 16,-4 10-1-16,0 0 1 16,9 16-1-16,-10 1 0 15,2 5 0-15,0 2 0 16,1 2 0-16,6-4 1 15,0-4-1-15,6-10 0 16,0-10 0-16,8-9 0 16,-2-11 0-16,3-1 0 15,-1-5-1-15,-3 1 0 0,-4 2-1 16,-2 11 0-16,-13 14-3 15,0 0-2-15,-4 19-10 16,8 30-8-16,-23-18-3 16,22 22-9-16,-8-10-4 15,9 2 2-15</inkml:trace>
  <inkml:trace contextRef="#ctx0" brushRef="#br0" timeOffset="52973.0299">7591 17025 43 0,'-4'-14'36'0,"4"14"4"16,-10-3-4-16,-2 10-29 15,-11 2-1-15,-2 12 0 16,-8 4-2-16,-2 5 1 15,-2 6-1-15,3-2 0 16,0 0-1-16,7 2 1 16,11-2-1-16,9-2 0 15,14-2-2-15,8-7-1 0,12-2-2 16,6-6-1-16,11-4-3 15,-1-14-7-15,19 7-23 16,-15-16-3-16,9 1-3 16,-16-11 3-16</inkml:trace>
  <inkml:trace contextRef="#ctx0" brushRef="#br0" timeOffset="53649.0685">7827 17214 30 0,'0'0'37'0,"0"0"-1"15,-12 7 1-15,2-6-29 16,10-1 1-16,-12 15-3 15,10 3 1-15,-7-3-1 16,1 8-1-16,-4 2 0 0,3 3 0 16,-2 2-2-16,3 3 0 15,6-6-1-15,2-3 0 16,6-6-1-16,11-9-1 15,4-9 0-15,6-11-1 16,2-12 0-16,1-6 1 16,0-7-1-16,-6-1 0 15,-4-3 0-15,-9 5-1 16,-8 3 1-16,-6 6 0 15,-3 10 0-15,-8 6 1 16,0 7 0-16,-1 6-1 16,0 5 2-16,4 7 0 15,4-1 0-15,6 5 0 16,5-3 0-16,5-5-1 0,5-4 0 15,7-3 1-15,5-7 0 16,2-5 1-16,0-3-2 16,0-3 2-16,-1 1-1 15,-3 2 1-15,-6 3-1 16,-4 3 0-16,-4 4 0 15,-10 1-1-15,7 19 1 16,-9-1-1-16,-3 5 0 16,-3 5 0-16,3 2 0 15,-2-1 0-15,2-1-1 16,2-6 1-16,3-6 0 15,0-16-1-15,18 7 1 16,-3-18-1-16,7-9 1 16,0-5 0-16,4-2 1 15,-3-1-1-15,-1 0 0 0,-4 5 1 16,-3 5 0-16,-15 18 0 15,15-8 0-15,-15 8 0 16,-3 26-1-16,1-5 0 16,-1 5-2-16,2-1-1 15,5 2-4-15,-4-10-10 16,23 10-10-16,-23-27-8 15,42 5-7-15,-14-20 1 16</inkml:trace>
  <inkml:trace contextRef="#ctx0" brushRef="#br0" timeOffset="53896.0826">8672 17011 50 0,'-16'4'37'16,"7"13"1"-16,-2-5 0 15,12 11-31-15,-7-4-2 16,6 11 1-16,-5 4-2 16,4 7 1-16,-3 3-2 15,-1 3-1-15,0 2-3 16,-1-4-1-16,12 8-19 15,-14-14-19-15,10-6 0 16,-7-15-1-16,8-6 0 16</inkml:trace>
  <inkml:trace contextRef="#ctx0" brushRef="#br0" timeOffset="54102.0944">8536 17243 92 0,'-14'-13'42'0,"14"13"-1"16,0 0-15-16,0 0-23 15,0 0-2-15,28-5-1 16,-4 6-1-16,5-4-2 16,9 5-2-16,-2-8-14 15,19 10-18-15,-14-9-4 16,14 7-1-16,-11-6 0 15</inkml:trace>
  <inkml:trace contextRef="#ctx0" brushRef="#br0" timeOffset="54557.1205">9146 17216 35 0,'-10'-3'36'0,"-9"-6"4"15,4 7-1-15,-17-5-25 16,12 12-1-16,-17-1-4 16,4 13-1-16,-6 3-3 15,6 10 1-15,-3-3-2 16,5 6 0-16,5-5-2 0,9-1 0 15,10-2-2-15,11-10 1 16,10-9 0-16,12-9-1 16,10-9 0-16,4-7 0 15,4-8 1-15,1-3-2 16,-2-5 2-16,-7 4-3 15,-3-2 2-15,-12 6-1 16,-9 8 1-16,-5 3-1 16,-7 16 1-16,0 0 0 15,-15-4 1-15,8 18 0 16,-2 8-1-16,1 8 1 15,2 4-2-15,5 0 1 16,4-1-4-16,2-5-4 16,15 7-12-16,-15-23-8 15,24 1-8-15,-10-22-6 0,9-4 1 16</inkml:trace>
  <inkml:trace contextRef="#ctx0" brushRef="#br0" timeOffset="54739.1309">9338 17197 66 0,'0'0'44'0,"-13"16"-4"15,11 11 3-15,-9 4-37 16,8 3-2-16,-1 7-2 16,2-3-2-16,0 2-1 15,2-6-3-15,10 5-20 16,-11-19-17-16,8-6 0 0,-7-14 0 15,16-15 0 1</inkml:trace>
  <inkml:trace contextRef="#ctx0" brushRef="#br0" timeOffset="55159.1549">9408 17064 71 0,'0'0'40'0,"0"0"2"15,-8 13-3-15,13 1-35 16,4 1 0-16,4 0-1 15,-3 0 0-15,3 0 1 16,-3 2-1-16,0 3 0 16,-1 0-1-16,-4 3 1 15,-4 3-2-15,-1 2 1 16,-3 0 0-16,1 0-2 0,1-4 0 15,0-4 0-15,1-5 1 16,0-15-2-16,15 1 1 16,1-16-1-16,5-8 1 15,4-6-2-15,4-5 2 16,4-1-2-16,-4 1 2 15,-4 7-1-15,-3 6 1 16,-4 7 1-16,-18 14-1 16,11 6 1-16,-13 11-1 15,-6 7 0-15,2 10-2 16,-3-2 0-16,4 7-4 15,-1-10-9-15,21 9-10 16,-15-17-6-16,27-2-11 0,-6-14 0 16,16-2 1-16</inkml:trace>
  <inkml:trace contextRef="#ctx0" brushRef="#br0" timeOffset="55872.1957">9950 17289 75 0,'0'0'43'0,"4"15"-2"16,-4-15 2-16,29-2-37 15,-13-5-2-15,7-3-2 0,2-3-1 16,7-6 0-16,-8-1-1 16,4 0-1-16,-9-1 0 15,-2 1 0-15,-9 1 1 16,-6 3-1-16,-7 2 1 15,-10 4 0-15,-3 4 0 16,-6 5 0-16,0 4 0 16,-4 6 1-16,2 9-1 15,3 3 2-15,3 6-1 16,5 3 1-16,6 2-1 15,6-2 0-15,7-1 0 16,9-7 0-16,7-9 0 16,10-7-1-16,6-11 0 15,2-10 0-15,6-3 0 0,-2-5-1 16,-3-6 1-16,-3 2-1 15,-7 3 1-15,-8 3-2 16,-9 6 2-16,-12 15-1 16,0 0 0-16,0 0 1 15,-2 20 0-15,-8 5 0 16,0 11-2-16,0 0 1 15,4 2 0-15,0-4 0 16,3 0 0-16,3-9 1 16,3-9 0-16,-3-16 0 15,11-3 2-15,-3-13 0 16,0-9 0-16,3-5 1 15,-5-6 0-15,4-2-2 16,-1-3 1-16,5 0-1 0,-1 4 1 16,5 8-3-16,0 0 2 15,2 6-2-15,5 8 0 16,1 1-1-16,6 10-4 15,-8-4-7-15,18 17-9 16,-23-18-4-16,23 22-3 16,-22-11-9-16,11 6-5 15,-7-4 2-15</inkml:trace>
  <inkml:trace contextRef="#ctx0" brushRef="#br0" timeOffset="56030.2047">10659 17278 97 0,'-30'16'43'15,"17"-1"2"-15,3-11-4 0,22-8-49 16,13 12-14-16,-12-20-10 16,24 8-11-16,-3-6-2 15,18 6 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1T22:40:05.8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1689 1104 26 0,'0'0'32'0,"0"0"2"0,27-56-2 16,-27 56-7-16,0 0-6 16,0 0-4-16,0 0-4 15,0 0-4-15,0 0-2 16,0 0-3-16,0 0 2 15,51 58-4-15,-60 13 3 16,-1 17-4-16,2 8 3 16,-19-10-3-16,10 24 1 15,-1-1-1-15,2-8-1 16,3-21-2-16,-2-20-6 15,21-11-24-15,-6-25-3 16,14-21 1-16,1-22-1 16</inkml:trace>
  <inkml:trace contextRef="#ctx0" brushRef="#br0" timeOffset="246.0141">1595 1174 106 0,'0'0'40'15,"-77"-70"1"-15,77 70 0 16,-62-56-38-16,62 56 1 16,0 0-3-16,0 0 0 15,-26-54-1-15,26 54 0 16,59-6-2-16,-59 6-1 15,95-1-3-15,-26 1-12 16,4 2-20-16,9 3-3 16,0 2 0-16,6 1-1 0</inkml:trace>
  <inkml:trace contextRef="#ctx0" brushRef="#br0" timeOffset="639.0366">2300 1575 104 0,'-2'32'37'0,"16"0"1"15,7-16-6-15,17-5-29 16,16-4-1-16,12-10 1 15,10-9-1-15,4-7-1 0,0-10 1 16,-3-5-2-16,-10 0 1 16,-13-4 0-16,-20 2-1 15,-17 4 0-15,-21 5 1 16,-19 11 0-16,-20 8 0 15,-14 15 1-15,-13 4-1 16,-6 15 1-16,1 8 0 16,4 6 0-16,7 2-1 15,14 7 0-15,17-2-1 16,21 1 0-16,23-4-2 15,20-9-3-15,30-4-4 16,4-18-29-16,32-4-2 16,4-16 0-16,18-6 0 15</inkml:trace>
  <inkml:trace contextRef="#ctx0" brushRef="#br0" timeOffset="978.056">3616 1377 111 0,'-13'-9'42'0,"-18"-2"-2"15,-19 12 0-15,1 17-36 16,-14 6-3-16,10 13 1 16,4-5-2-16,15 12 1 15,30-13-2-15,15-4 1 16,16-9 0-16,10-2-1 15,8-7 1-15,5-2 0 0,-2-2 0 16,-2-2 0 0,-5 2 0-16,-11 2 0 0,-13 3 0 15,-14 8 0-15,-12 7 1 16,-9 7-2-16,-10 2 2 15,-5 3-2-15,2-3 1 16,-2-4-2-16,9-2-1 16,6-22-7-16,32-12-27 15,1-20-3-15,29-8 0 16,6-20-1-16</inkml:trace>
  <inkml:trace contextRef="#ctx0" brushRef="#br0" timeOffset="1187.0679">4206 980 112 0,'0'0'42'16,"47"-78"0"-16,-47 78-1 16,0 0-38-16,0 0-1 15,18-8-1-15,-37 84 0 16,-26 40-2-16,-4 23 0 15,-14-9-3-15,9-8-5 16,23-5-30-16,2-22-2 16,26-37 0-16,-4-22-1 15</inkml:trace>
  <inkml:trace contextRef="#ctx0" brushRef="#br0" timeOffset="1526.0873">3850 1443 118 0,'-22'2'42'0,"7"7"1"16,11 6-1-16,13-2-39 16,20-11 0-16,14-8-1 15,15-5 0-15,9-6-2 16,5-4 0-16,-72 21 0 15,79-21 0-15,-14 1 0 16,4 8 0-16,-20 2 0 16,-3 13 0-16,-25 7 0 15,-4 19 0-15,-22 2 0 16,-1 14 0-16,-12 4 0 15,-6 5 0-15,2 5-3 0,0-5-2 16,9-2-2-16,0-19-7 16,24-2-18-16,-7-19-10 15,19-11 2-15,0-20-2 16,12-11 3-16</inkml:trace>
  <inkml:trace contextRef="#ctx0" brushRef="#br0" timeOffset="1675.0958">4529 1325 120 0,'-2'-77'41'0,"2"77"2"16,-11-79-3-16,11 79-42 16,0-64-10-16,0 64-25 15,0 0-5-15,13-63 0 16,-13 63 0-16</inkml:trace>
  <inkml:trace contextRef="#ctx0" brushRef="#br0" timeOffset="2019.1155">4848 1376 116 0,'-5'52'42'0,"-15"-3"0"16,2 0-1-16,-8-3-38 16,9-7 0-16,3-3-2 15,5-3 0-15,3-5-1 16,1-5 0-16,6-7 0 15,-1-16 0-15,19 1 0 16,-2-14 0-16,5-12 0 16,5-9 0-16,4-9 1 0,6-11 0 15,-37 54-1-15,42-56 1 16,-42 56 2-16,38-54-3 15,-38 54 0-15,0 0 0 16,63-81 0-16,-32 64 0 16,-14 10 0-16,7 18-2 15,-13 10-4-15,4 7-4 16,7 10-16-16,-7-2-13 15,12-5-3-15,-3-8 2 16,19-3-1-16</inkml:trace>
  <inkml:trace contextRef="#ctx0" brushRef="#br0" timeOffset="2539.1453">5778 1393 120 0,'-9'-40'40'0,"-16"33"2"15,-6 11-2-15,-8 11-35 16,-7 13 1-16,-3 9-4 16,1 4-2-16,1 2 0 15,14 2 0-15,11-5 0 16,12-8 0-16,11-7 0 15,9-8 0-15,12-8 0 16,10-7 0-16,5-9 0 16,3-9 0-16,4-6 0 0,-2-8 0 15,0-5 0-15,-5-4 0 16,-1 0 0-16,-7 1 0 15,-9 8 0-15,-2 10 0 16,-8 12 0-16,-10 8 0 16,5 22 0-16,-10 11 0 15,-6 10 0-15,-2 15 0 16,-5 8-2-16,0 7 1 15,-3 6 0-15,-3 5 0 16,-3-4 0-16,-1 1-2 16,-4-5 2-16,-2-7-1 15,1-11 1-15,-6-7 0 16,1-12 1-16,-2-10-1 15,0-11 2-15,0-6-1 0,3-13-2 16,-2-14-3-16,12-1-8 16,-10-28-6-16,26-4-20 15,-5-21-1-15,18-6-2 16,10-13 1-16</inkml:trace>
  <inkml:trace contextRef="#ctx0" brushRef="#br0" timeOffset="3320.1899">7246 1394 92 0,'4'-17'36'15,"1"6"0"-15,-5 11 2 16,0 0-30-16,0 0 1 15,0 0-2-15,-57-31-1 16,36 29-1-16,-30 1-1 16,-2 12 0-16,-10 7-1 15,5 14 0-15,-8 4-2 16,11 8 2-16,12 4-3 15,21-1 0-15,11-6 0 0,11-7 0 16,14-10 0-16,14-10 0 16,13-13 0-16,12-11 0 15,10-11 0-15,1-5 0 16,-1-10 0-16,0-3 0 15,-8-3 0-15,-11 2 0 16,-9 5 0-16,-15 5 0 16,-9 12 0-16,-11 18 0 15,0 0 0-15,-18 10 0 16,4 15 0-16,0 5 0 15,2 5 0-15,7 3 0 16,9-1 0-16,7-8-13 16,23-5-4-16,-1-16-8 0,32 2-16 15,-3-10-1-15,26-3 0 16,0-6 1-16</inkml:trace>
  <inkml:trace contextRef="#ctx0" brushRef="#br0" timeOffset="3944.2256">8343 1451 102 0,'-6'-55'39'15,"6"55"2"-15,0 0-2 16,-23-41-30-16,12 33-4 15,-17 8 0-15,2 16-2 16,-14 8-1-16,3 14 0 16,-6 3-1-16,13 4 1 15,1-3-1-15,8-3 1 16,13-6 0-16,13-9-2 15,11-10 0-15,11-7 0 16,11-11 0-16,7-7 0 16,7-11 0-16,3-6 0 15,-2-6 0-15,-1-6 0 16,-8-2 0-16,-44 42 0 0,0 0 0 15,58-61 0-15,-58 61 0 16,46-49 0-16,-29 36 0 16,-7 18 0-16,-9 17 0 15,-3 16 0-15,-6 19 0 16,-4 14-2-16,-7 12 1 15,2 8 0-15,0-2 1 16,-3 0-1-16,-1-10 1 16,-2 0-1-16,-3-16 2 15,-2-9-1-15,-2-13 1 16,0-8-2-16,-2-13 1 15,3-17-3-15,6-9 0 16,4-19-4-16,15-6-6 16,-1-26-5-16,25 2-12 0,-3-18-11 15,22 1 0-15,-1-4 1 16,19 5 2-16</inkml:trace>
  <inkml:trace contextRef="#ctx0" brushRef="#br0" timeOffset="4402.2518">9120 1358 109 0,'-12'-4'39'16,"12"4"2"-16,-23-7-2 15,-2 6-34-15,0 4-1 16,-13 4-1-16,4 14 0 0,-11 4 0 16,7 13-1-16,-8 0 0 15,12 6-1-15,5 0 0 16,9-5 0-16,10-5 1 15,11-9-2-15,14-9 0 16,17-12 0-16,7-12 0 16,10-6 0-16,6-13 0 15,2-7 0-15,3-4 0 16,-7-7 0-16,-6 3 0 15,-12 2 0-15,-8 10 0 16,-10 4 0-16,-17 26 0 16,0 0 0-16,-17 15 0 15,-6 16 0-15,-1 10 0 0,-4 3 0 16,4 4 0-16,4 4-5 15,14-6-1-15,7-15-6 16,31-4-6-16,-5-22-8 16,31-3-15-16,0-14 1 15,18-6 0-15,-6-17 2 16</inkml:trace>
  <inkml:trace contextRef="#ctx0" brushRef="#br0" timeOffset="4716.2698">9689 1410 122 0,'12'-62'40'16,"-33"47"3"-16,-7 10-3 15,-10 13-35-15,0 10-2 16,1 7-1-16,5 5-2 0,10-4 0 16,19-3 0-16,16-5 0 15,11-5 0-15,10-2 0 16,1-3 0-16,1-1 0 15,-2 4 0-15,-5-1 0 16,-10 4 0-16,-13 4 0 16,-12 0 0-16,-13 6 0 15,-11 2 0-15,-6 1 0 16,-2-1 0-16,-1-1 0 15,2-6 0-15,9-2-4 16,5-10-5-16,23-7-6 16,-1-10-6-16,28-3-14 15,-6-10-9-15,22 0 2 16,3-10-1-16</inkml:trace>
  <inkml:trace contextRef="#ctx0" brushRef="#br0" timeOffset="5191.2969">11013 1134 88 0,'11'-58'40'15,"-11"58"0"-15,0 0 0 16,16-73-24-16,-16 73-13 16,0 0 1-16,0 0-2 15,0 0 0-15,-5 68-2 16,-5 22 2-16,-10 12-2 15,-7-8 1-15,1 10-2 16,8 2-1-16,-1-15-2 0,14-23-1 16,10-11-10-16,-5-31-21 15,20-10-3-15,-6-21 0 16,10-14 0-16</inkml:trace>
  <inkml:trace contextRef="#ctx0" brushRef="#br0" timeOffset="5669.3243">10786 1383 118 0,'-32'-7'40'16,"9"7"1"-16,23 0-2 16,7 17-36-16,23-8 0 0,15-3-1 15,16 0-1-15,7-3 0 16,8-2 1-16,6-1-2 15,-3-3 1-15,-4 2-1 16,-8-2 0-16,-10 2 0 16,-15 1 0-16,-8 1 1 15,-13 3-1-15,-21-4 0 16,7 15 1-16,-21-2-1 15,-7 5 2-15,-6 3-2 16,-4 4 0-16,1 7 0 16,1 2 0-16,5 2 0 15,8-2 0-15,13 1 0 16,15-6 0-16,16-10 0 15,13-3 0-15,10-12 0 16,8-9 0-16,2-10 0 0,-1-9 0 16,-7-9 0-16,-11-8 0 15,-14-4 0-15,-21-3 0 16,-16 1 0-16,9 47 0 15,-33-49 0-15,33 49 0 16,-48-34-4-16,-15 7-2 16,2 13-7-16,-9 7-3 15,23 14-8-15,-7 9-17 16,31 13-1-16,9 0-1 15,47 0 3-15</inkml:trace>
  <inkml:trace contextRef="#ctx0" brushRef="#br0" timeOffset="6285.3595">13135 1292 107 0,'0'0'40'0,"0"0"1"15,0 0-3-15,-16-45-34 16,-30 48-1-16,2 14 0 15,-16 6-1-15,-6 11 0 16,5 2-2-16,10 4 2 16,16-8-2-16,32-5 1 15,16-9 0-15,19-7-1 16,11-6 1-16,8 1-1 15,3-2 1-15,0-2-1 16,-6 1 1-16,-7 3-1 0,-16 3 1 16,-12 7-1-16,-19 3 0 15,-15 2 1-15,-9 2-1 16,-6 2 0-16,-3-1-1 15,-3 4 0-15,6-5-2 16,4-6-2-16,17 3-8 16,-4-18-11-16,29 6-16 15,4-15-1-15,20-1 0 16,3-10 0-16</inkml:trace>
  <inkml:trace contextRef="#ctx0" brushRef="#br0" timeOffset="6669.3815">13365 1432 108 0,'-4'18'40'16,"-3"-6"0"-16,17 4 0 15,3-10-37-15,18-4 0 16,14-5 1-16,13-4-2 15,5-5 1-15,3-5-1 16,0-2 0-16,-5-4-1 16,-11-2 0-16,-50 25 0 15,0 0 1-15,49-37-2 16,-49 37 3-16,0 0-3 15,0 0 0-15,0 0 0 16,-14-40 0-16,-30 42 0 16,-11 12 0-16,-6 13 0 0,-3 5 0 15,1 11 0-15,1 7 0 16,19 5 0-16,29-12 0 15,18-5-2-15,20-11-1 16,14-12-2-16,25-5-8 16,-2-18-5-16,29-1-15 15,-13-11-8-15,14 0 0 16,-15-14-1-16</inkml:trace>
  <inkml:trace contextRef="#ctx0" brushRef="#br0" timeOffset="7031.4022">14107 1381 116 0,'-10'25'41'16,"2"-8"0"-16,21 6-2 16,11-16-36-16,14-1 0 15,9-9-1-15,10-5-1 16,2-5 1-16,0-6 0 15,-6-2-1-15,-53 21 0 16,0 0 2-16,62-42-3 16,-62 42 0-16,0 0 0 15,0 0 0-15,2-55 0 16,-2 55 0-16,-55-2 0 15,-7 15 0-15,-10 12 0 16,-6 10 0-16,2 11 0 16,4 8 0-16,26 7 0 0,35-16 0 15,24-6 0-15,27-12 0 16,24-18-12-16,37-4-4 15,2-20-7-15,44-1-15 16,3-12-5-16,22-2 0 16,7-13 0-16</inkml:trace>
  <inkml:trace contextRef="#ctx0" brushRef="#br0" timeOffset="7407.4237">15662 1263 108 0,'0'0'39'0,"4"-13"1"15,-4 13-2-15,1 23-36 16,-9 9-2-16,-2 12 1 16,-8 9-2-16,1 4 2 15,-1-5-2-15,10-10-1 16,10-6-3-16,1-20-21 0,22-8-13 15,3-18 1-15,16-12-1 16,0-16 1-16</inkml:trace>
  <inkml:trace contextRef="#ctx0" brushRef="#br0" timeOffset="7554.4321">15900 1167 116 0,'-9'-98'40'0,"9"98"0"15,-22-74-3-15,22 74-46 16,-14-59-28-16,14 59-4 15,0 0 0-15,14-61-1 16</inkml:trace>
  <inkml:trace contextRef="#ctx0" brushRef="#br0" timeOffset="7833.4481">16733 710 105 0,'0'0'40'16,"0"0"2"-16,0 0-2 16,-72-26-34-16,72 26-1 15,-80 30-1-15,33-3 0 16,29-2-2-16,-80 69 1 0,-1 16-4 15,26 21 0-15,10 6-4 16,14-24-3-16,36-11-21 16,10-24-13-16,26-31 2 15,-7-19-3-15,8-8 3 16</inkml:trace>
  <inkml:trace contextRef="#ctx0" brushRef="#br0" timeOffset="8023.4589">16015 1379 97 0,'0'0'43'0,"0"0"2"16,-40-48-3-16,40 48-14 16,0 0-28-16,0 0 0 15,48-63 0-15,-48 63-14 0,67-27-7 16,-15 16-13-16,-2 4-9 15,7 1 1-15,-3 0-2 16</inkml:trace>
  <inkml:trace contextRef="#ctx0" brushRef="#br0" timeOffset="11990.6859">17033 1267 99 0,'0'0'39'0,"0"0"1"15,46-44-6-15,-46 44-29 16,0 0-1-16,0 0-1 15,13 20-1-15,-13 9-1 0,-6 14-1 16,-10 5-1-16,1 7-1 16,-1 1-2-16,-3 3-1 15,16-23-18-15,-8-13-14 16,24-13 0-16,-4-22-2 15,16-12 1-15</inkml:trace>
  <inkml:trace contextRef="#ctx0" brushRef="#br0" timeOffset="12149.6949">17158 1188 103 0,'0'0'39'0,"-9"-79"0"16,9 79-1-16,-21-58-39 15,21 58-1-15,0 0-21 0,-21-74-15 16,21 74 1-16,0 0-3 15,0 0 1-15</inkml:trace>
  <inkml:trace contextRef="#ctx0" brushRef="#br0" timeOffset="13026.7451">17570 820 73 0,'0'0'38'15,"0"0"-3"-15,0 0-1 16,0 0-29-16,0 0 1 15,0 0-2-15,0 0 0 0,0 0-1 16,0 0 0-16,19 86-2 16,-25 12 2-16,-7 13-4 15,3 10 2-15,-5-14-4 16,4-5-1-16,8-10-10 15,-6-34-22-15,17-28 0 16,-5-20-1-16,15-12 1 16</inkml:trace>
  <inkml:trace contextRef="#ctx0" brushRef="#br0" timeOffset="13185.7542">17589 1408 82 0,'0'0'39'0,"-31"-63"1"16,31 63-1-16,0 0-24 15,-27-56-9-15,27 56 0 0,0 0-4 16,3-47-4-16,-3 47-18 15,0 0-19-15,49-37 0 16,-49 37 0-16,56-21-3 16</inkml:trace>
  <inkml:trace contextRef="#ctx0" brushRef="#br0" timeOffset="13500.7722">18459 1240 96 0,'-5'-53'39'0,"5"53"0"15,0 0 0-15,0 0-36 16,0 0-2-16,-18-23 2 16,8 44-2-16,-3 15-2 15,0 25 1-15,2-5-1 16,3 4-1-16,1 0-2 15,2-14-6-15,11-15-29 16,-4-21 2-16,13-12-1 16,0-21-1-16</inkml:trace>
  <inkml:trace contextRef="#ctx0" brushRef="#br0" timeOffset="13650.7808">18502 1090 96 0,'-15'-87'37'0,"15"87"-3"16,-11-71-4-16,11 71-52 15,-8-64-15-15,8 64 0 16,0 0-1-16,20-60 2 16</inkml:trace>
  <inkml:trace contextRef="#ctx0" brushRef="#br0" timeOffset="13989.8002">18793 861 85 0,'74'23'39'0,"-74"-23"0"15,55 30 3-15,-55-30-33 0,0 0-2 16,0 0 0-16,38 68-3 15,-38-68 1-15,0 0-2 16,-24 55-1-16,24-55-2 16,0 0 0-16,0 0 0 15,-35 71 0-15,35-71-1 16,0 0 1-16,0 0 0 15,40 80-1-15,-18-49 0 16,9 3 1-16,-2-10-1 16,3 2 2-16,-13 2-2 15,-13 2 1-15,-20 1-1 16,-10 2 1-16,-4 2 0 15,-7-3 0-15,-1-3-1 0,0-2-1 16,6-7-4-16,-4-17-27 16,25-2-7-16,0-13 0 15,22-2-2-15</inkml:trace>
  <inkml:trace contextRef="#ctx0" brushRef="#br0" timeOffset="14725.8423">20278 733 57 0,'0'0'39'16,"47"-35"-2"-16,-47 35 2 16,0 0-12-16,0 0-21 15,0 0-1-15,0 0 0 16,0 0-1-16,-59-13-1 15,59 13 0-15,-59 35 0 16,59-35 0-16,-64 55 0 16,64-55-3-16,-52 70 2 15,1 26-2-15,24 10 1 16,14-4-1-16,28-13 3 15,23-33-3-15,-38-56 1 0,76 31 1 16,-25-33 0-16,-2-5 0 16,1-19-2-16,-2-5 2 15,1-6-2-15,-49 37 1 16,81-108-2-16,-53 49 1 15,-6-1-2-15,-6-1 3 16,-12 3-2-16,-7 2 0 16,3 56-1-16,-21-85-1 15,21 85-2-15,-48-57-12 16,48 57-22-16,-60-21-4 15,60 21 2-15,-53 8-3 16</inkml:trace>
  <inkml:trace contextRef="#ctx0" brushRef="#br0" timeOffset="15218.8705">21126 886 89 0,'0'0'37'0,"0"0"2"16,0 0 1-16,0 0-35 15,-32 40 0-15,-12 42-2 16,-10 16 0-16,-11 8-2 16,-6-8 1-16,6-10-3 15,12-8-1-15,13-20-2 0,16-26-2 16,19-16-13-16,5-18-18 15,-2-21 0-15,7-14-1 16,15-11 2-16</inkml:trace>
  <inkml:trace contextRef="#ctx0" brushRef="#br0" timeOffset="15392.8804">20773 1206 77 0,'0'0'37'16,"20"-57"1"-16,-20 57 2 16,0 0-16-16,24-80-16 15,-24 80-2-15,0 0-2 16,17-7-2-16,8 25 2 15,1 21-4-15,7 11-2 16,11 3-3-16,8-9-7 16,14-15-28-16,4-8 1 0,9-17-1 15,-9-12-1-15</inkml:trace>
  <inkml:trace contextRef="#ctx0" brushRef="#br0" timeOffset="15933.9114">21613 1100 99 0,'0'0'41'0,"-59"-47"0"16,59 47 0-16,-38 37-35 15,8 9-2-15,1 6 0 0,8 5-1 16,7-10-2-16,14 0 0 16,6-8-1-16,19-10 0 15,8-23 1-15,6-14 0 16,-39 8-1-16,55-27 1 15,-55 27 1-15,59-43-1 16,-59 43 0-16,65-55-3 16,-65 55 3-16,56-66-2 15,-56 66 1-15,52-62-2 16,-52 62 0-16,40-78 0 15,-40 78 2-15,0 0 2 16,7-22-2-16,-10 68 1 16,-16 28-2-16,-9 33 3 15,-4 12-2-15,3 16 2 0,0 2-2 16,7-2 0-16,2-28 0 15,1-10 0-15,1-15 1 16,-2-14 0-16,-8-20 0 16,-1-11-1-16,-3-14 0 15,-3-17-1-15,-2-12 1 16,-1-15-1-16,1-13-1 15,4-18-2-15,9-9-6 16,-4-28-16-16,28 7-15 16,-3-9 3-16,20 9-3 15,4-2 1-15</inkml:trace>
  <inkml:trace contextRef="#ctx0" brushRef="#br0" timeOffset="16566.9476">22615 1135 108 0,'-32'-80'40'16,"32"80"2"-16,-51-28 1 15,51 28-38-15,-65-10 0 0,65 10-1 16,-87 17-1-16,15 19-1 15,6 17 1-15,-3 7-3 16,17 9 0-16,9-16 0 16,25-3 0-16,17-15 0 15,21-14 0-15,12-14 0 16,7-12 0-16,6-14 0 15,-45 19 0-15,48-31 0 16,-48 31 0-16,58-43 0 16,-58 43 0-16,55-53 0 15,-55 53 0-15,52-50 0 16,-52 50-4-16,38-50 2 15,-38 50 2-15,0 0-1 16,0 0 4-16,58-24-3 16,-48 49 1-16,-19 18-1 0,-7 28 3 15,-12 22-3-15,2 20 0 16,-9 5-2-16,6 7 2 15,10-27 0-15,2-6-1 16,-5-12 1-16,0-5-1 16,-6-20 2-16,-4-8-2 15,-9-14 1-15,-3-14-1 16,-9-12 1-16,-4-12-1 15,1-9-1-15,3-21-1 16,15-7-4-16,1-24-13 16,37 4-19-16,0-15-1 15,32 7-1-15,5-5 0 16</inkml:trace>
  <inkml:trace contextRef="#ctx0" brushRef="#br0" timeOffset="17007.9728">22726 1330 111 0,'-9'13'40'15,"22"-3"1"-15,2-10-2 16,22-7-36-16,4 0-1 16,7-5 0-16,-48 12 0 15,59-17-1-15,-59 17 0 0,62-25 0 16,-62 25 1-16,63-29-1 15,-63 29 1-15,51-35-1 16,-51 35 1-16,0 0 0 16,0 0 0-16,49-59-2 15,-49 59 0-15,0 0 0 16,0 0 0-16,-52-5 0 15,8 20 0-15,-5 16 0 16,-6 7 0-16,9 13 0 16,12 3 0-16,24 0 0 15,22-13 0-15,27-16 0 16,16-12-2-16,7-10-5 15,22-11-13-15,-14-16-19 16,19-4-2-16,-89 28 1 0,79-42-1 16</inkml:trace>
  <inkml:trace contextRef="#ctx0" brushRef="#br0" timeOffset="17455.9984">23605 1161 123 0,'0'0'42'15,"0"0"1"-15,0 0-8 16,-11-33-31-16,-18 56 0 15,2 15 0-15,-4 6-4 16,3 1 0-16,2-1 0 16,12-4 0-16,0-12 0 15,10-5 0-15,4-10 0 16,0-13 0-16,13 0 0 0,1-17 0 15,-14 17 0-15,0 0 0 16,37-46 0-16,-37 46 0 16,0 0 0-16,62-71 0 15,-62 71 0-15,48-60 0 16,-48 60 0-16,60-57 0 15,-60 57 0-15,60-76 0 16,-60 76 0-16,62-45 0 16,-62 45 0-16,53-28 0 15,-53 28 0-15,53-2 0 16,-45 20 0-16,28 26 0 15,-17 14 0-15,-1 10 0 16,-13-6 0-16,2-4 0 16,-3-11 0-16,0-5 0 0,6-13-15 15,-11-18-7-15,26-2-13 16,-10-9-8-16,19-2 2 15,-5-6-1-15</inkml:trace>
  <inkml:trace contextRef="#ctx0" brushRef="#br0" timeOffset="17606.007">24373 1474 128 0,'-21'9'43'16,"9"0"-2"-16,-6-9-4 15,3-8-46-15,15 8-25 16,-5-13-8-16,5 13 0 15,0 0-3-15</inkml:trace>
  <inkml:trace contextRef="#ctx0" brushRef="#br1" timeOffset="22336.2776">2087 2320 41 0,'21'-13'28'16,"-4"4"2"-16,-3-1-1 15,5 8-21-15,-9-5-1 16,10 7-1-16,-5-4-2 16,9 5 0-16,2-2-1 15,10 0-2-15,4 0 0 16,14-3 0-16,8 1 0 15,11-2 0-15,8-2-1 16,9 0-1-16,9 2 1 16,8 0 0-16,8-3-1 15,7-3 1-15,3 4-1 16,6-3 1-16,8 2 0 15,10-1 1-15,6 2-1 0,3-1 1 16,3 3 0 0,7 5 0-16,5 0 0 0,3 6 0 15,1-1 2-15,6 4-2 16,2 0 1-16,9 2 0 15,8-3 1-15,6 2-1 16,6-8 1-16,16 3-1 16,5-5 0-16,6 0 0 15,9-2-1-15,4 2 0 16,-1-4 0-16,6 3-1 15,0-1-1-15,-4 1 1 16,7-2 0-16,1-1 0 16,2-3 0-16,10 1-1 15,1-1 2-15,12-1-1 16,0-3 1-16,6 2 1 0,3-1-1 15,-4 4 1-15,4-3-1 16,-4 6 0-16,-7 0 0 16,1 2-1-16,0 0 0 15,2 1 0-15,-3 1 0 16,1-1 0-16,-3-1 0 15,0-6 0-15,2-1-1 16,-3-1 3-16,-1 2-3 16,-1-6 2-16,-3 1-1 15,0-1 1-15,-4 1-1 16,2 3 0-16,-7-1 0 15,-3-1-1-15,-3-1 1 16,-7 2 0-16,-1-1-1 16,-4 2 1-16,-7-2 0 0,0 1 0 15,-5-2 1-15,-4 0-1 16,-4 1 2-16,-2 1-2 15,-6 3 2-15,-4-1-1 16,-5 2 1-16,-5 0-1 16,-9 5-1-16,-3 1 1 15,-8 1 0-15,-4 2 0 16,-6-2-1-16,-7 1 1 15,-1-2-1-15,-1 0 1 16,-4-1-3-16,-1-4 3 16,-5 0-3-16,0-1 3 15,-2-1-3-15,-2 1 3 16,-8-2-3-16,-6 2 3 15,-7 1-1-15,-6 2 0 0,-3 0 1 16,-10 1-1-16,-8-2 0 16,-6 2 0-16,-11-2 0 15,-2 2 1-15,-7-3-1 16,-6 1 1-16,-6-1 0 15,0-2 0-15,-4 1 0 16,-3 2 0-16,-3-1-1 16,-3-1 0-16,-7 3 1 15,-5 1-1-15,-10 1 0 16,-8-2 0-16,-10 2-1 15,-17 1 0-15,0 0 0 16,0 0-1-16,-11-1-5 16,-12-6-27-16,23 7-1 0,-26-7-3 15,26 7-1 1</inkml:trace>
  <inkml:trace contextRef="#ctx0" brushRef="#br2" timeOffset="26089.4923">1257 3210 74 0,'0'-30'34'0,"2"10"-1"0,-6-7 2 15,6 13-28-15,-11-9 1 16,13 14-1-16,-11-5-2 15,7 14 0-15,0 0-1 16,-1 21 0-16,-4 8-2 16,3 20 0-16,-5 17 0 15,0 15-3-15,-5 14 1 16,-2 12 0-16,-4 4 0 15,1 1-1-15,0-8 0 16,3-17-1-16,7-15-2 16,-1-25-2-16,22-15-29 15,-14-32-2-15,28-13 1 16,-13-29-2-16</inkml:trace>
  <inkml:trace contextRef="#ctx0" brushRef="#br2" timeOffset="26339.5066">866 3238 107 0,'-51'-36'38'0,"18"21"2"16,0-2-2-16,23 11-33 16,10 6 0-16,24-17-3 15,15 7 0-15,24-4-1 16,16 0 0-16,18-5 0 15,15 2-1-15,11-2-1 16,8 1-1-16,4 1-2 16,2 9-5-16,-20-8-13 0,2 19-17 15,-22-2 1-15,-7 17-1 16,-26-3 1-16</inkml:trace>
  <inkml:trace contextRef="#ctx0" brushRef="#br2" timeOffset="26668.5254">1975 3410 104 0,'-42'18'37'16,"8"10"2"-16,-6-3-1 16,16 11-35-16,-8 6 2 15,11 8-2-15,6 7 1 16,10 6-2-16,8 2 1 15,18-3-1-15,11-8-1 16,16-13 2-16,19-16-2 0,8-16 0 16,6-20 0-16,9-16 0 15,-6-13-1-15,-13-13 1 16,-13-5-1-16,-22-2 0 15,-24 4 0-15,-23 8 0 16,-26 12 0-16,-20 11-1 16,-18 10 0-16,-6 13-1 15,-5 8-1-15,5 6-3 16,21 13-7-16,6-16-21 15,45 12-6-15,9-21 0 16,46 17-2-16</inkml:trace>
  <inkml:trace contextRef="#ctx0" brushRef="#br2" timeOffset="27107.5505">3712 2816 92 0,'6'-32'37'0,"3"20"-1"15,-10 1-1-15,2 21-29 16,-5 14-1-16,-1 15-1 16,-6 19-1-16,-1 19 0 15,-2 19-2-15,-3 15 0 16,-1 9 1-16,1 5-3 15,4-5 2-15,3-6-3 16,9-6-2-16,2-28-4 16,16-3-26-16,-4-34-3 15,9-9-1-15,-5-28-1 16</inkml:trace>
  <inkml:trace contextRef="#ctx0" brushRef="#br2" timeOffset="27324.5629">3517 3525 100 0,'-33'-2'41'0,"3"-3"-2"16,17 19 0-16,4-4-31 16,23-1-5-16,15-8-1 15,16-4-1-15,20-6-2 16,13-4 0-16,15-5-1 15,10-7-3-15,8 5-6 16,-16-12-25-16,8 13-3 16,-20-6 1-16,-7 16-2 15</inkml:trace>
  <inkml:trace contextRef="#ctx0" brushRef="#br2" timeOffset="27660.5821">4153 3559 96 0,'-14'28'37'16,"4"-9"1"-16,23 2-1 15,3-9-33-15,21-7-1 16,10-7-1-16,8-4 2 16,4-10-2-16,4-5 1 15,-3-4-2-15,-5-7 1 16,-10-1-1-16,-12-2 1 15,-12 0-1-15,-15 1 0 16,-15 7 0-16,-12 9-1 0,-15 9 1 16,-7 13-1-16,-8 13 0 15,-4 14-1-15,-1 12 2 16,3 8-2-16,6 7 1 15,13 1 0-15,12-3-1 16,15-8-1-16,24-10-2 16,15-22-3-16,33-3-11 15,8-31-18-15,32-4-2 16,2-23 0-16,18-3-1 15</inkml:trace>
  <inkml:trace contextRef="#ctx0" brushRef="#br2" timeOffset="27976.6002">5230 3223 107 0,'-45'21'39'15,"-19"1"0"-15,6 16-1 16,-16 2-33-16,17 3-1 16,5-1-1-16,13 0-2 15,14-6 1-15,16-7-1 16,21-9 0-16,14-8-1 15,15-9 1-15,11-3-1 16,4-2 1-16,-2-3 0 16,-5 1-1-16,-8 1 1 15,-8 9 0-15,-15 8-1 16,-14 8 1-16,-12 7-1 15,-11 2 0-15,-2 6-1 16,-4 0 0-16,-1-4-2 16,9-3-2-16,3-18-5 15,29 2-13-15,-2-32-16 0,26-4-1 16,8-26-2-16,21-7 3 15</inkml:trace>
  <inkml:trace contextRef="#ctx0" brushRef="#br2" timeOffset="28192.6125">5743 2789 118 0,'-29'41'41'0,"-20"11"-2"16,5 33 0-16,-7 5-36 15,4 11-1-15,4 9 0 16,7 0-3-16,11-7 1 16,7-5-2-16,13-8-1 15,6-19-4-15,15-4-12 0,-10-34-17 16,12-9-4-16,-5-27 1 15,6-8-2-15</inkml:trace>
  <inkml:trace contextRef="#ctx0" brushRef="#br2" timeOffset="28351.6216">5396 3360 127 0,'0'0'41'16,"-16"-19"0"-16,28 29-3 16,10-5-35-16,13-4-2 15,22-5-5-15,11-12-10 16,34 13-14-16,8-25-13 15,28 10 0-15,2-17-2 0,17 10 0 16</inkml:trace>
  <inkml:trace contextRef="#ctx0" brushRef="#br2" timeOffset="29078.6632">7342 3398 98 0,'-33'-8'35'15,"-2"16"3"-15,-25-3-3 16,2 13-28-16,-14 4-2 15,-2 9-1-15,-3 2-1 16,5 7 0-16,6 0 0 16,11 3-2-16,15-3 1 15,20 1-1-15,18-5 1 16,18-8-2-16,21-9 1 15,20-13 0-15,17-14 1 16,12-18-1-16,6-18 1 16,3-11 0-16,-3-14-1 15,-11-5 1-15,-14-3 0 16,-15 4 0-16,-18 6 0 15,-13 16-2-15,-17 13 0 0,-12 23 0 16,-11 24 0-16,-8 23 0 16,-7 17 0-16,1 18 0 15,4 9 0-15,6 4-2 16,12 4-3-16,16-15-5 15,30-1-10-15,6-33-13 16,35-3-9-16,6-26 0 16,24-1 0-16</inkml:trace>
  <inkml:trace contextRef="#ctx0" brushRef="#br2" timeOffset="29800.7045">9162 3218 93 0,'-17'-1'37'16,"-9"-2"-1"-16,2 17 2 15,-10-9-32-15,1 18-1 16,-4 2-1-16,4 8-1 15,-2 5 0-15,6 8-1 16,-1 3 1-16,8 1-1 16,4 1 0-16,10-2-1 15,7-6 1-15,12-8-2 16,7-10 0-16,9-11 1 15,6-18-1-15,9-12 1 16,4-14-1-16,4-12 1 16,0-11-1-16,-4-6 1 15,-3-5 0-15,-5 2 0 16,-9 4-1-16,-4 6 1 15,-10 11-1-15,-6 11 0 0,-8 18 0 16,-1 12 0-16,-17 42-1 16,2 14 1-16,-7 16 0 15,-3 20-1-15,1 18 1 16,-5 14 0-16,2 11 0 15,0-5 0-15,2-4 0 16,3-9 0-16,2-10 0 16,-3-10 0-16,0-17 0 15,-2-19 0-15,-3-16 1 16,-2-17-2-16,-1-18 1 15,-4-15-2-15,7-15-1 16,1-25-2-16,16-7-9 0,-5-29-7 16,30 3-13-1,-2-22-4-15,22 6-1 0,3-6 0 16</inkml:trace>
  <inkml:trace contextRef="#ctx0" brushRef="#br2" timeOffset="30259.7308">9926 3352 93 0,'26'-16'38'16,"-22"-12"-2"-16,-5 12 2 15,-28-8-30-15,6 10-3 16,-13 1 0-16,-2 13-2 15,-10 10 1-15,-3 14-1 0,-5 12 0 16,-2 12 0-16,2 6 0 16,5 4-1-16,7 1 0 15,10-2-1-15,14-6 0 16,16-9-1-16,16-12 1 15,15-13-1-15,15-12 0 16,9-11 0-16,8-13 0 16,6-8 1-16,-2-9-1 15,-2-6 1-15,-7-5-1 16,-5 2 1-16,-11 1-1 15,-5 7 0-15,-12 9 1 16,-10 9-1-16,-11 19 0 16,0 0 0-16,-16 28-1 15,-4 6 0-15,2 11-1 0,-2 0-1 16,7 10-2-16,2-12-3 15,25 6-5-15,0-31-9 16,34 11-5-16,-6-30-11 16,33-1-1-16,-3-23-2 15,17-1 5-15</inkml:trace>
  <inkml:trace contextRef="#ctx0" brushRef="#br2" timeOffset="30574.7488">10648 3251 113 0,'-47'5'40'0,"7"23"1"15,-18-6-2-15,17 7-35 16,-1 3-1-16,13-1-1 0,14-4 0 16,12-5-1-16,18-6-1 15,15-5 1-15,14-1-1 16,3-1 0-16,3 1 1 15,-4 4-1-15,-8 5 0 16,-11 6 0-16,-18 10 1 16,-19 6-1-16,-16 5 1 15,-13 1-1-15,-10 4 0 16,-5-6-1-16,5-6-1 15,1-10-2-15,16-9-7 16,4-28-7-16,28 8-9 16,7-37-13-16,19-2-2 15,3-18-1-15,12-5 3 16</inkml:trace>
  <inkml:trace contextRef="#ctx0" brushRef="#br2" timeOffset="31489.8011">11905 2793 74 0,'14'-28'35'16,"1"17"-1"-16,-15 11 1 15,0 0-21-15,-14 29-9 16,-4 16 1-16,-5 11-2 16,-1 21 0-16,-4 11-2 0,-1 16 0 15,4-1-1-15,4 0-1 16,7-7-1-16,5-11-4 15,9-3-3-15,-6-30-23 16,18-5-5-16,-6-24 0 16,9-8-1-16</inkml:trace>
  <inkml:trace contextRef="#ctx0" brushRef="#br2" timeOffset="31949.8274">11639 3352 104 0,'-44'-31'38'0,"14"18"1"16,-5-6-2-16,22 14-31 15,13 5-1-15,0 0-2 0,27-9-2 16,14 5 0-16,16 0 0 16,10-2-1-16,12 1 1 15,9-1-1-15,3 1 1 16,0 1-1-16,-6 2 0 15,-9 3 0-15,-12 2 1 16,-11 1-1-16,-18 4 0 16,-13 7 1-16,-17 5-1 15,-14 5 0-15,-11 10 1 16,-9 3-1-16,-3 10 1 15,-5 2-1-15,4 1 1 16,7-2-1-16,9-6 1 16,17-7-1-16,19-12 1 15,13-11-1-15,12-17 0 0,12-10 0 16,1-11 0-16,-1-11 1 15,-3-6-1-15,-14-6 1 16,-17-4-1-16,-13 3 0 16,-15 1-2-16,-14 6 0 15,-10 7-2-15,-12 2-4 16,8 24-13-16,-13-15-14 15,20 19-4-15,4-8 0 16,23 13-1-16</inkml:trace>
  <inkml:trace contextRef="#ctx0" brushRef="#br2" timeOffset="32453.8563">13560 3172 75 0,'28'-4'38'0,"-15"-8"-1"15,-13 12 1-15,0 0-17 0,-12 0-13 16,-14 2-2-16,-1 11-1 15,-7 1-2-15,-3 9-1 16,-1 0 0-16,4 4-1 16,6 0 0-16,12 2 0 15,10-2-1-15,11-5 0 16,15-4 0-16,11-4-1 15,15-3 1-15,5 0 0 16,3-1 0-16,-1 1 0 16,-8 1 0-16,-7 3-1 15,-15 6 2-15,-16 4-2 16,-15 3 2-16,-13 3-1 15,-8 1 0-15,-6-4-1 16,1-1-1-16,-1-9-4 16,20 4-16-16,-3-25-14 0,18 3-4 15,19-25 0-15,20 5-1 16</inkml:trace>
  <inkml:trace contextRef="#ctx0" brushRef="#br2" timeOffset="32826.8776">13885 3416 108 0,'-3'23'38'0,"3"-23"0"16,9 25-3-16,7-24-32 15,17-3-1-15,6-6 0 16,9-5 0-16,4-6 0 15,5-6 0-15,-4-1 0 0,-2-2 0 16,-14-2 0-16,-7 1 0 16,-12 0 0-16,-14 4-1 15,-13 6 0-15,-10 2 0 16,-10 9 0-16,-7 12-1 15,-5 13 1-15,-4 12-1 16,-3 9 0-16,3 12 1 16,4 1-1-16,8 7 0 15,8 0 1-15,13-8-2 16,15-3 0-16,15-13-2 15,17-6-2-15,10-20-10 16,29 7-11-16,-9-24-13 16,21 1-2-16,-3-21-1 0,9 1 2 15</inkml:trace>
  <inkml:trace contextRef="#ctx0" brushRef="#br2" timeOffset="33181.8979">14651 3369 104 0,'-33'34'40'0,"-4"-12"-1"15,25 8 0-15,7-13-32 16,22-6-5-16,20-11 0 16,16-5-1-16,9-9 0 15,9-2 0-15,0-11 1 16,-3 1-1-16,-10-4 0 15,-12-2-1-15,-19 0 1 0,-17 1 0 16,-19 5 0-16,-15 5 0 16,-19 11 0-16,-10 11 0 15,-12 12 0-15,-7 13 0 16,1 13 0-16,5 12 0 15,7 3 0-15,15 7 0 16,18-1-1-16,14-8-1 16,24-5-2-16,19-19-7 15,33 4-11-15,0-29-6 16,38 2-15-16,4-22 1 15,22-2-2-15,8-17 1 16</inkml:trace>
  <inkml:trace contextRef="#ctx0" brushRef="#br2" timeOffset="33556.9194">16148 3117 89 0,'9'-15'39'16,"-9"15"0"-16,0 0 0 0,11 8-17 15,-11 6-20-15,-6 14 0 16,-4 7 0-16,-3 14-1 15,-2 6-1-15,-1 6 1 16,4 3-1-16,1-6-3 16,11-2-1-16,4-24-8 15,20-2-20-15,-4-31-7 16,22-6 1-16,-4-25-2 15</inkml:trace>
  <inkml:trace contextRef="#ctx0" brushRef="#br2" timeOffset="33707.928">16322 2763 106 0,'-28'-32'37'16,"12"22"-1"-16,-1 4-2 16,17 6-38-16,28 10-31 15,0-11-3-15,24 8 1 16,4-8-4-16</inkml:trace>
  <inkml:trace contextRef="#ctx0" brushRef="#br2" timeOffset="33975.9433">17276 2426 80 0,'-32'-30'38'15,"3"20"1"-15,-19-2 0 0,5 28-26 16,-11 10-8-16,0 18-1 15,-9 14 1-15,0 20 0 16,-3 11-1-16,5 11-1 16,8 9-1-16,5 3 0 15,17-6-1-15,9-4-3 16,17-6-4-16,6-31-17 15,27 6-15-15,-7-29-2 16,15-7 1-16,-13-29-2 16</inkml:trace>
  <inkml:trace contextRef="#ctx0" brushRef="#br2" timeOffset="34142.9529">16487 3241 120 0,'-18'-10'40'15,"18"10"2"-15,17-2-3 16,27-5-38-16,18 0-5 15,11-11-4-15,31 12-25 16,-2-23-7-16,24 12-1 16,-2-15-1-16</inkml:trace>
  <inkml:trace contextRef="#ctx0" brushRef="#br2" timeOffset="34466.9714">17887 2976 83 0,'0'0'40'0,"8"30"-1"16,-18-6 0-16,6 28-20 15,-20-3-15-15,5 7-2 16,-3 5-1-16,1-1-1 15,7 1-3-15,5-12-2 16,17 4-18-16,0-29-16 16,23-8 2-16,0-24-3 0,18-4 1 15</inkml:trace>
  <inkml:trace contextRef="#ctx0" brushRef="#br2" timeOffset="34622.9803">17969 2740 102 0,'-28'-23'35'15,"14"17"0"-15,14 6-13 16,-18-21-54-16,44 17-4 16,0-12-1-16,20 7-1 15</inkml:trace>
  <inkml:trace contextRef="#ctx0" brushRef="#br2" timeOffset="34854.9936">18453 2332 81 0,'-5'24'40'16,"-7"1"-2"-16,6 25 2 16,-16 7-30-16,9 20-4 15,-10 13-1-15,-1 14 0 16,-3 12-3-16,0 1 0 15,2 1-3-15,1-10-3 16,15 4-20-16,-2-29-16 16,13-7 2-16,-1-26-2 15,14-11 1-15</inkml:trace>
  <inkml:trace contextRef="#ctx0" brushRef="#br2" timeOffset="35023.0032">18168 3200 99 0,'-20'-21'41'0,"-3"-3"0"15,23 24-1-15,-1-16-28 16,27 11-12-16,18 8-8 16,1-15-23-16,38 10-9 15,4-12-1-15,30 8-1 16</inkml:trace>
  <inkml:trace contextRef="#ctx0" brushRef="#br2" timeOffset="35390.0242">19748 2972 103 0,'7'18'37'0,"-18"2"2"16,4 21-3-16,-15 3-33 16,1 11 1-16,-6 7-2 15,2 3 0-15,4 0-1 16,3-4-3-16,9-5-2 15,4-19-5-15,31-3-28 16,-5-27-3-16,17-8 2 16,-1-24-2-16</inkml:trace>
  <inkml:trace contextRef="#ctx0" brushRef="#br2" timeOffset="35542.0329">19760 2660 100 0,'-19'-16'35'16,"0"3"0"-16,19 13-4 15,24 18-61-15,-6-14-8 16,31 11 1-16,2-7-2 16</inkml:trace>
  <inkml:trace contextRef="#ctx0" brushRef="#br2" timeOffset="35863.0513">20380 2917 110 0,'-46'25'39'16,"-15"-13"2"-16,10 17-4 15,-8-9-32-15,8 6-3 0,9-1 0 16,14 3 0-16,13-1-2 16,15 1 0-16,18-3 0 15,16-2 0-15,14-3 0 16,8-2-1-16,3-1 1 15,-3-2 0-15,-7 5 0 16,-7-2 0-16,-16 5 0 16,-20 6 1-16,-19 1-1 15,-14 6 0-15,-12-1 0 16,-5 2 0-16,-3-3-2 15,1-7-4-15,12 7-14 16,-3-22-17-16,27-1-3 16,10-11-1-16,9-18-1 15</inkml:trace>
  <inkml:trace contextRef="#ctx0" brushRef="#br2" timeOffset="36643.0959">21587 3085 94 0,'-4'-20'36'0,"4"20"0"15,-36-21 0-15,16 21-29 16,-14-2 0-16,0 14-1 16,-8 0-2-16,2 17 0 15,-3 8-1-15,4 9 0 16,5 8-2-16,10 5 0 15,9 0 1-15,11 0-2 16,15-5 0-16,12-11 0 16,12-10 1-16,7-10-1 0,7-15 1 15,0-11 0-15,3-16-1 16,-6-11 1-16,-3-8 0 15,-8-7 0-15,-9-8-1 16,-11-2 0-16,-5 1 0 16,-7 1-1-16,-7 9-1 15,-6 6 0-15,1 10-2 16,-4 5-2-16,13 23-5 15,-12-13-13-15,30 21-14 16,-1-9-1-16,25 8 0 16,7-8 1-16</inkml:trace>
  <inkml:trace contextRef="#ctx0" brushRef="#br2" timeOffset="36862.1084">22445 3012 87 0,'-42'20'38'16,"-20"-5"0"-16,-1 23 0 15,-17-5-13-15,1 16-22 16,3 5-2-16,8 5 0 16,6 1 0-16,10-4-3 15,15-3 0-15,12-13-3 16,15-3-1-16,3-26-13 15,25-1-18-15,-8-23-1 16,14 2 1-16,-6-19 0 16</inkml:trace>
  <inkml:trace contextRef="#ctx0" brushRef="#br2" timeOffset="37020.1175">21904 3268 95 0,'-12'-32'37'15,"11"16"1"-15,-7 1-3 16,8 15-24-16,16 5-4 16,9 7-2-16,7 3-3 15,10 0-2-15,13 3-3 16,7-8-4-16,20 9-14 15,-8-21-16-15,15 6 0 16,-8-17-1-16,8 5 0 16</inkml:trace>
  <inkml:trace contextRef="#ctx0" brushRef="#br2" timeOffset="37477.1436">22768 3043 116 0,'-44'0'40'0,"11"15"0"15,-13-2-1-15,13 13-35 16,-1 4-1-16,6 8 0 15,10 3-2-15,7-1 1 16,10 0-1-16,13 0 0 16,12-8-1-16,11-8 0 15,7-10 0-15,6-9 0 16,1-10 0-16,4-8 0 15,-1-10 1-15,-4-3-1 16,-6-8 1-16,-7-4-1 16,-6 3 0-16,-4 2 0 15,-7 6 0-15,-5 3-1 16,-6 14 0-16,-7 10 1 15,-5 25-1-15,-5 12 1 0,-9 13-1 16,-5 15 0-16,-5 9 1 16,-5 11-1-16,-5 6 1 15,2-4 0-15,-1-4-1 16,3-2 1-16,1-12 0 15,2-9 1-15,1-11-1 16,-3-14 0-16,3-13-1 16,-2-14 0-16,4-13-2 15,-2-20-3-15,22 4-13 16,-13-32-7-16,29 5-14 15,-2-19 1-15,25 5-2 16,4-13 2-16</inkml:trace>
  <inkml:trace contextRef="#ctx0" brushRef="#br2" timeOffset="38012.1742">23537 3236 88 0,'-4'-27'37'0,"-2"10"1"15,-17-10 1-15,2 19-17 16,-13-8-17-16,1 10-1 16,-10 9 0-16,0 12 0 15,-5 9-1-15,2 9 0 16,2 4-1-16,11 7 0 15,5-2 0-15,9-1 0 0,15-5-2 16,13-11 0-16,13-7 0 16,11-12 0-16,9-9 0 15,6-10 0-15,1-7 0 16,5-6 0-16,-4-5 0 15,-8-4 0-15,-5 1 0 16,-8 4 0-16,-8 7 0 16,-8 7-2-16,-13 16 2 15,0 0-1-15,-1 35 1 16,-12 5 0-16,-7 15 0 15,-4 11 0-15,-7 11 1 16,-4 5-1-16,-2 2 2 16,2-2-2-16,-1-3 0 15,3-7 0-15,-1-10 0 16,5-11 0-16,3-13 0 0,-2-11 0 15,3-15 0-15,-1-12 0 16,4-14-2-16,2-14-3 16,13-4-7-16,-4-28-8 15,28 11-7-15,-9-30-4 16,28 11-9-16,2-9-2 15,17 11 2-15</inkml:trace>
  <inkml:trace contextRef="#ctx0" brushRef="#br2" timeOffset="38446.199">23771 3288 118 0,'-11'2'38'16,"20"9"1"-16,-9-11-4 16,27-1-33-16,4-1 0 15,8 0-1-15,4-6 0 16,4-3 0-16,-1-6-1 15,-6 0 1-15,-6-5 0 16,-9 1 0-16,-9-4 0 16,-12 0 0-16,-7 3 1 15,-10 5-1-15,-10 7 1 16,-7 10-1-16,-10 8 1 0,-1 13 0 15,-2 11-1-15,2 8 1 16,3 6-2-16,10 5 0 16,10 0 0-16,15-4 0 15,17-8 0-15,13-11-4 16,19-6-2-16,9-20-5 15,22 7-13-15,-11-33-4 16,21 12-10-16,-14-24-2 16,6 6 0-16,-14-16 2 15</inkml:trace>
  <inkml:trace contextRef="#ctx0" brushRef="#br2" timeOffset="38791.2188">24559 3140 112 0,'-14'16'41'16,"-17"-2"0"-16,3 21 0 0,-10-4-32 15,5 8-5-15,2-3 0 16,6 2-1-16,3-5-3 15,9-5 0-15,7-9 0 16,7-6 0-16,-1-13 0 16,27-1 0-16,-4-13 0 15,7-8 0-15,5-5 0 16,3-6 0-16,4-6 0 15,3-4 0-15,0 2 0 16,0 6 0-16,-6 4 0 16,-5 9 0-16,-6 10 0 15,-5 10 0-15,-9 14 0 16,-4 11 0-16,-9 8 0 15,-1 6 0-15,-1 6 0 16,-4-3-2-16,6 6-9 0,-7-14-3 16,17 11-3-16,-17-26-6 15,24 18-5-15,-18-35-3 16,15 22-8-16,-15-22 0 15,16 8 4-15</inkml:trace>
  <inkml:trace contextRef="#ctx0" brushRef="#br2" timeOffset="39878.2809">820 5243 79 0,'0'0'38'16,"14"-22"-1"-16,-14 22 1 15,2-10-30-15,-2 10-1 16,-7 17-2-16,2 5-1 0,-6 8-1 15,-2 13-1-15,-5 4 0 16,3 7-1-16,-4 1 1 16,10-1-1-16,1-6 0 15,6-5 0-15,11-14 0 16,7-11 0-16,12-17-1 15,4-12 0-15,11-15 0 16,0-8 1-16,5-12 1 16,2-6-2-16,-3-2 1 15,-3-2 0-15,-10 6-1 16,-4 7 1-16,-5 11-1 15,-11 4 0-15,-5 15 0 16,-9 13 0-16,1 16 0 16,-4 11 0-16,-3 12-1 0,2 6 2 15,3 5-1-15,1 3 0 16,5-1 1-16,5-9 0 15,9-8 0-15,2-12 0 16,5-16 1-16,4-14-1 16,3-15 1-16,0-10-1 15,-4-11 1-15,-2-6-2 16,-7-7 2-16,-3-1-3 15,-6 4 0-15,-9 2 0 16,-2 7-3-16,-5 5 0 16,6 15-6-16,-11-5-7 15,28 23-10-15,-18-9-5 16,21 17-7-16,-2-3-2 15,17 12 3-15</inkml:trace>
  <inkml:trace contextRef="#ctx0" brushRef="#br2" timeOffset="40248.3021">1796 5333 76 0,'-11'16'39'16,"19"2"0"-16,-8-18 0 15,38 7-14-15,-1-19-20 16,10-3-1-16,1-6-1 15,4-1-1-15,-4-5 1 16,-3 1-2-16,-14 1 1 16,-4 1 0-16,-17 4-2 15,-10 3 1-15,-12 7 0 0,-13 6 0 16,-11 10 0-16,-10 11 0 15,-11 9 0-15,-4 10 0 16,-1 7 1-16,6 7-2 16,7 0 1-16,11 1-1 15,16-5 0-15,22-9 0 16,22-11-1-16,22-14-3 15,29-6-5-15,11-27-7 16,39 9-8-16,-2-33-5 16,33 5-10-16,-6-13-3 15,13 5-1-15,-5-6 3 16</inkml:trace>
  <inkml:trace contextRef="#ctx0" brushRef="#br2" timeOffset="40833.3356">3530 5164 70 0,'4'-15'39'0,"-4"15"-2"15,10-8 1-15,-4 19-12 16,-6-11-20-16,0 28-2 16,-1-7-1-16,-4 12-1 15,-3 5 1-15,1 8 0 16,-5 2-1-16,1 1 0 15,0-3 0-15,4-3-1 16,0-10 0-16,6-8 0 16,1-25 0-16,16 1 0 15,3-23 0-15,10-13 0 16,4-11-1-16,4-6 1 15,2-7-1-15,3 1 0 16,-3 1-1-16,-2 11 1 16,-6 9-1-16,-6 14 1 0,-5 14 1 15,-5 13-1-15,-4 16 1 16,-5 17-1-16,-1 10 1 15,-2 9-1-15,1 8 0 16,3 3-1-16,2-1-2 16,5-9-1-16,13-7-4 15,1-23-8-15,26 0-6 16,-13-38-6-16,25 1-3 15,-13-25-8-15,8-6 0 16,-12-13 1-16</inkml:trace>
  <inkml:trace contextRef="#ctx0" brushRef="#br2" timeOffset="41225.358">4221 5219 103 0,'-17'24'37'16,"-1"-6"3"-16,22 5-4 15,7-11-31-15,15 0-1 16,10-9-2-16,10-3 0 15,8-8 1-15,5-4-1 16,-1-9-1-16,-3 0 0 16,-8-5-1-16,-6-2 1 15,-10 1-2-15,-12-1 2 16,-14 1-2-16,-10 3 1 15,-8 2-1-15,-8 6 1 16,-8 8 0-16,-4 11 0 16,-7 9 1-16,-3 14 0 15,0 12 0-15,1 12 0 16,3 6 1-16,8 7-1 0,6-2 0 15,11 0 0-15,14-9-1 16,15-11 0-16,17-12-2 16,19-16-1-16,16-9-2 15,9-17-7-15,20 0-9 16,-11-27-5-16,20 13-5 15,-21-19-9-15,3 6-1 16,-21-8 2-16</inkml:trace>
  <inkml:trace contextRef="#ctx0" brushRef="#br2" timeOffset="41591.3789">5013 5262 105 0,'-19'26'39'0,"0"-12"1"0,19 1-2 15,10-13-35-15,14-5-1 16,7-6 0-16,5-7-1 15,7-6 0-15,3-1 0 16,-1-5-1-16,-2-1 1 16,-8 0-1-16,-10 1 0 15,-9 2 0-15,-6 1 0 16,-10 4-1-16,-10 6 1 15,-8 6 0-15,-8 10 0 16,-9 8 2-16,-4 11-2 16,-4 11 1-16,-2 8 0 15,4 6 0-15,4 5 0 16,6-2 1-16,15-4-2 15,13-7 0-15,19-11-1 0,18-8-3 16,13-17-3-16,28 2-9 16,2-27-9-16,29 9-4 15,-11-20-9-15,22 5-3 16,-10-9 2-16,4 4 1 15</inkml:trace>
  <inkml:trace contextRef="#ctx0" brushRef="#br2" timeOffset="41969.4005">6076 5077 101 0,'-47'15'40'15,"5"19"0"-15,-15-1 0 16,16 9-37-16,-10 5 2 16,7 5-3-16,6-4 2 0,10 1-1 15,16-9-1-15,11-10-1 16,14-16 0-16,17-20 0 15,11-13-1-15,10-20 0 16,8-11 0-16,3-14 1 16,2-14-2-16,1-6 1 15,-5-10-1-15,-8 4 1 16,-8 3-1-16,-10 8 1 15,-13 17 0-15,-14 19 0 16,-12 25 0-16,-12 27 1 16,-12 30 0-16,-8 26 0 15,-4 19 0-15,-1 12-1 16,5 9 0-16,12-1-2 15,10-5-2-15,9-14-8 16,31-4-1-16,2-32-6 0,33 7-9 16,-3-41-1-16,32 4-5 15,-2-26-7-15,17-11 3 16</inkml:trace>
  <inkml:trace contextRef="#ctx0" brushRef="#br2" timeOffset="42405.4255">7899 4625 77 0,'4'-45'41'0,"5"20"-2"16,-18 0 2-16,9 25-17 15,-28 12-20-15,3 15-1 16,-7 21-2-16,-3 17 0 15,-3 12 0-15,1 12-1 16,1 9 1-16,8 0-1 0,8-1 1 16,11-10-3-16,13-12 0 15,6-16-3-15,18-7-5 16,-2-30-12-16,18 0-7 15,-11-33-9-15,6-2-1 16,-13-23 0-16,-3 1 2 16</inkml:trace>
  <inkml:trace contextRef="#ctx0" brushRef="#br2" timeOffset="42854.4512">7548 4968 88 0,'-44'-13'39'16,"17"17"-1"-16,4-2 1 15,28 17-18-15,12-12-18 16,20-2-1-16,19-3-1 0,13-1-1 15,11-1 1-15,9-2 1 16,2 0-2-16,-6 1 1 16,-6 0-1-16,-16 3 1 15,-16 1-1-15,-10 2 1 16,-16 2-1-16,-8 2 0 15,-13 1 1-15,-5 3-1 16,-6 6 2-16,-6 6-2 16,-2 6 1-16,-1 8-1 15,0 4 1-15,5 7-1 16,1-2 1-16,12-2-1 15,6-2 1-15,11-11-1 16,14-10 1-16,8-15 0 16,11-14 0-16,3-15 0 15,4-14 0-15,-4-11 0 0,-7-6-1 16,-10-7 1-16,-15 2-2 15,-18-1 0-15,-12 10-2 16,-15 6-1-16,-7 14-3 16,-14 8-3-16,5 23-5 15,-15-4-5-15,22 29-5 16,-10-13-2-16,28 20-3 15,3-6-10-15,24 4 4 16</inkml:trace>
  <inkml:trace contextRef="#ctx0" brushRef="#br2" timeOffset="43205.4712">9456 5520 100 0,'0'0'32'16,"14"-3"-27"-16,4-11-5 16,7-5-38-16,3 4-1 15</inkml:trace>
  <inkml:trace contextRef="#ctx0" brushRef="#br2" timeOffset="43358.48">10679 5347 106 0,'23'21'32'0,"-3"-1"-22"16,-11-8-15-16,-9-12-32 15,0 0-1-15</inkml:trace>
  <inkml:trace contextRef="#ctx0" brushRef="#br2" timeOffset="43538.4903">11561 5390 99 0,'47'4'38'0,"-1"10"-1"16,-21-16-4-16,4 2-34 16,3 6-9-16,-6-17-26 15,11 6 0-15,-3-13 0 16,13 13-2-16</inkml:trace>
  <inkml:trace contextRef="#ctx0" brushRef="#br2" timeOffset="43690.499">12702 5415 89 0,'59'21'37'0,"-13"-10"-1"16,3 8-2-16,-10-14-29 16,-3-10-16-16,10 5-24 15,-7-10 0-15,8 5-3 16,-5-8 1-16</inkml:trace>
  <inkml:trace contextRef="#ctx0" brushRef="#br2" timeOffset="43839.5075">13948 5447 96 0,'51'6'37'0,"0"3"-2"16,-13-11-3-16,-2-6-37 16,13 7-29-16,-9-11-1 15,11 3-1-15,-1-8-1 16</inkml:trace>
  <inkml:trace contextRef="#ctx0" brushRef="#br2" timeOffset="44006.5171">15405 5355 103 0,'59'3'37'0,"-1"5"-3"0,-14-8-11 16,-1-6-57-16,9 5 0 15,-5-11-3-15,13 5-1 16</inkml:trace>
  <inkml:trace contextRef="#ctx0" brushRef="#br2" timeOffset="44154.5255">16944 5353 74 0,'89'16'37'0,"-7"-7"-3"16,4-2-8-16,-3-7-45 15,0-1-15-15,6 7-2 16,-5-10 0-16</inkml:trace>
  <inkml:trace contextRef="#ctx0" brushRef="#br2" timeOffset="44340.5362">19162 5318 103 0,'48'12'38'15,"-14"-6"-3"-15,-2-10-20 16,8 3-52-16,-7-13 1 15,14 3-3-15,1-12 0 16</inkml:trace>
  <inkml:trace contextRef="#ctx0" brushRef="#br2" timeOffset="44491.5448">20663 5130 103 0,'74'12'39'0,"-10"-8"-2"15,1-1-7-15,8 0-63 16,-6-15-3-16,14 2-2 15,0-9-1-15</inkml:trace>
  <inkml:trace contextRef="#ctx0" brushRef="#br2" timeOffset="44635.553">22359 5052 81 0,'57'7'40'0,"2"4"-3"16,-11-7 0-16,3 2-24 15,-2-2-39-15,2-16-8 16,13-1-2-16,-1-9-2 15</inkml:trace>
  <inkml:trace contextRef="#ctx0" brushRef="#br2" timeOffset="44810.563">23986 4960 82 0,'20'9'40'0,"8"2"-2"0,-2-7-5 16,4-9-42-16,17-3-28 15,6-10-1-15,10 3-2 16</inkml:trace>
  <inkml:trace contextRef="#ctx0" brushRef="#br2" timeOffset="44991.5734">25066 5005 104 0,'-17'25'43'0,"-3"-15"-3"15,20-10-13-15,0 0-47 16,-8-15-21-16,21-3-2 0,-8-9-1 16</inkml:trace>
  <inkml:trace contextRef="#ctx0" brushRef="#br2" timeOffset="45459.6002">24389 6385 127 0,'-18'2'41'0,"6"2"-1"15,-5-8-9-15,-6-12-69 16,12 5-2-16,-15-11-1 16,0 6-1-16</inkml:trace>
  <inkml:trace contextRef="#ctx0" brushRef="#br2" timeOffset="45612.6089">23292 6371 127 0,'-81'12'43'16,"-5"-11"-3"-16,16 1-3 0,4-6-41 15,3-16-13 1,16 11-22-16,-13-9-2 0,6 7 1 16,-14-4-1-16</inkml:trace>
  <inkml:trace contextRef="#ctx0" brushRef="#br2" timeOffset="45776.6183">21713 6386 114 0,'-77'9'39'16,"10"5"1"-16,0-9-3 15,15-4-37-15,1 9-19 16,-8-14-18-16,4 5-2 16,-6-9 0-16,5 6-1 15</inkml:trace>
  <inkml:trace contextRef="#ctx0" brushRef="#br2" timeOffset="45926.6269">20527 6426 103 0,'-92'9'39'0,"4"3"0"15,-13-5-1-15,7 7-29 16,-11-9-7-16,-5-3-4 15,3 6-6-15,-12-13-21 16,16 9-10-16,-9-9 0 16,12 5 0-16</inkml:trace>
  <inkml:trace contextRef="#ctx0" brushRef="#br2" timeOffset="46085.636">18538 6495 89 0,'-79'13'40'0,"-13"-7"-1"15,7 11 1-15,-14-17-20 16,4 10-16-16,-8-1-4 15,-1-3-5-15,3 9-9 16,-16-14-24-16,12 7-1 16,-5-8-1-16,9 6 0 15</inkml:trace>
  <inkml:trace contextRef="#ctx0" brushRef="#br2" timeOffset="46235.6446">16556 6596 81 0,'-62'8'42'0,"-10"-6"-4"16,8 6 4-16,-14-11-16 0,3 8-22 15,-1 0-9-15,-12-10-25 16,11 8-8-16,-9-8-2 16,8 4-1-16</inkml:trace>
  <inkml:trace contextRef="#ctx0" brushRef="#br2" timeOffset="46385.6531">14883 6681 92 0,'-95'26'41'16,"-9"-9"-1"-16,2 6-4 15,-13-4-21-15,-2-10-50 16,12 3-3-16,-10-9-1 16,7 2-1-16</inkml:trace>
  <inkml:trace contextRef="#ctx0" brushRef="#br2" timeOffset="46544.6622">12724 6875 131 0,'-99'7'41'16,"12"3"-4"-16,-12-10-11 15,-6-11-50-15,9 11-13 16,-9-9-3-16,2 6 1 16,-11-6-2-16</inkml:trace>
  <inkml:trace contextRef="#ctx0" brushRef="#br2" timeOffset="46711.6718">10447 6983 120 0,'-124'17'40'0,"9"0"0"16,-1-12-4-16,14-3-36 15,3 4-12-15,-5-13-24 16,14 3-4-16,-9-10 1 16,12 7-2-16</inkml:trace>
  <inkml:trace contextRef="#ctx0" brushRef="#br2" timeOffset="46873.681">8267 7108 90 0,'-109'24'38'16,"-4"-12"1"-16,10 3 0 0,0-15-20 15,6 0-18-15,7-3-5 16,-10-9-24-16,16 6-10 16,-6-9-1-16,0 6 0 15,-7-4-1-15</inkml:trace>
  <inkml:trace contextRef="#ctx0" brushRef="#br2" timeOffset="47031.6901">5967 7209 96 0,'-119'24'41'0,"-3"-12"-1"15,8 3-1-15,2-12-24 16,4-3-17-16,8 5-10 0,-10-13-25 16,17 5-2-16,-7-11 0 15,7 9-1-15</inkml:trace>
  <inkml:trace contextRef="#ctx0" brushRef="#br2" timeOffset="47181.6987">3748 7309 93 0,'-116'13'35'0,"8"7"-1"15,-3-11 1-15,12 1-31 16,3 2-11-16,-3-7-27 16,11 1-1-16,-2-6 0 15,9 3-2-15</inkml:trace>
  <inkml:trace contextRef="#ctx0" brushRef="#br2" timeOffset="47379.71">1707 7422 81 0,'-54'13'40'0,"-10"-3"0"16,6 6 0-16,-7-9-15 15,-5 1-27-15,13 10-23 16,-9-13-12-16,4 2-2 15,-4-12-1-15,14-1 0 16</inkml:trace>
  <inkml:trace contextRef="#ctx0" brushRef="#br2" timeOffset="48631.7816">939 8966 89 0,'22'5'35'16,"6"-5"-7"-16,6-2-26 15,3-1-28-15,1-4-11 16,5-12 0-16</inkml:trace>
  <inkml:trace contextRef="#ctx0" brushRef="#br2" timeOffset="48798.7912">1896 9004 103 0,'51'24'39'15,"-8"-12"1"-15,7 0-3 16,-10-5-37-16,9-11-5 15,18-1-30-15,-1-15-2 16,12 2-2-16,-1-12-1 16</inkml:trace>
  <inkml:trace contextRef="#ctx0" brushRef="#br2" timeOffset="48947.7997">3488 8924 100 0,'54'21'38'0,"-11"-5"-1"16,1-2-6-16,7-8-61 15,-6-10-5-15,14-2-1 16,-2-11-2-16</inkml:trace>
  <inkml:trace contextRef="#ctx0" brushRef="#br2" timeOffset="49103.8086">4758 8869 78 0,'70'9'39'15,"-3"5"-1"-15,-7-12-1 0,5 7-18 16,0-11-24-16,-5-11-29 15,28 1-4-15,-4-14 0 16,13 2-1-16</inkml:trace>
  <inkml:trace contextRef="#ctx0" brushRef="#br2" timeOffset="49269.8181">6986 8785 101 0,'87'25'40'0,"2"8"1"16,-12-12-2-16,7-10-39 15,6 2-3-15,-4-16-32 0,23-2-4 16,1-14 0-16,9-1-1 16</inkml:trace>
  <inkml:trace contextRef="#ctx0" brushRef="#br2" timeOffset="49435.8276">9499 8812 104 0,'47'19'39'15,"4"-3"-3"-15,-3-1-19 16,-3-16-54-16,16-4 2 16,-2-12-4-16,14 1-2 15</inkml:trace>
  <inkml:trace contextRef="#ctx0" brushRef="#br2" timeOffset="49599.837">11204 8667 98 0,'62'13'39'15,"-13"-7"-3"-15,-2-9-11 16,0 4-61-16,-1-11-1 16,10 2-1-16,-1-11-3 15</inkml:trace>
  <inkml:trace contextRef="#ctx0" brushRef="#br2" timeOffset="49766.8465">12860 8613 101 0,'73'25'40'0,"-8"-10"-3"16,6-6-4-16,11 0-68 16,-10-13-3-16,18-1-1 15,1-12-1-15</inkml:trace>
  <inkml:trace contextRef="#ctx0" brushRef="#br2" timeOffset="49915.855">14929 8474 77 0,'92'9'41'15,"-4"9"0"-15,-18-10-2 0,1 7-15 16,0-6-30-16,-10-11-30 16,14 0-2-16,-2-13-1 15,17 2-1-15</inkml:trace>
  <inkml:trace contextRef="#ctx0" brushRef="#br2" timeOffset="50081.8645">16817 8386 101 0,'77'9'40'0,"-5"7"0"15,-17-8-1-15,2 4-30 16,-6-10-6-16,7-2-4 0,11 3-10 16,-1-16-26-16,17 0-3 15,2-10 1-15,20 4-1 16</inkml:trace>
  <inkml:trace contextRef="#ctx0" brushRef="#br2" timeOffset="50238.8735">19028 8360 112 0,'70'15'39'16,"3"0"-1"-16,-2-8-5 16,4-11-53-16,16 5-18 15,0-9-1-15,17 2-1 16,0-9 0-16</inkml:trace>
  <inkml:trace contextRef="#ctx0" brushRef="#br2" timeOffset="50397.8826">21035 8435 108 0,'55'21'41'16,"-15"-12"-2"-16,5-1-5 16,13 3-57-16,-11-21-15 15,12 5-1-15,1-15-1 16,16 3-1-16</inkml:trace>
  <inkml:trace contextRef="#ctx0" brushRef="#br2" timeOffset="50539.8907">22495 8353 96 0,'37'11'35'0,"5"-1"-29"16,-2-5-6-16,10-4-36 15,2-7-1-15</inkml:trace>
  <inkml:trace contextRef="#ctx0" brushRef="#br2" timeOffset="50701.9">23949 8402 105 0,'37'11'32'16,"-1"-7"-30"-16,3-10-2 0,0-3-39 15,17 2-2-15</inkml:trace>
  <inkml:trace contextRef="#ctx0" brushRef="#br2" timeOffset="50832.9075">24773 8397 109 0,'11'12'42'0,"-2"4"-2"15,-10-7-10-15,1-9-66 16,0 0-4-16,1-17-1 16,13 3-3-16</inkml:trace>
  <inkml:trace contextRef="#ctx0" brushRef="#br3" timeOffset="54432.1134">914 9831 100 0,'9'-5'37'0,"-9"-7"1"16,0 12-4-16,0 19-30 16,-4 0 0-16,-1 13-2 15,0 10-1-15,-4 16 0 0,-3 12-2 16,-1 10 0-16,-2 9 1 15,3 1-3-15,1-10-5 16,17 1-28-16,-6-20-1 16,16-7-1-16,4-23 2 15</inkml:trace>
  <inkml:trace contextRef="#ctx0" brushRef="#br3" timeOffset="54844.1369">1816 9605 104 0,'-15'-25'36'0,"-9"-2"1"15,0 19-8-15,-11-3-27 16,-2 12 1-16,-5 9 1 15,1 13-2-15,-3 11 1 16,-1 14-1-16,1 12 1 16,2 12-1-16,5 13 0 15,3 10-1-15,1 5 0 16,3 10 0-16,4 1-1 15,7-2 0-15,5-9-2 0,8-11-1 16,12-13-3-16,0-25-5 16,20-8-25-16,-11-31-1 15,14-8-1-15,-10-26 0 16</inkml:trace>
  <inkml:trace contextRef="#ctx0" brushRef="#br3" timeOffset="55010.1464">1214 10452 97 0,'-26'-11'38'0,"26"11"2"15,-19-5-1-15,29 10-23 16,5-12-12-16,16-6-3 16,17-4-3-16,4-17-11 15,27 8-21-15,-1-16-6 0,20 4 2 16,-1-11-3-16</inkml:trace>
  <inkml:trace contextRef="#ctx0" brushRef="#br3" timeOffset="55401.1688">2768 9832 86 0,'1'-44'37'0,"9"17"1"16,-11 3 0-16,1 24-20 16,-4 11-14-16,-4 13-1 15,-1 14-1-15,-2 16-1 16,0 12 0-16,-2 12-1 15,-1 11-1-15,1 7 1 16,2 3-2-16,1-3 1 16,2-7-3-16,3-10-1 15,9-2-17-15,-4-28-14 16,11-9-1-16,-9-26-1 0,12-10 1 15</inkml:trace>
  <inkml:trace contextRef="#ctx0" brushRef="#br3" timeOffset="55590.1796">2569 10351 108 0,'-17'-4'37'0,"-4"-2"2"16,21 6-3-16,0 0-32 15,0 0-3-15,35 0-1 16,3-17 0-16,19-6-3 15,9-20-7-15,19 3-25 16,-2-18-2-16,12 0 0 16,-10-12 0-16</inkml:trace>
  <inkml:trace contextRef="#ctx0" brushRef="#br3" timeOffset="55965.201">3387 9592 81 0,'-20'23'39'15,"-11"6"-1"-15,5 22 1 16,-10-2-15-16,10 20-19 15,-4 5 0-15,2 10-1 16,4 2-2-16,4 1 0 16,4 0-1-16,5-9 0 15,5-9-1-15,3-9 0 16,8-12-1-16,-1-14 0 15,6-11 1-15,6-14 0 0,0-12 0 16,5-10 0-16,1-9 1 16,1-8-1-16,-1-4 1 15,1-1 0-15,-3 1 0 16,0 2 0-16,-4 9 0 15,-1 11 0-15,-5 8 0 16,-10 4-1-16,19 23-2 16,-15-1 0-16,9 11-2 15,-4-3-1-15,11 10-4 16,-8-18-16-16,16 9-14 15,-8-18 0-15,13 0-1 16,-4-15 1-16</inkml:trace>
  <inkml:trace contextRef="#ctx0" brushRef="#br3" timeOffset="56346.2228">3646 10284 88 0,'-4'11'35'0,"9"10"3"16,-3-7-2-16,14 11-18 15,-1-11-14-15,9-5 0 16,9-9 0-16,6-4-3 16,7-11 2-16,5-5-2 15,-2-4 1-15,-1-5-1 16,-8-3 1-16,-11-2-2 15,-14 1 0-15,-14 2 2 16,-13 2-1-16,-16 8-1 0,-13 9 1 16,-5 8 0-16,-7 13 1 15,-2 12-1-15,2 16 1 16,3 6 0-16,5 13-2 15,11 2 2-15,10 2-3 16,13-3 1-16,13-5-2 16,10-6-2-16,18-5-6 15,8-26-12-15,31 3-18 16,3-19-1-16,21 1 0 15,-2-14-1-15</inkml:trace>
  <inkml:trace contextRef="#ctx0" brushRef="#br3" timeOffset="57062.2638">5680 10283 51 0,'-12'-18'35'0,"0"6"2"16,-11-11-1-16,3 10-13 0,-17-11-3 15,1 12-12-15,-11-1-1 16,-1 12-2-16,-5 4 1 15,0 13-1-15,-2 6-1 16,3 11-1-16,6 6-1 16,5 9 0-16,8 1-1 15,8 0 0-15,11-4-1 16,16-5 1-16,12-9-2 15,10-12 2-15,16-15-1 16,10-11 0-16,9-12 0 16,7-11-1-16,-1-10 2 15,-2-6-1-15,-6-1 0 16,-9-1 0-16,-7 3 1 15,-13 5-1-15,-9 5 1 0,-8 6 0 16,-9 9-1-16,-2 20-1 16,0 0 1-16,-19 13 0 15,7 22-1-15,-2 16 1 16,-2 19-1-16,-2 16 2 15,0 19-2-15,-4 7 1 16,3 2-2-16,6-4 1 16,1-5 0-16,0-12 0 15,2-10 0-15,-1-18 0 16,0-22 0-16,-3-13 0 15,-11-17 2-15,-6-13-1 16,-4-13-1-16,-6-14-1 16,-1-9 0-16,-1-11-1 0,5-8-2 15,2-15-6-15,27 17-8 16,-2-15-9-16,26 17-10 15,4-4 1-15,25 12-3 16,6 1 3-16</inkml:trace>
  <inkml:trace contextRef="#ctx0" brushRef="#br3" timeOffset="57505.2891">6386 10223 78 0,'-19'-27'39'15,"-3"13"2"-15,-17-5-2 0,2 19-15 16,-19 0-16-16,3 12-2 16,-3 8-1-16,1 11-1 15,0 6-2-15,8 8 1 16,3 0-2-16,11 2 1 15,13-5-2-15,10-7 1 16,15-8-1-16,12-12 0 16,13-13 0-16,11-10 0 15,9-11 2-15,3-7-4 16,2-6 4-16,-2-5-2 15,-8-1 0-15,-3 0 0 16,-9 2 0-16,-8 7 0 16,-9 6 0-16,-6 6 0 15,-10 17 0-15,0 0 0 16,-1 15 0-16,-7 14 0 0,-1 12-2 15,-2 8-1-15,3 8-2 16,2-2-2-16,16 3-5 16,-4-25-8-16,27 7-6 15,-6-32-14-15,26-8 2 16,-2-26 0-16,15-8 0 15</inkml:trace>
  <inkml:trace contextRef="#ctx0" brushRef="#br3" timeOffset="57813.3068">6862 10080 115 0,'-20'4'40'0,"-16"1"1"16,5 19-1-16,-14-3-33 16,10 7-4-16,7-1 0 0,8 2-1 15,13-1-1-15,11-6-2 16,13-5 2-16,11-4-2 15,10-3 1-15,4-1 0 16,0 0 0-16,-3 3 1 16,-6 3-2-16,-10 6 3 15,-15 2-2-15,-12 6 2 16,-13 4-2-16,-9 0 0 15,-7 0 0-15,-5-3-2 16,3-6-2-16,-2-14-3 16,15 4-9-16,-6-30-10 15,24 5-15-15,-8-21-1 16,18 2-2-16,-3-16 1 15</inkml:trace>
  <inkml:trace contextRef="#ctx0" brushRef="#br3" timeOffset="58338.3368">8195 9628 69 0,'13'-30'36'15,"-7"-1"0"-15,4 17 1 16,-11 1-23-16,6 26-6 15,-10 4 2-15,5 26-2 16,-4 7-1-16,-1 22-2 16,-2 11-2-16,0 13 1 0,-5 7-3 15,1 6 2-15,-2-2-3 16,2-5 1-16,2-7-4 15,4-16 0-15,13-9-8 16,-2-33-16-16,26-7-13 16,3-30 0-16,24-14-3 15,0-23 3-15</inkml:trace>
  <inkml:trace contextRef="#ctx0" brushRef="#br3" timeOffset="58766.3613">9067 9540 98 0,'-25'-17'40'0,"5"26"1"16,-13-2-2-16,-1 22-26 15,-9-6-11-15,1 10 2 16,-5 11-2-16,1 4 1 15,1 4-1-15,9 4 0 16,7-6 0-16,15-6-1 16,15-7-1-16,21-13 1 15,16-11-1-15,23-11 0 16,10-6 0-16,11-1 1 15,2 0-1-15,-4 8 0 16,-8 7 1-16,-14 13-1 16,-20 14 0-16,-24 13 0 0,-21 12-1 15,-21 5 2-15,-19 3-2 16,-14 1 2-16,-9-2-2 15,-2-12 2-15,1-8-2 16,12-11 2-16,15-15-3 16,13-16-2-16,20-7-6 15,9-27-8-15,28 4-13 16,-7-16-10-16,16-1 1 15,-1-12-5-15,4 6 5 16</inkml:trace>
  <inkml:trace contextRef="#ctx0" brushRef="#br3" timeOffset="59713.4154">10235 10149 97 0,'0'0'37'16,"-18"-2"0"-16,18 2-5 0,-25 13-26 16,12 0 0-16,-9 6-1 15,4 8-1-15,-4 8-1 16,6 10 0-16,3 0-1 15,4 7 0-15,11-4-1 16,8-2 0-16,9-11 0 16,13-11 0-16,7-12 0 15,6-15-1-15,5-12 1 16,1-12-1-16,-1-13 2 15,-6-8-2-15,-10-3 1 16,-13-1-1-16,-10 3 1 16,-15 6-1-16,-11 5 0 15,-10 10-1-15,-14 13 1 16,0 8-1-16,0 10-1 0,4 4 0 15,13 4-2-15,12-7-6 16,28 14-13-16,5-20-17 16,29 2 2-16,11-14-2 15,20 4 1-15</inkml:trace>
  <inkml:trace contextRef="#ctx0" brushRef="#br3" timeOffset="59937.4282">11108 10001 68 0,'-29'16'37'0,"-3"12"-1"16,-7 0 0-16,3 20-14 16,-14-3-18-16,10 7 1 15,-3 0-2-15,8 3 0 0,4-6-2 16,9-8 0-16,8-6-4 15,5-17-3-15,20-5-29 16,-11-13-2-16,22-20 0 16,-11-8-3-16</inkml:trace>
  <inkml:trace contextRef="#ctx0" brushRef="#br3" timeOffset="60120.4387">10750 10175 114 0,'0'0'39'0,"-15"2"-1"15,25 13-3-15,-10-15-30 16,32 20-1-16,2-9-3 15,14-1 0-15,8 0-1 16,6-4-2-16,7 3-2 0,-2-7-6 16,15 11-24-16,-18-9-7 15,2 4 2-15,-13-10-3 16</inkml:trace>
  <inkml:trace contextRef="#ctx0" brushRef="#br3" timeOffset="60592.4657">11577 10028 76 0,'-25'-6'39'0,"7"15"0"16,-15 4 0-16,9 20-9 16,-9 2-24-16,7 8-2 15,1 2-1-15,8 1 1 0,7 0-3 16,13-7 2-16,12-6-3 15,10-7 1-15,12-15-1 16,8-9 1-16,5-13 0 16,7-5-3-16,-2-13 3 15,-4-5-2-15,-3-4 1 16,-10-3 0-16,-4 2 0 15,-11 3-1-15,-6 7 0 16,-8 7 2-16,-9 22-2 16,0 0 1-16,-11 20 0 15,-1 15 0-15,-5 18-1 16,1 12 1-16,-4 17 0 15,1 8 0-15,1 6 0 16,4 1 0-16,-3-4 0 16,5-7 0-16,-4-9 0 15,-3-11-1-15,-2-18 1 0,-6-12-1 16,-5-17 1-16,-2-11-1 15,-5-13 0-15,1-9 0 16,4-10-3-16,3-14-2 16,22 0-11-16,-7-26-7 15,27 11-15-15,0-10 0 16,20 4-1-16,5-5 1 15</inkml:trace>
  <inkml:trace contextRef="#ctx0" brushRef="#br3" timeOffset="61172.4989">12468 10218 76 0,'-9'-23'38'16,"5"6"2"-16,-16-12-13 15,6 16 7-15,-14-6-27 16,4 8-1-16,-8 4-2 16,-2 12 0-16,-5 8 0 15,-2 13-1-15,2 5-1 16,4 10 1-16,4 0-2 15,8 2 1-15,11-4-2 16,13-3 1-16,12-11-2 16,14-11 2-16,7-9-1 15,8-10 0-15,4-8 1 0,0-9-3 16,-1-7 3-16,-5-4-2 15,-5-2 2-15,-7-1-2 16,-9 3 1-16,-1 4-1 16,-8 8 1-16,-4 4 1 15,-6 17-2-15,0 0 0 16,-2 28 1-16,-7 8 0 15,-2 12-1-15,-2 15 1 16,2 9 0-16,-4 8 0 16,1 6 0-16,0 0 1 15,2-3-2-15,0-5 2 16,0-5-2-16,-1-13 1 15,-4-9-1-15,-2-11 0 16,0-11 1-16,-6-13-2 0,0-11 1 16,-3-11-1-16,1-9-1 15,2-18-2-15,12 0-9 16,-8-34-7-16,27 1-9 15,-9-24-6-15,27 4-3 16,1-12-3-16,19 7 4 16</inkml:trace>
  <inkml:trace contextRef="#ctx0" brushRef="#br3" timeOffset="61573.5218">12758 10179 107 0,'0'23'39'0,"-1"-12"0"0,15 8 0 15,0-11-33-15,18-3-2 16,9-9-1-16,11-3-1 16,8-8 0-16,3-2 0 15,1-5-2-15,-5-5 1 16,-9-3-1-16,-10-1 1 15,-14-3-1-15,-13 0 0 16,-16 5 1-16,-11 3-1 16,-13 8 1-16,-8 8 0 15,-11 11 0-15,-3 14 0 16,-8 15 0-16,1 12 1 15,1 9 0-15,8 6-2 16,10 1 0-16,12 0 0 16,17-4 0-16,17-10 0 15,20-11-3-15,12-13 0 0,19-6-5 16,1-24-9-16,20 6-4 15,-16-31-10-15,15 6-8 16,-15-15-2-16,2 4 2 16,-18-9 1-16</inkml:trace>
  <inkml:trace contextRef="#ctx0" brushRef="#br3" timeOffset="61892.5401">13559 10043 87 0,'0'0'39'16,"-19"14"1"-16,-3 3 1 16,5 29-15-16,-10-9-20 15,4 2-1-15,0 1-2 16,3 3 1-16,5-5-3 15,6-3 2-15,5-11-3 0,9-12 0 16,9-11 0-16,8-12 0 16,8-9 0-16,7-14 0 15,6-5 0-15,2-7 0 16,2-4 0-16,-2 4 0 15,-4 6 0-15,-6 7 0 16,-7 10 0-16,-9 15 0 16,-8 14 0-16,-7 11 0 15,-7 13 0-15,-1 4 0 16,2 5-2-16,-1-2-6 15,15 7-7-15,-10-21-7 16,26 9-3-16,-10-25-7 16,24 7-8-16,-6-15-1 15,11 3 2-15</inkml:trace>
  <inkml:trace contextRef="#ctx0" brushRef="#br3" timeOffset="62020.5474">14145 10355 114 0,'-10'14'39'16,"-1"14"3"-16,-11-4-8 15,8 13-33-15,-5 9-8 16,-9-10-17-16,15 13-16 15,-10-5 1-15,16 6-2 16,-4-13 0-16</inkml:trace>
  <inkml:trace contextRef="#ctx0" brushRef="#br3" timeOffset="63003.6036">14632 9986 49 0,'4'-11'36'0,"-4"11"0"16,9-8 0-16,-3 20-13 16,-6-12 1-16,-6 20-19 15,-2 1 0-15,5 11 0 16,-6 3-2-16,0 11-1 15,1 1 0-15,1 6 1 16,0-2-2-16,7-5 1 16,4-5-2-16,6-8 0 15,4-10 0-15,9-13 1 16,8-14-1-16,2-15-1 15,7-12 2-15,2-8-1 16,0-10 2-16,-3-5-2 0,-1-1 1 16,-5 2 0-16,-5 4 0 15,-4 11 1-15,-6 9-2 16,-6 14 0-16,-12 15 0 15,8 11 0-15,-9 15 0 16,-2 10 1-16,-2 8 0 16,4 3-1-16,2 2 0 15,7-4 1-15,7-6-1 16,7-7 1-16,9-12-1 15,4-10 1-15,7-18 0 16,3-7 0-16,2-14 1 16,-2-12-1-16,-3-11 1 15,-5-8-2-15,-8-4 3 0,-7-1-3 16,-7 2 0-16,-8 5-3 15,-6 14-1-15,-11 7-2 16,6 24-8-16,-17-2-6 16,19 29-7-16,-16-6-13 15,22 17 1-15,0-5-2 16,16 10 3-16</inkml:trace>
  <inkml:trace contextRef="#ctx0" brushRef="#br3" timeOffset="63401.6264">15718 10112 93 0,'-2'11'39'0,"2"-11"0"16,23 11 1-16,7-16-23 15,18 6-12-15,8-6-1 16,15-2 0-16,1-5-2 16,0 0 0-16,-5-6 0 15,-9-4-1-15,-12-3 0 16,-16-2 0-16,-16 1-1 15,-20 2 1-15,-16 1-1 16,-8 1 1-16,-16 8-1 16,-6 10 0-16,-14 14 1 15,1 14 1-15,-1 16-2 16,6 7 0-16,10 12-2 15,8 5 4-15,19 0-5 0,19-4 3 16,25-7-3-16,13-18-2 16,30-4-10-16,-1-28-5 15,32 4-12-15,-3-23-9 16,20 2 2-16,-3-13-3 15</inkml:trace>
  <inkml:trace contextRef="#ctx0" brushRef="#br3" timeOffset="63911.6556">17420 9887 97 0,'24'-8'37'0,"-24"8"1"15,0 0-2-15,-33-5-25 16,-3 20-6-16,-13 4 0 16,-2 10-2-16,-9 6 0 15,2 6-1-15,3-2 0 16,11 0 0-16,12-2 0 15,16-8-1-15,15-9 0 16,18-11 0-16,20-10 0 0,15-9 0 16,10-5-1-16,4-2 0 15,0 1 1-15,-8 3 0 16,-8 9 0-16,-12 7 0 15,-19 14 0-15,-19 15-2 16,-14 6 0-16,-7 8 1 16,-6 3-2-16,-3 0 2 15,3-4-4-15,4-11 1 16,16-3-7-16,7-31-7 15,30 0-10-15,-1-30-14 16,25-2 3-16,5-22-3 16,19-8 4-16</inkml:trace>
  <inkml:trace contextRef="#ctx0" brushRef="#br3" timeOffset="65052.7208">18182 9306 123 0,'-25'13'40'16,"3"22"1"-16,-13 3-2 15,16 4-36-15,-7 18-1 16,4 14 2-16,0 10-1 16,0 7-3-16,-2 2 0 15,6-2 0-15,2-4 0 16,2-9 0-16,2-10 0 15,6-16 0-15,8-16 0 16,9-20 0-16,8-16 0 0,7-14 0 16,9-16 0-16,4-10 0 15,3-11 0-15,1-5 0 16,-1 5 0-16,-6 5 0 15,-7 8 0-15,-9 14 0 16,-9 16 0-16,-11 8 0 16,2 32 0-16,-9 5 0 15,-1 9 0-15,2 5 0 16,6 2 0-16,7-4 0 15,9-5-4-15,8-13-6 16,19-3-7-16,-3-29-3 16,23 3-2-16,-14-31-8 15,19 5-6-15,-14-19-2 16,4 2 4-16,-17-11 20 15,-7-6 22-15,-7 21 6 0,-32-6 5 16,4 21 8-16,-26-3 9 16,2 21 4-16,-18 1-1 15,5 28-17-15,-14 4-14 16,9 11-3-16,2 1-1 15,10 10-1-15,6 1-3 16,11 0 0-16,13-5 0 16,11-5 0-16,10-12 0 15,7-11 0-15,12-8 0 16,0-14 0-16,6-9 0 15,-2-11 0-15,-2-9 0 16,-7-7 0-16,-5-5 0 16,-4-5 0-16,-7-1 0 15,-6 2 0-15,-3 6-2 0,-8 8 0 16,0 7 1-16,-2 10 0 15,1 17 1-15,0 0 0 16,-10 15 0-16,11 7 0 16,4-1 1-16,5 3-1 15,6-3 1-15,10-5 0 16,3-7 0-16,9-8 1 15,4-9-2-15,5-5 0 16,-3-6 0-16,1-2 0 16,-11 0 0-16,-3 0 0 15,-8 5 0-15,-5 6 0 16,-18 10 0-16,0 0 0 15,-7 25 0-15,-11 6 0 0,2 6 0 16,-6 9 0-16,4 2 0 16,-2 1 0-16,8 0 0 15,5-8 0-15,10-10 0 16,7-11 0-16,10-14 0 15,6-13 0-15,6-12 0 16,6-9 0-16,4-10 0 16,1-6 0-16,-1-6 0 15,-3-2 0-15,-2 4 0 16,-6 4 0-16,-7 7 0 15,-4 11 0-15,-6 11 0 16,-14 15 0-16,0 0 0 16,1 23 0-16,-11 9 0 15,-5 11 0-15,-5 6 0 0,-1 2 0 16,1 1 0-1,3-4 0-15,10-4 0 0,7-14-3 16,14-7-9-16,2-25-4 16,25 1-2-16,-5-32-2 15,28 8-6-15,-11-34 0 16,23 5-3-16,-10-22-6 15,7-8 4-15,0-10 5 16</inkml:trace>
  <inkml:trace contextRef="#ctx0" brushRef="#br3" timeOffset="65249.7321">20191 9266 127 0,'-44'9'43'0,"7"47"-1"16,-20 5-1-16,9 18-39 0,3 7-2 16,6 10 0-16,8 0 0 15,6-4 0-15,12-4 0 16,11-10 0-16,18-1 0 15,3-18-15-15,20 2-6 16,-11-30-6-16,27 11-7 16,-8-25-8-16,19-1-1 15,-6-20 1-15</inkml:trace>
  <inkml:trace contextRef="#ctx0" brushRef="#br3" timeOffset="65887.7686">20692 9892 117 0,'-23'0'37'15,"-16"-11"-1"-15,4 25-4 0,-11-5-25 16,3 11-1-16,-5 0-2 15,5 5 0-15,4 0 0 16,7 2-1-16,6-3-1 16,17-3-1-16,11-4 1 15,14-8-2-15,12-9 0 16,13-5 0-16,4-13 0 15,9-7 0-15,4-11 0 16,0-8 0-16,-1-10 0 16,-1-8 0-16,-2-6 0 15,-4-6 0-15,-5-3 0 16,-9 0 0-16,-6 2 0 15,-6 8 0-15,-10 14 0 16,-9 18 0-16,-14 25 0 0,-10 24 0 16,-10 27 0-16,-8 24 0 15,-7 19 0-15,-7 16 0 16,2 5 0-16,4-2 0 15,14-4 0-15,9-21-8 16,27 3-10-16,-3-41-5 16,40 9-4-16,-2-38-11 15,38 0-3-15,5-19-1 16,23-5 5-16</inkml:trace>
  <inkml:trace contextRef="#ctx0" brushRef="#br3" timeOffset="66472.802">22197 9714 99 0,'-20'-9'38'15,"-12"-7"1"-15,2 9-2 16,-13-5-23-16,0 12-10 15,1 0 0-15,5 12-1 16,4 4 0-16,5 12 0 16,7 2-1-16,11 3 0 15,8 5 0-15,12 1-1 16,7-1 0-16,6-1-1 15,6-2 1-15,-1-6-1 16,0-3 0-16,-5-2 2 16,-4-5-2-16,-9-1 0 15,-8-3 0-15,-6 0 0 16,-9 0 0-16,-7 5 0 15,-5-3 0-15,-7 5 0 0,0-1 0 16,-2 0 0-16,8-1-3 16,1-6 0-16,14 1-3 15,11-15-7-15,11 4-6 16,5-25-5-16,28 8-8 15,-6-17-7-15,17 3 1 16,-1-14 2-16,8 1 1 16</inkml:trace>
  <inkml:trace contextRef="#ctx0" brushRef="#br3" timeOffset="66849.8236">22343 9897 90 0,'-21'15'38'15,"8"10"0"-15,0-8 2 0,13 13-16 16,0-17-19-16,18-2-1 15,16-10-1-15,11-2 0 16,8-12-1-16,10 1 0 16,2-10-1-16,-3-2 0 15,-4-3 0-15,-10-2 0 16,-15-1-1-16,-13 2 2 15,-19 2-2-15,-15 4 0 16,-10 8 0-16,-13 5 0 16,-9 8 0-16,-6 10 0 15,-4 12 0-15,0 14 0 16,2 6 0-16,8 9 0 15,12 0 0-15,13 2 0 16,13-2 0-16,17-4 0 16,25-7-3-16,7-19-9 0,25 5-9 15,-8-29-8-15,27 7-8 16,-13-18-4-16,11 2-1 15,-7-17 1-15</inkml:trace>
  <inkml:trace contextRef="#ctx0" brushRef="#br3" timeOffset="67269.8476">23052 9912 111 0,'0'0'39'16,"-10"11"0"-16,18-1-1 16,-8-10-32-16,23 7-3 15,2-7-1-15,8-1 0 16,5-5-1-16,5-3 0 15,0-3 0-15,0-3-1 16,-3-5 1-16,-6-2-1 16,-11-2 1-16,-9-1-1 15,-14 1 1-15,-12 5-1 16,-11 5 1-16,-11 7 0 15,-8 8 0-15,-11 12 1 16,0 10-1-16,-2 10 2 16,1 6-3-16,13 9 0 0,10-1 0 15,13-2 0-15,17-1 0 16,16-10-5-16,28 1-10 15,-4-27-8-15,32 10-8 16,-9-19-11-16,14 1 1 16,-6-8-2-16,7-1 3 15</inkml:trace>
  <inkml:trace contextRef="#ctx0" brushRef="#br3" timeOffset="67617.8675">23801 10117 117 0,'31'3'41'15,"-9"-13"-1"-15,11 5 0 16,-5-11-36-16,9 0-4 16,4 2-3-16,-7-11-14 15,12 16-21-15,-21-11-2 0,5 10 0 16,-10-2-2-16</inkml:trace>
  <inkml:trace contextRef="#ctx0" brushRef="#br3" timeOffset="67788.8773">24265 10110 127 0,'0'0'40'16,"9"-4"1"-16,2-15-11 15,12 4-33-15,14 11-12 16,-7-20-14-16,22 11-10 15,-10-3 0-15,14 11-1 16,-8-5 0-16</inkml:trace>
  <inkml:trace contextRef="#ctx0" brushRef="#br3" timeOffset="67954.8868">24867 10040 96 0,'0'0'42'0,"11"22"1"16,-11-22-1-16,0 26-16 16,0-26-20-16,10 8-6 15,0-5 0-15,7-5-5 16,14 9-11-16,-9-22-9 15,22 16-18-15,-10-10 0 16,6 10-1-16,-11-6 1 16</inkml:trace>
  <inkml:trace contextRef="#ctx0" brushRef="#br3" timeOffset="68856.9384">932 12098 82 0,'33'7'42'16,"-7"-12"-2"-16,15 6-1 16,-8-10-34-16,3-7-17 0,26 11-22 15,-12-17-4-15,16 7-1 16,-6-8-1-16</inkml:trace>
  <inkml:trace contextRef="#ctx0" brushRef="#br3" timeOffset="69050.9495">2143 12038 54 0,'33'22'37'0,"-11"-7"-1"16,1 5-1-16,-5-13-14 15,6 5-17-15,-2-4-2 16,6-5-1-16,7-3-2 15,5-9-4-15,12 7-23 0,-3-15-6 16,10 5-1-16,-3-6-2 16</inkml:trace>
  <inkml:trace contextRef="#ctx0" brushRef="#br3" timeOffset="69239.9603">3351 12102 72 0,'32'14'40'0,"3"7"-2"15,-11-13 0-15,10 3-25 16,1-9-11-16,-3-9-4 16,11 8-9-16,-2-17-26 15,14 4 0-15,-4-9-1 0,13 6 0 16</inkml:trace>
  <inkml:trace contextRef="#ctx0" brushRef="#br3" timeOffset="69403.9697">4507 12048 80 0,'52'2'38'15,"4"8"-1"-15,-17-10-2 16,6 9-29-16,-10-5-1 16,2 0-4-16,7 2-5 15,-10-13-32-15,21 4 0 16,-5-12-1-16,14 3-2 15</inkml:trace>
  <inkml:trace contextRef="#ctx0" brushRef="#br3" timeOffset="69587.9802">6124 11928 96 0,'42'16'37'16,"-11"-6"1"-16,9 2-8 15,-6-7-30-15,0-7-2 16,12 0-8-16,-4-14-27 15,16 1 0-15,-4-9-1 16,10 3 0-16</inkml:trace>
  <inkml:trace contextRef="#ctx0" brushRef="#br3" timeOffset="69771.9908">7491 11877 73 0,'38'12'40'16,"5"6"-1"-16,-5-11 1 15,5 5-28-15,-1-3-27 16,-4-15-20-16,17-1-4 16,-2-12-1-16,15-1 0 15</inkml:trace>
  <inkml:trace contextRef="#ctx0" brushRef="#br3" timeOffset="69939.0003">9262 11786 103 0,'52'13'40'0,"5"4"-1"16,-10-5-5-16,5-10-63 16,4 5-10-16,-3-16-2 15,11 7 0-15</inkml:trace>
  <inkml:trace contextRef="#ctx0" brushRef="#br3" timeOffset="70123.0108">10563 11816 70 0,'49'13'42'0,"1"3"-6"0,-14-9 4 16,4 13-17-16,-4-16-20 16,-2-3-4-16,6-1-3 15,-2-13-9-15,17 6-26 16,-5-12 1-16,11 5-3 15,-2-8 3-15</inkml:trace>
  <inkml:trace contextRef="#ctx0" brushRef="#br3" timeOffset="70283.02">11893 11861 99 0,'45'18'39'16,"8"3"-2"-16,0-15-9 15,9 3-25-15,3-3-5 16,5-13-10-16,13 6-26 0,3-10 0 15,12-1-1-15,2-10 0 16</inkml:trace>
  <inkml:trace contextRef="#ctx0" brushRef="#br3" timeOffset="70464.0303">14175 11894 93 0,'60'11'40'0,"4"2"-1"15,-4-12-3-15,10-7-42 16,6 4-32-16,-3-11 1 16,8 2-3-16,-4-12 1 0</inkml:trace>
  <inkml:trace contextRef="#ctx0" brushRef="#br3" timeOffset="70636.0402">15769 11874 75 0,'56'23'38'0,"-10"-13"3"15,5 4-2-15,-7-17-19 16,5-1-23-16,16 8-16 16,-8-17-19-16,20 2-1 15,-6-11-1-15,13 3 0 16</inkml:trace>
  <inkml:trace contextRef="#ctx0" brushRef="#br3" timeOffset="70807.05">17365 11847 78 0,'62'26'37'15,"-10"-14"2"-15,10 8-1 16,-6-18-22-16,9 5-17 16,8-2-5-16,-1-9-30 15,25 4-1-15,-1-11 0 16,15 3-2-16</inkml:trace>
  <inkml:trace contextRef="#ctx0" brushRef="#br3" timeOffset="70974.0595">19865 11830 86 0,'97'17'35'0,"-8"-6"4"16,2 5-4-16,-10-11-21 15,11-2-15-15,1 9-26 16,-4-17-10-16,11 4 0 15,-2-14-2-15</inkml:trace>
  <inkml:trace contextRef="#ctx0" brushRef="#br3" timeOffset="71274.0767">23090 11844 98 0,'67'9'40'16,"-8"-15"0"-16,12 5-1 16,0-10-38-16,-1-11-15 15,18 10-25-15,-6-12 1 16,7 10-1-16,-12-8-2 0</inkml:trace>
  <inkml:trace contextRef="#ctx0" brushRef="#br3" timeOffset="72059.1216">1281 13953 89 0,'0'0'38'0,"28"8"0"16,-10-12-5-16,4-5-66 15,16 3-3-15,0-14-2 16,12 3-2-16</inkml:trace>
  <inkml:trace contextRef="#ctx0" brushRef="#br3" timeOffset="72227.1312">2327 13942 71 0,'43'19'42'16,"3"9"-2"-16,-13-17-1 16,4 4-22-16,-6-5-21 15,0-20-12-15,14 9-20 16,-8-15-3-16,9 5 0 15,-5-11-1-15</inkml:trace>
  <inkml:trace contextRef="#ctx0" brushRef="#br3" timeOffset="72371.1394">3422 14020 86 0,'66'21'37'16,"-10"-13"-1"-16,15 7-3 16,-10-13-32-16,8-5-3 15,11 3-24-15,-7-15-11 16,15 2 1-16,-7-10-2 15</inkml:trace>
  <inkml:trace contextRef="#ctx0" brushRef="#br3" timeOffset="72527.1483">5339 14002 79 0,'84'20'39'16,"-8"-8"-6"-16,-2-8-14 0,-6 6-55 15,3-15 0-15,9-1-2 16,0-11-1-16</inkml:trace>
  <inkml:trace contextRef="#ctx0" brushRef="#br3" timeOffset="72678.157">7254 13931 62 0,'75'27'41'0,"-11"-9"-2"16,0 1-2-16,-3-4-39 15,-2-12-37-15,14-1 1 16,0-14-3-16,17-2 1 15</inkml:trace>
  <inkml:trace contextRef="#ctx0" brushRef="#br3" timeOffset="72845.1665">9661 13817 91 0,'105'20'41'16,"-11"-9"-2"-16,3-4-8 15,5-1-68-15,-1-15-2 16,13-1-1-16,1-14-2 15</inkml:trace>
  <inkml:trace contextRef="#ctx0" brushRef="#br3" timeOffset="73011.176">12251 13734 74 0,'112'25'42'0,"-14"-7"-1"16,2 4-1-16,-8-27-22 15,-3-3-30-15,21 8-24 16,-7-21-4-16,14 4 0 15,0-14-1-15</inkml:trace>
  <inkml:trace contextRef="#ctx0" brushRef="#br3" timeOffset="73161.1846">14815 13694 72 0,'86'28'42'16,"-7"-13"-4"-16,8-3-4 15,6-13-38-15,-1-13-33 16,20-2-2-16,5-16-3 15</inkml:trace>
  <inkml:trace contextRef="#ctx0" brushRef="#br3" timeOffset="73318.1936">17507 13546 78 0,'95'18'43'0,"4"3"-3"15,-12-13-2-15,7-2-33 16,10-2-42-16,-4-19-1 0,17 2-2 15,2-15-1-15</inkml:trace>
  <inkml:trace contextRef="#ctx0" brushRef="#br3" timeOffset="73475.2026">20078 13584 91 0,'80'17'39'15,"7"1"-4"-15,-1-1-15 16,8-15-54-16,2 1-2 15,0-13-3-15,14 5 0 16</inkml:trace>
  <inkml:trace contextRef="#ctx0" brushRef="#br3" timeOffset="73633.2116">21904 13675 99 0,'61'22'41'16,"-12"-17"0"-16,9 4-1 15,-13-7-40-15,18-19-8 16,24 7-28-16,-3-19-4 15,17 5 0-15,3-15-2 16</inkml:trace>
  <inkml:trace contextRef="#ctx0" brushRef="#br3" timeOffset="73791.2206">23967 13562 103 0,'51'27'41'0,"-14"-12"-2"15,7 3-3-15,-1-3-46 16,0-16-27-16,23 4-4 15,0-12 1-15,21 3-2 16</inkml:trace>
  <inkml:trace contextRef="#ctx0" brushRef="#br4" timeOffset="207692.8794">9671 4437 80 0,'8'-10'36'15,"-8"-4"0"-15,0 14-1 0,0 0-31 16,-1 15-1-16,-8 10-1 15,2 14-1-15,-6 12 0 16,2 16 0-16,-6 15 0 16,5 13-1-16,-1 5 2 15,5 3-2-15,8-3 0 16,3-10-3-16,12-6-2 15,0-26-10-15,19-12-20 16,-4-26 0-16,16-12-2 16,-4-26 1-16</inkml:trace>
  <inkml:trace contextRef="#ctx0" brushRef="#br4" timeOffset="207903.8914">10081 4939 82 0,'-18'11'37'0,"7"19"0"16,-16 6 1-16,10 14-33 15,-10 5 0-15,6 5-2 16,2-2-1-16,6-5-2 16,12-6 0-16,6-15-3 15,17-7-4-15,2-27-6 16,16-1-24-16,-8-22 2 15,10-5-2-15,-9-18 2 16</inkml:trace>
  <inkml:trace contextRef="#ctx0" brushRef="#br4" timeOffset="208046.8996">10130 4679 80 0,'-17'-33'35'16,"7"18"-1"-16,3 5-2 16,7 10-32-16,26 16-10 15,-9-7-23-15,19 14-1 16,6-6 0-16,12 12 0 15</inkml:trace>
  <inkml:trace contextRef="#ctx0" brushRef="#br4" timeOffset="208616.9322">10845 4915 86 0,'0'0'37'0,"0"0"0"16,-27 5 1-16,-8 1-32 15,2 8-1-15,-8 3-1 0,-1 11 0 16,-5 4 1-16,4 8-3 15,4-1 2-15,5 1-2 16,10-2 1-16,8-3-2 16,12-8 1-16,12-6-2 15,14-10 1-15,8-7-1 16,11-7 0-16,6-8-1 15,3-4 1-15,3-4-1 16,-2-4-2-16,-3-2 2 16,-4 4-1-16,-12-2 2 15,-4 6-3-15,-9 5 1 16,-9 8 2-16,-10 4-1 15,-1 20 2-15,-9 6-1 16,-8 14 1-16,-5 11-2 16,-9 11 2-16,-7 9 0 0,-4 9-1 15,-3 4 0-15,-4 1 1 16,2-4 1-16,0-4 0 15,5-11 0-15,5-11 1 16,8-10-1-16,3-14 1 16,11-15-1-16,6-16-1 15,7-16 0-15,9-15-3 16,7-13 1-16,7-11-1 15,9-12 1-15,4-8-1 16,11-1 0-16,4 2 2 16,0 4-3-16,1 9 2 15,0 3-1-15,4 7-2 0,-3 3-3 16,13 17-15-1,-14-18-16-15,16 11-1 0,-7-14-1 16,13 4 0-16</inkml:trace>
  <inkml:trace contextRef="#ctx0" brushRef="#br4" timeOffset="209043.9567">11819 4185 100 0,'-29'24'38'0,"6"16"1"15,-18 5-1-15,3 13-33 16,-13 20-1-16,5 13-1 16,-6 4 0-16,9 5-1 0,-4-4 1 15,10-1-2-15,5-10 1 16,9-8-2-16,8-16 2 15,8-9-2-15,6-14 2 16,5-13-2-16,8-15 0 16,7-14 0-16,8-12-2 15,2-10 4-15,5-12-4 16,0-6 3-16,3-6-3 15,2-3 2-15,-3 7-1 16,-5 8 1-16,-6 7 0 16,-1 12-1-16,-7 17 2 15,-6 13-1-15,-2 13 0 16,-5 9-1-16,-1 8 2 15,0 0-3-15,5 6 1 0,1-9-4 16,12 0-1-16,-2-25-13 16,24 4-14-16,-6-23-7 15,19-5 0-15,-3-23 1 16</inkml:trace>
  <inkml:trace contextRef="#ctx0" brushRef="#br4" timeOffset="209247.9683">12494 4418 100 0,'-39'39'39'0,"1"27"1"16,-16-1-2-16,13 11-33 15,-6 9-3-15,7 1 0 0,8-1-2 16,5-5-2-16,12 2-6 15,-5-26-27-15,22-1-3 16,-5-23-1-16,13-9 0 16</inkml:trace>
  <inkml:trace contextRef="#ctx0" brushRef="#br4" timeOffset="209421.9783">12188 4773 111 0,'3'-16'42'0,"-9"-3"-1"16,20 18-1-16,-3-3-36 15,18-2-4-15,17 3-5 16,6-12-10-16,29 15-17 16,-7-16-10-16,29 9 1 0,-3-12-2 15</inkml:trace>
  <inkml:trace contextRef="#ctx0" brushRef="#br4" timeOffset="210045.0139">13581 4901 85 0,'0'-29'36'16,"2"8"1"-16,-13-4 0 15,-1 9-31-15,-10 0 0 16,1 11-2-16,-8 5 0 16,-2 14 0-16,-9 10 0 15,3 10-1-15,-2 7-1 0,3 6 0 16,3 3 1-16,8 1-1 15,10-4 0-15,15-6-1 16,14-12 1-16,15-11-2 16,13-14 2-16,11-11-1 15,6-11-2-15,6-11 2 16,-2-7-2-16,-4-2 2 15,-10-2-2-15,-8 3 1 16,-11 7-1-16,-11 9 1 16,-19 21 0-16,0 0 0 15,-11 13 0-15,-9 15 0 16,5 10 1-16,0 0-3 15,12 9-2-15,4-12-8 0,27 8-7 16,-2-27-15-16,34-3-7 16,1-20-1-16,19-4-2 15</inkml:trace>
  <inkml:trace contextRef="#ctx0" brushRef="#br4" timeOffset="210972.0669">14692 4907 82 0,'0'0'36'16,"10"-7"0"-16,-10 7 0 15,4 10-31-15,-8 2 0 16,6 13 0-16,-8 0 0 16,0 10-2-16,-4 1 2 15,1 4-3-15,-4-1 2 16,3-2-2-16,0-5 0 15,3-7-1-15,1-8 0 16,6-17-1-16,0 0 1 16,15-9-1-16,0-13 0 15,1-10 1-15,4-6-1 16,2-6 1-16,0-8-2 0,2 0 2 15,2-1-2-15,-3 4 1 16,-3 3 1-16,4 8-2 16,-3 6 1-16,4 7 0 15,0 10 1-15,-2 11-1 16,1 9 0-16,2 9 0 15,-2 6 0-15,-3 7 0 16,-6 7 0-16,-6 6-1 16,-9 5 1-16,-6 0-1 15,-10 4 1-15,-11 0-1 16,-2-3 2-16,-8-1-1 15,-2-6 0-15,-3-7 0 16,4-6 1-16,1-6-1 16,5-8 0-16,4-4 0 15,3-5 0-15,7 1 0 0,4-3 0 16,2 8 0-16,3 6 0 15,1 11 1-15,-2 13-2 16,-4 6 2-16,-5 12-2 16,-2 9 2-16,-2 5-2 15,-2-7 0-15,4-2-1 16,2-13-4-16,20-3-13 15,-3-30-14-15,28-9-7 16,3-29 3-16,24-9-3 16</inkml:trace>
  <inkml:trace contextRef="#ctx0" brushRef="#br4" timeOffset="211373.0899">15651 4753 101 0,'0'0'40'16,"-20"5"0"-16,3 13-1 16,-12 0-35-16,1 7-1 15,-4 7 0-15,-1 9-1 16,-2 4 1-16,3 7-1 15,3-1 0-15,11 2-1 16,5-4 1-16,12-4-2 16,15-14 2-16,13-10-2 15,12-17 1-15,10-13-1 0,7-13-1 16,4-12 3-16,-1-10-3 15,-7-5 1-15,-6 0-1 16,-14-4 0-16,-10 0-1 16,-13 3 0-16,-12 5 0 15,-13 11-1-15,-8 10 1 16,-7 9-1-16,-1 14 0 15,-2 6-2-15,12 20-8 16,-5-11-11-16,25 16-14 16,2-10 0-16,21 3-1 15,8-13 0-15</inkml:trace>
  <inkml:trace contextRef="#ctx0" brushRef="#br4" timeOffset="212005.126">16297 4858 103 0,'-22'28'40'16,"-15"-4"0"-16,7 18-1 16,-8-7-33-16,3 7-2 15,3 1 0-15,4 2-3 16,4-4 2-16,5-1-2 15,4-5 0-15,8-6 0 16,2-8-1-16,5-6 0 16,0-15 0-16,12 3 0 15,-2-16 0-15,3-9 0 16,5-8-2-16,-2-9 4 15,3-10-3-15,3-10 1 0,4-3 0 16,-1-1 0-16,4 3-1 16,4 4 1-16,0 6 0 15,1 11-1-15,3 9 1 16,1 14 0-16,0 11-1 15,2 9 1-15,-4 7-1 16,-5 9 1-16,-2 5-1 16,-8 3 0-16,-7 5 0 15,-6 1-1-15,-13 0 1 16,-10 0 1-16,-8-4-1 15,-7-1 0-15,-11-5 2 16,-1-3-1-16,-3-8 1 16,0-2 0-16,2-8 0 15,5 0 0-15,5-6 0 0,5 2 0 16,6-2 0-16,3 4 0 15,4 7 0-15,0 10 0 16,-2 14 0-16,-2 11-1 16,-5 15 2-16,-5 9-3 15,0 9 3-15,-8 4-2 16,3 1-1-16,1-4 2 15,5-5-4-15,0-15-5 16,21 0-11-16,-11-26-5 16,26 4-13-16,-8-35-2 15,17 13-3-15,4-25 0 16</inkml:trace>
  <inkml:trace contextRef="#ctx0" brushRef="#br4" timeOffset="212621.1613">17134 4719 93 0,'-15'5'38'16,"-14"2"1"-16,-3 11-1 15,-15-3-34-15,4 3 0 16,-2-2 0-16,4 4-1 15,1-1-1-15,10 0 1 16,6-2-2-16,13 0 0 16,11-3 0-16,11-2-1 0,13-3 0 15,8-2 0-15,9 0 0 16,3-1-1-16,0-1 1 15,-4 2 0-15,-5 4 0 16,-8 1 1-16,-12 7 1 16,-13 5-2-16,-14 6 2 15,-8 4-2-15,-7 0 2 16,-4 1-3-16,2-2 1 15,1-6-4-15,14-5-2 16,4-24-14-16,33 7-15 16,-1-26-5-16,26-1 1 15,3-17 0-15</inkml:trace>
  <inkml:trace contextRef="#ctx0" brushRef="#br4" timeOffset="212824.1729">17574 4788 97 0,'-33'34'38'0,"3"21"2"15,-16-8 0-15,12 7-34 16,-4-1-1-16,10-1-3 16,10-9 1-16,10-10-4 15,16-10-1-15,10-20-7 16,26 0-18-16,-4-27-11 15,18-5-2-15,-10-21 0 16,13-4 0-16</inkml:trace>
  <inkml:trace contextRef="#ctx0" brushRef="#br4" timeOffset="212959.1806">17807 4275 103 0,'-22'16'33'0,"3"9"-6"15,1 4-26-15,15 9-38 16,6-4 0-16,16 11-2 15</inkml:trace>
  <inkml:trace contextRef="#ctx0" brushRef="#br4" timeOffset="213228.196">18136 4844 104 0,'-56'3'41'0,"4"12"2"16,-13-4-2-16,15 10-36 15,-2 8-2-15,5 7 0 16,13 2-1-16,16 1-1 16,15-6 1-16,21-5-3 15,24-12 0-15,22-16-1 16,23-7-4-16,11-26-8 15,25 5-11-15,-14-30-16 16,14 1-1-16,-16-19 1 16,-1 2 0-16</inkml:trace>
  <inkml:trace contextRef="#ctx0" brushRef="#br4" timeOffset="213432.2076">18903 4224 119 0,'-53'46'41'15,"2"24"2"-15,-12-5-7 16,5 19-34-16,6 7-1 15,5 5-1-15,7-3-1 16,6-6-1-16,15-3 0 16,6-14-5-16,20-2-6 15,-3-31-12-15,25-2-15 16,-6-25-1-16,16-4 0 15,-6-23 2-15</inkml:trace>
  <inkml:trace contextRef="#ctx0" brushRef="#br4" timeOffset="213785.2278">18905 4856 105 0,'-21'21'42'0,"21"7"0"15,0-28-1-15,19 21-38 16,15-18 0-16,14-8-1 15,4-7-1-15,9-6 0 16,1-9-1-16,-8-3 0 16,-9-2-1-16,-12-2 1 15,-12 4-1-15,-19 2 1 16,-18 11 0-16,-18 10 0 15,-15 16 1-15,-12 11 0 0,-10 14 0 16,4 9 0-16,2 6 0 16,17 4 1-16,13 2 0 15,20-10-2-15,29-6-1 16,21-15-3-16,31-4-7 15,3-26-4-15,34 7-9 16,-14-31-6-16,25 1-15 16,-6-16 0-16,2-8 1 15</inkml:trace>
  <inkml:trace contextRef="#ctx0" brushRef="#br4" timeOffset="217997.4688">20323 4688 81 0,'0'0'37'15,"-29"-11"0"-15,8 17-1 16,-13-4-32-16,-2 9 0 16,-8-1-1-16,4 4 1 15,-1-1-1-15,5-2 0 16,9-1-1-16,7 0 0 15,20-10-1-15,-7 13 0 16,20-3-1-16,10-1 1 0,2 6-1 16,4 2 0-16,0 5 1 15,-1 4-1-15,-7 1 0 16,-5 3 0-16,-11 2 1 15,-6 2-1-15,-7-3 1 16,-5-4-2-16,1-1 0 16,1-11-5-16,15 1-14 15,-1-28-18-15,21-8 0 16,6-23-2-16,20-9 0 15</inkml:trace>
  <inkml:trace contextRef="#ctx0" brushRef="#br4" timeOffset="218206.4807">20898 3965 95 0,'4'10'37'16,"-21"18"-2"-16,-3 33 2 16,-9 12-36-16,-4 16-1 15,-5 15 1-15,4 8-1 16,-1 2 0-16,5-2 0 15,4-5 0-15,6-12-5 16,11-3-10-16,-2-26-21 16,12-14 1-16,-4-26-2 15,12-10 1-15</inkml:trace>
  <inkml:trace contextRef="#ctx0" brushRef="#br4" timeOffset="218500.4975">20515 4719 94 0,'-14'-7'38'15,"14"7"0"-15,2 11-2 16,16 1-33-16,13-6-2 16,12 2 1-16,9-4 0 15,6 0-1-15,5-1 1 16,1 2-1-16,-3 1 0 15,-9 0 0-15,-7 8-1 16,-14 6 1-16,-10 3-2 16,-10 4 1-16,-13 1-1 15,-9 1-1-15,-4 1 0 16,-3-7-1-16,3 1-4 15,-2-20-11-15,17-4-19 0,0 0-1 16,8-16 1-16,6-18 0 16</inkml:trace>
  <inkml:trace contextRef="#ctx0" brushRef="#br4" timeOffset="218643.5057">21135 4419 93 0,'-6'-28'37'16,"-13"3"0"-16,6 20-1 15,-2 3-34-15,3 5-4 16,10 10-5-16,2-13-19 15,16 22-11-15,4-13 1 16,14 12-2-16</inkml:trace>
  <inkml:trace contextRef="#ctx0" brushRef="#br4" timeOffset="218881.5193">21518 4629 85 0,'-16'15'37'0,"-5"-11"1"15,3 14 0-15,-14 1-29 16,7 8-4-16,-3 3-1 15,5 7 0-15,2 3-1 16,8 3 0-16,9-4-2 16,11-6 0-16,12-10-1 15,15-13-1-15,12-17-1 16,9-20-3-16,14-5-9 15,-7-30-21-15,15-3-4 16,-10-18 1-16,3 2-2 0</inkml:trace>
  <inkml:trace contextRef="#ctx0" brushRef="#br4" timeOffset="219101.5319">21961 4041 112 0,'-12'56'40'15,"-9"-1"1"-15,12 20-1 16,-13 2-37-16,15 9-1 15,1 3 0-15,2 1-1 16,0 1-1-16,3-6-1 16,2-5-3-16,1-13-1 15,9-4-6-15,-12-32-17 16,24-5-13-16,-7-30 2 0,19-9-2 15,-5-21 1-15</inkml:trace>
  <inkml:trace contextRef="#ctx0" brushRef="#br4" timeOffset="219348.546">22170 4420 108 0,'-51'22'41'16,"2"18"0"-16,-14-7-1 15,16 13-35-15,0-8-3 16,15-2 0-16,14-7 0 15,17-3 0-15,23-8-1 16,17-3 0-16,11-5-1 16,13-5 0-16,3-1 0 15,2-4-1-15,2 1-3 0,-10-3-1 16,-2 17-14-16,-23-18-17 15,4 17-5-15,-19-10 0 16,3 9 0-16</inkml:trace>
  <inkml:trace contextRef="#ctx0" brushRef="#br4" timeOffset="219522.556">22700 4811 110 0,'-3'30'40'16,"-22"6"2"-16,-3 19-3 15,-18 13-38-15,-5 0-12 16,12 20-25-16,-14-8-4 0,12 3 1 16,4-12-2-16</inkml:trace>
  <inkml:trace contextRef="#ctx0" brushRef="#br4" timeOffset="223147.7633">714 6376 64 0,'0'0'36'16,"0"0"-1"-16,0 0 2 16,-13 29-16-16,4 13-14 15,-1 8-2-15,8 17-1 16,4 9-2-16,3 13 1 15,2 1-2-15,2-2 1 16,4-1-1-16,0-8 1 16,1-9-2-16,0-15 0 15,-3-14 1-15,-4-9 0 16,2-16 1-16,-9-16-1 15,10-6 1-15,-3-16-1 0,-4-8 0 16,2-7 1-16,4-5-1 16,6-6-1-16,-2 1 0 15,7 5 0-15,4 8 0 16,4 10 0-16,4 7 0 15,1 12 0-15,0 12 0 16,-4 9 0-16,-3 8 1 16,-6 7 0-16,-13 6 0 15,-11 2 0-15,-12 0 0 16,-16 6 0-16,-10-5 0 15,-7-5-1-15,-4-6 0 16,-1-9-2-16,4-13 0 16,6-16-2-16,19-6-6 15,9-30-16-15,27 0-13 0,4-21 2 16,24 0-3-16,10-12 3 15</inkml:trace>
  <inkml:trace contextRef="#ctx0" brushRef="#br4" timeOffset="223382.7768">1689 6289 98 0,'-12'23'37'0,"-3"22"1"15,-16 6-1-15,4 23-31 16,-16 5-3-16,7 15 2 15,-3 8-3-15,6 6 1 16,5-2-3-16,11-7 0 0,14-9-4 16,7-19-3-16,25-5-18 15,2-32-13-15,18-14 1 16,3-28-2-16,19-11 2 15</inkml:trace>
  <inkml:trace contextRef="#ctx0" brushRef="#br4" timeOffset="224149.8207">1971 6785 108 0,'-41'22'39'16,"-2"28"0"-16,-14 5 0 16,8 20-31-16,-4-4-3 15,12 1-1-15,10-5-1 16,16-8-1-16,14-13 0 15,16-16-1-15,21-20 0 0,13-16 0 16,6-18 0-16,7-14 1 16,2-16-2-16,0-8 0 15,-5-9 0-15,-11-3 0 16,-10 5 0-16,-13 6 0 15,-11 10-2-15,-11 11 2 16,-9 15-1-16,-8 13 1 16,-5 11 0-16,0 10 1 15,3 8-1-15,3 6 2 16,10-2-2-16,13-2 0 15,7-6 0-15,14-4 0 16,9-7 0-16,11-5 0 0,1-7 0 16,9-1 0-1,-6 1 0-15,-4-3 0 0,-5 5 0 16,-9 5 0-16,-10 7 0 15,-12 8 0-15,-12 11 0 16,-13 9 0-16,-9 10 0 16,-7 9 0-16,-6 5 0 15,1 4 0-15,2-1 0 16,8-1 0-16,7-7 0 15,13-9 0-15,15-20 0 16,15-12 0-16,14-15 0 16,9-13 0-16,6-16 0 15,5-11 0-15,-1-10 0 16,1 0 0-16,-7 1 0 15,-13 7 0-15,-10 7 0 16,-10 13 0-16,-13 14 0 16,-10 15 0-16,-3 18 0 0,-12 8 0 15,1 11 0-15,-1 3 0 16,1 4 0-16,9-1 0 15,5-6 0-15,10-10 0 16,7-12 0-16,7-15 0 16,5-11 0-16,5-13 0 15,-1-11 0-15,0-10 0 16,-3-7 0-16,-5-7 0 15,0 3 0-15,-7-8-8 16,3 17-7-16,-15-12-8 16,19 28-5-16,-22-11-8 15,16 22-4-15,-7 3-3 0,8 13 5 16</inkml:trace>
  <inkml:trace contextRef="#ctx0" brushRef="#br4" timeOffset="224493.8403">3847 6879 104 0,'4'-21'37'0,"-1"-8"1"0,7 10-1 15,-3-2-31-15,5 11 0 16,-12 10-1-16,18 4-1 15,-14 14-1-15,-3 10 0 16,-2 8-2-16,-2 4 1 16,0 4-2-16,2 1-2 15,0-2-2-15,-2-11-3 16,17 1-14-16,-10-21-17 15,16-8-1-15,-4-21-1 16,8-5 1-16</inkml:trace>
  <inkml:trace contextRef="#ctx0" brushRef="#br4" timeOffset="224667.8503">3854 6332 114 0,'-19'-21'38'0,"1"3"1"15,18 18-2-15,0 0-36 16,10-16-3-16,19 8-6 15,-1-19-18-15,25 11-13 16,-1-15 2-16,14 5-2 16,-6-11 2-16</inkml:trace>
  <inkml:trace contextRef="#ctx0" brushRef="#br4" timeOffset="224846.8605">4345 6105 108 0,'-15'60'38'0,"-11"4"2"15,8 22-2-15,-4 1-33 0,4 12 1 16,6-2-3-16,2 1 0 15,9-7-2-15,4-11-1 16,7-9-5-16,3-22-9 16,13-3-23-16,-11-26-3 15,7-7 0-15,-10-22 0 16</inkml:trace>
  <inkml:trace contextRef="#ctx0" brushRef="#br4" timeOffset="225027.8709">4191 6659 125 0,'-11'-4'42'15,"-6"-2"1"-15,17 6-1 16,-5 12-39-16,5-12-3 0,29 5 0 16,0-12-3-16,18 9-11 15,-3-20-10-15,26 14-16 16,-3-12-3-16,16 7 1 15,-8-4-2-15</inkml:trace>
  <inkml:trace contextRef="#ctx0" brushRef="#br4" timeOffset="225916.9217">5231 6859 104 0,'-1'-23'39'0,"2"7"-1"16,-8-6 1-16,7 22-35 15,-15-17 0-15,3 18-2 16,-6 8 1-16,-1 8 0 16,-1 10 0-16,-1 8 0 15,4 2-1-15,2 4 0 16,6-1 0-16,9-2-1 15,11-8 0-15,5-7-1 16,9-12 0-16,8-11 1 16,5-12-1-16,4-11 0 0,-3-8-1 15,-1-8 1-15,-4-5-1 16,-9-5 0-16,-6 3 0 15,-12 0 1-15,-7 8-1 16,-5 3 0-16,-6 9 1 16,-6 7 0-16,3 9 0 15,-1 9 0-15,1 8 1 16,5 4-1-16,8 6 1 15,6 3-1-15,5-4 1 16,13 2 0-16,9-8-1 16,9-5 1-16,9-10-1 15,2-2 1-15,0-5-1 16,-1-5 1-16,-6 1-1 15,-7 0 1-15,-9 3-1 0,-12 3 0 16,-17 10 2-16,0 0-2 16,0 0 0-16,-17 27 0 15,0-6 0-15,0 8 0 16,2 1 0-16,3 1 0 15,9 2 0-15,5-8 0 16,10-5 0-16,10-8 0 16,6-10 0-16,6-11 0 15,3-9 0-15,-1-4 0 16,1-8 0-16,-7-3 0 15,-3-2 0-15,-8 2 0 16,-4 3 0-16,-8 4 0 16,-4 10 0-16,-3 16 0 15,0 0 0-15,0 0 0 0,-10 36 0 16,4-3 0-16,0 8 0 15,4 4 0-15,3-2 0 16,6-1 0-16,10-11-2 16,9-14-3-16,11-13-5 15,6-31-5-15,18 1-7 16,-10-36-3-16,21 4-4 15,-20-27-2-15,9 2-5 16,-17-13 0-16,-2 5 3 16</inkml:trace>
  <inkml:trace contextRef="#ctx0" brushRef="#br4" timeOffset="226055.9297">6505 6177 112 0,'-15'42'39'0,"-16"13"2"0,9 25 0 16,-2-1-37 0,6 7 2-16,5-3-5 0,3-6-2 15,10-3-3-15,0-20-10 16,17 3-11-16,-13-29-9 15,11-6-6-15,-15-22-1 16,0 0 1-16</inkml:trace>
  <inkml:trace contextRef="#ctx0" brushRef="#br4" timeOffset="226213.9387">6282 6589 121 0,'-18'-29'41'0,"22"13"-1"16,-1-2 1-16,24 5-39 15,4 5-3-15,9-11-8 0,23 18-11 16,-4-17-9-1,26 10-13-15,0-6 0 0,18 8-1 16,-4-7 1-16</inkml:trace>
  <inkml:trace contextRef="#ctx0" brushRef="#br4" timeOffset="227280.9998">7875 6619 83 0,'0'0'36'0,"-33"-11"0"16,8 17 1-16,-21 3-30 15,5 14 1-15,-15 2 0 16,4 15-1-16,-11 4 0 15,8 11-1-15,4 0-2 16,10-1 0-16,10-7-1 16,17-5-1-16,15-15-1 15,19-13 0-15,23-17-1 16,19-19 1-16,15-10-1 15,7-10 1-15,2-5-1 16,-5-1 0-16,-8 2 1 16,-10 6-1-16,-18 7 0 15,-16 7 0-15,-16 12 2 0,-13 14-4 16,0 0 2-16,-24 14 0 15,6 10 0-15,-5 12-1 16,2 6 1-16,2 7 0 16,8 3-1-16,4-3-1 15,14-4-1-15,7-12-1 16,16-7-2-16,6-21-3 15,18 0-9-15,-12-28-6 16,20 3-4-16,-16-19-8 16,7 1 0-16,-14-9 0 15,-4 2 32-15,-8 3 5 16,-17-5 11-16,6 18 8 15,-24-3 6-15,12 18 9 16,-18 1 3-16,14 13-1 16,-29 16-28-16,15 10-1 0,-3 5-3 15,-1 8-1-15,2 4-1 16,3 3 0-16,4-4-1 15,4-2 0-15,4-6-1 16,6-10 1-16,6-12-2 16,9-12 2-16,6-14-2 15,5-10 0-15,4-13 0 16,3-8 0-16,4-3 0 15,-2-3 0-15,-2 2 0 16,-8 7 0-16,-3 9 0 16,-6 8 0-16,-6 11 0 15,-15 14 0-15,16 7 0 16,-11 13 0-16,-1 7 0 15,2 6-3-15,8 5-1 0,0 0-2 16,14 6-4-16,0-19-9 16,19 12-5-16,-7-29-4 15,23 5-2-15,-11-24-7 16,12-4-1-16,-7-15 2 15</inkml:trace>
  <inkml:trace contextRef="#ctx0" brushRef="#br4" timeOffset="227649.0208">9159 6579 121 0,'-43'5'40'15,"-16"6"2"-15,9 19-1 16,4 6-37-16,4 7 1 16,8 4-3-16,13-3-2 0,14-2 0 15,16-7 0-15,17-13 0 16,14-14 0-16,17-18 0 15,9-13 0-15,6-12 0 16,4-15 0-16,0-11 0 16,-6-9 0-16,-6-8 0 15,-7-1 0-15,-14-2 0 16,-8 7 0-16,-11 11 0 15,-12 11 0-15,-9 21 0 16,-3 31 0-16,-24 7 0 16,0 30 0-16,-5 24 0 15,-2 11 0-15,3 10 0 16,4 5 0-16,13 3-10 15,3-21-3-15,23 1-6 0,-7-30-4 16,36 2-6-16,-9-34-3 16,30-6-8-16,0-15 1 15,14-17 5-15</inkml:trace>
  <inkml:trace contextRef="#ctx0" brushRef="#br4" timeOffset="228092.0461">10702 6044 104 0,'-4'11'37'0,"-12"13"2"15,4 23-2-15,-6 9-33 16,0 14 0-16,-4 11-2 16,3 4 2-16,2 2-2 0,6-3 1 15,2-3-4-15,6-13 0 16,10-6-4-16,-4-23-8 15,24-2-21-15,-14-22-5 16,11-9 2-16,-9-23-2 16</inkml:trace>
  <inkml:trace contextRef="#ctx0" brushRef="#br4" timeOffset="228641.0775">10476 6537 116 0,'-14'11'39'15,"-1"-5"1"-15,19 7 1 16,-4-13-37-16,37 1-1 0,6-13-2 15,14-9-2-15,13-7 0 16,3-10-3-16,13-8 0 16,-2-10-4-16,4 5-3 15,-20-17-10-15,3 14-11 16,-22-12-4-16,-6 8-1 15,-19-5 26-15,-10 12 7 16,-9 11 7-16,-11 2 2 16,1 25 16-16,-19-1 6 15,9 29 9-15,-12 8 4 16,9 31-26-16,-12 7-4 15,5 17-6-15,-2 5 3 16,2 10-6-16,1-1 5 16,4 1-2-16,3-9-1 0,8-9-3 15,4-13 0-15,5-10 0 16,5-12 0-16,4-12 0 15,4-15 0-15,5-10 0 16,3-12 0-16,3-8 0 16,3-6 0-16,-3-7 0 15,2 1 0-15,-3-1 0 16,-3 7 0-16,-6 5 0 15,-14 18 0-15,16-8 0 16,-16 8 0-16,4 20 0 16,-2 1 0-16,0-2-3 15,7 7-4-15,-2-11-7 16,17 9-8-16,-10-24-2 15,23 13-4-15,-17-25-1 0,17 4-9 16,-8-11 1-16,4-1 3 16</inkml:trace>
  <inkml:trace contextRef="#ctx0" brushRef="#br4" timeOffset="228994.0977">11539 6550 112 0,'-9'23'40'0,"2"-12"1"15,14 9 0-15,-4-4-34 16,13-4-1-16,8-8-2 15,10-2 0-15,3-8-4 16,7-3 0-16,0-9 0 16,0-4 0-16,-5-4 0 15,-8-4-2-15,-12 0 2 16,-7 0-1-16,-15 1 1 0,-12 4-1 15,-8 5 1-15,-6 10 0 16,-9 11 0-16,-5 10 1 16,-3 17-1-16,4 9 3 15,5 9-3-15,10 6 0 16,9 1 0-16,12-3 0 15,19-7 0-15,12-11 0 16,25-8-13-16,2-23-4 16,35 2-7-16,-7-29-5 15,34 5-6-15,-8-19-7 16,17-4 2-16,0-6 1 15</inkml:trace>
  <inkml:trace contextRef="#ctx0" brushRef="#br4" timeOffset="229640.1347">12205 6469 95 0,'1'-24'36'0,"-1"24"0"15,0-16 1-15,0 16-30 16,-4 25-2-16,0 6 1 15,-8 5-2-15,2 12 2 16,-3 3-3-16,3 6 2 16,-1-7-3-16,3-1 2 15,6-11-2-15,2-8 0 0,3-13-1 16,11-11 0-16,6-16 0 15,6-12-1-15,4-12 2 16,6-4-2-16,-2-9 0 16,3-2-2-16,-3 5 4 15,-2 2-5-15,-9 13 4 16,-3 14-3-16,-6 12 3 15,-4 14 0-15,0 12 1 16,-2 10-2-16,3 8-2 16,4 3-1-16,11 6-8 15,-2-19-6-15,25 10-7 16,-12-25-6-16,28 4-9 15,-5-19-2-15,12-6 0 0,2-12 3 16</inkml:trace>
  <inkml:trace contextRef="#ctx0" brushRef="#br4" timeOffset="230344.175">13576 6485 75 0,'0'0'38'0,"0"0"-1"15,19-3 2-15,-19 3-12 16,-4 17-23-16,2 4 0 16,3 8 1-16,-3 6-2 15,-1 9 1-15,0 5-2 16,-2-1 1-16,0-1-3 15,0-4 3-15,0-7-2 16,4-6-1-16,2-12 1 16,-1-18-1-16,12-1 1 15,-3-20-1-15,3-10 1 16,4-10-1-16,-4-9 1 15,5-6-3-15,-2-8 3 16,1 1-3-16,2 4 2 16,-2 7-1-16,2 8 1 0,-3 7-2 15,4 14 2-15,1 9 0 16,-2 13 1-16,2 9-1 15,1 10 0-15,-2 5 0 16,3 6-1-16,0 3 1 16,-1 2 0-16,-3 1 1 15,-4 0-1-15,-9 0 0 16,-6-1 0-16,-8-1 1 15,-11-2-2-15,-8-5 2 16,-9-4-1-16,-4-2 0 16,-3-5 0-16,-2-2 0 15,4-4 0-15,6 4 1 16,0 4-1-16,6 8 0 0,5 13 1 15,3 10-1-15,4 15 0 16,-1 10-2-16,4 7 0 16,6 0-3-16,8-1-2 15,2-18-10-15,27-1-7 16,-5-31-4-16,30-10-4 15,-2-27-7-15,15-11 0 16,0-24 2-16</inkml:trace>
  <inkml:trace contextRef="#ctx0" brushRef="#br4" timeOffset="230759.1987">14323 6456 114 0,'-12'-3'39'0,"2"15"1"16,-13-1-2-16,14 5-35 15,-11 10 0-15,9 5 0 16,1 0-1-16,3 3 1 16,9-4-2-16,5-2 2 15,9-6-3-15,7-13 3 16,9-9-3-16,5-8 1 15,6-13-1-15,4-7-2 16,-2-6 3-16,0-5-3 16,-6-1 2-16,-5 2-1 15,-6 2 1-15,-7 7-1 16,-9 9 1-16,-6 10 0 15,-6 10 0-15,0 0 0 0,-17 26 1 16,4 2-2-16,3 4 1 16,0 2 1-16,8 0-2 15,4-6 0-15,16-7-3 16,8-14-2-16,21-8-10 15,-3-28-6-15,29 7-4 16,-12-29-6-16,24 0-7 16,-9-13-1-16,5-4 3 15</inkml:trace>
  <inkml:trace contextRef="#ctx0" brushRef="#br4" timeOffset="230946.2094">15378 5879 113 0,'-31'48'39'0,"-20"10"2"16,6 19-2-16,-3 2-34 0,2 7-2 15,8-1-2-15,8-3 0 16,12-6-4-16,7-19-7 16,24 2-13-16,-11-32-5 15,18-1-12-15,-7-24 0 16,7-5 0-16,-9-18 0 15</inkml:trace>
  <inkml:trace contextRef="#ctx0" brushRef="#br4" timeOffset="231112.2189">15062 6285 122 0,'-5'-14'41'15,"-5"-1"0"-15,10 15-1 16,19 1-37-16,4 0-3 16,12 4-4-16,7-10-9 0,19 17-6 15,-3-20-8-15,30 11-13 16,-4-9-1-16,18 7-1 15,-3-7 3-15</inkml:trace>
  <inkml:trace contextRef="#ctx0" brushRef="#br4" timeOffset="231460.2388">16378 6384 102 0,'25'-21'38'16,"-15"-1"1"-16,6 11-2 15,-16 11-33-15,0 0 0 16,0 0-1-16,-4 19-1 16,-9 9 0-16,-1 7-1 15,2 4 0-15,0 3 1 16,4-1-2-16,4-4-1 15,10-6-5-15,-1-20-15 16,24 2-11-16,-7-26-7 16,15-5 1-16,-4-17-5 15</inkml:trace>
  <inkml:trace contextRef="#ctx0" brushRef="#br4" timeOffset="231608.2473">16505 5998 108 0,'-11'-11'36'0,"4"-3"0"15,14 4-7-15,23 2-59 16,-5-12-5-16,20 3-3 16,-3-11 2-16</inkml:trace>
  <inkml:trace contextRef="#ctx0" brushRef="#br4" timeOffset="231826.2597">16943 5746 104 0,'-11'50'40'16,"-9"0"1"-16,8 18-1 15,-5 3-35-15,8 4-1 16,-1 2 0-16,4 1-3 16,1-3 0-16,1-3-3 15,3-8-1-15,-1-10-5 16,12-4-13-16,-18-26-11 15,14-2-8-15,-6-22 1 16,0 0-1-16</inkml:trace>
  <inkml:trace contextRef="#ctx0" brushRef="#br4" timeOffset="231991.2692">16790 6194 94 0,'-5'-24'41'0,"-4"4"0"16,9 20 0-16,6-14-13 15,5 14-27-15,13 1-4 16,3-8-6-16,21 16-14 15,-10-17-11-15,20 11-8 16,-2-10 2-16,15 8-3 16</inkml:trace>
  <inkml:trace contextRef="#ctx0" brushRef="#br4" timeOffset="232329.2885">18012 6114 110 0,'0'0'39'16,"0"0"1"-16,-6 14-4 16,-3 2-33-16,2 9 0 15,-3 6-2-15,2 6 0 16,-1 4-1-16,3 0-1 15,5 0-2-15,3-10-3 16,19 2-17-16,-7-21-15 0,15-3 0 16,-3-18-1-16,12-4 0 15</inkml:trace>
  <inkml:trace contextRef="#ctx0" brushRef="#br4" timeOffset="232763.3133">18160 5889 109 0,'-15'-10'39'15,"15"10"0"-15,0 0-1 16,13 16-36-16,6-3 0 16,12 2-2-16,6 3 0 15,3 5 0-15,1 5 0 0,-1 3 0 16,-6 2 0-16,-6 4 1 15,-8 0 0-15,-6 1 0 16,-9-1 0-16,-6-3 2 16,-8-3-1-16,-1-4 0 15,-5-6 0-15,2-4 0 16,3-6-1-16,10-11 0 15,0 0 0-15,4-14 0 16,11-9 0-16,8-6-1 16,5-6 1-16,2-3-1 15,2-2 1-15,-2 3 0 16,-1 6 0-16,-7 4-1 15,-3 12 2-15,-10 12-2 16,-9 3 0-16,1 28 0 0,-4 5-3 16,-4 1-2-16,6 12-7 15,-8-13-5-15,23 16-8 16,-9-28-5-16,27 5-11 15,2-17-1-15,22-8 1 16,9-11 3-16</inkml:trace>
  <inkml:trace contextRef="#ctx0" brushRef="#br4" timeOffset="233153.3356">20047 5672 99 0,'0'0'37'16,"5"13"1"-16,-10 12 2 15,-15 8-35-15,2 10-1 16,-4 12-1-16,-4 10 0 16,-1 9-1-16,-1 2 0 0,5-3 0 15,4-5-4-15,12-3-3 16,2-23-8-16,24 2-18 15,-7-28-8-15,19-5 2 16,-6-23-3-16</inkml:trace>
  <inkml:trace contextRef="#ctx0" brushRef="#br4" timeOffset="233366.3478">19885 6003 89 0,'-30'4'40'0,"-3"-2"-1"15,18 14 2-15,3-12-11 16,16 7-27-16,16-6-2 15,19-6-1-15,17-6-2 16,10-12-1-16,16-3-3 0,5-12-1 16,9 5-10-16,-15-23-7 15,10 12-16-15,-22-13 0 16,-5 7 1-16,-19-9 2 15</inkml:trace>
  <inkml:trace contextRef="#ctx0" brushRef="#br4" timeOffset="233709.3674">20615 5517 104 0,'-20'31'39'16,"-12"8"1"-16,8 23-1 15,-9-2-32-15,5 11-1 16,-1 2 0-16,6 5-2 16,1-6 0-16,4 0 0 15,7-12-2-15,6-10-2 16,3-7 0-16,5-13 0 0,6-14 0 15,4-11 0-15,8-14 0 16,2-10 0-16,4-8 0 16,-1-6 0-16,3-2 0 15,-3 1 0-15,-2 2 0 16,-5 9 0-16,-4 9 0 15,-15 14 0-15,14 4 0 16,-12 15 0-16,-2 9 0 16,-1 4 0-16,2 6-4 15,4-2-2-15,8 4-6 16,-8-19-6-16,23 9-6 15,-13-29-3-15,21 7-4 16,-13-22-8-16,10-2 1 16,-7-15 3-16</inkml:trace>
  <inkml:trace contextRef="#ctx0" brushRef="#br4" timeOffset="234041.3864">20931 6018 118 0,'-5'28'39'15,"2"-14"2"-15,13 9-3 16,3-12-34-16,10 0 0 15,6-9-1-15,8-4-1 16,6-10-1-16,3-2 1 16,-2-5-1-16,-4-8-1 15,-9 1 2-15,-9-3-2 16,-13 6-3-16,-12 1 3 0,-15 8 1 15,-10 8 1 1,-10 10-2-16,-4 11 0 0,-2 10 0 16,-3 9 0-16,8 5 0 15,10 5 0-15,10-1 0 16,15-3 0-16,18-1-8 15,5-20-5-15,29 10-8 16,-6-29-4-16,25 12-7 16,-2-20-9-16,23-1-2 15,3-9 4-15</inkml:trace>
  <inkml:trace contextRef="#ctx0" brushRef="#br4" timeOffset="234716.425">22558 5938 104 0,'0'0'38'16,"-34"-22"2"-16,8 23-1 15,-20 1-29-15,-2 14-4 16,-8 11-1-16,-6 9-1 0,-4 6 0 16,9 5-1-16,4-2-1 15,15-2-2-15,11-5 0 16,23-11 0-16,16-16 0 15,19-11 0-15,15-15 0 16,11-9 0-16,6-9 0 16,1-7 0-16,-3-5 0 15,0-2 0-15,-11 4 0 16,-9 2 0-16,-12 7 0 15,-9 7 0-15,-11 13 0 16,-9 14-3-16,0 0 2 16,-18 30 0-16,0 13 2 15,-4 15-1-15,-3 14 2 16,0 13 0-16,1 10-2 0,2 6 0 15,0 4 0-15,1 0 0 16,-1-3 0-16,0-7 0 16,-1-7 0-16,-2-11 0 15,-4-10 0-15,-4-13 0 16,-5-17 0-16,-3-15 0 15,2-18 0-15,-3-18 0 16,9-16 0-16,4-20-2 16,17-6-10-16,2-28-4 15,28 5-5-15,1-22-5 16,33 16-2-16,-6-13-5 15,30 17-6-15,2 2 2 16,14 11 7-16</inkml:trace>
  <inkml:trace contextRef="#ctx0" brushRef="#br4" timeOffset="235144.4495">23298 5865 106 0,'-29'-23'39'16,"4"9"2"-16,-12 0-1 15,4 15-25-15,-10 4-10 16,0 15-1-16,-3 12 1 16,0 13-5-16,2 7 0 15,6 8 0-15,8 0 0 16,8-2 0-16,13-5 0 15,11-11 0-15,14-11 0 0,12-16 0 16,13-15 0-16,8-14 0 16,7-12 0-16,2-10 0 15,3-9 0-15,-4-8 0 16,-6 3 0-16,-8 3 0 15,-9 8 0-15,-15 10 0 16,-11 15 0-16,-8 14 0 16,-17 15 0-16,-2 13 0 15,0 11 0-15,-1 4 0 16,6 4 0-16,9-3-3 15,21-1-8-15,2-20-4 16,28 3-7-16,-7-29-2 16,32 5-4-16,-9-29 0 0,21 2-7 15,-10-16-2-15,-1-7 6 16</inkml:trace>
  <inkml:trace contextRef="#ctx0" brushRef="#br4" timeOffset="235461.4676">24047 5791 110 0,'-9'-18'39'15,"-5"18"3"-15,-22 2-1 16,4 20-25-16,-11 2-12 15,0 8-1-15,6 4-3 16,3 1 0-16,9-2 0 16,17-3 0-16,16-7 0 15,14-6 0-15,14-4 0 16,6-5 0-16,4-2 0 15,0 0 0-15,-4 1 0 16,-8 4 0-16,-14 9 0 0,-15 3 0 16,-17 9 0-16,-13 3 0 15,-8 1 0-15,-2 1 0 16,1-1 0-16,2-7 0 15,22-4-5-15,10-27-8 16,26 23-5-16,7-36-6 16,37 13-4-16,-7-25-5 15,38 7-7-15,-4-6 0 16,10 3 7-16</inkml:trace>
  <inkml:trace contextRef="#ctx0" brushRef="#br4" timeOffset="235652.4786">24746 6307 137 0,'-38'2'45'0,"5"8"-2"16,-13-12-13-16,-4-2-30 0,21 10-6 15,-5-13-10-15,20 20-7 16,-18-19-6-16,20 17-15 16,-13-7-1-16,-3 4 0 15,-11 0 4-15</inkml:trace>
  <inkml:trace contextRef="#ctx0" brushRef="#br4" timeOffset="254022.5293">1798 11209 79 0,'0'0'37'16,"19"-11"-2"-16,-19 11 0 15,0 0-32-15,0 0-1 16,0 0 0-16,-6 19 0 15,2 9 0-15,-4 14 1 16,0 15-1-16,-5 11 0 16,0 9 1-16,-1 10-3 15,1 2-1-15,5-1-2 16,0-15-5-16,15-5-28 15,-6-23-1-15,16-10 0 16,-5-21-3-16</inkml:trace>
  <inkml:trace contextRef="#ctx0" brushRef="#br4" timeOffset="254220.5406">1449 11753 97 0,'-28'4'37'0,"26"9"3"16,2-13-6-16,39-10-31 15,13-5-2-15,15-8-2 16,19-4-2-16,0-13-7 16,13 5-26-16,-7-10-2 15,2 6 0-15,-15-6-2 16</inkml:trace>
  <inkml:trace contextRef="#ctx0" brushRef="#br4" timeOffset="254629.564">2357 11213 95 0,'-17'12'39'16,"7"15"0"-16,-8-2-8 15,5 20-26-15,-2 9-1 16,0 10-1-16,0 10 0 15,0 8 0-15,0 1-2 16,1-2 0-16,2-7-1 0,3-13 0 16,7-13 0-16,3-13-1 15,8-18 1-15,9-19-2 16,5-17 2-16,7-10 2 15,5-12-1-15,2-6 0 16,-3-8 0-16,2 2 0 16,-6 6-1-16,-5 10 2 15,-8 14-2-15,-4 15 0 16,-13 8 0-16,2 28 1 15,-4 4-1-15,-2 12 1 16,4 3-3-16,3 3-1 16,9-3 0-16,6-9-4 15,13 4-14-15,-4-24-19 16,17 2 1-16,-8-20-3 0,12 0 3 15</inkml:trace>
  <inkml:trace contextRef="#ctx0" brushRef="#br4" timeOffset="254976.5838">2920 11760 83 0,'1'21'40'0,"-3"-9"-2"15,13 11 3-15,-11-23-34 16,32 16-3-16,-6-18 0 15,13-6-2-15,-2-7 0 16,3-5-2-16,-4-6 1 16,-1-5-1-16,-11-1 0 15,-10-2-1-15,-14 3 2 0,-9 4-1 16,-14 9 1-16,-7 9 1 15,-11 13-1-15,-3 13 2 16,-2 12-1-16,0 16 1 16,5 6-2-16,11 2 0 15,10 0-1-15,15-8 0 16,15-8-2-16,19-16-4 15,24-6-6-15,7-30-21 16,33 2-7-16,-3-14-1 16,21-2-1-16</inkml:trace>
  <inkml:trace contextRef="#ctx0" brushRef="#br4" timeOffset="255360.6058">4391 11574 73 0,'18'-21'38'0,"-10"-5"-1"16,2 13 2-16,-10-1-33 0,0 14-1 15,0 0 0-15,-14 27-1 16,3 3 0-16,-2 10 0 16,-2 6-3-16,2 7 1 15,3 0-2-15,2-2-2 16,8-5-3-16,4-19-11 15,12-2-22-15,3-24-2 16,12-8 0-16,-2-19 0 16</inkml:trace>
  <inkml:trace contextRef="#ctx0" brushRef="#br4" timeOffset="255510.6144">4443 11258 94 0,'-17'15'36'16,"12"6"-4"-16,11 1-30 15,6-7-38-15,22 4-1 16,9-8-1-16</inkml:trace>
  <inkml:trace contextRef="#ctx0" brushRef="#br4" timeOffset="255756.6285">5010 11490 90 0,'-43'10'39'15,"7"16"2"-15,-15-3-4 16,4 14-29-16,-2 3-2 0,5 6 0 16,8 0-3-16,7-1-2 15,14-3 0-15,15-8-1 16,22-9-2-16,15-14-5 15,26-1-10-15,1-23-25 16,18 1 3-16,-8-17-1 16,11 3-2-16</inkml:trace>
  <inkml:trace contextRef="#ctx0" brushRef="#br4" timeOffset="256107.6485">5175 11691 96 0,'-10'30'40'0,"2"-17"0"15,22 0-3-15,12-15-34 16,17-6-1-16,7-11-1 16,7-4-1-16,1-8 1 15,-1-2-2-15,-10-4 2 16,-9 0-1-16,-17 2 0 15,-14 4 0-15,-16 2 1 16,-12 9 0-16,-9 7 0 16,-12 11 1-16,-8 13 0 15,-1 12 1-15,-2 14-1 16,7 9 1-16,3 7-1 15,12 6 1-15,12-2-2 16,17-6-2-16,19-9 0 0,13-12-5 16,27-6-6-16,2-26-24 15,28-2-5-15,1-18-2 16,15-3 0-16</inkml:trace>
  <inkml:trace contextRef="#ctx0" brushRef="#br4" timeOffset="256525.6725">5960 11631 96 0,'-15'3'39'16,"15"-3"1"-16,0 0-2 15,16 2-37-15,17-10-1 0,15-7-2 16,9 5-4-16,-1-14-26 15,20 8-6-15,-8-9 0 16,7 8-2-16</inkml:trace>
  <inkml:trace contextRef="#ctx0" brushRef="#br4" timeOffset="257072.7037">6827 11001 87 0,'-5'-12'40'0,"-11"4"0"16,5 19 2-16,-10 6-28 15,4 12-12-15,-3 10 2 16,4 13-4-16,-4 10 2 15,2 12-1-15,0 3 0 16,5 2-1-16,4-2 1 16,3-7 1-16,4-7-2 15,3-10 2-15,3-15-2 16,3-11 1-16,1-13-1 15,3-11 0-15,1-13 0 16,2-8-1-16,-3-7 1 16,3-8-1-16,0-5 1 15,2-6-1-15,4 1 1 0,1 1 0 16,2 4-1-1,4 6 1-15,5 6 0 0,1 8 0 16,0 10 0-16,1 11 0 16,-2 8 0-16,-5 7 0 15,-3 6 0-15,-8 5-1 16,-9 5 2-16,-10 1-1 15,-11 2 0-15,-10-1 0 16,-10-4 0-16,-4-4 2 16,-5-4-2-16,-1-8-1 15,3-6-1-15,3-12-3 16,17-5-7-16,-1-25-15 15,28 1-12-15,3-19-3 16,19 1 0-16,7-16 1 0</inkml:trace>
  <inkml:trace contextRef="#ctx0" brushRef="#br4" timeOffset="257328.7184">7522 10857 109 0,'0'0'41'16,"-15"30"1"-16,-17 1-2 15,6 16-37-15,-15 13-1 16,2 12-1-16,0 6 1 16,2 7-3-16,5 1 2 15,3-3-2-15,10-6 0 16,10-8 1-16,9-11-3 15,11-15 1-15,15-8-8 0,2-30-15 16,20 0-15-16,-2-23-1 16,16-6 0-16,-6-19 0 15</inkml:trace>
  <inkml:trace contextRef="#ctx0" brushRef="#br4" timeOffset="257635.7359">7767 11297 103 0,'-14'12'40'15,"-16"1"3"-15,8 20-4 16,-12 0-34-16,5 11 0 15,0 1-2-15,7 0 0 16,7-1-1-16,8-7 0 16,7-2-1-16,9-10 0 15,10-10-1-15,7-8 1 0,4-13-1 16,4-8 0-16,1-9 0 15,-1-9 0-15,-6-5-1 16,-4-5 1-16,-10-1-1 16,-6-1-1-16,-7 5 1 15,-7 4-2-15,-3 11 0 16,-5 5-1-16,1 18-2 15,-3 0-6-15,17 26-9 16,-15-15-11-16,24 16-8 16,-3-9 0-16,16 8 0 15</inkml:trace>
  <inkml:trace contextRef="#ctx0" brushRef="#br4" timeOffset="257898.751">8382 11304 102 0,'-36'-3'42'0,"6"12"1"15,-20-1-1-15,6 11-35 16,-7 5-3-16,6 8-1 16,1 7-2-16,7 4 1 15,10 3-1-15,11 0-1 16,15-4 0-16,11-5 0 15,19-12-1-15,11-11-2 16,16-10-1-16,9-20-4 16,17-1-12-16,-14-29-11 15,16 2-11-15,-15-16 1 16,1-1-2-16,-18-8 3 15</inkml:trace>
  <inkml:trace contextRef="#ctx0" brushRef="#br4" timeOffset="258086.7617">8710 11001 94 0,'-18'23'42'0,"-12"8"-1"15,8 19-1-15,-9-2-31 16,9 12-5-16,3 0 0 16,10 2-3-16,3-3 0 15,6-5-1-15,8-3-4 16,4-13-2-16,14 0-10 15,-11-27-20-15,18-3-6 16,-2-22 1-16,8-1 0 0</inkml:trace>
  <inkml:trace contextRef="#ctx0" brushRef="#br4" timeOffset="258380.7786">8923 11278 100 0,'-31'3'42'0,"10"11"0"15,-13-8-1-15,-3 9-36 16,3 0-1-16,6 1-1 15,-5 0 0-15,9 3-1 16,2 1 0-16,7 2 0 16,10-1-1-16,7 0 0 15,8 0 0-15,9-3 0 16,8-1 0-16,7-3 0 15,1-4-1-15,5-3 0 0,3-2-1 16,-4-4-1-16,1 0-4 16,-14-9-8-16,11 14-7 15,-25-23-8-15,12 12-14 16,-13-10-1-16,6 7 0 15,-8-7 2-15</inkml:trace>
  <inkml:trace contextRef="#ctx0" brushRef="#br4" timeOffset="259055.8172">10342 11159 62 0,'0'0'38'0,"-27"1"0"15,12 12 1-15,-21-7-12 16,12 13-22-16,-8 3-1 15,3 8 0-15,1 2-2 16,3 1 1-16,12-3-2 16,7-5 0-16,12-5 0 15,16-10 0-15,10-4-1 0,7-9 0 16,9-3 0-16,4-3 0 15,-4 1 0-15,-4 1 1 16,-6 7-1-16,-12 6 1 16,-12 10-1-16,-10 6 0 15,-13 8 1-15,-10 6-1 16,-2 2 1-16,-3 1-1 15,1-2-1-15,2-6 0 16,9-5-4-16,12-26-7 16,18 10-22-16,6-30-6 15,20-6 0-15,5-20-2 16</inkml:trace>
  <inkml:trace contextRef="#ctx0" brushRef="#br4" timeOffset="259279.83">11118 10730 109 0,'-3'13'41'0,"-15"10"0"16,2 22 0-16,-13 9-39 16,6 8-1-16,1 12 0 15,3 8-1-15,3 4 0 16,2 4-2-16,5-2 1 15,3-7-3-15,6-6-1 16,-2-18-5-16,16-2-26 16,-11-27-5-16,12-8 1 15,-4-22-2-15</inkml:trace>
  <inkml:trace contextRef="#ctx0" brushRef="#br4" timeOffset="259633.8502">10915 11196 101 0,'-9'10'42'15,"9"-10"1"-15,-3 30-1 16,11-18-38-16,14 2-1 16,9-5-1-16,14 0 1 15,7-4-2-15,10-4 0 16,-1-2 0-16,4-4-1 15,-2-1 1-15,-10 1-1 16,-7 0-1-16,-9 1 1 16,-9 0 0-16,-9 4 0 15,-9 2 0-15,-10-2 1 0,-4 16-1 16,-4-1 0-16,-4 5 0 15,-6 9 0-15,-1 4 0 16,-5 5-1-16,1 4-1 16,0-1 0-16,13 1-4 15,-4-10-5-15,24 6-12 16,-9-27-13-16,25-1-4 15,2-20-3-15,11-7 3 16</inkml:trace>
  <inkml:trace contextRef="#ctx0" brushRef="#br4" timeOffset="259791.8593">11628 11101 90 0,'-22'-22'42'0,"-10"-2"0"16,10 16-1-16,-4 8-24 0,12-1-18 15,14 1-5-15,0 0-19 16,38 15-16-16,-4-9 0 15,18 6-1-15,2-2 0 16</inkml:trace>
  <inkml:trace contextRef="#ctx0" brushRef="#br4" timeOffset="260064.8749">12166 11290 96 0,'-23'3'42'16,"-16"-7"0"-16,5 9-1 15,-19 2-34-15,10 8-2 0,-1 6-1 16,2 7-1-16,4 8-1 16,10 5 0-16,10 1-1 15,11 1-1-15,14-5 0 16,14-6-1-16,17-6-2 15,11-16-3-15,20-2-10 16,-8-30-12-16,21 1-13 16,-11-19-1-16,14-5-2 15,-12-14 3-15</inkml:trace>
  <inkml:trace contextRef="#ctx0" brushRef="#br4" timeOffset="260264.8863">12653 10956 111 0,'-19'21'43'16,"-10"4"0"-16,7 18-3 15,-4 1-37-15,3 14-1 16,-2 5 0-16,4 7-2 16,5-2 0-16,3 0-2 15,9 0-1-15,2-12-4 16,19 5-15-16,-11-29-16 15,18-3-4-15,-2-21-1 16,14-6 0-16</inkml:trace>
  <inkml:trace contextRef="#ctx0" brushRef="#br4" timeOffset="260551.9027">12863 11262 100 0,'-37'8'42'15,"-1"11"1"-15,-10 0-1 16,-1 5-37-16,9 3-1 15,4-1-1-15,3 1 0 16,15-3-1-16,11 0 0 16,11-3-1-16,16-3 0 15,11-5 0-15,10 0-1 16,9-1 0-16,3 1 1 15,5-2-2-15,-2 0 0 16,-4-3-3-16,0 7-6 16,-19-16-8-16,9 13-10 15,-27-17-11-15,8 4-4 0,-15-11-2 16,2 0 3-16</inkml:trace>
  <inkml:trace contextRef="#ctx0" brushRef="#br4" timeOffset="261350.9484">14145 11489 80 0,'8'-21'37'0,"7"3"-1"16,-9-10-9-16,12 13-18 16,-8-7-2-16,0 14-1 15,-10 8-1-15,6 14-2 16,-14 10 1-16,-4 12-1 15,-3 6-1-15,-2 8 2 16,-2 1-2-16,3 2 1 16,1-7-1-16,5-6 0 0,4-10 0 15,8-6 0-15,3-13-2 16,5-9 1-16,3-9-1 15,0-8-1-15,-1-6 1 16,-1-8-1-16,-4-6 2 16,-5-7-2-16,-2-1 1 15,-1-2-1-15,-5 1 2 16,2 5-1-16,4 3 0 15,0 6 0-15,9 4 0 16,6 9-2-16,8 8 0 16,11 2-2-16,14 8-2 15,2-10-9-15,23 15-13 16,-8-14-12-16,10 5 0 15,-9-8-1-15,6 3 1 0</inkml:trace>
  <inkml:trace contextRef="#ctx0" brushRef="#br4" timeOffset="261729.9701">14730 11413 93 0,'-19'26'39'16,"1"-11"2"-16,16 7-1 15,2-11-36-15,19-5-1 16,11-8 0-16,12-4 0 15,6-5-2-15,5-6 1 16,-2-4-1-16,0-3-1 16,-8-3 1-16,-10 1-1 15,-12 1 0-15,-14-1 1 0,-10 3-1 16,-11 2 0-16,-11 2 0 15,-9 6 0-15,-5 6 0 16,-6 8 0-16,-6 13 1 16,3 11 0-16,-5 11-1 15,7 12 1-15,3 8 0 16,12 1 0-16,14 1-1 15,15-5 2-15,22-8-3 16,18-15-1-16,24-12-2 16,14-19-2-16,22-3-7 15,-7-30-11-15,19 4-16 16,-11-18-2-16,0-1 1 15,-14-11 1-15</inkml:trace>
  <inkml:trace contextRef="#ctx0" brushRef="#br4" timeOffset="262150.9942">15466 11498 105 0,'-20'-10'43'16,"20"10"0"-16,-8-13-2 16,18 8-39-16,12-2-1 15,12 2-1-15,7-1-2 16,9-1-2-16,14 8-5 15,-7-12-16-15,16 14-15 16,-13-6-1-16,3 10-1 16,-11-9 1-16</inkml:trace>
  <inkml:trace contextRef="#ctx0" brushRef="#br4" timeOffset="262444.011">16354 10886 97 0,'-1'-22'42'0,"1"22"3"15,-6 21-6-15,3 19-33 16,-19 16-1-16,2 17-3 15,-7 9 0-15,3 7-1 16,-4-3-1-16,7-3-1 16,4-9 1-16,7-9-1 0,10-10-3 15,4-18-2-15,17-7-11 16,-5-28-16-16,20-1-8 15,-3-20 0-15,9-3-1 16</inkml:trace>
  <inkml:trace contextRef="#ctx0" brushRef="#br4" timeOffset="262632.0217">16553 11297 96 0,'0'0'41'16,"-14"27"0"-16,-9 6 0 16,5 5-35-16,-7 10-3 15,6 2-1-15,-1-2 0 0,6-6-2 16,9-5-1-16,7-15-3 15,16-5-7-15,-4-25-17 16,20 0-12-16,-2-17-1 16,11-4-1-16,-5-15 2 15</inkml:trace>
  <inkml:trace contextRef="#ctx0" brushRef="#br4" timeOffset="262782.0303">16726 10976 110 0,'-13'-8'43'16,"-7"4"-1"-16,12 17-2 15,4 4-46-15,4-17-22 16,9 34-13-16,5-14-1 16,13 13-1-16,-2-6 0 0</inkml:trace>
  <inkml:trace contextRef="#ctx0" brushRef="#br4" timeOffset="263338.0621">17152 11367 90 0,'-39'5'41'0,"-12"1"1"16,3 14-1-16,-17 3-34 16,15 11 0-16,-6 4-2 15,12 3-1-15,9 1-1 16,13 1 1-16,17-7-3 15,12-11 2-15,20-11-3 0,15-13 0 16,11-12-1-16,5-9 1 16,2-11-1-16,-2-8-1 15,-2-3 1-15,-8-3-2 16,-8 1 2-16,-11 9 0 15,-7 8 0-15,-12 11 0 16,-10 16 0-16,-9 21 1 16,-11 15-1-16,-8 20 3 15,-11 18-2-15,-5 13 0 16,-2 11 0-16,-3 4-1 15,6 1 2-15,0-7-2 16,9-9 1-16,2-13-2 16,11-17 2-16,4-16 0 15,8-19 0-15,9-22 0 16,-12-1 1-16,12-19-1 0,5-15 0 15,2-8 0-15,6-13 0 16,4-8 0-16,12-8 0 16,7-5 1-16,5 3-1 15,10 0 1-15,4 11-2 16,2 3-1-16,3 13-2 15,-3 0-6-15,8 24-8 16,-24-17-7-16,15 20-8 16,-16-13-8-16,4 4 0 15,-7-12 1-15</inkml:trace>
  <inkml:trace contextRef="#ctx0" brushRef="#br4" timeOffset="263742.0852">17727 10927 95 0,'0'0'44'16,"-12"11"-5"-16,3 17 0 15,-13 2-23-15,-2 21-14 16,-3 9 0-16,0 13-1 16,-3 4 0-16,-2 3-1 15,3-2 2-15,6-5 1 16,2-8-2-16,7-10 1 15,8-13-2-15,6-14 0 16,13-17 0-16,7-14 0 16,10-17-1-16,8-10-1 15,5-10 2-15,2-5-2 16,1-5 2-16,-3 3 0 0,-5 7 0 15,-6 11 0-15,-12 12 0 16,-8 14 1-16,-10 18 0 16,-6 13-1-16,-6 8 1 15,-2 5-1-15,0 3 0 16,1-1-1-16,4-4-2 15,4-11-1-15,10-5-3 16,-7-23-8-16,34 11-3 16,-19-29-7-16,24 6-13 15,-10-21-2-15,13 1 1 16,-7-19 1-16</inkml:trace>
  <inkml:trace contextRef="#ctx0" brushRef="#br4" timeOffset="263909.0948">18195 11188 101 0,'-34'39'39'0,"3"20"0"15,-15-5-11-15,5 7-23 16,5-2-2-16,7-4-2 16,7-4-7-16,-3-20-16 15,17-1-16-15,8-30-1 16,-5 16 0-16,5-16-1 15</inkml:trace>
  <inkml:trace contextRef="#ctx0" brushRef="#br4" timeOffset="264075.1043">17970 11362 114 0,'27'-16'44'0,"4"4"-1"16,8 3 0-16,15-1-41 16,-12 6-7-16,14 15-9 15,-17-19-12-15,15 11-16 16,-15-9 0-16,9 5-3 15,-9-9 1-15</inkml:trace>
  <inkml:trace contextRef="#ctx0" brushRef="#br4" timeOffset="264868.1496">19614 10685 71 0,'-21'-10'37'0,"-15"22"0"16,-16 9 1-16,-9 29-20 15,-21 5-10-15,7 23-1 16,-9 6-1-16,13 11-2 16,10 2 0-16,21 1-3 0,23-9 0 15,26-6-4-15,32-12-2 16,18-26-13-16,34 3-20 15,2-23-1-15,12-5 0 16,-8-16-2-16</inkml:trace>
  <inkml:trace contextRef="#ctx0" brushRef="#br4" timeOffset="265209.1691">20085 11220 82 0,'-9'-22'38'0,"-8"22"-1"15,-16-2 2-15,5 11-30 16,-17 7-3-16,4 11-1 15,-8 7 0-15,3 11-1 16,-1 3-1-16,14 4-1 16,6-4-1-16,15-2 0 15,14-6-2-15,13-8 0 16,17-8-2-16,12-15-1 15,14-1-3-15,1-15-2 16,16 7-14-16,-12-18-15 16,6 3 1-16,-10-12-1 15,2 6 2-15</inkml:trace>
  <inkml:trace contextRef="#ctx0" brushRef="#br4" timeOffset="265592.191">20402 11312 85 0,'0'0'37'0,"-27"-19"1"15,11 25 1-15,-20 3-27 16,11 17-4-16,-7 4-2 15,3 11-1-15,0-2-2 16,6 1 1-16,9-2-2 16,8-5 0-16,12-8-1 15,13-14 0-15,8-7-1 16,10-10 0-16,6-9 0 15,0-3 0-15,0-8 0 16,0-3 0-16,-8 1 0 16,-6-1-1-16,-7 3 1 0,-5 1 0 15,-4 5 0-15,-6 6 0 16,-7 14-1-16,0 0 1 15,11-3 0-15,-8 17 0 16,-1 8-1-16,2 6 0 16,5 3 0-16,-1 2-1 15,6 2 0-15,0-6-2 16,6 1-1-16,0-17-3 15,11 2-7-15,-9-27-6 16,22 3-13-16,-9-25-3 16,14-6-2-16,-5-17 3 15</inkml:trace>
  <inkml:trace contextRef="#ctx0" brushRef="#br4" timeOffset="265787.2022">21299 10811 106 0,'0'0'37'15,"-17"17"2"-15,-13 19-6 16,-3 30-25-16,-13 10-2 15,2 14-4-15,-2 4 0 16,4 1-2-16,8-7-1 16,8-9-4-16,13-5-5 15,-3-28-12-15,22 0-17 16,-8-26 0-16,11-8-1 15,-9-12 0-15</inkml:trace>
  <inkml:trace contextRef="#ctx0" brushRef="#br4" timeOffset="265967.2125">20893 11304 111 0,'10'-8'39'0,"13"16"1"16,0-7-6-16,12 3-34 15,10 1-2-15,8-4-2 16,10 8-5-16,-12-14-17 15,15 13-13-15,-7-9 1 16,6 4-2-16,-8-9 2 16</inkml:trace>
  <inkml:trace contextRef="#ctx0" brushRef="#br4" timeOffset="266185.2249">21635 11293 101 0,'-43'24'39'15,"3"12"1"-15,-10-6-2 16,11 10-33-16,2-2-1 15,12 0-1-15,11-6-1 16,15-6 0-16,17-12-2 16,14-13-1-16,22-10-3 15,6-19-4-15,26 5-16 16,-13-22-15-16,17 1-1 15,-10-10-1-15,7 0 2 16</inkml:trace>
  <inkml:trace contextRef="#ctx0" brushRef="#br4" timeOffset="266499.2429">22278 10919 111 0,'-49'46'39'0,"2"23"2"16,-17 1-2-16,1 12-35 15,5-2 0-15,7 1-2 16,9-11 1-16,10-6-1 15,16-16-1-15,16-17 0 16,16-18-1-16,16-18 0 16,11-15 0-16,8-10 0 15,3-4 0-15,0 1 0 16,-3 3 0-16,-4 8 1 15,-9 13-1-15,-9 13 1 16,-9 16 0-16,-9 6-1 16,1 8-2-16,0-2-1 0,5 7-8 15,-11-16-7-15,19 6-7 16,-25-29-13-16,26 19-4 15,-12-22-3-15,-3-1 3 16</inkml:trace>
  <inkml:trace contextRef="#ctx0" brushRef="#br4" timeOffset="267379.2932">2040 12805 58 0,'-19'-78'37'0,"3"10"-1"16,-18 3 1-16,5 20-21 15,-17 9-11-15,-3 24 1 16,-11 20-2-16,-2 28-1 15,-8 22 1-15,-1 32-1 16,-3 19-1-16,9 13 0 16,9 8-1-16,10 0 0 15,17-2-1-15,18-5 0 16,14-7-3-16,14-24-5 0,27-10-24 15,-4-28-8-15,13-11 1 16,-6-24-2-16</inkml:trace>
  <inkml:trace contextRef="#ctx0" brushRef="#br4" timeOffset="267762.3152">1131 13431 97 0,'0'0'42'15,"0"0"-1"-15,33-27-2 16,17 9-37-16,17-9 0 16,14-2-1-16,8-3 1 0,6 2-2 15,-2 2 1-15,-7 8-2 16,-8 8 0-16,-9 5-1 15,-13 12-1-15,-12 4-1 16,-3 6-3-16,-18 0-1 16,-2 13-3-16,-12-13-1 15,3 10-1-15,-13-9 3 16,6 6 3-16,-10-6 3 15,1 2 3-15,0-1 2 16,-5-2 5-16,6 9 1 16,-9-3 1-16,9 10-1 15,-10 0-3-15,7 7-1 16,-2 1-7-16,-2-10-11 15,15 1-17-15,-7-15-3 16,13-7-1-16,0-19 0 0</inkml:trace>
  <inkml:trace contextRef="#ctx0" brushRef="#br4" timeOffset="267939.3253">1976 12974 87 0,'-29'-13'38'16,"16"18"-1"-16,3 2-1 15,16 8-35-15,12 3-5 16,6-13-10-16,20 10-23 16,0-13 1-16,13 7-2 15,-5-9 1-15</inkml:trace>
  <inkml:trace contextRef="#ctx0" brushRef="#br4" timeOffset="268238.3424">2436 13187 78 0,'-4'38'37'0,"1"12"1"15,-10-7 0-15,12 9-32 16,-8-5-1-16,3 5-1 15,1-7 0-15,4-4-1 16,0-8-1-16,2-7 0 16,0-9 0-16,-1-17-1 15,12 0 0-15,-2-18-1 16,0-7 1-16,3-9-1 15,0-9 1-15,-2-3-1 16,1-6 1-16,-1 1 0 16,-5 3 0-16,1 6-1 0,-3 6 1 15,1 8-2-15,4 10-1 16,1 3-3-16,15 19-9 15,-6-11-9-15,23 17-16 16,-5-9 0-16,15 10-1 16,-4-10 0-16</inkml:trace>
  <inkml:trace contextRef="#ctx0" brushRef="#br4" timeOffset="268584.3622">2954 13343 83 0,'-10'27'40'0,"20"7"-2"15,-6-13-1-15,25 0-31 16,8-12-1-16,15-8-1 16,5-10-1-16,5-10-1 15,-3-11 0-15,-3-5-1 16,-13-3 0-16,-13-2 0 15,-17 0 0-15,-19 7 0 16,-16 1-1-16,-16 13 1 16,-8 11-1-16,-10 15 0 15,-4 15 0-15,2 13 1 16,1 17-1-16,5 9 1 15,15 7-1-15,15 4 0 16,14-6-2-16,14-10-2 16,22-4-5-16,11-29-12 0,33 0-9 15,-2-24-10-15,30-5-2 16,5-21 0-16</inkml:trace>
  <inkml:trace contextRef="#ctx0" brushRef="#br4" timeOffset="269147.3944">4937 13242 57 0,'-12'-19'39'16,"-11"-5"0"-16,-1 14 0 15,-16-9-16-15,2 24-18 16,-13 5-2-16,0 19 0 15,-3 9 0-15,0 16 0 16,5 5-1-16,5 6 1 16,8-1-1-16,16-4 0 15,14-13 0-15,18-11-1 16,17-17 0-16,18-21 0 0,16-18-1 15,11-16 0-15,5-9 1 16,-1-9-1-16,-3 0 0 16,-13 2 1-16,-9 9-1 15,-19 6 0-15,-14 17 0 16,-20 20 0-16,0 0 0 15,-11 25-1-15,-3 9 0 16,-3 10-2-16,4 7 1 16,5 3-2-16,12 1-1 15,8-15-7-15,28 7-9 16,-3-31-10-16,32-2-8 15,1-26-1-15,14-6 1 16</inkml:trace>
  <inkml:trace contextRef="#ctx0" brushRef="#br4" timeOffset="269673.4245">5705 13236 67 0,'-30'-12'41'16,"-17"3"-1"-16,2 22 1 16,-10-3-18-16,6 20-19 15,-2 6 0-15,12 8-2 16,4 4 0-16,12 3 0 15,12-5-1-15,16-9 0 16,12-8 0-16,11-13-1 16,11-15 0-16,7-10 0 15,3-11-1-15,1-10 1 16,-2-8-1-16,-4-6 1 0,-7 1 0 15,-8-2-1-15,-10 3 1 16,-2 6 0-16,-8 9-1 16,-4 9 1-16,-5 18-1 15,-14 16 0-15,-1 22-1 16,-6 22 2-16,-6 26-1 15,-4 19 1-15,-6 18-1 16,-5 9 1-16,4 4 0 16,1-3 0-16,3-9 0 15,6-16 0-15,6-24 0 16,10-21-1-16,4-31 2 15,8-32 0-15,9-10-1 16,4-32 1-16,2-16-1 16,0-14 2-16,2-16-1 0,-1-11 0 15,4-6 0-15,-4 1 0 16,4 11-1-16,-2 5-1 15,9 12-1-15,3 8-3 16,12 17-5-16,-5 6-8 16,25 29-6-16,-13-10-4 15,23 14-11-15,-8-7 0 16,10 8 0-16</inkml:trace>
  <inkml:trace contextRef="#ctx0" brushRef="#br4" timeOffset="270064.4468">6278 13291 103 0,'-30'9'41'15,"-14"-13"2"-15,5 20-12 16,-4-8-26-16,0 4-2 0,0 8 1 16,6 7-2-16,7 7 0 15,6 8-1-15,7 2 1 16,13-2-2-16,8-5 0 15,15-3 1-15,5-11-1 16,13-12 0-16,5-12 0 16,7-14-1-16,0-11 1 15,1-9 0-15,-3-4 0 16,-9-5-1-16,-5-1 1 15,-6 4 1-15,-12 4-2 16,-4 11 2-16,-11 12-1 16,0 14 0-16,-19 12 0 15,4 15 0-15,0 12 0 16,-1 7-1-16,4 5 0 0,8-4-1 15,9-1-1-15,6-14-2 16,15-2-7-16,-2-32-6 16,25 2-4-16,-14-32-4 15,28 6-6-15,-17-24-8 16,7-2 1-16</inkml:trace>
  <inkml:trace contextRef="#ctx0" brushRef="#br4" timeOffset="270229.4563">6684 13395 104 0,'-23'76'41'15,"-5"-8"-1"-15,16 15-9 16,-1-19-27-16,10-10-2 16,8-14-4-16,4-27-6 0,21-7-12 15,-14-33-19-15,20-9-1 16,-12-20-2-16,6-4 1 15</inkml:trace>
  <inkml:trace contextRef="#ctx0" brushRef="#br4" timeOffset="270617.4785">6812 13031 78 0,'0'0'41'0,"-15"28"-1"16,26 5 1-16,-6-15-29 16,15 6-8-16,3 1-1 15,5 5 0-15,-1-2 0 16,1 6-1-16,-6-2 1 15,-2 6-1-15,-14 5 0 16,-4 6 0-16,-11 3-1 0,-4 4-1 16,-3-3 1-16,-2-3-1 15,3-8 0-15,4-9 0 16,8-13-1-16,3-20 1 15,21-9-1-15,3-20 1 16,10-10-1-16,3-7 1 16,3-3 0-16,0 3-1 15,-6 6 1-15,0 11 0 16,-9 15 0-16,-5 13 1 15,-13 14-2-15,-4 12 1 16,-4 10-3-16,-3-2-3 16,8 15-9-16,-22-22-5 0,26 13-6 15,-21-32-6-15,29 9-9 16,-4-21-3-16,15-6 3 15</inkml:trace>
  <inkml:trace contextRef="#ctx0" brushRef="#br4" timeOffset="271025.5018">7666 12567 86 0,'-20'-15'40'0,"20"15"1"16,25-18-2-16,17 28-36 15,6 8-1-15,13 14 0 16,7 15 1-16,1 23-1 15,-8 21 1-15,-6 22-1 16,-17 16 0-16,-12 13-2 16,-21 7 1-16,-20 0 0 15,-12-5-3-15,-9-20-3 16,0-7-11-16,-14-41-18 0,16-13-9 15,5-31 2-15,22-20-2 16</inkml:trace>
  <inkml:trace contextRef="#ctx0" brushRef="#br4" timeOffset="271161.5096">8550 13861 109 0,'-15'13'44'16,"-8"8"-1"-16,-13-7-11 15,-15-29-68-15,23 19 1 16,-13-13-9-16,12-1-3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1T21:59:09.80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10330 4784 47 0,'-4'-30'34'0,"-2"-1"1"16,2 14-1-16,-5 2-13 15,5 25-18-15,-3 18-1 16,-2 23 1-16,-6 21 1 15,-2 28-1-15,-7 7 1 16,3 5-1-16,3-15 2 16,18-27-1-16,29-54 0 15,42-61 1-15,58-75-2 0,61-71 1 16,63-64-2-16,50-53 0 15,40-33-6-15,11-36-30 16,10 15-3-16,-34 9-3 16,-33 32 0-16</inkml:trace>
  <inkml:trace contextRef="#ctx0" brushRef="#br0" timeOffset="84105.8106">10546 7065 78 0,'-5'30'39'0,"3"19"-3"16,-4 10 1-16,6 19-20 15,-10 14-17-15,-3 12-1 16,2 1 2-16,5-2 1 15,-6-15 1-15,8-16 1 16,8-29 0-16,20-33 0 16,27-46-1-16,28-31 0 15,30-31 1-15,35-25-1 16,29-29 0-16,30-31-2 15,26-33 1-15,27-39-1 16,29-36-3-16,25-42-1 0,33-30-5 16,8-35-7-16,28 10-9 15,-10-1-17-15,-4 39 0 16,-39 37-1-16,-35 69 3 15</inkml:trace>
  <inkml:trace contextRef="#ctx0" brushRef="#br0" timeOffset="86802.9648">9324 10064 100 0,'22'-24'37'16,"16"0"1"-16,9-13-2 16,9 3-36-16,14-1 0 15,8 5-1-15,-5 11 1 0,-9 10 0 16,-21 22 1-16,-23 21-1 15,-31 20 1-15,-25 17 0 16,-26 13-1-16,-17 16 2 16,-13 0-1-16,1-1 2 15,10-14-3-15,23-11 2 16,27-22-3-16,33-18 1 15,35-19-3-15,26-28-7 16,41-8-25-16,6-18-3 16,15-1 0-16,-12-12-3 15</inkml:trace>
  <inkml:trace contextRef="#ctx0" brushRef="#br0" timeOffset="87167.9857">10188 10246 88 0,'0'10'37'16,"9"11"1"-16,-12-4-1 16,6 3-22-16,-13 11-14 15,0 7 2-15,-5 1-2 16,-2 4 2-16,-2-7-2 15,4-4 0-15,6-8 0 16,8-9 0-16,1-15-1 16,23-7 1-16,3-11-1 15,7-9 0-15,5-4 1 0,2-1-1 16,-4-2 1-16,-4 5-1 15,-6 8 1-15,-5 6-1 16,-10 10 0-16,-11 5 0 16,4 15-2-16,-9-1 1 15,0 7-2-15,2-3-2 16,10 12-8-16,-6-15-22 15,23 3-4-15,1-8 1 16,16 0-1-16</inkml:trace>
  <inkml:trace contextRef="#ctx0" brushRef="#br0" timeOffset="87500.0047">10963 10246 101 0,'-26'15'39'0,"-15"1"-1"16,8 14 0-16,-2-2-34 15,6 5-1-15,10-3 0 16,13-5 0-16,14-9-1 16,16-12 0-16,16-19 1 15,14-14-2-15,13-16 2 16,13-16-2-16,5-17 1 15,5-11-2-15,0-5 1 16,-7 1-1-16,-10 6-1 16,-11 15 0-16,-15 20 1 15,-21 27-1-15,-29 36 0 16,-25 35 0-16,-24 40-2 0,-20 25-2 15,-8 38-26-15,-23 1-7 16,7 21-2-16,-11-10 0 16</inkml:trace>
  <inkml:trace contextRef="#ctx0" brushRef="#br0" timeOffset="87794.0215">9880 12308 92 0,'-18'61'40'0,"-9"4"-2"16,1 21 0-16,-5 6-40 15,-2 5 0-15,7 5-3 16,-4-16-12-16,17 6-22 15,4-19-1-15,21-13 2 16,9-28-1-16</inkml:trace>
  <inkml:trace contextRef="#ctx0" brushRef="#br0" timeOffset="88118.0401">10435 12463 85 0,'-44'24'40'16,"-14"3"-2"-16,6 12 2 15,-9-5-36-15,17 1-1 16,11-5 1-16,14 0-3 16,18-11 0-16,18-7 0 15,12-2-1-15,11-5 1 16,8 0-1-16,1 1 0 15,-1 1 0-15,-9 7 1 16,-11 5-1-16,-11 8 0 16,-13 3 0-16,-10 2 0 15,-9 0 0-15,-4-4 0 16,3-6-2-16,-1-16-3 0,17-6-28 15,1-35-6-15,24-6-1 16,5-28-2-16</inkml:trace>
  <inkml:trace contextRef="#ctx0" brushRef="#br0" timeOffset="88298.0503">11124 11949 94 0,'0'16'40'15,"-6"27"1"-15,-18 9-2 16,1 14-37-16,-8 12-1 15,0 11 1-15,-1 7-3 16,3 1-2-16,4 8-4 0,-6-16-29 16,18 0-3-16,1-22-1 15,8-7 0-15</inkml:trace>
  <inkml:trace contextRef="#ctx0" brushRef="#br0" timeOffset="88471.0602">10839 12429 105 0,'0'0'42'16,"2"-19"1"-16,23 15-3 16,10-7-42-16,16-13-11 15,30 12-25-15,5-8-3 16,21 5 0-16,-1-5-2 0</inkml:trace>
  <inkml:trace contextRef="#ctx0" brushRef="#br0" timeOffset="88604.0678">12007 12479 115 0,'-38'11'40'16,"10"-3"-1"-16,7-13-32 16,-1-12-49-16,23 0 1 15,2-13-3-15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1T22:45:05.30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7884 12665 74 0,'14'16'41'0,"-19"14"0"15,-1 24 0-15,-18-2-36 16,10 2-1-16,12-19 0 16,26-21 0-16,34-46 0 15,46-47 1-15,54-51-2 16,49-43-3-16,51-29-3 15,19-32-31-15,31-8-6 16,-11-16 1-16,-9-2-5 16</inkml:trace>
  <inkml:trace contextRef="#ctx0" brushRef="#br0" timeOffset="764.0437">12780 9684 83 0,'28'0'39'0,"-7"11"-2"15,-20 0 2-15,-7 13-27 16,-20 15-9-16,-10 19 0 15,-16 16-1-15,-12 17-1 0,-23 14-1 16,-9 10 1-16,-9 4-2 16,-2-2 1-16,7-14-4 15,9-21-2-15,26-18-29 16,11-40-2-16,29-32-1 15,18-37-3-15</inkml:trace>
  <inkml:trace contextRef="#ctx0" brushRef="#br0" timeOffset="946.0541">12217 9782 103 0,'15'-77'38'15,"1"33"2"-15,-13 24 0 16,11 40-35-16,0 26-1 16,12 28 0-16,11 15 0 0,16 11-1 15,15 7-1-15,22 1-1 16,15-7-3-16,13-11-1 15,17-2-14-15,-2-26-21 16,15 1-4-16,-14-12 1 16,-4 0-2-16</inkml:trace>
  <inkml:trace contextRef="#ctx0" brushRef="#br0" timeOffset="1096.0627">13962 11179 104 0,'3'18'43'0,"2"-1"0"16,-5-17-3-16,0 0-42 15,-9-10-8-15,-3-13-28 0,17 1-3 16,-12-8 0-16,3-1-1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7:38.314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12454 9654 40 0,'0'0'28'0,"-4"-11"2"15,4 11-3-15,-13-15-16 16,13 15-4-16,-13-5 0 0,13 5-2 16,-21 8-2-1,7 7 1-15,-7-1 0 0,0 11 2 16,-7 2-2-16,2 9 0 15,-3-4-1-15,4 8 0 16,5-3-1-16,6 1 0 16,4-2-2-16,14 0 1 15,6-5-1-15,12-5 0 16,8-4 0-16,5-8 0 15,6-8 0-15,6-10 1 16,1-8-1-16,3-9 1 16,-5-10 0-16,-1-3-1 15,-7-4 1-15,-6 1 0 16,-9 2-1-16,-7 2 0 15,-9 3 1-15,-8 4-1 0,-7 5 0 16,-6 4 0-16,-4 3 0 16,1 7 1-16,-6 5-1 15,-3 8 0-15,1 7 1 16,-3 12-1-16,3 6 1 15,-2 8 0-15,4 7-1 16,2 4 1-16,9 0-1 16,7 2 1-16,8-3-1 15,12-3 0-15,8-4 0 16,11-7 1-16,8-6-2 15,6-4 0-15,8-9 1 16,3-10 0-16,6-10 0 16,-1-14-1-16,-2-13 1 15,-1-15 0-15,-3-8 0 0,-8-7 2 16,-10-3-2-16,-11 1 0 15,-11 2 1-15,-11 7-1 16,-10 10 0-16,-12 10 0 16,-12 12 0-16,-8 11 0 15,-9 10 0-15,-5 12 1 16,-4 11-1-16,-2 9 1 15,-1 11-1-15,4 8 2 16,7 6-2-16,6 2 2 16,13-1-2-16,12 0 1 15,15-7-1-15,20-2 1 16,16-14-1-16,19-11 0 15,14-12 0-15,10-12 1 16,12-17-1-16,2-12 0 0,0-15 0 16,-2-8 0-16,-11-6 0 15,-8-4-1-15,-14 2 0 16,-11 0 0-16,-16 7 1 15,-17 4-1-15,-10 12-1 16,-17 3 1-16,-9 11-1 16,-12 8 1-16,-10 8 1 15,-5 9 1-15,-3 9 0 16,-1 8 0-16,-1 11 1 15,2 5 0-15,6 3 0 16,7 9 0-16,11-1-1 16,10 1-1-16,12-1 0 15,12-4 1-15,14-6-1 0,12-8 0 16,14-9 0-16,7-10-1 15,11-11 1-15,2-11-1 16,2-7 1-16,-3-9-1 16,-8-5 0-16,-9-6 0 15,-9 0 0-15,-16-2 1 16,-10 2-1-16,-14 0 0 15,-12 2 0-15,-5 3 0 16,-10 5 0-16,-2 8-1 16,-8 9 2-16,-1 12 1 15,-4 12-1-15,0 12 1 16,-3 15 0-16,3 9 1 15,0 8-1-15,7 8 1 16,6-1-1-16,13-1-1 16,8-7 1-16,15-6-1 0,17-11 1 15,14-10-1-15,15-11 0 16,16-10 0-16,9-11 0 15,7-11 0-15,2-7-1 16,-1-9 0-16,-6-2 0 16,-8-4 0-16,-16 1 0 15,-14-1 0-15,-13 2 1 16,-15 5-1-16,-12 6 1 15,-12 4 0-15,-6 4 1 16,-9 7-1-16,-5 5 0 16,-4 7 0-16,-6 10 1 15,1 4 0-15,-5 8-1 16,2 10 1-16,3 2 0 15,6 4 0-15,8-2-1 0,13 0 1 16,16-7 0-16,13-5-1 16,17-8 0-16,12-11 1 15,13-11-2-15,10-4 1 16,7-12-1-16,-2-5 0 15,4-4 0-15,-8-5-1 16,-5 0 0-16,-10-2 1 16,-14 1 0-16,-12 0 0 15,-15 3 0-15,-14 2 2 16,-14 2-1-16,-9 6 0 15,-11 4 1-15,-7 8 0 16,-3 6 0-16,-6 10 0 16,1 10-1-16,1 9 1 15,-2 11 0-15,7 5 0 0,5 7-1 16,10 2 1-16,9 1-1 15,11 0 0-15,14-9 0 16,14-5 0-16,10-10 0 16,15-10 0-16,7-12 0 15,8-9 0-15,4-13 0 16,3-7-1-16,-3-4 1 15,-6-6-1-15,-8 0 1 16,-11-3-1-16,-10 2 1 16,-10 3 0-16,-10 1 0 15,-9 5 0-15,-9 2 0 16,-8 4 0-16,-2 4 0 15,-4 8 0-15,-4 7 0 16,-4 8 0-16,2 9 1 0,0 7-1 16,1 5 0-16,8 8 1 15,6 1 0-15,7 3-1 16,12-2 1-16,12-2-1 15,11-7 0-15,10-5 0 16,9-8-1-16,4-8 1 16,5-9-1-16,6-11 1 15,-3-4-1-15,-3-10 1 16,-4 0 0-16,-9-8 0 15,-6-1 0-15,-8 2 0 16,-11-1 0-16,-7 6 0 16,-8 4 0-16,-8 2 0 15,-4 8 0-15,-6 6 0 0,-5 6 0 16,-2 7 0-1,-1 6-1-15,-2 7 2 0,2 6-1 16,3 5 1-16,0 0-1 16,9 2 1-16,6-4 0 15,7 1-1-15,10-9 1 16,9-5-1-16,6-6 1 15,11-6-1-15,1-6 0 16,7-4-1-16,1-7 1 16,-5-2 0-16,-3-3-1 15,-9 1 1-15,-7 0 0 16,-7-4-1-16,-8 5 2 15,-7-1-1-15,-6 3 0 16,-5 3 0-16,-2 3 0 16,-2 3 0-16,-1 6 0 15,-2 7 0-15,-1 5 0 0,-2 8 0 16,4 2 1-16,2 8-1 15,4-1 1-15,4-1-1 16,4-1 1-16,7-4 0 16,7-7-1-16,6-4 1 15,6-4-1-15,1-6 0 16,2-4 0-16,-1-3 0 15,-1-3 0-15,-4-3 0 16,-5-1 0-16,-5-2 0 16,-9-2 0-16,-4 2 0 15,-7 1 1-15,-5 1-1 16,-5 5 0-16,-3 3 0 15,-2 8 0-15,0 4 1 0,1 7-1 16,2 3 0-16,2 4 0 16,4 3 0-16,7 2 0 15,5-2 0-15,4-1 0 16,6-4 0-16,3-6 0 15,5-4 0-15,2-6 1 16,0-7 0-16,-1-3 0 16,-2-7 0-16,0-4 0 15,-6-1 0-15,-2-3 0 16,-5-1 0-16,-4 4 0 15,-5 0-1-15,-6 2 0 16,-3 4 0-16,-5 6-1 16,-5 7 1-16,-5 5-1 15,-4 8 0-15,-2 4 1 0,-1 4-1 16,2 1 1-16,2 2-1 15,8 2 1-15,4-5 0 16,5 0-1-16,8-3 1 16,8-4-1-16,4-3 1 15,-2-10-1-15,11 13 1 16,-11-13 0-16,14-2 0 15,-14 2 0-15,4-17 0 16,-4 17 0-16,-10-21 0 16,-4 13 0-16,-9 1 0 15,-6 6-1-15,-11 6 2 16,-10 8-2-16,-5 8 2 15,-9 5-2-15,-1 9 2 16,3 2-2-16,3-3 2 16,10 0-2-16,12-9 1 0,17-7 0 15,20-18 0-15,11-3 0 16,20-14 0-16,12-13 0 15,7-6 0-15,4-3 1 16,0-3-2-16,-7 2 2 16,-11 2-1-16,-13 5 0 15,-15 5 0-15,-21 6 0 16,-10 6 1-16,-14 2-1 15,-8 3 1-15,-6 0-1 16,-2 1 1-16,-2 1-1 16,3 0 1-16,5 1-1 15,6 1 0-15,10 2 0 16,5 1 0-16,10 5-1 15,16-1-1-15,-6 11-1 0,6-11 0 16,28 10 0-16,-5-8-1 16,8 2 1-16,0-6 1 15,1-3 1-15,0-2 0 16,-7-3 2-16,-5-1 1 15,-10 0 1-15,-6-1-1 16,-13 2 1-16,-8 2-1 16,-12 2 1-16,-8 5-1 15,-12 2-1-15,-6 4 1 16,-10 2-1-16,-6 2-1 15,1-2 1-15,4 1 0 16,4-5-1-16,14-3 0 16,10-4 0-16,16-6 0 0,20-2 0 15,17-6-1-15,18 1 0 16,7-2 0-16,8-1-1 15,1 1 1-15,2 3-1 16,-7 5 1-16,-9 4-1 16,-15 8 1-16,-20-1 2 15,-7 21 1-15,-22-3-1 16,-16 5 0-16,-11 4 1 15,-5-2-1-15,-1 1 0 16,1-8-1-16,14-1-5 16,4-14-19-16,28 2-12 15,15-5-1-15,0-20-3 16,15-2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7:41.275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9729 9749 42 0,'0'0'30'0,"0"0"0"15,0 0 2-15,0 0-16 16,-30 11-5-16,15 9 0 16,-15-5-4-16,3 11 0 15,-6-3-2-15,4 10 0 16,-3-4-1-16,9 6-1 15,1 0-1-15,8 4 0 0,8-4-1 16,8-2 0-16,9-1 0 16,8-4-1-16,5-6 1 15,6-9-1-15,4-10 1 16,4-10 0-16,0-11 1 15,4-12-1-15,-4-12 0 16,0-6 0-16,-5-5 0 16,-4-4 0-16,-11 1-1 15,-6 5 0-15,-13 5 0 16,-10 11 0-16,-8 12 0 15,-13 11 0-15,-2 13 0 16,-8 13-1-16,-4 12 1 16,-3 11 0-16,3 13 0 15,3 6 1-15,2 5-1 0,6 0 0 16,8 0 0-16,9-3 1 15,11-6-1-15,12-7 0 16,8-9 0-16,11-10 0 16,10-5 0-16,4-12-1 15,6-8 1-15,2-9 0 16,3-10 0-16,-4-11 0 15,-2-10 1-15,-11-12-2 16,-5-8 1-16,-11-3 2 16,-11-3-2-16,-16 0-1 15,-9 4 1-15,-12 5 0 16,-13 12-1-16,-6 14 1 15,-9 14 0-15,-4 16 0 16,0 12 0-16,0 12 0 16,2 13 0-16,4 10 1 0,8 9-1 15,8 5 0-15,10 0 0 16,10 1 0-16,13-4 0 15,11-4 0-15,15-7 0 16,7-11 0-16,8-10 0 16,8-12-1-16,6-14 1 15,2-12 1-15,0-15-1 16,0-9 1-16,-7-9-1 15,-7-7 0-15,-9 1 1 16,-9-1 0-16,-16 3-1 16,-10 7 0-16,-18 6-1 15,-9 10 1-15,-10 13 0 0,-9 8 0 16,-4 10-1-16,-2 10 1 15,2 8 0-15,7 7-1 16,3 8 1-16,10 4 0 16,10 1 0-16,11 0 0 15,11 2 0-15,10-7 0 16,11-4 0-16,13-8-1 15,9-11 1-15,7-10 0 16,8-10 1-16,6-13-1 16,-3-10 0-16,-1-13 0 15,-3-5 1-15,-10-6 0 16,-10-2 0-16,-12-2-2 15,-14 4 1-15,-14 4 0 16,-17 7 0-16,-10 7-1 16,-13 11 1-16,-10 9 0 0,-5 13-1 15,-2 11 1-15,-1 10 0 16,4 11 0-16,4 9 0 15,8 5 0-15,10 4 0 16,9 2 0-16,10-4 0 16,10-2 0-16,10-8 0 15,10-6 0-15,13-11 0 16,11-12 0-16,12-13 1 15,10-9-1-15,10-14 0 16,2-9 0-16,1-9 0 16,-4-2 0-16,-7-2 1 15,-14-2-1-15,-16 4 0 16,-19 7-1-16,-18 4 1 15,-17 9 0-15,-16 8 0 0,-11 3-1 16,-9 11 1-16,-6 6-1 16,3 8 1-16,0 10 0 15,7 7 0-15,7 8 1 16,10 4-1-16,10 8 0 15,9 0 0-15,13 2 0 16,8 0 0-16,10-3 1 16,9-5-2-16,9-5 1 15,5-10 0-15,6-8 0 16,4-11 1-16,1-10-1 15,3-12 0-15,1-11 0 16,-5-7 0-16,-4-6 0 16,-7-5 1-16,-12-2-1 15,-9 2 0-15,-13 5-1 0,-14 4 1 16,-10 10 0-16,-13 5 0 15,-10 12-1-15,-7 9 1 16,-2 10 0-16,-7 10-1 16,0 8 1-16,0 9 0 15,5 7 0-15,7 3 0 16,8-1 1-16,13 0-1 15,10-3 0-15,17-7 0 16,15-5 0-16,13-10 0 16,16-12 0-16,9-11 0 15,9-8 0-15,8-15 0 16,-2-7 0-16,2-7 0 15,-5-5 0-15,-11-5 1 16,-11 1-1-16,-14 4 0 0,-17 3-1 16,-14 10 1-16,-17 8 0 15,-17 7-1-15,-10 10 1 16,-11 11 0-16,-6 9 0 15,1 7 0-15,0 7 0 16,6 5 0-16,7 5 0 16,14-1 0-16,10 1 1 15,14-3-1-15,11-4 0 16,10-2 0-16,8-6 0 15,10-5-1-15,9-8 1 16,10-6 0-16,2-8 0 16,8-8 0-16,1-7 0 15,0-6 0-15,-5 0 0 0,-6-7 1 16,-12 4-1-16,-11-4 0 15,-17 6-1-15,-17 3 1 16,-15 8 0-16,-11 7-1 16,-14 5 1-16,-8 9-1 15,-6 6 0-15,-3 8 1 16,-1 5-1-16,-1 5 1 15,6 2 0-15,7 1 0 16,8 1 0-16,10-5 0 16,13 1 0-16,13-5 0 15,16-7 0-15,14-2 0 16,14-7 0-16,12-4 0 15,5-4 0-15,9-5 0 16,0-4 0-16,-2-4 0 16,-4-2 0-16,-7-2 0 0,-8-3 0 15,-12 2 0-15,-7 2 0 16,-16 1 0-16,-7 3 0 15,-13 5-1-15,-10 5 1 16,-10 5 0-16,-5 4 0 16,-3 6 0-16,0 3 0 15,0 2 0-15,5 1 0 16,8 2 0-16,8-2 0 15,9 2 0-15,10 0 0 16,4-3 0-16,11 1 0 16,1-2-1-16,9-1 1 15,4-4 0-15,3-2 0 16,5-7 0-16,3-1 0 15,2-5 0-15,2-2 0 0,-4-6 0 16,-1 1 0-16,-4-4 1 16,-6 1-1-16,-8 3 0 15,-8 0 0-15,-8 1 0 16,-11 3 0-16,-3 2 1 15,-8 1-1-15,0 3-1 16,-3 2 1-16,5 0 0 16,-2 3 0-16,8-1 0 15,3 1 0-15,4 0 0 16,8 0 0-16,10-5 0 15,-6 12 0-15,6-12-1 16,15 9 1-16,0-5 0 16,8 1 0-16,4-1 0 15,8-1 0-15,6-3 0 0,8-1 0 16,7-3 0-16,2-2 0 15,6-2 0-15,5-3-1 16,-1 3 0-16,0-1-2 16,4 6-6-16,-11-8-25 15,10 11 0-15,-8-9-2 16,5 6-1-16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7:41.900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8279 10284 71 0,'6'11'34'15,"10"-8"0"-15,7-14 1 16,18 8-29-16,5-11 0 16,14 2-1-16,6-5-1 15,8 0 0-15,-1-3-1 16,1 4 0-16,-4 2-2 15,-8 4 0-15,-7 3-2 0,-6 3 0 16,-9 6 0-16,-7 2-1 16,-7 7 0-16,-3-1 0 15,-4 4 0-15,-5 0 0 16,-5 2 1-16,-3-4 1 15,-2-1 0-15,-1 0 0 16,-3-11 0-16,-8 13-4 16,8-13 1-16,-26 4-3 15,9-2 2-15,-8-6-1 16,-2 7 0-16,-7-4 1 15,-2 3 3-15,-6 6 3 16,-3-3 1-16,5 5 3 16,-3-3-1-16,10 3 1 0,4-3-2 15,7 0 0-15,9-7-1 16,13 0 0-16,17-16-1 15,11 1 1-15,11-7-1 16,14-2-1-16,10 1-3 16,1-8-6-16,10 12-27 15,-7-3 1-15,1 7-2 16,-10-1-2-16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6:12.230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3468 898 80 0,'0'0'39'16,"30"-53"0"-16,-30 53-3 16,0 0-29-16,0 0 0 15,-17-68-3-15,17 68 0 16,0 0-1-16,-71-38 0 15,71 38 0-15,-80-3-1 16,80 3 1-16,-100 18-1 16,41 2 0-16,-2 3 1 0,0 9 0 15,-48 25-2-15,-7 42 1 16,14 17-1-16,20 13 0 15,30 1-1-15,21-40 2 16,50-6-4-16,40-15 0 16,23-17 0-16,14-11-2 15,23-7-6-15,-5-22-29 16,16-4-2-16,-14-9 0 15,3-3-1-15</inkml:trace>
  <inkml:trace contextRef="#ctx0" brushRef="#br0" timeOffset="420.0241">3839 1361 91 0,'-24'14'40'16,"8"10"1"-16,5 0-3 15,15-11-27-15,8 4-10 16,12 0 0-16,9-6 0 16,8-2 0-16,11-9 0 15,5-8 0-15,1-6 0 16,0-7 0-16,-58 21 0 15,53-27 0-15,-53 27 0 16,0 0 0-16,54-56 0 16,-54 56-1-16,0 0 1 15,4-59 0-15,-4 59 1 0,0 0 0 16,-90-32 0-16,19 42 0 15,-17 11 0-15,1 16 0 16,-5 14 0-16,15 12-1 16,15 4-1-16,34 1 0 15,26-16-2-15,19-9 1 16,25-12-3-16,17-15-2 15,28-4-20-15,2-19-14 16,19-3-1-16,-9-15 0 16,7-5 0-16</inkml:trace>
  <inkml:trace contextRef="#ctx0" brushRef="#br0" timeOffset="811.0463">4644 1366 113 0,'-5'-18'42'15,"5"18"0"-15,-29 7-1 16,8 23-35-16,-15 6-4 15,3 18 1-15,1-5-3 16,9 8 1-16,0-7 0 16,8-4-1-16,5-11 0 15,9-7 1-15,6-19-1 16,6-9 1-16,12-10 1 15,9-20-2-15,5-9 0 16,7-14 0-16,-44 53 0 16,53-60 0-16,-53 60 0 15,56-69 0-15,-56 69 0 0,62-60 0 16,-62 60 0-16,52-50 0 15,-22 18 0-15,11 16 0 16,-14 19 0-16,-4 17 0 16,-7 17 0-16,-8 16 0 15,-12 5 0-15,6-2 0 16,1-10-5-16,3-9-2 15,16-7-10-15,-7-20-22 16,23-10-1-16,-1-19 1 16,14-13-2-16</inkml:trace>
  <inkml:trace contextRef="#ctx0" brushRef="#br0" timeOffset="1028.0588">5544 1011 116 0,'0'0'41'0,"42"-79"0"16,-42 79 0-16,0 0-34 15,0 0-3-15,10-26-2 16,-26 81 1-16,-24 39-3 16,-6 43 0-16,-11 6-3 15,-9-30 0-15,19-3-6 16,10-31-25-16,29-34-7 15,-4-18 0-15,7-12 0 16</inkml:trace>
  <inkml:trace contextRef="#ctx0" brushRef="#br0" timeOffset="1501.0859">5268 1335 120 0,'0'0'42'15,"9"-54"2"-15,-9 54-1 16,0 0-37-16,0 0-6 15,62-37 0-15,-62 37 0 16,57-7 0-16,-57 7 0 16,62 10 0-16,-62-10 0 15,67 11 0-15,-67-11 0 16,65 19 0-16,5-2 0 15,-16 4 0-15,-15 11 0 16,-27 9 0-16,-15 14 0 16,-21 1 0-16,2 3 0 0,-4-8 0 15,6-9 0-15,4-7 0 16,8-11 0-16,9-14 0 15,9-11 0-15,7-12 0 16,5-13 0-16,2-11 0 16,4-12 0-16,-28 49 0 15,30-61 0-15,-30 61 0 16,29-69 0-16,-29 69 0 15,28-58 0-15,-28 58 0 16,18-50 0-16,-18 50 0 16,0 0 0-16,31-58 0 15,8 45 0-15,-3 10 0 16,-36 3 0-16,56 3-31 15,-56-3-9-15,67 8-3 16,-67-8 1-16,77 1-1 0</inkml:trace>
  <inkml:trace contextRef="#ctx0" brushRef="#br0" timeOffset="1685.0964">6461 1252 124 0,'4'28'41'16,"-22"10"2"-16,-5 19-2 15,-9 5-35-15,6 2-6 16,-5-7 0-16,11-8 0 15,9-7 0-15,3-15 0 16,17-11-9-16,-9-16-29 16,35-13-4-16,-12-14 0 15,17-7 0-15</inkml:trace>
  <inkml:trace contextRef="#ctx0" brushRef="#br0" timeOffset="1826.1045">6591 1170 137 0,'-2'-90'44'16,"2"90"-4"-16,-5-80-6 15,5 80-49-15,-13-68-26 16,13 68-2-16,0 0-1 16,-14-56-1-16</inkml:trace>
  <inkml:trace contextRef="#ctx0" brushRef="#br0" timeOffset="2411.138">7804 913 92 0,'37'-61'39'16,"-37"61"2"-16,24-61-2 15,-24 61-31-15,0-54-2 16,0 54-1-16,0 0-2 16,-47-42 1-16,47 42 0 0,-76 18 0 15,24 5 0-15,4 12-1 16,21-2 0-16,-82 73-3 15,-2 21 0-15,15 20 0 16,14 2 0-16,10-34 0 16,31-4-6-16,32-36-10 15,44-31-25-15,-5-22-1 16,9-8 2-16,-10-16-2 15</inkml:trace>
  <inkml:trace contextRef="#ctx0" brushRef="#br0" timeOffset="2621.15">7098 1394 110 0,'-56'-31'42'16,"56"31"1"-16,-50-27-1 0,50 27-24 15,0 0-18-15,0 0 0 16,0 0 0-16,16-48-3 15,-16 48-1-15,68-9-2 16,-17 7-11-16,5 6-21 16,4-10-3-16,11-1 1 15,-2 1-1-15</inkml:trace>
  <inkml:trace contextRef="#ctx0" brushRef="#br0" timeOffset="2983.1707">7855 1211 114 0,'54'-1'41'16,"-54"1"1"-16,3 17-1 15,-21 12-35-15,-11 5-1 0,0 12-2 16,-4 3 0-16,10 3-3 16,4-3 0-16,11 1 0 15,10-15 0-15,12-14 0 16,12-9 0-16,14-15 0 15,11-14 0-15,10-10 0 16,-61 27 0-16,73-42 0 16,-73 42 0-16,76-54 0 15,-76 54 0-15,80-56 0 16,-80 56 0-16,62-56 0 15,-62 56 0-15,57-41 0 16,-57 41 0-16,19-21 0 16,5 15 0-16,-10 13 0 0,-6 16 0 15,-7 14 0-15,-6 11-9 16,4-6-14-16,15 3-20 15,8-16 1-15,19-7 0 16,0-10-1-16</inkml:trace>
  <inkml:trace contextRef="#ctx0" brushRef="#br0" timeOffset="3508.2007">8937 1322 110 0,'0'0'41'0,"0"0"2"16,-8-57-1-16,8 57-30 15,-35-21-7-15,-22 26-3 0,2 20-2 16,-9 13 0-16,8 14 0 16,5 2 0-16,22 4 0 15,15-12 0-15,31-14 0 16,13-14 0-16,10-14 0 15,8-12 0-15,2-10 0 16,1-13 0-16,-51 31 0 16,47-43 0-16,-47 43 0 15,50-52 0-15,-50 52 0 16,38-56 0-16,-38 56 0 15,0 0 0-15,42-61 0 16,-32 58 0-16,2 7 0 16,-24 18 0-16,2 25 0 15,-19 20 0-15,-6 32 0 16,-15 12 0-16,0 13 0 0,-3-17 0 15,-1-2 0-15,-1-15 0 16,1-4 0-16,1-22 0 16,5-10 0-16,3-19 0 15,7-21 0-15,10-18 0 16,9-15 0-16,10-17 0 15,10-18 0-15,12-12 0 16,11-17-2-16,16-2-2 16,5-3 0-16,15 7-9 15,-11-10-12-15,19 23-17 16,-10 6 0-16,3 19 0 15,-4 10 1-15</inkml:trace>
  <inkml:trace contextRef="#ctx0" brushRef="#br0" timeOffset="3920.2243">9269 1373 115 0,'-7'11'42'0,"22"5"1"16,4-6-2-16,10-5-36 15,19-3-2-15,12-3 0 16,-1-1 0-16,2-7-3 16,-3-5 0-16,-58 14 0 15,51-20 0-15,-51 20 0 16,46-26 0-16,-46 26 0 0,0 0 0 15,40-57 0-15,-40 57 0 16,0 0 0-16,-6-55 0 16,6 55 0-16,0 0 0 15,-50-12 0-15,-12 31 0 16,-7 13 0-16,-6 11 0 15,10 21 0-15,4 7 0 16,25 2 0-16,22-13 0 16,31-24 0-16,20-12 0 15,13-12 0-15,16-6-7 16,-5-17-9-16,24 1-15 15,-18-9-12-15,13 2 0 16,-10-3 0-16,5 3 1 16</inkml:trace>
  <inkml:trace contextRef="#ctx0" brushRef="#br0" timeOffset="4111.2352">10094 1582 135 0,'-14'10'45'16,"-14"-8"-1"-16,18-1-13 16,2-12-31-16,7-2 0 15,13-5-6-15,-8-8-14 16,26 8-15-16,-10 5-10 15,7 6-1-15</inkml:trace>
  <inkml:trace contextRef="#ctx0" brushRef="#br1" timeOffset="9262.5298">3491 2091 51 0,'-30'-8'31'15,"3"-2"0"-15,8-1 1 16,19 11-27-16,-17-19 2 16,17 19-1-16,14-13-1 15,6 7 0-15,0-2 0 16,10 5-1-16,2-1-1 0,12 5 0 15,7 0-1-15,11 3-1 16,8 2 0-16,11 0 0 16,10 2 0-16,7 4-1 15,11-1 1-15,5 2 0 16,12-3 1-16,7 2-1 15,10-5 1-15,4 1 0 16,8-5-1-16,9 0 1 16,7-3 0-16,4-1-1 15,3-1 1-15,4 0 0 16,0 0-1-16,3-1 0 15,0 1 0-15,2 0-1 16,2-3 1-16,1 0-2 16,1-1 2-16,-5-2-2 0,-1-2 1 15,-6 0-1-15,-3-1 1 16,-10 1 0-16,-7 0-1 15,-13 0 1-15,-14 4 0 16,-10 2 0-16,-14 1 0 16,-8 3 0-16,-15 1 0 15,-5 0 0-15,-10 1 0 16,-6 0 0-16,-5 0 0 15,-11-1 0-15,-5-1 0 16,-8-1 0-16,-8-3-3 16,-16-5-3-16,8 2-29 15,-24-7-1-15,5 14-1 16,-11-23-1-16</inkml:trace>
  <inkml:trace contextRef="#ctx0" brushRef="#br2" timeOffset="12996.7434">1301 2731 78 0,'-5'-25'37'0,"10"10"0"16,-7-3 0-16,7 6-31 15,-5 12-1-15,0 0 0 16,0 0-1-16,14 36 1 16,-14 6-2-16,1 14 0 15,-4 15-1-15,-2 16 1 0,-5 12-2 16,-3 6-1-16,-2 1 0 15,1-3-2-15,5-7-1 16,-3-16-3-16,19-2-29 16,-4-31-4-16,12-9 1 15,-3-25 1-15</inkml:trace>
  <inkml:trace contextRef="#ctx0" brushRef="#br2" timeOffset="13538.7744">1060 2885 104 0,'-27'-17'39'0,"27"17"-1"16,-1-21 0-1,21 6-35-15,27-11-1 0,24-6 0 16,11-6 0-16,14-2 0 15,8-5 0-15,6 2-1 16,-3 8 1-16,-9 6 0 16,-12 10-1-16,-13 15 0 15,-15 15 0-15,-13 16 1 16,-16 17-1-16,-16 16 1 15,-18 12-1-15,-9 11 0 16,-10 11 0-16,-7 8 1 16,-4 3-2-16,-6-3 1 15,4-7-2-15,4-9 1 16,7-14 0-16,10-13-1 0,10-17 1 15,16-23 1-15,9-19 0 16,11-17 0-16,9-19 0 16,7-12 1-16,1-9-2 15,2-5 0-15,-3 0 0 16,-4 4 0-16,-8 11 0 15,-10 11 0-15,-2 12 0 16,-9 15 0-16,-13 9 0 16,7 26 0-16,-11 9 0 15,1 5 0-15,-3 10 0 16,5 2-3-16,5 1-2 15,3-6-1-15,15 0-6 16,-6-28-19-16,29 3-8 16,-11-28-1-16,23-2-1 15,-6-23 2-15</inkml:trace>
  <inkml:trace contextRef="#ctx0" brushRef="#br2" timeOffset="13735.7857">2773 3075 107 0,'0'0'39'15,"-20"7"1"-15,5 27 0 16,-13 4-33-16,7 16-3 15,-5 6-2-15,7 3-1 16,3 2 0-16,6-4-1 16,11-7-2-16,3-18-3 15,17-4-10-15,-4-30-24 16,17-9-1-16,-6-25 1 15,9-6-2-15</inkml:trace>
  <inkml:trace contextRef="#ctx0" brushRef="#br2" timeOffset="13868.7933">2817 2776 78 0,'-15'-22'36'0,"-4"11"0"16,19 11 0-16,-5 19-24 16,14-11-23-16,27 14-24 15,8-8 1-15,19 10-4 16,8-8 3-16</inkml:trace>
  <inkml:trace contextRef="#ctx0" brushRef="#br2" timeOffset="14175.8109">3426 2947 110 0,'-24'20'40'0,"-21"-8"2"0,0 15-2 15,-16-1-34-15,14-4-1 16,3-2-3-16,8 5 0 16,15-1 0-16,13 1-2 15,16-4 1-15,20-3-1 16,12 1 0-16,8-1 0 15,5-3 0-15,-1 2 0 16,-2-3 0-16,-11 5 1 16,-12-3 0-16,-15 6 0 15,-19 1-1-15,-13 1 2 16,-12-1-2-16,-10 1 0 15,-6-1-2-15,-1-4 0 16,1-2-2-16,3-13-5 16,23 9-19-16,-2-26-14 15,20 0 1-15,5-17-3 0,20 1 2 16</inkml:trace>
  <inkml:trace contextRef="#ctx0" brushRef="#br2" timeOffset="14994.8577">4516 2954 95 0,'8'-22'38'0,"-8"22"1"16,11-13-2-16,-11 13-32 16,-1 26-1-16,-9 5-1 15,-3 11 0-15,-1 14-1 0,-7 7 1 16,0 6-1-16,-2-2-1 16,2-3 2-16,4-8-2 15,1-8 0-15,6-11 0 16,8-16-1-16,2-21 1 15,14-11-1-15,2-21 1 16,4-10-1-16,4-9 1 16,1-13 0-16,3-3 0 15,0-1-1-15,-4 3 1 16,-3 8 0-16,-5 13-1 15,-1 10 1-15,-5 9 0 16,-1 14 0-16,-9 11-1 16,12 7 0-16,-8 11 0 15,5 4-1-15,6 7 2 0,5-3-1 16,9 4 0-16,6-6 0 15,8-6 1-15,4-5 0 16,4-9 0-16,4-6 0 16,-4-7 0-16,1-9 1 15,-5-1-2-15,-7-5 0 16,-7 1 0-16,-4-1 0 15,-6 0 0-15,-5 9 0 16,-8 6 0-16,-10 9 0 16,9 10 0-16,-13 13 0 15,-3 12 0-15,-2 12 0 16,-5 10 0-16,2 5 0 15,4 4-3-15,3-4-2 16,12-3-2-16,4-22-11 16,29 1-17-16,-2-29-6 0,25-5 1 15,2-30-1-15</inkml:trace>
  <inkml:trace contextRef="#ctx0" brushRef="#br2" timeOffset="15377.8795">5938 2989 91 0,'-15'-23'40'16,"1"22"0"-16,-18 0-1 15,6 20-10-15,-14 2-25 16,3 7-1-16,-2 12-1 16,1 7 1-16,-2 4-2 15,6 4 2-15,2-3-3 0,13-2 0 16,7-6 0-16,13-10 0 15,13-12 0-15,13-15 0 16,11-15 0-16,6-15 0 16,9-12 0-16,2-8 0 15,-1-9 0-15,-5-5 0 16,-6 2 0-16,-6 4 0 15,-11 8 0-15,-6 8 0 16,-11 12 0-16,-6 12 0 16,-3 11 0-16,-17 17 0 15,0 10 0-15,0 5 0 16,2 9 0-16,1 2 0 15,8 8-6-15,5-9-2 16,24 8-17-16,-1-26-14 16,34 2-1-16,1-19-1 15,27-2 1-15</inkml:trace>
  <inkml:trace contextRef="#ctx0" brushRef="#br2" timeOffset="15603.8925">6740 3005 118 0,'-13'-18'39'0,"-25"-4"2"16,0 22-2-16,-20 8-34 15,4 6-1-15,-8 9-1 16,7 8 0-16,3 6 0 16,10 8-3-16,13-1 0 15,16-1 0-15,21-8 0 16,19-7 0-16,24-15-4 15,12-15-7-15,30 1-19 0,-6-29-10 16,20-2-2-16,-13-22 1 16,7 0-1-16</inkml:trace>
  <inkml:trace contextRef="#ctx0" brushRef="#br2" timeOffset="16005.9155">7208 2569 121 0,'-30'22'42'15,"-21"6"0"-15,10 27 0 16,-20 9-38-16,16 1 0 15,5 6-4-15,1 4 0 16,8 2 0-16,7 0 0 16,5-3 0-16,9-7 0 15,4-7 0-15,6-11 0 0,6-11 0 16,7-12 0-16,5-17 0 15,6-16 0-15,8-17 0 16,4-10 0-16,1-9 0 16,1-7 0-16,0-3 0 15,-2 1 0-15,-5 9 0 16,-4 8 0-16,-6 14 0 15,-6 11 0-15,-5 16 0 16,-4 12 0-16,-2 11 0 16,-3 9 0-16,2 5 0 15,1 4 0-15,3-1 0 16,2-8 0-16,11-5-6 15,1-17-3-15,16 4-14 16,-10-39-8-16,17 8-9 16,-7-25 0-16,12 4 0 0,-11-18 2 15</inkml:trace>
  <inkml:trace contextRef="#ctx0" brushRef="#br2" timeOffset="16181.9256">7652 2985 124 0,'0'0'39'16,"-11"14"2"-16,4 21-4 15,-11 0-33-15,5 14-1 16,-4 5-1-16,3 6-1 15,4 0 0-15,3-3-1 16,6-7-2-16,5-10-1 16,7-10-5-16,-11-30-21 15,31-5-10-15,-10-26-2 16,11-3 1-16,-6-23-1 15</inkml:trace>
  <inkml:trace contextRef="#ctx0" brushRef="#br2" timeOffset="16617.9505">7826 2765 118 0,'-18'-7'41'15,"14"20"1"-15,-7-7-2 16,20 13-36-16,-1-1-1 16,11 4-1-16,7 2 0 15,2 1-1-15,1 3 1 16,-4 3-2-16,-2 4 0 15,-8-1 0-15,-5 7 0 16,-9-2 0-16,-7 0 0 16,-2 0 0-16,-6-2 0 15,1-4 0-15,2-5 0 0,1-7 0 16,7-10 0-16,3-11 0 15,15-3 0-15,3-13 0 16,7-11 0-16,6-6 0 16,3-5 0-16,0-4 0 15,3 5 0-15,-8 3 0 16,-3 8 0-16,-8 9 0 15,-6 14 0-15,-12 3 0 16,2 27 0-16,-9 2 0 16,-1 6 0-16,2 5 0 15,1 5 0-15,1-3 0 16,12-2-7-16,3-16-6 15,20 10-13-15,-9-32-5 0,19 1-11 16,-5-21 1-16,11 0 0 16,-9-19 2-16</inkml:trace>
  <inkml:trace contextRef="#ctx0" brushRef="#br2" timeOffset="16957.97">8509 3034 111 0,'-12'9'39'15,"12"17"1"-15,-4-11 0 16,16 6-35-16,3-2 0 15,7-3-2-15,3-8-1 16,7-3 1-16,1-10-2 16,1-6 1-16,-3-7-1 15,-4-6 0-15,-8-4 1 0,-6-2-2 16,-9-3 0-16,-8 5 0 15,-13 3 0-15,-9 11 0 16,-10 7 0-16,-8 13 0 16,-2 10 0-16,3 13 0 15,0 11 0-15,8 5 0 16,13 7 0-16,10-3 0 15,16-2 0-15,16-8 0 16,21-8-3-16,7-20-9 16,32 1-22-16,-9-34-2 15,28-1-9-15,7-23 1 16</inkml:trace>
  <inkml:trace contextRef="#ctx0" brushRef="#br2" timeOffset="17759.0158">9654 2946 77 0,'17'-24'39'15,"4"9"-2"-15,-9-3 1 16,3 14-22-16,-10-6-11 16,-5 10 0-16,0 0-1 15,3 23-1-15,-12 3 0 16,-1 12 0-16,-6 6 0 15,3 10-1-15,-1 6 1 16,6 0-2-16,3-3 0 16,6-6 0-16,9-9 0 15,12-15-1-15,11-15 1 16,7-22-1-16,13-18 1 15,8-15-1-15,5-14 1 0,4-7-1 16,-6-7 1-16,-5 2 0 16,-7 6-1-16,-10 12 1 15,-13 10 0-15,-12 17-1 16,-17 24 0-16,0 0 0 15,-9 35 0-15,-5 8 0 16,-1 7 0-16,1 8-1 16,9 4-2-16,4-3-1 15,20-5-4-15,3-25-15 16,35 7-14-16,-1-29-4 15,24-3 1-15,-3-24-1 16</inkml:trace>
  <inkml:trace contextRef="#ctx0" brushRef="#br2" timeOffset="18094.035">10913 2792 111 0,'-45'-9'40'16,"3"24"1"-16,-12 0-1 15,4 10-36-15,-2 5 0 16,5 3-2-16,9 1 0 15,12 2-1-15,9-4 0 16,20-7-1-16,13-5 1 16,16-6-1-16,15-4 0 15,7-3 0-15,4-2 0 16,0-3 0-16,-5 1 0 15,-8 2 0-15,-10 5 1 16,-17 6-1-16,-16 5 0 16,-15 7 0-16,-16 4 0 0,-10 4-1 15,-5 1 0-15,-1-4-1 16,6-2-3-16,-2-14-6 15,30 6-21-15,1-29-9 16,29 0 1-16,9-23-1 16</inkml:trace>
  <inkml:trace contextRef="#ctx0" brushRef="#br2" timeOffset="18451.0554">11127 3045 85 0,'-24'26'39'16,"-4"-10"1"-16,19 9 0 15,9-25-15-15,0 0-21 0,32 4-1 16,20-17 0-16,16-5-1 16,10-8 0-16,4-6-1 15,-1-1 0-15,-6-4 1 16,-8 2-1-16,-16 2 0 15,-16 4 0-15,-18 2 0 16,-16 9-1-16,-15 10 1 16,-11 4-1-16,-12 17 0 15,-11 11 1-15,-7 13-1 16,-3 10 0-16,1 6 0 15,6 7 0-15,12 0 0 16,11 0 0-16,25-11-2 16,22-15 0-16,32-9-4 15,16-28-7-15,36 2-19 16,-1-30-9-16,25-2 1 0,-2-23-2 15</inkml:trace>
  <inkml:trace contextRef="#ctx0" brushRef="#br2" timeOffset="18759.073">12241 2764 118 0,'-88'22'42'0,"2"20"2"16,-7-10-4-16,19 6-35 16,11 1-3-16,23-4 0 15,25-9 0-15,23-9-2 16,24-6 0-16,19-7 0 15,18-2 0-15,8-5 0 16,-3 2 0-16,-3 2 0 16,-16 6 0-16,-17 9 0 0,-23 9 0 15,-20 7 0-15,-24 9 0 16,-16 6 0-16,-9 2 0 15,-7 0 0-15,1-3 0 16,5-11-4-16,14 2-5 16,0-30-12-16,31 6-10 15,2-28-12-15,19-4 1 16,8-16-1-16,17-8 1 15</inkml:trace>
  <inkml:trace contextRef="#ctx0" brushRef="#br2" timeOffset="19479.1141">13780 2773 94 0,'-9'-15'38'16,"-4"10"0"-16,-21-6 0 15,4 16-32-15,-22-2-2 0,-6 11 2 16,-10 5-2-16,-3 11 1 16,2-2-1-16,9 7-1 15,11-3-1-15,16 1 0 16,20-6-1-16,20-3 0 15,21-6-1-15,21-9 0 16,11-2-1-16,10-3 1 16,3-1 0-16,-1 0 0 15,-7 1 1-15,-17 7-1 16,-17 7 1-16,-17 7-1 15,-23 5 1-15,-20 10 0 16,-14 3-1-16,-12 1 0 16,3-2-1-16,-1-8-2 0,16-5-3 15,8-24-10 1,29-5-19-16,27-17-6 0,24-11 0 15,9-21-1-15</inkml:trace>
  <inkml:trace contextRef="#ctx0" brushRef="#br2" timeOffset="20065.1477">14249 2819 98 0,'-16'28'39'0,"-11"-1"3"15,9 13-3-15,-8-5-26 16,11 12-9-16,-3 5-2 15,6 7 1-15,-1 3-2 0,3 1 1 16,0-2 0-16,1-4-2 16,1-8 1-16,4-7-1 15,-3-14 1-15,7-13 0 16,0-15-1-16,7-25 0 15,4-13 1-15,3-12-1 16,9-11 1-16,-3-12-1 16,8-11 1-16,0-2-2 15,1 3 1-15,-3 11-1 16,0 12 1-16,-3 8-1 15,0 14 1-15,0 14 0 16,3 16 0-16,3 10-1 16,3 8 2-16,4 7 0 15,3 5-1-15,3 8 1 16,0 3 0-16,-4 0-1 0,-5 1-1 15,-11 0 1-15,-11 2 0 16,-12 0 0-16,-16-2-1 16,-16-7 1-16,-14 2 0 15,-11-2 0-15,-6-1 0 16,-3-2 0-16,-2 0 1 15,7 1-1-15,6 3 0 16,8 8 1-16,9 2-1 16,6 10-1-16,4 8 2 15,3 7-2-15,1 9 1 16,-2 1 0-16,2 6-1 15,3-3-1-15,4-1-4 16,1-22-7-16,20 5-15 16,-6-33-13-16,27-11 0 0,4-27-1 15,25-15 0-15</inkml:trace>
  <inkml:trace contextRef="#ctx0" brushRef="#br2" timeOffset="20291.1606">15157 2837 115 0,'-16'12'42'0,"0"26"1"16,-19 3-2-16,-3 14-35 15,6 6-5-15,0 7 0 16,8 4-1-16,4-9-2 15,10 1-2-15,5-16-1 0,20 2-16 16,-9-34-18-16,22-5-2 16,-1-30 0-16,13-4 0 15</inkml:trace>
  <inkml:trace contextRef="#ctx0" brushRef="#br2" timeOffset="20448.1694">15233 2584 111 0,'-30'-41'40'16,"9"27"2"-16,-6 0-3 15,27 14-38-15,-5 18-5 16,24-11-3-16,26 22-26 16,-4-14-8-16,19 15 2 0,-3-9-3 15</inkml:trace>
  <inkml:trace contextRef="#ctx0" brushRef="#br2" timeOffset="20795.1894">15624 2894 110 0,'-24'32'41'0,"3"10"0"15,-13-10 0-15,12 5-34 16,-9 4-3-16,7 1 0 15,2-1-2-15,6 0 0 16,6-8-1-16,9-5 1 16,6-8-2-16,8-12 0 15,6-13 0-15,9-13 0 16,6-10 0-16,4-11 0 15,1-8 0-15,4-10 0 16,0-5 0-16,1 1 0 16,-5 6 0-16,-6 7 0 0,-5 9 0 15,-7 14 0-15,-4 12 0 16,-7 19 0-16,-7 16 0 15,-9 12 0-15,-3 11 0 16,-3 6 0-16,0 8-3 16,3-1-3-16,7 1-4 15,-4-20-10-15,27 10-14 16,-11-27-7-16,26-4 1 15,-3-20-1-15</inkml:trace>
  <inkml:trace contextRef="#ctx0" brushRef="#br2" timeOffset="21178.2114">16340 2876 123 0,'-11'-5'41'0,"-6"25"0"16,-10-6-6-16,-5 16-30 15,0 7-1-15,5 3-2 16,2 2 0-16,5-1 0 15,5-3-2-15,6-4 0 16,8-10 0-16,5-9 0 16,8-13 0-16,6-13 0 15,7-9 0-15,8-11 0 16,4-11 0-16,0-6 0 15,4-5 0-15,-1-3 0 16,-1 5 0-16,-6 8 0 16,-5 7 0-16,-8 13 0 0,-6 12 0 15,-14 11 0-15,7 33 0 16,-12 3 0-16,-3 10 0 15,-4 9 0-15,6 3 0 16,1 1-4-16,7-4-1 16,5-13-4-16,18 0-9 15,-5-28-15-15,24 1-4 16,-4-28-3-16,16-3 0 15</inkml:trace>
  <inkml:trace contextRef="#ctx0" brushRef="#br2" timeOffset="21373.2225">16990 2821 113 0,'-9'-19'41'15,"9"19"1"-15,-35 17-1 0,15 19-31 16,-12 1-6-16,2 12-2 16,-2 1 0-16,4 6-2 15,8-2 0-15,4-7-2 16,12-5-2-16,4-18-6 15,22 1-13-15,-22-25-14 16,41-11-5-16,-17-23 0 16,17 1-1-16</inkml:trace>
  <inkml:trace contextRef="#ctx0" brushRef="#br2" timeOffset="21533.2317">17011 2457 114 0,'-28'-32'41'0,"11"22"0"16,-9-2-3-16,17 1-46 0,11 26-19 15,-2-15-14-15,0 0 0 16,0 0-3-16,3 20 2 16</inkml:trace>
  <inkml:trace contextRef="#ctx0" brushRef="#br2" timeOffset="22928.3114">17291 2839 82 0,'14'-14'37'15,"-9"-4"-1"-15,10 13-3 16,-16-5-26-16,1 10 0 16,-12 21 0-16,2 7-2 15,-11 7 0-15,-2 11-1 16,-5 5-1-16,0 4-1 15,1 2 0-15,3-5-1 16,7-7 0-16,3-3 0 16,9-8 0-16,4-10 0 0,7-10 0 15,4-7-1-15,4-12 1 16,5-9 0-16,3-10 0 15,4-11 1-15,3-7-1 16,5-8-1-16,2-6 2 16,3-3-1-16,2 2 0 15,2 4 0-15,-4 9-2 16,-2 10 3-16,-2 11-2 15,-5 17 1-15,-3 14-1 16,-7 13-1-16,-2 11 1 16,-3 11-2-16,1 6 2 15,0 6-2-15,6 5-2 16,0-10-2-16,7 2-2 15,-2-18-11-15,20 6-20 16,-10-25 0-16,11-1 0 0,-9-23-2 16</inkml:trace>
  <inkml:trace contextRef="#ctx0" brushRef="#br2" timeOffset="23470.3425">18170 2889 101 0,'3'-36'39'16,"-17"-3"0"-16,5 19 1 15,-16 3-34-15,0 18 0 16,-11 12-2-16,-1 12-2 15,-1 8 0-15,-3 12 0 16,3 3 0-16,8 4-1 16,7-2 0-16,11-1 0 0,12-7-1 15,13-7 1-15,14-14-1 16,11-12 0-16,14-10 1 15,4-14-1-15,7-8-1 16,0-12 1-16,-2-5 0 16,-5-11 0-16,-8 1-1 15,-8 1 2-15,-10 2-3 16,-9 7 3-16,-12 9-2 15,-8 16 2-15,-1 15-1 16,-23 19-1-16,0 26 1 16,-6 20 0-16,-6 22 0 15,-7 18 0-15,1 15 1 16,-2 3-2-16,4 3 2 15,2-2-1-15,6-9 1 16,2-16-1-16,5-16 1 0,2-19 0 16,0-16-1-16,0-21 1 15,-3-16 0-15,1-22 0 16,2-16 0-16,4-17 1 15,4-18-2-15,7-15 0 16,14-13-2-16,10-9 2 16,15-4-1-16,12-1-1 15,13 9-2-15,1 1-5 16,16 26-11-16,-15-9-9 15,16 35-10-15,-12-1-3 16,7 21-2-16,-7-1 2 16</inkml:trace>
  <inkml:trace contextRef="#ctx0" brushRef="#br2" timeOffset="23904.3673">19788 2185 87 0,'17'-1'38'15,"-17"1"1"-15,2 15-1 16,-24 6-33-16,6 19-1 16,-8 10-1-16,-3 17 1 15,-3 11-1-15,-1 17 2 16,1 6-3-16,3 5 1 15,7 4-1-15,6-9-1 16,11-6-4-16,3-16-2 16,17-3-11-16,-8-36-21 15,20-7-3-15,-7-29 1 16,7-10-2-16</inkml:trace>
  <inkml:trace contextRef="#ctx0" brushRef="#br2" timeOffset="24347.3926">19411 2743 106 0,'-23'5'41'0,"2"-3"0"16,22 14 1-16,14-5-37 16,18-1-2-16,19-3-1 15,20-3-1-15,13-6 1 16,14-2 0-16,6-4-2 15,0-4 1-15,-7 1-1 16,-11 0 1-16,-16 3-1 16,-17 0 1-16,-19 6-1 15,-18 3 1-15,-17-1 0 16,-16 23-1-16,-10 0 1 0,-10 7-1 15,-6 10 1-15,-4 9-1 16,-1 6 1-16,4 5-1 16,13 2 0-16,14-3 0 15,18-8 0-15,20-11 2 16,20-15-2-16,18-17 0 15,12-16 0-15,7-19 0 16,-1-11 0-16,-10-13 0 16,-13-10 0-16,-17-2 0 15,-24-1 0-15,-22 4 0 16,-21 11-2-16,-14 6-1 15,-9 13-4-15,-6 1-9 16,20 28-11-16,-12-12-8 0,35 19-7 16,15-6-1-16,20 8 1 15</inkml:trace>
  <inkml:trace contextRef="#ctx0" brushRef="#br2" timeOffset="25638.4665">1391 4433 72 0,'0'0'39'0,"9"-19"0"15,-9 19 0-15,2-29-20 16,-2 29-13-16,-12-20-1 15,-4 17-2-15,-10 7 0 16,-8 11-1-16,-11 8 0 16,-3 8-1-16,-6 6 0 15,3 4 0-15,4 1 0 16,7-5-1-16,16-1 1 15,17-9-1-15,22-5 0 16,14-8 1-16,16-5-1 16,9-3 0-16,7-1 0 0,2 2 0 15,-3-1 1-15,-8 7-1 16,-15 3 0-16,-17 8 1 15,-17 8-1-15,-17 3 0 16,-18 3 0-16,-11 3 0 16,-7-1-1-16,-2-8-1 15,8 1-3-15,0-24-13 16,31 5-20-16,4-23-3 15,28-1 1-15,8-16-1 16</inkml:trace>
  <inkml:trace contextRef="#ctx0" brushRef="#br2" timeOffset="26029.4888">1760 4640 88 0,'-10'19'38'0,"-5"-9"0"16,15 7 1-16,0-17-29 15,20 15-5-15,9-17-1 16,13-5-2-16,6-6 1 16,5-3-1-16,-2-6 0 15,-1-3 0-15,-9-6 0 16,-11 3-1-16,-14-2 0 15,-10 0 0-15,-16 6 0 16,-10 4 0-16,-14 9-1 16,-10 10 1-16,-9 11-1 15,-10 19 1-15,-4 12-1 16,-3 15 1-16,8 10-1 0,6 5 1 15,17 3-1-15,15-5 1 16,20-7-2-16,25-12 0 16,30-19-2-16,22-18-2 15,27-10-6-15,-1-30-17 16,29 2-12-16,-10-23 0 15,9 4-1-15,-21-15 1 16</inkml:trace>
  <inkml:trace contextRef="#ctx0" brushRef="#br2" timeOffset="26583.5205">2589 4521 111 0,'-27'17'39'16,"-9"-4"2"-16,11 22-4 0,-3 0-34 16,8 12-1-16,4 6-1 15,4 8 1-15,0 6-1 16,2 0 0-16,3-5 0 15,4-2 0-15,1-10 1 16,-2-12-2-16,5-12 2 16,-1-13-2-16,0-13 0 15,7-22 0-15,-1-10-1 16,3-13 0-16,3-11 0 15,1-8 1-15,2-12 0 16,4-2-1-16,6 0 2 16,-2 5-1-16,5 9 0 15,1 10 0-15,1 10 1 16,3 12-1-16,0 13 0 0,-1 14 0 15,1 11 0 1,-4 7 1-16,-2 10-1 0,4 6-1 16,-6 5 1-16,-3 4-1 15,-6 3 0-15,-5 3 1 16,-9-1-1-16,-8 0 1 15,-8-1 0-15,-11-4 0 16,-8-6 1-16,-5-4-1 16,-4-4 1-16,-3-7-1 15,2-2 0-15,1-3 1 16,0 0-2-16,7 5 2 15,2 6 0-15,-1 9-1 16,3 9 0-16,1 18 0 16,-2 12 1-16,3 8-1 15,1 11 0-15,2-2-2 16,8-1-5-16,2-17-9 0,24 4-18 15,-8-27-6-15,18-14-2 16,-2-20-1-16</inkml:trace>
  <inkml:trace contextRef="#ctx0" brushRef="#br2" timeOffset="27321.5627">3752 4602 72 0,'-3'-11'37'0,"-5"-10"-1"16,0 11-15-16,-13-19 7 16,2 15-21-16,-10-1 0 15,0 9-2-15,-8 6 0 16,-3 14 0-16,-10 10-1 15,1 12 0-15,-5 11-1 16,1 10-1-16,4 4 0 16,7 0-1-16,8-1-1 15,12-5 1-15,16-9-1 16,20-12 0-16,17-13 0 15,13-16 0-15,15-18 1 16,11-13-1-16,6-15 0 16,3-14 0-16,-1-8 0 15,-3-5 0-15,-11 1 0 0,-12 3-1 16,-12 7 1-16,-11 13 1 15,-12 13-1-15,-13 16 0 16,-4 15 0-16,-25 23 1 16,4 11-1-16,-3 9 0 15,-1 12-1-15,7 5 1 16,4 2-1-16,8-3-1 15,14-7-1-15,11-13-2 16,18-6-4-16,0-24-14 16,24 4-9-16,-4-26-8 15,8 2 0-15,-7-18 0 16</inkml:trace>
  <inkml:trace contextRef="#ctx0" brushRef="#br2" timeOffset="28014.6024">4353 4733 76 0,'0'0'39'0,"-10"8"-2"15,0 15 2-15,-9-3-22 16,4 15-12-16,-4 0-2 15,4 5 0-15,1-2-1 16,4 1-1-16,5-8 0 16,4-5 0-16,5-11 0 15,8-11 0-15,4-14 0 16,4-11-1-16,5-11 0 15,2-11 0-15,-3-6 0 16,2-10 0-16,-2-1 0 16,-3 2-1-16,-2 9 1 15,-7 6 0-15,1 7 0 16,-4 13 0-16,2 9 0 0,2 11 1 15,2 9-1-15,3 6 1 16,10 1-1-16,9 2 1 16,9-3-1-16,9-2 0 15,5-5 0-15,5-4 0 16,0-4 0-16,-2 0-1 15,-13-3 2-15,-8 0-1 16,-18 2 0-16,-11 0 1 16,-13 4 0-16,-22 5 1 15,-7 3-1-15,-11 4 1 16,-8 4 0-16,-3 10-1 15,-1 5 1-15,4 4-1 16,6 4 0-16,9 0-1 0,9 3 1 16,12-4-1-16,17-6 0 15,16-5 0-15,12-12 0 16,9-11 0-16,9-12-1 15,6-9 1-15,-4-11 0 16,3-6 0-16,-7-6 1 16,-7-1-1-16,-11-3 0 15,-5 6 0-15,-10 7 1 16,-7 6-1-16,-4 13 0 15,-5 12 0-15,-10 13 0 16,0 13 0-16,0 11-1 16,2 8 1-16,0 4-1 15,7-1 0-15,7-2 0 16,7-11-2-16,15-9-3 0,7-23-4 15,28-6-12-15,-12-35-4 16,31 1-9-16,-11-33-4 16,15-6-1-16,-7-25 2 15</inkml:trace>
  <inkml:trace contextRef="#ctx0" brushRef="#br2" timeOffset="28185.6121">5928 4009 111 0,'-29'42'40'15,"-20"15"1"-15,9 26-3 16,-12 3-31-16,15 14-5 15,6 6-2-15,8-2-1 16,8-1-2-16,4-14-2 16,13 1-8-16,-10-34-20 15,18-5-7-15,-15-30-1 0,11-11 0 16</inkml:trace>
  <inkml:trace contextRef="#ctx0" brushRef="#br2" timeOffset="28373.6229">5528 4429 112 0,'-11'6'41'0,"-3"1"2"16,24 15-3-16,1-5-37 16,25-3-2-16,13-2-2 15,12-4-1-15,9 1-7 16,-6-20-15-16,22 11-16 15,-21-12-1-15,3 5-1 16,-15-9 1-16</inkml:trace>
  <inkml:trace contextRef="#ctx0" brushRef="#br2" timeOffset="28711.6423">6044 4645 109 0,'-23'30'40'0,"16"3"0"16,2-22-9-16,29-1-27 15,1-9 0-15,18-5-2 16,7-8 0-16,9-5-1 15,-1-9 1-15,1-2-2 16,-5-6 0-16,-11 0 0 16,-10 1 0-16,-18 2 1 15,-15 5-1-15,-17 6 1 0,-16 11-1 16,-12 11 2-16,-11 12-1 15,-5 15 1-15,-1 12 0 16,1 9-1-16,9 7 1 16,9 3-1-16,16-2-1 15,16-4 0-15,21-9-1 16,19-11-3-16,28-10-5 15,11-29-7-15,38 8-11 16,-6-37-9-16,41 3-6 16,6-21-1-16,25-10 0 15</inkml:trace>
  <inkml:trace contextRef="#ctx0" brushRef="#br2" timeOffset="29649.6959">7632 4553 98 0,'0'-23'37'16,"0"23"2"-16,2-27-6 16,-2 27-30-16,0 0 1 15,0 21-2-15,-10 3 1 0,0 16 0 16,-8 7-1-16,0 9 1 15,-3 4-2-15,-1 1 1 16,1-4-1-16,3-8 0 16,-1-7 0-16,10-13 0 15,2-12-1-15,7-17 0 16,13-11 1-16,4-12-1 15,5-15 1-15,5-6-1 16,4-9 1-16,-4-2 0 16,2-5-1-16,-4 5 1 15,-5 4-1-15,-4 10 1 16,-6 11-1-16,-1 9 0 15,-9 21 0-15,0 0 0 16,11 3 0-16,-7 16 1 0,1 7-1 16,9 4 0-16,3-1 0 15,8-2 0-15,7-8 1 16,10-5-1-16,9-13 1 15,7-8-1-15,3-12 1 16,2-8 0-16,-5-2 0 16,-5-4-1-16,-6 3 1 15,-10 3-1-15,-13 5 1 16,-8 9-1-16,-16 13 0 15,5 10 1-15,-12 15-2 16,-6 11 1-16,-1 11 0 16,-2 5-1-16,6 7 0 15,-1 3 1-15,9-2-3 16,6-10-1-16,16-11-2 0,3-19-3 15,22-3-6-15,-3-37-8 16,24 4-12-16,-8-23-3 16,12-6-2-16,-11-17 3 15</inkml:trace>
  <inkml:trace contextRef="#ctx0" brushRef="#br2" timeOffset="29832.7064">8912 4414 100 0,'0'0'39'16,"0"0"1"-16,-20 33-3 15,-11 1-28-15,7 19-4 16,1 8-3-16,4 5 0 15,2 4-1-15,5-2-1 16,12-5-2-16,5-15-1 0,11-5-4 16,1-33-10-1,16 1-19-15,-9-29-4 0,12-9 0 16,-8-22 0-16</inkml:trace>
  <inkml:trace contextRef="#ctx0" brushRef="#br2" timeOffset="29982.715">8943 4182 110 0,'-27'-36'40'15,"14"22"1"-15,-1 2-5 16,14 12-39-16,28 15-22 16,-6-9-15-16,26 12 1 15,5-6-3-15,23 12 3 16</inkml:trace>
  <inkml:trace contextRef="#ctx0" brushRef="#br2" timeOffset="30199.7274">9631 4528 115 0,'-66'32'41'0,"11"15"0"16,-12-17-9-16,14 15-29 15,3-3-1-15,14-4-2 16,8-2-1-16,10-7-1 15,14-6-3-15,4-23-5 16,25 8-18-16,-10-26-12 16,10 2 1-16,-11-18-2 15,6 3 3-15</inkml:trace>
  <inkml:trace contextRef="#ctx0" brushRef="#br2" timeOffset="30356.7363">9362 4554 77 0,'0'0'40'0,"-2"-16"0"16,11 28 1-16,-9-12-14 15,16 37-22-15,0-7-1 16,11 6-1-16,3 1-2 15,8-1-1-15,5-5-3 16,5-14-5-16,15 3-23 16,-9-30-10-16,12 1 0 15,-5-25-2-15</inkml:trace>
  <inkml:trace contextRef="#ctx0" brushRef="#br2" timeOffset="30589.7497">10387 3809 94 0,'-30'11'41'0,"0"34"2"16,-15 6-1-16,13 23-19 16,-4 1-20-16,4 12-2 15,7 6 1-15,7-1-2 16,7 0-1-16,6-6-2 15,11-6-3-15,-4-19-10 16,18 9-12-16,-16-30-14 16,14-5 0-16,-14-24 0 15,10-7 0-15</inkml:trace>
  <inkml:trace contextRef="#ctx0" brushRef="#br2" timeOffset="31418.7971">10021 4393 75 0,'-21'13'41'15,"19"15"-1"-15,0-9 1 16,28 10-11-16,1-14-26 16,15-4 0-16,11-9-1 15,9-8-1-15,3-4 0 16,0-6-1-16,-2-3 0 15,-10 0 1-15,-10 0-1 16,-11 5-1-16,-9 5 1 0,-8 4 0 16,-15 5-1-16,0 19 0 15,-9 4 0-15,-5 10 1 16,-2 8-1-16,-4 8 0 15,2 6 0-15,2 1 0 16,6-5 0-16,8-6 0 16,10-9 0-16,14-15 0 15,7-15 0-15,14-18-1 16,8-14 2-16,6-14-2 15,1-11 2-15,0-8-1 16,-4-3 0-16,-6 0 0 16,-9 6 0-16,-10 11 1 15,-8 9 0-15,-12 16 0 16,-9 20-1-16,0 0 0 15,-19 29 0-15,1 3-1 0,1 12 0 16,-3 0-1-16,7 3-2 16,0-7-1-16,13-3-3 15,0-17-5-15,26 4-6 16,-11-32-3-16,28 8-1 15,-10-29 1-15,21 7 6 16,-7-10 14-16,-3-5 4 16,0 7 6-16,-18-10 8 15,6 25 4-15,-28-12 1 16,8 31 0-16,-28-6-4 15,5 24-11-15,-10 8-2 16,1 12-1-16,-3 7-1 16,0 9 0-16,3-1 0 15,3 0-1-15,3-5 0 0,3-10-1 16,5-10 1-16,5-12-1 15,1-20 0-15,12-4 1 16,-1-18-1-16,3-12 0 16,3-13 1-16,1-6 0 15,2-9 0-15,-2-4-1 16,-1 0 2-16,1 6-1 15,-4 5 1-15,-1 9-1 16,-3 9 0-16,1 13-1 16,-2 9-2-16,-9 15-4 15,21 5-6-15,-21-5-9 16,25 15-6-16,-25-15-6 15,44 8-7-15,-14-13-4 16,21 6 3-16</inkml:trace>
  <inkml:trace contextRef="#ctx0" brushRef="#br2" timeOffset="32002.8304">11815 4496 66 0,'-26'11'37'0,"5"8"-1"16,0-14-12-16,18 19 6 15,3-24-23-15,3 16 0 16,16-17-2-16,12-4-2 15,6-10 1-15,9-3-1 16,4-6 0-16,1-3-1 16,-7 1 0-16,-7-2-1 15,-9 4 0-15,-10 5 0 0,-13 4-1 16,-5 15 1-16,-28-9-1 15,-1 16 1-15,-8 8-1 16,-9 8 1-16,-4 7-1 16,-1 7 1-16,7 4 0 15,6 1-1-15,11-1 0 16,16-2 0-16,16-5-1 15,22-11-4-15,23-1-5 16,9-27-10-16,31 3-17 16,-3-19-3-16,18 1 1 15,-7-20-2-15</inkml:trace>
  <inkml:trace contextRef="#ctx0" brushRef="#br2" timeOffset="32294.8472">12595 4300 118 0,'-50'2'40'0,"5"17"-1"16,-9-9-7-16,13 17-30 15,11 0 1-15,14 3-3 16,11-3 1-16,16-5-1 16,21-4 1-16,8-3-1 15,10-4 1-15,-1-1-1 16,-3-1 1-16,-4 6 0 15,-13 5 0-15,-17 9 0 16,-24 8 0-16,-14 8-1 16,-19 3 1-16,-6 5 0 15,-4 0-2-15,0-7-1 0,9-2-5 16,8-21-4-16,30 0-6 15,-1-33-11-15,37 2-15 16,4-22 1-16,15-5-1 16,4-17 1-16</inkml:trace>
  <inkml:trace contextRef="#ctx0" brushRef="#br2" timeOffset="32754.8735">13478 4541 105 0,'14'2'41'0,"2"-14"1"16,23 6-3-16,-2 1-34 15,22-7-3-15,9 1-2 16,7 1-3-16,14 12-17 15,-14-12-18-15,11 9-4 16,-7-11 1-16,5 8-1 16</inkml:trace>
  <inkml:trace contextRef="#ctx0" brushRef="#br2" timeOffset="33263.9026">14848 4231 65 0,'11'-5'38'0,"-11"5"-1"16,23 4 3-16,-23-4-12 15,28 21-22-15,-15 6-2 16,4 14 0-16,-5 10 0 16,2 11-1-16,-7 9 0 15,-8 7-1-15,-8 3-1 16,-11 0 0-16,-12-4 1 15,-8-7-1-15,-6-11 1 16,-4-11-3-16,5-20-1 16,4-22-2-16,21-10-11 15,-2-34-22-15,29-9-4 0,2-26 1 16,24-8-4-16</inkml:trace>
  <inkml:trace contextRef="#ctx0" brushRef="#br2" timeOffset="33405.9108">14813 3810 88 0,'-38'-3'40'0,"9"20"0"16,-2 0-3-16,16 9-17 16,29 1-56-16,-2-13-4 15,28 10 0-15,5-9-1 16</inkml:trace>
  <inkml:trace contextRef="#ctx0" brushRef="#br2" timeOffset="33789.9327">15438 4169 110 0,'-18'26'41'0,"-9"-9"-1"16,9 15 1-16,-13-9-35 16,10 9-3-16,0 4 0 15,7 6-1-15,3 4-1 16,6 2 0-16,6-3 0 15,10-5-1-15,11-6 1 16,8-10-1-16,10-16 1 16,8-14-1-16,5-12 1 15,4-12-1-15,-1-11 1 16,0-6-1-16,-7-6 2 15,-3-2-2-15,-6 7 0 0,-7 7 0 16,-8 11 0-16,-12 10 0 16,-13 20 0-16,2 12 0 15,-13 17 0-15,-5 9 0 16,-3 10-2-16,2 3-1 15,7 5-3-15,6-12-3 16,25 5-11-16,-1-32-15 16,31 2-6-16,1-23 1 15,23-5-2-15</inkml:trace>
  <inkml:trace contextRef="#ctx0" brushRef="#br2" timeOffset="34104.9507">16444 4170 101 0,'-32'-8'40'16,"0"18"2"-16,-11-2-3 15,13 15-19-15,-3-3-17 16,5 6-1-16,13-3-1 16,12 3-1-16,12-3 0 15,13-4-1-15,8 0 1 16,6-2 0-16,2-2-1 15,1-1 1-15,-8 0 0 16,-6 4 0-16,-10 2 0 16,-8 2 1-16,-9 1-1 15,-8 2 0-15,-4-1 0 16,-4 0 0-16,1-3-1 15,0-4-2-15,7-4-2 16,0-10-5-16,20 7-13 16,-10-24-12-16,21 7-7 0,-3-17 2 15,19 0-1-15</inkml:trace>
  <inkml:trace contextRef="#ctx0" brushRef="#br2" timeOffset="34308.9623">17026 3787 110 0,'-20'26'40'0,"-3"36"1"16,-20 6-1-16,6 18-32 16,-13 9-5-16,5 5-1 15,2 3-2-15,5-9-2 0,8-4-4 16,1-23-14-16,27 3-17 15,-10-29-5-15,17-10 1 16,-5-31 0-16</inkml:trace>
  <inkml:trace contextRef="#ctx0" brushRef="#br2" timeOffset="34474.9718">16619 4312 97 0,'-15'-30'42'16,"15"18"1"-16,-2-2-1 15,23 22-15-15,0-5-25 16,15-2-3-16,17 6-9 15,-8-22-14-15,25 14-17 16,-6-16-2-16,12 2 0 16,-6-12-2-16</inkml:trace>
  <inkml:trace contextRef="#ctx0" brushRef="#br2" timeOffset="35104.0078">18253 3955 77 0,'21'-20'38'15,"-10"-7"-1"-15,2 14 1 16,-14-7-22-16,1 20-13 15,-13 25 1-15,-1 12 0 16,-9 17 0-16,-3 18 0 16,-1 8-2-16,1 13 0 15,2 2 0-15,6 1-2 16,9-5-1-16,10-10-2 15,16-12-2-15,2-29-15 0,24 1-19 16,-4-30-1-16,18-6 0 16,-5-25 0-16</inkml:trace>
  <inkml:trace contextRef="#ctx0" brushRef="#br2" timeOffset="35307.0195">18568 4287 80 0,'-20'4'41'0,"-10"4"-1"16,8 24 0-16,-12 1-11 15,10 13-28-15,3 3 0 16,7 0 0-16,6 4-2 16,8-6 0-16,9-4-3 15,9-13-1-15,14 0-16 0,-4-29-18 16,16-4-1-16,-6-23 0 15,10-4 0-15</inkml:trace>
  <inkml:trace contextRef="#ctx0" brushRef="#br2" timeOffset="35443.0271">18622 3861 77 0,'-36'-44'35'0,"10"22"-2"16,4 12-3-16,5 7-45 15,17 3-19-15,0 12 0 16,18-2-2-16</inkml:trace>
  <inkml:trace contextRef="#ctx0" brushRef="#br2" timeOffset="35697.0418">19080 3681 105 0,'-9'29'40'0,"-16"-2"1"15,7 23-1-15,-10 3-35 16,4 17-2-16,2 11 0 15,5 10-2-15,1 7 0 16,6 5-1-16,4-4 0 16,7-4-2-16,8-7-1 15,3-15-3-15,10-6-8 16,-5-34-17-16,19-2-10 15,-7-29 0-15,12-8 0 0</inkml:trace>
  <inkml:trace contextRef="#ctx0" brushRef="#br2" timeOffset="35953.0564">19257 4149 113 0,'-37'-6'41'0,"2"24"0"15,-16-1-2-15,8 14-35 16,-9 4-1-16,12 0-1 15,5-1 0-15,13-1-2 16,14-2 1-16,18-4 0 16,22-6-1-16,14-5 0 15,16-2-1-15,9-5-1 0,8-1-2 16,0-10-2-16,9 9-14 15,-22-22-11-15,9 10-12 16,-23-12 1-16,1 4-1 16</inkml:trace>
  <inkml:trace contextRef="#ctx0" brushRef="#br2" timeOffset="36306.0766">19552 4395 112 0,'9'11'40'0,"1"-14"2"15,22 6-10-15,7-14-28 0,8-1-1 16,4-5 0 0,5 0-1-16,-3-3 0 0,-4 1 0 15,-8 0-1-15,-11 2 1 16,-11-4-2-16,-7 0 2 15,-15 1-2-15,-11 2 0 16,-7 4 1-16,-10 1-1 16,-10 13 0-16,-5 7 0 15,-5 13 0-15,-1 12 0 16,0 11 0-16,6 7 0 15,8 4 1-15,12 0-1 16,16-1-1-16,15-10-1 16,22-6-3-16,9-22-6 15,29 9-22-15,-7-32 0 16,21 2-9-16,-3-15-2 15</inkml:trace>
  <inkml:trace contextRef="#ctx0" brushRef="#br2" timeOffset="37065.1199">21275 4201 67 0,'0'0'39'16,"-4"-27"-2"-16,4 27 3 15,-28-30-18-15,6 28-13 0,-18-3-3 16,-3 14 0-16,-8 2-2 16,-1 16 0-16,-1 5-1 15,-2 9-1-15,6 4 0 16,7 5-1-16,8 1-1 15,12-3 0-15,13-2 0 16,14-7 0-16,13-6-1 16,12-10 1-16,16-8 0 15,7-11-1-15,8-13 1 16,3-9-1-16,2-11 0 15,-1-9 0-15,-6-7 0 16,-7-4 0-16,-7 0 0 16,-9 0 0-16,-9 7-1 15,-9 4 1-15,-7 10 0 0,-7 14 1 16,-4 14-1-16,0 0 1 15,-22 26 0-15,8 8 0 16,-2 7 0-16,2 6 0 16,-1 6 1-16,6-4-1 15,4-1-1-15,10-10-1 16,9-6-1-16,3-10-2 15,13-5-2-15,-5-25-10 16,21 9-10-16,-14-23-10 16,10-1 0-16,-11-9 0 15,7 2 1-15</inkml:trace>
  <inkml:trace contextRef="#ctx0" brushRef="#br2" timeOffset="37395.1389">21738 4315 95 0,'0'0'37'16,"0"0"3"-16,3 13-5 0,-18 2-26 15,4 15-2-15,-9 4-2 16,2 6-2-16,-2 1 0 15,2 1-1-15,0-6 0 16,7-1 0-16,3-10-1 16,5-6-1-16,3-19 1 15,20 3-1-15,3-20 1 16,7-9 0-16,9-9 0 15,8-5 0-15,4-5 0 16,2-3 1-16,-2 4-1 16,0 4 1-16,-8 9-1 15,-6 9 1-15,-8 11-2 16,-8 14 0-16,-7 12 0 15,-7 14 0-15,-7 10-2 0,-4 6-3 16,3 14-4-16,-10-17-10 16,19 21-8-16,-13-29-9 15,24 2-7-15,3-20 0 16,18-9 0-16</inkml:trace>
  <inkml:trace contextRef="#ctx0" brushRef="#br2" timeOffset="39835.2785">1570 6119 65 0,'0'0'36'15,"-20"-25"-1"-15,-1 20 2 16,-13-16-17-16,1 14-14 15,-17 5 0-15,0 10 0 16,-11 4-1-16,1 15 0 16,-3 2-1-16,4 9 0 15,4 1-1-15,9 4 0 16,12-2-1-16,16 0-1 15,18-6 0-15,24-7 0 0,18-8 0 16,16-11-1-16,12-8 1 16,10-10-1-16,7-12 1 15,1-12-1-15,-6-10 1 16,-9-6-1-16,-7 0 1 15,-15-3-1-15,-13 4 1 16,-12 4-1-16,-12 9 1 16,-10 10-1-16,-9 13 0 15,-9 13 0-15,-6 16 0 16,-3 14 0-16,1 10-1 15,-1 12 1-15,4 5-1 16,8 3 0-16,9-1-2 16,7-10-2-16,22-4-2 15,7-29-12-15,27 0-18 16,-1-26-3-16,16-3 0 0,-2-22 1 15</inkml:trace>
  <inkml:trace contextRef="#ctx0" brushRef="#br2" timeOffset="40199.2991">2355 6062 105 0,'0'0'37'15,"-20"2"3"-15,3 23-3 16,-4 1-32-16,2 12 0 16,-2 4-2-16,6 5 0 15,4-2-1-15,6 1-1 16,5-8 1-16,11-9-1 15,8-13 0-15,8-8-1 16,6-14 1-16,7-7 0 16,3-12-1-16,4-7 1 0,0-5 0 15,-2-3-1-15,-4-1 1 16,-7 6 0-16,-7 4-1 15,-6 4 1-15,-6 7 0 16,-6 9-1-16,-9 11 1 16,0 0-1-16,-5 14 0 15,-2 5 0-15,1 9 0 16,3 3 0-16,1 4-1 15,5 1 0-15,10-1-3 16,5-9-1-16,18 1-9 16,-3-27-14-16,19 0-12 15,-1-23 0-15,14-8-1 16,-5-20 1-16</inkml:trace>
  <inkml:trace contextRef="#ctx0" brushRef="#br2" timeOffset="40419.3119">3463 5460 96 0,'-25'2'39'0,"0"40"0"16,-14 13 1-16,8 24-31 16,-16 7-3-16,5 10-1 15,1 5-2-15,5 1-1 16,10-8 0-16,6-8-2 15,11-11-4-15,5-19-2 16,15-4-13-16,-7-31-19 16,12-11-2-16,-4-25 1 0,8-7-2 15</inkml:trace>
  <inkml:trace contextRef="#ctx0" brushRef="#br2" timeOffset="40882.3384">3116 5925 112 0,'-15'2'39'16,"18"19"1"-16,-2-6-1 15,23 8-35-15,3-2-1 16,13 1-1-16,10-6 0 16,7-2 0-16,8-6-1 15,3-6 0-15,-2-3-1 16,-4-4 1-16,-4-5 0 15,-7-3-1-15,-9 1 1 0,-9-1 0 16,-7 0-1-16,-10 4 2 16,-16 9-1-16,6-12 0 15,-6 12 1-15,-23 13-2 16,1 6 0-16,-5 7 0 15,0 6 0-15,1 8 0 16,2 2 0-16,8 4 0 16,8-3 0-16,14-4 0 15,11-7 0-15,13-10 0 16,12-11 0-16,8-12 0 15,6-13 0-15,1-10 0 16,1-11 0-16,-5-5 0 16,-11-5 0-16,-11-1 0 15,-14 2 0-15,-17 1-2 16,-12 10 0-16,-12 4-1 0,-5 9-2 15,-5 5-3-15,14 19-8 16,-12-12-17-16,32 8-5 16,-12 12-2-16,29-1 0 15</inkml:trace>
  <inkml:trace contextRef="#ctx0" brushRef="#br2" timeOffset="41471.3721">4470 5953 80 0,'0'0'42'15,"-10"15"-3"-15,-9-6 3 16,10 20-12-16,-11-7-24 0,-1 12 0 16,0 1-4-16,0 7 1 15,2 0-1-15,3 3-1 16,2-6 1-16,4-2-2 15,6-8 0-15,5-8 0 16,-1-21 0-16,22 4 0 16,-4-21 0-16,2-11-2 15,4-6 2-15,1-10 0 16,0-5 0-16,-2 1 0 15,-2 3 0-15,-7 3 0 16,-3 11 0-16,-3 5 0 16,-4 11 0-16,-4 15 0 15,0 0 2-15,0 0-2 16,4 27 0-16,-3-6 0 0,3 2 0 15,4 3 0-15,3-3 0 16,7-6 0-16,2-4 0 16,8-9 0-16,1-6 0 15,7-10 0-15,1-5 0 16,-1-6 0-16,1-5 0 15,-3 1 0-15,-5 0 0 16,-3 2 0-16,-4 5 0 16,-4 9 0-16,-18 11 0 15,14 7 0-15,-18 11 0 16,-2 14 0-16,-4 6 0 15,1 9 0-15,-1 4 0 16,1 0-4-16,8 1-2 16,3-14-3-16,19 4-7 0,-7-32-7 15,24 10-7-15,-9-32-5 16,16 3-4-16,-5-18-1 15,8-4 3-15</inkml:trace>
  <inkml:trace contextRef="#ctx0" brushRef="#br2" timeOffset="42105.4083">5384 6009 81 0,'0'0'40'16,"-5"-14"1"-16,5 14 1 16,-18-21-13-16,18 21-23 15,-26-16-1-15,12 9-2 16,-4 7-1-16,-3 8 0 15,-3 7 0-15,-3 13 0 0,-4 7-2 16,1 9 0-16,1 4 0 16,4-1 0-16,6 1 0 15,8-6 0-15,10-10 0 16,11-12 0-16,11-10 0 15,12-15 0-15,5-11 0 16,8-12 0-16,3-8 0 16,0-5 0-16,-1-3 0 15,-5 2 0-15,-8 8 0 16,-10 6 0-16,-7 10 0 15,-18 18 0-15,0 0 0 16,-1 23 0-16,-10 4 0 16,-2 7 0-16,4 5 0 15,1 0 0-15,7-2 0 16,6-8 0-16,11-6-7 0,5-21-3 15,17 2-6-15,-6-32-6 16,24 7-2-16,-17-28-7 16,20 4-4-16,-16-18-1 15,7 7 8-15,-15-19 6 16,3 2 18-16,0 13 18 15,-20-9 5-15,8 28 6 16,-20-5 9-16,7 27 1 16,-18 4-4-16,5 40-2 15,-21 5-10-15,4 25-12 16,-12 9-1-16,2 12-3 15,-6 7 1-15,5 4-2 16,1-4 1-16,5-10-3 0,10-7-3 16,-1-17-3-16,17-6-7 15,-4-43-12-15,22 13-7 16,-8-35-10-16,10-4 1 15,-12-22-1-15,7-4 3 16</inkml:trace>
  <inkml:trace contextRef="#ctx0" brushRef="#br2" timeOffset="42305.4198">5715 5966 127 0,'-10'20'43'0,"6"-3"1"16,17-3-3-16,17-21-41 15,10 1 0-15,13-4 0 16,6-7 0-16,5 1 0 15,2-6-3-15,2 7-8 16,-16-12-4-16,10 23-13 0,-32-14-7 16,6 16-8-16,-16-4 2 15,4 11 2-15</inkml:trace>
  <inkml:trace contextRef="#ctx0" brushRef="#br2" timeOffset="42519.432">6395 5918 106 0,'0'14'42'16,"-11"-2"1"-16,5 15-1 15,-17 10-24-15,1 8-14 16,-4 8-4-16,2 7 0 16,-3 4 0-16,1 0 0 0,6-5 0 15,3-10 0-15,12-11 0 16,8-24-9-16,24-5-6 15,-5-33-8-15,26 2-8 16,-11-32-10-16,12-7 0 16,-7-21-1-16,1-7 2 15</inkml:trace>
  <inkml:trace contextRef="#ctx0" brushRef="#br2" timeOffset="42633.4385">6413 5596 113 0,'-24'1'40'0,"-7"5"-2"15,6 7-13-15,32 3-61 16,-26-11-5-16,19-5-1 15,-13 10-1-15</inkml:trace>
  <inkml:trace contextRef="#ctx0" brushRef="#br2" timeOffset="43241.4733">7006 5929 117 0,'-51'15'40'0,"7"21"-5"16,-26-7-2-16,8 21-25 15,-1 2-2-15,12 6-1 16,11 0-2-16,19-1-1 15,16-8-1-15,19-11-2 16,32-7-3-16,17-21-9 16,33 2-13-16,-7-20-15 15,21 1-1-15,-7-14-2 16,7 4 1-16</inkml:trace>
  <inkml:trace contextRef="#ctx0" brushRef="#br2" timeOffset="44226.5295">8229 5898 103 0,'0'0'36'0,"0"0"3"15,0 0-9-15,-20 30-25 16,4 4-3-16,-6 7 3 16,1 13-2-16,-4 3 2 15,4 4-2-15,1-3-1 16,9-4 1-16,6-10-2 0,11-8 1 15,10-16-1-15,12-9 0 16,9-16 0-16,9-11 0 16,5-14 0-16,6-7 0 15,-1-9 0-15,-4-4-1 16,-6 0 1-16,-7 0 0 15,-9 7-1-15,-7 6 0 16,-10 11 1-16,-8 7-1 16,-5 19 0-16,-12-1 0 15,1 17 0-15,-3 10 0 16,4 8 0-16,-1 6 0 15,3 5 0-15,8 0 0 16,8-4 0-16,6-4 0 16,8-9 1-16,5-9-1 0,4-8 1 15,1-13 0-15,2-11 0 16,-2-7 1-16,0-11-2 15,-6-5 0-15,-1-7 0 16,-6-1 0-16,-2-1 0 16,-1 2 0-16,-1 5-5 15,-6 4 1-15,5 11-3 16,-6 0-6-16,14 23-11 15,-15-10-7-15,15 16-9 16,-6-4 1-16,18 9 1 16,-3-6 1-16</inkml:trace>
  <inkml:trace contextRef="#ctx0" brushRef="#br2" timeOffset="44646.5536">9428 5933 77 0,'0'0'40'15,"-5"-27"-3"-15,5 27 3 16,-38-17-12-16,14 19-22 15,-12 4-1-15,1 15 0 16,-8 5 1-16,0 16-4 16,-2 4 2-16,5 7-3 15,4 3 3-15,8-2-4 16,6-4 0-16,11-5 0 15,15-10 0-15,9-10 0 16,11-12 0-16,11-11 0 16,10-10 0-16,2-7 0 0,3-11 0 15,1-2 0 1,-7-6 0-16,-6 0 0 0,-5-1 0 15,-13 8 0-15,-5 3 0 16,-10 6 0-16,-5 18 0 16,0 0 0-16,0 0 0 15,-17 23 0-15,6 3 0 16,2 4 0-16,4 3 0 15,2-2-2-15,10 2-6 16,1-17-6-16,24 8-8 16,-8-29-6-16,27 5-7 15,-5-22-4-15,17-1-1 16,-3-18 2-16</inkml:trace>
  <inkml:trace contextRef="#ctx0" brushRef="#br2" timeOffset="44998.5738">10015 5904 87 0,'-37'-1'39'0,"2"15"0"15,-13-3 3-15,8 18-15 16,-4-7-21-16,5 7-1 16,7-3 0-16,8 4-3 15,13-4 1-15,13-3-3 16,15-6 0-16,12-6 0 15,14-9 0-15,9-4 0 16,4-3 0-16,-2-3 0 16,-1 0 0-16,-8-1 0 15,-9 6 0-15,-13 7 0 16,-13 6 0-16,-12 7 0 0,-10 8 0 15,-6 5 0-15,-5 3 0 16,0 2 0-16,-5-1 0 16,3-3 0-16,8-2-2 15,0-12-4-15,17 0-6 16,0-17-9-16,17-4-6 15,-4-19-9-15,22 0-5 16,-1-17-1-16,18-5 3 16</inkml:trace>
  <inkml:trace contextRef="#ctx0" brushRef="#br2" timeOffset="45404.5968">10707 5477 107 0,'-19'-3'41'0,"5"26"1"16,-15 2-2-16,6 10-35 15,0 17-2-15,-1 9 1 16,-2 11 0-16,4 5-1 16,-1 2 0-16,5 2 0 15,3-5-3-15,2-9 0 16,6-9 0-16,2-10 0 15,6-13 0-15,5-12 0 16,8-15 0-16,7-12 0 16,2-11 0-16,4-9 0 15,-1-3 0-15,7-6 0 16,-4 0 0-16,0 3 0 15,-7 4 0-15,-6 10 0 16,-3 12 0-16,-13 4 0 0,8 14 0 16,-11 5 0-16,1 8 0 15,0-1 0-15,6 5-5 16,0-10-4-16,17 7-7 15,-8-25-6-15,24 10-7 16,-13-23-6-16,19 0-5 16,-7-14 1-16,12-4 2 15</inkml:trace>
  <inkml:trace contextRef="#ctx0" brushRef="#br2" timeOffset="45615.6089">11233 5909 87 0,'0'0'41'15,"0"0"-2"-15,-16 19 3 16,5 18-12-16,-12 4-23 0,1 8-4 15,-6 4 1-15,6 6-2 16,1-1-2-16,9-2 0 16,2-7-4-16,6-14-1 15,12-5-6-15,-8-30-10 16,37 8-10-16,-19-29-10 15,19-7 1-15,-8-21-1 16,13-6 2-16</inkml:trace>
  <inkml:trace contextRef="#ctx0" brushRef="#br2" timeOffset="46576.664">11463 5633 105 0,'0'0'36'0,"-14"4"5"16,12 17-2-16,-13-4-34 15,15 8 0-15,3 2-4 16,7 0 3-16,4 2-3 15,4-2 1-15,0-1-1 16,0-2 1-16,-2-1 1 16,-5 5-3-16,-4 1 3 15,-6 3-3-15,-7 4 3 16,-2 2-1-16,-5 1 0 16,0-1-2-16,1-5 0 15,1-4 0-15,7-9 0 16,4-20 0-16,10 6 0 15,7-22 0-15,9-12 0 16,3-8 0-16,4-6 0 0,8-6 0 16,-4 1 0-16,1 3 0 15,-5 10 0-15,-9 7 0 16,-9 16 0-16,-15 11 0 15,8 15 0-15,-16 8 0 16,2 8 0-16,-3 6 0 16,4 3 0-16,9-3-5 15,14-4 0-15,8-10-2 16,16-1-2-16,5-18-5 15,21 6-6-15,-12-27-4 16,19 7-7-16,-18-16 23 16,0 1 6-16,-5-4 3 15,-18-6 4-15,-1 11 6 16,-25-14 6-16,11 22 9 15,-30-12 4-15,11 28-18 0,-17-22-7 16,-1 21 1-16,-13 7-1 16,-2 6-1-16,-7 7-1 15,-2 5-3-15,0 5 0 16,2 6 0-16,7-1 0 15,9 3 0-15,9-3 0 16,9-3 0-16,13-8 0 16,10-7 0-16,9-9 0 15,7-9 0-15,5-12 0 16,5-8 0-16,2-7 0 15,-1-8 0-15,-1-2 0 16,-2 1 0-16,-5 3 0 16,-7 8 0-16,-6 9 0 15,-10 15 0-15,-12 14 0 0,-12 19 0 16,-11 22 0-16,-12 15 0 15,-14 15 0-15,-10 16 0 16,-7 2 0-16,-1 5 0 16,0-4 0-16,6-10 0 15,8-15 0-15,9-14 0 16,12-19 0-16,12-22 0 15,19-21 0-15,-11-11 0 16,13-19 0-16,6-11 0 16,2-16 0-16,6-7 0 15,3-7 0-15,10 0 0 16,5 2 0-16,4 2 0 15,7 6 0-15,1-1-4 0,9 13-6 16,-13-8-5-16,16 18-3 16,-20-17-5-16,26 14-7 15,-17-27-1-15,23 7-4 16,-3-11-3-16,18-11 2 15</inkml:trace>
  <inkml:trace contextRef="#ctx0" brushRef="#br2" timeOffset="47583.7215">13144 5891 72 0,'0'0'37'15,"21"-11"1"-15,-21 11 2 16,2 10-14-16,-11 2-20 15,-1 9-3-15,-5 2 1 0,1 11-2 16,-4 4 1-16,3 7-1 16,-2-1-1-16,4 1 0 15,4-5 0-15,4-5 1 16,3-6-2-16,4-11 1 15,-2-18 0-15,20 4-1 16,-4-19 1-16,3-8 0 16,0-11-1-16,2-8 1 15,0-6 0-15,-2 0-1 16,-1-1-1-16,-3 4 2 15,-2 7-3-15,-5 7 3 16,0 9-2-16,-2 11 1 16,-6 11 0-16,0 0 0 15,13 22 2-15,-9-4-2 0,2 4 2 16,8 2-3-16,4-1 4 15,10-5-2-15,9-9 0 16,11-8-1-16,9-8 1 16,9-7 0-16,2-8-1 15,-3-2 1-15,-1-2-2 16,-9 0 2-16,-10 4-2 15,-12 6 4-15,-15 8-5 16,-18 8 2-16,-3 13 2 16,-11 6-2-16,-7 13 0 15,-3 4 0-15,-1 9 0 16,2 5 0-16,7 2 0 15,8-2-3-15,17-2-2 16,10-12-3-16,26 1-7 0,-6-25-8 16,31 9-5-16,-13-27-6 15,19 3-5-15,-9-17-1 16,4-1 3-16</inkml:trace>
  <inkml:trace contextRef="#ctx0" brushRef="#br2" timeOffset="47980.7443">14365 5946 103 0,'-27'-23'38'0,"8"12"1"15,-14 0 1-15,8 16-33 16,-10 6-3-16,4 10 0 16,-7 6 1-16,0 12-1 15,1 4 0-15,3 4-2 16,1 1 0-16,12-5-1 15,4-3 1-15,15-9-2 0,12-9 0 16,16-15 0-16,12-12 0 16,12-12 0-16,6-11 0 15,8-5 0-15,1-9 0 16,-6-3 0-16,-3 2 0 15,-10 3 0-15,-11 7 0 16,-12 7 0-16,-11 10 0 16,-12 16 0-16,0 0 0 15,-19 11 0-15,4 13 0 16,0 5 0-16,3 6 0 15,3 2-2-15,10 2-4 16,6-9-3-16,21 7-6 0,-6-24-6 16,28 11-5-16,-12-28-6 15,21 5-6-15,-7-19 0 16,5 2 2-16,-5-10 4 15</inkml:trace>
  <inkml:trace contextRef="#ctx0" brushRef="#br2" timeOffset="48199.7569">14983 5976 72 0,'-4'-28'37'0,"2"12"0"16,-13-2 2-16,15 18-12 15,-39 2-18-15,16 9-3 16,-7 6-1-16,3 10 0 16,0 4-2-16,5 3 1 15,3-3-2-15,12 2 0 16,7-6-1-16,14-11-1 15,14-5-2-15,8-14-4 0,19 1-6 16,-2-26-10-16,22 8-8 16,-11-18-11-16,14 3 0 15,-8-14 1-15,4 3 1 16</inkml:trace>
  <inkml:trace contextRef="#ctx0" brushRef="#br2" timeOffset="48601.7797">15627 5509 107 0,'-14'8'41'0,"-14"2"1"15,6 20-2-15,-16-1-34 16,9 14 1-16,0 3-4 16,6 9 0-16,-5 4 0 15,5 4 0-15,-2 1-3 0,4-2 0 16,4-7 0-16,3-3 0 15,6-8 0-15,6-11 0 16,6-11 0-16,8-11 0 16,11-16 0-16,4-8 0 15,3-8 0-15,6-7 0 16,1-8 0-16,-2 3 0 15,-2 0 0-15,-6 6 0 16,-7 9 0-16,-5 9 0 16,-4 13 0-16,-9 9 0 15,-3 12 0-15,-3 5 0 16,-1 7 0-16,2-2 0 15,4 6-5-15,2-11-2 16,12 1-5-16,-2-23-3 0,23 8-8 16,-14-31-4-16,25 8-3 15,-11-22-6-15,15-3-2 16,-6-10 4-16</inkml:trace>
  <inkml:trace contextRef="#ctx0" brushRef="#br2" timeOffset="48777.7898">16034 5955 19 0,'17'-38'27'16,"8"21"7"-16,-21-1 5 15,-4 18-1-15,-12 5 2 16,4 22-12-16,-17 0-22 15,1 15-2-15,-5 0 1 16,1 9-2-16,4 0-2 16,4-4 0-16,6-3-3 15,9-13-3-15,16-2-8 0,-11-29-13 16,33 1-9-16,-9-22-5 15,15-7-2-15,-5-14 2 16</inkml:trace>
  <inkml:trace contextRef="#ctx0" brushRef="#br2" timeOffset="49212.8149">16331 5736 123 0,'-9'10'40'0,"11"17"0"15,-15-14-7-15,14 17-31 16,-2 2 4-16,4-2-2 15,-3 0-1-15,-2 4-3 16,-2 0 4-16,-2 1-4 0,-3-2 0 16,-4-2 0-16,0-2 0 15,2-6 0-15,1-4 0 16,3-6 0-16,7-13 0 15,0 0 0-15,21-5 0 16,1-10 0-16,8-5 0 16,5-7 0-16,3-1 0 15,2 0 0-15,-1 0 0 16,-5 6 0-16,-7 4 0 15,-4 7 0-15,-11 10 0 16,-12 1 0-16,4 22 0 16,-15 2 0-16,-4 6 0 15,-3 5 0-15,-1 5 0 16,1-2-4-16,5 1-1 15,5-8-2-15,17-1-4 0,-9-30-5 16,45 27-6-16,-19-39-5 16,25 11-4-16,-8-22-4 15,10 2-3-15,-7-9 2 16</inkml:trace>
  <inkml:trace contextRef="#ctx0" brushRef="#br2" timeOffset="49715.8436">16888 6028 115 0,'-10'2'40'0,"11"10"0"15,-13-10-8-15,17 10-26 16,-5-12-2-16,27 15-1 16,-7-11 0-16,8-5-1 15,3-5 0-15,3-5-1 0,3-5 0 16,-3-3-1-16,-2-4 0 15,-3-4 1-15,-6 1-3 16,-7-2 4-16,-7 3-4 16,-11 4 4-16,-10 7-3 15,-10 7 1-15,-12 11 1 16,-8 11 0-16,-3 10 3 15,-1 11-4-15,5 7 0 16,5 5 0-16,11 0 0 16,12-1 0-16,15-5 0 15,16-7 0-15,12-9 0 16,11-12-2-16,12-1-7 15,1-19-3-15,20 6-7 16,-16-22-5-16,20 17-6 0,-21-19-4 16,12 15-4-16,-14-4 0 15,-6 14 21-15,-9 5 27 16,-23-11 7-16,12 22 6 15,-29-17 6-15,11 12 5 16,-22-12 8-16,11 0-1 16,-14-9-17-16,14 9-24 15,-10-13-6-15,-4-3-8 16,14 16-10-16,-31-18-8 15,14 13-12-15,-16-6 0 16,-8 4 0-16</inkml:trace>
  <inkml:trace contextRef="#ctx0" brushRef="#br3" timeOffset="55558.1778">10577 8862 34 0,'0'0'25'0,"0"-21"-3"15,0 21-5-15,2-19-18 16,1 6-2-16,0-1-2 16,2 4 1-16,-5 10 2 15,8-18 4-15,-8 18 2 16,0 0 3-16,0 0 4 15,0 0 0-15,10 18 0 16,-10-18-1-16,-1 29-3 16,0-12-2-16,1 6-3 15,0 1 3-15,2 10-3 16,-5 0 0-16,3 11 1 15,-2 5 0-15,0 10 2 0,-1 1-2 16,2 10 1-16,0 1 0 16,2 4-1-16,1-5 0 15,2 3 0-15,-1-5-2 16,4-3 1-16,0-4 0 15,2 1 0-15,-1-5-2 16,3-1 0-16,-3-1 0 16,3 1 1-16,-2 1-2 15,-1 2 1-15,0-2 0 16,1 3 1-16,-3 2-2 15,3 1 2-15,-2 1-1 16,1-2 1-16,-1 1-1 16,0-3 1-16,-2 1-1 15,-1 0 0-15,-4 0 0 16,0-1-2-16,-2-1 2 0,0 1-1 15,-2-2 1-15,2 4-1 16,-2-1 1-16,4 3-1 16,0 2 1-16,4 0 1 15,-2 1-1-15,2 3 2 16,-1 1-1-16,1-2-2 15,0 0 2-15,-1 1-2 16,0-2 2-16,-2 0-2 16,0 1 2-16,2-3-3 15,-2 2 2-15,1-1 1 16,0 0 0-16,2-1-1 15,1 3 0-15,-2-4 0 16,2 2 0-16,-1 2 0 16,2-1-1-16,1-1 1 0,-3 1 0 15,0 0 0-15,0 0 0 16,-1 1 0-16,-1-3 1 15,2 1-2-15,-2 0 1 16,-1 2-1-16,3 0 1 16,-3 4 0-16,0 1 0 15,0 0 0-15,2-1 0 16,-3 1 0-16,-1-3 0 15,2-1-1-15,-2-4 1 16,1-3-1-16,-2-3 1 16,0 4-1-16,2-5 1 15,-3-1 0-15,1-1 0 16,-2 1 0-16,0-1 0 15,0-2 1-15,0 1-1 0,1-5-1 16,-2 2 1-16,2-6-1 16,1 1 1-16,2-3-1 15,-1-2 1-15,1 2-1 16,1-1 1-16,3 0 0 15,-1 5 0-15,0 3 0 16,1 1 0-16,0 3 0 16,-3 0 0-16,0-4-1 15,3-3-2-15,-9-25-21 16,10-3-13-16,-5-22-2 15,1-19 0-15,1-24-1 16</inkml:trace>
  <inkml:trace contextRef="#ctx0" brushRef="#br3" timeOffset="56383.2248">10698 8891 46 0,'2'-12'30'16,"6"0"-1"-16,-8-3-2 15,0 15-15-15,2-14-1 16,-2 14-1-16,0 0-1 16,14 8-3-16,-14-8-1 15,16 4-1-15,-3-7-1 16,8 2-1-16,6-7-2 15,5-2 2-15,6 0-3 16,11 0 2-16,2-2-2 16,5 2 2-16,3 3-3 0,1 1 3 15,1 3-1-15,-3 2 0 16,-2 1 0-16,-6-2-1 15,-5 2 1-15,-5 3-1 16,-1 0 0-16,-7-1 0 16,-2 3 0-16,-6-3-1 15,0 1 1-15,-4-1 0 16,-3-2 0-16,-6-1 0 15,-11 1-1-15,11-12-1 16,-11 12-4-16,-4-19-17 16,4 19-9-16,-7-20-2 15,7 20 2-15,-9-17-1 16</inkml:trace>
  <inkml:trace contextRef="#ctx0" brushRef="#br3" timeOffset="57534.2908">11660 8784 42 0,'3'21'29'15,"-3"-21"1"-15,0 13-1 16,0-13-20-16,0 0-1 16,5 12-1-16,-5-12 0 15,0 0 2-15,0 0-2 16,0 0-1-16,0 0 0 15,-1 22-1-15,-1-11-1 16,1 9-1-16,-3 0-1 16,3 9 0-16,-1 1-1 0,2 6 0 15,0 3-1-15,0 0 1 16,1 4-1-16,2 2 0 15,4 0 0-15,-1 1 1 16,-2 3-1-16,0-2 0 16,0 4 1-16,-2 1 0 15,-2 2 0-15,-1 2 0 16,-1 2 0-16,-3 3 1 15,4-1-1-15,-3 2 1 16,2-1-2-16,0 2 1 16,-1 0-1-16,1 0 0 15,0 2-1-15,-2 0 2 16,0 0-2-16,-2 3 2 15,1 2-1-15,-1-4 0 0,-1 1 0 16,4-2 1-16,-3-2-1 16,4-2 1-16,-1 2-1 15,3-4 0-15,-1 0 0 16,2 1-2-16,-1 2 2 15,0 3-2-15,0 2 1 16,0 0 0-16,-1 2 0 16,-2 0 1-16,2-1-1 15,-2 2 3-15,2-2-1 16,1-3-2-16,-1-1 1 15,2 2 0-15,-2-2 0 16,1 2-1-16,1 2 2 16,0 3-3-16,1-1 1 15,0 1 2-15,0 1-1 16,-1 0 1-16,0 0-1 0,-1 0 0 15,0-1-1-15,-1-2 1 16,-2 0 0-16,-1 5 0 16,-1 0 0-16,-1 0-1 15,0-1 1-15,-2 3 1 16,2-1-1-16,-1 0-1 15,1 0 1-15,2-1 0 16,-1-4 0-16,4 2-1 16,-3-3 1-16,4-1 0 15,-1-1 0-15,2 2 0 16,-1-3-1-16,-1 0 0 15,1 1 0-15,-3-1 0 16,-2 0 0-16,-1 1 1 16,-2 0-1-16,0-1 1 0,1-3 0 15,-2-1 0-15,0-1 0 16,3-2 0-16,-2-3-1 15,2-4 0-15,-1-4 1 16,4-3-1-16,-1-2 1 16,1 0-1-16,0-1 0 15,1-1 1-15,2 2 0 16,0 1 1-16,-1 0-1 15,1 0 0-15,-1-2 0 16,0 1 0-16,2-4 0 16,1-5 0-16,-1-6 0 15,1-3 0-15,0-8 0 16,2-4 0-16,-4-13 0 15,0 0-1-15,0 0 1 0,0 0 0 16,10-5 0-16,-10 5 0 16,0 0 0-16,0 0 0 15,0 0-1-15,0 0 0 16,-13 0-2-16,13 0-5 15,-3 10-20-15,-9-11-11 16,12 1 0-16,-15-6 0 16</inkml:trace>
  <inkml:trace contextRef="#ctx0" brushRef="#br3" timeOffset="59682.4137">11793 9123 39 0,'0'0'23'15,"0"0"1"-15,0 0-3 16,0 0-11-16,0 0-4 16,0 0-2-16,0 0 0 15,0 0 0-15,5 10 0 16,-5-10 0-16,0 0 1 15,13 2 0-15,2 1-1 16,-5-7 1-16,13 4-2 16,-3-6 2-16,9 3-3 0,4-4 1 15,5 1-2-15,1-3 1 16,6 3-1-16,4 0 0 15,2 2-1-15,3-1 1 16,2-1 0-16,3 2-1 16,7-1 1-16,0-1-1 15,9 0 1-15,2-1-1 16,6-1 1-16,5-1-1 15,4 4 1-15,-2 0 0 16,6 0-1-16,-1 3 1 16,1 3 0-16,1-1 0 15,-1 4-1-15,3-3 1 16,1 1-1-16,3-4 1 15,-1 1-1-15,6-3 1 16,1-1 0-16,0 0 0 0,-4 0 0 16,-3 0 0-16,0 1 0 15,-7 1 0-15,-2 3-1 16,-8 1 1-16,-5 1-1 15,-7 2 0-15,-1-1 1 16,-3 2-1-16,-6-1 0 16,2 1 0-16,-7-1 1 15,-1 0-1-15,-1-1 0 16,-4-1 0-16,-2 0 1 15,-3 0-1-15,-5 0 0 16,-1 1 0-16,-5-1 0 16,-5 5-1-16,-8-5-3 15,2 11-7-15,-15-8-23 16,6 4 0-16,-16-9 0 0,24 9-3 15</inkml:trace>
  <inkml:trace contextRef="#ctx0" brushRef="#br3" timeOffset="60320.4502">15748 9001 38 0,'0'0'31'0,"11"-15"1"16,-11 15 2-16,5-10-11 15,-5 10-11-15,0-11-2 16,0 11-3-16,0 0-1 16,0 0-2-16,0 0-1 15,-2 11-1-15,3 6-1 16,-1 10-1-16,0 9 1 15,-2 10-1-15,0 11 0 16,-2 9 0-16,0 7-1 16,-2 3 2-16,-2 2 0 15,3 1-1-15,-1-3 1 16,3-5-1-16,2-4 1 0,2-4-1 15,-1-7 1 1,2-2-1-16,0-1 1 0,-3-4-1 16,-2-3 1-16,2-4 0 15,-3 1 0-15,-2-4 0 16,5 3-1-16,-2-6-1 15,0-2 1-15,3-1 0 16,3-4 0-16,-1-3-1 16,3-1 0-16,0-4 0 15,1-6 2-15,1-3-1 16,-7-12-1-16,9 16 0 15,-9-16 0-15,0 0 0 16,4 10 0-16,-4-10 0 16,0 0-1-16,-8 12 0 0,8-12-1 15,-6 12-3-15,6-12-5 16,-3 13-22-16,3-13-2 15,-6 15 0-15,6-15 0 16</inkml:trace>
  <inkml:trace contextRef="#ctx0" brushRef="#br3" timeOffset="61117.4958">15829 10490 41 0,'0'0'32'0,"0"0"2"16,0 0-1-16,0 0-10 16,0 0-12-16,8-13-4 15,3 12-1-15,-11 1-2 16,15-9 0-16,-15 9-1 15,13-6 0-15,-13 6-1 16,0 0 0-16,0 0 0 16,0 0-1-16,0 0 0 15,0 0 0-15,-14-2 0 16,3 2 0-16,-1-1-1 0,-3 0 0 15,-4 0 0-15,-1-1 0 16,-2 1 0-16,-2 1 1 16,-5-1-1-16,-7 5 0 15,-9 1 1-15,-8 5-1 16,-11 0 0-16,-9 3 0 15,-9 2 1-15,-11 0-1 16,-4 1 0-16,-6 0 1 16,-3-3-1-16,1-3 0 15,-8-2 0-15,5-2 0 16,-1 0 0-16,0-4 1 15,-2-2-1-15,-2 1 0 16,-3 0 0-16,-2-1 0 0,3 0 0 16,-2 4 0-16,0-2 0 15,4 4 0-15,-3-3 0 16,3 1 0-16,5-1 0 15,5 1 0-15,4-4 1 16,8 0-1-16,4-2 0 16,5 1 0-16,6-1 0 15,7 0 0-15,6 3 0 16,3-2 0-16,1 3 0 15,2 0 0-15,0 3 0 16,1-1 0-16,-2 2 1 16,3 1-1-16,4-2 0 15,2-1 0-15,7 0 1 16,5-5-1-16,8-2-2 0,4-10-5 15,21 0-28-15,-3-17-3 16,17 2 0-16,2-12-2 16</inkml:trace>
  <inkml:trace contextRef="#ctx0" brushRef="#br3" timeOffset="62858.5952">10575 9131 66 0,'0'0'32'0,"0"0"-1"15,-6-19-5-15,6 19-21 16,-13-15-2-16,13 15 0 0,-21-14 2 15,6 11-2-15,-11-4 1 16,-2 5-1-16,-10-1 0 16,-6 3 0-16,-6-1-1 15,-5 2 0-15,-10-1 0 16,-2 3 0-16,-7-4-1 15,-2-1 1-15,-2-1-1 16,-6 1 0-16,-1-2 1 16,-1 1-1-16,-4 2 0 15,-4 1-1-15,-4 1 1 16,-3 3-1-16,-3 2 0 15,-3 3 0-15,0 0 1 16,-4 3-1-16,1-4 0 0,1 2 1 16,4-3-1-16,4 0 1 15,6-2 0-15,1-3 0 16,4-1-1-16,4 1 1 15,0-1-1-15,3-1 0 16,1 2 0-16,-2 4 0 16,-1 1 0-16,1-2 0 15,1 5 0-15,1 1-1 16,5 0 1-16,1 0 0 15,4-3 0-15,2-4-1 16,9-2-2-16,2-8-4 16,20-2-28-16,-3-16-1 15,21-3-2-15,7-7 0 16</inkml:trace>
  <inkml:trace contextRef="#ctx0" brushRef="#br3" timeOffset="64148.669">10608 10861 36 0,'0'0'26'16,"-11"11"-9"-16,11-11 6 15,-4-12-12-15,-4 0-2 16,8 12-1-16,-3-22-1 15,3 22-1-15,-8-20-1 16,8 20-1-16,-13-14-1 16,13 14 0-16,-21-5 1 15,9 5 0-15,-6-3 0 16,3 7 0-16,-7-5 0 15,1 3-1-15,-6-2 0 16,1 3 0-16,-10-3-2 16,-2 3 1-16,-12-2-2 15,-4 1 1-15,-12 0-1 16,-7 2 1-16,-8-2-1 0,-7 2 0 15,-7 0 0-15,-2 1 1 16,-7-2-1-16,-5 3 1 16,0-4-1-16,-1 3 1 15,1-4 0-15,0-2 0 16,1-1-1-16,4-3 1 15,2-2-1-15,4-1 1 16,3 0-1-16,0-2 0 16,0-1 0-16,1 3 1 15,0 1-1-15,-3 3 1 16,-3 0-1-16,-1 4 1 15,2 0 0-15,-1 4 0 16,2-2 0-16,-2 4 0 16,6-4 0-16,7 0 0 15,5-3 0-15,7-2-2 0,8 0-1 16,1-12-11-16,13 10-23 15,1-10 1-15,15 3-2 16,5-9-1-16</inkml:trace>
  <inkml:trace contextRef="#ctx0" brushRef="#br3" timeOffset="64667.6988">6863 10871 70 0,'-2'-18'33'16,"-2"-8"-1"-16,4-1 1 16,2-8-30-16,1-1 0 15,1-7-1-15,1 2 1 16,-2-5 0-16,1-1-1 15,-1-2 1-15,1-1 0 16,1-6 0-16,2-1-1 16,2-4 1-16,0-1-2 15,1-4 1-15,0-2 0 16,-1-1-1-16,1 0 0 0,-6 2 0 15,2 1 0-15,-4 0 0 16,1 4-1-16,-1-1 0 16,0 4 0-16,2 1 0 15,2 2-1-15,-1 2 1 16,0 6-1-16,-3 7 1 15,-2 6-1-15,-4 13-1 16,-8 3-1-16,-2 15-1 16,-10 2-2-16,6 17-6 15,-10-7-23-15,16 7 0 16,-2-6-1-16,15 3 2 15</inkml:trace>
  <inkml:trace contextRef="#ctx0" brushRef="#br3" timeOffset="64811.707">7246 9360 80 0,'-11'14'3'0,"-2"-9"-1"15,-2-11-4-15,5-10-32 16</inkml:trace>
  <inkml:trace contextRef="#ctx0" brushRef="#br4" timeOffset="70566.0361">11968 9375 15 0,'-10'-10'21'0,"3"-1"2"15,7 11-2-15,0 0-11 16,-15-19-1-16,15 19-1 16,-13-8 0-16,13 8 0 15,-11-6 0-15,11 6-1 16,0 0-1-16,0 0-2 15,-10-6 0-15,10 6-1 0,0 0-1 16,0 0 0-16,0 0-1 16,0 0 1-16,13 0-1 15,-13 0 0-15,14 8 0 16,-14-8 1-16,21 17 1 15,-5-5-2-15,4-5 1 16,5-1-1-16,8-3 1 16,5-1-1-16,4-4 0 15,5-1-1-15,1-4 1 16,-1 1-1-16,1-1 0 15,-4 5 0-15,-3 1 0 16,1 3 0-16,-4 1 0 16,-1 3 0-16,3 0 1 15,-1 1-1-15,4-3 0 0,3 1 1 16,8-3-1-16,-2 0 1 15,4-4-1-15,2 2 1 16,1-2-1-16,-2 1 1 16,-4 0-1-16,0 1 1 15,-6 1-1-15,-1 0 0 16,-5 0 0-16,-2 2 0 15,0-1 0-15,-1 0 0 16,0-3 0-16,1 1 1 16,0-2-1-16,1-1 0 15,2-1 0-15,1 0 0 16,-2 1 0-16,-2-2 0 15,-2 3 0-15,-4 2 1 16,-1 2-1-16,-8 2 0 0,-4 0 0 16,-5 3 0-16,1 1 0 15,-3-1 0-15,1 1 0 16,2-2 0-16,0-2 0 15,3-1 0-15,0-3 1 16,7 0-1-16,-1-2 0 16,1-1 0-16,0 0 0 15,2 1 0-15,0-1 0 16,-1 3 1-16,-1-1-1 15,-1 2 0-15,-1 2 0 16,-1-2 0-16,1 1 0 16,3 0 0-16,1 0 0 15,3-1 0-15,0 0 1 16,3-1-1-16,0 1 0 15,1 0 0-15,3 1 0 0,-5 2 1 16,2 1-1-16,-4-3 0 16,4 4 0-16,-4-1 0 15,0 1 0-15,0 0 0 16,-2-1 0-16,-3 0 0 15,-2 1 0-15,0 0 1 16,-8 0-1-16,1 0 0 16,-3 3 0-16,-3-3 0 15,-11-6-1-15,13 17 2 16,-13-17-2-16,10 18 1 15,-10-18 0-15,9 16 0 16,-9-16 0-16,14 14 0 16,-4-8 0-16,3 0 0 15,1-2 0-15,-2 1 1 0,4-2-1 16,-1 1 0-16,-1-1 1 15,0 2-2-15,-3-1 2 16,2 2 0-16,-3 0-1 16,1 0 1-16,2 2-1 15,-1 0 1-15,2-1-1 16,1 2 1-16,0-3-1 15,0 1 0-15,2 2 0 16,-3-2 0-16,-3-1 0 16,0 1 0-16,-11-7 0 15,13 13 0-15,-13-13 0 16,5 16 0-16,-5-16 0 15,0 18 0-15,0-8 0 16,0 2 0-16,2-1 0 16,1 2 0-16,0-2 0 0,2 3 0 15,1-1 0-15,-2 0 0 16,1-1 0-16,1 0 0 15,-2-1-1-15,0 1 1 16,-4-1 0-16,0 2 0 16,-5 1 0-16,0 1 0 15,-1 2 0-15,-5 4 0 16,-2 1 0-16,-2 2 0 15,-1 0 0-15,-2 1 1 16,-2-2-1-16,-2 1 0 16,-1-3 0-16,2-1 0 15,-5-1 0-15,2-4 0 16,-3-1 0-16,1 0 0 15,-2-2 0-15,1-1 0 0,-1 0 0 16,1-2 1-16,-1 3-1 16,0-3 0-16,-1 3 0 15,-1-3-2-15,2 2 2 16,2-1 0-16,-1-1 0 15,-1-1 0-15,3-1-1 16,-1-1 1-16,2-1 0 16,-1-1 1-16,-1-2-2 15,-4 2 1-15,0-1 0 16,-7 0 1-16,-2 2-1 15,-4 1 0-15,1 1 0 16,-7 2 0-16,-1 0 0 16,3 0 0-16,-1 3 0 0,-1-3 1 15,3-1-1-15,2-2 0 16,1 0 0-16,2-3 1 15,0 0-1-15,-1-2 0 16,1-1 1-16,-2-1-1 16,-2-1 0-16,-1 1 0 15,-1 0 1-15,-1 1-1 16,1 1 0-16,-1 0 0 15,0 1 0-15,-1-1 0 16,3 0 0-16,-1 0 0 16,0 0 0-16,3-1 0 15,-1-1 0-15,1-1 0 16,0-1 1-16,-1 1-1 15,-1 0 0-15,0-2 0 0,3 2 0 16,-3 1 0-16,2 0 0 16,0 2 0-16,3-1 1 15,3 0-1-15,1 2 0 16,3 1 0-16,2-1 0 15,2 0 0-15,3 0 0 16,3 2 0-16,1-2 1 16,1-1-1-16,2 0 0 15,1 1 1-15,3-4 0 16,2 2 0-16,-1-1 0 15,3 0-1-15,-1-1 1 16,0 1 0-16,-1-2-1 16,-1 3 0-16,-1 0 1 15,0 0-1-15,-1 2 0 0,-1 0 0 16,3-1 0-16,1 1 1 15,2-1-1-15,12-1 0 16,-10 0 0-16,10 0-1 16,0 0 0-16,0 0 0 15,17-9-2-15,-17 9 0 16,14-3-1-16,-14 3-1 15,0 0-2-15,0 0-3 16,11 8-22-16,-11-8-2 16,0 0-1-16,0 0 2 15</inkml:trace>
  <inkml:trace contextRef="#ctx0" brushRef="#br4" timeOffset="72655.1557">10293 9375 64 0,'13'-9'31'15,"-13"9"0"-15,1-12-5 16,-1 12-21-16,0 0-1 16,0 0-2-16,0 0 1 15,-15-4-1-15,2 4 0 16,1 4 0-16,-10 0 0 15,2 3 0-15,-8-4 1 0,0 5-1 16,-5-5 1-16,-3 2 0 16,-7-2-1-16,1 0 0 15,-5-3 0-15,-2 1-1 16,-2 0 0-16,-2-1-1 15,-4 0 1-15,0 2-1 16,-3 0 1-16,-2 1-1 16,-1 0 1-16,-5 0-1 15,-1-1 0-15,0 2 1 16,-2-3-1-16,3-1 1 15,2 0-1-15,-1 0 1 16,3-1-1-16,2 0 0 16,2 1 0-16,1 2 0 15,0 0 1-15,-3 2-1 0,-3 0 0 16,2 1-1-16,3 2 1 15,0 0 0-15,4-1 0 16,4-1 0-16,4 2 0 16,7-1 0-16,2 0 0 15,6 0 0-15,3 0 0 16,1 3-1-16,0 1 1 15,1 1 0-15,0 2 0 16,-1 1 0-16,1 1 0 16,-4 2 0-16,1 1 1 15,-1 0-1-15,-1-1 1 16,0 1 0-16,1-2 0 15,0 2 0-15,-1-2 0 16,2 1 0-16,0-1-1 16,-2 1 0-16,4 0 0 0,0-1 0 15,1 2 0-15,4 1 0 16,-1-1 0-16,3-1 0 15,3-2 0-15,2 0 0 16,2-1 0-16,3-2 0 16,-1 0 0-16,2 1-1 15,1-2 1-15,0 4 0 16,0 0 0-16,0 2 0 15,-1 0-1-15,-2 2 1 16,4 0 0-16,-1-2 0 16,0 0 0-16,1 1 0 15,1-4 0-15,2-1 0 0,2 0 0 16,2-2-1-1,2-11 1-15,1 20 0 0,3-10 0 16,-4-10 0-16,7 18 0 16,-4-8 0-16,1 2 0 15,-1 0 0-15,2 0 0 16,2-1 0-16,-3 1 0 15,3 1-1-15,0-2 1 16,6 3 1-16,0-3-1 16,-1 1-1-16,3 0 1 15,2 1 0-15,0 1 0 16,0-1 0-16,5 1 0 15,-3-3 0-15,5 2-1 16,3-2 3-16,4 1-3 16,6-3 2-16,6-1-1 0,6-2 0 15,2-2 0-15,6 0 1 16,-1 0-1-16,2 0 0 15,4 1 0-15,-7-2 0 16,4 3 0-16,-3 1 0 16,2 1 0-16,1-2 0 15,0 2 0-15,1-2 0 16,5-1 0-16,-3 1 0 15,1-1 0-15,1-3 0 16,0-1 1-16,-1 0-1 16,-1-2 0-16,0-2 1 15,2 0-1-15,-1 1 0 16,-1-1 1-16,0 0-1 15,-2 1 0-15,-2 0 0 0,-3 2 1 16,-5 1-1-16,-4-1 0 16,-3 2 0-16,-4-1 0 15,-1 2 0-15,-3-2 0 16,-3 0 0-16,-1 0 1 15,0-2-1-15,2 0 0 16,1-1 0-16,1-1 1 16,-2-3-1-16,2 1 0 15,-2-1 1-15,3-1-1 16,-3 0 0-16,-2 1 0 15,-5 2 0-15,-1 0 1 16,-3 3-1-16,-2 0 0 16,-5 1 0-16,-2 1 0 15,-1 0 0-15,0 0 0 0,-1 1 0 16,2-2 0-16,2-2 0 15,-1 0 1-15,0 0-1 16,0-1 0-16,-2 0 0 16,1 1 1-16,-2 1-1 15,-11 1 0-15,12 0 0 16,-12 0 0-16,0 0 0 15,12 10 0-15,-12-10 0 16,7 10 0-16,-7-10-1 16,11 13 1-16,-11-13 0 15,16 7-2-15,-16-7 0 16,19 5-4-16,-19-5-14 15,23-7-16-15,-23 7 0 16,25-12-3-16,-16 1 2 16</inkml:trace>
  <inkml:trace contextRef="#ctx0" brushRef="#br5" timeOffset="97160.5573">11299 13131 56 0,'0'0'35'0,"17"8"1"16,2-14-5-16,14 4-25 15,3-10 1-15,15 4-2 16,5-7 0-16,13 5-1 15,4-2-1-15,9 5-2 16,3 7 0-16,2 6-3 16,3 9-1-16,-3-2-4 15,10 15-24-15,-10-7-5 16,1 6-1-16,-5-10 0 0</inkml:trace>
  <inkml:trace contextRef="#ctx0" brushRef="#br5" timeOffset="97794.5934">13148 13041 51 0,'15'-12'36'16,"-6"-6"-2"-16,-9 18 0 15,6-30-23-15,-6 30-2 16,-11-15-4-16,-3 17-1 15,-13 3-1-15,-5 9 0 16,-8 4-1-16,-2 9 0 0,-1 0-1 16,4 5 1-16,5-6 0 15,10-1-1-15,8-3 0 16,16-7 1-16,12-7-2 15,14-3 1-15,9-4 0 16,5-2 0-16,3 0-1 16,2 2 1-16,-4 2-1 15,-8 7 0-15,-8 7 0 16,-10 6 1-16,-13 6-1 15,-8 7-1-15,-10 1 1 16,-5 3 0-16,-2-1-1 16,-2-4-2-16,7-2-3 15,-2-21-23-15,23 0-8 0,-3-12-1 16,31-15-1-16</inkml:trace>
  <inkml:trace contextRef="#ctx0" brushRef="#br5" timeOffset="98409.6288">13664 13042 51 0,'-17'10'37'15,"-7"-1"-2"-15,4 8 2 16,-7-13-15-16,13 17-16 15,-8-1-3-15,6 9 0 16,0 2 0-16,2 7-1 0,0 1 0 16,4 1-1-16,0-2 0 15,5-1-1-15,-2-7 1 16,4-3-1-16,2-8 0 15,1-19 0-15,0 0 1 16,14-2-1-16,-4-20 0 16,6-7 1-16,-4-5-1 15,3-10 1-15,0-6-1 16,-1 0 1-16,-3-6-1 15,4 4 0-15,-4 5 0 16,4 7 0-16,-1 3 1 16,7 12-2-16,3 3 1 15,2 9 0-15,3 8 0 16,1 6 0-16,1 5 0 0,-2 7 0 15,-1 1 0-15,-6 3 0 16,-6 5 0-16,-6 4 0 16,-10 0 0-16,-10 5 0 15,-5 0 0-15,-10 1 0 16,-9 1 0-16,-4-3 0 15,-6 0 0-15,1-1 0 16,-2-1 0-16,6 0 0 16,0-3 1-16,7 5-1 15,5 0 0-15,5 7 0 16,5 4 0-16,-1 5 0 15,5 4 0-15,-3 7 1 16,4 2-2-16,0-4-1 16,2 0-1-16,2-16-6 15,16 1-27-15,-5-24-1 0,13-8-2 16,5-23 1-16</inkml:trace>
  <inkml:trace contextRef="#ctx0" brushRef="#br5" timeOffset="98645.6421">14097 13077 79 0,'0'0'41'0,"-9"14"-1"15,-5 13 1-15,-10 1-27 16,-4 12-11-16,0 4-1 15,6 3-1-15,2 2 0 16,0-2-1-16,11-3-3 0,2-7-2 16,11-1-8-16,-4-36-26 15,27 13 0-15,-5-31-2 16,14-5 1-16</inkml:trace>
  <inkml:trace contextRef="#ctx0" brushRef="#br5" timeOffset="99113.669">14176 12761 68 0,'-15'10'40'0,"12"14"-2"15,-3-8 2-15,12 9-24 16,0-7-11-16,9 6-1 0,0-3 0 15,5 4-1-15,0 1-1 16,-1 3-1-16,-4 4 0 16,-1 2 0-16,-10 4-1 15,-1 0 1-15,-7 1-1 16,-4 1 1-16,-1-3-1 15,-2-6-1-15,2-4 1 16,1-6 0-16,4-8-1 16,4-14 1-16,12-4-1 15,2-12 1-15,6-9 1 16,9-8-1-16,0-5 1 15,4-3 0-15,1-4 0 16,-1 8 0-16,-5 2 0 0,-6 9 0 16,-3 10 0-16,-7 11 0 15,-12 5-1-15,6 22 1 16,-9 3-1-16,-1 8-1 15,1 4 0-15,-1 4-1 16,7 3-1-16,1-8-3 16,9 6-5-16,-6-15-25 15,18 2-4-15,-6-14 1 16,13 0-2-16</inkml:trace>
  <inkml:trace contextRef="#ctx0" brushRef="#br5" timeOffset="100091.725">12970 12092 74 0,'0'0'38'15,"11"-20"-2"-15,6 23-2 16,-17-3-28-16,15 18-1 15,-10 5-2-15,4 13 1 16,-5 7-1-16,0 8 1 16,-3 0-1-16,3 3 0 15,0-6 0-15,1-5 0 16,6-11 0-16,2-13-1 15,6-14 0-15,4-12-1 16,8-13 0-16,4-12-1 16,3-10 1-16,1-9-2 0,-1-5 1 15,0-3-2-15,-2 5 0 16,-7 0-2-16,-1 11-1 15,-12 1-7-15,11 21-27 16,-17-2 0-16,9 18-1 16,-19 5 0-16</inkml:trace>
  <inkml:trace contextRef="#ctx0" brushRef="#br5" timeOffset="100752.7626">13621 12309 89 0,'0'0'38'0,"30"14"0"16,-18-21-3-16,17 0-32 16,5-9 0-16,7-1 0 15,-1-5-1-15,0-2-1 16,-3 0-1-16,-5 0 1 15,-7-2-1-15,-8 5 0 16,-8 0 1-16,-11 2-1 16,-7 8 0-16,-8 4 0 15,-8 5 1-15,-5 6-1 16,-8 10 1-16,-2 11 0 15,-3 4 0-15,2 5 0 16,5-1 0-16,12 4 0 16,8-6 1-16,17-3-1 15,15-12 0-15,17-11 0 0,14-10-1 16,14-9 1-16,7-10 0 15,5-3-1-15,0-5 0 16,-5 1 0-16,-7 3 1 16,-10 4-1-16,-10 8 0 15,-13 4 0-15,-13 11 0 16,-15 1 1-16,0 22-1 15,-14 0 0-15,-5 8 0 16,0 2 0-16,-2 3 0 16,0-2 1-16,5 0-1 15,2-8 0-15,8-5 1 16,4-10-1-16,2-10 1 15,12-5-1-15,1-10 1 16,4-4-1-16,1-8 1 0,4-4-1 16,-2 0 1-16,-1-2-1 15,-3 4 0-15,0 2 0 16,-4 6 0-16,1 4 0 15,-3 5 0-15,2 1-2 16,5 1 0-16,2-1-3 16,5 6-2-16,2-14-10 15,20 12-21-15,-11-15-2 16,17 6 0-16,-6-10-1 15</inkml:trace>
  <inkml:trace contextRef="#ctx0" brushRef="#br5" timeOffset="100962.7748">14971 11598 94 0,'-26'11'39'16,"10"21"2"-16,-13 6-6 16,6 17-31-16,0 5 1 15,3 13-3-15,1 3 0 16,5 4-1-16,2-2-1 15,4-8-3-15,6-5-1 16,-1-13-4-16,16-1-26 16,-12-24-6-16,7-2 1 15,-8-25-1-15</inkml:trace>
  <inkml:trace contextRef="#ctx0" brushRef="#br5" timeOffset="101278.7927">14702 12002 100 0,'0'0'40'15,"-14"-12"2"-15,30 16-5 16,-4-9-33-16,12 0 0 16,9-4-1-16,5 1-1 15,3 1-1-15,3 1 0 16,-5 2 0-16,-5 4 0 15,-3 4-1-15,-8 7 0 16,-6 2 0-16,-5 6 0 16,-7 7 0-16,-8 5 0 15,1 5 0-15,-5 3 0 16,0 2-1-16,1-3 1 15,3-1-2-15,2-8 0 0,9-5-4 16,-8-24-4-16,30 15-21 16,-15-34-10-16,14-2 0 15,-6-22 0-15</inkml:trace>
  <inkml:trace contextRef="#ctx0" brushRef="#br5" timeOffset="101414.8006">15131 11734 103 0,'-15'-1'40'0,"-1"2"-3"15,16-1-8-15,9 21-65 16,4-19-2-16,20 11-1 16,4-8-2-16</inkml:trace>
  <inkml:trace contextRef="#ctx0" brushRef="#br5" timeOffset="101701.8171">15835 11982 85 0,'-24'2'39'16,"-13"-7"1"-16,4 8-2 16,-14-8-30-16,4 8-3 15,-5 4-1-15,6 7 0 16,-4 4-1-16,8 8 0 15,7 1-1-15,9 6-1 16,8-2 0-16,15 2-2 0,14-5-1 16,12-5-2-16,16-1-3 15,4-19-10-15,22 12-22 16,-10-19-1-16,16 4-2 15,-14-18 2-15</inkml:trace>
  <inkml:trace contextRef="#ctx0" brushRef="#br5" timeOffset="102059.8375">16102 12047 56 0,'0'0'40'0,"-17"-23"-1"16,6 25 2-16,-21-6-16 16,8 20-12-16,-18-1-7 15,4 10-1-15,-7 6-1 16,4 4-1-16,6-2-1 15,6 0 0-15,10-5-1 0,14-7 0 16,11-8-1-16,16-13 1 16,11-11-1-16,6-6 0 15,4-7 0-15,0-4 1 16,0-3-1-16,-6 2 0 15,-5 4 0-15,-9 5 0 16,-8 10 0-16,-15 10-1 16,12 6 1-16,-13 10 0 15,-2 10 0-15,-1 5 0 16,3 5-1-16,2-1 0 15,6-3-2-15,8-12-1 16,14-5-4-16,-1-28-9 16,24-1-22-16,-6-26-1 15,15-3-1-15,-1-18 0 0</inkml:trace>
  <inkml:trace contextRef="#ctx0" brushRef="#br5" timeOffset="102217.8464">16671 11608 103 0,'-29'46'42'0,"-13"7"-1"15,5 21-4-15,3-6-33 16,3-2-4-16,11 6-6 16,-2-16-29-16,20 0-5 15,-2-19-3-15,18 1 1 16</inkml:trace>
  <inkml:trace contextRef="#ctx0" brushRef="#br5" timeOffset="103066.8951">14882 13026 80 0,'6'-14'37'0,"-6"14"0"16,0 0-3-16,0 0-31 15,-18 22 0-15,9 1 0 16,-4 5-1-16,0 4 1 16,-2 1-1-16,6 0 1 15,-1-3 0-15,5-1-1 16,2-9 0-16,3-2 0 15,0-18-1-15,13 11 0 0,-2-15 0 16,3-10 0-16,2-6 0 16,0-6-1-16,3-7 1 15,-1-2 0-15,0-6 0 16,0 4-1-16,0 0 1 15,-2 7 0-15,-2 7 0 16,1 12 0-16,-5 11 0 16,2 11 0-16,-6 15-1 15,0 5 0-15,-1 9 0 16,0-1-1-16,3 6-2 15,0-5 0-15,9-2-4 16,-3-18-10-16,19 7-22 0,-9-19-1 16,13-2 0-1,-3-13 0-15</inkml:trace>
  <inkml:trace contextRef="#ctx0" brushRef="#br5" timeOffset="103727.9327">15365 13031 72 0,'-13'9'39'0,"8"13"0"16,-6-5 0-16,13 8-23 16,-5-8-12-16,11-2 0 15,3-6-2-15,13-5 0 16,0-6-1-16,6-5-1 15,2-7 0-15,3-3 0 0,-4-6 0 16,-2-2 0-16,-5-2 0 16,-9-2 0-16,-7 2 0 15,-8 2 0-15,-8 1 0 16,-7 6 0-16,-9 6 0 15,-2 6 1-15,-7 10-1 16,-1 7 1-16,-1 9-1 16,5 9 1-16,2 2 0 15,7 6 1-15,11-4-1 16,8 2-1-16,15-7 1 15,12-7 0-15,8-8-1 16,11-6 0-16,6-7 1 16,4-3-1-16,-1-4 0 15,-4-4 0-15,-3 3 0 0,-12 1 0 16,-7 7 0-16,-11 7 0 15,-10 6 0-15,-11 8 1 16,-6 5-1-16,-6 8 1 16,-2 0-1-16,-1 2-1 15,5-4 1-15,1-3 0 16,9-7 0-16,8-12 0 15,8-12 0-15,9-14 0 16,6-12 1-16,5-8 0 16,-1-10 1-16,0-3-1 15,-3-7 0-15,-6 6 0 16,-4 2 0-16,-7 9 0 15,-4 6-1-15,-1 7 1 16,4 6-1-16,3 5-1 0,14 7-2 16,4-2-1-16,20 9-8 15,0-12-10-15,25 13-18 16,-2-12 0-16,22 11-4 15,-4-9 2-15</inkml:trace>
  <inkml:trace contextRef="#ctx0" brushRef="#br5" timeOffset="104766.9922">14133 9774 63 0,'-17'16'37'0,"0"-13"1"15,17-3 1-15,0-33-17 16,32-4-12-16,19-33-4 15,32-15-1-15,30-24-1 16,32-14-1-16,25-13-1 16,19 0-1-16,10-4-1 15,5 9 1-15,-10 13-3 16,-16 13 0-16,-20 22-3 15,-35 13-2-15,-13 24-29 16,-37 2-2-16,-18 21-1 0,-32 3 0 16</inkml:trace>
  <inkml:trace contextRef="#ctx0" brushRef="#br5" timeOffset="106028.0644">16691 8020 90 0,'6'-21'34'0,"2"10"1"0,-9-2-4 15,1 13-26-15,0 0-1 16,0 0-2-16,1 11 1 15,3 9 1-15,-7 7-1 16,7 7-1-16,-1 9 0 16,3 9 0-16,-3 1 0 15,6 4-1-15,0-4 2 16,1-6-3-16,3-15 2 15,3-8 0-15,2-18 0 16,5-15-1-16,1-18 1 16,4-10-1-16,1-11-1 15,3-10 1-15,0 0-2 16,-2-1 1-16,-4 2-2 15,-4 7 0-15,-1 7-3 0,-9 1-5 16,9 17-25-16,-16-2-2 16,7 15 1-16,-6-4-3 15</inkml:trace>
  <inkml:trace contextRef="#ctx0" brushRef="#br5" timeOffset="106254.0774">17427 7923 76 0,'12'21'38'15,"-12"-6"-2"-15,3 17 2 16,-15-5-9-16,8 9-24 16,-5 2 0-16,5 5-2 0,-4 1 0 15,4 0-2-15,2-4-1 16,2-7-4-16,5-3-1 15,-5-30-21-15,18 17-12 16,-6-29 1-16,12-5 0 16,-1-14-2-16</inkml:trace>
  <inkml:trace contextRef="#ctx0" brushRef="#br5" timeOffset="106413.0864">17578 7745 88 0,'-27'-33'36'15,"4"17"1"-15,-5 5-1 16,12 15-19-16,2 2-16 15,14-6-3-15,9 22-10 0,9-14-23 16,22 8-1 0,6-8 0-16,12 8-1 0</inkml:trace>
  <inkml:trace contextRef="#ctx0" brushRef="#br5" timeOffset="106818.1097">18151 7956 103 0,'-37'0'36'0,"1"8"2"16,-14-4-9-16,6 19-18 16,-8 0-3-16,10 13-1 15,-2 1-1-15,9 5-2 0,10-2 0 16,11 0-1-16,10-7 0 15,15-13-3-15,13-7 1 16,11-13-1-16,8-10 2 16,9-8-2-16,8-11 0 15,-4-7 0-15,-3-2 0 16,-5-3 0-16,-8 2-2 15,-9 6 4-15,-9 3-4 16,-12 6 2-16,-10 24 2 16,-11-8-2-16,-5 20 0 15,-6 12 0-15,0 10 0 16,2 6 0-16,3 5 0 15,8-1-3-15,9-2 0 16,12-12-3-16,19 0-5 16,-1-31-23-16,26-3-5 0,-1-25-2 15,13-7 1-15</inkml:trace>
  <inkml:trace contextRef="#ctx0" brushRef="#br5" timeOffset="106991.1196">18767 7501 122 0,'-28'43'40'0,"6"25"0"16,-10 0-7-16,2 16-30 16,3 5-4-16,6-7-12 15,14 4-23-15,-4-17-4 16,15-5 1-16,1-17-2 15</inkml:trace>
  <inkml:trace contextRef="#ctx0" brushRef="#br5" timeOffset="107913.1723">19510 8018 87 0,'3'-15'35'0,"-3"15"1"16,-13-20-3-16,13 20-24 0,-31 3-2 15,8 13-1-15,-10 1-1 16,2 10-1-16,-5 6-1 15,6 4 0-15,0 3 0 16,9-1-2-16,8-1 0 16,11-6-1-16,11-7 0 15,10-7 1-15,11-11-1 16,11-8 0-16,8-8-1 15,7-8 0-15,2-8 1 16,-1-3-1-16,-5-5 0 16,-6-1 1-16,-10-2-1 15,-13 1 1-15,-12 5 0 0,-11 4 0 16,-12 6 0-1,-5 5 1-15,-5 5-1 0,1 2 1 16,2 9 0-16,9 5-1 16,10-6 1-16,4 15 0 15,15-8 0-15,6 4 0 16,11 1 0-16,0 2-2 15,3 4 2-15,-2 2-2 16,-5 5 2-16,-8 0-2 16,-10 7 1-16,-6 1-1 15,-8-1 1-15,-4 2 1 16,-7-4 0-16,-1-5 0 15,-2-4-1-15,4-9 1 16,10-12 0-16,0 0 0 16,0-17 0-16,14-6 0 0,7-5 0 15,6-5-1-15,4-4 1 16,-1-3-1-16,4-1 0 15,-5 2-1-15,1 6-2 16,-7-3-5-16,13 15-18 16,-19-9-13-16,15 13 0 15,-9-6-1-15,10 11-1 16</inkml:trace>
  <inkml:trace contextRef="#ctx0" brushRef="#br5" timeOffset="110423.3159">20917 8028 72 0,'1'-18'36'15,"4"5"-2"-15,-6-5-3 16,1 18-21-16,4-17-3 16,-4 17-1-16,0 0-2 15,0 0 0-15,0 20-2 16,-2 0-1-16,-3 3 1 15,1 9-1-15,-4 6 0 16,1 7-1-16,-1 2 1 16,-1 3-1-16,2-6 1 15,3-3-1-15,0-6 1 16,3-9-1-16,4-8 1 15,-3-18 0-15,13-1-1 16,1-16 1-16,1-7 0 16,5-9-1-16,-1-6 1 0,1-5 0 15,0-8 0-15,0 0 0 16,-2 0 0-16,1 4 0 15,-2 1 0-15,1 8 0 16,-1 5 0-16,5 7 0 16,-3 11-1-16,1 9 0 15,-1 8 0-15,0 6 1 16,-3 9-1-16,-2 9 0 15,-4 2 0-15,-3 5-1 16,-4 5 0-16,-4 1 0 16,-6 3 0-16,-5-3 0 15,-6 0 1-15,-3-8-2 16,-2-2 2-16,-3-7 0 15,0-2 0-15,-1-8 0 16,2-6 0-16,3-4 0 0,2-4 0 16,4-3 0-16,2-1 0 15,1 0 1-15,3 1-1 16,1 6 0-16,9 0 0 15,-19 25 0-15,8 3 0 16,-1 14 1-16,-3 8-1 16,1 8 0-16,-2 9 0 15,-3 0 0-15,3 1 0 16,3-9-4-16,13-1-11 15,-4-27-20-15,20-12-2 16,0-21-1-16,20-12-1 16</inkml:trace>
  <inkml:trace contextRef="#ctx0" brushRef="#br5" timeOffset="110656.3292">21665 7339 105 0,'0'0'40'0,"-2"43"1"16,-14 0-3-16,7 21-31 16,-10 7-7-16,-1 11 1 15,3 9-1-15,0 0-1 16,5 6-4-16,-1-11-4 15,20 2-27-15,-6-21-3 16,11-7 0-16,3-20-2 0</inkml:trace>
  <inkml:trace contextRef="#ctx0" brushRef="#br5" timeOffset="111055.352">22030 7892 89 0,'-14'-10'41'0,"-13"2"-3"15,0 12 2-15,-11 0-25 16,-1 14-11-16,1 6-1 16,2 6-1-16,3 5 0 15,6 2-1-15,6 0 0 16,11 1 0-16,5-7-1 0,13-3 0 15,6-9 1-15,10-7-1 16,9-10 0-16,4-5 1 16,1-8-1-16,0-6 0 15,1-8 1-15,-6-5 0 16,-3-2-1-16,-8 1 1 15,-4 3 0-15,-8 6 0 16,-6 5 0-16,-4 17 0 16,-11 3-1-16,0 13-2 15,-3 8 2-15,-5 7-3 16,8 7-1-16,-2-3-4 15,16 12-15-15,-1-20-17 16,16 0 0-16,6-15 1 16,19-2-2-16</inkml:trace>
  <inkml:trace contextRef="#ctx0" brushRef="#br5" timeOffset="111403.372">22563 7909 86 0,'-23'7'39'0,"-14"0"-1"15,4 15 2-15,-9-9-21 16,8 12-16-16,4-2 0 16,9 2-2-16,7-5 0 15,11 0-1-15,8-7 1 16,10-5-2-16,8-4 2 15,3 0-1-15,4-4 0 16,-4 1 0-16,-2 0 0 0,-2 2 1 16,-7 3-1-16,-8 6 0 15,-9 0 0-15,-7 5 0 16,-8 1 0-16,-1 3 0 15,-3 1 0-15,0-3-1 16,1 0-1-16,4-7-3 16,13 7-8-16,3-19-24 15,0 0-2-15,25-25 0 16,11 4-2-16</inkml:trace>
  <inkml:trace contextRef="#ctx0" brushRef="#br5" timeOffset="111620.3844">23011 7589 116 0,'-30'47'39'16,"2"19"1"-16,-16 0-8 15,7 12-30-15,1 3 0 16,5-2-2-16,3-1 0 15,4-8-4-15,8-2-3 16,-6-16-29-16,18-7-3 16,-3-19 1-16,11-5-3 15</inkml:trace>
  <inkml:trace contextRef="#ctx0" brushRef="#br5" timeOffset="111970.4044">22735 7947 107 0,'-19'14'39'0,"16"7"3"16,0-9-2-16,19 6-36 16,2-12 0-16,10 4-1 15,5-10 1-15,8-6-2 16,4 1 0-16,6-8 0 15,0-3-1-15,-2 2 1 16,-7 2-1-16,-5 0-1 16,-10 4 2-16,-6 4-2 15,-8 3 0-15,-13 1 0 16,-3 24 0-16,-8-3 0 15,-7 8 0-15,-2 2-2 16,0 8 2-16,-2 0-2 0,3 5 0 16,1-8-1-16,10-3-2 15,2-12-2-15,16 5-10 16,-10-26-20-16,23-7-5 15,-6-15 2-15,13-4-1 16</inkml:trace>
  <inkml:trace contextRef="#ctx0" brushRef="#br5" timeOffset="112121.4128">23240 7682 90 0,'-11'-20'40'0,"-6"5"0"16,17 15-1-16,-16 0-15 0,16 0-33 15,16 19-28-15,2-7-3 16,18 8 1-16,4-3-3 15</inkml:trace>
  <inkml:trace contextRef="#ctx0" brushRef="#br5" timeOffset="112338.4254">23761 7873 95 0,'-42'19'43'16,"-20"-3"-1"-16,4 19 1 15,-13-9-17-15,14 12-24 16,12 2-1-16,18 3 0 15,17-1-1-15,17-4-1 16,23-7-2-16,15-14-3 0,27 2-14 16,-8-26-19-16,15-3-4 15,-10-17 0-15,5-7 0 16</inkml:trace>
  <inkml:trace contextRef="#ctx0" brushRef="#br5" timeOffset="113014.4641">16790 8735 104 0,'10'2'36'0,"-11"12"3"0,1 16-4 16,-15 9-30-16,2 13-4 16,-2 8 2-16,-2 14-1 15,-1 8 0-15,0 4-1 16,5-3-1-16,5-6-3 15,7-5-1-15,-2-21-11 16,16-3-23-16,-4-22 2 16,13-12-1-16,-4-21-2 15</inkml:trace>
  <inkml:trace contextRef="#ctx0" brushRef="#br5" timeOffset="113210.4753">16598 9097 113 0,'-24'5'38'0,"4"1"2"15,22 7-1-15,-2-13-35 16,38 8-2-16,12-11-2 16,16-7-1-16,10-1-3 15,5-12-14-15,14 8-19 16,-8-8-1-16,3 8-1 15,-14-2-1-15</inkml:trace>
  <inkml:trace contextRef="#ctx0" brushRef="#br5" timeOffset="113542.4943">17215 9195 91 0,'-3'17'37'16,"3"-17"0"-16,26 9 2 15,-8-15-23-15,24-5-12 16,7-10-1-16,4-1 1 15,0-5-2-15,-3-2 1 16,-7 2-1-16,-8-1-1 16,-15 0 1-16,-12 4-1 15,-14 4-1-15,-13 5 1 16,-11 8 0-16,-8 7-1 15,-8 9 0-15,-4 11 0 16,-2 8 0-16,0 12 0 16,6 8 0-16,7 6 1 15,13-2-2-15,16-4-1 16,16-3-3-16,15-17-7 0,31-2-24 15,2-23-3-15,22-10 0 16,4-17-1-16</inkml:trace>
  <inkml:trace contextRef="#ctx0" brushRef="#br5" timeOffset="113864.5127">17946 9013 105 0,'-42'8'38'15,"0"16"2"-15,-6-3-1 16,14 4-28-16,-4-3-7 15,11 1-1-15,11-5 0 16,16-3-1-16,12-5-1 16,12-10 0-16,9-1 0 15,8-5-1-15,3 0 0 0,-3 1 1 16,-8 2-1-16,-6 4 0 15,-13 6 1-15,-12 11-1 16,-11 2 1-16,-10 8-1 16,-4 2 0-16,-4 4 0 15,1 0-1-15,3-3 0 16,10-1-3-16,6-12-1 15,20 0-6-15,-1-25-23 16,25 1-5-16,3-23-1 16,17-4-1-16</inkml:trace>
  <inkml:trace contextRef="#ctx0" brushRef="#br5" timeOffset="114066.5243">18455 8656 106 0,'-8'13'38'0,"-16"15"2"16,4 27-4-16,-17 3-27 15,6 15-6-15,-2 7 1 16,8 5-3-16,3 0 0 16,6-10-4-16,7 0-4 15,-1-24-16-15,15-1-14 16,-5-21-2-16,8-12 1 15,-8-17-1-15</inkml:trace>
  <inkml:trace contextRef="#ctx0" brushRef="#br5" timeOffset="114225.5334">18154 9103 105 0,'-16'-16'40'0,"16"16"1"16,0 0-1-16,19 7-17 16,6-5-23-16,10-7-6 15,23 10-25-15,-8-15-9 16,12 4-2-16,-1-10 1 15,14 2-2-15</inkml:trace>
  <inkml:trace contextRef="#ctx0" brushRef="#br5" timeOffset="114742.5629">19264 8803 96 0,'21'-38'34'0,"3"8"2"16,-15 0-7-16,3 17-22 15,-12 13-1-15,0 0-1 16,0 15 1-16,-6 18-1 16,-7 11 0-16,1 13-3 15,-4 7 1-15,2 13-1 16,-1 2 1-16,4 3-3 15,4-2-2-15,4-11-2 16,10-3-3-16,-3-27-12 16,15 1-18-16,-9-21-2 15,13-12 1-15,-11-20-1 0</inkml:trace>
  <inkml:trace contextRef="#ctx0" brushRef="#br5" timeOffset="115268.593">19164 9103 114 0,'-19'-5'39'15,"19"5"1"-15,-12 11-1 16,35-9-32-16,0-5-4 16,10-2-2-16,6-4 0 15,13-3 0-15,4 0 0 16,8-3 0-16,2 0-2 15,0-2 1-15,-5 4 0 16,-5 1 0-16,-10 4 0 0,-9 2 0 16,-9 3 0-16,-14 3 1 15,-14 0-1-15,0 0 1 16,-23 20 0-16,4-3 1 15,-5 5-1-15,1 4 0 16,-2 2 1-16,6 5-2 16,6-1 0-16,7 2 0 15,10-5 0-15,8-6 0 16,11-6 0-16,8-9 0 15,7-10 0-15,1-7 0 16,4-6 0-16,0-10 0 16,-1-1 0-16,-9-4 0 15,-4 1 0-15,-9 1 0 16,-3 8 0-16,-7 4 0 0,-6 5 0 15,-4 11 0-15,0 0 0 16,-14 20 0-16,5 3 0 16,3 6 0-16,-2 4 0 15,8 2 0-15,5-1-7 16,1-12-2-16,20 6-10 15,-11-29-10-15,26 1-10 16,-6-21-1-16,17-2-1 16,-10-16 3-16</inkml:trace>
  <inkml:trace contextRef="#ctx0" brushRef="#br5" timeOffset="115741.6201">20495 8639 82 0,'-3'-30'38'0,"3"30"0"15,-14-7 1-15,7 32-18 16,-15 5-13-16,8 15-2 15,-4 8-1-15,3 9-1 16,-1 6 0-16,6 3-1 16,0-1 0-16,4-2-2 15,2-8 0-15,3-8-1 16,4-13 0-16,0-8 0 15,0-15 0-15,-3-16-1 16,12 0 1-16,-5-13 0 16,1-9 0-16,1-4 0 15,4-6 0-15,1-8 0 16,5 4 0-16,1-1 0 0,1 8 0 15,1 1 0-15,1 7-1 16,-1 10 1-16,4 9 0 16,-5 6 0-16,-3 9 0 15,2 4 0-15,-4 7 0 16,-3 6 0-16,-5 3-1 15,0 0 1-15,-9 2-1 16,-7-1 0-16,-11 1 0 16,-8-3 1-16,-9-2-1 15,-12-5 0-15,2-5 0 16,-7-8-1-16,10-8-1 15,1-14-7-15,29 1-9 16,-2-31-16-16,36 5-5 16,8-18 1-16,24 3-2 15</inkml:trace>
  <inkml:trace contextRef="#ctx0" brushRef="#br5" timeOffset="116102.6407">20960 9050 87 0,'-15'25'39'15,"-4"-7"0"-15,16 3 2 16,3-21-17-16,3 15-19 16,19-16-3-16,10-6 1 15,3-5-1-15,6-7-1 16,2-5 0-16,-1-4 0 15,-10-2 0-15,-6-1-1 16,-10 1 0-16,-9 3 0 0,-15 7 1 16,-12 7 0-16,-11 13 0 15,-9 11 0-15,-5 12 1 16,-5 11-1-16,2 11 1 15,5 8-2-15,8 3 0 16,12-1 0-16,17-4 0 16,15-9 0-16,17-8-3 15,11-20-10-15,24 3-13 16,-4-30-14-16,19-3-3 15,1-16 0-15,12-6-2 16</inkml:trace>
  <inkml:trace contextRef="#ctx0" brushRef="#br5" timeOffset="118190.7602">22296 8998 69 0,'0'-14'35'16,"-3"4"0"-16,3 10-2 15,-9-22-21-15,9 22-3 16,-22-21-2-16,8 17 0 16,-9-2-1-16,-1 10-1 15,-7 3-1-15,-1 9 0 16,-4 3-1-16,1 11-1 15,2-1 0-15,4 4 0 16,3-1-1-16,12 1-1 0,6-3 1 16,12-1-1-16,10-8 0 15,9-4 1-15,10-7-1 16,11-4 0-16,5-9 0 15,3-8 1-15,1-6-1 16,-2-6 0-16,-7-6 0 16,-6-4 0-16,-11-2 0 15,-12-1 0-15,-10 1 0 16,-11 4-1-16,-8 3 0 15,-8 5 0-15,-2 8 0 16,-1 5-1-16,0 10-2 16,1 4-2-16,12 16-11 15,-2-8-18-15,17 9-4 16,1-6 1-16,17 3-1 15</inkml:trace>
  <inkml:trace contextRef="#ctx0" brushRef="#br5" timeOffset="118484.777">23145 8589 68 0,'0'-36'36'0,"-4"8"1"15,-11 3 0-15,-1 21-17 16,-15 2-15-16,-2 16 0 0,-10 12-1 16,0 23 2-1,-9 9 0-15,4 12-3 0,-1 7 1 16,6 4-1-16,6 0 0 15,9-2-3-15,13-5-1 16,8-16-7-16,22-2-27 16,-9-22-4-16,17-9 0 15,-9-20-2-15</inkml:trace>
  <inkml:trace contextRef="#ctx0" brushRef="#br5" timeOffset="118648.7864">22692 8970 110 0,'-5'-14'40'15,"20"12"1"-15,5-5-1 0,23 5-31 16,6 0-11-16,5-13-16 16,19 12-19-16,-7-9-3 15,7 5-1-15,-11-6-2 16</inkml:trace>
  <inkml:trace contextRef="#ctx0" brushRef="#br5" timeOffset="128105.3272">16965 10137 71 0,'0'0'36'15,"13"0"-2"-15,-8 11 2 16,-5-11-18-16,-5 27-16 16,-7-1 0-16,6 8 0 0,-7 4 0 15,2 6 1-15,-3 0-2 16,1 1 2-16,1-8-3 15,3-5 3-15,2-6-1 16,4-9-1-16,3-17 0 16,0 0 0-16,16-9-1 15,2-16 0-15,6-9 2 16,0-9-2-16,4-5 2 15,-2-6-1-15,0-2 1 16,-1 4-1-16,-6 5 1 16,-5 10-1-16,-6 9-1 15,-4 11 1-15,-4 17-1 16,0 0 1-16,0 0-1 15,-10 15 1-15,7 2-1 0,3 1 1 16,4-1 0-16,9-4 1 16,7-4 0-16,11-4-1 15,8-8 1-15,9-4-1 16,3-5 1-16,0-1-1 15,-3-1-1-15,-5 0 1 16,-4 5 0-16,-14 4-1 16,-8 8 1-16,-7 11-1 15,-12 10 0-15,-4 13-1 16,-6 7 0-16,-2 6 0 15,1 4-1-15,2 1 1 16,5-3-2-16,6-10-1 16,10-10-2-16,8-19-1 15,21 0-13-15,-3-27-15 16,18-2-3-16,-1-16-1 0,8-1 3 15</inkml:trace>
  <inkml:trace contextRef="#ctx0" brushRef="#br5" timeOffset="128285.3375">17986 10147 87 0,'-7'-20'34'16,"7"20"3"-16,-30-1-2 15,17 24-22-15,-11 2-8 16,8 16-1-16,-3 6-2 16,7 9 0-16,2 3-1 15,3 2-1-15,9-3-2 16,1-8-1-16,13-1-10 15,-4-27-22-15,13-9-1 16,0-26-1-16,14-10-2 16</inkml:trace>
  <inkml:trace contextRef="#ctx0" brushRef="#br5" timeOffset="128450.347">18031 9895 113 0,'-26'-11'37'15,"0"3"1"-15,26 8-2 16,-4 15-38-16,15-12-5 15,30 13-9-15,-2-12-20 16,23 6 0-16,2-5-1 16,16 7 0-16</inkml:trace>
  <inkml:trace contextRef="#ctx0" brushRef="#br5" timeOffset="128804.3672">18674 10061 86 0,'0'29'34'0,"-16"-1"1"16,-4 10 0-16,-14 2-24 15,1 12-7-15,-6 1-2 16,1 8 1-16,-4 0-2 15,6-1 1-15,1-6-2 16,4-10 0-16,10-7-2 16,3-18-5-16,15-3-10 15,3-16-19-15,0-26 1 16,4-4-2-16,10 0 6 15,-10-13 21-15,8-1 7 16,-5 3 6-16,-11-8 15 16,9 20 18-16,-14-4 3 15,6 19-3-15,-10-4 0 16,13 18-23-16,0 0-4 0,4 24-2 15,10-8-5-15,13 1 0 16,7-1-3-16,14-7 1 16,12-1-4-16,3-12-7 15,21 4-21-15,-7-18-9 16,10 2 4-16,-13-14-4 15</inkml:trace>
  <inkml:trace contextRef="#ctx0" brushRef="#br5" timeOffset="129013.3792">19287 9854 114 0,'-17'26'39'0,"-13"8"1"16,5 21-3-16,-5 4-32 15,4 10-1-15,-2 5-2 16,5 4 0-16,4 3-3 15,7-10 0-15,8 2-7 16,-5-22-20-16,18 2-13 16,-7-20 2-16,12-5-3 15,-14-28 2-15</inkml:trace>
  <inkml:trace contextRef="#ctx0" brushRef="#br5" timeOffset="129554.4101">19042 10283 108 0,'-5'17'41'16,"5"-17"-2"-16,14 21 0 16,10-18-34-16,9-4-3 15,9-6 3-15,5 0-1 16,1-4-1-16,0 0-1 15,-3 0 0-15,-6 1-1 16,-11 1 0-16,-9 5 2 16,-6 1-3-16,-13 3 0 15,0 0 0-15,0 16 0 16,-11-1 0-16,0 9 0 15,-3 4 0-15,-1 8 0 16,-2 3 0-16,7 4 0 16,4 0 0-16,5-4 0 0,6-6 0 15,9-5 0-15,5-12 0 16,9-10 0-16,4-11 0 15,7-12 0-15,0-6 0 16,0-6 0-16,-1-8 0 16,-1-3 0-16,-7-2 0 15,-5 4 0-15,-4 2 0 16,-8 11 0-16,-5 3 0 15,-8 22 0-15,0 0 0 16,0 0 0-16,-15 27 0 16,3-1 0-16,1 11 0 15,1 1-3-15,3 3-1 16,3-7-1-16,8 2-5 15,-2-23-13-15,25 9-5 0,-10-28-7 16,22 0-3-16,-8-17-1 16,14 1 2-16</inkml:trace>
  <inkml:trace contextRef="#ctx0" brushRef="#br5" timeOffset="129854.4273">20015 10359 116 0,'-20'10'39'0,"6"17"2"15,-14-8-11-15,10 16-24 16,-3 2-3-16,8 1 1 15,2 0-2-15,4 0 0 16,2-8-1-16,4-2 1 16,0-10-1-16,1-18 0 0,0 0 0 15,14 0-1-15,-5-20 1 16,2-6-1-16,1-10 1 15,4-5-1-15,3-6 2 16,-1 0-4-16,1-2 4 16,0 5-2-16,1 5 0 15,-1 3-1-15,2 12-1 16,-4 3-4-16,8 20-11 15,-12-14-10-15,16 22-9 16,-10-11-7-16,6 13 2 16,-5-7-1-16</inkml:trace>
  <inkml:trace contextRef="#ctx0" brushRef="#br5" timeOffset="130255.4502">20449 10454 122 0,'-7'12'40'0,"15"-1"0"16,-8-11-10-16,26-16-26 16,1 0-2-16,12-6-1 15,4-3 1-15,-1-5-3 16,-1-2 3-16,-5-2-2 15,-7 2 2-15,-11 2-1 16,-8 3 0-16,-15 8 0 16,-11 7 0-16,-11 12 2 15,-6 11-2-15,-9 11 0 16,-6 10-1-16,3 9 2 0,0 8-2 15,9 4 0-15,11-1 0 16,8-5 0-16,17-4 0 16,17-10 0-16,13-10 0 15,14-10 0-15,12-9-4 16,6-17-6-16,16 8-11 15,-15-25-8-15,22 13-8 16,-16-11-4-16,7 5-3 16,-15 0 4-16</inkml:trace>
  <inkml:trace contextRef="#ctx0" brushRef="#br5" timeOffset="130396.4583">21224 10550 123 0,'-23'14'44'16,"8"4"0"-16,-8-19-2 0,23 1-40 15,-20-10-2-15,9-9-5 16,11 19-15-16,-8-26-11 15,8 26-9-15,8-23-4 16,-3 11-2-16,-4-3 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59:12.70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FFFF0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FF0000"/>
    </inkml:brush>
    <inkml:brush xml:id="br9">
      <inkml:brushProperty name="width" value="0.05292" units="cm"/>
      <inkml:brushProperty name="height" value="0.05292" units="cm"/>
      <inkml:brushProperty name="color" value="#C00000"/>
    </inkml:brush>
    <inkml:brush xml:id="br10">
      <inkml:brushProperty name="width" value="0.05292" units="cm"/>
      <inkml:brushProperty name="height" value="0.05292" units="cm"/>
    </inkml:brush>
  </inkml:definitions>
  <inkml:trace contextRef="#ctx0" brushRef="#br0">2191 1011 48 0,'0'0'33'0,"13"-59"2"15,-13 59 0-15,0 0-26 16,0-63 1-16,0 63-1 15,0 0-2-15,-10-66-1 16,10 66-1-16,0 0 0 16,-19-60-2-16,19 60 1 15,0 0-1-15,0 0-1 16,-71-48 2-16,71 48-2 15,-63 1 1-15,63-1-1 16,-81 27 0-16,34-3 0 0,-1 6 1 16,-2 9-1-16,17-6 1 15,-64 75-2-15,10 19 1 16,11 5-2-16,29 0 2 15,9-42-3-15,49 4 1 16,35-26-2-16,36-30 1 16,26-22 0-16,21-27-2 15,26-18-4-15,-73 6-31 16,12-7-1-16,-4 0-2 15,4-3 1-15</inkml:trace>
  <inkml:trace contextRef="#ctx0" brushRef="#br1" timeOffset="4512.2581">2889 873 66 0,'0'0'37'0,"0"0"-1"16,-1-59 3-16,1 59-29 15,0 0-1-15,-2-53-2 16,2 53-1-16,0 0-1 15,0 0-2-15,0 0 0 16,0 0-1-16,0 0-1 16,0 0-1-16,0 0 2 15,-16 80-2-15,20-7 1 16,-10 39-1-16,0 15 2 15,-2 2-2-15,-9-17 1 0,4-12-1 16,9-13 1-16,3-32 0 16,12-29 0-16,5-22 0 15,7-16 0-15,6-18 1 16,5-11-1-16,-34 41 1 15,40-54-1-15,-40 54 1 16,44-65-1-16,-44 65 1 16,51-64-1-16,-51 64 1 15,50-59-1-15,-50 59 0 16,50-39 0-16,-28 17-2 15,23 25 2-15,-16 15-2 16,6 14 1-16,-13 16-2 16,-1 9-1-16,-6-1-9 15,-6-13-25-15,9-19-6 0,-6-11 1 16,8-9-3-16</inkml:trace>
  <inkml:trace contextRef="#ctx0" brushRef="#br2" timeOffset="8058.4609">3932 1350 70 0,'0'0'38'16,"0"0"-3"-16,0 0 4 0,2-57-30 15,-2 57-2-15,0 0 0 16,0 0-3-16,7-48 0 15,-7 48-1-15,0 0 0 16,0 0-1-16,0 0-1 16,0 0 0-16,0 27-1 15,-4 13 0-15,1 14 0 16,-5 11-1-16,1 3 2 15,0-3-2-15,2-2 2 16,4-26-1-16,3-10 1 16,3-14 1-16,-5-13-1 15,18-16 1-15,-4-9-1 16,-1-10 2-16,0-10-2 15,-13 45 1-15,18-52 0 0,-18 52 0 16,16-63-1-16,-16 63 1 16,25-60-1-16,-25 60 0 15,25-54 0-15,-25 54-2 16,0 0-2-16,65-66-8 15,-65 66-28-15,62-41-3 16,-62 41-1-16,71-32 1 16</inkml:trace>
  <inkml:trace contextRef="#ctx0" brushRef="#br3" timeOffset="11667.6674">4842 1375 67 0,'46'-28'35'16,"-46"28"1"-16,0 0 0 15,0 0-23-15,0 0-3 16,27-50-2-16,-27 50-1 16,0 0-1-16,0 0-1 0,0 0-2 15,0 0 0 1,-58-39 0-16,58 39-2 0,-24 5 0 15,-18 13-1-15,-2 14 0 16,0 15 1-16,3 8-1 16,12 7 0-16,13 3-1 15,20-3 2-15,14-16-1 16,16-9 0-16,12-17 0 15,8-18 1-15,8-18 0 16,3-14-1-16,-3-17 2 16,-62 47-1-16,54-65 1 15,-54 65-2-15,38-70 2 16,-38 70-2-16,1-73 0 15,-1 73-2-15,-28-62-1 0,28 62-7 16,-48-49-29-16,8 26-1 16,-21 21-2-16,2 24-1 15</inkml:trace>
  <inkml:trace contextRef="#ctx0" brushRef="#br4" timeOffset="15907.9099">5664 1342 96 0,'0'0'36'0,"0"0"-6"16,0 0 1-16,0 0-22 15,-7-47-1-15,7 47-3 16,-12 0-1-16,7 13 0 16,0 15-1-16,-3-1-2 15,2 9 0-15,-7 2-1 0,1 3 2 16,-2 1-1-16,5-3 0 15,1-7-1-15,0-6 1 16,3-4-1-16,1-7 0 16,4-5 0-16,0-10 1 15,0 0 0-15,20-24 0 16,-6-6 0-16,5-5 0 15,0-7 1-15,-19 42-1 16,22-50 2-16,-22 50-2 16,26-52 1-16,-26 52-1 15,19-51 1-15,-19 51-2 16,0 0 2-16,29-58-2 15,-29 58 1-15,0 0-1 0,26-22 0 16,-26 22 0-16,17 12-1 16,-7 7 1-16,-9 4-1 15,11 6 2-15,-2-4-2 16,9-3 1-16,10-24 0 15,6-9 1-15,-35 11 0 16,0 0-1-16,67-32 2 16,-67 32-2-16,52-25 0 15,-52 25 0-15,54-24 0 16,-35 20 0-16,29 0 0 15,-4 14 0-15,-12 15 0 16,-6 14 0-16,-11 7 0 16,-7 13 0-16,-11-1 0 15,-6-4 0-15,1-12 0 0,3-9-2 16,6-10-5-16,-1-23-14 15,19-3-17-15,-7-12-4 16,13-2 1-16,-3-9-3 16</inkml:trace>
  <inkml:trace contextRef="#ctx0" brushRef="#br5" timeOffset="19552.1181">6962 1395 83 0,'0'0'36'0,"0"0"0"16,0 0 0-16,8-56-26 16,-8 56-1-16,0 0-2 15,0 0-1-15,0 0-1 16,-51-42-2-16,32 45 1 15,-29 10-2-15,-4 9-1 16,2 8 1-16,-5 5-2 0,12 10 1 16,4 0-2-16,16 2 2 15,24-16-2-15,13-5 1 16,14-13 0-16,13-13 0 15,13-13 0-15,11-13 0 16,5-8 1-16,-70 34 0 16,73-44 0-16,-73 44 0 15,72-44 1-15,-72 44-1 16,57-47 1-16,-57 47-1 15,0 0 0-15,81-59 0 16,-71 54-2-16,-12 19 2 16,-11 14-2-16,-5 9 1 15,-4 7-3-15,5 1-5 16,20-2-29-16,7-15-4 15,22-11 1-15,0-17-3 0</inkml:trace>
  <inkml:trace contextRef="#ctx0" brushRef="#br6" timeOffset="22897.3095">7780 916 63 0,'0'0'32'15,"47"-57"1"-15,-47 57 0 16,0 0-21-16,48-43-6 15,-48 43 1-15,0 0 0 16,0 0 1-16,49-36-1 16,-49 36-2-16,0 0-1 15,0 0-1-15,0 0 0 16,28 59-2-16,-23-8 1 15,-6 41-2-15,-1 17 0 16,-6 8-2-16,4 7 2 16,-17-35-3-16,7-4-4 15,9-15-20-15,-2-25-10 16,10-15 0-16,-3-30-1 15,0 0 1-15</inkml:trace>
  <inkml:trace contextRef="#ctx0" brushRef="#br6" timeOffset="23109.3218">7859 1309 92 0,'0'0'38'0,"0"0"2"16,-55-56-2-16,55 56-19 15,0 0-14-15,0 0-3 16,-46-48 0-16,46 48-1 15,0 0 0-15,0 0-2 16,55-29-3-16,-55 29-10 16,67-2-24-16,-20-4-2 0,1 3 1 15,9-3-2-15</inkml:trace>
  <inkml:trace contextRef="#ctx0" brushRef="#br7" timeOffset="27505.5733">8616 1288 76 0,'0'0'35'0,"0"0"0"16,0-51-2-16,0 51-24 16,0 0 1-16,0 0-2 15,-48-15-1-15,12 25-2 16,-3 13 0-16,-3 17-2 15,-2 8-1-15,5 10 0 16,8 2-1-16,21-3 0 16,20-8-2-16,19-12 2 15,16-9-1-15,12-17 0 16,7-14 1-16,6-16-1 15,0-15 1-15,-6-9-1 0,-64 43 0 16,53-50-2-16,-53 50-2 16,25-55-1-16,-25 55-3 15,-9-51-16-15,9 51-15 16,0 0 1-16,-67-58 0 15,53 53 1-15</inkml:trace>
  <inkml:trace contextRef="#ctx0" brushRef="#br8" timeOffset="31204.7848">9562 1413 95 0,'0'0'38'0,"0"0"1"16,0 0 0-16,-22-48-34 16,-15 33 0-16,-10 11 0 15,-11 9-2-15,0 12 1 16,-8 10-2-16,0 10 0 15,2 6-2-15,12 3 2 16,20-4-3-16,12-9 2 16,15-2-1-16,16-11 0 15,12-9 0-15,20-7 1 16,10-10-1-16,12-10 1 0,1-5 0 15,5-4-1-15,-5-6 1 16,-7-2-1-16,-10 1 1 16,-10-3 0-16,-14 7-1 15,-10 1 1-15,-8 6-1 16,-3 4-1-16,-4 17 1 15,0 0-1-15,-12 10 0 16,5 19 0-16,2 15 0 16,0 21 0-16,-5 14 0 15,1 13 0-15,-5 12 1 16,-4 6-2-16,-7-5 2 15,-7 2-1-15,-13-9 2 16,-7-8-1-16,-9-19 1 16,-3-11-1-16,-7-22 1 0,-4-17 0 15,0-20-1-15,5-20-2 16,13-15-6-16,-3-32-20 15,25 2-13-15,6-16 1 16,24 7-3-16,12-9 1 16</inkml:trace>
  <inkml:trace contextRef="#ctx0" brushRef="#br9" timeOffset="35221.0146">10013 1322 70 0,'0'0'36'0,"0"0"-2"16,0 0 2-16,0 0-25 16,13-51-4-16,-13 51-1 15,0 0-1-15,0 0-2 16,0 0 0-16,-4 11-1 15,4 15-1-15,3 11 0 16,-10 4 0-16,1 10 1 0,-5 2-2 16,4 0 1-16,-2-13-1 15,5-2 1-15,-1-11 1 16,1-13-1-16,4-14 1 15,0 0 0-15,15-20 0 16,2-8-1-16,-3-8 1 16,6-8 0-16,-20 44 0 15,22-50-1-15,-22 50 2 16,25-60-2-16,-25 60 1 15,32-61-1-15,-32 61 0 16,30-59 0-16,-30 59-1 16,41-49-2-16,-41 49-5 15,51-45-6-15,-51 45-27 0,72-44-1 16,-72 44 0-16,82-28-1 15</inkml:trace>
  <inkml:trace contextRef="#ctx0" brushRef="#br10" timeOffset="38885.2239">10981 1407 69 0,'4'-19'34'0,"-4"19"0"15,0 0 2-15,0 0-29 16,0 0 0-16,-19-46 1 16,19 46 0-16,0 0 1 15,-46-20-3-15,2 15 0 16,-6 10-2-16,-11 6-2 15,3 11 1-15,-13 8-3 0,10 10 2 16,6 5-2-16,21 1 1 16,13-3-2-16,9-8 1 15,13-4 1-15,14-12-1 16,14-13 1-16,14-14-1 15,10-12 1-15,10-10 0 16,3-8 1-16,0-3-1 16,-3-3 0-16,-9 4 0 15,-11 4-1-15,-11 8 1 16,-10 16-1-16,-11 12 0 15,-5 12 0-15,-6 15 0 16,-5 4-1-16,-1 6 0 0,2 6-3 16,-6-5-8-1,15 2-26-15,-9-11-3 0,14-4 0 16,-5-10-3-16</inkml:trace>
  <inkml:trace contextRef="#ctx0" brushRef="#br0" timeOffset="42863.4517">11488 1418 56 0,'0'0'32'0,"1"-19"0"16,-1 19 0-16,-3-14-24 15,3 14 2-15,0 0-1 16,6-10-1-16,-6 10-1 16,0 0 0-16,0 0-2 15,0 0-1-15,-6 21-1 0,6 3 0 16,-5 6-2-16,0 5 1 15,-3 7-2-15,0 3 1 16,0 2-1-16,-2-2 1 16,2-6-1-16,1-8 0 15,2-6 0-15,0-10 1 16,5-15-1-16,0 0 1 15,16-32-1-15,-4 0 1 16,3-8 0-16,2-10 0 16,3-6 0-16,-20 56 0 15,23-66 1-15,-23 66-1 16,32-69 0-16,-32 69 0 15,35-71 0-15,-35 71-3 16,49-65 2-16,-49 65-1 16,52-59 0-16,-52 59 1 0,59-45 0 15,-59 45 0-15,56-44 0 16,-56 44 1-16,47 0-1 15,-9 16 1-15,-14 27-1 16,-15 19-1-16,-28 2 0 16,-9 8 1-16,-14 3-1 15,-10-1 0-15,4-21 1 16,4-6 0-16,3-11 0 15,6-12 0-15,6-12 0 16,5-8 0-16,8-9 2 16,6-8-2-16,2-2 1 15,4-2 0-15,0 1 1 0,-1 5-1 16,5 11 0-16,-19 21 0 15,3 14 0-15,-5 16-1 16,-5 17 1-16,-6 14-2 16,-1 9-1-16,-5 12-5 15,11 10-28-15,-12-17-5 16,14-5 1-16,2-20-4 15</inkml:trace>
  <inkml:trace contextRef="#ctx0" brushRef="#br1" timeOffset="47234.7015">12356 788 66 0,'0'0'34'15,"0"0"0"-15,0 0 0 16,0 0-27-16,0 0 0 16,0 0-1-16,0 0-1 15,0 0 1-15,0 0-2 16,0 0 0-16,-38 75-1 15,27 28 1-15,-9 15-2 16,-1 10 0-16,-11-13-1 16,4-5 1-16,2-11-2 15,8-16 1-15,13-44 0 16,10-16 0-16,8-19 0 0,7-19 0 15,9-13 1-15,8-13-1 16,-37 41 1-16,40-55 0 16,-40 55 0-16,44-65-1 15,-44 65 1-15,45-64-1 16,-45 64 0-16,43-60 0 15,-43 60 0-15,0 0-1 16,59-72 0-16,-21 62 1 16,-15 14-2-16,6 19 2 15,-9 15-2-15,-1 13 1 16,-6 1-1-16,-1-1-2 15,-2-9-8-15,-7-11-27 16,12-3-2-16,-11-13-1 16,10-8-1-16</inkml:trace>
  <inkml:trace contextRef="#ctx0" brushRef="#br3" timeOffset="51251.9315">13143 1331 72 0,'0'0'37'0,"0"0"-1"16,0 0 2-16,0 0-30 0,0 0 0 15,0 0-1-15,0 0-1 16,0 0-2-16,18-46-1 16,-18 46 0-16,-4 16-2 15,-2 7 1-15,1 4-1 16,1 12 0-16,-4 2-1 15,7 6 1-15,4-9-1 16,9-4 0-16,5-12 1 16,12-12-1-16,9-13 1 15,5-11 0-15,6-12 0 16,5-10 0-16,-54 36 0 15,63-43 0-15,-63 43 1 16,61-52-2-16,-61 52 2 0,65-51-1 16,-65 51 0-16,54-47-1 15,-54 47 0-15,53-35 1 16,-53 35-1-16,27-9 0 15,6 22-1-15,-14 23 0 16,-9 22 0-16,-15 25 0 16,-16 18 1-16,-10 11-1 15,-12 8 0-15,-9-12 1 16,-5-15 1-16,-3-7-1 15,0-17 2-15,3-14-1 16,3-17-1-16,5-14-1 16,6-17-2-16,5-18-9 15,16-1-26-15,-5-23-2 16,18 0-1-16,-3-15-1 0</inkml:trace>
  <inkml:trace contextRef="#ctx0" brushRef="#br10" timeOffset="56406.2263">2911 2012 4 0,'0'0'23'0,"-23"-16"0"15,10 7-6-15,13 9 1 16,-26-14 0-16,26 14-1 15,-23-10-2-15,23 10-4 16,-20-8-5-16,20 8 1 16,-16-4-3-16,16 4-2 0,-11 0 0 15,11 0 1-15,0 0-1 16,0 0 0-16,4 11 3 15,9-6-3-15,4-1 0 16,9 0 1-16,5 0-1 16,10 2-1-16,5-2 0 15,7 0-1-15,9 3 0 16,8-2 0-16,9 1 0 15,6 1 0-15,6-1 0 16,8-2 0-16,6-1 0 16,12-2 0-16,9 1 0 15,4 0 1-15,2 2-1 16,10-1 1-16,-1 3-1 15,9 3 1-15,1 2 0 0,-3 0-1 16,3 3 1-16,6 2 0 16,4 2 0-16,5-1-2 15,4-2 2-15,12-1 0 16,5-2-1-16,9 0 0 15,3-2 1-15,4 0-1 16,2-2 1-16,1 3 0 16,1-1-1-16,-5 1 0 15,-3 2 0-15,2-2 0 16,1-1-1-16,-2-1 1 15,3-6 0-15,7-2 0 16,4-2 0-16,6-2 0 16,6-3 0-16,6 0 0 15,1-1 1-15,3-1-1 0,3 3 0 16,-9 0 1-16,-2 0-1 15,-2 0 0-15,-6 1 0 16,-8-1 0-16,-2-1 0 16,-6-1 0-16,-3-1 1 15,-1 0-1-15,-2-2 0 16,-5 2 1-16,-3-2-1 15,-6 0 0-15,-9-4 1 16,-10 2 0-16,-15-1-1 16,-14 3 1-16,-20 0-1 15,-19 1 1-15,-19-1 0 16,-17 2 0-16,-13 4-1 15,-16 0 0-15,-9 0 1 16,-5 1-1-16,-18 3 1 0,16-5-1 16,-16 5-2-16,0 0-6 15,0 0-27-15,0 0-2 16,-26 16-1-16,-7-11-2 15</inkml:trace>
  <inkml:trace contextRef="#ctx0" brushRef="#br2" timeOffset="257333.7187">1291 2528 91 0,'0'0'37'16,"0"0"0"-16,0 0 0 15,-7 10-35-15,7 7 0 16,7 12 0-16,0 16-1 15,5 19 2-15,-5 15-1 0,1 21 2 16,-8 16-2-16,-5 9 1 16,-6 6-1-16,-7-4-2 15,-1-9 0-15,1-18-2 16,8-10-4-16,3-35-10 15,22-14-22-15,5-31 2 16,22-17-3-16,6-29-1 16</inkml:trace>
  <inkml:trace contextRef="#ctx0" brushRef="#br2" timeOffset="257723.741">1811 3185 100 0,'-7'30'37'16,"-10"-5"1"-16,11 13 0 0,-11-4-36 15,12 5 0-15,1-1 1 16,2 7-2-16,-2 0 3 16,0-3-3-16,-1-2 1 15,2-7-1-15,-1-5 1 16,4-12-2-16,0-16 1 15,14-7 1-15,3-22-2 16,8-10 1-16,7-13 0 16,1-6 1-16,4-4-1 15,2 2 0-15,-5 5 0 16,-4 9-1-16,-3 13 1 15,-7 12 0-15,-4 17-1 0,-7 15 1 16,-1 14-1-16,-4 13 0 16,-3 11 0-16,0 6-1 15,-1 6 0-15,1-1-2 16,7-2-1-16,-2-12-5 15,24-8-28-15,-6-27-4 16,20-10 2-16,3-29-1 16</inkml:trace>
  <inkml:trace contextRef="#ctx0" brushRef="#br2" timeOffset="257947.7538">2823 2355 101 0,'-22'18'38'0,"2"38"3"0,-10 15-3 15,1 27-33-15,5 9-2 16,6 18 0-16,3 9-1 16,9 3-1-16,5-3-1 15,7-12-3-15,13-8-3 16,-3-31-22-16,17-8-10 15,0-31 0-15,13-19-3 16,-3-33 2-16</inkml:trace>
  <inkml:trace contextRef="#ctx0" brushRef="#br2" timeOffset="258219.7694">3110 3007 103 0,'-29'0'40'0,"-14"12"1"0,3 25-1 15,-19 15-34-15,10 5-1 16,-1 0-1-16,8 2 0 15,9-9-1-15,12-3-1 16,13-13-1-16,16-6 1 16,13-12-2-16,12-9 0 15,10-6 0-15,7-4-1 16,2-2 0-16,0-3-2 15,0 7 0-15,-5-2-1 16,-1 10-4-16,-11-8-4 16,12 14-25-16,-13-15-4 15,8 6 2-15,-9-14-2 16</inkml:trace>
  <inkml:trace contextRef="#ctx0" brushRef="#br2" timeOffset="258567.7893">3709 3025 108 0,'-33'-11'41'16,"1"15"0"-16,-10-5-1 16,3 9-36-16,1 0-1 15,9 6-1-15,1 5-1 16,9 5 0-16,10 2 0 15,13-3 0-15,8-2-1 16,14-6 0-16,7-4 0 16,10-3 0-16,2-4 0 15,-1-3 0-15,1-1 0 0,-6 3 0 16,-9 3 0-16,-11 13 1 15,-11 8 0-15,-15 10 0 16,-11 6 0-16,-7 5-1 16,-6 3 0-16,-4-1-3 15,6 8-14-15,-5-23-22 16,13-2-3-16,-1-15-1 15,12-10-2-15</inkml:trace>
  <inkml:trace contextRef="#ctx0" brushRef="#br2" timeOffset="262129.993">4472 3450 91 0,'0'0'38'0,"-22"22"-1"15,8 13 1-15,-13 2-35 16,3 6-2-16,0 6-1 16,0-2-5-16,16 9-22 15,-2-21-11-15,21-4 1 16,5-21-2-16</inkml:trace>
  <inkml:trace contextRef="#ctx0" brushRef="#br2" timeOffset="262759.029">5123 3150 90 0,'-21'12'36'0,"12"11"1"15,-11 4 0-15,11 17-32 16,-9 6-2-16,4 13 0 16,-5 3 0-16,4 7-1 15,-2-4 1-15,3-4-2 16,2-16 1-16,3-11-1 15,4-12 1-15,5-26-1 16,0 0-1-16,6-27 1 16,7-12-1-16,-1-10 1 15,3-14-1-15,1-11 1 16,2-5-1-16,2-4 1 0,-1 4-1 15,3 8 1-15,-4 11-1 16,3 8 1-16,-1 14-1 16,3 15 0-16,1 14 1 15,3 11-1-15,-1 12 0 16,3 8 0-16,2 8 0 15,0 6 1-15,-3 7-1 16,-2 4 0-16,-5 2 0 16,-8 2 0-16,-7-2 0 15,-12-5 1-15,-6-2-1 16,-11-6-1-16,-6-4 1 15,-8-7 0-15,-2-7-1 16,-1-3 1-16,1-3 0 16,5-3-1-16,3 3 2 15,4 7-2-15,2 10 2 0,3 14-2 16,2 17 1-16,-1 17 0 15,-5 13 0-15,-1 8-1 16,0 2-1-16,4-9-3 16,12-4-6-16,-3-29-26 15,25-18-3-15,3-37 0 16,26-20 0-16</inkml:trace>
  <inkml:trace contextRef="#ctx0" brushRef="#br2" timeOffset="263174.0526">5956 3127 113 0,'0'0'40'0,"-28"6"0"16,13 11-2-16,3 2-35 15,-10 14 0-15,-4 8-1 16,-1 9 0-16,1 10 0 16,-3 5-1-16,7 1 1 15,8-2-2-15,7-7 1 16,13-12-1-16,12-19 1 15,19-15-2-15,11-21 2 16,9-15-1-16,6-19 1 16,3-9 0-16,-7-14 0 15,-4-7 0-15,-15 0 0 0,-16 2-1 16,-17 10 0-16,-20 12 0 15,-13 20 0-15,-18 15-1 16,-8 17 0-16,-2 13 0 16,5 9 0-16,6 6-2 15,17 1-1-15,17-7-2 16,27 2-7-16,9-26-24 15,35 7-2-15,10-22 0 16,22 5 0-16</inkml:trace>
  <inkml:trace contextRef="#ctx0" brushRef="#br2" timeOffset="263340.0622">6670 3113 113 0,'7'20'39'16,"-32"-1"0"-16,5 26 0 0,-19 5-34 16,7 4-2-16,4 4-1 15,4 7-2-15,4-6 0 16,7-6-3-16,13-4-4 15,-3-23-29-15,25-5-4 16,-2-30 0-16,19-5-1 16</inkml:trace>
  <inkml:trace contextRef="#ctx0" brushRef="#br2" timeOffset="263497.0712">6788 2868 122 0,'-48'17'40'16,"11"17"1"-16,6-9-6 0,0-4-45 15,46 5-26-15,9-19-4 16,34 7 1-16,8-16-2 16</inkml:trace>
  <inkml:trace contextRef="#ctx0" brushRef="#br2" timeOffset="263813.0893">7298 3102 120 0,'-50'37'41'15,"-19"-11"2"-15,7 16-3 16,7-11-36-16,0 5 0 15,11-5-1-15,10 0-3 16,17-4 0-16,20-7 0 16,22-6 0-16,16-7 0 0,15-6 0 15,8-1 0-15,-1-3 0 16,0 2 0-16,-11 1 0 15,-9 5 0-15,-20 8 0 16,-14 4 0-16,-18 8 0 16,-15 6-2-16,-11 2 2 15,-9 3-2-15,1 1-1 16,-5-5-1-16,12-1-2 15,2-13-7-15,29 1-24 16,5-19-2-16,20-10-1 16,13-18-1-16</inkml:trace>
  <inkml:trace contextRef="#ctx0" brushRef="#br2" timeOffset="264458.1262">7713 3171 121 0,'-13'6'40'15,"-23"3"2"-15,1 26-2 16,-7-1-37-16,3 14 1 16,2 4-2-16,7 7-1 15,9 1 1-15,13-1-2 16,12-7 0-16,15-9 0 15,12-13 0-15,13-16 0 16,9-18-2-16,7-18 1 16,4-13-1-16,-2-17 0 15,-3-12-1-15,-8-7 1 16,-9-4-1-16,-13 2 2 15,-11 5 0-15,-10 12 2 0,-10 9 0 16,-6 16 0-16,-5 14 2 16,0 12-1-16,0 11 0 15,8 9 1-15,5 2-2 16,8 2 2-16,7 3-3 15,9-5 0-15,7-1 0 16,3-2 0-16,2-4 0 16,-2 2 0-16,-2-2 0 15,-5 8 0-15,-5-3 0 16,-10 4 0-16,-6 3 0 15,-6 2 0-15,-4 6 0 16,-6-3 0-16,-1 2 0 16,-1-4 0-16,1-1 0 15,0-5 0-15,6-4 0 0,5-15 0 16,11 4 0-16,5-15 0 15,5-6 0-15,7-9 0 16,1-7 0-16,5-5 0 16,0-3 0-16,-1 3 0 15,-3 5 0-15,-6 7 0 16,-2 9 0-16,-8 10 0 15,-14 7 0-15,9 29 0 16,-13 2 0-16,-6 8 0 16,1 8 0-16,0-4-5 15,10 8-3-15,-3-20-11 16,27 12-15-16,-5-29-8 15,25-3 3-15,0-22-3 16</inkml:trace>
  <inkml:trace contextRef="#ctx0" brushRef="#br2" timeOffset="264758.1433">9014 3057 119 0,'-14'-2'41'0,"-17"-1"2"16,5 23-1-16,-12 2-38 15,13 3-1-15,2 3 0 16,10 2-3-16,6-2 0 15,12-4 0-15,10-3 0 16,8-9 0-16,6-3 0 16,3 0 0-16,-1-3 0 15,-3 3 0-15,-4 1 0 16,-10 4 0-16,-10 8 0 15,-8 2 0-15,-9 7 0 0,-8-1 0 16,-5 1 0-16,2-2 0 16,0-1-4-16,-3-19-11 15,25 9-18-15,-10-23-9 16,12 5 0-16,13-34-3 15</inkml:trace>
  <inkml:trace contextRef="#ctx0" brushRef="#br2" timeOffset="266728.256">10142 3100 85 0,'-39'16'36'15,"-16"1"1"-15,-2 20 0 16,-10-1-29-16,8 12 0 15,-7-4-2-15,15 7-1 16,8-7-2-16,16-3 0 16,14-7-1-16,19-11-1 0,16-15 1 15,18-11-2-15,16-10 1 16,12-13 0-16,7-11-1 15,0-5 1-15,-1-6 0 16,-7 0-1-16,-10 2 0 16,-13 4 0-16,-15 8 1 15,-15 6-1-15,-10 9 0 16,-4 19 1-16,-21-2-1 15,0 17 1-15,-6 15-1 16,2 9 0-16,2 6 0 16,4 5 0-16,9 3-2 15,7-7-1-15,18-2-4 16,5-20-4-16,28 3-24 15,-6-26-4-15,22 1 1 0,-7-23-2 16</inkml:trace>
  <inkml:trace contextRef="#ctx0" brushRef="#br2" timeOffset="267073.2757">10731 3188 103 0,'-23'-16'38'0,"8"29"1"16,-13-3-2-16,14 17-32 15,-10 1-1-15,5 7 0 16,-4 3-2-16,8 4 1 15,-3-2-2-15,8-6 1 16,5-8 0-16,5-5-1 16,0-21 0-16,19 7 0 0,3-22 0 15,6-7 0-15,7-10 0 16,3-9 0-16,1 0 0 15,4-4-1-15,-2 3 1 16,-8 7-1-16,-5 7 0 16,-3 9 0-16,-9 15 1 15,-6 12-2-15,-5 10 0 16,-3 10 0-16,2 7-3 15,-1 3 0-15,8 4-3 16,-5-9-6-16,23 10-22 16,-7-23-4-16,19 2 1 15,-4-23-2-15</inkml:trace>
  <inkml:trace contextRef="#ctx0" brushRef="#br2" timeOffset="267418.2955">11391 3138 108 0,'-20'-3'39'16,"-17"-1"2"-16,5 25-2 15,-18 6-33-15,13 10-2 16,0 9-1-16,12 6 0 16,6-1-1-16,12-3-1 15,12-6 1-15,16-12-1 16,12-22 0-16,17-15 0 15,12-23 1-15,6-15 0 16,6-16-2-16,0-14 0 16,-2-10 0-16,-4-8 0 15,-11 2 0-15,-7 5 0 0,-16 14 0 16,-11 13 0-16,-14 20 0 15,-11 23 0-15,-16 30 0 16,-7 22 0-16,-10 23 0 16,-4 12-2-16,6 18-4 15,-4-7-9-15,26 17-18 16,-2-23-8-16,27-1-1 15,7-23-2-15</inkml:trace>
  <inkml:trace contextRef="#ctx0" brushRef="#br2" timeOffset="268219.3411">12844 3032 99 0,'-16'-17'38'0,"7"19"0"16,-17-4 0-16,-5 16-34 16,-3 8 0-16,4 16 0 15,-6 6 0-15,3 10 0 16,0 4-2-16,10 3 1 15,6-3-2-15,14-4 0 16,14-14 0-16,8-11-1 16,15-14 1-16,9-14 0 15,8-16 0-15,6-12-1 16,1-13 1-16,-6-8-1 15,-8-4 0-15,-12-3 0 16,-17 5-1-16,-15 2 0 16,-14 11 0-16,-17 10-1 0,-8 15 1 15,-7 6-2-15,6 10-1 16,3 0-6-16,25 15-21 15,1-14-8-15,29 8 1 16,12-18-2-16</inkml:trace>
  <inkml:trace contextRef="#ctx0" brushRef="#br2" timeOffset="268440.3539">13611 2628 99 0,'-24'-22'39'0,"2"20"1"16,-17 6-2-16,-3 24-33 15,0 17-1-15,1 17 0 16,0 16-3-16,5 9 2 16,2 9-3-16,6 1-1 15,9-3-3-15,2-18-16 16,25 2-17-16,-5-26-3 15,16-7 2-15,-3-26-3 16</inkml:trace>
  <inkml:trace contextRef="#ctx0" brushRef="#br2" timeOffset="268620.3642">13158 3101 124 0,'-14'-2'40'15,"14"2"1"-15,14-4-9 16,20-5-32-16,18-7-2 15,13-11-4-15,25 9-31 16,-10-22-2-16,15 8 0 16,-12-14-4-16</inkml:trace>
  <inkml:trace contextRef="#ctx0" brushRef="#br2" timeOffset="269004.3862">14028 2520 98 0,'-35'20'40'16,"3"24"3"-16,-16-2-3 15,10 18-30-15,-8 4-5 0,3 9 0 16,1 1-1-16,4 5 0 16,2 0-2-16,11-2 0 15,1-6 0-15,14-8-2 16,9-8 0-16,9-13 0 15,12-16 0-15,7-16 0 16,10-14 0-16,5-17 0 16,5-9 0-16,-5-6 0 15,1-6 0-15,-7 0 0 16,-6 6 0-16,-7 4 0 15,-8 11 0-15,-4 11 0 16,-11 10 0-16,5 16 0 16,-7 10 0-16,-2 7-3 15,4 5 0-15,0 1-3 0,10 10-7 16,-6-20-14-16,21 6-12 15,-6-21-1-15,14 0-2 16,-1-20 1-16</inkml:trace>
  <inkml:trace contextRef="#ctx0" brushRef="#br2" timeOffset="269619.4214">14286 3168 110 0,'-11'5'41'16,"18"12"-1"-16,-7-17 0 15,29 4-37-15,8-4 0 0,10-1-1 16,5-10 0 0,6-4-1-16,-2-5 0 0,-3-5 0 15,-8-1 0-15,-8-4-1 16,-13-2 1-16,-13 0-1 15,-11-2 0-15,-10 8 0 16,-13 3 1-16,-5 9-1 16,-10 9 0-16,-5 12 0 15,-4 10 1-15,4 11 0 16,4 12 0-16,8 0-1 15,12 5 1-15,16-4 0 16,16-4 0-16,15-6-1 16,14-11 2-16,7-11-2 15,9-9 0-15,3-9 0 16,-1-6 0-16,-4-7 0 0,-10-4 0 15,-5 0 0-15,-11 6 0 16,-6 3 0-16,-10 8 0 16,-14 9 0-16,7 13 0 15,-14 8 0-15,-8 15 0 16,-1 8 0-16,-6 3 0 15,3 5 0-15,0-1 0 16,4-5 0-16,3-11 0 16,7-11 0-16,5-24 0 15,0 0 0-15,24-23 0 16,-7-13 0-16,5-9 0 15,0-8 0-15,5-3 0 16,-3-4 0-16,4 3 0 16,-3 4 0-16,2 13 0 0,-2 4 0 15,8 14-3-15,-3-5-13 16,21 27-7-16,-13-13-11 15,24 15-9-15,2-10 0 16,29 8-1-16</inkml:trace>
  <inkml:trace contextRef="#ctx0" brushRef="#br2" timeOffset="270685.4823">16177 2967 104 0,'0'0'38'0,"0"0"0"16,0 12-2-16,-11 3-35 16,-1 10 1-16,-5 5-1 15,-1 13 2-15,-4 3-1 16,1 6 0-16,-2-3 0 15,4-4 0-15,4-8 0 16,6-3 0-16,8-17-1 16,1-17 0-16,23-12 0 15,1-15 0-15,6-14 1 16,8-11-2-16,0-5 2 15,5-6-2-15,-4-2 0 0,-5 5 1 16,-5 9 0-16,-7 9-1 16,-9 11 1-16,-4 15-1 15,-9 16 1-15,0 0 0 16,-4 12 0-16,2 10-2 15,1 4 2-15,4 3-2 16,8 0 1-16,5-7 0 16,10-2 1-16,8-11-1 15,10-8 1-15,9-8 0 16,2-6 0-16,1-5 0 15,-2-5 1-15,-8 5-2 16,-6-1 0-16,-9 5 0 16,-12 8 0-16,-19 6 0 0,9 17 0 15,-20 6 0-15,-6 12 0 16,-5 4 0-16,0 9 0 15,0 0 0-15,4 3-3 16,8-5 0-16,15-8-3 16,7-19-7-16,29 6-10 15,-8-36-12-15,32 3-5 16,-6-25 1-16,18-1-2 15</inkml:trace>
  <inkml:trace contextRef="#ctx0" brushRef="#br2" timeOffset="270851.4918">17363 2859 107 0,'-34'9'39'15,"9"21"0"-15,-13 4 0 0,10 15-36 16,-5 3-1-16,9 4-1 16,6 1-3-16,8-8-2 15,17 6-12-15,-2-25-20 16,20-5-3-16,2-26 0 15,12-6-1-15</inkml:trace>
  <inkml:trace contextRef="#ctx0" brushRef="#br2" timeOffset="271001.5004">17398 2629 102 0,'-16'-18'37'16,"-2"4"1"-16,18 14-3 15,11 17-53-15,7-12-20 16,24 12 1-16,2-7-4 0,20 9 2 15</inkml:trace>
  <inkml:trace contextRef="#ctx0" brushRef="#br2" timeOffset="271362.5211">18026 2840 106 0,'-58'46'43'0,"-14"-6"-1"15,10 11-3-15,3-4-36 16,1 1-1-16,9-7 0 15,6-1-3-15,12-8-1 16,10-8-1-16,13-6-4 16,8-18-3-16,13 0-2 0,-2-22 2 15,12 0 0-15,-6-16 2 16,2 2 2-16,-5-4 6 15,-6-2 5-15,0 13 4 16,-11-3 1-16,7 17 0 16,-8-1-1-16,4 16 0 15,12 8-2-15,7 8-3 16,3 5-1-16,13 2-3 15,8 2-2-15,10-4-5 16,23 11-17-16,-7-23-16 16,19 1 0-16,-8-20-2 15,13-3 0-15</inkml:trace>
  <inkml:trace contextRef="#ctx0" brushRef="#br2" timeOffset="271564.5326">18905 2272 102 0,'-38'5'42'15,"1"39"1"-15,-17 8-2 16,17 19-36-16,-7 12-2 16,5 10 0-16,1 7-3 15,9-2 1-15,8 3-6 16,-1-17-4-16,24 9-22 15,-15-26-11-15,16-5 2 16,-8-25-3-16</inkml:trace>
  <inkml:trace contextRef="#ctx0" brushRef="#br2" timeOffset="272082.5623">18480 2855 105 0,'0'0'40'16,"-5"13"2"-16,25 6-2 15,8-7-36-15,10-3-1 16,7-3 0-16,9-5-1 16,7-3 0-16,1-3 0 15,-2-2-1-15,-7-1 0 16,-9 2 0-16,-8 2 0 15,-12 0 0-15,-9 3 0 0,-15 1 0 16,0 0-1-16,-14 18 1 16,-2-2-1-16,-5 7 1 15,-1 6-1-15,-1 5 0 16,3 4 0-16,7 0 1 15,9 0-1-15,9-5 0 16,13-10 0-16,11-11 0 16,11-12 0-16,8-13 0 15,9-9 2-15,3-11-2 16,-2-7 0-16,-4-8 0 15,-4-3 0-15,-7 5 0 16,-8 4 0-16,-11 10 0 16,-10 7 0-16,-6 13 0 15,-8 12 0-15,-13 24 0 16,-1 5 0-16,0 9 0 0,-2 4-4 15,3 8 0-15,2-7-2 16,11 4-7-16,-4-24-8 16,28 14-5-16,-11-32-9 15,26 2-5-15,-2-22 0 16,17 0 1-16</inkml:trace>
  <inkml:trace contextRef="#ctx0" brushRef="#br2" timeOffset="272398.5803">19778 2942 108 0,'-12'-1'40'16,"-14"9"1"-16,6 19-1 15,-11 3-37-15,3 6 1 16,3 6-2-16,3 1 0 16,4-1-1-16,8-2 0 0,9-8 1 15,2-7-1-15,-1-25 0 16,23 9 0-16,-1-24 0 15,3-12 0-15,-1-12 1 16,4-8-1-16,-3-7-1 16,2-9 1-16,-1 1 1 15,-2 3-2-15,-4 6 0 16,-1 6 0-16,2 11-2 15,-1 11 2-15,0 10-2 16,4 13-2-16,4 19-5 16,-5-12-10-16,21 26-7 15,-17-21-11-15,21 13-3 16,-5-12-3-16,12 1 2 15</inkml:trace>
  <inkml:trace contextRef="#ctx0" brushRef="#br2" timeOffset="272727.5992">20369 2857 106 0,'-34'15'40'0,"16"10"0"16,3-14 0-16,22 5-37 16,14-6 0-16,16-5-1 15,13-6 0-15,13-6 0 16,6-10-1-16,0-3 1 15,-3-5-1-15,-9-1 0 16,-14-2 0-16,-10 1 0 16,-18 3-1-16,-16 8 0 15,-17 9 0-15,-14 13 1 16,-12 8-1-16,-5 9 0 0,-9 9 1 15,4 8-1-15,2 5 1 16,15 4-1-16,13-3-1 16,15-9-2-16,18-3-1 15,12-19-10-15,29 10-10 16,-5-33-11-16,24-1-4 15,1-19-2-15,15-1-2 16</inkml:trace>
  <inkml:trace contextRef="#ctx0" brushRef="#br2" timeOffset="273028.6164">21124 2713 121 0,'-44'30'43'16,"-5"-7"-2"-16,15 15-10 15,5-11-28-15,15-2-2 16,14-6 0-16,14-3-1 15,15-6 1-15,8-6-2 16,6-4 1-16,0 0 0 16,-4 0 1-16,-4 2 0 15,-10 6 0-15,-13 7 0 16,-14 5 0-16,-11 9-1 15,-10 3 1-15,-4 2-2 16,-4 3-2-16,-3-2-2 16,11 5-12-16,-11-26-9 15,24 6-15-15,-9-23 0 16,19 3-1-16,2-32 0 0</inkml:trace>
  <inkml:trace contextRef="#ctx0" brushRef="#br2" timeOffset="273690.6542">22488 2749 93 0,'-13'-2'38'0,"-16"-7"2"15,1 11-2-15,-15-8-26 16,1 12-5-16,-9 1-2 15,-2 11 0-15,-2 5-3 16,5 8 0-16,4 7 0 16,10 6-2-16,10 4 0 0,16-1-2 15,15-2 0-15,12-11-2 16,23-1 0-16,10-15-4 15,27 3-8-15,-4-28-17 16,28 2-6-16,-2-19 2 16,12 0-1-16</inkml:trace>
  <inkml:trace contextRef="#ctx0" brushRef="#br2" timeOffset="274073.6761">22994 2753 120 0,'-44'11'40'16,"-15"-3"1"-16,7 16-1 15,-5-2-37-15,4 7 0 16,-1 5 0-16,9 2-1 0,6 3-1 16,11 0 1-16,11-4-2 15,12-8 0-15,19-4 0 16,10-9 0-16,13-9 0 15,13-10 0-15,7-10 0 16,6-7 0-16,-1-7 0 16,-4 0 0-16,-4-8 0 15,-10 5 0-15,-6 2 0 16,-13 8 0-16,-10 5 0 15,-15 17 0-15,0 0 0 16,-15 17 0-16,-4 13 0 16,-1 4 0-16,-2 8 0 15,8 1 0-15,7 4-4 16,8-11-3-16,21 4-9 0,1-28-9 15,30 4-11-15,-3-25-3 16,19-2 0-16,-9-17-2 16</inkml:trace>
  <inkml:trace contextRef="#ctx0" brushRef="#br2" timeOffset="274396.6946">23549 2803 116 0,'0'0'40'16,"-34"13"1"-16,16 19-2 15,-19 3-33-15,8 11-3 16,0 1 1-16,2 4-2 15,4-3 2-15,4-6-4 16,6-7 0-16,10-10 0 16,13-14 0-16,8-11 0 0,10-15 0 15,9-8 0-15,2-10 0 16,8-6 0-16,1-3 0 15,1 0 0-15,-5 0 0 16,-7 13 0-16,-7 8 0 16,-6 13 0-16,-5 13 0 15,-6 11 0-15,-5 15 0 16,-7 8 0-16,2 23-7 15,-8-14-12-15,19 24-8 16,-17-21-10-16,18 11-5 16,-2-14-2-16,11-4 1 15</inkml:trace>
  <inkml:trace contextRef="#ctx0" brushRef="#br2" timeOffset="275583.7625">1152 4485 79 0,'0'-17'38'0,"0"17"-1"16,3-11 1-16,-3 21-29 15,-6 3-3-15,2 16-1 16,-6 7-1-16,3 13 0 15,-3 10-3-15,0 10 1 16,0 8-1-16,1 3 0 16,-4 1 0-16,5-8-1 15,0-1 1-15,1-11-2 16,0-11 3-16,3-11-2 15,0-14 2-15,7-12-1 16,-3-13 0-16,19-16 1 16,-3-10-2-16,2-12 3 0,7-7-3 15,1-6 2-15,7-5-2 16,2 0 1-16,-3 7-1 15,0 7 1-15,2 8-1 16,1 11-1-16,-2 14 1 16,2 9-1-16,-1 11 0 15,2 12 1-15,-3 6-1 16,-4 8 2-16,-3 5-1 15,-12 5 0-15,-10 1 2 16,-12 3-2-16,-14 4 2 16,-15-4-2-16,-13-1 2 15,-10-6-3-15,-10-7 0 16,-3-12-1-16,5-10-1 15,8-16-2-15,18-7-4 16,5-23-12-16,39 4-8 0,0-17-9 16,33 4-1-16,5-7-1 15,20 5 2-15</inkml:trace>
  <inkml:trace contextRef="#ctx0" brushRef="#br2" timeOffset="275947.7833">1756 5170 100 0,'-5'28'39'16,"-6"-10"1"-16,19 1-1 16,8-13-34-16,15-5-1 15,12-9-1-15,10-7 0 16,10-10-2-16,5-4 1 0,-1-8-2 15,-5 0 2-15,-12-1-1 16,-16 1 0-16,-14 3-1 16,-14 4 1-16,-20 5 1 15,-14 8-1-15,-10 10 0 16,-8 8-1-16,-9 12 1 15,-2 12 0-15,1 13 0 16,1 10 0-16,12 5 0 16,10 4-1-16,13 1 1 15,18-3-2-15,18-7-2 16,19-19-7-16,31 3-12 15,-4-32-8-15,33-1-11 16,6-22-1-16,23-5-1 0,5-18 0 16</inkml:trace>
  <inkml:trace contextRef="#ctx0" brushRef="#br2" timeOffset="276503.8151">3917 4788 63 0,'-7'-15'38'16,"-5"15"1"-16,-18 1 0 16,-5 16-17-16,-15-3-15 15,1 9-2-15,-2 1-1 16,4 5 0-16,6-3-2 15,9 0 0-15,12-3 0 16,12-4 0-16,21-7-2 16,12-6 1-16,15-5-1 0,10-1 0 15,5-3 0-15,3 1 0 16,-2 2 0-16,-7 4 0 15,-13 8 0-15,-12 10 1 16,-20 4 0-16,-17 9 0 16,-12 4 0-16,-10 2-1 15,-11 0 2-15,-3-4-3 16,5-5 0-16,6-12-3 15,19-2-11-15,6-30-10 16,31 3-13-16,8-21-1 16,25-2-4-16,9-13 1 15</inkml:trace>
  <inkml:trace contextRef="#ctx0" brushRef="#br2" timeOffset="276885.837">4290 5043 93 0,'-29'19'41'15,"18"6"0"-15,11-25-2 16,11 21-34-16,14-25-1 16,14-7-2-16,11-7 0 15,4-2 0-15,2-7-2 16,0-2 1-16,-8-3 1 15,-8-1-1-15,-16-1 0 16,-9 1 0-16,-16 3 0 16,-15 5 0-16,-10 5 0 15,-7 11-1-15,-15 12 0 16,-3 12 1-16,-4 13-1 0,5 8 0 15,3 13 0-15,11 1 0 16,14 3 2-16,17-4-2 16,19-5-1-16,18-13-2 15,24-8 0-15,14-14-4 16,24-2-8-16,-8-30-10 15,18 7-11-15,-15-20-4 16,2 1-1-16,-17-8 3 16</inkml:trace>
  <inkml:trace contextRef="#ctx0" brushRef="#br2" timeOffset="277427.8678">5122 4806 98 0,'-11'3'39'16,"-11"1"2"-16,6 20-2 16,1 2-35-16,2 11-1 0,0 7 0 15,4 3-1-15,-2 5 1 16,6-2-2-16,2-1 2 15,2-5-2-15,-1-7 1 16,4-10-2-16,-2-8 1 16,0-19 0-16,0 0-1 15,20-16 0-15,-9-12-1 16,2-10 2-16,1-9-2 15,3-9 1-15,5-6-1 16,-1-4 1-16,3 2-1 16,-1 4 1-16,1 5 0 15,5 9 0-15,-2 8 0 16,5 14 0-16,-3 10 0 15,1 12 0-15,-2 10 0 0,-4 7-1 16,-2 7 1-16,-7 8-1 16,-7 6 0-16,-7 3 1 15,-5 2-1-15,-13 4 1 16,1-1 0-16,-9 0 0 15,-7-4 1-15,2-4-1 16,-4-2 1-16,-2-6-1 16,-3-3 2-16,6-5-3 15,-3-2 2-15,5-7-1 16,-2 2 0-16,4 3 0 15,1 1 0-15,3 10 0 16,2 9 0-16,2 12 1 16,1 13 0-16,3 8-1 0,2 11-1 15,6-1-1 1,6 6-9-16,-5-23-9 0,20 6-4 15,-13-32-10-15,18-8-6 16,-6-21-2-16,9-19 1 16</inkml:trace>
  <inkml:trace contextRef="#ctx0" brushRef="#br2" timeOffset="278185.9113">6174 4863 62 0,'12'-19'37'0,"-15"-5"0"15,0 6 1-15,-22-8-25 16,5 16-3-16,-16 1-3 15,-1 12-2-15,-10 6-1 16,-1 16-1-16,-5 6 0 16,6 13 0-16,3 3 0 15,8 5-1-15,8-2 0 16,13-2 0-16,15-8 0 15,15-10-1-15,18-13 1 16,11-12-1-16,11-13-1 16,8-12 1-16,8-8-1 15,2-11 0-15,-3-4 0 0,-7-3 1 16,-8-2-1-16,-11 6 0 15,-9 2 1-15,-12 10-1 16,-10 6 1-16,-8 13-1 16,-5 11 0-16,-14 12-1 15,-1 17 1-15,-2 10 0 16,-2 10 0-16,1 8 0 15,1 3 0-15,9 0-2 16,8-5 0-16,12-10-2 16,15-11-2-16,7-22-7 15,27-1-8-15,-9-30-3 16,27 4-8-16,-13-23-5 15,8 3-1-15,-8-11 2 0</inkml:trace>
  <inkml:trace contextRef="#ctx0" brushRef="#br2" timeOffset="278862.9501">6970 4929 91 0,'-12'-2'36'16,"-1"19"2"-16,-14 0 0 15,6 16-32-15,-7-2 0 16,5 4-3-16,-1 1 1 16,6-2-3-16,2-3 3 15,7-4-3-15,4-9 2 16,5-3-1-16,0-15-1 15,16-5 0-15,-1-13-1 16,5-8 2-16,3-10-3 16,5-4 2-16,-1-6-2 15,2-2 1-15,2 2-2 16,-1 5 1-16,-2 6 1 0,2 7-2 15,0 8 1-15,1 9 1 16,4 7-1-16,3 6 1 16,7 5-1-16,2 2 1 15,3 3-1-15,1-1 0 16,1 1 0-16,0-5 0 15,-4-4 0-15,-4-1 1 16,-12-3-1-16,-7-1 1 16,-13-1 1-16,-12 3 1 15,0 0-1-15,-28-7 1 16,-2 9 0-16,-8 6 1 15,-10 7-1-15,-6 7 0 16,-3 7-1-16,0 8 0 0,0 4 2 16,11 1-2-16,8 0 1 15,11-4-2-15,23-5 2 16,15-14-1-16,26-12 0 15,15-14 0-15,16-10-2 16,8-11 1-16,6-11-1 16,-1-6 2-16,-6-2-2 15,-12 2 1-15,-18 6-1 16,-13 4 1-16,-15 10 0 15,-13 11 0-15,-4 14 0 16,-27 7 0-16,8 15 0 16,0 5 0-16,0 9 1 15,5 3-1-15,8 4 0 16,9-4-1-16,11-5-1 0,12-12-3 15,17-5-5-15,-3-29-6 16,28 3-6-16,-11-35-3 16,24 5-3-16,-15-36-4 15,15 1-8-15,-16-18 4 16</inkml:trace>
  <inkml:trace contextRef="#ctx0" brushRef="#br2" timeOffset="279039.9602">8419 4300 107 0,'-31'46'39'16,"-16"8"1"-16,10 24-2 15,-7-3-34-15,7 11-2 16,9 1-2-16,6-4-1 16,11-2-1-16,3-16-10 15,16 4-11-15,-12-26-15 0,16-6-1 16,-11-22-1-16,-1-15 1 15</inkml:trace>
  <inkml:trace contextRef="#ctx0" brushRef="#br2" timeOffset="279246.972">8106 4762 108 0,'-4'-12'39'16,"4"12"0"-16,19 4-9 16,4 8-27-16,12 3-2 15,8-2-3-15,11 3-5 16,-3-20-17-16,18 8-14 15,-8-15 0-15,8 1-1 16,-13-11 0-16</inkml:trace>
  <inkml:trace contextRef="#ctx0" brushRef="#br2" timeOffset="279560.99">8583 4790 106 0,'-37'26'39'0,"20"2"2"15,5-20-2-15,12-8-36 16,34 9-1-16,5-16-1 15,15-8-1-15,7-3 0 16,0-7 1-16,1-4-2 16,-9 3 2-16,-6-2-1 15,-16-1 0-15,-9 1 1 16,-15 3-1-16,-13 2 1 0,-13 7 0 15,-6 4 0-15,-9 7-1 16,-3 7 1-16,-3 11-1 16,-1 8 0-16,4 14 0 15,4 7 0-15,8 6 0 16,11 0 0-16,13 2-2 15,7-6-2-15,16 0-4 16,2-26-13-16,28 5-4 16,-4-24-13-16,18-5-2 15,5-19-1-15,12-1 2 16</inkml:trace>
  <inkml:trace contextRef="#ctx0" brushRef="#br2" timeOffset="279914.0102">9390 4610 86 0,'-41'6'40'16,"-17"-2"0"-16,8 19 1 15,-10 0-24-15,12 14-12 16,6 2-1-16,13 3-1 16,14 0 0-16,14-3-2 15,19-5 1-15,15-15-2 16,13-13 1-16,11-15-2 15,8-16 1-15,6-13-1 16,4-12 1-16,-1-14-2 16,-4-8 1-16,-5-10-1 15,-10 1 1-15,-9 4 1 16,-15 11 0-16,-12 13 1 0,-16 16 0 15,-13 22 1-15,-13 24 0 16,-12 25-1-16,-7 17 0 16,-3 14-1-16,5 9-2 15,0 0-5-15,18 10-10 16,-5-29-7-16,31 10-6 15,-5-32-7-15,25-5-7 16,7-23 1-16</inkml:trace>
  <inkml:trace contextRef="#ctx0" brushRef="#br2" timeOffset="280605.0496">10616 4547 92 0,'-10'-1'37'16,"9"12"1"-16,-12-5 0 15,-1 14-34-15,-1 6-1 16,1 16 1-16,-2 5 0 15,-1 7-1-15,0 0 0 16,9 2 0-16,7-10 0 16,14-8-1-16,10-19 0 15,18-15-1-15,14-23 0 0,11-15 0 16,8-12 0-16,6-13 0 15,-1-7 0-15,-7 0-1 16,-8 2 1-16,-13 7 0 16,-14 12-1-16,-14 14 0 15,-12 16 0-15,-11 15 0 16,-20 25-1-16,-2 11 1 15,-3 13-1-15,-1 10 0 16,1 5-1-16,8 1-1 16,12-2-2-16,10-14-6 15,27-1-9-15,-2-29-3 16,37 0-9-16,-6-25-7 15,23-3-1-15,-2-20 1 16</inkml:trace>
  <inkml:trace contextRef="#ctx0" brushRef="#br2" timeOffset="280929.0682">11796 4573 101 0,'-26'0'39'0,"-13"-3"1"16,4 16-1-16,-3 0-35 15,5 5-1-15,4-1 0 16,10 5-1-16,5-2-1 15,15-3 1-15,15-2-1 16,9-2 0-16,8-5-1 16,5 0 1-16,3 0-1 15,-5-1 1-15,-1 2-1 16,-11 2 1-16,-14 8-1 0,-6 2 0 15,-16 3 0-15,-9 4 0 16,-3-1-1-16,-5 1 0 16,1-3-2-16,4-6-1 15,12-3-3-15,12-16-10 16,12 1-6-16,3-24-7 15,28 6-8-15,-5-21-3 16,17 3 3-16</inkml:trace>
  <inkml:trace contextRef="#ctx0" brushRef="#br2" timeOffset="281127.0796">12232 4548 98 0,'-4'10'39'16,"-18"4"1"-16,4 20-1 15,-16-5-34-15,5 12-1 0,0 5-2 16,6 1-1-16,5-2-1 15,7-2-3-15,11-5-3 16,-4-21-13-16,26 5-14 16,-7-22-6-16,16-5 0 15,-4-21-2-15</inkml:trace>
  <inkml:trace contextRef="#ctx0" brushRef="#br2" timeOffset="282040.1316">12395 4403 96 0,'-2'11'40'16,"13"10"-1"-16,-6-8 0 0,15 5-34 16,-7-1 0-16,4 5-1 15,-3 3-1-15,0 0 1 16,-8 5-2-16,-2 6 0 15,-9 4 0-15,-5 0 0 16,-9 7-1-16,-3-3 0 16,-1-3 0-16,0-2 0 15,5-9-1-15,8-10 1 16,10-20-1-16,14-2 0 15,12-18 0-15,11-10 1 16,7-11-1-16,7-4 0 16,4-4 0-16,-1 0 0 15,-7 8 0-15,-6 9 0 16,-11 12 0-16,-10 11-1 15,-7 11 0-15,-8 13 0 0,-8 14-1 16,-4 5 0-16,3 7-1 16,-2-2-1-16,7 5-2 15,4-13-3-15,18 8-8 16,-7-25-4-16,27 8-4 15,-13-30-1-15,22 7-7 16,-14-20-4-16,8-7 36 16,-11 1 5-16,-13-16 10 15,4 16 7-15,-30-19 2 16,11 24 4-16,-29-13 9 15,9 20 4-15,-16 4-34 16,1 8-1-16,-1 6-2 16,0 13-1-16,4 9 0 15,3 8 0-15,7 3-1 0,11 2 0 16,8-5-1-16,11-2 1 15,10-9-1-15,8-11 1 16,8-14-1-16,5-9 0 16,3-15 0-16,2-3 0 15,1-8 0-15,-7-2 0 16,-3-1-1-16,-7 7 0 15,-10 6 0-15,-9 13-1 16,-16 15 1-16,-2 15 0 16,-16 20 0-16,-11 16 0 15,-10 21 1-15,-5 18 0 16,-5 15 0-16,-4 6 0 15,-2 3 1-15,4-3-1 0,6-9 1 16,4-9-1-16,4-20 0 16,5-14 0-16,7-25 0 15,4-17 0-15,7-16 1 16,-2-13 0-16,4-12 0 15,2-16 0-15,6-12 0 16,5-11 0-16,9-2 0 16,10-2 0-16,10 3-2 15,13-2 1-15,11 6-5 16,4-4-7-16,20 22-6 15,-13-14-4-15,24 22-5 16,-22-26-2-16,26 14-8 16,-12-14-6-16,14-5 2 15</inkml:trace>
  <inkml:trace contextRef="#ctx0" brushRef="#br2" timeOffset="282680.1682">14662 4511 95 0,'0'0'38'15,"-19"-15"1"-15,-3 21-4 16,-16-3-31-16,-3 12 1 15,-6 5-2-15,-3 12 1 16,-1 9-1-16,5 5 0 16,7 6 0-16,15 2 0 15,16-1-2-15,18-8 1 16,26-8-2-16,20-18-1 15,25-11-3-15,13-24-6 16,25-1-13-16,-9-30-10 0,19-1-6 16,-16-17-1-16,-1 1-1 15</inkml:trace>
  <inkml:trace contextRef="#ctx0" brushRef="#br2" timeOffset="283069.1907">15347 4082 114 0,'-23'15'41'0,"-7"5"1"15,10 20-1-15,-11-2-38 16,10 16-2-16,-2 13 1 16,3 12-1-16,-6 8 0 15,-1 7-1-15,-1-1 1 16,3-4-2-16,4-8 2 15,1-13-1-15,10-15 0 0,4-19 1 16,13-19-1-16,13-17 1 16,10-19-1-16,10-12 1 15,4-9 0-15,6-6-1 16,-1-1 1-16,-4 3-2 15,-4 9 2-15,-10 9-1 16,-8 11 0-16,-9 15 0 16,-7 12-1-16,-5 11 1 15,-2 7-1-15,-1 3-1 16,7 2-2-16,2-3-1 15,16 0-5-15,-1-21-7 16,28 7-5-16,-10-32-5 16,24 9-5-16,-12-23-6 15,11 0 0-15,-14-8 2 0</inkml:trace>
  <inkml:trace contextRef="#ctx0" brushRef="#br2" timeOffset="283678.2255">15902 4617 98 0,'-28'-10'37'16,"13"23"2"-16,-12 0-1 15,12 15-31-15,-9 8-2 16,5 8-1-16,2 2-1 15,4 2 0-15,1-2-1 16,5-3 0-16,1-8-1 16,4-8 1-16,3-14 0 15,-1-13-1-15,15-6 0 16,0-15 1-16,5-11-1 15,1-12 1-15,2-5-1 16,6-8-1-16,-1-3 1 0,-1 4 0 16,-2 6-1-16,-2 6 0 15,-3 12 0-15,-2 9 0 16,1 10 0-16,-1 11 0 15,3 8 0-15,3 6 0 16,8 3 0-16,6 2-1 16,4-2 1-16,5 0 0 15,6-5 0-15,0-2-1 16,-2-2 1-16,-6-4 0 15,-8 0 0-15,-11 0 0 16,-12-1 0-16,-14-1 1 16,-8 10-1-16,-13 0 0 15,-11 4 1-15,-4 5 1 16,-5 7-2-16,3 5 0 15,1 6 0-15,5 5 0 0,12-1 0 16,11 2 0-16,13-5 0 16,10-6 0-16,19-11 0 15,5-8 0-15,9-17 0 16,1-10 0-16,4-12 0 15,-6-13 0-15,-7-7 0 16,-6-5 0-16,-14-7 0 16,-6-3-3-16,-4 6-2 15,-8 1-2-15,-1 19-6 16,-14 0-4-16,14 35-4 15,-18-16-3-15,19 38-1 16,-16-10-1-16,22 23-7 16,-6-7-1-16,16 1 5 15</inkml:trace>
  <inkml:trace contextRef="#ctx0" brushRef="#br2" timeOffset="284249.2582">17083 4509 108 0,'0'0'41'16,"-29"-2"1"-16,10 20-1 15,-14-2-33-15,5 14-5 16,-1 9 0-16,1 7-1 16,3 6 0-16,3 1-1 15,3-1-1-15,4-7 1 16,7-4-1-16,4-13 1 15,8-11-1-15,-4-17 0 16,24-9 0-16,-4-15 0 0,3-11 0 16,4-8-1-16,-2-6 1 15,2-4 0-15,-2 0-1 16,-3 6 1-16,-3 6 0 15,-5 8 0-15,-4 11 0 16,-3 12 0-16,-7 10 0 16,0 0 0-16,7 26 0 15,-8-4 1-15,2 0-1 16,3 1 0-16,1-2 0 15,9-8 0-15,7-5 0 16,9-8 1-16,7-11-1 16,7-3 2-16,3-7-2 15,0-7 0-15,1-2 0 0,-6 2 0 16,-6 4 0-16,-5 1 0 15,-11 9 0-15,-6 9 0 16,-14 5 0-16,7 20 0 16,-15 6 0-16,-2 9 0 15,-4 8 0-15,-4 7-3 16,7 4-1-16,-2-5-2 15,17 4-7-15,-7-21-4 16,29 7-4-16,-7-30-4 16,32 11-1-16,-8-32-2 15,21 8-6-15,-7-17-1 16,5-6 5-16</inkml:trace>
  <inkml:trace contextRef="#ctx0" brushRef="#br2" timeOffset="284609.2786">17989 4641 103 0,'-12'-24'41'15,"12"24"1"-15,-32-19-1 16,13 23-33-16,-9 2-3 15,0 11-1-15,-5 10-2 16,-1 6 0-16,3 5 0 16,2 4-1-16,7-2-1 15,8 1 1-15,13-9-1 16,10-9 0-16,13-14 1 15,9-11-1-15,15-13 0 16,3-14 0-16,7-8 2 16,3-8-2-16,-3-2 0 15,-5 4 0-15,-11 4 0 16,-10 11 0-16,-15 14 0 15,-15 14 0-15,-5 13 0 0,-14 11 0 16,-3 13 0-16,-2 4 0 16,2 5-2-16,2-5-1 15,10 2-4-15,-2-13-6 16,21 6-4-16,-9-36-3 15,19 24-7-15,-13-38-2 16,33 9-3-16,-1-19-9 16,26-8 2-16</inkml:trace>
  <inkml:trace contextRef="#ctx0" brushRef="#br2" timeOffset="285142.3092">18651 4217 91 0,'12'-24'39'16,"-5"-3"-1"-16,4 13-1 16,-7 3-32-16,-4 11-1 15,8 10 1-15,-8 18-2 16,-9 9 0-16,2 12-1 15,-5 13 1-15,-1 9-2 16,-1 8 0-16,1 2-1 16,0 0 0-16,2-7-2 15,8-5-2-15,2-15-3 0,16-2-12 16,-11-30-8-16,22-5-12 15,-10-22-1-15,11-6 0 16,-10-20 1-16</inkml:trace>
  <inkml:trace contextRef="#ctx0" brushRef="#br2" timeOffset="285615.3363">18465 4515 107 0,'-37'-8'41'16,"22"16"0"-16,15-8 0 15,13 2-38-15,21 0-1 16,19 0-1-16,17-2-2 15,11-1 1-15,15 1-2 16,7-3 0-16,5 3-1 0,-8-2 0 16,-5 0 0-16,-13 0 1 15,-14 2 1-15,-16-1 2 16,-17-2 0-16,-16 0 1 15,-19 3 1-15,0 0 0 16,-34 1-1-16,1 10 2 16,-7 4-2-16,-4 9 1 15,-4 7-2-15,3 8 1 16,4 6-1-16,8 4 0 15,15-1 0-15,15-4 0 16,17-7-1-16,20-9 1 16,13-15 0-16,13-9-1 15,9-15 1-15,-1-10-1 16,-4-13 0-16,-5-7 1 15,-16-3-2-15,-15-4 0 0,-12 2-1 16,-16 3-2-16,-11 7 0 16,-8 7-1-16,-2 14-2 15,-9 3-4-15,15 23-6 16,-12-10-3-16,26 24-4 15,-10-15-1-15,31 16-6 16,-4-13-6-16,20-2 1 16</inkml:trace>
  <inkml:trace contextRef="#ctx0" brushRef="#br2" timeOffset="289818.5766">20223 4647 87 0,'16'-14'37'0,"-18"-1"0"16,2 15-9-16,-15-18-21 16,1 9-2-16,-8-6 0 15,-2 10 0-15,-10 2-1 16,1 6-1-16,-7 6 0 0,0 11 0 15,-1 6 0-15,4 8-1 16,3 2 0-16,8 1-1 16,11-2 0-16,12 0 0 15,15-10 0-15,15-7 0 16,11-14-1-16,12-8 1 15,9-13-1-15,4-7 1 16,-2-7-1-16,-2-4 1 16,-8-1-1-16,-10 0 1 15,-8 7-1-15,-11 6 0 16,-8 8 0-16,-14 15 0 15,0 0-1-15,-1 38 1 16,-9 10-1-16,-1 12 1 0,-7 16 2 16,-5 11-2-16,-3 11 1 15,-7 2 0-15,-4-3 0 16,-6-7 0-16,-7-11 1 15,-3-13-1-15,1-15-1 16,0-15 0-16,7-21-1 16,4-17-1-16,11-20-1 15,9-21-4-15,22-4-10 16,-1-34-11-16,29 4-13 15,-1-22 0-15,24 2-2 16,3-7 3-16</inkml:trace>
  <inkml:trace contextRef="#ctx0" brushRef="#br2" timeOffset="290561.6192">20689 4553 99 0,'13'18'39'15,"-13"-18"2"-15,1 22-1 16,-13-8-35-16,9 5-1 15,-4 2-1-15,-1 9-1 16,-3 4 0-16,-3 4-1 16,0-4 0-16,0 4 0 15,1-5-1-15,1-6 1 16,3-7-1-16,4-6 0 15,5-14 0-15,0 0 0 16,14-21 0-16,1-4 0 16,0-7 1-16,2-6-1 0,3-3 1 15,3-4-1-15,1 2 0 16,-2 5 1-16,-3 6-1 15,0 7 0-15,2 7 0 16,-1 7 0-16,5 5 1 16,0 7-1-16,4 3 0 15,5 1 0-15,3 0 0 16,5 1 0-16,-1-1 0 15,0 0 0-15,-5 0 0 16,-6-3 0-16,-7-1 1 16,-6-1-1-16,-17 0 0 15,0 0 0-15,0 0 1 16,-18-10-1-16,-3 11 1 15,-6 5-1-15,-5 10 0 0,-5 7 1 16,-3 9-1-16,0 9 0 16,2 6 1-16,2 4-1 15,8-1 0-15,6-1 1 16,14-7-1-16,10-8 1 15,14-12-1-15,11-14 1 16,14-9-1-16,12-12 0 16,0-12 0-16,5-10 0 15,-2-5 1-15,-5-5-2 16,-10 0 2-16,-8 3-1 15,-11 5 0-15,-12 7 0 16,-10 11 1-16,0 19-1 16,-21-6-1-16,4 21 1 15,-3 6 0-15,4 8-1 16,3 5-2-16,4 0 0 0,10 6-2 15,6-12-2-15,16 6-7 16,-3-25-4-16,24 11-8 16,-13-25-10-16,23 4-2 15,-9-20-1-15,8 1 3 16</inkml:trace>
  <inkml:trace contextRef="#ctx0" brushRef="#br2" timeOffset="291170.654">21647 4628 113 0,'0'0'38'0,"-18"-2"2"16,18 24-8-16,-12 1-28 15,0 11 0-15,-3 5-1 0,1 8-1 16,-3 4 0 0,3 3 0-16,-4-2 1 0,3-7-2 15,2-6 1-15,4-9-1 16,1-9 1-16,8-21-1 15,0 0-1-15,11-20 0 16,4-10-1-16,3-10 1 16,3-8 0-16,-1-4-1 15,2-6 1-15,-1 0-1 16,0 0 2-16,2 5-1 15,0 5 0-15,0 10 0 16,1 12 0-16,9 8 0 16,-1 10 0-16,3 13 0 15,2 10 0-15,-4 7 0 16,-2 7 0-16,-1 1 0 15,-7 3-1-15,-10-1 1 0,-9 1 0 16,-10-1 0-16,-10-1 0 16,-11 0 0-16,-6-3 0 15,-5 1 0-15,-5-3 0 16,-3-3 1-16,1-1-1 15,1-3 0-15,4-4 0 16,4-3 2-16,4-3-3 16,6-5 3-16,6 0-3 15,7-3 3-15,1 1-3 16,12-2 2-16,-13 17 0 15,12 4-2-15,-2 11 4 16,-6 9-5-16,-1 7 4 16,-6 8-2-16,-1 3 0 0,-5-1 0 15,5-1-3-15,0-12-1 16,8-7-2-16,3-22-6 15,21 1-7-15,-4-34-5 16,30 3-9-16,-6-26-6 16,25-7-2-16,-2-19 3 15</inkml:trace>
  <inkml:trace contextRef="#ctx0" brushRef="#br2" timeOffset="292230.7147">22357 4120 117 0,'10'-39'42'0,"3"29"1"15,-13 10-2-15,5 20-34 0,-10 9-4 16,-2 14-1-16,-4 11-2 16,-6 12 0-16,-6 5 0 15,-3 9 0-15,-5 1 0 16,1-4 0-16,0-8 0 15,6-11 0-15,2-9 0 16,7-13 0-16,12-15 0 16,15-17 0-16,8-16 0 15,10-17 0-15,10-6 0 16,3-7 0-16,5-3 0 15,-3 1 0-15,-5 5 0 16,-8 10 0-16,-9 13 0 16,-8 12 0-16,-15 4 0 15,1 31 0-15,-8 3 0 16,-3 5 0-16,-1 6 0 0,1-1 0 15,5 1 0-15,4-10-6 16,17-1-6-16,-2-28-7 16,28 8-3-16,-11-35-7 15,31 9-4-15,-13-22-6 16,15 1 1-16,-12-10 3 15,-2 6 20-15,-9 5 27 16,-21-10 6-16,7 23 6 16,-30-9 8-16,3 28 7 15,-15-17 0-15,3 30 2 16,-19-5-15-16,11 20-21 15,-14 8-1-15,2 5-1 16,-2 3 0-16,5 1-1 16,5-1-2-16,9-9 0 0,10-8 0 15,14-11 0-15,14-15 0 16,9-13 0-16,11-11 0 15,7-10 0-15,7-6 0 16,-1-4 0-16,-1 1 0 16,-3 2 0-16,-14 9 0 15,-4 12 0-15,-12 13 0 16,-22 6 0-16,0 29 0 15,-19 8 0-15,-10 16 0 16,-12 12 0-16,-7 9 0 16,-6 6 0-16,-4 4 0 15,3-2 0-15,3-5 0 16,3-8 0-16,10-12 0 15,3-13 0-15,11-11 0 0,-1-14 0 16,8-14 0-16,4-9 0 16,2-14 0-16,6-8 0 15,6-11 0-15,11-10 0 16,12-4 0-16,14-6 0 15,19-4 0-15,5-3-3 16,20 6-10-16,1-11-2 16,16 23-5-16,-17-14-3 15,21 33-5-15,-26-12-5 16,5 23-6-16,-19 2 6 15,-7 6 41-15,-23 23 7 16,-16-1 6 0,-7 9 3-16,-26-13 4 0,2 10 9 15,-9-9 5-15,-2 0-10 16,-1 0-32-16,14-11 0 15,-3-9-2-15,16 9-11 16,-13-23-5-16,13 23-7 16,-19-17-11-16,1 12-8 15</inkml:trace>
  <inkml:trace contextRef="#ctx0" brushRef="#br4" timeOffset="304464.4144">3502 7385 70 0,'1'11'33'0,"3"5"-1"0,-3-5-4 16,8 6-18-16,-9-3-3 16,8 7-2-16,-5 1-1 15,4 11-1-15,-2 3-1 16,-1 11 0-16,-4 5 0 15,3 8 0-15,-4 5 0 16,1 7 0-16,-3 0-1 16,3 3-1-16,-1-3 0 15,1 3 0-15,-2 4 0 16,3 1 0-16,1 2 1 15,2 0 0-15,-3 7 1 16,2 1-1-16,0 3 2 16,1 5-2-16,-1 1 1 15,0 5-1-15,-1-2 1 0,3 6-1 16,-1-5-1-16,-1 3 0 15,2-2 1-15,3 2-1 16,-1-7 0-16,2 0 1 16,3 1 0-16,-3-3-1 15,-1 2-1-15,1-1 1 16,-2 2-1-16,0-1 2 15,-3-1-2-15,0-1 1 16,0-4-2-16,-3 2 1 16,2-5 0-16,0-2 0 15,1-1 0-15,0-2-1 16,3 0 2-16,-4 1-1 15,2-4 1-15,3 5 1 16,-5 0 0-16,1-1-2 16,-2 0 1-16,0 0 0 0,1-1 0 15,-2 2 0-15,-1-3 0 16,1-3-1-16,3 0 1 15,0-2 0-15,2-5 0 16,-1 0 0-16,3-2 0 16,0-5 0-16,1 1 0 15,-1-1 0-15,0-3 0 16,2-1 0-16,-5-3 0 15,4 0 0-15,-6 0-1 16,0-2 1-16,1-1-1 16,-2-1 0-16,1-5 1 15,-2 3-1-15,1-1 1 0,-2-3 0 16,5-2 0-1,-5-1 0-15,3 0 0 0,1-1 1 16,-4 0-1-16,1-3 0 16,0-1 0-16,-1-2 0 15,0 1-1-15,1-3 1 16,0-1-1-16,0 1-1 15,1 0 2-15,-1-2-2 16,1 0 1-16,-2-3 0 16,4 3 1-16,-2-4-1 15,4 0 1-15,-3-1 0 16,2 0 0-16,1-1 0 15,-2 0 0-15,4 2 0 16,-2-1 0-16,0 0 0 16,-2 2 0-16,1-1 0 15,1 0 0-15,-1 1 0 0,0-3 0 16,1 1 0-16,0-3-2 15,-1 0 2-15,4 0-2 16,0-5 0-16,-1 0 0 16,4-2 0-16,1-1 1 15,-3-2-1-15,4 1 2 16,-1 1-2-16,2-2 2 15,-3 3 1-15,5-2-1 16,-1 1 0-16,-1-3 0 16,0 1 0-16,2 0 0 15,0 0 0-15,1-3 0 16,-1 2 0-16,1-2 0 15,3 0 0-15,-2 0 0 0,5-2 1 16,-2-2-1-16,3 0 0 16,2 0 0-16,2-3 0 15,2 0 0-15,0 1 0 16,6-2 0-16,-2 0 0 15,6 1 0-15,-1-1 1 16,2-1-1-16,1 2 0 16,0-2 0-16,-1-1 0 15,5-3 0-15,-3-1 1 16,3-2-1-16,1-1 0 15,2-4 1-15,2 0-1 16,3-2 0-16,4 1 1 16,2-1-1-16,3 1 0 15,-1-1 0-15,3 3 0 0,-3 1 0 16,1-1 0-16,-1 2 1 15,-3-2-1-15,-4 4 0 16,-1-1 0-16,-1 2 1 16,-1-3-1-16,3 2 0 15,-2-1 0-15,3 2 0 16,0-2 0-16,-1-2 0 15,1 2 0-15,-2 1 0 16,0-2 0-16,-2 3 1 16,-5-1 0-16,-1 2-1 15,0 2 1-15,-4 0-1 16,1-1 1-16,-1 1-1 15,-2 0 0-15,0 1 0 16,2-2 1-16,2-1-1 16,-1-1-1-16,2-2 1 0,1-3 1 15,-2 2-1-15,1-2 0 16,2-1 0-16,-4 3 1 15,0-4-1-15,0 3 1 16,-2 0 0-16,1 4-1 16,-1-2 1-16,1-1-1 15,-3 4 0-15,0-1 0 16,-3 4 0-16,2-3 0 15,-1 5 0-15,0-3 0 16,-1 2 0-16,-3-1 0 16,0 0 0-16,0 1 0 15,1-3 0-15,-2-1 0 16,-2-1 0-16,4 0 0 15,-1-1 1-15,-2-1-1 0,3-2 0 16,-3 3 1-16,1-1-1 16,-1 2 0-16,0 0 1 15,-4 1-1-15,1-1 0 16,-3 3 0-16,0-2 0 15,0 3 0-15,2-4 0 16,-2 2 0-16,2-2 0 16,-1 1 0-16,-1-1 0 15,3-1 0-15,0 1 0 16,-2-2 0-16,1 1 0 15,-2-2 0-15,1 3 0 16,-3-4 0-16,2 3 0 16,-1-4 0-16,3 0 0 15,-4 0 0-15,5-2 1 0,-2-3-1 16,1 0 0-16,-1 1 0 15,4-3 1-15,-5 1-1 16,2-4 0-16,1 1 0 16,-1 0 0-16,0-1 0 15,-2 0 0-15,2-3 0 16,-3 2 0-16,1-4 0 15,-4-1 0-15,1-1-1 16,1-1 1-16,-4-2 0 16,2-3 0-16,-3 2 1 15,-4-2 0-15,0 3 0 16,-5-3-1-16,-1 4 1 15,-4-1-1-15,-1 2 1 0,-3 2-1 16,-3-3 0-16,-1 0 0 16,0-2 0-16,-1-3 0 15,0-2 0-15,0-4 0 16,3-1 0-16,-1-3 0 15,1-1 0-15,2-1 0 16,0 0 0-16,1 1 0 16,-1-2 0-16,1 3 0 15,-2-1 1-15,1-1-1 16,2 2 1-16,-2 0-1 15,1-3 1-15,0 1-1 16,1-3 1-16,1 1-1 16,1-3 0-16,-3-1 0 15,4-3 0-15,-3 2 0 0,2-4 0 16,-2 2 0-16,1 0 0 15,-1-3 0-15,1 2 1 16,0-1-1-16,0 1 0 16,-2-2 0-16,3 2 1 15,-1-3-1-15,0 1 0 16,-1 0 1-16,1 0-2 15,-1-1 2-15,2 1-1 16,-1 0 0-16,0 1 0 16,-2-1 0-16,2-1 1 15,-2 3 0-15,-1 0 0 16,2 2-1-16,-3-2 1 15,1 0-1-15,-1-1 1 16,2-1-1-16,-1 1 0 16,0 0 0-16,3 1 0 0,-3-1 0 15,-1 0 0-15,1 3 0 16,0 3 3-16,-1 0-4 15,-1 1 2-15,-1 1-1 16,2 2 1-16,-4 0-1 16,3-1 0-16,-2 4 0 15,-1-1-1-15,1-1 1 16,-2 3 0-16,0-3 0 15,1 3 0-15,-1-3 0 16,1 5 0-16,-2-2 0 16,-1-1 0-16,2 4 0 15,-1-2 0-15,2 1 0 16,-1 0 2-16,-3 2-2 15,2-2 1-15,0 1 0 0,-2 1 0 16,1-2 0-16,-1 0 0 16,-1 2-1-16,2-4 0 15,-2 1 1-15,2-2-2 16,-2-2 1-16,3 0 0 15,-2-2 0-15,2 0 0 16,1 1 0-16,-3-1 0 16,1 0 1-16,-2 0-2 15,2 1 2-15,-2-1-1 16,1 2 2-16,-2-3-2 15,2 3 1-15,2-2-1 16,-2-2 1-16,3 1 0 16,-4 0-1-16,5-1 0 0,-4-1 0 15,2 0 0-15,-1 0 0 16,0-1 1-16,0-3-2 15,1 4 1-15,0-4-1 16,1 2 1-16,1-2 0 16,3 2-1-16,0-2 1 15,2-2-1-15,1 3 2 16,1-1-1-16,1 1 0 15,1-2 0-15,0 0 0 16,3 3 0-16,-1 0 0 16,1 0 0-16,0 1-1 15,1-2 1-15,0 2-2 16,2 1 2-16,-1 0-1 15,3 1 1-15,1-2-1 0,2 0 1 16,1 0 0 0,4 1 0-16,1 0 0 0,3 0 0 15,-2 3 0-15,1 4 0 16,3 2 0-16,-2 4 0 15,0 1 0-15,-1 2 0 16,4 2 0-16,3-1 0 16,1-7 1-16,2 0 0 15,3-3 0-15,2-1 0 16,0-3 0-16,2 4 0 15,2-2 0-15,-6 3 0 16,-1 6-1-16,2 3 1 16,-2 2-1-16,1 2 0 15,-1 2 0-15,-1 1 0 0,2 2 0 16,1-1 0-16,1 2 1 15,-5 1-1-15,3 3 0 16,-4 1 0-16,-3 3 0 16,-1 4 1-16,-7 0-1 15,-2 1 0-15,-6 4 0 16,-3 1 1-16,-11 1-1 15,13-3 0-15,-13 3 0 16,0 0 0-16,0 0 1 16,0 0-1-16,0 0-1 15,-15-10 0-15,15 10-2 16,-21 0-2-16,21 0-6 15,-25 0-8-15,25 0-18 16,-21 3-2-16,21-3 0 16,-20-3-2-16</inkml:trace>
  <inkml:trace contextRef="#ctx0" brushRef="#br3" timeOffset="344296.6926">7100 6808 74 0,'11'-13'31'0,"-11"13"-8"16,0 0 1-16,0 0-17 15,0 0-2-15,2 13-2 16,-2 6 0-16,-3-2-3 15,1 6 1-15,2 4-2 16,-3 4 2-16,2 0-1 0,3 2 2 16,1 2-1-16,0 1 1 15,0 2-1-15,1 5 1 16,-1 1-1-16,4 6 0 15,-6-1 0-15,2 8 0 16,1 1-1-16,-1 2 1 16,-2 1-1-16,2 2 1 15,1-5-1-15,0 2 1 16,0-4-1-16,1-3 1 15,-2 1-2-15,2 4 2 16,-1 0-1-16,-1 2 0 16,0 1 1-16,3 6-1 15,-2 1 1-15,-1 3-1 16,2 3 1-16,1-1 0 0,-4-1 0 15,1 4 0-15,2-1 1 16,-1 3-2-16,-3-1 2 16,2 1-1-16,-2 0 0 15,2 4 0-15,-1 1 0 16,1 0 0-16,-1 2 0 15,0-3 0-15,0 2 0 16,-1 2 0-16,3-4-1 16,-2 1 1-16,2-3 0 15,-2-1 1-15,3-1-2 16,-2 0 0-16,1-1-1 15,-3-2 2-15,1 5-2 16,-1-1 2-16,-4-2-2 16,2 2 2-16,-2-2-2 0,2-2 2 15,-1 0 0-15,1-1-1 16,-2-4 0-16,3-3-1 15,0 1 1-15,0 0-1 16,-1 0 1-16,-1 4-2 16,1-1 2-16,-4 2-1 15,2 1 1-15,-4 3 2 16,1-1-2-16,-1 0 0 15,0-3 0-15,2 0 1 16,-1-5-1-16,2 1 0 16,2-1 0-16,2-5-1 15,0 1 1-15,2-2 0 16,-1-1-1-16,0 3 2 15,4-2-2-15,-4-2 0 0,2 2 1 16,-1 0-1-16,0 2 0 16,-2-1 1-16,0 1 0 15,-1-2-1-15,0-2 2 16,1-1-1-16,0-4 0 15,0 2 1-15,0-4-2 16,1-4 1-16,0 1 0 16,1-5-1-16,1 0 1 15,-1 0-1-15,1-2 1 16,3 1-1-16,-2-1 1 15,0 2 1-15,1-1-1 16,1 1 0-16,-3-1 0 16,3 1 1-16,0-3-1 0,-4-1 1 15,4-1 0 1,-4 0-1-16,5 1 0 0,-2-4 0 15,-1-2-1-15,1 1 1 16,-3 0-1-16,1 0 1 16,0-2 0-16,-2 1 0 15,-1-1 0-15,3 1 1 16,-3 0-1-16,1 0 0 15,-1-1 0-15,2 0 1 16,-2 0-1-16,2-3 0 16,1 1 1-16,-2-2-1 15,1-3 0-15,-1-1 0 16,3 0 0-16,-3-5 1 15,4-1-1-15,-3-1 0 0,0-1 0 16,2-1-1 0,-2 1 1-16,-2 0-1 0,2 2 1 15,-1 0-2-15,1 0 1 16,-1 1 0-16,-2-1 0 15,1-2 0-15,-2-1 1 16,4-3-1-16,-4-3 1 16,2 0 0-16,0-11 0 15,0 17 0-15,0-17 0 16,0 13 0-16,0-13 0 15,2 12 0-15,-2-12 0 16,2 14 0-16,-2-14 0 16,1 16 0-16,-1-16 0 15,-5 20 0-15,3-8 0 16,0-1 0-16,-3 1 0 0,5-12 0 15,-4 18 0-15,4-18-1 16,-5 11 1-16,5-11 0 16,0 0 0-16,0 0 0 15,0 0 0-15,0 0 0 16,0 0 0-16,8 10 0 15,-8-10 0-15,0 0 0 16,0 0 0-16,0 0 0 16,0 0 0-16,0 0 0 15,0 0 0-15,0 0 1 16,0 0-1-16,0 0 0 15,0 0 0-15,0 0 0 16,0 0 0-16,0 0 0 16,0 0 0-16,-3 10 0 0,3-10 0 15,0 0 0-15,-3 12 0 16,3-12 1-16,-2 10-1 15,2-10 0-15,0 0 0 16,0 0 0-16,-7 12 0 16,7-12 0-16,0 0 0 15,0 0 0-15,0 0 0 16,0 0-1-16,0 0 1 15,12-5 0-15,-12 5 0 16,0 0 0-16,0 0 0 16,9-13 0-16,-9 13 0 15,4-11 0-15,-4 11 1 16,4-15-1-16,-4 15 0 15,6-17 0-15,-6 17 0 0,11-20 0 16,-11 20 0-16,17-15 0 16,-17 15 0-16,18-15 0 15,-7 7 0-15,-2-4 0 16,2 0 0-16,2-6 0 15,1 1 0-15,0-4 0 16,1-2 1-16,1 1-1 16,2-1 0-16,-5 4 1 15,3 0-1-15,-3 5 1 16,0 3-1-16,0 2 1 15,-3 1 0-15,0 3 0 16,-10 5 0-16,23-10-1 16,-13 3 1-16,1-1-1 15,1-3 0-15,3 1 1 16,2-2-2-16,0 1 2 0,2-3-1 15,-1 1-1-15,3 3 1 16,-1 1 0-16,-3 2 0 16,-1 1-1-16,-1 3 1 15,-2-1 0-15,-3 2-1 16,1-2 1-16,-11 4 0 15,18-7 0-15,-6 2 0 16,-12 5 0-16,21-17-1 16,-10 8 1-16,3-1 0 15,4-1 0-15,-3 1 0 16,2 0 0-16,-2 2 1 15,-1 1-2-15,0 1 2 16,-4 0-1-16,-10 6 0 16,17-11 0-16,-17 11 0 0,11-21 0 15,-5 9-1-15,0-3 0 16,0 5-2-16,-4-10-7 15,10 19-14-15,-12 1-15 16,-10-10 0-16,0 2-2 16,10 8 1-16</inkml:trace>
  <inkml:trace contextRef="#ctx0" brushRef="#br3" timeOffset="346895.8411">8135 14411 63 0,'-4'17'34'16,"4"-17"-11"-16,-6 29 2 15,-2-19-20-15,6 3-1 16,2-13-2-16,-3 12 1 16,3-12 0-16,0 0 1 15,0 0 0-15,0 0-1 16,0 0 1-16,10-14-1 15,-7 3 0-15,0 1-1 16,-2-5 0-16,3 2 0 16,-6-4-1-16,0 0 0 15,1-2 0-15,-2-3-1 16,-2 0 0-16,0-2 1 15,0-2-1-15,0-4 0 16,4-1 0-16,1-4 1 0,1-5-1 16,1-3 1-16,4-2-1 15,1 1 2-15,0-3-2 16,2 0 1-16,-2-1 0 15,1 2-1-15,-1 1 1 16,0 1-2-16,-1-1 2 16,-4 2-2-16,3-3 1 15,-2-1 0-15,0 1 0 16,-1 1 0-16,-2-1 0 15,2-1 0-15,0 0 1 16,-4 4-1-16,0 0 1 16,-1 4 0-16,-2 0-1 15,-1 4 1-15,2 0 0 16,-3 3 0-16,0 0-1 0,0 0 1 15,2-2-1-15,0-1 0 16,2-1 0-16,-2-3 0 16,5-2 0-16,0 0 0 15,0-1 0-15,2 1 0 16,-2-2 1-16,0 2 0 15,1 1 0-15,0 0 0 16,0 0 0-16,-1 0 1 16,0 1-1-16,0 0 0 15,0 0 0-15,-2-2-2 16,3 2 2-16,0-3-1 15,1-1 0-15,-1 0 0 16,2 1 0-16,0-2 0 0,1 3 0 16,-2 0 0-16,0-1 1 15,1 0 1-15,-2 3-1 16,2-1 0-16,-2-1-1 15,3-1 1-15,-2-3-1 16,3 0 1-16,0-2 0 16,0-1-3-16,1-3 2 15,0 0 0-15,0-2 0 16,-2 0 0-16,0 2 0 15,-1 4 0-15,-3 1 0 16,0 1 0-16,-1 3 0 16,-2 1 2-16,2 2-1 15,-3-2 1-15,2 1-2 16,-1 0 2-16,1-4-2 0,0 3 2 15,2-5-2 1,-1-1 0-16,-1-1 0 0,4-2 0 16,-2 0 0-16,1 0 0 15,-4-1 1-15,3-1-2 16,0 2 2-16,0 1-1 15,-1-1 1-15,0 3 0 16,1-1 0-16,-2-2-1 16,1-2 0-16,1 0 2 15,-2-1-2-15,2-2 0 16,-1 1 0-16,1-3 0 15,-1 3-1-15,-1-1 1 16,2 0 0-16,-4 1-1 16,2 0 1-16,1 2-1 0,-3-3 1 15,3 3 0-15,-1-3 0 16,1-2 0-16,-2 3 0 15,1-5 0-15,2 4 0 16,-1-4-1-16,-1 0 0 16,2 0 1-16,-1 2 0 15,-2-2 0-15,1 2-1 16,-3 0 1-16,3 0-1 15,-2-1 1-15,1 3 1 16,0-1-1-16,-1 0 0 16,2-1-1-16,-2 2 2 15,2 0-2-15,1-3 2 16,-2 0 1-16,3 0-1 15,0 3 0-15,0-3-1 16,0 1 1-16,0-3 1 0,0 3-1 16,-1 1-2-16,1 1 1 15,-3 2 0-15,3 0 0 16,-4 2 0-16,6-4 0 15,-6 4 0-15,8-1 1 16,-3 0-1-16,-1 2 1 16,1 0-1-16,0 2 1 15,1-2-1-15,-2 7 0 16,-1 4 0-16,0 3 0 15,-1 5 0-15,-3 2 0 16,0 4 0-16,-3 2 0 16,5 3 0-16,-3 1 0 15,3-1 0-15,-2 3 0 16,3 0 0-16,2-2 0 0,-2 5 0 15,2 0 0-15,-1 4 1 16,1 10-1-16,0-14 0 16,0 14 0-16,0 0 0 15,-1-12 0-15,1 12-1 16,0 0 1-16,5-18 0 15,-5 18 0-15,4-15 0 16,-4 15 0-16,5-19 0 16,-5 19 0-16,5-16 0 15,-5 16 0-15,0-11 1 16,0 11-1-16,0 0 0 15,0 0 0-15,0 0 0 16,-14-4 0-16,14 4 0 16,0 0 0-16,0 0 0 0,0 0 0 15,0 0 0-15,-11 4 0 16,11-4 0-16,0 0 0 15,0 0 0-15,-12 7 0 16,12-7 0-16,-13 10 0 16,2-5 0-16,1 3 0 15,-4-2 0-15,0 1 0 16,-2-3 0-16,0 0 0 15,0-1 0-15,-2 0 0 16,1-2 0-16,-1 0 0 16,0-1 0-16,1 1 0 15,-3 0 0-15,-1 0 0 16,-2 1 0-16,0-1 0 15,-1 0 0-15,0 1 0 16,0-2 0-16,-2 0 0 0,2-1 0 16,0 1 0-16,-1 0 0 15,2 0 0-15,0 1 0 16,-2 3 0-16,0 3 0 15,-1-2 1-15,1 5-1 16,1-2 0-16,0 0-1 16,2 0 1-16,2-1 0 15,2-3 0-15,5-1 0 16,0-3 0-16,1-3 0 15,12 3 0-15,-17-8 0 16,17 8 0-16,-17-10 0 16,17 10 0-16,-19-8 0 0,19 8 0 15,-20-5 0-15,20 5 0 16,-17 0-1-16,17 0 1 15,-13 2 0-15,13-2 0 16,0 0 0-16,-11 6 0 16,11-6 0-16,0 0 0 15,0 0 0-15,0 0 0 16,0 0 0-16,0 0 0 15,0 0 0-15,0 0 0 16,-3 16 0-16,4-5-1 16,1 4 1-16,1 4 0 15,1 7-1-15,-2 0 0 16,0 7 0-16,-1-2 0 15,0 0-2-15,-2-5 0 16,5-3-3-16,-4-23-7 0,10 17-11 16,-11-30-9-16,10-1-5 15,-3-16-2-15,9-2 1 16</inkml:trace>
  <inkml:trace contextRef="#ctx0" brushRef="#br3" timeOffset="350568.0514">7149 5823 49 0,'10'-17'28'16,"-1"-5"4"-16,1 7-2 15,-9-7-18-15,-1 22-6 16,10-22 1-16,-10 22-4 16,4-11 3-16,-4 11 0 15,0 0-3-15,0 0 0 16,0 0 0-16,-2 16-1 15,1 1 0-15,-1 14 1 16,-1 10 0-16,-1 16 0 16,-3 16 0-16,-3 15-1 15,0 14 0-15,-2 6 1 16,1 9-1-16,3 3 0 0,1-1-2 15,4-7 0-15,3-8-1 16,5-12 0-16,4-13-5 16,-1-21-4-16,8-12-26 15,-7-24 0-15,7-16 0 16,-4-25-2-16</inkml:trace>
  <inkml:trace contextRef="#ctx0" brushRef="#br3" timeOffset="351207.0879">7211 5887 68 0,'-12'-14'34'16,"5"2"-2"-16,7 12 4 15,-4-23-31-15,4 23 0 16,9-18 1-16,5 12-3 16,2-4 2-16,7 3-3 15,10-2 1-15,7 1-2 16,8-3 2-16,11-1-1 15,8-2 0-15,8-6 0 16,5-3 0-16,2-1-1 0,-3-3 0 16,0-2-1-16,-7 5 1 15,-11 1 0-15,-10 4-1 16,-13 7 0-16,-10 5 0 15,-9 5 0-15,-9 6 0 16,-10-4 0-16,-5 19-1 16,1-5 1-16,-7 0 0 15,1-1 0-15,-2 0 0 16,2 0 0-16,-2 2-1 15,5-1 1-15,4 4 0 16,2 11 0-16,2 11 2 16,1 11-1-16,-1 17 1 15,-4 15-1-15,1 14 0 16,-6 17 0-16,-4 11 1 0,-4 1 0 15,-4 0-2-15,1-2 2 16,6-14-3-16,2-15 2 16,10-16-4-16,3-24 0 15,18-9-23-15,-3-34-11 16,17-8 0-16,-7-20-2 15,6-5 1-15</inkml:trace>
  <inkml:trace contextRef="#ctx0" brushRef="#br3" timeOffset="351357.0965">8192 6766 97 0,'0'0'32'15,"0"0"-9"-15,-11-15-23 0,11 15-33 16,-11-18-3-16,11 18 0 15</inkml:trace>
  <inkml:trace contextRef="#ctx0" brushRef="#br10" timeOffset="363043.7649">7716 13103 12 0,'0'0'33'16,"2"-15"3"-16,3 3 0 15,-5 12-14-15,4-22 0 16,-4 22-12-16,5-13-3 16,-5 13-2-16,0 0 0 15,0 0-2-15,-14 22-1 16,4-6 0-16,-5 4-1 15,0 4 1-15,-2 5-1 16,2 3 1-16,4-1-1 16,4 1-1-16,3-3 1 15,5-5-2-15,9-3 1 16,2-8-1-16,5-7 2 15,5-12-3-15,1-13 2 16,0-6 1-16,3-10 0 0,-6-3 0 16,-2-5-1-16,-6 0 2 15,-3-2-2-15,-7 7 2 16,-6 7-1-16,-3 8-1 15,-6 10 1-15,-5 10-1 16,-4 8 0-16,-1 11 0 16,-4 10 0-16,3 5 0 15,0 5 1-15,3 3-1 16,5 1 0-16,8-4 0 15,6-1 0-15,8-8 0 16,8-5 0-16,8-7 0 16,7-6 0-16,3-10-1 15,7-9 1-15,-1-7 1 16,-2-10 0-16,-5-5 0 0,-4-6-1 15,-5-4 1-15,-13 0-1 16,-8-1 1-16,-10 5 0 16,-10 6-1-16,-8 6 0 15,-6 10 0-15,-10 10 1 16,0 10-1-16,1 10 0 15,-5 7 0-15,7 8 0 16,1 5 0-16,11 0 0 16,3-1 1-16,11-1-1 15,7-2 1-15,9-7-1 16,7-2 1-16,9-11-1 15,8-5 0-15,5-9 1 16,4-6-1-16,1-6 0 0,-3-10 0 16,-1-3 1-16,-3-6-1 15,-10-2 0-15,-6 2 0 16,-11 2 1-16,-7 1-1 15,-12 6 0-15,-5 7 0 16,-9 6 0-16,-5 8 0 16,-1 10 0-16,-1 8 0 15,1 6 0-15,2 8-1 16,7 0 1-16,7 7 0 15,6-3-1-15,9 1 2 16,9-3-1-16,7-5 0 16,8-5 0-16,9-7 1 15,8-4-1-15,6-5 0 16,2-8 1-16,2-4-2 0,-2-6 2 15,-4-5-1-15,-7-2 0 16,-5-2 0-16,-11-3 0 16,-8 1 0-16,-10 2 0 15,-8 2 0-15,-9 5 0 16,-8 6 0-16,-6 7 0 15,-2 7 0-15,2 8 0 16,-3 6-1-16,3 8 1 16,2 5 1-16,8 4-2 15,4 1 2-15,11 0-2 16,6-2 2-16,5-1-1 15,9-7 0-15,5-5 0 16,9-8-1-16,7-11 1 16,3-6 0-16,2-7 0 0,2-9 0 15,-1-5 0-15,-4-4 1 16,-6-2-1-16,-11-1 1 15,-7 3 0-15,-10 4-2 16,-13 5 1-16,-6 5 0 16,-10 7 0-16,-10 5 0 15,0 9 0-15,-4 6 0 16,-1 10 0-16,5 4 0 15,2 5-1-15,4 6 2 16,11 0-2-16,7 0 1 16,5-5 0-16,7-4-1 15,8-3 1-15,8-6-1 16,6-8 1-16,8-8-1 15,5-11 2-15,4-4 0 16,0-6-1-16,-2-4 1 0,0-6 0 16,-9-1-1-16,-4-1 1 15,-11 2 0-15,-11 4-1 16,-8 3 0-16,-10 5 0 15,-8 6 0-15,-6 9-1 16,0 6 1-16,-4 6 0 16,0 6 0-16,4 7 0 15,3 7 0-15,9 0 0 16,9 1-1-16,5-1 1 15,8-3 0-15,11-5 0 16,10-9-1-16,8-8 1 16,11-7 0-16,4-11 1 15,4-7-1-15,0-3 1 0,-4-3 0 16,-4-3-1-16,-12 0 1 15,-8 4 0-15,-12 0-2 16,-13 4 2-16,-7 7-1 16,-11 5 0-16,-6 5 1 15,-7 7-1-15,1 2 0 16,-3 9 0-16,2 1 0 15,7 2 0-15,6 1 1 16,8 0-1-16,11-4 0 16,7-4-1-16,6-4-1 15,12 3-7-15,-7-21-7 16,18 13-9-16,-19-21-18 15,8 1 1-15,-10-11-4 16,-3-7 3-16</inkml:trace>
  <inkml:trace contextRef="#ctx0" brushRef="#br5" timeOffset="367784.0361">3880 13776 56 0,'0'0'33'0,"0"0"-8"16,0 0 0-16,0 0-19 15,0 0-2-15,0 0-1 16,0 0-1-16,0 0-1 15,11 1 0-15,-11-1 0 16,14 0-1-16,-14 0 2 16,22 0-1-16,-10 0-1 15,2 1 1-15,1 0 0 0,2 1-1 16,1 1 0-16,2 0 1 15,3-1-1-15,1 2 0 16,3-3 0-16,1-1 0 16,3 0-1-16,3-1 2 15,0 0-1-15,0-1 0 16,3 2 0-16,0 2 0 15,-2 1 0-15,2 1 1 16,3 0-1-16,0 0 0 16,3-2 0-16,1-1 0 15,4-1 0-15,1-1 0 16,3-1 0-16,-1-1 0 15,0 2 0-15,-2 0-1 16,-2 2 1-16,-3 4 1 0,-3-1-2 16,1 3 1-16,-2-1 0 15,1-1 0-15,3-2 0 16,3-2 0-16,2-3 0 15,4-3 0-15,4-3-1 16,2-1 1-16,0 0 0 16,2 0 0-16,0-1 1 15,-3 5-1-15,-4 0 0 16,-3 3 0-16,0 1 0 15,-2 2 0-15,-2 1 0 16,1 0 0-16,0 0 0 16,1 0 0-16,2-2-1 15,0 0 2-15,1-1-2 16,-2-2 1-16,2 0 0 0,3 1 0 15,-4-2 0-15,2 2 0 16,-4 1 1-16,4 0-2 16,-1 1 1-16,0-2 0 15,1 2 1-15,2 0-2 16,-1-1 1-16,2-2 0 15,-3-1 0-15,0-1 0 16,-2 0 0-16,1 1 0 16,-3 1 1-16,-3 1-1 15,-3 1 0-15,0 2 0 16,-3 2 0-16,2-1 0 15,-1 3 0-15,-3 0 0 16,3-2 0-16,0 1 0 16,2-2 0-16,1-1 0 15,2-1 0-15,1-1 0 0,-1-3 0 16,2-1 0-16,1 0 1 15,0 0-1-15,0 1 0 16,-2 0 0-16,4 2 0 16,-3 1 0-16,-1 0 0 15,2 0 0-15,-3 1 0 16,0 0 0-16,0 0 1 15,-1 0-1-15,0-2 0 16,-1 1 0-16,-1-1 0 16,2-1 1-16,-2-1-1 15,1-1 0-15,-1 1 0 16,-3-1 0-16,1 1 1 15,-2-3-1-15,2 2 0 0,-4 2 0 16,0-1 0-16,-1 2 0 16,-3 1 0-16,1 0 1 15,-3-1-1-15,1 4 2 16,-5-4-1-16,0 2 0 15,-3 0 0-15,1-1 0 16,-4 1-1-16,1 0 1 16,-3 0 0-16,1 0-1 15,0 1 1-15,1-1-1 16,-2 0 0-16,-1 2 0 15,-2-2 1-15,-1 1-1 16,-2 0 0-16,-2 0 0 16,-11-1-2-16,0 0-2 15,15 14-13-15,-15-14-17 0,0 0-2 16,-11-1 0-16,11 1 0 15</inkml:trace>
  <inkml:trace contextRef="#ctx0" brushRef="#br9" timeOffset="398434.7892">8636 6403 63 0,'0'0'32'0,"17"-15"0"16,-4 6 0-16,9 2-29 15,0-1 1-15,10 5 1 16,2-1-2-16,4 7 0 15,3 0 0-15,5 4-1 16,4 0 0-16,11 2 0 16,6-1-1-16,7 0 0 15,11-3 1-15,5-3-1 16,12-5 0-16,11-2 0 0,11-5 0 15,2-2-1-15,4 1 1 16,3-1 0-16,2 1 0 16,-1 1-2-16,-2 5 1 15,-13-1-2-15,-9 7-2 16,-14-2-2-16,-3 12-8 15,-18-6-20-15,-7 1 1 16,-14-5-3-16,-8 1 3 16</inkml:trace>
  <inkml:trace contextRef="#ctx0" brushRef="#br9" timeOffset="398932.8176">11864 5957 80 0,'12'-25'35'16,"2"9"2"-16,-7-3-2 15,-7 19-27-15,0 0-4 16,10 8-1-16,-10 18 2 16,-2 14-5-16,-3 15 3 15,-2 12-4-15,-1 12 3 16,-1 9-2-16,-1 4 0 15,1-3 1-15,2-1-2 16,1-9-1-16,9-8-5 16,-8-21-24-16,14-7-5 0,-1-24 3 15,7-8-4-15</inkml:trace>
  <inkml:trace contextRef="#ctx0" brushRef="#br9" timeOffset="399934.875">11803 6484 92 0,'-23'-4'36'15,"-2"-3"-1"-15,15 8 2 16,-3-5-32-16,26 4 0 16,8-8-2-16,16 2 0 15,10-5-1-15,15 1 0 16,8-4 0-16,10 2-1 15,1-2 0-15,-4 6 0 16,-7 1-1-16,-7 6 0 0,-11 5 0 16,-14 1 0-16,-17 7 0 15,-9 4 0-15,-11 1 0 16,-10 9 1-16,-6 1-1 15,-4 3 3-15,-3 4-3 16,0-1 3-16,3 0-2 16,8-3 1-16,9-6-1 15,9-7 1-15,11-10-1 16,6-8-1-16,10-8 0 15,3-13-1-15,4-5 1 16,-4-6-1-16,-5-5 1 16,-9-1-2-16,-8-1 2 0,-12 0-2 15,-13 4 1 1,-8 5 0-16,-7 10 0 0,-2 5 0 15,-1 10 0-15,0 4 0 16,7 7 0-16,10 4 1 16,8 1-1-16,10 3 1 15,13-3-1-15,8-3 1 16,10-3 0-16,6-2 1 15,7-1-1-15,2-2 1 16,-1 0-1-16,-3 2 1 16,-7 1-1-16,-4 8 1 15,-11 1-1-15,-9 6 0 16,-13 9 0-16,-9 5 2 15,-5 5-1-15,-6 5 1 16,-5 3-1-16,-2 2 1 0,0-1-1 16,3-2 1-16,4-10-1 15,3-4 0-15,3-11-1 16,9-18 1-16,0 0-1 15,16-5 0-15,-1-20 1 16,7-4-1-16,1-11 0 16,3-5-2-16,-1-4 3 15,1-5-3-15,-3 4 3 16,0 2-3-16,-2 4 2 15,-3 7-1-15,1 7 1 16,1 8 1-16,3 8-1 16,-1 9 0-16,3 9 0 15,0 7 0-15,0 6 0 16,1 7 0-16,-7 6 0 0,-4 7-1 15,-5 4 0-15,-7 2 2 16,-8 0-1-16,-9 0 1 16,-3-3-1-16,-8-5 1 15,-6-5-2-15,-2-7 3 16,-4-6-2-16,-1-7 0 15,1-3 0-15,2-5 1 16,2-1-1-16,4 4 0 16,5 6 0-16,4 10 0 15,2 11 0-15,3 12 0 16,-4 12 0-16,3 12-4 15,-4 10-2-15,-6-10-17 16,13 9-15-16,-8-14-3 16,14-10 0-16,4-20-1 15</inkml:trace>
  <inkml:trace contextRef="#ctx0" brushRef="#br9" timeOffset="400372.9">14457 6107 78 0,'29'-45'37'0,"-2"14"-1"15,-13 10 2-15,0 24-23 16,-15 10-11-16,-4 22 0 15,-7 10-2-15,-6 16 1 16,-5 15-2-16,-5 13 2 16,-4 3-2-16,1 4 1 15,2-4-4-15,1-10 1 16,13-8-6-16,-3-22-23 0,22-13-7 15,2-24 0-15,16-12-1 16</inkml:trace>
  <inkml:trace contextRef="#ctx0" brushRef="#br9" timeOffset="400785.9237">14395 6471 101 0,'-28'-19'36'16,"11"15"2"-16,1-6-4 15,16 10-28-15,15 3-1 16,15 1-2-16,11-3 0 15,12 1-1-15,7-2 0 16,7-1-1-16,0 1 0 16,-1-1 0-16,-8 1 0 15,-10 1-1-15,-12 3 0 0,-11 3 1 16,-10 2-1-16,-15 7 1 15,-11 5-1-15,-8 5 2 16,-7 8-1-16,-3 4 1 16,-2 2-1-16,5 3 2 15,3-3-2-15,10-4 1 16,13-10-2-16,16-9 1 15,13-15-1-15,13-14 1 16,10-11-1-16,6-9-2 16,-3-11 2-16,-2-6-2 15,-13-1 2-15,-16 3-4 16,-19 10 0-16,-23 7-3 15,-15 18-2-15,-24-4-13 16,4 24-16-16,-12-1-1 0,15 12-1 16,5-5 2-16</inkml:trace>
  <inkml:trace contextRef="#ctx0" brushRef="#br9" timeOffset="401491.9641">16081 6200 104 0,'11'-23'37'16,"-12"-3"3"-16,9 14-6 15,-16-5-28-15,8 17-2 16,-8-16-1-16,8 16 0 15,-6 20-1-15,4 7-1 16,-3 15 0-16,-1 10 0 0,-2 13 0 16,-3 10 2-16,-4 7-2 15,1 2 2-15,-5-5-2 16,5-8 1-16,3-11-1 15,3-11 2-15,2-16-2 16,11-11-1-16,-5-22 0 16,24-8 1-16,-1-14-1 15,1-9 2-15,4-7-2 16,1-4-3-16,-1-3 3 15,-1-2-2-15,-1 9 1 16,-1 5-1-16,-3 6 2 16,0 10-2-16,-2 6 2 15,1 14-1-15,-2 8 1 16,-2 9 2-16,-2 5-1 0,-4 7 1 15,-3 7-2-15,-8 1 2 16,-10 0-1-16,-3-3 0 16,-11-5 1-16,-6-4-4 15,-7-7 1-15,-2-6-1 16,-3-9-1-16,-1-11-1 15,11-2-4-15,-2-19-15 16,26 6-15-16,-1-11-2 16,24 5 0-16,6-5 1 15</inkml:trace>
  <inkml:trace contextRef="#ctx0" brushRef="#br9" timeOffset="401871.9858">16728 6649 93 0,'-14'9'38'15,"4"6"4"-15,-5-7-3 16,10 7-19-16,5-15-16 16,-1 12 0-16,14-12-1 15,13-4-1-15,3-3 0 16,8-3 0-16,-2-5-2 15,2-6 0-15,-7-3 0 16,-3-1-2-16,-11-3 2 16,-9 3-1-16,-10 1 1 15,-10 3-2-15,-8 7 2 16,-10 8 1-16,-9 12-1 0,-7 10 1 15,-5 8 0-15,3 11 2 16,2 4-1-16,8 4 1 16,11 1-3-16,14-5 0 15,26-6 0-15,18-21-8 16,34 4-16-16,2-28-15 15,33-4-4-15,14-17-2 16,26-8 2-16</inkml:trace>
  <inkml:trace contextRef="#ctx0" brushRef="#br9" timeOffset="402514.0225">18414 6119 77 0,'-5'-44'39'0,"4"10"-2"15,-15-5 2-15,5 16-15 16,-18 0-21-16,-3 7 0 0,-8 9 0 15,-1 13-1-15,-7 11 0 16,1 16 0-16,-1 16-1 16,5 13 1-16,5 13-2 15,7 10 1-15,12 3 0 16,7 3 0-16,10 0-3 15,11-7 1-15,7-9-6 16,1-19-6-16,10-4-25 16,-9-20 1-16,8-7-2 15,-11-20 0-15</inkml:trace>
  <inkml:trace contextRef="#ctx0" brushRef="#br9" timeOffset="402991.0498">17887 6588 100 0,'-12'-8'36'16,"4"-4"3"-16,8 12-1 15,23 3-33-15,10-3-2 16,6-3 0-16,15 2-1 16,7-2 0-16,7-2 0 15,-1 0-1-15,5-3-1 16,-6 1 1-16,-6-2 0 15,-8 2 0-15,-12-2-1 16,-10 3 2-16,-12 2-2 16,-18 4 2-16,0 0-1 15,-16 1-1-15,-8 10 1 16,-7 6 1-16,-6 2 1 15,-2 7-2-15,2 5 2 16,5 0-2-16,9 2 2 0,9-2-1 16,13-3-2-16,12-7 0 15,16-7 0-15,10-9 0 16,8-6 0-16,5-8 0 15,2-6 0-15,-5-6 0 16,-5-5 0-16,-8-3 0 16,-15-2 0-16,-10 1 0 15,-12 1 0-15,-8 4-2 16,-8 4-1-16,-3 5 1 15,0 3-3-15,1 8 0 16,5 0-2-16,16 5-10 16,0 0-19-16,17-4-3 15,8-12 0-15,19 1-1 16</inkml:trace>
  <inkml:trace contextRef="#ctx0" brushRef="#br9" timeOffset="403191.0612">19210 5912 118 0,'0'0'38'15,"-26"19"1"-15,10 22-10 16,-17 9-27-16,3 12 1 16,-3 10-2-16,0 11 1 15,4 5-3-15,5-1 1 16,14 0-6-16,5-19-9 15,19 6-22-15,5-18 0 16,19-4-1-16,3-24 1 0</inkml:trace>
  <inkml:trace contextRef="#ctx0" brushRef="#br9" timeOffset="403575.0832">19474 6505 110 0,'-32'-24'39'15,"-1"17"1"-15,-21 0-4 16,10 18-31-16,-2 7 0 15,7 8 0-15,3 2-2 16,7 5 1-16,14-3-2 16,14-5 1-16,16-7 0 15,14-13-3-15,12-15 0 16,14-9 0-16,5-14 0 0,6-9 0 15,1-14 0-15,0-7 0 16,-11-8 0-16,-5-1 0 16,-9 4 0-16,-10 7 0 15,-11 10 0-15,-7 14 0 16,-11 21 0-16,-3 16 0 15,-27 39 0-15,-1 12 0 16,-6 16 0-16,-2 11 0 16,2 11-3-16,3 0 0 15,13 3-6-15,4-21-9 16,34-1-20-16,-2-23 0 15,23-7-2-15,-2-26 1 16</inkml:trace>
  <inkml:trace contextRef="#ctx0" brushRef="#br9" timeOffset="403979.1063">19847 6567 102 0,'-3'22'40'0,"7"-9"-1"16,19 3 1-16,0-17-33 15,18 2-3-15,7-8 0 16,9-5-1-16,-4-6-1 16,1-4-1-16,-10-3 0 15,-7-4-1-15,-9-2 1 16,-13 0-1-16,-12 0 0 15,-14 4 0-15,-10 6 0 0,-12 7 0 16,-5 11 0-16,-9 9 0 16,-2 11 0-16,-1 12 0 15,4 8 0-15,6 8 3 16,11 2-3-16,11 0 3 15,14-1-3-15,17-5 3 16,13-8-1-16,12-12-2 16,12-11 0-16,5-9 0 15,3-10 0-15,4-10 0 16,-1-8 0-16,-9-11-8 15,6 7-11-15,-21-16-20 16,9 11-2-16,-12-8-1 16,7 11 0-16</inkml:trace>
  <inkml:trace contextRef="#ctx0" brushRef="#br9" timeOffset="404452.1334">20897 6401 112 0,'-10'-4'40'0,"-20"-7"0"15,9 12-4-15,-21-1-30 16,1 12-1-16,-10 6-1 0,-3 12-2 16,-1 8 1-16,6 5 0 15,4 1-2-15,15 3 2 16,12-7-3-16,18-7 0 15,19-15 0-15,19-16 0 16,18-15 0-16,13-20 0 16,8-13 0-16,3-13 0 15,-4-12 0-15,-2-9 0 16,-10-6 0-16,-10 4 0 15,-12 7 0-15,-16 14 0 16,-13 12 0-16,-11 22 0 16,-15 25 0-16,-14 25 0 15,-10 25 0-15,-5 15 0 16,-2 19 0-16,-3 2-2 15,18 16-15-15,-5-24-11 0,32 4-14 16,10-20 2-16,32-7-4 16,15-19 3-16</inkml:trace>
  <inkml:trace contextRef="#ctx0" brushRef="#br9" timeOffset="405301.1817">21978 6478 80 0,'21'-25'38'0,"-2"3"-1"15,-16-6 0-15,-2 13-19 16,-21-6-12-16,2 7-1 16,-12 1-1-16,1 10 1 15,-7 5-2-15,1 11 1 16,-1 7-1-16,4 13 0 15,5 2-1-15,7 5 1 16,10 0-1-16,9-1 0 0,9-4 1 16,14-6-3-16,10-9 0 15,9-10 0-15,5-10 0 16,3-9 0-16,0-11 0 15,-6-6 0-15,-5-5 0 16,-13-3 0-16,-10-2 0 16,-11 0 0-16,-12 5 0 15,-9 4 0-15,-6 8 0 16,-5 4 0-16,3 6 0 15,2 4 0-15,7 6 0 16,16-1 0-16,0 0 0 16,19 12 0-16,13-9 0 15,12-1 0-15,8-2 0 16,7-1 0-16,0 0 0 15,-2 0 0-15,-6 1 0 0,-10 1 0 16,-11 1 0-16,-10 4 0 16,-20-6 0-16,8 24 0 15,-17-6 0-15,-5 7 0 16,-2 5 0-16,-3 4 0 15,2 4 0-15,3 2 0 16,6-1 0-16,6-1 0 16,7-6 0-16,9-10 0 15,7-9 0-15,6-13 0 16,5-13 0-16,6-12 0 15,0-11 0-15,-4-10 0 16,-1-5 0-16,-4-3 0 0,-6 0 0 16,-5 3 0-16,-3 10 0 15,-10 3 0-15,8 22-9 16,-13-6-8-16,19 25-9 15,-19-3-14-15,25 14 0 16,-10-3-3-16,16 8 4 16</inkml:trace>
  <inkml:trace contextRef="#ctx0" brushRef="#br9" timeOffset="405902.2163">22959 6496 97 0,'-22'9'39'16,"12"6"2"-16,-1-12-2 15,24 5-16-15,8-12-18 0,10-1-2 16,11-9-1-16,5-1 0 16,1-5 0-16,1-2 0 15,-8-4-2-15,-7 1 0 16,-12 0 0-16,-15 0 0 15,-15 5 0-15,-13 6 0 16,-9 6 0-16,-8 7 0 16,-5 7 0-16,-5 12 0 15,3 5 0-15,6 9 0 16,7 3 0-16,14 0 0 15,13 1 0-15,13-2 0 16,18-7 0-16,16-6 0 16,11-6 0-16,11-10 0 15,5-6 0-15,1-6 0 0,-2-8 0 16,-8 0 0-16,-11-4 0 15,-9 5 0-15,-12-1 0 16,-13 7 0-16,-15 8 0 16,0 0 0-16,-18 15 0 15,-2 5 0-15,-3 8 0 16,-2 4 0-16,2 4 0 15,4 2 0-15,4-5 0 16,6-5 0-16,8-9 0 16,1-19 0-16,18 7 0 15,0-19 0-15,5-11 0 16,2-7 0-16,2-7 0 15,4-5 0-15,3-2 0 16,2 3 0-16,5 3 0 0,-3 3 0 16,6 13-4-16,-7-5-13 15,14 22-9-15,-20-5-16 16,15 14-1-16,-15 1-1 15,4 11 1-15</inkml:trace>
  <inkml:trace contextRef="#ctx0" brushRef="#br9" timeOffset="406503.2506">12487 7286 112 0,'15'-18'39'0,"4"11"1"16,-19 7-12-16,13 12-27 15,-15 17-1-15,0 15-1 16,-9 19 1-16,-7 17-1 15,-6 12 1-15,-3 5-2 0,1 3-1 16,2-8-2-16,12 3-12 16,-2-27-20-16,17-13-1 15,2-25 0-15,13-16-1 16</inkml:trace>
  <inkml:trace contextRef="#ctx0" brushRef="#br9" timeOffset="407036.2812">12393 7785 77 0,'-23'0'39'0,"4"0"-1"16,14 11 1-16,5-11-18 16,20-5-19-16,18-13-1 15,19-9-3-15,23-10 0 0,10-13-2 16,17-5 0-16,-1-15-3 15,15 4-7-15,-21-9-21 16,1 8 0-16,-23 0 1 16,-11 12 30-16,-27 10 6 15,-18 10 1-15,-12 19 5 16,-26 4 6-16,-2 27 22 15,-17 9 2-15,4 23-2 16,-14 4-27-16,9 14-4 16,-6 8-2-16,8 8-1 15,-2 3 0-15,7 0-2 16,7-8 1-16,5-7 0 15,8-8-1-15,9-10 1 0,7-16-1 16,7-13 0-16,7-15 1 16,4-13-1-16,7-11 0 15,0-9 1-15,-1-7-1 16,2-2 1-16,-3-1-1 15,-1 3 0-15,-6 5 1 16,-3 9-1-16,-5 12 0 16,-4 10 0-16,-2 14-1 15,-7 7 0-15,2 9-1 16,1 4-2-16,6 6-1 15,0-5-2-15,12 3-5 16,-2-19-10-16,23 2-16 16,-7-16-1-16,13-2 0 15,-7-15 2-15</inkml:trace>
  <inkml:trace contextRef="#ctx0" brushRef="#br9" timeOffset="407367.3001">13751 7755 99 0,'0'0'37'0,"0"0"2"15,13 5-2-15,4 3-33 16,8-1 0-16,9 2-1 16,6-5 0-16,6-2-1 15,2-8 0-15,-2-2-1 16,-4-7 0-16,-7-3 0 15,-6-7-1-15,-10-3 0 16,-13 2 0-16,-12-1 0 0,-13 4 0 16,-8 6 0-1,-8 9 0-15,-9 10 0 0,-5 13 0 16,2 12 0-16,2 11 1 15,4 7 0-15,12 2-2 16,9-1-1-16,19-1-4 16,7-16-11-16,32 0-21 15,3-18-2-15,29-5 0 16,14-17-2-16</inkml:trace>
  <inkml:trace contextRef="#ctx0" brushRef="#br9" timeOffset="407877.3293">14923 7793 69 0,'10'17'38'16,"-10"-17"-2"-16,26 18 1 15,-7-24-20-15,18-6-13 0,0-11 0 16,9-6 0-16,0-8-1 15,0-3 0-15,-6-4 0 16,-7 4-1-16,-11 0 1 16,-14 8-2-16,-16 9 1 15,-13 10-1-15,-11 10 1 16,-11 15-1-16,-7 10 0 15,-2 10 1-15,3 7-1 16,5 5 0-16,12 2 0 16,13-2 0-16,21-5-2 15,20-7-1-15,27-6-3 16,15-19-1-16,23 4-8 15,0-23-14-15,16 6-11 16,-6-13 0-16,4 4 0 16,-20-12 2-16</inkml:trace>
  <inkml:trace contextRef="#ctx0" brushRef="#br9" timeOffset="408215.3484">15742 7627 90 0,'-41'-2'39'0,"0"15"-1"16,-6 1 2-16,10 12-25 15,-3-1-10-15,11 7-1 16,7-2-1-16,10 1-1 15,10-6 0-15,16-9 0 16,11-12 0-16,12-12-1 16,6-15 0-16,10-10 0 15,1-11 1-15,4-9-2 16,-5-5 1-16,-6-4 0 15,-9-1-1-15,-6 3 1 0,-11 10-2 16,-7 6 2-16,-9 17-2 16,-5 27 1-16,-20-2-1 15,0 27 1-15,-2 20-2 16,-2 10-1-16,7 15-1 15,1 1-3-15,16 7-3 16,2-20-9-16,31 6-11 16,-1-21-9-16,21-8 1 15,0-20-1-15,13-9 4 16</inkml:trace>
  <inkml:trace contextRef="#ctx0" brushRef="#br9" timeOffset="408658.3739">16396 7592 114 0,'-21'-29'38'0,"1"20"2"16,-18-2-4-16,3 20-31 15,-3 8 0-15,2 17-1 16,-1 3-1-16,8 6-1 16,9 1 0-16,12-1 0 15,11-6-1-15,10-11 0 16,13-11 1-16,8-12-2 15,7-15 0-15,2-6 0 16,-1-13 0-16,-4-8 0 16,-3-1 0-16,-6 0 0 15,-7 5 0-15,-9 6 0 16,-5 11 0-16,-8 18 0 15,0 0 0-15,-21 41 0 0,2 12 0 16,-5 21 0-16,-5 15 0 16,-1 17 0-16,-1 7 0 15,3 2 0-15,0-3 0 16,6-9 0-16,1-14 0 15,6-24 0-15,0-17 0 16,1-23 0-16,4-27 0 16,0-19 0-16,3-18 0 15,3-18 0-15,10-11-6 16,-2-22-7-16,21 5-6 15,-10-20-5-15,23 15-16 16,-6-6 0-16,12 16-2 16,-1 0 4-16</inkml:trace>
  <inkml:trace contextRef="#ctx0" brushRef="#br9" timeOffset="408996.3933">16676 7723 94 0,'-18'15'39'0,"13"5"2"16,5-20-1-16,6 19-20 15,6-24-16-15,19-1 0 16,10-9-1-16,13-3-2 16,2-7 1-16,1-4-2 15,-5 1 1-15,-8-5 0 16,-10 3-1-16,-12 1 0 15,-15 5 1-15,-13 6 0 16,-16 10 0-16,-8 13-1 16,-15 11 2-16,-5 14-2 0,-5 12 0 15,3 8 0-15,6 3 0 16,8 4 0-16,16-4 0 15,11-8 0-15,26-6-8 16,7-26-9-16,32 1-10 16,-3-24-15-16,29-5 0 15,8-15-2-15,24-5 2 16</inkml:trace>
  <inkml:trace contextRef="#ctx0" brushRef="#br9" timeOffset="409507.4225">18031 7566 109 0,'-23'8'38'16,"-15"0"2"-16,10 12-5 16,-10-2-29-16,4 10-1 0,8 4-1 15,5 5-1-15,9 1 0 16,12 2 0-16,14-3-1 15,18-6-1-15,10-8 0 16,13-10 0-16,5-12 0 16,3-12 0-16,-2-11 1 15,-8-8-2-15,-10-8 0 16,-15-5 0-16,-16 0 0 15,-18-2-2-15,-14 6 1 16,-8 3-1-16,-1 10-1 16,-3 5 0-16,8 14-1 15,0 5-2-15,16 14-1 16,8-12-7-16,32 31-7 15,-8-23-10-15,28 8-5 0,4-14-1 16,17-1 0 0</inkml:trace>
  <inkml:trace contextRef="#ctx0" brushRef="#br9" timeOffset="409718.4346">18865 7314 88 0,'-15'-40'37'0,"-5"14"0"16,-20-2 1-16,3 21-17 15,-10 10-17-15,-1 23 2 16,-4 14-2-16,7 20-1 15,0 13 0-15,10 10-2 16,6 4 0-16,8 0-2 16,8-5-2-16,9-15-4 15,18 2-13-15,-11-32-16 0,16-13-4 16,-9-21 1-16,5-8-1 15</inkml:trace>
  <inkml:trace contextRef="#ctx0" brushRef="#br9" timeOffset="409860.4426">18362 7625 98 0,'-18'-21'40'15,"18"21"2"-15,4-19-3 16,21 24-12-16,9 2-35 16,2-19-18-16,24 12-14 15,4-10-2-15,17 4 0 16,7-5-2-16</inkml:trace>
  <inkml:trace contextRef="#ctx0" brushRef="#br9" timeOffset="410235.4642">19588 7208 93 0,'10'-12'37'0,"-7"27"5"0,-15 7-4 16,8 20-20-16,-4 3-15 16,-7 13-1-16,-2 8 0 15,1 7-1-15,1 3 1 16,1-2-2-16,5 0-2 15,3-9-1-15,11-4-6 16,-6-25-19-16,19-3-10 16,-7-19-2-16,7-6 1 15,-18-8-1-15</inkml:trace>
  <inkml:trace contextRef="#ctx0" brushRef="#br9" timeOffset="410416.4745">19335 7713 113 0,'-24'-5'40'0,"24"5"1"16,0 0-1-16,18 7-33 15,15-11-5-15,21-6-2 16,14-5-2-16,10-8-2 16,12-2-3-16,-3-15-11 15,15 7-19-15,-18-12-4 16,4 3 2-16,-20-11-1 15</inkml:trace>
  <inkml:trace contextRef="#ctx0" brushRef="#br9" timeOffset="410769.4947">20223 7071 96 0,'-14'14'39'15,"-10"4"1"-15,7 24-1 16,-11-3-17-16,5 18-18 16,-4 5-1-16,0 13-1 0,-3 3 1 15,1 6-1-15,0-3-1 16,4-5 1-16,2-9-2 15,8-8 2-15,6-14-2 16,11-17 0-16,8-16 0 16,13-15 0-16,8-16 0 15,5-7 0-15,7-11 0 16,0-1 0-16,-1-4 0 15,-4 7 0-15,-2 6 0 16,-13 13 0-16,-7 12 0 16,-16 4 0-16,13 30 0 15,-14-1 0-15,2 8-5 0,-1-1-1 16,10 9-5-16,-6-21-8 15,26 9-10-15,-14-18-12 16,20-4 1-16,-6-16-1 16,6-5 3-16</inkml:trace>
  <inkml:trace contextRef="#ctx0" brushRef="#br9" timeOffset="411092.5132">20512 7681 86 0,'12'8'38'16,"-12"-8"1"-16,30 15 1 15,-10-16-23-15,21 4-11 16,-5-5-1-16,6-1-1 16,2-9-1-16,3 0 0 0,-3-8-2 15,-4-2 1-15,-7-3-2 16,-12 0 0-16,-12 3 1 15,-11 5-2-15,-17 7 2 16,-11 10-1-16,-12 11 0 16,-6 14 1-16,-6 8-1 15,6 12 1-15,4 2 0 16,10 6 0-16,14-2-1 15,16-8-4-15,23-3-7 16,9-24-11-16,30-2-17 16,2-16-3-16,25-7 1 15,9-18-3-15</inkml:trace>
  <inkml:trace contextRef="#ctx0" brushRef="#br9" timeOffset="411828.5553">21614 7248 68 0,'8'-33'36'15,"4"10"1"-15,-4 1-1 16,6 20-11-16,-14 2-18 16,0 0-1-16,-1 25 1 15,-4 9-2-15,-9 3 0 16,3 13-2-16,-7 10 0 15,3 11-1-15,-3 1-1 0,0 3 0 16,3-4-1-16,5-2 1 16,1-8-1-16,8-9 1 15,1-11-1-15,9-9 0 16,1-13 1-16,4-7-1 15,0-11 1-15,1-8-1 16,0-7 1-16,-1-7-1 16,-1-6 0-16,0-5 0 15,2-3 0-15,0-1 0 16,3 1 0-16,3 8-1 15,3 6 1-15,3 9-1 16,1 11 1-16,0 10 0 16,-2 12-1-16,-1 7 1 15,-8 5 0-15,-5 2 0 16,-10 2 0-16,-11-5 0 0,-11-2 0 15,-9-4-1-15,-9-9 1 16,-7-5-2-16,-4-3 0 16,1-12-3-16,11 2-8 15,1-22-7-15,28 9-11 16,0-16-9-16,26 6 1 15,9-7-2-15</inkml:trace>
  <inkml:trace contextRef="#ctx0" brushRef="#br9" timeOffset="412203.5766">22070 7836 107 0,'-12'18'39'15,"2"-9"1"-15,17 2-1 16,3-14-34-16,22 2-3 15,9-8 0-15,10-4 0 16,2-3 0-16,4-3-1 16,-6-3 1-16,-7-1-1 15,-10-3 0-15,-12 2 0 16,-15-1 0-16,-11 3 0 15,-11 2 0-15,-8 5-1 16,-7 8 0-16,-7 8 0 16,-3 11 0-16,0 9 0 15,1 9 0-15,2 5 0 16,10 6-1-16,7-2-1 15,14 1-1-15,15-7-1 0,20-5-1 16,11-13-4-16,27 5-9 16,0-23-9-16,22 3-12 15,-2-12 1-15,7-2 0 16,-14-7 2-16</inkml:trace>
  <inkml:trace contextRef="#ctx0" brushRef="#br9" timeOffset="412557.597">22898 7736 83 0,'-22'-8'38'0,"-16"0"0"16,3 13 2-16,-10-4-18 15,8 16-15-15,-4 3-2 16,6 9 0-16,5-2-2 16,8 5 0-16,8-6-1 15,13-3 0-15,12-4-1 16,11-7 0-16,7-8-1 0,9-6 1 15,5-9-1-15,-2-4 0 16,0-6 1-16,-3-2-1 16,-8-1 0-16,-5-1 0 15,-9 4 0-15,-7 1 0 16,-7 8 0-16,-2 12 0 15,-10-1 0-15,-3 13 0 16,0 10 0-16,0 2-1 16,1 9 0-16,3-2-1 15,9 0-2-15,6-8-1 16,17 5-9-16,-5-28-8 15,31 3-8-15,-7-24-10 16,19-5 0-16,0-18-1 16,11-8 4-16</inkml:trace>
  <inkml:trace contextRef="#ctx0" brushRef="#br9" timeOffset="412775.6094">23519 7170 122 0,'-23'42'39'0,"-16"7"2"16,10 26-3-16,-2 4-33 15,2 11-3-15,4 0 0 16,10-3 0-16,7 0-2 16,10-9-3-16,13-6-2 15,5-20-4-15,17-6-12 16,-13-35-13-16,20-3-7 15,-8-19 0-15,8-9 0 0</inkml:trace>
  <inkml:trace contextRef="#ctx0" brushRef="#br9" timeOffset="413007.6226">23633 7626 119 0,'-38'10'40'0,"5"18"2"16,-10-7-3-16,15 4-35 15,-1 1 0-15,8 2-2 16,7-6 0-16,11-2-1 15,12-3 1-15,10-4-2 16,10-3 0-16,4-3 0 16,14 0-2-16,0-6-2 0,11 4-2 15,-1-16-11-15,21 15-10 16,-18-17-14-16,10 5 0 15,-12-11-2-15,0 6 3 16</inkml:trace>
  <inkml:trace contextRef="#ctx0" brushRef="#br9" timeOffset="413616.6573">23835 7839 114 0,'-17'9'40'15,"25"4"1"-15,-8-13-4 16,35-3-33-16,3-6 0 15,12 0-1-15,2-7 0 0,2-2-2 16,-2-4 0-16,-5-1 0 16,-9-5-1-16,-12 3 0 15,-8-2 0-15,-14 5-1 16,-13 5 1-16,-9 8-1 15,-11 6 0-15,-5 9 1 16,-8 10 0-16,4 9 0 16,-4 6 1-16,9 4 0 15,9 3-1-15,10-1 1 16,17-4 0-16,12-3 0 15,15-10-1-15,11-5 1 16,10-7-1-16,3-5 0 16,2-7 1-16,-2-1-1 15,-5-4 2-15,-10 3-2 16,-11-1 0-16,-8 1 0 0,-20 6 0 15,0 0 0-15,0 22 0 16,-14 0 0-16,-6 5-3 16,-1 2 1-16,3 3 1 15,-3 0 0-15,6-5 0 16,6-4 0-16,4-8 1 15,5-15 0-15,12-8 2 16,5-14-1-16,7-6 2 16,3-8 0-16,5-2-3 15,2-5 0-15,2-1 0 16,-1 5 0-16,-1 4 0 15,1 10 0-15,-5 9 0 16,-1 1 0-16,4 17-12 16,-15-9-5-16,18 22-8 0,-23-14-6 15,19 16-11-15,-8-6-1 16,9 9 1-16,0-8 3 15</inkml:trace>
  <inkml:trace contextRef="#ctx0" brushRef="#br9" timeOffset="413759.6656">25035 7961 124 0,'-4'13'46'16,"-18"-19"-3"-16,5 3-1 15,-19-16-42-15,20-4 0 16,16 9-8-16,-4-18-13 16,17 24-11-16,-7-3-14 15,9 6 0-15,-15 5-1 16,11 5 2-16</inkml:trace>
  <inkml:trace contextRef="#ctx0" brushRef="#br9" timeOffset="601062.3788">7453 13026 17 0,'-20'-21'22'0,"6"0"4"0,-1 0 1 16,-10-14-15-16,5 11-1 16,-12-18 0-16,5 10-3 15,-12-12-1-15,5 6-2 16,-8-8 0-16,-4 4-1 15,-7-4 0-15,1 6-1 16,-6-4-1-16,-3 4 0 16,-4-4-1-16,2 4 2 15,-6 0-2-15,6 1 0 16,-2 1 0-16,3-1-1 15,5 0 0-15,-4-3-3 16,15 5-28-16,-7-8-2 16,11 1-3-16,1-5 1 15</inkml:trace>
  <inkml:trace contextRef="#ctx0" brushRef="#br9" timeOffset="602098.4381">4332 10202 37 0,'0'0'28'0,"0"0"2"15,9-10-10-15,-9 10 7 16,0 0-18-16,0 0-2 15,11 13-1-15,-2 7 0 16,-4 1-3-16,3 12 0 16,-2 5-1-16,3 9-1 15,-4 4 0-15,0 6 0 16,0 4-2-16,-3-1 2 15,1-3 0-15,-1-1 0 16,-2-9 0-16,2-5 1 16,-1-14-1-16,2-3 1 15,-3-25 0-15,0 0 0 16,15-7-1-16,-6-14 1 15,4-9-1-15,1-5 0 0,2-4 0 16,2-1 0-16,2-1-1 16,0 7 0-16,1 5 0 15,-2 11 1-15,-1 8-1 16,-3 10 0-16,-2 11 0 15,-2 10 1-15,-5 4-1 16,0 6 1-16,-5 5-1 16,-2 1 2-16,-9 1-1 15,-1-1 1-15,-9-2-1 16,-3-2 1-16,-6-5-1 15,-3-6 1-15,0-5-3 16,1-12-1-16,8-5-4 16,2-24-19-16,18-1-12 15,5-24 0-15,18-5-1 0,5-16 1 16</inkml:trace>
  <inkml:trace contextRef="#ctx0" brushRef="#br9" timeOffset="602324.451">5090 9952 91 0,'-7'33'35'16,"-11"6"-2"-16,3 25 0 15,-8 1-33-15,2 13 2 16,-1 7-2-16,4 5 0 15,0 2-1-15,7-4-1 16,6-4-4-16,2-21-9 16,15-3-19-16,2-23 0 0,13-9-1 15,2-21 1-15</inkml:trace>
  <inkml:trace contextRef="#ctx0" brushRef="#br9" timeOffset="602594.4665">5244 10544 83 0,'-15'2'35'0,"-12"3"0"15,7 22-6-15,-12-5-22 16,6 12-1-16,0 1-2 16,8 3-1-16,2-3 0 15,12-4-1-15,2-8 0 0,14-5 0 16,4-12 0-1,5-8-1-15,3-13 0 0,4-6 0 16,-2-7-1-16,-2-2 0 16,-3-3-2-16,-7-4-1 15,-3 8-3-15,-9-4-4 16,4 19-25-16,-14-6-1 15,8 20 0-15,-18-12-1 16</inkml:trace>
  <inkml:trace contextRef="#ctx0" brushRef="#br9" timeOffset="603075.4939">5619 9976 87 0,'-9'-12'35'15,"9"12"0"-15,-31 14-4 16,12 13-25-16,-4 5 0 16,7 16-1-16,-2 8-2 15,7 11 0-15,-1 6-2 16,7 9 0-16,5-2 0 15,3-1 0-15,4-4-2 16,2-9 2-16,4-10-1 16,2-13 0-16,0-10 0 15,3-18 0-15,1-14 0 16,-1-14 0-16,1-11 1 15,0-8-1-15,0-9 0 0,1-3 0 16,-3-4 0-16,3 3 0 16,-4 8 0-16,2 6 0 15,-5 11 0-15,1 11 1 16,-3 15-1-16,-2 11 0 15,-7 14 1-15,0 7-1 16,-6 7 1-16,-3 5-1 16,-7-2 1-16,-5-2-1 15,-5-3 0-15,0-9 0 16,0-9-2-16,-1-12-3 15,25-13-29-15,-23-14-4 16,27-12 0-16,1-17-2 16</inkml:trace>
  <inkml:trace contextRef="#ctx0" brushRef="#br9" timeOffset="603541.5206">6401 10473 87 0,'-19'-16'38'15,"19"16"-1"-15,-28-12 1 16,15 20-33-16,-13-2-1 16,7 11 0-16,-7 8-2 0,3 6 1 15,2 6-1-15,7 2 0 16,3 0-1-16,9-2 1 15,8-5-1-15,9-6 0 16,7-11-1-16,10-9 1 16,0-10-1-16,3-9 1 15,0-8-1-15,-3-5 0 16,-5-6 1-16,-5-3-1 15,-8 0 0-15,-9 0 1 16,-6 5-1-16,-7 2 0 16,-6 5-1-16,-4 5 0 15,0 6 0-15,2 2-3 16,16 10-2-16,-20-10-11 15,20 10-22-15,11 3 1 0,8-2-1 16,1-12-3-16</inkml:trace>
  <inkml:trace contextRef="#ctx0" brushRef="#br9" timeOffset="603766.5335">6779 9894 91 0,'-20'17'36'0,"-4"9"0"16,11 23-1-16,-13 7-29 16,11 13 0-16,1 3-4 15,8 5 0-15,2-2-3 0,5-9-2 16,14 2-32-16,-9-18-2 15,8-6 0-15,-8-21-1 16</inkml:trace>
  <inkml:trace contextRef="#ctx0" brushRef="#br9" timeOffset="603916.5421">6656 10344 95 0,'11'0'38'15,"6"-5"-1"-15,12 2-8 16,11 8-62-16,1-14-4 15,10 5 2-15,-4-6-4 16</inkml:trace>
  <inkml:trace contextRef="#ctx0" brushRef="#br9" timeOffset="604345.5666">4246 11644 66 0,'11'11'36'16,"-7"0"-1"-16,1 12 2 15,-13 11-34-15,2 5-1 16,-3 6 0-16,-2 8-1 15,-1 0-1-15,-2-1-3 16,6 0-3-16,-4-16-30 16,12-12 2-16,0-24-1 0,0 0-1 15</inkml:trace>
  <inkml:trace contextRef="#ctx0" brushRef="#br9" timeOffset="604517.5765">4207 11492 81 0,'-5'13'34'0,"7"0"-2"16,7 2-12-16,9-2-26 16,2-13-10-16,12 7-16 15,2-4-2-15,5 2 2 16,-3-1-1-16</inkml:trace>
  <inkml:trace contextRef="#ctx0" brushRef="#br9" timeOffset="604788.5919">4521 11628 0 0,'15'25'31'0,"-2"5"2"16,-13 0 2-16,0 9 1 15,-11-9-12-15,9 16-10 16,-13-13-3-16,9 6-4 15,-5-9-1-15,7-1-2 16,2-10 0-16,6-9-2 16,-4-10 1-16,21-13-1 15,-1-10 0-15,2-2 1 16,2-10-2-16,3 2 0 15,-3-2 0-15,1 7 0 16,-7 4-2-16,-3 12 3 16,-4 12-2-16,-4 11 0 0,-3 12-2 15,-4 4-2 1,6 9-1-16,-6-9-12 0,16 13-20 15,-4-19-4-15,13-3 1 16,5-18-2-16</inkml:trace>
  <inkml:trace contextRef="#ctx0" brushRef="#br9" timeOffset="605156.613">5041 11369 77 0,'9'-23'38'0,"3"16"0"15,-12 7-2-15,0 13-30 16,-6 12-1-16,5 16-1 15,-6 9-2-15,0 11 1 16,0 6-3-16,1 3-1 16,5 1-1-16,1-11-3 15,18-1-16-15,-6-27-17 16,17-9 0-16,1-22-3 0,13-11 2 15</inkml:trace>
  <inkml:trace contextRef="#ctx0" brushRef="#br9" timeOffset="605418.628">5320 11480 66 0,'-38'20'39'16,"6"17"0"-16,-9-1 0 15,14 12-20-15,-5-14-14 16,16-2 1-16,5-8-2 15,14-5 0-15,8-11-1 16,12-3-2-16,9-8 1 16,4 0-1-16,2-2-1 0,1-1-1 15,1 3 0-15,-2 2-3 16,0 4-1-16,-9-7-12 15,8 13-21-15,-8-9-2 16,7 3-2-16,-5-6 1 16</inkml:trace>
  <inkml:trace contextRef="#ctx0" brushRef="#br9" timeOffset="606275.6769">4451 14556 54 0,'0'0'36'16,"0"0"-2"-16,0 0-3 15,-4 21-26-15,-2 8 1 16,-7 2-2-16,5 12 1 15,-6 2-3-15,5 4 0 16,-1 1-1-16,5-5 1 16,4-7-1-16,7-12-1 0,5-12 1 15,9-12-2-15,2-15 2 16,6-10 2-16,3-10-1 15,3-5 0-15,-1-3 0 16,-3 0 0-16,-4 6 0 16,-5 6 0-16,-8 9 0 15,-3 9-2-15,-10 11 0 16,3 10 0-16,-4 8-1 15,-4 8 1-15,2 5-1 16,2 1 0-16,3 3-1 16,0-4 2-16,5-5-1 15,5-5 0-15,0-8 2 16,3-8-1-16,1-9 1 0,2-6 0 15,1-12 1-15,-1-7 0 16,2-5 0-16,-3-5-1 16,1-2-1-16,-2-1-1 15,-1 4-1-15,-2 2-3 16,2 16-6-16,-15-5-28 15,15 22 2-15,-15 3-3 16,0 0 2-16</inkml:trace>
  <inkml:trace contextRef="#ctx0" brushRef="#br9" timeOffset="606672.6995">5211 14661 58 0,'0'0'37'0,"-15"-14"-4"15,15 14-2-15,-33 13-22 16,12 3 0-16,-7-2-4 16,7 12 0-16,-3 1-2 15,5 3-2-15,2 0 0 16,9 1 0-16,3-4 0 15,10-4-1-15,9-11 1 16,3-9-2-16,6-9 2 16,6-7 2-16,1-5-1 15,-1-6 0-15,-3-1 0 16,-3-1 0-16,-6 3 0 15,-6 4 0-15,-7 5 0 0,-4 14-2 16,0 0 0-16,-17 5 1 16,7 14-3-16,0 0 0 15,0 6 0-15,5 0-2 16,5-2 0-16,7-7-3 15,13-2-5-15,-8-23-27 16,23-4 3-16,-2-17-4 16,12-7 2-16</inkml:trace>
  <inkml:trace contextRef="#ctx0" brushRef="#br9" timeOffset="606868.7108">5584 14176 67 0,'-9'15'39'16,"-11"10"0"-16,8 28-2 0,-12 6-33 15,7 4 0-15,1 4-2 16,5 1-1-16,7-1-3 16,5-3 1-16,8-8-5 15,-5-20-21-15,17 0-12 16,-9-20-1-16,7-5-1 15</inkml:trace>
  <inkml:trace contextRef="#ctx0" brushRef="#br9" timeOffset="607048.7212">5446 14524 67 0,'-15'5'40'16,"-3"-2"-2"-16,17 12 1 16,1-15-33-16,10 18-3 15,11-12-3-15,10-7-4 16,13 8-11-16,-7-17-24 15,16 6 2-15,-11-11-2 16,5 6 0-16</inkml:trace>
  <inkml:trace contextRef="#ctx0" brushRef="#br9" timeOffset="607604.753">5742 14625 62 0,'-15'20'38'0,"14"4"0"16,1-24-2-16,8 30-28 0,3-26-3 16,13-2-2-16,0-7 0 15,4-3-1-15,1-3 0 16,-3-5 0-16,-5-4-2 15,-2-1 1-15,-9 2 0 16,-6-2-1-16,-6 1 1 16,-3 4-1-16,-8 3 1 15,-2 7-1-15,-5 11 0 16,-4 8 0-16,-1 9 0 15,0 9 0-15,3 5-1 16,2 5 2-16,5-2-2 16,11 0 1-16,4-12 0 15,13-7-1-15,9-12 2 16,10-10 0-16,5-12 1 0,10-8-2 15,-3-5 2-15,2-2 0 16,-6 4 0-16,-4 2 0 16,-6 7-2-16,-9 10 0 15,-9 13 0-15,-15 11 0 16,-1 10-1-16,-10 7-1 15,0 5 1-15,-4 3-1 16,2-3 0-16,2-2 0 16,4-11 1-16,6-9-1 15,4-18 2-15,12 0 1 16,1-21 0-16,10-5 1 15,1-11 0-15,5-5 1 16,4-5-3-16,0-2-1 16,8 12-10-16,-16-14-27 0,16 15-2 15,-10-3-4-15,17 10 2 16</inkml:trace>
  <inkml:trace contextRef="#ctx0" brushRef="#br9" timeOffset="610407.9134">3656 15054 26 0,'0'0'32'16,"-21"0"0"-16,-7 3-3 16,0 17-19-16,-17 2-2 15,3 18-1-15,-13 4-1 16,4 15 0-16,-1 5-1 15,13 6-3-15,10-1 0 16,19 4-4-16,17 2-3 16,4-14-30-16,34-1-1 15,2-21-3-15,20-2 1 16</inkml:trace>
  <inkml:trace contextRef="#ctx0" brushRef="#br9" timeOffset="610963.9452">3863 15174 45 0,'-10'-14'36'0,"10"14"1"16,-14-10-8-16,10 20-23 15,-5 3-1-15,5 14-1 16,-4 7-1-16,4 11 0 0,-2 5-1 15,1 11 0-15,2 1-1 16,0 4-1-16,0-6 1 16,1-1-2-16,3-10 1 15,0-5-1-15,4-10 1 16,-1-10-2-16,4-13 2 15,3-11 0-15,-1-9 0 16,9-11 0-16,-4-3 1 16,4-4-1-16,1-4 1 15,3-1-1-15,2 1 0 16,1 8 3-16,1 2-3 15,1 10 2-15,-4 5-1 16,0 7-1-16,0 6 1 16,-5 8-1-16,-6 6 1 15,-5 3-3-15,-8 6 3 0,-8 0-3 16,-6 0 2-16,-9-1 1 15,-5-4-2-15,-5-2 0 16,-6-5-2-16,1-11-4 16,8 8-7-16,-7-22-21 15,16 9-2-15,-3-17 0 16,24 15-1-16</inkml:trace>
  <inkml:trace contextRef="#ctx0" brushRef="#br9" timeOffset="611367.9683">4257 15717 29 0,'-13'14'35'16,"12"5"1"-16,1-19-2 15,0 0-24-15,18 0-3 16,7-11-2-16,3-8-1 16,5-3-1-16,0-5 0 15,1 2 2-15,-2-4-3 16,-6 5 2-16,-10 1-2 15,-6 3 1-15,-9 6-1 16,-7 4 1-16,-8 4-3 16,-5 4 1-16,-5 7-1 15,0 6 1-15,-3 9-1 16,3 6-2-16,0 6 2 0,6 7-1 15,3 1 1-15,11 3-2 16,4-3 1-16,7-7-3 16,11-6-2-16,5-16-7 15,24 2-24-15,-6-26 0 16,21-2-3-16,-9-18 2 15</inkml:trace>
  <inkml:trace contextRef="#ctx0" brushRef="#br9" timeOffset="611551.9788">4833 15339 43 0,'-24'37'36'16,"-7"2"0"-16,9 21-5 0,-9-4-26 15,12 4-2-15,8-7-1 16,7-5-4-16,13-5-1 15,4-23-9-15,20 2-23 16,-3-20-1-16,10-5 0 16</inkml:trace>
  <inkml:trace contextRef="#ctx0" brushRef="#br9" timeOffset="612303.0218">4991 15606 55 0,'-16'19'38'0,"-11"-4"0"16,16 17-6-16,-11-12-28 0,11 7 1 15,1-6-2-15,9 3 0 16,3-6-2-16,10-3 1 16,2-6-1-16,8-4 0 15,3-10-1-15,1-6 1 16,-1-5-1-16,-3-8-1 15,0 0 1-15,-6-7 0 16,-2 3-1-16,-8-2 3 16,-4 3-3-16,-2 3 3 15,-3 3-2-15,-3 6 2 16,6 15-2-16,-13-11 2 15,13 11-2-15,-10 11-2 16,10-1 2-16,2 3-2 16,3-3 2-16,4 1-1 15,4-4 1-15,3-5-1 0,4-2 1 16,4-1 1-16,-3-2 0 15,2 0-1-15,-1-3 0 16,-2 4 3-16,-5-2-3 16,-1 4 1-16,-14 0-1 15,10 7 1-15,-10-7-1 16,-6 21 0-16,1 0 1 15,-5 1-3-15,1 2 2 16,3 4 0-16,-1 0 0 16,6-1 1-16,3-4-1 15,5-6 0-15,6-10 0 16,8-8 0-16,2-9 0 15,6-8 0-15,1-8 0 16,2-1 0-16,-1-4 0 0,-5 2 0 16,-1 6 0-16,-8 4 0 15,-3 7 0-15,-14 12 0 16,12 4 0-16,-12 10 0 15,-2 6 0-15,1 2 0 16,1 6-1-16,1 1 2 16,3-4-1-16,5-2 0 15,2-7 0-15,5-8 0 16,5-10 0-16,2-7-1 15,0-8 1-15,1-7 0 16,0-1 0-16,-7-8-1 16,-3 3-2-16,-8-7-1 15,3 17-16-15,-22-13-17 16,9 9-2-16,-12-8 0 15,12 10-1-15</inkml:trace>
  <inkml:trace contextRef="#ctx0" brushRef="#br9" timeOffset="612771.0485">6482 15636 52 0,'15'-17'39'15,"-8"-2"-1"-15,4 13-9 16,-11-6-24-16,0 12 0 15,0 0-1-15,-5 22-3 0,-4 5 0 16,-2 10-1-16,2 2-1 16,1-1-4-16,4 5-2 15,-5-19-16-15,18 4-13 16,-9-28-2-16,22 13 1 15</inkml:trace>
  <inkml:trace contextRef="#ctx0" brushRef="#br9" timeOffset="613188.0722">6590 15543 36 0,'0'0'38'0,"-21"-1"1"16,21 1-1-16,0 0-21 15,-2 11-13-15,2-11-1 0,18 4 0 16,-3 0-1-16,6 4-1 15,0 0 2-15,1 4-1 16,-2 3 0-16,-3 6-1 16,-3 5 1-16,-4 1-2 15,-5 1 1-15,-4 2 0 16,-1-5-1-16,-4-2 1 15,0-5-1-15,3-8 0 16,1-10 0-16,9-12 0 16,6-6 0-16,4-7 0 15,3-2 0-15,3-3 0 16,1 4 1-16,-1 3-1 15,-3 6 1-15,-6 13 0 16,-16 4-1-16,14 23 1 0,-15 0-1 16,-2 6 0-16,0 4-1 15,2-2-1-15,5 0-3 16,3-12-2-16,17 2-13 15,-5-31-18-15,19 0-2 16,-2-22-1-16,11-1 1 16</inkml:trace>
  <inkml:trace contextRef="#ctx0" brushRef="#br9" timeOffset="613383.0834">7287 15399 42 0,'-8'11'40'0,"-8"2"-1"15,8 17 1-15,-8-8-15 16,11 17-23-16,-4 0 0 15,7 5 0-15,2 0-1 0,4 2-2 16,8-1-2-16,-4-9-3 16,14 9-18-16,-12-24-13 15,12 2-2-15,-9-18-1 16,9-1 0-16</inkml:trace>
  <inkml:trace contextRef="#ctx0" brushRef="#br9" timeOffset="613656.0989">7471 15529 74 0,'-26'0'41'0,"5"18"0"16,-12-12-15-16,9 18-22 15,-3-4 1-15,8 4-3 0,4-6 1 16,10-1-1-16,5-17 0 15,16 11-2-15,6-14 1 16,7-2 0-16,3-2 0 16,2-3-1-16,1 5-1 15,3 0-1-15,-2 9-2 16,-8-2-4-16,10 20-20 15,-23-13-12-15,12 7-2 16,-7-10 1-16</inkml:trace>
  <inkml:trace contextRef="#ctx0" brushRef="#br9" timeOffset="613961.1166">7871 15226 65 0,'8'19'42'16,"-8"-19"-1"-16,20 27-1 15,-7-11-36-15,4 7 1 16,-4 2-1-16,3 12-1 15,-9 2-1-15,1 12-1 16,-10 4 0-16,-6 7-1 16,-9 0 1-16,-7 4-1 15,-1-1 0-15,-8-4-1 0,8-7-2 16,-8-19-9-16,25-2-30 15,-10-27 0-15,18-6-2 16,-7-17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22/08/2014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89377-3175-4EDC-B44D-07013DE66CC3}" type="slidenum">
              <a:rPr lang="en-US"/>
              <a:pPr/>
              <a:t>5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34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6.xml"/><Relationship Id="rId10" Type="http://schemas.openxmlformats.org/officeDocument/2006/relationships/image" Target="../media/image17.emf"/><Relationship Id="rId4" Type="http://schemas.openxmlformats.org/officeDocument/2006/relationships/image" Target="../media/image14.emf"/><Relationship Id="rId9" Type="http://schemas.openxmlformats.org/officeDocument/2006/relationships/customXml" Target="../ink/ink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22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04763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Check out our chromatography gear.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blood toxins are found after a crime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Making 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 test for Hydrogen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Making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for Oxygen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45840" y="965160"/>
              <a:ext cx="1971000" cy="3770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31080" y="959040"/>
                <a:ext cx="1989720" cy="37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2824920" y="3470760"/>
              <a:ext cx="2204640" cy="1180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810520" y="3456000"/>
                <a:ext cx="2234160" cy="120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90200" y="3447720"/>
              <a:ext cx="1059480" cy="247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68600" y="3351240"/>
                <a:ext cx="1105200" cy="43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67600" y="3493080"/>
              <a:ext cx="887400" cy="221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43480" y="3394800"/>
                <a:ext cx="936000" cy="41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980440" y="3646080"/>
              <a:ext cx="354240" cy="73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68560" y="3562920"/>
                <a:ext cx="375120" cy="24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347760" y="250200"/>
              <a:ext cx="8231040" cy="5298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1920" y="234360"/>
                <a:ext cx="8252280" cy="532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849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3680" y="257400"/>
              <a:ext cx="8639280" cy="5489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560" y="242640"/>
                <a:ext cx="8664840" cy="551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611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3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6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8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0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1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2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59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91860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1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2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3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91868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1869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0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73" name="AutoShape 33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79" name="AutoShape 39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74" name="Group 3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1875" name="Line 3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6" name="Line 3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7" name="Arc 3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8" name="Arc 3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1547813" y="4356100"/>
            <a:ext cx="287337" cy="215900"/>
          </a:xfrm>
          <a:custGeom>
            <a:avLst/>
            <a:gdLst>
              <a:gd name="T0" fmla="*/ 91 w 181"/>
              <a:gd name="T1" fmla="*/ 0 h 136"/>
              <a:gd name="T2" fmla="*/ 0 w 181"/>
              <a:gd name="T3" fmla="*/ 0 h 136"/>
              <a:gd name="T4" fmla="*/ 0 w 181"/>
              <a:gd name="T5" fmla="*/ 90 h 136"/>
              <a:gd name="T6" fmla="*/ 45 w 181"/>
              <a:gd name="T7" fmla="*/ 136 h 136"/>
              <a:gd name="T8" fmla="*/ 136 w 181"/>
              <a:gd name="T9" fmla="*/ 90 h 136"/>
              <a:gd name="T10" fmla="*/ 181 w 181"/>
              <a:gd name="T11" fmla="*/ 45 h 136"/>
              <a:gd name="T12" fmla="*/ 91 w 181"/>
              <a:gd name="T1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36">
                <a:moveTo>
                  <a:pt x="91" y="0"/>
                </a:moveTo>
                <a:lnTo>
                  <a:pt x="0" y="0"/>
                </a:lnTo>
                <a:lnTo>
                  <a:pt x="0" y="90"/>
                </a:lnTo>
                <a:lnTo>
                  <a:pt x="45" y="136"/>
                </a:lnTo>
                <a:lnTo>
                  <a:pt x="136" y="90"/>
                </a:lnTo>
                <a:lnTo>
                  <a:pt x="181" y="45"/>
                </a:lnTo>
                <a:lnTo>
                  <a:pt x="9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98120" y="1403640"/>
              <a:ext cx="7918920" cy="490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4800" y="1388520"/>
                <a:ext cx="7935480" cy="493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4912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9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73" grpId="0" animBg="1"/>
      <p:bldP spid="29187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4800" y="236520"/>
              <a:ext cx="8796960" cy="497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760" y="226440"/>
                <a:ext cx="8815320" cy="499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86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1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5735</TotalTime>
  <Words>200</Words>
  <Application>Microsoft Office PowerPoint</Application>
  <PresentationFormat>On-screen Show (4:3)</PresentationFormat>
  <Paragraphs>32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Hāora / Oxygen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269</cp:revision>
  <dcterms:created xsi:type="dcterms:W3CDTF">2006-08-16T00:00:00Z</dcterms:created>
  <dcterms:modified xsi:type="dcterms:W3CDTF">2014-08-22T00:58:47Z</dcterms:modified>
</cp:coreProperties>
</file>