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504" r:id="rId4"/>
    <p:sldId id="50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etatube.com/en/videos/32501/The-world-s-largest-underground-crystal-caves/" TargetMode="Externa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rborden.wordpress.com/2013/09/28/week-5-cycles-nitrogen-oxyg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272549"/>
              </p:ext>
            </p:extLst>
          </p:nvPr>
        </p:nvGraphicFramePr>
        <p:xfrm>
          <a:off x="214283" y="762000"/>
          <a:ext cx="8750332" cy="50830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research challenge continues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5 states of matter!!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Water 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Nature uses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Sort out the buzzwords for dissolving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use these words: solvent, solute, solution, dilution, concentration, miscible, immiscible, crystals, dissolve, saturated. If time, “super saturated”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how dissolving affects volume increase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particles explain an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clip of big crystals: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5"/>
                        </a:rPr>
                        <a:t>http://www.metatube.com/en/videos/32501/The-world-s-largest-underground-crystal-caves/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crystals can grow to be quite big if given a chance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dilution on the 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dilution is and how it affects the solution (think “particles”)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940800" cy="6705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6248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Ref: </a:t>
            </a:r>
            <a:r>
              <a:rPr lang="en-NZ" dirty="0">
                <a:hlinkClick r:id="rId4"/>
              </a:rPr>
              <a:t>http://mrborden.wordpress.com/2013/09/28/week-5-cycles-nitrogen-oxygen</a:t>
            </a:r>
            <a:r>
              <a:rPr lang="en-NZ" dirty="0" smtClean="0">
                <a:hlinkClick r:id="rId4"/>
              </a:rPr>
              <a:t>/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971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4969</TotalTime>
  <Words>278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248</cp:revision>
  <dcterms:created xsi:type="dcterms:W3CDTF">2006-08-16T00:00:00Z</dcterms:created>
  <dcterms:modified xsi:type="dcterms:W3CDTF">2014-08-10T22:47:32Z</dcterms:modified>
</cp:coreProperties>
</file>