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341" r:id="rId2"/>
    <p:sldId id="340" r:id="rId3"/>
    <p:sldId id="429" r:id="rId4"/>
    <p:sldId id="430" r:id="rId5"/>
    <p:sldId id="431" r:id="rId6"/>
    <p:sldId id="433" r:id="rId7"/>
    <p:sldId id="434" r:id="rId8"/>
    <p:sldId id="467" r:id="rId9"/>
    <p:sldId id="468" r:id="rId10"/>
    <p:sldId id="435" r:id="rId11"/>
    <p:sldId id="498" r:id="rId12"/>
    <p:sldId id="500" r:id="rId13"/>
    <p:sldId id="501" r:id="rId14"/>
    <p:sldId id="43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92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25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26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96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35.78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2954 17369 5 0,'-13'-4'33'0,"13"4"-1"16,-18-10 3-16,18 10-24 15,-10-19-5-15,10 19 2 0,-1-18-6 16,10 4 0-16,3-5-1 15,13-6-1-15,10-9 0 16,16-4 0-16,12-10 0 16,13-5 1-16,15-9 1 15,18-5 0-15,10-12 0 16,14-2-1-16,9-4 1 15,11-8 0-15,15-4-1 16,15-6 1-16,9-8-1 16,13-7 1-16,16 1-1 15,4-7 2-15,8-3-1 16,11-2 0-16,-5-3 1 15,-1-1-1-15,-6 9 0 16,-17 5 2-16,-16 10-2 16,-22 11 1-16,-26 13-1 0,-24 15 0 15,-27 16-1-15,-22 11 0 16,-20 12-1-16,-17 9 0 15,-11 8-2-15,-8 4-2 16,-2 7-2-16,-7-6-6 16,9 11-22-16,-22-2-3 15,11-2 0-15,-11 2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42.72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7840 14601 29 0,'-12'2'30'15,"12"-2"2"-15,-11-12-18 16,11 12-4-16,-4-12-2 16,4 12-2-16,0-18-1 15,0 18-1-15,5-22-1 16,2 6 0-16,-3-4 0 15,3-1-1-15,1-7 1 16,6-5-2-16,-1-7 1 16,4-5-1-16,7-9 0 0,3-7 0 15,2-10 0-15,5-5 0 16,5-8 0-16,4-5-1 15,5-4 1-15,6-9 0 16,2-4-1-16,5-6 2 16,6-9-2-16,3-7 0 15,3-5 1-15,2-9-1 16,3-8 1-16,-1-6 2 15,2-4-2-15,0 0 0 16,4 0 0-16,0-1 1 16,-1 0-1-16,2 3 1 15,2 3-1-15,0 3 2 16,3-3-2-16,-2 2 1 15,2-6 0-15,5-5-2 16,-3-3 2-16,2-7-1 0,0-7 0 16,-3-5-2-16,0-5 2 15,1 0-2-15,-3-1 0 16,-2 5 1-16,0-1-1 15,2-1 0-15,-2 3 1 16,3 2 1-16,-1-3 0 16,4-2 0-16,2-3 1 15,1-3 1-15,3-2-1 16,2 1 0-16,2-2 0 15,-1 0-2-15,-2-1 2 16,0 4-2-16,-4 3-1 16,-3 0-1-16,-2 1 2 15,-2 1-2-15,-6 1 0 16,1-4 2-16,1 3-2 0,-2 1 2 15,2-1 0-15,4 2 2 16,3-1-2-16,2 7 2 16,0 1-1-16,3 7 1 15,-2 0-1-15,0 5 0 16,-7 9 0-16,-4 5-1 15,-6 9 0-15,-2 8-1 16,-8-1 2-16,-5 9-2 16,-5 13 1-16,-6 8-1 15,-6 7 1-15,-7 13 0 16,-5 10 0-16,-6 14-1 15,-5 20-1-15,-9 8-4 16,-2 24-10-16,-12 0-18 16,1 13-1-16,-8 19-2 0,2 0 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0.52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13994 2314 5 0,'2'13'24'16,"-2"-13"1"-16,0 0-1 15,0 0-16-15,2-14 7 16,-2 14 0-16,2-11-10 15,-2 11 0-15,4-16 0 16,-4 16 0-16,5-22 1 16,2 12-1-16,0-8-1 15,5 3 0-15,2-9 0 0,2 3-1 16,-2-7-1-16,6 2 1 15,0-2 1-15,4 0-2 16,-3-3 0-16,3-1 1 16,-1 0-2-16,4-1 1 15,-2-1-1-15,3-2 1 16,-1-2-1-16,3-1 1 15,-1-2-2-15,3 1 1 16,1 1 0-16,0-5 0 16,1 0 0-16,0-2 0 15,2-1 0-15,-36 47 0 16,35-52 0-16,-35 52 0 15,40-55 1-15,-40 55-1 16,42-60 0-16,-42 60-2 0,47-60 2 16,-47 60-1-16,50-58 0 15,-50 58 0-15,54-71-1 16,-54 71 1-16,53-60 0 15,-53 60 1-15,59-53-1 16,-59 53 0-16,58-47 0 16,-58 47-1-16,63-36 2 15,-63 36-2-15,64-30 1 16,-64 30 1-16,62-25-1 15,-62 25 0-15,65-18 0 16,-65 18 1-16,65-16 0 16,-65 16-1-16,67-16 0 15,-67 16-1-15,71-19 1 16,-71 19 1-16,71-15-1 15,-71 15 0-15,71-14-1 0,-71 14 1 16,70-12 1-16,-70 12-2 16,71-12 1-16,-71 12 1 15,73-8-1-15,-73 8 0 16,73-8 0-16,-73 8 1 16,75-2-2-16,-75 2 2 15,73-3-1-15,-73 3 0 16,76-2 0-16,-76 2 0 15,76 0 0-15,-76 0 0 16,78 0-1-16,-78 0 1 16,78-1 0-16,-78 1-1 15,84-2 1-15,-84 2 0 0,89-2 0 16,-89 2 0-1,91-2 0-15,-46 2 0 0,1 0 0 16,2-1-1-16,-48 1 1 16,91 1 0-16,-42 0 0 15,-2-1-2-15,2 1 2 16,1-2 0-16,3 1 0 15,-1 0 0-15,0 0-1 16,1-2 1-16,-1 2 0 16,1-1 1-16,0-2-1 15,3 0 0-15,-2 2 0 16,4-1-2-16,-1 0 2 15,1 0-2-15,1 1 2 16,1-1-1-16,2 2 0 16,-3-2 1-16,0 1 0 15,1-1 1-15,-2 2-1 0,3 1 1 16,-2-1-2-16,2 1 1 15,0-2 0-15,3 2 0 16,0-1 0-16,0 3 0 16,4-5 0-16,-1 4 0 15,0-2 0-15,1 1 0 16,1 0 1-16,0-2-1 15,3 2 0-15,0-2 0 16,0 2 1-16,3-1-1 16,-1-1 0-16,0 2-1 15,1-1 1-15,0-1-1 16,-4 2 1-16,0-1 0 15,2 0 0-15,-2 0-1 0,-2 1 1 16,3-1 1-16,-1 0-1 16,-1 1 0-16,0-1 0 15,-2 1 1-15,-1-2-1 16,-1 2 0-16,-1 1 0 15,1-1 1-15,-2-2-2 16,1 2 1-16,1-1 0 16,1 0-1-16,0-1 1 15,-1 2 1-15,0-1-1 16,0-1-1-16,-1 1 2 15,-2 0-1-15,3 0 0 16,-1 0 1-16,-2 0-1 16,4 0 0-16,-3 1 0 15,2 0 1-15,2 0-1 0,-4 1 0 16,0 1 0-16,0-1 0 15,1 1 0-15,-4 2 0 16,3-3 1-16,3 2-2 16,-3-1 2-16,4 0 0 15,0 0-1-15,3 0 0 16,-4 1 0-16,3-2-1 15,0 3 1-15,-2-3 2 16,1 0-2-16,3-2 0 16,-1 3 0-16,-1-3 0 15,2 1 0-15,-1 0 0 16,-1-2 0-16,0 2 0 15,-2-1 0-15,-2-1 0 16,-2 2 0-16,0-1 0 16,-3-1 1-16,-1 1-1 0,-1 1 0 15,-1-2-1-15,-2 1 1 16,-4 0 0-16,-1 0 0 15,-2 0 0-15,-49 0 0 16,88 0 0-16,-88 0 0 16,80 2 0-16,-80-2 0 15,75 3-1-15,-75-3 1 16,66 2 0-16,-66-2 0 15,61 3 0-15,-61-3-1 16,53 4 1-16,-53-4 0 16,46 0 1-16,-46 0 0 15,0 0 0-15,61 2-1 16,-61-2 0-16,0 0 0 15,57-1 0-15,-57 1 1 0,0 0-2 16,0 0 1-16,50 1-2 16,-50-1-1-16,0 0-3 15,0 0-18-15,0 0-10 16,0 0-1-16,50-1-3 15,-50 1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7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3396 17590 44 0,'8'-44'30'0,"3"-20"-12"15,10-14-1-15,-2-18-12 16,12-15-1-16,-2-24 0 16,12-14 1-16,2-19-2 15,9-9-1-15,4-11 0 16,7-9 0-16,-1-3 0 15,4-4 1-15,3 6-3 0,0 6 0 16,1 10 3-16,0 14 0 16,-7 20-1-16,-3 15 0 15,-7 25-1-15,-7 22-1 16,-5 29 1-16,-9 23 0 15,-9 26-2-15,-6 18 0 16,-8 25-1-16,-7 15 2 16,-3 17-1-16,-4 18 0 15,1 14-1-15,-2 15 2 16,2 15-2-16,2 15-1 15,-1 12 4-15,4 13-3 16,2 8 4-16,4 6-3 16,1-3 3-16,9-6-2 15,2-17 2-15,8-16-2 16,5-16 2-16,7-22-2 0,0-24 1 15,5-24 0-15,0-19-1 16,1-22 1-16,-1-18-1 16,-2-13 1-16,-3-32-1 15,-2-20 0-15,-1-22 0 16,-1-29 1-16,-3-23-1 15,2-15 0-15,-2-18 0 16,-1-12 2-16,2-2-3 16,0 3 3-16,0 5-2 15,3 13 1-15,-1 14 0 16,1 14 2-16,1 15-1 15,-1 19-1-15,0 17 0 16,-3 16 1-16,-3 17-1 0,0 14 0 16,-2 16-2-16,-5 16 0 15,1 19 1-15,-4 16 0 16,4 18-1-16,-6 16 1 15,2 17-1-15,-2 21 0 16,0 14 0-16,-2 17 0 16,0 10 0-16,0 9-1 15,2 3 1-15,-1 5-1 16,2-2 1-16,3-5 1 15,1-9 1-15,2-12-3 16,3-20 3-16,6-17-1 16,1-23 1-16,5-20-1 15,2-25 0-15,3-25 0 16,0-22 0-16,-1-24 1 0,1-18-2 15,-3-16 2-15,-4-19-1 16,-4-11 2-16,-3-17-1 16,-2-11 1-16,-3-10-1 15,1-8 1-15,1-1 0 16,1 1 2-16,5-1-2 15,4 5 0-15,2 13-1 16,6 15 0-16,0 17 1 16,0 22-1-16,2 22-1 15,-8 20 0-15,-1 30 0 16,-9 31 0-16,-4 33 0 15,-7 32 0-15,-5 38 0 16,-3 32 0-16,-1 28-1 16,-3 23 1-16,0 12-1 0,2-1-1 15,5-13-3-15,-4-34-30 16,20-26-1-16,-1-44-3 15,7-38 0-15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6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7893 15099 45 0,'0'0'36'0,"0"0"2"16,0 0-1-16,10 11-33 16,-13 20-1-16,3 18 1 15,-5 16 0-15,8 21-1 16,-3 18-1-16,3 15-1 15,1 15 0-15,3 0-1 0,1-8 1 16,-1-10-4-16,8-16-2 16,-10-34-22-16,12-10-10 15,-7-35-2-15,4-19 2 16</inkml:trace>
  <inkml:trace contextRef="#ctx0" brushRef="#br0" timeOffset="473.0271">7818 15098 29 0,'0'0'36'16,"-15"6"1"-16,15-6-1 15,-19 8-25-15,10 12-5 16,-10 2-1-16,1 16-1 16,-7 10-1-16,-2 11 0 15,-2 4-1-15,0 3-1 16,1-5 1-16,6-11-2 15,7-18 2-15,11-22-1 16,13-25 0-16,10-23 0 16,13-27 1-16,7-16-1 15,7-11 1-15,2-6 0 16,-1 5-1-16,4 9 0 0,-9 17-1 15,-4 19 1-15,-8 26 0 16,-4 27 0-16,-8 25-1 16,-3 21 1-16,-4 17 0 15,-7 11-2-15,6 0-1 16,-2-8-4-16,17-2-31 15,-5-25-2-15,15-14-2 16,-3-22 0-16</inkml:trace>
  <inkml:trace contextRef="#ctx0" brushRef="#br0" timeOffset="1132.0646">8600 14532 51 0,'-17'-10'37'0,"17"10"0"16,-19-4 0-16,19 4-31 15,0 0 1-15,-5 17-2 16,14 1-1-16,5 17-1 16,7 13 0-16,7 21-2 15,1 19 1-15,1 21-1 16,-2 15 0-16,-3 6-2 15,-3 0 1-15,0-9-2 16,-3-10-3-16,-6-38-22 16,14-17-12-16,2-37-2 15,14-29 2-15</inkml:trace>
  <inkml:trace contextRef="#ctx0" brushRef="#br0" timeOffset="1450.0827">9433 14850 60 0,'-12'-21'39'16,"7"9"-1"-16,-12-11-4 15,7 20-27-15,-10 2 0 16,0 16-1-16,-5 12-2 16,-3 13-1-16,-1 7-1 15,1 13 1-15,-1 6-2 16,7 1 0-16,8-2 0 0,8-5 0 15,13-12-1-15,13-12-1 16,13-13-3-16,8-27-9 16,21-6-27-16,-3-21 0 15,13-7-1-15,-8-15 0 16</inkml:trace>
  <inkml:trace contextRef="#ctx0" brushRef="#br0" timeOffset="1817.104">9711 14916 70 0,'-9'16'41'0,"19"5"-1"0,1-15 1 15,14-4-38-15,6-8-1 16,9-11 1-16,3-8-1 15,5-3 0-15,-5-7-1 16,-6-1 1-16,-9-2-1 16,-10-1 0-16,-13 5 1 15,-15 4-1-15,-14 3 0 16,-7 9 1-16,-17 11-1 15,1 13-1-15,-6 13 1 16,3 15 0-16,3 16-1 16,13 16 1-16,9 8 0 15,13 5-1-15,16-2 0 16,16-12-1-16,20-12-1 15,11-19-4-15,27-10-12 16,1-39-22-16,26-7-2 0,1-25-1 16,14-2 0-16</inkml:trace>
  <inkml:trace contextRef="#ctx0" brushRef="#br0" timeOffset="2504.1433">10883 14364 80 0,'-11'24'40'15,"2"18"0"-15,-7 2-9 16,3 19-27-16,-1 3 0 15,5 9-2-15,1 2 0 16,6-5-1-16,0-11 0 16,7-8 0-16,2-17-1 15,5-19 0-15,-1-19 1 16,4-21-1-16,3-17 1 15,-3-15 0-15,-5-6 0 16,-1-7 1-16,-6-6-1 0,-4 3 0 16,-5 3 0-16,-6 11 0 15,-1 11-1-15,-2 13 1 16,0 12-1-16,3 13 1 15,12 8 0-15,-15 27-1 16,16 0 1-16,8 4 0 16,4 4-1-16,11-6 1 15,5-8 0-15,7-11 0 16,4-12 0-16,6-14 0 15,-1-17 0-15,1-7 0 16,-1-10-1-16,-5 0 0 16,-9 0 1-16,-6 5-1 15,-6 8 0-15,-9 11 0 16,-5 13 0-16,-5 13 0 0,-5 24 1 15,0 11-1-15,1 10 0 16,4 10-1-16,1 8 0 16,4 5-1-16,8 3-1 15,3-11-3-15,12-5-3 16,-4-26-10-16,21 1-23 15,-15-25 0-15,12-8 0 16,-10-22 1-16</inkml:trace>
  <inkml:trace contextRef="#ctx0" brushRef="#br0" timeOffset="2852.1632">11544 14382 95 0,'-1'14'40'0,"12"4"1"16,-11-18-14-16,38-9-24 15,-2-15-1-15,9-10 0 16,5-6-1-16,-3 1 0 16,-3-1 0-16,-7 0 0 15,-10 6-1-15,-13 6 1 16,-16 12-1-16,-10 9 1 15,-15 9-1-15,-4 9 1 16,-5 8 0-16,-3 15-1 16,1 5 1-16,5 13 0 15,3 7 0-15,9-1 0 16,12-2-1-16,8-5 0 15,15-15 0-15,13-15-2 0,17-20-3 16,9-29-5-16,28-8-18 16,-7-33-13-16,11-8-1 15,-7-18 0-15</inkml:trace>
  <inkml:trace contextRef="#ctx0" brushRef="#br0" timeOffset="3051.1745">12301 13310 100 0,'-21'64'43'0,"-9"11"0"16,9 24-1-16,2 5-40 16,3-4-1-16,13-2-2 0,12-4 0 15,12-16-4-15,4-25-6 16,27-5-17-16,-4-38-14 15,9-12 0-15,-4-29-1 16,12-12 2-16</inkml:trace>
  <inkml:trace contextRef="#ctx0" brushRef="#br0" timeOffset="3236.1851">12814 13107 79 0,'-21'41'41'15,"-9"27"-2"-15,8 43 0 16,-14 16-29-16,13 11-8 15,1 5-3-15,9-9-2 16,11-4-6-16,2-27-29 0,22-14-2 16,-2-35-1-16,13-22 1 15</inkml:trace>
  <inkml:trace contextRef="#ctx0" brushRef="#br0" timeOffset="3453.1975">12684 13619 99 0,'-22'14'42'16,"18"10"1"-16,4-24-1 16,19 10-39-16,18-23-3 15,15-10-1-15,13-4-3 16,5-18-9-16,18 12-15 0,-13-18-13 15,3 12-1-15,-16-8-1 16,-3 10 1-16</inkml:trace>
  <inkml:trace contextRef="#ctx0" brushRef="#br0" timeOffset="3763.2153">13152 13566 72 0,'-18'63'42'15,"3"-19"0"-15,18-4 1 16,8-28-20-16,17-13-20 15,12-22-1-15,15-12 0 16,1-11 0-16,3-5-2 16,-3-5 0-16,-5-1 0 0,-13 4-1 15,-14 7 0-15,-14 9 0 16,-19 14 0-16,-10 11 1 15,-14 17 0-15,-10 15 0 16,-6 13-1-16,-7 17 2 16,3 6-1-16,5 5 1 15,14 2-1-15,10-6-1 16,14-8-1-16,25-10-2 15,10-23-7-15,37 2-20 16,-4-28-9-16,23-1 0 16,0-22-2-16</inkml:trace>
  <inkml:trace contextRef="#ctx0" brushRef="#br0" timeOffset="4126.236">13870 13222 69 0,'-48'-2'41'15,"-15"3"0"-15,12 25 1 16,-8-7-19-16,13 29-17 15,5 5-2-15,15 10 0 16,11 0-1-16,17-3-1 16,15-12-1-16,18-16 0 15,10-22 0-15,7-24 0 16,9-26-1-16,3-23 1 15,1-17-1-15,-6-17 0 16,-6-9 0-16,-13-8 0 16,-7-2 0-16,-10 6 0 15,-8 13 0-15,-12 16 1 16,-6 23-1-16,-8 27 1 0,0 31-1 15,-2 36 1-15,-6 32-1 16,3 18 1-16,8 18-5 16,1-5-8-16,25 6-6 15,-15-24-9-15,23-3-16 16,-3-28 0-16,22-16-3 15,-3-16 2-15</inkml:trace>
  <inkml:trace contextRef="#ctx0" brushRef="#br1" timeOffset="103609.9261">8355 287 2 0,'0'0'24'0,"1"-54"1"16,-1 54-2-16,0 0-11 15,0 0-5-15,0 0-5 16,0 0-3-16,0 0-1 16,0 0 0-16,0 0 1 15,0 0 1-15,0 0 3 16,0 0 2-16,0 0 3 15,0 0-1-15,0 0 1 16,-29 78-2-16,29-78-2 16,2 72-1-16,-2-72-2 15,1 93 0-15,1-35 0 0,-2 0 0 16,5 10-1-1,-35-31 0-15,39 118 1 0,8 11-2 16,-6-7 2-16,-3-11-2 16,-5-15-2-16,8 3 0 15,-11-16 0-15,0-7 0 16,-4-8 0-16,-3 12 3 15,-1 1-1-15,-7 6 3 16,5 8 2-16,-9 3 0 16,5 7 1-16,-4 1-2 15,3 9 2-15,-5-6-3 16,3 4 0-16,-1 2-1 15,-2 3-1-15,0 2 0 16,-1-1-1-16,0 5 2 16,0 1-1-16,1 1 1 0,3 3 0 15,0 2 1-15,2 3-2 16,-2 1 1-16,6 2-1 15,-2 0 2-15,-2 4-1 16,3-2 1-16,1-1-2 16,-1-6 1-16,4-1 1 15,-1 0 0-15,3 0 1 16,0-3-3-16,3-2 1 15,0 6 1-15,6 1-1 16,-6 4-1-16,7-2 0 16,-1 0-1-16,2 0 1 15,2-6-2-15,5 0 2 16,-3-6 2-16,2-1-4 15,2-4 4-15,0 1-1 0,0-2 0 16,-3 5 0-16,-2-1 1 16,1 3 0-16,0-3-2 15,-2-3 1-15,1-1 0 16,1 0 1-16,-1-6-3 15,4-5 3-15,-2-10-2 16,2 0-1-16,-2-3 1 16,0 1-1-16,-1-1 0 15,-4-3 1-15,-1 3-1 16,-4 5-1-16,-5 7 1 15,-3 8 1-15,-2 4-1 16,-3 4 0-16,-2 7 1 16,-1 7-2-16,-2 7 1 15,2 5 1-15,2 7-2 16,3 2 2-16,-3 4-1 0,4 4 0 15,3-1-1-15,-3-8-1 16,2-5-2-16,-6-26-15 16,6-13-15-16,-7-29-2 15,4-29 1-15</inkml:trace>
  <inkml:trace contextRef="#ctx0" brushRef="#br1" timeOffset="105387.0278">3725 1283 59 0,'0'0'35'16,"0"0"1"-16,15-60-2 16,-15 60-19-16,0 0-7 15,8-55 1-15,-8 55-2 16,0 0-1-16,-6 20-2 15,3 33-1-15,2 24 0 16,-23-1-2-16,4 29 1 16,-11 12-2-16,-3 14 0 15,-5-8 0-15,2-12-2 16,-1-14 2-16,7-12-4 15,7-17 1-15,4-25-4 0,24-13-27 16,-4-30-5-16,18-13 1 16,0-25 0-16</inkml:trace>
  <inkml:trace contextRef="#ctx0" brushRef="#br1" timeOffset="105681.0444">3649 1881 93 0,'0'0'39'0,"9"11"0"15,1-13-1-15,8-1-34 16,13-7-1-16,8-1 1 16,9-4-3-16,5-1 2 15,5-7-3-15,1 0-2 16,5-2-11-16,-10-9-24 15,7 0-2-15,-13-7 0 16,2 2-1-16</inkml:trace>
  <inkml:trace contextRef="#ctx0" brushRef="#br1" timeOffset="105931.0589">4447 1157 103 0,'0'0'42'16,"0"0"1"-16,-26-12-3 15,7 37-36-15,-10 33-2 16,1 34 1-16,-20 4-1 16,14 34-2-16,-7 2 0 15,4 6-1-15,5-18 0 16,5-7-4-16,7-14 0 15,2-21-8-15,22-13-24 16,0-25-5-16,19-14 3 16,1-26-3-16</inkml:trace>
  <inkml:trace contextRef="#ctx0" brushRef="#br1" timeOffset="106313.0808">4366 2000 97 0,'-5'17'38'15,"2"-7"2"-15,15 4-2 16,1-14-36-16,14-2 1 16,10-7 0-16,14-8 0 15,2-7-1-15,8-3 1 16,1-9-2-16,-5 0 2 15,-6-3-2-15,-11 0 1 16,-12 5-1-16,-15 2 1 16,-16 5-1-16,-14 3 1 15,-12 10-2-15,-9 9 1 16,-10 14-1-16,-7 14 0 0,-3 10 0 15,0 13 0-15,5 10 1 16,4 11-1-16,10-2 0 16,12 1-2-16,16-8 2 15,20-12-2-15,21-13-1 16,13-15-5-16,33-5-19 15,5-30-12-15,22 2 0 16,-4-16 1-16,10 1-2 16</inkml:trace>
  <inkml:trace contextRef="#ctx0" brushRef="#br1" timeOffset="106715.1038">5168 1845 109 0,'-53'25'40'15,"-17"2"1"-15,6 18-1 16,-11 0-35-16,18 4-1 15,5-4-1-15,12 3-2 16,17-7 1-16,14-6-2 16,25-10 1-16,18-17-1 15,14-8 0-15,17-11 1 16,6-13-1-16,3-11 2 15,0-5-1-15,-3-8 0 16,-10-2 0-16,-10-2 2 16,-16 3-3-16,-12 3 0 15,-13 9 0-15,-7 7 0 16,-11 11 0-16,-7 13 0 0,-9 16 0 15,1 13 0-15,-2 13 0 16,3 16 0-16,-1 7 0 16,8 3-2-16,8 1-1 15,9-6-1-15,18-11-2 16,7-16-4-16,34-7-15 15,-6-36-14-15,29-7 0 16,-7-26 2-16,15-10-3 16</inkml:trace>
  <inkml:trace contextRef="#ctx0" brushRef="#br1" timeOffset="106883.1134">6051 1433 105 0,'20'-101'39'0,"-29"82"2"15,-19 32-3-15,2 39-24 16,-15 31-11-16,-2 43-1 15,2 11-3-15,16-3-2 16,15-18-9-16,-1-27-25 16,22-9-2-16,-6-29 0 15,11-14-2-15</inkml:trace>
  <inkml:trace contextRef="#ctx0" brushRef="#br1" timeOffset="107049.1229">5763 1792 129 0,'3'-28'43'15,"4"1"-1"-15,21 13-1 0,2-3-41 16,18-7 0-16,28-4-26 16,-1-12-13-16,24 7-3 15,-2-5-1-15,13 4-1 16</inkml:trace>
  <inkml:trace contextRef="#ctx0" brushRef="#br1" timeOffset="108174.1872">3701 3230 91 0,'8'20'37'0,"-8"-20"0"16,25 20 0-16,-4-19-35 15,8-1 1-15,2-8-1 16,8-2 1-16,-1-10 0 16,2-1 0-16,-2-8-1 15,-3-1 0-15,-6-3 0 16,-9 2 0-16,-9-2-1 15,-8 4 0-15,-13 0 0 16,-11 6 1-16,-8 8-1 0,-8 7 0 16,-6 9 0-16,-5 12 0 15,0 11 0-15,1 11 1 16,1 13 0-16,7 10-2 15,6 2 1-15,8 7 0 16,10-4-1-16,12 0 0 16,11-8-1-16,9-9-1 15,17-15-1-15,7-18-3 16,20-8-5-16,-4-25-26 15,23-2-2-15,-12-26 0 16,11 3-1-16</inkml:trace>
  <inkml:trace contextRef="#ctx0" brushRef="#br1" timeOffset="108568.2098">4346 2988 106 0,'-23'26'39'15,"8"20"0"-15,-11-6-1 16,7 13-34-16,-1 4-2 15,6 4 0-15,1-3 0 16,3-3 0-16,2-3-1 16,3-7-1-16,5-11 1 15,2-13 0-15,-2-21-1 16,25-6 1-16,-6-25 0 15,6-14 0-15,0-11 0 16,5-6 0-16,3-6 1 16,-2 0-2-16,-3 5 1 0,-3 10 0 15,-4 14-1-15,-3 16 1 16,-2 13-1-16,-7 16 1 15,-2 15-1-15,-1 14 0 16,-4 10 0-16,3 12-1 16,1 3-1-16,-2 2-1 15,7 3-1-15,0-12-5 16,19 4-21-16,-8-27-10 15,15-2 2-15,-4-23-2 16,11-3 1-16</inkml:trace>
  <inkml:trace contextRef="#ctx0" brushRef="#br1" timeOffset="109707.2749">4816 3137 107 0,'-7'15'39'0,"-2"-3"1"16,18 9-2-16,-4-6-34 15,17-5-1-15,8-8-1 16,10-8 0-16,5-9 0 16,1-4 0-16,0-6-1 15,-3-6 1-15,-8-3-1 16,-7-1 0-16,-13-3 0 15,-11 1 0-15,-13 6 0 16,-13 5-1-16,-8 5 0 16,-8 14 1-16,-8 10-1 0,-5 11 0 15,2 14 0-15,-3 15 0 16,9 6 0-16,6 8 0 15,11 3 0-15,18-6 0 16,18-4 0-16,18-9 1 16,15-13-1-16,19-14 0 15,10-14 0-15,12-17 1 16,10-8-1-16,1-8 0 15,-4-4 1-15,-6-2-1 16,-11 7 0-16,-11-1 0 16,-18 14 0-16,-14 7 0 15,-19 15 0-15,-17 15 0 16,-16 15 0-16,-12 14 0 15,-7 10-1-15,-1 8 1 16,-1 5 0-16,1-1-1 0,11-4 1 16,7-13-1-16,11-14 2 15,15-16-2-15,10-21 1 16,7-18 1-16,10-18 0 15,3-13 0-15,4-15 0 16,-2-7 0-16,-2-7 1 16,-4 2-2-16,-4 4 0 15,-9 8 0-15,-3 11 0 16,-8 12 0-16,0 11 0 15,0 12 0-15,-5 17 0 16,10-4 0-16,3 13 0 16,7 3 0-16,7 2 0 15,12-3 0-15,8 1 0 16,6-5 0-16,6-3 0 0,-2-3 0 15,-2-4 0-15,-6 0 0 16,-9-2 0-16,-15 0 0 16,-11 0 0-16,-14 5 0 15,0 0 0-15,-30-4 0 16,1 10 0-16,-4 3 0 15,-6 8 0-15,-2 8 0 16,2 5 0-16,6 2 0 16,4 1 0-16,10 5 0 15,9-3 0-15,16-6 0 16,11-8 0-16,11-10 0 15,7-11 0-15,6-7 0 16,3-7 0-16,-1-10 0 0,-1-5 0 16,-9-3 0-16,-7-1 0 15,-6 0 0-15,-9 6 0 16,-4 4 0-16,-8 3 0 15,-4 10 0-15,-5 13 0 16,-3 15 0-16,-3 21 0 16,-3 18 0-16,3 25 0 15,-1 18 0-15,-1 16 0 16,2 6 0-16,0 7 0 15,2-4 0-15,1-10 0 16,-2-11 0-16,-3-20 0 16,-7-16 0-16,-2-23 0 15,-6-16 0-15,-3-20 0 16,-4-15 0-16,-2-16 0 0,2-19-3 15,1-17 0-15,6-20-2 16,14-2-7-16,1-21-9 16,23 16-10-16,-3-13-8 15,23 17-1-15,-1-9 0 16,27 23 1-16</inkml:trace>
  <inkml:trace contextRef="#ctx0" brushRef="#br1" timeOffset="110347.3115">6598 3043 110 0,'0'0'38'0,"0"0"2"15,-2 21-1-15,-13-6-32 16,4 10-1-16,-4 5-3 16,2 8-1-16,-1 3 0 15,6 0 0-15,6 0-1 16,8-3 0-16,5-8 0 15,10-10-1-15,8-9 1 16,5-16-1-16,6-13 2 0,4-13-2 16,3-12 0-16,-2-9 0 15,0-2 0-15,-6-2 0 16,-4-2 0-16,-5 8 0 15,-7 7 0-15,-1 12 0 16,-11 14 0-16,-11 17 0 16,0 0 0-16,2 43 0 15,-9 15 0-15,-7 20 0 16,-2 23 0-16,-1 14 0 15,-3 13 0-15,0 5 0 16,1 2 0-16,2-8 0 16,-1-13 0-16,-1-15 0 15,1-20 0-15,-4-18 0 16,-6-17 0-16,-7-18 0 0,-3-17 0 15,-7-15 0-15,-5-11 0 16,-3-20-4-16,1-7 0 16,-9-24-7-16,23 12-7 15,-15-22-10-15,23 18-12 16,-5-10 0-16,20 18-1 15,0 1 1-15</inkml:trace>
  <inkml:trace contextRef="#ctx0" brushRef="#br1" timeOffset="112826.4533">3831 4111 80 0,'-5'-37'36'0,"-11"0"0"16,-3 9 0-16,-9 7-32 15,-2 9 0-15,-5 7 0 16,0 16 0-16,-6 12 0 16,3 17 0-16,-6 13-1 15,6 16-1-15,-2 13-1 16,4 14 0-16,0 10-1 15,9 5-1-15,5 0 0 16,8-8-1-16,10-6-1 0,3-20-4 16,21-6-28-16,-11-29-2 15,13-12-1-15,-9-23 0 16</inkml:trace>
  <inkml:trace contextRef="#ctx0" brushRef="#br1" timeOffset="114069.5244">3249 4656 94 0,'-9'-12'38'0,"9"12"2"16,15-7-2-16,14 6-34 15,1-3 0-15,12-3-1 16,5 0 0-16,9 3-1 0,-3-2-1 15,3 4 0-15,-7 2-1 16,-3 7 1-16,-8 4-2 16,-6 8 1-16,-10 5 0 15,-11 6 0-15,-4 3 0 16,-11 4 0-16,-2 1 0 15,-6-3 0-15,-1-4 0 16,-1-5 0-16,-1-7 1 16,6-8-1-16,9-11 0 15,-12-8 0-15,12-11 0 16,6-9 0-16,1-7 1 15,4-5-1-15,4-4 0 16,0-3 0-16,4 4 0 16,-2 5 0-16,1 6 0 15,0 4 1-15,4 9-1 0,3 4 0 16,0 5 0-16,6 6 0 15,3 2 0-15,4 0 1 16,4 2-1-16,1 2 0 16,-2-1 0-16,-1 1 0 15,-8-1 0-15,-4 1 1 16,-7 2-1-16,-9 3 1 15,-12-7-1-15,-4 23 0 16,-13-5 0-16,-8 9 0 16,-9 5 0-16,-5 9 1 15,-3 2-1-15,-1 5 0 16,6-2 0-16,5-2 0 0,13-4 0 15,14-7 1-15,18-10-1 16,15-12 0-16,16-11 0 16,9-14 0-16,8-11 0 15,4-8 1-15,0-10-1 16,-7-7 0-16,-7-1 0 15,-18-1 0-15,-8 3 1 16,-15 6-2-16,-12 7 2 16,-12 9-1-16,-10 7 0 15,-5 10 1-15,-5 7-1 16,3 6 0-16,1 2 1 15,7 6-1-15,9-2 0 16,14-9 0-16,8 14 0 16,16-14 0-16,11-2 0 15,7-4 0-15,7-2 0 0,6-3 0 16,-3 1 0-16,0 0 0 15,-6 5 0-15,-11 5 0 16,-7 7 0-16,-11 8 1 16,-11 8-1-16,-11 6 0 15,-5 7 0-15,-7 2 0 16,-5 3 0-16,1-1 0 15,-1-2 0-15,3-8 0 16,8-6-1-16,5-12 1 16,6-12-1-16,14-10 1 15,7-12 0-15,2-6 0 16,6-5 1-16,2-5-1 15,0 1 0-15,-2 1 1 16,-4 8-1-16,-7 8 1 0,-7 6 0 16,-11 14-1-16,0 0 0 15,-4 14 1-15,-4 4-1 16,0 1 0-16,-1 3 0 15,5-2-1-15,5-1 1 16,10-8 0-16,7-7 0 16,9-9 1-16,9-10-1 15,1-3 1-15,3-9 0 16,3-2-1-16,-2-1 1 15,-4 5 0-15,-9 1-1 16,-4 5 1-16,-8 10 0 16,-6 10-1-16,-10 12 1 15,-4 10-1-15,-5 10 0 0,-3 10-1 16,1 5-1-16,-3 4-1 15,8 5-4-15,-2-13-6 16,22 5-7-16,-9-26-8 16,26 5-11-16,-1-22-1 15,21-5-1-15,3-17 1 16</inkml:trace>
  <inkml:trace contextRef="#ctx0" brushRef="#br1" timeOffset="115133.5853">5820 4599 95 0,'-4'-23'37'0,"4"23"1"16,-3-23-10-16,3 23-23 15,0-10 0-15,0 10-1 16,0 0-1-16,-4 30 0 16,-1 3 0-16,0 8-1 15,-3 13-1-15,-2 9 1 0,-2 5-1 16,1 2-1-16,3-7 2 15,0-5-2-15,1-12 1 16,5-10-1-16,4-15 2 16,-2-21-1-16,10-9-1 15,0-17 1-15,0-17-1 16,3-10 0-16,-3-12 0 15,3-8 1-15,-4-10-1 16,3-3-1-16,1 1 2 16,0 5 1-16,-3 5-2 15,4 11 1-15,1 11 0 16,3 11 1-16,0 13-2 15,4 13 2-15,1 10-2 16,2 8 0-16,5 7 1 0,-1 6-1 16,0 6 0-16,-2 3-1 15,-6 6 0-15,-5 4 0 16,-11 5 1-16,-10 2-1 15,-12 2 0-15,-8 0 0 16,-9-2 1-16,-7 1 0 16,0-8 0-16,2-4-1 15,5-8 1-15,7-7 0 16,12-10-1-16,15-5 1 15,9-8-1-15,15-1 1 16,13-3-1-16,7 1 1 16,7 1 0-16,3 7 0 15,-6 6 0-15,-7 11 1 16,-11 8-1-16,-16 9 0 15,-17 7 1-15,-16 7-1 0,-17 4 0 16,-12 3 1-16,-6-1 0 16,-7-4-2-16,4-6 2 15,5-11-4-15,15-9 1 16,10-13-4-16,27-8-5 15,-1-21-11-15,34 3-13 16,1-22-3-16,22 6-2 16,0-16 2-16</inkml:trace>
  <inkml:trace contextRef="#ctx0" brushRef="#br1" timeOffset="115882.6281">6453 4681 85 0,'0'0'38'0,"-15"10"0"0,4 12 1 16,-14 0-28-16,5 8-6 15,-5 4 0-15,3 9-2 16,0 1 0-16,7 1 0 16,3-4-1-16,10-5-1 15,9-7 0-15,10-12 1 16,12-11-1-16,8-13-1 15,9-14 1-15,7-11 0 16,4-9 0-16,-2-7 0 16,-3-4 0-16,-6 5 0 15,-8 1-1-15,-9 8 1 16,-10 10 0-16,-13 13-1 15,-6 15 0-15,-11 14 1 16,-8 14-2-16,-4 9 1 0,-1 8-1 16,2 5 0-16,2 2-2 15,9-2 0-15,8-7-1 16,11-12-1-16,15-7-5 15,0-22-6-15,26 6-9 16,-15-27-11-16,19 4-1 16,-13-20-1-16,8 6 2 15,-10-7 33-15,-8-3 6 16,-1 8 9-16,-24-9 9 15,11 18 13-15,-23-7 3 16,7 29 3-16,-18-17-3 16,5 25-29-16,-10 4-2 15,8 14-3-15,-5 3 0 0,3 6-1 16,3 1-1-16,2 1 1 15,5-3-1-15,6-7 0 16,2-5-1-16,8-8 1 16,5-12-1-16,7-9 1 15,6-10-1-15,4-11 0 16,6-7 1-16,-1-8 0 15,5-3-1-15,-3-1 1 16,1 2 0-16,-6 4-1 16,-8 9 0-16,-4 10 1 15,-6 13-1-15,-15 9 0 16,9 19 0-16,-12 9 0 15,-3 10-2-15,-3 5 0 16,2 5-2-16,-2-1-3 0,9 8-5 16,-7-25-9-16,25 11-6 15,-13-26-12-15,19 0 0 16,2-19-1-16,11-3 2 15</inkml:trace>
  <inkml:trace contextRef="#ctx0" brushRef="#br1" timeOffset="116202.6464">7645 4616 111 0,'-35'10'40'16,"4"20"0"-16,-13-7-5 15,8 13-31-15,0 0-1 16,13-1-1-16,9-4-1 15,13-6 0-15,15-8-1 0,10-5 0 16,15-6 1-16,-1-5-1 16,6-2 0-16,-5 0 0 15,-6 1 0-15,-8 3 0 16,-11 7-1-16,-14 5 1 15,-14 5 0-15,-10 3 0 16,-5 1-1-16,-6 2 0 16,1-1-1-16,2-7-2 15,10 1-2-15,2-20-10 16,20 1-15-16,14-12-8 15,17-3 0-15,2-18-3 16</inkml:trace>
  <inkml:trace contextRef="#ctx0" brushRef="#br1" timeOffset="116566.6673">7851 4761 109 0,'-27'12'39'16,"16"10"1"-16,-2-22-10 15,13 0-25-15,24 8-1 16,2-13-2-16,8-5-1 15,5-5 1-15,4-2-1 16,0-5-1-16,-8-4 1 16,-5 2-1-16,-13 2 1 15,-8 1-1-15,-13 6 0 16,-10 9 1-16,-10 7-1 15,-15 9 0-15,-8 13 0 0,-4 9 1 16,1 11-1-16,1 2 1 16,11 5-1-16,9-3 0 15,16-8 0-15,18-5 0 16,24-15-2-16,13-12-2 15,19-7-3-15,2-22-9 16,18 6-11-16,-13-22-12 16,7 5 0-16,-19-9-1 15,-3 10 2-15</inkml:trace>
  <inkml:trace contextRef="#ctx0" brushRef="#br1" timeOffset="116833.6825">8278 4741 103 0,'-29'33'39'16,"-14"-1"2"-16,12 10-1 15,-10-1-35-15,17-5-1 0,6-6-2 16,15-8-1-16,3-22 0 15,22 7 0-15,7-24 0 16,4-8 0-16,7-10 0 16,3-7 0-16,-2 1 0 15,-5-4-1-15,-3 9 1 16,-8 4 0-16,-5 12 0 15,-9 11 0-15,-11 9 0 16,10 18-1-16,-10 6-1 16,-1 9-1-16,-1 9-4 15,-3-4-8-15,7 17-8 16,-15-23-10-16,13 13-9 15,-14-16-1-15,7 1 0 16</inkml:trace>
  <inkml:trace contextRef="#ctx0" brushRef="#br1" timeOffset="117352.7121">3764 6000 75 0,'0'0'38'0,"-6"-16"1"16,6 16-1-16,-4-19-14 15,4 19-19-15,-7 12 0 0,1 11-3 16,-4 9 0-16,-3 13-1 15,-5 8 0-15,-1 7-1 16,1 6-2-16,0-6-1 16,12 1-8-16,-3-23-25 15,20-10-2-15,1-27-1 16,17-13 0-16</inkml:trace>
  <inkml:trace contextRef="#ctx0" brushRef="#br1" timeOffset="117518.7217">3719 5573 101 0,'-26'7'37'0,"5"2"-2"16,12 7-4-16,18 3-42 15,7-18-24-15,27 6-2 16,11-9-2-16,19 4 2 15</inkml:trace>
  <inkml:trace contextRef="#ctx0" brushRef="#br1" timeOffset="117802.738">4341 5858 100 0,'-37'33'41'16,"0"9"1"-16,-8-13-2 16,9 3-32-16,1-12-3 15,12-1-2-15,9-5 0 0,14-14-2 16,19 15 1-16,9-13-2 15,10 2 1-15,5 3-1 16,1 4 0-16,-3 9 1 16,-7 4-1-16,-13 11 0 15,-14 6 1-15,-14 5-1 16,-14 4 0-16,-8-3-1 15,-4-3-2-15,-7-15-6 16,15 1-15-16,-9-27-15 16,20-4-3-16,3-18 1 15,20-3-2-15</inkml:trace>
  <inkml:trace contextRef="#ctx0" brushRef="#br1" timeOffset="118611.7842">3529 7269 83 0,'7'-10'39'15,"-7"-4"-1"-15,0 14 1 16,0 0-17-16,-3 22-17 15,-15 6-2-15,1 14-1 16,-8 7 1-16,-2 9-1 16,-4 3 0-16,-1-1-1 15,5-10 0-15,5-6 1 16,5-15-1-16,12-14-1 15,5-15 1-15,20-22-1 16,6-12 0-16,6-11 1 16,4-11 0-16,2-4 0 15,2-2 0-15,-4 1-1 0,-6 7 1 16,-8 11 0-16,-4 11 0 15,-8 9 0-15,-10 23 0 16,0 0-1-16,1 18 2 16,-6 10-2-16,-1 8 0 15,3 3 0-15,2 3 0 16,4 1 0-16,5-5 0 15,7-6 0-15,7-7 0 16,5-12 0-16,6-8 0 16,6-11 0-16,3-9 0 15,-3-10 0-15,0-4 0 16,1-7 0-16,-8 1 0 15,-6-1 0-15,-4 6 0 16,-12 5 0-16,-5 6 0 0,-5 19 0 16,0 0 0-16,-19 14 0 15,9 9 0-15,-4 9 0 16,3 9 0-16,0 2 0 15,3 9 0-15,2-4 0 16,7 2-3-16,1-5-3 16,12 4-6-16,-4-22-8 15,19 11-7-15,-13-24-12 16,15 1-1-16,-7-22-1 15,10-1 3-15</inkml:trace>
  <inkml:trace contextRef="#ctx0" brushRef="#br1" timeOffset="119004.8067">4224 7406 104 0,'14'10'39'0,"-14"-10"1"15,23 18-1-15,-10-14-33 16,15-1 0-16,2-7-2 15,6-4-2-15,2-7 1 16,4-6-1-16,-2-5-1 16,0-4 0-16,-5-1 0 15,-10 0 0-15,-6-2 0 16,-10 4 0-16,-9 5 0 15,-9 3 0-15,-10 15 1 16,-10 9-2-16,-8 10 0 0,-3 15 0 16,-2 12 0-16,0 10 0 15,3 8 0-15,7 3 0 16,9 1 0-16,12-5 0 15,17-8 0-15,16-14 0 16,17-13-2-16,13-18-3 16,23-8-4-16,2-29-10 15,18 7-8-15,-13-28-14 16,12-1 2-16,-15-15-3 15,1 2 4-15</inkml:trace>
  <inkml:trace contextRef="#ctx0" brushRef="#br1" timeOffset="119207.8183">5202 6782 121 0,'-18'32'41'0,"-15"9"1"16,5 26-4-16,-11 8-33 16,5 7-1-16,3 1-2 15,4 3 0-15,9-7-2 16,7-4 0-16,13-12-3 15,6-9-2-15,13-13-6 16,-1-27-11-16,21-1-17 16,-5-27-3-16,11-9 1 15,0-25-1-15</inkml:trace>
  <inkml:trace contextRef="#ctx0" brushRef="#br1" timeOffset="119417.8303">5623 6692 114 0,'-34'67'41'15,"-14"11"0"-15,4 22 0 16,-13-2-36-16,11 6-2 16,9-5-1-16,9-6-2 15,13-9-1-15,7-16-3 16,16-8-7-16,-4-29-18 15,17-2-11-15,-7-24 0 16,9-7-2-16,-9-17 3 16</inkml:trace>
  <inkml:trace contextRef="#ctx0" brushRef="#br1" timeOffset="119737.8486">5289 7197 95 0,'-12'6'39'15,"14"11"3"-15,-2-8-3 16,18 10-19-16,4-14-15 15,13-4-1-15,7-7-1 16,8-7-1-16,7-3 1 16,3-3-2-16,3-4 1 15,-9 4-2-15,-4 0 0 16,-6 8 0-16,-12 7 0 15,-10 10 0-15,-13 11 0 16,-10 13 0-16,-9 11 0 16,-6 7 0-16,-3 5 0 15,-3 5 0-15,2-1 0 0,2-5-6 16,13-3-4-1,-5-27-7-15,29-3-13 0,-5-25-11 16,15-6-1-16,-3-27-1 16,15-6 2-16</inkml:trace>
  <inkml:trace contextRef="#ctx0" brushRef="#br1" timeOffset="120540.8946">6008 6973 129 0,'-11'37'43'16,"-5"-6"-2"-16,14 14-8 15,-1-8-29-15,8-1 1 16,0-2-5-16,5 3 0 16,-2 0 0-16,0-1 0 0,-5 1 0 15,1-1 0-15,-7-4 0 16,1-3 0-16,-3-6 0 15,1-9 0-15,4-14 0 16,0 0 0-16,16-22 0 16,3-8 0-16,1-5 0 15,8-6 0-15,1-2 0 16,5 1 0-16,-5 9 0 15,-5 9 0-15,-4 10 0 16,-7 14 0-16,-13 0 0 16,10 32 0-16,-10-4 0 15,0 3 0-15,5 4 0 16,7-7 0-16,12-1-5 15,4-11-2-15,23-1-6 0,-7-24-6 16,24 8-6-16,-15-25-8 16,13 7-5-16,-16-15-2 15,1 4 33-15,-14-1 10 16,-20-3 7-16,-4 16 9 15,-22-13 5-15,9 31 8 16,-39-17 8-16,10 20 1 16,-13 5-30-16,0 7-7 15,0 6-1-15,3 11-3 16,5 1 0-16,9 2 0 15,9-2 0-15,11-2 0 16,7-6 0-16,11-7 0 16,10-9 0-16,6-13 0 15,7-10 0-15,1-7 0 0,1-7 0 16,-1-6 0-16,0-1 0 15,-2-1 0-15,-6 5 0 16,-7 5 0-16,-6 11 0 16,-3 11 0-16,-13 4 0 15,9 32 0-15,-12 6 0 16,-4 16 0-16,-6 16 0 15,-2 14 0-15,-2 8 0 16,-6 3 0-16,-2-1 0 16,-3-1 0-16,-5-9 0 15,-1-13 0-15,-3-17 0 16,-1-17-2-16,0-18-2 15,-5-18-5-15,8-1-6 16,-14-28-6-16,18 5-4 16,-21-27-8-16,12 0-7 0,-10-11-2 15,5 3 2-15</inkml:trace>
  <inkml:trace contextRef="#ctx0" brushRef="#br1" timeOffset="120942.9174">3733 8690 110 0,'0'0'41'0,"0"0"-1"15,0 0-3-15,-4 25-32 16,-6 8-1-16,0 13-2 15,-5 13 0-15,-4 9 0 16,1 7-2-16,3 1-1 16,3-4-2-16,11 1-10 15,-6-34-22-15,19-8-5 0,0-29 0 16,15-16-1-16</inkml:trace>
  <inkml:trace contextRef="#ctx0" brushRef="#br1" timeOffset="121100.9266">3742 8355 90 0,'-27'-22'39'0,"9"24"-2"16,4 9-2-16,14-11-30 15,17 26-41-15,2-13-2 16,24 7-2-16,7-4 0 15</inkml:trace>
  <inkml:trace contextRef="#ctx0" brushRef="#br1" timeOffset="121392.9431">4656 8650 91 0,'-32'-9'39'16,"1"13"2"-16,-14 1-2 15,2 16-24-15,-12 6-7 16,4 16-1-16,1 6-2 16,3 10-1-16,4 4 0 15,11 0-2-15,12-5-2 0,17-7 0 16,15-8 0-16,17-16 0 15,20-10-4-15,12-19-5 16,25 2-12-16,-6-27-17 16,15 1-4-16,-8-16 0 15,2-1-1-15</inkml:trace>
  <inkml:trace contextRef="#ctx0" brushRef="#br1" timeOffset="121753.964">4955 8816 93 0,'-15'24'41'0,"14"4"0"16,5-11 0-16,19 7-25 16,1-20-11-16,15-5 0 0,7-10-4 15,5-7 0-15,2-9-1 16,-1-2 0-16,-6-6-1 15,-10 0 2-15,-10 0-3 16,-17 3 2-16,-12 4 0 16,-16 8 0-16,-11 13 1 15,-15 11 0-15,-7 15 0 16,-3 15 2-16,-2 14-1 15,5 11 0-15,7 6 1 16,13 4-3-16,15-5 0 16,21-8 0-16,17-10 0 15,15-14-4-15,26-8-9 0,2-33-10 16,33 3-7-16,-8-25-12 15,21-6-2-15,2-16-1 16,10-4 1-16</inkml:trace>
  <inkml:trace contextRef="#ctx0" brushRef="#br2" timeOffset="128961.3762">14918 1166 42 0,'0'0'29'0,"0"0"1"0,0 0-4 16,0 0-17-16,-29 25-3 15,33 3-3-15,-5 9-1 16,5 7 0-16,-1 5 1 16,4 10 0-16,-5 1 0 15,5 8 0-15,-2-3-2 16,-3 0 1-16,4-1-1 15,-2-1 0-15,1 3-2 16,-1-2 2-16,2 2-3 16,-3 0 2-16,1 0 0 15,-4 6 0-15,-2 3 0 16,-1 4 0-16,-1-1 1 15,0 2-1-15,-2 2 2 16,0-1-1-16,2 2 1 0,-1-3-1 16,0-2 1-16,5 1-2 15,-1 4 1-15,-1 2-1 16,2 0-1-16,-2 4 2 15,-1 7-1-15,2 4 0 16,-2 8 1-16,-2-1 0 16,0 6-1-16,0 1 1 15,-1 5 0-15,1 2-1 16,0 2 0-16,4-2 0 15,-1 2 0-15,2-1 1 16,3 3-2-16,-3 5 2 16,3-1-1-16,0 2 1 15,0 2 0-15,-2-3 1 16,-1 5-2-16,0 1 1 0,-1-2 0 15,-2-5 0-15,1 4 0 16,-3-4 0-16,2 5 0 16,-2 0 0-16,3 0 1 15,-2-1-2-15,1 1 0 16,2 2-1-16,1 1 2 15,-3 1-3-15,5-2 1 16,-2 0 0-16,1 2-2 16,0-1 3-16,-1 4-1 15,0-2 1-15,-1 2-1 16,-2-2 2-16,1 4-1 15,0 0 0-15,-1 0 1 16,0 3 1-16,0-5-1 16,0 6 0-16,2-2 1 15,-2 4-2-15,0-1 0 0,0-1 0 16,-1 5 1-16,-1 2-2 15,-1-1 3-15,-1-4-4 16,-2-2 1-16,-3-2-1 16,-1 1 3-16,0-1-2 15,2-7 2-15,2-1-1 16,-4 0-2-16,2 0 3 15,3 4-1-15,3-5 1 16,2 2 0-16,2 0 0 16,0 0-2-16,0 3 1 15,1 2 1-15,-1 2-1 16,-1 3 0-16,1 4 0 15,-3 3 0-15,-1 3 0 16,-1 2 1-16,-2 2-1 0,2 1 0 16,-2-2 0-16,2 1 1 15,-2-4-2-15,3 1 0 16,-2 0 0-16,0 2-1 15,1 2 1-15,-1 3 0 16,-2 5 0-16,0 3 0 16,-1 5 1-16,0 5-1 15,-1 2 2-15,2-1-2 16,-1-2 2-16,3-9-1 15,0-8 1-15,2-4-1 16,2-11 0-16,1-13 1 16,0-14-3-16,1-15 0 15,4-63-4-15,-4 4-16 0,10 20-13 16,-4-23-3-16,1-24 0 15,-6-23 0-15</inkml:trace>
  <inkml:trace contextRef="#ctx0" brushRef="#br2" timeOffset="130860.4848">9680 2040 70 0,'7'-10'35'15,"-7"10"-2"-15,0 0 2 16,-7 17-27-16,-3 0-2 15,4 13-1-15,-5 8-1 16,-1 22-1-16,-3 16 0 0,-2 16-1 16,-2 19 0-16,-2 10 0 15,2 3-1-15,0-2 1 16,5-6-4-16,1-16 0 15,11-14-6-15,-6-31-27 16,17-17-1-16,-3-27 0 16,11-10-1-16</inkml:trace>
  <inkml:trace contextRef="#ctx0" brushRef="#br2" timeOffset="131080.4974">9572 2904 94 0,'-14'0'37'0,"14"0"0"15,0 0 1-15,9 19-33 0,3-25-2 16,12-4 0-16,9-10-1 16,14-6-2-16,8-7 1 15,11-9-3-15,9-3-1 16,-1-8-4-16,10 17-22 15,-15-18-10-15,0 11 2 16,-16-6-1-16</inkml:trace>
  <inkml:trace contextRef="#ctx0" brushRef="#br2" timeOffset="131304.5102">10278 2123 95 0,'-14'5'37'0,"-7"0"1"0,9 22-2 16,-13 6-33-16,10 18 0 15,-3 15-1-15,0 11 1 16,-1 12-1-16,1 13 1 16,-1 9-3-16,-1 0-1 15,11 1-5-15,-5-26-19 16,23 3-13-16,0-28 0 15,16-9-1-15,2-30 0 16</inkml:trace>
  <inkml:trace contextRef="#ctx0" brushRef="#br2" timeOffset="131725.5343">10410 2917 94 0,'0'0'37'16,"-6"26"-1"-16,6-26 2 15,11 13-35-15,12-13 1 16,11-2-1-16,5-11 1 16,6-4-1-16,3-5 0 15,0-3-1-15,1-9 0 16,-6 2-1-16,-12-3 0 15,-9 1-1-15,-16 4 0 16,-13 4 0-16,-13 4 0 16,-14 8-1-16,-13 9 2 15,-10 11 0-15,-3 11 0 0,0 13 0 16,0 12 0-16,8 10 0 15,5 5 0-15,13 7 0 16,10-1-1-16,15-3 0 16,16-7 0-16,14-11-1 15,17-10-1-15,11-13-1 16,20-10-1-16,7-17-2 15,10-4-2-15,-4-20-9 16,10 11-20-16,-14-18 0 16,-2 7 1-16,-18-12-1 15</inkml:trace>
  <inkml:trace contextRef="#ctx0" brushRef="#br2" timeOffset="132100.5557">11086 2847 91 0,'-29'-11'35'0,"-1"16"1"0,-9-1 2 16,7 18-29-16,-9 1-3 15,11 9-1-15,-5 5-2 16,10 6 0-16,2 2-1 15,10 1 0-15,6-7 0 16,12 0 0-16,10-15-1 16,10-7 0-16,10-16 0 15,8-17 0-15,8-14 0 16,2-17 0-16,3-11 0 15,-2-12-1-15,-3-5 1 16,-4-1-2-16,-9 3 2 16,-8 8-2-16,-10 12 2 15,-9 13-2-15,-11 19 1 0,0 21 0 16,-23 19 1-16,0 24 0 15,-3 15-1-15,-3 9 1 16,5 9-1-16,2-2 0 16,10-3-2-16,11-16 0 15,15-11-3-15,14-30-1 16,24-13-6-16,1-37-18 15,27-6-7-15,-4-30-1 16,15-4 0-16,-9-26 0 16</inkml:trace>
  <inkml:trace contextRef="#ctx0" brushRef="#br2" timeOffset="132281.5661">11925 2030 100 0,'-28'64'36'0,"-14"20"1"15,4 28-2-15,-4 7-32 16,8 9 0-16,1-1-2 15,11-4 0-15,8-9-4 16,3-24-15-16,17-6-18 16,-2-32 0-16,10-11-1 15,-5-27-2-15</inkml:trace>
  <inkml:trace contextRef="#ctx0" brushRef="#br2" timeOffset="132446.5755">11643 2724 112 0,'-8'-31'40'15,"18"17"-1"-15,2-7 0 0,5 5-37 16,22-1-4-16,9-19-12 16,28 14-23-16,3-14-4 15,23 10 1-15,0-9-2 16</inkml:trace>
  <inkml:trace contextRef="#ctx0" brushRef="#br2" timeOffset="133347.6271">9675 3778 58 0,'3'-23'35'16,"-3"23"-1"-16,6-27 1 16,-6 27-18-16,3-19-8 15,-3 19-2-15,0 0-1 0,0 0-1 16,4 25-1-16,-9 12-1 15,-7 15-1-15,-5 15 0 16,-5 12-1-16,-2 13-1 16,-5 8 0-16,1 0-1 15,-1-1-1-15,7-16-2 16,7-6-2-16,-2-31-14 15,20-4-18-15,1-32 1 16,17-11-2-16,-2-25 2 16</inkml:trace>
  <inkml:trace contextRef="#ctx0" brushRef="#br2" timeOffset="133580.6404">9690 3774 100 0,'0'0'38'0,"-10"-21"1"15,10 21-2-15,20-11-34 16,1 1 0-16,9-7-1 16,10 2-1-16,7-2 0 15,9 0-1-15,2 1-1 16,2 1-3-16,3 9-7 15,-12-9-25-15,6 14-2 16,-15-5 0-16,-4 15-1 16</inkml:trace>
  <inkml:trace contextRef="#ctx0" brushRef="#br2" timeOffset="133806.6533">9698 4217 89 0,'-13'14'37'0,"22"-3"-1"15,10-26 1-15,19-2-33 16,15-12-1-16,15-3 0 16,2-6 0-16,2 1-3 15,-2 5 0-15,-10 2-4 16,-5 21-9-16,-22-3-23 15,-10 22 0-15,-24 1-1 16,-7 19-1-16</inkml:trace>
  <inkml:trace contextRef="#ctx0" brushRef="#br2" timeOffset="133999.6643">9555 4648 91 0,'0'0'37'15,"19"3"1"-15,12-28-1 16,20-3-34-16,15-14-1 15,18-7 0-15,5-3-5 16,1-11-3-16,13 9-28 16,-15-6-2-16,0 15 0 15,-17 1-2-15</inkml:trace>
  <inkml:trace contextRef="#ctx0" brushRef="#br2" timeOffset="134467.6911">10480 4136 77 0,'-6'-10'37'0,"6"10"0"16,0 0 0-16,0 0-24 15,-13 18-6-15,7 5-1 16,-4 6-2-16,-2 9-3 15,-5 10 1-15,-1 6-2 16,-4 5 1-16,0-3-1 16,1-3 1-16,2-7-2 15,4-9 2-15,6-13 0 0,9-24 0 16,0 0 0-16,24-30 0 15,-2-10 0-15,8-13 0 16,5-8 2-16,1-11-2 16,3 0 1-16,-2 0 0 15,-1 8-1-15,-6 8 1 16,-4 14-1-16,-6 11 0 15,-5 11-1-15,-15 20 1 16,15 15-1-16,-15 18 1 16,-4 11-1-16,0 13 0 15,-2 6-1-15,1 9-1 16,2 0 0-16,2 0 0 15,1-9-3-15,9-5-1 0,4-18-4 16,18 3-19-16,-11-26-10 16,12 0 1-16,-5-26-2 15,5-2 2-15</inkml:trace>
  <inkml:trace contextRef="#ctx0" brushRef="#br2" timeOffset="135662.7593">10896 4301 85 0,'-3'14'37'0,"11"9"-1"16,-5-12 2-16,15 2-29 15,-1-8-3-15,13-4-1 0,1-9-1 16,5-6 0-16,3-9-2 15,3-2 1-15,-2-9-2 16,-4 1 1-16,-2-4-2 16,-12 1 2-16,-6 1-2 15,-11 2 0-15,-10 7 0 16,-10 5 0-16,-5 7-1 15,-12 11 1-15,-4 13-1 16,-2 11 1-16,-5 13 0 16,4 11 0-16,-2 10 0 15,7 3 0-15,9 1 0 16,10-1 0-16,13-7 0 15,11-9 0-15,15-16 0 16,12-15-2-16,13-12 1 16,12-15-1-16,5-10 0 0,5-10-1 15,2-6 0-15,-5-4 0 16,-6 3-1-16,-10 4 2 15,-9 7-1-15,-11 8 3 16,-13 9 0-16,-19 15 0 16,0 0 2-16,-5 18 0 15,-14 7 0-15,1 13-1 16,-5 4 1-16,-2 9-2 15,4 1 2-15,4-1-2 16,2-3 1-16,2-9-1 16,5-8 2-16,8-11-1 15,0-20 0-15,13-3-1 16,-1-19 1-16,3-13 0 15,1-9 0-15,2-8 0 0,3-8 0 16,-3 0 0-16,0 0 0 16,-2 6 0-16,1 5-1 15,-6 10 1-15,6 9-1 16,-3 7 0-16,4 12 0 15,-1 6 0-15,4 6 0 16,6 5 1-16,3 2-1 16,3 0 0-16,4 0 1 15,0-1-1-15,4-1 0 16,-3-1 0-16,-4-4 0 15,-5-1 0-15,-7 1 0 16,-7-2 0-16,-15 1 0 16,10-5 0-16,-10 5 1 0,-18-5-1 15,0 4 0-15,-4 2 0 16,-5 4 0-16,-6 8 1 15,1 4-1-15,-2 8 1 16,2 10-1-16,0 4 0 16,5 5 0-16,5 3 0 15,8-1 1-15,7-2-1 16,10-7 0-16,9-7 0 15,9-11 0-15,5-12 1 16,8-16 0-16,2-7-1 16,2-13 1-16,-1-7 1 15,-3-8-1-15,-7-4 0 16,-6 0-1-16,-3 3 1 15,-9 5-1-15,-4 7 1 16,-7 14-1-16,2 19 0 16,-13 2-1-16,1 23 0 0,2 20 1 15,-1 17-2-15,-2 15 2 16,5 15-2-16,-1 8 2 15,6 8-2-15,0-3 3 16,2-5-2-16,0-7 2 16,-5-11-1-16,-3-11 1 15,-7-15-1-15,-9-16 2 16,-8-13-2-16,-7-13 0 15,-4-15-1-15,-4-10 0 16,-1-13 0-16,4-12-4 16,2-18-2-16,20 2-10 15,-2-24-8-15,28 11-16 0,0-11 2 16,25 7-3-16,3-8 2 15</inkml:trace>
  <inkml:trace contextRef="#ctx0" brushRef="#br2" timeOffset="136353.799">12464 4103 89 0,'0'0'37'0,"-17"-1"-1"16,17 1 3-16,-21 12-32 15,14 0-1-15,-3 4-1 16,3 9-2-16,-2 7-1 16,5 9 0-16,-3 4 0 15,5 6-1-15,2-2 0 16,0 2 0-16,3-7 0 15,4-7-1-15,3-14 2 0,5-13-1 16,5-15 0-16,4-15-1 16,4-13 1-16,2-10 1 15,2-10-1-15,-1-8 0 16,-2-2 0-16,-1 2 0 15,-5 7 0-15,-3 9 0 16,-5 11-1-16,-6 13-1 16,-9 21 1-16,6 15 0 15,-9 26-1-15,-1 19 0 16,-3 22 0-16,-1 16 0 15,-2 15 0-15,-1 9 0 16,-3 4 2-16,-3 1-2 16,-4-5 2-16,-7-8 0 15,-5-17 0-15,-4-13 0 0,-8-18 1 16,-7-19-2-16,-2-19 0 15,-7-20-1-15,5-21-1 16,-1-21-3-16,11-8-7 16,-2-36-10-16,27 1-16 15,-3-23-2-15,24-2-2 16,8-15 1-16</inkml:trace>
  <inkml:trace contextRef="#ctx0" brushRef="#br2" timeOffset="137118.8428">9535 5246 60 0,'2'-15'34'15,"-8"-8"2"-15,1 8-2 16,-13-8-22-16,9 10-1 16,-12-10-5-16,2 11 1 15,-9 0-3-15,-2 10 1 16,-6 8-1-16,-2 16-2 15,-4 16 0-15,2 20 0 16,-4 19 0-16,1 21 0 16,5 20 2-16,1 13-2 15,9 8 0-15,4 0 0 16,10-5-1-16,4-12 0 15,10-15-2-15,10-24-1 0,11-15-8 16,-6-36-16-16,18-11-11 16,-7-23-1-16,6-8-2 15,-11-21 2-15</inkml:trace>
  <inkml:trace contextRef="#ctx0" brushRef="#br2" timeOffset="138403.9163">8864 6000 113 0,'0'0'39'0,"-14"-4"1"16,27 6-1-16,4-11-36 16,14-1 0-16,10-4-1 15,9 2 1-15,2-1-3 0,6 2 1 16,-2 2 1-16,0 5-1 15,-7 5 0-15,-4 3-1 16,-10 7 1-16,-6 4-1 16,-11 7 2-16,-4 8-1 15,-12 3-1-15,-3 7 0 16,-7 4 0-16,-5 1 0 15,-4 4 0-15,0-7 0 16,-2-2 0-16,1-12 0 16,1-5 0-16,3-11 0 15,14-12 0-15,-10-14 0 16,15-14 0-16,3-10 1 15,4-12-1-15,7-9 0 0,3-6-1 16,2 0 2 0,3 2-2-16,-3 7 2 0,2 7-3 15,-3 12 3-15,-1 11-3 16,-1 12 3-16,-1 6-1 15,0 10 0-15,0 6 0 16,2 5-1-16,1 2 1 16,3 2-1-16,0 3 3 15,2-2-3-15,0 0 3 16,0-1-3-16,-2-3 3 15,-2-3-2-15,-6-1 3 16,-4-2-3-16,-14-8 0 16,7 17 0-16,-16-4 0 15,-9 3 0-15,-4 3 0 0,-7 9 0 16,0 3 0-1,-3 4 0-15,4 2 0 0,4-2 0 16,10 1 0-16,6-6 0 16,10-6 0-16,11-10 0 15,10-8 0-15,11-9 0 16,6-14 0-16,8-7 0 15,0-10 0-15,2-10 0 16,-2-2 0-16,-9-4 0 16,-10 1 0-16,-8 1 0 15,-13 6-2-15,-9 4 4 16,-12 10-5-16,-7 7 4 15,-2 7-4-15,-2 8 4 16,0 10-1-16,4 6-1 16,4 5 2-16,10 3-2 0,8 0 3 15,13-2-3-15,9-3 3 16,9-5-2-16,8-2 2 15,5-9-2-15,4-1-2 16,0-3 2-16,-3-2-2 16,-6 1 2-16,-8 2-2 15,-5 2 2-15,-12 7 1 16,-6 8-1-16,-10 8 2 15,-6 11-2-15,-6 9 3 16,-8 5-3-16,2 6 0 16,-3 3 0-16,4-2 0 15,3-8 0-15,3-10 0 16,11-12 0-16,0-21 0 15,25-3 0-15,0-23 0 0,6-12 0 16,3-8 0-16,4-7 0 16,-2-4 0-16,-1 2 0 15,-8 7 0-15,-5 8 0 16,-11 12 0-16,-3 13 0 15,-8 15 0-15,0 0 0 16,-15 22 0-16,7 2 0 16,0 0 0-16,5 0 0 15,7-2 0-15,10-8 0 16,8-11 0-16,12-6 0 15,7-9 0-15,3-6 0 16,5-4 0-16,-4-1 0 16,-2 2 0-16,-6 3 0 15,-11 5 0-15,-8 6 0 0,-18 7 0 16,11 18 0-16,-17 1 0 15,-1 8 0-15,-5 6 0 16,1 1 0-16,6 4 0 16,-1-10-9-16,17 7-8 15,-7-23-5-15,23 8-7 16,-7-23-12-16,24-2 0 15,-1-13 0-15,17-6 2 16</inkml:trace>
  <inkml:trace contextRef="#ctx0" brushRef="#br2" timeOffset="139378.972">11657 5680 85 0,'4'-23'34'0,"-7"1"3"15,3 22-1-15,-4-15-30 16,2 27 0-16,-6 6-2 16,2 15 0-16,-3 12 1 15,1 15-1-15,1 10-1 16,-2 10 0-16,-2 3 0 15,5-3 0-15,1-2 0 16,3-9-2-16,2-10-1 16,2-12 0-16,0-16 1 0,1-13-1 15,-3-18 1-15,14-12-1 16,-7-18 1-16,-1-9 0 15,0-14 0-15,-2-11-1 16,1-10-1-16,-3-6 2 16,-2-6-2-16,4 1-1 15,-2 2 1-15,0 7 0 16,5 5-1-16,5 10 0 15,4 7 3-15,9 14-3 16,5 9 2-16,3 11 1 16,6 8-1-16,0 9 0 15,-1 8 0-15,-1 6 1 16,-4 10-1-16,-10 8 0 15,-10 6 0-15,-11 10 0 0,-10 6 0 16,-8 3 1-16,-13 4 1 16,-5 0-1-16,-2-4 1 15,2-7-1-15,3-8 0 16,10-11 0-16,9-11 1 15,12-17-2-15,14-1-2 16,9-14 2-16,10-2-2 16,7-2 3-16,1 2-3 15,1 3 2-15,-5 10 0 16,-8 11 0-16,-10 11 2 15,-12 12-2-15,-12 10 2 16,-12 8-2-16,-10 6 2 16,-10 2-2-16,-7 1 0 15,-4-3 1-15,2-8-1 16,-1-7-1-16,9-7-1 0,7-14-1 15,14-8-3-15,17-10-6 16,10-18-9-16,5-17-9 16,27 1-10-16,-4-15 2 15,18 2-1-15</inkml:trace>
  <inkml:trace contextRef="#ctx0" brushRef="#br2" timeOffset="139793.9958">12224 5928 100 0,'-5'15'37'15,"-11"-3"2"-15,7 10-2 16,-9-3-30-16,7 10-1 16,-1 3-2-16,5 7 0 0,0 0-2 15,2-1 1-15,5-2-2 16,6-4 1-16,4-7-1 15,6-7 0-15,8-13 0 16,2-7-1-16,4-13 1 16,7-7 0-16,0-10-1 15,-3-5 0-15,0-3 1 16,-7-3-1-16,-3 1 0 15,-6 7 0-15,-3 6 0 16,-7 5 0-16,-3 12 1 16,-5 12-1-16,-5 12 0 15,-2 12 0-15,-2 9-1 16,0 9 1-16,-2 5-1 0,2 3 0 15,3 1-1-15,3-4-1 16,4-5-2-16,3-13-2 16,13-2-10-16,-17-27-10 15,34 2-10-15,-11-17-2 16,7-7 0-16,-4-14 2 15</inkml:trace>
  <inkml:trace contextRef="#ctx0" brushRef="#br2" timeOffset="140169.0172">12770 5906 108 0,'0'0'37'16,"-17"13"2"-16,11 10-3 16,-6-1-32-16,5 12 0 0,-4-3 0 15,5 6-1-15,-2-3-1 16,5 3 1-16,-1-7-2 15,4-2 1-15,-1-8-1 16,3-6 0-16,-2-14 0 16,13 0-1-16,-3-14 1 15,4-7-1-15,1-11 1 16,5-3-1-16,-1-5 1 15,2 0-1-15,-1 3 0 16,0 5 0-16,-4 5 1 16,-2 10-1-16,-4 12 0 15,-10 5 0-15,12 19-1 16,-10 7 1-16,-1 10-2 15,0 1-1-15,4 10-3 0,1-6-2 16,17 6-11-16,-15-22-10 16,25 4-11-16,-4-22 1 15,15-6 0-15,-5-15 1 16</inkml:trace>
  <inkml:trace contextRef="#ctx0" brushRef="#br2" timeOffset="140498.0361">13317 5875 111 0,'-26'20'38'16,"-12"-2"2"-16,6 13-2 16,-9-1-32-16,12 4-2 15,4-2-2-15,8-1 0 16,9-6 0-16,13-6-1 0,13-7-1 15,10-9 1-15,8-5-1 16,5-3 0-16,0-4 0 16,-4 3 1-16,-4 2-1 15,-9 5 0-15,-12 10 0 16,-12 7 0-16,-15 7-1 15,-8 6 1-15,-6 4-1 16,-5 2 0-16,2-1-1 16,-2-3-2-16,10 0-5 15,-2-21-11-15,27 7-12 16,-1-19-8-16,17-3 1 15,5-18-1-15</inkml:trace>
  <inkml:trace contextRef="#ctx0" brushRef="#br2" timeOffset="140860.0568">13517 6056 97 0,'0'0'37'16,"-6"13"2"-16,12 0-2 15,-6-13-28-15,15 7-5 16,5-13 0-16,11-3-1 15,5-4-1-15,5-6 0 16,0-5 0-16,1-1-1 16,-5-2-2-16,-6 0 3 15,-10 2-4-15,-13 5 4 16,-11 6-3-16,-12 7 2 15,-12 10-1-15,-6 9 1 0,-11 11 1 16,-4 12-3-16,1 7 3 16,3 7-3-16,2 3 3 15,12 0-1-15,11-3-2 16,13-9 0-16,18-8-2 15,15-17-3-15,25-5-9 16,-4-30-13-16,31 1-11 16,-7-20 0-16,14-4-2 15,-8-11 3-15</inkml:trace>
  <inkml:trace contextRef="#ctx0" brushRef="#br2" timeOffset="141679.1036">9031 7056 110 0,'-10'20'39'0,"5"-6"0"16,3 14-1-16,-12 8-34 15,8 14-3-15,-1 3 1 16,-4 10-2-16,1 3 1 16,-1-2-2-16,4-2-1 15,0-12-3-15,12-8-6 16,-8-26-23-16,20-11-5 15,-1-25 1-15,15-9-2 16</inkml:trace>
  <inkml:trace contextRef="#ctx0" brushRef="#br2" timeOffset="141848.1133">8989 6790 112 0,'-39'-6'39'16,"-4"8"0"-16,10 18-2 15,3 5-36-15,12-3-4 16,21 7-7-16,5-13-25 15,26 4-3-15,5-11 1 16,24 4-2-16</inkml:trace>
  <inkml:trace contextRef="#ctx0" brushRef="#br2" timeOffset="142215.1343">9664 7009 97 0,'-23'14'36'0,"3"6"1"0,-13-3 0 16,3 11-29-16,-7-5-2 15,5 5 0-15,0-1-2 16,9 4-3-16,4-7 2 16,9 3-3-16,10-10 2 15,10-2-3-15,12-9 2 16,11-4 0-16,6-3 0 15,4-3 1-15,-1 5-1 16,-2 3 0-16,-7 10-1 16,-9 5 2-16,-13 11-2 15,-13 7-1-15,-14 7 2 16,-7 6-2-16,-8-2 2 15,-7-5 0-15,4-5-1 0,0-8-1 16,7-7-1-16,5-16-5 16,22-7-11-16,-9-15-12 15,25-4-10-15,1-13 0 16,10-4-3-16,2-8 3 15</inkml:trace>
  <inkml:trace contextRef="#ctx0" brushRef="#br2" timeOffset="145022.2948">8947 8074 48 0,'0'0'33'15,"1"-11"-1"-15,-1 11 2 16,0 0-20-16,-5-20-5 15,5 20-1-15,-2-10-2 16,2 10 0-16,0 0-2 16,0 14 1-16,-3 5-2 15,4 14-1-15,-4 9 1 16,-1 17-2-16,-4 13 0 15,1 9 1-15,-3 5-2 16,-1 1 1-16,0 1 0 16,4-8-2-16,6-11-2 15,3-23-5-15,16-7-27 16,-1-26-1-16,10-11 0 0,0-17-3 15</inkml:trace>
  <inkml:trace contextRef="#ctx0" brushRef="#br2" timeOffset="145254.3081">9208 8470 88 0,'-12'-2'37'0,"10"13"0"15,-11 1 0-15,9 4-32 16,-6 9-2-16,7 7 0 15,-3 3-2-15,3 5 0 16,0 0-1-16,1-2-1 16,10-1-1-16,-2-16-5 0,15-2-29 15,-6-18-1-15,9-6 1 16,0-20-3-16</inkml:trace>
  <inkml:trace contextRef="#ctx0" brushRef="#br2" timeOffset="145421.3176">9281 8092 95 0,'-26'-11'37'0,"-3"2"2"16,13 9-4-16,-4 6-33 15,20-6-4-15,16-3-12 16,6-7-21-16,13 9-2 15,1-2-1-15,12 4 0 16</inkml:trace>
  <inkml:trace contextRef="#ctx0" brushRef="#br2" timeOffset="145756.3368">10087 7878 65 0,'-23'-39'40'0,"1"9"-3"16,-12-1 1-16,4 23-11 0,-10-1-22 15,6 18 0-15,-5 12-1 16,4 20-2-16,0 16 0 15,4 12-1-15,3 13-1 16,7 7 1-16,5 5-1 16,6 1-1-16,5-4 1 15,7-9-1-15,5-9-1 16,5-11-2-16,6-11-3 15,-4-26-14-15,14-1-16 16,-14-21-1-16,4-3-1 16,-9-14 1-16</inkml:trace>
  <inkml:trace contextRef="#ctx0" brushRef="#br2" timeOffset="145938.3472">9620 8514 95 0,'-26'-11'38'0,"26"11"1"15,-20-9-2-15,20 9-31 16,15-13-2-16,9 0-2 15,12-8-1-15,9-3-1 16,11-3-2-16,3-6-6 16,14 10-28-16,-13-4-2 15,4 12-1-15,-14 0-1 16</inkml:trace>
  <inkml:trace contextRef="#ctx0" brushRef="#br2" timeOffset="146629.3864">10471 7849 83 0,'0'0'38'0,"0"0"-2"16,-13-1 1-16,13 1-29 15,-11 13 0-15,7-1-2 16,0 9-1-16,2 4-3 15,-2 14 0-15,2 6 0 16,0 9-2-16,-3 11 1 16,1 8-1-16,-5 9 0 15,1 5 0-15,0-1 0 16,-2-3-1-16,1-5 1 15,0-8-2-15,7-9-3 16,0-29-14-16,12-4-18 16,-10-28-2-16,20 2 0 15,-12-22-1-15</inkml:trace>
  <inkml:trace contextRef="#ctx0" brushRef="#br2" timeOffset="146832.3983">10234 8436 97 0,'-23'-9'40'0,"23"9"1"15,-14 0-2-15,14 0-31 16,17-3-5-16,4-2 0 16,7-4-2-16,9-3 0 15,6-1-2-15,5-9-3 16,13 9-11-16,-11-14-22 15,12 15-4-15,-14-6 1 16,2 13-2-16</inkml:trace>
  <inkml:trace contextRef="#ctx0" brushRef="#br2" timeOffset="147102.4138">10830 8328 98 0,'-29'16'40'16,"17"6"0"-16,-11 0-1 15,3 14-36-15,1 4 0 16,3 9 0-16,-1 1-3 0,7 1 0 15,5-1-2-15,5-14-1 16,13-2-7-16,-13-34-23 16,33 15-6-16,-9-30-1 15,10-6 0-15</inkml:trace>
  <inkml:trace contextRef="#ctx0" brushRef="#br2" timeOffset="147275.4234">10764 8051 96 0,'-32'-16'38'0,"15"16"-1"16,-4 2 0-16,11 12-38 16,10 2-1-16,9-5-10 15,19 7-25-15,-4-4 1 0,13 6-2 16,-3-11 1-16</inkml:trace>
  <inkml:trace contextRef="#ctx0" brushRef="#br2" timeOffset="147644.4448">11090 8365 87 0,'-3'32'38'0,"-11"-4"1"16,5 8 0-16,-10-8-32 16,5 8-2-16,-2-7-1 15,2 3-1-15,5-6-1 16,3-6 0-16,3-6-1 0,3-14 1 15,12 4-1 1,4-18-1-16,6-13 1 0,6-6 0 16,1-10 0-16,4-4-1 15,0-4 1-15,-1 3-1 16,-2 4 1-16,-8 8-1 15,-6 10 1-15,-2 8-1 16,-14 18 0-16,15 5 0 16,-14 15 0-16,-3 11 0 15,-2 6-2-15,2 7 1 16,3 3-2-16,1-1-2 15,10-1-2-15,3-19-9 16,26 9-12-16,-4-26-11 16,19-2 0-16,0-20 0 15,12-3 2-15</inkml:trace>
  <inkml:trace contextRef="#ctx0" brushRef="#br2" timeOffset="148034.4671">11872 8280 98 0,'-26'3'39'0,"-16"1"1"16,5 14-1-16,-15 6-35 15,10 4-1-15,4 2 0 16,8 4-1-16,5-1 0 16,13-2-1-16,10-6 1 15,10-5-2-15,9-10 1 16,7-7 0-16,6-10 0 15,4-10-1-15,0-4 1 16,-1-7-1-16,-4-3 0 0,-2 0 0 16,-4 3 0-16,-7 5 0 15,-2 6 0-15,-14 17-1 16,10-5 1-16,-9 21-1 15,-4 13 1-15,-3 12 0 16,-3 11 0-16,-2 9 0 16,-2 7 1-16,-4 5 0 15,-4-1 0-15,-3-4 0 16,-4-4-1-16,-5-7-1 15,-2-7-4-15,-17-17-11 16,15 6-13-16,-25-21-12 16,6 2 0-16,-8-15-1 15,1 0 0-15</inkml:trace>
  <inkml:trace contextRef="#ctx0" brushRef="#br2" timeOffset="148813.5117">9311 8660 29 0,'3'-16'30'0,"0"3"1"16,-2 2-1-16,-1 11-18 0,0-28 5 16,6 13-13-16,-6-2-2 15,2 1 1-15,-1 1 0 16,-1 15 0-16,1-21 3 15,-1 21-1-15,0 0 1 16,0 0 0-16,0 0-1 16,0 0 0-16,-19 15-2 15,11 0 0-15,-5 2-1 16,0 4 0-16,-6 2-1 15,3 5 0-15,-2 2 1 16,4 0-1-16,0 0 0 16,2-4 0-16,7-2 0 15,1-4 0-15,4-5 0 0,0-15 0 16,0 0 0-16,14 1 0 15,-5-18 0-15,1-5 1 16,-5-8-1-16,5-6 0 16,-3-2 0-16,-1-1 0 15,-1 0 0-15,-3 6-1 16,1 8 0-16,-4 9-1 15,1 16-1-15,0 0-4 16,-4 25-13-16,-6-7-15 16,17 14-5-16,-6-6-1 15,10 7 0-15</inkml:trace>
  <inkml:trace contextRef="#ctx0" brushRef="#br2" timeOffset="149889.5732">12673 7924 73 0,'-2'-11'37'0,"-4"-2"-2"15,6 13 3-15,-14-15-32 16,14 15-1-16,0 0-1 15,-3 29-1-15,0 1 0 16,2 13-1-16,-2 10-1 16,1 8 0-16,-1 9-1 15,-2 6-1-15,0 3 0 16,0-5-1-16,6-5-3 15,-4-15-3-15,17-1-29 16,-13-20 0-16,13-7 0 0,-14-26-1 16</inkml:trace>
  <inkml:trace contextRef="#ctx0" brushRef="#br2" timeOffset="150085.5841">12516 8449 93 0,'-14'4'38'16,"-1"-8"-1"-16,15 4 2 15,12-5-36-15,10-8-1 16,10-9-2-16,11-7-2 16,14-1-3-16,3-23-19 15,19 6-14-15,-6-9 1 16,8 8-2-16,-13-8 1 0</inkml:trace>
  <inkml:trace contextRef="#ctx0" brushRef="#br2" timeOffset="150497.608">13248 7695 90 0,'-22'10'38'16,"7"15"0"-16,-10-5 0 15,5 16-34-15,0 1-1 16,8 10 1-16,-2 7-2 15,2 10 1-15,1 3-1 16,1 4-1-16,5 1 0 16,0 0-1-16,1-5 1 15,4-4-2-15,2-15 2 0,2-9-1 16,4-15 0-16,4-11 1 15,4-18-1-15,5-10 0 16,0-9 1-16,2-9 0 16,0-4-1-16,3 0 0 15,-7 1 1-15,5 5-1 16,-11 9 1-16,4 11-1 15,-6 11 0-15,-4 12 1 16,-2 10-2-16,-3 13 1 16,-1 6-1-16,0 4-2 15,8 3-2-15,-2-7-2 16,17 6-15-16,-8-22-17 15,21-2-1-15,-3-21 0 16,13-4 0-16</inkml:trace>
  <inkml:trace contextRef="#ctx0" brushRef="#br2" timeOffset="150865.6289">13661 8291 85 0,'-13'21'39'0,"0"-7"-1"15,18 4 1-15,-5-18-34 16,27 16-1-16,7-18 0 16,9-6-1-16,6-6-1 15,2-3-1-15,-1-5 0 16,-6-3 0-16,-8 1-1 15,-11-1 0-15,-13 3 0 0,-11 4 0 16,-15 4-1-16,-9 7 1 16,-13 7 0-16,-8 10 0 15,-8 10 1-15,-2 13 0 16,3 10 0-16,7 10 0 15,10 1 1-15,14 1-1 16,19-9 0-16,18-7-1 16,25-15-3-16,13-23-9 15,27 3-18-15,-5-27-10 16,15-2 0-16,-9-12-2 15</inkml:trace>
  <inkml:trace contextRef="#ctx0" brushRef="#br2" timeOffset="151632.6729">9159 9217 80 0,'-1'-19'37'16,"1"19"-1"-16,-5-24 1 15,5 24-30-15,0 0-1 16,-5 14-1-16,-2 13-1 15,4 18-1-15,-5 17 1 16,2 15-1-16,-4 20-1 0,-2 16 0 16,-7 13 0-16,1 1-1 15,-5 0-2-15,2-5 2 16,0-9-3-16,3-16 0 15,5-15-3-15,0-27-3 16,18-8-20-16,-5-33-9 16,12-14-1-16,-3-23-1 15,7-8 3-15</inkml:trace>
  <inkml:trace contextRef="#ctx0" brushRef="#br2" timeOffset="151857.6858">8814 9865 111 0,'-22'8'40'0,"-4"-1"1"15,17 14-1-15,0-6-35 16,15 0-1-16,10-7-1 16,11-3-1-16,13-9 0 15,10-4-1-15,15-9-1 16,10-9-1-16,10-4-2 15,-1-4-2-15,12 4-4 16,-13-13-18-16,5 19-15 16,-18-4 2-16,-9 17-2 15,-20-1 2-15</inkml:trace>
  <inkml:trace contextRef="#ctx0" brushRef="#br2" timeOffset="152253.7084">9387 10049 109 0,'4'20'38'16,"-4"-20"2"-16,24 20-10 16,-3-26-26-16,13-2 1 15,3-10-1-15,4-3-1 16,-1-6-1-16,2-3 0 15,-8-1-1-15,-5-1 0 16,-7 1 0-16,-10 2-1 16,-11 5 1-16,-9 5-1 15,-10 4 0-15,-8 7 1 16,-7 9-1-16,-4 10 0 15,-4 7 0-15,-2 9 1 16,2 10-1-16,4 4 1 0,6 6-1 16,8 4 1-16,8-1 0 15,11-4 0-15,11-2-1 16,12-10-1-16,14-7-1 15,8-9 0-15,11-10-3 16,5-16-5-16,16 5-16 16,-13-23-13-16,9 2-1 15,-10-12 0-15,-1 2 1 16</inkml:trace>
  <inkml:trace contextRef="#ctx0" brushRef="#br2" timeOffset="152826.7412">10034 9893 104 0,'-20'14'39'0,"5"17"1"15,-9-6-1-15,10 11-34 16,-7-1-1-16,6 6 0 16,0 3-2-16,3 0 1 15,3-4-3-15,1-4 2 16,6-6-3-16,0-6 2 15,4-8-2-15,-2-16 2 16,11 1-1-16,1-15 0 16,2-10 1-16,3-7-1 15,-1-8 2-15,3-4-2 16,-1-4 1-16,0-4-1 15,-1 7 0-15,-3 4 0 16,-1 7 0-16,-2 5 0 0,-1 11 0 16,-10 17 0-16,15-11 1 15,-15 11-1-15,10 24 0 16,-5-3 0-16,-1 3 0 15,3 1 0-15,0-3 0 16,5 1 0-16,3-12 0 16,5-5 1-16,4-12-1 15,6-5 0-15,4-14 0 16,1-7 0-16,3-5 1 15,-5-4-1-15,0 1 0 16,-4 1 1-16,-5 8-1 16,-7 3 0-16,-5 15 1 15,-12 13-1-15,0 0 1 16,8 30-1-16,-13 8 1 15,1 9-1-15,-1 8 0 0,-3 8 0 16,3-1 0-16,-1 0-3 16,9-5-2-16,-3-17-8 15,17 4-10-15,-11-32-10 16,17 1-8-16,-4-19 0 15,13-4-2-15</inkml:trace>
  <inkml:trace contextRef="#ctx0" brushRef="#br2" timeOffset="153818.798">10891 9886 76 0,'0'0'35'15,"0"0"0"-15,0 0 1 16,-17 18-29-16,9 5-1 15,-8 5 0-15,6 14-1 16,-7 4-1-16,2 9 0 16,-2 3-1-16,5 5 0 15,-3-5-1-15,5-3 0 0,2-10-1 16,1-6 1-16,1-10-2 15,5-11 2-15,1-18-1 16,0 0 0-16,0 0-1 16,1-20 1-16,2-5 1 15,0-10-3-15,-2-7 2 16,3-5-1-16,-1-6 2 15,3-2-2-15,0-2 1 16,3 3-1-16,4 3 0 16,2 7 1-16,5 8-1 15,2 6 1-15,3 10-1 16,1 8 0-16,0 10 0 15,0 4 0-15,-2 4 0 16,2 8 0-16,-4 5 0 0,-4 4 0 16,-2 4-1-16,-4 2 1 15,-4 5 0-15,-3 0 0 16,-5 1 0-16,-6-1 0 15,-3-3 0-15,-4-2-1 16,-2-7 1-16,-5-3-1 16,2-6 1-16,-6-3-2 15,5-5 2-15,-4-2 0 16,3-2-1-16,0 1 1 15,2 4-1-15,-1 3 2 16,1 11-2-16,-4 8 3 16,0 15-3-16,-4 9 1 15,-2 16-1-15,-2 5 2 16,1 6-1-16,0 2 0 15,5-4-1-15,5-10-3 0,12-9-3 16,-1-29-13-16,32-3-8 16,-7-29-10-16,21-13-1 15,0-21-2-15,11-10 1 16</inkml:trace>
  <inkml:trace contextRef="#ctx0" brushRef="#br2" timeOffset="154959.8632">11169 10090 95 0,'0'0'37'15,"0"0"2"-15,19 6-3 16,-6-15-32-16,12 1-1 16,3-7 0-16,9 1 0 15,2-6-1-15,3 0 0 16,-3 0-1-16,-1-1 0 15,-5-1 0-15,-4 0 0 16,-10 1 0-16,-7 1 0 16,-8 0 0-16,-9 5 0 15,-8 1-1-15,-5 5 1 16,-7 8-1-16,-5 7 0 15,-5 10 1-15,-2 9 0 16,0 11-1-16,1 2 1 0,6 5 0 16,9 3 1-16,9-4-2 15,13-6 1-15,13-8 0 16,12-10-2-16,15-11 1 15,10-10-1-15,10-8-2 16,1-12 0-16,5 1-1 16,-6-8-1-16,2 3 0 15,-13-2-1-15,-6 6 1 16,-12 1 1-16,-8 9 2 15,-9 5 0-15,-15 8 3 16,0 0 1-16,-1 24 1 16,-7 3 0-16,-7 2 1 15,2 6-1-15,-2 1 0 0,6 5-1 16,-3-7 0-16,9-3 0 15,1-8-1-15,5-7-2 16,-3-16 2-16,14 2 0 16,-4-15 0-16,4-9 0 15,0-9 0-15,-2-5-1 16,1-7 0-16,-2-1 1 15,2 1 0-15,-1 1-2 16,-3 4 2-16,-1 6-2 16,1 5 2-16,2 9-2 15,0 8 2-15,3 6-2 16,5 5 1-16,3 4 1 15,3 5-1-15,4 3-1 16,3-3 1-16,6 2 0 16,-3-2 0-16,1-2-1 0,-7-1 1 15,-2 0 0-15,-5-4 0 16,-9-3 0-16,-13 0 0 15,0 0 0-15,0 0 0 16,-14-12 0-16,-5 11 1 16,-4 2-1-16,-4 5 1 15,0 9 0-15,-6 3 0 16,3 11 0-16,-1 4 1 15,5 7-1-15,7-1 0 16,5 1-1-16,9-4 1 16,10-6 0-16,12-12-1 15,11-11 1-15,8-10-1 16,8-13 0-16,3-11 1 15,2-9-1-15,-1-9 1 0,-4-2-1 16,-6 2 0-16,-10 0 0 16,-8 7 1-16,-7 6-1 15,-6 11 0-15,-6 8 1 16,-1 13-1-16,-10 19 0 15,1 9 0-15,-1 10 1 16,3 5-1-16,0 8 0 16,5 2-1-16,6-5-1 15,6-6-1-15,9-19-4 16,12-4-4-16,0-33-7 15,26 1-10-15,-10-31-8 16,16-3-3-16,-5-23-1 16,8-4 2-16</inkml:trace>
  <inkml:trace contextRef="#ctx0" brushRef="#br2" timeOffset="155139.8733">12937 9428 98 0,'-41'57'40'15,"4"25"1"-15,-7-2-3 16,8 11-33-16,8-2-1 15,10-2-2-15,9-6-2 16,5-11-3-16,13 0-15 16,-9-28-21-16,14-6 0 15,-6-21-2-15,5-8 1 16</inkml:trace>
  <inkml:trace contextRef="#ctx0" brushRef="#br2" timeOffset="156011.9233">12655 9888 107 0,'-16'1'41'0,"21"10"0"16,-5-11 0-16,25-8-37 16,-1 4-1-16,11 0 0 15,6-2-1-15,4-2 0 16,2-3-1-16,2 2 0 15,-7 1-1-15,-5 2 1 16,-5 3 0-16,-7 3-1 16,-6 2 1-16,-7 6 0 15,-9 6-1-15,-5 7 1 0,-3 3 0 16,-5 7-1-1,-4 6 1-15,-3 3 1 0,1 1-2 16,2-2 0-16,2-2 0 16,7-2 0-16,5-11 0 15,10-8 0-15,7-10 0 16,7-10 0-16,8-8 0 15,5-9 0-15,0-8 0 16,3-7 0-16,-3-1 0 16,-2-2 0-16,-7 2 0 15,-5 6 0-15,-8 5 0 16,-4 5 0-16,-11 21 0 15,0 0 0-15,0 0 0 16,-14 22 0-16,3 4 0 16,3 4 0-16,-3 7 0 0,4 1 0 15,2-2-3-15,6-5-1 16,8-2-2-16,0-14-1 15,13 0-6-15,-5-20-1 16,21 8-7-16,-15-27-14 16,17 8-4-16,-12-15 0 15,6 8 8-15,-6-2 32 16,-9-1 5-16,3 14 4 15,-20-8 8-15,11 22 15 16,-13-2 4-16,-7 17 3 16,-4-1-7-16,4 10-28 15,-2 5-1-15,2 7-3 16,0 2 1-16,4 2 0 15,3-4-1-15,4 0 0 0,3-5-1 16,3-5 1-16,-1-7-2 16,1-10 2-16,4-10-1 15,-1-9 1-15,-3-8 0 16,-4-10 0-16,-2-8 1 15,-3-9-2-15,0-8 2 16,0-4-1-16,-1-4 1 16,2 4-1-16,3 0 0 15,0 7-1-15,5 5 1 16,3 11-2-16,4 8 0 15,-1 7-1-15,8 9-1 16,-1-2-3-16,11 13-6 16,-7-17-3-16,17 17-11 15,-11-15-15-15,7 6 0 0,-7-7 1 16,-1 7 1-16</inkml:trace>
  <inkml:trace contextRef="#ctx0" brushRef="#br2" timeOffset="156349.9427">13948 9945 98 0,'-8'32'39'15,"-4"-14"2"-15,17 4-2 16,-5-22-32-16,24 8-3 16,3-11-1-16,8-4 0 15,3-9-2-15,6-5 0 16,-1-6 0-16,0-5-1 15,-10-1 0-15,-6-2-1 16,-16 2 1-16,-8 5 1 0,-15 5-1 16,-10 7 1-16,-8 11 1 15,-8 16-1-15,-4 10 1 16,2 15 0-16,0 9 0 16,10 11 1-16,8 1-1 15,13 0 1-15,11-3-3 16,11-10 0-16,16-9-2 15,9-23-5-15,20-1-9 16,-9-37-10-16,26 7-10 16,-9-25-7-16,6-8-2 15,-7-14 2-15</inkml:trace>
  <inkml:trace contextRef="#ctx0" brushRef="#br0" timeOffset="161655.2462">16037 1339 71 0,'16'-14'37'0,"-16"14"-2"16,20 1 2-16,-20 16-28 15,-11 11-4-15,7 14 3 16,-17 7-4-16,2 15-1 16,-6 12-1-16,-3 10-1 15,-7 11 1-15,-2 11-2 16,-1 3 0-16,-2 2-1 15,2-2 1-15,5-17-3 16,7-8-5-16,-1-25-29 16,24-15 1-16,-1-28 0 15,18-11-2-15</inkml:trace>
  <inkml:trace contextRef="#ctx0" brushRef="#br0" timeOffset="161887.2593">15905 2071 91 0,'-9'-11'37'16,"9"21"1"-16,0-10-1 16,13 6-32-16,3-9-3 15,17-2-1-15,10-9 1 16,8-2-1-16,8-9-1 15,9-9-2-15,5 2-1 16,-3-13-6-16,7 5-27 16,-14-6 0-16,2 4-1 15,-14-2 0-15</inkml:trace>
  <inkml:trace contextRef="#ctx0" brushRef="#br0" timeOffset="162117.2726">16653 1400 99 0,'-28'14'37'0,"8"16"2"15,-13 9-2-15,9 9-33 16,-9 22-1-16,4 13 0 16,-6 10 0-16,1 12-2 15,-3 1 1-15,2 6-2 16,0-6 0-16,5-7-1 15,8-14-2-15,8-18-4 16,23-9-16-16,3-36-16 0,19-8 1 16,4-30-2-16,15-5 1 15</inkml:trace>
  <inkml:trace contextRef="#ctx0" brushRef="#br0" timeOffset="162525.2959">16637 2188 92 0,'-19'16'38'16,"13"6"-1"-16,-1-12 1 16,12 0-35-16,21-7-1 15,14-5 1-15,12-10-1 16,14-5 0-16,10-12 0 0,3-7 0 15,3-6-1 1,-4-1 0-16,-10-1 0 0,-12-1 0 16,-17 3-1-16,-17 4 2 15,-18 9-1-15,-17 6-1 16,-13 10 1-16,-14 7 0 15,-7 9 0-15,-9 13 0 16,-3 10 0-16,0 13 0 16,-1 7 0-16,7 6-1 15,5 2 0-15,12 4-1 16,14-4 1-16,12-1-1 15,17-10-1-15,16-10-1 16,24-9-2-16,9-13-4 16,25 4-17-16,-1-24-12 15,16 0-1-15,-4-16-2 0,6 3 2 16</inkml:trace>
  <inkml:trace contextRef="#ctx0" brushRef="#br0" timeOffset="162924.3188">17680 1914 94 0,'-44'7'37'0,"-15"5"3"16,5 19-2-16,-9 0-34 16,7 13 0-16,-2 1 0 15,10 3-2-15,9 1 0 16,11-1 0-16,16-8-1 15,16-8-1-15,16-15 1 16,18-11-1-16,12-13 0 0,12-12 1 16,4-14-1-16,1-9 2 15,2-3-2-15,-6-7 2 16,-9 4-2-16,-14 2 2 15,-11 5-2-15,-10 9 2 16,-11 11-2-16,-8 11 0 16,0 10 0-16,-22 24 0 15,6 6-1-15,-4 14 0 16,3 5 1-16,1 6-2 15,8-3 0-15,5-2-2 16,17-9 0-16,9-18-2 16,20-13-3-16,4-28-7 15,29-3-19-15,-7-30-3 16,19-4-1-16,-9-23 2 0</inkml:trace>
  <inkml:trace contextRef="#ctx0" brushRef="#br0" timeOffset="163111.3292">18484 1387 106 0,'-19'8'38'15,"-13"28"2"-15,-1 32-6 16,-8 24-32-16,2 13-1 16,3 9-2-16,4-1 1 15,4-2-2-15,8-6-1 16,3-16-7-16,19 2-18 15,-7-31-11-15,13-13 1 16,-3-27-2-16,8-11 1 16</inkml:trace>
  <inkml:trace contextRef="#ctx0" brushRef="#br0" timeOffset="163283.3393">18144 1938 104 0,'-18'-36'42'0,"17"21"0"15,-3-3-1-15,19 8-38 16,8 1-1-16,14 1-3 15,15 0-1-15,14-7-5 16,29 2-25-16,4-7-9 16,22 6 1-16,0-5-2 15</inkml:trace>
  <inkml:trace contextRef="#ctx0" brushRef="#br0" timeOffset="163742.3653">19698 1605 88 0,'-16'-10'38'0,"16"10"0"15,-18 0-1-15,18 0-31 16,-18 26 0-16,11 3-3 15,-4 7 0-15,-4 12-2 16,-3 8 0-16,-1 13-1 16,-3 4 1-16,-2 3-2 15,4-3 1-15,1-6-2 16,9-9-2-16,1-15-2 15,22-4-7-15,-13-39-24 16,34 11-1-16,-10-29-1 0,13-4 1 16</inkml:trace>
  <inkml:trace contextRef="#ctx0" brushRef="#br0" timeOffset="163937.3767">19586 1641 101 0,'-1'-16'39'16,"19"10"2"-16,7-6-2 15,16-1-37-15,12-5-1 16,9 2 1-16,8-1 0 16,-4 0-3-16,1 5-6 15,-20-3-26-15,4 14-6 16,-23 3-1-16,-7 12 0 0</inkml:trace>
  <inkml:trace contextRef="#ctx0" brushRef="#br0" timeOffset="164148.3885">19614 1934 90 0,'-33'29'37'16,"6"-11"2"-16,25 1 0 16,2-19-29-16,37 10-8 15,11-15 0-15,10-3-1 16,9-3 1-16,6-3-1 15,1-1-1-15,-2-1-3 16,-6 5-5-16,-23-4-27 16,-1 14-4-16,-23-2 1 15,-9 11-3-15</inkml:trace>
  <inkml:trace contextRef="#ctx0" brushRef="#br0" timeOffset="164350.4003">19656 2206 93 0,'-42'16'39'16,"22"1"0"-16,4-12-2 15,16-5-35-15,35 2 0 16,5-7 0-16,12-2-1 16,12-6 1-16,9-2-2 15,3-3-1-15,8-4-1 16,-7-7-3-16,10 6-26 0,-16-11-5 15,2 10-2-15,-16-9 0 16</inkml:trace>
  <inkml:trace contextRef="#ctx0" brushRef="#br0" timeOffset="164731.4221">20537 1892 98 0,'-9'14'38'16,"-13"-2"2"-16,6 13-2 16,-10 2-34-16,1 6-2 15,-4 6 1-15,0 6-1 16,0 1 0-16,1 0-1 15,4-4 1-15,6-2-2 16,7-12 1-16,9-7 1 16,2-21-1-16,26-3 0 15,4-18 1-15,9-12-1 0,5-9 1 16,6-10 0-16,0-5 0 15,0-4-1-15,-4 7 0 16,-8 4 0-16,-5 10-1 16,-9 9 1-16,-9 16-1 15,-2 12 0-15,-7 16 0 16,-6 13 0-16,-6 14 1 15,-3 7-2-15,-2 9 0 16,0 4-1-16,4-3-1 16,0-1-2-16,11-5-2 15,2-19-9-15,27 4-9 16,-11-26-15-16,19-5 1 15,-2-18-2-15,12-5 1 16</inkml:trace>
  <inkml:trace contextRef="#ctx0" brushRef="#br0" timeOffset="165868.4872">20978 2039 106 0,'-19'29'38'15,"-1"-7"3"-15,17 4-3 16,7-9-35-16,14-3-1 15,9-7 1-15,14-9-2 16,10-10 1-16,6-7 1 16,-1-3-2-16,2-8 1 15,-6-3-1-15,-4 0 0 16,-12 0-1-16,-12-2 0 0,-15 10 0 15,-12 2-1-15,-12 6 0 16,-12 10-1-16,-12 10 2 16,-9 9-1-16,-8 9 1 15,-5 14 0-15,5 5 0 16,4 5-1-16,7 0 2 15,17 0-1-15,15-6 0 16,20-4 0-16,18-10 0 16,20-12-1-16,16-10 1 15,8-9 0-15,12-6-1 16,4-10 0-16,-1-2 0 15,-8-5 0-15,-14 4 0 16,-10 3 1-16,-13 6-1 16,-15 9 0-16,-24 7 1 15,5 17 0-15,-19 7 0 0,-7 12-1 16,-8 4 1-16,0 11 0 15,-2 2 0-15,6 0 0 16,2-7 0-16,8-3 1 16,3-11 0-16,10-9-1 15,2-23 1-15,22-9 0 16,-2-15 0-16,2-14 0 15,2-8 0-15,4-10-1 16,-1-6 0-16,0-4 1 16,-1 7 0-16,-4 5-1 15,-4 10 0-15,-1 6 1 16,-5 11-1-16,2 9 1 15,0 14-1-15,0 6 0 16,2 6 0-16,7 4 0 0,11 2 0 16,7-2 0-16,10-3 0 15,7 2 1-15,5-5-1 16,1-4 0-16,-2-2 0 15,-6-1 0-15,-11-3 1 16,-9 1-1-16,-14-3 1 16,-22 6-1-16,5-10 0 15,-19 5 1-15,-12 0 0 16,-4 3-1-16,-6 3 0 15,-2 6 1-15,-4 6 0 16,2 9 0-16,-1 6 0 16,7 6-1-16,5 3 0 15,7 6 0-15,10-5 1 16,10 1-2-16,11-8 2 0,10-10-2 15,10-12 1-15,8-10 1 16,7-11 0-16,0-12-1 16,3-9 1-16,-4-8 0 15,-4-1-1-15,-4-3 1 16,-6 7-1-16,-7 3-1 15,-7 11 0-15,-6 11 1 16,-9 13-1-16,-3 20 0 16,-6 14 0-16,-6 18-1 15,-3 16 1-15,-4 15 0 16,-2 12 1-16,-3 9 1 15,-3 2-1-15,0-6 0 16,-4-4 0-16,-4-10 2 0,-3-14-2 16,-1-16 2-16,-5-15-3 15,0-17 1-15,3-11-1 16,-1-18-1-16,9-9-3 15,-5-29-9-15,24 5-4 16,-11-31-8-16,32 14-10 16,-4-21-6-16,17 5 0 15,10-6 1-15</inkml:trace>
  <inkml:trace contextRef="#ctx0" brushRef="#br0" timeOffset="166385.5167">22766 1948 106 0,'-20'24'40'16,"-5"-1"1"-16,10 10-3 15,-9-4-34-15,17 6 0 16,2-4-1-16,8-2-1 16,9-7 0-16,6-8-1 15,7-9 0-15,5-7 1 16,3-12-1-16,0-2 0 15,-1-11 0-15,-1-5 1 16,1-1-1-16,-6-4 0 16,-2 6-1-16,-5 1 1 15,-4 12-1-15,0 2-1 0,-5 16 1 16,-6 14 0-16,-5 14 0 15,-5 13-1-15,-6 16 1 16,-7 18-1-16,-8 14 1 16,-4 12 1-16,-9 10-1 15,-3-1 1-15,-8 2-2 16,0-1 2-16,1-10-1 15,-6-14 1-15,2-14-1 16,-2-13-1-16,4-20 0 16,-2-15 0-16,3-10-2 15,0-19-2-15,8-3-9 16,-10-29-5-16,21 8-10 15,-12-27-12-15,14 1-1 16,-3-14-2-16,5 4 3 0</inkml:trace>
  <inkml:trace contextRef="#ctx0" brushRef="#br0" timeOffset="167085.5568">16589 2937 87 0,'-17'-56'34'0,"-6"14"0"15,-19-1 2-15,-6 19-30 16,-9 10-1-16,-6 28 1 16,-8 12-2-16,0 24 2 15,-5 17 0-15,7 25-1 16,4 12 0-16,7 17-4 15,10 7 1-15,11 8-1 0,10 4 0 16,13-2-1-16,9-4-1 16,6-15-2-16,10-10-1 15,1-21-2-15,8-11-3 16,-12-34-10-16,15-8-19 15,-23-35 0-15,18 0-1 16,-24-26 2-16</inkml:trace>
  <inkml:trace contextRef="#ctx0" brushRef="#br0" timeOffset="168451.6349">15563 3749 113 0,'0'0'39'0,"0"0"2"0,14 2-2 16,10-4-37-16,22-6-1 15,17-6 1-15,17-6-1 16,10-6-1-16,9-1 1 16,2-3-1-16,3 2 1 15,-6 3-2-15,-11 5 1 16,-10 3 0-16,-13 10 0 15,-18 10 1-15,-12 9-1 16,-14 14 2-16,-11 8-2 16,-16 13 1-16,-9 10-1 15,-6 9 1-15,-7 5-1 16,-1 2-1-16,-1-6 1 15,1-5 0-15,4-11-1 16,9-10 1-16,4-14 0 0,8-15 0 16,5-12 0-16,13-28 1 15,3-9-1-15,6-13 1 16,5-11 0-16,3-8 0 15,5-7-1-15,1-2 0 16,1 3 0-16,-2 10 0 16,-3 10 0-16,-8 10-1 15,0 15 1-15,-6 9-1 16,1 13 2-16,-4 9-1 15,1 8 0-15,5 3 0 16,2 6 0-16,7 0 1 16,7 1-1-16,5-2 0 15,3 1 0-15,5-6 0 16,-2 0 0-16,0-3 0 15,-5-3 0-15,-6-3-1 0,-10 1 1 16,-9-1 0-16,-18-3 0 16,0 11 0-16,-18-2 0 15,-10 4 1-15,-9 6-1 16,-6 5 0-16,-6 8 1 15,-2 9-1-15,-1 6 1 16,5 3-1-16,6 3 0 16,9 0 0-16,13-2 0 15,14-7 0-15,16-9 0 16,15-13 0-16,16-14-1 15,11-17 1-15,8-13 0 16,7-16 0-16,2-8-1 16,-6-10 1-16,-3-7-1 15,-13-1 1-15,-12 0-1 0,-16 2 0 16,-11 7 1-16,-12 7-2 15,-11 10 2-15,-7 11 0 16,-8 8 0-16,0 12 0 16,-1 11 0-16,8 8 1 15,7 6-1-15,8 4 2 16,12-2-2-16,13 1 0 15,13-5 0-15,16-5 0 16,8-6 0-16,7-5 0 16,1-3 0-16,1-4 0 15,0-6 0-15,-10 2 1 16,-9 2-1-16,-11-2 1 15,-10 7-1-15,-12 6 1 0,-9 11-1 16,-10 7 0-16,-10 14 1 16,-8 8-1-16,-5 9 0 15,-3 6 0-15,-1 1 0 16,7 0 1-16,2-6-1 15,10-13 0-15,8-10 0 16,14-19 0-16,11-14 0 16,7-19 0-16,10-10 0 15,3-10 0-15,4-9 1 16,-2-2-1-16,-1-4 0 15,-5 5 0-15,-5 8 1 16,-7 7-1-16,-8 9 1 16,-5 9-1-16,-9 20 1 15,0 0-1-15,0 0 0 0,-4 15 0 16,0 5 0-16,3 0 0 15,7 0-1-15,8-5 1 16,9-3 0-16,12-10 0 16,10-6 1-16,9-8-1 15,3-6 0-15,1-5 0 16,-1-2 0-16,-4 2 0 15,-8 3 0-15,-11 3 0 16,-10 14 2-16,-13 10-2 16,-8 17 0-16,-12 19 0 15,-5 13 0-15,-8 17 0 16,0 8 0-16,-2 7-2 15,-2 1-3-15,13 3-8 16,-6-19-4-16,19 1-2 0,-13-35-4 16,25 7-11-16,-14-26-9 15,15-5 0-15,-1-11 2 16</inkml:trace>
  <inkml:trace contextRef="#ctx0" brushRef="#br2" timeOffset="182558.4418">14153 6000 72 0,'0'0'34'0,"5"-17"0"15,-5 17-9-15,0 0-8 16,0 0-10-16,-14-6-2 16,14 6-1-16,-11 14 0 15,6 1-2-15,-4 5 0 16,1 10 0-16,-6 6 0 15,3 8-1-15,-4 4 1 16,0 4 0-16,-3-1-1 16,2 0 0-16,2-12 1 15,4-6-1-15,2-10 0 16,7-11 0-16,1-12 1 15,12-15-1-15,5-13 1 16,3-12-1-16,7-9 1 16,1-7-1-16,1-5 1 15,3-3-1-15,0 3-2 0,-5 8 2 16,-1 8-2-16,-3 12 2 15,-4 10-2-15,-1 10 1 16,-2 13 1-16,3 12 0 16,-5 11 1-16,1 12-2 15,-3 9 2-15,-1 12-1 16,-4 2 1-16,-1 4-2 15,-3-2-2-15,1-9-3 16,11 4-21-16,-11-28-13 16,14-8-1-16,-3-23-1 15,13-14-2-15</inkml:trace>
  <inkml:trace contextRef="#ctx0" brushRef="#br0" timeOffset="186772.6828">19448 3335 82 0,'0'0'38'15,"-4"-19"-2"-15,4 19 1 16,-14 4-35-16,9 7 1 16,0 3 0-16,4 9 0 15,-5 7 0-15,3 12-1 16,-3 9 0-16,0 7-1 15,-2 6 0-15,-1 4 0 16,1 0 0-16,0 0-1 0,1-6 0 16,-1-9 1-16,3-5-1 15,2-16 0-15,0-9 0 16,7-13 0-16,-4-10 1 15,10-22-1-15,-4-8 0 16,3-10 0-16,0-10 2 16,0-10-2-16,-1-9 0 15,0-6 1-15,0-5 0 16,0-2 0-16,0 1 0 15,4 4 0-15,2 3 0 16,5 9 0-16,4 8 0 16,8 8-1-16,6 11 1 15,0 12-1-15,4 8 0 16,0 8 0-16,-3 11 0 15,-5 8-1-15,-8 12 1 0,-9 9-1 16,-12 13 1-16,-13 8 0 16,-13 5-1-16,-7 5 0 15,-11 1 1-15,-3 0 0 16,0-6 1-16,3-11-2 15,8-6 2-15,10-9-1 16,15-7 0-16,14-11 0 16,15-6 0-16,13-6 0 15,11-4-1-15,3-2 1 16,4 1 0-16,-2 0 0 15,-9 5 1-15,-8 6-1 16,-15 9 0-16,-16 8 0 16,-17 10 0-16,-17 9 1 15,-13 6-1-15,-10 8 1 0,-9 0-1 16,-3 1 0-16,3-4-1 15,3-12-1-15,16-3-5 16,5-23-15-16,28 1-16 16,11-16-1-16,23-18 0 15,9-14-1-15</inkml:trace>
  <inkml:trace contextRef="#ctx0" brushRef="#br0" timeOffset="187193.7069">20128 3637 72 0,'-9'-3'39'0,"0"15"-2"16,-13-3 1-16,9 25-16 15,-9-6-18-15,2 8 1 16,0 6-2-16,3 6 0 15,0-1-1-15,7-1 0 16,8-5 0-16,8-7-1 16,8-11 0-16,8-12 0 15,9-14-1-15,10-12 1 16,4-11-1-16,5-9 0 15,-2-6 1-15,-3-5-1 16,-3 1 0-16,-7-1 0 16,-6 7 0-16,-7 7 1 15,-8 6-1-15,-8 10 0 16,-6 16 0-16,-11 6-1 15,1 13 1-15,-6 13-1 0,0 11 0 16,-3 7-1-16,5 5-2 16,0 0-2-16,16 3-5 15,-6-20-16-15,24 7-10 16,-1-20-1-16,17-5-1 15,-4-21 1-15</inkml:trace>
  <inkml:trace contextRef="#ctx0" brushRef="#br0" timeOffset="187554.7275">20742 3748 94 0,'-9'17'37'16,"-11"-1"2"-1,3 19-1-15,-8-1-33 0,6 8 0 16,-1-4-1-16,6 1-1 15,1-7-1-15,5-3-1 16,5-7 0-16,4-9 0 16,-1-13 0-16,24-11-1 15,-5-12 1-15,7-5-1 16,0-9 1-16,2-7 0 16,1-3 0-16,-1-1-1 15,-4 3 1-15,-1 6-1 16,-4 9 1-16,-7 7-1 15,0 15 0-15,-12 8 0 16,14 20-1-16,-11 4 0 16,-2 15-1-16,-1 6-1 0,6 12-3 15,-2-9-7-15,20 15-20 16,-9-20-7-16,21 2 2 15,1-22-3-15</inkml:trace>
  <inkml:trace contextRef="#ctx0" brushRef="#br0" timeOffset="187918.7484">21573 3642 109 0,'-49'5'40'16,"-2"18"0"-16,-18 1-1 15,-3 7-37-15,9 3 1 0,9 3-1 16,9-3 0-16,12-1-1 16,17-6-1-16,18-6 1 15,23-6-1-15,12-4 0 16,7-5 0-16,4-1 0 15,0 0 0-15,-4 0 0 16,-8 4-1-16,-11 4 1 16,-13 5-1-16,-13 4 0 15,-14 4 1-15,-11 1-1 16,-3 3 0-16,-3-4-1 15,3 0-3-15,-1-11-2 16,16 6-10-16,-5-26-18 16,19 5-3-16,20-20-1 15,12 3-1-15</inkml:trace>
  <inkml:trace contextRef="#ctx0" brushRef="#br0" timeOffset="188244.767">21638 3905 104 0,'0'0'39'15,"-2"12"2"-15,2-12-2 16,32-9-34-16,-1-4-2 16,12-4 1-16,4-6-1 15,7-5-1-15,-2-1-1 16,-1-4 0-16,-12 2 0 15,-8 3 0-15,-16 5-1 16,-17 8 1-16,-20 8-1 16,-12 14 1-16,-12 8 0 0,-9 14 0 15,-5 8 0-15,0 12 0 16,8 5 0-16,6 2 0 15,16-2-1-15,11-3 0 16,18-6-2-16,18-12-1 16,30-5-6-16,14-29-13 15,40 4-15-15,8-21-5 16,33-3 1-16,10-15-1 15</inkml:trace>
  <inkml:trace contextRef="#ctx0" brushRef="#br0" timeOffset="189091.8155">22364 3718 59 0,'0'0'35'0,"3"-11"0"16,-3 11-1-16,0 0-6 15,0 0-20-15,-15 13-1 16,6 7-1-16,-6 4-2 16,-1 9 1-16,-5 4-2 15,2 6 0-15,0 0-1 16,1-2 0-16,3-4 0 15,5-8 0-15,5-11 0 16,5-18 0-16,15 1 0 16,3-19 0-16,6-10-1 15,5-9 1-15,3-8-1 0,4-4 0 16,1-3 0-16,-1 1-1 15,-2 6 1-15,-2 9-1 16,-7 9 1-16,-5 8 0 16,0 12-1-16,-3 13 1 15,-3 11-1-15,-1 15 2 16,-4 5-4-16,2 12 2 15,0 8-1-15,-1 1-1 16,4 5-3-16,-7-11-6 16,17 12-17-16,-16-25-7 15,16 5-7-15,-11-18 0 16,8-3 0-16</inkml:trace>
  <inkml:trace contextRef="#ctx0" brushRef="#br0" timeOffset="189694.8499">15830 5202 83 0,'13'-16'39'15,"5"11"-2"-15,-18 5 2 16,17 12-32-16,-19 10-2 16,-1 12-1-16,-6 9-1 15,0 10 0-15,-5 6-3 16,-2 2 1-16,-1 3-3 15,1-8 0-15,10 3-14 16,-5-25-19-16,18-4-2 16,-7-30 0-16,36-5-2 15</inkml:trace>
  <inkml:trace contextRef="#ctx0" brushRef="#br0" timeOffset="189860.8591">16011 4804 104 0,'-43'3'38'15,"-2"7"-1"-15,9 14-3 16,11 6-41-16,4-8-28 16,35 7-2-16,9-11-1 15,23 9 0-15</inkml:trace>
  <inkml:trace contextRef="#ctx0" brushRef="#br0" timeOffset="190222.8799">16656 5097 95 0,'-23'21'36'0,"-15"-6"1"16,3 15 1-16,-11-2-31 16,7 8-3-16,4-3 0 15,3 3-2-15,9-3 0 16,11-2 0-16,8-5-1 15,13-7 0-15,12-9 0 16,9-4-1-16,7-6 1 16,5 0-1-16,-1-1 0 15,-2 3 1-15,-9 4-1 16,-9 9 0-16,-14 7 0 15,-13 8 1-15,-15 5-1 16,-11 7 0-16,-4 2 0 16,-8-2 2-16,5 0-4 0,-3-10 1 15,12 1-6-15,-2-20-16 16,23 7-14-16,-1-18 0 15,10-2-3-15,0 0-1 16</inkml:trace>
  <inkml:trace contextRef="#ctx0" brushRef="#br0" timeOffset="191811.971">16266 6275 61 0,'0'0'31'0,"5"-15"-3"16,-5 15-2-16,-2-12-14 15,2 12 0-15,0 0-3 16,0 0-1-16,-4 16-2 15,5 8-1-15,-6 6-2 0,4 15 0 16,-1 7-1-16,-2 14 2 16,1 4-3-16,-1 8 3 15,-1 2-2-15,-2 1 1 16,0-5-1-16,1-7 1 15,1-9-2-15,0-7 0 16,1-15 0-16,3-7 0 16,-1-15 0-16,2-16 0 15,0 0 0-15,0 0 0 16,8-30 0-16,-5-1 0 15,2-6 0-15,2-9-1 16,1-6 1-16,6-2-2 16,2 1 2-16,6 1-1 0,4 8 0 15,2 7 0 1,6 12 0-16,4 11 0 0,2 12 1 15,0 11-1-15,2 10-1 16,-2 8 1-16,0 8 0 16,-7 6 0-16,-7 7 0 15,-10 2 0-15,-12 2-1 16,-12 3 1-16,-12-1 0 15,-14-2 0-15,-6-6-1 16,-5-5 1-16,-6-11 0 16,3-7 0-16,4-13-1 15,3-15 0-15,14-11-1 16,6-17 0-16,13-6-1 15,7-14-2-15,14 4 0 0,3-12-2 16,17 19-8-16,-6-9-15 16,12 20-5-16,-3 3 0 15,7 16-1-15</inkml:trace>
  <inkml:trace contextRef="#ctx0" brushRef="#br0" timeOffset="192256.9963">17201 6736 104 0,'-42'-6'38'0,"7"13"2"0,-14 0-2 15,6 11-32-15,-1 6-1 16,5 17 0-16,4 0-2 16,7 9 0-16,9 2-1 15,10-2-1-15,11-5 0 16,14-4 0-16,13-14 0 15,11-10-1-15,8-14 0 16,6-11 1-16,4-12 0 16,-5-7-1-16,-1-11 0 15,-10-4 0-15,-11-3 1 16,-10-5-1-16,-13 4 0 15,-13-1 0-15,-10 6 0 16,-5 6-1-16,-9 7 1 16,-4 9-1-16,1 12 0 0,-2 7-1 15,10 10-1-15,2 4-3 16,14 10-3-16,0-13-15 15,24 9-15-15,5-10 0 16,18 0 0-16,5-12 0 16</inkml:trace>
  <inkml:trace contextRef="#ctx0" brushRef="#br0" timeOffset="192473.0088">17760 6661 114 0,'0'0'39'0,"-19"25"1"16,-7-5-1-16,5 8-34 15,-5 10-2-15,1 12-1 0,5 3 0 16,1 6-1-16,7 0-2 16,3-4 0-16,10-4-3 15,4-14-4-15,22-4-18 16,-11-25-13-16,16-10 0 15,-1-23-1-15,8-14 0 16</inkml:trace>
  <inkml:trace contextRef="#ctx0" brushRef="#br0" timeOffset="192633.018">17764 6136 109 0,'-28'-24'38'15,"9"17"0"-15,4 6-4 16,15 1-41-16,11 4-30 0,10-5 0 15,16 6-1-15,3-8-1 16</inkml:trace>
  <inkml:trace contextRef="#ctx0" brushRef="#br0" timeOffset="192878.032">18329 6151 87 0,'-20'40'39'0,"2"14"0"16,-8-2 1-16,10 21-19 15,-8-3-16-15,5 11 2 16,1 0-4-16,3 5 1 16,1 1-2-16,5-2 0 0,4-7-3 15,4-8 1-15,9-8-6 16,1-22-7-16,22-4-19 15,-6-27-8-15,15-10 0 16,-4-22 0-16</inkml:trace>
  <inkml:trace contextRef="#ctx0" brushRef="#br0" timeOffset="193069.0429">18622 6694 120 0,'-9'17'40'0,"-10"9"1"15,8 19-3-15,-17 1-33 16,9 8-2-16,1-2 0 0,4 1-1 15,5-5-3-15,8-11-1 16,9-3-3-16,-8-34-12 16,36 10-20-16,-17-26-5 15,14-11 2-15,-7-18-2 16</inkml:trace>
  <inkml:trace contextRef="#ctx0" brushRef="#br0" timeOffset="193529.0693">18768 6382 109 0,'-18'18'39'0,"11"11"2"16,-1-14-3-16,17 7-35 0,1-3 1 15,13 3 1-15,3-1-2 16,3 3 2-16,-4 0-3 15,3 5 2-15,-8 5-2 16,-4 5-2-16,-14 1 0 16,-5 9 0-16,-9 0 0 15,-5 0 0-15,0-4 0 16,-1-4 0-16,3-11 0 15,6-11 0-15,9-19 0 16,11-4 0-16,11-18 0 16,10-12 0-16,7-9 0 15,6-7 0-15,4-2 0 16,4-1 0-16,-4 8 0 15,-7 10 0-15,-8 8 0 0,-7 15 0 16,-11 13 0-16,-3 11 0 16,-12 13 0-16,-7 9 0 15,3 5-2-15,2 1-1 16,3 2-3-16,5-11-3 15,25 9-13-15,-7-30-7 16,27-1-11-16,-3-15 0 16,14-4 1-16,-7-15 1 15</inkml:trace>
  <inkml:trace contextRef="#ctx0" brushRef="#br0" timeOffset="193933.0924">19767 6546 117 0,'-41'-1'40'0,"1"17"3"16,-22 4-5-16,11 13-32 0,0 8-3 15,6 1 2-15,9 3-2 16,14-3-3-16,13-6 0 16,18-9 0-16,14-10 0 15,12-12 0-15,10-14 0 16,4-11 0-16,3-5 0 15,0-11 0-15,-5 2 0 16,-7-5 0-16,-6 5 0 16,-11 6 0-16,-8 10 0 15,-15 18 0-15,0 0 0 16,0 37 0-16,-12 10 0 15,-4 21 0-15,-2 21-2 16,-6 16 2-16,-3 10-1 0,-4 10 0 16,-4-2 1-16,-2-1 0 15,-3-12 0-15,-4-13 0 16,-1-20 1-16,2-17-1 15,0-20 0-15,5-18-1 16,4-16-1-16,1-23-4 16,13-6-13-16,-15-36-15 15,21-3-4-15,-6-25-4 16,8-5 0-16</inkml:trace>
  <inkml:trace contextRef="#ctx0" brushRef="#br0" timeOffset="194734.1382">20686 6655 94 0,'11'-22'38'0,"5"6"-3"16,-7-2 4-16,10 10-30 15,-19 8-3-15,14-5-1 16,-14 5-1-16,3 26 0 15,-11 0-1-15,-1 12 0 16,-4 0-1-16,-1 8 0 16,-1 0-1-16,1-2 0 15,5-4-1-15,9-7 1 16,6-7 0-16,8-11 0 15,8-9-1-15,7-12 1 16,3-7-1-16,6-9 1 0,2-8-1 16,-2-3 1-16,0-6-1 15,-4-1 0-15,-4 6 0 16,-3 0 0-16,-8 9 0 15,-4 7 0-15,-2 11 0 16,-13 7 0-16,8 19 0 16,-7 5 0-16,-1 11 0 15,-1 4 0-15,4 6 0 16,1-1 0-16,7-2 0 15,4-6 0-15,4-10 1 16,8-10-1-16,2-11 2 16,3-13-2-16,4-13 0 15,-3-10 0-15,-2-10 0 16,-6-7 0-16,-1-4 0 0,-8 0 0 15,-2 4 0-15,-8 3 0 16,-2 10 0-16,-2 7-6 16,1 13 0-16,-6 5-3 15,15 20-7-15,-12-10-10 16,19 25-9-16,-5-12-1 15,14 12-2-15,1-7 2 16</inkml:trace>
  <inkml:trace contextRef="#ctx0" brushRef="#br0" timeOffset="195169.1631">21953 6624 119 0,'-41'-7'39'15,"2"13"-1"-15,-16-8-6 16,7 19-25-16,-6-1-1 15,11 12-1-15,5 4-2 16,9 2 0-16,10 0 0 16,8 3-3-16,15-6 0 15,11-2 0-15,10-9 0 16,11-6 0-16,3-9 0 15,4-8 0-15,5-8 0 16,-2-6 0-16,-3-6 0 16,-5-7 0-16,-5-4 0 15,-9 1 0-15,-4 0 0 16,-6 2 0-16,-6 6 0 15,-5 6 0-15,-4 9 0 16,1 10 0-16,-12 9 0 0,4 10 0 16,0 7 0-16,2 5 0 15,2 2 0-15,3 1 0 16,10-1 0-16,5-9 0 15,11-5-8-15,2-20-8 16,23 7-7-16,-13-29-8 16,20 0-9-16,-10-16 1 15,8-5 0-15,-7-16 1 16</inkml:trace>
  <inkml:trace contextRef="#ctx0" brushRef="#br0" timeOffset="195374.1748">22641 6045 92 0,'-15'9'40'0,"-6"37"1"0,-17 12-1 15,3 31-11-15,-8-4-26 16,5 8 1-16,5 0-2 16,8-2 2-16,5-7-4 15,7-7 0-15,11-7-6 16,1-19-1-16,17 2-17 15,-14-27-15-15,14-6-3 16,-16-20 1-16,23-12 0 16</inkml:trace>
  <inkml:trace contextRef="#ctx0" brushRef="#br0" timeOffset="195567.1858">22285 6558 124 0,'-11'13'42'15,"-1"-5"-1"-15,17 8 1 16,5-5-38-16,17-1-2 15,14-5-2-15,13-1 0 16,13-1-4-16,2-6-4 16,17 10-17-16,-19-15-10 15,9 8-7-15,-16-10 2 16,-3 8-2-16</inkml:trace>
  <inkml:trace contextRef="#ctx0" brushRef="#br0" timeOffset="196198.2219">22802 6662 112 0,'-22'27'39'0,"0"-8"1"16,17 5-1-16,-2-9-33 16,19-2-2-16,7-6-1 15,14-4-1-15,3-6 0 16,9-4-1-16,0-7 0 15,0-2-1-15,-3-3 1 16,-8-3-1-16,-5-1 0 16,-9-2 0-16,-8-2 0 15,-9 3-1-15,-9-1 1 16,-8 4 0-16,-10 4 0 15,-5 9-2-15,-5 9 3 16,-6 7-1-16,3 10 1 16,1 11 0-16,5 8 0 0,7 6 0 15,11 2 0-15,10-4 1 16,12-1-2-16,13-6 0 15,8-9 0-15,12-8 0 16,6-9 0-16,8-8 0 16,-3-8 0-16,0-3 0 15,-5-3 0-15,-5 1 0 16,-8-1 0-16,-9 4 0 15,-13 7 0-15,-13 3 0 16,-6 15 0-16,-9 6 0 16,-7 9 0-16,-6 3 0 15,3 8 0-15,-4-2 0 16,6-1 0-16,8-4 0 0,1-8 0 15,11-11 0-15,3-15 0 16,22-6 0-16,-1-16 0 16,6-8 0-16,7-8 0 15,4-6 0-15,5-5 0 16,-1-4 0-16,4 4 0 15,-6 1 0-15,-2 7 0 16,-6 0-5-16,8 17-13 16,-22-11-9-16,13 26-6 15,-15-6-9-15,8 13-1 16,-7 0 0-16,4 7 2 15</inkml:trace>
  <inkml:trace contextRef="#ctx0" brushRef="#br0" timeOffset="197052.2708">16446 7655 95 0,'0'0'36'0,"7"-11"-1"15,-3 32-5-15,-10 7-25 16,4 18 0-16,-6 14 0 16,2 18-2-16,-3 11 0 15,0 17 0-15,-4 1-1 16,1 2 0-16,1-9-1 15,4-7-1-15,3-12-1 16,3-17-4-16,9-13-2 16,-3-29-16-16,15-6-14 15,-7-20 0-15,7-9-1 16,-6-17 1-16</inkml:trace>
  <inkml:trace contextRef="#ctx0" brushRef="#br0" timeOffset="197507.2968">16208 8237 99 0,'-29'-1'37'15,"4"0"3"-15,18 11-2 16,7-10-28-16,15 15-6 16,17-15-1-16,16-3 0 15,14-4-1-15,15-4 0 16,7-1 0-16,5-2-1 15,2 0 0-15,-8 4 0 16,-7 1 0-16,-10 5-1 16,-18 4 0-16,-15 6 1 15,-15 4-1-15,-13 6 1 16,-10 4-1-16,-10 6 0 0,-8 7 1 15,-4 3-1-15,-1 7 1 16,2 1-1-16,3 2 1 16,9-6-1-16,10-5 1 15,12-8-1-15,14-14 0 16,12-14 1-16,8-16-1 15,5-11 0-15,1-13 0 16,-2-9 0-16,-8-3 1 16,-10-5-1-16,-11 7 0 15,-17 3-1-15,-15 11 0 16,-8 10-1-16,-13 13-1 15,-8 7-1-15,1 14-4 16,-4-1-7-16,24 16-11 0,-7-9-12 16,26 6-2-16,4-19 0 15,47 17 0-15</inkml:trace>
  <inkml:trace contextRef="#ctx0" brushRef="#br0" timeOffset="198221.3376">18036 7751 97 0,'7'-21'36'15,"-7"21"1"-15,7-17-1 16,-7 17-32-16,-6 27-1 15,-2 5 1-15,-5 11-1 16,2 18 2-16,-4 10-2 16,0 11-1-16,1 9 1 15,2 3-1-15,3-3 0 0,4-3-1 16,3-11 1-16,5-11-2 15,3-15 0-15,5-14 1 16,3-17-1-16,4-14 0 16,1-15 0-16,4-13 0 15,-4-10 1-15,2-7-1 16,-2-6 0-16,-2-4 0 15,-2-2 1-15,-3 4-1 16,1 4 1-16,-3 7-1 16,3 10 0-16,-2 10 0 15,3 10 0-15,1 9 0 16,4 9 0-16,-1 9 0 15,2 6 1-15,-4 6-1 16,-2 1 0-16,-7 2 0 0,-5 1 0 16,-10-1 0-16,-10-1 0 15,-10-5 0-15,-8 0 0 16,-4-7 0-16,-3-2 0 15,0-9-2-15,5-4-1 16,6-12-3-16,18 1-7 16,2-23-11-16,30 9-8 15,-2-19-7-15,25 5 0 16,0-11 0-16</inkml:trace>
  <inkml:trace contextRef="#ctx0" brushRef="#br0" timeOffset="198596.3589">18506 8353 72 0,'-12'20'38'0,"7"5"-1"16,0-8 0-16,18 6-10 16,-13-23-22-16,30 9 0 15,3-16-1-15,8-2-1 16,7-11 0-16,6-3-1 15,-5-4 0-15,0-3-1 16,-7 1 1-16,-8-3-1 16,-15 4 0-16,-10 2 0 15,-14 1 0-15,-10 5 0 16,-11 9-1-16,-8 6 1 15,-4 10 0-15,-6 10 0 16,0 11 0-16,1 12 0 0,3 8-1 16,13 5 1-16,7 2 0 15,13 0-1-15,14-7-1 16,14-10-2-16,24-7-4 15,11-23-8-15,28 5-10 16,-7-30-7-16,20 4-9 16,-2-17 1-16,8 1-1 15,-8-8 2-15</inkml:trace>
  <inkml:trace contextRef="#ctx0" brushRef="#br0" timeOffset="198882.3754">19601 8218 87 0,'0'0'36'16,"-13"-21"2"-16,13 21-6 16,-23-17-20-16,8 17-3 15,-13-1-1-15,0 12-2 16,-5 5-1-16,-1 9-2 15,-2 6 0-15,3 7-1 16,5 0-1-16,11 0 0 16,11 1-1-16,10-7-1 15,15-6-1-15,12-12-4 16,23 1-8-16,-2-25-12 15,23 6-7-15,-7-19-6 16,11 1-2-16,-6-13 1 16</inkml:trace>
  <inkml:trace contextRef="#ctx0" brushRef="#br0" timeOffset="199235.3956">20009 8176 101 0,'-28'-1'39'16,"0"11"0"-16,-8-1 0 15,6 9-33-15,-6 5-2 16,6 9 0-16,1 1 0 15,5 7-1-15,5 1-1 16,9 1 0-16,8-6 0 16,10-2-1-16,10-10-1 15,9-9 1-15,8-9-2 16,4-12 1-16,4-10 0 15,-1-7-1-15,-4-11 1 16,-7-2-1-16,-5-6 0 0,-9-1 0 16,-7 2 0-16,-10 1 0 15,-8 6 1-15,-2 5-2 16,-5 12 2-16,-4 5-1 15,1 12-1-15,-2 5 0 16,7 8-3-16,3-4-5 16,19 13-10-16,-9-22-11 15,24 11-7-15,0-13-1 16,15 0-1-16</inkml:trace>
  <inkml:trace contextRef="#ctx0" brushRef="#br0" timeOffset="199792.4275">20428 8144 116 0,'-17'8'40'15,"3"9"0"-15,-12-3-9 16,7 11-28-16,-2 2 0 16,5 4 0-16,-1 1-1 15,5 3 0-15,5-5-1 16,2-4-1-16,6-5 1 15,4-8-1-15,-5-13 0 16,25-2 0-16,-6-11 0 16,-1-10 0-16,4-3 0 15,-2-7-1-15,-1-1 1 16,-2 0 0-16,-3 3 0 15,-4 5 0-15,-3 4 0 16,0 8 0-16,-7 14 0 16,0 0 1-16,12-2-1 15,-10 15 0-15,-1 5 1 0,3 3-1 16,-1 2 0-16,3 0 1 15,5-2-1-15,1-4 1 16,6-9-1-16,5-4 0 16,3-11 1-16,6-7-1 15,1-8 1-15,1-4-1 16,0-3 1-16,-2-2-1 15,-3 2 0-15,-6 5 0 16,-4 4 1-16,-9 8-1 16,-10 12 0-16,0 0 0 15,-3 26 0-15,-8 4 0 16,-3 8 0-16,-2 8 0 0,-3 7-1 15,4 0-1-15,5 0-2 16,2-7-2-16,15 3-9 16,-4-29-4-16,23 7-7 15,-9-31-6-15,25 2-4 16,-10-19-3-16,11-4 1 15</inkml:trace>
  <inkml:trace contextRef="#ctx0" brushRef="#br0" timeOffset="200129.4468">21063 8199 110 0,'-3'23'39'0,"-4"-8"2"16,22 10-4-16,4-13-33 15,14-4-2-15,10-7 1 0,10-8-2 16,6-6 0-16,2-5 0 15,-2-5 0-15,-6-2-1 16,-12-4 0-16,-9 2 1 16,-19 3-1-16,-17 6 0 15,-16 6 1-15,-13 10 0 16,-14 6 0-16,-8 14 0 15,-7 6 0-15,2 10 0 16,7 6 0-16,10 0-1 16,13 2-1-16,15-7-1 15,24 1-5-15,9-22-10 16,36 7-7-16,-4-31-7 15,29 1-11-15,11-14 0 16,22-2 0-16,5-10 2 0</inkml:trace>
  <inkml:trace contextRef="#ctx0" brushRef="#br0" timeOffset="201068.5005">16900 9337 101 0,'0'0'38'0,"0"0"1"15,-1 21-2-15,-15 1-32 16,5 17-3-16,-5 8 1 15,-3 15 0-15,-9 9-1 16,3 6 1-16,-3-3-1 16,6-1 0-16,6-15 0 15,11-12 1-15,11-20-2 16,14-24 0-16,13-21 0 0,16-20 0 15,6-15 0-15,6-10-1 16,4-10 1-16,-4-2-1 16,-3 2 1-16,-9 6-1 15,-7 11 1-15,-13 14-1 16,-9 14 1-16,-9 14-1 15,-11 15 0-15,-5 18-2 16,-7 13 2-16,-5 14-1 16,1 8 0-16,-2 7 2 15,3 1-2-15,7 2 2 16,8-9-1-16,9-7 2 15,8-12-1-15,15-14 1 16,10-18-2-16,5-13 2 16,3-16-2-16,6-12 0 15,-2-10 0-15,-6-10 0 0,-6-4 0 16,-9 1 0-16,-10 0 0 15,-8 4 0-15,-8 10 0 16,-5 8 0-16,-2 12-5 16,-4 9 0-16,4 18-2 15,0 0-4-15,18 22-7 16,-8-10-6-16,21 22-9 15,-6-12-5-15,18 9 1 16,2-9 0-16,12 1 4 16</inkml:trace>
  <inkml:trace contextRef="#ctx0" brushRef="#br0" timeOffset="201473.5233">18268 9472 57 0,'-6'-10'35'16,"-14"-4"2"-16,-2 9-1 15,-13-8-6-15,7 19-19 16,-15-1-1-16,6 16-3 15,-7 0-1-15,7 14-1 16,-2 2-1-16,10 7-1 16,5-3-1-16,10 3 0 15,9-8-1-15,14-5 2 16,10-11-2-16,11-11 0 15,16-11-1-15,6-11 1 16,4-10-1-16,4-7 0 16,-4-7 1-16,-5-3-3 15,-8 1 3-15,-10 3-1 16,-11 6 1-16,-13 5-2 0,-6 10 2 15,-3 15-2-15,-17-1 0 16,3 17 2-16,0 7-2 16,-1 7 0-16,5 5 0 15,2 3-1-15,10 1-3 16,5-10 0-16,21 2-11 15,-3-28-5-15,26 2-9 16,-7-28-4-16,21-3-4 16,0-19-2-16,11-6 4 15</inkml:trace>
  <inkml:trace contextRef="#ctx0" brushRef="#br0" timeOffset="201676.5353">19043 8891 92 0,'-29'33'40'16,"-14"17"0"-16,0 26-1 15,-6-1-15-15,7 12-21 16,6 1-1-16,9 0 0 16,12-8-2-16,10-8-2 15,13-7-5-15,3-25-8 16,19-2-22-16,-8-20-3 15,9-8 0-15,-9-16 0 16</inkml:trace>
  <inkml:trace contextRef="#ctx0" brushRef="#br0" timeOffset="201865.5461">18726 9419 112 0,'-18'-4'38'16,"18"4"2"-16,-1 13-2 15,22-7-32-15,10-4-5 16,13-3-2-16,14-2-2 15,-1-11-9-15,20 11-15 16,-7-12-12-16,2 9 0 16,-11-8-1-16,-1 9 1 15</inkml:trace>
  <inkml:trace contextRef="#ctx0" brushRef="#br0" timeOffset="202495.5821">19310 9457 86 0,'-22'18'37'0,"12"11"0"16,-4-10 1-16,17 7-21 15,-1-11-11-15,12-1-3 16,10-9 0-16,8-5 0 16,4-7-1-16,2-7-1 15,2-6 0-15,-4-5-1 16,-5-3 0-16,-7-4 0 15,-7 1 0-15,-12 1 0 16,-8 2 0-16,-9 6 0 16,-6 7 0-16,-10 10 0 15,-5 9 0-15,0 10 1 16,-1 10 0-16,2 8-1 15,3 4 1-15,9 7-1 16,7-4 1-16,13-1 1 0,10-6-1 16,12-3 0-16,8-7 0 15,10-5 0-15,4-5 0 16,9-5 0-16,-2-4-1 15,-4-1 0-15,-4-1-1 16,-5 0 1-16,-10 0-1 16,-11 4 1-16,-17-5-1 15,4 16 1-15,-18-5 0 16,-6 4-1-16,-3 1 1 15,-1 3 1-15,-1-3-1 16,6-1 0-16,4-1 1 16,15-14 0-16,0 0 0 15,0 0-1-15,25-20 1 16,-1-3 1-16,8-9-1 15,1-4-1-15,2-8 1 0,-1 0-1 16,-4 0 1-16,-5 0-1 16,-3 4-1-16,-3 4 0 15,-3 8-1-15,-3 1-3 16,6 16-4-16,-6-10-8 15,20 22-8-15,-17-15-5 16,27 16-6-16,-6-13-4 16,23 5 0-16,7-6 3 15</inkml:trace>
  <inkml:trace contextRef="#ctx0" brushRef="#br0" timeOffset="203217.6233">20931 9300 103 0,'-34'1'38'15,"-7"2"2"-15,7 23-6 16,-13-2-27-16,5 18 0 15,4 1-3-15,10 6 1 16,5-3-2-16,10-1 0 16,13-6-1-16,16-9 0 15,6-9 0-15,12-12-1 16,4-10 0-16,4-9-1 15,1-7 1-15,2-7-2 16,-6-6 0-16,-5 1 0 16,-4-5 0-16,-4 1 0 15,-7 3 0-15,-4 1-1 0,-6 8 1 16,-6 7 0-16,-3 14 0 15,0 0 1-15,-11 27 0 16,1 10 0-16,-4 13 0 16,-4 17 1-16,2 15 0 15,-2 9 0-15,-1 6 0 16,2 5-1-16,-1-6-1 15,1-6 2-15,-1-4-2 16,-2-14 2-16,-4-13-2 16,-3-14 2-16,-2-15-2 15,-5-16 1-15,3-13 0 16,0-14-2-16,5-11 1 15,4-14-5-15,10-8 2 16,3-19-5-16,26 8-7 0,-7-22-6 16,25 16-4-16,-7-14-9 15,20 9-2-15,1-3 1 16,13 10 1-16</inkml:trace>
  <inkml:trace contextRef="#ctx0" brushRef="#br0" timeOffset="203629.647">21597 9362 73 0,'12'-13'40'16,"-19"-6"-2"-16,-5 12 2 16,-19-9-10-16,1 20-24 15,-9 0 0-15,0 13-1 16,-6 6-1-16,3 9-1 15,0 3 1-15,10 5-1 0,8-2 0 16,10-1-3-16,9-6 0 16,13-5 0-16,12-11 0 15,10-9 0-15,12-10 0 16,1-9 0-16,3-9 0 15,3-4 0-15,-5-5 0 16,-5-1 0-16,-5-3 0 16,-9 5 0-16,-6 3 0 15,-8 7 0-15,-6 9 0 16,-5 11 0-16,-11 12 0 15,-1 12 0-15,-5 11 0 16,1 5 0-16,5 8 0 16,-2-3-6-16,14 5-4 15,0-20-5-15,28 7-8 0,-4-33-3 16,30 4-7-16,-3-29-1 15,18-3-5-15,-1-15 1 16</inkml:trace>
  <inkml:trace contextRef="#ctx0" brushRef="#br0" timeOffset="203922.6637">22284 9150 124 0,'-26'-8'40'0,"0"25"1"16,-17 1-9-16,12 12-27 15,-10 4-2-15,8 3 0 16,8-1-2-16,8 1 1 15,16-8-1-15,8-4 0 0,13-6-1 16,9-3 2-16,4-4-2 16,-2 2 0-16,-3 1 0 15,-6 4 0-15,-14 3 0 16,-7 5 0-16,-10 3 0 15,-19 6 0-15,-5 5 0 16,-15-2-9-16,-2 14-8 16,-23-22-8-16,7 22-6 15,-23-20-7-15,3 12-3 16,-12-11-1-16,-2 4 3 15</inkml:trace>
  <inkml:trace contextRef="#ctx0" brushRef="#br0" timeOffset="204365.6891">18192 10143 74 0,'-24'9'38'0,"-21"17"-3"16,-5 30 3-16,-15 17-16 16,4 29-16-16,-11 14-3 15,14 14-1-15,4 3-1 16,17 0 2-16,13-8-4 15,21-15-2-15,23-17-4 16,12-32-17-16,41-11-14 16,6-25 0-16,17-10-3 15,7-23 1-15</inkml:trace>
  <inkml:trace contextRef="#ctx0" brushRef="#br0" timeOffset="205072.7293">18517 10828 51 0,'-5'-15'32'0,"-1"4"-11"16,6 11 7-16,-8-11-2 15,8 11-9-15,0 0-5 16,0 0-3-16,0 0-1 0,0 0-2 16,5 11-2-16,1 8 1 15,-2 8-1-15,4 10-4 16,-1 6 1-16,-1 9-1 15,2 4 1-15,-3-2-2 16,3-2 1-16,-1-6-1 16,5-10 1-16,-2-12 1 15,5-15 0-15,5-15 1 16,2-12-2-16,3-13 1 15,0-11 1-15,-2-7 1 16,1-4-1-16,-4-6 1 16,-4 5-2-16,0 3 0 15,-7 9-1-15,-3 8 1 16,0 13-5-16,-1 7-2 15,7 16-2-15,-12-2-7 0,35 26-10 16,-19-12-6-16,21 13-6 16,-4-6-1-16,17 8 2 15,-3-11-2-15</inkml:trace>
  <inkml:trace contextRef="#ctx0" brushRef="#br0" timeOffset="205477.7527">19410 10920 79 0,'8'-15'39'0,"-16"-3"-3"16,1 7 2-16,-15-7-28 15,-1 16-1-15,-8 1-3 16,0 11-1-16,-5 6 0 0,-1 11-1 16,-2 6-2-16,5 6 0 15,-3 3-1-15,11 0-1 16,5-1 1-16,9-4-1 15,9-8 0-15,10-8 0 16,10-10 1-16,11-10-1 16,9-10 0-16,2-11 0 15,4-5 1-15,0-6-2 16,-1-9 2-16,-4 1 1 15,-6 0-1-15,-8 3 1 16,-8 6-1-16,-6 8 1 16,-7 6-2-16,-3 16 2 15,-12-2-3-15,2 15 1 16,-2 10-2-16,0 2-1 15,5 6 0-15,3 3-3 0,8 3-1 16,3-10-4-16,19 8-9 16,-6-23-6-16,22 8-8 15,-7-21 1-15,20 0-5 16,-7-15 3-16</inkml:trace>
  <inkml:trace contextRef="#ctx0" brushRef="#br0" timeOffset="206046.7852">19928 10891 107 0,'-23'20'36'16,"4"14"0"-16,-13-4-5 16,13 12-27-16,-2 0-1 15,7 2-1-15,2-5-1 0,7-2-1 16,3-9 2-16,3-2 0 15,3-10-1-15,-4-16 0 16,19 5-1-16,-7-16 0 16,0-8 1-16,-1-8-1 15,3-5 1-15,0-7-2 16,-4-6 2-16,3-3 1 15,-1-4-1-15,6 3 1 16,0 0-1-16,3 4 1 16,5 4-2-16,0 5 3 15,3 11-3-15,5 8-1 16,-3 12 1-16,-3 8-1 15,-1 9 1-15,-4 6-1 16,-6 8 1-16,-4 5-1 16,-10 2 0-16,-3 5 1 0,-8 2-2 15,-8 0 0-15,-4-1 1 16,-6-1-2-16,-2-2 2 15,-9-5-1-15,3-3 1 16,-3-9-1-16,4-5 2 16,-1-3 1-16,5-7-1 15,1 0 0-15,5-1 0 16,7 3 0-16,-3 5 1 15,4 12-1-15,0 13 1 16,-1 15 0-16,-5 16 0 16,-4 15 2-16,-9 10-3 15,-2-1-4-15,9 9-8 0,-10-24-11 16,20 7-11-16,-8-31-4 15,19-12-3-15,6-30-3 16</inkml:trace>
  <inkml:trace contextRef="#ctx0" brushRef="#br0" timeOffset="207318.8579">20734 11019 45 0,'12'-19'36'16,"3"2"2"-16,-10-3-1 15,-5 20-12-15,4-25-7 16,-4 25-10-16,-22-8-3 16,6 16-1-16,-11 5-1 15,-1 13-2-15,-4 4 1 16,-3 10-1-16,1 5 1 15,3 4-1-15,8-3 0 0,9-2 0 16,11-8 0-16,10-4 1 16,10-14-1-16,14-9-1 15,10-15 0-15,6-13 0 16,4-11 0-16,4-8 0 15,-6-8 1-15,-2-4 1 16,-9-2-1-16,-11 1 1 16,-10 5-1-16,-8 8 1 15,-9 6-2-15,-11 7 3 16,-3 10-3-16,-5 5-1 15,2 10 1-15,1 4 0 16,3 5 0-16,7 4 1 16,9-2-1-16,7 1 0 15,11-4 0-15,8-2 0 0,9-5 1 16,7-5-1-16,3 0 0 15,1-3 1-15,-1-1-1 16,-7 0 0-16,-9 1 0 16,-5 0 1-16,-11 5-1 15,-16 2 0-15,0 0 0 16,-1 21 0-16,-14 0 0 15,-3 3-2-15,-1 8 1 16,-1 4-1-16,0 4 2 16,5-2-2-16,5 0 2 15,7-6-1-15,9-7 2 16,9-5-1-16,8-12 1 15,7-10-1-15,9-11 1 16,4-9-1-16,2-7 1 16,-4-5-1-16,-2-4 1 0,-6-3 1 15,-8 3 0-15,-6 5 0 16,-6 4-1-16,-8 9 3 15,-5 7-4-15,0 13 0 16,-18 9 0-16,8 9 0 16,-3 10-2-16,6 2 0 15,-2 7 0-15,4-4-1 16,9 0 0-16,4-8-1 15,12-5-1-15,2-12-1 16,16-6-2-16,-2-12-1 16,16-1 0-16,-7-11-3 15,11 4 2-15,-11-14 0 16,1 6 4-16,-11 1 6 15,-7 2 3-15,-9 8 4 0,-13 2 0 16,-6 13 3-16,0 0-2 16,-14 21 1-16,-3-2-3 15,4 11-4-15,-3 4 1 16,2 2-3-16,1 0 2 15,4-2-2-15,0-4 2 16,4-4 0-16,0-8 0 16,7-8-1-16,-2-10 0 15,14-10 0-15,-1-8 0 16,4-7 0-16,1-6 0 15,2-5-1-15,3-6 2 16,0-3 0-16,-1 1-1 16,-3-1 1-16,-1 3-2 15,-2 2-3-15,2 10-6 0,-12-8-4 16,16 21-7-16,-21-18-5 15,25 22-5-15,-17-16-1 16,21 10-2-16,-12-13 1 16,16-4 1-16</inkml:trace>
  <inkml:trace contextRef="#ctx0" brushRef="#br0" timeOffset="207611.8744">22560 10332 107 0,'0'-15'41'0,"0"15"-1"15,0 0-1-15,24 7-33 0,-16 6-3 16,7 5 0-16,4 6-1 16,5 10 1-16,0 6-2 15,3 5 1-15,2 8-1 16,-2 6 1-16,-7 6-1 15,-6 6 0-15,-8 5-2 16,-11 0 0-16,-14 2-1 16,-14-2-1-16,-7-2-1 15,-11-14-5-15,7 2-8 16,-18-31-8-16,27 5-6 15,-12-26-10-15,27-10-1 16,10-20 0-16</inkml:trace>
  <inkml:trace contextRef="#ctx0" brushRef="#br0" timeOffset="207746.8823">22706 10966 107 0,'-26'-5'30'15,"10"0"-20"-15,-6-5-8 16,9-8-39-16,2-5-1 15</inkml:trace>
  <inkml:trace contextRef="#ctx0" brushRef="#br1" timeOffset="212780.1704">3729 9611 55 0,'4'-16'31'16,"-4"16"-1"-16,0-18 0 16,0 18-22-16,-3-19-3 15,3 19 2-15,2-23 0 16,-2 23-1-16,1-19 0 15,-1 19-1-15,-3-13-1 16,3 13 0-16,-18-1 0 16,3 10 0-16,-6 5-1 15,-3 14 0-15,-8 7 0 16,-2 21-1-16,-5 15 0 15,-1 20 0-15,-4 18-1 16,0 18 1-16,-6 14-2 16,2 12 2-16,1 3-3 15,9 2 2-15,6-8-2 16,13-8-1-16,15-15 1 15,18-19-4-15,24-10-5 0,6-29-29 16,28-13 1-16,4-26-2 16,17-10 0-16</inkml:trace>
  <inkml:trace contextRef="#ctx0" brushRef="#br1" timeOffset="213576.2159">4003 10090 86 0,'-15'-7'35'0,"0"13"0"16,-13-1 1-16,0 7-31 15,-6 2-1-15,0 8 1 16,-3 0-2-16,5 4 1 0,-1-1-2 15,8 1 1-15,4-4-2 16,12-1 1-16,5-6-1 16,16-4 0-16,2-6 0 15,12-3-1-15,5-2 0 16,3 1 1-16,0-1-1 15,-3 5 1-15,-7 4-2 16,-10 7 1-16,-9 10 0 16,-16 6 1-16,-11 6-1 15,-7 2 0-15,-2 4 0 16,-7-7 0-16,3-1-1 15,5-12 0-15,9-9-2 16,11-21-3-16,19-4-6 16,4-26-26-16,21-4 3 0,4-18-5 15,15-2 4-15</inkml:trace>
  <inkml:trace contextRef="#ctx0" brushRef="#br1" timeOffset="213839.2309">4321 9640 81 0,'5'-35'35'0,"5"10"0"16,-10 1 1-16,5 13-30 16,-5 11 0-16,0 0 0 15,-1 24 0-15,0 16-1 16,-6 12-1-16,-1 16-1 15,-2 12 0-15,-2 13 0 16,-1 6-2-16,-3 0 0 0,1-3-2 16,2-7-1-16,5-10-4 15,0-20-3-15,16-6-29 16,-6-23 0-16,10-10-1 15,-12-20 0-15</inkml:trace>
  <inkml:trace contextRef="#ctx0" brushRef="#br1" timeOffset="214049.2429">4113 10228 109 0,'-18'3'39'0,"0"-6"0"0,18 3-1 15,-4 12-34-15,20-16-2 16,10-5 0-16,16-5-2 15,10 1-1-15,5-5-2 16,10 3 0-16,3-8-6 16,14 15-25-16,-12-6-5 15,3 14 1-15,-11-3-1 16</inkml:trace>
  <inkml:trace contextRef="#ctx0" brushRef="#br1" timeOffset="214470.267">4925 10119 97 0,'-21'-13'37'0,"-2"12"2"0,-12-9-6 16,2 20-24-16,-12 2-1 15,3 12-2-15,-4 9-1 16,2 6-1-16,5 5-2 15,3 1 1-15,11-2-3 16,10-3 2-16,10-9-2 16,13-8 0-16,11-13-1 15,16-11 2-15,8-13 0 16,8-9-1-16,2-7 2 15,0-6-2-15,-3-2 1 16,-7 0 0-16,-8 2 0 16,-12 5-1-16,-9 8 0 15,-7 6 1-15,-7 17-1 16,-5-12 0-16,5 12-1 0,-14 25 1 15,6-2 0-15,3 9-2 16,3 0-1-16,3 1 1 16,8 2-4-16,4-10 0 15,13 1-5-15,-3-28-13 16,23 5-15-16,-7-27 0 15,18-3 0-15,-5-20 1 16</inkml:trace>
  <inkml:trace contextRef="#ctx0" brushRef="#br1" timeOffset="214679.279">5493 9439 99 0,'-30'38'39'0,"-13"13"1"15,8 29-1-15,-5 9-33 16,5 11-2-16,7 0-1 15,8 1 0-15,9-8-4 16,7-7 0-16,11-8-6 16,1-22-8-16,17-3-24 15,-11-21 0-15,9-6-1 16,-11-18 0-16</inkml:trace>
  <inkml:trace contextRef="#ctx0" brushRef="#br1" timeOffset="214882.2906">5133 10127 118 0,'0'0'39'0,"0"0"1"16,10-5-8-16,18 6-30 15,12-4 0-15,15 0-2 16,11-3-2-16,4-8-4 15,15 12-20-15,-12-18-14 16,7 11 2-16,-17-10-3 16,0 9 2-16</inkml:trace>
  <inkml:trace contextRef="#ctx0" brushRef="#br1" timeOffset="215236.3108">5793 10089 104 0,'-23'23'38'15,"10"9"3"-15,-3-12-3 16,19-5-34-16,6-2 0 15,11-7 0-15,8-7-1 16,10-3-1-16,2-9 0 16,5-9-1-16,-2-6 0 15,-7 0 0-15,-9-4 0 16,-7 1 0-16,-14 1-1 15,-12 6 0-15,-10 7 1 16,-12 11-1-16,-9 13 0 16,-8 13 1-16,-5 14-1 15,1 11 1-15,1 9-1 16,6 5 1-16,10 1-2 15,12-6 1-15,15-6-1 16,19-12 1-16,20-11-3 0,11-16-2 16,23-2-7-16,-2-21-12 15,23 7-17-15,-4-13 0 16,4 8 1-16,-11-8-3 15</inkml:trace>
  <inkml:trace contextRef="#ctx0" brushRef="#br1" timeOffset="218726.5105">4037 11280 51 0,'9'-10'35'0,"4"4"-1"15,-7-8 1-15,11 9-22 16,-17-11-3-16,0 16-3 16,5-24 0-16,-5 14-1 15,-10-4-1-15,0 8-1 0,-12 0 0 16,-4 8-1-16,-7 2 0 15,-8 10 0-15,-2 7-1 16,-4 9 0-16,-2 7 0 16,1 5 1-16,6 4-2 15,8 5 1-15,12-4-2 16,9 0 1-16,16-8-1 16,13-9 0-16,18-9-2 15,17-15-3-15,17-6-3 16,0-23-22-16,19-1-9 15,-3-16 0-15,5 1-2 16</inkml:trace>
  <inkml:trace contextRef="#ctx0" brushRef="#br1" timeOffset="219282.5423">4417 10729 92 0,'0'0'37'16,"0"0"0"-16,14 1 0 15,-14 11-31-15,1 13 0 16,-1 7-2-16,0 10-1 0,-4 10-1 16,1 9-2-16,-2 4 2 15,3 8-2-15,-5 0 1 16,1-2-2-16,-1-5 2 15,0-4-1-15,5-10 0 16,-2-9 1-16,7-12-1 16,0-11 0-16,-3-20 1 15,22-4-1-15,-4-13 0 16,0-10 1-16,3-4 0 15,-1-7 0-15,-1-3-1 16,1-2 1-16,-4 5 0 16,-1 3-1-16,-2 9 0 15,-4 4 1-15,2 10-1 16,-1 9 0-16,2 10 0 15,-2 9 1-15,4 7-1 0,0 5 0 16,3 6 0-16,3 3-1 16,2 1-1-16,0-3-1 15,5 1-2-15,-3-16-6 16,15 10-16-16,-12-25-13 15,12 2 1-15,-11-15-2 16,14-3 1-16</inkml:trace>
  <inkml:trace contextRef="#ctx0" brushRef="#br1" timeOffset="219755.5693">5182 11186 81 0,'-9'-24'40'16,"9"24"-2"-16,-22-19 1 16,11 15-31-16,-13 1-2 15,5 10-1-15,-9 2-2 16,0 11-1-16,-2 5 0 15,0 6 0-15,1 3-1 16,6 4 1-16,4-3-1 16,9 2 0-16,9-6 0 15,9-5 0-15,10-9-1 16,11-8 0-16,6-7 0 15,4-7 1-15,5-9-1 0,-2-6 0 16,-3-6 0-16,-4-4 1 16,-6-1-1-16,-8-1-1 15,-7 2 1-15,-6 1 0 16,-6 5-1-16,-2 5 0 15,-4 8 0-15,4 11 0 16,-14 5 0-16,5 9-1 16,2 10 0-16,0 3-1 15,7 9-2-15,-3-8-1 16,16 12-5-16,-6-21-14 15,18 9-13-15,-4-17 0 16,16-1 0-16,-3-15 0 16</inkml:trace>
  <inkml:trace contextRef="#ctx0" brushRef="#br1" timeOffset="220138.5912">5641 11152 82 0,'-20'-10'40'15,"11"20"-2"-15,-13 0 2 16,6 15-33-16,-3 0-1 15,2 10-1-15,2 3-1 16,5 1-1-16,3-3-1 16,4-3-1-16,8-6 0 15,5-9 0-15,5-9-1 16,5-10 1-16,4-12-1 15,2-8 0-15,2-6 0 16,-1-8 0-16,-2 0 0 0,-1-2 1 16,-5-1-1-16,0 5 0 15,-7 6 0-15,0 6 1 16,-4 8-1-16,-8 13 0 15,16-3 0-15,-16 3 0 16,17 25-1-16,-7-4-1 16,6 7 0-16,0-4-2 15,12 7-1-15,-4-9-5 16,20 9-9-16,-11-17-19 15,22 3 0-15,-6-18-1 16,10 1 1-16</inkml:trace>
  <inkml:trace contextRef="#ctx0" brushRef="#br1" timeOffset="220627.6192">6364 11112 73 0,'-19'-13'40'0,"-15"-2"0"16,1 14 0-16,-11-4-17 15,6 16-18-15,-4 5-1 16,5 10-1-16,4 2-1 15,5 5 0-15,13 1 0 16,7-2-1-16,12-5 0 16,8-5 0-16,11-10-1 15,7-7 0-15,5-10 0 16,4-6 0-16,1-8 0 15,-6-4 0-15,-1-4 0 16,-4-3 0-16,-5-2 0 0,-5 5 0 16,-7 1 0-1,-1 6 0-15,-5 7-1 0,-6 13 1 16,0 0-1-16,-2 18 1 15,-2 12 0-15,-2 14 0 16,-2 14-1-16,1 12 2 16,-1 10-1-16,-1 2 1 15,1 4-1-15,-2-1 0 16,-1-4 1-16,-1-9-1 15,-4-10 0-15,-3-11 0 16,-4-13 1-16,-1-11-2 16,-3-15 1-16,-1-11-1 15,2-10 1-15,-2-14-2 16,9-11-1-16,3-14-2 15,14-2-6-15,-4-21-7 16,26 12-15-16,-6-15-5 0,16 11-2 16,-1-9 0-16</inkml:trace>
  <inkml:trace contextRef="#ctx0" brushRef="#br1" timeOffset="221022.6418">6562 11194 94 0,'-2'17'40'0,"2"-17"1"16,-1 16-2-16,1-16-34 15,16 5-1-15,5-13-1 0,5-3-1 16,6-5 0-16,1-4-1 15,-2 0 0-15,1-5-1 16,-8 0 1-16,-3 3 1 16,-10-1-1-16,-6 6 2 15,-10 2-2-15,-7 9 1 16,-8 7-2-16,-3 8 1 15,-7 11-1-15,-3 8-1 16,-1 5 1-16,6 5-1 16,0 3 1-16,13-2-1 15,8-6 1-15,12-9 0 16,14-9-2-16,18-16-1 15,24-8-5-15,2-20-8 16,28 2-12-16,-10-22-14 0,15 2 1 16,-7-13 0-16,0 1 0 15</inkml:trace>
  <inkml:trace contextRef="#ctx0" brushRef="#br1" timeOffset="221798.6862">6749 9407 94 0,'27'-4'39'0,"3"0"1"15,20 24-4-15,0 1-27 16,13 22-3-16,0 13-1 15,5 23 0-15,-4 16-2 16,-2 11 0-16,-2 8-2 0,-6 4 1 16,1 2-3-16,-3-4 3 15,-6-2-3-15,-2-5 1 16,-5-9-1-16,-10-4 2 15,-10-6-1-15,-14-1-1 16,-20 1 1-16,-18 3-1 16,-14 0 0-16,-17-2 0 15,-4-5-1-15,-3-10 0 16,8-12-2-16,5-13 0 15,17-10-9-15,5-38-17 16,23-6-11-16,8-23 0 16,13-10-1-16,-1-15 0 15</inkml:trace>
  <inkml:trace contextRef="#ctx0" brushRef="#br1" timeOffset="236413.5221">17304 11718 63 0,'-10'-14'32'0,"1"3"-5"16,9 11-4-16,-23-9-18 15,8 9 0-15,-8-3 0 16,0 13 2-16,-8-2 0 16,-4 19 0-16,-9 10-1 15,1 20-2-15,-7 18 1 16,1 23-1-16,-3 16-1 15,1 15-3-15,-1 12 1 16,8 3-2-16,8 1 1 0,11-13-2 16,18-15-4-16,7-28-25 15,29-15-6-15,11-28 0 16,19-15-2-16</inkml:trace>
  <inkml:trace contextRef="#ctx0" brushRef="#br1" timeOffset="237180.566">17708 12218 67 0,'-31'-5'36'0,"2"12"0"15,-13-4 0-15,1 15-29 16,-7-3-2-16,10 10 0 16,-4 2-1-16,9 6 0 15,0 2-2-15,13 1 1 16,7 3-2-16,10-6-1 15,14-4 1-15,8-6-1 16,15-12 0-16,8-9 0 0,5-12 2 16,6-13-3-16,3-9 2 15,-3-5 0-15,-2-8 0 16,-7 0 0-16,-7 2 0 15,-5 5-1-15,-10 7 0 16,-10 9 1-16,-7 11-1 16,-5 11 0-16,-9 22 1 15,-4 7-1-15,-4 10 0 16,-2 2 1-16,4 7-3 15,3-3 1-15,10-4-3 16,3-16-4-16,19 1-4 16,-1-24-26-16,20-3 1 15,-1-16-2-15,15-2 4 0</inkml:trace>
  <inkml:trace contextRef="#ctx0" brushRef="#br1" timeOffset="237532.5861">18179 12273 94 0,'-27'10'36'0,"5"12"0"15,-6-9-5-15,5 9-27 16,4-1-2-16,9 2 1 16,2-7-1-16,11-4 0 15,-3-12 0-15,28 7 0 16,-5-14-1-16,5-4 0 15,5-9 0-15,2-4 0 16,-1-5-1-16,0-4 0 0,-5-1 0 16,-4 2 0-16,-5 7 0 15,-4 4 0-15,-6 9 0 16,-10 12 0-16,9 11 0 15,-12 12 1-15,0 12-2 16,-2 4 1-16,2 7-2 16,0-1 0-16,8 3-2 15,2-13-3-15,15-4-1 16,0-19-6-16,20-2-24 15,-4-18 1-15,14-3 1 16,-5-12 0-16</inkml:trace>
  <inkml:trace contextRef="#ctx0" brushRef="#br1" timeOffset="237855.6046">18820 12196 76 0,'0'0'37'16,"-33"-7"-1"-16,12 23 1 16,-15 1-29-16,9 17-1 15,-3-2-2-15,5 11 0 16,3-3-2-16,8 4 1 15,5-5-2-15,9-6-1 16,9-7 0-16,8-8 0 16,9-13 0-16,5-10 0 15,3-11 0-15,4-9-1 16,0-9 1-16,-1-6 0 15,-8-3-1-15,-5-1 0 16,-10 3 0-16,-8 5-1 16,-9 6 0-16,-14 9 0 15,-2 9 0-15,-7 8-1 0,3 8-2 16,0 0-2-16,12 13-5 15,0-15-26-15,26 5 0 16,6-16-1-16,22-3-2 16</inkml:trace>
  <inkml:trace contextRef="#ctx0" brushRef="#br1" timeOffset="238088.6179">19466 11721 96 0,'-19'26'41'0,"-11"5"-2"15,1 22-1-15,-9 4-34 0,9 12-2 16,1 7 1-16,6 7-3 16,0 0 1-16,3 0-3 15,3-3 1-15,3-9-2 16,5-3-3-16,-4-25-20 15,13 1-13-15,-4-22 1 16,10-6-2-16,-7-16 1 16</inkml:trace>
  <inkml:trace contextRef="#ctx0" brushRef="#br1" timeOffset="238269.6283">19125 12257 90 0,'-17'-4'37'0,"14"15"1"0,3-11 1 16,0 0-32-16,29 11-6 15,1-18-3-15,17-5-3 16,1-21-12-16,23 7-20 16,0-19 0-16,10 2-2 15,-6-11 2-15</inkml:trace>
  <inkml:trace contextRef="#ctx0" brushRef="#br1" timeOffset="238659.6506">19910 11695 97 0,'-25'38'38'0,"-15"4"2"15,6 18-1-15,-17-3-33 16,8 15-3-16,0-1 1 0,5 7-3 16,0-7 1-16,6 2 1 15,3-7-2-15,6-4 1 16,8-10-2-16,6-10 0 15,4-9 0-15,5-10-1 16,0-23 0-16,15 3 1 16,3-19 0-16,3-12-1 15,3-5 1-15,2-6 1 16,2-3-1-16,-1 0 1 15,-2 8-1-15,0 8 0 16,-4 7 0-16,-5 14 0 16,-3 11 0-16,-4 9 0 15,-1 11-1-15,-3 2 1 16,3 5-2-16,-1-2 0 15,4 0-2-15,1-8-1 0,7-2-4 16,-3-21-15-16,14 6-16 16,-4-17 0-16,9 2 2 15,-6-14-1-15</inkml:trace>
  <inkml:trace contextRef="#ctx0" brushRef="#br1" timeOffset="239290.6867">20075 12265 86 0,'-12'16'38'0,"2"-7"-2"16,10 6 2-16,0-15-33 16,16 9-2-16,5-9 0 15,8 0-1-15,8-9 0 0,7-2 0 16,3-8 0-16,0-3-1 15,-4-3 0-15,-10-2 0 16,-7 0-1-16,-9-2 1 16,-15 2-1-16,-12 6 0 15,-13 4 1-15,-11 9 0 16,-5 7-1-16,-6 9 0 15,-4 13 1-15,-1 8 0 16,0 12 0-16,11 3 0 16,5 2 0-16,12-2 1 15,14-5-1-15,18-9 1 16,15-11-1-16,18-15-1 15,14-12 1-15,8-10-1 0,6-10 0 16,2-4-1-16,-3-3 1 16,-6 1 0-16,-12 4-1 15,-9 3 1-15,-14 12 0 16,-12 9-1-16,-11 17 1 15,-11 11 0-15,-8 12-1 16,-4 8 1-16,-3 5-1 16,2 4 1-16,0 0-1 15,4-10 0-15,4-9 0 16,7-9 2-16,3-23-1 15,0 0 1-15,15-12 1 16,-5-14-1-16,-1-7 1 16,1-9 1-16,1-6 0 15,1-3-2-15,6-3 1 0,7-1-2 16,2 3 1-1,7 3-1-15,1 7-1 0,5 2-1 16,9 16-4-16,-5-3-9 16,20 20-15-16,-19-6-12 15,9 14 0-15,-6-2-1 16</inkml:trace>
  <inkml:trace contextRef="#ctx0" brushRef="#br1" timeOffset="239899.7215">18676 12980 77 0,'4'-24'37'0,"0"13"0"16,-18 2 0-16,-8 18-32 16,-13 5 0-16,-4 11-1 15,-11 5 0-15,0 5 0 16,-1 2-1-16,5-1 0 15,7-3-1-15,15-4 1 16,14-9-1-16,18-4-1 16,18-12 0-16,17-3 0 15,12-4 0-15,8-2-1 16,2 1 1-16,1 0-1 15,-8 5 0-15,-11 8 0 16,-16 6 0-16,-16 10 0 16,-19 6 0-16,-13 6-1 15,-11 3 1-15,-6 1 0 0,-4-2-1 16,3-8-1-16,7-6-1 15,7-19-4-15,21-6-8 16,9-26-22-16,28-6-2 16,5-22-2-16,22-3 3 15</inkml:trace>
  <inkml:trace contextRef="#ctx0" brushRef="#br1" timeOffset="240116.7339">19267 12566 91 0,'5'-13'39'0,"-17"12"-1"16,2 25 0-16,-8 19-34 15,-3 17-2-15,-5 14 0 16,2 13-1-16,0 8 1 0,-1 7-1 16,8-1-1-16,3 1 0 15,5-10-2-15,3-13-1 16,7-11-3-16,-2-25-8 15,15-3-23-15,-12-28-2 16,12-9 0-16,-9-20 1 16</inkml:trace>
  <inkml:trace contextRef="#ctx0" brushRef="#br1" timeOffset="240658.7649">18962 13152 99 0,'-13'0'39'0,"18"13"2"16,-5-13-3-16,31 17-34 0,8-10-2 15,13-6 0-15,14-7-1 16,7-1 0-16,10-5 0 16,2-1-1-16,-1 0 1 15,-3-1-1-15,-12 4 0 16,-11 1 0-16,-13 3 0 15,-12 1 0-15,-20 4 0 16,-13 1 0-16,-22 10 1 16,-10 1-1-16,-9 4 0 15,-9 7 1-15,-4 4-1 16,0 9 1-16,0 1-1 15,10 3 1-15,8-1-1 16,10 0 0-16,16-5 1 0,13-5-1 16,16-11 1-16,12-11-1 15,15-11 0-15,10-7 0 16,3-14 0-16,2-2 1 15,0-9 0-15,-8 0-1 16,-8-2 1-16,-9 4-1 16,-12 1 1-16,-9 9-1 15,-9 7 1-15,-5 6-1 16,-1 12 0-16,-15 8 0 15,6 9 0-15,-1 10 0 16,0 5-1-16,1 2 0 16,6 4-2-16,3-6-1 15,9-2-2-15,6-15-3 16,19 1-7-16,-7-30-12 15,20 3-13-15,-2-23 2 0,13-1 1 16,-5-20 0-16</inkml:trace>
  <inkml:trace contextRef="#ctx0" brushRef="#br1" timeOffset="240837.7752">20417 12657 87 0,'0'-17'38'0,"-18"12"1"16,2 32 0-16,-19 16-29 15,-1 27-6-15,-3 9-1 16,0 10-1-16,0 5-2 15,8-2-1-15,9-2-3 16,4-17-5-16,20-2-25 16,-7-25-5-16,12-7-1 15,-3-24 0-15</inkml:trace>
  <inkml:trace contextRef="#ctx0" brushRef="#br1" timeOffset="241040.7868">20005 13054 105 0,'0'0'42'15,"-14"-15"0"-15,25 19-1 16,2-7-37-16,19 0-2 16,13-2-1-16,11-3-2 15,11 0-2-15,4-9-3 16,10 16-11-16,-18-14-22 15,8 16-2-15,-19-9 0 16,0 12-1-16</inkml:trace>
  <inkml:trace contextRef="#ctx0" brushRef="#br1" timeOffset="241387.8066">20509 13115 99 0,'-21'18'40'16,"16"10"1"-16,-2-17-2 15,23-1-35-15,1-6-1 16,15-3-1-16,5-8 0 15,7-5 0-15,1-8-1 16,1-6 0-16,-6-2 0 16,-6 0-1-16,-11-3 1 15,-11 4-1-15,-12 1 0 0,-9 9 0 16,-14 9 0-1,-11 9 0-15,-9 14 1 0,-3 9-1 16,-6 13 1-16,2 6 0 16,4 4-1-16,8 3 1 15,15-5-1-15,15-9 0 16,20-10-1-16,18-11-1 15,22-7-6-15,9-23-7 16,31 9-13-16,-5-23-15 16,11 7 2-16,-5-12-3 15,0 6 1-15</inkml:trace>
  <inkml:trace contextRef="#ctx0" brushRef="#br1" timeOffset="241837.8324">19728 14003 80 0,'9'-30'40'0,"-1"11"-1"16,-15-2 1-16,-9 13-34 16,-5 4-2-16,-7 10-2 15,-10 7 1-15,-4 17 0 16,-9 8-1-16,1 7 1 15,3 6-1-15,5 4 0 16,12 0-1-16,10-5 0 16,18-6 0-16,16-11-2 15,17-13-1-15,19-14-2 16,18-8-3-16,4-26-8 15,26 2-12-15,-11-27-13 16,13 2-1-16,-9-21 1 16,1 3 2-16</inkml:trace>
  <inkml:trace contextRef="#ctx0" brushRef="#br1" timeOffset="242212.8538">20256 13406 97 0,'-19'41'40'0,"-9"10"2"16,7 27-2-16,-6 5-38 15,-2 12 2-15,0 4-2 16,3 0 0-16,2-3-1 16,4-11 0-16,5-10-1 15,7-14 0-15,5-14 0 16,6-17 0-16,9-18 0 15,4-17 0-15,8-14 0 16,4-13 0-16,1-8 0 16,3-7 0-16,1-6 1 0,-1 3 0 15,-2 6 0-15,-3 10 0 16,-4 12-1-16,-3 16 1 15,-5 12-1-15,-2 13 0 16,-2 16-2-16,-2 4-1 16,3 10-1-16,-3-5-3 15,13 6-6-15,-7-21-6 16,22 9-8-16,-12-29-12 15,21-3-2-15,-5-20 2 16,12-5 0-16</inkml:trace>
  <inkml:trace contextRef="#ctx0" brushRef="#br1" timeOffset="242588.8753">20848 13918 95 0,'-7'-12'40'0,"-13"0"2"16,2 18-3-16,-6 4-36 15,-1 12 0-15,-4 8-2 16,-1 10 1-16,-2 7-1 15,6 4 0-15,0-1 0 16,10-1 0-16,9-9 0 16,9-9-1-16,10-14 0 15,10-13 0-15,8-14 0 16,6-15-1-16,6-7 1 15,-3-7-1-15,0-8 2 16,-3-1-1-16,-6 3 1 16,-9 7 0-16,-6 5 0 15,-7 9 0-15,-6 11 1 0,-2 13-1 16,-12 10-1-16,2 13-1 15,-2 9 0-15,0 1-2 16,6 7-1-16,-3-4-2 16,14 7-8-16,-6-24-5 15,22 14-7-15,-21-33-10 16,38 17-4-16,-11-23-1 15,11-1 2-15</inkml:trace>
  <inkml:trace contextRef="#ctx0" brushRef="#br1" timeOffset="243061.9024">21370 13957 78 0,'-14'1'41'15,"14"-1"-2"-15,-24 5 2 16,17 10-33-16,-6-10-4 15,4 10-1-15,-5 4-1 16,0 9 0-16,-5 5-1 16,0 7 0-16,-4 0 0 15,6 1 0-15,1-3 0 16,5-7-1-16,2-9 1 15,9-22 0-15,0 0-1 16,24-15 1-16,-5-14-1 16,7-6 1-16,0-10 0 15,3-2 1-15,0-2-1 0,4-2 1 16,-5 4 0-16,-2 7-1 15,0 8 1-15,-4 6-1 16,-1 11 0-16,-4 9-1 16,-1 12 0-16,-5 9 1 15,-3 13-2-15,-3 9 0 16,-2 7 0-16,-2 1-1 15,0 5-1-15,3-4-1 16,5-1 0-16,5-7-2 16,10-5-3-16,4-18-3 15,22 4-5-15,-9-26-5 16,27 8-5-16,-15-22-10 15,12 3-2-15,-12-11 3 16</inkml:trace>
  <inkml:trace contextRef="#ctx0" brushRef="#br1" timeOffset="243617.9342">22078 13981 91 0,'-26'-12'40'16,"12"6"-1"-16,-6-15-2 16,8 8-32-16,4-4-1 15,1-1-1-15,0 2 0 16,2 5-1-16,5 11 1 15,-21-6-1-15,1 19-1 16,-5 12 1-16,-8 13-1 16,-4 12 0-16,-6 6-1 15,0 9 0-15,5-1 0 16,5-4 0-16,8-8 1 15,11-12-2-15,11-13 1 0,13-17 0 16,14-15 0-16,12-19 0 16,8-11 0-16,6-7 0 15,0-7 0-15,1-7 1 16,-3-3-1-16,-5 3 0 15,-9 8 1-15,-11 9-1 16,-10 14 1-16,-8 11-1 16,-5 14-1-16,-11 26 1 15,-3 12-1-15,-3 16 1 16,-3 15-1-16,0 12 0 15,2 10 0-15,-2 1 0 16,5 0 0-16,-1 1 0 16,-3-7 0-16,-1-5 0 0,1-8-1 15,-8-9 1-15,-3-9 0 16,-7-7 0-16,-2-10 1 15,-4-13-2-15,0-10 2 16,1-16-2-16,5-14-1 16,7-17-3-16,15-10-5 15,1-21-2-15,26 10-8 16,-8-28-1-16,34 19-6 15,-6-17-11-15,21 8 0 16,3-3 3-16</inkml:trace>
  <inkml:trace contextRef="#ctx0" brushRef="#br1" timeOffset="244015.9569">22300 14010 91 0,'-17'20'39'15,"-4"-13"2"-15,20 8-2 16,1-15-37-16,23-7 0 16,9-7 0-16,14-5 0 15,9-6 0-15,8-4 0 16,2-4 0-16,-3 0-1 15,-4 3 1-15,-9 3-2 16,-16 1 1-16,-15 7-1 16,-18 6 0-16,-17 7 1 15,-14 8-1-15,-11 9 1 0,-11 9 0 16,-4 10 0-16,-3 13-1 15,6 4 0-15,3 6 1 16,15 1-1-16,12-4 0 16,15-3-1-16,20-13-1 15,19-11-3-15,24-14-2 16,8-25-8-16,29 1-6 15,-10-30-7-15,25 3-9 16,-13-17-5-16,5 3 2 16</inkml:trace>
  <inkml:trace contextRef="#ctx0" brushRef="#br1" timeOffset="244441.9813">22650 11802 98 0,'0'0'39'0,"22"29"1"15,2 24-2-15,19 32-36 16,14 22 1-16,10 25-3 15,10 19 2-15,1 17-3 0,2 8 2 16,-9 4 1-16,-7-1-1 16,-18-1 0-16,-21-6-1 15,-18 0 2-15,-26-12-2 16,-17-7 0-16,-13-14-1 15,-12-13-1-15,-1-18-2 16,1-31-4-16,18-13-10 16,-7-49-12-16,34-14-9 15,3-32-4-15,21-19 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35.78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2954 17369 5 0,'-13'-4'33'0,"13"4"-1"16,-18-10 3-16,18 10-24 15,-10-19-5-15,10 19 2 0,-1-18-6 16,10 4 0-16,3-5-1 15,13-6-1-15,10-9 0 16,16-4 0-16,12-10 0 16,13-5 1-16,15-9 1 15,18-5 0-15,10-12 0 16,14-2-1-16,9-4 1 15,11-8 0-15,15-4-1 16,15-6 1-16,9-8-1 16,13-7 1-16,16 1-1 15,4-7 2-15,8-3-1 16,11-2 0-16,-5-3 1 15,-1-1-1-15,-6 9 0 16,-17 5 2-16,-16 10-2 16,-22 11 1-16,-26 13-1 0,-24 15 0 15,-27 16-1-15,-22 11 0 16,-20 12-1-16,-17 9 0 15,-11 8-2-15,-8 4-2 16,-2 7-2-16,-7-6-6 16,9 11-22-16,-22-2-3 15,11-2 0-15,-11 2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42.72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7840 14601 29 0,'-12'2'30'15,"12"-2"2"-15,-11-12-18 16,11 12-4-16,-4-12-2 16,4 12-2-16,0-18-1 15,0 18-1-15,5-22-1 16,2 6 0-16,-3-4 0 15,3-1-1-15,1-7 1 16,6-5-2-16,-1-7 1 16,4-5-1-16,7-9 0 0,3-7 0 15,2-10 0-15,5-5 0 16,5-8 0-16,4-5-1 15,5-4 1-15,6-9 0 16,2-4-1-16,5-6 2 16,6-9-2-16,3-7 0 15,3-5 1-15,2-9-1 16,3-8 1-16,-1-6 2 15,2-4-2-15,0 0 0 16,4 0 0-16,0-1 1 16,-1 0-1-16,2 3 1 15,2 3-1-15,0 3 2 16,3-3-2-16,-2 2 1 15,2-6 0-15,5-5-2 16,-3-3 2-16,2-7-1 0,0-7 0 16,-3-5-2-16,0-5 2 15,1 0-2-15,-3-1 0 16,-2 5 1-16,0-1-1 15,2-1 0-15,-2 3 1 16,3 2 1-16,-1-3 0 16,4-2 0-16,2-3 1 15,1-3 1-15,3-2-1 16,2 1 0-16,2-2 0 15,-1 0-2-15,-2-1 2 16,0 4-2-16,-4 3-1 16,-3 0-1-16,-2 1 2 15,-2 1-2-15,-6 1 0 16,1-4 2-16,1 3-2 0,-2 1 2 15,2-1 0-15,4 2 2 16,3-1-2-16,2 7 2 16,0 1-1-16,3 7 1 15,-2 0-1-15,0 5 0 16,-7 9 0-16,-4 5-1 15,-6 9 0-15,-2 8-1 16,-8-1 2-16,-5 9-2 16,-5 13 1-16,-6 8-1 15,-6 7 1-15,-7 13 0 16,-5 10 0-16,-6 14-1 15,-5 20-1-15,-9 8-4 16,-2 24-10-16,-12 0-18 16,1 13-1-16,-8 19-2 0,2 0 2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0.52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13994 2314 5 0,'2'13'24'16,"-2"-13"1"-16,0 0-1 15,0 0-16-15,2-14 7 16,-2 14 0-16,2-11-10 15,-2 11 0-15,4-16 0 16,-4 16 0-16,5-22 1 16,2 12-1-16,0-8-1 15,5 3 0-15,2-9 0 0,2 3-1 16,-2-7-1-16,6 2 1 15,0-2 1-15,4 0-2 16,-3-3 0-16,3-1 1 16,-1 0-2-16,4-1 1 15,-2-1-1-15,3-2 1 16,-1-2-1-16,3-1 1 15,-1-2-2-15,3 1 1 16,1 1 0-16,0-5 0 16,1 0 0-16,0-2 0 15,2-1 0-15,-36 47 0 16,35-52 0-16,-35 52 0 15,40-55 1-15,-40 55-1 16,42-60 0-16,-42 60-2 0,47-60 2 16,-47 60-1-16,50-58 0 15,-50 58 0-15,54-71-1 16,-54 71 1-16,53-60 0 15,-53 60 1-15,59-53-1 16,-59 53 0-16,58-47 0 16,-58 47-1-16,63-36 2 15,-63 36-2-15,64-30 1 16,-64 30 1-16,62-25-1 15,-62 25 0-15,65-18 0 16,-65 18 1-16,65-16 0 16,-65 16-1-16,67-16 0 15,-67 16-1-15,71-19 1 16,-71 19 1-16,71-15-1 15,-71 15 0-15,71-14-1 0,-71 14 1 16,70-12 1-16,-70 12-2 16,71-12 1-16,-71 12 1 15,73-8-1-15,-73 8 0 16,73-8 0-16,-73 8 1 16,75-2-2-16,-75 2 2 15,73-3-1-15,-73 3 0 16,76-2 0-16,-76 2 0 15,76 0 0-15,-76 0 0 16,78 0-1-16,-78 0 1 16,78-1 0-16,-78 1-1 15,84-2 1-15,-84 2 0 0,89-2 0 16,-89 2 0-1,91-2 0-15,-46 2 0 0,1 0 0 16,2-1-1-16,-48 1 1 16,91 1 0-16,-42 0 0 15,-2-1-2-15,2 1 2 16,1-2 0-16,3 1 0 15,-1 0 0-15,0 0-1 16,1-2 1-16,-1 2 0 16,1-1 1-16,0-2-1 15,3 0 0-15,-2 2 0 16,4-1-2-16,-1 0 2 15,1 0-2-15,1 1 2 16,1-1-1-16,2 2 0 16,-3-2 1-16,0 1 0 15,1-1 1-15,-2 2-1 0,3 1 1 16,-2-1-2-16,2 1 1 15,0-2 0-15,3 2 0 16,0-1 0-16,0 3 0 16,4-5 0-16,-1 4 0 15,0-2 0-15,1 1 0 16,1 0 1-16,0-2-1 15,3 2 0-15,0-2 0 16,0 2 1-16,3-1-1 16,-1-1 0-16,0 2-1 15,1-1 1-15,0-1-1 16,-4 2 1-16,0-1 0 15,2 0 0-15,-2 0-1 0,-2 1 1 16,3-1 1-16,-1 0-1 16,-1 1 0-16,0-1 0 15,-2 1 1-15,-1-2-1 16,-1 2 0-16,-1 1 0 15,1-1 1-15,-2-2-2 16,1 2 1-16,1-1 0 16,1 0-1-16,0-1 1 15,-1 2 1-15,0-1-1 16,0-1-1-16,-1 1 2 15,-2 0-1-15,3 0 0 16,-1 0 1-16,-2 0-1 16,4 0 0-16,-3 1 0 15,2 0 1-15,2 0-1 0,-4 1 0 16,0 1 0-16,0-1 0 15,1 1 0-15,-4 2 0 16,3-3 1-16,3 2-2 16,-3-1 2-16,4 0 0 15,0 0-1-15,3 0 0 16,-4 1 0-16,3-2-1 15,0 3 1-15,-2-3 2 16,1 0-2-16,3-2 0 16,-1 3 0-16,-1-3 0 15,2 1 0-15,-1 0 0 16,-1-2 0-16,0 2 0 15,-2-1 0-15,-2-1 0 16,-2 2 0-16,0-1 0 16,-3-1 1-16,-1 1-1 0,-1 1 0 15,-1-2-1-15,-2 1 1 16,-4 0 0-16,-1 0 0 15,-2 0 0-15,-49 0 0 16,88 0 0-16,-88 0 0 16,80 2 0-16,-80-2 0 15,75 3-1-15,-75-3 1 16,66 2 0-16,-66-2 0 15,61 3 0-15,-61-3-1 16,53 4 1-16,-53-4 0 16,46 0 1-16,-46 0 0 15,0 0 0-15,61 2-1 16,-61-2 0-16,0 0 0 15,57-1 0-15,-57 1 1 0,0 0-2 16,0 0 1-16,50 1-2 16,-50-1-1-16,0 0-3 15,0 0-18-15,0 0-10 16,0 0-1-16,50-1-3 15,-50 1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4:57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3396 17590 44 0,'8'-44'30'0,"3"-20"-12"15,10-14-1-15,-2-18-12 16,12-15-1-16,-2-24 0 16,12-14 1-16,2-19-2 15,9-9-1-15,4-11 0 16,7-9 0-16,-1-3 0 15,4-4 1-15,3 6-3 0,0 6 0 16,1 10 3-16,0 14 0 16,-7 20-1-16,-3 15 0 15,-7 25-1-15,-7 22-1 16,-5 29 1-16,-9 23 0 15,-9 26-2-15,-6 18 0 16,-8 25-1-16,-7 15 2 16,-3 17-1-16,-4 18 0 15,1 14-1-15,-2 15 2 16,2 15-2-16,2 15-1 15,-1 12 4-15,4 13-3 16,2 8 4-16,4 6-3 16,1-3 3-16,9-6-2 15,2-17 2-15,8-16-2 16,5-16 2-16,7-22-2 0,0-24 1 15,5-24 0-15,0-19-1 16,1-22 1-16,-1-18-1 16,-2-13 1-16,-3-32-1 15,-2-20 0-15,-1-22 0 16,-1-29 1-16,-3-23-1 15,2-15 0-15,-2-18 0 16,-1-12 2-16,2-2-3 16,0 3 3-16,0 5-2 15,3 13 1-15,-1 14 0 16,1 14 2-16,1 15-1 15,-1 19-1-15,0 17 0 16,-3 16 1-16,-3 17-1 0,0 14 0 16,-2 16-2-16,-5 16 0 15,1 19 1-15,-4 16 0 16,4 18-1-16,-6 16 1 15,2 17-1-15,-2 21 0 16,0 14 0-16,-2 17 0 16,0 10 0-16,0 9-1 15,2 3 1-15,-1 5-1 16,2-2 1-16,3-5 1 15,1-9 1-15,2-12-3 16,3-20 3-16,6-17-1 16,1-23 1-16,5-20-1 15,2-25 0-15,3-25 0 16,0-22 0-16,-1-24 1 0,1-18-2 15,-3-16 2-15,-4-19-1 16,-4-11 2-16,-3-17-1 16,-2-11 1-16,-3-10-1 15,1-8 1-15,1-1 0 16,1 1 2-16,5-1-2 15,4 5 0-15,2 13-1 16,6 15 0-16,0 17 1 16,0 22-1-16,2 22-1 15,-8 20 0-15,-1 30 0 16,-9 31 0-16,-4 33 0 15,-7 32 0-15,-5 38 0 16,-3 32 0-16,-1 28-1 16,-3 23 1-16,0 12-1 0,2-1-1 15,5-13-3-15,-4-34-30 16,20-26-1-16,-1-44-3 15,7-38 0-15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16:22.7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7893 15099 45 0,'0'0'36'0,"0"0"2"16,0 0-1-16,10 11-33 16,-13 20-1-16,3 18 1 15,-5 16 0-15,8 21-1 16,-3 18-1-16,3 15-1 15,1 15 0-15,3 0-1 0,1-8 1 16,-1-10-4-16,8-16-2 16,-10-34-22-16,12-10-10 15,-7-35-2-15,4-19 2 16</inkml:trace>
  <inkml:trace contextRef="#ctx0" brushRef="#br0" timeOffset="473.0271">7818 15098 29 0,'0'0'36'16,"-15"6"1"-16,15-6-1 15,-19 8-25-15,10 12-5 16,-10 2-1-16,1 16-1 16,-7 10-1-16,-2 11 0 15,-2 4-1-15,0 3-1 16,1-5 1-16,6-11-2 15,7-18 2-15,11-22-1 16,13-25 0-16,10-23 0 16,13-27 1-16,7-16-1 15,7-11 1-15,2-6 0 16,-1 5-1-16,4 9 0 0,-9 17-1 15,-4 19 1-15,-8 26 0 16,-4 27 0-16,-8 25-1 16,-3 21 1-16,-4 17 0 15,-7 11-2-15,6 0-1 16,-2-8-4-16,17-2-31 15,-5-25-2-15,15-14-2 16,-3-22 0-16</inkml:trace>
  <inkml:trace contextRef="#ctx0" brushRef="#br0" timeOffset="1132.0646">8600 14532 51 0,'-17'-10'37'0,"17"10"0"16,-19-4 0-16,19 4-31 15,0 0 1-15,-5 17-2 16,14 1-1-16,5 17-1 16,7 13 0-16,7 21-2 15,1 19 1-15,1 21-1 16,-2 15 0-16,-3 6-2 15,-3 0 1-15,0-9-2 16,-3-10-3-16,-6-38-22 16,14-17-12-16,2-37-2 15,14-29 2-15</inkml:trace>
  <inkml:trace contextRef="#ctx0" brushRef="#br0" timeOffset="1450.0827">9433 14850 60 0,'-12'-21'39'16,"7"9"-1"-16,-12-11-4 15,7 20-27-15,-10 2 0 16,0 16-1-16,-5 12-2 16,-3 13-1-16,-1 7-1 15,1 13 1-15,-1 6-2 16,7 1 0-16,8-2 0 0,8-5 0 15,13-12-1-15,13-12-1 16,13-13-3-16,8-27-9 16,21-6-27-16,-3-21 0 15,13-7-1-15,-8-15 0 16</inkml:trace>
  <inkml:trace contextRef="#ctx0" brushRef="#br0" timeOffset="1817.104">9711 14916 70 0,'-9'16'41'0,"19"5"-1"0,1-15 1 15,14-4-38-15,6-8-1 16,9-11 1-16,3-8-1 15,5-3 0-15,-5-7-1 16,-6-1 1-16,-9-2-1 16,-10-1 0-16,-13 5 1 15,-15 4-1-15,-14 3 0 16,-7 9 1-16,-17 11-1 15,1 13-1-15,-6 13 1 16,3 15 0-16,3 16-1 16,13 16 1-16,9 8 0 15,13 5-1-15,16-2 0 16,16-12-1-16,20-12-1 15,11-19-4-15,27-10-12 16,1-39-22-16,26-7-2 0,1-25-1 16,14-2 0-16</inkml:trace>
  <inkml:trace contextRef="#ctx0" brushRef="#br0" timeOffset="2504.1433">10883 14364 80 0,'-11'24'40'15,"2"18"0"-15,-7 2-9 16,3 19-27-16,-1 3 0 15,5 9-2-15,1 2 0 16,6-5-1-16,0-11 0 16,7-8 0-16,2-17-1 15,5-19 0-15,-1-19 1 16,4-21-1-16,3-17 1 15,-3-15 0-15,-5-6 0 16,-1-7 1-16,-6-6-1 0,-4 3 0 16,-5 3 0-16,-6 11 0 15,-1 11-1-15,-2 13 1 16,0 12-1-16,3 13 1 15,12 8 0-15,-15 27-1 16,16 0 1-16,8 4 0 16,4 4-1-16,11-6 1 15,5-8 0-15,7-11 0 16,4-12 0-16,6-14 0 15,-1-17 0-15,1-7 0 16,-1-10-1-16,-5 0 0 16,-9 0 1-16,-6 5-1 15,-6 8 0-15,-9 11 0 16,-5 13 0-16,-5 13 0 0,-5 24 1 15,0 11-1-15,1 10 0 16,4 10-1-16,1 8 0 16,4 5-1-16,8 3-1 15,3-11-3-15,12-5-3 16,-4-26-10-16,21 1-23 15,-15-25 0-15,12-8 0 16,-10-22 1-16</inkml:trace>
  <inkml:trace contextRef="#ctx0" brushRef="#br0" timeOffset="2852.1632">11544 14382 95 0,'-1'14'40'0,"12"4"1"16,-11-18-14-16,38-9-24 15,-2-15-1-15,9-10 0 16,5-6-1-16,-3 1 0 16,-3-1 0-16,-7 0 0 15,-10 6-1-15,-13 6 1 16,-16 12-1-16,-10 9 1 15,-15 9-1-15,-4 9 1 16,-5 8 0-16,-3 15-1 16,1 5 1-16,5 13 0 15,3 7 0-15,9-1 0 16,12-2-1-16,8-5 0 15,15-15 0-15,13-15-2 0,17-20-3 16,9-29-5-16,28-8-18 16,-7-33-13-16,11-8-1 15,-7-18 0-15</inkml:trace>
  <inkml:trace contextRef="#ctx0" brushRef="#br0" timeOffset="3051.1745">12301 13310 100 0,'-21'64'43'0,"-9"11"0"16,9 24-1-16,2 5-40 16,3-4-1-16,13-2-2 0,12-4 0 15,12-16-4-15,4-25-6 16,27-5-17-16,-4-38-14 15,9-12 0-15,-4-29-1 16,12-12 2-16</inkml:trace>
  <inkml:trace contextRef="#ctx0" brushRef="#br0" timeOffset="3236.1851">12814 13107 79 0,'-21'41'41'15,"-9"27"-2"-15,8 43 0 16,-14 16-29-16,13 11-8 15,1 5-3-15,9-9-2 16,11-4-6-16,2-27-29 0,22-14-2 16,-2-35-1-16,13-22 1 15</inkml:trace>
  <inkml:trace contextRef="#ctx0" brushRef="#br0" timeOffset="3453.1975">12684 13619 99 0,'-22'14'42'16,"18"10"1"-16,4-24-1 16,19 10-39-16,18-23-3 15,15-10-1-15,13-4-3 16,5-18-9-16,18 12-15 0,-13-18-13 15,3 12-1-15,-16-8-1 16,-3 10 1-16</inkml:trace>
  <inkml:trace contextRef="#ctx0" brushRef="#br0" timeOffset="3763.2153">13152 13566 72 0,'-18'63'42'15,"3"-19"0"-15,18-4 1 16,8-28-20-16,17-13-20 15,12-22-1-15,15-12 0 16,1-11 0-16,3-5-2 16,-3-5 0-16,-5-1 0 0,-13 4-1 15,-14 7 0-15,-14 9 0 16,-19 14 0-16,-10 11 1 15,-14 17 0-15,-10 15 0 16,-6 13-1-16,-7 17 2 16,3 6-1-16,5 5 1 15,14 2-1-15,10-6-1 16,14-8-1-16,25-10-2 15,10-23-7-15,37 2-20 16,-4-28-9-16,23-1 0 16,0-22-2-16</inkml:trace>
  <inkml:trace contextRef="#ctx0" brushRef="#br0" timeOffset="4126.236">13870 13222 69 0,'-48'-2'41'15,"-15"3"0"-15,12 25 1 16,-8-7-19-16,13 29-17 15,5 5-2-15,15 10 0 16,11 0-1-16,17-3-1 16,15-12-1-16,18-16 0 15,10-22 0-15,7-24 0 16,9-26-1-16,3-23 1 15,1-17-1-15,-6-17 0 16,-6-9 0-16,-13-8 0 16,-7-2 0-16,-10 6 0 15,-8 13 0-15,-12 16 1 16,-6 23-1-16,-8 27 1 0,0 31-1 15,-2 36 1-15,-6 32-1 16,3 18 1-16,8 18-5 16,1-5-8-16,25 6-6 15,-15-24-9-15,23-3-16 16,-3-28 0-16,22-16-3 15,-3-16 2-15</inkml:trace>
  <inkml:trace contextRef="#ctx0" brushRef="#br1" timeOffset="103609.9261">8355 287 2 0,'0'0'24'0,"1"-54"1"16,-1 54-2-16,0 0-11 15,0 0-5-15,0 0-5 16,0 0-3-16,0 0-1 16,0 0 0-16,0 0 1 15,0 0 1-15,0 0 3 16,0 0 2-16,0 0 3 15,0 0-1-15,0 0 1 16,-29 78-2-16,29-78-2 16,2 72-1-16,-2-72-2 15,1 93 0-15,1-35 0 0,-2 0 0 16,5 10-1-1,-35-31 0-15,39 118 1 0,8 11-2 16,-6-7 2-16,-3-11-2 16,-5-15-2-16,8 3 0 15,-11-16 0-15,0-7 0 16,-4-8 0-16,-3 12 3 15,-1 1-1-15,-7 6 3 16,5 8 2-16,-9 3 0 16,5 7 1-16,-4 1-2 15,3 9 2-15,-5-6-3 16,3 4 0-16,-1 2-1 15,-2 3-1-15,0 2 0 16,-1-1-1-16,0 5 2 16,0 1-1-16,1 1 1 0,3 3 0 15,0 2 1-15,2 3-2 16,-2 1 1-16,6 2-1 15,-2 0 2-15,-2 4-1 16,3-2 1-16,1-1-2 16,-1-6 1-16,4-1 1 15,-1 0 0-15,3 0 1 16,0-3-3-16,3-2 1 15,0 6 1-15,6 1-1 16,-6 4-1-16,7-2 0 16,-1 0-1-16,2 0 1 15,2-6-2-15,5 0 2 16,-3-6 2-16,2-1-4 15,2-4 4-15,0 1-1 0,0-2 0 16,-3 5 0-16,-2-1 1 16,1 3 0-16,0-3-2 15,-2-3 1-15,1-1 0 16,1 0 1-16,-1-6-3 15,4-5 3-15,-2-10-2 16,2 0-1-16,-2-3 1 16,0 1-1-16,-1-1 0 15,-4-3 1-15,-1 3-1 16,-4 5-1-16,-5 7 1 15,-3 8 1-15,-2 4-1 16,-3 4 0-16,-2 7 1 16,-1 7-2-16,-2 7 1 15,2 5 1-15,2 7-2 16,3 2 2-16,-3 4-1 0,4 4 0 15,3-1-1-15,-3-8-1 16,2-5-2-16,-6-26-15 16,6-13-15-16,-7-29-2 15,4-29 1-15</inkml:trace>
  <inkml:trace contextRef="#ctx0" brushRef="#br1" timeOffset="105387.0278">3725 1283 59 0,'0'0'35'16,"0"0"1"-16,15-60-2 16,-15 60-19-16,0 0-7 15,8-55 1-15,-8 55-2 16,0 0-1-16,-6 20-2 15,3 33-1-15,2 24 0 16,-23-1-2-16,4 29 1 16,-11 12-2-16,-3 14 0 15,-5-8 0-15,2-12-2 16,-1-14 2-16,7-12-4 15,7-17 1-15,4-25-4 0,24-13-27 16,-4-30-5-16,18-13 1 16,0-25 0-16</inkml:trace>
  <inkml:trace contextRef="#ctx0" brushRef="#br1" timeOffset="105681.0444">3649 1881 93 0,'0'0'39'0,"9"11"0"15,1-13-1-15,8-1-34 16,13-7-1-16,8-1 1 16,9-4-3-16,5-1 2 15,5-7-3-15,1 0-2 16,5-2-11-16,-10-9-24 15,7 0-2-15,-13-7 0 16,2 2-1-16</inkml:trace>
  <inkml:trace contextRef="#ctx0" brushRef="#br1" timeOffset="105931.0589">4447 1157 103 0,'0'0'42'16,"0"0"1"-16,-26-12-3 15,7 37-36-15,-10 33-2 16,1 34 1-16,-20 4-1 16,14 34-2-16,-7 2 0 15,4 6-1-15,5-18 0 16,5-7-4-16,7-14 0 15,2-21-8-15,22-13-24 16,0-25-5-16,19-14 3 16,1-26-3-16</inkml:trace>
  <inkml:trace contextRef="#ctx0" brushRef="#br1" timeOffset="106313.0808">4366 2000 97 0,'-5'17'38'15,"2"-7"2"-15,15 4-2 16,1-14-36-16,14-2 1 16,10-7 0-16,14-8 0 15,2-7-1-15,8-3 1 16,1-9-2-16,-5 0 2 15,-6-3-2-15,-11 0 1 16,-12 5-1-16,-15 2 1 16,-16 5-1-16,-14 3 1 15,-12 10-2-15,-9 9 1 16,-10 14-1-16,-7 14 0 0,-3 10 0 15,0 13 0-15,5 10 1 16,4 11-1-16,10-2 0 16,12 1-2-16,16-8 2 15,20-12-2-15,21-13-1 16,13-15-5-16,33-5-19 15,5-30-12-15,22 2 0 16,-4-16 1-16,10 1-2 16</inkml:trace>
  <inkml:trace contextRef="#ctx0" brushRef="#br1" timeOffset="106715.1038">5168 1845 109 0,'-53'25'40'15,"-17"2"1"-15,6 18-1 16,-11 0-35-16,18 4-1 15,5-4-1-15,12 3-2 16,17-7 1-16,14-6-2 16,25-10 1-16,18-17-1 15,14-8 0-15,17-11 1 16,6-13-1-16,3-11 2 15,0-5-1-15,-3-8 0 16,-10-2 0-16,-10-2 2 16,-16 3-3-16,-12 3 0 15,-13 9 0-15,-7 7 0 16,-11 11 0-16,-7 13 0 0,-9 16 0 15,1 13 0-15,-2 13 0 16,3 16 0-16,-1 7 0 16,8 3-2-16,8 1-1 15,9-6-1-15,18-11-2 16,7-16-4-16,34-7-15 15,-6-36-14-15,29-7 0 16,-7-26 2-16,15-10-3 16</inkml:trace>
  <inkml:trace contextRef="#ctx0" brushRef="#br1" timeOffset="106883.1134">6051 1433 105 0,'20'-101'39'0,"-29"82"2"15,-19 32-3-15,2 39-24 16,-15 31-11-16,-2 43-1 15,2 11-3-15,16-3-2 16,15-18-9-16,-1-27-25 16,22-9-2-16,-6-29 0 15,11-14-2-15</inkml:trace>
  <inkml:trace contextRef="#ctx0" brushRef="#br1" timeOffset="107049.1229">5763 1792 129 0,'3'-28'43'15,"4"1"-1"-15,21 13-1 0,2-3-41 16,18-7 0-16,28-4-26 16,-1-12-13-16,24 7-3 15,-2-5-1-15,13 4-1 16</inkml:trace>
  <inkml:trace contextRef="#ctx0" brushRef="#br1" timeOffset="108174.1872">3701 3230 91 0,'8'20'37'0,"-8"-20"0"16,25 20 0-16,-4-19-35 15,8-1 1-15,2-8-1 16,8-2 1-16,-1-10 0 16,2-1 0-16,-2-8-1 15,-3-1 0-15,-6-3 0 16,-9 2 0-16,-9-2-1 15,-8 4 0-15,-13 0 0 16,-11 6 1-16,-8 8-1 0,-8 7 0 16,-6 9 0-16,-5 12 0 15,0 11 0-15,1 11 1 16,1 13 0-16,7 10-2 15,6 2 1-15,8 7 0 16,10-4-1-16,12 0 0 16,11-8-1-16,9-9-1 15,17-15-1-15,7-18-3 16,20-8-5-16,-4-25-26 15,23-2-2-15,-12-26 0 16,11 3-1-16</inkml:trace>
  <inkml:trace contextRef="#ctx0" brushRef="#br1" timeOffset="108568.2098">4346 2988 106 0,'-23'26'39'15,"8"20"0"-15,-11-6-1 16,7 13-34-16,-1 4-2 15,6 4 0-15,1-3 0 16,3-3 0-16,2-3-1 16,3-7-1-16,5-11 1 15,2-13 0-15,-2-21-1 16,25-6 1-16,-6-25 0 15,6-14 0-15,0-11 0 16,5-6 0-16,3-6 1 16,-2 0-2-16,-3 5 1 0,-3 10 0 15,-4 14-1-15,-3 16 1 16,-2 13-1-16,-7 16 1 15,-2 15-1-15,-1 14 0 16,-4 10 0-16,3 12-1 16,1 3-1-16,-2 2-1 15,7 3-1-15,0-12-5 16,19 4-21-16,-8-27-10 15,15-2 2-15,-4-23-2 16,11-3 1-16</inkml:trace>
  <inkml:trace contextRef="#ctx0" brushRef="#br1" timeOffset="109707.2749">4816 3137 107 0,'-7'15'39'0,"-2"-3"1"16,18 9-2-16,-4-6-34 15,17-5-1-15,8-8-1 16,10-8 0-16,5-9 0 16,1-4 0-16,0-6-1 15,-3-6 1-15,-8-3-1 16,-7-1 0-16,-13-3 0 15,-11 1 0-15,-13 6 0 16,-13 5-1-16,-8 5 0 16,-8 14 1-16,-8 10-1 0,-5 11 0 15,2 14 0-15,-3 15 0 16,9 6 0-16,6 8 0 15,11 3 0-15,18-6 0 16,18-4 0-16,18-9 1 16,15-13-1-16,19-14 0 15,10-14 0-15,12-17 1 16,10-8-1-16,1-8 0 15,-4-4 1-15,-6-2-1 16,-11 7 0-16,-11-1 0 16,-18 14 0-16,-14 7 0 15,-19 15 0-15,-17 15 0 16,-16 15 0-16,-12 14 0 15,-7 10-1-15,-1 8 1 16,-1 5 0-16,1-1-1 0,11-4 1 16,7-13-1-16,11-14 2 15,15-16-2-15,10-21 1 16,7-18 1-16,10-18 0 15,3-13 0-15,4-15 0 16,-2-7 0-16,-2-7 1 16,-4 2-2-16,-4 4 0 15,-9 8 0-15,-3 11 0 16,-8 12 0-16,0 11 0 15,0 12 0-15,-5 17 0 16,10-4 0-16,3 13 0 16,7 3 0-16,7 2 0 15,12-3 0-15,8 1 0 16,6-5 0-16,6-3 0 0,-2-3 0 15,-2-4 0-15,-6 0 0 16,-9-2 0-16,-15 0 0 16,-11 0 0-16,-14 5 0 15,0 0 0-15,-30-4 0 16,1 10 0-16,-4 3 0 15,-6 8 0-15,-2 8 0 16,2 5 0-16,6 2 0 16,4 1 0-16,10 5 0 15,9-3 0-15,16-6 0 16,11-8 0-16,11-10 0 15,7-11 0-15,6-7 0 16,3-7 0-16,-1-10 0 0,-1-5 0 16,-9-3 0-16,-7-1 0 15,-6 0 0-15,-9 6 0 16,-4 4 0-16,-8 3 0 15,-4 10 0-15,-5 13 0 16,-3 15 0-16,-3 21 0 16,-3 18 0-16,3 25 0 15,-1 18 0-15,-1 16 0 16,2 6 0-16,0 7 0 15,2-4 0-15,1-10 0 16,-2-11 0-16,-3-20 0 16,-7-16 0-16,-2-23 0 15,-6-16 0-15,-3-20 0 16,-4-15 0-16,-2-16 0 0,2-19-3 15,1-17 0-15,6-20-2 16,14-2-7-16,1-21-9 16,23 16-10-16,-3-13-8 15,23 17-1-15,-1-9 0 16,27 23 1-16</inkml:trace>
  <inkml:trace contextRef="#ctx0" brushRef="#br1" timeOffset="110347.3115">6598 3043 110 0,'0'0'38'0,"0"0"2"15,-2 21-1-15,-13-6-32 16,4 10-1-16,-4 5-3 16,2 8-1-16,-1 3 0 15,6 0 0-15,6 0-1 16,8-3 0-16,5-8 0 15,10-10-1-15,8-9 1 16,5-16-1-16,6-13 2 0,4-13-2 16,3-12 0-16,-2-9 0 15,0-2 0-15,-6-2 0 16,-4-2 0-16,-5 8 0 15,-7 7 0-15,-1 12 0 16,-11 14 0-16,-11 17 0 16,0 0 0-16,2 43 0 15,-9 15 0-15,-7 20 0 16,-2 23 0-16,-1 14 0 15,-3 13 0-15,0 5 0 16,1 2 0-16,2-8 0 16,-1-13 0-16,-1-15 0 15,1-20 0-15,-4-18 0 16,-6-17 0-16,-7-18 0 0,-3-17 0 15,-7-15 0-15,-5-11 0 16,-3-20-4-16,1-7 0 16,-9-24-7-16,23 12-7 15,-15-22-10-15,23 18-12 16,-5-10 0-16,20 18-1 15,0 1 1-15</inkml:trace>
  <inkml:trace contextRef="#ctx0" brushRef="#br1" timeOffset="112826.4533">3831 4111 80 0,'-5'-37'36'0,"-11"0"0"16,-3 9 0-16,-9 7-32 15,-2 9 0-15,-5 7 0 16,0 16 0-16,-6 12 0 16,3 17 0-16,-6 13-1 15,6 16-1-15,-2 13-1 16,4 14 0-16,0 10-1 15,9 5-1-15,5 0 0 16,8-8-1-16,10-6-1 0,3-20-4 16,21-6-28-16,-11-29-2 15,13-12-1-15,-9-23 0 16</inkml:trace>
  <inkml:trace contextRef="#ctx0" brushRef="#br1" timeOffset="114069.5244">3249 4656 94 0,'-9'-12'38'0,"9"12"2"16,15-7-2-16,14 6-34 15,1-3 0-15,12-3-1 16,5 0 0-16,9 3-1 0,-3-2-1 15,3 4 0-15,-7 2-1 16,-3 7 1-16,-8 4-2 16,-6 8 1-16,-10 5 0 15,-11 6 0-15,-4 3 0 16,-11 4 0-16,-2 1 0 15,-6-3 0-15,-1-4 0 16,-1-5 0-16,-1-7 1 16,6-8-1-16,9-11 0 15,-12-8 0-15,12-11 0 16,6-9 0-16,1-7 1 15,4-5-1-15,4-4 0 16,0-3 0-16,4 4 0 16,-2 5 0-16,1 6 0 15,0 4 1-15,4 9-1 0,3 4 0 16,0 5 0-16,6 6 0 15,3 2 0-15,4 0 1 16,4 2-1-16,1 2 0 16,-2-1 0-16,-1 1 0 15,-8-1 0-15,-4 1 1 16,-7 2-1-16,-9 3 1 15,-12-7-1-15,-4 23 0 16,-13-5 0-16,-8 9 0 16,-9 5 0-16,-5 9 1 15,-3 2-1-15,-1 5 0 16,6-2 0-16,5-2 0 0,13-4 0 15,14-7 1-15,18-10-1 16,15-12 0-16,16-11 0 16,9-14 0-16,8-11 0 15,4-8 1-15,0-10-1 16,-7-7 0-16,-7-1 0 15,-18-1 0-15,-8 3 1 16,-15 6-2-16,-12 7 2 16,-12 9-1-16,-10 7 0 15,-5 10 1-15,-5 7-1 16,3 6 0-16,1 2 1 15,7 6-1-15,9-2 0 16,14-9 0-16,8 14 0 16,16-14 0-16,11-2 0 15,7-4 0-15,7-2 0 0,6-3 0 16,-3 1 0-16,0 0 0 15,-6 5 0-15,-11 5 0 16,-7 7 0-16,-11 8 1 16,-11 8-1-16,-11 6 0 15,-5 7 0-15,-7 2 0 16,-5 3 0-16,1-1 0 15,-1-2 0-15,3-8 0 16,8-6-1-16,5-12 1 16,6-12-1-16,14-10 1 15,7-12 0-15,2-6 0 16,6-5 1-16,2-5-1 15,0 1 0-15,-2 1 1 16,-4 8-1-16,-7 8 1 0,-7 6 0 16,-11 14-1-16,0 0 0 15,-4 14 1-15,-4 4-1 16,0 1 0-16,-1 3 0 15,5-2-1-15,5-1 1 16,10-8 0-16,7-7 0 16,9-9 1-16,9-10-1 15,1-3 1-15,3-9 0 16,3-2-1-16,-2-1 1 15,-4 5 0-15,-9 1-1 16,-4 5 1-16,-8 10 0 16,-6 10-1-16,-10 12 1 15,-4 10-1-15,-5 10 0 0,-3 10-1 16,1 5-1-16,-3 4-1 15,8 5-4-15,-2-13-6 16,22 5-7-16,-9-26-8 16,26 5-11-16,-1-22-1 15,21-5-1-15,3-17 1 16</inkml:trace>
  <inkml:trace contextRef="#ctx0" brushRef="#br1" timeOffset="115133.5853">5820 4599 95 0,'-4'-23'37'0,"4"23"1"16,-3-23-10-16,3 23-23 15,0-10 0-15,0 10-1 16,0 0-1-16,-4 30 0 16,-1 3 0-16,0 8-1 15,-3 13-1-15,-2 9 1 0,-2 5-1 16,1 2-1-16,3-7 2 15,0-5-2-15,1-12 1 16,5-10-1-16,4-15 2 16,-2-21-1-16,10-9-1 15,0-17 1-15,0-17-1 16,3-10 0-16,-3-12 0 15,3-8 1-15,-4-10-1 16,3-3-1-16,1 1 2 16,0 5 1-16,-3 5-2 15,4 11 1-15,1 11 0 16,3 11 1-16,0 13-2 15,4 13 2-15,1 10-2 16,2 8 0-16,5 7 1 0,-1 6-1 16,0 6 0-16,-2 3-1 15,-6 6 0-15,-5 4 0 16,-11 5 1-16,-10 2-1 15,-12 2 0-15,-8 0 0 16,-9-2 1-16,-7 1 0 16,0-8 0-16,2-4-1 15,5-8 1-15,7-7 0 16,12-10-1-16,15-5 1 15,9-8-1-15,15-1 1 16,13-3-1-16,7 1 1 16,7 1 0-16,3 7 0 15,-6 6 0-15,-7 11 1 16,-11 8-1-16,-16 9 0 15,-17 7 1-15,-16 7-1 0,-17 4 0 16,-12 3 1-16,-6-1 0 16,-7-4-2-16,4-6 2 15,5-11-4-15,15-9 1 16,10-13-4-16,27-8-5 15,-1-21-11-15,34 3-13 16,1-22-3-16,22 6-2 16,0-16 2-16</inkml:trace>
  <inkml:trace contextRef="#ctx0" brushRef="#br1" timeOffset="115882.6281">6453 4681 85 0,'0'0'38'0,"-15"10"0"0,4 12 1 16,-14 0-28-16,5 8-6 15,-5 4 0-15,3 9-2 16,0 1 0-16,7 1 0 16,3-4-1-16,10-5-1 15,9-7 0-15,10-12 1 16,12-11-1-16,8-13-1 15,9-14 1-15,7-11 0 16,4-9 0-16,-2-7 0 16,-3-4 0-16,-6 5 0 15,-8 1-1-15,-9 8 1 16,-10 10 0-16,-13 13-1 15,-6 15 0-15,-11 14 1 16,-8 14-2-16,-4 9 1 0,-1 8-1 16,2 5 0-16,2 2-2 15,9-2 0-15,8-7-1 16,11-12-1-16,15-7-5 15,0-22-6-15,26 6-9 16,-15-27-11-16,19 4-1 16,-13-20-1-16,8 6 2 15,-10-7 33-15,-8-3 6 16,-1 8 9-16,-24-9 9 15,11 18 13-15,-23-7 3 16,7 29 3-16,-18-17-3 16,5 25-29-16,-10 4-2 15,8 14-3-15,-5 3 0 0,3 6-1 16,3 1-1-16,2 1 1 15,5-3-1-15,6-7 0 16,2-5-1-16,8-8 1 16,5-12-1-16,7-9 1 15,6-10-1-15,4-11 0 16,6-7 1-16,-1-8 0 15,5-3-1-15,-3-1 1 16,1 2 0-16,-6 4-1 16,-8 9 0-16,-4 10 1 15,-6 13-1-15,-15 9 0 16,9 19 0-16,-12 9 0 15,-3 10-2-15,-3 5 0 16,2 5-2-16,-2-1-3 0,9 8-5 16,-7-25-9-16,25 11-6 15,-13-26-12-15,19 0 0 16,2-19-1-16,11-3 2 15</inkml:trace>
  <inkml:trace contextRef="#ctx0" brushRef="#br1" timeOffset="116202.6464">7645 4616 111 0,'-35'10'40'16,"4"20"0"-16,-13-7-5 15,8 13-31-15,0 0-1 16,13-1-1-16,9-4-1 15,13-6 0-15,15-8-1 0,10-5 0 16,15-6 1-16,-1-5-1 16,6-2 0-16,-5 0 0 15,-6 1 0-15,-8 3 0 16,-11 7-1-16,-14 5 1 15,-14 5 0-15,-10 3 0 16,-5 1-1-16,-6 2 0 16,1-1-1-16,2-7-2 15,10 1-2-15,2-20-10 16,20 1-15-16,14-12-8 15,17-3 0-15,2-18-3 16</inkml:trace>
  <inkml:trace contextRef="#ctx0" brushRef="#br1" timeOffset="116566.6673">7851 4761 109 0,'-27'12'39'16,"16"10"1"-16,-2-22-10 15,13 0-25-15,24 8-1 16,2-13-2-16,8-5-1 15,5-5 1-15,4-2-1 16,0-5-1-16,-8-4 1 16,-5 2-1-16,-13 2 1 15,-8 1-1-15,-13 6 0 16,-10 9 1-16,-10 7-1 15,-15 9 0-15,-8 13 0 0,-4 9 1 16,1 11-1-16,1 2 1 16,11 5-1-16,9-3 0 15,16-8 0-15,18-5 0 16,24-15-2-16,13-12-2 15,19-7-3-15,2-22-9 16,18 6-11-16,-13-22-12 16,7 5 0-16,-19-9-1 15,-3 10 2-15</inkml:trace>
  <inkml:trace contextRef="#ctx0" brushRef="#br1" timeOffset="116833.6825">8278 4741 103 0,'-29'33'39'16,"-14"-1"2"-16,12 10-1 15,-10-1-35-15,17-5-1 0,6-6-2 16,15-8-1-16,3-22 0 15,22 7 0-15,7-24 0 16,4-8 0-16,7-10 0 16,3-7 0-16,-2 1 0 15,-5-4-1-15,-3 9 1 16,-8 4 0-16,-5 12 0 15,-9 11 0-15,-11 9 0 16,10 18-1-16,-10 6-1 16,-1 9-1-16,-1 9-4 15,-3-4-8-15,7 17-8 16,-15-23-10-16,13 13-9 15,-14-16-1-15,7 1 0 16</inkml:trace>
  <inkml:trace contextRef="#ctx0" brushRef="#br1" timeOffset="117352.7121">3764 6000 75 0,'0'0'38'0,"-6"-16"1"16,6 16-1-16,-4-19-14 15,4 19-19-15,-7 12 0 0,1 11-3 16,-4 9 0-16,-3 13-1 15,-5 8 0-15,-1 7-1 16,1 6-2-16,0-6-1 16,12 1-8-16,-3-23-25 15,20-10-2-15,1-27-1 16,17-13 0-16</inkml:trace>
  <inkml:trace contextRef="#ctx0" brushRef="#br1" timeOffset="117518.7217">3719 5573 101 0,'-26'7'37'0,"5"2"-2"16,12 7-4-16,18 3-42 15,7-18-24-15,27 6-2 16,11-9-2-16,19 4 2 15</inkml:trace>
  <inkml:trace contextRef="#ctx0" brushRef="#br1" timeOffset="117802.738">4341 5858 100 0,'-37'33'41'16,"0"9"1"-16,-8-13-2 16,9 3-32-16,1-12-3 15,12-1-2-15,9-5 0 0,14-14-2 16,19 15 1-16,9-13-2 15,10 2 1-15,5 3-1 16,1 4 0-16,-3 9 1 16,-7 4-1-16,-13 11 0 15,-14 6 1-15,-14 5-1 16,-14 4 0-16,-8-3-1 15,-4-3-2-15,-7-15-6 16,15 1-15-16,-9-27-15 16,20-4-3-16,3-18 1 15,20-3-2-15</inkml:trace>
  <inkml:trace contextRef="#ctx0" brushRef="#br1" timeOffset="118611.7842">3529 7269 83 0,'7'-10'39'15,"-7"-4"-1"-15,0 14 1 16,0 0-17-16,-3 22-17 15,-15 6-2-15,1 14-1 16,-8 7 1-16,-2 9-1 16,-4 3 0-16,-1-1-1 15,5-10 0-15,5-6 1 16,5-15-1-16,12-14-1 15,5-15 1-15,20-22-1 16,6-12 0-16,6-11 1 16,4-11 0-16,2-4 0 15,2-2 0-15,-4 1-1 0,-6 7 1 16,-8 11 0-16,-4 11 0 15,-8 9 0-15,-10 23 0 16,0 0-1-16,1 18 2 16,-6 10-2-16,-1 8 0 15,3 3 0-15,2 3 0 16,4 1 0-16,5-5 0 15,7-6 0-15,7-7 0 16,5-12 0-16,6-8 0 16,6-11 0-16,3-9 0 15,-3-10 0-15,0-4 0 16,1-7 0-16,-8 1 0 15,-6-1 0-15,-4 6 0 16,-12 5 0-16,-5 6 0 0,-5 19 0 16,0 0 0-16,-19 14 0 15,9 9 0-15,-4 9 0 16,3 9 0-16,0 2 0 15,3 9 0-15,2-4 0 16,7 2-3-16,1-5-3 16,12 4-6-16,-4-22-8 15,19 11-7-15,-13-24-12 16,15 1-1-16,-7-22-1 15,10-1 3-15</inkml:trace>
  <inkml:trace contextRef="#ctx0" brushRef="#br1" timeOffset="119004.8067">4224 7406 104 0,'14'10'39'0,"-14"-10"1"15,23 18-1-15,-10-14-33 16,15-1 0-16,2-7-2 15,6-4-2-15,2-7 1 16,4-6-1-16,-2-5-1 16,0-4 0-16,-5-1 0 15,-10 0 0-15,-6-2 0 16,-10 4 0-16,-9 5 0 15,-9 3 0-15,-10 15 1 16,-10 9-2-16,-8 10 0 0,-3 15 0 16,-2 12 0-16,0 10 0 15,3 8 0-15,7 3 0 16,9 1 0-16,12-5 0 15,17-8 0-15,16-14 0 16,17-13-2-16,13-18-3 16,23-8-4-16,2-29-10 15,18 7-8-15,-13-28-14 16,12-1 2-16,-15-15-3 15,1 2 4-15</inkml:trace>
  <inkml:trace contextRef="#ctx0" brushRef="#br1" timeOffset="119207.8183">5202 6782 121 0,'-18'32'41'0,"-15"9"1"16,5 26-4-16,-11 8-33 16,5 7-1-16,3 1-2 15,4 3 0-15,9-7-2 16,7-4 0-16,13-12-3 15,6-9-2-15,13-13-6 16,-1-27-11-16,21-1-17 16,-5-27-3-16,11-9 1 15,0-25-1-15</inkml:trace>
  <inkml:trace contextRef="#ctx0" brushRef="#br1" timeOffset="119417.8303">5623 6692 114 0,'-34'67'41'15,"-14"11"0"-15,4 22 0 16,-13-2-36-16,11 6-2 16,9-5-1-16,9-6-2 15,13-9-1-15,7-16-3 16,16-8-7-16,-4-29-18 15,17-2-11-15,-7-24 0 16,9-7-2-16,-9-17 3 16</inkml:trace>
  <inkml:trace contextRef="#ctx0" brushRef="#br1" timeOffset="119737.8486">5289 7197 95 0,'-12'6'39'15,"14"11"3"-15,-2-8-3 16,18 10-19-16,4-14-15 15,13-4-1-15,7-7-1 16,8-7-1-16,7-3 1 16,3-3-2-16,3-4 1 15,-9 4-2-15,-4 0 0 16,-6 8 0-16,-12 7 0 15,-10 10 0-15,-13 11 0 16,-10 13 0-16,-9 11 0 16,-6 7 0-16,-3 5 0 15,-3 5 0-15,2-1 0 0,2-5-6 16,13-3-4-1,-5-27-7-15,29-3-13 0,-5-25-11 16,15-6-1-16,-3-27-1 16,15-6 2-16</inkml:trace>
  <inkml:trace contextRef="#ctx0" brushRef="#br1" timeOffset="120540.8946">6008 6973 129 0,'-11'37'43'16,"-5"-6"-2"-16,14 14-8 15,-1-8-29-15,8-1 1 16,0-2-5-16,5 3 0 16,-2 0 0-16,0-1 0 0,-5 1 0 15,1-1 0-15,-7-4 0 16,1-3 0-16,-3-6 0 15,1-9 0-15,4-14 0 16,0 0 0-16,16-22 0 16,3-8 0-16,1-5 0 15,8-6 0-15,1-2 0 16,5 1 0-16,-5 9 0 15,-5 9 0-15,-4 10 0 16,-7 14 0-16,-13 0 0 16,10 32 0-16,-10-4 0 15,0 3 0-15,5 4 0 16,7-7 0-16,12-1-5 15,4-11-2-15,23-1-6 0,-7-24-6 16,24 8-6-16,-15-25-8 16,13 7-5-16,-16-15-2 15,1 4 33-15,-14-1 10 16,-20-3 7-16,-4 16 9 15,-22-13 5-15,9 31 8 16,-39-17 8-16,10 20 1 16,-13 5-30-16,0 7-7 15,0 6-1-15,3 11-3 16,5 1 0-16,9 2 0 15,9-2 0-15,11-2 0 16,7-6 0-16,11-7 0 16,10-9 0-16,6-13 0 15,7-10 0-15,1-7 0 0,1-7 0 16,-1-6 0-16,0-1 0 15,-2-1 0-15,-6 5 0 16,-7 5 0-16,-6 11 0 16,-3 11 0-16,-13 4 0 15,9 32 0-15,-12 6 0 16,-4 16 0-16,-6 16 0 15,-2 14 0-15,-2 8 0 16,-6 3 0-16,-2-1 0 16,-3-1 0-16,-5-9 0 15,-1-13 0-15,-3-17 0 16,-1-17-2-16,0-18-2 15,-5-18-5-15,8-1-6 16,-14-28-6-16,18 5-4 16,-21-27-8-16,12 0-7 0,-10-11-2 15,5 3 2-15</inkml:trace>
  <inkml:trace contextRef="#ctx0" brushRef="#br1" timeOffset="120942.9174">3733 8690 110 0,'0'0'41'0,"0"0"-1"15,0 0-3-15,-4 25-32 16,-6 8-1-16,0 13-2 15,-5 13 0-15,-4 9 0 16,1 7-2-16,3 1-1 16,3-4-2-16,11 1-10 15,-6-34-22-15,19-8-5 0,0-29 0 16,15-16-1-16</inkml:trace>
  <inkml:trace contextRef="#ctx0" brushRef="#br1" timeOffset="121100.9266">3742 8355 90 0,'-27'-22'39'0,"9"24"-2"16,4 9-2-16,14-11-30 15,17 26-41-15,2-13-2 16,24 7-2-16,7-4 0 15</inkml:trace>
  <inkml:trace contextRef="#ctx0" brushRef="#br1" timeOffset="121392.9431">4656 8650 91 0,'-32'-9'39'16,"1"13"2"-16,-14 1-2 15,2 16-24-15,-12 6-7 16,4 16-1-16,1 6-2 16,3 10-1-16,4 4 0 15,11 0-2-15,12-5-2 0,17-7 0 16,15-8 0-16,17-16 0 15,20-10-4-15,12-19-5 16,25 2-12-16,-6-27-17 16,15 1-4-16,-8-16 0 15,2-1-1-15</inkml:trace>
  <inkml:trace contextRef="#ctx0" brushRef="#br1" timeOffset="121753.964">4955 8816 93 0,'-15'24'41'0,"14"4"0"16,5-11 0-16,19 7-25 16,1-20-11-16,15-5 0 0,7-10-4 15,5-7 0-15,2-9-1 16,-1-2 0-16,-6-6-1 15,-10 0 2-15,-10 0-3 16,-17 3 2-16,-12 4 0 16,-16 8 0-16,-11 13 1 15,-15 11 0-15,-7 15 0 16,-3 15 2-16,-2 14-1 15,5 11 0-15,7 6 1 16,13 4-3-16,15-5 0 16,21-8 0-16,17-10 0 15,15-14-4-15,26-8-9 0,2-33-10 16,33 3-7-16,-8-25-12 15,21-6-2-15,2-16-1 16,10-4 1-16</inkml:trace>
  <inkml:trace contextRef="#ctx0" brushRef="#br2" timeOffset="128961.3762">14918 1166 42 0,'0'0'29'0,"0"0"1"0,0 0-4 16,0 0-17-16,-29 25-3 15,33 3-3-15,-5 9-1 16,5 7 0-16,-1 5 1 16,4 10 0-16,-5 1 0 15,5 8 0-15,-2-3-2 16,-3 0 1-16,4-1-1 15,-2-1 0-15,1 3-2 16,-1-2 2-16,2 2-3 16,-3 0 2-16,1 0 0 15,-4 6 0-15,-2 3 0 16,-1 4 0-16,-1-1 1 15,0 2-1-15,-2 2 2 16,0-1-1-16,2 2 1 0,-1-3-1 16,0-2 1-16,5 1-2 15,-1 4 1-15,-1 2-1 16,2 0-1-16,-2 4 2 15,-1 7-1-15,2 4 0 16,-2 8 1-16,-2-1 0 16,0 6-1-16,0 1 1 15,-1 5 0-15,1 2-1 16,0 2 0-16,4-2 0 15,-1 2 0-15,2-1 1 16,3 3-2-16,-3 5 2 16,3-1-1-16,0 2 1 15,0 2 0-15,-2-3 1 16,-1 5-2-16,0 1 1 0,-1-2 0 15,-2-5 0-15,1 4 0 16,-3-4 0-16,2 5 0 16,-2 0 0-16,3 0 1 15,-2-1-2-15,1 1 0 16,2 2-1-16,1 1 2 15,-3 1-3-15,5-2 1 16,-2 0 0-16,1 2-2 16,0-1 3-16,-1 4-1 15,0-2 1-15,-1 2-1 16,-2-2 2-16,1 4-1 15,0 0 0-15,-1 0 1 16,0 3 1-16,0-5-1 16,0 6 0-16,2-2 1 15,-2 4-2-15,0-1 0 0,0-1 0 16,-1 5 1-16,-1 2-2 15,-1-1 3-15,-1-4-4 16,-2-2 1-16,-3-2-1 16,-1 1 3-16,0-1-2 15,2-7 2-15,2-1-1 16,-4 0-2-16,2 0 3 15,3 4-1-15,3-5 1 16,2 2 0-16,2 0 0 16,0 0-2-16,0 3 1 15,1 2 1-15,-1 2-1 16,-1 3 0-16,1 4 0 15,-3 3 0-15,-1 3 0 16,-1 2 1-16,-2 2-1 0,2 1 0 16,-2-2 0-16,2 1 1 15,-2-4-2-15,3 1 0 16,-2 0 0-16,0 2-1 15,1 2 1-15,-1 3 0 16,-2 5 0-16,0 3 0 16,-1 5 1-16,0 5-1 15,-1 2 2-15,2-1-2 16,-1-2 2-16,3-9-1 15,0-8 1-15,2-4-1 16,2-11 0-16,1-13 1 16,0-14-3-16,1-15 0 15,4-63-4-15,-4 4-16 0,10 20-13 16,-4-23-3-16,1-24 0 15,-6-23 0-15</inkml:trace>
  <inkml:trace contextRef="#ctx0" brushRef="#br2" timeOffset="130860.4848">9680 2040 70 0,'7'-10'35'15,"-7"10"-2"-15,0 0 2 16,-7 17-27-16,-3 0-2 15,4 13-1-15,-5 8-1 16,-1 22-1-16,-3 16 0 0,-2 16-1 16,-2 19 0-16,-2 10 0 15,2 3-1-15,0-2 1 16,5-6-4-16,1-16 0 15,11-14-6-15,-6-31-27 16,17-17-1-16,-3-27 0 16,11-10-1-16</inkml:trace>
  <inkml:trace contextRef="#ctx0" brushRef="#br2" timeOffset="131080.4974">9572 2904 94 0,'-14'0'37'0,"14"0"0"15,0 0 1-15,9 19-33 0,3-25-2 16,12-4 0-16,9-10-1 16,14-6-2-16,8-7 1 15,11-9-3-15,9-3-1 16,-1-8-4-16,10 17-22 15,-15-18-10-15,0 11 2 16,-16-6-1-16</inkml:trace>
  <inkml:trace contextRef="#ctx0" brushRef="#br2" timeOffset="131304.5102">10278 2123 95 0,'-14'5'37'0,"-7"0"1"0,9 22-2 16,-13 6-33-16,10 18 0 15,-3 15-1-15,0 11 1 16,-1 12-1-16,1 13 1 16,-1 9-3-16,-1 0-1 15,11 1-5-15,-5-26-19 16,23 3-13-16,0-28 0 15,16-9-1-15,2-30 0 16</inkml:trace>
  <inkml:trace contextRef="#ctx0" brushRef="#br2" timeOffset="131725.5343">10410 2917 94 0,'0'0'37'16,"-6"26"-1"-16,6-26 2 15,11 13-35-15,12-13 1 16,11-2-1-16,5-11 1 16,6-4-1-16,3-5 0 15,0-3-1-15,1-9 0 16,-6 2-1-16,-12-3 0 15,-9 1-1-15,-16 4 0 16,-13 4 0-16,-13 4 0 16,-14 8-1-16,-13 9 2 15,-10 11 0-15,-3 11 0 0,0 13 0 16,0 12 0-16,8 10 0 15,5 5 0-15,13 7 0 16,10-1-1-16,15-3 0 16,16-7 0-16,14-11-1 15,17-10-1-15,11-13-1 16,20-10-1-16,7-17-2 15,10-4-2-15,-4-20-9 16,10 11-20-16,-14-18 0 16,-2 7 1-16,-18-12-1 15</inkml:trace>
  <inkml:trace contextRef="#ctx0" brushRef="#br2" timeOffset="132100.5557">11086 2847 91 0,'-29'-11'35'0,"-1"16"1"0,-9-1 2 16,7 18-29-16,-9 1-3 15,11 9-1-15,-5 5-2 16,10 6 0-16,2 2-1 15,10 1 0-15,6-7 0 16,12 0 0-16,10-15-1 16,10-7 0-16,10-16 0 15,8-17 0-15,8-14 0 16,2-17 0-16,3-11 0 15,-2-12-1-15,-3-5 1 16,-4-1-2-16,-9 3 2 16,-8 8-2-16,-10 12 2 15,-9 13-2-15,-11 19 1 0,0 21 0 16,-23 19 1-16,0 24 0 15,-3 15-1-15,-3 9 1 16,5 9-1-16,2-2 0 16,10-3-2-16,11-16 0 15,15-11-3-15,14-30-1 16,24-13-6-16,1-37-18 15,27-6-7-15,-4-30-1 16,15-4 0-16,-9-26 0 16</inkml:trace>
  <inkml:trace contextRef="#ctx0" brushRef="#br2" timeOffset="132281.5661">11925 2030 100 0,'-28'64'36'0,"-14"20"1"15,4 28-2-15,-4 7-32 16,8 9 0-16,1-1-2 15,11-4 0-15,8-9-4 16,3-24-15-16,17-6-18 16,-2-32 0-16,10-11-1 15,-5-27-2-15</inkml:trace>
  <inkml:trace contextRef="#ctx0" brushRef="#br2" timeOffset="132446.5755">11643 2724 112 0,'-8'-31'40'15,"18"17"-1"-15,2-7 0 0,5 5-37 16,22-1-4-16,9-19-12 16,28 14-23-16,3-14-4 15,23 10 1-15,0-9-2 16</inkml:trace>
  <inkml:trace contextRef="#ctx0" brushRef="#br2" timeOffset="133347.6271">9675 3778 58 0,'3'-23'35'16,"-3"23"-1"-16,6-27 1 16,-6 27-18-16,3-19-8 15,-3 19-2-15,0 0-1 0,0 0-1 16,4 25-1-16,-9 12-1 15,-7 15-1-15,-5 15 0 16,-5 12-1-16,-2 13-1 16,-5 8 0-16,1 0-1 15,-1-1-1-15,7-16-2 16,7-6-2-16,-2-31-14 15,20-4-18-15,1-32 1 16,17-11-2-16,-2-25 2 16</inkml:trace>
  <inkml:trace contextRef="#ctx0" brushRef="#br2" timeOffset="133580.6404">9690 3774 100 0,'0'0'38'0,"-10"-21"1"15,10 21-2-15,20-11-34 16,1 1 0-16,9-7-1 16,10 2-1-16,7-2 0 15,9 0-1-15,2 1-1 16,2 1-3-16,3 9-7 15,-12-9-25-15,6 14-2 16,-15-5 0-16,-4 15-1 16</inkml:trace>
  <inkml:trace contextRef="#ctx0" brushRef="#br2" timeOffset="133806.6533">9698 4217 89 0,'-13'14'37'0,"22"-3"-1"15,10-26 1-15,19-2-33 16,15-12-1-16,15-3 0 16,2-6 0-16,2 1-3 15,-2 5 0-15,-10 2-4 16,-5 21-9-16,-22-3-23 15,-10 22 0-15,-24 1-1 16,-7 19-1-16</inkml:trace>
  <inkml:trace contextRef="#ctx0" brushRef="#br2" timeOffset="133999.6643">9555 4648 91 0,'0'0'37'15,"19"3"1"-15,12-28-1 16,20-3-34-16,15-14-1 15,18-7 0-15,5-3-5 16,1-11-3-16,13 9-28 16,-15-6-2-16,0 15 0 15,-17 1-2-15</inkml:trace>
  <inkml:trace contextRef="#ctx0" brushRef="#br2" timeOffset="134467.6911">10480 4136 77 0,'-6'-10'37'0,"6"10"0"16,0 0 0-16,0 0-24 15,-13 18-6-15,7 5-1 16,-4 6-2-16,-2 9-3 15,-5 10 1-15,-1 6-2 16,-4 5 1-16,0-3-1 16,1-3 1-16,2-7-2 15,4-9 2-15,6-13 0 0,9-24 0 16,0 0 0-16,24-30 0 15,-2-10 0-15,8-13 0 16,5-8 2-16,1-11-2 16,3 0 1-16,-2 0 0 15,-1 8-1-15,-6 8 1 16,-4 14-1-16,-6 11 0 15,-5 11-1-15,-15 20 1 16,15 15-1-16,-15 18 1 16,-4 11-1-16,0 13 0 15,-2 6-1-15,1 9-1 16,2 0 0-16,2 0 0 15,1-9-3-15,9-5-1 0,4-18-4 16,18 3-19-16,-11-26-10 16,12 0 1-16,-5-26-2 15,5-2 2-15</inkml:trace>
  <inkml:trace contextRef="#ctx0" brushRef="#br2" timeOffset="135662.7593">10896 4301 85 0,'-3'14'37'0,"11"9"-1"16,-5-12 2-16,15 2-29 15,-1-8-3-15,13-4-1 0,1-9-1 16,5-6 0-16,3-9-2 15,3-2 1-15,-2-9-2 16,-4 1 1-16,-2-4-2 16,-12 1 2-16,-6 1-2 15,-11 2 0-15,-10 7 0 16,-10 5 0-16,-5 7-1 15,-12 11 1-15,-4 13-1 16,-2 11 1-16,-5 13 0 16,4 11 0-16,-2 10 0 15,7 3 0-15,9 1 0 16,10-1 0-16,13-7 0 15,11-9 0-15,15-16 0 16,12-15-2-16,13-12 1 16,12-15-1-16,5-10 0 0,5-10-1 15,2-6 0-15,-5-4 0 16,-6 3-1-16,-10 4 2 15,-9 7-1-15,-11 8 3 16,-13 9 0-16,-19 15 0 16,0 0 2-16,-5 18 0 15,-14 7 0-15,1 13-1 16,-5 4 1-16,-2 9-2 15,4 1 2-15,4-1-2 16,2-3 1-16,2-9-1 16,5-8 2-16,8-11-1 15,0-20 0-15,13-3-1 16,-1-19 1-16,3-13 0 15,1-9 0-15,2-8 0 0,3-8 0 16,-3 0 0-16,0 0 0 16,-2 6 0-16,1 5-1 15,-6 10 1-15,6 9-1 16,-3 7 0-16,4 12 0 15,-1 6 0-15,4 6 0 16,6 5 1-16,3 2-1 16,3 0 0-16,4 0 1 15,0-1-1-15,4-1 0 16,-3-1 0-16,-4-4 0 15,-5-1 0-15,-7 1 0 16,-7-2 0-16,-15 1 0 16,10-5 0-16,-10 5 1 0,-18-5-1 15,0 4 0-15,-4 2 0 16,-5 4 0-16,-6 8 1 15,1 4-1-15,-2 8 1 16,2 10-1-16,0 4 0 16,5 5 0-16,5 3 0 15,8-1 1-15,7-2-1 16,10-7 0-16,9-7 0 15,9-11 0-15,5-12 1 16,8-16 0-16,2-7-1 16,2-13 1-16,-1-7 1 15,-3-8-1-15,-7-4 0 16,-6 0-1-16,-3 3 1 15,-9 5-1-15,-4 7 1 16,-7 14-1-16,2 19 0 16,-13 2-1-16,1 23 0 0,2 20 1 15,-1 17-2-15,-2 15 2 16,5 15-2-16,-1 8 2 15,6 8-2-15,0-3 3 16,2-5-2-16,0-7 2 16,-5-11-1-16,-3-11 1 15,-7-15-1-15,-9-16 2 16,-8-13-2-16,-7-13 0 15,-4-15-1-15,-4-10 0 16,-1-13 0-16,4-12-4 16,2-18-2-16,20 2-10 15,-2-24-8-15,28 11-16 0,0-11 2 16,25 7-3-16,3-8 2 15</inkml:trace>
  <inkml:trace contextRef="#ctx0" brushRef="#br2" timeOffset="136353.799">12464 4103 89 0,'0'0'37'0,"-17"-1"-1"16,17 1 3-16,-21 12-32 15,14 0-1-15,-3 4-1 16,3 9-2-16,-2 7-1 16,5 9 0-16,-3 4 0 15,5 6-1-15,2-2 0 16,0 2 0-16,3-7 0 15,4-7-1-15,3-14 2 0,5-13-1 16,5-15 0-16,4-15-1 16,4-13 1-16,2-10 1 15,2-10-1-15,-1-8 0 16,-2-2 0-16,-1 2 0 15,-5 7 0-15,-3 9 0 16,-5 11-1-16,-6 13-1 16,-9 21 1-16,6 15 0 15,-9 26-1-15,-1 19 0 16,-3 22 0-16,-1 16 0 15,-2 15 0-15,-1 9 0 16,-3 4 2-16,-3 1-2 16,-4-5 2-16,-7-8 0 15,-5-17 0-15,-4-13 0 0,-8-18 1 16,-7-19-2-16,-2-19 0 15,-7-20-1-15,5-21-1 16,-1-21-3-16,11-8-7 16,-2-36-10-16,27 1-16 15,-3-23-2-15,24-2-2 16,8-15 1-16</inkml:trace>
  <inkml:trace contextRef="#ctx0" brushRef="#br2" timeOffset="137118.8428">9535 5246 60 0,'2'-15'34'15,"-8"-8"2"-15,1 8-2 16,-13-8-22-16,9 10-1 16,-12-10-5-16,2 11 1 15,-9 0-3-15,-2 10 1 16,-6 8-1-16,-2 16-2 15,-4 16 0-15,2 20 0 16,-4 19 0-16,1 21 0 16,5 20 2-16,1 13-2 15,9 8 0-15,4 0 0 16,10-5-1-16,4-12 0 15,10-15-2-15,10-24-1 0,11-15-8 16,-6-36-16-16,18-11-11 16,-7-23-1-16,6-8-2 15,-11-21 2-15</inkml:trace>
  <inkml:trace contextRef="#ctx0" brushRef="#br2" timeOffset="138403.9163">8864 6000 113 0,'0'0'39'0,"-14"-4"1"16,27 6-1-16,4-11-36 16,14-1 0-16,10-4-1 15,9 2 1-15,2-1-3 0,6 2 1 16,-2 2 1-16,0 5-1 15,-7 5 0-15,-4 3-1 16,-10 7 1-16,-6 4-1 16,-11 7 2-16,-4 8-1 15,-12 3-1-15,-3 7 0 16,-7 4 0-16,-5 1 0 15,-4 4 0-15,0-7 0 16,-2-2 0-16,1-12 0 16,1-5 0-16,3-11 0 15,14-12 0-15,-10-14 0 16,15-14 0-16,3-10 1 15,4-12-1-15,7-9 0 0,3-6-1 16,2 0 2 0,3 2-2-16,-3 7 2 0,2 7-3 15,-3 12 3-15,-1 11-3 16,-1 12 3-16,-1 6-1 15,0 10 0-15,0 6 0 16,2 5-1-16,1 2 1 16,3 2-1-16,0 3 3 15,2-2-3-15,0 0 3 16,0-1-3-16,-2-3 3 15,-2-3-2-15,-6-1 3 16,-4-2-3-16,-14-8 0 16,7 17 0-16,-16-4 0 15,-9 3 0-15,-4 3 0 0,-7 9 0 16,0 3 0-1,-3 4 0-15,4 2 0 0,4-2 0 16,10 1 0-16,6-6 0 16,10-6 0-16,11-10 0 15,10-8 0-15,11-9 0 16,6-14 0-16,8-7 0 15,0-10 0-15,2-10 0 16,-2-2 0-16,-9-4 0 16,-10 1 0-16,-8 1 0 15,-13 6-2-15,-9 4 4 16,-12 10-5-16,-7 7 4 15,-2 7-4-15,-2 8 4 16,0 10-1-16,4 6-1 16,4 5 2-16,10 3-2 0,8 0 3 15,13-2-3-15,9-3 3 16,9-5-2-16,8-2 2 15,5-9-2-15,4-1-2 16,0-3 2-16,-3-2-2 16,-6 1 2-16,-8 2-2 15,-5 2 2-15,-12 7 1 16,-6 8-1-16,-10 8 2 15,-6 11-2-15,-6 9 3 16,-8 5-3-16,2 6 0 16,-3 3 0-16,4-2 0 15,3-8 0-15,3-10 0 16,11-12 0-16,0-21 0 15,25-3 0-15,0-23 0 0,6-12 0 16,3-8 0-16,4-7 0 16,-2-4 0-16,-1 2 0 15,-8 7 0-15,-5 8 0 16,-11 12 0-16,-3 13 0 15,-8 15 0-15,0 0 0 16,-15 22 0-16,7 2 0 16,0 0 0-16,5 0 0 15,7-2 0-15,10-8 0 16,8-11 0-16,12-6 0 15,7-9 0-15,3-6 0 16,5-4 0-16,-4-1 0 16,-2 2 0-16,-6 3 0 15,-11 5 0-15,-8 6 0 0,-18 7 0 16,11 18 0-16,-17 1 0 15,-1 8 0-15,-5 6 0 16,1 1 0-16,6 4 0 16,-1-10-9-16,17 7-8 15,-7-23-5-15,23 8-7 16,-7-23-12-16,24-2 0 15,-1-13 0-15,17-6 2 16</inkml:trace>
  <inkml:trace contextRef="#ctx0" brushRef="#br2" timeOffset="139378.972">11657 5680 85 0,'4'-23'34'0,"-7"1"3"15,3 22-1-15,-4-15-30 16,2 27 0-16,-6 6-2 16,2 15 0-16,-3 12 1 15,1 15-1-15,1 10-1 16,-2 10 0-16,-2 3 0 15,5-3 0-15,1-2 0 16,3-9-2-16,2-10-1 16,2-12 0-16,0-16 1 0,1-13-1 15,-3-18 1-15,14-12-1 16,-7-18 1-16,-1-9 0 15,0-14 0-15,-2-11-1 16,1-10-1-16,-3-6 2 16,-2-6-2-16,4 1-1 15,-2 2 1-15,0 7 0 16,5 5-1-16,5 10 0 15,4 7 3-15,9 14-3 16,5 9 2-16,3 11 1 16,6 8-1-16,0 9 0 15,-1 8 0-15,-1 6 1 16,-4 10-1-16,-10 8 0 15,-10 6 0-15,-11 10 0 0,-10 6 0 16,-8 3 1-16,-13 4 1 16,-5 0-1-16,-2-4 1 15,2-7-1-15,3-8 0 16,10-11 0-16,9-11 1 15,12-17-2-15,14-1-2 16,9-14 2-16,10-2-2 16,7-2 3-16,1 2-3 15,1 3 2-15,-5 10 0 16,-8 11 0-16,-10 11 2 15,-12 12-2-15,-12 10 2 16,-12 8-2-16,-10 6 2 16,-10 2-2-16,-7 1 0 15,-4-3 1-15,2-8-1 16,-1-7-1-16,9-7-1 0,7-14-1 15,14-8-3-15,17-10-6 16,10-18-9-16,5-17-9 16,27 1-10-16,-4-15 2 15,18 2-1-15</inkml:trace>
  <inkml:trace contextRef="#ctx0" brushRef="#br2" timeOffset="139793.9958">12224 5928 100 0,'-5'15'37'15,"-11"-3"2"-15,7 10-2 16,-9-3-30-16,7 10-1 16,-1 3-2-16,5 7 0 0,0 0-2 15,2-1 1-15,5-2-2 16,6-4 1-16,4-7-1 15,6-7 0-15,8-13 0 16,2-7-1-16,4-13 1 16,7-7 0-16,0-10-1 15,-3-5 0-15,0-3 1 16,-7-3-1-16,-3 1 0 15,-6 7 0-15,-3 6 0 16,-7 5 0-16,-3 12 1 16,-5 12-1-16,-5 12 0 15,-2 12 0-15,-2 9-1 16,0 9 1-16,-2 5-1 0,2 3 0 15,3 1-1-15,3-4-1 16,4-5-2-16,3-13-2 16,13-2-10-16,-17-27-10 15,34 2-10-15,-11-17-2 16,7-7 0-16,-4-14 2 15</inkml:trace>
  <inkml:trace contextRef="#ctx0" brushRef="#br2" timeOffset="140169.0172">12770 5906 108 0,'0'0'37'16,"-17"13"2"-16,11 10-3 16,-6-1-32-16,5 12 0 0,-4-3 0 15,5 6-1-15,-2-3-1 16,5 3 1-16,-1-7-2 15,4-2 1-15,-1-8-1 16,3-6 0-16,-2-14 0 16,13 0-1-16,-3-14 1 15,4-7-1-15,1-11 1 16,5-3-1-16,-1-5 1 15,2 0-1-15,-1 3 0 16,0 5 0-16,-4 5 1 16,-2 10-1-16,-4 12 0 15,-10 5 0-15,12 19-1 16,-10 7 1-16,-1 10-2 15,0 1-1-15,4 10-3 0,1-6-2 16,17 6-11-16,-15-22-10 16,25 4-11-16,-4-22 1 15,15-6 0-15,-5-15 1 16</inkml:trace>
  <inkml:trace contextRef="#ctx0" brushRef="#br2" timeOffset="140498.0361">13317 5875 111 0,'-26'20'38'16,"-12"-2"2"-16,6 13-2 16,-9-1-32-16,12 4-2 15,4-2-2-15,8-1 0 16,9-6 0-16,13-6-1 0,13-7-1 15,10-9 1-15,8-5-1 16,5-3 0-16,0-4 0 16,-4 3 1-16,-4 2-1 15,-9 5 0-15,-12 10 0 16,-12 7 0-16,-15 7-1 15,-8 6 1-15,-6 4-1 16,-5 2 0-16,2-1-1 16,-2-3-2-16,10 0-5 15,-2-21-11-15,27 7-12 16,-1-19-8-16,17-3 1 15,5-18-1-15</inkml:trace>
  <inkml:trace contextRef="#ctx0" brushRef="#br2" timeOffset="140860.0568">13517 6056 97 0,'0'0'37'16,"-6"13"2"-16,12 0-2 15,-6-13-28-15,15 7-5 16,5-13 0-16,11-3-1 15,5-4-1-15,5-6 0 16,0-5 0-16,1-1-1 16,-5-2-2-16,-6 0 3 15,-10 2-4-15,-13 5 4 16,-11 6-3-16,-12 7 2 15,-12 10-1-15,-6 9 1 0,-11 11 1 16,-4 12-3-16,1 7 3 16,3 7-3-16,2 3 3 15,12 0-1-15,11-3-2 16,13-9 0-16,18-8-2 15,15-17-3-15,25-5-9 16,-4-30-13-16,31 1-11 16,-7-20 0-16,14-4-2 15,-8-11 3-15</inkml:trace>
  <inkml:trace contextRef="#ctx0" brushRef="#br2" timeOffset="141679.1036">9031 7056 110 0,'-10'20'39'0,"5"-6"0"16,3 14-1-16,-12 8-34 15,8 14-3-15,-1 3 1 16,-4 10-2-16,1 3 1 16,-1-2-2-16,4-2-1 15,0-12-3-15,12-8-6 16,-8-26-23-16,20-11-5 15,-1-25 1-15,15-9-2 16</inkml:trace>
  <inkml:trace contextRef="#ctx0" brushRef="#br2" timeOffset="141848.1133">8989 6790 112 0,'-39'-6'39'16,"-4"8"0"-16,10 18-2 15,3 5-36-15,12-3-4 16,21 7-7-16,5-13-25 15,26 4-3-15,5-11 1 16,24 4-2-16</inkml:trace>
  <inkml:trace contextRef="#ctx0" brushRef="#br2" timeOffset="142215.1343">9664 7009 97 0,'-23'14'36'0,"3"6"1"0,-13-3 0 16,3 11-29-16,-7-5-2 15,5 5 0-15,0-1-2 16,9 4-3-16,4-7 2 16,9 3-3-16,10-10 2 15,10-2-3-15,12-9 2 16,11-4 0-16,6-3 0 15,4-3 1-15,-1 5-1 16,-2 3 0-16,-7 10-1 16,-9 5 2-16,-13 11-2 15,-13 7-1-15,-14 7 2 16,-7 6-2-16,-8-2 2 15,-7-5 0-15,4-5-1 0,0-8-1 16,7-7-1-16,5-16-5 16,22-7-11-16,-9-15-12 15,25-4-10-15,1-13 0 16,10-4-3-16,2-8 3 15</inkml:trace>
  <inkml:trace contextRef="#ctx0" brushRef="#br2" timeOffset="145022.2948">8947 8074 48 0,'0'0'33'15,"1"-11"-1"-15,-1 11 2 16,0 0-20-16,-5-20-5 15,5 20-1-15,-2-10-2 16,2 10 0-16,0 0-2 16,0 14 1-16,-3 5-2 15,4 14-1-15,-4 9 1 16,-1 17-2-16,-4 13 0 15,1 9 1-15,-3 5-2 16,-1 1 1-16,0 1 0 16,4-8-2-16,6-11-2 15,3-23-5-15,16-7-27 16,-1-26-1-16,10-11 0 0,0-17-3 15</inkml:trace>
  <inkml:trace contextRef="#ctx0" brushRef="#br2" timeOffset="145254.3081">9208 8470 88 0,'-12'-2'37'0,"10"13"0"15,-11 1 0-15,9 4-32 16,-6 9-2-16,7 7 0 15,-3 3-2-15,3 5 0 16,0 0-1-16,1-2-1 16,10-1-1-16,-2-16-5 0,15-2-29 15,-6-18-1-15,9-6 1 16,0-20-3-16</inkml:trace>
  <inkml:trace contextRef="#ctx0" brushRef="#br2" timeOffset="145421.3176">9281 8092 95 0,'-26'-11'37'0,"-3"2"2"16,13 9-4-16,-4 6-33 15,20-6-4-15,16-3-12 16,6-7-21-16,13 9-2 15,1-2-1-15,12 4 0 16</inkml:trace>
  <inkml:trace contextRef="#ctx0" brushRef="#br2" timeOffset="145756.3368">10087 7878 65 0,'-23'-39'40'0,"1"9"-3"16,-12-1 1-16,4 23-11 0,-10-1-22 15,6 18 0-15,-5 12-1 16,4 20-2-16,0 16 0 15,4 12-1-15,3 13-1 16,7 7 1-16,5 5-1 16,6 1-1-16,5-4 1 15,7-9-1-15,5-9-1 16,5-11-2-16,6-11-3 15,-4-26-14-15,14-1-16 16,-14-21-1-16,4-3-1 16,-9-14 1-16</inkml:trace>
  <inkml:trace contextRef="#ctx0" brushRef="#br2" timeOffset="145938.3472">9620 8514 95 0,'-26'-11'38'0,"26"11"1"15,-20-9-2-15,20 9-31 16,15-13-2-16,9 0-2 15,12-8-1-15,9-3-1 16,11-3-2-16,3-6-6 16,14 10-28-16,-13-4-2 15,4 12-1-15,-14 0-1 16</inkml:trace>
  <inkml:trace contextRef="#ctx0" brushRef="#br2" timeOffset="146629.3864">10471 7849 83 0,'0'0'38'0,"0"0"-2"16,-13-1 1-16,13 1-29 15,-11 13 0-15,7-1-2 16,0 9-1-16,2 4-3 15,-2 14 0-15,2 6 0 16,0 9-2-16,-3 11 1 16,1 8-1-16,-5 9 0 15,1 5 0-15,0-1 0 16,-2-3-1-16,1-5 1 15,0-8-2-15,7-9-3 16,0-29-14-16,12-4-18 16,-10-28-2-16,20 2 0 15,-12-22-1-15</inkml:trace>
  <inkml:trace contextRef="#ctx0" brushRef="#br2" timeOffset="146832.3983">10234 8436 97 0,'-23'-9'40'0,"23"9"1"15,-14 0-2-15,14 0-31 16,17-3-5-16,4-2 0 16,7-4-2-16,9-3 0 15,6-1-2-15,5-9-3 16,13 9-11-16,-11-14-22 15,12 15-4-15,-14-6 1 16,2 13-2-16</inkml:trace>
  <inkml:trace contextRef="#ctx0" brushRef="#br2" timeOffset="147102.4138">10830 8328 98 0,'-29'16'40'16,"17"6"0"-16,-11 0-1 15,3 14-36-15,1 4 0 16,3 9 0-16,-1 1-3 0,7 1 0 15,5-1-2-15,5-14-1 16,13-2-7-16,-13-34-23 16,33 15-6-16,-9-30-1 15,10-6 0-15</inkml:trace>
  <inkml:trace contextRef="#ctx0" brushRef="#br2" timeOffset="147275.4234">10764 8051 96 0,'-32'-16'38'0,"15"16"-1"16,-4 2 0-16,11 12-38 16,10 2-1-16,9-5-10 15,19 7-25-15,-4-4 1 0,13 6-2 16,-3-11 1-16</inkml:trace>
  <inkml:trace contextRef="#ctx0" brushRef="#br2" timeOffset="147644.4448">11090 8365 87 0,'-3'32'38'0,"-11"-4"1"16,5 8 0-16,-10-8-32 16,5 8-2-16,-2-7-1 15,2 3-1-15,5-6-1 16,3-6 0-16,3-6-1 0,3-14 1 15,12 4-1 1,4-18-1-16,6-13 1 0,6-6 0 16,1-10 0-16,4-4-1 15,0-4 1-15,-1 3-1 16,-2 4 1-16,-8 8-1 15,-6 10 1-15,-2 8-1 16,-14 18 0-16,15 5 0 16,-14 15 0-16,-3 11 0 15,-2 6-2-15,2 7 1 16,3 3-2-16,1-1-2 15,10-1-2-15,3-19-9 16,26 9-12-16,-4-26-11 16,19-2 0-16,0-20 0 15,12-3 2-15</inkml:trace>
  <inkml:trace contextRef="#ctx0" brushRef="#br2" timeOffset="148034.4671">11872 8280 98 0,'-26'3'39'0,"-16"1"1"16,5 14-1-16,-15 6-35 15,10 4-1-15,4 2 0 16,8 4-1-16,5-1 0 16,13-2-1-16,10-6 1 15,10-5-2-15,9-10 1 16,7-7 0-16,6-10 0 15,4-10-1-15,0-4 1 16,-1-7-1-16,-4-3 0 0,-2 0 0 16,-4 3 0-16,-7 5 0 15,-2 6 0-15,-14 17-1 16,10-5 1-16,-9 21-1 15,-4 13 1-15,-3 12 0 16,-3 11 0-16,-2 9 0 16,-2 7 1-16,-4 5 0 15,-4-1 0-15,-3-4 0 16,-4-4-1-16,-5-7-1 15,-2-7-4-15,-17-17-11 16,15 6-13-16,-25-21-12 16,6 2 0-16,-8-15-1 15,1 0 0-15</inkml:trace>
  <inkml:trace contextRef="#ctx0" brushRef="#br2" timeOffset="148813.5117">9311 8660 29 0,'3'-16'30'0,"0"3"1"16,-2 2-1-16,-1 11-18 0,0-28 5 16,6 13-13-16,-6-2-2 15,2 1 1-15,-1 1 0 16,-1 15 0-16,1-21 3 15,-1 21-1-15,0 0 1 16,0 0 0-16,0 0-1 16,0 0 0-16,-19 15-2 15,11 0 0-15,-5 2-1 16,0 4 0-16,-6 2-1 15,3 5 0-15,-2 2 1 16,4 0-1-16,0 0 0 16,2-4 0-16,7-2 0 15,1-4 0-15,4-5 0 0,0-15 0 16,0 0 0-16,14 1 0 15,-5-18 0-15,1-5 1 16,-5-8-1-16,5-6 0 16,-3-2 0-16,-1-1 0 15,-1 0 0-15,-3 6-1 16,1 8 0-16,-4 9-1 15,1 16-1-15,0 0-4 16,-4 25-13-16,-6-7-15 16,17 14-5-16,-6-6-1 15,10 7 0-15</inkml:trace>
  <inkml:trace contextRef="#ctx0" brushRef="#br2" timeOffset="149889.5732">12673 7924 73 0,'-2'-11'37'0,"-4"-2"-2"15,6 13 3-15,-14-15-32 16,14 15-1-16,0 0-1 15,-3 29-1-15,0 1 0 16,2 13-1-16,-2 10-1 16,1 8 0-16,-1 9-1 15,-2 6-1-15,0 3 0 16,0-5-1-16,6-5-3 15,-4-15-3-15,17-1-29 16,-13-20 0-16,13-7 0 0,-14-26-1 16</inkml:trace>
  <inkml:trace contextRef="#ctx0" brushRef="#br2" timeOffset="150085.5841">12516 8449 93 0,'-14'4'38'16,"-1"-8"-1"-16,15 4 2 15,12-5-36-15,10-8-1 16,10-9-2-16,11-7-2 16,14-1-3-16,3-23-19 15,19 6-14-15,-6-9 1 16,8 8-2-16,-13-8 1 0</inkml:trace>
  <inkml:trace contextRef="#ctx0" brushRef="#br2" timeOffset="150497.608">13248 7695 90 0,'-22'10'38'16,"7"15"0"-16,-10-5 0 15,5 16-34-15,0 1-1 16,8 10 1-16,-2 7-2 15,2 10 1-15,1 3-1 16,1 4-1-16,5 1 0 16,0 0-1-16,1-5 1 15,4-4-2-15,2-15 2 0,2-9-1 16,4-15 0-16,4-11 1 15,4-18-1-15,5-10 0 16,0-9 1-16,2-9 0 16,0-4-1-16,3 0 0 15,-7 1 1-15,5 5-1 16,-11 9 1-16,4 11-1 15,-6 11 0-15,-4 12 1 16,-2 10-2-16,-3 13 1 16,-1 6-1-16,0 4-2 15,8 3-2-15,-2-7-2 16,17 6-15-16,-8-22-17 15,21-2-1-15,-3-21 0 16,13-4 0-16</inkml:trace>
  <inkml:trace contextRef="#ctx0" brushRef="#br2" timeOffset="150865.6289">13661 8291 85 0,'-13'21'39'0,"0"-7"-1"15,18 4 1-15,-5-18-34 16,27 16-1-16,7-18 0 16,9-6-1-16,6-6-1 15,2-3-1-15,-1-5 0 16,-6-3 0-16,-8 1-1 15,-11-1 0-15,-13 3 0 0,-11 4 0 16,-15 4-1-16,-9 7 1 16,-13 7 0-16,-8 10 0 15,-8 10 1-15,-2 13 0 16,3 10 0-16,7 10 0 15,10 1 1-15,14 1-1 16,19-9 0-16,18-7-1 16,25-15-3-16,13-23-9 15,27 3-18-15,-5-27-10 16,15-2 0-16,-9-12-2 15</inkml:trace>
  <inkml:trace contextRef="#ctx0" brushRef="#br2" timeOffset="151632.6729">9159 9217 80 0,'-1'-19'37'16,"1"19"-1"-16,-5-24 1 15,5 24-30-15,0 0-1 16,-5 14-1-16,-2 13-1 15,4 18-1-15,-5 17 1 16,2 15-1-16,-4 20-1 0,-2 16 0 16,-7 13 0-16,1 1-1 15,-5 0-2-15,2-5 2 16,0-9-3-16,3-16 0 15,5-15-3-15,0-27-3 16,18-8-20-16,-5-33-9 16,12-14-1-16,-3-23-1 15,7-8 3-15</inkml:trace>
  <inkml:trace contextRef="#ctx0" brushRef="#br2" timeOffset="151857.6858">8814 9865 111 0,'-22'8'40'0,"-4"-1"1"15,17 14-1-15,0-6-35 16,15 0-1-16,10-7-1 16,11-3-1-16,13-9 0 15,10-4-1-15,15-9-1 16,10-9-1-16,10-4-2 15,-1-4-2-15,12 4-4 16,-13-13-18-16,5 19-15 16,-18-4 2-16,-9 17-2 15,-20-1 2-15</inkml:trace>
  <inkml:trace contextRef="#ctx0" brushRef="#br2" timeOffset="152253.7084">9387 10049 109 0,'4'20'38'16,"-4"-20"2"-16,24 20-10 16,-3-26-26-16,13-2 1 15,3-10-1-15,4-3-1 16,-1-6-1-16,2-3 0 15,-8-1-1-15,-5-1 0 16,-7 1 0-16,-10 2-1 16,-11 5 1-16,-9 5-1 15,-10 4 0-15,-8 7 1 16,-7 9-1-16,-4 10 0 15,-4 7 0-15,-2 9 1 16,2 10-1-16,4 4 1 0,6 6-1 16,8 4 1-16,8-1 0 15,11-4 0-15,11-2-1 16,12-10-1-16,14-7-1 15,8-9 0-15,11-10-3 16,5-16-5-16,16 5-16 16,-13-23-13-16,9 2-1 15,-10-12 0-15,-1 2 1 16</inkml:trace>
  <inkml:trace contextRef="#ctx0" brushRef="#br2" timeOffset="152826.7412">10034 9893 104 0,'-20'14'39'0,"5"17"1"15,-9-6-1-15,10 11-34 16,-7-1-1-16,6 6 0 16,0 3-2-16,3 0 1 15,3-4-3-15,1-4 2 16,6-6-3-16,0-6 2 15,4-8-2-15,-2-16 2 16,11 1-1-16,1-15 0 16,2-10 1-16,3-7-1 15,-1-8 2-15,3-4-2 16,-1-4 1-16,0-4-1 15,-1 7 0-15,-3 4 0 16,-1 7 0-16,-2 5 0 0,-1 11 0 16,-10 17 0-16,15-11 1 15,-15 11-1-15,10 24 0 16,-5-3 0-16,-1 3 0 15,3 1 0-15,0-3 0 16,5 1 0-16,3-12 0 16,5-5 1-16,4-12-1 15,6-5 0-15,4-14 0 16,1-7 0-16,3-5 1 15,-5-4-1-15,0 1 0 16,-4 1 1-16,-5 8-1 16,-7 3 0-16,-5 15 1 15,-12 13-1-15,0 0 1 16,8 30-1-16,-13 8 1 15,1 9-1-15,-1 8 0 0,-3 8 0 16,3-1 0-16,-1 0-3 16,9-5-2-16,-3-17-8 15,17 4-10-15,-11-32-10 16,17 1-8-16,-4-19 0 15,13-4-2-15</inkml:trace>
  <inkml:trace contextRef="#ctx0" brushRef="#br2" timeOffset="153818.798">10891 9886 76 0,'0'0'35'15,"0"0"0"-15,0 0 1 16,-17 18-29-16,9 5-1 15,-8 5 0-15,6 14-1 16,-7 4-1-16,2 9 0 16,-2 3-1-16,5 5 0 15,-3-5-1-15,5-3 0 0,2-10-1 16,1-6 1-16,1-10-2 15,5-11 2-15,1-18-1 16,0 0 0-16,0 0-1 16,1-20 1-16,2-5 1 15,0-10-3-15,-2-7 2 16,3-5-1-16,-1-6 2 15,3-2-2-15,0-2 1 16,3 3-1-16,4 3 0 16,2 7 1-16,5 8-1 15,2 6 1-15,3 10-1 16,1 8 0-16,0 10 0 15,0 4 0-15,-2 4 0 16,2 8 0-16,-4 5 0 0,-4 4 0 16,-2 4-1-16,-4 2 1 15,-4 5 0-15,-3 0 0 16,-5 1 0-16,-6-1 0 15,-3-3 0-15,-4-2-1 16,-2-7 1-16,-5-3-1 16,2-6 1-16,-6-3-2 15,5-5 2-15,-4-2 0 16,3-2-1-16,0 1 1 15,2 4-1-15,-1 3 2 16,1 11-2-16,-4 8 3 16,0 15-3-16,-4 9 1 15,-2 16-1-15,-2 5 2 16,1 6-1-16,0 2 0 15,5-4-1-15,5-10-3 0,12-9-3 16,-1-29-13-16,32-3-8 16,-7-29-10-16,21-13-1 15,0-21-2-15,11-10 1 16</inkml:trace>
  <inkml:trace contextRef="#ctx0" brushRef="#br2" timeOffset="154959.8632">11169 10090 95 0,'0'0'37'15,"0"0"2"-15,19 6-3 16,-6-15-32-16,12 1-1 16,3-7 0-16,9 1 0 15,2-6-1-15,3 0 0 16,-3 0-1-16,-1-1 0 15,-5-1 0-15,-4 0 0 16,-10 1 0-16,-7 1 0 16,-8 0 0-16,-9 5 0 15,-8 1-1-15,-5 5 1 16,-7 8-1-16,-5 7 0 15,-5 10 1-15,-2 9 0 16,0 11-1-16,1 2 1 0,6 5 0 16,9 3 1-16,9-4-2 15,13-6 1-15,13-8 0 16,12-10-2-16,15-11 1 15,10-10-1-15,10-8-2 16,1-12 0-16,5 1-1 16,-6-8-1-16,2 3 0 15,-13-2-1-15,-6 6 1 16,-12 1 1-16,-8 9 2 15,-9 5 0-15,-15 8 3 16,0 0 1-16,-1 24 1 16,-7 3 0-16,-7 2 1 15,2 6-1-15,-2 1 0 0,6 5-1 16,-3-7 0-16,9-3 0 15,1-8-1-15,5-7-2 16,-3-16 2-16,14 2 0 16,-4-15 0-16,4-9 0 15,0-9 0-15,-2-5-1 16,1-7 0-16,-2-1 1 15,2 1 0-15,-1 1-2 16,-3 4 2-16,-1 6-2 16,1 5 2-16,2 9-2 15,0 8 2-15,3 6-2 16,5 5 1-16,3 4 1 15,3 5-1-15,4 3-1 16,3-3 1-16,6 2 0 16,-3-2 0-16,1-2-1 0,-7-1 1 15,-2 0 0-15,-5-4 0 16,-9-3 0-16,-13 0 0 15,0 0 0-15,0 0 0 16,-14-12 0-16,-5 11 1 16,-4 2-1-16,-4 5 1 15,0 9 0-15,-6 3 0 16,3 11 0-16,-1 4 1 15,5 7-1-15,7-1 0 16,5 1-1-16,9-4 1 16,10-6 0-16,12-12-1 15,11-11 1-15,8-10-1 16,8-13 0-16,3-11 1 15,2-9-1-15,-1-9 1 0,-4-2-1 16,-6 2 0-16,-10 0 0 16,-8 7 1-16,-7 6-1 15,-6 11 0-15,-6 8 1 16,-1 13-1-16,-10 19 0 15,1 9 0-15,-1 10 1 16,3 5-1-16,0 8 0 16,5 2-1-16,6-5-1 15,6-6-1-15,9-19-4 16,12-4-4-16,0-33-7 15,26 1-10-15,-10-31-8 16,16-3-3-16,-5-23-1 16,8-4 2-16</inkml:trace>
  <inkml:trace contextRef="#ctx0" brushRef="#br2" timeOffset="155139.8733">12937 9428 98 0,'-41'57'40'15,"4"25"1"-15,-7-2-3 16,8 11-33-16,8-2-1 15,10-2-2-15,9-6-2 16,5-11-3-16,13 0-15 16,-9-28-21-16,14-6 0 15,-6-21-2-15,5-8 1 16</inkml:trace>
  <inkml:trace contextRef="#ctx0" brushRef="#br2" timeOffset="156011.9233">12655 9888 107 0,'-16'1'41'0,"21"10"0"16,-5-11 0-16,25-8-37 16,-1 4-1-16,11 0 0 15,6-2-1-15,4-2 0 16,2-3-1-16,2 2 0 15,-7 1-1-15,-5 2 1 16,-5 3 0-16,-7 3-1 16,-6 2 1-16,-7 6 0 15,-9 6-1-15,-5 7 1 0,-3 3 0 16,-5 7-1-1,-4 6 1-15,-3 3 1 0,1 1-2 16,2-2 0-16,2-2 0 16,7-2 0-16,5-11 0 15,10-8 0-15,7-10 0 16,7-10 0-16,8-8 0 15,5-9 0-15,0-8 0 16,3-7 0-16,-3-1 0 16,-2-2 0-16,-7 2 0 15,-5 6 0-15,-8 5 0 16,-4 5 0-16,-11 21 0 15,0 0 0-15,0 0 0 16,-14 22 0-16,3 4 0 16,3 4 0-16,-3 7 0 0,4 1 0 15,2-2-3-15,6-5-1 16,8-2-2-16,0-14-1 15,13 0-6-15,-5-20-1 16,21 8-7-16,-15-27-14 16,17 8-4-16,-12-15 0 15,6 8 8-15,-6-2 32 16,-9-1 5-16,3 14 4 15,-20-8 8-15,11 22 15 16,-13-2 4-16,-7 17 3 16,-4-1-7-16,4 10-28 15,-2 5-1-15,2 7-3 16,0 2 1-16,4 2 0 15,3-4-1-15,4 0 0 0,3-5-1 16,3-5 1-16,-1-7-2 16,1-10 2-16,4-10-1 15,-1-9 1-15,-3-8 0 16,-4-10 0-16,-2-8 1 15,-3-9-2-15,0-8 2 16,0-4-1-16,-1-4 1 16,2 4-1-16,3 0 0 15,0 7-1-15,5 5 1 16,3 11-2-16,4 8 0 15,-1 7-1-15,8 9-1 16,-1-2-3-16,11 13-6 16,-7-17-3-16,17 17-11 15,-11-15-15-15,7 6 0 0,-7-7 1 16,-1 7 1-16</inkml:trace>
  <inkml:trace contextRef="#ctx0" brushRef="#br2" timeOffset="156349.9427">13948 9945 98 0,'-8'32'39'15,"-4"-14"2"-15,17 4-2 16,-5-22-32-16,24 8-3 16,3-11-1-16,8-4 0 15,3-9-2-15,6-5 0 16,-1-6 0-16,0-5-1 15,-10-1 0-15,-6-2-1 16,-16 2 1-16,-8 5 1 0,-15 5-1 16,-10 7 1-16,-8 11 1 15,-8 16-1-15,-4 10 1 16,2 15 0-16,0 9 0 16,10 11 1-16,8 1-1 15,13 0 1-15,11-3-3 16,11-10 0-16,16-9-2 15,9-23-5-15,20-1-9 16,-9-37-10-16,26 7-10 16,-9-25-7-16,6-8-2 15,-7-14 2-15</inkml:trace>
  <inkml:trace contextRef="#ctx0" brushRef="#br0" timeOffset="161655.2462">16037 1339 71 0,'16'-14'37'0,"-16"14"-2"16,20 1 2-16,-20 16-28 15,-11 11-4-15,7 14 3 16,-17 7-4-16,2 15-1 16,-6 12-1-16,-3 10-1 15,-7 11 1-15,-2 11-2 16,-1 3 0-16,-2 2-1 15,2-2 1-15,5-17-3 16,7-8-5-16,-1-25-29 16,24-15 1-16,-1-28 0 15,18-11-2-15</inkml:trace>
  <inkml:trace contextRef="#ctx0" brushRef="#br0" timeOffset="161887.2593">15905 2071 91 0,'-9'-11'37'16,"9"21"1"-16,0-10-1 16,13 6-32-16,3-9-3 15,17-2-1-15,10-9 1 16,8-2-1-16,8-9-1 15,9-9-2-15,5 2-1 16,-3-13-6-16,7 5-27 16,-14-6 0-16,2 4-1 15,-14-2 0-15</inkml:trace>
  <inkml:trace contextRef="#ctx0" brushRef="#br0" timeOffset="162117.2726">16653 1400 99 0,'-28'14'37'0,"8"16"2"15,-13 9-2-15,9 9-33 16,-9 22-1-16,4 13 0 16,-6 10 0-16,1 12-2 15,-3 1 1-15,2 6-2 16,0-6 0-16,5-7-1 15,8-14-2-15,8-18-4 16,23-9-16-16,3-36-16 0,19-8 1 16,4-30-2-16,15-5 1 15</inkml:trace>
  <inkml:trace contextRef="#ctx0" brushRef="#br0" timeOffset="162525.2959">16637 2188 92 0,'-19'16'38'16,"13"6"-1"-16,-1-12 1 16,12 0-35-16,21-7-1 15,14-5 1-15,12-10-1 16,14-5 0-16,10-12 0 0,3-7 0 15,3-6-1 1,-4-1 0-16,-10-1 0 0,-12-1 0 16,-17 3-1-16,-17 4 2 15,-18 9-1-15,-17 6-1 16,-13 10 1-16,-14 7 0 15,-7 9 0-15,-9 13 0 16,-3 10 0-16,0 13 0 16,-1 7 0-16,7 6-1 15,5 2 0-15,12 4-1 16,14-4 1-16,12-1-1 15,17-10-1-15,16-10-1 16,24-9-2-16,9-13-4 16,25 4-17-16,-1-24-12 15,16 0-1-15,-4-16-2 0,6 3 2 16</inkml:trace>
  <inkml:trace contextRef="#ctx0" brushRef="#br0" timeOffset="162924.3188">17680 1914 94 0,'-44'7'37'0,"-15"5"3"16,5 19-2-16,-9 0-34 16,7 13 0-16,-2 1 0 15,10 3-2-15,9 1 0 16,11-1 0-16,16-8-1 15,16-8-1-15,16-15 1 16,18-11-1-16,12-13 0 0,12-12 1 16,4-14-1-16,1-9 2 15,2-3-2-15,-6-7 2 16,-9 4-2-16,-14 2 2 15,-11 5-2-15,-10 9 2 16,-11 11-2-16,-8 11 0 16,0 10 0-16,-22 24 0 15,6 6-1-15,-4 14 0 16,3 5 1-16,1 6-2 15,8-3 0-15,5-2-2 16,17-9 0-16,9-18-2 16,20-13-3-16,4-28-7 15,29-3-19-15,-7-30-3 16,19-4-1-16,-9-23 2 0</inkml:trace>
  <inkml:trace contextRef="#ctx0" brushRef="#br0" timeOffset="163111.3292">18484 1387 106 0,'-19'8'38'15,"-13"28"2"-15,-1 32-6 16,-8 24-32-16,2 13-1 16,3 9-2-16,4-1 1 15,4-2-2-15,8-6-1 16,3-16-7-16,19 2-18 15,-7-31-11-15,13-13 1 16,-3-27-2-16,8-11 1 16</inkml:trace>
  <inkml:trace contextRef="#ctx0" brushRef="#br0" timeOffset="163283.3393">18144 1938 104 0,'-18'-36'42'0,"17"21"0"15,-3-3-1-15,19 8-38 16,8 1-1-16,14 1-3 15,15 0-1-15,14-7-5 16,29 2-25-16,4-7-9 16,22 6 1-16,0-5-2 15</inkml:trace>
  <inkml:trace contextRef="#ctx0" brushRef="#br0" timeOffset="163742.3653">19698 1605 88 0,'-16'-10'38'0,"16"10"0"15,-18 0-1-15,18 0-31 16,-18 26 0-16,11 3-3 15,-4 7 0-15,-4 12-2 16,-3 8 0-16,-1 13-1 16,-3 4 1-16,-2 3-2 15,4-3 1-15,1-6-2 16,9-9-2-16,1-15-2 15,22-4-7-15,-13-39-24 16,34 11-1-16,-10-29-1 0,13-4 1 16</inkml:trace>
  <inkml:trace contextRef="#ctx0" brushRef="#br0" timeOffset="163937.3767">19586 1641 101 0,'-1'-16'39'16,"19"10"2"-16,7-6-2 15,16-1-37-15,12-5-1 16,9 2 1-16,8-1 0 16,-4 0-3-16,1 5-6 15,-20-3-26-15,4 14-6 16,-23 3-1-16,-7 12 0 0</inkml:trace>
  <inkml:trace contextRef="#ctx0" brushRef="#br0" timeOffset="164148.3885">19614 1934 90 0,'-33'29'37'16,"6"-11"2"-16,25 1 0 16,2-19-29-16,37 10-8 15,11-15 0-15,10-3-1 16,9-3 1-16,6-3-1 15,1-1-1-15,-2-1-3 16,-6 5-5-16,-23-4-27 16,-1 14-4-16,-23-2 1 15,-9 11-3-15</inkml:trace>
  <inkml:trace contextRef="#ctx0" brushRef="#br0" timeOffset="164350.4003">19656 2206 93 0,'-42'16'39'16,"22"1"0"-16,4-12-2 15,16-5-35-15,35 2 0 16,5-7 0-16,12-2-1 16,12-6 1-16,9-2-2 15,3-3-1-15,8-4-1 16,-7-7-3-16,10 6-26 0,-16-11-5 15,2 10-2-15,-16-9 0 16</inkml:trace>
  <inkml:trace contextRef="#ctx0" brushRef="#br0" timeOffset="164731.4221">20537 1892 98 0,'-9'14'38'16,"-13"-2"2"-16,6 13-2 16,-10 2-34-16,1 6-2 15,-4 6 1-15,0 6-1 16,0 1 0-16,1 0-1 15,4-4 1-15,6-2-2 16,7-12 1-16,9-7 1 16,2-21-1-16,26-3 0 15,4-18 1-15,9-12-1 0,5-9 1 16,6-10 0-16,0-5 0 15,0-4-1-15,-4 7 0 16,-8 4 0-16,-5 10-1 16,-9 9 1-16,-9 16-1 15,-2 12 0-15,-7 16 0 16,-6 13 0-16,-6 14 1 15,-3 7-2-15,-2 9 0 16,0 4-1-16,4-3-1 16,0-1-2-16,11-5-2 15,2-19-9-15,27 4-9 16,-11-26-15-16,19-5 1 15,-2-18-2-15,12-5 1 16</inkml:trace>
  <inkml:trace contextRef="#ctx0" brushRef="#br0" timeOffset="165868.4872">20978 2039 106 0,'-19'29'38'15,"-1"-7"3"-15,17 4-3 16,7-9-35-16,14-3-1 15,9-7 1-15,14-9-2 16,10-10 1-16,6-7 1 16,-1-3-2-16,2-8 1 15,-6-3-1-15,-4 0 0 16,-12 0-1-16,-12-2 0 0,-15 10 0 15,-12 2-1-15,-12 6 0 16,-12 10-1-16,-12 10 2 16,-9 9-1-16,-8 9 1 15,-5 14 0-15,5 5 0 16,4 5-1-16,7 0 2 15,17 0-1-15,15-6 0 16,20-4 0-16,18-10 0 16,20-12-1-16,16-10 1 15,8-9 0-15,12-6-1 16,4-10 0-16,-1-2 0 15,-8-5 0-15,-14 4 0 16,-10 3 1-16,-13 6-1 16,-15 9 0-16,-24 7 1 15,5 17 0-15,-19 7 0 0,-7 12-1 16,-8 4 1-16,0 11 0 15,-2 2 0-15,6 0 0 16,2-7 0-16,8-3 1 16,3-11 0-16,10-9-1 15,2-23 1-15,22-9 0 16,-2-15 0-16,2-14 0 15,2-8 0-15,4-10-1 16,-1-6 0-16,0-4 1 16,-1 7 0-16,-4 5-1 15,-4 10 0-15,-1 6 1 16,-5 11-1-16,2 9 1 15,0 14-1-15,0 6 0 16,2 6 0-16,7 4 0 0,11 2 0 16,7-2 0-16,10-3 0 15,7 2 1-15,5-5-1 16,1-4 0-16,-2-2 0 15,-6-1 0-15,-11-3 1 16,-9 1-1-16,-14-3 1 16,-22 6-1-16,5-10 0 15,-19 5 1-15,-12 0 0 16,-4 3-1-16,-6 3 0 15,-2 6 1-15,-4 6 0 16,2 9 0-16,-1 6 0 16,7 6-1-16,5 3 0 15,7 6 0-15,10-5 1 16,10 1-2-16,11-8 2 0,10-10-2 15,10-12 1-15,8-10 1 16,7-11 0-16,0-12-1 16,3-9 1-16,-4-8 0 15,-4-1-1-15,-4-3 1 16,-6 7-1-16,-7 3-1 15,-7 11 0-15,-6 11 1 16,-9 13-1-16,-3 20 0 16,-6 14 0-16,-6 18-1 15,-3 16 1-15,-4 15 0 16,-2 12 1-16,-3 9 1 15,-3 2-1-15,0-6 0 16,-4-4 0-16,-4-10 2 0,-3-14-2 16,-1-16 2-16,-5-15-3 15,0-17 1-15,3-11-1 16,-1-18-1-16,9-9-3 15,-5-29-9-15,24 5-4 16,-11-31-8-16,32 14-10 16,-4-21-6-16,17 5 0 15,10-6 1-15</inkml:trace>
  <inkml:trace contextRef="#ctx0" brushRef="#br0" timeOffset="166385.5167">22766 1948 106 0,'-20'24'40'16,"-5"-1"1"-16,10 10-3 15,-9-4-34-15,17 6 0 16,2-4-1-16,8-2-1 16,9-7 0-16,6-8-1 15,7-9 0-15,5-7 1 16,3-12-1-16,0-2 0 15,-1-11 0-15,-1-5 1 16,1-1-1-16,-6-4 0 16,-2 6-1-16,-5 1 1 15,-4 12-1-15,0 2-1 0,-5 16 1 16,-6 14 0-16,-5 14 0 15,-5 13-1-15,-6 16 1 16,-7 18-1-16,-8 14 1 16,-4 12 1-16,-9 10-1 15,-3-1 1-15,-8 2-2 16,0-1 2-16,1-10-1 15,-6-14 1-15,2-14-1 16,-2-13-1-16,4-20 0 16,-2-15 0-16,3-10-2 15,0-19-2-15,8-3-9 16,-10-29-5-16,21 8-10 15,-12-27-12-15,14 1-1 16,-3-14-2-16,5 4 3 0</inkml:trace>
  <inkml:trace contextRef="#ctx0" brushRef="#br0" timeOffset="167085.5568">16589 2937 87 0,'-17'-56'34'0,"-6"14"0"15,-19-1 2-15,-6 19-30 16,-9 10-1-16,-6 28 1 16,-8 12-2-16,0 24 2 15,-5 17 0-15,7 25-1 16,4 12 0-16,7 17-4 15,10 7 1-15,11 8-1 0,10 4 0 16,13-2-1-16,9-4-1 16,6-15-2-16,10-10-1 15,1-21-2-15,8-11-3 16,-12-34-10-16,15-8-19 15,-23-35 0-15,18 0-1 16,-24-26 2-16</inkml:trace>
  <inkml:trace contextRef="#ctx0" brushRef="#br0" timeOffset="168451.6349">15563 3749 113 0,'0'0'39'0,"0"0"2"0,14 2-2 16,10-4-37-16,22-6-1 15,17-6 1-15,17-6-1 16,10-6-1-16,9-1 1 16,2-3-1-16,3 2 1 15,-6 3-2-15,-11 5 1 16,-10 3 0-16,-13 10 0 15,-18 10 1-15,-12 9-1 16,-14 14 2-16,-11 8-2 16,-16 13 1-16,-9 10-1 15,-6 9 1-15,-7 5-1 16,-1 2-1-16,-1-6 1 15,1-5 0-15,4-11-1 16,9-10 1-16,4-14 0 0,8-15 0 16,5-12 0-16,13-28 1 15,3-9-1-15,6-13 1 16,5-11 0-16,3-8 0 15,5-7-1-15,1-2 0 16,1 3 0-16,-2 10 0 16,-3 10 0-16,-8 10-1 15,0 15 1-15,-6 9-1 16,1 13 2-16,-4 9-1 15,1 8 0-15,5 3 0 16,2 6 0-16,7 0 1 16,7 1-1-16,5-2 0 15,3 1 0-15,5-6 0 16,-2 0 0-16,0-3 0 15,-5-3 0-15,-6-3-1 0,-10 1 1 16,-9-1 0-16,-18-3 0 16,0 11 0-16,-18-2 0 15,-10 4 1-15,-9 6-1 16,-6 5 0-16,-6 8 1 15,-2 9-1-15,-1 6 1 16,5 3-1-16,6 3 0 16,9 0 0-16,13-2 0 15,14-7 0-15,16-9 0 16,15-13 0-16,16-14-1 15,11-17 1-15,8-13 0 16,7-16 0-16,2-8-1 16,-6-10 1-16,-3-7-1 15,-13-1 1-15,-12 0-1 0,-16 2 0 16,-11 7 1-16,-12 7-2 15,-11 10 2-15,-7 11 0 16,-8 8 0-16,0 12 0 16,-1 11 0-16,8 8 1 15,7 6-1-15,8 4 2 16,12-2-2-16,13 1 0 15,13-5 0-15,16-5 0 16,8-6 0-16,7-5 0 16,1-3 0-16,1-4 0 15,0-6 0-15,-10 2 1 16,-9 2-1-16,-11-2 1 15,-10 7-1-15,-12 6 1 0,-9 11-1 16,-10 7 0-16,-10 14 1 16,-8 8-1-16,-5 9 0 15,-3 6 0-15,-1 1 0 16,7 0 1-16,2-6-1 15,10-13 0-15,8-10 0 16,14-19 0-16,11-14 0 16,7-19 0-16,10-10 0 15,3-10 0-15,4-9 1 16,-2-2-1-16,-1-4 0 15,-5 5 0-15,-5 8 1 16,-7 7-1-16,-8 9 1 16,-5 9-1-16,-9 20 1 15,0 0-1-15,0 0 0 0,-4 15 0 16,0 5 0-16,3 0 0 15,7 0-1-15,8-5 1 16,9-3 0-16,12-10 0 16,10-6 1-16,9-8-1 15,3-6 0-15,1-5 0 16,-1-2 0-16,-4 2 0 15,-8 3 0-15,-11 3 0 16,-10 14 2-16,-13 10-2 16,-8 17 0-16,-12 19 0 15,-5 13 0-15,-8 17 0 16,0 8 0-16,-2 7-2 15,-2 1-3-15,13 3-8 16,-6-19-4-16,19 1-2 0,-13-35-4 16,25 7-11-16,-14-26-9 15,15-5 0-15,-1-11 2 16</inkml:trace>
  <inkml:trace contextRef="#ctx0" brushRef="#br2" timeOffset="182558.4418">14153 6000 72 0,'0'0'34'0,"5"-17"0"15,-5 17-9-15,0 0-8 16,0 0-10-16,-14-6-2 16,14 6-1-16,-11 14 0 15,6 1-2-15,-4 5 0 16,1 10 0-16,-6 6 0 15,3 8-1-15,-4 4 1 16,0 4 0-16,-3-1-1 16,2 0 0-16,2-12 1 15,4-6-1-15,2-10 0 16,7-11 0-16,1-12 1 15,12-15-1-15,5-13 1 16,3-12-1-16,7-9 1 16,1-7-1-16,1-5 1 15,3-3-1-15,0 3-2 0,-5 8 2 16,-1 8-2-16,-3 12 2 15,-4 10-2-15,-1 10 1 16,-2 13 1-16,3 12 0 16,-5 11 1-16,1 12-2 15,-3 9 2-15,-1 12-1 16,-4 2 1-16,-1 4-2 15,-3-2-2-15,1-9-3 16,11 4-21-16,-11-28-13 16,14-8-1-16,-3-23-1 15,13-14-2-15</inkml:trace>
  <inkml:trace contextRef="#ctx0" brushRef="#br0" timeOffset="186772.6828">19448 3335 82 0,'0'0'38'15,"-4"-19"-2"-15,4 19 1 16,-14 4-35-16,9 7 1 16,0 3 0-16,4 9 0 15,-5 7 0-15,3 12-1 16,-3 9 0-16,0 7-1 15,-2 6 0-15,-1 4 0 16,1 0 0-16,0 0-1 0,1-6 0 16,-1-9 1-16,3-5-1 15,2-16 0-15,0-9 0 16,7-13 0-16,-4-10 1 15,10-22-1-15,-4-8 0 16,3-10 0-16,0-10 2 16,0-10-2-16,-1-9 0 15,0-6 1-15,0-5 0 16,0-2 0-16,0 1 0 15,4 4 0-15,2 3 0 16,5 9 0-16,4 8 0 16,8 8-1-16,6 11 1 15,0 12-1-15,4 8 0 16,0 8 0-16,-3 11 0 15,-5 8-1-15,-8 12 1 0,-9 9-1 16,-12 13 1-16,-13 8 0 16,-13 5-1-16,-7 5 0 15,-11 1 1-15,-3 0 0 16,0-6 1-16,3-11-2 15,8-6 2-15,10-9-1 16,15-7 0-16,14-11 0 16,15-6 0-16,13-6 0 15,11-4-1-15,3-2 1 16,4 1 0-16,-2 0 0 15,-9 5 1-15,-8 6-1 16,-15 9 0-16,-16 8 0 16,-17 10 0-16,-17 9 1 15,-13 6-1-15,-10 8 1 0,-9 0-1 16,-3 1 0-16,3-4-1 15,3-12-1-15,16-3-5 16,5-23-15-16,28 1-16 16,11-16-1-16,23-18 0 15,9-14-1-15</inkml:trace>
  <inkml:trace contextRef="#ctx0" brushRef="#br0" timeOffset="187193.7069">20128 3637 72 0,'-9'-3'39'0,"0"15"-2"16,-13-3 1-16,9 25-16 15,-9-6-18-15,2 8 1 16,0 6-2-16,3 6 0 15,0-1-1-15,7-1 0 16,8-5 0-16,8-7-1 16,8-11 0-16,8-12 0 15,9-14-1-15,10-12 1 16,4-11-1-16,5-9 0 15,-2-6 1-15,-3-5-1 16,-3 1 0-16,-7-1 0 16,-6 7 0-16,-7 7 1 15,-8 6-1-15,-8 10 0 16,-6 16 0-16,-11 6-1 15,1 13 1-15,-6 13-1 0,0 11 0 16,-3 7-1-16,5 5-2 16,0 0-2-16,16 3-5 15,-6-20-16-15,24 7-10 16,-1-20-1-16,17-5-1 15,-4-21 1-15</inkml:trace>
  <inkml:trace contextRef="#ctx0" brushRef="#br0" timeOffset="187554.7275">20742 3748 94 0,'-9'17'37'16,"-11"-1"2"-1,3 19-1-15,-8-1-33 0,6 8 0 16,-1-4-1-16,6 1-1 15,1-7-1-15,5-3-1 16,5-7 0-16,4-9 0 16,-1-13 0-16,24-11-1 15,-5-12 1-15,7-5-1 16,0-9 1-16,2-7 0 16,1-3 0-16,-1-1-1 15,-4 3 1-15,-1 6-1 16,-4 9 1-16,-7 7-1 15,0 15 0-15,-12 8 0 16,14 20-1-16,-11 4 0 16,-2 15-1-16,-1 6-1 0,6 12-3 15,-2-9-7-15,20 15-20 16,-9-20-7-16,21 2 2 15,1-22-3-15</inkml:trace>
  <inkml:trace contextRef="#ctx0" brushRef="#br0" timeOffset="187918.7484">21573 3642 109 0,'-49'5'40'16,"-2"18"0"-16,-18 1-1 15,-3 7-37-15,9 3 1 0,9 3-1 16,9-3 0-16,12-1-1 16,17-6-1-16,18-6 1 15,23-6-1-15,12-4 0 16,7-5 0-16,4-1 0 15,0 0 0-15,-4 0 0 16,-8 4-1-16,-11 4 1 16,-13 5-1-16,-13 4 0 15,-14 4 1-15,-11 1-1 16,-3 3 0-16,-3-4-1 15,3 0-3-15,-1-11-2 16,16 6-10-16,-5-26-18 16,19 5-3-16,20-20-1 15,12 3-1-15</inkml:trace>
  <inkml:trace contextRef="#ctx0" brushRef="#br0" timeOffset="188244.767">21638 3905 104 0,'0'0'39'15,"-2"12"2"-15,2-12-2 16,32-9-34-16,-1-4-2 16,12-4 1-16,4-6-1 15,7-5-1-15,-2-1-1 16,-1-4 0-16,-12 2 0 15,-8 3 0-15,-16 5-1 16,-17 8 1-16,-20 8-1 16,-12 14 1-16,-12 8 0 0,-9 14 0 15,-5 8 0-15,0 12 0 16,8 5 0-16,6 2 0 15,16-2-1-15,11-3 0 16,18-6-2-16,18-12-1 16,30-5-6-16,14-29-13 15,40 4-15-15,8-21-5 16,33-3 1-16,10-15-1 15</inkml:trace>
  <inkml:trace contextRef="#ctx0" brushRef="#br0" timeOffset="189091.8155">22364 3718 59 0,'0'0'35'0,"3"-11"0"16,-3 11-1-16,0 0-6 15,0 0-20-15,-15 13-1 16,6 7-1-16,-6 4-2 16,-1 9 1-16,-5 4-2 15,2 6 0-15,0 0-1 16,1-2 0-16,3-4 0 15,5-8 0-15,5-11 0 16,5-18 0-16,15 1 0 16,3-19 0-16,6-10-1 15,5-9 1-15,3-8-1 0,4-4 0 16,1-3 0-16,-1 1-1 15,-2 6 1-15,-2 9-1 16,-7 9 1-16,-5 8 0 16,0 12-1-16,-3 13 1 15,-3 11-1-15,-1 15 2 16,-4 5-4-16,2 12 2 15,0 8-1-15,-1 1-1 16,4 5-3-16,-7-11-6 16,17 12-17-16,-16-25-7 15,16 5-7-15,-11-18 0 16,8-3 0-16</inkml:trace>
  <inkml:trace contextRef="#ctx0" brushRef="#br0" timeOffset="189694.8499">15830 5202 83 0,'13'-16'39'15,"5"11"-2"-15,-18 5 2 16,17 12-32-16,-19 10-2 16,-1 12-1-16,-6 9-1 15,0 10 0-15,-5 6-3 16,-2 2 1-16,-1 3-3 15,1-8 0-15,10 3-14 16,-5-25-19-16,18-4-2 16,-7-30 0-16,36-5-2 15</inkml:trace>
  <inkml:trace contextRef="#ctx0" brushRef="#br0" timeOffset="189860.8591">16011 4804 104 0,'-43'3'38'15,"-2"7"-1"-15,9 14-3 16,11 6-41-16,4-8-28 16,35 7-2-16,9-11-1 15,23 9 0-15</inkml:trace>
  <inkml:trace contextRef="#ctx0" brushRef="#br0" timeOffset="190222.8799">16656 5097 95 0,'-23'21'36'0,"-15"-6"1"16,3 15 1-16,-11-2-31 16,7 8-3-16,4-3 0 15,3 3-2-15,9-3 0 16,11-2 0-16,8-5-1 15,13-7 0-15,12-9 0 16,9-4-1-16,7-6 1 16,5 0-1-16,-1-1 0 15,-2 3 1-15,-9 4-1 16,-9 9 0-16,-14 7 0 15,-13 8 1-15,-15 5-1 16,-11 7 0-16,-4 2 0 16,-8-2 2-16,5 0-4 0,-3-10 1 15,12 1-6-15,-2-20-16 16,23 7-14-16,-1-18 0 15,10-2-3-15,0 0-1 16</inkml:trace>
  <inkml:trace contextRef="#ctx0" brushRef="#br0" timeOffset="191811.971">16266 6275 61 0,'0'0'31'0,"5"-15"-3"16,-5 15-2-16,-2-12-14 15,2 12 0-15,0 0-3 16,0 0-1-16,-4 16-2 15,5 8-1-15,-6 6-2 0,4 15 0 16,-1 7-1-16,-2 14 2 16,1 4-3-16,-1 8 3 15,-1 2-2-15,-2 1 1 16,0-5-1-16,1-7 1 15,1-9-2-15,0-7 0 16,1-15 0-16,3-7 0 16,-1-15 0-16,2-16 0 15,0 0 0-15,0 0 0 16,8-30 0-16,-5-1 0 15,2-6 0-15,2-9-1 16,1-6 1-16,6-2-2 16,2 1 2-16,6 1-1 0,4 8 0 15,2 7 0 1,6 12 0-16,4 11 0 0,2 12 1 15,0 11-1-15,2 10-1 16,-2 8 1-16,0 8 0 16,-7 6 0-16,-7 7 0 15,-10 2 0-15,-12 2-1 16,-12 3 1-16,-12-1 0 15,-14-2 0-15,-6-6-1 16,-5-5 1-16,-6-11 0 16,3-7 0-16,4-13-1 15,3-15 0-15,14-11-1 16,6-17 0-16,13-6-1 15,7-14-2-15,14 4 0 0,3-12-2 16,17 19-8-16,-6-9-15 16,12 20-5-16,-3 3 0 15,7 16-1-15</inkml:trace>
  <inkml:trace contextRef="#ctx0" brushRef="#br0" timeOffset="192256.9963">17201 6736 104 0,'-42'-6'38'0,"7"13"2"0,-14 0-2 15,6 11-32-15,-1 6-1 16,5 17 0-16,4 0-2 16,7 9 0-16,9 2-1 15,10-2-1-15,11-5 0 16,14-4 0-16,13-14 0 15,11-10-1-15,8-14 0 16,6-11 1-16,4-12 0 16,-5-7-1-16,-1-11 0 15,-10-4 0-15,-11-3 1 16,-10-5-1-16,-13 4 0 15,-13-1 0-15,-10 6 0 16,-5 6-1-16,-9 7 1 16,-4 9-1-16,1 12 0 0,-2 7-1 15,10 10-1-15,2 4-3 16,14 10-3-16,0-13-15 15,24 9-15-15,5-10 0 16,18 0 0-16,5-12 0 16</inkml:trace>
  <inkml:trace contextRef="#ctx0" brushRef="#br0" timeOffset="192473.0088">17760 6661 114 0,'0'0'39'0,"-19"25"1"16,-7-5-1-16,5 8-34 15,-5 10-2-15,1 12-1 0,5 3 0 16,1 6-1-16,7 0-2 16,3-4 0-16,10-4-3 15,4-14-4-15,22-4-18 16,-11-25-13-16,16-10 0 15,-1-23-1-15,8-14 0 16</inkml:trace>
  <inkml:trace contextRef="#ctx0" brushRef="#br0" timeOffset="192633.018">17764 6136 109 0,'-28'-24'38'15,"9"17"0"-15,4 6-4 16,15 1-41-16,11 4-30 0,10-5 0 15,16 6-1-15,3-8-1 16</inkml:trace>
  <inkml:trace contextRef="#ctx0" brushRef="#br0" timeOffset="192878.032">18329 6151 87 0,'-20'40'39'0,"2"14"0"16,-8-2 1-16,10 21-19 15,-8-3-16-15,5 11 2 16,1 0-4-16,3 5 1 16,1 1-2-16,5-2 0 0,4-7-3 15,4-8 1-15,9-8-6 16,1-22-7-16,22-4-19 15,-6-27-8-15,15-10 0 16,-4-22 0-16</inkml:trace>
  <inkml:trace contextRef="#ctx0" brushRef="#br0" timeOffset="193069.0429">18622 6694 120 0,'-9'17'40'0,"-10"9"1"15,8 19-3-15,-17 1-33 16,9 8-2-16,1-2 0 0,4 1-1 15,5-5-3-15,8-11-1 16,9-3-3-16,-8-34-12 16,36 10-20-16,-17-26-5 15,14-11 2-15,-7-18-2 16</inkml:trace>
  <inkml:trace contextRef="#ctx0" brushRef="#br0" timeOffset="193529.0693">18768 6382 109 0,'-18'18'39'0,"11"11"2"16,-1-14-3-16,17 7-35 0,1-3 1 15,13 3 1-15,3-1-2 16,3 3 2-16,-4 0-3 15,3 5 2-15,-8 5-2 16,-4 5-2-16,-14 1 0 16,-5 9 0-16,-9 0 0 15,-5 0 0-15,0-4 0 16,-1-4 0-16,3-11 0 15,6-11 0-15,9-19 0 16,11-4 0-16,11-18 0 16,10-12 0-16,7-9 0 15,6-7 0-15,4-2 0 16,4-1 0-16,-4 8 0 15,-7 10 0-15,-8 8 0 0,-7 15 0 16,-11 13 0-16,-3 11 0 16,-12 13 0-16,-7 9 0 15,3 5-2-15,2 1-1 16,3 2-3-16,5-11-3 15,25 9-13-15,-7-30-7 16,27-1-11-16,-3-15 0 16,14-4 1-16,-7-15 1 15</inkml:trace>
  <inkml:trace contextRef="#ctx0" brushRef="#br0" timeOffset="193933.0924">19767 6546 117 0,'-41'-1'40'0,"1"17"3"16,-22 4-5-16,11 13-32 0,0 8-3 15,6 1 2-15,9 3-2 16,14-3-3-16,13-6 0 16,18-9 0-16,14-10 0 15,12-12 0-15,10-14 0 16,4-11 0-16,3-5 0 15,0-11 0-15,-5 2 0 16,-7-5 0-16,-6 5 0 16,-11 6 0-16,-8 10 0 15,-15 18 0-15,0 0 0 16,0 37 0-16,-12 10 0 15,-4 21 0-15,-2 21-2 16,-6 16 2-16,-3 10-1 0,-4 10 0 16,-4-2 1-16,-2-1 0 15,-3-12 0-15,-4-13 0 16,-1-20 1-16,2-17-1 15,0-20 0-15,5-18-1 16,4-16-1-16,1-23-4 16,13-6-13-16,-15-36-15 15,21-3-4-15,-6-25-4 16,8-5 0-16</inkml:trace>
  <inkml:trace contextRef="#ctx0" brushRef="#br0" timeOffset="194734.1382">20686 6655 94 0,'11'-22'38'0,"5"6"-3"16,-7-2 4-16,10 10-30 15,-19 8-3-15,14-5-1 16,-14 5-1-16,3 26 0 15,-11 0-1-15,-1 12 0 16,-4 0-1-16,-1 8 0 16,-1 0-1-16,1-2 0 15,5-4-1-15,9-7 1 16,6-7 0-16,8-11 0 15,8-9-1-15,7-12 1 16,3-7-1-16,6-9 1 0,2-8-1 16,-2-3 1-16,0-6-1 15,-4-1 0-15,-4 6 0 16,-3 0 0-16,-8 9 0 15,-4 7 0-15,-2 11 0 16,-13 7 0-16,8 19 0 16,-7 5 0-16,-1 11 0 15,-1 4 0-15,4 6 0 16,1-1 0-16,7-2 0 15,4-6 0-15,4-10 1 16,8-10-1-16,2-11 2 16,3-13-2-16,4-13 0 15,-3-10 0-15,-2-10 0 16,-6-7 0-16,-1-4 0 0,-8 0 0 15,-2 4 0-15,-8 3 0 16,-2 10 0-16,-2 7-6 16,1 13 0-16,-6 5-3 15,15 20-7-15,-12-10-10 16,19 25-9-16,-5-12-1 15,14 12-2-15,1-7 2 16</inkml:trace>
  <inkml:trace contextRef="#ctx0" brushRef="#br0" timeOffset="195169.1631">21953 6624 119 0,'-41'-7'39'15,"2"13"-1"-15,-16-8-6 16,7 19-25-16,-6-1-1 15,11 12-1-15,5 4-2 16,9 2 0-16,10 0 0 16,8 3-3-16,15-6 0 15,11-2 0-15,10-9 0 16,11-6 0-16,3-9 0 15,4-8 0-15,5-8 0 16,-2-6 0-16,-3-6 0 16,-5-7 0-16,-5-4 0 15,-9 1 0-15,-4 0 0 16,-6 2 0-16,-6 6 0 15,-5 6 0-15,-4 9 0 16,1 10 0-16,-12 9 0 0,4 10 0 16,0 7 0-16,2 5 0 15,2 2 0-15,3 1 0 16,10-1 0-16,5-9 0 15,11-5-8-15,2-20-8 16,23 7-7-16,-13-29-8 16,20 0-9-16,-10-16 1 15,8-5 0-15,-7-16 1 16</inkml:trace>
  <inkml:trace contextRef="#ctx0" brushRef="#br0" timeOffset="195374.1748">22641 6045 92 0,'-15'9'40'0,"-6"37"1"0,-17 12-1 15,3 31-11-15,-8-4-26 16,5 8 1-16,5 0-2 16,8-2 2-16,5-7-4 15,7-7 0-15,11-7-6 16,1-19-1-16,17 2-17 15,-14-27-15-15,14-6-3 16,-16-20 1-16,23-12 0 16</inkml:trace>
  <inkml:trace contextRef="#ctx0" brushRef="#br0" timeOffset="195567.1858">22285 6558 124 0,'-11'13'42'15,"-1"-5"-1"-15,17 8 1 16,5-5-38-16,17-1-2 15,14-5-2-15,13-1 0 16,13-1-4-16,2-6-4 16,17 10-17-16,-19-15-10 15,9 8-7-15,-16-10 2 16,-3 8-2-16</inkml:trace>
  <inkml:trace contextRef="#ctx0" brushRef="#br0" timeOffset="196198.2219">22802 6662 112 0,'-22'27'39'0,"0"-8"1"16,17 5-1-16,-2-9-33 16,19-2-2-16,7-6-1 15,14-4-1-15,3-6 0 16,9-4-1-16,0-7 0 15,0-2-1-15,-3-3 1 16,-8-3-1-16,-5-1 0 16,-9-2 0-16,-8-2 0 15,-9 3-1-15,-9-1 1 16,-8 4 0-16,-10 4 0 15,-5 9-2-15,-5 9 3 16,-6 7-1-16,3 10 1 16,1 11 0-16,5 8 0 0,7 6 0 15,11 2 0-15,10-4 1 16,12-1-2-16,13-6 0 15,8-9 0-15,12-8 0 16,6-9 0-16,8-8 0 16,-3-8 0-16,0-3 0 15,-5-3 0-15,-5 1 0 16,-8-1 0-16,-9 4 0 15,-13 7 0-15,-13 3 0 16,-6 15 0-16,-9 6 0 16,-7 9 0-16,-6 3 0 15,3 8 0-15,-4-2 0 16,6-1 0-16,8-4 0 0,1-8 0 15,11-11 0-15,3-15 0 16,22-6 0-16,-1-16 0 16,6-8 0-16,7-8 0 15,4-6 0-15,5-5 0 16,-1-4 0-16,4 4 0 15,-6 1 0-15,-2 7 0 16,-6 0-5-16,8 17-13 16,-22-11-9-16,13 26-6 15,-15-6-9-15,8 13-1 16,-7 0 0-16,4 7 2 15</inkml:trace>
  <inkml:trace contextRef="#ctx0" brushRef="#br0" timeOffset="197052.2708">16446 7655 95 0,'0'0'36'0,"7"-11"-1"15,-3 32-5-15,-10 7-25 16,4 18 0-16,-6 14 0 16,2 18-2-16,-3 11 0 15,0 17 0-15,-4 1-1 16,1 2 0-16,1-9-1 15,4-7-1-15,3-12-1 16,3-17-4-16,9-13-2 16,-3-29-16-16,15-6-14 15,-7-20 0-15,7-9-1 16,-6-17 1-16</inkml:trace>
  <inkml:trace contextRef="#ctx0" brushRef="#br0" timeOffset="197507.2968">16208 8237 99 0,'-29'-1'37'15,"4"0"3"-15,18 11-2 16,7-10-28-16,15 15-6 16,17-15-1-16,16-3 0 15,14-4-1-15,15-4 0 16,7-1 0-16,5-2-1 15,2 0 0-15,-8 4 0 16,-7 1 0-16,-10 5-1 16,-18 4 0-16,-15 6 1 15,-15 4-1-15,-13 6 1 16,-10 4-1-16,-10 6 0 0,-8 7 1 15,-4 3-1-15,-1 7 1 16,2 1-1-16,3 2 1 16,9-6-1-16,10-5 1 15,12-8-1-15,14-14 0 16,12-14 1-16,8-16-1 15,5-11 0-15,1-13 0 16,-2-9 0-16,-8-3 1 16,-10-5-1-16,-11 7 0 15,-17 3-1-15,-15 11 0 16,-8 10-1-16,-13 13-1 15,-8 7-1-15,1 14-4 16,-4-1-7-16,24 16-11 0,-7-9-12 16,26 6-2-16,4-19 0 15,47 17 0-15</inkml:trace>
  <inkml:trace contextRef="#ctx0" brushRef="#br0" timeOffset="198221.3376">18036 7751 97 0,'7'-21'36'15,"-7"21"1"-15,7-17-1 16,-7 17-32-16,-6 27-1 15,-2 5 1-15,-5 11-1 16,2 18 2-16,-4 10-2 16,0 11-1-16,1 9 1 15,2 3-1-15,3-3 0 0,4-3-1 16,3-11 1-16,5-11-2 15,3-15 0-15,5-14 1 16,3-17-1-16,4-14 0 16,1-15 0-16,4-13 0 15,-4-10 1-15,2-7-1 16,-2-6 0-16,-2-4 0 15,-2-2 1-15,-3 4-1 16,1 4 1-16,-3 7-1 16,3 10 0-16,-2 10 0 15,3 10 0-15,1 9 0 16,4 9 0-16,-1 9 0 15,2 6 1-15,-4 6-1 16,-2 1 0-16,-7 2 0 0,-5 1 0 16,-10-1 0-16,-10-1 0 15,-10-5 0-15,-8 0 0 16,-4-7 0-16,-3-2 0 15,0-9-2-15,5-4-1 16,6-12-3-16,18 1-7 16,2-23-11-16,30 9-8 15,-2-19-7-15,25 5 0 16,0-11 0-16</inkml:trace>
  <inkml:trace contextRef="#ctx0" brushRef="#br0" timeOffset="198596.3589">18506 8353 72 0,'-12'20'38'0,"7"5"-1"16,0-8 0-16,18 6-10 16,-13-23-22-16,30 9 0 15,3-16-1-15,8-2-1 16,7-11 0-16,6-3-1 15,-5-4 0-15,0-3-1 16,-7 1 1-16,-8-3-1 16,-15 4 0-16,-10 2 0 15,-14 1 0-15,-10 5 0 16,-11 9-1-16,-8 6 1 15,-4 10 0-15,-6 10 0 16,0 11 0-16,1 12 0 0,3 8-1 16,13 5 1-16,7 2 0 15,13 0-1-15,14-7-1 16,14-10-2-16,24-7-4 15,11-23-8-15,28 5-10 16,-7-30-7-16,20 4-9 16,-2-17 1-16,8 1-1 15,-8-8 2-15</inkml:trace>
  <inkml:trace contextRef="#ctx0" brushRef="#br0" timeOffset="198882.3754">19601 8218 87 0,'0'0'36'16,"-13"-21"2"-16,13 21-6 16,-23-17-20-16,8 17-3 15,-13-1-1-15,0 12-2 16,-5 5-1-16,-1 9-2 15,-2 6 0-15,3 7-1 16,5 0-1-16,11 0 0 16,11 1-1-16,10-7-1 15,15-6-1-15,12-12-4 16,23 1-8-16,-2-25-12 15,23 6-7-15,-7-19-6 16,11 1-2-16,-6-13 1 16</inkml:trace>
  <inkml:trace contextRef="#ctx0" brushRef="#br0" timeOffset="199235.3956">20009 8176 101 0,'-28'-1'39'16,"0"11"0"-16,-8-1 0 15,6 9-33-15,-6 5-2 16,6 9 0-16,1 1 0 15,5 7-1-15,5 1-1 16,9 1 0-16,8-6 0 16,10-2-1-16,10-10-1 15,9-9 1-15,8-9-2 16,4-12 1-16,4-10 0 15,-1-7-1-15,-4-11 1 16,-7-2-1-16,-5-6 0 0,-9-1 0 16,-7 2 0-16,-10 1 0 15,-8 6 1-15,-2 5-2 16,-5 12 2-16,-4 5-1 15,1 12-1-15,-2 5 0 16,7 8-3-16,3-4-5 16,19 13-10-16,-9-22-11 15,24 11-7-15,0-13-1 16,15 0-1-16</inkml:trace>
  <inkml:trace contextRef="#ctx0" brushRef="#br0" timeOffset="199792.4275">20428 8144 116 0,'-17'8'40'15,"3"9"0"-15,-12-3-9 16,7 11-28-16,-2 2 0 16,5 4 0-16,-1 1-1 15,5 3 0-15,5-5-1 16,2-4-1-16,6-5 1 15,4-8-1-15,-5-13 0 16,25-2 0-16,-6-11 0 16,-1-10 0-16,4-3 0 15,-2-7-1-15,-1-1 1 16,-2 0 0-16,-3 3 0 15,-4 5 0-15,-3 4 0 16,0 8 0-16,-7 14 0 16,0 0 1-16,12-2-1 15,-10 15 0-15,-1 5 1 0,3 3-1 16,-1 2 0-16,3 0 1 15,5-2-1-15,1-4 1 16,6-9-1-16,5-4 0 16,3-11 1-16,6-7-1 15,1-8 1-15,1-4-1 16,0-3 1-16,-2-2-1 15,-3 2 0-15,-6 5 0 16,-4 4 1-16,-9 8-1 16,-10 12 0-16,0 0 0 15,-3 26 0-15,-8 4 0 16,-3 8 0-16,-2 8 0 0,-3 7-1 15,4 0-1-15,5 0-2 16,2-7-2-16,15 3-9 16,-4-29-4-16,23 7-7 15,-9-31-6-15,25 2-4 16,-10-19-3-16,11-4 1 15</inkml:trace>
  <inkml:trace contextRef="#ctx0" brushRef="#br0" timeOffset="200129.4468">21063 8199 110 0,'-3'23'39'0,"-4"-8"2"16,22 10-4-16,4-13-33 15,14-4-2-15,10-7 1 0,10-8-2 16,6-6 0-16,2-5 0 15,-2-5 0-15,-6-2-1 16,-12-4 0-16,-9 2 1 16,-19 3-1-16,-17 6 0 15,-16 6 1-15,-13 10 0 16,-14 6 0-16,-8 14 0 15,-7 6 0-15,2 10 0 16,7 6 0-16,10 0-1 16,13 2-1-16,15-7-1 15,24 1-5-15,9-22-10 16,36 7-7-16,-4-31-7 15,29 1-11-15,11-14 0 16,22-2 0-16,5-10 2 0</inkml:trace>
  <inkml:trace contextRef="#ctx0" brushRef="#br0" timeOffset="201068.5005">16900 9337 101 0,'0'0'38'0,"0"0"1"15,-1 21-2-15,-15 1-32 16,5 17-3-16,-5 8 1 15,-3 15 0-15,-9 9-1 16,3 6 1-16,-3-3-1 16,6-1 0-16,6-15 0 15,11-12 1-15,11-20-2 16,14-24 0-16,13-21 0 0,16-20 0 15,6-15 0-15,6-10-1 16,4-10 1-16,-4-2-1 16,-3 2 1-16,-9 6-1 15,-7 11 1-15,-13 14-1 16,-9 14 1-16,-9 14-1 15,-11 15 0-15,-5 18-2 16,-7 13 2-16,-5 14-1 16,1 8 0-16,-2 7 2 15,3 1-2-15,7 2 2 16,8-9-1-16,9-7 2 15,8-12-1-15,15-14 1 16,10-18-2-16,5-13 2 16,3-16-2-16,6-12 0 15,-2-10 0-15,-6-10 0 0,-6-4 0 16,-9 1 0-16,-10 0 0 15,-8 4 0-15,-8 10 0 16,-5 8 0-16,-2 12-5 16,-4 9 0-16,4 18-2 15,0 0-4-15,18 22-7 16,-8-10-6-16,21 22-9 15,-6-12-5-15,18 9 1 16,2-9 0-16,12 1 4 16</inkml:trace>
  <inkml:trace contextRef="#ctx0" brushRef="#br0" timeOffset="201473.5233">18268 9472 57 0,'-6'-10'35'16,"-14"-4"2"-16,-2 9-1 15,-13-8-6-15,7 19-19 16,-15-1-1-16,6 16-3 15,-7 0-1-15,7 14-1 16,-2 2-1-16,10 7-1 16,5-3-1-16,10 3 0 15,9-8-1-15,14-5 2 16,10-11-2-16,11-11 0 15,16-11-1-15,6-11 1 16,4-10-1-16,4-7 0 16,-4-7 1-16,-5-3-3 15,-8 1 3-15,-10 3-1 16,-11 6 1-16,-13 5-2 0,-6 10 2 15,-3 15-2-15,-17-1 0 16,3 17 2-16,0 7-2 16,-1 7 0-16,5 5 0 15,2 3-1-15,10 1-3 16,5-10 0-16,21 2-11 15,-3-28-5-15,26 2-9 16,-7-28-4-16,21-3-4 16,0-19-2-16,11-6 4 15</inkml:trace>
  <inkml:trace contextRef="#ctx0" brushRef="#br0" timeOffset="201676.5353">19043 8891 92 0,'-29'33'40'16,"-14"17"0"-16,0 26-1 15,-6-1-15-15,7 12-21 16,6 1-1-16,9 0 0 16,12-8-2-16,10-8-2 15,13-7-5-15,3-25-8 16,19-2-22-16,-8-20-3 15,9-8 0-15,-9-16 0 16</inkml:trace>
  <inkml:trace contextRef="#ctx0" brushRef="#br0" timeOffset="201865.5461">18726 9419 112 0,'-18'-4'38'16,"18"4"2"-16,-1 13-2 15,22-7-32-15,10-4-5 16,13-3-2-16,14-2-2 15,-1-11-9-15,20 11-15 16,-7-12-12-16,2 9 0 16,-11-8-1-16,-1 9 1 15</inkml:trace>
  <inkml:trace contextRef="#ctx0" brushRef="#br0" timeOffset="202495.5821">19310 9457 86 0,'-22'18'37'0,"12"11"0"16,-4-10 1-16,17 7-21 15,-1-11-11-15,12-1-3 16,10-9 0-16,8-5 0 16,4-7-1-16,2-7-1 15,2-6 0-15,-4-5-1 16,-5-3 0-16,-7-4 0 15,-7 1 0-15,-12 1 0 16,-8 2 0-16,-9 6 0 16,-6 7 0-16,-10 10 0 15,-5 9 0-15,0 10 1 16,-1 10 0-16,2 8-1 15,3 4 1-15,9 7-1 16,7-4 1-16,13-1 1 0,10-6-1 16,12-3 0-16,8-7 0 15,10-5 0-15,4-5 0 16,9-5 0-16,-2-4-1 15,-4-1 0-15,-4-1-1 16,-5 0 1-16,-10 0-1 16,-11 4 1-16,-17-5-1 15,4 16 1-15,-18-5 0 16,-6 4-1-16,-3 1 1 15,-1 3 1-15,-1-3-1 16,6-1 0-16,4-1 1 16,15-14 0-16,0 0 0 15,0 0-1-15,25-20 1 16,-1-3 1-16,8-9-1 15,1-4-1-15,2-8 1 0,-1 0-1 16,-4 0 1-16,-5 0-1 16,-3 4-1-16,-3 4 0 15,-3 8-1-15,-3 1-3 16,6 16-4-16,-6-10-8 15,20 22-8-15,-17-15-5 16,27 16-6-16,-6-13-4 16,23 5 0-16,7-6 3 15</inkml:trace>
  <inkml:trace contextRef="#ctx0" brushRef="#br0" timeOffset="203217.6233">20931 9300 103 0,'-34'1'38'15,"-7"2"2"-15,7 23-6 16,-13-2-27-16,5 18 0 15,4 1-3-15,10 6 1 16,5-3-2-16,10-1 0 16,13-6-1-16,16-9 0 15,6-9 0-15,12-12-1 16,4-10 0-16,4-9-1 15,1-7 1-15,2-7-2 16,-6-6 0-16,-5 1 0 16,-4-5 0-16,-4 1 0 15,-7 3 0-15,-4 1-1 0,-6 8 1 16,-6 7 0-16,-3 14 0 15,0 0 1-15,-11 27 0 16,1 10 0-16,-4 13 0 16,-4 17 1-16,2 15 0 15,-2 9 0-15,-1 6 0 16,2 5-1-16,-1-6-1 15,1-6 2-15,-1-4-2 16,-2-14 2-16,-4-13-2 16,-3-14 2-16,-2-15-2 15,-5-16 1-15,3-13 0 16,0-14-2-16,5-11 1 15,4-14-5-15,10-8 2 16,3-19-5-16,26 8-7 0,-7-22-6 16,25 16-4-16,-7-14-9 15,20 9-2-15,1-3 1 16,13 10 1-16</inkml:trace>
  <inkml:trace contextRef="#ctx0" brushRef="#br0" timeOffset="203629.647">21597 9362 73 0,'12'-13'40'16,"-19"-6"-2"-16,-5 12 2 16,-19-9-10-16,1 20-24 15,-9 0 0-15,0 13-1 16,-6 6-1-16,3 9-1 15,0 3 1-15,10 5-1 0,8-2 0 16,10-1-3-16,9-6 0 16,13-5 0-16,12-11 0 15,10-9 0-15,12-10 0 16,1-9 0-16,3-9 0 15,3-4 0-15,-5-5 0 16,-5-1 0-16,-5-3 0 16,-9 5 0-16,-6 3 0 15,-8 7 0-15,-6 9 0 16,-5 11 0-16,-11 12 0 15,-1 12 0-15,-5 11 0 16,1 5 0-16,5 8 0 16,-2-3-6-16,14 5-4 15,0-20-5-15,28 7-8 0,-4-33-3 16,30 4-7-16,-3-29-1 15,18-3-5-15,-1-15 1 16</inkml:trace>
  <inkml:trace contextRef="#ctx0" brushRef="#br0" timeOffset="203922.6637">22284 9150 124 0,'-26'-8'40'0,"0"25"1"16,-17 1-9-16,12 12-27 15,-10 4-2-15,8 3 0 16,8-1-2-16,8 1 1 15,16-8-1-15,8-4 0 0,13-6-1 16,9-3 2-16,4-4-2 16,-2 2 0-16,-3 1 0 15,-6 4 0-15,-14 3 0 16,-7 5 0-16,-10 3 0 15,-19 6 0-15,-5 5 0 16,-15-2-9-16,-2 14-8 16,-23-22-8-16,7 22-6 15,-23-20-7-15,3 12-3 16,-12-11-1-16,-2 4 3 15</inkml:trace>
  <inkml:trace contextRef="#ctx0" brushRef="#br0" timeOffset="204365.6891">18192 10143 74 0,'-24'9'38'0,"-21"17"-3"16,-5 30 3-16,-15 17-16 16,4 29-16-16,-11 14-3 15,14 14-1-15,4 3-1 16,17 0 2-16,13-8-4 15,21-15-2-15,23-17-4 16,12-32-17-16,41-11-14 16,6-25 0-16,17-10-3 15,7-23 1-15</inkml:trace>
  <inkml:trace contextRef="#ctx0" brushRef="#br0" timeOffset="205072.7293">18517 10828 51 0,'-5'-15'32'0,"-1"4"-11"16,6 11 7-16,-8-11-2 15,8 11-9-15,0 0-5 16,0 0-3-16,0 0-1 0,0 0-2 16,5 11-2-16,1 8 1 15,-2 8-1-15,4 10-4 16,-1 6 1-16,-1 9-1 15,2 4 1-15,-3-2-2 16,3-2 1-16,-1-6-1 16,5-10 1-16,-2-12 1 15,5-15 0-15,5-15 1 16,2-12-2-16,3-13 1 15,0-11 1-15,-2-7 1 16,1-4-1-16,-4-6 1 16,-4 5-2-16,0 3 0 15,-7 9-1-15,-3 8 1 16,0 13-5-16,-1 7-2 15,7 16-2-15,-12-2-7 0,35 26-10 16,-19-12-6-16,21 13-6 16,-4-6-1-16,17 8 2 15,-3-11-2-15</inkml:trace>
  <inkml:trace contextRef="#ctx0" brushRef="#br0" timeOffset="205477.7527">19410 10920 79 0,'8'-15'39'0,"-16"-3"-3"16,1 7 2-16,-15-7-28 15,-1 16-1-15,-8 1-3 16,0 11-1-16,-5 6 0 0,-1 11-1 16,-2 6-2-16,5 6 0 15,-3 3-1-15,11 0-1 16,5-1 1-16,9-4-1 15,9-8 0-15,10-8 0 16,10-10 1-16,11-10-1 16,9-10 0-16,2-11 0 15,4-5 1-15,0-6-2 16,-1-9 2-16,-4 1 1 15,-6 0-1-15,-8 3 1 16,-8 6-1-16,-6 8 1 16,-7 6-2-16,-3 16 2 15,-12-2-3-15,2 15 1 16,-2 10-2-16,0 2-1 15,5 6 0-15,3 3-3 0,8 3-1 16,3-10-4-16,19 8-9 16,-6-23-6-16,22 8-8 15,-7-21 1-15,20 0-5 16,-7-15 3-16</inkml:trace>
  <inkml:trace contextRef="#ctx0" brushRef="#br0" timeOffset="206046.7852">19928 10891 107 0,'-23'20'36'16,"4"14"0"-16,-13-4-5 16,13 12-27-16,-2 0-1 15,7 2-1-15,2-5-1 0,7-2-1 16,3-9 2-16,3-2 0 15,3-10-1-15,-4-16 0 16,19 5-1-16,-7-16 0 16,0-8 1-16,-1-8-1 15,3-5 1-15,0-7-2 16,-4-6 2-16,3-3 1 15,-1-4-1-15,6 3 1 16,0 0-1-16,3 4 1 16,5 4-2-16,0 5 3 15,3 11-3-15,5 8-1 16,-3 12 1-16,-3 8-1 15,-1 9 1-15,-4 6-1 16,-6 8 1-16,-4 5-1 16,-10 2 0-16,-3 5 1 0,-8 2-2 15,-8 0 0-15,-4-1 1 16,-6-1-2-16,-2-2 2 15,-9-5-1-15,3-3 1 16,-3-9-1-16,4-5 2 16,-1-3 1-16,5-7-1 15,1 0 0-15,5-1 0 16,7 3 0-16,-3 5 1 15,4 12-1-15,0 13 1 16,-1 15 0-16,-5 16 0 16,-4 15 2-16,-9 10-3 15,-2-1-4-15,9 9-8 0,-10-24-11 16,20 7-11-16,-8-31-4 15,19-12-3-15,6-30-3 16</inkml:trace>
  <inkml:trace contextRef="#ctx0" brushRef="#br0" timeOffset="207318.8579">20734 11019 45 0,'12'-19'36'16,"3"2"2"-16,-10-3-1 15,-5 20-12-15,4-25-7 16,-4 25-10-16,-22-8-3 16,6 16-1-16,-11 5-1 15,-1 13-2-15,-4 4 1 16,-3 10-1-16,1 5 1 15,3 4-1-15,8-3 0 0,9-2 0 16,11-8 0-16,10-4 1 16,10-14-1-16,14-9-1 15,10-15 0-15,6-13 0 16,4-11 0-16,4-8 0 15,-6-8 1-15,-2-4 1 16,-9-2-1-16,-11 1 1 16,-10 5-1-16,-8 8 1 15,-9 6-2-15,-11 7 3 16,-3 10-3-16,-5 5-1 15,2 10 1-15,1 4 0 16,3 5 0-16,7 4 1 16,9-2-1-16,7 1 0 15,11-4 0-15,8-2 0 0,9-5 1 16,7-5-1-16,3 0 0 15,1-3 1-15,-1-1-1 16,-7 0 0-16,-9 1 0 16,-5 0 1-16,-11 5-1 15,-16 2 0-15,0 0 0 16,-1 21 0-16,-14 0 0 15,-3 3-2-15,-1 8 1 16,-1 4-1-16,0 4 2 16,5-2-2-16,5 0 2 15,7-6-1-15,9-7 2 16,9-5-1-16,8-12 1 15,7-10-1-15,9-11 1 16,4-9-1-16,2-7 1 16,-4-5-1-16,-2-4 1 0,-6-3 1 15,-8 3 0-15,-6 5 0 16,-6 4-1-16,-8 9 3 15,-5 7-4-15,0 13 0 16,-18 9 0-16,8 9 0 16,-3 10-2-16,6 2 0 15,-2 7 0-15,4-4-1 16,9 0 0-16,4-8-1 15,12-5-1-15,2-12-1 16,16-6-2-16,-2-12-1 16,16-1 0-16,-7-11-3 15,11 4 2-15,-11-14 0 16,1 6 4-16,-11 1 6 15,-7 2 3-15,-9 8 4 0,-13 2 0 16,-6 13 3-16,0 0-2 16,-14 21 1-16,-3-2-3 15,4 11-4-15,-3 4 1 16,2 2-3-16,1 0 2 15,4-2-2-15,0-4 2 16,4-4 0-16,0-8 0 16,7-8-1-16,-2-10 0 15,14-10 0-15,-1-8 0 16,4-7 0-16,1-6 0 15,2-5-1-15,3-6 2 16,0-3 0-16,-1 1-1 16,-3-1 1-16,-1 3-2 15,-2 2-3-15,2 10-6 0,-12-8-4 16,16 21-7-16,-21-18-5 15,25 22-5-15,-17-16-1 16,21 10-2-16,-12-13 1 16,16-4 1-16</inkml:trace>
  <inkml:trace contextRef="#ctx0" brushRef="#br0" timeOffset="207611.8744">22560 10332 107 0,'0'-15'41'0,"0"15"-1"15,0 0-1-15,24 7-33 0,-16 6-3 16,7 5 0-16,4 6-1 16,5 10 1-16,0 6-2 15,3 5 1-15,2 8-1 16,-2 6 1-16,-7 6-1 15,-6 6 0-15,-8 5-2 16,-11 0 0-16,-14 2-1 16,-14-2-1-16,-7-2-1 15,-11-14-5-15,7 2-8 16,-18-31-8-16,27 5-6 15,-12-26-10-15,27-10-1 16,10-20 0-16</inkml:trace>
  <inkml:trace contextRef="#ctx0" brushRef="#br0" timeOffset="207746.8823">22706 10966 107 0,'-26'-5'30'15,"10"0"-20"-15,-6-5-8 16,9-8-39-16,2-5-1 15</inkml:trace>
  <inkml:trace contextRef="#ctx0" brushRef="#br1" timeOffset="212780.1704">3729 9611 55 0,'4'-16'31'16,"-4"16"-1"-16,0-18 0 16,0 18-22-16,-3-19-3 15,3 19 2-15,2-23 0 16,-2 23-1-16,1-19 0 15,-1 19-1-15,-3-13-1 16,3 13 0-16,-18-1 0 16,3 10 0-16,-6 5-1 15,-3 14 0-15,-8 7 0 16,-2 21-1-16,-5 15 0 15,-1 20 0-15,-4 18-1 16,0 18 1-16,-6 14-2 16,2 12 2-16,1 3-3 15,9 2 2-15,6-8-2 16,13-8-1-16,15-15 1 15,18-19-4-15,24-10-5 0,6-29-29 16,28-13 1-16,4-26-2 16,17-10 0-16</inkml:trace>
  <inkml:trace contextRef="#ctx0" brushRef="#br1" timeOffset="213576.2159">4003 10090 86 0,'-15'-7'35'0,"0"13"0"16,-13-1 1-16,0 7-31 15,-6 2-1-15,0 8 1 16,-3 0-2-16,5 4 1 0,-1-1-2 15,8 1 1-15,4-4-2 16,12-1 1-16,5-6-1 16,16-4 0-16,2-6 0 15,12-3-1-15,5-2 0 16,3 1 1-16,0-1-1 15,-3 5 1-15,-7 4-2 16,-10 7 1-16,-9 10 0 16,-16 6 1-16,-11 6-1 15,-7 2 0-15,-2 4 0 16,-7-7 0-16,3-1-1 15,5-12 0-15,9-9-2 16,11-21-3-16,19-4-6 16,4-26-26-16,21-4 3 0,4-18-5 15,15-2 4-15</inkml:trace>
  <inkml:trace contextRef="#ctx0" brushRef="#br1" timeOffset="213839.2309">4321 9640 81 0,'5'-35'35'0,"5"10"0"16,-10 1 1-16,5 13-30 16,-5 11 0-16,0 0 0 15,-1 24 0-15,0 16-1 16,-6 12-1-16,-1 16-1 15,-2 12 0-15,-2 13 0 16,-1 6-2-16,-3 0 0 0,1-3-2 16,2-7-1-16,5-10-4 15,0-20-3-15,16-6-29 16,-6-23 0-16,10-10-1 15,-12-20 0-15</inkml:trace>
  <inkml:trace contextRef="#ctx0" brushRef="#br1" timeOffset="214049.2429">4113 10228 109 0,'-18'3'39'0,"0"-6"0"0,18 3-1 15,-4 12-34-15,20-16-2 16,10-5 0-16,16-5-2 15,10 1-1-15,5-5-2 16,10 3 0-16,3-8-6 16,14 15-25-16,-12-6-5 15,3 14 1-15,-11-3-1 16</inkml:trace>
  <inkml:trace contextRef="#ctx0" brushRef="#br1" timeOffset="214470.267">4925 10119 97 0,'-21'-13'37'0,"-2"12"2"0,-12-9-6 16,2 20-24-16,-12 2-1 15,3 12-2-15,-4 9-1 16,2 6-1-16,5 5-2 15,3 1 1-15,11-2-3 16,10-3 2-16,10-9-2 16,13-8 0-16,11-13-1 15,16-11 2-15,8-13 0 16,8-9-1-16,2-7 2 15,0-6-2-15,-3-2 1 16,-7 0 0-16,-8 2 0 16,-12 5-1-16,-9 8 0 15,-7 6 1-15,-7 17-1 16,-5-12 0-16,5 12-1 0,-14 25 1 15,6-2 0-15,3 9-2 16,3 0-1-16,3 1 1 16,8 2-4-16,4-10 0 15,13 1-5-15,-3-28-13 16,23 5-15-16,-7-27 0 15,18-3 0-15,-5-20 1 16</inkml:trace>
  <inkml:trace contextRef="#ctx0" brushRef="#br1" timeOffset="214679.279">5493 9439 99 0,'-30'38'39'0,"-13"13"1"15,8 29-1-15,-5 9-33 16,5 11-2-16,7 0-1 15,8 1 0-15,9-8-4 16,7-7 0-16,11-8-6 16,1-22-8-16,17-3-24 15,-11-21 0-15,9-6-1 16,-11-18 0-16</inkml:trace>
  <inkml:trace contextRef="#ctx0" brushRef="#br1" timeOffset="214882.2906">5133 10127 118 0,'0'0'39'0,"0"0"1"16,10-5-8-16,18 6-30 15,12-4 0-15,15 0-2 16,11-3-2-16,4-8-4 15,15 12-20-15,-12-18-14 16,7 11 2-16,-17-10-3 16,0 9 2-16</inkml:trace>
  <inkml:trace contextRef="#ctx0" brushRef="#br1" timeOffset="215236.3108">5793 10089 104 0,'-23'23'38'15,"10"9"3"-15,-3-12-3 16,19-5-34-16,6-2 0 15,11-7 0-15,8-7-1 16,10-3-1-16,2-9 0 16,5-9-1-16,-2-6 0 15,-7 0 0-15,-9-4 0 16,-7 1 0-16,-14 1-1 15,-12 6 0-15,-10 7 1 16,-12 11-1-16,-9 13 0 16,-8 13 1-16,-5 14-1 15,1 11 1-15,1 9-1 16,6 5 1-16,10 1-2 15,12-6 1-15,15-6-1 16,19-12 1-16,20-11-3 0,11-16-2 16,23-2-7-16,-2-21-12 15,23 7-17-15,-4-13 0 16,4 8 1-16,-11-8-3 15</inkml:trace>
  <inkml:trace contextRef="#ctx0" brushRef="#br1" timeOffset="218726.5105">4037 11280 51 0,'9'-10'35'0,"4"4"-1"15,-7-8 1-15,11 9-22 16,-17-11-3-16,0 16-3 16,5-24 0-16,-5 14-1 15,-10-4-1-15,0 8-1 0,-12 0 0 16,-4 8-1-16,-7 2 0 15,-8 10 0-15,-2 7-1 16,-4 9 0-16,-2 7 0 16,1 5 1-16,6 4-2 15,8 5 1-15,12-4-2 16,9 0 1-16,16-8-1 16,13-9 0-16,18-9-2 15,17-15-3-15,17-6-3 16,0-23-22-16,19-1-9 15,-3-16 0-15,5 1-2 16</inkml:trace>
  <inkml:trace contextRef="#ctx0" brushRef="#br1" timeOffset="219282.5423">4417 10729 92 0,'0'0'37'16,"0"0"0"-16,14 1 0 15,-14 11-31-15,1 13 0 16,-1 7-2-16,0 10-1 0,-4 10-1 16,1 9-2-16,-2 4 2 15,3 8-2-15,-5 0 1 16,1-2-2-16,-1-5 2 15,0-4-1-15,5-10 0 16,-2-9 1-16,7-12-1 16,0-11 0-16,-3-20 1 15,22-4-1-15,-4-13 0 16,0-10 1-16,3-4 0 15,-1-7 0-15,-1-3-1 16,1-2 1-16,-4 5 0 16,-1 3-1-16,-2 9 0 15,-4 4 1-15,2 10-1 16,-1 9 0-16,2 10 0 15,-2 9 1-15,4 7-1 0,0 5 0 16,3 6 0-16,3 3-1 16,2 1-1-16,0-3-1 15,5 1-2-15,-3-16-6 16,15 10-16-16,-12-25-13 15,12 2 1-15,-11-15-2 16,14-3 1-16</inkml:trace>
  <inkml:trace contextRef="#ctx0" brushRef="#br1" timeOffset="219755.5693">5182 11186 81 0,'-9'-24'40'16,"9"24"-2"-16,-22-19 1 16,11 15-31-16,-13 1-2 15,5 10-1-15,-9 2-2 16,0 11-1-16,-2 5 0 15,0 6 0-15,1 3-1 16,6 4 1-16,4-3-1 16,9 2 0-16,9-6 0 15,9-5 0-15,10-9-1 16,11-8 0-16,6-7 0 15,4-7 1-15,5-9-1 0,-2-6 0 16,-3-6 0-16,-4-4 1 16,-6-1-1-16,-8-1-1 15,-7 2 1-15,-6 1 0 16,-6 5-1-16,-2 5 0 15,-4 8 0-15,4 11 0 16,-14 5 0-16,5 9-1 16,2 10 0-16,0 3-1 15,7 9-2-15,-3-8-1 16,16 12-5-16,-6-21-14 15,18 9-13-15,-4-17 0 16,16-1 0-16,-3-15 0 16</inkml:trace>
  <inkml:trace contextRef="#ctx0" brushRef="#br1" timeOffset="220138.5912">5641 11152 82 0,'-20'-10'40'15,"11"20"-2"-15,-13 0 2 16,6 15-33-16,-3 0-1 15,2 10-1-15,2 3-1 16,5 1-1-16,3-3-1 16,4-3-1-16,8-6 0 15,5-9 0-15,5-9-1 16,5-10 1-16,4-12-1 15,2-8 0-15,2-6 0 16,-1-8 0-16,-2 0 0 0,-1-2 1 16,-5-1-1-16,0 5 0 15,-7 6 0-15,0 6 1 16,-4 8-1-16,-8 13 0 15,16-3 0-15,-16 3 0 16,17 25-1-16,-7-4-1 16,6 7 0-16,0-4-2 15,12 7-1-15,-4-9-5 16,20 9-9-16,-11-17-19 15,22 3 0-15,-6-18-1 16,10 1 1-16</inkml:trace>
  <inkml:trace contextRef="#ctx0" brushRef="#br1" timeOffset="220627.6192">6364 11112 73 0,'-19'-13'40'0,"-15"-2"0"16,1 14 0-16,-11-4-17 15,6 16-18-15,-4 5-1 16,5 10-1-16,4 2-1 15,5 5 0-15,13 1 0 16,7-2-1-16,12-5 0 16,8-5 0-16,11-10-1 15,7-7 0-15,5-10 0 16,4-6 0-16,1-8 0 15,-6-4 0-15,-1-4 0 16,-4-3 0-16,-5-2 0 0,-5 5 0 16,-7 1 0-1,-1 6 0-15,-5 7-1 0,-6 13 1 16,0 0-1-16,-2 18 1 15,-2 12 0-15,-2 14 0 16,-2 14-1-16,1 12 2 16,-1 10-1-16,-1 2 1 15,1 4-1-15,-2-1 0 16,-1-4 1-16,-1-9-1 15,-4-10 0-15,-3-11 0 16,-4-13 1-16,-1-11-2 16,-3-15 1-16,-1-11-1 15,2-10 1-15,-2-14-2 16,9-11-1-16,3-14-2 15,14-2-6-15,-4-21-7 16,26 12-15-16,-6-15-5 0,16 11-2 16,-1-9 0-16</inkml:trace>
  <inkml:trace contextRef="#ctx0" brushRef="#br1" timeOffset="221022.6418">6562 11194 94 0,'-2'17'40'0,"2"-17"1"16,-1 16-2-16,1-16-34 15,16 5-1-15,5-13-1 0,5-3-1 16,6-5 0-16,1-4-1 15,-2 0 0-15,1-5-1 16,-8 0 1-16,-3 3 1 16,-10-1-1-16,-6 6 2 15,-10 2-2-15,-7 9 1 16,-8 7-2-16,-3 8 1 15,-7 11-1-15,-3 8-1 16,-1 5 1-16,6 5-1 16,0 3 1-16,13-2-1 15,8-6 1-15,12-9 0 16,14-9-2-16,18-16-1 15,24-8-5-15,2-20-8 16,28 2-12-16,-10-22-14 0,15 2 1 16,-7-13 0-16,0 1 0 15</inkml:trace>
  <inkml:trace contextRef="#ctx0" brushRef="#br1" timeOffset="221798.6862">6749 9407 94 0,'27'-4'39'0,"3"0"1"15,20 24-4-15,0 1-27 16,13 22-3-16,0 13-1 15,5 23 0-15,-4 16-2 16,-2 11 0-16,-2 8-2 0,-6 4 1 16,1 2-3-16,-3-4 3 15,-6-2-3-15,-2-5 1 16,-5-9-1-16,-10-4 2 15,-10-6-1-15,-14-1-1 16,-20 1 1-16,-18 3-1 16,-14 0 0-16,-17-2 0 15,-4-5-1-15,-3-10 0 16,8-12-2-16,5-13 0 15,17-10-9-15,5-38-17 16,23-6-11-16,8-23 0 16,13-10-1-16,-1-15 0 15</inkml:trace>
  <inkml:trace contextRef="#ctx0" brushRef="#br1" timeOffset="236413.5221">17304 11718 63 0,'-10'-14'32'0,"1"3"-5"16,9 11-4-16,-23-9-18 15,8 9 0-15,-8-3 0 16,0 13 2-16,-8-2 0 16,-4 19 0-16,-9 10-1 15,1 20-2-15,-7 18 1 16,1 23-1-16,-3 16-1 15,1 15-3-15,-1 12 1 16,8 3-2-16,8 1 1 0,11-13-2 16,18-15-4-16,7-28-25 15,29-15-6-15,11-28 0 16,19-15-2-16</inkml:trace>
  <inkml:trace contextRef="#ctx0" brushRef="#br1" timeOffset="237180.566">17708 12218 67 0,'-31'-5'36'0,"2"12"0"15,-13-4 0-15,1 15-29 16,-7-3-2-16,10 10 0 16,-4 2-1-16,9 6 0 15,0 2-2-15,13 1 1 16,7 3-2-16,10-6-1 15,14-4 1-15,8-6-1 16,15-12 0-16,8-9 0 0,5-12 2 16,6-13-3-16,3-9 2 15,-3-5 0-15,-2-8 0 16,-7 0 0-16,-7 2 0 15,-5 5-1-15,-10 7 0 16,-10 9 1-16,-7 11-1 16,-5 11 0-16,-9 22 1 15,-4 7-1-15,-4 10 0 16,-2 2 1-16,4 7-3 15,3-3 1-15,10-4-3 16,3-16-4-16,19 1-4 16,-1-24-26-16,20-3 1 15,-1-16-2-15,15-2 4 0</inkml:trace>
  <inkml:trace contextRef="#ctx0" brushRef="#br1" timeOffset="237532.5861">18179 12273 94 0,'-27'10'36'0,"5"12"0"15,-6-9-5-15,5 9-27 16,4-1-2-16,9 2 1 16,2-7-1-16,11-4 0 15,-3-12 0-15,28 7 0 16,-5-14-1-16,5-4 0 15,5-9 0-15,2-4 0 16,-1-5-1-16,0-4 0 0,-5-1 0 16,-4 2 0-16,-5 7 0 15,-4 4 0-15,-6 9 0 16,-10 12 0-16,9 11 0 15,-12 12 1-15,0 12-2 16,-2 4 1-16,2 7-2 16,0-1 0-16,8 3-2 15,2-13-3-15,15-4-1 16,0-19-6-16,20-2-24 15,-4-18 1-15,14-3 1 16,-5-12 0-16</inkml:trace>
  <inkml:trace contextRef="#ctx0" brushRef="#br1" timeOffset="237855.6046">18820 12196 76 0,'0'0'37'16,"-33"-7"-1"-16,12 23 1 16,-15 1-29-16,9 17-1 15,-3-2-2-15,5 11 0 16,3-3-2-16,8 4 1 15,5-5-2-15,9-6-1 16,9-7 0-16,8-8 0 16,9-13 0-16,5-10 0 15,3-11 0-15,4-9-1 16,0-9 1-16,-1-6 0 15,-8-3-1-15,-5-1 0 16,-10 3 0-16,-8 5-1 16,-9 6 0-16,-14 9 0 15,-2 9 0-15,-7 8-1 0,3 8-2 16,0 0-2-16,12 13-5 15,0-15-26-15,26 5 0 16,6-16-1-16,22-3-2 16</inkml:trace>
  <inkml:trace contextRef="#ctx0" brushRef="#br1" timeOffset="238088.6179">19466 11721 96 0,'-19'26'41'0,"-11"5"-2"15,1 22-1-15,-9 4-34 0,9 12-2 16,1 7 1-16,6 7-3 16,0 0 1-16,3 0-3 15,3-3 1-15,3-9-2 16,5-3-3-16,-4-25-20 15,13 1-13-15,-4-22 1 16,10-6-2-16,-7-16 1 16</inkml:trace>
  <inkml:trace contextRef="#ctx0" brushRef="#br1" timeOffset="238269.6283">19125 12257 90 0,'-17'-4'37'0,"14"15"1"0,3-11 1 16,0 0-32-16,29 11-6 15,1-18-3-15,17-5-3 16,1-21-12-16,23 7-20 16,0-19 0-16,10 2-2 15,-6-11 2-15</inkml:trace>
  <inkml:trace contextRef="#ctx0" brushRef="#br1" timeOffset="238659.6506">19910 11695 97 0,'-25'38'38'0,"-15"4"2"15,6 18-1-15,-17-3-33 16,8 15-3-16,0-1 1 0,5 7-3 16,0-7 1-16,6 2 1 15,3-7-2-15,6-4 1 16,8-10-2-16,6-10 0 15,4-9 0-15,5-10-1 16,0-23 0-16,15 3 1 16,3-19 0-16,3-12-1 15,3-5 1-15,2-6 1 16,2-3-1-16,-1 0 1 15,-2 8-1-15,0 8 0 16,-4 7 0-16,-5 14 0 16,-3 11 0-16,-4 9 0 15,-1 11-1-15,-3 2 1 16,3 5-2-16,-1-2 0 15,4 0-2-15,1-8-1 0,7-2-4 16,-3-21-15-16,14 6-16 16,-4-17 0-16,9 2 2 15,-6-14-1-15</inkml:trace>
  <inkml:trace contextRef="#ctx0" brushRef="#br1" timeOffset="239290.6867">20075 12265 86 0,'-12'16'38'0,"2"-7"-2"16,10 6 2-16,0-15-33 16,16 9-2-16,5-9 0 15,8 0-1-15,8-9 0 0,7-2 0 16,3-8 0-16,0-3-1 15,-4-3 0-15,-10-2 0 16,-7 0-1-16,-9-2 1 16,-15 2-1-16,-12 6 0 15,-13 4 1-15,-11 9 0 16,-5 7-1-16,-6 9 0 15,-4 13 1-15,-1 8 0 16,0 12 0-16,11 3 0 16,5 2 0-16,12-2 1 15,14-5-1-15,18-9 1 16,15-11-1-16,18-15-1 15,14-12 1-15,8-10-1 0,6-10 0 16,2-4-1-16,-3-3 1 16,-6 1 0-16,-12 4-1 15,-9 3 1-15,-14 12 0 16,-12 9-1-16,-11 17 1 15,-11 11 0-15,-8 12-1 16,-4 8 1-16,-3 5-1 16,2 4 1-16,0 0-1 15,4-10 0-15,4-9 0 16,7-9 2-16,3-23-1 15,0 0 1-15,15-12 1 16,-5-14-1-16,-1-7 1 16,1-9 1-16,1-6 0 15,1-3-2-15,6-3 1 0,7-1-2 16,2 3 1-1,7 3-1-15,1 7-1 0,5 2-1 16,9 16-4-16,-5-3-9 16,20 20-15-16,-19-6-12 15,9 14 0-15,-6-2-1 16</inkml:trace>
  <inkml:trace contextRef="#ctx0" brushRef="#br1" timeOffset="239899.7215">18676 12980 77 0,'4'-24'37'0,"0"13"0"16,-18 2 0-16,-8 18-32 16,-13 5 0-16,-4 11-1 15,-11 5 0-15,0 5 0 16,-1 2-1-16,5-1 0 15,7-3-1-15,15-4 1 16,14-9-1-16,18-4-1 16,18-12 0-16,17-3 0 15,12-4 0-15,8-2-1 16,2 1 1-16,1 0-1 15,-8 5 0-15,-11 8 0 16,-16 6 0-16,-16 10 0 16,-19 6 0-16,-13 6-1 15,-11 3 1-15,-6 1 0 0,-4-2-1 16,3-8-1-16,7-6-1 15,7-19-4-15,21-6-8 16,9-26-22-16,28-6-2 16,5-22-2-16,22-3 3 15</inkml:trace>
  <inkml:trace contextRef="#ctx0" brushRef="#br1" timeOffset="240116.7339">19267 12566 91 0,'5'-13'39'0,"-17"12"-1"16,2 25 0-16,-8 19-34 15,-3 17-2-15,-5 14 0 16,2 13-1-16,0 8 1 0,-1 7-1 16,8-1-1-16,3 1 0 15,5-10-2-15,3-13-1 16,7-11-3-16,-2-25-8 15,15-3-23-15,-12-28-2 16,12-9 0-16,-9-20 1 16</inkml:trace>
  <inkml:trace contextRef="#ctx0" brushRef="#br1" timeOffset="240658.7649">18962 13152 99 0,'-13'0'39'0,"18"13"2"16,-5-13-3-16,31 17-34 0,8-10-2 15,13-6 0-15,14-7-1 16,7-1 0-16,10-5 0 16,2-1-1-16,-1 0 1 15,-3-1-1-15,-12 4 0 16,-11 1 0-16,-13 3 0 15,-12 1 0-15,-20 4 0 16,-13 1 0-16,-22 10 1 16,-10 1-1-16,-9 4 0 15,-9 7 1-15,-4 4-1 16,0 9 1-16,0 1-1 15,10 3 1-15,8-1-1 16,10 0 0-16,16-5 1 0,13-5-1 16,16-11 1-16,12-11-1 15,15-11 0-15,10-7 0 16,3-14 0-16,2-2 1 15,0-9 0-15,-8 0-1 16,-8-2 1-16,-9 4-1 16,-12 1 1-16,-9 9-1 15,-9 7 1-15,-5 6-1 16,-1 12 0-16,-15 8 0 15,6 9 0-15,-1 10 0 16,0 5-1-16,1 2 0 16,6 4-2-16,3-6-1 15,9-2-2-15,6-15-3 16,19 1-7-16,-7-30-12 15,20 3-13-15,-2-23 2 0,13-1 1 16,-5-20 0-16</inkml:trace>
  <inkml:trace contextRef="#ctx0" brushRef="#br1" timeOffset="240837.7752">20417 12657 87 0,'0'-17'38'0,"-18"12"1"16,2 32 0-16,-19 16-29 15,-1 27-6-15,-3 9-1 16,0 10-1-16,0 5-2 15,8-2-1-15,9-2-3 16,4-17-5-16,20-2-25 16,-7-25-5-16,12-7-1 15,-3-24 0-15</inkml:trace>
  <inkml:trace contextRef="#ctx0" brushRef="#br1" timeOffset="241040.7868">20005 13054 105 0,'0'0'42'15,"-14"-15"0"-15,25 19-1 16,2-7-37-16,19 0-2 16,13-2-1-16,11-3-2 15,11 0-2-15,4-9-3 16,10 16-11-16,-18-14-22 15,8 16-2-15,-19-9 0 16,0 12-1-16</inkml:trace>
  <inkml:trace contextRef="#ctx0" brushRef="#br1" timeOffset="241387.8066">20509 13115 99 0,'-21'18'40'16,"16"10"1"-16,-2-17-2 15,23-1-35-15,1-6-1 16,15-3-1-16,5-8 0 15,7-5 0-15,1-8-1 16,1-6 0-16,-6-2 0 16,-6 0-1-16,-11-3 1 15,-11 4-1-15,-12 1 0 0,-9 9 0 16,-14 9 0-1,-11 9 0-15,-9 14 1 0,-3 9-1 16,-6 13 1-16,2 6 0 16,4 4-1-16,8 3 1 15,15-5-1-15,15-9 0 16,20-10-1-16,18-11-1 15,22-7-6-15,9-23-7 16,31 9-13-16,-5-23-15 16,11 7 2-16,-5-12-3 15,0 6 1-15</inkml:trace>
  <inkml:trace contextRef="#ctx0" brushRef="#br1" timeOffset="241837.8324">19728 14003 80 0,'9'-30'40'0,"-1"11"-1"16,-15-2 1-16,-9 13-34 16,-5 4-2-16,-7 10-2 15,-10 7 1-15,-4 17 0 16,-9 8-1-16,1 7 1 15,3 6-1-15,5 4 0 16,12 0-1-16,10-5 0 16,18-6 0-16,16-11-2 15,17-13-1-15,19-14-2 16,18-8-3-16,4-26-8 15,26 2-12-15,-11-27-13 16,13 2-1-16,-9-21 1 16,1 3 2-16</inkml:trace>
  <inkml:trace contextRef="#ctx0" brushRef="#br1" timeOffset="242212.8538">20256 13406 97 0,'-19'41'40'0,"-9"10"2"16,7 27-2-16,-6 5-38 15,-2 12 2-15,0 4-2 16,3 0 0-16,2-3-1 16,4-11 0-16,5-10-1 15,7-14 0-15,5-14 0 16,6-17 0-16,9-18 0 15,4-17 0-15,8-14 0 16,4-13 0-16,1-8 0 16,3-7 0-16,1-6 1 0,-1 3 0 15,-2 6 0-15,-3 10 0 16,-4 12-1-16,-3 16 1 15,-5 12-1-15,-2 13 0 16,-2 16-2-16,-2 4-1 16,3 10-1-16,-3-5-3 15,13 6-6-15,-7-21-6 16,22 9-8-16,-12-29-12 15,21-3-2-15,-5-20 2 16,12-5 0-16</inkml:trace>
  <inkml:trace contextRef="#ctx0" brushRef="#br1" timeOffset="242588.8753">20848 13918 95 0,'-7'-12'40'0,"-13"0"2"16,2 18-3-16,-6 4-36 15,-1 12 0-15,-4 8-2 16,-1 10 1-16,-2 7-1 15,6 4 0-15,0-1 0 16,10-1 0-16,9-9 0 16,9-9-1-16,10-14 0 15,10-13 0-15,8-14 0 16,6-15-1-16,6-7 1 15,-3-7-1-15,0-8 2 16,-3-1-1-16,-6 3 1 16,-9 7 0-16,-6 5 0 15,-7 9 0-15,-6 11 1 0,-2 13-1 16,-12 10-1-16,2 13-1 15,-2 9 0-15,0 1-2 16,6 7-1-16,-3-4-2 16,14 7-8-16,-6-24-5 15,22 14-7-15,-21-33-10 16,38 17-4-16,-11-23-1 15,11-1 2-15</inkml:trace>
  <inkml:trace contextRef="#ctx0" brushRef="#br1" timeOffset="243061.9024">21370 13957 78 0,'-14'1'41'15,"14"-1"-2"-15,-24 5 2 16,17 10-33-16,-6-10-4 15,4 10-1-15,-5 4-1 16,0 9 0-16,-5 5-1 16,0 7 0-16,-4 0 0 15,6 1 0-15,1-3 0 16,5-7-1-16,2-9 1 15,9-22 0-15,0 0-1 16,24-15 1-16,-5-14-1 16,7-6 1-16,0-10 0 15,3-2 1-15,0-2-1 0,4-2 1 16,-5 4 0-16,-2 7-1 15,0 8 1-15,-4 6-1 16,-1 11 0-16,-4 9-1 16,-1 12 0-16,-5 9 1 15,-3 13-2-15,-3 9 0 16,-2 7 0-16,-2 1-1 15,0 5-1-15,3-4-1 16,5-1 0-16,5-7-2 16,10-5-3-16,4-18-3 15,22 4-5-15,-9-26-5 16,27 8-5-16,-15-22-10 15,12 3-2-15,-12-11 3 16</inkml:trace>
  <inkml:trace contextRef="#ctx0" brushRef="#br1" timeOffset="243617.9342">22078 13981 91 0,'-26'-12'40'16,"12"6"-1"-16,-6-15-2 16,8 8-32-16,4-4-1 15,1-1-1-15,0 2 0 16,2 5-1-16,5 11 1 15,-21-6-1-15,1 19-1 16,-5 12 1-16,-8 13-1 16,-4 12 0-16,-6 6-1 15,0 9 0-15,5-1 0 16,5-4 0-16,8-8 1 15,11-12-2-15,11-13 1 0,13-17 0 16,14-15 0-16,12-19 0 16,8-11 0-16,6-7 0 15,0-7 0-15,1-7 1 16,-3-3-1-16,-5 3 0 15,-9 8 1-15,-11 9-1 16,-10 14 1-16,-8 11-1 16,-5 14-1-16,-11 26 1 15,-3 12-1-15,-3 16 1 16,-3 15-1-16,0 12 0 15,2 10 0-15,-2 1 0 16,5 0 0-16,-1 1 0 16,-3-7 0-16,-1-5 0 0,1-8-1 15,-8-9 1-15,-3-9 0 16,-7-7 0-16,-2-10 1 15,-4-13-2-15,0-10 2 16,1-16-2-16,5-14-1 16,7-17-3-16,15-10-5 15,1-21-2-15,26 10-8 16,-8-28-1-16,34 19-6 15,-6-17-11-15,21 8 0 16,3-3 3-16</inkml:trace>
  <inkml:trace contextRef="#ctx0" brushRef="#br1" timeOffset="244015.9569">22300 14010 91 0,'-17'20'39'15,"-4"-13"2"-15,20 8-2 16,1-15-37-16,23-7 0 16,9-7 0-16,14-5 0 15,9-6 0-15,8-4 0 16,2-4 0-16,-3 0-1 15,-4 3 1-15,-9 3-2 16,-16 1 1-16,-15 7-1 16,-18 6 0-16,-17 7 1 15,-14 8-1-15,-11 9 1 0,-11 9 0 16,-4 10 0-16,-3 13-1 15,6 4 0-15,3 6 1 16,15 1-1-16,12-4 0 16,15-3-1-16,20-13-1 15,19-11-3-15,24-14-2 16,8-25-8-16,29 1-6 15,-10-30-7-15,25 3-9 16,-13-17-5-16,5 3 2 16</inkml:trace>
  <inkml:trace contextRef="#ctx0" brushRef="#br1" timeOffset="244441.9813">22650 11802 98 0,'0'0'39'0,"22"29"1"15,2 24-2-15,19 32-36 16,14 22 1-16,10 25-3 15,10 19 2-15,1 17-3 0,2 8 2 16,-9 4 1-16,-7-1-1 16,-18-1 0-16,-21-6-1 15,-18 0 2-15,-26-12-2 16,-17-7 0-16,-13-14-1 15,-12-13-1-15,-1-18-2 16,1-31-4-16,18-13-10 16,-7-49-12-16,34-14-9 15,3-32-4-15,21-19 1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14.4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17284 468 65 0,'0'0'33'0,"0"0"-8"0,0 0 0 16,0 0-14-16,0 0 0 15,47-49 0-15,-47 49-3 16,0 0 0-16,0 0-1 16,0 0-1-16,0 0-1 15,0 0-3-15,0 0 1 16,7 68 1-16,-7-68-1 15,0 0-1-15,4 69 0 16,-4-69-1-16,0 0 0 16,53 39 1-16,-53-39-1 15,85-45-3-15,-21-1-2 16,5-15-21-16,12-10-14 15,3-2 0-15,4-2-2 0,-1-1-2 16</inkml:trace>
  <inkml:trace contextRef="#ctx0" brushRef="#br0" timeOffset="744.0423">17673 1322 61 0,'5'-11'35'0,"-5"11"0"16,-1 24 1-16,-9 13-26 16,-11 8 1-16,-6 5-4 15,10 1 0-15,-2-8-1 16,14-8-1-16,15-24-1 15,28-31 0-15,-38 20-1 16,91-68-5-16,-16 17-4 16,13-14-32-16,17-8-1 15,6-10-3-15,2-9 1 16</inkml:trace>
  <inkml:trace contextRef="#ctx0" brushRef="#br0" timeOffset="40573.3206">6401 3397 69 0,'10'-9'36'0,"3"9"-1"0,-13 0 1 15,14 5-19-15,-14-5-12 16,7 20 0-16,-6-2-1 16,3 14-1-16,-4 6 1 15,-1 12-2-15,-2 5 0 16,1 11-1-16,-5 3 0 15,1 2-1-15,0 0-1 16,3-9-1-16,5-1-6 16,-6-22-26-16,19-2-3 15,-5-23 0-15,12-6-2 16</inkml:trace>
  <inkml:trace contextRef="#ctx0" brushRef="#br0" timeOffset="40974.3436">6863 3458 86 0,'15'-15'36'0,"3"16"1"15,-18-1 0-15,33-13-20 16,-6 9-15-16,8 4 0 15,3-2 0-15,8 5 0 16,-3 1 0-16,-1 3-1 16,-3 2 0-16,-5 1 0 15,-3 4 0-15,-8 1-1 16,-8 4 0-16,-9 4 0 15,-6 5 1-15,-13 2-2 16,-9 7 1-16,-10 3 0 0,-11 5 0 16,-6 2 0-16,-4-3 1 15,3 1-1-15,3-2 0 16,6-2 1-16,12-4-1 15,13-6 0-15,20-7 0 16,15-9-1-16,22-7-1 16,11-16-2-16,23-1-9 15,-1-20-22-15,18-1-2 16,-6-17-1-16,7 3-1 15</inkml:trace>
  <inkml:trace contextRef="#ctx0" brushRef="#br0" timeOffset="41382.367">7901 3243 104 0,'-24'2'37'0,"2"18"0"16,-7-5-2-16,1 13-32 16,3 6 0-16,4 5-1 15,3 5 0-15,9 0-1 16,11-3 0-16,8-7-1 15,14-11 1-15,10-11 0 16,11-14-1-16,2-12 1 16,7-17-1-16,-1-10 1 0,-2-12 0 15,-9-1 0-15,-11-2 0 16,-12 5-1-16,-14 4 1 15,-13 8-1-15,-15 9 1 16,-11 12-1-16,-10 12 0 16,-4 6 0-16,-1 5-1 15,3 2-3-15,17 14-22 16,3-14-12-16,23 10 0 15,3-17-1-15,27 20-2 16</inkml:trace>
  <inkml:trace contextRef="#ctx0" brushRef="#br0" timeOffset="41719.3863">8478 4031 118 0,'0'0'42'0,"-15"5"1"16,15-5-4-16,0 0-42 15,-9-33-16-15,24 22-19 16,-8-16-4-16,11 12 1 16,-4-12-3-16</inkml:trace>
  <inkml:trace contextRef="#ctx0" brushRef="#br0" timeOffset="42607.437">9166 3352 76 0,'7'-24'34'15,"-21"-7"-6"-15,3 18-2 16,-23-9-15-16,-1 21-1 0,-16 3-2 15,-2 21-1-15,-14 11-1 16,1 21 0-16,-10 9-1 16,5 15-1-16,0 7-1 15,8 6-1-15,12-2 0 16,14-5-1-16,19-13 0 15,20-11-1-15,26-16 1 16,22-20-2-16,25-16-1 16,18-25-7-16,31-3-28 15,2-24-3-15,18 1 0 16,-10-16-1-16</inkml:trace>
  <inkml:trace contextRef="#ctx0" brushRef="#br0" timeOffset="75313.3077">5570 11109 71 0,'0'0'35'0,"0"0"1"15,0 0-1-15,-11 7-31 16,7 4-2-16,-5 6 1 16,2 8-1-16,-8 5 1 15,2 10 0-15,-4-1-1 16,2 2 1-16,0-4-1 15,6-3 1-15,2-11-1 0,8-9 0 16,-1-14-1-16,24-22 0 16,-1-10 1-16,7-7-2 15,4-9 2-15,2-3-2 16,0-5 1-16,-4 5 1 15,-5 8-1-15,-6 10 1 16,-6 11-2-16,-15 22 2 16,0 0-3-16,3 15 2 15,-8 13-1-15,-4 4-2 16,0 4 2-16,5-2-1 15,5-3 2-15,9-8-1 16,9-11 1-16,8-13 0 16,13-14 0-16,8-12 0 15,9-7 0-15,5-7 2 16,0-1-1-16,-2-1 0 0,-7 7-2 15,-9 9 2-15,-9 13-1 16,-11 16 0-16,-15 13-1 16,-7 15-2-16,-11 8 1 15,-3 7 0-15,-2 5-1 16,4-3-1-16,5-1-1 15,2-11-3-15,16-1-4 16,-4-21-27-16,20 0-1 16,-2-19 0-16,12-1-1 15</inkml:trace>
  <inkml:trace contextRef="#ctx0" brushRef="#br0" timeOffset="75672.3283">6433 11136 81 0,'-12'15'38'0,"8"3"-1"15,-2-7 2-15,6-11-35 16,24 7-1-16,3-11 1 16,6-7-1-16,9-5-1 15,3-9 1-15,1-1 1 16,-5-1-3-16,-7 2 2 15,-9 3-2-15,-16 6 2 16,-9 16-2-16,-19-11 1 16,-11 18-2-16,-11 8-2 15,-7 5 1-15,1 7 0 16,0 4 1-16,6 3-2 0,5 1 2 15,14 1-1-15,12-5 1 16,16-4 0-16,17-8 0 16,13-9-2-16,15-7-2 15,9-17-3-15,25-1-29 16,-10-19-3-16,12 1 1 15,-8-17-2-15</inkml:trace>
  <inkml:trace contextRef="#ctx0" brushRef="#br0" timeOffset="75868.3395">7222 10576 96 0,'-31'42'39'0,"2"24"1"15,-14 4-1 1,10 12-34-16,-10 2-1 0,13 0-3 15,6-4-1-15,12-11-4 16,19-10-3-16,3-23-29 16,30-13-4-16,7-27 1 15,19-13-2-15</inkml:trace>
  <inkml:trace contextRef="#ctx0" brushRef="#br0" timeOffset="76069.351">7813 10412 78 0,'-31'56'43'16,"-19"15"-5"-16,1 20 5 0,-11 0-18 16,6 9-23-16,5-1-1 15,9-5-3-15,13-9 0 16,8-13-5-16,22-3-22 15,-3-23-13-15,12-12 3 16,-2-17-3-16</inkml:trace>
  <inkml:trace contextRef="#ctx0" brushRef="#br0" timeOffset="76402.37">7321 10980 110 0,'6'13'41'0,"-6"-13"0"0,22 14 0 15,3-12-38-15,11-3 0 16,9-3-2-16,7-1 0 16,7-3 0-16,2 0-1 15,-1-2 0-15,-2 2-1 16,-10 3 1-16,-7 0-1 15,-10 4 1-15,-8 4 0 16,-12 4 0-16,-9 7 0 16,-10 7-1-16,-6 3 0 15,-7 9 1-15,-2 4-2 16,1 0 1-16,-2-1-2 15,10-1-1-15,5-14-5 16,23-1-28-16,-14-20-2 16,37-11-2-16,-8-17-2 0</inkml:trace>
  <inkml:trace contextRef="#ctx0" brushRef="#br0" timeOffset="76861.3961">8011 10777 74 0,'-26'19'39'16,"7"11"-1"-16,-1-5 2 15,19 13-17-15,-3-17-18 16,13 0-1-16,9-9-1 16,7-1 0-16,2-5 0 15,2-1-1-15,-2 0-1 16,-6 2 1-16,-3 2-1 15,-5 4 1-15,-12 4-1 16,-5 4-2-16,-9 5 2 0,-3 1-1 16,-4 0 0-16,2 2-1 15,-1-4 1-15,4-6-1 16,7-5 1-16,8-14 0 15,9 2 0-15,10-13 0 16,7-8 0-16,4-4 2 16,5-6-2-16,1-2 2 15,0 1-2-15,-5 1 1 16,-4 6 0-16,-7 7 0 15,-7 6-1-15,-13 10 0 16,11 4 0-16,-12 11-1 16,-2 3 0-16,2 5-2 15,2 2 1-15,3-1-3 16,10 2 0-16,1-8-4 0,22 6-7 15,-9-19-22-15,24 3-2 16,-6-14 0-16,12 2 0 16</inkml:trace>
  <inkml:trace contextRef="#ctx0" brushRef="#br0" timeOffset="77364.425">8816 10969 109 0,'-37'0'39'15,"1"15"2"-15,-10-6-7 16,10 11-31-16,-2-1 1 15,10 7-2-15,8-2 1 16,13-3-3-16,10-1 1 0,11-7-2 16,10-4 2-16,8-7 0 15,5-6-1-15,3-7 0 16,-1-6 1-16,-2-2 0 15,-5-4-1-15,-7-2 1 16,-5 3-1-16,-9 3 1 16,-4 3-2-16,-7 16 2 15,0 0-2-15,0 0 0 16,-15 23-1-16,-2 11 0 15,-4 15 1-15,-7 15-1 16,-1 9 1-16,-1 8 0 16,0 2 1-16,0 1 0 15,0-7 0-15,7-8 3 16,3-13-3-16,5-12 2 0,2-17-2 15,6-14 2-15,7-13-2 16,-9-11-2-16,9-12 3 16,1-10-3-16,1-12 3 15,9-9-2-15,3-7 2 16,4-3-2-16,9 1 1 15,5 1 1-15,7 5-2 16,2 1-6-16,11 20-6 16,-15-9-12-16,16 19-17 15,-9 2-2-15,7 5 2 16,-5-2 0-16</inkml:trace>
  <inkml:trace contextRef="#ctx0" brushRef="#br0" timeOffset="85184.8723">15003 11169 65 0,'0'0'37'0,"0"0"-2"16,0 0-5-16,22 6-22 16,-11-10-2-16,13-1-2 15,2-8 0-15,10 1-1 0,1-6 0 16,4-2-2-16,0-2 1 15,-3-1 1-15,-6 1-2 16,-6 3 2-16,-13 3-2 16,-10 3 1-16,-14 4-1 15,-13 6 2-15,-10 4-2 16,-8 7-1-16,-7 6 1 15,-5 4-1-15,2 5 0 16,3 6 0-16,6 1 1 16,11 5-2-16,11-2 2 15,13-1-2-15,14-2 0 16,12-2-1-16,16-3-2 15,5-10-3-15,19 6-15 16,-3-16-17-16,8-2 1 16,-6-11-1-16,2 1 1 0</inkml:trace>
  <inkml:trace contextRef="#ctx0" brushRef="#br0" timeOffset="85524.8918">15520 11096 67 0,'-1'-13'36'0,"1"13"-2"15,0 0 1-15,0 0-31 16,0 0 0-16,7 20 0 16,-5-6 0-16,0 7 0 15,1 1-1-15,-1 6 0 16,2-3 0-16,0 3-1 15,1-3 0-15,-1-2 0 0,6-5 0 16,1-5-1-16,2-7-1 16,4-5 1-16,0-8-1 15,2-5 1-15,0-7-1 16,3-5 0-16,-2-2-1 15,-2-4-1-15,1 1-1 16,-4-5-3-16,6 17-11 16,-10-9-21-16,8 12 0 15,-8-5-1-15,5 13 1 16</inkml:trace>
  <inkml:trace contextRef="#ctx0" brushRef="#br0" timeOffset="85958.9163">16310 11063 54 0,'-14'-3'37'15,"-10"-2"0"-15,-3 6-1 16,-12-3-17-16,5 12-13 15,-10 1-2-15,2 10 1 16,0-1-1-16,7 10 0 16,4 0-1-16,9 3-1 15,8-3 0-15,13-2 0 16,12-8-1-16,11-5-1 15,13-9 1-15,4-6-1 16,9-9 0-16,-2-5-1 16,2-5 0-16,-8-5 0 0,-5 1 1 15,-7 0-1-15,-11 2 0 16,-9 2 0-16,-4 4 0 15,-4 15 1-15,-13-12 0 16,1 17 0-16,-4 3 0 16,4 7 0-16,-1 3 0 15,4 3-2-15,8 3-1 16,1-3-1-16,14 3-3 15,-3-16-9-15,21 8-21 16,-4-12 0-16,11 4-1 16,-3-12 1-16</inkml:trace>
  <inkml:trace contextRef="#ctx0" brushRef="#br0" timeOffset="86529.9491">16604 11196 64 0,'0'0'36'15,"-21"8"-1"-15,12 6 1 16,-7-4-26-16,4 18-5 15,-4 0-1-15,7 6-1 16,-6 1-1-16,7 0 1 16,-3-2-1-16,7-6 0 15,-1-6-1-15,5-8 0 16,0-13-1-16,14-6 1 15,-1-12-1-15,3-5 0 16,-2-7 0-16,4-6 0 16,-1-4 0-16,0-3 0 0,-1 0-1 15,1 3 1-15,-1 2 0 16,0 7 0-16,-1 4 1 15,2 4-1-15,3 8 0 16,3 7 1-16,1 6 0 16,1 5-1-16,1 3 1 15,-1 4-1-15,-1 4 0 16,-4 2 1-16,-6 5-2 15,-6 0 1-15,-12 4 0 16,-6 2 0-16,-9-3-1 16,-6 1 1-16,-6-1-1 15,-4-6 1-15,-2-1-1 16,2-5 1-16,4-5-1 15,2-1 1-15,7-3 0 0,3-1 0 16,8 4 1-16,0 5-1 16,3 8 2-16,0 12-1 15,-5 10 1-15,-2 10 1 16,-5 13-2-16,-4 2-1 15,-1 4 1-15,-2-6-4 16,7-3-1-16,-4-21-16 16,19-2-17-16,1-22-4 15,15-13 1-15,5-19 1 16</inkml:trace>
  <inkml:trace contextRef="#ctx0" brushRef="#br0" timeOffset="87782.0209">17231 11202 60 0,'0'0'35'16,"-12"-11"0"-16,12 11-4 16,-27-2-21-16,12 9-4 15,-7-5 0-15,3 10-1 16,-2 2 0-16,3 6-1 15,0 5-1-15,7 2 0 16,-1 0-1-16,10 2 1 16,2-3-2-16,9-3 1 15,7-9-1-15,10-6 0 16,3-11 0-16,4-5-1 0,5-11 0 15,2-6 0-15,-2-5 0 16,-4-5-1-16,-9 2 0 16,-7-2 0-16,-11 5 0 15,-11 1 0-15,-6 9 1 16,-9 5 0-16,-3 8 0 15,-2 5 0-15,1 4 0 16,5 5 1-16,18-7-1 16,-6 21 1-16,19-10-1 15,11-1 0-15,9-2 0 16,6-1 1-16,5 0-1 15,1 0 0-15,-3 2 1 16,-7 3-1-16,-8 3 0 16,-11 4 1-16,-12 6-1 0,-6 0 1 15,-9 2-1-15,-5-1 0 16,-4 1 0-16,2-6 1 15,1-3-1-15,5-7 0 16,12-11 0-16,0 0 0 16,3-10 0-16,11-9 0 15,8-5 0-15,1-6 0 16,2-1 0-16,1-2 0 15,-4 4 0-15,-3 1 0 16,-5 7 0-16,-2 4 0 16,-12 17 1-16,11-15-1 15,-11 15 0-15,10 1 0 16,-10-1 0-16,23 12 0 15,-5-4-1-15,3-1 1 0,7 0-1 16,2 0 0-16,1-3 1 16,2 0-1-16,-4-2 1 15,-4-2 0-15,-4-2-1 16,-6-2 1-16,-15 4 0 15,12-11 0-15,-12 11 0 16,-15-13 0-16,-1 11 1 16,-8 2-1-16,0 3 1 15,-5 10 0-15,-3 2 1 16,-1 8-1-16,4 1 1 15,6 3-1-15,5-1 0 16,11 0 0-16,4-6-1 16,11-6 1-16,10-6-1 15,6-9 0-15,5-9 1 0,5-6-2 16,2-5 2-16,-5-5-2 15,-2 1 2-15,-3-1-2 16,-6 4 1-16,-5 3 0 16,-8 8 0-16,-7 11 0 15,0 0 0-15,-15 17 0 16,5 3 0-16,-1-2 0 15,2 7-1-15,4-5-1 16,13-2-1-16,4-12-4 16,24 1-9-16,2-28-15 15,24 1-6-15,-1-17-1 16,19-1-2-16</inkml:trace>
  <inkml:trace contextRef="#ctx0" brushRef="#br0" timeOffset="87970.0316">18652 10875 83 0,'-33'44'37'0,"-14"5"-1"16,8 13 1-16,-10-9-20 16,8 13-16-16,6-1-1 15,5-2-2-15,8-3 0 16,4-13-6-16,17 2-28 15,-6-20 0-15,13-4-1 16,-6-25-2-16</inkml:trace>
  <inkml:trace contextRef="#ctx0" brushRef="#br0" timeOffset="88313.0513">18352 11083 74 0,'5'18'40'16,"-5"-18"0"-16,18 23 1 15,-4-21-23-15,15 4-13 16,0-3-1-16,8-1-1 16,0-2-2-16,3-1 1 15,-2-3-2-15,4 2 1 16,-9 1-2-16,-5 1 2 15,-1 0-1-15,-10 5 0 16,-4 4 0-16,-12 6 0 16,-7 7 0-16,-10 4 1 0,-4 7-1 15,-4 2 0 1,0 2 0-16,-1-1-2 0,11-1-4 15,-1-20-12-15,26 4-18 16,-11-19-3-16,38-9-1 16,-4-16 0-16</inkml:trace>
  <inkml:trace contextRef="#ctx0" brushRef="#br0" timeOffset="88701.0735">19047 11076 104 0,'-19'10'40'16,"5"9"1"-16,-6-9-8 15,6 6-29-15,5 3-1 0,4 0 0 16,1 1-2-16,-1 4 1 16,-2 0-1-16,0 4-1 15,-1-6 1-15,0 1-1 16,-1-7 0-16,3-3 1 15,6-13-1-15,0 0 0 16,21-20 0-16,2-4 0 16,7-5 0-16,7-5 0 15,2 0 0-15,2-3-1 16,-3 7 1-16,-7 7 0 15,-5 7 0-15,-12 12 0 16,-14 4 0-16,0 18 1 16,-9 2-1-16,-5 6 0 15,4 4-1-15,5-1 0 16,6 0-1-16,10-9-2 0,17 0-1 15,10-15-4-15,27 3-13 16,-6-23-13-16,20 6-3 16,-11-18 0-16,8 6 2 15</inkml:trace>
  <inkml:trace contextRef="#ctx0" brushRef="#br0" timeOffset="89122.0974">19731 11088 94 0,'-40'-4'38'16,"2"12"1"-16,-14 1 0 15,9 6-32-15,-4 4-2 16,7 7-2-16,8 2 0 15,8 2-2-15,9-1 1 16,11-2-1-16,9-5 0 16,9-5 0-16,9-8-1 0,6-9 0 15,5-11 0-15,5-5 0 16,-1-7 0-16,0-7 0 15,-3-1 0-15,-2 0 0 16,-4 2-1-16,-7 3 0 16,-4 7 1-16,-8 9-1 15,-10 10 0-15,0 0 0 16,-1 30 0-16,-9 5 1 15,-8 12 0-15,-3 10 0 16,-4 9 0-16,-2 3 0 16,0 2 0-16,-1-5 3 15,-2-3-3-15,1-8 3 16,-4-11-2-16,2-10 1 15,-4-9-1-15,-3-12 1 0,-5-6-3 16,-3-10-2-16,4-5-3 16,-8-20-11-16,19 10-9 15,-12-26-15-15,15-1 1 16,-2-14-3-16,15-2 2 15</inkml:trace>
  <inkml:trace contextRef="#ctx0" brushRef="#br0" timeOffset="91247.2191">18878 9850 78 0,'0'0'34'0,"0"0"-7"16,0 0 1-16,0 0-16 0,-2 24-3 15,-12-7-2-15,9 14-1 16,-6 0-2-16,3 11 0 15,-4 0-1-15,6 4 0 16,-2 3-1-16,5-2 0 16,3-2-2-16,4-5 1 15,3-8-1-15,4-5 0 16,-2-7 0-16,4-8 1 15,-1-11 0-15,1-6-1 16,-1-10 2-16,-3-6 0 16,1-9 0-16,2-2-1 15,2-5 1-15,1 1-2 16,6 1 0-16,3 7 2 15,2 6-2-15,3 6 0 0,1 11 0 16,2 8 0-16,1 9 0 16,-7 5 0-16,-4 9 0 15,-4 1 0-15,-13 4 0 16,-5 2 0-16,-13-1-1 15,-15-1 1-15,-8 1-1 16,-10-2 1-16,-12-4-1 16,2-4 1-16,0-4-1 15,5-9-1-15,13 2-2 16,6-15-4-16,32 4-21 15,-1-15-8-15,28 3-1 16,5-16-2-16</inkml:trace>
  <inkml:trace contextRef="#ctx0" brushRef="#br0" timeOffset="91668.2429">19528 10104 89 0,'13'-12'35'16,"-13"12"-1"-16,0 0-1 15,-11-13-22-15,11 13-4 16,-27 11-1-16,9 6 0 15,-6 4-2-15,0 9-1 16,-2 2-1-16,6 3 1 16,3 1-2-16,8-3 0 0,9-5-2 15,11-6 2-15,9-11-2 16,8-8 3-16,5-10-1 15,6-6-1-15,1-8 1 16,0-8-1-16,-7-1 1 16,-5-3-2-16,-9 2 2 15,-11 2-3-15,-8 6 0 16,-8 3-1-16,-8 11-1 15,-4 4-1-15,2 12-2 16,-6-7-7-16,20 15-22 16,-6-7 1-16,15 4-1 15,-5-12-1-15</inkml:trace>
  <inkml:trace contextRef="#ctx0" brushRef="#br0" timeOffset="91876.2551">19976 10105 93 0,'5'10'37'15,"-18"-3"0"-15,7 15 1 16,-18-2-23-16,6 9-11 16,-6 2-1-16,9 5 0 15,-2 0-3-15,4-1 1 16,9 0-5-16,1-12-3 15,21-3-29-15,-6-18-2 16,14-4-1-16,-1-16-3 16</inkml:trace>
  <inkml:trace contextRef="#ctx0" brushRef="#br0" timeOffset="92605.2965">20117 9951 81 0,'-19'4'39'0,"7"8"0"16,-4-10 0-16,7 11-19 15,-8-10-15-15,17-3-4 16,0 0-5-16,0 0-30 16,0 0-3-16,16-5 0 15,3 0-3-15</inkml:trace>
  <inkml:trace contextRef="#ctx0" brushRef="#br0" timeOffset="92974.3179">20371 9829 70 0,'0'0'36'0,"12"-23"-1"16,-12 23 1-16,14-26-17 16,-5 21-14-16,-9 5-1 15,0 0 1-15,0 0 0 16,1 23-1-16,-9 3 0 15,0 11 0-15,-9 11-1 16,-2 9 0-16,-5 6-2 16,0 3 1-16,-4 1-3 0,2-3 1 15,7-7-3-15,2-10 0 16,12-6-5-16,-5-23-18 15,24 0-13-15,-3-18 2 16,15-2-3-16,-3-14 0 16</inkml:trace>
  <inkml:trace contextRef="#ctx0" brushRef="#br0" timeOffset="93191.3303">20589 10088 106 0,'0'0'37'0,"-1"23"2"15,-14-6-3-15,5 12-31 16,-6 2-3-16,3 7 2 0,-4-1-3 16,1 1 0-16,3-3-2 15,3-9-2-15,10-2-6 16,0-24-26-16,0 0-4 15,22-3-1-15,2-13 2 16</inkml:trace>
  <inkml:trace contextRef="#ctx0" brushRef="#br0" timeOffset="93673.3579">20747 9922 103 0,'0'0'37'0,"0"18"1"15,0-18-4-15,2 12-28 16,-2-12-1-16,22 16 0 16,-10-8-1-16,2 6 0 15,-3 1-2-15,2 4 0 16,-4 4 0-16,-3 4 0 15,-6 5-1-15,-1 3 0 16,-7 3-1-16,-5-1 1 16,1 0-1-16,0-6 0 15,0-2-1-15,3-6 2 16,4-10-2-16,5-13 1 15,0 0 0-15,20-6-2 16,-1-14 4-16,5-4-3 16,3-4 3-16,2-2-3 0,2 0 3 15,0 4-2-15,-6 3-1 16,-3 4 3-16,-3 11-2 15,-8 6 0-15,-11 2 0 16,13 16-1-16,-8 1-1 16,-1 3 0-16,6 5-2 15,1-2-2-15,14 5-3 16,-2-12-7-16,22 13-12 15,-6-18-10-15,16 4-1 16,-7-15 1-16,8 2 3 16</inkml:trace>
  <inkml:trace contextRef="#ctx0" brushRef="#br0" timeOffset="94071.3806">21540 10205 87 0,'8'-25'37'0,"-16"-5"0"16,2 12 2-16,-17-4-28 0,8 15-1 16,-11 1-4-16,6 13 0 15,-8 3-1-15,7 10-2 16,-2 4-1-16,6 3-2 15,7-2 2-15,7-1-3 16,5-3 2-16,10-7-2 16,5-5 1-16,5-9-1 15,3-8 1-15,1-5 2 16,1-6-1-16,1-3 0 15,-4-2-1-15,-1-1 2 16,-4 5-3-16,-4 2 3 16,-1 9-2-16,-5 8-1 0,0 11 1 15,-4 12-1-15,-5 14 0 16,-4 10 1-16,-4 14-2 15,-5 10 3-15,-5 9-3 16,-4 0 3-16,-9 0-3 16,-3-7 3-16,-4-6-2 15,-2-9 0-15,-2-14-1 16,-5-14-3-16,9-5-11 15,-14-24-12-15,16 3-12 16,-10-18 2-16,9 1-3 16,-10-15 1-16</inkml:trace>
  <inkml:trace contextRef="#ctx0" brushRef="#br0" timeOffset="94580.4097">18919 10384 71 0,'-51'4'36'16,"3"-6"1"-16,11 7-1 16,1-8-17-16,20 6-15 15,2-4-1-15,14 1 0 16,19-6-1-16,22-3 0 0,25-7 2 15,24 0-2-15,23-6 2 16,32 2-1-16,23 0 0 16,24 8 0-16,18 0 0 15,16 9 0-15,9 2-1 16,12 2-3-16,8-2 3 15,5-3-1-15,0-3 0 16,-3-4 0-16,-12-3 0 16,-14-2-1-16,-21-4 0 15,-24 2 2-15,-33 2-3 16,-29 1-1-16,-36 4 0 15,-30-2 0-15,-26 7-2 16,-32 6 0-16,2-13 0 0,-27 6-2 16,-3 10-4-16,-19-15-16 15,18 13-11-15,-8-8-1 16,8 6 0-16,3-6 1 15</inkml:trace>
  <inkml:trace contextRef="#ctx0" brushRef="#br0" timeOffset="104405.9717">15215 13085 60 0,'12'-18'36'0,"-6"-5"-2"15,6 6-2-15,-16-12-23 0,8 7-4 16,-12 2 0-16,3 8-1 15,-15 9 0-15,-3 13-1 16,-12 11 1-16,-6 13-1 16,-1 7 0-16,-4 8 1 15,0 4-2-15,5 3 0 16,10-4 0-16,7-3-1 15,13-7 0-15,15-5-1 16,10-7 0-16,11-9-3 16,17-7 0-16,6-13-5 15,19 2-30-15,-6-19 1 16,10-2-2-16,-6-14-1 15</inkml:trace>
  <inkml:trace contextRef="#ctx0" brushRef="#br0" timeOffset="105079.0101">15614 13067 69 0,'-18'13'37'0,"-6"-4"-1"16,8 12 0-16,-11-6-31 15,5 12 1-15,-1-2-2 16,5 12 1-16,-3 1-1 15,6 6-2-15,5-2 0 16,6 3-1-16,7-5 1 16,10-6-3-16,7-10 1 15,6-13-1-15,10-12 1 16,6-14-1-16,2-11 1 0,-1-11 0 15,0-9-1-15,-6-4 2 16,-7-2-2-16,-9 3 2 16,-11 4-2-16,-10 5 2 15,-6 8-1-15,-9 9-1 16,-3 6 1-16,-2 12 0 15,-1 3 1-15,7 5-1 16,14-3 0-16,-6 14 1 16,17-6-1-16,11-5 1 15,8-3-1-15,9-1 1 16,4-1 0-16,1-1 0 15,0 5 0-15,-4 2 0 16,-10 7 0-16,-7 8 0 16,-9 5-1-16,-13 11 1 0,-7 2 0 15,-5 1-1-15,-3-2 0 16,0-4 0-16,3-6 0 15,7-9-1-15,4-17 2 16,15-4-1-16,7-17 0 16,8-6 1-16,5-10-1 15,4-2 1-15,2-5 0 16,-3 6 0-16,-4 4-1 15,-9 14 0-15,-5 9 1 16,-8 15-1-16,-6 13 0 16,-6 8 1-16,-2 11-2 15,-3 4 1-15,2 4-2 16,5-2-2-16,5-1-1 15,6-14-7-15,24 4-24 0,-8-20-3 16,18 1 1-16,-3-19-3 16</inkml:trace>
  <inkml:trace contextRef="#ctx0" brushRef="#br0" timeOffset="105455.0317">16810 13153 87 0,'-16'-5'38'15,"-17"-2"0"-15,5 20-1 16,-10-4-31-16,-3 12-1 15,-1 5-1-15,3 10-1 16,3 3-1-16,6 5 0 16,10 0 0-16,12-4-2 15,12-7 1-15,14-13-1 0,18-14 0 16,12-15 1-16,9-19-1 15,11-15 1-15,1-16-1 16,2-12 1-16,-4-7-1 16,-10-3 1-16,-12 2-1 15,-10 1 1-15,-7 10-1 16,-15 8 0-16,-7 17 0 15,-8 17 0-15,2 26 0 16,-24 5 0-16,3 28 0 16,-2 20 0-16,-2 13-1 15,2 9 1-15,3 7-3 16,4 0-1-16,9-2-3 15,0-20-12-15,28 6-15 16,-10-27-6-16,16-4-1 16,-3-22 1-16</inkml:trace>
  <inkml:trace contextRef="#ctx0" brushRef="#br0" timeOffset="106132.0705">17172 13214 91 0,'8'18'39'15,"-8"-18"-1"-15,35 25-1 16,-10-23-33-16,13-3-2 16,4-8 1-16,3-2-2 15,2-5 0-15,-4-1 0 16,-9-4-1-16,-6 0 0 15,-13 0 0-15,-11 2 0 0,-14 0 0 16,-10 7 0-16,-12 1 0 16,-5 8 0-16,-6 6 0 15,-2 10 1-15,-1 8-1 16,1 9 1-16,5 5 0 15,8 6-1-15,10 0 1 16,13-1-1-16,10-6 0 16,15-7 0-16,14-10 1 15,14-12-2-15,7-11 1 16,8-8 2-16,2-10-2 15,1-4 1-15,-5-4-1 16,-4-3 1-16,-9 2-1 16,-9 2 1-16,-10 6-1 15,-7 4 0-15,-9 9 0 0,-9 12 0 16,0 0 1-16,-11 26-1 15,-4 4 0-15,-2 10 0 16,-2 5-1-16,2 2 1 16,5-3-1-16,4-6 1 15,12-11 0-15,9-13-1 16,9-18 1-16,9-14 1 15,5-13 1-15,7-13 0 16,1-7-1-16,3-5 1 16,-4 1-1-16,-2 2 1 15,-11 11 0-15,-1 10-2 16,-11 18 1-16,-18 14-1 15,9 19 1-15,-16 16-1 0,-4 15-1 16,-4 5 0-16,4 9-2 16,1-4-3-16,9 4-8 15,-3-26-8-15,28 5-10 16,-4-27-9-16,21-9-2 15,2-20 2-15</inkml:trace>
  <inkml:trace contextRef="#ctx0" brushRef="#br0" timeOffset="106781.1076">18590 13082 75 0,'0'0'38'0,"-15"-18"-3"15,15 18 0-15,-29 0-29 16,2 9-1-16,-5 0-1 16,0 8 0-16,-5-1-1 15,5 2 0-15,1-1-1 16,7 0-1-16,8-6 1 15,16-11-1-15,-3 11-1 16,14-11 0-16,10-3 1 16,7 2-1-16,4 1 0 15,0 2 0-15,-1 6 0 16,-4 10 0-16,-9 4 1 15,-7 7-2-15,-11 4 2 0,-13 2-2 16,-5 0 1-16,-5 0 0 16,-2-3 0-16,-4-8-1 15,6-5-1-15,2-11-4 16,16 2-16-16,-8-21-14 15,22-3-3-15,-4-14-1 16,23-1 0-16</inkml:trace>
  <inkml:trace contextRef="#ctx0" brushRef="#br0" timeOffset="106982.1191">18933 13092 71 0,'0'0'39'15,"1"31"0"-15,-22-9 1 16,6 24-18-16,-14-8-19 15,-1 3 0-15,1 3-2 16,1-1-1-16,6-4-2 16,6-8-2-16,20-2-7 15,-4-29-26-15,25 2-2 16,-2-22 0-16,20-9-2 15</inkml:trace>
  <inkml:trace contextRef="#ctx0" brushRef="#br0" timeOffset="107417.144">19084 12944 90 0,'5'35'40'16,"-5"-5"2"-16,9 7-1 15,-13-2-33-15,15-5-4 16,-1-2 0-16,-1 2 0 15,-7-2-2-15,0 4 0 16,-6-3-1-16,-2 0-1 16,-3-4 0-16,-1-4-1 15,0-2 1-15,3-7 0 16,7-12-1-16,0 0 1 15,8-28 0-15,11 4 0 16,5-10 0-16,5-2 0 16,3-8 0-16,2 0 1 15,0 4-1-15,-4 4 0 0,-2 9 0 16,-9 12-1-16,-5 12 1 15,-14 3 0-15,12 30-1 16,-12 1 1-16,2 7-2 16,-2 6 0-16,4 4 0 15,2-5-2-15,12 0-1 16,2-13-2-16,21 2-6 15,-7-23-8-15,23 7-5 16,-10-23-11-16,10-2-2 16,-5-16 2-16,5-3 2 15</inkml:trace>
  <inkml:trace contextRef="#ctx0" brushRef="#br0" timeOffset="107861.1694">19915 13095 66 0,'-15'-18'39'16,"0"17"0"-16,-18-2 0 0,9 22-13 15,-18-5-18-15,9 10-3 16,-1 3-2-16,5 7-1 15,5-1 0-15,5-2-1 16,14-3 0-16,5-4 0 16,11-8-1-16,10-4 0 15,6-12 0-15,3-9 0 16,5-5 1-16,4-7 0 15,-4-4-1-15,3-4 1 16,-3-4-1-16,-4 1 0 16,-3 6 0-16,-3 2 0 15,-6 9-1-15,-6 5 1 16,-4 13 0-16,-8 11 0 15,-2 17-1-15,-8 14 1 0,-8 16-1 16,-1 18 1-16,-7 12 0 16,0 8 0-16,-5 1-1 15,-1 4 1-15,-3-12-1 16,4-9 1-16,-1-13 0 15,4-21-1-15,-2-16 0 16,3-14-1-16,2-18 1 16,1-14-1-16,0-9 0 15,-3-10-3-15,9-4-8 16,-14-22-7-16,19 16-9 15,-15-16-9-15,11 10-3 16,-3-7 1-16</inkml:trace>
  <inkml:trace contextRef="#ctx0" brushRef="#br0" timeOffset="113847.5118">5846 12816 41 0,'16'-8'36'16,"-6"-2"0"-16,-2-9-1 15,3 4-12-15,-7-11-20 16,-2-3 0-16,-2-2 0 15,-1 2 1-15,-9 0-1 16,-7 6 2-16,-6 2-1 16,-7 13 0-16,-8 6-1 15,-4 12 1-15,-8 11-2 16,-2 16 0-16,-5 11-1 0,3 16 0 15,2 10-1 1,4 9 1-16,7 8-1 0,6 6 0 16,7-1 0-16,12-1 0 15,8-6-3-15,5-12 0 16,16-12-3-16,-2-25-8 15,16-7-26-15,-5-25 1 16,9-9-2-16,-13-22 2 16</inkml:trace>
  <inkml:trace contextRef="#ctx0" brushRef="#br0" timeOffset="114019.5216">5232 13235 79 0,'-22'0'40'15,"2"-3"0"-15,20 3 0 0,0 0-37 16,16 10-2-16,14-15-1 15,11-2-3-15,15 5-4 16,-6-9-31-16,24 7 0 16,-8-10-1-16,8 8 0 15</inkml:trace>
  <inkml:trace contextRef="#ctx0" brushRef="#br0" timeOffset="114385.5424">5957 13104 73 0,'-16'-3'39'15,"16"3"-1"-15,-22 13 1 16,13 3-34-16,-2 6-1 0,3 10-1 16,1 5-1-16,0 6 0 15,0 4 0-15,4 0-1 16,0-2 0-16,1-5 0 15,0-5 0-15,1-11-1 16,3-11 1-16,-2-13 0 16,9-10 0-16,1-14-1 15,1-10 0-15,2-8 1 16,0-5 0-16,0-6 0 15,-1 3 0-15,-1 4 0 16,-3 8-1-16,-2 8 1 16,-2 10 0-16,3 7-2 15,5 8 0-15,4 4-2 16,12 7-2-16,3-8-4 0,24 10-27 15,-8-13-4-15,13 6 0 16,-4-12-2-16</inkml:trace>
  <inkml:trace contextRef="#ctx0" brushRef="#br0" timeOffset="114779.5651">6381 13231 78 0,'-14'34'41'0,"2"-11"-2"15,12 3 1-15,3-14-35 16,21-4-2-16,9-13 0 16,11-6-1-16,2-7 0 15,9-5-1-15,-2-8 0 0,-2 1-1 16,-8-3 1-16,-14 3-1 15,-10 1 0-15,-13 7 0 16,-12 6 0-16,-12 8 0 16,-13 7 1-16,-12 11 0 15,-7 10 0-15,-1 9 1 16,-2 9-1-16,3 1 0 15,6 5 0-15,11-1 0 16,10 0 0-16,14-4-1 16,16-3 0-16,14-8-1 15,16-5-2-15,6-12-5 16,24 10-17-16,-6-23-17 15,10 1 0-15,-4-17-2 16,7 0 1-16</inkml:trace>
  <inkml:trace contextRef="#ctx0" brushRef="#br0" timeOffset="115153.5865">6920 13262 66 0,'-21'22'43'0,"1"-9"-3"16,20 2 2-16,0-15-24 15,26-9-13-15,9-1-2 16,12-6-2-16,9-1 1 16,5-6-2-16,-1-6 0 15,-6 1 1-15,-7 1-1 16,-10 1 0-16,-12 2-1 0,-12 3 1 15,-17 2 0-15,-12 5 0 16,-11 6 0-16,-8 7 1 16,-10 10 0-16,-7 8 0 15,-9 11 0-15,-1 12 1 16,7 5 0-16,6 6-1 15,8 1 0-15,11 0 0 16,19-7 0-16,18-8-1 16,20-10-1-16,16-13-3 15,19-6-3-15,4-20-10 16,30 4-23-16,-6-20-2 15,18-1-3-15,-5-12 2 16</inkml:trace>
  <inkml:trace contextRef="#ctx0" brushRef="#br0" timeOffset="115694.6174">7550 13195 56 0,'-11'9'41'15,"0"-11"-1"-15,11 2 2 16,15-7-20-16,20 4-18 15,4-7 0-15,16 2-1 16,2-4 0-16,6 3-1 16,-5 0 0-16,-1 2-1 15,-11 6-1-15,-16 7 2 16,-16 8-2-16,-19 9 1 15,-14 6-1-15,-13 5 0 16,-10 5 1-16,-11 3-1 16,-4 3 0-16,1 0 0 15,3-3 0-15,7-5 0 0,7-4 1 16,13-4 0-16,15-6-1 15,17-9 1-15,18-8-1 16,13-10 0-16,14-6-1 16,12-9-2-16,8-1-2 15,-2-16-7-15,13 14-20 16,-21-15-9-16,-5 11-1 15,-21-4-1-15</inkml:trace>
  <inkml:trace contextRef="#ctx0" brushRef="#br0" timeOffset="115882.6282">7681 13404 63 0,'-24'13'41'16,"6"-13"1"-16,18 0-1 15,26-15-20-15,4 5-18 16,19-3-1-16,11-2-2 15,8 7-6-15,-2-18-21 16,20 14-15-16,-5-10 1 16,14 3-2-16</inkml:trace>
  <inkml:trace contextRef="#ctx0" brushRef="#br0" timeOffset="116234.6483">8377 13142 59 0,'1'26'42'0,"-12"-4"-1"16,-2 16 1-16,-15-13-22 15,-9 24-17-15,0 1-1 16,5 4 0-16,3 1-1 0,4-7-3 16,10-8-1-16,10-21-5 15,27-5-32-15,-2-22 0 16,19-7-2-16,0-22 2 15</inkml:trace>
  <inkml:trace contextRef="#ctx0" brushRef="#br0" timeOffset="117119.6989">8543 12941 60 0,'-19'-10'41'0,"5"17"0"16,-9 0 0-16,9 19-16 15,-4-10-22-15,5 2-1 16,7-2 0-16,8 3-1 15,6-3 0-15,7-2 0 0,10 0-1 16,4 1 1-16,1 1-1 16,3 1 1-16,-1 6-1 15,-8 6 1-15,-4 4 0 16,-6 5-1-16,-13 5 1 15,-4 2 0-15,-9 0 0 16,-2-3-1-16,0-7 1 16,3-7-1-16,3-13 0 15,8-15 1-15,0 0 0 16,31-32-1-16,-1-5 1 15,7-6 0-15,6-6-1 16,7-5 1-16,-2 5-1 16,0 9 1-16,-5 7-1 15,-7 12 0-15,-6 16 1 0,-7 13-1 16,-10 14-1-16,-5 4 0 15,-4 12 0-15,0 1-1 16,1 5 0-16,-1-6-2 16,11-2 0-16,3-12-2 15,11-4 0-15,1-17-2 16,15 2-5-16,-14-23-4 15,18 4 4-15,-14-17 3 16,0-2 6-16,-7-5 3 16,-7-3 1-16,-7 4 4 15,-14-8 6-15,5 17 6 16,-23-9-2-16,8 21-3 15,-14 2-3-15,-1 17-1 16,-11 6-1-16,5 16-1 0,-5 11-1 16,1 7-1-16,5 4-1 15,7 2-1-15,9-5 0 16,12-4 0-16,11-11 0 15,11-14-1-15,9-13 0 16,10-13 1-16,4-14-1 16,3-6 1-16,-2-8-1 15,-1-4 0-15,-3 1-1 16,-8 4 1-16,-6 9-1 15,-8 9 1-15,-4 15-1 16,-14 5 0-16,8 34 0 16,-17 8 0-16,-3 22 1 15,-5 12-1-15,-1 13 1 16,-7 7-1-16,-3 6 1 15,-2-3 0-15,-6-4-1 0,-2-10 1 16,-3-15 0-16,1-14 0 16,-2-16 0-16,2-13-1 15,0-15 0-15,1-15-3 16,6-9-2-16,-6-27-10 15,23 0-15-15,-13-28-9 16,15-9-3-16,0-19 0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8:59.7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 818 59 0,'0'0'36'15,"0"0"-1"-15,0 0 1 16,0 0-26-16,40-62-1 15,-40 62 0-15,0 0-3 16,0 0-1-16,0 0-1 16,0 0-2-16,0 0 1 15,24 86-1-15,-30-25 0 16,11 43-2-16,-2 10 2 15,-3 7-2-15,5 1 0 16,-19-35-2-16,14 0-1 16,1-16-5-16,-4-28-25 0,11-15-5 15,-5-14 1-15,-3-14 0 16</inkml:trace>
  <inkml:trace contextRef="#ctx0" brushRef="#br0" timeOffset="668.0382">855 1034 104 0,'0'0'42'0,"-56"-75"-2"16,56 75 0-16,-39-61-37 15,39 61 0-15,0 0-2 0,0 0-1 16,31-61 1-16,-31 61-1 16,75-18 0-16,-23 9-2 15,6-3 0-15,4 3-3 16,7 0 0-16,-3-2-3 15,6 0-4-15,-6-1-5 16,7 4-2-16,-13-2 1 16,7 3 0-16,-18 0 3 15,2 2 5-15,-51 5 6 16,66-8 6-16,-66 8 5 15,0 0 4-15,49-4 4 16,-49 4 1-16,0 0 1 16,0 0-4-16,0 0-3 15,0 0-2-15,0 0 1 16,22 72-3-16,-22-72-1 0,-1 67-1 15,-6-4-1-15,7 35-1 16,1 12 1-16,-11 6-2 16,5 2 1-16,-27-38-2 15,16-2 1-15,7-24-1 16,14-25 1-16,7-15 0 15,11-19 0-15,9-19 1 16,7-7-1-16,-39 31 1 16,46-46 0-16,-46 46 1 15,48-59-4-15,-48 59 2 16,49-61-1-16,-49 61 0 15,39-57 0-15,-39 57 1 16,0 0-2-16,49-57 1 16,-49 57 2-16,17-15-1 0,-5 25-2 15,-3 17-1-15,-1 17-2 16,0 10-4-16,1-5-6 15,16 2-26-15,-1-13-1 16,17-13 0-16,-8-14 1 16</inkml:trace>
  <inkml:trace contextRef="#ctx0" brushRef="#br0" timeOffset="1027.0588">2528 1323 105 0,'0'0'38'15,"0"0"3"-15,0 0-2 0,0 0-34 16,0 0-2-16,0 0 0 16,41-48 0-16,-41 48 0 15,0 0-3-15,63-19 1 16,-63 19-2-16,53-20 0 15,-53 20 1-15,46-30-1 16,-46 30-1-16,0 0 1 16,0 0 1-16,42-63 1 15,-42 63 1-15,0 0 0 16,0 0 0-16,-28-5 0 15,-18 41 2-15,-12 13-3 16,9 15 2-16,10 6-3 16,14-18 0-16,39 8-4 0,33-16-3 15,44-33-34-15,3-16-1 16,23-11-1-16,-59 3 0 15</inkml:trace>
  <inkml:trace contextRef="#ctx0" brushRef="#br0" timeOffset="6535.3736">3887 902 80 0,'0'0'37'15,"12"-60"0"-15,-12 60 2 16,11-56-35-16,-11 56 2 16,0 0-2-16,17-64 0 15,-17 64 0-15,0 0-1 16,0 0-1-16,0 0 0 15,0 0 0-15,0 0-1 16,25 55 1-16,-25 16-2 16,11 40 1-16,-2 21-2 15,2 11 3-15,-12-9-2 16,5-2 0-16,-2-21-1 15,2-25-3-15,-3-29 0 16,3-28-6-16,18-19-27 16,-3-18-3-16,17-15 2 15,-4-22-2-15</inkml:trace>
  <inkml:trace contextRef="#ctx0" brushRef="#br0" timeOffset="6955.3978">4528 988 96 0,'27'-62'38'0,"-27"62"2"16,0 0-2-16,0 0-34 15,0 0-1-15,0 0 1 16,0 0-1-16,-46 40 1 15,25-14-2-15,-43 54 2 16,-13 1-3-16,8-2 1 0,1-7-1 16,5-22-1-16,15-3-1 15,23-12 2-15,31-24-1 16,12-7 0-16,12-9 1 15,6-3 0-15,6-2 0 16,1 0-1-16,-2 1 1 16,2 2-1-16,-6 8 1 15,-2 9 0-15,-5 6-1 16,-2 6 0-16,-4 4 0 15,3 2 1-15,2 2-2 16,1-4 0-16,6-3-1 16,5-6-2-16,5-7-2 15,1-18-15-15,12 0-17 16,-9-11-2-16,8-3 1 0,-10-8-1 15</inkml:trace>
  <inkml:trace contextRef="#ctx0" brushRef="#br0" timeOffset="7182.4108">5107 1307 110 0,'0'0'40'0,"-3"-50"1"16,3 50-1-16,-14-4-36 15,4 19-1-15,2 18 0 16,-1 14-3-16,7 6 1 15,-6 5-1-15,5 1 1 16,-2-3-3-16,2-8 0 16,9-12-4-16,-1-20-11 15,15-8-21-15,0-19-2 0,13-12 0 16,-6-16 0-16</inkml:trace>
  <inkml:trace contextRef="#ctx0" brushRef="#br0" timeOffset="7351.4205">5263 1089 113 0,'0'0'40'16,"-28"-87"-1"-16,28 87 0 16,-26-68-39-16,26 68-4 15,-22-55-7-15,22 55-27 16,0 0-1-16,0 0 0 0,0 0 0 15</inkml:trace>
  <inkml:trace contextRef="#ctx0" brushRef="#br0" timeOffset="7752.4432">5590 1019 105 0,'0'0'40'0,"42"49"1"16,-19 14-2-16,-14 10-31 15,-17-2-3-15,-13-7-1 16,-2 0-3-16,8-3 2 15,0-7-3-15,7-12 1 16,3-8-1-16,3-11 1 16,7-9-1-16,-5-14 1 15,27-10-1-15,-2-14 0 0,6-13 1 16,-31 37 0-16,37-49 1 15,-37 49 0-15,52-63-2 16,-52 63 0-16,52-71 0 16,-52 71 0-16,55-65 0 15,-55 65 0-15,46-53 0 16,-46 53 0-16,0 0 0 15,82-44 0-15,-57 55 0 16,-8 18 0-16,-18 23 0 16,-3 18 0-16,-6 6 0 15,2 4 0-15,1-7-9 16,3-18-9-16,20-2-17 15,-13-20-6-15,16-4 0 16,-7-20-1-16</inkml:trace>
  <inkml:trace contextRef="#ctx0" brushRef="#br0" timeOffset="8197.4687">6410 1294 121 0,'0'0'42'0,"11"-17"0"16,-11 17-2-16,14 16-37 16,-6 4-1-16,10 6 0 15,0-11-1-15,28-6 1 16,-46-9-2-16,60-1 0 0,-60 1 0 15,64-11 0-15,-64 11 0 16,71-17 0-16,-71 17 0 16,58-27 0-16,-58 27 0 15,48-34 0-15,-48 34 0 16,0 0 0-16,26-50 0 15,-26 50 0-15,0 0 0 16,0 0 0-16,-97-12 0 16,33 35 0-16,-19 17 0 15,8 17 0-15,0 8 0 16,23 9 0-16,19-5 0 15,39-11 0-15,30-24 0 16,24-15 0-16,25-13 0 16,14-22-15-16,31-7-13 15,-11-14-11-15,17-6-3 0,-74 17 0 16,3-2 0-16</inkml:trace>
  <inkml:trace contextRef="#ctx0" brushRef="#br0" timeOffset="8506.4864">7587 793 116 0,'0'0'43'0,"0"0"0"15,0 0-3-15,0 0-35 16,0 0-3-16,0 0 0 16,-48 37 0-16,48-37 0 15,-27 71-2-15,13 24 0 16,13 10 0-16,-10 16 0 15,-2-5 0-15,1-8-3 16,7-8-1-16,4-18-5 16,-1-47-14-16,17-9-15 15,-13-15-4-15,10-10 1 16,-8-11-1-16</inkml:trace>
  <inkml:trace contextRef="#ctx0" brushRef="#br0" timeOffset="8754.5007">7400 1355 124 0,'0'0'43'0,"0"0"0"16,-48-51-1-16,48 51-39 15,0 0-3-15,0 0 0 16,0 0 0-16,0 0 0 15,68-36 0-15,-68 36 0 16,66-5-2-16,-66 5-1 16,84-16-3-16,-84 16-3 15,97-21-15-15,-97 21-15 16,93-35-3-16,-93 35 2 15,82-29 0-15</inkml:trace>
  <inkml:trace contextRef="#ctx0" brushRef="#br0" timeOffset="8925.5105">7954 1130 101 0,'0'0'39'0,"46"35"2"16,-46 12-1-16,-17 8-29 15,-2 5-4-15,-4 6-4 16,6 7 0-16,3-15-3 16,9 0 1-16,0-16-3 15,4-12-2-15,11-10-4 16,-10-20-19-16,27-9-13 15,-7-13-1-15,14-4 0 16,-2-17 1-16</inkml:trace>
  <inkml:trace contextRef="#ctx0" brushRef="#br0" timeOffset="9083.5196">8153 1099 117 0,'-20'-89'43'0,"20"89"1"15,-30-77-4-15,30 77-39 16,-29-66-27-16,29 66-13 15,0 0-4-15,0 0 1 16,-60-52-3-16</inkml:trace>
  <inkml:trace contextRef="#ctx0" brushRef="#br0" timeOffset="9609.5496">8725 1228 97 0,'0'0'37'0,"0"0"-6"16,0 0 1-16,51-43-20 15,-51 43-2-15,0 0-2 16,0 0-1-16,0 0-2 16,-71-20 0-16,57 31-1 15,-63 23-1-15,2 12 1 16,0 7-4-16,4-2 0 15,21 9 0-15,32 8 0 16,29-11 0-16,36-20-2 16,26-15-3-16,12-23-6 15,30-8-18-15,-9-16-12 16,21-9-2-16,-66 10 0 0,8-2 2 15</inkml:trace>
  <inkml:trace contextRef="#ctx0" brushRef="#br0" timeOffset="10217.5844">10028 1019 95 0,'-9'-76'38'15,"9"76"2"-15,0 0-6 16,0-64-27-16,0 64-1 15,0 0-1-15,0 0-1 16,0 0-1-16,0 0 1 16,0 0-1-16,-10 48-2 15,5 35 1-15,-12 16-2 16,-1 20 1-16,-18-8-1 15,8 4 0-15,0-8-3 16,10-17 1-16,17-39-4 16,0-22-5-16,17-8-25 15,-16-21-5-15,23-4 1 0,-14-18-1 16</inkml:trace>
  <inkml:trace contextRef="#ctx0" brushRef="#br0" timeOffset="10863.6214">9770 1107 112 0,'-44'-75'42'0,"44"75"0"15,-33-69 0-15,33 69-40 16,0 0 0-16,4-69-1 15,-4 69 1-15,46-23-2 16,-46 23 1-16,75-15-2 0,-75 15-2 16,100-14-1-16,-42 5-1 15,3 1-4-15,9-2-2 16,-7 1-6-16,10 0 0 15,-11 0 1-15,5-1 5 16,-11 3 6-16,-2 2 3 16,-54 5 5-16,85-8 5 15,-85 8 6-15,58-4 1 16,-58 4 0-16,0 0-4 15,52 8-4-15,-52-8-1 16,0 0-3-16,0 0 0 16,7 64 1-16,-7-64-1 15,-18 90 1-15,-1-5-2 0,-6 14 0 16,-1 5 0-16,2 4 1 15,-10-29-2-15,14-3-1 16,4-22 0-16,15-17 0 16,5-20 1-16,11-14-1 15,10-15 0-15,6-13 1 16,4-11 1-16,-35 36-2 16,0 0 0-16,62-68 0 15,-62 68 0-15,43-52 0 16,-43 52 0-16,38-46 0 15,-38 46 0-15,58-45 0 16,-38 37 0-16,-6 17 0 16,-6 15 0-16,-3 14 0 15,-10 12 0-15,8 9 0 0,2-4-4 16,12-8 0-16,14-9-7 15,0-16-5-15,23-7-17 16,-11-15-9-16,12-8 2 16,-10-11-2-16</inkml:trace>
  <inkml:trace contextRef="#ctx0" brushRef="#br0" timeOffset="11239.6429">11241 1340 91 0,'-22'-18'41'16,"22"18"1"-16,-16-11-1 15,16 11-19-15,26 19-19 16,18-15 0-16,-44-4-1 16,64 0 0-16,-64 0 0 0,71-7-1 15,-71 7 1-15,76-14-2 16,-76 14 3-16,68-21-3 15,-68 21 0-15,55-22 0 16,-55 22 0-16,0 0 0 16,0 0 0-16,0 0 0 15,0 0 0-15,-14-40 0 16,-40 52 0-16,-11 13 0 15,-12 9 0-15,7 13 0 16,7 5 0-16,29 3 0 16,26-6 0-16,44-19 0 15,22-11-5-15,14-16-1 16,22-3-9-16,-5-22-14 15,21-1-11-15,-14-7 0 0,5-5-2 16,-101 35 2-16</inkml:trace>
  <inkml:trace contextRef="#ctx0" brushRef="#br0" timeOffset="11876.6793">12077 1327 125 0,'28'-53'42'16,"-40"45"1"-16,-18 7-6 16,-11 13-33-16,-10 12-2 15,0 17 0-15,-3 2-2 16,20 8 0-16,6-2 0 15,26-6 0-15,8-3 0 16,15-12 0-16,9-10 0 16,13-11 0-16,5-11 0 15,3-14 0-15,1-10 0 0,-3-7 0 16,-49 35 0-16,47-48 0 15,-47 48 0-15,30-58 0 16,-30 58 0-16,19-58-2 16,-19 58 0-16,0-56 1 15,0 56-1-15,0 0-1 16,-19-57-1-16,19 57-1 15,0 0-5-15,0 0-4 16,-10-46-15-16,10 46-6 16,0 0 17-16,0 0 8 15,0 0 6-15,0 0 4 16,50-2 5-16,-50 2 8 15,0 0 14-15,66 23 8 16,-24-6-17-16,4 4-6 16,-20 3-5-16,-16 14-2 0,-19 4-2 15,2 5 0-15,-5 0-3 16,0-3 2-16,3-1-2 15,1-4 0-15,2-7 0 16,6-11 1-16,3-9 0 16,-3-12-1-16,24-14 1 15,-5-7 0-15,1-11 0 16,1-11 0-16,-21 43 2 15,29-55-3-15,-29 55 0 16,25-66 0-16,-25 66 0 16,28-62 0-16,-28 62 0 15,21-61 0-15,-21 61 0 0,30-49 0 16,-30 49-7-16,0 0-9 15,57-61-13-15,-57 61-8 16,53-45-5-16,-53 45-2 16,66-23 4-16</inkml:trace>
  <inkml:trace contextRef="#ctx0" brushRef="#br0" timeOffset="12364.7072">13145 1200 117 0,'-19'32'42'15,"-24"6"1"-15,-7-5-5 16,-5 9-32-16,14 5-1 16,-2 0-3-16,26-8 0 0,5-6-2 15,10-3 0-15,7-8 0 16,13-7 0-16,8-11 0 15,9-8 0-15,8-10 0 16,6-8 0-16,1-9 0 16,3-9 0-16,-53 40 0 15,59-43 0-15,-59 43 0 16,52-51 0-16,-52 51 0 15,54-42 0-15,-54 42 0 16,0 0 0-16,58-48 0 16,-37 48 0-16,-7 20 0 15,-12 20 0-15,-12 18-2 16,-10 23 1-16,-13 14 0 15,-1 9 0-15,-9-6 0 0,-4 0 0 16,-2-9 0-16,-2-5-1 16,1-12 2-16,-2-10 0 15,0-18 0-15,2-5-1 16,3-20 0-16,0-6 0 15,6-10-3-15,-3-18-7 16,17 1-12-16,-16-28-7 16,22 0-7-16,-6-19-4 15,8-9-2-15,0-13 1 16</inkml:trace>
  <inkml:trace contextRef="#ctx0" brushRef="#br0" timeOffset="14309.8185">14509 1297 41 0,'55'-31'35'15,"-55"31"1"-15,0 0 1 16,0 0-15-16,0 0 2 16,0 0-17-16,0 0 0 0,20-26-1 15,-47 34-1-15,-6 11 0 16,-16 7-2-16,-1 9 1 15,-6 3-1-15,8 10-1 16,9-6-1-16,24 2 0 16,8-5-1-16,15-4 1 15,11-6-1-15,13-8 0 16,8-11 0-16,5-10 1 15,6-8 0-15,-1-13 0 16,-1-6 0-16,-9-7 0 16,-6-9 1-16,-12-2-2 15,-22 45 1-15,15-47-1 16,-15 47 0-16,-2-49-1 0,2 49-1 15,0 0-1-15,-13-65-2 16,13 65-5-16,0 0-28 16,-6-52-3-16,6 52 0 15,0 0 0-15</inkml:trace>
  <inkml:trace contextRef="#ctx0" brushRef="#br0" timeOffset="14707.8412">15543 893 101 0,'18'-70'39'0,"-18"70"2"16,3-68-3-16,-3 68-34 15,-12-62 0-15,12 62 0 16,0 0-1-16,-45-66 0 15,45 66 0-15,-50-17-1 16,50 17-1-16,-57 10 0 16,57-10 0-16,-67 38 0 15,67-38 0-15,-64 73 0 16,-2 6-1-16,13 43 0 15,7 9-1-15,16 5-1 0,7-18-1 16,17-18-2-16,15-23-5 16,-1-25-28-16,12-24-2 15,-11-16 1-15,4-14-2 16</inkml:trace>
  <inkml:trace contextRef="#ctx0" brushRef="#br0" timeOffset="14882.8512">15051 1294 94 0,'0'0'43'15,"0"0"-1"-15,-29-56 0 16,29 56-15-16,0 0-24 16,0 0-3-16,21-51-2 15,-21 51-7-15,48-38-31 16,-48 38-2-16,73-21 0 0,-27 20-3 15</inkml:trace>
  <inkml:trace contextRef="#ctx0" brushRef="#br0" timeOffset="15919.9106">16573 935 85 0,'0'0'37'0,"0"0"1"15,0 0-2-15,20-61-32 16,-20 61 0-16,0 0 1 16,0 0-1-16,0 0 0 15,0 0 0-15,0 0-1 16,0 0 0-16,-20 68 0 15,-5 13-2-15,0 17 1 16,-5 11-1-16,0-7 1 16,1-4-2-16,8-5 1 15,0-14-1-15,9-40 1 16,6-19 0-16,6-20-1 0,10-21 1 15,9-15-1-15,4-15 1 16,-23 51 0-16,25-64 0 16,-25 64 0-16,40-81 0 15,-40 81-2-15,30-95 3 16,-12 49-3-16,1 0 2 15,-19 46-1-15,28-105-1 16,-28 105 0-16,25-87 1 16,-25 87-1-16,19-71 0 15,-19 71 1-15,0 0-1 16,39-56 1-16,-39 56 0 15,0 0 1-15,0 0 0 0,63 16 0 16,-63-16 1-16,0 0-1 16,73 45 0-16,-73-45 0 15,68 21-1-15,-68-21-1 16,83 7 1-16,-83-7 1 15,90-13-1-15,-90 13-2 16,89-30 2-16,-89 30 1 16,83-42 0-16,-83 42 0 15,70-47-1-15,-70 47 1 16,56-38-1-16,-56 38-1 15,0 0 2-15,0 0 0 16,53 12-1-16,-33 29 0 16,-37 33-1-16,0 22 1 15,-5 6-3-15,4 9 1 16,6-23-5-16,13-16-3 0,23-20-24 15,2-27-7-15,20-12 1 16,-2-17 0-16</inkml:trace>
  <inkml:trace contextRef="#ctx0" brushRef="#br0" timeOffset="16398.938">17882 1279 70 0,'60'-49'40'0,"-60"49"0"16,0 0 0-16,37-46-11 15,-37 46-24-15,0 0 1 16,0 0-1-16,0 0-1 16,0 0-1-16,-51-52 1 0,51 52-2 15,-33 20-1-15,-38 9 1 16,0 12-2-16,8 9 0 15,-6-7 0-15,22 7 0 16,12-6-2-16,27-7 3 16,27-21-2-16,12-11 1 15,9-13 0-15,9-8 0 16,-49 16 1-16,57-27-1 15,-57 27 2-15,54-37-1 16,-54 37 1-16,60-41-2 16,-60 41 0-16,50-48 0 15,-50 48 0-15,47-42 0 16,-47 42 0-16,0 0 0 15,0 0 0-15,41-36 0 0,-41 36 0 16,20 24 0-16,-21 8-3 16,2 15 2-16,-4 3-2 15,6 3 1-15,9-5-2 16,7-25-1-16,21-14-3 15,-1-25-6-15,-39 16-18 16,66-31-10-16,-66 31 3 16,74-56-2-16</inkml:trace>
  <inkml:trace contextRef="#ctx0" brushRef="#br0" timeOffset="16608.95">18721 728 111 0,'31'-60'40'0,"-31"60"1"0,0 0-8 15,0 0-30-15,0 0 0 16,-17 72-2-16,-12 38 1 16,-12 26-4-16,4 5 1 15,2-4-5-15,2-37-2 16,21-13-31-16,-6-25 0 15,11-25-1-15,-7-19-1 16</inkml:trace>
  <inkml:trace contextRef="#ctx0" brushRef="#br0" timeOffset="16813.9617">18464 1277 116 0,'-12'-49'41'15,"12"49"2"-15,0 0-2 16,9-58-38-16,-9 58-2 15,0 0-4-15,57-76-1 16,-57 76-3-16,76-34-5 16,-76 34-28-16,98-29-2 15,-44 9 1-15,10-3-1 16</inkml:trace>
  <inkml:trace contextRef="#ctx0" brushRef="#br0" timeOffset="17052.9754">19381 643 85 0,'51'-66'40'15,"-51"66"0"-15,0 0 2 16,0 0-19-16,0 0-20 16,-51 18 1-16,51-18-1 15,-51 70 0-15,14 11 0 16,-23 37-3-16,1 9 1 15,1 4-2-15,9 2 1 16,4-33-4-16,17-9-1 16,18-23-6-16,5-29-23 15,21-10-7-15,-16-29 0 16,28 9 0-16</inkml:trace>
  <inkml:trace contextRef="#ctx0" brushRef="#br0" timeOffset="17269.9878">19000 1317 96 0,'0'0'41'0,"-43"-64"1"16,43 64 0-16,0 0-19 16,-15-51-20-16,15 51-1 15,0 0-1-15,0 0 0 16,66-53-1-16,-66 53-3 15,71-22-2-15,-71 22-8 16,81-4-27-16,-27 0-3 16,-3 1 1-16,6 0-1 15</inkml:trace>
  <inkml:trace contextRef="#ctx0" brushRef="#br0" timeOffset="17675.011">19647 1113 105 0,'-54'57'40'15,"54"-57"0"-15,-14 21-1 16,14-21-35-16,0 0 0 16,0 0 0-16,0 0-1 15,0 0-1-15,57 31 0 16,-57-31 0-16,58-5-1 15,-58 5 1-15,60-22-2 16,-60 22 1-16,58-33-2 16,-58 33 0-16,0 0-1 0,57-57 0 15,-57 57 0 1,0 0 2-16,0 0 1 0,0 0-1 15,-49-49 2-15,49 49 0 16,-74 19 1-16,-3 12-2 16,2 17 2-16,3 9-3 15,17 5 0-15,18-3-1 16,35-4 1-16,27-13-2 15,26-18 1-15,10-14-2 16,4-7-1-16,8-7-3 16,-7-17-7-16,-66 21-23 15,80-27-4-15,-80 27 2 16,72-39-2-16</inkml:trace>
  <inkml:trace contextRef="#ctx0" brushRef="#br0" timeOffset="18030.0313">20231 1192 110 0,'20'0'39'0,"-19"19"1"15,-11 13-3-15,-14 20-33 16,-9 6-1-16,-10 10-1 16,15-13 0-16,11-5 0 15,5-10-1-15,8-8-1 16,0-10 1-16,8-9-1 15,-4-13 0-15,14 0 1 16,-5-13-1-16,1-5 1 16,0-8-1-16,-1-9 1 15,1-6-1-15,-10 41 1 16,13-54 0-16,-13 54 0 0,27-62 1 15,-27 62-1-15,34-66 1 16,-34 66-1-16,50-60 1 16,-50 60-2-16,57-56 0 15,-57 56 0-15,71-48-2 16,-71 48-5-16,85-67-12 15,-85 67-23-15,93-45-2 16,-93 45 0-16,97-32-1 16</inkml:trace>
  <inkml:trace contextRef="#ctx0" brushRef="#br1" timeOffset="24612.4078">1568 2083 52 0,'20'2'30'0,"-7"-6"0"15,-3-4-6-15,9 6-15 16,-9-5-2-16,9 7 0 15,-6-4-2-15,4 6 1 16,-2-2-3-16,6 2 0 16,-2-2-1-16,9 1 0 15,6-2 0-15,8 0 0 16,7-4-1-16,7 1 1 0,5-2-1 15,5 0 0-15,0-1 0 16,6 4 0-16,0-3-1 16,0 4 0-16,3 2 1 15,4 2-1-15,-1 2 0 16,8-1 0-16,3 2 0 15,6-2 0-15,9-2 0 16,7 2 0-16,5-5 0 16,3 2 0-16,3-1 1 15,4 1-1-15,7-2 1 16,1 3 0-16,1-1-1 15,3 0 1-15,-2 0-1 16,9-1 1-16,3 0 0 0,5-3 0 16,-2 2 0-16,5-4 1 15,5 0-1-15,1 2 0 16,2-2 0-16,-1 3 0 15,0-1 0-15,4 2-1 16,1 1 1-16,-6 1-1 16,3 1 1-16,2 1-1 15,1-1 0-15,3 0-1 16,-3 1 1-16,6-4-1 15,2 0 1-15,2-2 0 16,4 1-1-16,-2-1 1 16,-1-1-1-16,-1 2 1 15,-4 0 0-15,-2 2-1 16,-2 1 1-16,-3 2 0 0,0 0-1 15,0 1 2-15,3-1-2 16,4 1 2-16,3-1-1 16,2-2 0-16,6 0 0 15,2-1 0-15,2 0 0 16,0-2 0-16,0 1 0 15,0-1 0-15,-5 0 0 16,-4 1 0-16,0 0 0 16,-2-2 0-16,2 3 0 15,-3-2 0-15,4-2 0 16,3 3 0-16,4-4 0 15,5-1 0-15,-2-1 0 16,4-1 1-16,-3-1-1 16,-1 1 1-16,-4 2-2 15,-6 0 2-15,-3-1-1 0,-7 4 1 16,1-1-1-16,-3 2 0 15,0 0 0-15,-3 3 0 16,-5-2 0-16,3 1 0 16,0 3 0-16,-3-3-1 15,-10 1 1-15,5-1-1 16,-5 0 1-16,2-3 0 15,0 2-1-15,-6 0 1 16,-1-2 0-16,0 2 0 16,0 0-1-16,-3 0 1 15,-8 2 0-15,-2 0 0 16,-3 0 0-16,1 2 0 15,-6-1-1-15,-4 0 1 16,-4-2 0-16,-4 1 0 0,1-3 0 16,-3 1 0-16,0-3 1 15,-4 2-1-15,-4-3 0 16,0 2 1-16,-2-2-1 15,-1-1 1-15,1 1-1 16,-1 2 1-16,0-3-1 16,-2 1 0-16,3 0 1 15,-4 0-1-15,-1 2 0 16,-2-1 0-16,-6-1 1 15,-3 1-1-15,-8-1 0 16,-7 1 1-16,-9-1-1 16,-8 1 0-16,-9 0 0 15,-10 0 1-15,-7 1-1 16,-9 0 0-16,-6 2 1 0,-12 2-1 15,0 0-1-15,0 0-1 16,0 0-2-16,0 0-17 16,0 0-16-16,0 0 0 15,-14-9-2-15,1-3 0 16</inkml:trace>
  <inkml:trace contextRef="#ctx0" brushRef="#br2" timeOffset="28986.658">1406 2863 75 0,'2'-19'34'0,"-2"19"-2"16,0 0 2-16,-7 12-32 16,-3 11 1-16,1 13 0 15,-3 7-1-15,2 14 1 16,-4 12 0-16,-1 12 0 15,-3 6-1-15,2 3-1 16,-5 0 1-16,2-4-1 16,-2-6 0-16,2-11 0 15,3-18 0-15,4-14 0 16,5-21 0-16,7-16 1 15,11-29-1-15,5-13 0 16,5-18 0-16,3-13 1 0,3-10-1 16,2-10 0-16,-5-1 0 15,0-3 1-15,-4 4-1 16,-2 8-2-16,-5 14 1 15,-1 12-1-15,-4 11 1 16,-1 13 0-16,-2 14 0 16,-5 21 0-16,12 10 1 15,-3 16 0-15,-1 9-1 16,1 6 2-16,6 4-1 15,5 2 1-15,4-5-2 16,12-6 1-16,6-12 0 16,10-16 1-16,9-14-1 15,9-10 0-15,5-16 1 0,4-6-2 16,-2-6 0-1,-5 1 0-15,-8 5 0 0,-13 8-1 16,-13 11 1-16,-10 20 0 16,-11 21 0-16,-13 19 0 15,-9 18 1-15,-9 19-1 16,-5 12 1-16,-3 6-1 15,2 3-1-15,1-9-2 16,12-5-1-16,3-16-4 16,21-4-14-16,2-34-16 15,22-5-1-15,3-24 2 16,20-5-1-16</inkml:trace>
  <inkml:trace contextRef="#ctx0" brushRef="#br2" timeOffset="29391.6811">2855 3208 98 0,'-24'2'38'0,"-21"2"1"16,9 20-2-16,-12 3-31 15,3 12-1-15,-2 5-2 16,7 4-1-16,4 2 1 15,10 1-2-15,9-7 0 16,14-6 0-16,11-10 0 16,14-12-1-16,12-11 1 15,4-11 0-15,7-11 0 16,4-10 0-16,-5-9-1 15,2-5 1-15,-7-9-1 0,-4 2 1 16,-9 1-1-16,-4 2-1 16,-7 8 1-16,-5 4-1 15,-5 14 1-15,-4 6-1 16,-1 13 1-16,-6 18 0 15,3 8-1-15,-4 7 0 16,7 9-2-16,-1-1-1 16,10 3-2-16,4-15-2 15,18 3-13-15,0-35-17 16,24-9 0-16,-1-24-1 15,18-11 2-15</inkml:trace>
  <inkml:trace contextRef="#ctx0" brushRef="#br2" timeOffset="29578.6918">3612 2688 83 0,'-6'-16'36'0,"-9"11"-1"16,1 26 4-16,-10 17-32 16,5 21-1-16,-3 10-4 15,2 15 0-15,1 15-2 16,1 4 0-16,7 2-5 15,-2-16-7-15,13 5-24 16,-5-20 0-16,11-10 1 16,-2-30-3-16</inkml:trace>
  <inkml:trace contextRef="#ctx0" brushRef="#br2" timeOffset="29777.7032">3315 3147 99 0,'-22'-6'37'0,"22"6"1"15,0 0-1-15,23-4-35 16,15-7-1-16,12-8-4 16,19-1-4-16,-2-19-26 15,22 2-5-15,-9-13 0 16,11 5 1-16</inkml:trace>
  <inkml:trace contextRef="#ctx0" brushRef="#br2" timeOffset="29969.7142">4243 2559 92 0,'-22'18'37'0,"3"23"2"0,-11 2 0 16,4 21-32-16,-5 6-3 16,7 11 0-16,-1 12-3 15,4 8 2-15,-2-1-3 16,8 0-2-16,4-3-2 15,1-18-6-15,16-2-26 16,-10-24-3-16,11-13 1 16,-4-28-3-16</inkml:trace>
  <inkml:trace contextRef="#ctx0" brushRef="#br2" timeOffset="30173.7258">3847 3117 107 0,'-15'-4'40'0,"15"4"0"15,0 0-1-15,38 7-36 16,4-11-1-16,11-3-1 16,14-1-2-16,8-6-3 15,13 8-7-15,-6-12-25 16,7 11-4-16,-14-6 1 15,-1 9-3-15</inkml:trace>
  <inkml:trace contextRef="#ctx0" brushRef="#br2" timeOffset="30795.7614">4377 3258 100 0,'-8'26'39'0,"8"-26"0"15,15 15 0-15,10-22-36 16,7-3 1-16,7-10-2 15,8-4 1-15,-3-2-1 16,2-7-1-16,-8-1 1 16,-2-1-2-16,-10 4 1 15,-10 0 0-15,-13 1-1 16,-10 7 1-16,-11 7 0 15,-9 9-1-15,-7 9 0 16,-8 14 0-16,-6 9 0 16,4 12 0-16,3 10 0 15,4 3 0-15,12 3 0 0,10-2 1 16,15-8 0-16,18-8 0 15,12-14-1-15,17-13 1 16,13-12-1-16,11-12 1 16,5-4 0-16,1-9-1 15,-4 4 0-15,-7 0 1 16,-10 11-2-16,-12 7 1 15,-13 15 0-15,-14 14 0 16,-14 6-1-16,-6 13 1 16,-6 6-1-16,-3 6 1 15,-2-3 0-15,1-2 0 16,-1-8 1-16,3-10-1 15,4-13 0-15,7-17 1 16,-2-12-1-16,8-16 1 16,2-17 0-16,3-8 0 0,5-8 0 15,1-2 0-15,3-2 0 16,4 5 1-16,0 6-1 15,3 7 1-15,0 12-2 16,3 10 0-16,1 6 0 16,5 3-2-16,10 10-6 15,1-11-13-15,23 15-19 16,-5-14-1-16,21 5-2 15,3-13-1-15</inkml:trace>
  <inkml:trace contextRef="#ctx0" brushRef="#br2" timeOffset="36087.064">6849 3052 77 0,'0'0'34'0,"14"-5"0"15,-14 5-2-15,-7 31-26 16,-5 1 1-16,1 21-1 0,-7 2-1 15,0 11-1-15,0 2-2 16,4-6-3-16,4 0-5 16,0-23-19-16,18-6-11 15,3-26 1-15,14-10-1 16,1-25 0-16</inkml:trace>
  <inkml:trace contextRef="#ctx0" brushRef="#br2" timeOffset="36256.0735">6888 2721 103 0,'-46'-33'38'16,"15"21"0"-16,-2 2-3 16,15 4-36-16,18 6-5 0,0 0-27 15,29 6-3-15,9-13-1 16,18 9 0-16</inkml:trace>
  <inkml:trace contextRef="#ctx0" brushRef="#br2" timeOffset="36623.0945">7749 2907 74 0,'-8'12'38'16,"-14"-10"0"-16,-2 13 0 15,-19-9-9-15,4 17-23 0,-19 2-2 16,3 6 0-16,0 3-1 16,7 0 1-16,10 1-2 15,15-1-1-15,19-6 0 16,17-4 0-16,21-9-1 15,16-2 0-15,7-3 0 16,4 0 0-16,-1 3 0 16,-4-1 0-16,-16 8 0 15,-14 6 1-15,-19 9-1 16,-19 2 0-16,-16 3 0 15,-10 0-2-15,-5-5 0 16,-6-11-6-16,11 5-17 16,-13-28-16-16,16-2 3 0,0-23-1 15,18-3-3-15</inkml:trace>
  <inkml:trace contextRef="#ctx0" brushRef="#br2" timeOffset="37057.1196">5804 2491 97 0,'0'0'36'15,"0"0"1"-15,0 0-4 16,-13 17-30-16,2 2 0 16,0 5-2-16,-3 6-2 15,3-4 0-15,2 7-3 16,3-15-4-16,17 2-27 0,-11-20 0 15,38-10 0-15,-7-21-2 16</inkml:trace>
  <inkml:trace contextRef="#ctx0" brushRef="#br2" timeOffset="37191.127">6139 2387 79 0,'-9'31'38'16,"-20"3"0"-16,4 14-1 16,-18-9-12-16,2-1-38 15,10 6-21-15,-2-17-5 16,8 1 1-16,-6-13-2 15</inkml:trace>
  <inkml:trace contextRef="#ctx0" brushRef="#br2" timeOffset="37659.154">944 2570 86 0,'0'0'36'15,"0"0"-1"-15,6 22 1 16,-13-10-34-16,7 6-1 16,0 4-4-16,-4-6-7 0,13 10-25 15,-7-8 0-15,9-1-1 16,-11-17 0-16</inkml:trace>
  <inkml:trace contextRef="#ctx0" brushRef="#br2" timeOffset="37809.1625">1304 2442 94 0,'0'0'39'0,"-14"13"0"16,0 14-1-16,-10 3-31 16,3-2-7-16,8 8-7 15,-6-10-30-15,22 0-1 16,-2-13 0-16,14-1-2 15</inkml:trace>
  <inkml:trace contextRef="#ctx0" brushRef="#br2" timeOffset="40748.3307">9287 2968 82 0,'-12'-8'36'16,"-13"-1"-2"-16,-1 10 1 15,-17 5-32-15,1 7 0 16,0 0 0-16,5 10 1 0,1 0-1 15,6 4 0-15,8-3 0 16,10 0-1-16,13-4 0 16,14-6-1-16,12-7-1 15,13-5 0-15,9-3 1 16,5-1-1-16,1 0 0 15,-3 4 0-15,-7 2 0 16,-12 11 1-16,-15 8-1 16,-14 10 1-16,-19 8-1 15,-11 3 1-15,-7 2 0 16,-2 0 0-16,-1-3-2 15,5-10-1-15,12-6-5 16,4-24-26-16,30-3-4 16,6-23-1-16,25-8-1 0</inkml:trace>
  <inkml:trace contextRef="#ctx0" brushRef="#br2" timeOffset="40971.3434">10158 2403 64 0,'-7'13'36'0,"-6"30"0"16,-22 11 0-16,9 28-12 16,-20 4-20-16,0 16 1 15,0 1-3-15,-1 5 1 16,6-8-2-16,5-8-1 15,13-5-4-15,0-25-14 16,17-1-18-16,3-26-1 0,14-8 0 16,-11-27 0-16</inkml:trace>
  <inkml:trace contextRef="#ctx0" brushRef="#br2" timeOffset="41469.3719">9636 3032 102 0,'-19'2'38'0,"-2"-2"2"15,20 10-3-15,1-10-33 16,36 5-1-16,2-7-2 16,14-3 0-16,12-2 0 0,10-3 0 15,6 0 0-15,0 1-1 16,-3 0 0-16,-4 3 0 15,-10 3 1-15,-12 3-1 16,-13 3 1-16,-11 6 0 16,-13 2-1-16,-9 6 1 15,-8 6 1-15,-10 5-1 16,-3 3 0-16,-1 9 0 15,0-2 0-15,3 3-1 16,6-5 1-16,7-5 0 16,8-11-1-16,12-8 1 15,8-17-1-15,11-12 0 16,4-11 1-16,9-5-1 15,0-6 1-15,-1-5-1 16,-2 1 1-16,-7 4-1 0,-7 9 1 16,-7 8-1-16,-10 11 0 15,-17 11 0-15,0 0 0 16,-3 27 0-16,-10 2-1 15,-1 8 0-15,2 3-1 16,3 3-2-16,15 3-4 16,2-20-16-16,30 6-16 15,2-22 1-15,26-1-1 16,7-21-1-16</inkml:trace>
  <inkml:trace contextRef="#ctx0" brushRef="#br2" timeOffset="41752.3881">11828 2419 79 0,'-23'-50'40'16,"-16"-2"-1"-16,-3 24 0 15,-18-3-18-15,6 30-16 16,-10 13-1-16,2 23-1 15,0 16 0-15,5 16 1 16,5 12-3-16,6 13 2 16,9 6-2-16,8 9 1 15,12-3-2-15,3-3 0 16,13-7-2-16,2-8-2 15,11-4-4-15,-6-29-14 16,17 4-16-16,-12-27-3 16,6-2 1-16,-17-28 0 15</inkml:trace>
  <inkml:trace contextRef="#ctx0" brushRef="#br2" timeOffset="41935.3986">11023 2976 111 0,'-17'-14'39'16,"17"14"2"-16,12 2-2 16,19 2-37-16,10 0-2 15,17-3-1-15,19 2-4 16,6-11-7-16,22 11-25 15,-6-15-1-15,14 9-1 16,-7-16-1-16</inkml:trace>
  <inkml:trace contextRef="#ctx0" brushRef="#br2" timeOffset="42227.4153">12522 2277 102 0,'-44'-18'38'15,"-19"-2"2"-15,4 24-3 16,-12 4-31-16,-5 22 0 16,0 16-2-16,3 17-1 15,2 14 0-15,12 11 0 16,8 7-1-16,13 8 0 15,14-2-1-15,12-6-1 16,13-5-1-16,6-11-1 0,13-6-4 16,-1-23-8-16,17 8-16 15,-15-30-10-15,7-4 0 16,-16-25-1-16,0-4 2 15</inkml:trace>
  <inkml:trace contextRef="#ctx0" brushRef="#br2" timeOffset="42407.4255">11606 2917 118 0,'0'0'41'0,"0"0"1"16,24 5-2-16,15-10-38 15,19 2-1-15,15-4-2 16,7-4-4-16,20 14-20 15,-13-18-12-15,11 14-5 0,-14-11 1 16,-2 17-2-16</inkml:trace>
  <inkml:trace contextRef="#ctx0" brushRef="#br2" timeOffset="42603.4368">12658 3220 121 0,'-13'26'43'15,"-10"-20"0"-15,8 4-2 16,-9-11-40-16,5-12-12 0,19 13-11 16,-18-20-18-1,18 20-2-15,-18-31 0 0,18 19-2 16</inkml:trace>
  <inkml:trace contextRef="#ctx0" brushRef="#br2" timeOffset="44791.5617">1118 4524 80 0,'-19'21'34'0,"0"7"-2"16,-3 4-3-16,7-4-32 16,4 15-8-16,-3-11-18 15,20-2-3-15,6-12-1 16,14-9 1-16</inkml:trace>
  <inkml:trace contextRef="#ctx0" brushRef="#br2" timeOffset="44974.5724">1462 4489 93 0,'-13'22'37'16,"7"15"-2"-16,-8 0 1 15,4 9-34-15,9 14-15 16,-3-9-23-16,12 4 0 15,0-8-2-15,12-2 1 16</inkml:trace>
  <inkml:trace contextRef="#ctx0" brushRef="#br2" timeOffset="45258.5887">2102 4464 85 0,'0'0'39'16,"-22"14"0"-16,9 19-1 15,-7 9-22-15,2 18-14 16,1 12-1-16,2 16 0 15,0 10 1-15,2 8-2 16,3 0 1-16,6-8-3 16,14-5-3-16,-5-21-31 15,24-7-2-15,2-30 0 16,16-13-2-16</inkml:trace>
  <inkml:trace contextRef="#ctx0" brushRef="#br2" timeOffset="45596.608">2610 4783 103 0,'-54'21'39'15,"1"15"1"-15,-13-7-3 16,5 12-33-16,-3-1 0 15,11-1-1-15,5-8-1 16,11-1 1-16,8-7 0 16,9-3-2-16,12-2 2 15,12-4-3-15,11-6 2 16,8 0-3-16,7 0 2 15,8-1-1-15,6 1 0 16,3 1 0-16,-2 0 0 16,1 6-1-16,-1-1-1 0,-1 2-2 15,2 3-1-15,-8-12-10 16,14 9-21-16,-13-19-3 15,15 3-1-15,-9-16-1 16</inkml:trace>
  <inkml:trace contextRef="#ctx0" brushRef="#br2" timeOffset="45785.6188">3046 4971 107 0,'-21'16'38'0,"5"21"2"15,-13-4-8-15,12 18-28 16,-6 4 1-16,11 2-4 0,2 2 1 15,6-4-4-15,11 0-6 16,-2-24-27-16,21-6-5 16,-4-23 1-16,16-11-2 15</inkml:trace>
  <inkml:trace contextRef="#ctx0" brushRef="#br2" timeOffset="46241.6449">3226 4658 78 0,'0'0'42'16,"11"32"-2"-16,-6-15 1 16,16 18-17-16,-4-8-20 0,6 9 0 15,-2 0-1-15,5 4-1 16,-9 5 0-16,-3 5-1 15,-8 2 1-15,-6 2-1 16,-7-1 1-16,-5-2-1 16,-2-5 1-16,1-10-2 15,0-9 2-15,7-14-2 16,6-13 1-16,19-25-1 15,9-8-2-15,3-11 2 16,8-4-1-16,4-5 1 16,0 1-1-16,-2 8 1 15,-10 10-1-15,-5 14 0 16,-10 14 2-16,-3 17-1 15,-9 14 1-15,-9 12-1 0,0 10 1 16,-4 9-1-16,7 1 0 16,1 0-2-16,10-5-2 15,2-15-4-15,21-2-6 16,-4-28-5-16,24 4-7 15,-9-30-11-15,11-3-3 16,-9-15-1-16,4-1 3 16</inkml:trace>
  <inkml:trace contextRef="#ctx0" brushRef="#br2" timeOffset="46588.6645">3931 5075 108 0,'-17'27'40'0,"-2"-6"2"15,17 9-7-15,6-13-30 0,12-5-2 16,10-6-1-16,15-6 0 15,8-7-3-15,7-6 3 16,3-9-3-16,2-2 1 16,-9-7-1-16,-5-2 0 15,-11-1-1-15,-10-1 2 16,-17 3-1-16,-11 6 0 15,-16 6 0-15,-10 12 1 16,-9 9 0-16,-8 13 1 16,-7 13-1-16,-2 8 1 15,2 10 2-15,5 4-2 16,14 2 1-16,9-3-1 15,19-6 1-15,20-10-2 16,19-13 1-16,17-13-4 16,20-9-5-16,2-25-12 0,22 0-15 15,-8-21-7-15,7-4 0 16,-11-16 0-16</inkml:trace>
  <inkml:trace contextRef="#ctx0" brushRef="#br2" timeOffset="46798.6766">4923 4407 81 0,'-24'35'42'0,"-18"8"-1"16,4 29 1-16,-11-4-18 16,5 18-21-16,0 7 1 15,10 0-3-15,7 1 0 0,5-2-1 16,8-3-2-1,6-15-3-15,13-1-11 0,-9-30-12 16,16-6-14-16,-10-22 2 16,-2-15-2-16,8-14 2 15</inkml:trace>
  <inkml:trace contextRef="#ctx0" brushRef="#br2" timeOffset="47120.695">4465 4931 102 0,'0'0'41'0,"13"-2"1"15,2 2-1-15,20 3-36 16,0-5-2-16,13-3-1 16,8-1-1-16,4-3-1 0,-1 1 0 15,1-1-1-15,-5 2 0 16,-9 2-1-16,-6 4 1 15,-15 7 0-15,-9 5-1 16,-9 7 2-16,-10 8-1 16,-6 9 1-16,-7 7 1 15,3 6 0-15,-4 4 0 16,6 2 0-16,1-2 0 15,6-5-2-15,10-3-1 16,5-22-6-16,18 1-15 16,-7-29-15-16,15-9-3 15,-2-20 0-15,9-7 0 16</inkml:trace>
  <inkml:trace contextRef="#ctx0" brushRef="#br2" timeOffset="47280.7043">5127 4578 112 0,'-12'13'40'15,"-5"-3"-1"-15,12 14-6 16,24-2-41-16,-18-11-18 16,29 13-15-16,-1-10 2 15,20 8-2-15,2-9 1 16</inkml:trace>
  <inkml:trace contextRef="#ctx0" brushRef="#br2" timeOffset="47489.7163">5782 4761 64 0,'-10'5'39'16,"-13"10"0"-16,-23 1 1 15,0 21-14-15,-20 0-19 16,8 10 1-16,0 4-2 16,11 2-1-16,10-1-1 15,16-3-1-15,20-6-3 16,18-13-3-16,30-3-8 15,0-30-11-15,31 4-15 16,-5-24-5-16,16-4-2 16,-1-18 1-16</inkml:trace>
  <inkml:trace contextRef="#ctx0" brushRef="#br2" timeOffset="48075.7498">6323 4327 91 0,'0'0'38'0,"0"0"-1"16,3 26 0-16,-22-12-30 15,5 9-6-15,-1 1-1 16,1-2-3-16,5 6-2 15,3-14-3-15,19 8-8 16,-13-22-20-16,39 4-1 16,-10-15 1-16,18 3 20 15,-9-18 9-15,7 4 3 0,-8 0 8 16,-11-6 8-16,0 13 23 15,-19 2 0-15,-7 13-1 16,0 0-17-16,-16 32-8 16,-8-9-4-16,4 10-8 15,5 10-31-15,0-5-1 16,9 2 0-16,4-7-3 15</inkml:trace>
  <inkml:trace contextRef="#ctx0" brushRef="#br2" timeOffset="48938.7989">7197 4972 71 0,'10'-7'35'15,"-10"7"0"-15,0 0-3 16,0 0-20-16,-15 17-6 16,-1 2 0-16,1 12-3 15,-4 4 1-15,1 8-2 16,-3-1 2-16,4 2-3 15,0-5 2-15,4-4-3 16,3-10 2-16,7-6-1 16,3-19 0-16,14-5-1 0,4-18 1 15,5-8 1-15,5-12-2 16,2-5 1-16,4-9-2 15,-1-4 2-15,0 0-2 16,-5 3 2-16,-5 11-1 16,-1 7-1-16,-9 13 2 15,-5 13-1-15,-8 14 1 16,4 17-1-16,-4 10 1 15,-1 10-1-15,2 1 0 16,8 4 1-16,6-7 0 16,10-5 0-16,10-10 0 15,13-11 0-15,9-13 0 16,9-10 0-16,4-9 0 0,-3-10-1 15,-2-1 1-15,-6-3-1 16,-8 2 1-16,-13 4 0 16,-9 6-1-16,-13 9 1 15,-16 16-1-15,0 0 0 16,0 22 0-16,-11 8 0 15,-2 10-1-15,-2 7 0 16,0 6 1-16,4 1-2 16,6 5-2-16,1-15-8 15,23 10-14-15,-11-21-10 16,18-6-3-16,0-19-2 15,13-3 1-15</inkml:trace>
  <inkml:trace contextRef="#ctx0" brushRef="#br2" timeOffset="49314.8206">8244 4947 74 0,'4'14'38'15,"14"8"0"-15,1-8 0 16,19 10-22-16,6-17-12 15,14-2 0-15,5-9-1 16,8-4 0-16,-5-7-1 16,1-4 0-16,-13-3-1 15,-11-3 0-15,-16-1 0 16,-15 0 0-16,-13 2 0 15,-12 6 0-15,-11 4-1 0,-9 7 2 16,-6 10-2-16,-6 10 1 16,-6 11 0-16,3 8 0 15,2 9 0-15,8 3 0 16,9 2 0-16,14-4 0 15,18-4 0-15,16-4-3 16,21-9-1-16,12-14-6 16,25 6-12-16,-9-27-10 15,17 5-10-15,-9-16 2 16,4 2-3-16</inkml:trace>
  <inkml:trace contextRef="#ctx0" brushRef="#br2" timeOffset="49675.8413">9127 4886 93 0,'-30'-9'39'16,"3"18"1"-16,-16 1-1 15,10 20-32-15,-11 5-1 16,3 9-1-16,4 2-1 16,4 5-1-16,8-3 1 15,8-5-3-15,14-8 2 16,13-13-3-16,13-10 1 15,11-14-1-15,8-13 0 16,9-11 0-16,2-7-2 16,-3-8 2-16,-6-4-1 15,-3-2 1-15,-11 4-2 16,-7 4 2-16,-11 10-2 15,-9 7 2-15,-3 22 0 16,-14-5-1-16,0 23 1 16,-2 9 0-16,-1 11 0 0,3 6-1 15,5 6 0-15,5-2-2 16,12 1-2-16,6-20-10 15,29 11-9-15,-13-30-8 16,22 1-8-16,-5-20-1 16,10-4 3-16</inkml:trace>
  <inkml:trace contextRef="#ctx0" brushRef="#br2" timeOffset="50028.8615">9614 4961 88 0,'-11'-13'37'0,"-4"20"1"15,-7 1 1-15,7 15-29 16,-10 7-4-16,6 7-1 15,-1 3-1-15,3 2-1 0,7-3 1 16,6-4-3-16,5-9 2 16,7-11-1-16,6-12-1 15,6-11 0-15,5-12-2 16,2-10 3-16,3-7-3 15,0-7 2-15,-1-2-2 16,0-1 1-16,0 4-1 16,-6 9 1-16,-2 7-1 15,-5 11 0-15,-4 14 1 16,-12 2 0-16,15 31-1 15,-12 1 0-15,0 8 1 16,-2 4-2-16,4 7-1 16,2-12-6-16,19 11-8 15,-5-30-11-15,23 9-5 16,1-24-6-16,18-5-2 0,-1-17 3 15</inkml:trace>
  <inkml:trace contextRef="#ctx0" brushRef="#br2" timeOffset="50319.8781">10393 4831 111 0,'-44'13'40'0,"3"17"0"16,-8-9-10-16,7 13-26 15,11-2-1-15,10 1-1 16,14-5 0-16,14-8-1 15,11-3-1-15,13-6 2 16,8-3-2-16,-2-4 0 0,-1 1 0 16,-4-1 0-16,-5 3 2 15,-10 7-2-15,-9 1 1 16,-11 8-2-16,-11 1 1 15,-5 3-3-15,0 10-5 16,-16-20-12-16,18 17-9 16,-16-20-11-16,17-1-2 15,2-15 0-15,14 2 0 16</inkml:trace>
  <inkml:trace contextRef="#ctx0" brushRef="#br2" timeOffset="52348.9942">11564 4411 80 0,'-16'16'36'16,"4"2"-2"-16,-2-5 1 15,9-3-35-15,2 5-5 16,3-15-1-16,20 12-6 16,-8-18-15-16,15 4-6 15,-1-11-1-15,5 3 1 16</inkml:trace>
  <inkml:trace contextRef="#ctx0" brushRef="#br2" timeOffset="52508.0032">11752 4344 65 0,'-12'7'36'16,"4"10"-2"-16,-2-1 1 0,6 17-26 15,-7-7-2-15,8 11-2 16,2-1-3-16,3-6-6 16,17 2-30-16,-4-10 0 15,12-4-1-15,0-10-3 16</inkml:trace>
  <inkml:trace contextRef="#ctx0" brushRef="#br2" timeOffset="53199.0428">12055 4802 87 0,'-6'-12'36'15,"6"12"0"-15,0-14-9 16,0 14-22-16,0 0 1 15,-9 28-1-15,-1-5-1 16,-4 9-1-16,-1 4 0 16,-1 4 0-16,-1 0-2 15,3-2 1-15,3-8 0 16,5-7-1-16,6-11 0 15,0-12 1-15,21-11-2 0,-1-9 1 16,3-9 0-16,6-6 0 16,-1-4-2-16,-4-4 1 15,-1 0 1-15,-2 4-2 16,-7 6 2-16,-5 6-1 15,-5 9 0-15,-4 18 0 16,-6-10 0-16,6 10 0 16,-11 25 0-16,9-4 0 15,-3 4-1-15,8 0 1 16,2-1 0-16,11-3 0 15,4-8 0-15,12-8 1 16,5-7-1-16,6-8 1 16,5-9 0-16,8-5 0 15,-3-4 0-15,-3-2-1 16,-6 5 1-16,-8 0 0 0,-8 4-1 15,-9 8 1-15,-8 11-1 16,-11 2 0-16,-8 28 0 16,-6 1 0-16,-4 4 0 15,-1 7-1-15,0 8-1 16,2-3 0-16,8 0-1 15,3-10-4-15,25 7-10 16,-7-26-11-16,25 5-11 16,0-18 1-16,19 1-1 15,-2-19 3-15</inkml:trace>
  <inkml:trace contextRef="#ctx0" brushRef="#br2" timeOffset="53830.0789">13076 4791 92 0,'-11'-16'39'15,"-14"-3"0"-15,2 17 0 16,-13 0-32-16,8 15-4 15,-1 8 1-15,6 7-2 16,2 9 0-16,8 5 0 16,9 3-1-16,6-3-1 15,8 0 2-15,9-7-1 16,9-7 1-16,3-9-2 15,7-12 0-15,3-11 1 16,0-8-2-16,-1-10 1 16,-4-9-2-16,-5-6 2 15,-5-6-2-15,-10-3 1 16,-9 0 1-16,-6 2-1 0,-7 2 1 15,-7 8 0-15,-2 6 0 16,-1 9 1-16,0 7-1 16,3 7 1-16,13 5-1 15,-7 14 0-15,15-1 1 16,7 3-1-16,5-1 0 15,9-2 1-15,3 2-1 16,5-5 1-16,-2-4-1 16,0-3 1-16,-4 1-1 15,-1-1 1-15,-4 0 0 16,-8 0-1-16,-4 5 0 15,-4 5 0-15,-6 9 0 16,-3 3 1-16,-2 6-1 16,1 5 0-16,-3 1 2 0,3 0-2 15,2-6 2-15,6-5-2 16,6-11 1-16,7-9 0 15,7-13 0-15,6-11 0 16,5-12-2-16,2-6 2 16,2-10-2-16,-5-3 1 15,-3-1 0-15,-5 0-3 16,-5 6 1-16,-9 5-1 15,-2 13-3-15,-10-6-6 16,9 28-8-16,-15-16-6 16,15 26-7-16,-13-6-6 15,20 6 0-15,-7-7 1 16</inkml:trace>
  <inkml:trace contextRef="#ctx0" brushRef="#br2" timeOffset="54024.09">14118 4711 115 0,'5'22'39'0,"-5"-22"0"16,-10 34-9-16,-4-11-25 15,4 6-1-15,-4 4-2 16,6 5 0-16,-2 2-1 16,4-2-2-16,6 1-1 15,0-13-5-15,19 8-11 16,-19-34-11-16,31 13-11 15,-15-27 0-15,18 1-1 16,-9-18 1-16</inkml:trace>
  <inkml:trace contextRef="#ctx0" brushRef="#br2" timeOffset="54875.1387">14423 4630 107 0,'0'0'41'0,"14"19"0"15,-14-19-1-15,15 19-36 16,-9-2 0-16,5 9-1 15,-4 2-1-15,-3 6 0 16,-8 3-1-16,-2 2 0 16,-4 1 0-16,-5 0-1 15,1-5 0-15,-2-6 0 16,4-8 0-16,7-6 1 15,5-15-1-15,16-7 0 16,8-11 0-16,6-9 0 16,7-9 0-16,4-3 0 0,2-6 0 15,0 0 0-15,-5 7 0 16,-2 3 0-16,-11 10 0 15,-2 9-1-15,-8 15 1 16,-2 10-1-16,-5 15 0 16,-1 5 0-16,-1 8-1 15,2 1 0-15,7 2-2 16,5-5 1-16,15-4-2 15,3-15-3-15,22 2-7 16,-7-29-6-16,21 9-7 16,-14-26-3-16,8 0 24 15,-11-6 4-15,-13-9 5 16,-12 3 3-16,-25-9 9 15,0 19 7-15,-30-15 7 16,7 24 5-16,-26-6-24 0,5 12-3 16,-4 9-2-16,5 11-2 15,0 8 0-15,5 10 0 16,3 8-1-16,11 7 1 15,9 2-2-15,6 2 1 16,10-4 0-16,7-4-1 16,7-7 0-16,6-9 1 15,5-11-1-15,2-10 0 16,3-9 0-16,-2-6 0 15,-4-10 0-15,-3 0-1 16,-3-2 1-16,-5 6 0 16,-4 5-1-16,-17 19 1 0,15-6 0 15,-14 21-1-15,-4 16 1 16,-6 15-1-16,-4 15 2 15,-3 8-1-15,-4 12 1 16,0 2-1-16,-4-1 1 16,-2-4-1-16,-1-7 1 15,-6-14 0-15,2-9-1 16,-1-16 0-16,-1-15 0 15,2-11-1-15,4-13 0 16,-1-12-1-16,12-11-3 16,1-19-7-16,23 2-5 15,-10-27-5-15,29 13-6 16,-10-27-2-16,29 12-6 15,-1-11-5-15,14 5 3 16</inkml:trace>
  <inkml:trace contextRef="#ctx0" brushRef="#br2" timeOffset="55094.1512">15870 3982 116 0,'-31'22'39'15,"-10"-7"-1"-15,17 19-7 16,3-9-30-16,5 1-1 16,13-2-4-16,3-24-11 15,41 22-21-15,-6-26-2 16,17-2 1-16,-5-17-2 0</inkml:trace>
  <inkml:trace contextRef="#ctx0" brushRef="#br2" timeOffset="55250.16">16154 3920 80 0,'-25'11'39'16,"8"17"-1"-16,-14 1 2 15,10 18-16-15,-15-11-14 16,13 7-6-16,8-3-3 16,7-9-4-16,17 7-16 15,-2-24-19-15,15 3-2 16,0-15-2-16,14 6 0 15</inkml:trace>
  <inkml:trace contextRef="#ctx0" brushRef="#br2" timeOffset="57012.2608">16062 4974 109 0,'-17'1'42'0,"17"-1"0"15,-19-4-2-15,19 4-36 16,8-21-2-16,4 11-2 15,4 3-2-15,-4-7-9 16,7 21-27-16,-19-7-3 0,-2 19-1 16,-11-4-2-16</inkml:trace>
  <inkml:trace contextRef="#ctx0" brushRef="#br3" timeOffset="60869.4815">895 6433 91 0,'0'-34'35'0,"6"14"1"16,-7 1-2-16,1 19-26 15,0 0-2-15,4 25-2 0,-5 12-1 16,1 19 1-16,-2 15-3 15,1 15 1-15,-3 17-1 16,1 6-1-16,0 9-2 16,2-8-2-16,12 1-13 15,-7-24-19-15,17-9-1 16,-3-29 0-16,19-18-1 15</inkml:trace>
  <inkml:trace contextRef="#ctx0" brushRef="#br3" timeOffset="61207.5009">1514 6456 103 0,'-39'14'36'15,"-21"9"2"-15,2 27-3 16,-18-4-30-16,1 11 0 15,2-2-2-15,10 1 0 16,11-6-1-16,11-7 1 16,17-11-2-16,16-5 1 15,20-9-1-15,16-8 0 16,12-6 0-16,7-4 0 15,7 0 0-15,1 0-1 16,0 3 1-16,-3 6-1 16,-7 6 0-16,-8 10-1 15,-3 6-1-15,-10 0-2 16,4 8-3-16,-9-13-6 0,13 4-24 15,-7-18-1-15,12-4 0 16,-3-22 0-16</inkml:trace>
  <inkml:trace contextRef="#ctx0" brushRef="#br3" timeOffset="61406.5123">1887 6847 118 0,'-25'8'38'15,"8"18"0"-15,-10-1-3 16,7 13-31-16,0 7-1 15,4 4-2-15,3 8 0 16,5 0-1-16,5-2-1 16,6-6-3-16,8-6-4 15,-1-20-28-15,15-9-3 0,-1-26 0 16,10-11 0-16</inkml:trace>
  <inkml:trace contextRef="#ctx0" brushRef="#br3" timeOffset="61837.5369">2038 6564 114 0,'-4'15'38'0,"11"9"4"15,-4-9-6-15,11 7-31 16,0 0-1-16,7 8 0 15,-1 5-1-15,-1 6 0 16,-5 8-1-16,0 6-1 0,-7 2-1 16,-2 3 1-16,-6-1-1 15,-1-7 0-15,-3-7 0 16,5-9 0-16,0-13 0 15,0-23 0-15,16 1 0 16,-1-22 0-16,8-12 0 16,3-8 0-16,4-8 0 15,-1-4 2-15,2 2-2 16,-2 4 0-16,-5 10 0 15,-4 10 0-15,-5 16 0 16,-2 12 0-16,-4 16 0 16,-6 12 0-16,3 12 0 15,0 7-2-15,4 7-1 0,2 0-1 16,5 7-3-16,1-17-10 15,15 5-20-15,-6-19-3 16,7-2 1-16,-7-21-1 16</inkml:trace>
  <inkml:trace contextRef="#ctx0" brushRef="#br3" timeOffset="62205.558">2793 6993 85 0,'-18'4'38'0,"17"15"-1"16,-4-4 1-16,17 15-10 15,-2-8-23-15,15-6-1 16,4-6-2-16,12-4 1 0,3-10-1 16,6-6-1-16,-1-10 0 15,0-6-1-15,-5-3 0 16,-12-5 1-16,-11-2-1 15,-11 0 0-15,-13 5 0 16,-15 4 0-16,-8 10 0 16,-10 11 0-16,-8 12 0 15,-4 14 1-15,-1 11-1 16,1 11 1-16,8 10 1 15,7 5-1-15,13-2-1 16,17-2 1-16,20-14-2 16,16-12-1-16,21-15-2 15,18-26-5-15,29-9-25 16,-5-27-4-16,14-8-1 15,-10-21 1-15</inkml:trace>
  <inkml:trace contextRef="#ctx0" brushRef="#br3" timeOffset="62384.5682">3812 6255 112 0,'-32'33'36'0,"4"33"3"16,-13 8-3-16,10 20-31 15,-8 9-2-15,7 6 0 16,4 2-4-16,5-6-2 15,14-2-6-15,-8-21-26 16,20-11-3-16,-4-24 0 0,11-18-1 16</inkml:trace>
  <inkml:trace contextRef="#ctx0" brushRef="#br3" timeOffset="62725.5877">3434 6777 120 0,'0'0'39'0,"0"0"2"15,32 18-2-15,-9-8-35 16,17-9-1-16,9-5 0 16,8 0-2-16,3-4 1 15,1-1-1-15,-4 0-1 16,-5 3 0-16,-7 0 2 15,-6 5-2-15,-12 4 0 0,-8 9 0 16,-12 7 0-16,-9 11 0 16,-10 7 0-16,-6 12 0 15,-3 6 0-15,-6 6 0 16,5 7 0-16,1-3 0 15,7-5-2-15,5-11-4 16,15-5-5-16,-4-30-12 16,18-8-16-16,-3-26-1 15,14-10 1-15,-6-25 1 16</inkml:trace>
  <inkml:trace contextRef="#ctx0" brushRef="#br3" timeOffset="62858.5952">4007 6511 91 0,'-15'-28'37'16,"15"28"-1"-16,-14-1 0 15,19 23-22-15,23 4-47 16,-8-10-2-16,18 7-3 16,4-5 0-16</inkml:trace>
  <inkml:trace contextRef="#ctx0" brushRef="#br3" timeOffset="63106.6095">4758 6706 99 0,'-18'18'40'0,"-10"-11"1"15,-1 13-1-15,-10-16-22 16,6 20-12-16,-8 3-2 0,7 6 0 16,-1 9-1-16,7 7-3 15,6 2 0-15,13-1 0 16,10-4 0-16,16-8 0 15,10-8-2-15,13-17-5 16,28-8-16-16,0-31-17 16,12-5-1-16,0-21 0 15,11-4-2-15</inkml:trace>
  <inkml:trace contextRef="#ctx0" brushRef="#br3" timeOffset="63657.641">6049 6552 70 0,'24'-24'35'16,"-13"0"2"-16,-1 11 0 15,-9-3-17-15,-1 16-14 16,-7 18 0-16,-1 10 0 16,-1 11-3-16,-4 18 1 15,-3 7-1-15,0 10 0 16,-1 5-1-16,6-1 0 15,2-9-2-15,4-9-3 16,6-7-3-16,-1-23-5 0,16-2-26 16,-16-28-2-16,28 6 1 15,-19-25-1-15</inkml:trace>
  <inkml:trace contextRef="#ctx0" brushRef="#br3" timeOffset="64186.6713">5792 6445 102 0,'-28'-13'38'0,"0"9"1"16,22 15-1-16,6-11-30 16,14 13-5-16,21-15-1 15,18-5 0-15,11-8 0 16,17-4-1-16,8-5 1 15,5 0-1-15,0-3 0 0,-8 5-1 16,-9 5 1-16,-10 8 0 16,-14 7-1-16,-15 8 1 15,-19 12 0-15,-9 9-1 16,-15 17 1-16,-5 7 1 15,-8 11-1-15,-5 9 1 16,-1 6-1-16,-4 1 1 16,4 2-2-16,5-8 3 15,9-8-3-15,5-10 0 16,6-14 0-16,9-12 0 15,3-16 0-15,9-17 0 16,4-12 0-16,3-12 0 0,0-8 0 16,-1-7 0-16,1-3 0 15,-3 1 0-15,-3 7 0 16,-3 10 0-16,-3 8 0 15,-5 14 0-15,1 13 0 16,-4 13 0-16,-3 11 0 16,0 11 0-16,2 4 0 15,1 4 0-15,7 2-4 16,4-7-2-16,12-3-4 15,2-21-7-15,24 5-14 16,-7-26-8-16,11-3 0 16,-7-23 0-16,4-1 3 15</inkml:trace>
  <inkml:trace contextRef="#ctx0" brushRef="#br3" timeOffset="67585.8657">7340 6957 74 0,'-13'-1'38'16,"13"1"-1"-16,-19 1 1 15,19-1-14-15,0 0-20 0,14 10-1 16,2-10 0-16,6 0-1 15,6-2-1-15,9-3 0 16,6-3 0-16,4-4 0 16,6-6 0-16,-2-2-1 15,-4-6 1-15,-4 1 0 16,-8-1 1-16,-11-1-2 15,-12 3 1-15,-12 2 0 16,-14 4-1-16,-12 9 1 16,-11 7-1-16,-9 5 1 15,-11 10 0-15,-1 9 0 16,-2 4 1-16,3 8-1 15,7-1 1-15,11 7-1 16,15-4-1-16,15 1 0 16,23-4-2-16,14-11-3 0,25 1-3 15,4-20-19-15,27 7-13 16,-3-18 1-16,12 1-1 15,-10-13 1-15</inkml:trace>
  <inkml:trace contextRef="#ctx0" brushRef="#br3" timeOffset="68232.9025">8150 6739 107 0,'-19'-1'38'0,"-12"-3"1"16,5 17-1-16,-7 0-33 15,4 8-1-15,-1 5-1 16,4 10-1-16,5 1 1 15,6 6-1-15,8-1-1 0,7-4 0 16,12-6 0-16,7-5-1 16,12-12 0-16,5-15 0 15,7-11-1-15,0-10 0 16,2-9-1-16,-3-7 1 15,-6-6 0-15,-6-1 0 16,-9-1 0-16,-6 3 0 16,-11 8 2-16,-5 4-1 15,-6 9 1-15,-2 6-1 16,-3 4 1-16,12 11 0 15,-16-2 0-15,16 2 0 16,6 10 0-16,9-1 0 16,6-1 0-16,4 0 0 15,2 3 0-15,4 4 0 0,-5 1 0 16,-3 6 0-16,-8 2 0 15,-7 8 0-15,-8 1-1 16,-3 5 0-16,-4-2 1 16,-7-2-1-16,3-6 0 15,1-4 0-15,1-9 1 16,9-15-1-16,0 0 0 15,7-23 2-15,7-5-2 16,8-7 0-16,-2-6 0 16,5-6 0-16,1 1 0 15,-1-1 0-15,-6 7 0 16,-1 7 0-16,-5 5 0 15,-4 7 0-15,-2 10 0 16,-7 11 0-16,22-4 0 16,-7 8 0-16,8 6-4 0,6 2-1 15,9 0-1-15,3-6-5 16,15 12-12-16,-14-15-11 15,13 5-5-15,-13-8 1 16,1 4-1-16</inkml:trace>
  <inkml:trace contextRef="#ctx0" brushRef="#br3" timeOffset="68705.9298">9058 6708 112 0,'-13'3'38'15,"-15"-4"2"-15,6 13-1 16,-10-2-32-16,9 10-2 16,0-1-1-16,8 4-2 15,2 5 1-15,12-1-1 0,5-6-1 16,9-2 1-16,7-8-2 15,10-9 0-15,7-10 0 16,0-9 0-16,3-5 0 16,2-6 0-16,-5-2 0 15,-3-3 0-15,-5 2 0 16,-3 5 0-16,-9 4 0 15,-4 7 0-15,-13 15 0 16,0 0 0-16,-4 31 0 16,-11 9 0-16,-7 20 0 15,-4 16 0-15,-4 18 0 16,-3 8 0-16,2 7 0 15,-2-1-2-15,9-4 2 16,1-9-1-16,4-18 1 16,2-14-1-16,5-22 1 0,-1-17 1 15,0-18-1-15,1-18 0 16,1-13 0-16,0-15 0 15,2-8 1-15,3-12 1 16,4-8-2-16,4-3 0 16,7-7 0-16,11 3 0 15,4 4 0-15,9 0-3 16,9 15-5-16,-3-6-8 15,24 24-13-15,-15-5-10 16,10 15-3-16,-5-1 0 16,11 5 0-16</inkml:trace>
  <inkml:trace contextRef="#ctx0" brushRef="#br3" timeOffset="70020.0049">653 6017 50 0,'-6'-14'39'0,"6"14"-2"15,0 0 0-15,-9 19-12 16,-4-10 1-16,5 15-21 16,-2 0-2-16,3 1-2 15,-1-1-1-15,4-3-1 16,8-4-2-16,-4-17-5 0,38 0-27 15,-9-19-3-15,14-1 1 16,1-15-2-16</inkml:trace>
  <inkml:trace contextRef="#ctx0" brushRef="#br3" timeOffset="70170.0134">1049 5829 94 0,'-28'29'38'16,"12"6"0"-16,-6-2-1 15,12 7-33-15,7 8-7 16,9-15-31-16,19 4-2 15,5-10-1-15,14-3-2 16</inkml:trace>
  <inkml:trace contextRef="#ctx0" brushRef="#br3" timeOffset="70881.0542">9508 6002 82 0,'3'-15'39'0,"-3"15"-2"15,0 0 1-15,0 0-21 0,-2 21-14 16,-7 2 0-16,-2 5-2 16,0 3 0-16,0 6-1 15,2-3 0-15,8 2-3 16,4-13-2-16,19 4-15 15,-1-24-17-15,16-3 1 16,0-17-1-16,13-2 1 16</inkml:trace>
  <inkml:trace contextRef="#ctx0" brushRef="#br3" timeOffset="71019.0621">9840 6017 95 0,'13'-14'37'0,"-20"0"1"16,7 14-1-16,-30 9-26 16,10 9-4-16,-2 7-4 15,6 5-4-15,7 15-19 16,0-9-16-16,16 4-2 0,-2-6-1 15,20 2-1-15</inkml:trace>
  <inkml:trace contextRef="#ctx0" brushRef="#br3" timeOffset="71672.0994">10453 6751 104 0,'0'0'36'0,"24"19"1"15,-8-15-4-15,10 7-28 16,4-6 0-16,15 2 0 16,2-7-1-16,7-4-1 15,4-4-1-15,0-6 0 16,-2-4 0-16,-5-8 0 15,-6-2-2-15,-8-4 0 16,-12 1 0-16,-11-1-1 16,-11 3 1-16,-12 6-1 15,-10 5 1-15,-10 7 0 16,-13 13 1-16,-10 14-1 15,-8 9 2-15,1 8 1 16,1 11-1-16,3 6 1 16,11-1-2-16,14 2 1 0,16-4-2 15,27-13 3 1,25-8-6-16,17-14-3 0,32-3-8 15,3-28-16-15,29 4-10 16,3-20 0-16,15 2-1 16,-10-12 0-16</inkml:trace>
  <inkml:trace contextRef="#ctx0" brushRef="#br3" timeOffset="71868.1106">11905 6518 107 0,'-40'27'39'0,"-12"3"0"16,3 15 0-16,-6 1-36 15,-1 7 2-15,3 2-4 0,3-4 1 16,10-2-3-16,4-5-2 16,14-7-2-16,3-17-3 15,24-2-25-15,-5-18-5 16,15-12 1-16,-1-14-1 15</inkml:trace>
  <inkml:trace contextRef="#ctx0" brushRef="#br3" timeOffset="72031.12">11564 6691 114 0,'-10'-3'38'15,"10"3"1"-15,3 26-1 16,9-10-33-16,12 3-2 16,14-4-1-16,10-3-3 15,14-5-3-15,8-13-5 16,20 5-26-16,-6-16-3 0,6 3 0 15,-6-10-3-15</inkml:trace>
  <inkml:trace contextRef="#ctx0" brushRef="#br3" timeOffset="72642.1549">12457 6541 91 0,'-21'5'38'16,"2"18"3"-16,-9-1-3 16,4 19-17-16,-5 0-16 15,2 10 0-15,0 4-2 16,3 3 1-16,0 0-2 15,6-4 0-15,3-7-1 16,9-5 0-16,6-11 0 16,6-12-1-16,9-15 2 0,6-15-2 15,6-9 0-15,3-14-2 16,0-10 4-16,-1-7-4 15,1-6 4-15,-3-5-5 16,-5-2 3-16,-4 4-2 16,-2 7 2-16,0 6-2 15,0 10 2-15,3 8-2 16,2 12 2-16,5 8 0 15,3 13 0-15,2 8 0 16,-1 5 0-16,4 4 2 16,-3 4-2-16,-7 5 2 15,-5 2-3-15,-9 1 3 16,-10 2-2-16,-9-2 1 15,-8 0-1-15,-10-5 0 0,-10-1 0 16,-6-5-1-16,0-5 1 16,-3-6 0-16,1-3 0 15,1-5 0-15,2-4 1 16,5 1-1-16,6-3 0 15,6 4 0-15,4 5 1 16,2 10-1-16,4 10 2 16,1 11-2-16,-5 11 0 15,0 14 0-15,-8 11-2 16,-3 10 1-16,-4 3 0 15,-1 1 0-15,4-7-2 16,1-9-2-16,18-6-3 16,3-31-5-16,29-3-14 15,-2-34-13-15,31-13-1 16,6-29 0-16,19-9 2 0</inkml:trace>
  <inkml:trace contextRef="#ctx0" brushRef="#br3" timeOffset="72873.1681">13310 6004 117 0,'-11'25'40'0,"-8"31"2"15,-21 8-3-15,3 14-35 16,-7 14-2-16,5 6 1 15,4 4-2-15,4 2 1 0,10-5-4 16,8-9 0-16,17-4-8 16,1-24-17-16,24 0-14 15,2-24 1-15,21-8-1 16,2-26 0-16</inkml:trace>
  <inkml:trace contextRef="#ctx0" brushRef="#br3" timeOffset="73280.1914">13724 6648 101 0,'-41'3'40'0,"-19"2"2"16,0 17-1-16,-15-5-22 15,6 17-13-15,6-1 0 16,9 5-6-16,10 0 0 0,15 0 0 15,15-3 0-15,18-6 0 16,21-10 0-16,12-7 0 16,15-12 0-16,10-7 0 15,7-12 0-15,6-8 0 16,-2-7 0-16,-5-4 0 16,-8-4 0-16,-11 1 0 15,-13 3 0-15,-11 5 0 16,-16 8 0-16,-15 12 0 15,-12 12 0-15,-9 12 0 16,-4 12 0-16,-5 9 0 16,4 11 0-16,6 4 0 15,11 5 0-15,9-3 0 16,19-2 0-16,8-16-10 0,21 5-8 15,-5-28-9-15,26 5-7 16,-9-25-7-16,10-3 1 16,-8-16 0-16</inkml:trace>
  <inkml:trace contextRef="#ctx0" brushRef="#br3" timeOffset="73475.2024">14270 6667 110 0,'-7'-18'39'16,"7"18"1"-16,-30 8-1 15,13 16-32-15,-11 11-2 16,0 11-1-16,-1 2 0 15,6 8-2-15,4-4-1 16,10-3-1-16,9-8-2 0,8-16-3 16,17-2-12-16,-7-31-13 15,19-1-11-15,-3-21 0 16,9-4 0-16,-10-16 1 15</inkml:trace>
  <inkml:trace contextRef="#ctx0" brushRef="#br3" timeOffset="73894.2264">14447 6437 111 0,'0'0'39'0,"0"0"2"16,-14 13-1-16,23 2-36 16,-7 5 0-16,6 6-2 15,1 1 1-15,0 3 1 16,-3 1-1-16,0 3 1 0,-5 0-4 15,-4 3 0-15,-7 4 0 16,-3-4 0-16,-2 0 0 16,-3-1 0-16,5-2 0 15,3-8 0-15,8-7 0 16,2-19 0-16,25 3 0 15,4-18 0-15,7-8 0 16,6-7 0-16,2-8 0 16,1-3 0-16,-1 2 0 15,-6 4 0-15,-9 7 0 16,-6 7 0-16,-11 13 0 15,-12 8 0-15,5 17 0 16,-10 3 0-16,-1 10 0 16,-1 1 0-16,8 4 0 15,-1-5-8-15,19 3-4 16,-4-20-11-16,28 9-6 0,-7-25-8 15,19 0-3-15,0-15 0 16,10-2 2-16</inkml:trace>
  <inkml:trace contextRef="#ctx0" brushRef="#br3" timeOffset="74189.2432">15313 6575 107 0,'-39'-17'40'0,"10"24"3"16,-16 0-3-16,12 12-32 15,-7 3-3-15,7 3 1 16,10-2-3-16,13-4 0 15,18-5-3-15,17-4 0 16,12-5 0-16,7-3 0 0,4-2 0 16,1 1 0-16,-6 3 0 15,-9 5 0-15,-17 8 0 16,-17 10 0-16,-17 3 0 15,-15 9 0-15,-7 0 0 16,-7 4 0-16,2 0 0 16,-2-12 0-16,15 1-14 15,-5-26-9-15,34 5-8 16,-6-26-8-16,22-6-4 15,2-19 0-15,15-9 1 16</inkml:trace>
  <inkml:trace contextRef="#ctx0" brushRef="#br3" timeOffset="75156.2987">16165 6245 85 0,'23'-19'36'16,"-13"2"0"-16,-10 17 1 16,0 0-31-16,-3 13-1 15,-6 7-1-15,3 12 0 16,-8 10 0-16,5 12-2 0,-6 8 1 15,0 11 2-15,-2 6-2 16,-2 7 0-16,-4 0-1 16,-1-3 1-16,0-8-1 15,5-11 1-15,5-15-2 16,9-15 1-16,11-22-1 15,10-19 0-15,12-18 1 16,10-15-1-16,6-12 1 16,8-6-2-16,-3-4 2 15,2 1-5-15,-8 5 3 16,-3 13-2-16,-8 10 2 15,-8 15 0-15,-7 13 0 16,-7 16 0-16,-7 13 1 0,-5 12 0 16,-3 9-1-16,-2 3 3 15,4 9-6-15,4-7 0 16,11 0-3-16,5-14-3 15,27 1-14-15,-6-27-8 16,21-2-7-16,1-23-1 16,12-2 0-16,-8-18 2 15</inkml:trace>
  <inkml:trace contextRef="#ctx0" brushRef="#br3" timeOffset="76052.35">16992 6661 112 0,'-36'-17'39'0,"2"19"1"15,-18-2-2-15,2 18-32 16,-4 4-1-16,9 10-1 0,1 10 0 15,9 3-1-15,11 0-1 16,18 2 0-16,19-8-2 16,18-4 0-16,16-12 0 15,14-12 0-15,11-14 0 16,9-13 0-16,1-11 0 15,-4-12 0-15,-11-6 0 16,-10-2 0-16,-18-3 0 16,-17 1-3-16,-14 4 2 15,-17 3-1-15,-13 9 1 16,-10 7-1-16,-8 7 2 15,0 9-3-15,3 6 4 16,8 5-1-16,9 6 1 16,20-7-1-16,5 17 1 15,18-9 1-15,14-1-1 0,12-2 1 16,5 2-1-16,4-5 2 15,0 3-3-15,-5-2 0 16,-8 1 0-16,-9-1 0 16,-11 1 0-16,-9 1 0 15,-16-5 0-15,-3 20 0 16,-12-4 0-16,-4 8 0 15,-7 2 0-15,1 4 0 16,-1 2 0-16,1 1 0 16,6 0 0-16,9-3 0 15,6-6 0-15,14-8 0 16,9-9 0-16,13-9 0 15,7-13 0-15,7-11 0 16,3-6 0-16,3-7 0 0,-3-7 0 16,-5-3 0-16,-8 3 0 15,-6 2 0-15,-12 10 0 16,-3 5 0-16,-9 9 0 15,-6 20 0-15,0 0 0 16,-17 19 0-16,4 11 0 16,-1 8 0-16,4 8 0 15,-3 2 0-15,11 3 0 16,7-5 0-16,10-8 0 15,9-9 0-15,8-11 0 16,6-11 0-16,6-14 0 16,4-9 0-16,-3-11 0 15,-3-7 0-15,-5-4 0 0,-7-2 0 16,-6-3 0-16,-10 6 0 15,-5 6 0-15,-7 8 0 16,-4 5 0-16,2 18 0 16,-16-5 0-16,16 5 0 15,-14 25 0-15,7-5 0 16,6 5 0-16,-1 1 0 15,5 1 0-15,-3-6 0 16,5 4-6-16,-5-25-6 16,8 26-6-16,-8-26-6 15,0 0-4-15,2-34-1 16,16 15-5-16,-9-18-8 15,15-5 7-15</inkml:trace>
  <inkml:trace contextRef="#ctx0" brushRef="#br3" timeOffset="76816.3937">18913 6596 63 0,'44'-30'36'16,"-1"7"-3"-16,-14-1 5 16,-4 12-21-16,-25-3-6 15,0 15-6-15,-30 6 0 16,1 11 2-16,-14 5-2 15,-4 5 0-15,-5 4-2 16,4 2 2-16,7-3-3 16,9 1 2-16,15-6-2 15,12-7-1-15,17-5 0 16,17-6 0-16,13-5-1 0,7-2 0 15,5-1 1 1,0 3-1-16,-6 3 1 0,-9 7-1 16,-10 8 1-16,-18 10-1 15,-14 5 0-15,-13 5 1 16,-12 4-1-16,-4-3 0 15,0-1-1-15,4-13-2 16,16-5-3-16,12-22-10 16,22-14-11-16,7-23-10 15,33-8-3-15,9-19 0 16,22-5 3-16</inkml:trace>
  <inkml:trace contextRef="#ctx0" brushRef="#br3" timeOffset="77013.4049">19866 6060 115 0,'-38'-3'38'15,"8"40"1"-15,-14 1-7 16,7 19-28-16,-9 16-2 16,2 8 1-16,6 6-2 15,5 1 1-15,9-2-3 16,3-6-3-16,15 7-17 15,-13-20-14-15,18-3-4 16,-5-22 0-16,11-5-1 16</inkml:trace>
  <inkml:trace contextRef="#ctx0" brushRef="#br3" timeOffset="77517.4337">19394 6646 120 0,'-19'0'39'0,"19"0"1"15,19 9 0-15,12-8-37 16,16-4 0-16,18-3-1 16,6-3 0-16,5 0 0 15,0-2-1-15,-4 3 2 16,-9 0-3-16,-14 3 0 15,-17 4 0-15,-10 9 0 16,-16 2 0-16,-10 9 0 16,-9 4 0-16,-8 7 0 15,0 3 0-15,0 2 0 16,3 1 0-16,3-3 0 15,10-3 0-15,10-6 0 0,12-9 0 16,10-13 0-16,10-8 0 16,8-10 0-16,8-9 0 15,1-3 0-15,0-7 0 16,-3-1 0-16,-9 0 0 15,-5 8 0-15,-11 6 0 16,-11 7 0-16,-15 15 0 16,0 0 0-16,0 0 0 15,-8 23 0-15,1-1 0 16,-1 5 0-16,12 3 0 15,5-4-4-15,21 5-8 16,5-18-7-16,29 11-10 16,-3-24-4-16,29 8-6 15,5-21-2-15,15-2 2 0,-2-10 4 16</inkml:trace>
  <inkml:trace contextRef="#ctx0" brushRef="#br3" timeOffset="77935.4577">21568 6205 98 0,'-12'-68'39'0,"-3"17"1"15,-16 5 0-15,-1 31-20 16,-9 7-16-16,-12 28-1 16,-9 17 0-16,2 17 0 15,-2 13-2-15,1 15 1 16,7 3 0-16,10 4-2 15,9-2 0-15,10-6 0 16,13-5-2-16,5-11-1 0,12-3-7 16,-7-29-8-16,17 9-13 15,-21-30-6-15,10-2-4 16,-4-10 1-16,-17-16 2 15,-4-4 28-15,-2-12 14 16,4 9 13-16,-14-19 11 16,14 16 9-16,-6-9 3 15,13 11 1-15,1-6-1 16,19 6-25-16,9 3-10 15,20 6-2-15,14 0-3 16,14 1 0-16,13 3-3 16,6-4-2-16,10 8-3 15,-7-15-13-15,17 18-8 16,-20-16-12-16,6 5 2 15,-14-12-2-15,1 2 3 0</inkml:trace>
  <inkml:trace contextRef="#ctx0" brushRef="#br3" timeOffset="78147.4697">22055 6039 118 0,'-4'-36'39'15,"-20"4"2"-15,-5 27-2 16,-19 15-35-16,-4 22 0 16,-8 16-1-16,-3 19-1 15,-4 13 0-15,3 10 1 16,7 5-3-16,10 5 0 15,11-8 0-15,12-8 0 16,17-7-2-16,1-19-8 0,25 0-15 16,-15-35-6-16,16-1-11 15,-20-22 1-15,22-6-1 16,-25-16 2-16</inkml:trace>
  <inkml:trace contextRef="#ctx0" brushRef="#br3" timeOffset="78305.4788">21342 6650 105 0,'-10'-21'42'16,"24"12"1"-16,10-7-1 15,25 6-19-15,17-3-23 16,12 0 0-16,17 5-4 16,-7-11-16-16,13 16-10 15,-23-13-13-15,-1 7 1 16,-19-7-3-16,-10 7 3 15</inkml:trace>
  <inkml:trace contextRef="#ctx0" brushRef="#br3" timeOffset="79334.5377">1023 8156 93 0,'-2'-37'36'0,"8"10"1"15,-9-7-2-15,8 11-29 0,-3 6-1 16,-2 17 1-16,0 0-2 16,15 25-1-16,-15 10 1 15,0 13-2-15,-5 11 0 16,4 14-1-16,-3 5 0 15,-1 10-1-15,0-3 0 16,2-4 2-16,4-5-1 16,3-8 0-16,6-13 0 15,0-11 0-15,3-17 1 16,2-15-1-16,2-16 0 15,-2-14-1-15,0-12-1 16,0-10 1-16,-1-8-1 16,1-10 1-16,2-2-1 15,1 1 0-15,8 4 1 0,0 6 0 16,4 14 0-16,2 10 0 15,0 17 0-15,0 18 0 16,0 15 0-16,-6 11 0 16,-6 16 0-16,-7 3 0 15,-12 6 1-15,-8 4 0 16,-13-3 1-16,-6-3-1 15,-14-7 0-15,-6-9-1 16,-8-9 1-16,-3-11-3 16,5-9-1-16,2-18-5 15,19-1-5-15,-4-27-16 16,30 9-10-16,2-15-1 15,22 6 0-15,8-8 1 0</inkml:trace>
  <inkml:trace contextRef="#ctx0" brushRef="#br3" timeOffset="79738.5607">1727 8681 88 0,'4'25'40'0,"-4"-25"-1"16,9 18 1-16,-9-18-17 15,17 0-19-15,5-3-1 16,8 0-1-16,7-6 1 16,8-5-1-16,1-7 0 15,-2-2-1-15,-3-4 0 0,-4-3-1 16,-12 0 1-16,-9-1-1 15,-13 5 1-15,-10 4-1 16,-11 7 0-16,-8 7 0 16,-7 11 0-16,-12 11 0 15,-2 15 0-15,0 8 1 16,-1 9 0-16,5 6 0 15,10 0 1-15,12 0-2 16,16-7 0-16,20-15 0 16,21-11 0-16,18-17-3 15,23-13-6-15,9-24-5 16,29 0-14-16,-12-35-3 15,14 9-7-15,-15-17-4 16,0 1 1-16,-20-6 2 0</inkml:trace>
  <inkml:trace contextRef="#ctx0" brushRef="#br3" timeOffset="80122.5827">2700 7943 125 0,'-37'45'40'15,"7"21"0"-15,-9-6-5 16,7 17-31-16,-3 4 0 15,8 3-1-15,3-4-1 16,7-3 0-16,7-8-2 16,5-9 0-16,5-12 0 15,13-14 0-15,3-17 0 16,9-15 0-16,5-17 0 15,4-10 0-15,1-12 0 0,1-6 0 16,1-4 0-16,-5 0 0 16,-3 6 0-16,-4 10 0 15,-6 10 0-15,-1 13 0 16,-7 15 0-16,-2 13 0 15,0 12 0-15,-1 6 0 16,-3 9 0-16,5-2-6 16,7 9-5-16,-6-19-8 15,16 11-7-15,-8-26-7 16,24 0-5-16,-3-17-3 15,19-4 1-15,4-11 3 16</inkml:trace>
  <inkml:trace contextRef="#ctx0" brushRef="#br3" timeOffset="80947.6299">3404 8576 97 0,'28'-28'35'15,"8"13"-5"-15,-22-12 0 16,7 15-19-16,-24-8-1 15,3 20-3-15,-20-8-1 0,-4 16-1 16,-12 9-1-16,-2 6 0 16,-10 9-1-16,1 7 0 15,-3 6-1-15,8-1 1 16,3 2-2-16,10-1 1 15,14-8 0-15,10-5-2 16,14-14 0-16,14-12 0 16,11-9 0-16,8-12 0 15,5-9 0-15,4-11 0 16,-5-4 0-16,0-5 0 15,-6-2 0-15,-9 3 0 16,-8 5 0-16,-7 6 0 16,-9 8 0-16,-4 11 0 15,-3 13 0-15,-11 9 0 0,2 14 0 16,-3 9 0-16,3 7 0 15,1 3 0-15,7 5 0 16,6-8-4-16,10 0-1 16,2-17-5-16,17-1-5 15,-7-27-8-15,20 7-5 16,-15-26-6-16,16 3-4 15,-15-17-1-15,1 3 34 16,-6-6 6-16,-12-7 9 16,5 15 10-16,-22-13 5 15,11 22 6-15,-17-7 8 16,7 20 0-16,-10-1-30 15,10 13-3-15,-12 21-1 16,4 4-2-16,3 9 0 0,-1 6 0 16,2 5-1-16,1 0-1 15,2-1 1-15,6-6 0 16,1-6-2-16,4-6 0 15,3-13 0-15,2-11 0 16,5-14 0-16,5-8 0 16,1-13 0-16,3-7 0 15,1-11 0-15,2-6 0 16,-2 0 0-16,0-1 0 15,-2 6-7-15,-8-4-4 16,7 20-6-16,-24-8-8 16,16 26-6-16,-23-8-4 15,16 18-6-15,-12 8 0 16,0 0 3-16</inkml:trace>
  <inkml:trace contextRef="#ctx0" brushRef="#br3" timeOffset="81524.663">4403 8545 103 0,'1'21'40'16,"-2"-11"0"-16,12 5 0 15,-11-15-35-15,30 3-3 16,6-13 1-16,12-4-2 16,9-10 1-16,2-5-1 15,1-2 0-15,-2-6 0 16,-11 3 0-16,-7-3-1 15,-18 5 1-15,-15 5-1 16,-20 5 0-16,-11 7 0 16,-12 9 0-16,-11 8 0 0,-6 12 0 15,-2 12 1-15,-2 9-1 16,5 10 0-16,4 6 1 15,12 4-1-15,12 0 0 16,13-6-1-16,18-4-2 16,19-12-1-16,26-9-6 15,7-24-10-15,29 2-10 16,-4-23-10-16,19-4 0 15,-5-17-1-15,4 0 2 16</inkml:trace>
  <inkml:trace contextRef="#ctx0" brushRef="#br3" timeOffset="81820.6799">5314 8245 104 0,'-35'13'39'16,"-9"-1"2"-16,10 15-6 16,0-5-30-16,12 4-1 15,5-5-1-15,12 1 0 16,11-7-2-16,13-3 1 15,12-7-1-15,6-1 0 16,5-3-1-16,1-1 1 16,-6 1 0-16,-4 5 0 15,-11 8-1-15,-9 6 1 16,-14 6-1-16,-12 4 1 15,-9 3 0-15,-7 2-2 16,-2 2-1-16,-6-7-2 16,8 1-6-16,-6-19-10 0,19 10-8 15,-6-20-7-15,22-2-6 16,-14-3-1-16,19-8 1 15</inkml:trace>
  <inkml:trace contextRef="#ctx0" brushRef="#br3" timeOffset="82835.7377">6510 7854 103 0,'9'-14'38'15,"-9"14"0"-15,11 1-8 16,-16 17-25-16,-1 11-1 16,-3 14-1-16,-2 14-1 15,-2 9 1-15,1 11-1 16,-3 4 0-16,1 7-1 15,2-2 1-15,3-6-1 16,3-9-1-16,6-8 1 16,4-14-1-16,3-11 1 15,2-18-1-15,6-15 0 0,0-13 1 16,3-13-1-16,-2-9 0 15,2-8 0-15,0-6 1 16,1-3-1-16,5-1 0 16,-1 0 0-16,6 8 0 15,-1 5 0-15,4 12 0 16,-1 8 0-16,2 13 0 15,-3 10 0-15,-5 11 0 16,-5 9 0-16,-11 9 0 16,-9 8 1-16,-11 6-1 15,-13 1 0-15,-8-3 0 16,-10-4 1-16,-4-1-1 15,0-13 0-15,0-6-2 16,7-15-1-16,11-9-1 16,7-15-3-16,24 4-8 0,-4-28-12 15,27 11-6-15,-3-15-6 16,18 4 0-16,-2-6 1 15</inkml:trace>
  <inkml:trace contextRef="#ctx0" brushRef="#br3" timeOffset="83331.7661">7027 8342 97 0,'20'-5'38'16,"-20"5"1"-16,0 0-1 16,0 0-33-16,3 16 1 15,-7 1-2-15,1 13-1 16,-3 2 0-16,0 9-1 15,4 2 0-15,2 2 0 0,3-7-1 16,8-6 0-16,7-12 0 16,7-14-1-16,7-18 1 15,9-12-1-15,5-13 1 16,-1-7-1-16,1-5 1 15,-2-4-1-15,-2 4 0 16,-8 5-1-16,-5 11 1 16,-11 10 0-16,-6 15-1 15,-12 8 1-15,7 30 0 16,-12 12 0-16,-5 16 0 15,-3 12 0-15,-4 10 1 16,-1 13 0-16,-4 2 0 16,3-1-1-16,-3-1 1 15,0-8-1-15,-3-12 1 0,0-6-1 16,-3-13 0-16,-5-14 0 15,0-13 0-15,-4-15 0 16,-4-14 0-16,0-11-1 16,4-11-1-16,6-16-2 15,12-5-2-15,7-22-6 16,26 9-9-16,-2-24-5 15,33 16-6-15,-5-20-2 16,28 9-8-16,4-3 3 16</inkml:trace>
  <inkml:trace contextRef="#ctx0" brushRef="#br3" timeOffset="83623.783">8682 7770 91 0,'-22'6'40'16,"7"19"1"-16,-9-1-1 15,10 29-17-15,-8-1-20 16,5 9-1-16,1 11-1 15,3 3 0-15,1 5-1 16,4 2-1-16,5 0-1 16,2-9-1-16,6-2-3 15,-4-20-8-15,21 7-14 0,-16-28-9 16,15-4-3-1,-6-21-2-15,10-4 3 0</inkml:trace>
  <inkml:trace contextRef="#ctx0" brushRef="#br3" timeOffset="84141.8124">9130 8331 69 0,'0'0'40'16,"-18"2"-1"-16,18-2 1 16,-29-7-13-16,17 3-20 0,-16 1-2 15,2 4-1-15,-7 2-1 16,1 9 0-16,-5 2-1 15,0 8 0-15,2 2-1 16,4 6 1-16,6 0-1 16,9 0 0-16,9-2 0 15,11-5 0-15,12-4-1 16,5-6 1-16,10-5-1 15,4-6 0-15,4-6 1 16,2-4-1-16,-2-9-1 16,-5 1 1-16,-1-4 0 15,-7-4-1-15,-7 0 1 16,-4 0-1-16,-6 2 1 15,-7 5-1-15,-2 5 1 0,0 12-1 16,-13-1 0-16,2 15 1 16,0 8-1-16,4 6 1 15,0 6-1-15,5 1 0 16,5 1 0-16,6-7-2 15,9-2-3-15,1-17-4 16,18 3-10-16,-18-28-7 16,21 9-4-16,-21-26-3 15,12 4-7-15,-14-11 2 16</inkml:trace>
  <inkml:trace contextRef="#ctx0" brushRef="#br3" timeOffset="84389.8268">8258 8300 110 0,'-19'-3'40'15,"32"3"1"-15,14-14 0 16,35-4-39-16,9-2-2 16,16-9-5-16,17 13-16 15,-11-15-11-15,5 15-8 16,-12-6 0-16,-5 11-3 15</inkml:trace>
  <inkml:trace contextRef="#ctx0" brushRef="#br3" timeOffset="84871.8544">9594 7915 72 0,'4'-17'37'16,"-4"17"0"-16,12-20 1 16,-12 20-18-16,-7 15-14 15,2 10-1-15,-9 8-1 16,4 15-1-16,-9 10 0 15,5 12-1-15,-4 10-1 16,8 5-1-16,1-2 0 16,13-7 0-16,9-8-2 0,6-13-3 15,20-3-11-15,-2-33-15 16,19-6-7-16,-2-21-2 15,8-7 0-15</inkml:trace>
  <inkml:trace contextRef="#ctx0" brushRef="#br3" timeOffset="85110.8681">10113 7956 105 0,'0'0'39'15,"-9"16"0"-15,6 16 0 16,-14 7-35-16,7 12-1 15,-4 7 0-15,4 6-2 0,-4 4 0 16,4-1 0-16,4-8-1 16,4-5-1-16,9-8-3 15,2-16-3-15,20-1-16 16,-11-30-10-16,21-3-6 15,-6-19-1-15,13-2 0 16</inkml:trace>
  <inkml:trace contextRef="#ctx0" brushRef="#br3" timeOffset="85381.8836">10287 8139 108 0,'-31'11'40'0,"-12"1"2"15,9 15-3-15,-8-7-34 16,13 6-1-16,6-6 0 0,8 2-2 15,10-4 0-15,10-3 0 16,11-5-1-16,9-3 0 16,8-4-1-16,6 2 0 15,4-2-1-15,3-1-2 16,2 0 0-16,-1-4-4 15,7 6-5-15,-9-19-11 16,14 15-7-16,-19-21-6 16,13 6-5-16,-8-11 0 15,5 4 2-15</inkml:trace>
  <inkml:trace contextRef="#ctx0" brushRef="#br3" timeOffset="85569.8943">10840 8127 88 0,'-16'18'39'0,"-17"-2"2"15,8 17 0-15,-11-3-24 16,8 12-12-16,2-2-1 15,8 3-2-15,9-2-1 16,7-4-1-16,12-5-3 16,7-13-3-16,17 1-12 15,-9-33-11-15,21 4-9 16,-12-20-2-16,10-3-2 15,-9-13 2-15</inkml:trace>
  <inkml:trace contextRef="#ctx0" brushRef="#br3" timeOffset="86493.947">10965 7954 91 0,'-6'12'40'16,"-5"-4"1"-16,13 16-1 16,-2-24-20-16,1 35-16 15,9-14 0-15,3 4-2 16,1 4 0-16,-1 2 0 15,-5 2-1-15,-4 1 0 16,-7 5 0-16,-2-6-1 16,-5 2 1-16,0-4-1 15,2-7 0-15,2-3 0 16,6-21 0-16,0 0 0 15,24-4 0-15,1-16-1 16,2-7 1-16,9-5-1 16,-1-2 1-16,2-1 0 0,-3 0-1 15,-5 10 1-15,-7 5 0 16,-6 9 0-16,-6 10 0 15,-10 1 0-15,6 23 0 16,-8 0 0-16,-2 10-1 16,3 2 0-16,1 2 1 15,8 1-2-15,7-4 0 16,9-2 0-16,9-8-1 15,10-10-2-15,8-6-1 16,2-15-1-16,5-5-1 16,-7-12 1-16,2 0 1 15,-12-10 2-15,-5 0 2 16,-13-4 3-16,-10 0 3 15,-7 8 1-15,-13-5 2 0,1 15 1 16,-17 2-2-16,4 13 1 16,-11 8-3-16,1 13 0 15,-5 7-1-15,2 10-1 16,1 9 0-16,6 1-2 15,7-3 2-15,10 0-1 16,11-10-1-16,8-7 1 16,12-12 0-16,7-14-1 15,7-10 0-15,5-11 1 16,1-6-1-16,-4-5-1 15,-1-1 1-15,-3-1 0 16,-7 8-1-16,-6 6 1 16,-6 13-1-16,-16 10 0 15,9 11 1-15,-13 18-1 16,-10 18 1-16,-6 17-1 0,-9 18 1 15,-5 15 0-15,-5 9 1 16,-1 7-1-16,-6-1 1 16,3-5 0-16,5-10 0 15,1-17-1-15,8-15 2 16,5-21-3-16,2-20 1 15,6-17 0-15,4-13-1 16,4-15 1-16,2-12 0 16,3-12 0-16,3-8 1 15,7-9 0-15,7-6-2 16,3-3 0-16,8 1-1 15,2 1-2-15,11 9-6 16,-4-5-1-16,13 20-7 16,-7-9-5-16,35 26-5 0,-8-20-2 15,39 19-3-15,-1-16-1 16,28 4-1-16</inkml:trace>
  <inkml:trace contextRef="#ctx0" brushRef="#br3" timeOffset="87204.9877">13046 8246 62 0,'16'-19'36'16,"0"1"-1"-16,-5-11-15 0,-1 11 9 15,-16-5-22-15,0 10-1 16,-15-1-1-16,-4 16 0 16,-13 2 0-16,-3 15 0 15,-7 6-1-15,-2 12-1 16,1 6 0-16,3 0-1 15,9 1 0-15,10-3 0 16,11-10-1-16,18-7 0 16,14-14 0-16,19-11 1 15,13-12-2-15,12-10 1 16,7-5-1-16,-1-7 1 15,0 3-1-15,-8-2 0 0,-9 8 1 16,-13 5-1-16,-17 7 0 16,-19 14 0-16,0 0 0 15,-3 13 0-15,-12 9 0 16,-5 4 0-16,4 8 0 15,3-1-1-15,8 1-1 16,9-8-1-16,19-5-2 16,7-18-4-16,27 3-10 15,-10-30-7-15,31 5-4 16,-14-23-4-16,12 4-5 15,-10-17 1-15</inkml:trace>
  <inkml:trace contextRef="#ctx0" brushRef="#br3" timeOffset="87689.0155">13772 7763 79 0,'-16'-14'38'0,"16"14"1"16,-27 16 0-16,17 18-21 16,-8 7-14-16,4 17 1 15,-3 5-1-15,1 10-1 16,1 2-1-16,1 0 0 15,5-4 0-15,2-4-2 16,4-10 1-16,4-11-2 16,3-15 2-16,3-11-1 15,6-15 0-15,1-10 1 16,3-13-1-16,0-8 0 15,2-8 0-15,1-3 0 16,-1-2 0-16,1 0 0 16,0 3 0-16,-3 7 0 0,0 8 0 15,1 7 0-15,0 8 0 16,2 7 0-16,2 8 0 15,-2 10 0-15,-1 2 0 16,2 6 0-16,-3 4 0 16,-6 3 0-16,-5-2 0 15,-7 0 0-15,-11 0-1 16,-8-5 1-16,-12-5-1 15,-9-5 1-15,-7-5-1 16,0-9 0-16,5-6-1 16,2-10-1-16,20-1-3 15,9-16-4-15,31 11-10 16,0-20-7-16,32 16-3 15,-4-15-5-15,22 11-4 0,0-5 2 16</inkml:trace>
  <inkml:trace contextRef="#ctx0" brushRef="#br3" timeOffset="88477.0606">14509 8094 58 0,'17'-6'40'16,"-17"6"-1"-16,-15 1 2 16,-14-3-15-16,4 22-9 15,-17 3-12-15,1 9-1 16,-3 1 1-16,7 10-3 15,4-1 0-15,8-1-1 16,14-4 1-16,7-2-1 16,18-10 1-16,10-8-1 0,10-10-1 15,10-10 0-15,6-12 0 16,-3-8 0-16,3-4-1 15,-6-10 1-15,-7 0-1 16,-10-3 0-16,-11 0-1 16,-7-1 2-16,-7 6-1 15,-5 2 1-15,-4 9-1 16,-2 6 2-16,3 5-2 15,6 13 2-15,0 0 0 16,0 16 0-16,10 0-1 16,5 3 0-16,3-2 1 15,10 0-1-15,3-1 1 16,0-6-1-16,5 1 0 15,-1-9 0-15,-2 1 1 0,-4-3-1 16,-2-4 1-16,-8 1 0 16,-4-3-1-16,-5 0 0 15,-10 6 1-15,8-11-1 16,-8 11 0-16,-10 3 1 15,-3 8-1-15,-2 5 0 16,-1 7 0-16,0 4 0 16,0 3 1-16,5 3-1 15,4-4 0-15,10-3 1 16,6-10 0-16,9-7-1 15,11-12 1-15,7-10 1 16,4-7-2-16,5-8 0 16,2-3 0-16,1-5 0 15,-7 0 0-15,-2 6 0 16,-12 3 0-16,-3 8 0 0,-9 9 0 15,-15 10 0-15,0 0 0 16,-5 22 0-16,-9 3 0 16,0 2 0-16,-1 6 0 15,6-2 0-15,3-1 0 16,3-1 0-16,6-8 0 15,3-4 0-15,8-8 0 16,0-9 0-16,2-3-5 16,-3-15-5-16,3 3-1 15,-11-16-4-15,17 13-6 16,-20-21-6-16,22 16-2 15,-13-19 0-15,22 16-2 16,-5-10 3-16,15 8 0 16</inkml:trace>
  <inkml:trace contextRef="#ctx0" brushRef="#br3" timeOffset="88920.0859">15862 7577 86 0,'0'0'41'16,"0"0"-1"-16,-16 31 1 16,5 13-17-16,-7 1-20 15,-8 13 0-15,-3 6-1 16,-1 13 1-16,-2 0-3 15,0 1 0-15,6-4 0 16,0-6-2-16,10-8-2 16,3-11-4-16,14-2-8 15,-8-33-13-15,21 5-4 16,-14-19-7-16,14-17-3 0,-9-10 3 15</inkml:trace>
  <inkml:trace contextRef="#ctx0" brushRef="#br3" timeOffset="89085.0954">15488 8057 121 0,'0'0'43'15,"-15"-16"-1"-15,32 21 0 16,-2-4-38-16,23-6-3 16,19 0-4-16,4-8-7 15,23 7-10-15,-17-21-10 16,19 12-6-16,-15-12-6 15,9 1-3-15,-7-6 3 16</inkml:trace>
  <inkml:trace contextRef="#ctx0" brushRef="#br3" timeOffset="89640.1271">17120 7701 107 0,'0'0'38'0,"-19"17"1"16,17 21-5-16,-14 8-29 15,1 18 0-15,-5 7-1 16,0 9-1-16,1 5-1 16,-1-2-1-16,4-2-1 15,3-10-3-15,8-3-4 16,-5-26-20-16,23-2-11 15,-6-23-1-15,10-6 0 16,-4-20 0-16</inkml:trace>
  <inkml:trace contextRef="#ctx0" brushRef="#br3" timeOffset="89824.1377">16830 8244 121 0,'-29'0'39'0,"29"0"2"15,-10 3-4-15,29-7-34 16,25-8-3-16,18-11-3 15,21-3-4-15,10-18-13 16,19 7-13-16,-7-14-6 16,3 6 0-16,-13-8-2 15</inkml:trace>
  <inkml:trace contextRef="#ctx0" brushRef="#br3" timeOffset="90205.1594">17751 7576 110 0,'-21'29'39'0,"-10"6"0"16,7 18 0-16,-10 4-33 15,4 14 0-15,-4 2-1 16,4 6-2-16,0-3 1 16,6-5 0-16,3-8-4 15,10-7 0-15,7-13 0 16,8-13 0-16,14-16 0 15,5-11 0-15,9-13 0 16,6-9 0-16,1-8 0 16,1-3 0-16,0-5 0 15,-7 4 0-15,0 2 0 16,-12 11 0-16,-4 8 0 15,-17 10 0-15,9 17 0 16,-13 3 0-16,-6 15 0 0,1 2 0 16,0 9 0-16,3-3 0 15,10 5-8-15,1-17-3 16,21 8-10-16,-5-28-5 15,27 6-5-15,-9-27-3 16,19-2-5-16,-9-17 0 16,5-2 3-16</inkml:trace>
  <inkml:trace contextRef="#ctx0" brushRef="#br3" timeOffset="90580.1809">18192 8130 119 0,'-10'17'41'0,"17"-1"0"16,-7-16-1-16,24 20-36 0,3-13 0 15,10 0-1-15,7-7 0 16,7-4-3-16,1-6 0 16,1-4 0-16,0-7 0 15,-8-4 0-15,-8-4 0 16,-8 0 0-16,-14-2 0 15,-11 2 0-15,-13 3 0 16,-12 5 0-16,-12 12 0 16,-14 5 0-16,-4 12 0 15,-5 14 0-15,-6 13 0 16,6 9 0-16,2 4 0 15,17 6 0-15,14-1 0 16,20-4 0-16,20-8 0 16,26-15 0-16,18-7-4 0,7-19-8 15,26 5-10-15,-17-29-5 16,24 10-6-16,-23-21-2 15,16 10-9-15,-10-5 4 16,5 0 3-16</inkml:trace>
  <inkml:trace contextRef="#ctx0" brushRef="#br3" timeOffset="92015.2628">19747 7968 79 0,'0'0'38'16,"0"0"1"-16,0 0 0 16,0 0-15-16,-7 15-18 15,0 6-2-15,-4 3 0 16,-3 11-1-16,-10 4 0 0,-1 7-1 15,-5-1 0-15,4 1-1 16,2-8 0-16,6-5 1 16,7-12-2-16,9-6 0 15,2-15 1-15,30-8-1 16,-1-10 0-16,3-9 0 15,5-6 0-15,4-5 0 16,-3-7 0-16,-1 2 1 16,-8 3-1-16,-6 8 1 15,-6 4-1-15,-8 8 0 16,-6 8 0-16,-3 12 2 15,0 0-2-15,-11 24-1 16,8-4 1-16,1 3 0 16,7 0 0-16,5-1-1 0,11-4 2 15,8-10-3-15,9-3 2 16,7-8 1-16,5-9-1 15,5-1 1-15,-4-10-1 16,0 0 1-16,-10-1 0 16,-5-2 1-16,-12 6-2 15,-8 2 0-15,-16 18 0 16,0 0 0-16,-17 9 0 15,-4 13 0-15,-3 7 0 16,-2 8 0-16,2 5 0 16,6 1-4-16,9 5 1 15,9-14-4-15,18 3-3 16,6-19-5-16,27 6-7 0,-10-27-5 15,28 7-2 1,-15-23-3-16,13 3-6 0,-10-11 3 16,-6-1 3-16,-7 4 39 15,-21-13 9-15,2 17 6 16,-26-11 4-16,6 20 5 15,-23-7 7-15,4 15 2 16,-10-2-1-16,1 12-32 16,-6 3-2-16,5 9-1 15,-2 5-1-15,5 5 0 16,4 3-1-16,7 3-1 15,7-2 0-15,8-2 0 16,9-5 0-16,7-7-1 16,5-7 1-16,10-10-1 0,0-10 0 15,0-10 0-15,-4-8 0 16,0-5-1-16,-4-5 1 15,-6-3-1-15,-6-3 0 16,-7-1 1-16,-4 6 0 16,-9 5 0-16,-2 5 0 15,-5 16 1-15,-3 0-1 16,1 14 1-16,-1 7-1 15,5 6-1-15,9 4 1 16,6-2-1-16,11 1 1 16,7-9-1-16,10 2 1 15,8-10-1-15,1-3 1 16,3-4 1-16,-2-3 0 15,-3-1 0-15,-9 2 1 16,-5 0-1-16,-9 3 0 0,-18 4-1 16,9 12 1-16,-17 4 0 15,-4 8-1-15,-5 6 0 16,-2 8 0-16,-1 3 2 15,3 1-2-15,4 1 0 16,8-6 0-16,6-8 0 16,14-12 0-16,9-13 0 15,10-14 0-15,10-14 0 16,7-12 0-16,6-12 0 15,0-11 0-15,-3-4 0 16,-6-3 0-16,-9 6 0 16,-12 7 0-16,-9 8 0 15,-8 13 0-15,-10 10 0 16,0 22-4-16,0 0-7 0,-5 10-3 15,5-10-5-15,5 37-7 16,-5-37-4-16,32 35 0 16,-13-28-2-16,19 9 1 15,-5-13 1-15</inkml:trace>
  <inkml:trace contextRef="#ctx0" brushRef="#br3" timeOffset="92462.2885">21625 8140 101 0,'0'0'40'0,"18"13"0"16,-3-16-3-16,19 1-30 15,-2-2-4-15,7-2 0 16,2-5 0-16,7-1-2 16,-2-6 0-16,-3 2 1 15,-5-6-1-15,-5 0 0 16,-9-2-1-16,-10 2 1 15,-11 2-1-15,-10 1 1 16,-11 9-1-16,-10 3 0 16,-11 9 0-16,-11 10 1 15,-5 8-1-15,-5 10 0 16,2 7 1-16,5 6 0 15,7-2 0-15,7 4-1 0,20-4 0 16,16-9-1-16,19-7 0 16,12-8-3-16,20-8-3 15,4-17-9-15,21 7-8 16,-15-26-5-16,21 14-3 15,-13-19-2-15,7 6-6 16,-12-7 3-16</inkml:trace>
  <inkml:trace contextRef="#ctx0" brushRef="#br3" timeOffset="92969.3174">22336 8001 122 0,'0'0'40'0,"-24"10"1"16,13 15-11-16,-19 0-26 16,-2 6-2-16,-6 3 1 0,0 2-2 15,5 4 1-15,5-5-1 16,4-4 0-16,5-4 0 15,11-9 0-15,8-18-1 16,13 7 0-16,10-16 1 16,1-10-1-16,5-8 0 15,4-3 0-15,-1-6 0 16,1-2 0-16,-7 3 1 15,-3 3 0-15,-8 10-1 16,-6 6 1-16,-9 16-2 16,0 0 2-16,0 0-1 15,-14 22 0-15,6-6-1 16,1 8 0-16,3-3 1 15,6-6 0-15,5-5 0 16,10-6 1-16,8-8-1 0,9-7 1 16,5-7 1-16,5-8-2 15,4-1 0-15,1-4 0 16,-2 4 0-16,-6 1 0 15,-3 7 0-15,-12 7 0 16,-8 13 0-16,-10 13 0 16,-13 9 0-16,-7 7 0 15,-10 8 0-15,-4 5 0 16,-4 4 0-16,4 0-2 15,-2-10-5-15,13 3-3 16,-2-21-2-16,23 8-6 16,-6-27-6-16,26 7-4 15,-7-26-2-15,24 11-2 16,-5-15 0-16,20 2-2 0</inkml:trace>
  <inkml:trace contextRef="#ctx0" brushRef="#br3" timeOffset="93577.3523">22796 8141 54 0,'14'11'40'15,"0"-4"-2"-15,-14-7 3 16,32 9-15-16,-16-13-8 16,17 5-12-16,3-6-1 15,10 2-1-15,5-4-1 16,4-1-1-16,-2-3 0 0,-3-3-2 15,-8 0 1 1,-7-2 0-16,-14-5-1 0,-11 1 1 16,-11 0 0-16,-10 3 0 15,-11 3 0-15,-8 7 0 16,-7 2-1-16,-9 13 2 15,-3 10-2-15,-2 7-1 16,0 5 2-16,7 6-2 16,7 3 1-16,11-4 0 15,17 3 0-15,17-10-1 16,19-5-1-16,19-10-2 15,25-1-6-15,-3-19-8 16,26 9-8-16,-17-25-4 16,17 13-2-16,-20-16-4 15,2 8-5-15,-20-5 5 0</inkml:trace>
  <inkml:trace contextRef="#ctx0" brushRef="#br3" timeOffset="93954.3739">23650 8135 101 0,'-23'7'40'15,"3"10"0"-15,-10-1 0 16,10 3-34-16,-5 8-2 15,3 4 0-15,-3-2-1 16,6 0 0-16,2-5-1 16,7-3-1-16,5-10 0 15,5-11 0-15,11-1-1 16,5-11 1-16,6-10-1 15,3-3 0-15,3-5 0 16,3-2 0-16,0-2 0 0,0 1 0 16,-3 4 0-16,-5 6 0 15,-5 6 0-15,-3 9 1 16,-3 9-1-16,-10 9 0 15,-2 10 0-15,-3 8 0 16,-5 5 0-16,4 4 0 16,0 1 0-16,7-3-2 15,8-7 0-15,9-8-3 16,19-6-4-16,1-22-8 15,28 3-7-15,-13-25-5 16,29 8-2-16,-13-22-3 16,11 5-6-16,-7-15 2 15</inkml:trace>
  <inkml:trace contextRef="#ctx0" brushRef="#br3" timeOffset="94135.3842">24567 7810 114 0,'-42'35'39'15,"-3"19"0"-15,-17-3-6 16,12 13-27-16,-5 0-4 15,10 0-1-15,8-5-3 16,11-8-2-16,16-4-12 16,-1-26-11-16,26 0-10 15,-15-21-3-15,23-5-2 16,-15-17 2-16</inkml:trace>
  <inkml:trace contextRef="#ctx0" brushRef="#br3" timeOffset="94299.3936">24120 8017 98 0,'0'0'44'16,"16"-25"1"-16,22 25-2 15,8-8-18-15,16 11-25 16,17 8-3-16,2-7-8 16,16 14-13-16,-28-18-7 15,8 17-8-15,-25-8-6 16,-12 7-2-16,-40-16 3 15</inkml:trace>
  <inkml:trace contextRef="#ctx0" brushRef="#br3" timeOffset="95205.4454">1320 10083 82 0,'8'-28'37'16,"7"8"-2"-16,-5-9 4 15,4 12-24-15,-17-8-8 16,6 12-1-16,-8 1-1 0,5 12-1 15,-23 10-1 1,1 16 1-16,-4 6-1 0,-6 14 0 16,-2 9-1-16,2 4-1 15,3 1 0-15,7-2 0 16,8-4-1-16,13-9 1 15,15-10-1-15,12-11 1 16,17-14-2-16,10-12 1 16,9-13 1-16,9-12-1 15,-5-11 2-15,-5-7-2 16,-9-10 0-16,-10-4 0 15,-20-4 3-15,-14 2-5 16,-17 3 2-16,-16 7-1 16,-7 8 0-16,-7 8-1 15,-6 12 1-15,1 8-1 0,11 16-2 16,6 5-4-16,23 18-8 15,1-12-8-15,33 20-5 16,2-14-4-16,28 13-7 16,7-6-1-16,19-2 4 15</inkml:trace>
  <inkml:trace contextRef="#ctx0" brushRef="#br3" timeOffset="95497.462">2778 9308 102 0,'-43'-34'38'0,"-1"23"2"15,-19 12-2-15,2 32-25 16,-5 17-10-16,-7 24-1 15,0 18 1-15,4 24-1 16,8 9 0-16,9 3-1 16,12 0-1-16,17-5 0 15,14-9-4-15,11-20-1 16,20-7-17-16,-5-35-6 15,21-5-10-15,-14-28-2 16,7-13-1-16,-12-18 1 16</inkml:trace>
  <inkml:trace contextRef="#ctx0" brushRef="#br3" timeOffset="95678.4724">2003 10188 125 0,'0'0'43'0,"-7"-24"-1"15,31 18-1-15,13-9-37 16,22-7-4-16,19-3-4 15,16-12-6-15,17 13-14 16,-6-22-6-16,18 17-8 16,-8-13-3-16,14 9-3 15,-2-5 3-15</inkml:trace>
  <inkml:trace contextRef="#ctx0" brushRef="#br3" timeOffset="96091.4959">4165 9474 72 0,'20'-38'38'0,"2"14"1"0,-13 0-1 15,4 21-9-15,-13 3-24 16,-8 15 0-16,1 15-2 16,-6 19 0-16,-4 13-1 15,-3 15 0-15,-8 13 0 16,3 11-1-16,-3-2 0 15,4 3 0-15,1-7-2 16,6-12-1-16,9-9-4 16,4-25-8-16,20-1-15 15,-12-28-11-15,16-8 2 16,-9-24-5-16,7-4 6 15</inkml:trace>
  <inkml:trace contextRef="#ctx0" brushRef="#br3" timeOffset="96279.5067">3863 10070 122 0,'-22'-6'40'0,"22"6"1"16,0 0-1-16,43-21-38 16,10 0 0-16,18-7-3 15,13-4-1-15,9-9-4 16,16 9-13-16,-16-21-11 15,14 14-9-15,-19-9-2 16,-5 5 0-16,-19-7-1 16</inkml:trace>
  <inkml:trace contextRef="#ctx0" brushRef="#br3" timeOffset="96703.5311">4939 9166 108 0,'-24'15'40'15,"3"26"1"-15,-13 5-2 16,2 23-33-16,-5 8 0 15,0 18-1-15,-1 9-1 16,-2 6 0-16,4-1-2 16,8-5-2-16,9-10 0 15,6-13 0-15,7-17 0 16,13-13 0-16,11-24 0 15,13-20 0-15,8-17 0 16,6-15 0-16,5-12 0 16,-1-11 0-16,0-2 0 15,-5-2 0-15,-5 7 0 16,-11 11 0-16,-7 13 0 0,-8 17 0 15,-8 21 0-15,-7 12 0 16,-3 13 0-16,1 6 0 16,1 11 0-16,3-2 0 15,8-4 0-15,7-13-5 16,13-6-3-16,1-24-7 15,23 3-6-15,-16-31-7 16,19 5-3-16,-17-27-2 16,9 5-5-16,-17-16 0 15,-2 4 4-15</inkml:trace>
  <inkml:trace contextRef="#ctx0" brushRef="#br3" timeOffset="97023.5494">5325 9975 119 0,'0'22'40'15,"-2"-5"1"-15,18 7-1 0,7-10-37 16,16-4 0-16,8-6-1 15,8-5-1-15,3-10-1 16,0-4 1-16,-3-8-1 16,-7-3 0-16,-12-2 0 15,-13-3 0-15,-15 0 0 16,-12 0-1-16,-16 5 1 15,-15 6 0-15,-12 8 0 16,-10 9 1-16,-4 14 0 16,-4 12 0-16,5 12 0 15,3 12 1-15,13 6-2 16,12 2 0-16,22-3 0 15,18-4 0-15,22-8 0 16,14-17-8-16,20-2-4 0,-3-27-8 16,24 8-8-16,-11-28-5 15,27 11-3-15,-7-21-8 16,15 0 4-16</inkml:trace>
  <inkml:trace contextRef="#ctx0" brushRef="#br3" timeOffset="97698.588">7521 10005 78 0,'-3'-28'36'16,"4"4"-1"-16,-8-11 0 15,5 16-20-15,-15-4-9 16,0 10-1-16,-14 4 1 0,-3 13 0 16,-11 7 0-16,-3 15-1 15,-5 6 0-15,1 11-2 16,1 4 1-16,12 4-2 15,4 1 0-15,12-2-1 16,11-8 0-16,17-6-1 16,15-12 0-16,12-10-1 15,12-14 2-15,7-10 0 16,10-11-1-16,2-10 3 15,1-11-3-15,-3-5 0 16,-4-4 0-16,-5-2 0 16,-10 2 0-16,-5 4 0 15,-13 10 0-15,-7 6 0 16,-9 15 0-16,-8 16 0 15,0 0 0-15,-15 36 0 0,5 2 0 16,-3 9 0-16,5 5 0 16,6-1 0-16,11-4 0 15,12-9-5-15,19-11-2 16,8-24-4-16,27-5-8 15,-6-34-6-15,28 3-4 16,-14-33-2-16,18 5-2 16,-16-21-6-16,-1 0 4 15</inkml:trace>
  <inkml:trace contextRef="#ctx0" brushRef="#br3" timeOffset="97909.6001">8602 9187 110 0,'-31'45'41'0,"-18"19"0"0,2 30 0 16,-1 8-36-16,-4 15 0 15,3 3-2-15,5 2-1 16,11-7-2-16,8-15 0 16,17-9-4-16,7-22-2 15,18-7-10-15,-5-35-10 16,19-2-6-16,-12-32-4 15,11-4-2-15,-13-19-3 16,1-6 4-16</inkml:trace>
  <inkml:trace contextRef="#ctx0" brushRef="#br3" timeOffset="98413.6289">8060 9826 125 0,'-11'-5'41'16,"24"17"1"-16,10-14-8 15,26 7-31-15,21-3-1 16,15 0 0-16,13-4-1 15,8 0 0-15,2-2 0 16,-4 1-1-16,-9 2 0 16,-15 1 0-16,-17 0 1 15,-15-1 1-15,-17 2-2 16,-13 2 0-16,-18-3 0 15,-12 10 0-15,-11 5 0 16,-9 3 0-16,-9 10 0 16,-5 9 0-16,-4 8 0 15,3 5 0-15,4 3 0 0,8 1 0 16,14-6 0-16,18-5 0 15,14-12 0-15,20-14 0 16,13-13 0-16,13-16 0 16,9-13 0-16,3-11 0 15,-2-11 0-15,-7-7 0 16,-13-4 0-16,-11 1 0 15,-17 3 0-15,-17 6 0 16,-12 7 0-16,-13 10 0 16,-7 13 0-16,-6 9 0 15,4 10 0-15,5 5-2 16,14 13-7-16,6-8-2 15,24 12-6-15,-6-22-5 16,33 16-5-16,-8-27 0 0,26 14-3 16,-6-21-1-16,13 6 2 15,-2-7-2-15</inkml:trace>
  <inkml:trace contextRef="#ctx0" brushRef="#br3" timeOffset="99300.6797">9626 9778 119 0,'-12'20'40'0,"-18"-1"3"15,6 14-3-15,-19 4-35 16,10 3-1-16,-5 4 0 15,7 4-4-15,5-3 0 16,6-4 0-16,6-4 0 16,8-6 0-16,10-14 0 15,-4-17 0-15,23-1 0 16,-1-17 0-16,3-13 0 15,3-10 0-15,-2-8 0 0,-1-3 0 16,-5-1 0-16,-1 0 0 16,-3 7 0-16,-6 8 0 15,-3 9 0-15,-2 13 0 16,-5 16 0-16,0 0 0 15,15 9 0-15,-7 9 0 16,0 3 0-16,5 0 0 16,4-3 0-16,3-5 0 15,3-6 0-15,5-7 0 16,3-9 0-16,2-8 0 15,2-2 0-15,2-7 0 16,-2 0 0-16,0-1 0 16,-5 2 0-16,-6 4 0 15,-5 10 0-15,-5 7 0 0,-14 4 0 16,1 29 0-16,-9 5 0 15,-5 7 0-15,-3 9 0 16,1 2 0-16,5 4 0 16,6-6 0-16,10-4 0 15,6-15-4-15,21-6-7 16,2-21-3-16,22 4-4 15,-6-31-4-15,25 7-5 16,-17-31 0-16,17 12 0 16,-14-19 0-16,8 5 2 15,-12-6 1-15,-3-2 0 16,-6 6 21-16,-10-2 20 15,1 25 5-15,-27-12 3 16,7 25 5-16,-30-5 2 0,10 20 2 16,-31 4 8-16,4 18-18 15,-26-3-15-15,2 8-2 16,-1 2-1-16,1 2-1 15,6 0-5-15,7-2 0 16,15-5 0-16,12-3 0 16,17-9 0-16,18-6 0 15,10-4 0-15,11-2 0 16,1-1 0-16,6 1 0 15,-4 4 0-15,-6 6 0 16,-11 6 0-16,-11 9 0 16,-16 7 0-16,-12 8 0 15,-10 1 0-15,-14 2 0 16,-2-3 0-16,-5-3 0 15,6-5 0-15,2-12-4 0,17-4-6 16,3-18-4-16,24 2-4 16,-1-29-7-16,36 16-4 15,-7-26-1-15,34 15-1 16,-3-14 1-16,15 13 1 15,0 4-1-15</inkml:trace>
  <inkml:trace contextRef="#ctx0" brushRef="#br3" timeOffset="99434.6873">11155 10060 126 0,'-23'5'41'0,"-1"-18"-1"16,10 0-6-16,7 3-50 0,-5-22-12 16,25 14-8-16,-11-9-7 15,12 5-1-15,2-7 1 16</inkml:trace>
  <inkml:trace contextRef="#ctx0" brushRef="#br1" timeOffset="277466.8702">4336 10875 41 0,'16'-5'27'16,"2"1"0"-16,4-2-1 0,2 1-24 15,6 1 1-15,3-2 0 16,15 3 1-16,7-5 0 15,15 3 0-15,7-3-1 16,13 4 0-16,10-3 1 16,16 3-1-16,9 1-2 15,10 3 0-15,6 1 0 16,11 2 0-16,12 0-1 15,12-2 1-15,10-2 0 16,15-3-1-16,10-3 1 16,20 0 0-16,18-4 0 15,16-4-1-15,19 2 1 16,12 0-1-16,19 2 0 15,6 2 1-15,13 1-1 0,4 1 0 16,7 2 1-16,4 2-1 16,1-3 0-16,10 2 0 15,6-4 1-15,6-1-1 16,2-5 1-16,5-4 1 15,2-6-2-15,-2-3 0 16,-4-1-5-16,-20-10-18 16,-14 5-9-16,-23-2-3 15,-32 0 4-15</inkml:trace>
  <inkml:trace contextRef="#ctx0" brushRef="#br4" timeOffset="281450.098">800 11271 67 0,'11'-29'36'0,"4"8"-1"15,-7-2 1-15,6 13-29 16,-14 10-1-16,18 1-1 16,-9 20-2-16,1 21 1 15,-9 17-2-15,-2 20 1 16,-6 15-3-16,-5 12 0 15,-4 7 0-15,-3 0-2 16,2-1-2-16,-2-20-7 16,14-4-24-16,0-25-3 15,15-13 1-15,1-23 0 16</inkml:trace>
  <inkml:trace contextRef="#ctx0" brushRef="#br4" timeOffset="281837.1202">1364 11774 86 0,'3'11'37'0,"-13"2"0"15,2 11 0-15,-7 1-35 16,4 10-1-16,-7 3 2 15,8 6-3-15,-1 1 2 16,4-4-2-16,6-4 0 16,4-8 1-16,9-14-1 0,5-14 0 15,8-16-1-15,3-17 1 16,5-11 0-16,3-10 2 15,0-2-1-15,-2-2 0 16,-6 4 1-16,-4 12 0 16,-4 11 0-16,-4 14 1 15,-6 17-2-15,-4 17-1 16,-5 15 1-16,2 7-3 15,1 11-1-15,1-5-5 16,14 8-29-16,2-16-3 16,15-3 2-16,1-24-5 15</inkml:trace>
  <inkml:trace contextRef="#ctx0" brushRef="#br4" timeOffset="282517.1591">3058 11511 65 0,'0'0'35'0,"0"0"-1"16,-13 4-10-16,-3 18-11 15,-22-3-2-15,1 12-4 16,-10 2-2-16,2 8 1 0,-4 0-3 16,10 3 1-16,3-4-2 15,13-2-1-15,9-5-1 16,13-6-1-16,11-6 1 15,14-6-2-15,7-6 2 16,9-5-2-16,8-5 2 16,3-3 1-16,-1-4-1 15,-2 1 2-15,-3-3-3 16,-11 5 3-16,-5 4-3 15,-14 3 1-15,-15-2-1 16,-6 26 1-16,-13 1-1 16,-14 3-1-16,-5 10 1 15,-6 0-1-15,-4 1 2 16,3-3 0-16,7-2-3 0,6-14-3 15,20-2-29-15,12-20-1 16,0 0 0-16,16-27-2 16</inkml:trace>
  <inkml:trace contextRef="#ctx0" brushRef="#br4" timeOffset="282892.1805">3581 11704 71 0,'-17'12'36'0,"2"9"1"16,-17-2 0-16,3 16-27 0,-11-4-3 15,9 11-1-15,-4-4-1 16,11 2-2-16,2-5 0 15,13-3-2-15,9-6 0 16,14-11-1-16,10-10 1 16,13-11-1-16,7-10 1 15,6-9-1-15,-2-10 0 16,2-3 2-16,-10-3-2 15,-7 0 1-15,-10 3-1 16,-16 5 0-16,-8 7-2 16,-13 7 1-16,-5 10-3 15,-6 0-1-15,2 9-2 16,-1-11-12-16,24 11-18 15,-16-12-1-15,26-1 0 16,7-16 0-16</inkml:trace>
  <inkml:trace contextRef="#ctx0" brushRef="#br4" timeOffset="283102.1925">4205 11203 62 0,'-6'22'38'0,"-6"22"0"15,-18 5 1-15,1 18-15 16,-11 5-21-16,3 9 3 15,0 4-4-15,4-4-1 16,9-2-1-16,9-13-3 16,15-5-1-16,8-17-5 0,25-1-22 15,-6-25-8-15,17-7 1 16,-1-17 0-16</inkml:trace>
  <inkml:trace contextRef="#ctx0" brushRef="#br4" timeOffset="283292.2034">4376 11689 91 0,'-6'-12'38'15,"6"12"1"-15,-16 14-2 16,3 14-31-16,-3 5-2 16,5 7-3-16,-2 3 0 15,6 1-2-15,-1-3 0 16,5-9-4-16,10-5-3 15,-7-27-30-15,25 0 0 16,-6-28 0-16,13-5-1 0</inkml:trace>
  <inkml:trace contextRef="#ctx0" brushRef="#br4" timeOffset="283426.2111">4390 11182 91 0,'-16'5'32'15,"4"14"-11"-15,10 4-23 16,11 3-33-16,12-1-2 15,17 5 0-15</inkml:trace>
  <inkml:trace contextRef="#ctx0" brushRef="#br4" timeOffset="283816.2334">5003 11593 90 0,'-59'15'39'15,"2"12"2"-15,-11-6-2 16,12 10-32-16,-7 3-2 15,14 4-2-15,5 2 0 16,15 2-1-16,16-8 0 16,21-5-2-16,21-13 1 15,17-14-2-15,17-18 1 16,12-18 1-16,5-17 0 15,5-15 0-15,-2-15-1 16,-8-3 1-16,-13-6-1 16,-12 3 1-16,-16 7 0 0,-13 11-2 15,-8 12 1-15,-12 19 0 16,-10 21 0-16,-10 18 0 15,-8 22-1-15,1 21 1 16,-4 16 0-16,3 9-1 16,6 10-2-16,6-4-2 15,20 8-14-15,9-25-22 16,23-4 1-16,6-22-1 15,24-10-1-15</inkml:trace>
  <inkml:trace contextRef="#ctx0" brushRef="#br4" timeOffset="284124.251">5692 11475 93 0,'-35'20'39'0,"-10"-7"1"15,15 14 0-15,-9-5-36 16,19 0 0-16,7-6-2 15,16-2 0-15,10-5-1 16,9-4-1-16,9-2 1 16,-1-2-1-16,2 3 0 15,-6 1 1-15,-6 7-1 16,-9 6 2-16,-15 11-1 15,-10 6 0-15,-10 4 0 16,-2 0-1-16,-6 0 0 16,4-7-3-16,8-5-1 15,5-19-8-15,25-1-27 16,6-24-4-16,24-4 4 0,2-11-3 15</inkml:trace>
  <inkml:trace contextRef="#ctx0" brushRef="#br4" timeOffset="284245.2577">5970 11890 99 0,'-20'42'38'0,"3"-2"-2"16,3-4-32-16,6-20-42 16,7-2-1-16,1-14-2 15</inkml:trace>
  <inkml:trace contextRef="#ctx0" brushRef="#br4" timeOffset="284763.2875">6998 11131 71 0,'11'-9'37'0,"4"11"-1"16,-15-2 1-16,8 37-31 15,-10-2-1-15,1 18 0 16,-10 9-2-16,3 11 1 16,-6 3-3-16,2 4 2 0,0-2-3 15,2-7-1-15,9-4-4 16,-6-17-24-16,15-5-9 15,-5-16 1-15,9-5-2 16</inkml:trace>
  <inkml:trace contextRef="#ctx0" brushRef="#br4" timeOffset="284965.2991">6680 11691 94 0,'-16'-17'38'15,"16"17"3"-15,6-26-2 16,18 9-32-16,9-8-5 15,13 1-1-15,11-5-1 16,5-2-1-16,10 2-3 0,0-5-3 16,14 13-28-16,-13-12-4 15,2 8 0-15,-11-6-1 16</inkml:trace>
  <inkml:trace contextRef="#ctx0" brushRef="#br4" timeOffset="285371.3223">7586 11078 90 0,'-29'16'39'0,"2"17"2"16,-6 0-5-16,3 12-31 15,-2 5 0-15,7 11-1 16,-2 1-2-16,8 5 1 0,0-1-1 15,8-4 0-15,1-2-1 16,3-4 1-16,5-8-3 16,0-10 1-16,6-8-1 15,0-7 0-15,-4-23 0 16,16 10 1-16,-3-19 0 15,1-12-2-15,1-3 2 16,-3-6 1-16,4-1-1 16,-4 0 1-16,-1 7 0 15,-1 6-3-15,-10 18 3 16,14-4-1-16,-6 16 0 15,-3 13 2-15,3 5-3 16,3 1 0-16,6 4 0 0,6-3-3 16,9-1-1-16,5-16-4 15,25 1-29-15,-10-21-4 16,13-1 2-16,-10-13 0 15</inkml:trace>
  <inkml:trace contextRef="#ctx0" brushRef="#br4" timeOffset="285716.3418">7982 11603 83 0,'-15'2'38'0,"11"12"1"16,4-14-1-16,3 24-32 15,7-16-2-15,14-2 0 16,3-4-2-16,13-4 1 0,0-5-1 15,6-3-1-15,-4-5 0 16,-1-4 0-16,-11 0 0 16,-7-2 0-16,-14-2-1 15,-13 3 0-15,-15 2 1 16,-10 5-1-16,-10 6 1 15,-10 10-1-15,-4 7 1 16,-1 8 0-16,0 11 0 16,6 6 1-16,8 3-1 15,14 3 2-15,14-4-3 16,17-3 0-16,21-7-5 15,16-21-15-15,28 5-20 16,12-19-3-16,27-2 2 16,10-18-3-16</inkml:trace>
  <inkml:trace contextRef="#ctx0" brushRef="#br4" timeOffset="286579.3914">9201 11428 62 0,'7'12'35'0,"-6"0"0"15,2 11 0-15,-7-2-26 16,4 11-4-16,-7-1 1 0,8 10 1 15,-8-1-1-15,4 6 1 16,-3-6-3-16,2 0-2 16,2-10 1-16,0-3-2 15,2-9 0-15,0-18-2 16,0 0 2-16,14-6-2 15,-7-16 1-15,0-6 2 16,2-9-2-16,0-3 1 16,1-10-1-16,0-2 1 15,0 3-1-15,4 2 0 16,0 2 0-16,1 4 0 15,4 7 0-15,-2 8 0 16,7 8 0-16,-1 7 0 16,1 9 0-16,1 4-1 15,-2 8 1-15,3 1 0 0,-5 6 0 16,-4 3 0-16,-7 5 0 15,-8 4 0-15,-5 2-1 16,-12 1 1-16,-6 0 0 16,-10 0 0-16,-5-2 0 15,-4-1 0-15,-3-6 0 16,3-1 2-16,-1-1-1 15,4-2 1-15,6 4-2 16,4 6 0-16,3 5 0 16,8 6 0-16,0 10 1 15,3 5-3-15,3 7 2 16,-1 2-4-16,5 1 0 15,-5-10-6-15,13 4-30 16,-9-16 0-16,12-4 1 0,-1-18-3 16</inkml:trace>
  <inkml:trace contextRef="#ctx0" brushRef="#br4" timeOffset="287564.4476">10113 11431 68 0,'4'-17'36'16,"0"3"0"-16,-14-3 0 15,10 17-30-15,-24-15-1 16,1 16 0-16,-13 8 0 0,-1 12 0 16,-12 7 0-16,4 8-1 15,-4 5 0-15,7 4-1 16,3-3 0-16,10 1 1 15,11-5-2-15,10-6 1 16,11-10-2-16,13-5 1 16,10-12-1-16,10-5-1 15,7-9 0-15,3-7-1 16,3-9 1-16,-4-5-2 15,-2-4 2-15,-5-2-1 16,-9 1 1-16,-7 2 1 16,-8 6-1-16,-8 6 1 15,-5 7-1-15,-1 14 0 16,-16 5 1-16,3 10-1 0,0 7 0 15,1 4 0-15,2 3 0 16,3 0 0-16,8-2 0 16,6-7-1-16,12-6 0 15,6-10-2-15,11-5-1 16,2-8 0-16,11-5-1 15,-4-5-1-15,5-1 0 16,-8-4 0-16,-2 7 1 16,-10-2 1-16,-8 9 1 15,-8 2 2-15,-14 8 0 16,0 0 2-16,3 15 1 15,-13 4 1-15,-4 1 1 16,2 5 0-16,-2 2 0 16,5 0 1-16,-3 0 0 0,7-1 0 15,1-8-2-15,3-2 1 16,1-16-1-16,0 0-2 15,16 0 2-15,-4-16-3 16,0-7 0-16,4-6 0 16,-2-6 0-16,1-2 0 15,-1-1 0-15,-1 1 1 16,-3 6-1-16,-2 4 0 15,2 7 0-15,-2 6 0 16,2 8 0-16,2 3-1 16,5 5 0-16,3-2-2 15,11 6-4-15,-2-13-8 16,17 11-23-16,-11-14-1 0,13 6-1 15,-8-14-1-15</inkml:trace>
  <inkml:trace contextRef="#ctx0" brushRef="#br4" timeOffset="287895.4667">11144 11064 75 0,'0'0'40'0,"0"0"-2"16,-4 14 2-16,-1 7-25 15,-8 11-11-15,0 13 1 16,-6 10-3-16,0 9 0 16,0 5-1-16,0 2 0 15,7-2-3-15,0-9 1 16,12-4-4-16,-2-22-12 15,15-3-22-15,-6-21 0 16,12-6-1-16,-7-18 1 16</inkml:trace>
  <inkml:trace contextRef="#ctx0" brushRef="#br4" timeOffset="288240.4864">10940 11338 77 0,'-17'-8'40'0,"-2"0"0"15,19 8 0-15,0 0-20 16,0 15-16-16,16-10-1 15,12 3 0-15,9-3-1 16,7 2-1-16,2-4 1 16,5-1-1-16,0 0-1 15,4-3 1-15,-10 2-1 16,-5-2 1-16,-6 4-1 15,-9 1 0-15,-6 4 1 16,-9 6-1-16,-9 6 0 16,-7 6 0-16,-4 6 1 15,-2 4-1-15,-6 4 0 16,3-2 2-16,-1 0-2 0,3-7 1 15,7-5-3-15,5-14-2 16,12-6-2-16,0-24-9 16,25-2-23-16,-10-18-6 15,14-3 4-15,-10-17-3 16</inkml:trace>
  <inkml:trace contextRef="#ctx0" brushRef="#br4" timeOffset="288391.4951">11481 11033 103 0,'-20'-11'40'16,"-7"0"1"-16,13 18 1 15,0 0-41-15,10 4-4 16,17 6-5-16,-4-6-19 16,21 13-14-16,2-5 1 15,16 10-1-15,-5-7 0 0</inkml:trace>
  <inkml:trace contextRef="#ctx0" brushRef="#br4" timeOffset="288633.5087">11973 11379 82 0,'-23'-1'41'15,"1"9"-1"-15,-18-6 1 16,10 10-33-16,-18 2-2 16,4 8 1-16,-4 5-2 15,5 5-1-15,5-2-1 16,10 2-2-16,14-4 0 0,14-8-1 15,20-5-2 1,12-14-1-16,23-4-6 0,2-26-17 16,26 4-16-16,-2-19 1 15,12-1-2-15,-9-16 2 16</inkml:trace>
  <inkml:trace contextRef="#ctx0" brushRef="#br4" timeOffset="288817.5194">12341 11003 111 0,'-38'36'40'0,"2"19"1"16,-4 0-7-16,3 12-33 16,3 2 1-16,7 2-2 15,8 0-1-15,8-8-3 16,17 3-13-16,2-25-23 0,14-5 0 15,1-19-1-15,11-9 0 16</inkml:trace>
  <inkml:trace contextRef="#ctx0" brushRef="#br4" timeOffset="289142.538">12374 11436 94 0,'0'0'40'15,"-3"25"2"-15,3-25-3 16,22 12-34-16,4-12-2 15,8-5-1-15,3-3 0 16,3-5 0-16,-2-1-1 0,-5-1 0 16,-8-3 0-16,-7 0-1 15,-16 0 1-15,-9 4-1 16,-10 4 0-16,-11 5 0 15,-7 7 1-15,-3 5-1 16,-1 10 0-16,1 8 0 16,5 10 1-16,7 3-1 15,9 4 0-15,14-2 0 16,14 0-3-16,8-12-6 15,30 5-20-15,4-22-13 16,29-7 1-16,8-18-3 16</inkml:trace>
  <inkml:trace contextRef="#ctx0" brushRef="#br4" timeOffset="289810.5762">13224 11288 55 0,'0'0'37'15,"-23"-7"0"-15,2 16 0 16,-17-4-22-16,7 16-6 0,-11-4-2 16,9 7-1-16,3-3-2 15,11 0 0-15,7-5-3 16,14-6 1-16,13-6-2 15,10-2 1-15,5-2-1 16,5 0 1-16,-3 1 0 16,-2 2 0-16,-7 4 0 15,-8 4 0-15,-11 9 0 16,-9 0 0-16,-10 6 0 15,-7 0 0-15,-2 2-1 16,-3-1 0-16,4-1-3 16,2-11-1-16,16 8-15 15,5-23-21-15,0 0 1 0,16-1-3 16,11-12 2-16</inkml:trace>
  <inkml:trace contextRef="#ctx0" brushRef="#br4" timeOffset="290269.6025">14330 10634 87 0,'-62'64'38'0,"-22"18"0"15,2 25 1-15,-15 10-33 16,17 13 0-16,7-7-2 15,20-7-1-15,20-11-2 0,25-16-2 16,31-9-5-16,12-28-32 16,41-10-1-16,9-20-1 15,27-8-1-15</inkml:trace>
  <inkml:trace contextRef="#ctx0" brushRef="#br4" timeOffset="290862.6364">14707 11417 66 0,'-11'-24'36'16,"11"24"0"-16,-31-23 2 15,9 20-31-15,-9-3-2 16,3 10 1-16,-9 1 0 15,5 13-1-15,-4 4-1 16,5 11 0-16,3 4-1 0,8 1 0 16,2 2-2-16,14-2 2 15,6-3-1-15,9-8 0 16,8-9-1-16,9-10 0 15,6-15-1-15,4-9 1 16,4-12-1-16,0-8-1 16,0-3 1-16,-4-5-1 15,-8 4 1-15,-3 1 0 16,-8 5 0-16,-5 10 1 15,-5 10-1-15,-9 14 0 16,0 0 0-16,-5 16 0 16,-4 12 0-16,4 5-1 15,-2 7 0-15,6-2 0 0,7 0-3 16,4-9-1-1,19 1-11-15,-4-27-23 0,27-6 0 16,0-27-2-16,19-6 2 16</inkml:trace>
  <inkml:trace contextRef="#ctx0" brushRef="#br4" timeOffset="291073.6483">15433 10830 97 0,'-28'34'37'16,"2"28"2"-16,-16 13-2 15,6 13-30-15,-8 11-6 16,3 5-2-16,7-3 0 0,2-9 0 16,14-7-3-16,5-20-2 15,22-4-11-15,-2-32-22 16,20-11 2-16,-4-25-3 15,10-8 3-15</inkml:trace>
  <inkml:trace contextRef="#ctx0" brushRef="#br4" timeOffset="292057.7048">15038 11267 99 0,'-21'10'39'16,"4"-6"2"-16,20 10-2 15,11-7-38-15,19-2 1 16,14-5-2-16,13-3 1 15,11-1-2-15,8-6 1 0,4 1-2 16,2-2 1-16,-3 0-1 16,-11 0 0-16,-8 3 0 15,-12 1 1-15,-14 3 1 16,-13 3 0-16,-24 1 1 15,-3 11 1-15,-20 2-1 16,-9 9 2-16,-10 6-1 16,-3 10 1-16,-4 1-1 15,4 4 1-15,4 2-1 16,13-2 0-16,8-3-1 15,16-8 1-15,11-6-1 16,18-13-1-16,13-9 1 16,9-10-1-16,7-11 0 15,5-9 0-15,-4-4-1 0,-5-10 1 16,-9-1 0-16,-12-4-1 15,-13 1 0-15,-13 5 0 16,-8 3 0-16,-13 7 0 16,-5 7 0-16,-6 9 0 15,0 9 1-15,2 6 0 16,8 6-1-16,6 3 1 16,10-1 0-16,11 0 0 15,14-2-1-15,12-3 1 16,9-5 0-16,11-1 1 15,2-4-1-15,1 2 0 16,-2-2 1-16,-8 4-1 16,-10 0 1-16,-7 7-1 15,-14 1 1-15,-10 8-1 0,-10 3 1 16,-8 9 0-16,-4 0-1 15,-7 3 1-15,3 1-1 16,1-2 1-16,2-1-1 16,5-7 0-16,7-8 0 15,5-13 0-15,11 3 0 16,5-16 1-16,4-8-1 15,7-6-1-15,1-7 1 16,1-5 0-16,-1-3 0 16,-2 2 0-16,-6 4 0 15,-2 4 0-15,-4 8 0 16,-8 7 0-16,-6 17 0 15,0 0 0-15,0 0 0 16,-1 18 0-16,-4 2 1 16,5 1-1-16,0 1 0 0,5-1 0 15,4-5 0-15,6-6 1 16,7-8-1-16,5-7 1 15,5-5-1-15,4-6 0 16,3-3 0-16,1-2 1 16,-2 2-1-16,-6 2 0 15,-6 7 0-15,-10 9 0 16,-10 12-1-16,-10 7 1 15,-5 12-1-15,-7 6-1 16,-3 6-1-16,3 1-1 16,1 4-2-16,2-12-5 15,29 1-8-15,-10-25-12 16,27 1-8-16,-2-20-1 15,19-6 1-15,-4-14 2 0</inkml:trace>
  <inkml:trace contextRef="#ctx0" brushRef="#br4" timeOffset="292372.7228">17025 11172 103 0,'0'0'40'0,"-33"-7"1"16,18 21-3-16,-8-4-35 16,5 6-1-16,3 3 0 15,6 2-1-15,8-1-1 16,8 1 1-16,6-4 0 15,5-1-1-15,2 0 1 16,-1-3-1-16,-1-2 1 16,-3 2 0-16,-2 0-1 0,-9 1 1 15,-3 2-1-15,-5 0 1 16,-7 5-1-16,-7 1-1 15,-4 4 1-15,-6 2-1 16,-3 2 0-16,-5-2-1 16,0-1-1-16,-1-5-2 15,11 4-6-15,-8-23-13 16,22 6-15-16,-1-16-2 15,17-3-1-15,8-18 1 16</inkml:trace>
  <inkml:trace contextRef="#ctx0" brushRef="#br4" timeOffset="293084.7635">17847 11227 66 0,'-4'-15'36'0,"4"15"0"16,-18-7 1-16,8 18-28 16,-15-1-1-16,6 13-1 15,-12 3-1-15,5 10-1 16,-6 2-1-16,10 4 0 15,0 0-1-15,8 1 0 16,10-6-2-16,11-5 1 0,12-7-2 16,7-8 1-16,13-11-1 15,3-8 0-15,5-9 0 16,3-8 0-16,-5-8 0 15,-8-4 0-15,-6-7 0 16,-11 1 0-16,-12-1 0 16,-13 4 0-16,-7 4-1 15,-11 5 1-15,-8 6 0 16,0 8 0-16,-4 4 0 15,5 3 1-15,6 2-1 16,5 1 0-16,9 0 0 16,10 1 0-16,0 0-1 15,25-15-2-15,3 11-3 0,-2-2-6 16,19 17-13-16,-13-6-15 15,9 12 1-15,-10-2-1 16,6 7 1-16</inkml:trace>
  <inkml:trace contextRef="#ctx0" brushRef="#br4" timeOffset="293596.7928">18299 11281 72 0,'0'0'39'0,"0"0"0"16,0 0 0-16,-16 4-20 15,16-4-15-15,-18 15 0 16,11-1-1-16,-5 5-1 15,0 9 0-15,-1 5 0 16,3 4-1-16,1 2 0 16,-1 1 0-16,5-4 0 15,0-4-1-15,3-7 1 16,2-8-1-16,0-17 1 15,0 0-1-15,12-5 0 0,-7-15 1 16,1-8-1-16,2-5 1 16,-3-5 0-16,3-5-1 15,1-1 1-15,4 0-1 16,2 5 1-16,6 1-1 15,4 6 1-15,9 2-1 16,10 6-3-16,3-4-6 16,20 16-13-16,-11-8-16 15,20 7-3-15,-4-7-2 16,13 9 1-16</inkml:trace>
  <inkml:trace contextRef="#ctx0" brushRef="#br4" timeOffset="294727.8575">19330 11326 73 0,'10'-10'36'15,"-6"-3"-1"-15,-4 13 2 16,1-11-31-16,-1 11-1 16,-7 17-1-16,-1 4 1 15,-6 2-1-15,3 8 0 16,-7-1-2-16,5 4 1 15,1-5-1-15,2-3 0 16,3-7-1-16,6-5 0 16,1-14-1-16,15-5 0 15,2-13 1-15,1-5-1 16,3-4 0-16,2-5 0 15,-3-1 1-15,-1-1-1 0,-1 4 1 16,-8 3-1-16,-3 6 1 16,-2 6-1-16,-3 4 1 15,-2 11-1-15,0 0 1 16,0 0-1-16,-3 18 0 15,6 0 0-15,0 2 0 16,5 5 1-16,4-2-1 16,5-1 0-16,6-5 1 15,9-6 0-15,5-9 0 16,4-5 0-16,6-10 0 15,2-8-1-15,-2-6 1 16,0-2 0-16,-8 0-1 16,-6 2 1-16,-7 4-1 15,-10 6 1-15,-16 17-1 0,0 0 0 16,0 0 0-16,-17 30 0 15,-1-2 0-15,-3 5-1 16,2 4 0-16,2 1-2 16,9-2-1-16,4-10-1 15,17 2-3-15,4-19-5 16,25 7-11-16,-7-23-13 15,16 4 0-15,-6-18 6 16,7 6 23-16,-10-8 4 16,-9 0 5-16,-4 5 6 15,-22-12 14-15,5 14 11 16,-21-6 3-16,9 22-4 15,-32-18-21-15,16 20-2 0,-9-1-3 16,4 13 0-16,-4 3 0 16,7 9-2-16,-2 4 0 15,9 4-1-15,1 2 0 16,10-4-1-16,5-3 1 15,10-6-1-15,8-9 0 16,7-9-1-16,6-10 1 16,1-9-1-16,4-11 1 15,-5-5-1-15,-5-4 0 16,-4-3 0-16,-10-2 0 15,-9 1-1-15,-7 3 0 16,-6 6 0-16,-6 7-1 16,-3 3-1-16,1 7-1 15,0 2-2-15,13 10-3 16,-11-10-8-16,30 14-12 0,-8-12-8 15,22 3-1-15,-1-10 0 16,12-1 2-16</inkml:trace>
  <inkml:trace contextRef="#ctx0" brushRef="#br4" timeOffset="294926.8687">20746 10790 101 0,'4'-14'40'16,"-19"8"-1"-16,-2 25-1 15,-16 9-33-15,1 19-1 16,-6 9-2-16,-1 11-1 15,-1 9 0-15,5 4-1 16,6 2 0-16,6-7-3 16,13-3-2-16,3-15-7 0,22 2-22 15,-6-22-5-15,18-6 1 16,-4-20-3-16</inkml:trace>
  <inkml:trace contextRef="#ctx0" brushRef="#br4" timeOffset="295280.8891">20664 11329 102 0,'0'0'38'0,"12"1"2"16,11 3-2-16,9-7-35 15,8-1-1-15,11-1 0 16,6-3 0-16,1-5-1 0,0 1 0 15,-4-2 0-15,-6-1-1 16,-13-1 1-16,-10-1-1 16,-14 1 0-16,-14-1 0 15,-12 5 0-15,-12 3 0 16,-11 5 1-16,-7 7 0 15,-6 8-1-15,-2 9 1 16,2 5 0-16,4 9 0 16,11 3-1-16,9 2 1 15,13 0-1-15,17-7-2 16,21-1-3-16,10-18-8 15,32 8-14-15,-2-25-13 16,18 0 0-16,-4-18-2 16,15 0 2-16</inkml:trace>
  <inkml:trace contextRef="#ctx0" brushRef="#br4" timeOffset="295820.92">21563 11179 101 0,'-32'16'40'0,"-13"-1"0"16,7 11 0-16,-12 2-36 15,13 2-1-15,5 2 0 16,9 2-1-16,8-6-1 16,14-2 0-16,14-9-2 15,11-9-1-15,13-8-2 16,5-10-2-16,11-3-3 15,-3-17-6-15,15 9-9 0,-20-13-13 16,8 5 0-16,-20-2-1 16,1 11 25-16,-15 1 12 15,-10 3 5-15,-9 16 8 16,0 0 11-16,-12 11 12 15,-13 4 3-15,11 13 2 16,-11-9-23-16,11 14-10 16,0-6-3-16,8 2 0 15,3-6-2-15,10-4-1 16,7-9 0-16,5-7-1 15,8-6 0-15,4-10-1 16,4-4 0-16,6-7 0 16,-2-4 0-16,-1-2 0 15,-3 0 1-15,-5 4-1 16,-3 5 1-16,-9 2 0 0,-6 9 1 15,-12 10-1-15,0 0 1 16,2 10 0-16,-10 7 0 16,1 3-1-16,-3 6 0 15,-2 1-2-15,4 5-4 16,-6-13-9-16,15 16-13 15,-11-19-13-15,12 1 1 16,-2-17-2-16,0 0 1 16</inkml:trace>
  <inkml:trace contextRef="#ctx0" brushRef="#br4" timeOffset="296234.9437">22415 10729 93 0,'-33'43'38'0,"-11"7"-2"15,4 17 0-15,-6 0-30 16,10 11-4-16,4 0 0 15,10-3-3-15,14-4-2 16,7-13-6-16,28-5-27 16,-3-19-1-16,19-5 0 15,1-22-1-15</inkml:trace>
  <inkml:trace contextRef="#ctx0" brushRef="#br4" timeOffset="296601.9647">22477 11190 104 0,'-9'22'39'16,"-2"-7"0"-16,15 10-3 16,7-11-33-16,15 0-1 15,8-7 0-15,8-4-1 16,6-6 0-16,2-6 0 15,-1-4 0-15,0-4 0 16,-9-4-1-16,-9 0 1 16,-10 1-1-16,-9-2 0 15,-10 5 0-15,-9 4 0 16,-9 6 1-16,-9 7-1 15,-6 7 0-15,-6 11 0 0,-6 6 0 16,-2 9 1-16,6 5-1 16,3 4 1-16,8-2-2 15,14-1 0-15,15-8-2 16,15-12-5-16,28 3-14 15,-1-25-18-15,21-2 1 16,3-20-2-16,14 0 2 16</inkml:trace>
  <inkml:trace contextRef="#ctx0" brushRef="#br4" timeOffset="296879.9806">23223 11073 100 0,'-25'8'39'0,"-16"-1"1"15,11 11-1-15,-4 0-33 16,10 2-2-16,10-2-2 0,14-1 0 15,14-7-1-15,11 0-1 16,6-6 1-16,8-1 0 16,-3-2-1-16,-1 2 1 15,-8 1-1-15,-10 7 1 16,-14 4-1-16,-9 7 0 15,-14 4 0-15,-6 5 0 16,-4 2-1-16,-2-6-4 16,10 7-8-16,-4-25-15 15,23 2-13-15,3-11 0 16,29-19-1-16,3-12 0 15</inkml:trace>
  <inkml:trace contextRef="#ctx0" brushRef="#br4" timeOffset="297215.9998">23747 10368 125 0,'13'29'42'0,"-9"1"0"16,10 23-7-16,-3 1-31 16,4 11-1-16,-1 4-1 15,1 7 0-15,-3 2-2 16,4 0 0-16,-7-5 0 15,-1-3 0-15,-6-4 0 0,-5-6 0 16,-10-5-2-16,-2-9 0 16,-7-5-2-16,-7-13-4 15,5 5-8-15,-20-26-10 16,11 6-16-16,-14-15 0 15,0-2-2-15,-18-11 1 16</inkml:trace>
  <inkml:trace contextRef="#ctx0" brushRef="#br4" timeOffset="299193.1127">792 13117 27 0,'3'-10'32'0,"-5"-5"1"15,2 15 1-15,-1-27-12 16,1 27-10-16,-2-15-2 0,2 15-2 16,0 0-3-16,0 0 0 15,-17 6-2-15,9 12 0 16,-1 9-1-16,-2 10 0 15,0 10-1-15,0 7 0 16,-1 5-1-16,6-1 2 16,5-9-2-16,8-7 2 15,9-18-1-15,11-16-1 16,8-21 1-16,12-15 0 15,6-13 1-15,5-8-1 16,-4-6 0-16,-3 2 0 16,-7 3 0-16,-9 8 0 0,-7 10 0 15,-13 12-1-15,-15 20 0 16,0 0 1-16,4 19-1 15,-10 12 1-15,-2 10 0 16,3 4-1-16,1 6 0 16,4-1 0-16,5-3 1 15,9-9-1-15,8-9 0 16,4-11 1-16,3-12-1 15,7-13 0-15,-2-10 0 16,2-10 1-16,-3-10 0 16,-4-8-1-16,-1-5 1 15,-8-6-2-15,-3 0-1 16,-9 1 0-16,1 8-1 15,-7 1-4-15,2 17-2 16,-9-3-12-16,16 25-16 0,-11 7-1 16,22 0 1-16,-6 6 1 15</inkml:trace>
  <inkml:trace contextRef="#ctx0" brushRef="#br4" timeOffset="299544.133">1972 13065 76 0,'-19'-1'37'0,"0"15"1"16,-14-5 0-16,5 11-26 16,-12 5-6-16,7 7-2 15,-3 3-1-15,9 3 1 16,3-3-2-16,14-2-1 0,10-6 0 15,15-9 0-15,12-11-1 16,8-9 1-16,7-11 0 16,4-8 0-16,3-7 0 15,-5-4 0-15,-6-7 0 16,-11 2-1-16,-9 0 0 15,-12 4 0-15,-9 6-1 16,-10 8-1-16,-7 7-1 16,-7 5 0-16,5 11-3 15,-3-4-2-15,19 13-15 16,-8-16-14-16,25 4-1 15,1-16-2-15,21-3 3 16</inkml:trace>
  <inkml:trace contextRef="#ctx0" brushRef="#br4" timeOffset="300027.1606">2443 12512 87 0,'-23'-4'39'0,"9"28"0"15,-14 4-1-15,-3 17-32 16,5 7-1-16,3 13-2 15,1 7 1-15,6 5-2 16,1 2 0-16,5-1-1 16,6-5-1-16,3-4 1 15,5-9-1-15,3-12-1 16,2-9 1-16,5-13-1 15,3-14 1-15,1-11-1 16,1-13 2-16,-1-9-1 0,1-6 1 16,0-4-1-16,0-6 1 15,-2 0-1-15,1 0 1 16,-2 2-1-16,4 5 0 15,-2 5 0-15,5 5 0 16,-3 9 0-16,1 5 0 16,0 8 0-16,-3 11 0 15,-5 7 0-15,-1 7 0 16,-8 8 0-16,-5 2 0 15,-8 6 0-15,-6-2-1 16,-6-1 1-16,-8-4-1 16,-2-6 0-16,-1-8-2 0,1-8 0 15,8-8-1-15,0-20-4 16,23 0-12-16,-7-29-10 15,26 2-7-15,2-21-3 16,15-8 1-16</inkml:trace>
  <inkml:trace contextRef="#ctx0" brushRef="#br4" timeOffset="300515.1885">2945 12424 87 0,'-8'32'41'16,"-11"2"-2"-16,7 15 1 15,-11 4-34-15,13 11-1 16,-6 3-1-16,7 10-1 0,-1 0 0 16,7-1-1-16,-2-3 0 15,5-4-1-15,-2-9-1 16,2-8 0-16,3-13 0 15,1-11 0-15,3-14 0 16,-7-14 0-16,22-8 0 16,-9-14 0-16,5-5 1 15,1-3-1-15,1-3 1 16,0-2-1-16,-2 5 0 15,2 6-1-15,-6 6 1 16,0 7 0-16,0 9-1 16,-4 8 1-16,-1 7 0 15,0 8 0-15,-4 7 0 16,-1 4-1-16,-4 4 1 0,-4 2 0 15,-4-2-1-15,-2-4 1 16,-4-3-1-16,-5-8 0 16,3-8-1-16,-6-6-1 15,3-7 1-15,0-10-2 16,1-4-1-16,0-11-3 15,12 4-8-15,-6-25-9 16,19 11-12-16,-1-15-2 16,14 3 1-16,6-9 0 15</inkml:trace>
  <inkml:trace contextRef="#ctx0" brushRef="#br4" timeOffset="300756.2023">3550 12531 97 0,'-23'-6'40'15,"7"24"2"-15,-12 0-3 16,-1 17-35-16,6 11-1 16,1 12-2-16,1 13 0 15,1 9 0-15,2 4-1 16,6 0-1-16,5 0-2 15,5-10-1-15,10-2-6 16,-4-29-14-16,20-2-17 16,-4-29 1-16,14-6-3 15,-5-23 3-15</inkml:trace>
  <inkml:trace contextRef="#ctx0" brushRef="#br4" timeOffset="301079.2208">3614 13040 95 0,'-6'14'41'16,"6"-14"1"-16,15 17-2 15,4-16-37-15,9-3 1 16,5-7-2-16,6-3 0 16,2-5-1-16,-2-1 0 15,-7-2 0-15,-6-1 0 16,-11 2 0-16,-12 3 0 15,-16 4-1-15,-11 6 0 16,-9 9 1-16,-10 9-1 16,0 9 1-16,-3 10-1 0,3 7 0 15,9 4 1-15,6 5-2 16,15-1 1-16,14-6-1 15,14-8-2-15,18-5-4 16,8-21-6-16,36 5-14 16,-4-23-15-16,24-5 1 15,4-15-3-15,18-5 2 16</inkml:trace>
  <inkml:trace contextRef="#ctx0" brushRef="#br4" timeOffset="304122.3948">4961 12928 62 0,'0'-13'37'0,"-15"4"-1"15,0 18-1-15,-22 2-26 16,0 16 0-16,-13 2-2 16,5 8-2-16,1 2-1 15,8 3 0-15,6-4-1 16,15-5-1-16,17-7-1 15,17-6 1-15,14-10-2 16,11-7 1-16,10-11-1 16,6-4 1-16,1-8-1 15,-4-7 0-15,-8-4 1 0,-10-2-1 16,-11-3 0-16,-13 4 0 15,-11 0 0-15,-8 5 0 16,-9 7 0-16,-3 4 0 16,-3 7-1-16,5 2 1 15,1 7 0-15,13 0 1 16,0 0-1-16,9 11 1 15,10-8 0-15,9 0 0 16,6-3-1-16,5 6 2 16,-1-1-1-16,-2 1-1 15,-4 4 1-15,-7 1 0 16,-7 4-1-16,-7 4 1 15,-10 1-1-15,-7 0 0 16,-4 2 1-16,-3-4-1 0,-2 0 0 16,4-7 0-16,11-11 0 15,0 0-1-15,0 0 1 16,16-23-1-16,11-2 1 15,4-9 0-15,6 2-1 16,2 0 1-16,-5 3 0 16,-2 6 0-16,-7 10 1 15,-6 12-1-15,-9 13 0 16,-3 12 1-16,-6 6-1 15,-2 4 0-15,-2 7-2 16,4-4-1-16,9 1-6 16,-3-23-11-16,26 1-19 15,-3-27-1-15,20-7-1 16,6-22-1-16</inkml:trace>
  <inkml:trace contextRef="#ctx0" brushRef="#br4" timeOffset="304596.4219">6673 12508 89 0,'-1'11'38'16,"1"16"-2"-16,-11-1-7 15,4 15-27-15,-3 6 1 16,4 10-2-16,1 5 1 0,2 5-2 15,1-1 0 1,0-4 0-16,4 0-5 0,-5-19-7 16,7 3-27-16,-4-21 2 15,8-4-1-15,-8-21 0 16</inkml:trace>
  <inkml:trace contextRef="#ctx0" brushRef="#br4" timeOffset="304763.4315">6562 12929 78 0,'-14'-1'39'15,"-2"-5"-1"-15,16 6 1 16,0 0-32-16,0 0-3 16,22 2-2-16,12-13-3 15,16-4-4-15,5-20-28 0,17 4-4 16,-2-15-1-16,10 6-2 15</inkml:trace>
  <inkml:trace contextRef="#ctx0" brushRef="#br4" timeOffset="305146.4534">7247 12236 93 0,'-30'8'38'16,"4"20"2"-16,-9 1-2 15,11 21-34-15,-2 5-1 16,6 9-1-16,1 5 0 15,4 9-1-15,1 0 0 16,5 0 0-16,1-4 0 0,7-9-1 16,3-11 1-16,1-8-1 15,4-14 0-15,4-11 1 16,3-16-1-16,5-13 0 15,1-13 0-15,3-9 1 16,0-6-1-16,-1-3 0 16,-1-1 0-16,2 4 0 15,-4 7 0-15,-2 12 0 16,-3 12 0-16,-2 14-1 15,-4 14 1-15,-1 9-2 16,2 8 0-16,-1-1-2 16,7 5-3-16,-3-18-12 15,19 8-20-15,-8-20 0 16,17-4-2-16,-7-20 1 0</inkml:trace>
  <inkml:trace contextRef="#ctx0" brushRef="#br4" timeOffset="305492.4732">7587 12808 82 0,'-6'18'40'0,"-6"-5"-1"16,15 11 1-16,-3-9-35 15,18-4-1-15,8-11-1 16,12-6-1-16,9-12 0 15,6-8 0-15,1-7-1 16,3-3 0-16,-7-7 0 16,-8 4 1-16,-14-1-1 15,-13 4 0-15,-18 9 0 0,-19 14 0 16,-12 11 0-16,-16 12-1 15,-8 16 1-15,-5 11-2 16,2 13 2-16,8 3-2 16,11 3 2-16,14-4-2 15,23-5 0-15,20-11-2 16,26-4-6-16,8-28-9 15,29 1-23-15,-5-19 1 16,17 3-3-16,-7-18 1 16</inkml:trace>
  <inkml:trace contextRef="#ctx0" brushRef="#br4" timeOffset="306085.5071">9068 12552 61 0,'-14'-2'40'16,"-14"7"-2"-16,1 17 1 15,-12-3-23-15,2 12-11 16,-5-2-1-16,10 3-1 16,3-3-1-16,13-1-1 15,6-8 0-15,11-5 1 16,12-10-1-16,12-5-1 15,7-6 1-15,8-3 0 16,2 0-1-16,0 1 1 0,-4 4-1 16,-4 7 1-16,-11 8-1 15,-10 7 1-15,-16 11-1 16,-11 9 0-16,-6 3 0 15,-8-1 0-15,0 0 0 16,0-5-1-16,7-8-1 16,7-14-3-16,21-1-7 15,-2-27-26-15,29-4-1 16,0-17-2-16,18-2 2 15</inkml:trace>
  <inkml:trace contextRef="#ctx0" brushRef="#br4" timeOffset="306648.5393">9401 12576 92 0,'-10'9'38'16,"-8"-2"2"-16,7 19-5 16,-4-3-31-16,-3 9-2 15,2 7 1-15,1 9-2 16,-2 2 1-16,6 6 0 15,0-3 0-15,5-1-1 16,3-9 0-16,1-5 1 16,7-11-2-16,0-13 1 15,-5-14-1-15,19-8 0 16,-5-16 0-16,-1-8 0 15,0-6 1-15,-2-5-1 16,0-5 0-16,-1-4 0 16,-2 3 0-16,2-2 0 15,-1 3 0-15,1 5 1 0,5 5-1 16,7 6 1-16,3 5-1 15,2 4 2-15,5 9-2 16,0 8 1-16,2 8-1 16,-4 4 0-16,-3 5 0 15,-9 2-2-15,-8 4 2 16,-8 5-2-16,-10 4 2 15,-11 2-1-15,-8 3 0 16,-7-1 0-16,-5 2 1 16,-5 2 0-16,1-1 0 15,1 5 1-15,3 3-1 16,2 2 0-16,5 12 0 15,3 5 1-15,1 7-1 16,1 5-1-16,4 2 1 0,2-1 0 16,8-8-2-16,2-6-1 15,12-3-5-15,-1-37-12 16,30 0-20-16,-9-26 0 15,17-11-3-15,-3-25 2 16</inkml:trace>
  <inkml:trace contextRef="#ctx0" brushRef="#br4" timeOffset="307046.5621">9913 12600 101 0,'0'0'40'16,"-17"15"0"-16,-7 0-6 16,4 22-31-16,-3 3-1 15,1 11 1-15,-3 5-1 16,8-1 0-16,5-4 0 15,11-6 0-15,11-15-1 16,12-14-1-16,13-19 1 16,13-19-1-16,6-15 1 15,6-12-1-15,-3-7 0 16,-3-7 0-16,-10 1 0 15,-15 3 1-15,-18 8-2 16,-12 8 2-16,-16 14-2 0,-13 13 1 16,-10 12-2-16,-4 9 1 15,5 10-4-15,3-3-6 16,24 19-13-16,-3-15-17 15,26 2 1-15,6-11-2 16,18-1 1-16</inkml:trace>
  <inkml:trace contextRef="#ctx0" brushRef="#br4" timeOffset="307324.578">10674 11944 110 0,'-9'7'41'0,"-14"11"1"16,9 33-8-16,-10 13-30 15,-5 17 0-15,-3 12-2 16,1 11-1-16,5 5-1 15,2-1-1-15,9-4-1 16,4-14-3-16,12-2-8 16,-8-36-18-16,20 0-10 15,-6-29 0-15,10-7-1 16,-9-27 1-16</inkml:trace>
  <inkml:trace contextRef="#ctx0" brushRef="#br4" timeOffset="307497.5879">10344 12554 121 0,'-10'-11'43'0,"10"11"1"16,22-9-11-16,8 0-31 16,16 1-5-16,8-13-9 15,21 15-17-15,-13-17-14 16,9 10 1-16,-7-4-3 15,8 9 2-15</inkml:trace>
  <inkml:trace contextRef="#ctx0" brushRef="#br4" timeOffset="308337.6359">11666 12158 87 0,'12'-19'38'16,"-12"-3"-1"-16,0 22-6 15,0 0-23-15,-12 15-2 16,-2 9-1-16,0 16-1 16,-2 9-1-16,2 10 1 15,-3 7-2-15,3 3 0 16,2 1 0-16,8-2 0 15,2-7-1-15,7-4-1 16,5-13 1-16,7-11-2 0,5-14 1 16,7-10 1-16,0-18 0 15,4-13-1-15,2-15 1 16,3-14 0-16,2-9 0 15,0-3-1-15,1-4 1 16,-5 5-1-16,-1 7 0 16,-3 13 0-16,-3 16 0 15,-6 16 0-15,-9 22 0 16,-4 13 1-16,-2 20-1 15,-5 11 1-15,-5 12-1 16,2 6 1-16,0 0-1 16,9-2 0-16,6-8 1 15,6-10-2-15,5-19 2 16,10-16 0-16,5-22 0 15,5-18-1-15,1-18 1 0,0-16-1 16,-4-12 1-16,-9-8 0 16,-5-4-1-16,-8-2 0 15,-6 2 0-15,-9 9-1 16,-6 9 0-16,-7 12-2 15,-1 16-1-15,-1 7-2 16,9 26-8-16,0 0-6 16,3 13-8-16,-2-2-12 15,20 13 1-15,-3-13-1 16,19 7 2-16</inkml:trace>
  <inkml:trace contextRef="#ctx0" brushRef="#br4" timeOffset="308570.6492">12947 12087 73 0,'0'0'41'0,"0"0"-1"16,-15 8 1-16,-5 12-15 16,5 20-21-16,-7 11-2 15,-2 15 0-15,1 8-1 16,0 2-2-16,4 1 0 15,1-3-1-15,8-9-2 16,5-10-1-16,8-7-6 16,-6-27-11-16,23 1-19 15,-20-22 1-15,29 1-1 16,-17-20 1-16</inkml:trace>
  <inkml:trace contextRef="#ctx0" brushRef="#br4" timeOffset="308736.6585">12866 12594 66 0,'-7'-33'40'0,"6"15"0"15,-11-3 0-15,12 21-14 16,-9-20-19-16,9 20-1 15,21-9-3-15,1 7-2 16,8-3-2-16,8-2-2 16,9 2-5-16,-4-20-12 15,23 12-18-15,-13-15-2 16,4 6-1-16,-13-14 1 15</inkml:trace>
  <inkml:trace contextRef="#ctx0" brushRef="#br4" timeOffset="308932.6699">13390 12056 81 0,'-19'20'42'15,"-14"11"0"-15,2 28 0 0,-9-5-20 16,3 20-17-16,3 1-2 16,10 5-1-16,4-2-1 15,7-8-1-15,16-11-3 16,7-13-1-16,16-3-6 15,-1-31-12-15,23 3-19 16,-7-22 1-16,16-3-3 16,-7-21 3-16</inkml:trace>
  <inkml:trace contextRef="#ctx0" brushRef="#br4" timeOffset="309127.6811">13716 12203 104 0,'-9'12'41'0,"-15"14"1"0,4 24-2 16,-3 6-36-16,0 5 0 15,-2 6-2-15,5 0-1 16,1-2-3-16,6-2 0 16,5-5-4-16,-2-15-12 15,19 4-20-15,-9-19-3 16,13-1-1-16,-2-20 0 15</inkml:trace>
  <inkml:trace contextRef="#ctx0" brushRef="#br4" timeOffset="309758.7172">14080 12336 64 0,'8'-23'40'0,"8"6"-1"15,-9-11-17-15,10 20 12 16,-14-8-24-16,-3 16-2 16,0 0-2-16,0 0-2 15,-8 23 0-15,-5 4-1 16,-6 7 0-16,-2 7 0 15,-6 7 0-15,0 3-1 16,1 1 0-16,1-3-1 16,6 1 1-16,3-6-1 0,9-5 0 15,5-7-1-15,12-9 1 16,9-7-1-16,10-9 2 15,6-8-2-15,6-6-2 16,4-8 0-16,3-2-3 16,-5-11-6-16,11 11-6 15,-24-18-6-15,20 19-10 16,-24-11-9-16,17 8-2 15,-8-3 3-15</inkml:trace>
  <inkml:trace contextRef="#ctx0" brushRef="#br4" timeOffset="310329.7499">14670 12260 92 0,'0'0'39'0,"0"0"1"16,3 12-5-16,-9-1-31 15,1 15 0-15,-9 5-1 0,1 11 1 16,-8 9-2-16,0 7-1 16,2 4-1-16,1-3 0 15,9-3-3-15,4-12 0 16,17-2-5-16,-4-31-13 15,23 3-18-15,-1-22 1 16,10 0-2-16,-8-20 1 16</inkml:trace>
  <inkml:trace contextRef="#ctx0" brushRef="#br4" timeOffset="310525.7611">14682 12294 90 0,'-15'-14'39'0,"15"14"2"0,0 0-3 16,22-8-30-16,6 4-7 15,13-4-1-15,9-3 0 16,1 2-2-16,5 3-2 16,-5-5-4-16,6 19-24 15,-20-10-8-15,-4 14 2 16,-22-7-2-16</inkml:trace>
  <inkml:trace contextRef="#ctx0" brushRef="#br4" timeOffset="310720.7722">14754 12451 89 0,'-21'9'38'16,"20"3"1"-16,1-12-2 16,22 4-33-16,7-6-2 0,18-3-2 15,4-1 0-15,3-2-3 16,3 7-2-16,-12-12-20 15,2 18-13-15,-20-5 1 16,-10 10-2-16,-17-10 2 16</inkml:trace>
  <inkml:trace contextRef="#ctx0" brushRef="#br4" timeOffset="310878.7813">14641 12747 97 0,'-8'15'40'15,"8"-15"1"-15,30 2-2 16,3-11-38-16,23-7-2 15,18-1-4-15,-1-11-24 0,14 11-10 16,-8-8 0-16,-3 10-1 16</inkml:trace>
  <inkml:trace contextRef="#ctx0" brushRef="#br4" timeOffset="311725.8297">16208 12122 79 0,'0'0'38'0,"-11"3"-1"16,8 12-1-16,-13-5-30 15,2 6-1-15,0 3-2 16,1 10 0-16,-4 7 0 15,4 8 1-15,-2 4-3 16,6 6 2-16,1 2-2 16,4-1 0-16,3-4 0 15,2-5-1-15,4-10 1 0,4-6-2 16,2-12 2-16,0-10-2 15,1-9 1-15,2-9 1 16,-5-9-1-16,1-3 2 16,0-5-2-16,-2-3 2 15,0-4-2-15,1 5 0 16,-1 1 1-16,3 6-1 15,3 7 0-15,-2 5-1 16,6 12 1-16,-1 7 0 16,1 9-1-16,-1 5 1 15,1 8 0-15,-5 1 0 16,0 2 0-16,-7 0-1 15,-6-1 1-15,-6-4-1 16,-8-4 1-16,-6-2 1 16,-6-5-1-16,-3-7 0 0,0-5-2 15,0-8 0-15,9-5-2 16,2-18-7-16,19 10-17 15,-2-24-10-15,16 7-2 16,-1-11 2-16</inkml:trace>
  <inkml:trace contextRef="#ctx0" brushRef="#br4" timeOffset="312132.853">16535 12500 72 0,'-13'15'40'15,"11"6"-2"-15,-8-10 2 0,15 9-25 16,1-10-10-16,9 1-3 16,7-8 0-16,10-4-1 15,2-7 1-15,3-1 1 16,0-5-2-16,1-2 1 15,-5-6-1-15,-8-1 0 16,-4-4 0-16,-9 1 0 16,-8 3-1-16,-8 2 0 15,-10 4 0-15,-9 5 0 16,-11 10 0-16,-5 11 1 15,-8 9-1-15,-4 11 2 16,2 6-2-16,1 4 0 16,9 4 1-16,11-3-1 15,16-1 0-15,18-6-2 0,21-9 1 16,18-13-4-16,21 1-3 15,6-24-10-15,25 8-20 16,-11-22-1-16,12 7-2 16,-16-16 2-16</inkml:trace>
  <inkml:trace contextRef="#ctx0" brushRef="#br4" timeOffset="312327.8641">17216 12364 98 0,'-36'6'39'15,"7"19"3"-15,-5 2-5 16,11 17-33-16,-6-3-2 15,11 3-1-15,2 1-1 16,6-4-1-16,9 1-1 0,3-11-3 16,12-7-3-16,-1-21-15 15,17 1-15-15,-3-18-1 16,12-2-1-16,-7-16 2 15</inkml:trace>
  <inkml:trace contextRef="#ctx0" brushRef="#br4" timeOffset="312763.8891">17237 12265 92 0,'-25'-20'38'0,"14"17"0"16,-1-4-1-16,23 17-27 16,-1-3-7-16,13 1 1 15,11 0-2-15,4 6 2 0,0 2-1 16,-1 6 0-16,-3 1-1 15,-11 7 0-15,-5 3-1 16,-14 7 1-16,-8 0-2 16,-9 2 0-16,-5-4 0 15,1-2-1-15,0-6 2 16,2-6-3-16,8-7 2 15,7-17-1-15,0 0 1 16,25-13-1-16,2-11 1 16,8-6 2-16,3-8-2 15,5-1 1-15,1-4 0 16,-6 6 0-16,-2 6-1 15,-10 7 1-15,-8 14 0 16,-5 10 0-16,-13 12-2 16,-7 13 2-16,-7 10-2 0,-3 1-1 15,0 7-1-15,2-3-1 16,9 4-3-16,0-16-7 15,22 7-5-15,-4-28-10 16,28 6-10-16,-3-18 0 16,17 1-1-16,1-14 2 15</inkml:trace>
  <inkml:trace contextRef="#ctx0" brushRef="#br4" timeOffset="313612.9376">18122 12490 97 0,'0'0'39'15,"-5"-24"0"-15,19 17-6 0,-19-8-27 16,8 3-2-16,-8 1 0 16,5 11 0-16,-17-10-1 15,3 13 0-15,-2 1-1 16,-1 5 1-16,2 1-2 15,1 0 1-15,3-2-1 16,11-8 0-16,-15 13-2 16,15-13 2-16,0 0-2 15,0 0 2-15,0 0-1 16,0 0 0-16,14-1 1 15,-14 1-1-15,12-7 1 16,-12 7-1-16,15-7 0 16,-15 7 0-16,12-2 0 0,-12 2 0 15,0 0 0-15,0 0-1 16,0 0 1-16,0 0 0 15,-12 3 0-15,1 2 0 16,-3-1-1-16,-6 3 1 16,-2 1 0-16,-6 8 0 15,-3 3 0-15,0 4-1 16,-1 1 1-16,-1 3 0 15,6-1 0-15,8 1-1 16,8-3 2-16,7-7-2 16,13-5 1-16,9-9 0 15,16-6 0-15,5-8 0 16,9-8 0-16,3-7 1 15,-1 0-1-15,-3-8 1 0,-4 2 0 16,-7 0 0-16,-11 4-1 16,-6 6 1-16,-9 7 0 15,-10 15-1-15,0 0-1 16,0 0 1-16,-23 28-1 15,8 6 0-15,-6 16 0 16,-6 15 0-16,-4 13 1 16,-4 10-1-16,0 6 0 15,0 2 0-15,1 0 1 16,1-5-1-16,2-9 1 15,4-13-1-15,6-16 0 16,3-14-1-16,2-14 2 16,4-15-1-16,12-10 0 15,-20-16 1-15,14-9-1 16,0-7 2-16,0-11-1 0,2-5 1 15,5-7 0-15,4-9-1 16,5 0 1-16,9 0 0 16,5 7-1-16,9-2-1 15,9 9-3-15,1-2-5 16,14 15-4-16,-14-4-5 15,18 18-5-15,-17-22-6 16,20 8-12-16,-7-9-1 16,9-2 5-16</inkml:trace>
  <inkml:trace contextRef="#ctx0" brushRef="#br4" timeOffset="314181.9702">19160 12178 69 0,'14'-13'39'16,"-14"-7"-1"-16,0 20 1 15,-5-14-15-15,2 24-19 16,-14 10-1-16,0 14 0 16,-4 5-2-16,-1 14 1 15,0 4-2-15,2 7 0 16,4-1-1-16,5-4-1 0,9-6-1 15,4-10-1-15,10-5-1 16,3-21-5-16,18 5-5 16,-5-25-22-16,14 1-2 15,-3-15-1-15,9 0 2 16</inkml:trace>
  <inkml:trace contextRef="#ctx0" brushRef="#br4" timeOffset="314371.9811">19444 12432 72 0,'0'0'40'0,"-14"-3"-2"16,2 21 2-16,-10-4-14 15,6 18-23-15,-3 7 0 16,2 5-2-16,1 2 1 16,5 0-3-16,5-4 0 0,6-9-2 15,7-3-3-15,-7-30-12 16,36 15-19-16,-15-27-1 15,15-2-2-15,-3-17 2 16</inkml:trace>
  <inkml:trace contextRef="#ctx0" brushRef="#br4" timeOffset="314822.0066">19632 12261 97 0,'0'0'39'16,"-23"-16"0"-16,23 16 0 15,-13 15-29-15,16-2-6 16,1-2-1-16,8 8 1 0,-3 3-1 15,1 6 0-15,-6 7-1 16,0 4 0-16,-9 4-1 16,-1 1-1-16,-7 0 1 15,0-3-2-15,-1-4 1 16,3-5-1-16,5-8 1 15,6-12-1-15,0-12 1 16,24-2-1-16,0-13 1 16,6-9 0-16,11-11 0 15,-1-2 1-15,5-3 0 16,-1-1-1-16,0 5 1 15,-7 3 0-15,-5 8 0 16,-7 10 0-16,-9 11-1 16,-16 4 1-16,13 26-1 0,-19 2 0 15,-4 6 0-15,-3 6-1 16,2 4-1-16,-2-1-1 15,5 0-2-15,3-10-1 16,13 1-4-16,-3-21-5 16,18 6-4-16,-11-26-6 15,20 3-13-15,-9-17 1 16,11 0-1-16,-10-12 3 15</inkml:trace>
  <inkml:trace contextRef="#ctx0" brushRef="#br4" timeOffset="315168.0266">20141 12514 80 0,'0'0'40'16,"-22"7"-2"-16,18 7 1 15,4-14-21-15,3 16-12 0,7-2-3 16,12-2-2-16,8-1 1 16,11-5-1-16,2-5 0 15,1-4 1-15,0-5-1 16,-3 0 1-16,-8-8-1 15,-5-1 1-15,-13-4-2 16,-8-2 1-16,-7-2 0 16,-6 2-1-16,-7 3 0 15,-4 3 0-15,-9 7 0 16,-4 9 1-16,-5 10-2 15,-1 11 2-15,-2 8-1 16,0 3 0-16,8 3 0 16,8-1-1-16,13-1-1 15,13-9-2-15,18-1 0 16,13-15-5-16,24 2-5 0,-4-19-6 15,23 7-14-15,-14-16-4 16,15 4-2-16,-15-12 4 16</inkml:trace>
  <inkml:trace contextRef="#ctx0" brushRef="#br4" timeOffset="315551.0483">20894 12373 77 0,'0'0'40'16,"-18"-14"-3"-16,7 23 2 15,-18-8-10-15,6 16-24 16,-10-1-2-16,3 13 1 15,-7 3-1-15,0 5 0 0,2-1-1 16,6-2 0-16,9-4-1 16,8-6-1-16,14-11 1 15,13-10-2-15,13-14 1 16,13-8 1-16,7-12 0 15,11-10-1-15,5-11 0 16,2-5 1-16,4-7-1 16,-10 0 0-16,-1 3 0 15,-9 3 0-15,-12 12 0 16,-14 11-1-16,-12 20 1 15,-12 15 0-15,-26 31 0 16,-4 10 1-16,-10 14-2 16,-4 8 0-16,-1 8-4 15,-2-8-4-15,17 3-3 16,-2-22-5-16,26 1-5 0,-5-25-9 15,32 5-9-15,11-20-1 16,23 2 3-16</inkml:trace>
  <inkml:trace contextRef="#ctx0" brushRef="#br4" timeOffset="316189.085">22049 12290 97 0,'0'0'38'0,"-15"-6"1"15,7 24-4-15,-10-3-30 0,-3 12 0 16,-4 2-1-16,2 7-1 16,1 2 0-16,4-2-2 15,9-2 1-15,9-5-1 16,11-8-1-16,12-9 0 15,13-11 0-15,8-11 1 16,4-5 0-16,1-3 0 16,-2-6-1-16,-4-2 2 15,-7 1-2-15,-7 1 1 16,-10 7 0-16,-9 2-2 15,-10 15 1-15,0 0 1 16,0 0-1-16,-13 19 1 16,3 5-2-16,1 6-1 15,2 4-1-15,2 0-1 16,10 2-1-16,2-10-6 0,19 5-6 15,-6-24-11-15,23 5-10 16,-6-19 2-16,16 2-3 16,-5-18 4-16</inkml:trace>
  <inkml:trace contextRef="#ctx0" brushRef="#br4" timeOffset="316759.1176">22702 12386 67 0,'-10'-17'38'16,"10"17"-1"-16,-27-7 1 15,18 25-9-15,-11-1-25 16,2 12 1-16,-4 5-1 15,5 8-1-15,-1 2 0 0,3 5-1 16,3-6 0 0,4-1-1-16,5-7 0 0,1-10-2 15,4-9 1-15,-2-16 0 16,13 8 0-16,1-18 0 15,0-9 0-15,1-7-1 16,2-9 1-16,0-5 1 16,1-5-1-16,4-5 1 15,0-2-1-15,3 1 0 16,0 2 0-16,0 9 0 15,0 7 0-15,1 8-1 16,-3 11 0-16,1 11 1 16,-1 12 0-16,-3 8 0 15,-2 6 0-15,1 4 0 16,-2 3 0-16,-2 2 1 15,-2 0-2-15,-7 2 0 0,-6-2 1 16,-9 0-1-16,-10-2 1 16,-9-1-2-16,-10 0 2 15,-5-7-1-15,-9-1 1 16,0-4 1-16,0-7-1 15,4-1 1-15,8-5 0 16,6-3 1-16,11-3-1 16,5 2 0-16,5 7 0 15,6 10 0-15,-5 11 0 16,0 15 0-16,-6 12-1 15,-5 9-1-15,-1 13-4 16,-9-6-5-16,8 7-6 16,-11-24-6-16,25 4-10 15,-7-29-8-15,23-7-2 16,-5-22 2-16</inkml:trace>
  <inkml:trace contextRef="#ctx0" brushRef="#br4" timeOffset="317822.1782">823 14010 81 0,'-10'-5'38'0,"10"5"-1"15,-21 3-8-15,15 11-22 16,-3 5-2-16,4 16-2 15,-2 12 0-15,5 13-1 16,-3 15-1-16,3 8 0 16,1 5-1-16,0 3-1 0,0-2-1 15,2-13-1-15,3-6-1 16,3-22-3-16,12-8-5 15,-10-29-22-15,24-4-3 16,-7-26-2-16,16-5 4 16</inkml:trace>
  <inkml:trace contextRef="#ctx0" brushRef="#br4" timeOffset="318022.1898">1179 14384 91 0,'5'27'36'0,"-16"-3"1"16,11 25-6-16,-14-3-27 15,6 4-1-15,-2 1-2 16,2 0 1-16,4-10-3 0,6-7 0 16,8-12-3-16,-10-22-8 15,37-4-24-15,-16-23-1 16,12-5-1-16,-7-22-1 15</inkml:trace>
  <inkml:trace contextRef="#ctx0" brushRef="#br4" timeOffset="318187.1993">1203 13978 81 0,'-32'9'39'16,"-2"-3"-5"-16,16 13 1 15,-2-5-37-15,20-14-2 16,13-7-21-16,8-20-10 0,17 3 0 15,1-15-2-15</inkml:trace>
  <inkml:trace contextRef="#ctx0" brushRef="#br4" timeOffset="318397.2113">1506 13800 71 0,'0'50'37'0,"-9"2"-2"16,12 16 2-16,-10-3-31 15,13 10-3-15,-2 4 0 16,3 7-1-16,1 3-1 15,-1-2-1-15,-1-5-1 16,-1-8-1-16,3-8-5 16,-4-27-15-16,15-3-15 0,-5-28-1 15,18-14 0-15,-2-25 1 16</inkml:trace>
  <inkml:trace contextRef="#ctx0" brushRef="#br4" timeOffset="318713.2294">1831 14140 78 0,'-43'18'40'0,"7"22"-2"16,-10-9 1-16,3 9-35 15,4-7 0-15,9 2-1 16,5-5-1-16,7 0 1 15,3-8-1-15,7 2 0 16,10-7 0-16,7 0 0 0,6-6-1 16,6-2-1-16,5 2 1 15,5-3 0-15,5 2-2 16,1 1 0-16,2 1 1 15,1-1-3-15,1 4 0 16,-2-3-2-16,6 8-5 16,-15-17-10-16,13 14-19 15,-15-16 0-15,4 1 0 16,-8-11 0-16</inkml:trace>
  <inkml:trace contextRef="#ctx0" brushRef="#br4" timeOffset="319081.2504">2111 14430 61 0,'-8'20'39'16,"-2"-7"-1"-16,13 9 1 16,-3-22-20-16,17 9-15 15,2-9 0-15,9-5-2 16,6-7 0-16,4-8-1 15,1-5 1-15,1-5-2 16,-7-4 1-16,-7 2 0 16,-9 1 0-16,-12 3-1 15,-10 5 1-15,-12 6-1 16,-10 10 0-16,-9 10 1 15,-2 11-1-15,-3 15 1 16,4 9 0-16,3 10 0 0,5 8 0 16,10 1 0-16,8 3-1 15,9-5 0-15,12-8-1 16,8-10-1-16,13-12-3 15,5-18-6-15,26 1-10 16,-12-25-17-16,18 1-2 16,-4-22-2-16,17-2 1 15</inkml:trace>
  <inkml:trace contextRef="#ctx0" brushRef="#br4" timeOffset="320508.332">3608 14164 63 0,'0'0'37'16,"-11"1"-4"-16,-6-4-3 16,2 13-23-16,-8-2-2 15,1 8 0-15,-5-1-2 16,3 5 0-16,-1-3 0 15,4 3 0-15,3-5-2 16,8-1 1-16,10-14-1 16,2 17 0-16,13-11 0 15,6 1-1-15,6 0 0 16,5 1 1-16,2 1-1 15,-2 4 0-15,-4 4 1 16,-4 6 0-16,-10 3 0 16,-11 4 1-16,-9 2-1 0,-7 3 1 15,-9 1-1-15,-5-1 0 16,-4-2 0-16,1-9-2 15,5-3-1-15,3-13 0 16,22-8-3-16,-13-17-3 16,33 3-18-16,-3-29-11 15,21 3 0-15,-2-16-2 16,16-1 1-16</inkml:trace>
  <inkml:trace contextRef="#ctx0" brushRef="#br4" timeOffset="320763.3466">4023 13771 79 0,'2'-17'39'0,"-9"-1"-2"16,7 18 2-16,-11 5-35 15,4 15 1-15,-3 13-2 16,3 18 0-16,-6 11-3 15,2 12 0-15,-3 8 0 16,1 6 0-16,3 1-2 16,1-6 0-16,3-8-2 15,2-16-3-15,16-1-6 16,-10-27-24-16,20-7-1 15,-9-21-1-15,11-6 1 16</inkml:trace>
  <inkml:trace contextRef="#ctx0" brushRef="#br4" timeOffset="321266.3754">3821 14264 74 0,'-26'4'39'16,"-1"-5"0"-16,27 1 0 15,-17 12-34-15,27-10-1 16,14-8-2-16,13-2-1 15,11-5 1-15,6-3-1 16,3 0 0-16,2-3-1 16,-3 4 1-16,-9 1-1 15,-5 4 1-15,-13 5 0 16,-9 3 0-16,-11 9 1 15,-6 3-1-15,-6 7 0 16,-4 2 0-16,-1 9 0 16,-4 3 0-16,4 4 0 0,1-1-1 15,5 2 0-15,3-4 0 16,8-4 0-16,8-8 0 15,3-10 1-15,6-9-1 16,5-9 0-16,4-9 1 16,3-9-1-16,0-4 1 15,-2-1-1-15,-2 2 1 16,-6 1 0-16,-4 6-1 15,-5 4 1-15,-9 8-1 16,-10 10 0-16,0 0 0 16,3 24 0-16,-6 0-1 15,-2 8-1-15,4 2-1 16,0 3-1-16,10 0-1 0,5-4-1 15,16 1-7-15,-2-27-5 16,27 10-10-16,-13-24-10 16,20 3 0-16,-4-20 1 15</inkml:trace>
  <inkml:trace contextRef="#ctx0" brushRef="#br4" timeOffset="321649.3973">5087 14275 67 0,'-18'-20'39'0,"-1"14"1"15,-13-3 0-15,8 21-31 16,-9-4-4-16,4 11 1 15,-2 7-2-15,4 10-1 16,3-1 0-16,7 7-1 16,5-6 0-16,10-4-1 15,11-10 0-15,7-12 0 0,11-16-1 16,8-12 1-16,6-16-1 15,4-12 1-15,4-9-1 16,-1-8 0-16,-2-5 2 16,-6-1-1-16,-4 1 1 15,-8 5-1-15,-7 9 1 16,-6 12-1-16,-10 12 0 15,-8 18 0-15,-7 21-2 16,-9 22 1-16,-1 19-1 16,-7 12 0-16,5 13-2 15,-2 4 0-15,9 4-2 16,1-4-1-16,14-4-2 15,2-23-8-15,23 4-4 16,-11-33-9-16,22 5-8 0,-9-25-3 16,9-3 1-16</inkml:trace>
  <inkml:trace contextRef="#ctx0" brushRef="#br4" timeOffset="322347.4372">5376 14336 81 0,'4'29'40'15,"-4"-29"-1"-15,25 31 0 16,-2-24-36-16,7-4-1 16,6-6 0-16,2-9 0 15,5-7-2-15,0-6 1 16,-4-3 0-16,-5-4-1 0,-10 0 0 15,-9 0 0-15,-9 4 0 16,-9 4-1-16,-12 9 1 16,-9 9 0-16,-6 9 0 15,-6 9 1-15,2 12-1 16,-2 10 1-16,0 6 0 15,8 6 1-15,11 2-1 16,9-2 0-16,12-7 0 16,11-7 0-16,15-13-1 15,11-10 1-15,9-14 0 16,5-12-1-16,0-8 1 15,-3-5-1-15,-5-5 1 16,-7 2-1-16,-11 2 1 16,-10 2-1-16,-8 8 0 15,-9 7 0-15,-2 14 0 0,-13 4 1 16,1 13-1-16,-3 5 0 15,0 8 1-15,3 3-1 16,2 3 0-16,3 0 0 16,3-4 0-16,6-10 1 15,8-9-1-15,2-10 0 16,5-10 0-16,2-7 0 15,3-9 1-15,3-7-1 16,-1-1 0-16,-1-2 1 16,-4 3-1-16,-1 8 0 15,-5 6 1-15,-1 9-1 16,-12 7 1-16,10 16-1 0,-10 6 0 15,2 4 0-15,4 4-1 16,0-3-1-16,5-1-1 16,6-10 0-16,8-5-3 15,6-19-2-15,13 0-6 16,-9-28-4-16,20 12-5 15,-17-29-7-15,13 8-7 16,-14-18-2-16,1 8 4 16</inkml:trace>
  <inkml:trace contextRef="#ctx0" brushRef="#br4" timeOffset="322491.4455">6495 13893 60 0,'-11'0'38'0,"-12"14"-3"16,6 25-1-16,-17 7-19 16,15 25-8-16,-8 0-4 15,7 5-2-15,4-2-1 0,3-5-3 16,13-4-6-16,-7-23-22 15,19 0-6-15,-6-22-3 16,10-5 2-16</inkml:trace>
  <inkml:trace contextRef="#ctx0" brushRef="#br4" timeOffset="322987.4738">6278 14141 75 0,'0'0'39'16,"16"-7"0"-16,9 12-1 15,-3-3-36-15,15-2-2 16,6-3 1-16,5-1-1 0,4-2 1 16,3-1 0-16,-3-2 0 15,-3 0 0-15,-5-1 1 16,-11 2 0-16,-7-5 0 15,-5 7 0-15,-11-2-1 16,-10 8 2-16,0 0-3 16,-18 5 1-16,-4 8 0 15,-3 6-1-15,-5 7 2 16,-2 1-2-16,-2 5 2 16,3 1-1-16,6-7 1 15,7-3 0-15,13-11-1 16,5-12 0-16,23-4-1 15,9-7 0-15,7-8 1 16,5-2-1-16,0 4 1 0,0 6 0 16,-6 8 0-16,-10 15 0 15,-9 11 0-15,-15 14 0 16,-9 7 0-16,-12 9-1 15,-5 0 0-15,-5 1 0 16,-4-4-3-16,2-10-1 16,9-7-6-16,-7-21-4 15,18 4-6-15,-16-36-9 16,25 20-6-16,-9-42-8 15,8 3 2-15</inkml:trace>
  <inkml:trace contextRef="#ctx0" brushRef="#br4" timeOffset="323791.5198">7875 14140 63 0,'-18'1'38'0,"-13"3"1"16,5 15-4-16,-20 5-28 15,3 13-1-15,-3-1 0 16,9 7-1-16,4-3 0 15,11 0-1-15,13-7-1 16,15-7-1-16,12-12 0 16,15-9-1-16,9-10 0 15,6-9 0-15,2-8 0 16,2-5 0-16,-3-6-1 15,-6 1 1-15,-11 1 0 16,-5 1 0-16,-12 5-1 16,-7 5 1-16,-8 5 0 15,0 15 0-15,0 0-1 0,-19 0 0 16,11 17 1-16,-2 9-1 15,3 4 0-15,3 5-1 16,4 3 0-16,2 2-1 16,7-6-1-16,4-10-1 15,12-5-2-15,1-27-6 16,21 4-7-16,-11-34-8 15,25 5-9-15,-10-24-3 16,16 0 1-16,-10-18 0 16</inkml:trace>
  <inkml:trace contextRef="#ctx0" brushRef="#br4" timeOffset="323963.5297">8578 13681 69 0,'-7'11'40'0,"-15"16"-2"16,3 31 2-16,-12 6-25 15,5 16-12-15,-6 4-2 16,8 4-1-16,3-2-1 15,6-6-2-15,15-3-6 16,-6-30-21-16,24 3-7 16,-5-26-2-16,13-8-1 15</inkml:trace>
  <inkml:trace contextRef="#ctx0" brushRef="#br4" timeOffset="324144.54">8310 14149 78 0,'-35'-23'43'16,"17"18"-2"-16,0-5 2 15,18 10-32-15,24-5-7 0,10 3-2 16,16-4-4-16,7-10-5 16,26 12-12-16,-11-23-21 15,18 9 0-15,-5-9-3 16,2 5 1-16</inkml:trace>
  <inkml:trace contextRef="#ctx0" brushRef="#br4" timeOffset="327634.7396">9854 14139 53 0,'1'-16'37'0,"1"2"-2"15,-13-9-10-15,3 12-16 16,-16-6-2-16,5 11 2 15,-13-1-2-15,4 13-1 16,-8 2-1-16,1 13-1 16,-4 4 0-16,4 10-1 15,3 2-1-15,5 5 1 16,4-2-2-16,10-3 0 15,10-5 0-15,10-10 1 16,10-7-1-16,8-9 0 16,13-15-1-16,6-6 1 0,7-8 0 15,1-7 0-15,-3-1 0 16,1-3-1-16,-6 1 0 15,-8 7 1-15,-8 7-1 16,-9 8 0-16,-19 11 0 16,10 10 1-16,-17 11-1 15,-7 10-1-15,0 4 1 16,-3 3-2-16,5 3 0 15,4-6-2-15,14-3-2 16,3-18-5-16,27 4-19 16,-6-27-8-16,22 1-1 15,-1-22 0-15</inkml:trace>
  <inkml:trace contextRef="#ctx0" brushRef="#br4" timeOffset="327964.7585">10472 13977 80 0,'-20'4'40'16,"-14"-2"-1"-16,1 19-1 15,-10-2-34-15,2 7-1 16,1-1 0-16,7 4-1 16,4-2-1-16,11-4 0 15,7-4 0-15,13-4 0 16,12-6 0-16,11-5-1 15,7-4 0-15,8-5 1 16,0 1-1-16,4-2 0 16,-7 1 1-16,-5 5-1 0,-11 6 0 15,-9 9 1-15,-9 6-1 16,-11 5 0-16,-9 3 0 15,-5 3-1-15,3 0 0 16,-3-7-1-16,10-4-2 16,12-21-5-16,9 14-18 15,5-29-13-15,24 0 1 16,1-18-2-16</inkml:trace>
  <inkml:trace contextRef="#ctx0" brushRef="#br4" timeOffset="328302.7779">10812 13992 69 0,'-21'-4'39'0,"3"13"0"16,-10-4 1-16,11 10-35 16,-13-1-1-16,6 7 0 15,-2-1-1-15,10 3-2 16,2-5 1-16,10-3 0 15,4-15-1-15,20 18 0 16,3-15-1-16,8-2 1 16,3-2-1-16,1 2 0 15,-4 2 1-15,-4 3-1 16,-9 7 0-16,-7 6 1 15,-14 7-1-15,-6 3 0 16,-7 1 1-16,-7 3-1 16,-2-1-1-16,0-7-1 15,5-2-2-15,3-15-2 0,20 7-17 16,-3-15-17-16,13-16 0 15,4-8-1-15,16-1 2 16</inkml:trace>
  <inkml:trace contextRef="#ctx0" brushRef="#br4" timeOffset="328663.7985">11031 14141 75 0,'-8'17'39'0,"-4"-7"0"15,8 7-1-15,4-17-34 16,3 11 1-16,8-12-2 15,10-2 0-15,5-8 0 16,8 0-1-16,1-8 0 0,-1 0 0 16,0-8-1-16,-5 4 0 15,-8-2 0-15,-9 3 1 16,-12 0-2-16,-9 11 2 15,-8 2-2-15,-11 12 1 16,-3 8 0-16,-5 10-2 16,-6 8 1-16,4 9 0 15,2 0 0-15,9 2 0 16,9-2 0-16,11-5-1 15,13-8 1-15,12-9-1 16,18-8-2-16,9-14-4 16,24 8-13-16,-11-30-13 15,22 10-7-15,-11-17-2 0,6 8 0 16</inkml:trace>
  <inkml:trace contextRef="#ctx0" brushRef="#br4" timeOffset="329174.8276">11584 14063 79 0,'-22'30'42'0,"-7"-11"-2"16,11 12 2-16,-6-5-38 16,10 3 0-16,1-6-2 15,8 0 0-15,5-5-1 16,1-5 0-16,-1-13 0 15,17 7-1-15,-6-16 0 16,2-9 1-16,4-4-1 16,-3-5 0-16,1-5 0 0,-3-1 0 15,0 1 1-15,-3 3 0 16,-3 4-1-16,1 8 1 15,-5 7-1-15,-2 10 0 16,0 0 0-16,8 13 1 16,-4 6-2-16,1 0 1 15,1 5 0-15,6-6-1 16,2-3 2-16,5-5 0 15,1-9-1-15,6-8 1 16,0-13 1-16,3-4 0 16,0-7 0-16,0-4 0 15,-1 1-1-15,-10 0 1 16,-2 5-1-16,-6 10 1 15,-10 19-2-15,0 0 0 0,0 0-1 16,-20 34 0-16,7 1 0 16,-2 2-1-16,4 6-1 15,2-6-2-15,10 2-5 16,1-19-7-16,27 7-9 15,-9-33-6-15,33 6-6 16,3-21-3-16,17-2 0 16</inkml:trace>
  <inkml:trace contextRef="#ctx0" brushRef="#br4" timeOffset="329880.8679">12332 13517 57 0,'-7'-25'39'0,"7"9"-2"16,-5-4 3-16,5 20-23 0,0 0-12 15,0 0 0-15,-9 25-1 16,6 12 0-16,-7 11-1 15,4 12 1-15,-8 6-1 16,2 12-1-16,-5-2 0 16,4-1-1-16,-1-7-1 15,4-7 1-15,3-13-1 16,2-7-1-16,6-15 1 15,3-11 0-15,-4-15 0 16,22-2 0-16,-7-12 0 16,1-9 0-16,0-7 1 15,3-1 0-15,0-5 0 16,1 0 0-16,3 2-1 15,2 5 2-15,-2 6-2 0,2 7 1 16,2 10-1-16,1 8 1 16,-1 10-1-16,1 10 0 15,-3 7-1-15,-6 3 0 16,1 4 0-16,-11 2 1 15,-5-1-1-15,-8 1 0 16,-11-6 1-16,-8-7-1 16,-2-4 0-16,-7-9 0 15,3-9-2-15,-2-13-2 16,12-6-4-16,-3-31-12 15,29 11-6-15,-8-33-6 16,22 6-6-16,2-18 0 16,13 2 0-16</inkml:trace>
  <inkml:trace contextRef="#ctx0" brushRef="#br4" timeOffset="330097.8805">12846 13318 76 0,'3'26'41'0,"-15"-2"0"16,5 21-1-16,-13 10-21 15,3 8-17-15,-3 11 0 16,4 7-1-16,-3 5-1 16,0 1 0-16,10-3-2 15,4-8-1-15,14-7-2 16,4-23-7-16,26 5-17 15,-10-33-10-15,26-4-1 0,-8-22 0 16</inkml:trace>
  <inkml:trace contextRef="#ctx0" brushRef="#br4" timeOffset="330608.9098">13156 13890 88 0,'-18'7'40'16,"-9"0"-1"-16,8 19 1 15,-3-3-35-15,7 8-1 16,4-1-2-16,7 0 0 15,6-1 0-15,10-6-1 16,2-7 0-16,7-10-1 16,5-8 1-16,4-9-1 15,3-8 1-15,-1-7 0 16,-2-5 0-16,-3-1 0 0,-4-3 0 15,-1 3-1-15,-5 4 1 16,-6 8-1-16,-1 8 0 16,-10 12 0-16,10 13-1 15,-9 14 0-15,-6 18-1 16,-2 17 0-16,-6 18 0 15,-5 17 0-15,-4 14-1 16,-2 4 0-16,-7 4-1 16,0-8 1-16,-1-9 1 15,0-15 0-15,5-22 1 16,0-20 0-16,5-24 1 15,3-20 1-15,4-19 0 16,5-17 1-16,3-12 1 16,4-13-1-16,3-14 0 0,8-6 0 15,3-7 0-15,7 1 0 16,5 1 0-16,2 9-1 15,2 8-2-15,2 7-3 16,6 24-8-16,-12-9-10 16,15 35-8-16,-13-16-4 15,18 14-9-15,4-10 1 16</inkml:trace>
  <inkml:trace contextRef="#ctx0" brushRef="#br3" timeOffset="335053.164">15786 13765 50 0,'-9'-15'36'16,"-7"-7"-2"-16,4 7 1 16,-10-7-28-16,6 17-2 15,-11 2 1-15,1 19 0 16,-7 10-2-16,1 15 0 15,-6 12-1-15,3 17 0 16,0 8 0-16,6 12-1 16,7 2 0-16,12 3 0 0,14-8-2 15,17-8 1-15,16-19-1 16,20-19 1-16,17-23-1 15,13-25 0-15,7-27 0 16,0-17 0-16,-6-15 0 16,-9-12-2-16,-17-5 3 15,-19 0-1-15,-23 6 0 16,-24 3-1-16,-18 14-1 15,-18 6 1-15,-16 12-2 16,-9 12 1-16,3 20-7 16,-7 1-27-16,20 17 0 15,6-1-2-15,24 10 2 16</inkml:trace>
  <inkml:trace contextRef="#ctx0" brushRef="#br3" timeOffset="335858.21">18153 13767 60 0,'-8'-18'35'0,"8"18"1"15,-30-20-1-15,7 20-24 16,-17-2-4-16,4 12-1 15,-10 5-2-15,-1 14-1 16,-2 8-1-16,3 15 2 16,2 7-3-16,10 8 1 15,6 4-1-15,17 1 0 16,11-3 0-16,13-6-1 0,15-8 1 15,15-15-1-15,14-15 0 16,11-13 1-16,9-18 0 16,3-15-1-16,-3-12 0 15,-4-14 0-15,-9-10 0 16,-11-6 1-16,-16-4-1 15,-16-4-1-15,-16 3 0 16,-13 0 0-16,-11 6-1 16,-10 6-1-16,-3 14-2 15,-9 9-4-15,12 29-19 16,-12 3-8-16,14 25 0 15,0 4-3-15</inkml:trace>
  <inkml:trace contextRef="#ctx0" brushRef="#br3" timeOffset="336690.2576">20454 13726 69 0,'-7'-12'37'15,"-12"-7"-1"-15,2 13 1 16,-11-2-29-16,0 14-2 16,-9 8-2-16,0 11 0 15,-6 12-1-15,-2 15-1 16,-1 11 0-16,5 13 0 15,5 5-1-15,10 8 0 16,9-5 0-16,14-3-1 0,16-11 0 16,16-14 0-16,15-20 0 15,17-17 1-15,10-25-1 16,9-19 1-16,-2-16-1 15,3-16 0-15,-8-8 1 16,-12-7 0-16,-14-1 0 16,-18-1 0-16,-18 5 0 15,-13 3 0-15,-15 6-1 16,-12 9 0-16,-7 13-1 15,-8 8-1-15,1 15-3 16,-1 5-3-16,16 24-19 16,-1-6-10-16,27 16-1 15,4-6-2-15,25 5 1 16</inkml:trace>
  <inkml:trace contextRef="#ctx0" brushRef="#br3" timeOffset="337609.3102">22801 13822 71 0,'-12'-25'36'0,"6"10"-1"16,-11-4 2-16,2 13-30 0,-12 1-1 15,2 14-1-15,-10 4-1 16,-3 14 0-16,-4 9-1 16,0 12 0-16,-1 9-1 15,5 7-1-15,9 5 0 16,7 2 0-16,14-2 0 15,13-3-1-15,20-6 1 16,13-14-2-16,18-13 2 16,14-17-1-16,9-16 0 15,8-15 0-15,4-16 1 16,-6-12-1-16,-10-12 0 15,-11-6 2-15,-15-5-1 16,-15-1 1-16,-22 0-1 16,-15 2 1-16,-16 3-2 15,-13 6 1-15,-7 9-1 0,-12 11-2 16,-1 14-1-16,-5 12-2 15,2 25-10-15,-10-1-15 16,18 29-9-16,-4 1 0 16,14 13-4-16</inkml:trace>
  <inkml:trace contextRef="#ctx0" brushRef="#br3" timeOffset="348656.942">15903 15807 62 0,'-16'-10'35'0,"-10"-17"-11"16,6 19 3-16,-14-11-19 15,4 8-3-15,-6 3-1 16,2 12 1-16,-4 8-2 15,3 17 0-15,-7 13 0 16,2 15 0-16,2 16-1 16,3 12 0-16,4 8 0 15,13 6-1-15,8-1 1 16,17-2-1-16,19-15 0 15,17-9-1-15,19-22 1 0,19-20-1 16,13-27 0-16,8-23 0 16,5-21 0-16,-5-20 1 15,-10-18-2-15,-12-13 2 16,-17-8-1-16,-25-4 0 15,-24 7 0-15,-21 5-1 16,-22 8 1-16,-17 11-2 16,-16 20 0-16,-13 21 0 15,-4 21-3-15,-4 6-13 16,20 33-18-16,3 0-2 15,26 15-2-15,20-9 0 16</inkml:trace>
  <inkml:trace contextRef="#ctx0" brushRef="#br3" timeOffset="349369.9828">18404 15919 33 0,'-11'-31'30'0,"7"10"-3"15,-14-18-1-15,11 17-15 16,-14-11 0-16,7 15-1 15,-15-2-1-15,-1 16-2 0,-13 4 0 16,-1 15-3-16,-7 8 0 16,0 18-1-16,-2 7 0 15,4 17-1-15,4 6 0 16,15 9 0-16,10 3 0 15,15 3-1-15,16-5 0 16,22-6-1-16,19-16 1 16,14-19-1-16,18-24 1 15,9-22-1-15,7-22 0 16,0-27 2-16,-6-13-2 15,-17-12 1-15,-18-6 0 16,-22 0 0-16,-22 4-1 16,-20 4-1-16,-18 6 0 15,-21 12-3-15,-5 12 1 0,-7 8-2 16,5 24-5-16,-7-2-19 15,18 31-9-15,1 2 0 16,19 21-1-16</inkml:trace>
  <inkml:trace contextRef="#ctx0" brushRef="#br3" timeOffset="350053.0219">20647 15697 34 0,'-3'-25'36'0,"-1"9"0"16,-16-7 0-16,1 17-21 16,-24-3-9-16,1 12-1 15,-10 1 0-15,0 16 0 16,-5 4-2-16,3 12 0 15,2 5 0-15,8 11 0 16,8 6-1-16,16 6 1 16,13 8-2-16,13 0 0 15,16 2-1-15,14-3 0 16,14-9 1-16,11-13-1 15,12-19 1-15,9-24 0 16,5-25 0-16,5-24 2 16,-1-23-2-16,-5-13 1 0,-14-11-1 15,-13-3 0-15,-18 1-1 16,-24 7-1-16,-19 11 1 15,-21 13 0-15,-15 13-1 16,-18 9 0-16,-3 18-1 16,-5 9-1-16,3 14-3 15,1-4-16-15,25 19-17 16,8-7-1-16,30 6-1 15,21-13 0-15</inkml:trace>
  <inkml:trace contextRef="#ctx0" brushRef="#br3" timeOffset="350751.0616">23126 15615 50 0,'-5'-20'33'0,"-10"-13"-4"15,13 15-1-15,-14-16-18 16,5 12-1-16,-11-6-2 16,-1 10 2-16,-13 2-5 15,-1 12 1-15,-10 10-1 16,-6 19-1-16,-9 12-1 15,0 20-1-15,-1 8 1 0,7 14-1 16,9 3 1-16,10 7-2 16,17-3 1-16,20-6-3 15,22-8 3-15,19-14-2 16,18-13 1-16,15-13-1 15,13-17 1-15,9-19 0 16,8-21 1-16,-3-15 0 16,-6-14-1-16,-10-11 2 15,-14-12-2-15,-19 0 2 16,-20-5-2-16,-22 0 0 15,-23 7 0-15,-18 6 0 16,-16 8-1-16,-10 9 0 16,-6 19-5-16,-12 4-6 15,7 34-17-15,-20 6-9 16,2 23-3-16,-15 7 0 0</inkml:trace>
  <inkml:trace contextRef="#ctx0" brushRef="#br3" timeOffset="351602.1105">15821 17790 51 0,'-22'-19'38'0,"-7"6"-1"16,29 13-1-16,0 0-24 16,-53 2-10-16,53-2 0 15,-51 18 1-15,51-18 0 16,-52 36-1-16,52-36 0 0,-51 44-1 15,51-44 1-15,-38 61-1 16,38-61 2-16,-20 74-4 16,20-74 2-16,5 76 0 15,-5-76 0-15,38 64 1 16,-38-64-2-16,70 39 3 15,-22-30-2-15,4-8-1 16,4-7 0-16,2-8 0 16,-21-2 0-16,68-39 1 15,-25-20-2-15,-19-12 1 16,-37-3-1-16,-35 9 2 15,-39 19-2-15,-17 29 1 0,0 27-2 16,0 14-1-16,67-8-5 16,-55 28-18-16,55-28-12 15,0 0-5-15,-38 59 1 16</inkml:trace>
  <inkml:trace contextRef="#ctx0" brushRef="#br3" timeOffset="352454.1592">18505 17556 52 0,'-28'-15'37'15,"3"6"-1"-15,-23 1-3 16,10 11-27-16,-17 2 0 15,2 10-2-15,-6 9 0 0,59-24-1 16,-62 39 0-16,62-39-2 16,-59 60 2-16,59-60-2 15,-49 72 1-15,49-72 0 16,-27 86 1-16,24-45-4 15,3 2 3-15,15-3-2 16,-15-40 1-16,46 72 0 16,-46-72-1-16,80 49 1 15,-31-33-1-15,10-9 2 16,5-8 0-16,55-18 0 15,6-24-3-15,-8-18 2 16,-26-20-1-16,-28-4 0 16,-38-10-1-16,-32 21 2 0,-34 20-3 15,-18 23 2-15,-8 9-1 16,-6 8 0-16,0 13-1 15,3 9-3-15,17 13-5 16,1 3-12-16,52-24-17 16,0 0-2-16,-27 59 1 15,27-59-1-15</inkml:trace>
  <inkml:trace contextRef="#ctx0" brushRef="#br3" timeOffset="353255.2051">20779 17466 59 0,'-24'-23'37'16,"4"6"-1"-16,-11-7-8 15,4 11-23-15,-11 4 0 16,1 6-2-16,-9 10 1 16,-5 9-1-16,-4 8 0 0,2 11-1 15,-4 10 0-15,57-45 1 16,-52 54-2-16,52-54 1 15,-37 69 0-15,37-69-1 16,-22 78 1-16,22-78-4 16,10 85 3-16,-10-85-2 15,33 71 2-15,-33-71-2 16,63 58 1-16,-63-58 0 15,83 38-1-15,-31-29 5 16,2-4-3-16,40-18 0 16,10-20-1-16,-10-17 1 15,-27-17-1-15,-19-24-1 16,-33-2 1-16,-23 10-2 15,-28 10 0-15,-10 28 2 16,-8 9-1-16,-1 14 0 0,3 18-1 16,-3 16-2-16,12 30-11 15,-5 9-22-15,48-51-1 16,-25 64-1-16,25-64-1 15</inkml:trace>
  <inkml:trace contextRef="#ctx0" brushRef="#br3" timeOffset="354040.25">23170 17289 32 0,'-13'-22'34'0,"-7"-7"2"16,4 10-15-16,-12-12 5 15,4 15-18-15,-13 2-3 16,0 9 1-16,-10 9 0 16,-7 13-3-16,-14 12 1 15,-1 13-1-15,-7 15 0 16,0 11-1-16,76-68 1 0,-69 86 0 15,37-37-1-15,7 3 0 16,5 1 0-16,8 4-3 16,11-4 3-16,7 2-1 15,15-9 0-15,-21-46-3 16,68 72 3-16,-19-44-1 15,13-9-1-15,9-7 3 16,25-6-3-16,72-26 0 16,-6-34 0-16,-9-16 3 15,-31-28-3-15,-35-6 1 16,-46 1-1-16,-37 17 1 16,-40 18-1-16,-15 13 1 15,-13 14-2-15,-6 10 1 16,-6 10-2-16,-1 10 1 0,7 13-5 15,2-1-12-15,26 14-19 16,2-4-1-16,20-2-1 16,6-12-1-16</inkml:trace>
  <inkml:trace contextRef="#ctx0" brushRef="#br0" timeOffset="363694.8022">15284 13724 56 0,'-17'4'32'0,"-9"5"-5"16,7 21-3-16,-6-1-18 15,5 17 0-15,2 4-6 16,7 9 0-16,8 2-4 15,2-5-25-15,14-6-2 16,9-9-2-16,11-9 1 16</inkml:trace>
  <inkml:trace contextRef="#ctx0" brushRef="#br0" timeOffset="364212.8318">16410 13750 61 0,'0'0'34'15,"0"0"-1"-15,5-21-5 0,14 17-24 16,4-5-2-16,10 9 1 15,-3 3-1-15,2 10 1 16,-9 13-6-16,-12 8-1 16,-10 19-4-16,-14-5-2 15,0 16-21-15,-17-10-3 16,1 2 0-16,-1-18 0 15</inkml:trace>
  <inkml:trace contextRef="#ctx0" brushRef="#br0" timeOffset="365412.9004">17711 13607 49 0,'-11'21'25'16,"11"-21"5"0,0 0-2-16,14-13-15 0,10 3-4 15,5-17-3-15,11 1-3 16,5-2-2-16,7-4-6 15,11 9-27-15,-11 7 0 16,3 12-2-16,-13 9 1 16</inkml:trace>
  <inkml:trace contextRef="#ctx0" brushRef="#br0" timeOffset="366067.9379">17800 14614 40 0,'-5'30'33'16,"2"11"1"-16,-3-10-15 15,10 12 9-15,1-16-23 16,15-7-3-16,10-12-4 16,13-19-28-16,19-6-2 15,7-18-1-15,15-1-1 16</inkml:trace>
  <inkml:trace contextRef="#ctx0" brushRef="#br0" timeOffset="367021.9925">20135 13479 41 0,'-16'-1'32'0,"0"17"0"16,-12 6-2-16,1 15-14 16,-9 8-16-16,3 3-4 15,5 13-19-15,6-5-7 16,8 1-3-16,9-7 2 15</inkml:trace>
  <inkml:trace contextRef="#ctx0" brushRef="#br0" timeOffset="367623.0268">20904 14171 32 0,'0'0'31'16,"8"15"-1"-16,-2 0-1 15,-10-5-15-15,1 12-6 16,-11-1-2-16,3 6 0 0,-10-2-3 15,-2 5 0-15,-4-2-2 16,-4-6-3-16,12 1-28 16,-7-14-2-16,8-6-2 15,3-13-1-15</inkml:trace>
  <inkml:trace contextRef="#ctx0" brushRef="#br0" timeOffset="368449.0741">22202 14008 44 0,'-6'-13'29'16,"6"13"1"-16,-12-5-1 15,1 7-19-15,10 14-3 16,-9-2 0-16,13 16-2 16,-8-1 0-16,8 10-3 0,-1 2 1 15,7 4-2-15,4-2-3 16,-2-8-11-16,11 4-19 15,-3-15-1-15,10-6-2 16,3-17 0-16</inkml:trace>
  <inkml:trace contextRef="#ctx0" brushRef="#br0" timeOffset="368968.1038">23327 13525 57 0,'15'6'35'16,"8"10"0"-16,-7 1-1 15,7 17-17-15,-12-1-14 16,0 4-3-16,-4 9-2 16,-7-1-2-16,1 13-7 15,-19-11-21-15,11 7-1 16,-11-12-1-16,10-3-1 15</inkml:trace>
  <inkml:trace contextRef="#ctx0" brushRef="#br0" timeOffset="370995.2197">15152 16025 24 0,'-14'18'32'0,"-8"-1"0"15,6 22-1-15,-9-2-16 16,7 16-10-16,-1 1 0 16,9 7-4-16,10 6-2 15,4-14-19-15,22 12-10 16,5-20-5-16,18-4 1 15</inkml:trace>
  <inkml:trace contextRef="#ctx0" brushRef="#br0" timeOffset="371956.2747">16486 15779 13 0,'0'0'27'0,"0"0"1"16,0 0 1-16,14 11-14 15,-14-11-5-15,10 17-2 16,-5-4-2-16,10 14-1 16,-7-2-2-16,3 7-1 15,-6 5-3-15,-3-1-1 16,2 11-6-16,-14-15-21 15,8 11-3-15,-10-18 0 16,5 4-1-16</inkml:trace>
  <inkml:trace contextRef="#ctx0" brushRef="#br0" timeOffset="373023.3357">15715 15472 14 0,'-14'17'19'0,"14"-17"1"16,-13 12-12-16,13-12 0 0,0 0 4 15,-8 10 2-15,8-10-1 16,0 0 0-16,-14-10-2 16,14 10-1-16,0 0-4 15,0 0-1-15,10-11-2 16,4 9 0-16,4-6-1 15,7 1 0-15,6-3 0 16,6-1-1-16,4 0-1 16,1-1-2-16,2 10-8 15,-11-7-25-15,7 12 2 16,-16-1-4-16,2 17 1 15</inkml:trace>
  <inkml:trace contextRef="#ctx0" brushRef="#br0" timeOffset="373850.383">15552 16946 22 0,'11'-4'32'0,"-10"-10"0"16,11 12-3-16,-12-13-17 15,0 15-4-15,9-12 0 16,-9 12-3-16,10 14-1 16,-2 1 0-16,-3 3-2 15,3 6 1-15,3-4-1 16,6 4 0-16,6-5 0 15,13-11-1-15,14-17-2 16,9-21-22-16,17-2-11 16,1-19-4-16,9 1 1 15</inkml:trace>
  <inkml:trace contextRef="#ctx0" brushRef="#br0" timeOffset="375059.4522">15727 17417 32 0,'-16'-2'32'15,"2"8"-1"-15,-14-2-1 16,2 10-22-16,-10 3-3 16,3 3-1-16,1 2-3 15,0 1-3-15,18 7-13 16,0-5-17-16,9 4-1 15,3-4 0-15</inkml:trace>
  <inkml:trace contextRef="#ctx0" brushRef="#br0" timeOffset="375585.4823">16010 18164 54 0,'0'0'36'0,"0"0"-11"16,0 0 6-16,-42 45-22 15,42-45-4-15,0 0-3 16,0 0 0-16,57 0-9 16,-57 0-28-16,58-17 1 15,-58 17-4-15,72-32-2 16</inkml:trace>
  <inkml:trace contextRef="#ctx0" brushRef="#br0" timeOffset="376794.5514">17743 17588 37 0,'0'0'31'0,"-20"0"2"15,8 8-2-15,-17 2-20 16,10 10-2-16,19-20-4 0,0 0-1 16,0 0-1-16,-46 68-1 15,46-68 2-15,-12 51-6 16,12-51-1-16,8 62-33 15,-8-62 1-15,32 53-4 16,-32-53 2-16</inkml:trace>
  <inkml:trace contextRef="#ctx0" brushRef="#br0" timeOffset="377467.5899">19076 17546 46 0,'1'-12'35'16,"-1"12"2"-16,17-8-4 15,-17 8-27-15,18 5-2 16,0 5 0-16,4 1 1 0,2 4-3 16,-2 6-1-16,-1 3 0 15,-21-24 0-15,0 0 0 16,21 50-1-16,-21-50 0 15,0 0 0-15,-14 65 0 16,14-65 0-16,-23 48-1 16,23-48-11-16,0 0-24 15,-47 58 1-15,47-58-1 16,0 0-1-16</inkml:trace>
  <inkml:trace contextRef="#ctx0" brushRef="#br0" timeOffset="378447.6458">17974 16865 38 0,'-2'-11'29'16,"2"11"2"-16,5-10-6 15,-5 10-14-15,3 10-3 16,4 8-1-16,-4-3-2 0,4 5-1 16,0-2-2-16,7 1 0 15,5-3-1-15,8-5 0 16,9-4-1-16,2-14-2 15,8 7-8-15,-4-14-25 16,10 5 0-16,-15-8 0 16,5 4 0-16</inkml:trace>
  <inkml:trace contextRef="#ctx0" brushRef="#br0" timeOffset="379348.6975">18343 15463 48 0,'0'0'32'0,"19"-3"-2"15,-6-3-1-15,14 8-22 16,-1-8-2-16,11 4-1 16,0-3-2-16,2 1-5 15,9 16-15-15,-15-3-15 16,-3 20 0-16,-13 1-2 15,-2 21 2-15</inkml:trace>
  <inkml:trace contextRef="#ctx0" brushRef="#br0" timeOffset="380978.7907">19812 16401 48 0,'7'12'35'0,"0"4"0"16,-5-6-5-16,12 16-23 15,-5-3-4-15,9 3-1 16,3 1-1-16,2-1-1 16,3 4-5-16,-1-18-7 15,11 12-21-15,-9-17 0 16,12 3-1-16,-8-18-1 15</inkml:trace>
  <inkml:trace contextRef="#ctx0" brushRef="#br0" timeOffset="381601.8264">20981 15300 50 0,'0'0'35'15,"29"17"1"-15,-11-9-3 16,12 6-27-16,-4-2-5 15,2 2 0-15,-1 4-1 16,0 2-1-16,-4 3-1 16,-9 1-3-16,-1 9-3 15,-17-8-13-15,6 17-11 16,-14-6-3-16,5 14 5 15</inkml:trace>
  <inkml:trace contextRef="#ctx0" brushRef="#br0" timeOffset="382729.8909">21106 17822 33 0,'0'0'26'0,"0"0"1"0,0 0-3 16,0 0-13-1,0 0-4-15,0 0-2 0,0 0-1 16,0 0-2-16,51 0-1 16,-51 0 0-16,0 0-1 15,0 0-1-15,-5 47 1 16,5-47-2-16,0 0-2 15,-37 52-15-15,37-52-13 16,0 0 0-16,-55 50 0 16</inkml:trace>
  <inkml:trace contextRef="#ctx0" brushRef="#br0" timeOffset="383315.9244">20326 17274 25 0,'-23'9'32'15,"-4"-1"-4"-15,3 13 1 16,-10-7-18-16,11 10-5 16,-2 4-6-16,2 1-21 15,10-3-10-15,5 0 0 16,11-7 0-16</inkml:trace>
  <inkml:trace contextRef="#ctx0" brushRef="#br0" timeOffset="385074.025">22197 17474 18 0,'-15'17'21'0,"2"12"5"15,-6 1 1-15,5 10-18 16,14-40-3-16,0 0 3 15,-19 68-2-15,19-68-12 16,1 53-21-16,-1-53-5 16,15 57 1-16</inkml:trace>
  <inkml:trace contextRef="#ctx0" brushRef="#br0" timeOffset="385779.0653">23720 17316 36 0,'0'0'32'0,"17"-15"1"16,1 16-3-16,-6-6-21 16,9 11-2-16,-3 2-2 0,10 6-1 15,-5 7-1-15,1 3-2 16,-4 8-1-16,-6 4 0 15,-9 5-1-15,-7 3 0 16,2-44-1-16,-13 50 0 16,13-50-4-16,-29 55-15 15,29-55-9-15,-32 47-1 16,32-47-1-16</inkml:trace>
  <inkml:trace contextRef="#ctx0" brushRef="#br0" timeOffset="386793.1233">22662 15282 16 0,'0'0'28'0,"-14"-9"0"15,1 14 2-15,-15-8-11 16,5 19-6-16,-14-6-3 15,6 15-2-15,-10 1-3 16,7 12-1-16,0 2-2 16,6 3-5-16,13 9-17 15,2-15-13-15,14 2-1 16,0-13-1-16</inkml:trace>
  <inkml:trace contextRef="#ctx0" brushRef="#br0" timeOffset="387514.1646">23730 15950 32 0,'0'0'34'16,"0"0"1"-16,9 20-3 15,-9-20-13-15,0 29-12 16,1-11-2-16,7 12 1 16,-3-1-3-16,2 6-1 15,-4-2 0-15,0 5-2 16,-10 1 0-16,-7 3-1 15,-12-2 1-15,-10-1-2 16,-8-4 2-16,-9 0-1 16,-6-9 0-16,-1-7 0 15,5-9-2-15,8-17-3 16,25 0-29-16,-1-22 2 0,25 4-4 15,6-15 2-15</inkml:trace>
  <inkml:trace contextRef="#ctx0" brushRef="#br5" timeOffset="405372.186">824 15181 38 0,'7'-19'32'16,"-7"19"3"-16,0 0-2 15,0 21-26-15,-5 5-1 16,3 18-1-16,-3 5 0 15,1 17-1-15,-2 2 1 16,2 8-3-16,-1-6-1 16,2-3-1-16,5-8-2 15,-1-18-8-15,12-7-24 16,-7-22-1-16,9-7-2 15,-6-20 1-15</inkml:trace>
  <inkml:trace contextRef="#ctx0" brushRef="#br5" timeOffset="405934.2181">584 15267 65 0,'-25'6'39'15,"4"-4"0"-15,14 9 0 16,7-11-34-16,10 4-2 15,19-18-1-15,11-5-1 16,10-5 0-16,13-1 0 16,1-3 0-16,6-1-1 15,-4 3 0-15,-4 6 1 16,-9 4 0-16,-7 7 0 15,-11 4 0-15,-11 7 0 16,-9 8-1-16,-7 5 1 0,-9 8 0 16,0 10-1-16,-8 7 1 15,-2 10-1-15,0 4 0 16,-2 7 1-16,-1 3-1 15,2-2 0-15,3-2 0 16,3-6 0-16,4-9 1 16,2-7-2-16,7-14 2 15,2-9-1-15,6-12 0 16,3-11 0-16,2-12 0 15,3-5 0-15,-4-8 0 16,4-2 1-16,-4-2-1 16,1-1 0-16,-5 3 0 15,-1 6 1-15,-5 7-1 16,-1 5 0-16,-8 17 0 0,0 0 0 15,12 9 0-15,-11 9 0 16,1 5-1-16,-1 1-1 16,6 7-1-16,-1-4-2 15,5 4-1-15,1-12-3 16,10 9-6-16,-10-20-22 15,15 7-1-15,-9-15 0 16,10 1 0-16</inkml:trace>
  <inkml:trace contextRef="#ctx0" brushRef="#br5" timeOffset="406272.2375">1518 15465 56 0,'0'0'36'0,"0"0"0"15,5 19-1-15,-5-19-30 16,22 12 1-16,-2-12-2 15,6 0-1-15,7-7 0 16,3-4 0-16,-3-8-1 16,4-3-1-16,-4-5 1 15,-5 1-1-15,-10 0 0 16,-7 4 0-16,-13 6-1 15,-9 7 1-15,-10 12-1 16,-8 9 1-16,-7 10-1 16,0 11 1-16,1 2 0 15,3 6-1-15,6-3 0 16,14-1 0-16,12-11 0 15,15-5-1-15,17-11-2 16,12-15-5-16,26 5-20 0,0-25-11 16,24 6-1-16,0-16 0 15</inkml:trace>
  <inkml:trace contextRef="#ctx0" brushRef="#br5" timeOffset="406890.2728">2711 14940 52 0,'16'-2'37'0,"-16"2"0"16,-3 31-1-16,-4-6-33 0,3 13 0 16,-7 7 1-16,2 12-1 15,-4 3-1-15,2 4 1 16,-1-2-1-16,3-6 0 15,3-9 0-15,4-5 1 16,2-14-2-16,5-9 0 16,-5-19 0-16,24-2 0 15,-8-15 0-15,7-5-1 16,1-6 0-16,0-1 0 15,0 3 0-15,-1 1 0 16,-4 9 0-16,-3 8 0 16,-3 9-1-16,-5 10 1 15,-3 7-1-15,0 4 0 16,1 5-1-16,-2-2-1 0,7 4-3 15,-1-15-6-15,17 9-20 16,-7-22-7-16,16-1 1 16,-5-15 0-16</inkml:trace>
  <inkml:trace contextRef="#ctx0" brushRef="#br5" timeOffset="407219.2916">3228 15250 55 0,'-25'6'37'16,"7"13"1"-16,-5-2-2 15,8 9-29-15,0 2-3 16,8 4 0-16,4-2-1 16,8 4 0-16,8-9-2 0,4-1 1 15,7-10 0-15,7-8-1 16,-1-11 0-16,2-7 0 15,2-11 0-15,-6-6-1 16,-4-6 1-16,-11-3-1 16,-5-1 0-16,-10 2-1 15,-9 6 1-15,-6 4-2 16,-3 9 1-16,-5 6-1 15,-1 14-1-15,2 1-1 16,8 11-2-16,1-5-4 16,23 15-13-16,-8-24-14 15,30 14-1-15,-3-23 1 16</inkml:trace>
  <inkml:trace contextRef="#ctx0" brushRef="#br5" timeOffset="407444.3045">3754 14825 53 0,'0'0'38'0,"-25"11"0"16,11 16-1-16,-11 10-30 16,7 9-5-16,-2 12 1 15,6 10 0-15,1 7-2 16,5 2 0-16,5 1-2 15,2-4-2-15,5-7-1 16,0-17-6-16,13-2-15 16,-10-27-13-16,9-4 0 15,-16-17-1-15</inkml:trace>
  <inkml:trace contextRef="#ctx0" brushRef="#br5" timeOffset="407624.3148">3561 15294 60 0,'-13'1'40'16,"-1"-6"-2"-16,14 5 0 15,0 0-32-15,14 1-3 16,10-19-3-16,10-5-2 16,13-8-3-16,7-17-5 15,21 1-26-15,-10-13-2 16,7 7-1-16,-11-11 0 15</inkml:trace>
  <inkml:trace contextRef="#ctx0" brushRef="#br5" timeOffset="407812.3255">4150 14740 67 0,'-13'32'37'0,"-9"1"0"15,4 20 1-15,-8 5-33 16,10 5-2-16,1 3 0 16,5 3-3-16,0-1 2 15,9-3-2-15,4-5-2 16,-1-9-2-16,10-3-6 15,-12-23-28-15,13 5 0 16,-13-30-2-16,16 17 1 16</inkml:trace>
  <inkml:trace contextRef="#ctx0" brushRef="#br5" timeOffset="408008.3368">3907 15188 64 0,'-15'-8'41'0,"15"8"-1"16,0 0 0-16,20 2-35 15,-1-5-3-15,9-5-1 16,9 0-3-16,1-6-2 16,10 7-7-16,-15-15-26 15,21 14-2-15,-14-8-2 16,5 9 2-16</inkml:trace>
  <inkml:trace contextRef="#ctx0" brushRef="#br5" timeOffset="408608.3711">4363 15171 62 0,'-15'19'40'16,"11"9"-1"-16,-6-12 1 16,7 4-35-16,9-9-1 15,9-3-1-15,4-8-1 16,7-3 0-16,2-10-1 15,3-3 0-15,-3-6 0 16,-3-2 0-16,-5-2-1 16,-6-4 0-16,-8 1 0 15,-6 2-1-15,-8 4 1 16,-6 8-1-16,-4 4 0 15,-3 7 0-15,-2 16 0 16,0 6 1-16,2 13 0 0,-2 7 1 16,6 6 0-16,4 0 0 15,6-1 0-15,7-4 0 16,9-12 1-16,10-9-1 15,9-12 0-15,8-11-1 16,5-9 1-16,7-7-1 16,0-4 1-16,-1 1-1 15,-3 1 0-15,-8 3 0 16,-5 10 0-16,-8 7 0 15,-8 11-1-15,-7 11 1 16,-7 6 0-16,-2 4 0 16,-3 6 0-16,-1-2 0 15,-2 1 0-15,2-8 0 16,0-3 0-16,4-10 1 0,1-13-1 15,0 0 1-15,15-21 0 16,-4-8-1-16,1-6 1 16,2-8 0-16,1-7-1 15,-1-2-1-15,1 5 0 16,-1-2-3-16,6 9-1 15,2 0-3-15,20 17-12 16,-5-14-9-16,34 19-11 16,3-12-1-16,22 12 0 15</inkml:trace>
  <inkml:trace contextRef="#ctx0" brushRef="#br5" timeOffset="409014.3943">5877 14833 53 0,'3'17'40'16,"-1"5"-2"-16,-7 1 1 16,9 11-36-16,-6 7 0 15,2 11-1-15,-4 6-1 16,2 6 1-16,1 1-2 15,1-1-1-15,3-1-3 16,-2-14-2-16,12 7-13 16,-12-25-19-16,10-1-1 15,-11-30 1-15,9 14 2 16</inkml:trace>
  <inkml:trace contextRef="#ctx0" brushRef="#br5" timeOffset="409209.4054">5786 15305 46 0,'-20'-22'39'0,"-6"-5"-1"0,13 14 1 16,-8-3-28-16,21 16-4 15,-6-11-2-15,17 11-2 16,4-3-1-16,8-2-2 16,10-2 0-16,8-8-3 15,10-2 0-15,6-13-3 16,10 3-5-16,-11-17-17 15,10 10-11-15,-12-11 0 16,-2 7 1-16</inkml:trace>
  <inkml:trace contextRef="#ctx0" brushRef="#br5" timeOffset="409592.4274">6296 14745 49 0,'-11'12'42'16,"-6"1"-3"-16,5 15-1 0,-7 5-20 16,5 9-14-16,-4 4 0 15,6 7-1-15,-2 3 0 16,0 3-2-16,2-4 2 15,4 0-1-15,1-7-1 16,6-9 0-16,2-7 0 16,6-10-1-16,3-8 0 15,3-10 1-15,2-8-1 16,5-8 0-16,-2-6 1 15,2-3-1-15,2-7 0 16,-3 3 0-16,-1-1 0 16,0 0 0-16,-2 8 0 15,1 2 0-15,-2 8 0 16,1 5-1-16,-2 12 0 0,-1 3-1 15,2 9-1-15,-2 2-1 16,3 7-1-16,-3-4 0 16,2 7-1-16,-3-10-3 15,6 7-4-15,-18-30-8 16,24 30-6-16,-24-30-11 15,21 3 2-15,-13-16 0 16</inkml:trace>
  <inkml:trace contextRef="#ctx0" brushRef="#br5" timeOffset="409953.4478">6620 15127 61 0,'-13'8'40'16,"13"7"-1"-16,0-15 1 15,1 15-34-15,-1-15-1 16,20 9-1-16,-4-8-2 15,10-3 0-15,6-6 0 16,5-3-2-16,-1-4 1 16,0-4 0-16,-2-1-1 15,-7-3 0-15,-7 3 0 16,-7-1 0-16,-14 4-1 15,-10 0 1-15,-4 8 0 16,-8 3 0-16,-2 10 0 16,-7 9 0-16,3 10 1 15,0 5-1-15,6 11 0 16,5 1 0-16,6 5 0 0,11-5 0 15,11-3-2-15,9-13-1 16,17-5-2-16,3-21-6 16,23 6-15-16,-13-28-13 15,16 2-2-15,-7-18 1 16</inkml:trace>
  <inkml:trace contextRef="#ctx0" brushRef="#br5" timeOffset="410344.4704">7192 14983 72 0,'-17'13'41'16,"-7"-3"-1"-16,7 20-1 15,1-6-34-15,4 13-1 16,6-1-2-16,1 4 0 16,10-5-1-16,3-4 0 15,6-8 0-15,6-9 0 0,2-14 0 16,4-12 0-16,-2-11 0 15,3-6 0-15,-3-5 0 16,-1-3-1-16,-4 2 1 16,-2 3-2-16,-5 8 1 15,-3 10-1-15,-9 14 0 16,11 8 1-16,-8 20-1 15,-3 13 1-15,0 19 0 16,-3 8 0-16,-3 13 0 16,-5 5 0-16,-5 1 0 15,-2-1 0-15,-6-8-1 16,-1-12 0-16,-8-14 0 15,2-14 0-15,-4-12-1 16,0-19-2-16,3-8-4 0,-11-29-12 16,25 9-9-16,-24-30-8 15,18-1-5-15,-7-16 0 16</inkml:trace>
  <inkml:trace contextRef="#ctx0" brushRef="#br5" timeOffset="411102.5137">8252 15041 56 0,'0'0'38'16,"-22"-17"0"-16,6 21-10 15,-17-11-18-15,5 12-3 16,-13 0-2-16,6 9-1 16,-3 6-1-16,4 9 0 15,2-1-1-15,8 7 0 16,4-3 0-16,8-1 0 15,11-5 0-15,12-5 0 16,6-13-1-16,9-8 1 16,4-12-1-16,3-5 0 15,4-9 0-15,-2-2 0 16,-1-2 0-16,-5-3-1 15,-6 7 1-15,-4 0-1 16,-5 11 0-16,-3 5 0 0,-11 10 0 16,13 12 0-16,-9 13 0 15,-2 12 0-15,1 12-1 16,0 10 2-16,-2 8-1 15,3 5 0-15,-5-3 0 16,0 1 0-16,-5-10 0 16,-5-6 1-16,-3-10-1 15,-2-12 0-15,-1-11-1 16,-5-14 0-16,4-10-4 15,-4-23-6-15,17 8-12 16,-16-32-9-16,19 9-9 16,-7-17-1-16,14 5 1 15</inkml:trace>
  <inkml:trace contextRef="#ctx0" brushRef="#br5" timeOffset="411517.5375">8517 15106 50 0,'0'0'41'0,"20"21"-1"16,-20-21 1-16,9 22-21 16,-9-22-17-16,19 7 1 15,-4-8-1-15,6-3-1 16,8-3 0-16,-1 2 0 15,4-6-1-15,-2-3 0 16,-2-1 0-16,-7-3 0 0,-5-2 0 16,-11 3-1-16,-10 0 1 15,-4-2-1-15,-12 4 0 16,-3 3 0-16,-5 5 0 15,0 4 0-15,-8 10 0 16,3 11 0-16,4 8 1 16,-3 6-1-16,11 8 1 15,7 0 0-15,11-1-1 16,11-5 0-16,15-13 0 15,16-15-1-15,18-12-1 16,12-21-4-16,14 0-7 16,-5-32-14-16,19 12-6 15,-16-16-8-15,-2 4 0 16,-20-7 0-16</inkml:trace>
  <inkml:trace contextRef="#ctx0" brushRef="#br5" timeOffset="411703.5479">9135 14621 85 0,'-22'31'41'0,"8"20"0"15,-5-2 1-15,19 15-38 16,-7-2-1-16,7 2-2 16,4-1-1-16,6-7-1 15,3-4-3-15,0-11-2 16,9 2-14-16,-22-43-12 15,21 25-9-15,-21-25-2 16,7-13 2-16</inkml:trace>
  <inkml:trace contextRef="#ctx0" brushRef="#br5" timeOffset="411868.5575">8934 14886 87 0,'-4'-12'42'16,"15"12"1"-16,3-5-4 15,19 1-38-15,10 0-1 16,9-4-3-16,14 6-7 15,-9-16-18-15,17 14-15 16,-8-4 3-16,6 10-3 16</inkml:trace>
  <inkml:trace contextRef="#ctx0" brushRef="#br5" timeOffset="412011.5657">9590 15038 81 0,'-25'44'43'0,"6"8"-2"16,-9-15 0-16,9 0-40 15,6-5-4-15,-3-20-19 16,19 6-18-16,-3-18-2 15,0 0 0-15,12-5 0 16</inkml:trace>
  <inkml:trace contextRef="#ctx0" brushRef="#br5" timeOffset="412537.5958">10217 14767 55 0,'9'-10'41'15,"-7"-4"-1"-15,-2 14 1 16,5-15-25-16,-5 15-12 16,-6 15-2-16,5 8 0 15,-5 10 1-15,-2 16-2 16,-2 5-1-16,3 6 1 15,0 4-1-15,3-6-1 16,9-2-1-16,-4-8-2 16,12-4-3-16,-7-29-19 15,16 5-13-15,-11-18-1 16,7-2-1-16,-15-15 2 15</inkml:trace>
  <inkml:trace contextRef="#ctx0" brushRef="#br5" timeOffset="412732.6068">10042 15103 82 0,'-23'-4'43'15,"23"4"-2"-15,-16-4-2 16,16 4-34-16,31-16-2 16,2-1-2-16,10-4-1 15,11-8-1-15,8-1-2 16,3-10-2-16,7 8-4 15,-9-17-12-15,14 14-19 16,-19-5 0-16,2 6-1 16,-17-5 2-16</inkml:trace>
  <inkml:trace contextRef="#ctx0" brushRef="#br5" timeOffset="413154.6311">10692 14599 78 0,'-20'26'42'16,"-10"-1"-2"-16,10 11 2 15,-14-1-36-15,11 7-3 16,1-1 1-16,7 6-1 15,-1 1-1-15,8-2-1 16,-1-2 1-16,5-2-1 16,4-3 0-16,4-5-1 15,0-4 0-15,1-8 1 16,4-7-1-16,-4-6 0 15,7-8 0-15,-12-1 1 16,17-12-1-16,-3-6 0 0,-1-5 0 16,1-2 0-16,2-2 1 15,2 1-1-15,-2 0 0 16,4 3-1-16,0 4 1 15,-2 5-1-15,3 8 0 16,-2 4-1-16,2 8 0 16,-3 5-1-16,0 9 0 15,-3 0 0-15,-1 7 0 16,-4 2 0-16,-2 3 0 15,-3-2 1-15,-1-1-2 16,-1-10 0-16,5 1-4 16,-8-20-10-16,24 6-6 15,-16-27-5-15,18 5-10 16,-5-13 1-16</inkml:trace>
  <inkml:trace contextRef="#ctx0" brushRef="#br5" timeOffset="413538.6531">11068 14939 74 0,'-7'16'41'16,"7"-16"-1"-16,-7 29-5 16,3-19-27-16,11 1-3 15,-7-11-1-15,24 14 0 16,-4-12-2-16,6-2 0 15,4-5 0-15,4-2-1 16,0-5 0-16,2-2-1 0,-6-2 0 16,-3-3 0-16,-10-2 0 15,-10 2 0-15,-11 2-1 16,-9-1 1-16,-10 7-1 15,-7 2 1-15,-6 7 0 16,-4 9 0-16,0 9 1 16,-1 13 0-16,7 7 0 15,3 7 0-15,10 3-1 16,9 0 1-16,11-5-2 15,14-9-1-15,15-9-3 16,9-24-10-16,31 4-10 16,-5-32-8-16,26 3-9 15,2-22-1-15,18 2 0 16</inkml:trace>
  <inkml:trace contextRef="#ctx0" brushRef="#br5" timeOffset="414421.7036">12135 14921 59 0,'0'0'40'0,"0"0"-2"16,-1 13 1-16,14 1-33 15,-17 1-2-15,4 12 0 16,-7 0-1-16,-3 7 1 15,-5 2-1-15,1 1 0 16,-2-6-1-16,2-3 0 16,2-10-1-16,12-18 0 15,0 0 0-15,1-11-1 16,16-15 0-16,3-11 0 15,7-3 1-15,1-6-1 16,0 4 0-16,1 3 0 16,-6 5 0-16,-6 11 1 15,-5 12-1-15,-12 11 0 16,0 0 1-16,0 26-1 0,-4-5 1 15,2 7-1-15,2-2 1 16,6 3 0-16,7-9-1 16,6-5 1-16,10-11 0 15,11-8 0-15,6-9-1 16,1-5 1-16,2-7-1 15,-3 0 0-15,-6 2 0 16,-7 2 1-16,-8 4-1 16,-13 9 0-16,-12 8 0 15,0 0 0-15,-12 25 0 16,-3-2 0-16,-2 5 0 15,0 2-1-15,5 1-1 16,4-2 0-16,11-4-2 0,6-9-2 16,19-1-5-16,-3-26-8 15,27 11-8-15,-12-28-3 16,21 8-10-16,-13-13 2 15,1 9 1-15</inkml:trace>
  <inkml:trace contextRef="#ctx0" brushRef="#br5" timeOffset="415039.7389">12946 14952 1 0,'20'-11'15'16,"-31"-11"8"-16,11 22 4 15,-36 0 12-15,11 13 0 16,-16-4 1-16,15 17-27 15,-11-3-8-15,8 8-1 16,4-3 0-16,10 5-1 16,7-2-1-16,13-2 0 15,9-6-1-15,11-5 0 16,8-7 0-16,8-8 0 15,2-5-1-15,0-10 0 0,-2-7 1 16,-7-8-1-16,-6-3 0 16,-10-5 0-16,-12 0-1 15,-6-3 1-15,-10 3-1 16,-5 1-1-16,-2 11 0 15,-3 0-1-15,3 12 0 16,1 6-1-16,16 5 0 16,-10 6-2-16,19 7 0 15,6-2 0-15,10 1 0 16,0-5 1-16,8 1 3 15,0-4 1-15,-1-3 3 16,-2 1 1-16,-8-5 2 16,4 4 1-16,-12-4 0 15,4 8 0-15,-18-5-1 0,17 17-2 16,-12-2 0-16,3 11-1 15,-8 0 0-15,1 8-1 16,-2 0 0-16,2 4 0 16,-1-3 0-16,1-5 1 15,-1-5-1-15,1-10 0 16,-1-15-1-16,11-2 1 15,-2-16-1-15,0-8 1 16,2-8-1-16,-2-7 0 16,5-3 0-16,-7 1 0 15,2 3 1-15,-4 7-2 16,0 6 1-16,-1 3-1 15,3 12-1-15,2 1-3 16,13 11 1-16,7-3-3 0,28 10-6 16,4-14-4-16,39 12-7 15,2-20-3-15,41 14-3 16,0-18-4-16,24 4-4 15</inkml:trace>
  <inkml:trace contextRef="#ctx0" brushRef="#br5" timeOffset="415625.7724">13956 15015 56 0,'-9'15'40'0,"-5"-8"0"16,12 6-1-1,2-13-23-15,0 0-13 0,21-6-1 16,5-4-1-16,2-4 1 15,7-2-1-15,-3-2 0 16,1 1-1-16,-7-3 1 16,-5 3-1-16,-12 4 1 15,-9 13-1-15,-16-13 1 16,-11 13-1-16,-6 5 1 15,-9 8-1-15,-4 8 1 16,-3 6 0-16,3 7 0 16,5 4 0-16,9 2 1 15,15-2-1-15,11-2 0 16,16-9 0-16,20-9-4 15,13-18-4-15,25 5-13 0,-4-33-9 16,24 10-11-16,-7-19-3 16,7 4 1-16</inkml:trace>
  <inkml:trace contextRef="#ctx0" brushRef="#br5" timeOffset="416491.822">9503 15446 56 0,'0'-19'39'0,"-2"-2"-1"15,2 21 1-15,-7-11-34 16,7 11-1-16,-7 25-1 15,4 7-1-15,-7 7 0 0,6 11-2 16,-4 4-1-16,2 4-1 16,6-2-2-16,-3-10-4 15,17 1-28-15,-8-21-2 16,9-3-1-16,-15-23 1 15</inkml:trace>
  <inkml:trace contextRef="#ctx0" brushRef="#br5" timeOffset="416677.8326">9266 15837 69 0,'-12'4'41'16,"4"-16"-1"-16,17 2 0 0,3-14-36 15,18-9-4-15,11 0-1 16,6-9-3-16,13 15-7 15,-10-14-27-15,16 18-2 16,-11-2 1-16,1 15-1 16</inkml:trace>
  <inkml:trace contextRef="#ctx0" brushRef="#br5" timeOffset="417102.8567">9882 15360 85 0,'-24'11'40'0,"6"15"1"16,-12-8-10-16,5 18-27 16,2 0 0-16,5 6-2 15,1 1 0-15,5 2-1 16,5-3 1-16,4-3-2 15,5-8 0-15,6-5 1 16,5-6-1-16,2-5 0 16,0-7 0-16,4-6 0 15,0-3 0-15,0-4 1 16,-3-7-1-16,-1-2 0 15,-3-1 1-15,-1-2-1 16,1-3 0-16,-3-2 0 16,0 4 0-16,2 1 0 15,3 4 0-15,-2 3 0 16,4 8 0-16,-3 6-1 0,4 9 0 15,-3 3-1-15,4 6-2 16,-3-3 0-16,7 9-5 16,-9-21-11-16,20 20-10 15,-19-20-10-15,15 3-1 16,-5-20 2-16</inkml:trace>
  <inkml:trace contextRef="#ctx0" brushRef="#br5" timeOffset="417472.8779">10281 15595 71 0,'0'0'39'0,"-14"-6"0"16,15 17-8-16,-1-11-25 16,-8 19 1-16,7-7-3 0,7 5 1 15,0-2-2-15,6-1-1 16,2-4 0-16,4-3 0 15,2-7-1-15,2-5 0 16,-2-9 0-16,3-6-1 16,-5-8 0-16,-3-2 1 15,-2-1-2-15,-7 3 2 16,-6 2-1-16,-7 9 0 15,-5 11 0-15,-7 11 0 16,-6 12 0-16,-2 10 0 16,-1 8 0-16,1 9-1 15,6 1 2-15,5 0-2 16,9-8 1-16,12-6-1 0,12-6-3 15,9-18-5-15,21 7-13 16,-11-31-9-16,22 9-10 16,-6-19-1-16,5 10 1 15</inkml:trace>
  <inkml:trace contextRef="#ctx0" brushRef="#br5" timeOffset="417893.9022">10695 15606 70 0,'-11'3'41'0,"-8"-5"-1"16,19 2 1-16,-24 12-36 15,21 1 0-15,2 0-2 16,6 6 0-16,3 1-2 16,2 5 1-16,1-3 0 0,3 1-1 15,0-7 0-15,0-4 0 16,1-9-1-16,2-9 0 15,-2-8 1-15,4-7-1 16,-1-4 0-16,2-8 0 16,1 2 0-16,2 0 0 15,-3 6-1-15,0 4 1 16,-6 8 0-16,0 12 0 15,-14 1 0-15,16 28 0 16,-16 1 0-16,-3 11 0 16,-2 8 1-16,-4 8-1 15,1 2 0-15,-6 1 1 16,4-2-1-16,-4-8 0 15,0-5-1-15,1-12 1 0,0-8-2 16,-2-13-1-16,3-9-1 16,-7-15-6-16,19 13-11 15,-34-43-8-15,25 20-7 16,-13-20-6-16,8-1 1 15</inkml:trace>
  <inkml:trace contextRef="#ctx0" brushRef="#br5" timeOffset="419042.9679">11807 15618 57 0,'0'0'37'15,"7"-19"0"-15,-7 19-6 16,0 0-27-16,10-14 1 16,-10 14-2-16,0 0 0 15,0 0-1-15,6 16 1 16,-9 0-1-16,3 7 1 0,-3 5-1 15,0 5 0-15,-1 0 0 16,2-2 0-16,-1-1-1 16,9-7 0-16,3-4 0 15,4-7 0-15,5-12-1 16,7-8 0-16,0-8 1 15,6-6-1-15,-2-7 0 16,1 0 1-16,-4-2-1 16,-2 0 0-16,-5 7 0 15,-5 2 0-15,-5 7 0 16,-9 15 0-16,8-12 0 15,-8 12 0-15,1 21 0 16,-1 2 1-16,1 4-1 0,5 5 0 16,3-1 0-16,4 1 1 15,3-5-1-15,6-10 1 16,4-10 0-16,2-14 0 15,1-10 0-15,-3-9 0 16,1-9 1-16,-3-5-2 16,-9-2 1-16,0-3-1 15,-5 4-1-15,-3 3 1 16,-3 10-3-16,-5 1 0 15,2 13-3-15,-3 1-1 16,2 13-6-16,0 0-12 16,15 27-3-16,-15-14-11 15,13 9 1-15,-4-7 1 16</inkml:trace>
  <inkml:trace contextRef="#ctx0" brushRef="#br5" timeOffset="419416.9893">12579 15610 20 0,'22'5'35'0,"-22"-5"3"15,17-5-1-15,-19-11-16 16,2 16 1-16,-12-6-16 15,0 5 0-15,-8 1-2 16,0 5 0-16,-4 6 0 16,1 10-1-16,-4 4 0 15,4 11 0-15,0 1-1 16,8 2 0-16,5-1-1 15,10-3 1-15,5-9-2 16,16-9 1-16,9-11-1 16,5-12 0-16,6-9-1 0,3-11 1 15,0-5 0-15,-4-7 0 16,-10 0-1-16,-9 0 1 15,-13 1 0-15,-8 1 1 16,-12 7-1-16,-5 5 0 16,-6 6-1-16,0 4 1 15,-1 10-2-15,2 4-2 16,12 11 0-16,-2-7-6 15,22 16-7-15,-10-20-9 16,26 12-6-16,-7-18-9 16,17 2 2-16,-1-13 2 15</inkml:trace>
  <inkml:trace contextRef="#ctx0" brushRef="#br5" timeOffset="419867.015">12987 15358 48 0,'0'0'39'0,"-13"-13"-1"15,13 13 1-15,-25 5-20 16,20 10-12-16,-10 6-3 15,8 14 1-15,-5 7-2 16,6 9-1-16,1 5 1 16,5 7-2-16,-2-2 1 15,5-1-2-15,0-5 1 16,4-8-1-16,0-13 0 15,2-11 0-15,3-12 0 16,1-12 0-16,-1-13 0 16,-1-7 0-16,0-7 0 0,0-5 1 15,-2-2-1-15,2-3 0 16,-3 5 0-16,3 1 0 15,-2 7 0-15,7 6 0 16,0 7 0-16,2 4 0 16,4 9 0-16,-1 10 0 15,1 3 0-15,0 5-1 16,-6 2 1-16,-3 5 1 15,-7 1-1-15,-7 1 0 16,-8-2 0-16,-10 1 0 16,-10-3 0-16,-7-2 0 15,-2-5-2-15,-3-7-1 16,4-3-3-16,-7-22-10 15,25 11-20-15,-14-32 6 16,30 4-12-16,-1-16 2 0</inkml:trace>
  <inkml:trace contextRef="#ctx0" brushRef="#br5" timeOffset="420567.0551">13433 15395 74 0,'0'0'38'0,"0"0"0"16,-14 5-9-16,12 9-24 15,-1 5-1-15,3 8 0 16,-1 3-2-16,1 11 0 15,0 1 1-15,-1 8-1 16,-2-1 0-16,2 1-2 16,1-5 2-16,0-2-2 0,-1-9 0 15,1-5 1-15,0-10 0 16,2-9 0-16,-2-10-1 15,12-6 0-15,-3-10 0 16,2-5 1-16,0-5-1 16,4-3 0-16,2 0 0 15,-2-2 0-15,2 7 1 16,4 1-1-16,1 10 0 15,1 5 0-15,1 10-1 16,3 6 1-16,0 6 0 16,0 8 0-16,-2 2 0 15,-6 3 0-15,-6 0-1 16,-8 5 1-16,-11-6 0 15,-11-2 0-15,-8-3 0 16,-12-4 0-16,-2-7-1 0,-7-8-1 16,3-6-1-16,2-12-2 15,16-1-3-15,-2-21-11 16,32 14-6-16,-13-24-5 15,28 13-10-15,0-10 2 16,18 6 1-16</inkml:trace>
  <inkml:trace contextRef="#ctx0" brushRef="#br5" timeOffset="420801.0685">13881 15427 50 0,'14'-16'39'0,"4"12"0"16,-18 4-1-16,11-1-12 15,-11 1-21-15,-14 21-1 16,3 3-1-16,-3 13-1 0,-4 10 0 15,1 11-1-15,-5 5 0 16,3 6 0-16,2-2-1 16,4-6-2-16,11-7 0 15,2-15-2-15,16-7-8 16,-3-32-12-16,25 8-6 15,-6-29-10-15,10 1-2 16,-6-18 2-16</inkml:trace>
  <inkml:trace contextRef="#ctx0" brushRef="#br5" timeOffset="421150.0884">14058 15698 71 0,'-22'14'41'16,"12"13"-1"-16,-7-9 0 0,10 4-37 15,9-6 0-15,9-1-1 16,5-10 0-16,10-3 0 15,2-8-2-15,0-6 1 16,-1-4 0-16,-1-5 0 16,-9-3-1-16,-3 1 1 15,-9-2-1-15,-9 3 0 16,-5 3 1-16,-6 4-1 15,-7 8 0-15,-4 10 0 16,-3 8 1-16,2 12-1 16,1 6 0-16,4 8 0 15,4 0 1-15,10 3-1 16,5-3-1-16,9-6-1 15,13-4-3-15,-2-18-7 16,27 13-11-16,-8-29-3 0,32 13-9 16,-4-22-7-16,20 3 1 15</inkml:trace>
  <inkml:trace contextRef="#ctx0" brushRef="#br5" timeOffset="422334.1559">13394 16408 54 0,'0'0'36'0,"-17"24"-1"16,-9-11-12-16,3 18-17 15,-6 0 0-15,4 12 1 16,-2-3-1-16,9 5 0 0,-1-8-1 16,15-1-1-16,7-11-3 15,11-9 0-15,9-11 0 16,7-8-1-16,8-11 0 15,4-8 0-15,1-8 0 16,-5-4-1-16,-5-2 2 16,-8 1-1-16,-10 0-1 15,-10 5 1-15,-12 6 0 16,-9 7-1-16,-9 10 1 15,1 3 0-15,-2 9 0 16,3 1 0-16,7 2 0 16,16-8 0-16,-11 15 0 15,11-15 1-15,26 7 0 16,-2-7 0-16,8-1-1 0,3 2 1 15,-1 2 0-15,5 8 0 16,-8 6-1-16,-3 8 1 16,-8 5-1-16,-5 8 1 15,-9 3-1-15,-7-2 0 16,-4-2 0-16,-1-8 0 15,-4-9 0-15,2-9 1 16,8-11-1-16,-8-15 1 16,12-12 0-16,6-8 0 15,5-12 0-15,0 0 0 16,6-6 0-16,1 2 0 15,1 3-1-15,-1 4 0 16,0 10-1-16,0 2-2 16,6 19-2-16,-10-9-11 0,22 31-11 15,-19-16-5-15,12 24-10 16,-7-9 1-16</inkml:trace>
  <inkml:trace contextRef="#ctx0" brushRef="#br5" timeOffset="422940.1908">12941 17468 33 0,'-1'-16'37'0,"6"4"1"15,-5 0 0-15,0 12-20 16,-1-11-12-16,1 11-3 0,-5 11 1 15,2 8 1-15,-7 6-2 16,1 9 1-16,0 5-1 16,3 5 0-16,6-44-1 15,0 47 0-15,0-47 0 16,0 0-1-16,8 79 1 15,14-57-1-15,2-16 0 16,5-12 0-16,4-18 0 16,2-5-1-16,-2-16 1 15,0-5-1-15,-11 4 0 16,-5 2-2-16,-3 7 0 15,-4 5-2-15,0 12-3 16,-9 4-4-16,15 20-15 16,-16-4-4-16,0 0-10 0,0 0 0 15,17 20 1-15</inkml:trace>
  <inkml:trace contextRef="#ctx0" brushRef="#br5" timeOffset="423144.2025">13371 17455 47 0,'13'22'40'16,"-18"-8"-1"-16,6 11 1 15,-17 1-21-15,9 4-15 16,-2 3-1-16,3-2 0 16,-1 2-2-16,6-7-1 15,5-6-1-15,-4-20-2 16,19 12-6-16,-19-12-16 15,35-22-7-15,-20-9-8 16,11-6 0-16,-8-12 1 0</inkml:trace>
  <inkml:trace contextRef="#ctx0" brushRef="#br5" timeOffset="423287.2107">13341 17085 67 0,'-14'-3'37'0,"1"-2"-3"15,13 5-13-15,0 0-33 16,0 0-23-16,31 6-1 15,-16-13 0-15,10 6 1 16</inkml:trace>
  <inkml:trace contextRef="#ctx0" brushRef="#br5" timeOffset="423729.2359">13525 17102 66 0,'12'34'37'15,"-13"-3"-8"-15,17 20 1 16,-14-2-21-16,10 5-2 16,-8 3-2-16,5-1 0 15,-4 0-2-15,6-9 0 16,-3-8-1-16,-1-6 0 15,-1-13-1-15,-2-4 0 16,-4-16 0-16,0 0-1 16,14-11 1-16,-12-3-1 15,3-9 1-15,0-3-1 16,0-4 0-16,4-2 0 15,-2 0 0-15,2 2 0 16,2 4 0-16,4 4 0 0,1 3-1 16,0 8 1-16,1 5 0 15,-1 7 0-15,1 8 0 16,-5 10 0-16,0 6 0 15,-5 6 1-15,-5 7-1 16,-2 3 1-16,-4 0-1 16,-6 1 1-16,0-5-2 15,-5-5 1-15,-3-8 0 16,-1-5-1-16,-3-11-1 15,-4-12-1-15,2-5 0 16,0-8-2-16,5-4-3 16,-4-8-12-16,26 6-4 15,-17-15-9-15,26 8-6 16,-3-3 1-16</inkml:trace>
  <inkml:trace contextRef="#ctx0" brushRef="#br5" timeOffset="424121.2584">13994 17494 52 0,'-4'23'38'15,"4"-23"1"-15,-5 22-1 16,5-22-28-16,-10 26-6 15,5-11 0-15,5 7-1 16,-5-2 1-16,4 0-1 16,-6-3 0-16,4 2-1 0,-2-9 0 15,5-10-1-15,0 0 0 16,0 0 0-16,3-19-2 15,6-5 0-15,2-3 1 16,2-7-1-16,1 3 1 16,0-5-1-16,-4 5 0 15,-2 4 1-15,2 6 0 16,-6 4 0-16,-4 17-1 15,3-17 0-15,-3 17-2 16,0 0-1-16,17 11-5 16,-17-11-12-16,28 18-5 15,-17-13-8-15,22 1-6 16,-5-5 2-16</inkml:trace>
  <inkml:trace contextRef="#ctx0" brushRef="#br5" timeOffset="424505.2803">14422 17416 73 0,'-22'12'39'16,"-13"-6"0"-16,8 9-10 16,-17 3-22-16,10 7-2 15,0 0-2-15,5 7 1 16,6-2-2-16,8 0 0 15,1 0 0-15,10-7-1 16,8-4 0-16,10-13-1 16,3-7 1-16,9-10-1 15,-1-2 0-15,6-8 0 0,-3-5 0 16,-1-3 1-16,-4 2-1 15,-6 4 0-15,-5 4 1 16,-3 4-1-16,-9 15 0 16,1-11 0-16,-1 11 0 15,-8 23 0-15,5-3 0 16,-1 3-1-16,7 2-2 15,-1 2-1-15,10-3-4 16,-7-10-8-16,27-3-9 16,-20-19-5-16,27-8-10 15,-14-16 0-15,12-6 2 16</inkml:trace>
  <inkml:trace contextRef="#ctx0" brushRef="#br5" timeOffset="424684.2906">14650 17074 77 0,'0'0'39'16,"-12"8"-3"-16,15 24-9 15,-10 8-23-15,0 10-2 16,0 11-1-16,1 1-1 16,1 5-1-16,3-7-3 15,10 6-18-15,-15-17-13 16,15-11-3-16,-8-18-1 15,11-12 0-15</inkml:trace>
  <inkml:trace contextRef="#ctx0" brushRef="#br5" timeOffset="424873.3014">14611 17327 66 0,'-8'-22'41'0,"-11"-3"-1"16,16 13 1-16,-9-1-32 16,12 13-6-16,5-13-1 15,5 8-2-15,6 3-3 16,3-3-2-16,7 10-7 15,-9-11-13-15,17 13-10 16,-14-9-6-16,9 8 0 16,-7-4 2-16</inkml:trace>
  <inkml:trace contextRef="#ctx0" brushRef="#br5" timeOffset="425354.3287">14698 17565 68 0,'0'0'41'15,"9"-12"-2"-15,7 5-2 16,-1-2-33-16,7-1-1 16,6-5-1-16,2 1-1 15,4-1 1-15,-2-2-2 16,-2 2 1-16,-2 0-1 0,-8 0 0 15,-5 5 0 1,-11-2 0-16,-4 12 0 0,-9-21 0 16,-5 14 0-16,-6 0 0 15,-3 4 1-15,-4 3-2 16,0 3 1-16,-4 6 1 15,2 7-1-15,1 6 1 16,2 3 0-16,4 3 0 16,7 1 0-16,7 2 0 15,8-4 0-15,9-1-1 16,5-6 0-16,11-7 0 15,5-11-3-15,8-1-3 16,-8-10-13-16,21 4-9 16,-25-11-8-16,14 1-6 15,-12-6 1-15</inkml:trace>
  <inkml:trace contextRef="#ctx0" brushRef="#br5" timeOffset="425518.3383">15261 17675 55 0,'-6'24'42'0,"6"-5"-2"16,0-19-2-16,-4 12-29 16,17-9-35-16,-13-3-13 15,0-17-2-15,-3 2 1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07:06.74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1136 1113 38 0,'0'0'32'0,"0"0"2"15,0 0 1-15,45-65-16 16,-45 65-1-16,0 0-12 16,0 0 1-16,0 0-1 0,0 0 0 15,0 0-1-15,0 0-1 16,5 73-2-16,-12 6 0 15,-5 16 0-15,-10-12 0 16,10 8-1-16,7-11 0 16,10-18-2-16,12-18 2 15,11-14 0-15,7-20 0 16,6-18 0-16,10-17 0 15,1-18 0-15,-52 43 0 16,58-53 1-16,-58 53-1 16,60-60 0-16,-60 60-1 15,54-62 1-15,-54 62 1 16,48-53-2-16,-7 13 1 15,-9 24-2-15,-11 22 1 0,-8 21 0 16,-5 13 0-16,-8 15 0 16,1 5 0-16,4-3 0 15,10-12 1-15,12-20 1 16,6-17-1-16,9-20 1 15,9-23-1-15,-51 35 2 16,59-57-2-16,-59 57 0 16,61-79-2-16,-33 32 0 15,2-4-3-15,-8-2-3 16,-1-5-12-16,-4 0-19 15,-3-3-3-15,-8 5 1 16,1-2-1-16</inkml:trace>
  <inkml:trace contextRef="#ctx0" brushRef="#br0" timeOffset="436.025">2460 634 97 0,'0'0'39'0,"60"-4"3"15,-60 4-3-15,0 0-34 16,62 41-2-16,-62-41-1 16,17 69 1-16,-18-28 1 15,-13 77-1-15,-13 21-1 16,-6 3 0-16,9 6 0 15,-23-35-1-15,24 0 2 0,3-24-4 16,17-39 1-16,7-21 0 16,10-18 0-16,8-12 0 15,5-11 0-15,4-13 1 16,3-8 0-16,-2-10 0 15,2-2 0-15,-4 0 0 16,-4 4-1-16,-7 6 0 16,-1 11 0-16,-8 13 1 15,-10 11-1-15,9 23-1 16,-10 7 1-16,0 13-1 15,-3 4 0-15,6 6-2 16,3-3-1-16,9 0-3 16,4-17-6-16,20-1-26 15,-3-17-2-15,16-5 2 16,-4-17-1-16</inkml:trace>
  <inkml:trace contextRef="#ctx0" brushRef="#br0" timeOffset="797.0454">3105 1508 103 0,'0'23'39'16,"0"-6"1"-16,19-1-1 15,3-2-36-15,15-14 0 16,8-9-1-16,10-7 0 15,1-9 0-15,-1-3-1 16,-55 28 1-16,53-36 0 16,-53 36 0-16,0 0-1 0,46-59 1 15,-46 59-1-15,0 0 1 16,-7-56-1-16,7 56 1 15,-38-9-1-15,-24 9-1 16,-4 20 1-16,-11 10-1 16,9 12 1-16,2 11-2 15,23 8 1-15,24-3-2 16,41-14 0-16,21-14-2 15,18-13-5-15,24-12-25 16,-4-12-7-16,18-6 2 16,-7-13-3-16</inkml:trace>
  <inkml:trace contextRef="#ctx0" brushRef="#br0" timeOffset="1113.0637">3883 1436 111 0,'-37'40'41'0,"2"15"2"16,-2 3-3-16,15 0-36 15,-1-11-2-15,13-10 0 16,9-14 0-16,13-16-1 16,9-13 1-16,10-12-1 15,9-17 0-15,6-9 0 16,-1-9 1-16,2-4 0 15,-47 57-2-15,48-54 0 16,-16 10 0-16,5 14 0 16,-17 15 0-16,-3 26 0 15,-16 13 0-15,4 18 0 16,-12 9 0-16,9 10 0 0,0 4-11 15,-5-16-18-15,21 2-12 16,-1-18-3-16,18-5 2 16,0-16-2-16</inkml:trace>
  <inkml:trace contextRef="#ctx0" brushRef="#br0" timeOffset="1947.1112">5928 1313 101 0,'-37'12'38'0,"-8"11"1"16,-16 5-1-16,-6 9-32 15,-2 3-2-15,11-2 0 16,22-13-3-16,14 0 1 15,18-9-1-15,18-7 0 16,19-4-1-16,14-4 0 16,7-4 1-16,9 6-1 15,-3-4 1-15,-3 3-1 16,-9 6 0-16,-13 5 1 15,-14 3-1-15,-18 8 0 0,-13 4 0 16,-13 4-1-16,-7-2 0 16,-4 1 0-16,2-6-4 15,-2-8-2-15,20-1-20 16,4-23-10-16,24-5 0 15,6-11-3-15,23-4 3 16</inkml:trace>
  <inkml:trace contextRef="#ctx0" brushRef="#br0" timeOffset="2261.1293">6367 1380 114 0,'-29'6'38'0,"-3"15"1"0,-7 12 0 15,-8 5-36 1,11 4 2-16,6 3-3 0,9 3 0 15,10 1-1-15,13-5-1 16,12-9 1-16,19-11 0 16,11-12-1-16,9-9 1 15,6-12-1-15,1-10 1 16,-2-11 1-16,-6-6-1 15,-11-4 0-15,-15-3-1 16,-14 4 0-16,-12 3-2 16,-9 5 1-16,-13 5-2 15,0 11-2-15,-6 2-2 16,14 8-12-16,-3-4-18 15,17 9-1-15,15-14 1 0,-15 14-2 16</inkml:trace>
  <inkml:trace contextRef="#ctx0" brushRef="#br0" timeOffset="2489.1423">6979 1113 113 0,'0'0'40'16,"64"-56"1"-16,-64 56-2 15,48-21-34-15,-48 21 0 16,4 47-2-16,-42 27-2 15,-9 31 1-15,-13-7-2 16,18 16 1-16,13-5-4 16,27-14-1-16,24-26-4 15,4-33-20-15,29-7-11 16,-1-24 0-16,15-10 0 0,-3-21-1 15</inkml:trace>
  <inkml:trace contextRef="#ctx0" brushRef="#br0" timeOffset="2674.153">7490 1477 114 0,'10'-33'40'15,"-12"15"1"-15,-8 16-1 16,-8 16-31-16,-5 17-5 16,-8 16-2-16,5 13-1 15,10-3-1-15,1-4-2 16,12-6-1-16,6-8-3 15,10-10-2-15,-2-25-14 16,17-3-16-16,-7-22-2 16,14-10 1-16,-11-21 0 0</inkml:trace>
  <inkml:trace contextRef="#ctx0" brushRef="#br0" timeOffset="2811.1607">7543 1300 81 0,'-8'-53'39'16,"8"53"-4"-16,-6-98 3 15,6 98-20-15,-15-80-15 16,15 80-18-16,5-58-21 15,-5 58-1-15,0 0 0 16,46-37-2-16</inkml:trace>
  <inkml:trace contextRef="#ctx0" brushRef="#br0" timeOffset="3208.1835">8120 1245 118 0,'23'50'42'0,"-33"-20"1"16,-46-17-1-16,-5 13-36 15,-21 6-2-15,5 12-4 16,-10 1 0-16,36 5 0 16,39-9 0-16,21-8 0 15,24-10 0-15,18-14 0 16,19-16 0-16,7-21 0 15,-77 28 0-15,98-50 0 16,-51 13 0-16,8-3 0 16,-2-7 0-16,4-5 0 15,-12-2 0-15,4 0 0 16,-8 3 0-16,1-11 0 0,-42 62 0 15,45-91 0-15,-45 91 0 16,0 0 0-16,-8-54 0 16,-6 85 0-16,-21 41 0 15,-7 34 0-15,-8 18-11 16,5-7-12-16,33 3-19 15,24-28-1-15,39-31-1 16,9-19-2-16</inkml:trace>
  <inkml:trace contextRef="#ctx0" brushRef="#br0" timeOffset="3719.2128">8997 1331 98 0,'0'0'40'0,"0"0"0"0,-21-18-1 15,6 18-32-15,-14 6-1 16,0 13-2-16,-11 1-1 16,0 6 0-16,-5 1-2 15,11 3 0-15,19-5-1 16,13 0 0-16,14-4 0 15,15-4 0-15,12-4-1 16,4-1 1-16,3 0 0 16,-3-2 1-16,-11 0 0 15,-5 0 1-15,-13 4-1 16,-18-2 0-16,-13 3 0 15,-12 2 0-15,-6-1-1 16,-3 0-1-16,1-1-2 16,0-6-4-16,14 3-12 0,-5-11-20 15,28-1-2-15,0 0 0 16,17-5-2-16</inkml:trace>
  <inkml:trace contextRef="#ctx0" brushRef="#br0" timeOffset="4464.2554">10138 1347 99 0,'0'0'38'0,"0"0"1"16,2 17 0-16,-20 14-34 15,2 18-1-15,-13 6-2 16,-5 9 0-16,-1-13-1 16,8-4 1-16,1-9-1 15,9-10 0-15,11-13 0 16,6-15 1-16,16-12-1 0,10-15 0 15,4-12 1-15,6-11-1 16,-36 50 1-16,42-60-1 16,-42 60 1-16,40-71-1 15,-40 71 1-15,40-62-2 16,-40 62 2-16,30-56-1 15,-30 56 2-15,19-32-3 16,-3 9 0-16,5 22 0 16,-21 1-2-16,23 34 4 15,-12 0-4-15,8 9 2 16,7-10 0-16,7-12 0 15,13-16 2-15,7-11-2 16,8-15 0-16,-61 21 0 0,68-27 0 16,-68 27 0-16,70-32 0 15,-70 32 0-15,59-37 0 16,-59 37 0-16,51-22 0 15,-18 11 0-15,-19 16 0 16,-14 17 0-16,-13 16 0 16,-8 7 0-16,-11 13 0 15,3 10 0-15,18-9-4 16,10-11-3-16,29-5-8 15,-3-28-8-15,31-2-17 16,-7-15-1-16,19-4 1 16,-6-16-1-16</inkml:trace>
  <inkml:trace contextRef="#ctx0" brushRef="#br0" timeOffset="4839.2768">11088 1440 112 0,'-9'15'40'16,"-1"-2"1"-16,23 3-2 15,8-8-36-15,9-4 0 16,8-6-1-16,10 0 0 16,0-6 0-16,1-3-1 15,-1-9 0-15,-9-1 0 16,-10-3 0-16,-29 24 0 15,0 0 1-15,0 0-2 16,17-51 2-16,-17 51-2 16,0 0 2-16,0 0-2 0,-41-35 0 15,-3 36 0-15,-7 12 0 16,-3 12 0-16,3 12 0 15,4 6 0-15,12 10 0 16,22 9-2-16,30-17 0 16,19-13-1-16,25-11-1 15,17-18-3-15,23-10-7 16,0-29-12-16,20-5-13 15,-64 13 0-15,9-6-1 16,-4-3 0-16</inkml:trace>
  <inkml:trace contextRef="#ctx0" brushRef="#br0" timeOffset="5033.2877">12252 993 117 0,'36'-55'42'0,"-36"55"2"16,0 0-2-16,0 0-38 15,-32 41-2-15,-2 51-1 16,-8 29-1-16,2-4-1 15,14-16-2-15,26-13-1 16,28-25-11-16,9-41-17 16,30-14-9-16,1-26 2 15,18-13-3-15,-86 31 3 16</inkml:trace>
  <inkml:trace contextRef="#ctx0" brushRef="#br0" timeOffset="5230.2992">12917 936 114 0,'0'0'43'15,"0"0"1"-15,0-28-3 16,-23 67-38-16,-26 38-2 16,-6 51 0-16,-10 18-3 15,-5-27-1-15,31-9-6 16,15-32-14-16,33-40-15 15,-3-20-2-15,12-12 1 16,-9-18-2-16</inkml:trace>
  <inkml:trace contextRef="#ctx0" brushRef="#br0" timeOffset="5388.3082">12596 1379 128 0,'-25'-47'45'16,"25"47"-3"-16,0 0-2 0,1-53-40 15,-1 53 0-15,0 0 0 16,65-44-16-16,-65 44-19 15,70-23-9-15,-20 15 3 16,1 3-6-16</inkml:trace>
  <inkml:trace contextRef="#ctx0" brushRef="#br0" timeOffset="5875.3361">13824 1062 91 0,'43'-55'41'0,"-43"55"0"16,0 0-1-16,65-52-27 15,-65 52-9-15,0 0-1 16,29 16-1-16,-8 36 1 16,-19 24-3-16,-3 28 2 15,-24-7-3-15,5 3 1 16,0-2-3-16,6-10-2 15,15-25-5-15,-7-25-19 16,17-7-10-16,-11-31 0 16,18 8-1-16,-10-27 1 15</inkml:trace>
  <inkml:trace contextRef="#ctx0" brushRef="#br0" timeOffset="6297.3602">13862 1379 122 0,'-29'-32'41'0,"-15"4"0"16,18 16-6-16,5 6-32 15,21 6 0-15,22 15-1 16,32-1-1-16,18-10 1 16,17-5-1-16,-40-2 1 15,7-1 0-15,-8-3-2 16,7 1 0-16,-8 0 0 15,2 0 0-15,-49 6 0 16,62-7 0-16,-12 8 0 16,-21 11 0-16,-22 11 0 15,-18 8 0-15,-13 10 0 16,-6 8 0-16,-3 1 0 0,15 3 0 15,18-9 0-15,14-7 0 16,19-14 0-16,14-8 0 16,13-14 0-16,3-10 0 15,-1-8 0-15,-6-11 0 16,-8-8 0-16,-15-5 0 15,-18-3 0-15,-15 44 0 16,-6-49 0-16,6 49-9 16,-18-50-8-16,18 50-13 15,-42-49-12-15,42 49 1 16,0 0 0-16,-82-50 0 15</inkml:trace>
  <inkml:trace contextRef="#ctx0" brushRef="#br0" timeOffset="7010.401">15949 1049 100 0,'0'0'39'0,"4"-61"2"16,-4 61-3-16,0 0-35 16,0 0 0-16,0 0 2 15,0 0-1-15,0 0 0 16,0 0-2-16,-23 39 0 15,9 40-1-15,-6 6 1 16,-4 12-1-16,0-16 0 16,5 5-2-16,12-4 2 0,4-23-1 15,11-19 1-15,4-18-1 16,4-11 1-16,-3-16 0 15,5-11-1-15,-2-7 1 16,0-12 0-16,-3-1 0 16,1-9-1-16,1 0 1 15,3-1-1-15,-18 46 0 16,0 0 0-16,42-68 2 15,-4 54-2-15,-11 6 0 16,16 15-2-16,-12 8 2 16,9 18 0-16,-16-1 0 15,3 9 0-15,-21-3-1 16,-11-1 1-16,-18-1 0 15,-15-1 0-15,-16-5-1 16,-9-6 1-16,-8-2-3 0,-1-9 0 16,8-4-3-16,6-15-8 15,34-1-9-15,1-14-16 16,38-2 0-16,14-9-2 15,28 1 2-15</inkml:trace>
  <inkml:trace contextRef="#ctx0" brushRef="#br0" timeOffset="7371.4217">16410 1463 113 0,'-3'22'40'15,"1"-10"0"-15,22 6-2 16,9-19-35-16,17-6 0 0,12-9 0 15,9-4-1-15,3-8 1 16,0-4-1-16,-70 32 0 16,64-36-1-16,-64 36 2 15,0 0-1-15,57-58-2 16,-57 58 0-16,0 0 0 15,0 0 0-15,-40-49 0 16,-14 55 0-16,-10 15 0 16,-6 11 0-16,-3 10 0 15,11 14 0-15,15 1 0 16,34-1 0-16,29-16-2 15,25-11-2-15,29-7-3 16,11-17-7-16,36-4-10 16,-6-16-15-16,25-1-2 0,-11-12 0 15,9-2 1-15</inkml:trace>
  <inkml:trace contextRef="#ctx0" brushRef="#br0" timeOffset="7611.4354">17750 1312 113 0,'0'0'42'15,"-37"-30"2"-15,-12 28-2 16,-13 15-38-16,-8 10 0 16,-5 8-2-16,8 12 0 15,-1-3 0-15,14 8-2 16,29-6 0-16,15-6-3 0,24-9 0 15,24-8-1 1,25-7-3-16,6-14-8 0,30 0-13 16,-12-13-13-16,16-4 1 15,-14-7-1-15,1-3 2 16</inkml:trace>
  <inkml:trace contextRef="#ctx0" brushRef="#br0" timeOffset="8443.483">18057 1334 117 0,'-14'-29'42'0,"-24"16"1"16,-10 10-2-16,-8 14-38 15,-2 16 1-15,-1 10-3 16,11 9 0-16,9 3-1 16,20 0 0-16,13-5 0 15,16-4-1-15,9-10 1 0,14-9 0 16,6-13-1-16,7-7 0 15,2-12 0-15,1-10 1 16,2-11-1-16,-7-10 0 16,-44 42 0-16,42-52 0 15,-42 52 1-15,35-61-1 16,-35 61 2-16,33-57-2 15,-33 57 2-15,18-52-1 16,-18 52 2-16,0 0-2 16,19-58 1-16,-19 58-1 15,0 0 0-15,0 0 0 16,0 0 1-16,0 0 0 15,48-47 0-15,-48 47 0 16,0 0 0-16,0 0 2 0,61 9-3 16,-61-9 0-16,0 0 0 15,52 9 0-15,-52-9 0 16,8 11 0-16,21-1 0 15,-6 10 0-15,-17 4 0 16,-9 10 0-16,-13 3 0 16,2 8 0-16,-3-1 0 15,7-8 0-15,7-10 0 16,10-11 0-16,9-13 0 15,8-12 0-15,3-13 0 16,8-9 0-16,-35 32 0 16,0 0 0-16,55-68 0 15,-55 68 0-15,37-51 0 16,-37 51 0-16,0 0 0 0,39-65 0 15,-39 65 0-15,0 0 0 16,7-42 0-16,3 39 0 16,-10 3 0-16,-2 13 0 15,0 6 0-15,9 2 0 16,0-9 0-16,18-8 0 15,-25-4 0-15,0 0 0 16,48-20 0-16,-48 20 0 16,0 0 0-16,67-33 0 15,-67 33 0-15,0 0 0 16,58-35 0-16,-58 35 0 15,29-13 0-15,-2 20 0 16,-17 8 0-16,5 14 0 16,-18 10 0-16,-2 11 0 15,-5 3 0-15,8-5-9 0,14-10-6 16,-3-13-2-16,27-7-3 15,-9-19-2-15,30-2-12 16,-9-15-6-16,12-5 1 16,-8-10 3-16</inkml:trace>
  <inkml:trace contextRef="#ctx0" brushRef="#br0" timeOffset="8828.5049">19248 1300 101 0,'-13'-11'41'16,"-2"11"2"-16,2 8-2 15,7 10-24-15,8 1-15 16,21 7 1-16,15-14-2 15,9-6 0-15,6-4 1 16,2-9-1-16,-3-6 1 0,-52 13-2 16,0 0 0-16,62-37 0 15,-62 37 0-15,0 0 0 16,23-55 0-16,-23 55 0 15,0 0 0-15,0 0 0 16,-42-27 0-16,-9 42 0 16,-15 10 0-16,11 18 0 15,-9 2 0-15,21 18 0 16,15 5 0-16,33-5 0 15,52-29-13-15,7-24-3 16,34-12-4-16,-9-24-9 16,28-9-14-16,-9-10 0 15,-54 17-1-15</inkml:trace>
  <inkml:trace contextRef="#ctx0" brushRef="#br0" timeOffset="14573.8336">20748 823 97 0,'0'0'40'0,"0"0"0"16,27-56-9-16,-27 56-27 0,0 0 1 16,0 0-1-16,0 0-2 15,0 0 0-15,0 0 0 16,4 68-1-16,4-4 0 15,-26 25 0-15,6 10-1 16,-3 8-1-16,2-8 0 16,12-12-5-16,5-21-2 15,19-27-10-15,6-36-21 16,21-15 1-16,-3-17-1 15,-47 29 1-15</inkml:trace>
  <inkml:trace contextRef="#ctx0" brushRef="#br0" timeOffset="14753.8439">21077 1248 94 0,'0'0'39'0,"0"0"-1"15,28-52 2-15,-12 51-31 0,-16 1-3 16,-6 16-1-16,-9 9-3 16,0 20-1-16,-2 8-1 15,14 3 0-15,6-1-4 16,9-24 0-16,14-4-10 15,-5-25-25-15,17-9-1 16,-6-17 1-16,10-9-2 16</inkml:trace>
  <inkml:trace contextRef="#ctx0" brushRef="#br0" timeOffset="14897.8522">21320 1061 74 0,'0'0'42'16,"-21"-81"-3"-1,21 81 0-15,-16-67-19 0,16 67-43 16,-13-60-16-16,13 60 0 15,0 0-1-15,0 0 0 16</inkml:trace>
  <inkml:trace contextRef="#ctx0" brushRef="#br0" timeOffset="15392.8805">21828 1089 97 0,'0'0'40'16,"0"0"3"-16,0 0-2 15,0 0-31-15,0 0-5 0,0 0 2 16,-60 34-3-16,-13-11 0 16,2 15-2-16,-7 5 0 15,12 5-2-15,13 1 0 16,24-3 0-16,26-13 0 15,34-18 0-15,17-15 0 16,15-11 0-16,-63 11 0 16,77-24 0-16,-77 24 0 15,81-35 0-15,-81 35 0 16,82-37 0-16,-82 37 0 15,63-32 0-15,-35 13 0 16,-7 18 0-16,-21 20 0 16,-19 18 0-16,-19 23 0 15,-15 24 0-15,-17 13 0 0,9 9 0 16,4-11 0-16,9 0 0 15,13-17 0-15,15-7 0 16,14-23 0-16,16-16 0 16,14-23 0-16,16-18 0 15,13-11 0-15,10-20 0 16,8-10-4-16,0-18-1 15,10-3-12-15,-15-17-10 16,15 15-11-16,-19-2-3 16,1 10-3-16,-16 3 2 15</inkml:trace>
  <inkml:trace contextRef="#ctx0" brushRef="#br0" timeOffset="15843.9063">22598 1177 118 0,'0'0'43'15,"0"0"0"-15,0 0-1 16,-33-18-39-16,4 29-2 15,5 17 2-15,-5 11-1 16,-7 11-2-16,12 3 0 16,9 0 0-16,6-8 0 15,18-12 0-15,11-13 0 16,13-17 0-16,5-9 0 15,10-14 0-15,3-11 0 0,-51 31 0 16,51-42 0-16,-51 42 0 16,53-46 0-16,-53 46 0 15,42-48 0-15,-42 48 0 16,0 0 0-16,47-52 0 15,-35 46 0-15,3 3 0 16,-15 3 0-16,-7 31 0 16,-7 0 0-16,5 13-2 15,0 3-3-15,12-4-1 16,21-17-8-16,-2-26-10 15,31-1-9-15,-11-16-6 16,17-11-1-16,-59 28 0 16</inkml:trace>
  <inkml:trace contextRef="#ctx0" brushRef="#br0" timeOffset="16023.9166">23207 1223 115 0,'0'0'41'16,"0"0"1"-16,3 15-2 16,-17 15-34-16,-7 13-3 15,-2 16 0-15,-10 2-2 16,13 0-1-16,20-20-3 15,9-15-2-15,13-10-10 16,-5-25-16-16,20-7-9 16,-8-18-1-16,12-8-1 15,-41 42 2-15</inkml:trace>
  <inkml:trace contextRef="#ctx0" brushRef="#br0" timeOffset="16150.9238">23369 1077 87 0,'0'0'39'15,"-9"-59"-1"-15,9 59 0 16,0 0-43-16,0 0-33 15,7-62-1-15,-7 62 1 16,0 0 0-16</inkml:trace>
  <inkml:trace contextRef="#ctx0" brushRef="#br0" timeOffset="16517.9448">23662 1180 119 0,'24'32'43'15,"-31"-8"1"-15,-20 3-2 0,-22-1-37 16,-2 10-3-16,-5 3-2 15,10 4 0-15,28-7 0 16,14-6 0-16,20-7 0 16,10-8 0-16,12-11 0 15,11-14 0-15,4-10 0 16,2-12 0-16,-55 32 0 15,57-43 0-15,-57 43 0 16,46-60 0-16,-46 60 0 16,46-61 0-16,-46 61 0 15,29-61 0-15,-29 61 0 16,0 0 0-16,15-53 0 15,-28 51 0-15,13 2 0 16,-19 15 0-16,10 15-6 16,-4 11-6-16,14 19-12 0,-5-7-7 15,30-4-7-15,5-25-4 16,24-13-1-16,-3-13 2 15</inkml:trace>
  <inkml:trace contextRef="#ctx0" brushRef="#br0" timeOffset="16835.963">24362 1212 93 0,'0'0'43'0,"0"0"1"16,0 0-2-16,-18-44-18 15,-19 46-22-15,9 13 1 16,-7 7-2-16,7 14 0 15,3-8-1-15,18-3 2 0,15-8-4 16,12-5 4-16,-1-3-2 16,2-3 0-16,-5 1 0 15,-3 4 0-15,-9 1 0 16,-6 2 0-16,-6 4 0 15,-1 3 0-15,-1-1 0 16,-1 3-2-16,9-3-3 16,2-20-6-16,13 22-12 15,-13-22-9-15,27 1-10 16,-8-3-1-16,17-2 0 15,-6-6 2-15</inkml:trace>
  <inkml:trace contextRef="#ctx0" brushRef="#br0" timeOffset="16992.972">24560 1479 94 0,'-26'24'42'16,"-16"-4"0"-16,6 13-1 16,-15 1-20-16,5-6-27 15,14 9-20-15,-9-5-14 16,16-2 0-16,2-9-1 15,19 2-2-15</inkml:trace>
  <inkml:trace contextRef="#ctx0" brushRef="#br0" timeOffset="17502.0011">23849 1243 92 0,'14'19'39'15,"-14"-19"1"-15,20 11-7 16,-20-11-21-16,0 0-4 16,0 0 0-16,0 0-3 15,0 0-1-15,0 0 0 16,0 0-2-16,32-65-2 15,-32 65 1-15,9-53-1 16,-9 53 0-16,15-95 0 16,-15 95 0-16,14-93-1 15,-14 93 2-15,7-95 0 16,-7 95-1-16,7-87-1 15,-7 87-1-15,1-71-5 16,-1 71-12-16,0 0-14 16,0-71-10-16,0 71 1 0,0 0-2 15</inkml:trace>
  <inkml:trace contextRef="#ctx0" brushRef="#br0" timeOffset="18838.0775">1169 2673 79 0,'10'-38'38'16,"7"16"-1"-16,-20-4-5 15,13 22-23-15,-10 4 0 16,-6 22 0-16,-3 11-3 16,-1 25-1-16,-8 11-2 15,-1 13 0-15,-1 15-1 16,-1 6 0-16,3 4-1 15,0-3-3-15,7-7-1 16,3-18-5-16,19 3-18 16,-7-29-12-16,14-10-1 15,-7-25-1-15,8-6 1 0</inkml:trace>
  <inkml:trace contextRef="#ctx0" brushRef="#br0" timeOffset="19033.0887">860 3356 112 0,'-36'-18'39'0,"18"16"1"15,4-7-1-15,14 9-33 16,28-14-2-16,14-4-2 16,21-14-2-16,15-6 0 15,18-9-4-15,7-15-2 16,15 3-8-16,-9-22-24 15,13 13-2-15,-20-10-1 0,-7 12 1 16</inkml:trace>
  <inkml:trace contextRef="#ctx0" brushRef="#br0" timeOffset="19415.1103">1874 2471 107 0,'-27'39'39'0,"-10"-3"2"16,11 20 0-16,-7-2-37 15,12 11 2-15,-1 5-3 16,5 6 1-16,0 2-1 15,4 6 1-15,2-2-1 16,4-2-3-16,3-10 0 16,6-9 0-16,2-12 0 15,6-17 0-15,4-17 0 0,10-21 0 16,5-16 0-16,5-10 0 15,4-8 0-15,3-4 0 16,-4-1 0-16,-3 4 0 16,-3 9 0-16,-6 14 0 15,-9 13 0-15,-3 15 0 16,-8 17 0-16,-2 12 0 15,-1 7 0-15,2 4 0 16,6 4 0-16,7-4 0 16,11-8-3-16,5-14-4 15,20-4-12-15,-5-34-9 16,21 6-8-16,-10-24-5 15,8-1 1-15,-12-17 0 16</inkml:trace>
  <inkml:trace contextRef="#ctx0" brushRef="#br0" timeOffset="19754.1298">2421 3094 112 0,'-18'25'39'0,"2"-3"1"16,17 7-1-16,7-9-35 15,18-4 0-15,9-7-1 16,8-8 0-16,6-8-1 15,6-7 0-15,-3-6-1 16,-5-3 0-16,-7-6 0 16,-12-2 0-16,-11 2 0 15,-14-2-1-15,-13 2 0 16,-13 11 0-16,-13 12 2 15,-5 10-2-15,-10 15 0 0,-3 16 0 16,0 15 0-16,5 11 0 16,6 14 0-16,14-5 0 15,16 1 0-15,17-10 0 16,25-9-7-16,14-28-10 15,35 1-13-15,-5-36-9 16,29-1-3-16,8-28-2 16,25 0 1-16</inkml:trace>
  <inkml:trace contextRef="#ctx0" brushRef="#br0" timeOffset="20595.178">3842 3067 65 0,'0'0'39'0,"17"-1"-1"16,-17 1 1-16,10 20-11 16,-14-3-22-16,0 18-1 15,-3 0-2-15,-1 15 0 16,-2 3-1-16,2 2 0 15,0 1-1-15,2-7 0 16,3-7-1-16,1-10 1 16,2-11-1-16,3-11 1 15,-3-10 0-15,9-16 0 16,-3-10-1-16,0-10 1 0,2-10 0 15,-1-7 0-15,3-10 0 16,4-5-1-16,2-3 1 16,-1 3-1-16,9 8 0 15,-2 7 1-15,3 9-1 16,8 8 0-16,-1 12 0 15,2 16 1-15,-1 8-1 16,3 10-1-16,-8 7 1 16,0 4 0-16,-6 7-1 15,-8 2 1-15,-6 5-1 16,-8-3 1-16,-8 5-1 15,-6-7 1-15,-8 1-1 16,-7 0 1-16,-6-3 0 16,-4-3 0-16,-4-3-1 0,-4 2 1 15,0-1 0-15,-3 4 0 16,4 9 0-16,2 4 0 15,2 12 1-15,8 8-1 16,4 13 2-16,4 7-2 16,7 10 1-16,4 1-2 15,4 3-3-15,0-11-6 16,15 9-13-16,-15-25-14 15,16-4-4-15,-9-25-2 16,14-12 2-16</inkml:trace>
  <inkml:trace contextRef="#ctx0" brushRef="#br0" timeOffset="21144.2094">4806 3044 97 0,'-2'-10'38'0,"-12"-9"2"16,14 19-2-16,-33-19-31 16,10 19-2-16,-6 2-1 15,-1 13-1-15,-6 8 0 16,0 14-1-16,-3 6-1 0,-2 9 1 15,6 2-1-15,5 0 0 16,8-4 0-16,12-7 0 16,9-9 0-16,15-16 0 15,10-14-1-15,11-13 1 16,9-16 0-16,3-7 0 15,3-7 0-15,-2-4-1 16,-6 1 1-16,-6 1-1 16,-9 8 1-16,-6 5-1 15,-11 8 0-15,-6 10 0 16,-4 10 0-16,-11 6 0 15,2 10 0-15,-5 9-1 16,5 10 0-16,1 3-1 16,5 6-1-16,7-5-2 0,14 5-4 15,0-22-8-15,22 14-9 16,-8-36-5-16,24 8-7 15,-8-23-2-15,10-2 4 16,-11-14 0-16</inkml:trace>
  <inkml:trace contextRef="#ctx0" brushRef="#br0" timeOffset="21474.2283">5265 3146 113 0,'-13'-8'38'16,"4"26"1"-16,-15-5-8 16,6 25-26-16,-5 2 0 15,4 10-3-15,-3 2 0 16,6 1 0-16,2-5 0 0,7-3-1 15,4-13 1-15,7-7 0 16,4-15-1-16,6-11 1 16,1-16-1-16,5-10 1 15,-3-10-1-15,3-9 0 16,-4-7 0-16,-1-1 1 15,-1 0-2-15,-2-2 0 16,-2 9 0-16,0 3 0 16,-1 10 0-16,1 2-3 15,6 7 1-15,2 1-3 16,10 7-2-16,2-16-9 15,25 16-6-15,-8-27-10 16,19 12-5-16,-7-20-2 16,15 1 1-16,-8-18 1 0</inkml:trace>
  <inkml:trace contextRef="#ctx0" brushRef="#br0" timeOffset="21647.2382">5984 2401 103 0,'-21'60'39'0,"-15"7"0"15,7 25 0-15,-15-2-33 16,14 15-1-16,2 1-2 15,11-5-1-15,7-5-2 16,5-13-5-16,16-1-16 16,-7-36-16-16,16-3-2 15,-10-28 0-15,11-8-1 16</inkml:trace>
  <inkml:trace contextRef="#ctx0" brushRef="#br0" timeOffset="22000.2584">5664 2952 119 0,'-21'0'41'0,"19"14"1"16,2-14-2-16,5 15-36 16,14-11 0-16,14-2-2 15,9-4 1-15,6-2-3 16,7-3 0-16,-2-2 0 15,-3 2 0-15,-4 0 0 16,-8 5 0-16,-4 6 0 16,-10 8 0-16,-12 7 0 15,-9 9 0-15,-6 8 0 16,-5 6 0-16,-5 9 0 0,-3 1 0 15,0 0 0-15,3-4 0 16,0-6 0-16,8-9 0 16,5-13-4-16,11-11-5 15,-1-27-7-15,23 4-6 16,-15-32-7-16,20 5-4 15,-13-27-5-15,10 1 0 16,-15-13 0-16</inkml:trace>
  <inkml:trace contextRef="#ctx0" brushRef="#br0" timeOffset="22120.2653">6194 2751 124 0,'-25'-17'38'15,"13"22"3"-15,-7-1-5 0,12 8-37 16,21 11-13-16,-4-16-14 16,32 14-12-16,-1-12 2 15,21 13-4-15,0-12 2 16</inkml:trace>
  <inkml:trace contextRef="#ctx0" brushRef="#br0" timeOffset="22353.2786">6789 2928 120 0,'-30'4'41'0,"0"20"1"15,-20-7-1-15,8 14-36 16,-10 5-1-16,2 5-2 16,6 3-2-16,7 4 0 15,14-1 0-15,16-5 0 16,16-11 0-16,23-12 0 15,18-15-2-15,11-19-4 0,22-3-6 16,-3-32-9-16,27 8-8 16,-20-32-7-16,9 5-3 15,-20-20-2-15,4 6 4 16</inkml:trace>
  <inkml:trace contextRef="#ctx0" brushRef="#br0" timeOffset="22533.2889">7314 2452 120 0,'-35'7'39'15,"6"37"3"-15,-17 0-5 16,6 25-30-16,3 8-3 15,7 6 0-15,5 1-2 16,6 0-2-16,11-1 0 16,2-6-4-16,13 2-7 0,-9-24-9 15,23 7-12-15,-18-28-9 16,19-4 0-16,-11-25-1 15,12-6 2-15</inkml:trace>
  <inkml:trace contextRef="#ctx0" brushRef="#br0" timeOffset="22878.3086">7213 3041 97 0,'0'0'39'0,"14"10"1"16,-14-10-2-16,34 18-22 15,-2-20-12-15,14-2 0 16,8-8-2-16,7-4 0 15,5-8-1-15,5 0 0 0,-9-5-1 16,-5 0 1-16,-16 1 0 16,-14 2-1-16,-16 5 1 15,-18 7 1-15,-17 10-1 16,-15 8 0-16,-9 13 1 15,-9 11 0-15,-2 8-2 16,1 10 0-16,7 4 0 16,14 3 0-16,16-1 0 15,16-10-2-15,24-5-3 16,12-20-7-16,35 5-9 15,-6-34-9-15,30 2-6 16,-9-23-4-16,11-2-1 16,-7-15 1-16</inkml:trace>
  <inkml:trace contextRef="#ctx0" brushRef="#br0" timeOffset="23163.3249">8143 2792 86 0,'-29'23'39'16,"-15"-2"1"-16,7 14 2 15,-8-9-13-15,17 7-25 16,6-1-2-16,14-6 0 16,14-7-1-16,12-11 0 15,13-5-1-15,6-6 1 16,2-2-1-16,-2-2 0 15,-1 0 1-15,-7 5 0 16,-8 5 0-16,-13 12 0 16,-9 8 0-16,-9 8 0 15,-8 7-1-15,-2 7 2 16,-5 3-5-16,-2-6 0 0,7 5-9 15,-9-25-9-15,20 11-8 16,-9-36-5-16,18 3-8 16,-5-28 0-16,11-5 0 15</inkml:trace>
  <inkml:trace contextRef="#ctx0" brushRef="#br0" timeOffset="24096.3783">9348 2904 68 0,'0'0'38'16,"0"0"-2"-16,-31 3-4 16,20 27-5-16,-14-6-19 15,2 15-2-15,-2 0-2 0,2 2-1 16,5-2 0-16,3-1-1 15,5-9-1-15,8-6 1 16,2-23-1-16,19 7-1 16,3-22 1-16,6-10-1 15,5-6 0-15,1-9 0 16,0 0 1-16,-1-3-2 15,-2 1 2-15,-10 7-1 16,-5 4 0-16,-7 13 1 16,-6 4-1-16,-3 14 1 15,0 0-1-15,-12 16 1 16,6 2-1-16,4 1 1 15,7-1-1-15,5-4 1 16,12-5 0-16,9-10 0 0,11-12 0 16,8-6 1-16,5-4-1 15,1-4 0-15,-5 3 0 16,-2 1-1-16,-12 6 1 15,-9 7-1-15,-11 14 0 16,-9 11 1-16,-9 7-1 16,-7 8-1-16,-4 3 1 15,-2 6-1-15,4 3-1 16,1-4-1-16,12 2-4 15,0-22-7-15,32 10-9 16,-10-26-13-16,30 7 2 16,-5-23-5-16,18 1-1 15</inkml:trace>
  <inkml:trace contextRef="#ctx0" brushRef="#br0" timeOffset="24740.4151">10455 2853 107 0,'-22'11'39'15,"-13"-5"1"-15,0 22-1 16,-17-4-34-16,6 14-1 15,2 2-2-15,11 1 1 16,5 4-1-16,13-4-1 16,13-5 0-16,13-7 1 15,14-11-2-15,14-11 1 16,11-9 0-16,5-11-1 15,3-7 0-15,-1-12 0 16,-8 0 0-16,-6-5-1 16,-13-4 1-16,-15 3 0 0,-11-2-1 15,-8 4 1-15,-10 4 0 16,-7 7 0-16,-1 3 0 15,-1 7 1-15,3 8-1 16,5 3 0-16,15 4 0 16,-9 11 0-16,9-11 0 15,25 16 0-15,3-9 1 16,5 0-1-16,7-3 1 15,5 1-1-15,3-5 1 16,-4-2-1-16,-4 3 0 16,-5 0 1-16,-8 9-1 15,-4-1 0-15,-12 9 0 16,-4 3 0-16,-10 11 0 0,-4 2 0 15,-2 6 0 1,-1-2 0-16,2-2 0 0,3 2 0 16,2-10 1-16,9-5-1 15,7-11 1-15,6-13 0 16,7-15 1-16,6-8-2 15,1-11 0-15,3-7 0 16,1-10 0-16,-5-6 0 16,-6 0 0-16,-3 5 0 15,-9 7 0-15,-6 7 0 16,-1 9-3-16,-8 5-4 15,1 25-4-15,1-16-6 16,10 28-4-16,-11-12-4 16,20 24-5-16,-20-24 0 15,40 30-5-15,-16-19 0 0,11 1 2 16</inkml:trace>
  <inkml:trace contextRef="#ctx0" brushRef="#br0" timeOffset="25611.4649">11482 2977 63 0,'15'11'36'0,"-15"-11"-1"0,21 17 2 16,-21-17-15-16,30 2-14 15,-14-4-2-15,16 0-1 16,4-9 0-16,14 1-1 16,2-11-1-16,4 1-1 15,-3-7 0-15,-5 3 0 16,-10-4-1-16,-13 0 0 15,-13 3-1-15,-19 3-1 16,-14 4 1-16,-11 5 0 16,-15 3 0-16,-5 10 1 15,-10 8 0-15,-4 15 1 16,-1 11 1-16,3 14 0 15,8 7-1-15,12 11 0 16,12 1-1-16,13-2-1 0,31-5-2 16,13-18-6-16,37 2-12 15,3-36-16-15,30 0-4 16,0-24-1-16,27-6-2 15</inkml:trace>
  <inkml:trace contextRef="#ctx0" brushRef="#br0" timeOffset="26151.4958">13370 2675 77 0,'-28'-10'38'0,"10"16"0"15,-16-6 0-15,5 18-18 16,-11-9-16-16,2 8 0 15,-1 0-1-15,4 4 0 16,4-2-1-16,7 3 1 0,8-5-2 16,10 4 1-16,14-9-1 15,8 3 0-15,15-10-1 16,6 5 1-16,6-5-1 15,5 3 1-15,-4 1-1 16,-1-3 1-16,-12 7 0 16,-7 0 0-16,-14 8-1 15,-12-2 1-15,-16 9-1 16,-9 0 0-16,-4-3-2 15,-4 1 0-15,6 1-3 16,0-11-5-16,25 9-13 16,4-25-8-16,14 3-8 15,11-18 0-15,21 0-1 16,5-13 3-16</inkml:trace>
  <inkml:trace contextRef="#ctx0" brushRef="#br0" timeOffset="26462.5134">13828 2734 76 0,'12'-10'40'16,"-26"2"-1"-16,-2 23 3 15,-27 0-16-15,6 25-20 16,-10 6-1-16,-1 13-1 16,7 1 0-16,7 4-1 15,17-5-1-15,19-7 0 16,21-16-1-16,19-15 1 15,17-16-1-15,16-15 1 16,5-16-2-16,5-15 0 0,-7-11 0 16,-12-7 0-1,-17 2 0-15,-20-1-2 0,-20 4 0 16,-23 10-1-16,-15 13-1 15,-16 9 0-15,-8 20-3 16,-10 1-5-16,15 28-7 16,-11-15-7-16,31 24-9 15,5-13-3-15,26 5-3 16,15-11 2-16</inkml:trace>
  <inkml:trace contextRef="#ctx0" brushRef="#br0" timeOffset="27236.5579">15333 2803 86 0,'0'0'38'15,"-11"15"0"-15,0 4 0 0,-12-4-22 16,-1 8-14-16,-8 4 1 15,3 7 0-15,-4 1-1 16,1 5 0-16,3-6 0 16,4-1 0-16,5-10 0 15,8-7 0-15,12-16-1 16,0 0 0-16,28-22 0 15,1-9-1-15,4-11 1 16,6-4 0-16,-2-3-1 16,-1-3-1-16,-6 2 1 15,-5 6-1-15,-5 6 1 16,-9 8 0-16,-7 11-1 15,-4 6 0-15,0 13 2 16,0 0 1-16,-13 17-1 0,12 0 0 16,4 4 0-16,7-1 1 15,5 0 0-15,9-1 0 16,10-6-1-16,5-6 0 15,7-5 0-15,2-4 0 16,-1-9-1-16,1-1 2 16,-4-8-2-16,-1 1-2 15,-7-3 2-15,-7 0-1 16,-8 4 1-16,-3 3-1 15,-5 6 1-15,-13 9 0 16,1 11 0-16,-11 14 2 16,-5 11-2-16,-6 4 2 15,2 7-2-15,1 4-2 16,5 1 0-16,7-7-3 0,15-2-3 15,4-25-6-15,28 7-6 16,-8-29-4-16,26 7-7 16,-15-28 0-16,19 4-7 15,-14-20 2-15,1 3 3 16</inkml:trace>
  <inkml:trace contextRef="#ctx0" brushRef="#br0" timeOffset="27587.578">16257 2627 99 0,'0'0'38'0,"-15"8"1"16,7 20 2-16,-18 3-35 15,6 11 0-15,-3 6-2 16,4 0 0-16,1 1 0 16,5-3 0-16,9-8-3 15,8-8 1-15,10-11-1 0,9-13 0 16,9-12 0-16,8-10-1 15,4-10 0-15,3-8 1 16,-2-5-1-16,0-1 0 16,-9-1-1-16,-4 6 0 15,-5 2 0-15,-11 9-1 16,-5 10 1-16,-11 14 1 15,0 0 1-15,-6 21-1 16,-5 7 0-16,-1 7 0 16,1 6-2-16,2 3 0 15,4 6-5-15,2-13-9 16,20 12-4-16,-9-31-8 15,28 17-5-15,-10-25-5 16,22 0-1-16,-4-14 1 0</inkml:trace>
  <inkml:trace contextRef="#ctx0" brushRef="#br0" timeOffset="27870.5942">17137 2690 108 0,'-28'-1'39'15,"3"16"4"-15,-25-7-11 16,3 19-25-16,-4 3-1 16,3 7-1-16,6 2-1 15,5 1-1-15,12-4-1 0,12-4-2 16,18-5 0-1,17-13-3-15,19-9 0 0,12-12-3 16,17 0-5-16,-1-25-9 16,24 11-8-16,-14-28-10 15,12 5-2-15,-14-17-2 16,4 2 3-16</inkml:trace>
  <inkml:trace contextRef="#ctx0" brushRef="#br0" timeOffset="28212.6137">17707 2237 78 0,'-32'9'41'0,"0"34"-1"15,-20 4 1-15,7 25-15 16,0-1-20-16,-3 11 0 0,6-1-2 16,8-2 0-16,8-4-1 15,14-15-1-15,12-10 0 16,9-12-2-16,8-14 0 15,7-17-1-15,4-10 1 16,6-11 0-16,1-9 0 16,1-5 1-16,-3-4-1 15,2 0 2-15,-5 3-2 16,-4 10 0-16,-5 8 0 15,-6 13 0-15,-4 12 0 16,-3 5 0-16,-1 8 0 16,-1 5 0-16,4 3-4 15,0-7-7-15,11 3-5 16,-9-27-6-16,21 15-4 15,-12-34-7-15,26 9-3 0,-8-24-7 16,17-3 2-16</inkml:trace>
  <inkml:trace contextRef="#ctx0" brushRef="#br0" timeOffset="28931.6548">18928 2267 82 0,'0'0'39'0,"0"0"0"15,10 35 0-15,-25-4-34 16,6 20-1-16,-6 10 0 16,-1 17 0-16,-6 4-1 15,-4 8 0-15,2-1-2 16,4-7 0-16,6-9-3 15,5-13-2-15,18 3-15 16,-9-33-15-16,21-3-5 16,-7-18 1-16,11-3-2 15</inkml:trace>
  <inkml:trace contextRef="#ctx0" brushRef="#br0" timeOffset="29139.6667">18618 2811 106 0,'-40'-17'39'0,"21"23"2"16,0-8-1-16,19 2-34 15,21 9-4-15,19-13-1 16,24-5-3-16,16-7-2 16,20-5 0-16,5-12-3 15,16 2-4-15,-7-25-13 16,17 19-12-16,-23-19-4 15,-3 6 2-15,-20-10 1 16</inkml:trace>
  <inkml:trace contextRef="#ctx0" brushRef="#br0" timeOffset="29523.6887">19748 2054 103 0,'-39'23'41'16,"5"22"-1"-16,-13 1 0 16,5 20-37-16,-2 9-1 15,7 11 2-15,-1-1-2 16,1 12 2-16,3-4-2 15,6-6 0-15,7-6-1 16,10-15 1-16,7-14-1 16,9-16-1-16,9-13 0 15,11-19 0-15,9-12 1 16,5-12-1-16,4-10 0 15,4-5 1-15,-2-6-1 16,-1 3 0-16,-6 5 0 16,-6 7 0-16,-8 10 0 15,-8 15 1-15,-7 13-1 0,-5 8-1 16,-2 9 0-16,-1 1-2 15,8 6 0-15,3-4-2 16,13 0-4-16,0-22-9 16,27 12-4-16,-11-31-7 15,24 14-3-15,-13-23-6 16,12 5 0-16,-16-16 4 15</inkml:trace>
  <inkml:trace contextRef="#ctx0" brushRef="#br0" timeOffset="29872.7087">20236 2756 102 0,'-20'-3'39'16,"-16"-7"2"-16,6 24-1 15,-16-1-28-15,9 13-8 0,-3 3 0 16,4 8-1-16,3 1-1 16,6 4 0-16,9-5-1 15,11-5-1-15,13-9 1 16,11-7 0-16,11-9 0 15,9-9-1-15,4-9 2 16,6-6-2-16,-1-5 0 16,0-8 0-16,-4-1 0 15,-9 6 0-15,-8-3 0 16,-3 8 0-16,-8 4 0 15,-14 16 0-15,0 0 0 16,0 0 0-16,-7 19 0 16,-1-2-2-16,1 6 0 15,5-2 0-15,6 1-2 16,6-12-2-16,19 0-4 15,0-20-7-15,24 8-4 0,-7-32-6 16,25 11-3-16,-13-26-5 16,12 3-2-16,-7-20 1 15</inkml:trace>
  <inkml:trace contextRef="#ctx0" brushRef="#br0" timeOffset="30043.7184">21029 2221 99 0,'-14'-9'38'0,"1"38"2"15,-21 14-2-15,9 28-29 16,-20 8-6-16,4 11 0 15,0 5-2-15,2 1-1 16,9-3-3-16,1-15-4 0,18 7-14 16,-12-35-12-16,19 1-6 15,-7-29 0-15,12-4-2 16</inkml:trace>
  <inkml:trace contextRef="#ctx0" brushRef="#br0" timeOffset="30211.7281">20647 2792 102 0,'0'-20'42'0,"-7"-5"1"15,19 21-2-15,-3-13-24 16,6 16-14-16,15 2-4 16,12-7-10-16,23 13-9 15,-4-21-13-15,30 13-9 16,2-14-3-16,21 5 2 15</inkml:trace>
  <inkml:trace contextRef="#ctx0" brushRef="#br0" timeOffset="30668.7542">22052 2252 70 0,'23'-16'37'0,"-9"-1"0"15,4 16 1-15,-18 1-21 16,4 21-11-16,-18 15-1 16,4 18 1-16,-13 10-1 15,0 13 1-15,-7 10-3 16,2 1 0-16,0-1-1 15,5-8-1-15,9-8-2 16,5-16-3-16,14-2-8 0,-5-31-15 16,26 0-13-16,-12-21 1 15,10-2-1-15,-10-18 1 16</inkml:trace>
  <inkml:trace contextRef="#ctx0" brushRef="#br0" timeOffset="30833.7636">21743 2754 114 0,'-34'-16'40'0,"23"16"1"15,11 0-2-15,19-15-37 16,23 5-3-16,17-7-4 16,24 3-4-16,-1-20-16 15,28 12-13-15,-9-17-2 16,10 7 1-16,-14-13-1 15</inkml:trace>
  <inkml:trace contextRef="#ctx0" brushRef="#br0" timeOffset="31246.7873">22743 2061 115 0,'-49'41'41'16,"7"21"0"-16,-13 0-1 15,11 14-37-15,-1 6-1 16,7 3 2-16,5-3-2 15,5 4 1-15,8-5-2 16,6-11 2-16,9-11-3 16,6-12 0-16,3-10 0 0,7-11 0 15,7-14 0-15,6-12 0 16,5-13 0-16,4-6 0 15,4-9 0-15,0-6 0 16,5-3 0-16,-6-1 0 16,-3 7 0-16,-5 3 0 15,-6 15 0-15,-7 6 0 16,-15 7 0-16,6 33 0 15,-8-1 0-15,-6 4 0 16,4 6 0-16,4 0-3 16,10-1-1-16,1-9-4 15,18 1-7-15,-5-28-7 16,27 11-5-16,-14-28-5 15,17 5-6-15,-15-19 0 0,6 4 1 16</inkml:trace>
  <inkml:trace contextRef="#ctx0" brushRef="#br0" timeOffset="31607.8079">23035 2743 114 0,'-25'-1'38'16,"15"20"1"-16,-3-11-1 16,21 15-32-16,4-12-4 15,13 5 1-15,11-6 0 16,8-1-1-16,8-7 0 15,5-5 0-15,-5-4-1 16,-2-5 0-16,-8 0 0 16,-8-6 0-16,-15 3-2 15,-13-4 1-15,-12 1 0 0,-11-1-2 16,-11 8 2-16,-7 5 0 15,-7 9 0-15,-5 10 0 16,-2 9 1-16,2 8 0 16,5 6 0-16,8 7 1 15,11 2-2-15,13 0 0 16,18-5-3-16,16-11 0 15,24-3-3-15,10-18-5 16,24 8-9-16,-9-30-6 16,22 11-6-16,-14-23-6 15,4 4-1-15,-16-17 1 16,-6 4 2-16</inkml:trace>
  <inkml:trace contextRef="#ctx0" brushRef="#br0" timeOffset="31998.8303">23784 2732 105 0,'-32'1'40'15,"5"23"1"-15,-9-2-1 16,13 20-23-16,0-8-14 15,8 2 0-15,7-4-1 16,10 1 0-16,7-9 0 16,13-12-2-16,7-9 0 15,8-13 0-15,6-9 0 16,3-3 0-16,4-14 0 15,-2-3 0-15,-1-4 0 16,-3 4 0-16,-8 5 0 16,-3 9 0-16,-11 16 0 15,-11 15 0-15,-9 22 0 0,-8 19 0 16,-12 20 0-1,-7 20 0-15,-7 13 0 0,-5 9 0 16,-4 1 0-16,0-9 0 16,-4-5 0-16,1-12 0 15,1-15 0-15,-3-19 0 16,5-17 0-16,-2-17 0 15,3-10-5-15,-4-21-8 16,16 1-6-16,-17-32-6 16,27 10-6-16,-15-29-4 15,19 0-9-15,-4-12 3 16,6-7 1-16</inkml:trace>
  <inkml:trace contextRef="#ctx0" brushRef="#br0" timeOffset="33195.8987">1174 4176 68 0,'14'-21'36'0,"1"13"0"15,-15 8 0-15,11 15-17 16,-23 14-14-16,4 21 0 15,-12 15-1-15,-1 20-1 16,-6 11-1-16,-2 12 0 16,-3 1 0-16,8-3-3 15,8-15 1-15,9-15-5 0,22-13-2 16,6-33-22-16,26-9-8 15,4-25 0-15,23-10-1 16</inkml:trace>
  <inkml:trace contextRef="#ctx0" brushRef="#br0" timeOffset="33532.918">1735 4596 90 0,'-23'-13'38'16,"0"22"0"-16,-16 1 1 15,6 20-28-15,-8 8-5 16,8 11-2-16,4 0 0 15,8 4-1-15,3-4-1 16,17-4 0-16,8-11 0 16,14-7-1-16,12-18 0 0,8-12 0 15,8-14 0-15,7-10-1 16,-2-11 1-16,-3-6-1 15,-7-5 1-15,-12 1-2 16,-15 3 1-16,-17 6-1 16,-13 9-1-16,-14 10 0 15,-9 9 0-15,-5 3-1 16,4 10-2-16,2 0-2 15,19 14-8-15,2-21-9 16,31 14-13-16,4-15-1 16,25 7-2-16,6-10 3 15</inkml:trace>
  <inkml:trace contextRef="#ctx0" brushRef="#br0" timeOffset="33898.939">2417 4548 103 0,'-34'-6'39'16,"8"11"0"-16,-17-7 0 15,11 6-34-15,-11 4-1 16,3 6-2-16,9 3 0 16,5 5 0-16,7 1-1 15,10 3 1-15,10 0-1 16,11-2-1-16,8 0 0 15,7-6 0-15,3-1 0 16,5-3-1-16,0 2 1 16,-2-3 0-16,-5 2 0 0,-6 1 0 15,-8 5 0-15,-11 4 0 16,-11 5 0-16,-9 6 1 15,-9 0-1-15,-3-4-1 16,-1-1 1-16,1-7-4 16,11-5-2-16,6-23-6 15,28 5-9-15,-2-29-9 16,33 5-7-16,-6-20-2 15,20 4-2-15,-3-14 4 16</inkml:trace>
  <inkml:trace contextRef="#ctx0" brushRef="#br0" timeOffset="34249.959">2703 4709 99 0,'-18'22'38'16,"10"9"1"-16,-5-9-2 16,21-1-32-16,-3-4-2 15,11-2 0-15,11-10 0 16,12-6 0-16,4-11-1 15,6-6 0-15,0-6 0 16,-4-4-1-16,-3-2 1 16,-9-2-2-16,-11 1 1 15,-14 0 0-15,-11 6 0 16,-10 7-1-16,-13 5 2 15,-6 11-1-15,-11 12 0 16,-5 16 0-16,-5 10 1 16,2 14-1-16,2 8 0 15,11 2 0-15,13 2-2 0,10-4 0 16,19-6-3-16,17-19-2 15,31-1-9-15,0-28-7 16,31 5-8-16,-7-25-6 16,32 4-4-16,1-17-3 15,15-1 3-15</inkml:trace>
  <inkml:trace contextRef="#ctx0" brushRef="#br0" timeOffset="34716.9857">4546 4547 68 0,'-9'-12'39'16,"9"12"-1"-16,-14-14 2 15,14 14-17-15,-25 12-18 0,5 5 0 16,-8 12-2-16,0 13-1 16,-6 6 0-16,1 5-1 15,1 4 0-15,9-3-1 16,10-7-1-16,15-15-2 15,23-11-5-15,8-30-13 16,38 3-11-16,2-24-7 16,19-1-1-16,2-15 1 15</inkml:trace>
  <inkml:trace contextRef="#ctx0" brushRef="#br0" timeOffset="35344.0214">5069 4563 102 0,'-38'15'39'0,"2"20"1"0,-11-2-1 16,15 11-35-16,-5 2-1 15,8 4-1-15,12-1-1 16,8-3 1-16,16-8-1 16,12-7-1-16,11-14 0 15,11-13 0-15,6-11 0 16,2-10 0-16,3-12 0 15,-9-5-1-15,-5-6 0 16,-9-1 0-16,-11-3 1 16,-6 1 0-16,-6 6-1 15,-11 4 1-15,-3 7 0 16,0 6 0-16,1 4 1 15,7 16-1-15,-7-11 0 16,7 11 1-16,16 7 0 16,4 0-1-16,1 2 1 0,7 3 0 15,1 1-1-15,1-1 1 16,-1 2 0-16,-3 6-1 15,-5 2 1-15,-5 4-1 16,-9 5 0-16,-4 5 1 16,-7 3-1-16,-4 3 0 15,-5 2-1-15,3-4 2 16,-1-7-2-16,2-4 1 15,9-14 0-15,0-15 0 16,19-9 1-16,5-15-1 16,6-14 1-16,7-10-1 15,-1-5 2-15,2-2-2 16,-2 3 1-16,-6 7 0 0,-5 12-1 15,-7 12 1-15,-8 18-1 16,-6 15 0-16,-4 17-1 16,-2 7 1-16,0 9-1 15,0 0 0-15,8 0-2 16,7-8-2-16,18-9-4 15,3-29-6-15,28-1-5 16,-6-36-6-16,34 1-3 16,-11-33-2-16,20 1-7 15,-15-21 3-15,2-3 5 16</inkml:trace>
  <inkml:trace contextRef="#ctx0" brushRef="#br0" timeOffset="35517.0315">6503 4137 120 0,'-48'62'38'0,"8"24"1"16,-15 1-6-16,10 12-30 15,7 0-2-15,13-2-2 16,11-7-2-16,7-14-2 16,19 0-9-16,-9-31-9 15,25-1-10-15,-19-26-6 16,9-6-1-16,-18-12 1 15</inkml:trace>
  <inkml:trace contextRef="#ctx0" brushRef="#br0" timeOffset="35698.0418">6173 4688 86 0,'-8'-26'39'15,"-5"0"0"-15,13 26 1 0,13-20-21 16,8 18-16-16,13 1-1 16,11-2-2-16,13 4-3 15,8-6-3-15,16 13-11 16,-11-19-11-16,15 14-11 15,-11-10-1-15,5 9 0 16,-9-9 2-16</inkml:trace>
  <inkml:trace contextRef="#ctx0" brushRef="#br0" timeOffset="36059.0625">7167 4542 74 0,'-36'-4'41'16,"0"12"-1"-16,-20-4 1 15,8 19-13-15,-11-1-23 16,4 9 0-16,0 9-3 0,12 1 1 15,7 3-1-15,11-1-1 16,14-6 0-16,12-6 0 16,14-12-1-16,13-11 0 15,10-11 0-15,7-12 0 16,4-12 0-16,2-6 0 15,0-5 0-15,-4-1 0 16,-7 1 0-16,-7 5 0 16,-8 6-1-16,-8 14 1 15,-17 13-1-15,6 10 1 16,-12 13-2-16,-2 9 0 15,-1 7-2-15,1 1-1 16,10 7-4-16,-2-17-7 0,25 10-5 16,-10-29-7-16,35 9-3 15,-6-26-4-15,20 0-3 16,-4-17 2-16</inkml:trace>
  <inkml:trace contextRef="#ctx0" brushRef="#br0" timeOffset="36269.0745">7717 4563 110 0,'-36'1'40'15,"4"26"1"-15,-21-3-9 16,6 17-26-16,1 7-1 16,11 4-3-16,9-2 0 15,14-6-1-15,17-7-1 16,14-14-2-16,18-10-3 0,11-26-8 15,27 4-8-15,-9-31-7 16,27 4-8-16,-8-25-4 16,13-3-2-16,-9-14 3 15</inkml:trace>
  <inkml:trace contextRef="#ctx0" brushRef="#br0" timeOffset="36455.0852">8409 4162 112 0,'-51'56'40'16,"-13"0"1"-16,16 17-2 15,-11 0-36-15,22 3-2 16,11 4-1-16,12-5-3 16,11 1-3-16,2-16-11 0,23 7-11 15,-16-24-11-15,11-3-1 16,-10-25-3-16,3-5 4 15</inkml:trace>
  <inkml:trace contextRef="#ctx0" brushRef="#br0" timeOffset="36621.0945">7972 4568 114 0,'21'-12'42'0,"1"-3"0"16,12 15-2-16,6-3-39 15,2-4-4-15,15 6-11 16,-9-17-20-16,18 10-3 15,-9-14-4-15,13 5-2 0</inkml:trace>
  <inkml:trace contextRef="#ctx0" brushRef="#br0" timeOffset="37561.1484">9367 4503 82 0,'12'-5'38'15,"-12"5"-1"-15,0 0 0 16,-2 13-29-16,-4 8-6 15,-4 7 1-15,-2 13 0 16,-4 6-1-16,2 10 1 16,-2-1-1-16,5 2 0 15,6-8 0-15,9-8 0 16,9-13-1-16,9-15 0 15,13-18 0-15,4-13 0 0,9-11-1 16,3-7 1-16,-3-6 0 16,-3-1 0-16,-6-2-1 15,-8 1 1-15,-7 9-1 16,-9 6 0-16,-5 8 0 15,-10 20 0-15,0 0 0 16,0 0 0-16,-19 26 0 16,10 5 0-16,0 8 0 15,2 5 1-15,2 2-1 16,7-2 1-16,5-4-1 15,7-8 1-15,3-7 1 16,11-10-1-16,1-15 0 16,4-7 0-16,-1-13 0 0,1-6 0 15,-4-9 0-15,-1-8-1 16,-4-2 0-16,-6-2-1 15,-3 2-1-15,-2 1-1 16,1 7-2-16,-4 1-3 16,11 17-5-16,-7-10-5 15,18 23-7-15,-13-14-3 16,20 19-4-16,-10-11-5 15,15 11 1-15,-5-6 4 16</inkml:trace>
  <inkml:trace contextRef="#ctx0" brushRef="#br0" timeOffset="37757.1596">10428 4458 96 0,'10'12'36'15,"-10"-12"2"-15,-7 40-9 0,-10-14-22 16,6 16-1-16,-6 2-2 16,4 7 0-16,-1-1-2 15,5 1 0-15,3-6-1 16,4-10-2-16,8-9-2 15,-6-26-3-15,34 8-10 16,-16-37-9-16,24 4-9 16,-15-23-4-16,13 1-1 15,-11-17 2-15</inkml:trace>
  <inkml:trace contextRef="#ctx0" brushRef="#br0" timeOffset="37885.1668">10482 4191 87 0,'-39'-35'38'15,"14"19"0"-15,1-3-1 16,24 19-22-16,13-4-28 0,6-18-15 15,29 13-10-15,4-12 0 16,22 10 0-16</inkml:trace>
  <inkml:trace contextRef="#ctx0" brushRef="#br0" timeOffset="38102.1792">11184 4035 73 0,'-13'25'39'0,"3"23"-1"15,-12-4 1-15,14 28-12 16,-10-3-22-16,5 12-1 15,-4 3-2-15,8 4-1 16,1-2 0-16,4-6-2 16,2-6 0-16,2-16-3 0,8-6-5 15,-10-29-12-15,19 2-14 16,-17-25-4-16,14-9-1 15,-10-14 1-15</inkml:trace>
  <inkml:trace contextRef="#ctx0" brushRef="#br0" timeOffset="38265.1887">10965 4649 104 0,'-17'-4'40'0,"2"-6"0"16,15 10-1-16,0 0-34 16,32-12-3-16,9-8-3 15,14-6-2-15,18 2-6 16,1-18-10-16,23 13-13 15,-13-13-7-15,8 7 1 0,-15-10-2 16</inkml:trace>
  <inkml:trace contextRef="#ctx0" brushRef="#br0" timeOffset="38620.2089">11841 3986 108 0,'-28'14'39'0,"3"31"1"16,-15 3-1-16,15 23-32 15,-18 9-3-15,5 5-1 16,2 3-1-16,6 0 0 15,4-6-1-15,11-9 0 16,9-14 0-16,11-14 0 16,13-20-1-16,7-16 0 0,11-16 1 15,7-15-1 1,1-11 1-16,0-9 0 0,-2-4 0 15,-1 3-1-15,-9 4 1 16,-5 11-1-16,-8 11 2 16,-19 17-2-16,10 14-2 15,-12 12 2-15,-4 11-2 16,-1 3-1-16,2 7-4 15,1-5-4-15,15 7-8 16,-7-28-3-16,25 13-7 16,-10-30-3-16,28 7-5 15,-2-20-5-15,11-3 5 16</inkml:trace>
  <inkml:trace contextRef="#ctx0" brushRef="#br0" timeOffset="39099.2362">13170 4029 70 0,'11'-43'38'16,"2"25"-1"-16,-13 18 1 16,0 17-10-16,-12 17-23 15,-3 20-1-15,-2 12-1 16,0 11-2-16,-2 11 0 15,0 3 0-15,2 0-1 16,3-7-1-16,8-5-1 16,2-15-5-16,14-1-9 0,-11-32-14 15,16 1-8-15,-15-32-1 16,28 12-1-16</inkml:trace>
  <inkml:trace contextRef="#ctx0" brushRef="#br0" timeOffset="39292.2472">12852 4561 97 0,'-33'-14'40'0,"20"15"0"16,13-1 0-16,0 0-28 16,39-14-10-16,10 0-3 15,15-5-2-15,10-10-4 16,20 7-11-16,-10-22-11 0,16 12-10 15,-16-13 0-15,7 7 0 16</inkml:trace>
  <inkml:trace contextRef="#ctx0" brushRef="#br0" timeOffset="39686.2698">13687 3825 108 0,'-26'35'40'0,"-16"4"0"15,7 28-1-15,-2 3-34 16,-2 11-1-16,-3 4-1 15,9 6-1-15,1-2 0 16,10-9-1-16,8-10 0 16,10-7-1-16,8-12 1 0,8-11 0 15,6-14-1 1,7-14 1-16,7-12 0 0,1-9-1 15,4-10 1-15,0-8 0 16,0-5-1-16,-2-2 0 16,-5 4 1-16,-2 5-1 15,-6 5 0-15,-6 15 0 16,-6 13 0-16,-5 10-1 15,-5 13 1-15,-2 10-1 16,-4 7-1-16,1 2 0 16,5 3-2-16,2-11-1 15,12 1-6-15,-1-24-5 16,24 2-4-16,-13-33-6 15,27 6-3-15,-14-33-2 16,18 3-6-16,-11-17 1 0,1-2 5 16</inkml:trace>
  <inkml:trace contextRef="#ctx0" brushRef="#br0" timeOffset="40045.2903">14097 4502 104 0,'-26'19'40'16,"15"10"0"-16,-1-10 0 15,20 4-32-15,6-10-5 16,13-5 0-16,14-7-1 15,9-7 0-15,7-9-1 16,1-3 0-16,-3-8 0 16,-3 0-1-16,-10-4 0 15,-11-1 1-15,-16-1-1 16,-9 7 1-16,-15 5-1 0,-13 7-1 15,-11 10 1-15,-8 10 0 16,-7 10 0-16,0 15 1 16,0 8-1-16,4 6-1 15,7 7 2-15,13 1-1 16,14-3 0-16,17-6-1 15,20-7-1-15,15-14-1 16,19-9-2-16,5-18-5 16,22-1-7-16,-15-29-4 15,21 10-5-15,-20-27-5 16,8 10-3-16,-25-17-4 15,-2 11 4-15</inkml:trace>
  <inkml:trace contextRef="#ctx0" brushRef="#br0" timeOffset="40213.3001">14932 4392 105 0,'-17'25'37'0,"-12"-2"2"16,7 20 0-16,-14-2-32 15,13 11-2-15,1 0-3 16,7-2-1-16,6-1-1 16,9-9-3-16,9-3-5 15,-1-25-9-15,21 8-9 16,-14-31-8-16,19 2-6 15,-10-20-1-15,10-2 2 16</inkml:trace>
  <inkml:trace contextRef="#ctx0" brushRef="#br0" timeOffset="40645.3248">14977 4089 111 0,'0'0'39'16,"-20"-9"0"-16,20 19-2 15,1 4-38-15,17 0 0 16,7 4 0-16,6 5-1 15,4 7 1-15,2 4 1 16,-4 4 1-16,-3 7 0 16,-13 2 2-16,-4 8-1 15,-14 0 1-15,-7 2 0 16,-6-2 0-16,-3-4 0 15,-1-3-1-15,2-8 0 16,3-6-1-16,4-13 0 16,5-9 0-16,4-12 1 15,0 0-1-15,19-23 0 16,-8 0 1-16,4-7-1 0,4-6 1 15,2-3-2-15,1-4 0 16,3 4 0-16,5 1 0 16,-1 2 0-16,5 4 0 15,2 2 0-15,2 11-2 16,-2-4-8-16,11 18-5 15,-12-16-5-15,18 22-4 16,-13-23-7-16,25 20-4 16,-7-18-6-16,20 8 2 15,9-5 4-15</inkml:trace>
  <inkml:trace contextRef="#ctx0" brushRef="#br0" timeOffset="41399.368">16453 4433 98 0,'0'0'37'16,"0"0"1"-16,0 0-3 16,0 0-31-16,-2 22-1 0,-7 3 0 15,-5 8-1-15,-2 14 1 16,-5 2-1-16,5 5 0 15,-4-1 1-15,11-2-1 16,1-13-1-16,7-8 1 16,5-17-1-16,10-18 0 15,9-14 0-15,2-14 1 16,5-10-1-16,3-9 0 15,1-9 1-15,2-1-2 16,-2-2 2-16,-1 8-1 16,-3 8 0-16,-5 9 0 15,-3 12-1-15,-6 16 1 16,-1 14-1-16,-2 16 0 15,-3 13 0-15,3 8 0 16,-1 12-1-16,4 4 0 0,4 5-2 16,6-7 0-16,7 0-4 15,1-19-7-15,18 7-5 16,-14-30-5-16,19 10-6 15,-21-36-2-15,13 8-5 16,-21-19 0-16,-2-2 3 16</inkml:trace>
  <inkml:trace contextRef="#ctx0" brushRef="#br0" timeOffset="41940.3989">16980 4497 109 0,'0'0'39'0,"0"0"1"0,19 11-2 15,11-12-35-15,13-2 0 16,14-4-1-16,9-3 0 15,1-3-1-15,3-2 0 16,-8-6 0-16,-5 2 0 16,-12-4-1-16,-11-1 1 15,-18-1-1-15,-18 2 1 16,-16 1-1-16,-13 6 1 15,-12 5-1-15,-10 8 0 16,-5 10 1-16,-6 11-1 16,3 10 0-16,4 11 1 15,8 9-1-15,17 5 0 16,12 0 0-16,18 0 0 15,21-7 0-15,20-8-1 16,24-7-2-16,19-13-1 16,16-11-2-16,5-13-2 0,11 1-6 15,-9-27-5-15,12 12-6 16,-30-22-2-16,4 11-5 15,-28-16-4-15,-8 8 2 16,-18-6 34-16,-16-2 7 16,-9 17 8-16,-24-8 5 15,7 28 7-15,-24-8 4 16,10 29 6-16,-14 1 1 15,5 24-32-15,-3 8 0 16,5 11-4-16,-2 4 1 16,8 1-2-16,6 1-1 15,7-8-2-15,11-4-4 16,1-25-8-16,25 3-10 0,-11-31-8 15,19-2-7-15,-6-22-2 16,11-3 2-16</inkml:trace>
  <inkml:trace contextRef="#ctx0" brushRef="#br0" timeOffset="42106.4084">18143 4038 95 0,'-6'-11'37'15,"6"11"-2"-15,0 0 0 16,10 12-31-16,11-2-12 15,22 19-14-15,-6-12-16 16,15 13 2-16,-3-7-2 16,8 9 1-16</inkml:trace>
  <inkml:trace contextRef="#ctx0" brushRef="#br0" timeOffset="42668.4405">18686 4289 103 0,'-44'15'39'0,"-21"-2"2"16,11 23-3-16,-12-1-32 15,6 7-1-15,6 5-1 16,11 3-2-16,14-2 1 16,19-3-1-16,16-10-2 15,14-7 1-15,15-13-1 16,13-9 1-16,6-11-1 15,2-10 0-15,0-8 0 16,-6-7-1-16,-5-5 1 0,-9 0 0 16,-5-2-1-16,-13 0 0 15,-3 5 0-15,-7 3-1 16,-4 11 1-16,-4 18-1 15,-13-3 1-15,0 23 0 16,-5 17 1-16,-4 14 0 16,-6 21-1-16,-5 12 1 15,1 8 2-15,-4 9-1 16,0 2 0-16,4 0 0 15,-1-3 1-15,3-12-1 16,7-15 1-16,3-16-1 16,3-14 0-16,7-20 0 15,10-23 0-15,-12-7-1 16,10-21 1-16,3-12-1 0,0-8 1 15,2-11 1-15,3-6-3 16,7-2 1-16,1 2-2 16,8 0 2-16,10 4-2 15,4 3 0-15,11 2-3 16,5-1-4-16,16 11-5 15,-8-20-4-15,20 16-3 16,-18-29-6-16,24 14-3 16,-21-29-2-16,16 10-3 15,-13-13 0-15</inkml:trace>
  <inkml:trace contextRef="#ctx0" brushRef="#br0" timeOffset="43116.4662">19389 3654 113 0,'-12'26'41'16,"-16"1"1"-16,8 22-2 15,-10 4-37-15,0 14 0 16,-4 8 0-16,2 13-1 16,-7 1-1-16,7 2-1 15,2-3 1-15,4-3-1 16,4-11 0-16,6-5 0 15,7-11 0-15,5-12 0 16,8-7 0-16,4-12 0 16,6-10 0-16,2-9 0 15,4-14 0-15,1-7 0 16,3-6 1-16,0-9-1 0,-1-4 0 15,3-4 0-15,-1-2 1 16,-1 4-1-16,-2 3 0 16,1 6 0-16,-4 6 0 15,0 7 0-15,-1 9 1 16,1 9-1-16,-4 5 0 15,0 8 0-15,-1 3 0 16,1 2-1-16,0 3-2 16,-1-6-2-16,8 6-6 15,-12-17-5-15,13 12-3 16,-23-22-3-16,38 6-5 15,-29-27-3-15,26 12-3 16,-11-18-3-16,13-2 2 16</inkml:trace>
  <inkml:trace contextRef="#ctx0" brushRef="#br0" timeOffset="43869.5092">19905 3824 96 0,'0'0'37'0,"8"-17"0"15,4 20-8-15,-12-3-23 16,0 14 0-16,-7 10-1 16,3 15 0-16,-7 12-2 15,0 16 0-15,-5 6 0 16,3 10-1-16,-1 2-1 0,1 0 0 15,3-6 0-15,4-10-1 16,1-14 0-16,7-11 0 16,0-11 0-16,4-9 1 15,-1-14 0-15,-5-10-1 16,21-7 1-16,-8-8-1 15,1-7 1-15,2-6-1 16,0-2 0-16,8-1 0 16,0 2 0-16,1 5 0 15,2 5 0-15,1 6 0 16,2 8 0-16,1 6 0 15,-2 9 0-15,-3 4-1 16,-4 3 1-16,-4 5-1 0,-9-1 1 16,-9 3 0-16,-12-2 0 15,-9-3-1-15,-15 1 1 16,-5-4 0-16,-7-2-1 15,-3-8-2-15,4 1-1 16,3-14-4-16,22 7-7 16,-1-23-4-16,35 13-5 15,-6-23-4-15,35 14-2 16,-1-16-3-16,27 9-3 15,-3 0 5-15</inkml:trace>
  <inkml:trace contextRef="#ctx0" brushRef="#br0" timeOffset="45191.5849">20512 4381 75 0,'-21'15'39'0,"-8"-13"0"0,7 13 1 16,-16-11-12-16,6 15-23 15,1 4-2-15,7 5 0 16,3 3-1-16,6 6 0 15,11-5-1-15,12 2 0 16,12-8 0-16,8-5-1 16,10-10 0-16,6-9 0 15,6-10 0-15,0-12-1 16,0-4 0-16,-3-10 0 15,-9-3 0-15,-5-4 0 16,-11 3 0-16,-10-1 0 16,-6 3 1-16,-7 7 0 15,-6 5 0-15,-4 9 1 0,1 2-1 16,-2 11 1-16,12 2-1 15,-13 13 1-15,12-1-1 16,4 0 0-16,6 3 0 16,9-3 0-16,4-1 1 15,6-5-1-15,1-3 1 16,3-5 0-16,-3-2 0 15,0 0 0-15,-6-3 0 16,-9 0 0-16,-14 7-1 16,14-9 1-16,-14 9-1 15,-14 11 1-15,0 4-1 16,-4 7 0-16,-3 8 0 15,1 2 0-15,-2 4 0 16,9 3 0-16,3-3 0 0,7-4 1 16,12-10-1-16,4-8 0 15,15-12 1-15,6-10-1 16,9-10 1-16,2-6 0 15,0-10-1-15,1-4 0 16,-5 0 1-16,-4 3-1 16,-10 3 1-16,-6 7-1 15,-11 7 0-15,-10 18 0 16,0 0 0-16,-15 6 0 15,1 14 0-15,-5 8 0 16,2 4-1-16,2-1 0 16,7 5-2-16,6-10-1 15,17 0-3-15,3-16-3 16,20 3-6-16,-4-24-2 0,20 11-2 15,-14-27-4-15,19 16 0 16,-21-21-3-16,11 15 1 16,-19-14 2-16,2 12 12 15,-6 8 24-15,-18-14 3 16,6 26 4-16,-23-12 5 15,9 28 3-15,-20-11 1 16,13 24 5-16,-20-13-8 16,9 17-21-16,-1-3-1 15,5 6 1-15,4-6-2 16,3 0 1-16,2-8 0 15,5-8-1-15,0-15-1 16,11 1 0-16,0-9 0 16,3-13 0-16,5-4 0 15,-2-7-1-15,4-3 0 0,2-2 0 16,-1 0-1-16,-1 3-1 15,0 3 0-15,-4 2-2 16,4 6 0-16,-2 1-2 16,12 10-7-16,-9-11-3 15,21 19-4-15,-14-19-5 16,25 19-4-16,-9-16-1 15,17 12-5-15,-12-10 5 16,1 12 17-16,-4 6 27 16,-26-12 4-16,3 22 7 15,-24-10 5-15,-14 6 3 16,-22-5 6-16,3 18-2 0,-19-14-12 15,5 11-21 1,3 3-1-16,8 0-1 0,11 2-1 16,13 1 0-16,16 0-1 15,14-4 0-15,11-2 0 16,7 1 1-16,4-4-1 15,1 0 0-15,-4-3 1 16,-5 1-1-16,-9 3 1 16,-9 2-1-16,-10 2 0 15,-6 2 0-15,-10 4 0 16,-4 3 0-16,-3 0-2 15,-5 2 0-15,5 0-3 16,-4-12-4-16,9 10-6 16,-8-26-3-16,22 13-5 15,-15-29-5-15,27 8-3 0,-12-24-3 16,17-4-4-16,0-8 4 15</inkml:trace>
  <inkml:trace contextRef="#ctx0" brushRef="#br0" timeOffset="45981.63">23428 4858 102 0,'-8'14'34'16,"-11"-17"-6"-16,19 3 1 15,-25-7-15-15,15-3-7 16,-11-13-2-16,4-4-1 15,-10-7-1-15,-1-8-2 16,-1-9 0-16,-1-7-1 16,-1-10 1-16,4-6-1 15,-1-4 1-15,4-5-1 16,6-6 1-16,5 4-1 15,5 3 1-15,8 8-1 16,8 6 1-16,8 9-1 16,10 11 1-16,9 12 0 15,9 11-1-15,4 9 1 0,-3 10-1 16,0 7 0-16,-10 12 1 15,-8 10-1-15,-20 12 0 16,-17 13 0-16,-20 12 1 16,-14 11 0-16,-14 8 1 15,-8 4-1-15,1 1 0 16,4 0 0-16,17-9 0 15,15-8 0-15,26-15 0 16,30-14-2-16,25-16-1 16,26-20-5-16,25-4-9 15,-5-32-6-15,20 7-6 16,-18-31-6-16,12 8-2 15,-23-17-5-15,-8 2 1 0</inkml:trace>
  <inkml:trace contextRef="#ctx0" brushRef="#br0" timeOffset="47011.689">1435 6048 63 0,'-2'-16'36'16,"2"16"0"-16,-26-10 1 15,4 26-15-15,-29-3-14 16,-1 18 1-16,-15 3-3 16,1 12-1-16,-7-1-1 15,7 5-1-15,8-5 0 0,13-7-1 16,20-8-1-16,24-14 1 15,28-10-1-15,22-12 0 16,17-8 0-16,13-1 0 16,6-3 0-16,-4 5-1 15,-4 5 1-15,-17 9-1 16,-22 13 1-16,-22 13-1 15,-26 13 0-15,-23 13 0 16,-16 5 0-16,-14 4 1 16,-8-3-2-16,7-6 1 15,8-12-3-15,11-16-4 16,32-9-9-16,8-41-17 15,39-3 1-15,8-32-7 16,32-11-1-16,7-22 0 0</inkml:trace>
  <inkml:trace contextRef="#ctx0" brushRef="#br0" timeOffset="47251.7025">1977 5570 99 0,'-10'-4'40'0,"-17"9"0"15,6 24-1-15,-15 6-27 16,-1 18-8-16,7 9 0 15,3 11-1-15,3 12-1 16,1 10 1-16,3 4-1 16,2 2-1-16,11-3-1 15,2-9 0-15,13-9-5 16,6-22-4-16,28-4-12 15,-10-40-8-15,24-6-11 0,-7-24 0 16,12-7 0-16,-5-20 0 16</inkml:trace>
  <inkml:trace contextRef="#ctx0" brushRef="#br0" timeOffset="47453.7142">2210 6230 100 0,'-20'21'40'0,"5"23"1"15,-11-4-2-15,6 18-17 16,-6-3-19-16,9 1 1 15,4-4-3-15,5-6 0 16,6-9-1-16,10-15-1 0,10-13-4 16,2-26-8-16,23 0-10 15,-13-30-9-15,14 2-8 16,-9-23 0-16,7 0 0 15</inkml:trace>
  <inkml:trace contextRef="#ctx0" brushRef="#br0" timeOffset="47582.7214">2255 5944 92 0,'-45'-40'36'16,"9"23"1"-16,-1 2 0 15,16 14-20-15,13 11-26 16,8-10-18-16,16 17-9 16,13-10-1-16,27 9-1 15,5-6 1-15</inkml:trace>
  <inkml:trace contextRef="#ctx0" brushRef="#br0" timeOffset="47994.7452">2881 6168 80 0,'9'34'38'15,"-20"-11"0"-15,-4 6 1 16,-18-19-13-16,5 14-17 15,-17-5-3-15,1 2-1 16,-4 7-2-16,4 3 0 16,4 5 0-16,4 4-1 15,8 1 1-15,11-6-3 16,16-6 0-16,13-10 0 15,18-17 0-15,13-16 0 16,9-19 0-16,12-17 0 16,6-16 0-16,-1-12 0 15,-2-8 0-15,-5-7 0 0,-8 0 0 16,-10 4 0-16,-6 10 0 15,-12 12 0-15,-11 17 0 16,-8 19 0-16,-7 31 0 16,-28 24 0-16,-1 28 0 15,-8 23 0-15,-2 15 0 16,2 8 0-16,9 7 0 15,8-6-2-15,22-9-7 16,9-29-6-16,35 0-6 16,-6-38-3-16,35 0-5 15,-14-33-2-15,17-3-1 16,-17-20-6-16,3-6 6 15</inkml:trace>
  <inkml:trace contextRef="#ctx0" brushRef="#br0" timeOffset="48332.7645">3426 6259 111 0,'-8'26'38'15,"-1"-7"1"-15,17 9-3 16,1-12-30-16,20-4-2 16,6-10-2-16,11-6 0 15,2-12 0-15,0-4-1 16,-2-7 1-16,-7-5-1 15,-14-4 0-15,-9 1 0 16,-14 0-1-16,-14 4 1 16,-10 7-1-16,-9 11 0 15,-12 11 1-15,-3 17 0 16,-6 15 0-16,0 12 0 0,5 10 0 15,11 7 2-15,11 2-3 16,16-4 0-16,17-6 0 16,18-15-6-16,23-7-6 15,5-28-13-15,31 5 1 16,2-33-7-16,37 8-3 15,-1-26-8-15,25-2 1 16,6-9 3-16</inkml:trace>
  <inkml:trace contextRef="#ctx0" brushRef="#br0" timeOffset="49151.8114">5167 6282 60 0,'1'-23'36'0,"-4"-1"0"16,6 10 0-16,-11-5-6 16,8 19-23-16,0 0 0 15,-7 17-1-15,-2 6-1 16,3 12 0-16,-3 5-3 15,-1 10 1-15,-2 3-2 16,3 0 2-16,1-3-2 16,1-5 1-16,2-7-1 15,0-6 1-15,3-12-1 16,2-20 1-16,0 0-2 15,14-7 0-15,-7-15 0 16,2-9-2-16,-2-7 2 16,3-6-2-16,1-9 2 15,0-2-2-15,1-4 1 0,0 3 0 16,3 2 1-16,2 6-1 15,5 8 1-15,4 5 0 16,3 12 0-16,3 9 0 16,2 10 0-16,3 5-1 15,-4 7 1-15,1 2 0 16,-6 3 0-16,-4 6-1 15,-11 4 1-15,-12 1-1 16,-10 5 1-16,-13 4 0 16,-7 3-1-16,-11 3 1 15,-1 1 0-15,-4 4 0 16,1 2 0-16,2-2 2 15,2 0-2-15,7 4 2 16,4 0-1-16,1 5 1 0,1 2-2 16,-2 3 2-16,-2 4-1 15,0 1-1-15,1 3 0 16,1-5 0-16,5-4-3 15,5-15-2-15,20 1-9 16,-3-31-6-16,27-1-5 16,-6-28-6-16,26-2-3 15,-6-20-6-15,14-5 1 16</inkml:trace>
  <inkml:trace contextRef="#ctx0" brushRef="#br0" timeOffset="49638.8392">6177 6093 91 0,'-17'-17'40'0,"3"13"1"16,-17-4-2-16,3 21-20 16,-12 1-15-16,-3 12-1 15,-2 13-1-15,-1 7 1 16,1 7-1-16,5 4-1 15,8-1 1-15,9-3-1 16,14-7 0-16,10-9 2 0,15-18-3 16,13-12 1-16,9-14-1 15,10-11 2-15,4-11-2 16,4-9 0-16,-4-7 0 15,-2 0 0-15,-11 0 0 16,-5 6 0-16,-11 3 0 16,-7 10 0-16,-8 8 0 15,-8 18-2-15,0 0 2 16,-23 23-1-16,7 11-1 15,-4 5 0-15,4 9-3 16,2 1 0-16,14 7-7 16,0-21-4-16,28 7-6 15,-3-30-5-15,32 1-4 16,-7-25-3-16,23-1-3 15,-7-20 2-15</inkml:trace>
  <inkml:trace contextRef="#ctx0" brushRef="#br0" timeOffset="49970.8582">6710 6112 117 0,'-21'10'38'16,"-13"-2"1"-16,9 22-8 16,-6-5-26-16,3 9 0 15,3-3-3-15,7 3 0 16,9-7 0-16,14-5 0 15,10-9-1-15,13-7 0 16,9-8-1-16,9-2 1 16,3-3-1-16,2 1 1 15,-6 4-1-15,-7 8 0 0,-12 9 0 16,-17 12 0-16,-11 7 0 15,-15 5 1-15,-6 5-2 16,-6-2 1-16,3-4-3 16,0-12-2-16,19-4-8 15,4-35-5-15,34 0-7 16,-3-31-7-16,34-4-2 15,1-26-8-15,16-9 4 16,3-15 2-16</inkml:trace>
  <inkml:trace contextRef="#ctx0" brushRef="#br0" timeOffset="50162.8692">7453 5705 104 0,'-45'52'42'0,"3"26"1"16,-10-1-2-16,18 13-35 15,-9 1-3-15,7-7-1 16,10 1-3-16,4-9-4 15,16-1-10-15,-3-33-8 16,18 7-10-16,-8-30-7 16,13-7-1-16,-14-12 1 15</inkml:trace>
  <inkml:trace contextRef="#ctx0" brushRef="#br0" timeOffset="50323.8784">7117 6192 125 0,'-4'-22'42'0,"21"18"1"16,0-8-2-16,20 10-39 15,9-3-3-15,11-4-4 0,16 9-10 16,-3-24-9-16,22 15-8 16,-12-18-8-16,13 4-2 15,-10-10-1-15,14-2 0 16</inkml:trace>
  <inkml:trace contextRef="#ctx0" brushRef="#br0" timeOffset="50788.905">8634 5879 96 0,'5'-27'37'0,"4"17"2"15,-9 10-3-15,0 0-28 0,0 21-2 16,-8 12-3-16,-6 13 2 16,2 11-3-16,-5 7 2 15,2 7-3-15,3 1 2 16,2 0-3-16,7-4-1 15,1-8-3-15,6-5-3 16,-4-19-9-16,19 4-13 16,-15-23-10-16,11-3 0 15,-15-14 0-15,14-9 1 16</inkml:trace>
  <inkml:trace contextRef="#ctx0" brushRef="#br0" timeOffset="50976.9158">8444 6338 96 0,'-35'-18'40'0,"13"13"0"16,-2-8 0-16,24 13-18 15,8-13-19-15,18-2-1 16,16-2-1-16,12-5-3 16,12-2-1-16,8-11-4 15,17 10-10-15,-14-21-10 16,22 11-13-16,-19-9 1 15,4 6-2-15,-13-7 3 16</inkml:trace>
  <inkml:trace contextRef="#ctx0" brushRef="#br0" timeOffset="51373.9385">9338 5582 82 0,'-26'-2'40'0,"3"21"0"16,-13 4 0-16,11 23-19 0,-8 0-14 15,3 9-1-15,2 7-1 16,3 10-1-16,3 2 1 15,3 1 0-15,8-7-5 16,1-4 0-16,6-7 0 16,4-9 0-16,7-9 0 15,3-12 0-15,5-14 0 16,8-12 0-16,3-12 0 15,5-8 0-15,3-10 0 16,-1-1 0-16,-2-5 0 16,0 4 0-16,-6 2 0 15,-3 9 0-15,-7 9 0 16,-4 10 0-16,-6 13 0 15,-3 7 0-15,-1 10 0 0,0 1 0 16,5 8 0-16,1-7-5 16,11 6-4-16,-3-16-6 15,22 3-5-15,-10-21-4 16,20 5-5-16,-12-23-3 15,16 4-3-15,-15-13-2 16,3 0 5-16</inkml:trace>
  <inkml:trace contextRef="#ctx0" brushRef="#br0" timeOffset="51720.9583">9735 6172 107 0,'-21'10'39'0,"20"8"0"16,-4-7-2-16,18 10-24 0,0-4-8 15,11 4-1-15,6-5-1 16,13-6-1-16,2-5 0 15,7-10-1-15,-1-4 0 16,-2-3-1-16,-8-7 2 16,-13 0-2-16,-11 0 0 15,-18-1-2-15,-15 4 2 16,-14 4 0-16,-10 7 0 15,-11 7 0-15,-6 7 0 16,0 6 2-16,4 6-2 16,7 4 0-16,12 3 0 15,11 1 0-15,18-3 0 16,16-3 0-16,19-4-2 15,10-12-8-15,23 4-6 0,-6-19-4 16,25 12-6 0,-14-24-7-16,19 11-2 0,-9-18-7 15,18 7 3-15</inkml:trace>
  <inkml:trace contextRef="#ctx0" brushRef="#br0" timeOffset="52553.0058">11287 6141 76 0,'3'-19'36'0,"-9"-1"1"15,6 20 0-15,-10-20-12 16,10 20-21-16,-17 20 0 15,15 8 1-15,-3 6-1 16,-1 11 0-16,-2 4-1 16,4 3 0-16,-5-1-1 0,3 0 0 15,0-12 0-15,0-4-1 16,1-11-1-16,3-9 1 15,2-15-1-15,0 0 1 16,12-18-1-16,-2-6 0 16,2-11 0-16,1-5 0 15,4-7 0-15,0-5-1 16,2-3 1-16,-1-1 0 15,2 2 0-15,1 4-1 16,3 9 1-16,0 5 0 16,3 10 0-16,2 6 0 15,1 12 0-15,1 9 0 16,-3 8 0-16,-5 7-1 15,-3 3 1-15,-7 4 0 0,-9 3 0 16,-8 4 0-16,-12 4-1 16,-10-2 1-16,-4 3 0 15,-11-3 0-15,-1-2 0 16,-4-2 0-16,0-6 0 15,4-2 1-15,5-5-1 16,5-3 0-16,4-5 0 16,4-1 0-16,3-2 1 15,3 4-1-15,0 4 1 16,3 9 0-16,-3 10-1 15,-1 13 3-15,-2 10-2 16,-1 14 1-16,-2 9-2 16,-2 5 0-16,4 2-3 15,-2-8-4-15,15-2-8 0,-5-28-5 16,23-3-5-16,-9-43-5 15,33 9-2-15,-5-38-4 16,20-12-2-16,5-16 5 16</inkml:trace>
  <inkml:trace contextRef="#ctx0" brushRef="#br0" timeOffset="53387.0536">12166 6086 83 0,'-18'4'39'0,"-2"-15"0"15,11 10 0-15,-14-11-16 16,4 12-17-16,-5 3-2 15,0 10 0-15,-9 10-1 16,1 10 0-16,-7 8-1 16,4 8 0-16,0 2 0 15,4 1-1-15,7-7 0 16,13-5 0-16,12-13 0 15,11-10-1-15,13-16 0 16,9-12 2-16,8-9-2 16,5-11 0-16,1-7 0 15,-1-5 0-15,-8 0 0 0,-4 1 0 16,-6 4 0-16,-6 4-2 15,-9 10 2-15,-5 8 0 16,-9 16 0-16,0 0 0 16,-15 23 0-16,1 5 0 15,-3 10 0-15,1 1-1 16,3 6 0-16,4-4 0 15,9-4-1-15,11-9-1 16,16-10-1-16,4-12 0 16,15-7-2-16,4-10 1 15,4-6 0-15,-2-6 1 16,-2-1 1-16,-12-2 0 15,-6 2 2-15,-10 5 1 16,-10 3 1-16,-12 16 2 16,0 0 0-16,0 0 0 0,-23 16 0 15,8 7 1-15,-4 3 0 16,3 6-1-16,-2 1-1 15,7-1 0-15,2-5 0 16,6-2 0-16,4-9-1 16,8-5 1-16,3-12-1 15,4-9 0-15,5-7 0 16,5-9 0-16,-1-3 0 15,0-8 0-15,-3 1-1 16,-4-1 1-16,-2 7-1 16,-3 3 1-16,-5 5-1 15,-5 8-1-15,-3 14 1 16,8-13-2-16,-8 13 0 15,18-6-3-15,2 3-1 0,4-10-4 16,20 5-6-16,-8-22-2 16,24 6-4-16,-11-26-3 15,22 8-3-15,-18-28 1 16,12 6-5-16,-12-11 2 15,-7-2 3-15</inkml:trace>
  <inkml:trace contextRef="#ctx0" brushRef="#br0" timeOffset="53555.063">13241 5616 111 0,'-35'54'40'0,"4"22"0"15,-8-3-5-15,15 10-30 16,-5 4-1-16,4 0-2 16,8-7-1-16,5-9-5 15,10-3-4-15,-4-22-9 0,17 0-10 16,-12-24-9-16,8-6-3 15,-7-16 0-15,0 0 1 16</inkml:trace>
  <inkml:trace contextRef="#ctx0" brushRef="#br0" timeOffset="53905.0832">12982 6040 97 0,'0'0'40'0,"-7"12"2"15,17 4-3-15,-10-16-14 16,21 3-23-16,11-3 1 15,7-2-2-15,8-5 0 0,6-2 0 16,0-4 0-16,2 1 0 16,-4 0-1-16,-7 2 2 15,-5 6-2-15,-7 5 0 16,-9 9 0-16,-9 8 0 15,-12 11 0-15,-6 8 0 16,-9 8 0-16,-4 5 0 16,-3 3 0-16,-4 2 0 15,4-2 0-15,0-11-4 16,11-4-1-16,3-18-5 15,18-3-5-15,-8-27-5 16,27 1-5-16,-15-28-5 16,21 2-3-16,-10-21-5 15,6-4 2-15,-5-6 5 0</inkml:trace>
  <inkml:trace contextRef="#ctx0" brushRef="#br0" timeOffset="54035.0906">13598 5837 95 0,'-4'-14'38'0,"4"14"-1"15,0 0-2-15,0 0-21 16,0 0-34-16,29 19-6 15,-5-10-12-15,16 10 1 16,-3-6-2-16,13 7 3 16</inkml:trace>
  <inkml:trace contextRef="#ctx0" brushRef="#br0" timeOffset="54290.1053">14079 6014 87 0,'-14'7'39'16,"-4"11"0"-16,-16-6 2 0,3 18-17 15,-21-6-17-15,3 9-1 16,-3 1-1-16,4 5-1 15,8 1-1-15,10 1-3 16,11-1 0-16,16-5 0 16,15-7 0-16,16-8 0 15,18-10 0-15,9-12-6 16,14-4-4-16,-3-24-6 16,20 5-5-16,-18-32-5 15,21 11-6-15,-19-28-2 16,10 5-5-16,-14-15 2 15,-1-5 4-15</inkml:trace>
  <inkml:trace contextRef="#ctx0" brushRef="#br0" timeOffset="54500.1173">14625 5525 106 0,'-27'31'41'0,"-15"7"1"15,9 21 1-15,-10 4-33 16,6 9-5-16,2 4-1 16,7 2 0-16,5 1-4 15,7-8 0-15,10-3 0 16,4-11-4-16,12-2-5 15,-1-26-6-15,20 3-6 16,-14-31-6-16,21 5-6 16,-17-26-3-16,12 2-3 15,-10-13 2-15,0-1 4 16</inkml:trace>
  <inkml:trace contextRef="#ctx0" brushRef="#br0" timeOffset="54839.1367">14568 6147 100 0,'7'15'39'0,"7"3"1"15,-14-18-3-15,37 17-23 16,-15-12-10-16,9-4-1 15,5-8-1-15,3-2-1 16,1-8 0-16,0-3 0 16,0-3-2-16,-6-3 1 15,-4 0 0-15,-11-2 0 16,-9 2 1-16,-8 4-1 15,-9 4 2-15,-12 8-1 16,-12 7 1-16,-7 9 0 16,-6 12 0-16,-4 11 0 15,2 9 0-15,4 5-2 16,7 7 0-16,8-2 0 0,15 0 0 15,8-9 0-15,17-3-3 16,5-19-8-16,21-1-6 16,-7-24-4-16,23 9-5 15,-8-28-6-15,24 9-3 16,-5-16-4-16,16 1 1 15,9-5 5-15</inkml:trace>
  <inkml:trace contextRef="#ctx0" brushRef="#br0" timeOffset="55417.1695">15371 5972 82 0,'16'-19'36'15,"-2"14"-1"-15,-14 5 2 16,19-7-30-16,-19 7-2 16,-15 15 1-16,-10 0-1 15,-8 14 2-15,-13-3-1 16,0 9-1-16,-3-4 0 15,6 1-1-15,7-4-1 16,14-4-1-16,17-4 0 16,18-7-2-16,18-3 0 15,9-1 1-15,8 2-1 16,0 1 0-16,-3 4 0 15,-5 2 0-15,-14 4 0 16,-14 5 0-16,-19 1 0 16,-11 1 0-16,-14-3 0 0,-6-2-1 15,-1-4-2-15,2-12-4 16,16 1-7-16,-4-24-6 15,25 15-6-15,12-40-5 16,24 16-4-16,0-18-6 16,19 2 2-16</inkml:trace>
  <inkml:trace contextRef="#ctx0" brushRef="#br0" timeOffset="56099.2087">16550 6047 78 0,'0'0'34'0,"-16"-24"-6"0,16 24 0 15,-29-10 2-15,16 14-20 16,-16-2-3-16,3 11-3 16,-5 3 0-16,0 7 0 15,-4 6-1-15,3 5-1 16,-1 0 1-16,5 5-1 15,8-1 0-15,6-3 0 16,6-3-1-16,18-7 0 16,7-9-1-16,10-9 1 15,7-11-1-15,5-7 0 16,7-10 1-16,0-6-1 15,-1-6 1-15,-8-5-1 16,-4 0 0-16,-5 0 0 16,-6 4 0-16,-3 4 0 0,-9 8-1 15,-3 10 0-15,-7 12 0 16,0 0 1-16,-3 25 0 15,-5 6-1-15,-2 7 0 16,0 4-1-16,6 4-1 16,2-6-2-16,17 4-7 15,1-21-6-15,25 4-4 16,-10-28-7-16,27 4 0 15,-12-21-2-15,16 3-3 16,-15-14 1-16</inkml:trace>
  <inkml:trace contextRef="#ctx0" brushRef="#br0" timeOffset="57468.287">17000 6151 75 0,'-24'15'38'0,"6"14"-1"16,-8-5 0-16,11 12-17 15,-9-10-11-15,11 4-5 16,3-4 0-16,6-5-1 15,3-7-1-15,1-14 0 16,15 6 0-16,-1-15-1 16,1-10 1-16,3-7-1 15,0-8-1-15,0-4 1 16,0-3-1-16,0-2 1 15,-1 2-1-15,-2 1 0 16,1 7 0-16,0 4 0 16,3 7 0-16,-1 6 0 0,6 5 0 15,5 4 0-15,6 3 0 16,7 3 1-16,5-1-1 15,7-2 0-15,4-1 0 16,-2-2 0-16,1 0 1 16,-6-3-1-16,-8 2 0 15,-7 1 0-15,-13 4 0 16,-23 3 1-16,0 0 0 15,-9 17 0-15,-18 3 0 16,-5 10 0-16,-10 8 0 16,-1 7 0-16,-1 5 0 15,8 1 0-15,7 1 0 16,11-3-1-16,14-8 1 15,15-7-1-15,18-12 0 16,9-12 1-16,9-11-1 0,8-11 0 16,0-7 0-16,-3-11 0 15,-6-7 0-15,-9-6 0 16,-12-1 0-16,-10 1 0 15,-7 0 0-15,-9 2 0 16,-7 8 0-16,-1 4 0 16,-3 8 0-16,3 6 0 15,9 15 2-15,0 0-2 16,0 0 0-16,0 0 0 15,29 5-2-15,-6 1 2 16,7-2 0-16,5-2 2 16,2-4-2-16,1-2 0 15,-1-3 0-15,-3-1 0 16,-4-1 0-16,-6-1 0 0,-7 3 0 15,-17 7 0-15,9-8 0 16,-9 8 0-16,-16 14 0 16,-2 4 0-16,-3 9 0 15,-2 8 0-15,-2 4 0 16,4 7 0-16,5-1 0 15,4 0 0-15,10-8 0 16,8-8 0-16,13-11 0 16,13-13 0-16,9-12 0 15,7-11 0-15,4-11 0 16,3-7 0-16,-1-6 0 15,-6 0 0-15,-8 1 0 16,-8 5 0-16,-11 7 0 16,-8 9 0-16,-13 20 0 0,0 0 0 15,-9 13 0-15,-5 12 0 16,-1 10 0-16,0 2 0 15,2 5 0-15,6-1 0 16,9 0-8-16,2-13-2 16,15 2-4-16,-5-22-3 15,24 7-2-15,-10-25-4 16,24 7 1-16,-17-27-2 15,20 12 2-15,-17-20 1 16,9 5 2-16,-8-5 1 16,-7-3 30-16,-1 17 5 15,-25-14 4-15,8 25 2 16,-26-11 3-16,12 24 2 0,-26-3 4 15,12 24 0-15,-20-5-26 16,8 13-2-16,-2 2 0 16,3 8-1-16,2 0-1 15,6-3 0-15,6-2 0 16,7-8-1-16,5-7 1 15,-1-19-2-15,23 6 0 16,-1-19 0-16,2-10 0 16,9-6 0-16,-3-7 0 15,4-5 0-15,-2 0 0 16,-1 3 0-16,-4 4 0 15,-4 7 0-15,-7 10 0 16,-16 17 0-16,13 1 0 16,-16 15 0-16,-3 11 0 0,-3 6 0 15,0 8-3-15,-1-2-4 16,11 5-4-16,-4-17-4 15,22 9-4-15,-5-28-3 16,29 13-4-16,-12-28-1 16,32 9-2-16,-7-20 0 15,12 3 2-15,-3-4 1 16</inkml:trace>
  <inkml:trace contextRef="#ctx0" brushRef="#br0" timeOffset="58023.3188">19539 6117 89 0,'0'0'40'0,"-19"-27"2"15,4 18-5-15,-23-23-7 16,6 15-25-16,-7 1-1 15,-2 7-1-15,-3 9-2 16,2 11 0-16,-1 12 0 16,3 11 1-16,6 6-2 15,7 5 0-15,10 0 0 16,12-3 0-16,12-9 0 0,14-13 0 15,11-15 0-15,15-14 0 16,7-16 0-16,9-13 0 16,4-13 0-16,0-8 0 15,0-5 0-15,-6-3 0 16,-4 0 0-16,-12 12 0 15,-11 8 0-15,-15 17-2 16,-17 18 1-16,-16 17 1 16,-13 22 3-16,-7 17-3 15,-8 15 0-15,1 4 0 16,8 9 0-16,4-12-7 15,24 3-5-15,1-27-5 16,32-1-3-16,-8-35-3 16,32 6-6-16,-9-38-1 0,37 7 0 15,-3-24 2-15,22-5 2 16,10-4 2-16</inkml:trace>
  <inkml:trace contextRef="#ctx0" brushRef="#br0" timeOffset="58601.3519">20936 5731 67 0,'12'-24'37'16,"0"7"-3"-16,-13 4 2 15,-2 23-20-15,-16 1-10 16,1 14 0-16,-5 11 1 15,0 16-2-15,-8 9-1 16,2 9 0-16,-4 7 0 16,8 2-2-16,-1-4 0 15,8-7-5-15,9-5-5 16,-5-25-12-16,25 2-8 15,-5-28-11-15,9-5 2 16,-3-22-2-16,3-6 2 0</inkml:trace>
  <inkml:trace contextRef="#ctx0" brushRef="#br0" timeOffset="58798.3631">20575 6026 115 0,'-19'8'39'16,"-1"-1"2"-16,18 12-2 15,4-8-35-15,22 0-1 16,18-8-2-16,16-7-2 15,19-8-2-15,13-11-3 16,16 3-5-16,-7-21-12 16,20 11-9-16,-18-12-6 15,1 5-1-15,-18-11 1 16,-11 6 1-16</inkml:trace>
  <inkml:trace contextRef="#ctx0" brushRef="#br0" timeOffset="59181.385">21587 5505 103 0,'-37'16'38'16,"6"22"2"-16,-11 6-2 15,6 21-30-15,-12 2-3 16,4 11-1-16,-6 3 0 16,6 5 0-16,1-5 0 15,9-7-1-15,8-11 1 16,9-7-4-16,11-16 0 15,11-14 0-15,12-15 0 16,9-16 0-16,11-12 0 0,1-10 0 16,5-6 0-1,2-6 0-15,-5-1 0 0,1 2 0 16,-6 7 0-16,-8 11 0 15,-6 13 0-15,-8 12 0 16,-7 14 0-16,-6 11 0 16,-1 7 0-16,-3 4 0 15,3 4 0-15,5-3-2 16,11-3-6-16,-1-18-6 15,26 4-5-15,-11-26-4 16,28 7-4-16,-17-27-2 16,21 6-2-16,-17-17-2 15,3-1 1-15,-11 0 6 16</inkml:trace>
  <inkml:trace contextRef="#ctx0" brushRef="#br0" timeOffset="59541.4056">21903 6086 118 0,'-18'3'38'0,"-4"-5"2"15,15 14-1-15,-5-10-31 16,12-2-4-16,30 12-1 15,3-9-1-15,6-2 1 16,8-2-3-16,0-3 0 16,0-4 0-16,-4-4 0 15,-10-2 0-15,-9-3 0 16,-10 1 0-16,-12-1 0 15,-9 2 0-15,-9 2 0 16,-10 4 0-16,-7 6 0 16,-11 8 0-16,-4 9 0 15,-5 10 0-15,0 7 0 0,0 7 0 16,9 6 0-16,8 0 0 15,20 0 0-15,15-9 0 16,21-5 0-16,19-10-5 16,20-5-4-16,5-23-6 15,24 7-4-15,-12-25-4 16,16 10-6-16,-21-22-1 15,4 9-2-15,-21-12-4 16,-4 2 6-16,-12 4 5 16</inkml:trace>
  <inkml:trace contextRef="#ctx0" brushRef="#br0" timeOffset="60075.4362">22554 6047 13 0,'-2'-31'25'0,"2"31"3"16,-10-22 5-16,10 22 5 15,-32 14 2-15,14 9-2 16,-13-7-12-16,0 18-22 0,5 0-1 16,2 5 0-16,1 1 1 15,4-4-4-15,4-4 0 16,6-6 0-16,1-7 0 15,7-9 0-15,1-10 0 16,9-7 0-16,3-9 0 16,5-6 0-16,-1-5 0 15,3-3 0-15,2-2 0 16,-2 2 0-16,-4 3 0 15,-1 6 0-15,-3 5 0 16,-6 5 0-16,-5 11 0 16,0 0 0-16,7 13 0 15,-7 1 0-15,-2 3 0 16,4 2 0-16,1 0 0 0,5-4 0 15,3-5 0-15,5-4 0 16,4-7 0-16,7-8 0 16,3-5 0-16,5-4 0 15,4-8 0-15,-1-4 0 16,2 0 0-16,-1-2 0 15,-2 3 0-15,-2 3 0 16,-7 6 0-16,-4 7 0 16,-8 11 0-16,-5 9 0 15,-10 13 0-15,-2 10 0 16,-7 6 0-16,-5 6 0 15,3 3 0-15,-3-4 0 16,11 2 0-16,0-16-10 16,22 3-5-16,-4-26-4 15,31 10-2-15,-10-28-6 0,31 14-2 16,-14-23-1-16,22 9-1 15,-14-6 3-15,-1 1 3 16</inkml:trace>
  <inkml:trace contextRef="#ctx0" brushRef="#br0" timeOffset="60203.4435">23401 6172 17 0,'30'10'25'0,"-30"-10"4"15,-10 18 5-15,-20-13 1 16,7 19 4-16,-12-16 1 15,11 7-4-15,2-10-38 16,4-10-11-16,18 5-9 16,0 0-8-16,24-9-7 15,-13-6-6-15,10 4 0 16,-2-8 1-16</inkml:trace>
  <inkml:trace contextRef="#ctx0" brushRef="#br0" timeOffset="61125.4962">1544 7494 83 0,'0'0'39'0,"0"0"-1"15,8 19 0-15,-17 4-17 16,5 26-15-16,-7 9-3 0,4 14 1 16,-6 11-3-16,2 5 0 15,-1 2 0-15,2 0-1 16,5-9-2-16,1-12-1 15,9-11-2-15,-1-22-6 16,21-6-12-16,-11-29-10 16,10-4-5-16,-7-20-1 15,5-4 1-15</inkml:trace>
  <inkml:trace contextRef="#ctx0" brushRef="#br0" timeOffset="61834.5368">1219 7660 103 0,'-17'-17'38'15,"17"17"2"-15,14-24-1 16,22 9-29-16,8-7-6 16,17-3-1-16,8-4 0 15,15 1 0-15,1 0 0 16,1 6-1-16,-4 5 0 15,-12 8 0-15,-7 8-1 16,-10 9 1-16,-12 10-2 16,-15 12 0-16,-10 12 0 15,-8 9 0-15,-8 7 0 16,-4 8 0-16,-6 4 0 15,-2 3 0-15,-3-3 0 16,2-5 0-16,4-8 0 0,1-11 0 16,6-12 0-16,6-10 0 15,10-13 0-15,6-19 0 16,10-13 0-16,6-7 0 15,6-7 0-15,3-5 0 16,-1 0 0-16,0 3 0 16,-7 6 0-16,-7 15 0 15,-7 11 0-15,-5 13 0 16,-8 11 0-16,-7 14 0 15,-4 9 0-15,-1 2 0 16,1 4 0-16,2-4 0 16,9-2-7-16,4-15-6 15,23-2-4-15,-4-27-3 16,24 4-3-16,-12-30-5 0,25 8 0 15,-11-25-2-15,9 6 1 16,-13-9 2-16,-11 2 4 16,-2 6 29-16,-32-3 14 15,17 24 4-15,-34-9 5 16,7 28 3-16,-18-8 1 15,4 24 6-15,-12-3-1 16,9 24-24-16,4-2-12 16,-4 7 0-16,6-1-1 15,7 4-1-15,2-2-1 16,7-3-3-16,9-3-1 15,1-17-7-15,13 3-6 16,-13-24-9-16,16 5-6 16,-12-20-3-16,10-2-2 15,-13-19 0-15</inkml:trace>
  <inkml:trace contextRef="#ctx0" brushRef="#br0" timeOffset="61937.5427">2932 7691 47 0,'-19'-40'30'15,"9"14"-6"-15,-2 5-21 16,13 8-16-16,13 17 1 15,3 5-16-15</inkml:trace>
  <inkml:trace contextRef="#ctx0" brushRef="#br0" timeOffset="62302.5636">3620 7675 118 0,'-35'3'39'15,"-1"15"0"-15,-18-9-8 16,6 14-24-16,-1-2-2 15,12 6-1-15,7-3-1 16,16 0-1-16,16-3 0 16,16-5-1-16,18-6 0 15,10-3-1-15,9-4 0 16,0 1 0-16,1 1 1 15,-7 3-1-15,-11 6 0 16,-15 9 2-16,-17 6-2 16,-13 8 0-16,-15 1 0 15,-6 3 0-15,-6-1 0 16,0-3-3-16,0-4 0 0,4-14-4 15,17 2-7-15,-2-22-5 16,15 1-6-16,0 0-6 16,34-16-3-16,-18-12-4 15,15 2 0-15,-1-9 2 16</inkml:trace>
  <inkml:trace contextRef="#ctx0" brushRef="#br0" timeOffset="62741.5887">5017 7806 108 0,'0'-28'38'16,"9"13"2"-16,-14-2-2 15,5 17-33-15,0 0-3 16,-15 14 0-16,1 11-2 0,2 9 1 16,-5 11 0-16,1 6-2 15,1 5-1-15,4-8-3 16,8 3-5-16,-1-25-13 15,18-3-15-15,-14-23-2 16,28-2 1-16,-9-23 1 16</inkml:trace>
  <inkml:trace contextRef="#ctx0" brushRef="#br0" timeOffset="62890.5972">4881 7602 104 0,'-38'-18'38'15,"0"1"1"-15,13 12-5 0,12 4-31 16,13 1-25-16,18-7-16 15,17 2 1-15,22 7-3 16,3-7 2-16</inkml:trace>
  <inkml:trace contextRef="#ctx0" brushRef="#br0" timeOffset="63242.6173">5559 7613 89 0,'-8'14'38'0,"-20"-11"0"15,2 10 1-15,-16-11-21 16,1 13-14-16,-1 2 0 15,8 3-2-15,2 3 1 16,11-1-1-16,9 1 0 0,13-2-1 16,14-6 0-16,13-2 0 15,12-5 0-15,8 0-1 16,2-2 1-16,2 3 0 15,-4 2-1-15,-5 4 1 16,-10 6-1-16,-17 6 1 16,-13 4-1-16,-11 5 0 15,-8-2 0-15,-7-3-1 16,0-2 0-16,1-8-1 15,4-5-1-15,7-11-3 16,11-5-5-16,6-17-9 16,18 7-6-16,-14-20-6 15,22 6-3-15,-12-10-5 16,9 3 1-16</inkml:trace>
  <inkml:trace contextRef="#ctx0" brushRef="#br0" timeOffset="63947.6576">6951 7600 107 0,'-7'-11'37'0,"3"21"1"15,-21-3-8-15,5 16-26 16,0 3 0-16,4 8-2 16,-1 2 0-16,3 4 1 15,5-3-2-15,7 1 1 16,7-7 0-16,5-5-1 15,11-9 1-15,9-8-2 0,5-9 1 16,6-8-1-16,0-6 1 16,1-6-1-16,-8-3 0 15,1-3 0-15,-8 3 0 16,-9 2 0-16,-8 4 0 15,-2 7 0-15,-8 10 0 16,0 0 0-16,-4 11 0 16,3 8 1-16,-2 6-1 15,3 4 1-15,4 4-1 16,5 1 0-16,5-3 1 15,3-5-1-15,5-5 1 16,5-8 0-16,2-9 0 16,3-9 1-16,-3-14-1 15,-4-6 0-15,-1-13 0 16,-2-6-1-16,-4-8-1 15,-9-4-3-15,6 0-2 0,-9-5-6 16,15 13-5-16,-14-13-6 16,18 21-6-16,-10-14-2 15,22 16-1-15,-8-3-4 16,12 4 1-16</inkml:trace>
  <inkml:trace contextRef="#ctx0" brushRef="#br0" timeOffset="64828.708">8008 7115 101 0,'12'8'39'15,"-22"7"1"-15,1 22-2 16,-14-5-23-16,4 19-11 0,-8 3 0 16,5 10-1-16,-1 4-1 15,6 3 0-15,0 2 0 16,5-8 0-16,5-3-1 15,5-5 1-15,5-8-2 16,4-10 0-16,8-15 0 16,3-11 0-16,8-14 0 15,5-13 0-15,1-7 0 16,0-6 0-16,2-6 0 15,-5 0 0-15,-1-2 0 16,-10 8 0-16,-3 3 0 16,-8 9 0-16,-7 15 0 15,0 0 0-15,10 11 0 16,-12 9 0-16,2 8-2 15,0 1 1-15,4 4-1 0,0-3 0 16,6 0-1-16,7-11-1 16,7-4-2-16,5-15-1 15,9-1-4-15,-5-20-4 16,18 8-4-16,-19-25-5 15,18 14-1-15,-20-18-3 16,8 11 18-16,-10 2 11 16,-9-2 5-16,2 17 7 15,-21-9 5-15,12 28 4 16,-23-10 6-16,15 30 3 15,-17-6-17-15,6 17-8 16,-3 4-3-16,3 8 0 16,-1 2-1-16,5 7 0 15,3-6-2-15,2-4 0 0,4-8 0 16,3-8 0-16,4-7-1 15,3-12 0-15,5-12 1 16,2-13 0-16,1-4 0 16,1-4 0-16,3-4 0 15,2-4 0-15,-3 0 0 16,2 0 0-16,-4 4 0 15,0 1-1-15,-3 0 1 16,-2 4 0-16,-4 3 0 16,-3 4 1-16,-4 6-1 15,-9 7 1-15,9 10-1 16,-10 10 1-16,-5 8-1 15,-4 11 1-15,-5 10-2 16,-1 8 1-16,-10 10 1 0,-3 9-1 16,-5 6 0-16,-5 4 0 15,-3 0 1-15,1-8-1 16,-1-10 0-16,2-9-1 15,5-14-2-15,1-22-1 16,10-14-4-16,-1-23-2 16,11-1-4-16,-12-27-4 15,15 6-3-15,-21-24-3 16,17 10-4-16,-13-12-1 15,13 8-3-15,1 4 0 16</inkml:trace>
  <inkml:trace contextRef="#ctx0" brushRef="#br0" timeOffset="65540.7487">10263 7179 88 0,'0'0'37'0,"0"0"-1"15,0 0 2-15,-9 19-21 16,0 13-15-16,-6 13 0 15,-4 13-1-15,0 11 0 16,-1 9-1-16,0 2 1 16,5-3-1-16,9-5-1 15,5-10 0-15,10-10-4 0,6-21-1 16,22-4-12-16,-7-26-16 15,19-5-3-15,-4-16-1 16,9-6 2-16</inkml:trace>
  <inkml:trace contextRef="#ctx0" brushRef="#br0" timeOffset="65729.7596">10607 7589 80 0,'-1'-14'37'0,"1"14"-1"16,-16 18 2-16,5 16-27 16,-9 2-3-16,7 11-2 15,-2 4-2-15,8 3 0 16,2-2-2-16,9-5-2 15,6-10-1-15,9-12-1 16,8-7-6-16,-3-28-12 0,20 1-11 16,-12-22-7-16,11-9 0 15,-10-19 0-15</inkml:trace>
  <inkml:trace contextRef="#ctx0" brushRef="#br0" timeOffset="65873.7677">10699 7266 116 0,'-33'-15'38'16,"17"16"1"-16,16-1-6 15,8 19-37-15,27 4-17 16,0-13-16-16,26 11-1 16,3-4-1-16,10 6-1 15</inkml:trace>
  <inkml:trace contextRef="#ctx0" brushRef="#br0" timeOffset="66376.7964">11379 7553 111 0,'-14'-2'36'16,"-9"-11"2"-16,8 10-10 15,-10-7-25-15,1 7 0 16,-3 5 1-16,-1 13-1 16,-6 8 1-16,2 15-1 15,-1 4 0-15,4 9 0 16,5-2-1-16,10 0 0 15,9-11-1-15,13-11 0 16,15-15 0-16,12-18 0 0,15-16-1 16,8-9 0-1,0-9 1-15,3-5-1 0,-6-1 0 16,-7 3 0-16,-10 8 0 15,-11 10 0-15,-17 16 0 16,-10 9 0-16,-23 37 0 16,-10 11 0-16,-12 19-1 15,-9 18 1-15,-12 13 0 16,0 12 0-16,1 2 0 15,4 0 0-15,11-13-1 16,12-13 1-16,15-15 1 16,19-23-1-16,18-20 0 15,14-24 0-15,16-21-1 16,12-19-1-16,12-12-1 15,5-16-1-15,5-2-3 0,-8-14-3 16,11 11-6-16,-22-17-4 16,15 27-5-16,-25-15-3 15,10 21-2-15,-18-6-3 16,5 15-1-16,-4 6 4 15</inkml:trace>
  <inkml:trace contextRef="#ctx0" brushRef="#br0" timeOffset="66810.8214">12164 7528 105 0,'-21'-14'39'0,"21"14"1"15,-29 17-2-15,19 13-30 0,-16 4-4 16,6 11-1-16,-4 5-1 15,2 6 0-15,4-1 0 16,5-5-1-16,11-7 0 16,10-13-1-16,12-12 0 15,14-16 0-15,9-12 0 16,9-12 0-16,4-11 0 15,2-6 0-15,-5-6 0 16,-4 0 0-16,-8 3 0 16,-8 5 0-16,-12 8 0 15,-9 12 0-15,-12 17 0 16,0 0 0-16,-8 38 0 15,-7 0 0-15,0 10 0 16,-2 6 0-16,2 3-1 16,6-2-1-16,6-4-1 0,8-16-3 15,15-8-4-15,-1-22-5 16,26 1-5-16,-7-28-5 15,24 4-3-15,-13-25-2 16,18 2-3-16,-8-12-1 16,4-1 4-16</inkml:trace>
  <inkml:trace contextRef="#ctx0" brushRef="#br0" timeOffset="66976.8309">13012 7598 99 0,'0'0'39'16,"-16"21"1"-16,-2 11 0 16,-12-5-25-16,7 14-12 15,-7 2 0-15,8-2-2 0,6-1-1 16,4-8-3-1,13-4-3-15,-1-28-6 0,31 19-7 16,-18-34-8-16,27 5-7 16,-14-24-5-16,13 1-1 15,-9-17 3-15</inkml:trace>
  <inkml:trace contextRef="#ctx0" brushRef="#br0" timeOffset="67089.8374">13029 7366 70 0,'-24'-27'36'15,"7"13"-4"-15,3 11-7 16,14 3-28-16,2 18-30 15,6-4-1-15,18 6-3 16</inkml:trace>
  <inkml:trace contextRef="#ctx0" brushRef="#br0" timeOffset="67796.8778">13606 7557 107 0,'-32'6'40'0,"-3"13"0"15,-24-11-7-15,13 12-26 16,-15 6-1-16,9 10-2 15,3 3 0-15,10 3-2 16,12-2 0-16,16-5 0 16,19-8-1-16,15-8-1 15,13-16 1-15,13-13-1 16,11-17 1-16,11-10-1 15,1-11 0-15,4-13 1 0,-8-5-1 16,1-5 1-16,-7-4 0 16,-4 0 1-16,-7 9-2 15,-10 9 0-15,-11 18 0 16,-9 17 0-16,-21 22 0 15,-1 20 0-15,-25 21-2 16,-7 17-1-16,-2 12-1 16,-8 3-1-16,15 3-3 15,4-16-5-15,25 1-3 16,2-32-2-16,38 5-6 15,1-37-3-15,31 4-1 16,-11-29-2-16,18 0-1 16,-12-10 4-16,-2 3 18 15,-11 1 17-15,-21-10 10 0,-3 24 6 16,-31-11 4-16,0 31 3 15,-25-13 5-15,5 20 2 16,-20-4-15-16,14 19-13 16,-6-1-5-16,9 6-1 15,7 1-2-15,6 0 0 16,14-2-1-16,8-3 0 15,9-3-1-15,3-4 1 16,4-3 0-16,-4 1-1 16,-4 0 1-16,-3 0 0 15,-11 1-1-15,-8 6 1 16,-7 0-1-16,-4 0 0 15,-5 1 0-15,1-1-1 16,2-4-1-16,-1-6-2 16,6 0-5-16,-1-15-5 0,11 4-5 15,-12-14-4-15,12 14-5 16,-6-41-3-16,12 18-4 15,-11-18-3-15,10-5 4 16</inkml:trace>
  <inkml:trace contextRef="#ctx0" brushRef="#br0" timeOffset="68336.9087">16024 7107 69 0,'22'-44'38'0,"-16"-7"-3"16,-10 9 2-16,-19-8-16 15,-1 19-14-15,-20 9-1 16,-4 21 0-16,-11 15-1 16,-6 24 0-16,-5 17-2 15,-1 23 0-15,-4 12-1 16,2 15-1-16,1 5 0 15,9 3-1-15,10-7-1 16,16-8-1-16,15-13-2 16,12-19-1-16,18-8-7 15,0-33-7-15,24 2-7 16,-16-31-6-16,11 2-6 15,-14-18-1-15,-4 1 3 0</inkml:trace>
  <inkml:trace contextRef="#ctx0" brushRef="#br0" timeOffset="68509.9184">15074 7711 99 0,'-32'0'39'0,"19"9"1"16,13-9-1-16,22-3-28 16,20-10-9-16,20-6-2 15,24-9-3-15,8-11-3 16,24 3-8-16,-6-21-11 15,20 10-9-15,-15-14-4 16,3 6-1-16,-17-10 3 16</inkml:trace>
  <inkml:trace contextRef="#ctx0" brushRef="#br0" timeOffset="68712.9301">16364 6792 105 0,'-42'66'40'0,"-26"13"0"15,-1 22-2-15,-12 5-26 16,6 7-11-16,4 1 0 15,15-6-2-15,18-11-1 16,15-14-3-16,30-14-1 16,17-24-9-16,36-1-10 15,-2-35-7-15,21-5-6 16,-6-23 0-16,12-6 2 15</inkml:trace>
  <inkml:trace contextRef="#ctx0" brushRef="#br0" timeOffset="69561.9788">16455 7527 91 0,'-31'-15'39'0,"-1"19"-1"16,-15 3 2-16,5 19-17 15,-10-1-17-15,10 8-3 16,9 1 0-16,8 4-1 16,11-2-1-16,12-2 1 15,13-6-1-15,15-7 0 16,10-10 0-16,12-10 0 15,4-10-1-15,4-11 1 16,0-10-1-16,2-8-1 16,-9-5 0-16,-6-8-1 15,-8 0 0-15,-7-3-1 16,-3 1-1-16,-7 6 2 15,-4 6-1-15,-8 10 2 0,-4 8 0 16,-5 13 1-16,3 10 1 16,-19 11 1-16,5 10 0 15,0 4 0-15,3 3 0 16,3 0 0-16,12-1 0 15,9-6 0-15,14-8-1 16,10-6 0-16,9-10 0 16,8-2 0-16,3-6 0 15,-2-3 1-15,-4-1-2 16,-11-1 0-16,-7 5 0 15,-11 4 0-15,-22 7 0 16,0 0 0-16,0 15 0 16,-15 6 0-16,-4 4 0 0,-3 8 0 15,0 4 0-15,3 6 0 16,6 0 0-16,4-1 0 15,12-5 0-15,5-5 0 16,10-10 0-16,6-8 0 16,8-10 0-16,4-11 0 15,1-9 0-15,2-9 0 16,0-5 0-16,-8-3 0 15,-1-2 0-15,-4 4 0 16,-6 5 0-16,-3 7 0 16,-6 10 0-16,-11 9 0 15,11 14 0-15,-8 10 0 16,1 6 0-16,0 8 0 15,1 1 0-15,6 2 0 0,3-6 0 16,8-6 0 0,4-9 0-16,4-13 0 0,4-11 0 15,-1-7 0-15,4-13 0 16,-6-9 0-16,-2-4 0 15,-8-3 0-15,-5-1 0 16,-5 1 0-16,-5 5 0 16,-5 0 0-16,-2 6 0 15,-2 6 0-15,7 8 0 16,-5-2-11-16,16 14-4 15,-12-9-3-15,23 18-3 16,-9-17-3-16,28 20-4 16,-15-15-1-16,27 15 1 15,-9-8 3-15,8 6 2 0,2 7 0 16</inkml:trace>
  <inkml:trace contextRef="#ctx0" brushRef="#br0" timeOffset="69711.9871">18144 7652 138 0,'-23'11'43'0,"13"1"-2"16,-5-14-8-16,1-5-33 15,14 7-10-15,5-24-9 16,5 24-7-16,-16-20-8 16,6 20-4-16,0 0-7 15,0-10 3-15,0 10 3 16</inkml:trace>
  <inkml:trace contextRef="#ctx0" brushRef="#br1" timeOffset="76521.3768">13319 9070 40 0,'0'0'27'0,"0"0"1"16,0 0-1-16,2 10-23 15,-4 0 0-15,7 10 0 16,-6 9 0-16,4 11 1 15,-5 5-2-15,4 9 1 16,-5 4-1-16,1 6 1 16,-1 3-1-16,1 3 0 0,-1-1-1 15,3 3 0-15,3 4-1 16,0 3 2-16,3 4-3 15,1 5 1-15,-1 3-3 16,3 6 4-16,-1-2 0 16,2 3 1-16,-4-2-2 15,2 3 2-15,-1-4-2 16,1 2 1-16,2-6 2 15,-3 1-5-15,-1 2 1 16,3 2-1-16,-4 0 1 16,1 0 0-16,-2-3 1 15,-1 5 2-15,-1 0-2 16,2-1 0-16,-4-3 1 15,2 6-2-15,1-5 2 0,-1 1-2 16,1-3 1-16,4 0-2 16,0-2 2-16,3 1-1 15,-4-1 0-15,3 3 0 16,0 0 0-16,-3 2 0 15,1 3 0-15,-2 1 0 16,0 2-1-16,0 0 1 16,-1 2 0-16,1-2 0 15,0-2 0-15,-2-2 0 16,1 2 0-16,-1 0-1 15,0-1 0-15,-1-4 0 16,-1 1 1-16,1-1-1 16,-1-2 0-16,-1 0 0 15,0-4 1-15,0 0-1 16,-1-2 0-16,0-2 0 0,0-4 0 15,-2-1 0-15,1 1 0 16,0 0 0-16,-2-1 1 16,2 2 1-16,-6 0-1 15,4 2-1-15,-1 3 1 16,-3-1-1-16,2-1 1 15,-4 0-1-15,2-1 1 16,-1 0-1-16,0-1 1 16,0-2-1-16,2-3 1 15,-3 0 0-15,5-3 0 16,-4 0 0-16,3-3 0 15,0-4 0-15,1-4 0 16,2 0 1-16,-1-1-1 16,1-3 0-16,-2 1 0 0,3-5 0 15,-2-1-1-15,1-1 2 16,-2 0-1-16,3-1 0 15,1-2 1-15,-2-4-1 16,3 1 1-16,3-2 0 16,-1-1-1-16,-1-1 1 15,3 1-1-15,0-5 1 16,0 2-1-16,-2-2 0 15,1-3 0-15,-3-37 0 16,0 0 0-16,10 57 0 16,-10-57 0-16,0 0 0 15,15 60 0-15,-15-60-1 16,0 0 2-16,22 56-1 15,-22-56 2-15,0 0-1 16,32 56 0-16,-32-56 1 0,0 0-1 16,44 50 0-16,-44-50-1 15,0 0 0-15,57 50 0 16,-57-50-2-16,0 0 1 15,68 40 1-15,-68-40 1 16,50 26-3-16,-50-26 2 16,56 20 0-16,-56-20 0 15,62 21 2-15,-62-21-3 16,66 15 1-16,-66-15 0 15,71 13-1-15,-71-13 1 16,78 9 1-16,-78-9-1 16,88 12-1-16,-42-10 1 15,3 2-2-15,2 0 2 16,2 1 2-16,4-2-2 0,-2 0-1 15,6 1 1-15,0-1-1 16,5-1 1-16,1 0 0 16,4 1 0-16,-1-3-2 15,3 3 2-15,3-3-2 16,0 0 3-16,2-3 0 15,2 3-1-15,1-2 2 16,3 0-2-16,2-2 0 16,-2 1-1-16,4-1 2 15,0 0-2-15,1 1-1 16,-2 0 3-16,2-1-4 15,1 2 4-15,2 0 0 16,-2 0-1-16,0-1 2 16,0 1-2-16,0 1 2 0,-1 0-2 15,0-1 3-15,1 0-4 16,-1 1 1-16,-1 0 0 15,1 0-1-15,1-2 1 16,-2 0 0-16,3 1 0 16,-4-2-2-16,1 2 3 15,0-2 0-15,0 2 0 16,-2 0 1-16,0 0-3 15,1-1 2-15,-1 0-1 16,-3 0 2-16,3 1-2 16,-2-1 0-16,0 0 0 15,-2 0 0-15,2-1 0 16,-1 1-2-16,-2 1 3 0,0-1-1 15,-1 0 1-15,-2 2-1 16,1-2 0-16,-2 1 1 16,0 1-1-16,-2-1 0 15,0 1 0-15,-2-2 0 16,-2 3 0-16,-3 0 0 15,-1-1 0-15,0 1-2 16,-1-1 2-16,-3 1 0 16,1-1 0-16,0 1 0 15,2-1 0-15,-3-2-2 16,1 2 2-16,-2-1 1 15,0 1-1-15,-2 0 2 16,2-2-2-16,-2 2 0 16,0-2 0-16,-1 0-1 0,3-1 1 15,-1-2 0-15,-1 0-1 16,2-1 0-16,-2-3 0 15,-1-3 0-15,-1 3-1 16,39-18 3-16,6-5-2 16,-7-7 1-16,-11-3 0 15,-6-9 0-15,-17-2 0 16,-9 3 0-16,-14-1 0 15,-4 6 0-15,-2-11 1 16,1-1-2-16,1-8 0 16,-1 0 1-16,1-7-1 15,0 0 0-15,1-3 0 16,-3-3 0-16,0 1 1 15,-4 0-1-15,-3-3 2 16,-6-2-2-16,0-1 1 0,-3 0 2 16,-4-4-2-16,-2-4 1 15,1 0-1-15,-4 0 1 16,0-1 0-16,0 0 0 15,-2 0-1-15,-1 1 0 16,-1 2 0-16,-2 1 1 16,2-2-2-16,-4 0 2 15,0 4-1-15,-1 0 0 16,-1 0 1-16,-2-3-2 15,3 0 3-15,-2 0-1 16,-1-2 0-16,2 0 1 16,-2-4-1-16,2-1 0 15,1-2 0-15,-1 0 2 0,0 0-2 16,0-3 0-16,1 3 0 15,0-5-1-15,-2 4 1 16,2-2 0-16,0 0 0 16,1-2 0-16,0-2-1 15,0 1 1-15,0-2 0 16,0 1-1-16,0 1 1 15,0-1-1-15,1 1 0 16,-3 2 1-16,-1 0-1 16,-1 5 0-16,-4-1 1 15,0 3-1-15,-3 4 1 16,-1 0-1-16,-3 2 0 15,1 2 1-15,-5 4-1 16,2 0 0-16,2 1 0 0,-5-1 1 16,3 1-2-16,2 2 2 15,0 2-1-15,1-3-1 16,0 2 2-16,1 3 1 15,1 0-1-15,2 0 1 16,1 1-1-16,1-1 1 16,-2-1-1-16,1-1 2 15,4-1-1-15,4-1-2 16,1-2 1-16,6-1-1 15,5-2 2-15,4-1-3 16,10-4 3-16,4-3-3 16,5 1 1-16,5-3-1 15,5-2 0-15,7-5 0 16,3 0 1-16,6 0-1 0,1 3 1 15,4 4-1-15,2 5 0 16,1 4 0-16,-2 15 0 16,-4 11 1-16,-8 12-2 15,-3 10 2-15,-6 10-2 16,-2 6 1-16,-1 8 1 15,0 2 1-15,2 4-1 16,2 0 0-16,3 1-1 16,0-5-1-16,1 10-9 15,-17-15-16-15,1 15-9 16,-21-9-1-16,-13 12-2 15,-6-11 0-15</inkml:trace>
  <inkml:trace contextRef="#ctx0" brushRef="#br2" timeOffset="80870.6256">14240 16527 34 0,'0'-20'32'0,"-7"2"1"15,7 18-9-15,-23-19-17 16,9 19 0-16,-13-7 0 15,8 11-1-15,-7-3-1 16,3 11 0-16,-5-2 0 16,4 11 1-16,-2 8-3 15,2 11 0-15,-1 7 0 16,3 9-1-16,1 12 0 15,3 5 0-15,8 4-1 16,6-4 0-16,14 1 0 0,9-8 0 16,11-8 0-16,16-15 0 15,10-16 0-15,14-17-1 16,6-20 0-16,8-17 0 15,-2-29 0-15,-3-15-1 16,-5-18 1-16,-10-8-1 16,-18-7 1-16,-17 2-1 15,-19 3 0-15,-20 12 0 16,-18 14-1-16,-19 14 1 15,-10 20-2-15,-14 11 1 16,4 19-3-16,-1 7-6 16,21 27-24-16,1-6-2 15,21 13-1-15,14-6 1 16</inkml:trace>
  <inkml:trace contextRef="#ctx0" brushRef="#br2" timeOffset="81758.6764">15113 14812 47 0,'-2'-18'33'16,"2"5"4"-16,-15-3-8 16,15 16-19-16,-27-12-4 15,5 18 3-15,-11 1-4 0,0 13-2 16,-5 0 1-16,2 17-3 15,-1 6 2-15,2 13-2 16,3 10 1-16,8 10-1 16,6 5 0-16,10 7 2 15,7-3-2-15,11-3-1 16,14-15 0-16,11-13 0 15,19-23 0-15,12-23 0 16,11-23 1-16,8-24-1 16,3-19 1-16,-1-11 0 15,-6-8 0-15,-15-3 0 16,-16 3 0-16,-20 6-1 15,-21 9 0-15,-16 11 0 16,-21 9 0-16,-16 7 0 0,-11 7-1 16,-7 6 0-16,-1 2-1 15,4 2 0-15,16 12-6 16,1-7-20-16,42 13-9 15,0 0-1-15,22 24-2 16</inkml:trace>
  <inkml:trace contextRef="#ctx0" brushRef="#br2" timeOffset="82682.7292">16417 16152 50 0,'-21'-21'38'15,"-19"1"-3"-15,3 21 1 16,-16 0-30-16,4 21-1 15,-3 4 0-15,4 18-2 16,-3 8 1-16,9 13-2 16,11 7 1-16,7 7-2 15,16-1 2-15,13-2-3 16,14-4 1-16,14-4 0 0,11-15 0 15,13-11 0-15,8-20-1 16,2-15 0-16,4-18 1 16,0-13-1-16,-2-25 0 15,-10-14 0-15,-7-13 0 16,-10-10 1-16,-16-4-1 15,-9-4 0-15,-17 3-1 16,-14 0 1-16,-8 14-2 16,-10 8 1-16,-1 20-3 15,-8 7-5-15,16 39-19 16,-16 2-9-16,16 33-1 15,-7 5 0-15</inkml:trace>
  <inkml:trace contextRef="#ctx0" brushRef="#br2" timeOffset="83658.7851">17492 14908 57 0,'-18'-9'35'0,"-7"-9"0"16,7 9-3-16,-11-8-28 15,2 5 1-15,-6 3 0 16,3 10-1-16,-9 7-1 16,-2 14 0-16,-6 12 0 15,-3 12 0-15,-1 11 0 16,1 14 0-16,4 5-2 15,10 9 2-15,10 2-1 16,21-2-2-16,13-5 1 16,21-11-1-16,19-14 1 15,22-19-2-15,17-25 2 0,11-26-2 16,11-28 1-1,-4-23 1-15,1-21-1 0,-11-14 1 16,-14-5-1-16,-24-3 1 16,-25 8 0-16,-20 11 0 15,-27 16-2-15,-21 14 0 16,-18 26-2-16,-20 13-2 15,-7 24-3-15,-15 3-17 16,8 33-11-16,-9-2-2 16,11 17-2-16,-3-2 1 15</inkml:trace>
  <inkml:trace contextRef="#ctx0" brushRef="#br2" timeOffset="84312.8225">14505 13673 59 0,'8'-20'37'16,"-17"0"-1"-16,0 16 0 15,-21 2-25-15,-2 13-5 16,-7 3 0-16,0 14-1 15,-8 6 0-15,8 10-2 16,1 8-1-16,10 12 2 16,12 2-3-16,11 2 0 15,15-2 0-15,22-6-1 0,14-15 1 16,18-15-1-16,10-21 1 15,12-24-3-15,2-23 3 16,0-18 0-16,-6-19 0 16,-15-9-1-16,-18-7 1 15,-18-1-2-15,-17 7 1 16,-21 10 0-16,-17 9-1 15,-12 11 0-15,-8 14 0 16,-6 12-1-16,2 15 0 16,3 8-3-16,16 22-5 15,0-2-19-15,26 23-8 16,6-2-2-16,28 12 0 15</inkml:trace>
  <inkml:trace contextRef="#ctx0" brushRef="#br2" timeOffset="84813.8511">16305 13927 85 0,'-4'-42'38'0,"-15"-1"0"16,2 26-9-16,-12 0-25 16,-2 11 0-16,-8 14-1 15,-3 20 2-15,-6 12-3 16,4 17 0-16,-1 12 0 15,9 13 0-15,6 5-1 16,14 7 0-16,14-8 0 16,20-12-1-16,14-15 1 15,20-22-1-15,14-28 1 16,10-25-1-16,8-30 1 15,4-21-1-15,-1-19 2 16,-10-7-2-16,-14-5 1 0,-15 1-2 16,-24 10 1-1,-18 6-2-15,-16 15 0 0,-22 11-2 16,-7 24-4-16,-16 4-5 15,16 37-20-15,-13 1-5 16,14 21-2-16,2 2 1 16</inkml:trace>
  <inkml:trace contextRef="#ctx0" brushRef="#br2" timeOffset="85339.8812">16198 15014 61 0,'0'0'38'0,"-20"-23"0"16,10 29 0-16,-16-2-30 16,6 11-5-16,0 12 0 15,0 12 0-15,1 7-2 0,4 9 1 16,5 5-1-16,5 0 2 15,6-3-2-15,9-6-1 16,7-16 2-16,7-13-1 16,5-18 0-16,5-19 0 15,4-21 0-15,1-14-1 16,-3-10 1-16,-4-5 0 15,-7-2 0-15,-10 2-2 16,-4 9 1-16,-11 4-2 16,-4 16-1-16,-10 6-2 15,2 15-3-15,-8-6-14 16,20 21-15-16,-11-4-1 15,11 4-3-15,19 2 3 16</inkml:trace>
  <inkml:trace contextRef="#ctx0" brushRef="#br2" timeOffset="85872.9117">17654 13668 76 0,'-16'18'37'16,"-13"0"-1"-16,11 18-4 16,-12 0-29-16,5 12 2 15,-3 7-2-15,8 9 1 16,2 3-1-16,7 3 0 15,9-8-1-15,13-1 1 16,13-17-1-16,14-14-1 16,12-23 0-16,12-22 1 15,8-23-1-15,4-21 1 0,-3-12-1 16,-10-9 0-16,-10-6 0 15,-22 0 0-15,-15 6 0 16,-22 7-1-16,-19 16-1 16,-16 17 0-16,-10 16 0 15,-7 16-1-15,5 23-2 16,0 8-4-16,21 29-13 15,3-6-18-15,20 14-1 16,11-5 1-16,22 11-2 16</inkml:trace>
  <inkml:trace contextRef="#ctx0" brushRef="#br2" timeOffset="86535.9494">17854 16247 65 0,'-16'-44'38'0,"-15"-6"-1"15,8 26-3-15,-11 2-29 16,3 22-3-16,-4 19 1 15,5 22-2-15,-3 19 1 16,8 19-1-16,4 8 1 16,8 5-1-16,9-5 1 15,9-10-1-15,19-11 2 16,9-19-1-16,15-24 0 0,13-25-1 15,11-30 0-15,10-17 0 16,0-18 0-16,-3-6 1 16,-13-12-2-16,-15 1 0 15,-16 2-1-15,-21 10 1 16,-25 16-1-16,-19 15 0 15,-15 11 0-15,-9 11-2 16,0 18-1-16,-1 3-3 16,17 23-9-16,-3-17-22 15,34 7 0-15,7-15-2 16,42-1 1-16</inkml:trace>
  <inkml:trace contextRef="#ctx0" brushRef="#br2" timeOffset="87165.9857">18811 15514 56 0,'-16'19'34'0,"8"11"-5"16,-10-14-3-16,8 15-19 15,-7-4-1-15,5 10 1 16,-2-1 0-16,4 11-2 15,-4 1 0-15,4 9 0 16,6 4-2-16,7 7 0 16,9 0-1-16,13-6-1 15,14-10-1-15,10-13 1 16,13-26 0-16,10-21-1 0,2-25 0 15,1-25 0-15,-5-23 0 16,-13-13 1-16,-14-4 0 16,-19-2-1-16,-23 10 0 15,-21 11 1-15,-16 14-1 16,-17 15 1-16,-14 23-1 15,-8 16 1-15,-1 19-1 16,8 13-2-16,13 15-2 16,8-3-12-16,34 25-22 15,7-12 0-15,29 12-2 16,11-14-1-16</inkml:trace>
  <inkml:trace contextRef="#ctx0" brushRef="#br2" timeOffset="88251.0477">19120 14643 70 0,'-7'-30'38'16,"3"14"-1"-16,-12 1-14 0,-1 18-16 15,-13 5-2-15,-3 19 0 16,-13 6 0-16,5 14-2 15,-7 9 0-15,7 11-1 16,5 1 0-16,8 7-1 16,19-5 0-16,15-4 0 15,22-13 0-15,16-8 0 16,14-19-1-16,13-14 0 15,9-18 0-15,3-19 0 16,-1-16 0-16,-9-12 0 16,-8-8 0-16,-13-7 0 15,-18 0 1-15,-18 2-1 16,-16 6 0-16,-17 4-1 15,-12 11-1-15,-15 4-1 0,-1 15-5 16,-12-5-16-16,15 24-12 16,-2-4-2-16,14 17 0 15,6-2-1-15</inkml:trace>
  <inkml:trace contextRef="#ctx0" brushRef="#br2" timeOffset="89020.0917">19834 13727 58 0,'-13'-28'37'15,"-1"11"0"-15,-18-3 1 16,3 17-15-16,-21-3-18 16,1 11-1-16,-4 6-1 15,-2 11 0-15,-2 12-1 16,1 8 0-16,7 6-1 15,8 12 1-15,11 2-1 0,12 5-1 16,17 0 1-16,15 0-1 16,14-5 0-16,15-10 0 15,12-7 0-15,11-14-1 16,3-21 1-16,1-18 0 15,-4-20 0-15,-3-15 0 16,-10-17 1-16,-10-9 0 16,-14-10 0-16,-14 1 0 15,-15 0 0-15,-8 3-2 16,-11 10 0-16,-8 6-1 15,-3 20-4-15,-9 4-4 16,16 35-17-16,-10 0-11 16,12 28 0-16,2 4-1 15,16 21-1-15</inkml:trace>
  <inkml:trace contextRef="#ctx0" brushRef="#br2" timeOffset="89578.1236">20086 14954 41 0,'-4'-32'36'16,"-12"-9"2"-16,4 18 0 15,-13-6-17-15,7 18-14 16,-11 6-2-16,0 17-2 15,-6 11 0-15,3 17 0 16,-3 10-1-16,5 10-1 16,6 6 1-16,8 5 0 15,9-3 0-15,12-2 0 16,14-12-1-16,13-10 1 0,14-16-1 15,13-18 0-15,7-18-1 16,9-16 1-16,-1-13-1 16,-4-13 0-16,-7-6 0 15,-14-7 0-15,-12 1 0 16,-18 2-1-16,-19 7-1 15,-17 3-1-15,-10 16 0 16,-15 7-3-16,1 23-4 16,-13 3-16-16,9 31-12 15,-12 6 0-15,13 27-1 16,-4 7 0-16</inkml:trace>
  <inkml:trace contextRef="#ctx0" brushRef="#br2" timeOffset="90059.1511">19469 16872 51 0,'-1'-51'27'16,"-14"-4"3"-16,8 21-6 15,-17-7-7-15,12 29-3 0,-16 5-4 16,5 21-2-16,-6 13-3 16,5 19-1-16,-4 8-2 15,9 13 1-15,-2 7-1 16,13-1 0-16,8 0 0 15,13-8 0-15,11-12-1 16,17-22 2-16,19-21-2 16,7-17 0-16,15-20-1 15,0-14 1-15,-1-15-1 16,-6-7 0-16,-12-2 0 15,-18 2-2-15,-17 5 1 16,-26 8-2-16,-17 9 0 16,-22 11-3-16,-16 15-1 15,-20 4-6-15,0 27-17 0,-25-2-8 16,2 22-1-16,-9 0 1 15</inkml:trace>
  <inkml:trace contextRef="#ctx0" brushRef="#br2" timeOffset="90532.1782">18042 17204 43 0,'-29'14'38'16,"9"11"3"-16,-10-4-4 15,9 13-13-15,-3 0-20 16,1 2-1-16,2 3-1 16,5 2 1-16,3 8-2 15,6-2 2-15,7 0-2 16,0-47 1-16,13 49-1 15,-13-49 0-15,40 38 0 16,16-11 0-16,12-15 0 16,9-14 0-16,6-18 0 15,3-11-1-15,-4-14 1 16,-7-10-1-16,-34-5 0 0,-17 0 0 15,-19 8-1-15,-18 8-1 16,-18 7 0-16,-18 12-1 16,-15 10-1-16,-10 10-3 15,0 21-6-15,-16 3-17 16,15 15-9-16,-14 0-1 15,12 11 1-15</inkml:trace>
  <inkml:trace contextRef="#ctx0" brushRef="#br2" timeOffset="91090.2101">16290 17430 62 0,'4'-12'38'16,"-4"12"-1"-16,0 0-13 16,13 0-19-16,-18 12 0 15,1 7 1-15,-5 2-2 16,0 9 0-16,-10 2-1 15,4 7 1-15,-3 0-2 16,18-39 0-16,0 0 1 0,-23 68-2 16,23-68 0-16,-6 52-1 15,6-52 2-15,8 48-3 16,-8-48 1-16,0 0 2 15,53 44-2-15,13-39 0 16,6-22 0-16,20-7 1 16,-9-21-2-16,6-10 2 15,-17-13-1-15,-12 1-2 16,-37 7 2-16,-27 24-1 15,-24 10 1-15,-18 12-1 16,-16 14-1-16,-7 9 1 16,-1 8-2-16,-3 4-1 0,13 8-3 15,7-7-6 1,38 7-14-16,8-19-11 0,38-8-2 15,21-14 0-15</inkml:trace>
  <inkml:trace contextRef="#ctx0" brushRef="#br2" timeOffset="91967.2603">15354 17136 64 0,'-8'-13'38'15,"-8"3"-6"-15,16 10-10 16,-32 1-14-16,7 7-1 16,-8 5-2-16,-4 11-1 15,-2 10-1-15,1 13 0 16,0 9 0-16,8 7 0 15,5 7-1-15,15-2 0 16,10-1 0-16,0-67-1 16,22 60 2-16,17-15-1 15,9-19-2-15,19-16 0 16,-2-19 0-16,14-15 0 15,-10-20 1-15,5-10-2 16,-18-14 0-16,-17 2-1 0,-11-1 2 16,-19 5-1-16,-11 8 0 15,-15 8-1-15,-11 10-1 16,-9 9-1-16,1 15-3 15,-5-2-9-15,23 17-9 16,-5-8-13-16,23 5-2 16,18-10 1-16</inkml:trace>
  <inkml:trace contextRef="#ctx0" brushRef="#br2" timeOffset="92701.3023">20744 16875 56 0,'0'0'38'0,"-31"-11"-1"16,17 9-2-16,-14-6-27 15,-4 7-3-15,-10 0-1 16,2 8 0-16,-11 10-1 0,3 10 0 15,1 7-1-15,4 9 1 16,6 7-1-16,10 6 0 16,13 5-1-16,14-2 1 15,18-4-2-15,13-6 1 16,11-8 0-16,9-8 0 15,10-15-1-15,6-16 0 16,3-18 0-16,-1-18 0 16,-7-12 0-16,-8-7-1 15,-9-12 1-15,-15 6-1 16,-15-5 1-16,-12 7-1 15,-14 7 1-15,-11 14-1 16,-3 7-1-16,-9 5-1 16,4 12-2-16,-2-3-7 0,19 27-16 15,-11-14-10-15,14 13-2 16,10-11 0-16</inkml:trace>
  <inkml:trace contextRef="#ctx0" brushRef="#br2" timeOffset="93259.3342">20309 15819 29 0,'-8'-16'36'0,"8"16"1"16,-25-9-1-16,9 24-13 15,-15-9-12-15,8 17-5 16,-6 5-1-16,7 14 0 16,-3 11-2-16,2 9-2 15,6 6 1-15,6 8-1 16,6-3 1-16,10-3-2 0,11-16 2 15,13-12-2-15,11-26 1 16,12-18 2-16,6-27-2 16,6-16 1-16,0-15-1 15,-3-9 0-15,-9-5-1 16,-13-1 1-16,-12 7-1 15,-13 7-2-15,-13 14 0 16,-11 10-1-16,-9 15 0 16,-7 9-2-16,5 19-4 15,-12-7-11-15,24 26-17 16,-7-8-1-16,17 13-1 15,5-9 1-15</inkml:trace>
  <inkml:trace contextRef="#ctx0" brushRef="#br2" timeOffset="93829.3667">21383 15991 53 0,'-15'-3'39'0,"-4"-12"-2"16,8 12 0-16,-14-3-26 15,12 3-8-15,-2 3 0 16,1 11 0-16,-3 10 0 16,2 16-1-16,-2 8 0 15,4 9-1-15,3 6 1 16,6 2-2-16,9-6 2 15,9-4-2-15,13-13 1 16,10-15-2-16,9-17 1 16,6-14 1-16,3-17-1 0,2-13 2 15,-9-9-2-15,-8-11 1 16,-12 0 0-16,-13 0 0 15,-15 2 0-15,-13 5 0 16,-12 6-1-16,-10 7-1 16,-4 11 1-16,-1 7-1 15,3 9-2-15,5 4-1 16,11 16-5-16,0-13-16 15,21 24-13-15,0-21-1 16,16 28-2-16,2-25 1 16</inkml:trace>
  <inkml:trace contextRef="#ctx0" brushRef="#br2" timeOffset="94716.4173">21251 14548 63 0,'-11'21'34'0,"11"-21"-11"15,-6 17 5-15,-5-8-17 16,7 14-4-16,-12 1 0 16,6 10-2-16,-11 2-1 15,-1 9 0-15,-4 0 0 16,2 6-1-16,0-9-1 15,5 0 1-15,9-10-1 16,10-8 1-16,16-13-2 0,13-14 0 16,14-12-1-16,15-14 0 15,5-9-1-15,3-8 2 16,-2-3-1-16,-9-2 1 15,-10 0 0-15,-16 9 0 16,-15 5 0-16,-22 10 0 16,-13 11 1-16,-14 10-2 15,-9 11 0-15,-7 8 0 16,1 5-1-16,3 5-1 15,12 2-1-15,12-8-3 16,19-1-2-16,4-16-14 16,38-11-14-16,-2-12-2 15,18-4 0-15,-3-20 0 0</inkml:trace>
  <inkml:trace contextRef="#ctx0" brushRef="#br2" timeOffset="95231.4468">21157 13703 79 0,'15'2'36'15,"-26"-8"-5"-15,11 6-1 16,-23 6-19-16,6 0-4 15,-7-3-1-15,3 8-1 16,-6 0-2-16,4 11-1 16,-1 5 0-16,2 11-1 15,3 10-1-15,5 6 0 16,5 8 0-16,7 3 0 15,10 0 0-15,9-5 0 16,17-12 0-16,13-14 0 16,13-19 1-16,11-18-1 15,4-20 1-15,4-18-1 16,-4-13 2-16,-10-10-1 0,-11-4 1 15,-17 0-1-15,-18 4 0 16,-20 5 0-16,-16 9-2 16,-17 11 0-16,-12 11-2 15,-13 7-1-15,-1 16-4 16,-11-7-9-16,15 20-21 15,-10-9 0-15,23 11-1 16,5-12 1-16</inkml:trace>
  <inkml:trace contextRef="#ctx0" brushRef="#br3" timeOffset="105924.0586">14977 14011 16 0,'0'0'32'15,"-15"-1"1"-15,15 1-13 16,-10-6 0-16,10 6 2 16,-5-11-2-16,5 11-10 15,-4-10-4-15,4 10-2 16,0 0 0-16,0 0-1 15,0-11-1-15,0 11-1 16,0 0 1-16,0 0-1 16,9 6 1-16,-9-6-1 15,17 9 0-15,-5-5 1 16,2 1-1-16,6-1 1 15,4 2-2-15,5 3 2 0,4 1-2 16,-2 0 1-16,1 4-1 16,0 2-1-16,-2 0 1 15,-5 1-1-15,-2 1 0 16,-4-3 0-16,-2 1 1 15,0-4-1-15,-2-2 1 16,0-3 0-16,0-2 0 16,0-1 0-16,0-2 0 15,-1 0 0-15,0 1 0 16,1 0-1-16,-5 2 1 15,1-1 0-15,-11-4 0 16,15 11 0-16,-15-11 0 16,8 10 0-16,-8-10 0 0,0 0 0 15,4 11 0-15,-4-11 0 16,0 0 0-16,0 0 0 15,0 0 0-15,0-14 0 16,0 3 1-16,0-2-1 16,-1-1 0-16,-1-4 0 15,-2 1 0-15,0 0 0 16,-5-3 0-16,-2 4 2 15,1-2-1-15,-5 3 0 16,-2-2 0-16,2 2 0 16,1 1-1-16,1 0 1 15,1 2-1-15,4-3-1 16,8 15 1-16,-9-18-1 15,9 18 1-15,3-12 0 0,-3 12 0 16,14 1 0-16,-14-1 0 16,21 14 0-16,-10-3 0 15,1 5 1-15,1 1-2 16,-2 1 1-16,2 4-1 15,-3-1 1-15,0 1-1 16,-2 0 1-16,-4 1-1 16,-1-2 0-16,-3-2 1 15,-6 3 0-15,-3-1 1 16,-6 0-1-16,-5-2 0 15,-4 0 1-15,-5-3 0 16,-5-2 0-16,0-6-1 16,-1-2 0-16,1-5 1 15,5-5-1-15,5 0 0 0,5-4-1 16,19 8-2-16,-14-19-8 15,32 19-25-15,-9-10 0 16,15 12-4-16,-3-6 1 16</inkml:trace>
  <inkml:trace contextRef="#ctx0" brushRef="#br3" timeOffset="107118.1269">15109 15642 38 0,'-9'-16'34'15,"9"16"1"-15,-6-17-3 16,6 17-24-16,-4-10-2 15,4 10 0-15,0 0-1 16,0 0-2-16,0 0 1 16,0 0-1-16,-2 10-1 15,0 2 0-15,0 0 0 16,1 9-1-16,1 1 0 15,0 8-1-15,0 6 0 16,-2 7 1-16,1 5-1 16,-2 1 0-16,1 3 0 0,-2 0 0 15,0-5 0-15,-1-1 0 16,4-11 0-16,0-5 0 15,1-10 1-15,0-3-1 16,0-17 1-16,1 11-1 16,-1-11 1-16,0 0-1 15,0 0 1-15,-16-17-1 16,4 13 1-16,1-6-1 15,-3 5 0-15,0-1 0 16,0 0 0-16,1-3 0 16,3-2 0-16,3 0 0 15,0-3 1-15,2-2-1 16,4-3 0-16,-2 0 1 0,3 2-1 15,-1 2 1-15,-3 2-1 16,4 13 1-16,0 0-1 16,0 0 1-16,-9 5-1 15,7 10 0-15,2 4 0 16,0 4 0-16,2 1 0 15,5 4 1-15,3-4-1 16,4-1 0-16,1-8 1 16,12-2-1-16,0-12 1 15,4-5-1-15,2-10 1 16,1-9-1-16,-2 0 0 15,2-10-1-15,-7 4-1 16,-6-11-5-16,4 19-18 16,-16-19-11-16,8 13-2 0,-13-9-2 15,7 9 0-15</inkml:trace>
  <inkml:trace contextRef="#ctx0" brushRef="#br3" timeOffset="108156.1862">14245 16503 38 0,'0'0'33'0,"-12"15"1"16,4-27-5-16,8 12-22 0,-1-23-1 16,11-1 0-16,-4-15-2 15,9-5 1-15,-3-10-1 16,5-2 2-16,-3-5-3 15,2 1 0-15,-7-4-1 16,2 5-1-16,-7 8 1 16,-1 7-1-16,-3 4 0 15,-3 8-1-15,1 5 1 16,0 6-1-16,-1 9 1 15,3 12-1-15,-2-16 0 16,2 16 0-16,0 0 0 16,0 0 0-16,0 0 0 15,-9 11 0-15,4 1 0 16,-3 4 1-16,-2 6-1 0,-9 3 0 15,3 5 0-15,-6 3 0 16,1 2 0-16,0-3 1 16,2-4-1-16,2-4 0 15,7-5 0-15,10-19 1 16,0 0-1-16,9-13 1 15,9-12-1-15,5-7 1 16,3-8 0-16,4-3-1 16,3 1 1-16,-2 1-1 15,-4 8 1-15,-3 5 0 16,-5 12-1-16,-5 10 1 15,-4 11-1-15,-4 9 0 16,-3 8 0-16,0 4 1 16,-1 4-2-16,1 1-1 0,8 9-7 15,-11-20-26-15,17 13-1 16,-9-18-4-16,13 3 0 15</inkml:trace>
  <inkml:trace contextRef="#ctx0" brushRef="#br3" timeOffset="109888.2853">16034 13962 30 0,'0'0'29'16,"15"-5"4"-16,-15 5-2 16,18 1-20-16,-18-1-3 0,0 0-1 15,10-1-2-15,-10 1 1 16,0 0-1-16,0 0 1 15,0 0-2-15,0 0 1 16,0 0-2-16,0 0 0 16,-14-7 0-16,14 7-2 15,-16-20 1-15,3 8-1 16,2 1 0-16,-2-2 0 15,-6 4-1-15,6 1 1 16,-7 2 0-16,1 3 0 16,1 2 0-16,-3 2-1 15,-1-1 1-15,1 1 0 16,1 0 0-16,4 0-1 15,0-2 1-15,1 0 0 0,2-3 0 16,2 0-1-16,11 4 1 16,-19-9 0-16,19 9-1 15,-18-8 1-15,18 8-1 16,-18-5 1-16,18 5-1 15,-17 0 0-15,17 0 0 16,-15 3 0-16,15-3 0 16,-11 2 0-16,11-2 0 15,0 0 1-15,0 0-1 16,0 0-1-16,-2-17 1 15,2 17 0-15,13-12 0 16,-13 12 0-16,23-13 0 16,-10 6 0-16,4 2 0 15,3 0 0-15,2 0 1 16,2 2-1-16,-1-2 0 0,4 0 0 15,-2-1 0-15,4 0 0 16,-6-2 0-16,-1 3 0 16,-4-2 0-16,-2 3-1 15,-6-1 1-15,-10 5 1 16,14-4-1-16,-14 4 0 15,0 0 0-15,0 0 0 16,-17 13 0-16,7-7 0 16,-9 1 0-16,-1 2 0 15,-3 3 0-15,-3-2 0 16,-5-1 0-16,1 0 0 15,-2 1 0-15,2-1 0 16,3-1 0-16,3-1 0 16,1 1 1-16,4-1-1 0,5 3 0 15,4 1 0-15,3 2 1 16,3 0-1-16,3 2 0 15,2 0 0-15,6 0 0 16,-1-2 1-16,3-2-2 16,2 0 1-16,-1-1-2 15,-10-10-1-15,19 25-4 16,-19-25-4-16,17 34-20 15,-20-20-5-15,11 12 0 16,-13-10-3-16</inkml:trace>
  <inkml:trace contextRef="#ctx0" brushRef="#br3" timeOffset="111009.3494">17607 14165 20 0,'-11'-1'30'0,"11"1"1"15,-14 1 1-15,14-1-15 16,-17 5-8-16,17-5-1 16,-15 7-1-16,5 4 0 15,-6-4-2-15,1 11 1 16,-10-1-2-16,-4 9 0 15,-9 1 0-15,-3 9-1 16,-7 3-1-16,-3 4 0 16,-1-2-1-16,-1-1 0 15,3-4 0-15,5-4-1 16,7-6 0-16,8-10-1 0,10-5-2 15,8-14-2 1,12 3-9-16,10-20-23 0,12 4 2 16,-2-11-3-16,9 1 2 15</inkml:trace>
  <inkml:trace contextRef="#ctx0" brushRef="#br3" timeOffset="111428.3734">17091 14409 44 0,'0'0'33'16,"2"-20"2"-16,-2 20-1 15,0-14-22-15,0 14-5 16,0 0 0-16,-6 13-3 15,-3 0 0-15,-1 7-1 16,-9 3-1-16,3 6 1 16,-7 3-2-16,1 3 1 15,0 1 0-15,2-3 0 16,0 0-1-16,9-7 0 15,5-2-1-15,12-5 1 16,8-7-1-16,9-9 0 0,12-8-2 16,6-10-5-16,21 5-27 15,-6-19-2-15,15 8-1 16,-8-10-1-16</inkml:trace>
  <inkml:trace contextRef="#ctx0" brushRef="#br3" timeOffset="112347.426">17829 14914 33 0,'0'0'32'0,"-21"11"2"15,21-11-1-15,-16 5-21 16,16-5-5-16,0 0-1 16,0 0 1-16,0 0-1 15,0 0-1-15,15-15-1 16,8 0-1-16,6-7 0 15,11-2 0-15,7-7-1 16,8-3 0-16,3-2-2 16,4 2 2-16,-6 0-2 15,-2 6 1-15,-8 6 0 16,-10 4-1-16,-8 7 0 15,-12 2-1-15,-4 6 1 16,-12 3 0-16,0 0 0 0,0 0 0 16,-9 15 0-16,9-15-1 15,-13 8 1-15,13-8 0 16,0 0 0-16,0 0 0 15,0 0 0-15,0 0 0 16,0 0 0-16,0 0 0 16,0-10 1-16,0 10-1 15,-11-13 0-15,0 9 1 16,-6-1-1-16,-5 3 1 15,-3 1 0-15,-1 1-1 16,1 0 1-16,4 1 0 16,4 0 0-16,17-1-1 15,0 0 1-15,0 0 0 16,23-9-1-16,5 4 0 0,5 2 0 15,4 0 0-15,1 6 0 16,0 2 0-16,-8 7 0 16,-11 3 0-16,-9 8 0 15,-7 3 1-15,-13 7-2 16,-7 1 0-16,-7 2 1 15,-6 1-2-15,0-4 1 16,2-4-3-16,10-1-6 16,-2-18-26-16,20-10-1 15,0 0-2-15,20-14 0 16</inkml:trace>
  <inkml:trace contextRef="#ctx0" brushRef="#br3" timeOffset="113150.4719">16162 15523 31 0,'0'0'34'0,"3"-14"1"15,-3 14 0 1,-2-14-26-16,2 14-1 0,0 0-2 16,0 0 1-16,0 0-2 15,0 0-1-15,8 13-1 16,-3-1-2-16,-2 7 1 15,3 4-2-15,-4 4 1 16,3 6-3-16,-2 4 1 16,-1-2-3-16,2 5-2 15,-8-14-7-15,9 11-22 16,-9-15-2-16,12 1 1 15,-8-23 1-15</inkml:trace>
  <inkml:trace contextRef="#ctx0" brushRef="#br3" timeOffset="113502.4919">16084 15750 29 0,'0'0'32'16,"-4"10"2"-16,5 5-1 15,-1-15-24-15,-4 29-2 16,2-14-1-16,7 10 0 15,-3-6-1-15,7 3 0 16,-4-9-1-16,6 0 0 0,2-11-1 16,6-4-1-16,0-9 0 15,2-6 0-15,0-6 0 16,0-3-2-16,0-1-1 15,-4-5-3-15,4 12-11 16,-12-12-20-16,5 11-2 16,-6-7-1-16,6 9-1 15</inkml:trace>
  <inkml:trace contextRef="#ctx0" brushRef="#br3" timeOffset="114750.5634">16442 16063 23 0,'-2'10'31'16,"2"-10"2"-16,-4 18 0 16,4-18-25-16,-3 13-1 15,3-13 0-15,0 0-1 16,0 0 1-16,0 0-2 0,0 0 0 15,6-21 0-15,-2 2-2 16,4-5 0-16,2-7-1 16,1-6-1-16,0-5 0 15,3-5-1-15,-1 0 1 16,-1-2-1-16,1-1 0 15,-4 3 1-15,-1 2-1 16,-1 2 1-16,-5 4-1 16,1 5 2-16,-3 3-2 15,-1 6 1-15,1 2-1 16,0 4 1-16,1 3 0 15,1 5-1-15,-2 11 0 16,6-16 0-16,-6 16 1 16,0 0-1-16,0 0 1 15,0 0-1-15,0 0 1 0,-5 13-1 16,5-13 0-16,-13 20 0 15,5-8 0-15,0 0 1 16,0 2-1-16,-2 5 1 16,2 1-1-16,-3 1-1 15,2 0 1-15,1-3-1 16,2 1 2-16,-1-5-3 15,7-14 2-15,0 0-1 16,0 0 0-16,5-15 3 16,6-8-3-16,1-4 2 15,3-5-1-15,2-1 2 16,1-1-2-16,1 0 1 0,2 6-1 15,-1 2 0-15,-4 7 0 16,-1 6 1-16,1 9-1 16,-5 8 0-16,-2 9 0 15,-1 5 0-15,-3 7 0 16,-4 4 1-16,4 2-2 15,-3-1-2-15,6 6-9 16,-8-15-23-16,15 3-2 16,-15-24-3-16,31 21 1 15</inkml:trace>
  <inkml:trace contextRef="#ctx0" brushRef="#br3" timeOffset="116327.6536">18088 16788 15 0,'0'0'29'16,"0"0"1"-16,0 0-7 15,-11-17-10-15,11 17-2 16,0 0-2-16,0 0-1 16,0 0-1-16,0 0-1 15,0 0-1-15,0 0 0 16,1-13 0-16,-1 13-1 15,0 0 0-15,0 0-1 16,14-4-1-16,-14 4 0 16,12 19 0-16,-5-3-1 15,3 3 0-15,-1 9 0 16,4 0-1-16,-1 2 1 0,3-2-2 15,3 0 1-15,2 0-2 16,0-6-1-16,7 2-5 16,-11-9-28-16,12 3 0 15,-9-5-3-15,4 5 3 16</inkml:trace>
  <inkml:trace contextRef="#ctx0" brushRef="#br3" timeOffset="116836.6827">18072 17057 42 0,'0'0'35'16,"0"-13"1"-16,0 13-1 15,7-12-29-15,-7 12 0 16,15-5-1-16,-2 9-2 16,-13-4 1-16,22 16-1 15,-13-3-1-15,6 2-1 16,-1 2 1-16,2 3-1 0,2-3 0 16,-1 0-1-16,3-1 1 15,3-2-1-15,2-6 1 16,1-2 0-16,0-6-1 15,3-6 1-15,-2-3 0 16,-3-5 0-16,-4-5 0 16,-7-2 0-16,-7-3-1 15,-8 1 0-15,-5-5 0 16,-8 4-1-16,-2-2 0 15,-6 1-2-15,1 1-1 16,-2 1-2-16,11 10-8 16,-6-10-23-16,19 23 1 15,-10-24-2-15,10 24 1 16</inkml:trace>
  <inkml:trace contextRef="#ctx0" brushRef="#br3" timeOffset="117890.7428">17782 17444 32 0,'0'0'30'0,"14"14"1"16,-14-14-1-16,13 11-29 15,-13-11-1-15,15 8 1 16,-15-8 0-16,14 4 1 0,-14-4 0 16,14-2 1-16,-14 2 2 15,10-3-1-15,-10 3 2 16,0 0-1-16,5-15 0 15,-5 15-1-15,-8-20 1 16,-4 5-1-16,1-2-1 16,-3-6-1-16,-1-2-1 15,-6-5 0-15,0-4-1 16,-2 2 0-16,0-5 1 15,-1 1-1-15,4 4 0 16,-1 4 1-16,3 4-1 16,6 3 1-16,0 6-1 15,4 4 1-15,8 11-1 16,-7-14 1-16,7 14-1 15,0 0 0-15,0 0 0 0,0 0 0 16,0 0 1-16,0 0-1 16,0 0 0-16,13-1 1 15,-13 1-1-15,0 0 0 16,8 10 0-16,-8-10 0 15,2 11 1-15,-2-11-1 16,-3 18 0-16,-1-8 0 16,2 3 0-16,-3 0 0 15,-2 1 1-15,3 1-2 16,-3 1 2-16,2 1-1 15,-4 2 0-15,3 0 0 16,-3-2 1-16,1 2-1 0,1-5 0 16,7-14 0-1,-10 12 0-15,10-12 0 0,-2-11 0 16,7-6 0-16,3-7 0 15,1-2 0-15,3-4 0 16,-2 0 0-16,2 2 0 16,-3 2 1-16,0 6-1 15,-2 4 0-15,-7 16 1 16,12-15-1-16,-12 15 0 15,11 4 0-15,0 2 1 16,3 4-1-16,5-1 0 16,7 0 1-16,8-3-2 15,5 0-2-15,0-9-13 16,16 7-20-16,-15-10-1 15,8 5-2-15,-16-8-1 0</inkml:trace>
  <inkml:trace contextRef="#ctx0" brushRef="#br3" timeOffset="119122.8135">16791 17531 8 0,'0'0'31'16,"-15"-2"0"-16,15 2 2 15,-18-7-19-15,18 7-5 16,0 0 0-16,-4-11-2 15,4 11-1-15,0 0 0 16,1-12-1-16,-1 12-1 16,14-5 0-16,-3 2 1 15,3-3-3-15,5-1 1 16,3-4-1-16,10-2-1 15,2-7 0-15,5-3 0 16,4-3 0-16,1 0-1 16,-2 1 0-16,-1 4 0 15,-6 2 0-15,-8 3 0 0,-6 8-1 16,-7 4 1-16,-14 4 0 15,0 0 0-15,-2 13 0 16,2-13 0-16,-18 16 0 16,8-10 0-16,10-6 0 15,-13 9 0-15,13-9 0 16,0 0 0-16,0 0 0 15,0 0 1-15,0 0-1 16,0 0-1-16,8-12 1 16,-8 12 0-16,-16-2 1 15,1 2-1-15,-5 2 0 16,-4 0 1-16,-4 1-1 15,0 0 1-15,4 0 0 0,0 1 0 16,7-2-1-16,17-2 1 16,0 0 0-16,0 0-1 15,16 1 1-15,10-2-1 16,5-1 0-16,7-2 0 15,3 1 1-15,-2 1-1 16,-1 0 0-16,0 2 0 16,-8 3 0-16,-5 5 0 15,-7 3 1-15,-8 4-1 16,-10 3 0-16,-7 3 0 15,-12 4 1-15,-5 0-1 16,-5 1-1-16,-4-4 1 16,0 0-2-16,1-6-2 15,11 2-7-15,-6-12-26 0,27-6-1 16,0-14-1-16,19-3-1 15</inkml:trace>
  <inkml:trace contextRef="#ctx0" brushRef="#br3" timeOffset="120720.9049">14945 17630 25 0,'0'0'28'0,"9"-13"-2"15,-11 0-5-15,13 6-7 16,-10-4-5-16,12 2-3 16,-13 9-2-16,19-15 0 15,-8 9-1-15,4 0 0 16,0-1 0-16,2 1 0 15,-5-1 0-15,3 3 0 16,-3-2 0-16,-1 1 0 0,-11 5 0 16,0 0 0-16,0 0 0 15,-14 6-1-15,-1 2 0 16,-3 4 0-16,-7 3-1 15,0 0 1-15,-3 1-1 16,0 1 1-16,3-3-1 16,2 0 1-16,1-6-1 15,2-1 0-15,4-4 0 16,2-1-1-16,1-4 1 15,1 0-1-15,3 1 1 16,9 1-1-16,-21-3 0 16,10 3 1-16,-2 0-1 15,0 5 0-15,-1-2 0 0,0 2 1 16,-1-4-1-16,3 4 0 15,1 1 0-15,-2-4 1 16,13-2-1-16,-15 4 0 16,15-4 0-16,0 0 0 15,-13 9 0-15,13-9 0 16,0 0 0-16,-10 10 0 15,10-10 0-15,0 0 0 16,-10 9 1-16,10-9-1 16,0 0 0-16,0 0 0 15,0 0 0-15,-12-1 0 16,12 1 0-16,0 0 0 15,-11-1 0-15,11 1 0 16,-14-1 0-16,14 1 0 16,-18-1-1-16,18 1 2 0,-17-5-2 15,17 5 1-15,-13-6 1 16,13 6-1-16,0-10-1 15,7-2 1-15,2 1 1 16,3-4-2-16,3-4 2 16,2 2-2-16,0-1 1 15,-1-1 0-15,0 4 0 16,-5 2 0-16,-1 1 1 15,-10 12-1-15,13-16 0 16,-13 16 0-16,0 0 0 16,6-11 0-16,-6 11 0 15,0 0-1-15,0 0 1 16,0 0 0-16,-12 15 1 15,4-3-1-15,-3 3 0 0,-1 3 0 16,-3 2 0-16,-4 4 0 16,1-2 0-16,-1 2 0 15,0 1 0-15,3-5 0 16,0-3 0-16,4-3 1 15,3-1-1-15,9-13 1 16,0 0-1-16,-3 15 0 16,3-15 0-16,16 6 1 15,-3-5-1-15,14 1 0 16,0-4 1-16,-27 2-2 15,0 0-1-15,71 9-8 16,-71-9-19-16,62 13-9 16,-62-13-2-16,78 10 0 0</inkml:trace>
  <inkml:trace contextRef="#ctx0" brushRef="#br3" timeOffset="122711.0187">17891 16226 33 0,'0'0'20'0,"0"0"0"16,0 0-3-16,0 0-3 15,0 0-3-15,0 0-2 16,0 0-3-16,-10 14-1 15,10-14-1-15,0 0 0 16,0 0 1-16,0 0-2 16,-2-23 1-16,5 13-2 0,0-8 1 15,6 1-1-15,-5-7 1 16,5 2-2-16,-3-4 1 15,4 1 0-15,-5 0-1 16,3 1 0-16,-2 1 0 16,2 1 0-16,-3 3 1 15,1 3-1-15,-3 2 0 16,1 2 0-16,-4 12 0 15,4-16 0-15,-4 16-1 16,0 0 1-16,0 0-1 16,0 0 0-16,0 0 1 15,0 0-1-15,0 0 0 16,0 0 0-16,0 0 0 0,0 0 0 15,0 0 0-15,0 0 0 16,11-6 0-16,-11 6 0 16,0 0 0-16,0 0 0 15,0 0 0-15,13-9 0 16,-13 9 1-16,4-10-1 15,1-1 0-15,-1 0 0 16,1-3 1-16,2-2-1 16,-1 0 0-16,2 1 1 15,-2-2-1-15,2 3 0 16,-4 1 0-16,2 1 1 15,-2 2-1-15,-4 10 0 16,7-18 0-16,-7 18 0 16,4-19 1-16,-4 19-1 0,6-17 0 15,-6 17 0-15,5-13 1 16,-5 13-1-16,0 0 0 15,0 0 1-15,0 0-1 16,0 0 1-16,-11-3-1 16,11 3 0-16,-15 9 0 15,4-1 0-15,-1 0 0 16,0 1 1-16,0 3-1 15,0-2 0-15,3 1 0 16,9-11 0-16,-19 15 0 16,19-15 0-16,-10 10 0 15,10-10 0-15,0 0 0 16,0 0-1-16,0-12 1 15,0 12 0-15,14-20 0 0,-3 5 0 16,2-1 0-16,3-3 0 16,2 1 0-16,3 3 0 15,-5 3 1-15,1 3-1 16,-3 7 0-16,0 6 0 15,-5 7 1-15,1 5-1 16,-5 5 0-16,0 3-1 16,0 6-1-16,-4-3-1 15,7 13-9-15,-16-20-19 16,16 17-4-16,-8-15-3 15,9 9 0-15</inkml:trace>
  <inkml:trace contextRef="#ctx0" brushRef="#br3" timeOffset="123318.0534">18879 16425 2 0,'0'-13'28'15,"-1"-5"1"-15,2 4 4 16,-6-7-20-16,5 21 0 16,1-29-3-16,-1 29 1 15,2-21-5-15,-2 21 3 16,2-12-4-16,-2 12-1 0,0 0-1 15,0 0-1-15,4 12 3 16,-4 2-5-16,-5 4 2 16,2 5-2-16,-5 6 2 15,-4 10-2-15,-2 5 1 16,-2 6-1-16,-4 4 0 15,-3-1-1-15,5 1 0 16,-2-8-3-16,11-1-4 16,-6-20-23-16,16-1-4 15,-1-24-1-15,11 3 0 16</inkml:trace>
  <inkml:trace contextRef="#ctx0" brushRef="#br3" timeOffset="123674.0738">18659 16625 47 0,'0'0'34'15,"0"0"3"-15,0 0-2 16,-9-23-28-16,9 23-4 15,5-13 1-15,-5 13 1 16,0 0-2-16,9 19 1 16,-9 1-2-16,0 7 1 15,0 5-1-15,2 4 0 16,-2 3-1-16,1 2 0 15,3-6 0-15,3 0 0 0,3-12-1 16,5-3 1-16,5-14-1 16,4-7 1-16,5-9-1 15,6-14 0-15,3-3-1 16,0-12-1-16,5 7-5 15,-10-25-22-15,10 25-8 16,-14-12-2-16,3 18-1 16</inkml:trace>
  <inkml:trace contextRef="#ctx0" brushRef="#br3" timeOffset="125995.2066">19713 17271 10 0,'0'0'27'0,"-1"-10"-1"16,-3-1-10-16,4 11-3 15,-5-15-2-15,5 15-2 0,-8-10-2 16,8 10 1-16,0 0-2 16,0 0 1-16,-12-7-3 15,12 7 1-15,0 0-1 16,0 0-1-16,0 0 1 15,0 0-1-15,0 0-1 16,0 0 1-16,0 0 1 16,0 0-2-16,0 0 1 15,-9-11-1-15,9 11-1 16,0 0 1-16,0 0-1 15,-14-2 0-15,14 2-1 16,0 0 1-16,0 0 0 16,-10 1-1-16,10-1 1 15,0 0 0-15,0 0 0 16,10 2 0-16,-10-2 0 0,21 7 0 15,-8 1 1-15,2 4-1 16,2 3 0-16,-1 5 0 16,3 5 1-16,-1-2-1 15,1 6-1-15,0 0 1 16,-1 1-1-16,-2-2 1 15,2 1-1-15,-3-3 1 16,0-6-2-16,1 3 1 16,-1-6-1-16,-1-5-1 15,4 2-3-15,-7-9-4 16,12 6-24-16,-23-11-4 15,22 9-2-15,-22-9 0 16</inkml:trace>
  <inkml:trace contextRef="#ctx0" brushRef="#br3" timeOffset="126440.232">19792 17624 50 0,'-10'-10'33'16,"10"10"3"-16,-20-19-13 16,20 19-15-16,-16-16-1 15,16 16 0-15,-8-11-1 16,8 11-1-16,0 0-2 15,0 0 1-15,0 0-2 16,13 0 1-16,-13 0-1 0,20 16 0 16,-5-6-1-16,4 0 1 15,1 1-1-15,3 1 0 16,2 0 0-16,0 0 0 15,1-1 0-15,-1-2-1 16,-2-2 0-16,-4-1 1 16,-2-3-1-16,-5-3 0 15,-12 0 0-15,17-13 0 16,-15 2 0-16,-1-10 0 15,-1-2-1-15,-2-7 0 16,1-3-2-16,-3-7-2 16,6 2-4-16,-10-3-24 0,15 6-5 15,-10-4-2 1,10 10 2-16</inkml:trace>
  <inkml:trace contextRef="#ctx0" brushRef="#br3" timeOffset="128339.3406">20916 17116 5 0,'0'0'26'0,"0"0"4"0,-8 9 1 16,8-9-18-16,0 0-5 15,0 0-1-15,0 0 1 16,0 0-1-16,0 0 1 15,0 0-2-15,0 0-1 16,0 0 0-16,0 0-1 16,7-9-1-16,-7 9 1 15,16-11-2-15,-2 3 0 16,3-2-1-16,5-3 0 15,7-2 0-15,2-6 0 16,7-2-1-16,-1-4 1 16,1 2-2-16,-2-3 2 15,-2 5-2-15,-6 2 2 16,-3 4-2-16,-8 5 1 0,-5 4 0 15,-12 8 1-15,11-4-1 16,-11 4 0-16,0 0 0 16,0 0 0-16,2 11 0 15,-2-11 0-15,0 0 0 16,0 0 0-16,0 0 0 15,9 12 0-15,-9-12 0 16,0 0 0-16,0 0 0 16,0 0 0-16,0 0 1 15,0 0-1-15,7-12 0 16,-7 12 0-16,0 0 0 15,-14-10 0-15,14 10 0 16,-21-7 1-16,6 4-1 16,-2-1 0-16,0 1 1 0,-3-1-1 15,5 1 1-15,-1-1-1 16,5 1 1-16,11 3-1 15,-11-6 1-15,11 6-1 16,0 0 1-16,18 0-1 16,-6 4 1-16,6 1-1 15,1 1 0-15,2 1 1 16,0 0-1-16,-1-1 1 15,-1-2-1-15,0-1 0 16,-3-1 0-16,-1-2 0 16,-1-1 0-16,-14 1 0 15,22-1 0-15,-22 1 0 16,11 5 0-16,-11-5 0 15,-3 25 0-15,-5-5 0 16,-3 3 0-16,-3 5 0 0,-6 2 0 16,4 1-1-16,-2-2-1 15,7-1-3-15,-4-17-13 16,16 5-18-16,-1-16-2 15,0 0 0-15,16-26-1 16</inkml:trace>
  <inkml:trace contextRef="#ctx0" brushRef="#br3" timeOffset="132502.5788">20112 16088 9 0,'0'0'28'16,"0"0"2"-16,0 0-8 15,12 4-4-15,-12-4-4 16,0 0-4-16,-5-11-2 15,5 11-2-15,0 0-1 16,5-13-2-16,-5 13 0 16,0-13-1-16,0 13 0 15,0-12 0-15,0 12 0 16,-6-14-1-16,6 14 1 15,-12-16-1-15,5 3 1 16,-6-2-2-16,3-5 1 0,-5-2-1 16,-2-4 1-16,-1-1 0 15,-1 0 0-15,0 0-1 16,3 2 1-16,-2 4-1 15,3 0 0-15,3 6 0 16,1 3 0-16,2 1 0 16,9 11 1-16,-15-19-1 15,15 19 0-15,-13-18 0 16,13 18 1-16,-13-16-1 15,13 16 1-15,-9-19-1 16,9 19 1-16,-7-15-1 16,7 15 1-16,-2-11-1 15,2 11 0-15,0 0 1 0,0 0-1 16,0 0 0-16,0 0 0 15,-13-7 0-15,13 7 0 16,0 0 0-16,0 0 0 16,0 0 1-16,0 0-2 15,-9 13 2-15,9-13-1 16,0 16 0-16,-1-1 0 15,-3 2 0-15,-2 5 0 16,-2 5 0-16,-1 2 0 16,-1 1 0-16,-1-2 0 15,1-3 0-15,0-5 0 16,5-5 0-16,5-15 0 15,0 0 0-15,0 0 0 16,0 0 0-16,10-27 0 0,-4 5 1 16,0-5-1-16,-2 1 0 15,1-1 1-15,-5 2-1 16,2 4 0-16,-1 4 1 15,-3 3-1-15,2 14 0 16,-1-13 1-16,1 13-1 16,0 0 0-16,20-2 0 15,-6 0 0-15,9-2 0 16,3 1 0-16,4-3-1 15,4 1-2-15,-5-4-5 16,14 9-27-16,-18-10 1 16,7 8-4-16,-15-8 1 15</inkml:trace>
  <inkml:trace contextRef="#ctx0" brushRef="#br3" timeOffset="133222.6199">21181 16392 4 0,'12'-2'27'0,"-12"2"2"16,0 0 1-16,0 0-22 15,11-6 0-15,-11 6 0 16,0 0 0-16,10-10 0 15,-10 10-1-15,0 0-1 16,0 0-1-16,-3 10-1 16,-6 1 0-16,-11 6-1 15,-6 6 0-15,-13 7-1 0,-2 5 0 16,-8 3 0-16,0 0 0 15,2-1-1-15,4-3-1 16,8-6-3-16,8-12-3 16,17 0-14-16,10-16-15 15,0 0-2-15,6-23 1 16</inkml:trace>
  <inkml:trace contextRef="#ctx0" brushRef="#br3" timeOffset="133612.6423">20907 16472 37 0,'0'0'35'16,"0"0"-1"-16,-19-7 1 15,19 7-30-15,-18 16 0 16,8 0 0-16,-1-1 0 15,-2 10 0-15,-1 2 0 16,4 4-2-16,-4 0 0 16,4 3 0-16,1-3-1 15,3-6 0-15,6-3-1 16,7-6 1-16,8-8-2 15,11-7 1-15,5-5-2 0,10-7 0 16,7 0-3-16,2-8-4 16,13 10-28-16,-15-12-1 15,8 12-1-15,-15-7 0 16</inkml:trace>
  <inkml:trace contextRef="#ctx0" brushRef="#br3" timeOffset="134512.6937">21138 15024 21 0,'0'0'30'0,"1"-16"4"0,-1 16-2 16,3-18-19-16,-3 18-3 15,0 0-1-15,14-3-2 16,-14 3-1-16,1 28-1 15,-7-2-1-15,1 9-1 16,-4 7-2-16,-1 4 1 16,-3 3-2-16,0-1 0 15,3-6-2-15,-1-6-1 16,11-2-5-16,-3-22-6 15,16 7-20-15,-13-19-2 16,24 3 1-16,-14-11 0 16</inkml:trace>
  <inkml:trace contextRef="#ctx0" brushRef="#br3" timeOffset="134859.7136">20971 15318 51 0,'-13'-9'35'15,"13"9"0"-15,-12-7-2 16,12 7-27-16,0 0-2 16,10 15 2-16,-1-3-3 15,1 6 1-15,-1 3-2 16,4 4 1-16,-6 3-1 15,1 1 0-15,-2-1-1 16,0-1 0-16,-4-5 0 16,6-3 0-16,-1-9 0 15,6-10-2-15,5-10 1 0,8-12 0 16,5-11 0-16,3-9 0 15,5-7-2-15,-3-7 0 16,4 4-3-16,-11-5-4 16,10 17-27-16,-20-6 0 15,4 21-2-15,-16-3 0 16</inkml:trace>
  <inkml:trace contextRef="#ctx0" brushRef="#br3" timeOffset="135701.7617">21007 14216 20 0,'0'0'25'0,"14"-12"-2"15,-14 12-5-15,0 0-4 16,15-6-1-16,-15 6-1 16,0 0-1-16,-5-12-2 15,5 12-1-15,0 0-2 16,-17 6 0-16,0-5 0 15,0 8-2-15,-12-1 0 0,-3 6-2 16,-9 2 1-16,-9 7-1 16,-5-1 0-16,-5 5 0 15,1-1-2-15,1 1 2 16,7-4-2-16,9-4-1 15,14 0-2-15,10-16-5 16,18-3-28-16,19-2 1 16,11-5-2-16,1-12 0 15</inkml:trace>
  <inkml:trace contextRef="#ctx0" brushRef="#br3" timeOffset="136182.7893">20513 14314 53 0,'0'0'35'16,"0"0"0"-16,0 0-1 0,11-2-25 16,-11 2-4-16,0 0-1 15,-11 12 0-15,4 1-1 16,-5 2-2-16,1 4 1 15,-7 4-1-15,1 3 0 16,-4 1 0-16,1 1 0 16,1 0 0-16,1-1 0 15,8-3 1-15,6-3-1 16,12-6 0-16,12-5 0 15,13-7 0-15,14-6 0 16,9-3-3-16,5-6-4 16,13 6-28-16,-11-10-2 15,3 11-1-15,-14-7-1 16</inkml:trace>
  <inkml:trace contextRef="#ctx0" brushRef="#br3" timeOffset="137323.8543">19325 14119 11 0,'0'0'27'0,"0"0"1"15,0 0 1-15,0 0-14 16,0 0-7-16,0 0-1 15,0 0-2-15,0 0-2 16,0 0 1-16,0 0 0 16,0 0 0-16,0 0 0 15,0 0 0-15,0 0 0 16,0 0-1-16,0 0 1 15,-11-3 0-15,11 3 0 16,-13 2-1-16,3-1-1 16,-3 3 1-16,-3-3-1 15,-4 2 1-15,-6 0-1 16,1 3-1-16,-11 1 1 15,-4 5-1-15,-8 3 0 0,-5 3 0 16,1 1 0-16,-5 2-1 16,1-3 1-16,6-1-1 15,8-6 0-15,6-8-2 16,15-2-2-16,6-13-6 15,15 12-25-15,16-29-1 16,8 15-1-16,-2-7 0 16</inkml:trace>
  <inkml:trace contextRef="#ctx0" brushRef="#br3" timeOffset="137894.8872">18859 14063 57 0,'20'-5'35'0,"-8"-7"0"0,5 11-2 16,-17 1-28-16,20-10 1 16,-20 10-1-16,12 0-2 15,-12 0 0-15,-6 15-1 16,-7-1-1-16,-3 2 0 15,-6 6 0-15,-2 3-1 16,-7-1 1-16,0 4 0 16,0-1 0-16,0-2 0 15,5-1 0-15,2 0 1 16,4-5-1-16,6-1 0 15,6 1 0-15,5-4 0 16,4-3 0-16,8 1-1 16,5-2 1-16,6-2 0 15,5-2 0-15,8 1-1 0,6-5 1 16,3 1 0-16,2-1-1 15,-2-1-2-15,3 4-1 16,-6-7-7-16,4 14-25 16,-13-12-1-16,2 8-3 15,-7-10 0-15</inkml:trace>
  <inkml:trace contextRef="#ctx0" brushRef="#br4" timeOffset="218315.487">799 9011 74 0,'0'0'35'0,"12"-3"-1"16,-9 17 0-16,-12 7-28 15,5 11 0-15,-5 7-3 16,3 13-1-16,-1 11 0 15,3 8 0-15,-1 5-1 16,3 3-1-16,6 4-3 16,0-11-3-16,12 8-19 15,-8-19-8-15,6-4 0 16,-8-16-2-16,8-10 1 0</inkml:trace>
  <inkml:trace contextRef="#ctx0" brushRef="#br4" timeOffset="218872.5188">541 9013 100 0,'-40'-2'38'0,"14"11"1"16,2-6-3-16,24-3-33 15,0 0 0-15,33-8-1 16,11-2-1-16,13-4 0 16,12-8 0-16,11 3 0 15,6-1-1-15,-2 0 1 0,-4 4-1 16,-8 6 2-16,-7 4-1 15,-12 12 1-15,-11 7-1 16,-13 10-1-16,-11 8 1 16,-8 11-1-16,-8 8 1 15,-4 10-1-15,-5 8 0 16,-1 3 0-16,-5 2 0 15,3 1 0-15,1-8 1 16,5-8-1-16,3-7 1 16,3-14 0-16,5-12 0 15,4-11-1-15,7-13 1 16,0-10 0-16,2-12 0 15,3-6-1-15,-2-7 0 16,1 0 1-16,0-1-2 0,-2 3 2 16,-6 8-2-16,-2 8 2 15,0 10-1-15,-12 6 0 16,14 16-1-16,-9 2 1 15,-3 12 0-15,3 5-1 16,0 5-1-16,3-2-1 16,4 2-1-16,3-9-3 15,13 9-13-15,-6-24-16 16,14 1-1-16,-4-20 1 15,8 1-2-15</inkml:trace>
  <inkml:trace contextRef="#ctx0" brushRef="#br4" timeOffset="219218.5386">1772 9428 75 0,'-3'12'36'0,"-7"-1"-1"16,13 13 2-16,-3-10-14 15,11 8-19-15,3-7 1 16,10-1-2-16,8-9 1 15,2-4-1-15,4-10-1 16,2-5-1-16,1-9 1 16,-4-3-1-16,-7-6 0 15,-7 3 0-15,-10-3 0 16,-11 5-1-16,-14 8 1 15,-11 10-1-15,-11 11 0 16,-11 12 1-16,-7 13 0 0,1 13 0 16,6 6-1-16,7 6 1 15,10 2 0-15,17-5 0 16,19-4-2-16,17-12-3 15,31-3-16-15,4-28-16 16,27-4-4-16,10-20 1 16,23-4-2-16</inkml:trace>
  <inkml:trace contextRef="#ctx0" brushRef="#br4" timeOffset="219863.5755">3095 8922 99 0,'0'0'35'0,"0"0"1"15,0 11-6-15,-10 3-26 0,1 16 1 16,-2 3-2-16,2 14 1 15,-5 8-1-15,1 11 0 16,-1 4 0-16,4 6-1 16,-1-2 0-16,3-2 0 15,2-10 0-15,4-9 0 16,3-12-1-16,6-13 0 15,3-13 0-15,6-16 0 16,2-16 0-16,10-9 0 16,-3-9 0-16,4-5 0 15,-3-6 0-15,2 2 0 16,-5 2 0-16,-4 7-1 15,-2 6 0-15,-6 11 0 0,-4 6 0 16,-7 12 0-16,13 15 0 16,-12 7 0-16,1 13 0 15,0 4 0-15,2 8-1 16,1 2-1-16,8-2-1 15,-1-7-2-15,13-4-1 16,-1-16-5-16,19-3-12 16,-12-28-15-16,19-2 1 15,-7-22 0-15,7 2 2 16</inkml:trace>
  <inkml:trace contextRef="#ctx0" brushRef="#br4" timeOffset="220171.5931">3708 9255 100 0,'-10'-4'35'0,"-13"1"1"0,5 25 0 16,-10-1-28-16,6 17-2 15,0 0-1-15,6 10-1 16,1-1-1-16,8 0 0 16,4-6-1-16,13-5-1 15,4-8 1-15,8-11-1 16,2-9 0-16,5-8-1 15,3-10 1-15,-3-8-1 16,-2-8 0-16,-6-6 0 16,-7-5-1-16,-7 1 0 15,-5-2 0-15,-11 1-1 16,-1 5 0-16,-6 3 0 15,0 9-2-15,-1 2-1 16,17 18-4-16,-24-21-14 0,24 21-14 16,17-13 1-16,10 5 0 15,5-15-1-15</inkml:trace>
  <inkml:trace contextRef="#ctx0" brushRef="#br4" timeOffset="220396.606">4361 8725 100 0,'0'0'38'0,"-30"16"1"16,11 15-1-16,-6 7-32 16,1 14-2-16,2 10 0 15,4 13-3-15,3 7 2 16,2 6-3-16,5 4-1 15,3-7-1-15,5 1-3 0,0-17-7 16,9-2-23-16,-9-22-2 16,7-8-1-16,-7-20 0 15</inkml:trace>
  <inkml:trace contextRef="#ctx0" brushRef="#br4" timeOffset="220585.6168">4044 9376 87 0,'-20'-19'39'0,"20"19"0"15,-13-20 0-15,27 20-10 16,7-15-26-16,11-7-2 16,14-1-3-16,8-12-4 15,17 9-13-15,-3-21-19 0,17 5-1 16,-11-13-1-16,9 5 0 15</inkml:trace>
  <inkml:trace contextRef="#ctx0" brushRef="#br4" timeOffset="220794.6288">4833 8644 95 0,'-25'20'39'0,"-12"10"1"16,7 23 0-16,-15 9-33 16,11 15-2-16,0 7 1 15,5 11-3-15,4-2 1 16,8 4-2-16,4-8-1 15,6-9-3-15,8-9-2 16,2-19-4-16,14-3-17 0,-11-30-13 16,9-8-1-16,-6-21-1 15,5-6 0-15</inkml:trace>
  <inkml:trace contextRef="#ctx0" brushRef="#br4" timeOffset="220975.6391">4460 9202 111 0,'-19'-3'40'16,"-3"-1"0"-16,14 15 0 15,8-11-35-15,0 0-1 16,25 8-2-16,14-12-2 16,15-4-3-16,5-7-6 15,25 12-20-15,-11-18-11 16,8 7-1-16,-12-4-1 15,-1 6 1-15</inkml:trace>
  <inkml:trace contextRef="#ctx0" brushRef="#br4" timeOffset="221575.6735">4933 9283 88 0,'-23'24'39'16,"16"1"0"-16,7-25 0 15,9 19-21-15,12-25-15 16,15-4 0-16,2-9-1 15,6-4 0-15,0-1-1 16,-1-4-1-16,-6-1 0 0,-11 1 0 16,-8 0 0-16,-13 6 0 15,-13 6 1-15,-7 6-1 16,-11 4 0-16,-6 9 1 15,-6 10-1-15,-3 8 1 16,1 9 0-16,5 7 1 16,5 3-1-16,8 3 1 15,13-1-1-15,10-4 0 16,13-7 0-16,18-6 0 15,9-13-1-15,7-6 0 16,9-7 1-16,4-8-2 16,-3-3 1-16,-2-2 0 15,-12 1 0-15,-7 1 0 16,-9 4 0-16,-10 6-1 15,-18 2 1-15,7 20 0 0,-15 2 0 16,-5 11 0-16,1 5 0 16,-5 4 0-16,4 4 1 15,3-1-1-15,6-4 1 16,4-8 0-16,4-13 0 15,8-13 0-15,2-18 0 16,5-9-1-16,-2-18 1 16,1-6-1-16,-3-10 2 15,-1-4-4-15,-1-1 2 16,-3 4-1-16,2 7-1 15,0 3-2-15,5 15-1 16,-2-3-10-16,21 26-9 16,-9-14-7-16,29 18-10 15,1-6 0-15,25 10 0 0</inkml:trace>
  <inkml:trace contextRef="#ctx0" brushRef="#br4" timeOffset="222010.6983">6779 8820 66 0,'19'-32'36'15,"3"16"0"-15,-10 10 3 16,-2 26-22-16,-15 9-8 15,0 18-4-15,-5 7 1 16,-2 14-4-16,-1 8 2 16,0 6-3-16,3 0-1 15,2-4 1-15,4-3-2 0,4-10-4 16,11 0-11-1,-10-24-18-15,14-4-2 0,-8-20 1 16,7-4-3-16</inkml:trace>
  <inkml:trace contextRef="#ctx0" brushRef="#br4" timeOffset="222192.7087">6618 9354 103 0,'-25'-19'39'0,"25"19"2"15,-18-20-3-15,18 20-31 16,25-23-4-16,8 2-2 15,14 4-2-15,12-12-3 16,18 11-12-16,-9-21-17 0,15 10-7 16,-6-9 1-16,4 9-2 15</inkml:trace>
  <inkml:trace contextRef="#ctx0" brushRef="#br4" timeOffset="222621.7333">7372 8549 100 0,'-25'27'39'16,"9"19"2"-16,-12-1-1 16,9 15-34-16,-4 3 0 15,8 10-2-15,-3 1 0 16,4 3-2-16,1-2 1 15,5-1-2-15,0-10 0 0,7-7 0 16,1-9-1-16,7-10 1 16,3-12-1-16,4-15 0 15,5-13 1-15,5-13-1 16,4-11 1-16,-1-8-1 15,0-3 1-15,0 0 0 16,-1 0-1-16,-7 7 0 16,0 6 2-16,-8 10-2 15,-11 14 0-15,13 15 0 16,-14 13-2-16,0 7 1 15,-3 7-1-15,2 7 0 16,3 1-1-16,4-1-1 16,8-3-3-16,3-16-1 15,20 3-11-15,-7-29-7 0,24 4-6 16,-14-24-6-16,10 0 1 15,-10-18 0-15</inkml:trace>
  <inkml:trace contextRef="#ctx0" brushRef="#br4" timeOffset="222958.7526">7729 9183 103 0,'5'13'38'0,"-1"-2"1"16,16 18-3-16,2-13-30 15,11 2-1-15,4-6-1 16,8 0-1-16,1-8 0 15,0-6-1-15,-6-9-1 16,-3-5 0-16,-8-4-1 0,-8-5 0 16,-13 0 0-16,-10-4-1 15,-13 3 0-15,-8 6 1 16,-10 9 0-16,-9 10 0 15,-6 10 0-15,-2 16 1 16,-1 13 0-16,4 10 1 16,6 9-1-16,13 3 1 15,15-2-1-15,15-2-2 16,21-6-3-16,7-22-13 15,32 9-11-15,-2-28-8 16,27 4-4-16,2-19-1 16,19 0 0-16</inkml:trace>
  <inkml:trace contextRef="#ctx0" brushRef="#br4" timeOffset="223506.7839">9231 8725 94 0,'14'-6'38'16,"-14"6"-2"-16,13 24-5 15,-28 6-23-15,0 20-3 0,-7 7 0 16,0 16-1-16,-5 5 0 16,5 8-2-16,3-5 0 15,9-7-1-15,10-9-3 16,11-13 0-16,17-14-5 15,7-28-10-15,22 0-15 16,-7-28-6-16,14-1 0 16,-7-22-1-16</inkml:trace>
  <inkml:trace contextRef="#ctx0" brushRef="#br4" timeOffset="223694.7947">9574 9093 80 0,'-17'15'37'0,"-9"4"1"15,6 22 0-15,-3-3-20 0,7 12-13 16,4 0-1-16,9 2-2 15,5-6-1-15,4-2 0 16,8-12-3-16,4-15-2 16,10-3-7-16,-7-27-17 15,13 0-10-15,-8-22 0 16,8-4 0-16</inkml:trace>
  <inkml:trace contextRef="#ctx0" brushRef="#br4" timeOffset="223837.8028">9576 8815 98 0,'-21'-12'36'0,"21"12"0"16,-14 17-3-16,14-17-50 0,28 27-17 16,1-13-1-16,15 8-2 15,6-5 0-15</inkml:trace>
  <inkml:trace contextRef="#ctx0" brushRef="#br4" timeOffset="224326.8308">10154 9097 99 0,'-23'4'38'0,"-14"-9"1"16,3 13 0-16,-13 4-34 16,4 7 0-16,-2 4 0 15,6 14-1-15,1 4-1 16,9 4 1-16,9 0-2 15,13-4 0-15,11-8-1 0,19-8 1 16,12-17-1-16,16-14-1 16,8-15 1-16,4-10-1 15,2-8 1-15,-2-7-1 16,-7-3 0-16,-11 3 0 15,-11 6 0-15,-13 9 0 16,-13 15 0-16,-8 16-1 16,-21 15 1-16,-9 21 0 15,-14 23 0-15,-11 19 0 16,-6 14 1-16,-5 10 0 15,2 7 0-15,3-2 1 16,9-5-2-16,8-14 0 16,16-15 0-16,14-20 0 15,21-21 0-15,13-22 0 0,14-23 0 16,16-21 0-16,8-16 0 15,6-15 0-15,5-10-2 16,0-10-4-16,5 6-9 16,-14-15-10-16,10 25-5 15,-29-10-6-15,10 23-4 16,-15-1-2-16,3 19 3 15</inkml:trace>
  <inkml:trace contextRef="#ctx0" brushRef="#br4" timeOffset="224934.8656">10736 9076 116 0,'0'0'40'16,"-25"14"2"-16,16 8-6 15,-11-1-32-15,3 9 0 16,1 5-2-16,0 6-1 15,2 5 1-15,1 0-2 16,6-1 1-16,5-2 0 16,5-7-1-16,11-12 0 15,7-10 1-15,6-11-1 16,9-12 0-16,2-13 0 15,2-7 1-15,3-9-1 16,-2-2 0-16,-5-4 0 16,-7 6 1-16,-4 2-1 15,-6 10 0-15,-7 8 0 0,-12 18 1 16,0 0-1-16,0 21 0 15,-10 8 2-15,-3 8-2 16,-2 4 0-16,1 2-2 16,5-1 1-16,5-4-1 15,8-13-1-15,10-7-3 16,10-18-3-16,20 3-10 15,-6-33-7-15,26 10-4 16,-12-27-2-16,18 5-4 16,-15-13-2-16,8 8 3 15,-16 2 30-15,-14-4 19 16,0 26 7-16,-27-10 6 15,7 32 4-15,-30-2 5 16,4 25 4-16,-20 2-1 16,8 17-27-16,-10 5-8 0,5 6 0 15,5 0-2-15,3 0-1 16,11-4-1-16,7-5-1 15,9-10-2-15,6-13-2 16,14-3-12-16,-9-31-9 16,24 10-7-16,-16-29-6 15,11-1-1-15,-8-19 1 16</inkml:trace>
  <inkml:trace contextRef="#ctx0" brushRef="#br4" timeOffset="225062.8729">11460 8924 106 0,'-29'-36'39'0,"10"25"0"0,-2 3-4 16,21 8-35-16,2 18-15 15,-2-18-15-15,38 25-8 16,1-13-1-16,20 10-1 16</inkml:trace>
  <inkml:trace contextRef="#ctx0" brushRef="#br4" timeOffset="225445.8948">12054 9079 105 0,'-22'9'40'15,"-2"1"2"-15,-16-3-2 16,11 8-34-16,-15 5-2 15,5 10-1-15,4 4 0 16,5 8-1-16,8-2 0 16,12 2-1-16,7-10 0 0,15-5 0 15,15-16 0-15,11-15-1 16,12-17 1-16,6-14-1 15,2-10 0-15,3-12 0 16,-5-9 0-16,0-3 0 16,-7-2-2-16,-9 7 2 15,-11 12-2-15,-13 11 2 16,-12 20 0-16,-4 21 0 15,-28 9 0-15,2 21 0 16,-4 14 2-16,1 10-2 16,6 5 0-16,10 2-3 15,17-2-4-15,10-19-7 16,31 11-9-16,-9-34-6 15,30 8-5-15,-9-28-1 0,12 1-6 16,-13-16 3-16</inkml:trace>
  <inkml:trace contextRef="#ctx0" brushRef="#br4" timeOffset="225564.9016">12612 9347 116 0,'-24'63'40'0,"-11"-7"2"16,12 10-3-16,-5 8-47 16,12-35-15-16,22 7-11 15,4-24-7-15,18-12-1 16,10-20-1-16</inkml:trace>
  <inkml:trace contextRef="#ctx0" brushRef="#br4" timeOffset="226482.9539">829 10517 78 0,'6'-19'39'15,"-6"19"-2"-15,7 12 2 16,0 18-16-16,-11 3-20 16,3 12 0-16,-2 13-2 15,-2 11 0-15,0 9 0 16,-3 7-3-16,-6 1 0 15,2-4-2-15,1-4-2 16,-3-22-14-16,19-2-18 16,-12-22 1-16,10-9-1 15,-3-23 1-15</inkml:trace>
  <inkml:trace contextRef="#ctx0" brushRef="#br4" timeOffset="226665.9646">643 10977 106 0,'-19'-7'41'16,"-5"0"-1"-16,24 7-2 15,-13 13-31-15,28-9-4 16,14-7-3-16,17-8-2 16,23-5-4-16,9-21-8 15,26 7-19-15,-6-21-5 16,13 2-1-16,-12-13 0 15</inkml:trace>
  <inkml:trace contextRef="#ctx0" brushRef="#br4" timeOffset="227040.9859">1523 10384 91 0,'-23'35'39'0,"-10"4"1"16,9 21 0-16,-10 0-33 16,9 15 0-16,-2 2-2 15,6 6-1-15,1-5-1 16,5-3-1-16,3-8 0 15,6-10-2-15,5-15 1 16,6-10-1-16,6-15 0 16,4-16-1-16,6-17 2 15,5-11 1-15,4-11-2 16,0-7 2-16,1-5-2 15,0 2 2-15,-4 5-2 16,-4 9 2-16,-3 14-2 16,-5 16 1-16,-7 15-2 0,-3 12 1 15,-1 16-2-15,-4 3-1 16,2 9 0-16,2-3-2 15,8 0-1-15,-2-17-7 16,25 2-11-16,-13-26-7 16,21 1-3-16,-8-24-3 15,9-2-1-15,-10-16 2 16</inkml:trace>
  <inkml:trace contextRef="#ctx0" brushRef="#br4" timeOffset="227356.0041">1879 10958 89 0,'-11'13'38'0,"11"10"-1"15,2-11 1-15,24 5-18 0,2-16-16 16,15-4-1-16,9-10-1 16,6-7 1-16,-3-6-2 15,-4-3 0-15,-8-3-1 16,-12 1 1-16,-14 1-1 15,-19 9 0-15,-16 7 0 16,-15 13 1-16,-6 12 1 16,-11 12 0-16,-3 17-1 15,-3 13 0-15,5 8 0 16,9 3-1-16,13 0 0 15,12-4-1-15,20-12-2 16,15-17-6-16,31-4-10 16,3-34-12-16,33 0-6 15,4-25-4-15,28-6-1 0,1-17 2 16</inkml:trace>
  <inkml:trace contextRef="#ctx0" brushRef="#br4" timeOffset="227837.0316">3827 10370 98 0,'-8'-39'37'0,"-11"-6"3"16,7 16-5-16,-14-2-27 15,4 12-3-15,-4 8-1 16,-1 20 0-16,-7 16-3 16,2 21 2-16,-6 19-2 15,-2 18 1-15,-3 17-2 16,2 6 1-16,2 3-2 15,5-3 0-15,8-4 0 0,9-16-3 16,12-11 0-16,8-22-4 16,21-9-13-16,-7-31-10 15,20-5-6-15,-10-20-2 16,7-4-1-16,-14-16 1 15</inkml:trace>
  <inkml:trace contextRef="#ctx0" brushRef="#br4" timeOffset="228370.0621">3195 10934 114 0,'0'0'40'0,"9"15"1"16,13-19-3-16,17-1-36 0,13-8 0 15,12-2-1-15,8-3 0 16,3-4 0-16,4 2-1 15,-3 2 0-15,-4 3-1 16,-5 3 1-16,-9 4-1 16,-10 2 1-16,-6 4 0 15,-16 1 0-15,-12 0 0 16,-14 1 1-16,0 0-1 15,-25 1 1-15,-3 2 0 16,-3 6 0-16,-7 6 0 16,-3 5 0-16,-2 10 0 15,5 8 0-15,-4 6-1 16,8 2 0-16,8 0 0 15,8-1-1-15,9-8 0 0,10-7 0 16,13-12 1-16,12-16-1 16,10-14 3-16,10-8 1 15,5-14-1-15,2-3 0 16,-1-4 0-16,-4-3 0 15,-10 1-2-15,-4 6 0 16,-11 10 0-16,-12 7 0 16,-11 20 0-16,0 0 0 15,-16 7 0-15,1 15 0 16,-5 9 0-16,1 5-3 15,2 5-2-15,7-3-3 16,13 3-4-16,3-19-8 16,30 3-9-16,-8-26-5 15,30 5 0-15,-5-23-7 16,16-2 5-16</inkml:trace>
  <inkml:trace contextRef="#ctx0" brushRef="#br4" timeOffset="228708.0813">4493 10821 113 0,'-18'-16'39'16,"3"15"1"-16,-11-6-4 15,13 10-32-15,-11 5-1 16,8 5 0-16,2 2-2 16,3 6 1-16,7-2-2 15,1 1 1-15,7-1 0 16,4-3-1-16,6-2 1 15,2-5-1-15,6-2 0 16,-1-3 1-16,2 1-1 16,3 0 0-16,-4-1 0 0,0 4 0 15,-4 0 0-15,-3 4-1 16,-7-1 0-16,-3 3 1 15,-7 1-2-15,-5 1 0 16,-2-1-1-16,-4-4-2 16,4 1-1-16,-5-15-10 15,14 3-6-15,0 0-9 16,9-17-3-16,0-12-5 15,19-2 1-15,1-15 1 16</inkml:trace>
  <inkml:trace contextRef="#ctx0" brushRef="#br4" timeOffset="228941.0947">5070 10193 100 0,'0'0'40'16,"-20"42"2"-16,-13 6-3 15,6 20-20-15,-5 4-17 16,3 11 1-16,3 4-3 15,2 0 1-15,3 0-2 16,2-4 0-16,8-8-2 16,2-13-4-16,9-2-6 15,-8-24-6-15,16 0-8 16,-16-25-11-16,8-11-3 15,0 0-1-15,10-24 5 16</inkml:trace>
  <inkml:trace contextRef="#ctx0" brushRef="#br4" timeOffset="229114.1046">4734 10812 118 0,'-14'-12'40'0,"14"12"2"16,0 0-5-16,9 17-32 16,5-9-2-16,14-6-3 15,13 0-1-15,10-4-3 16,15 0-4-16,-6-16-13 15,26 14-10-15,-15-15-10 16,4 8 0-16,-20-7 0 16</inkml:trace>
  <inkml:trace contextRef="#ctx0" brushRef="#br4" timeOffset="229698.138">5314 10837 102 0,'-10'30'39'0,"-6"-9"1"15,18 3-1-15,-10-5-31 16,24-8-5-16,7-7 0 15,12-4-2-15,5-8 1 16,5-4-1-16,-1-6-1 16,-3-4 0-16,-4-4 0 15,-6 0 0-15,-12-2 0 16,-7 4-1-16,-12 1 1 15,-9 7 0-15,-9 6 1 16,-10 10-1-16,-5 11 1 16,-5 6 0-16,-4 10 1 15,3 4-1-15,1 5 0 16,13-1 1-16,6 1-1 0,17-7 1 15,15-6-1-15,15-6-1 16,16-10 1-16,10-5-1 16,10-7 0-16,7-3 1 15,-2-5-1-15,-6 0 0 16,-9 3 0-16,-10 1 0 15,-13 5 0-15,-9 7 0 16,-22-3 0-16,0 21-1 16,-10-1 0-16,-7 3-2 15,-2 1 2-15,2 3-1 16,2-5 1-16,3-4-1 15,5-7 2-15,7-11-1 16,0 0 2-16,20-23 2 16,-5-3-2-16,1-5 2 0,1-4-2 15,2 0 1-15,-2 0-1 16,-2 2 2-16,-1 5-5 15,0 3 0-15,4 5-3 16,-8-3-8-16,15 15-6 16,-10-20-7-16,24 18-7 15,-11-18-2-15,24 7-8 16,-1-6 3-16</inkml:trace>
  <inkml:trace contextRef="#ctx0" brushRef="#br4" timeOffset="230158.1643">6967 10446 99 0,'24'-35'38'0,"6"16"0"0,-13-4-6 15,4 23-28-15,-13 13-1 16,-6 18 1-16,-6 12-2 16,-7 15 3-16,-5 9-3 15,2 6 0-15,0 2 0 16,5 0-2-16,3-5 0 15,6-12-3-15,10-4 0 16,1-18-7-16,17 2-13 16,-14-24-12-16,12-2-5 15,-9-16-1-15,2-1 3 16</inkml:trace>
  <inkml:trace contextRef="#ctx0" brushRef="#br4" timeOffset="230339.1747">6842 10915 102 0,'-24'5'40'16,"2"-7"1"-16,22 2 0 15,13 0-29-15,18-10-9 16,18-8-3-16,11-7-2 16,14-6-1-16,4-10-6 15,17 9-14-15,-15-20-11 16,8 11-5-16,-17-10-1 15,0 6-1-15</inkml:trace>
  <inkml:trace contextRef="#ctx0" brushRef="#br4" timeOffset="230722.1966">7643 10258 104 0,'-20'23'41'0,"-12"4"-1"16,9 17 1-16,-15 5-35 16,11 9-1-16,-5 5-2 15,3 7 1-15,3 1-3 16,6-3 2-16,4-2-2 15,5-6 0-15,7-12 0 16,7-8 0-16,7-15-1 16,5-12 1-16,8-12-1 15,7-12 0-15,4-11 0 16,1-5 0-16,2-9 2 15,-1-1-2-15,-1-1 0 16,-6 7 0-16,-6 3 0 16,-3 14 0-16,-8 11 0 0,-12 3 0 15,9 26-2-15,-10 2 2 16,1 7-1-16,2 2 0 15,6 4-2-15,4-4-1 16,10-3-3-16,2-15-11 16,25 4-6-16,-13-25-9 15,21 5 0-15,-14-21-3 16,9-2-4-16,-10-10 2 15</inkml:trace>
  <inkml:trace contextRef="#ctx0" brushRef="#br4" timeOffset="231052.2155">8083 10760 92 0,'0'0'40'15,"-17"7"0"-15,21 6 0 0,-4-13-22 16,25 4-14-16,0-1 0 16,13 0-1-16,5-3-1 15,4-2-1-15,-1-5 0 16,-3-1-1-16,-5-3 1 15,-6-3-1-15,-12 1 0 16,-13-6-1-16,-13 1 1 16,-10 0 0-16,-12 5 0 15,-5 1-1-15,-6 7 1 16,-7 12 1-16,-1 10-1 15,3 11 1-15,1 10-1 16,10 5 1-16,12 3 0 16,16 1-1-16,15-6-2 15,22-15-3-15,31-3-10 0,4-28-9 16,35 1-7-16,-6-26-6 15,25-8-5-15,-3-16-2 16</inkml:trace>
  <inkml:trace contextRef="#ctx0" brushRef="#br4" timeOffset="232337.289">767 12086 81 0,'-4'19'35'15,"-5"-3"0"-15,8 19-4 16,-9 0-28-16,2 12 1 15,2 3-2-15,3 11 2 16,0-1-2-16,3 2 0 16,2-8 0-16,1-4-1 15,1-12 1-15,3-7-1 16,1-13 1-16,-8-18-2 15,14-5 1-15,-7-16 1 16,1-9-1-16,-2-7 0 16,-2-10 0-16,0-5-1 0,-1-10 1 15,-1-3-1-15,3 0 0 16,1 0 0-16,1 7 0 15,7 4-1-15,2 9 1 16,7 6 0-16,1 14 1 16,8 8-1-16,-2 14 0 15,2 9 0-15,-3 6 0 16,-4 10 0-16,-7 6 0 15,-6 8 1-15,-13 5-2 16,-10 4 1-16,-7 3 0 16,-10-1 0-16,-6-2-1 15,-2-3 1-15,-3-5 0 16,2-8 0-16,3-5-1 15,5-5 1-15,3-4 0 16,1-1 0-16,7 1 1 16,5 8 0-16,-1 7-1 0,1 11 0 15,-2 11 2-15,5 13-2 16,-3 8 2-16,-1 4-3 15,4 1 0-15,4-13-6 16,14 1-12-16,-8-31-12 16,22-7-6-16,-6-34-3 15,24-12 0-15</inkml:trace>
  <inkml:trace contextRef="#ctx0" brushRef="#br4" timeOffset="233142.335">1547 12148 97 0,'8'-28'36'16,"-4"16"2"-16,-17-12-10 15,5 10-23-15,-8 2-1 16,0 9-1-16,-6 8 0 16,-5 13 1-16,-5 9-1 15,0 11 0-15,-3 7-1 16,7 2 1-16,2 0-1 15,10-2 0-15,5-8 0 16,16-6-2-16,9-14 0 16,10-11 0-16,9-10 0 0,7-10-1 15,3-8 1-15,1-6 0 16,1-3-1-16,-9-2 1 15,-3 0 1-15,-9 0-1 16,-6 4 0-16,-7 4 0 16,-6 3 0-16,-4 6 1 15,-5 4-1-15,4 12 0 16,0 0 0-16,-14 10 1 15,10 9-1-15,0 7 0 16,2 4 0-16,1 4 0 16,9-1 0-16,1-4 0 15,6-5 1-15,8-7-1 16,7-11 0-16,5-8 1 15,3-9 0-15,5-7-1 16,-4-5 1-16,-1-1-1 0,-5 0 1 16,-6 1-1-16,-5 7 0 15,-10 6 0-15,-12 10 0 16,4 11 0-16,-11 6 0 15,-2 10 0-15,-6 4 0 16,3 1 0-16,-2 1 0 16,5-3-1-16,1-5 1 15,3-9 1-15,5-16-1 16,0 0 0-16,22-15 1 15,-11-8-1-15,4-7 0 16,1-5 1-16,-1-1-1 16,-3 1 0-16,-1 4 0 15,-2 5 1-15,-5 7-2 16,-2 7 1-16,-2 12-1 0,0 0-2 15,17-3-2-15,-5 1-2 16,16 5-5-16,0-21-7 16,23 14-5-16,-12-27-5 15,31 10 0-15,-17-29-2 16,18 8 1-16,-14-19-1 15</inkml:trace>
  <inkml:trace contextRef="#ctx0" brushRef="#br4" timeOffset="233313.3448">2513 11822 97 0,'-37'88'37'16,"-4"-5"0"-16,16 11-3 16,-1-10-31-16,12-6-2 0,11-10-2 15,5-14-3-15,16-8-13 16,-10-32-13-16,17-3-7 15,-7-23-2-15,5-6 2 16</inkml:trace>
  <inkml:trace contextRef="#ctx0" brushRef="#br4" timeOffset="233636.3633">2349 12052 91 0,'-14'-5'39'0,"-3"-7"-1"16,17 12 1-16,0 0-30 15,17 0-4-15,13-5-2 16,13-2-1-16,7-3 1 0,3 0-1 15,4 2 0-15,-5 1-1 16,-6 4 1-16,-5 4-1 16,-11 6 0-16,-10 7 0 15,-11 7 0-15,-6 7-1 16,-8 7 1-16,-3 5 0 15,-8 5-1-15,-2 1 0 16,3-1 0-16,-1-4-1 16,5-3-2-16,2-13-1 15,14-5-5-15,-5-20-7 16,29-14-7-16,-17-24-7 15,22 2-2-15,-16-27-2 16,11-1-6-16,-10-18 3 16</inkml:trace>
  <inkml:trace contextRef="#ctx0" brushRef="#br4" timeOffset="233779.3715">2782 11695 88 0,'-22'1'40'16,"11"19"2"-16,-6-4-4 16,17 6-19-16,10-4-22 15,4-8-6-15,24 15-17 16,-6-16-13-16,19 13-1 15,-2-9-2-15,12 5 3 16</inkml:trace>
  <inkml:trace contextRef="#ctx0" brushRef="#br4" timeOffset="234012.3846">3247 11985 100 0,'-15'9'38'0,"-18"-6"3"0,15 15-6 16,-16-3-30-16,5 9-1 15,1 4-1-15,4 8 0 16,4 2 0-16,9 4-1 15,6-4-1-15,14-3 0 16,10-12-1-16,13-13-1 16,16-11-2-16,11-27-6 15,22 1-10-15,-6-33-9 16,25 5-6-16,-14-28-4 15,13 5-4-15,-13-12 2 16</inkml:trace>
  <inkml:trace contextRef="#ctx0" brushRef="#br4" timeOffset="234207.3959">3807 11582 104 0,'-56'52'41'16,"13"16"2"-16,-5-6-3 16,26 3-36-16,-6 2-1 15,12-3-3-15,9 0 0 16,3-3-4-16,8-2-3 15,-1-18-7-15,14 5-4 16,-15-31-9-16,18 5-8 16,-20-20-5-16,23-10-2 15,-11-18 4-15</inkml:trace>
  <inkml:trace contextRef="#ctx0" brushRef="#br4" timeOffset="234590.4179">3745 12040 95 0,'-3'16'40'0,"17"5"0"16,-3-19-4-16,17-1-32 16,4-8 0-16,14-4-3 15,5-9 1-15,4-3-2 16,-1-2 0-16,0-4 0 15,-9 1 0-15,-8 0 2 16,-11 1-1-16,-9 5 1 16,-13 3-1-16,-6 2 2 15,-11 8-1-15,-6 11 1 16,-10 10-2-16,-4 10-2 0,-5 8 2 15,0 11-1-15,2 7 1 16,3 4-2-16,8 2 1 16,9-6-1-16,12-4 0 15,15-8 0-15,16-10-3 16,10-16-3-16,23 0-8 15,-5-30-7-15,29 10-8 16,-16-27-4-16,19 5-7 16,-11-13 2-16,4 4 1 15</inkml:trace>
  <inkml:trace contextRef="#ctx0" brushRef="#br4" timeOffset="234914.4364">4603 11835 117 0,'-39'19'29'16,"-6"-11"3"-16,18 20-2 15,-7-9-21-15,17 6-4 16,5-4-1-16,14-2-3 16,6-4 1-16,10 0 0 15,5-4-2-15,8-4 1 16,-1 1-1-16,2 0 0 15,-5-1 1-15,-6 8-1 16,-9 2 1-16,-7 6 0 16,-17 3-1-16,-6 6 1 15,-10 0 0-15,-4 0 0 16,0-3-2-16,-5-7 0 15,8-2-3-15,1-18-5 16,28-2-10-16,-28-15-8 0,37 2-5 16,-14-26-3-16,20 3-6 15,-2-17 0-15</inkml:trace>
  <inkml:trace contextRef="#ctx0" brushRef="#br4" timeOffset="235829.4887">5628 11977 71 0,'20'-15'38'0,"-10"-3"-1"15,1 16 0-15,-11 2-29 16,-15 14-4-16,0 8 0 15,-1 11 0-15,-9 6-1 16,1 12 0-16,-9 0 0 16,7 4-1-16,-1-5 0 15,6-9 1-15,6-6-2 16,9-10 1-16,6-25-1 15,18 3 0-15,3-26-1 16,8-9 1-16,2-9-1 0,0-5 0 16,-1-6 1-16,-5 1-1 15,-6 3 1-15,-2 4-1 16,-8 13 0-16,-3 4 0 15,-4 10 1-15,-2 17-1 16,0 0 0-16,0 0 1 16,7 22-1-16,6-4 1 15,3 1 0-15,5-3 0 16,8-3 0-16,9-10 0 15,6-10 0-15,6-7 0 16,4-10 0-16,-1-4 0 16,-2-5-1-16,-5-1 2 0,-6 5-2 15,-10 5 2-15,-11 8-2 16,-19 16 2-16,0 0-3 15,-8 26 2-15,-17 9-1 16,0 12-2-16,-4 6 1 16,1 5 0-16,7 7-2 15,5-9-2-15,16-2-2 16,4-21-8-16,29 0-7 15,-4-34-8-15,24 5-1 16,-6-32-3-16,20-2-4 16,-8-15 1-16</inkml:trace>
  <inkml:trace contextRef="#ctx0" brushRef="#br4" timeOffset="236436.5234">6542 11941 76 0,'-32'-7'39'0,"9"20"0"16,-12-3 1-16,10 19-17 15,-1-3-20-15,1 8 1 16,4 0-2-16,10 7 0 15,5-2 0-15,12-1 0 16,7-6-1-16,12-5 0 16,6-11 1-16,3-9-1 15,3-12-1-15,2-9 0 16,-5-11 0-16,-1-7 0 15,-9-7-1-15,-8-4 0 16,-8 0 0-16,-5-3 0 16,-6 6 0-16,-3 1 0 15,-4 9 0-15,-4 5 1 16,2 9-1-16,0 8 1 0,2 7 0 15,10 1 0-15,-10 14-1 16,10-14 1-16,14 21-1 16,2-15 0-16,11-2 0 15,3-5 0-15,8-5 0 16,4-4 0-16,2-4 1 15,-1 1 2-15,-6 0-1 16,-3 4 2-16,-9 2-1 16,-6 6 0-16,-19 1 0 15,14 23 0-15,-20 1 0 16,2 8-2-16,-4 8 1 15,2 1-1-15,3 4 1 16,3 0 0-16,2-2-1 16,5-7 1-16,7-7 0 15,5-11-1-15,4-13 1 0,2-11-1 16,3-13 1-16,0-11-1 15,-3-5 0-15,0-11-1 16,-2-2-1-16,-6-4-2 16,-2 7-5-16,-11-8-5 15,9 27-6-15,-23-12-7 16,17 25-2-16,-17-10-3 15,10 23-2-15,0 0 1 16,20-5-1-16</inkml:trace>
  <inkml:trace contextRef="#ctx0" brushRef="#br4" timeOffset="236798.5441">7405 11930 70 0,'-12'19'41'16,"7"9"0"-16,-5-13 1 15,13 6-16-15,-3-21-20 16,21 12-2-16,9-21-1 15,15-5-1-15,4-9-1 16,8-5 0-16,-1-4 0 16,-2-3 1-16,-10 2-1 15,-12-1-1-15,-18 7 1 16,-17 5 0-16,-17 7-1 15,-15 10 3-15,-12 16-2 16,-10 8-3-16,-5 14 2 16,2 12 0-16,1 8 1 15,12 5-1-15,13 1 1 0,18-2-3 16,18-11 2-16,22-12 0 15,24-12-3-15,19-18-5 16,26-8-5-16,-4-23-6 16,30 8-8-16,-16-27-4 15,20 15-4-15,-27-15-1 16,2 17-4-16</inkml:trace>
  <inkml:trace contextRef="#ctx0" brushRef="#br4" timeOffset="236926.5513">8280 12088 106 0,'-30'33'41'16,"-5"-16"-1"-16,17-10-5 15,18-7-49-15,-19-16-15 16,45 0-9-16,-8-15-5 0,12 3-2 16,-1-10 2-16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13:59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809 845 77 0,'0'-67'35'16,"0"67"1"-16,0 0 1 16,0 0-32-16,7-54 0 15,-7 54 0-15,0 0-2 16,0 0 1-16,0 0 0 15,0 0 0-15,0 0-1 16,0 0-1-16,7 59 1 16,-7-59-2-16,-5 71 2 15,5-71-1-15,-4 85 0 16,4-85-1-16,8 85 1 15,-8-85-1-15,15 78 0 16,-15-78-1-16,27 55-1 0,-27-55 1 16,0 0 0-16,55 24 0 15,-55-24 0-15,49-22 0 16,-49 22 0-16,50-45 1 15,-50 45 0-15,52-53-1 16,-52 53-1-16,43-39 2 16,-43 39 0-16,0 0-1 15,51-3 1-15,-33 17-1 16,6 31 0-16,-9 21 0 15,1 10 3-15,0 0-3 16,13-6 1-16,-29-70 0 16,0 0 0-16,39 19 0 15,-39-19-1-15,51-32 1 0,-51 32-2 16,51-67 2-16,-51 67-2 15,42-97 0-15,-22 37-1 16,-9-5-1-16,2 2-4 16,1 3-7-16,-5-3-24 15,-1 5-2-15,-1 0 0 16,-7 58 0-16</inkml:trace>
  <inkml:trace contextRef="#ctx0" brushRef="#br0" timeOffset="480.0275">1873 509 95 0,'50'-26'38'15,"-50"26"2"-15,0 0-1 0,51-34-30 16,-51 34-3-16,0 0-2 15,0 0 0-15,0 0-1 16,27 72-2-16,-27-72 2 16,-5 95-1-16,-19-8-1 15,17 53 0-15,-2 10 0 16,9 7 1-16,-3-11-2 15,-8-42 2-15,8-29-3 16,10-30 1-16,6-32 1 16,3-22-1-16,-16 9 1 15,0 0 0-15,39-55 1 16,-39 55-5-16,33-62 4 0,-33 62-2 15,39-75 1-15,-39 75 0 16,42-74 0-16,-42 74-1 16,37-69 1-16,-37 69 2 15,0 0 0-15,52-51-2 16,-52 51 0-16,30 27 0 15,-7 26 0-15,4 30 0 16,-17-5-2-16,9 7-3 16,4-11-7-16,-1-31-14 15,22-14-16-15,-13-14 1 16,14-8 0-16,-11-18 1 15</inkml:trace>
  <inkml:trace contextRef="#ctx0" brushRef="#br0" timeOffset="877.0501">2672 1272 114 0,'0'0'41'0,"0"0"2"15,0 0-7-15,0 0-32 16,0 0-1-16,0 0-1 15,0 0 0-15,53-14 0 16,-53 14-1-16,0 0 0 16,68 4-2-16,-68-4 0 15,49-18 1-15,-49 18-1 16,48-39 0-16,-48 39 0 15,38-53 0-15,-38 53 0 16,21-54 2-16,-21 54-1 0,0 0 1 16,0 0 1-16,-45-53 1 15,45 53-1-15,-56 31 0 16,-13 18 0-16,7 26-2 15,4 13 0-15,9-3 0 16,22-2 0-16,34-17 0 16,32-27-2-16,23-26-5 15,20-13-8-15,-4-22-13 16,23-7-14-16,-101 29 2 15,92-42-3-15,-92 42 4 16</inkml:trace>
  <inkml:trace contextRef="#ctx0" brushRef="#br0" timeOffset="1218.0697">3360 1190 110 0,'-11'27'43'0,"-19"18"0"15,1 24 0-15,-19-10-38 16,16 14 0-16,3-7-3 15,12-9 0-15,14-33-2 16,11-14 0-16,11-16 2 16,8-13-2-16,5-16 0 15,-32 35 0-15,38-51 0 16,-38 51 0-16,51-59 0 15,-51 59 0-15,44-70 0 16,-44 70 0-16,46-54 0 16,-46 54 0-16,0 0 0 0,78-43 0 15,-61 50 0-15,4 21 0 16,-12 12-4-16,-4 13-9 15,10 15-15-15,-6-8-11 16,14-13-4-16,10-29 1 16,19-10-1-16</inkml:trace>
  <inkml:trace contextRef="#ctx0" brushRef="#br0" timeOffset="1839.1052">4663 1022 82 0,'-8'-55'39'0,"8"55"-1"16,0 0 1-16,-4-68-32 15,4 68 0-15,0 0 0 16,0 0-3-16,0 0 0 15,0 0 0-15,0 0 0 16,0 0-1-16,-7 24-1 0,2 50-1 16,10 18 0-16,-4 11-1 15,7 12-1-15,-14-21-1 16,12 8-1-16,9-21-5 15,-5-49-15-15,28-12-16 16,-6-22 0-16,17-13 0 16,-2-15-1-16</inkml:trace>
  <inkml:trace contextRef="#ctx0" brushRef="#br0" timeOffset="2037.1166">5090 1332 101 0,'0'0'39'0,"22"-49"1"16,-22 49-1-16,0 26-30 0,-4 11-6 15,-6 11-2-15,1 13 0 16,2-4-3-16,5-8 0 16,13-19-5-16,-11-30-20 15,35-1-12-15,-12-24 1 16,12-9-1-16,-35 34 2 15</inkml:trace>
  <inkml:trace contextRef="#ctx0" brushRef="#br0" timeOffset="2200.1259">5237 1047 113 0,'0'0'41'16,"-28"-71"0"-16,28 71-2 0,-31-58-39 16,31 58-3-16,0 0-7 15,0 0-28-15,-26-53-2 16,26 53 1-16,0 0-2 15</inkml:trace>
  <inkml:trace contextRef="#ctx0" brushRef="#br0" timeOffset="2725.1559">5844 1202 90 0,'55'10'40'16,"-55"-10"0"-16,0 0 0 15,0 0-18-15,0 0-16 0,-47 22-1 16,-9 10-2-16,0 17 1 16,-20-11-3-16,16 19 3 15,6 3-4-15,15 3 0 16,16-14 0-16,27-15 0 15,18-17 0-15,12-15 0 16,16-12 0-16,5-14 0 16,7-14 0-16,-62 38 0 15,63-48 0-15,-63 48 0 16,69-52 0-16,-69 52 0 15,54-54 0-15,-54 54 0 16,0 0 0-16,82-71 0 16,-71 63 0-16,-13 23 0 15,-14 24 0-15,-14 16 0 0,-15 25 0 16,-5 14 0-16,-4 4 0 15,14 3 0-15,4-18 0 16,11-5 0-16,9-17 0 16,13-14 0-16,12-25 0 15,16-19 0-15,14-23 0 16,10-20 0-16,12-13 0 15,3-20 0-15,11-10-3 16,2-17-4-16,-31 54-14 16,-3-6-8-16,2 3-8 15,-5 0-3-15,-40 49-2 16,83-83 0-16</inkml:trace>
  <inkml:trace contextRef="#ctx0" brushRef="#br0" timeOffset="3223.1843">6613 1322 99 0,'-12'-48'40'0,"12"48"1"15,0 0-1-15,0 0-22 16,-16-12-12-16,5 20-2 16,-6 9-2-16,5 15 1 15,-5 2-1-15,9 7-2 16,-2 0 0-16,10 1 0 15,0-10 0-15,5-4 0 0,7-7 0 16,3-8 0-16,5-9 0 16,8-7 0-16,0-9 0 15,1-9 0-15,3-7 0 16,-2-6 0-16,-30 34 0 15,0 0 0-15,46-59 0 16,-46 59 0-16,0 0 0 16,41-56 0-16,-41 56 0 15,6-21 0-15,-6 21 0 16,10-1 0-16,-12 19 0 15,-4 14 0-15,-2 8 0 16,5 8 0-16,-2 0 0 16,5-9-5-16,14-12-1 15,2-18-7-15,28-9-12 0,-11-23-5 16,23-6-10-16,-56 29 1 15,57-44 0-15,-57 44 1 16</inkml:trace>
  <inkml:trace contextRef="#ctx0" brushRef="#br0" timeOffset="3403.1947">7181 1332 106 0,'51'-60'39'15,"-34"59"2"-15,-18 15-2 16,-8 14-26-16,-3 22-7 16,-9 12-3-16,5 3-2 15,2-10 0-15,15-9-2 16,7-9-1-16,6-16-2 15,13-14-13-15,-11-24-14 0,21-8-10 16,-11-15 2-16,-26 40-2 16,31-54 1-16</inkml:trace>
  <inkml:trace contextRef="#ctx0" brushRef="#br0" timeOffset="3516.2012">7381 1010 117 0,'0'0'36'15,"-29"-92"-32"-15,29 92-3 16,-16-76-40-16,16 76-1 15</inkml:trace>
  <inkml:trace contextRef="#ctx0" brushRef="#br0" timeOffset="4109.2351">7964 1310 83 0,'0'0'38'0,"0"0"0"0,-54-17 2 16,14 14-25-16,-3 9-4 15,5 11-2-15,-10 8-4 16,5 12 0-16,-13-1-1 15,1 7-1-15,2 0-1 16,22-1 0-16,9-3-2 16,15-11 0-16,15-5 0 15,18-9 0-15,16-11 0 16,17-15 0-16,14-16 0 15,5-15 0-15,-78 43 0 16,91-59 0-16,-91 59 0 16,90-81 0-16,-45 33 0 15,0-3 0-15,-12-5 0 16,3 1 0-16,-9-8 0 15,-1 7 0-15,-26 56 0 0,13-82 0 16,-13 82 0-16,0 0 0 16,-57-28 0-16,21 65 0 15,-18 33 0-15,8 37 0 16,7 21 0-16,2-25-13 15,42-5-13-15,17-36-4 16,43-24-10-16,0-19-3 16,16-10-1-16,-2-16 2 15</inkml:trace>
  <inkml:trace contextRef="#ctx0" brushRef="#br0" timeOffset="4552.2604">8689 1301 106 0,'0'0'40'16,"0"0"1"-16,-55-39-2 16,28 39-32-16,-15 5-1 15,4 14-2-15,-6 3-3 16,2 9 1-16,-6 2-1 15,16 0-1-15,12-7 0 0,30-9 1 16,16-6-1-16,17-3-1 16,10-7 1-16,5 5 0 15,3-3 1-15,-6 5 0 16,-10 5-1-16,-11 5 1 15,-19 5-1-15,-20 6 1 16,-19 4-1-16,-12-2 0 16,-8-2-1-16,-3-6-1 15,1-6-2-15,0-16-11 16,25-1-12-16,-9-15-11 15,31-1-3-15,7-12-2 16,21 3 2-16</inkml:trace>
  <inkml:trace contextRef="#ctx0" brushRef="#br0" timeOffset="5362.3068">9573 1285 74 0,'0'0'35'0,"6"-62"-2"15,-6 62 3-15,0 0-33 16,11-80 3-16,-11 80-1 16,0 0 1-16,9-69 0 15,-9 69 0-15,0 0 0 16,0 0-1-16,0 0 1 15,4-13-3-15,-2 54 0 0,-4 21-1 16,-2 23 0-16,-13 0-1 16,8 9 1-16,-3-3-3 15,8-3 2-15,2-30-1 16,1-9-1-16,2-15 2 15,4-14-1-15,-5-20 1 16,14-3-1-16,-1-17 1 16,1-13 0-16,1-10 0 15,0-9 1-15,-15 52 0 16,19-64-1-16,-19 64 1 15,21-69-2-15,-21 69 2 16,28-59-2-16,-28 59 2 16,30-49-2-16,-11 19 0 15,14 12 0-15,5 17-2 0,-2 16 2 16,-1 16-1-16,-1 20 1 15,-17 3-1-15,-5 3 1 16,-23-8-1-16,-7 6 0 16,-12-9 1-16,-11-6-1 15,-2-4 1-15,-8-13-2 16,6-9-1-16,5-14-1 15,11-9-3-15,4-24-12 16,30 2-8-16,-4-16-6 16,26 4-7-16,3-8 0 15,18 6 1-15</inkml:trace>
  <inkml:trace contextRef="#ctx0" brushRef="#br0" timeOffset="5725.3275">10157 1561 111 0,'16'19'39'0,"-2"-12"2"16,20-2-3-16,0-15-34 16,14-8 0-16,3-12-2 15,5-7 1-15,-56 37-1 16,56-44 0-16,-56 44 1 15,43-50-2-15,-43 50 1 16,29-48-1-16,-29 48 1 16,0 0-2-16,-19-58 0 15,-14 54 0-15,-20 21 0 16,-14 16 0-16,-7 12 0 15,6 17 0-15,4 7 0 0,26 2 0 16,24-13 0-16,19-10 0 16,27-20-3-16,24-17-1 15,29-7-8-15,7-26-10 16,38 2-7-16,-18-22-6 15,19 1-6-15,-13-7-1 16,-1 1 1-16</inkml:trace>
  <inkml:trace contextRef="#ctx0" brushRef="#br0" timeOffset="5993.3428">11308 1292 111 0,'0'0'40'0,"0"0"1"16,-35-5-2-16,-11 8-34 15,3 16 0-15,-8 5-2 16,7 7 0-16,-2 4-2 16,3 3 1-16,-2 3-1 15,15 2 0-15,9-1-2 16,9-9 1-16,19-9-2 15,14-9-2-15,22-8-2 16,8-21-13-16,29-1-10 16,-11-10-11-16,20-3 0 15,-9-11-1-15,5 2 2 16</inkml:trace>
  <inkml:trace contextRef="#ctx0" brushRef="#br0" timeOffset="6791.3885">11601 1331 114 0,'-24'-6'41'0,"-5"16"0"16,-19 10-2-16,3 13-34 15,-6 11-1-15,1 6-1 16,27-4-2-16,7 1 1 16,10-4-2-16,13-7 1 15,13-11-1-15,11-10 0 16,10-10-1-16,4-13 0 15,5-7 0-15,-3-14-1 16,-2-7 1-16,-8-8 0 16,-3-4 0-16,-34 48 0 15,19-51 1-15,-19 51 0 0,15-51 1 16,-15 51-1-16,4-49 1 15,-4 49-1-15,0 0 1 16,0-49 0-16,0 49 1 16,11-30-1-16,-13 19-1 15,2 11 1-15,11 2-1 16,3 12 1-16,0-1-1 15,7 3 1-15,-5-4-1 16,6 6 1-16,-8-2-1 16,-3 7 2-16,-4 5-2 15,-4 2 0-15,-7 6 0 16,-3 2 0-16,-3 2 0 15,-4-3 0-15,1-4 0 0,-1-4 0 16,8-11 0-16,6-18 0 16,0 0 0-16,20-16 0 15,2-10 0-15,4-16 0 16,1-3 0-16,-27 45 0 15,32-59 0-15,-32 59 0 16,39-55 0-16,-39 55 0 16,25-50 0-16,7 16 0 15,-30 10 0-15,-2 24 0 16,0 0 0-16,-2 12 0 15,-12 10 0-15,5 13 0 16,0-8 0-16,18-7 0 16,7-15 0-16,10-11 0 15,9-10 0-15,-35 16 0 0,0 0 0 16,66-42 0-16,-66 42 0 15,48-31 0-15,-48 31 0 16,0 0 0-16,63-28 0 16,-36 27 0-16,-13 12 0 15,-9 14 0-15,-8 14 0 16,-9 5 0-16,-9 14-3 15,-5-2-11-15,25-5-9 16,-14-22-3-16,34 4-4 16,-18-21-1-16,27-1-1 15,-16-14-1-15,17-3 3 16,5-3-2-16</inkml:trace>
  <inkml:trace contextRef="#ctx0" brushRef="#br0" timeOffset="7324.419">12625 1494 98 0,'0'0'39'0,"14"-8"1"0,-14 8-2 16,28-16-32-16,-13 8-2 16,7 1-1-16,2 2 0 15,3 0-1-15,1-1 0 16,2 2 0-16,1-2 0 15,2 0-1-15,-3-4 1 16,-1-1-1-16,-6-3 0 16,-23 14-1-16,0 0 2 15,0 0-2-15,0 0 1 16,22-58 0-16,-22 58 0 15,0 0-1-15,0 0 1 16,-59-41-1-16,2 44 0 16,-4 12 1-16,-5 13 0 15,-3 14-1-15,3 9 0 0,16 13 1 16,20-3-2-16,30-7 0 15,26-10-4-15,13-22-9 16,40-3-12-16,-4-24-5 16,39 2-5-16,0-16-7 15,16 0-1-15,0-13 2 16</inkml:trace>
  <inkml:trace contextRef="#ctx0" brushRef="#br0" timeOffset="8151.4663">14358 1383 74 0,'-1'-18'37'0,"2"6"1"15,-1 12-1-15,0 0-24 16,0 0-2-16,0 0-3 15,0 0-1-15,-47-42-1 16,15 38-2-16,-8 8 0 16,-11 12-2-16,0 11 1 15,-9 7-2-15,4 11 0 16,4 3 0-16,15 4-1 15,11-10 1-15,15-3-1 16,12-12 0-16,16-14 1 16,15-11-1-16,12-11 0 0,8-12 1 15,4-9-1-15,6-7 1 16,-1-10 0-16,-61 47 0 15,62-49-1-15,-62 49 2 16,49-52-2-16,-49 52 0 16,47-48 0-16,-47 48 0 15,23-25 0-15,-3 17 0 16,-11 20 0-16,-10 21-2 15,-7 23 1-15,-7 20-1 16,0 22 0-16,-9 13 1 16,1 2-1-16,1-8 2 15,-2-1-2-15,-2-11 3 16,-3-3-1-16,-4-14 0 15,-4-7 0-15,-4-18 0 0,-2-11 0 16,2-15-1-16,-2-15 0 16,6-15-1-16,2-18-2 15,15-10-2-15,2-23-9 16,27 9-9-16,-10-28-5 15,34 15-1-15,-7-14-4 16,25 9-8-16,2-4 4 16</inkml:trace>
  <inkml:trace contextRef="#ctx0" brushRef="#br0" timeOffset="8609.4925">15120 1360 111 0,'-32'-14'40'0,"-7"2"2"16,-8 6-6-16,1 5-31 15,2 8 0-15,0 10-1 16,4 12-1-16,0 11-1 15,3 3 1-15,4 2-2 16,8 6 0-16,9-4 1 16,9-3-2-16,8-10 0 15,12-10 0-15,10-15 0 16,14-9 0-16,6-11 0 15,8-13 0-15,2-8 0 16,1-7 0-16,-1-5 0 16,-4-2 0-16,-7 7 0 0,-9-3 0 15,-8 11 0-15,-11 9 0 16,-14 22 0-16,0 0 0 15,-11 9 0-15,-8 19 0 16,-1 9 0-16,0 1 0 16,8 4-5-16,4-3-1 15,18-1-8-15,3-21-8 16,34-1-6-16,-6-18-3 15,28-5-2-15,-7-7-9 16,18-10 3-16</inkml:trace>
  <inkml:trace contextRef="#ctx0" brushRef="#br0" timeOffset="8939.5114">15738 1313 116 0,'-1'-33'43'16,"-24"21"1"-16,-14 11-3 15,-12 12-35-15,-9 11-4 16,3 16 1-16,1 12-3 15,17-8 0-15,30-14 0 16,14-8 0-16,20-6 0 16,17-7 0-16,5 0 0 15,3-2 0-15,0-1 0 16,-6 1 0-16,-10 5 0 15,-12 4 0-15,-13 5-2 16,-19 7 1-16,-9 6 1 16,-10 3-2-16,-5 0 0 0,-2-4-2 15,6-4 1-15,1-9-3 16,19-6-13-16,-4-24-7 15,35-2-5-15,-2-22-3 16,23 1-6-16,4-13 0 16,15-4 1-16</inkml:trace>
  <inkml:trace contextRef="#ctx0" brushRef="#br0" timeOffset="9300.532">15944 1417 117 0,'-19'29'42'16,"1"-5"0"-16,21 2-2 15,14-22-37-15,17-4 0 0,12-10-2 16,9-6 0-16,7-7 0 16,1-5 0-16,-63 28-1 15,64-31 1-15,-64 31 0 16,47-38-1-16,-47 38 2 15,0 0-2-15,33-50 0 16,-33 50 0-16,-23-26 0 16,-19 25 0-16,-15 13 0 15,-10 10 0-15,-8 13 0 16,6 12 0-16,9 6 0 15,21 5 0-15,24-10 0 16,22-6 0-16,26-10-4 16,18-12-3-16,26-9-12 15,-4-16-7-15,26 1-5 16,-14-19-3-16,18 0-7 0,-20-13-1 15,-2-2 3-15</inkml:trace>
  <inkml:trace contextRef="#ctx0" brushRef="#br0" timeOffset="9630.5507">16806 1252 124 0,'0'0'42'0,"-20"-32"-1"16,-23 26-9-16,4 15-28 15,-11 6-2-15,4 21 0 16,-1 5-2-16,21-6 2 15,16-8-2-15,29-12 1 16,9-9-1-16,10-2 0 16,4-5 0-16,-1 1 0 0,-2 1 0 15,-6 2 1-15,-8 8-1 16,-11 4 0-16,-10 6 0 15,-13 3 0-15,-6 6-1 16,-8 0 1-16,-5 0-2 16,-1 0-1-16,9 0-3 15,-3-15-7-15,25 0-12 16,-2-15-4-16,15 1-5 15,2-11-7-15,24-3 0 16,0-10 1-16</inkml:trace>
  <inkml:trace contextRef="#ctx0" brushRef="#br0" timeOffset="9780.5595">17068 1606 116 0,'-25'40'41'16,"-14"-6"0"-16,10 5-5 15,14-5-52-15,-20-13-11 16,22 7-15-16,-6-8 0 15,14 0-1-15,-1-10 1 16</inkml:trace>
  <inkml:trace contextRef="#ctx0" brushRef="#br0" timeOffset="10432.5968">18023 993 63 0,'11'-59'39'0,"-11"59"0"0,0 0 0 15,14-69-25-15,-14 69-9 16,0 0 1-16,0 0-1 16,0 0 0-16,-17 40-2 15,-1 40 1-15,-11 15-3 16,1 20 2-16,-7-3-3 15,10-2-1-15,10-4-6 16,6-33-20-16,21-21-13 16,-1-23 1-16,10-14-1 15,-5-15-1-15</inkml:trace>
  <inkml:trace contextRef="#ctx0" brushRef="#br0" timeOffset="10659.6097">17716 1402 112 0,'-38'6'42'15,"9"7"1"-15,9 3-2 16,17-2-39-16,22-15-1 16,18-12-1-16,15-9-1 15,-52 22-2-15,74-31-1 16,-74 31 0-16,95-46-3 15,-41 19-2-15,2-6-18 16,6 0-12-16,-4-4-2 16,3 1 1-16,0-21 2 15</inkml:trace>
  <inkml:trace contextRef="#ctx0" brushRef="#br0" timeOffset="11035.6312">18562 811 95 0,'42'-66'40'0,"-42"66"2"15,0 0-1-15,0 0-35 16,0 0-1-16,-57 62 0 15,46-27-2-15,-41 66-1 16,6 20 1-16,-8 0-1 16,15-9 0-16,8-15-3 15,16-13 2-15,8-23-2 16,20-40 2-16,10-18 0 15,8-18 0-15,5-14-1 16,6-8 1-16,-42 37 1 16,0 0-1-16,64-68 2 15,-64 68-3-15,0 0 0 16,58-57 0-16,-34 34 0 0,2 23 0 15,-16 14 0-15,4 19 0 16,-17 9-2-16,9 14 0 16,-4 8-2-16,7-5 1 15,10-10-4-15,7-18-5 16,25-3-11-16,-12-28-6 15,26 1-4-15,-14-19-3 16,13-4-5-16,-10-15 1 16</inkml:trace>
  <inkml:trace contextRef="#ctx0" brushRef="#br0" timeOffset="11400.6521">19057 1338 104 0,'-17'10'41'15,"15"13"1"-15,0 0-1 16,16-3-38-16,13-8 0 15,13-3-1-15,4-9 1 16,7-10-1-16,-1-5 0 16,-3-8-1-16,-47 23 0 15,0 0 0-15,59-39 1 16,-59 39-1-16,0 0 0 15,33-53-1-15,-33 53 2 16,0 0-2-16,0 0 0 16,-43-38 0-16,-13 44-1 15,4 19 1-15,-19 10-1 16,12 10 2-16,-2 7-2 0,20 14 1 15,19 1-1-15,30-14 0 16,23-15-4-16,9-19-8 16,35-4-11-16,-9-17-6 15,38-1-5-15,-5-18-3 16,29-2-5-16,0-10 1 15</inkml:trace>
  <inkml:trace contextRef="#ctx0" brushRef="#br0" timeOffset="12368.7075">20192 1312 88 0,'0'0'37'15,"-6"-37"1"-15,6 37 0 16,0 0-32-16,4 20 0 15,-13 8-2-15,9 17 0 16,-8 2-2-16,0 12 0 16,-1 0 0-16,0 2-1 0,-3-5 1 15,2-5-1-15,-1-8 0 16,4-12-1-16,-1-7 1 15,6-10-2-15,2-14 2 16,5-18 0-16,1-6-1 16,4-9 1-16,0-10-1 15,2-9 2-15,2-9-2 16,3-8 1-16,-17 69 0 15,23-67 0-15,-23 67 0 16,22-68-1-16,-22 68 1 16,35-60 0-16,-35 60-1 15,38-54 1-15,-38 54-1 16,55-38 0-16,-55 38-1 15,54-29 1-15,-54 29-1 0,36-5-1 16,11 12 1 0,3 19-1-16,-18 7 1 0,-9 9 0 15,-23 3-1-15,-18 0 2 16,-18-5-1-16,-9-3 1 15,-2-10 0-15,-2-5 1 16,3-7-1-16,5-2 0 16,9-5 0-16,5-1 1 15,4 3-1-15,4 4 0 16,1 14 0-16,-2 11 0 15,-6 13 0-15,-5 15 0 16,-6 9 0-16,-1 9-1 16,-5 2 1-16,2-2-3 15,2-9 0-15,7-16-5 16,24-1-13-16,-6-43-9 0,35-1-6 15,-2-29-4-15,22-9-1 16,5-24 1-16</inkml:trace>
  <inkml:trace contextRef="#ctx0" brushRef="#br0" timeOffset="13287.7601">21126 1357 99 0,'-4'-10'38'0,"4"10"2"15,-16-15-5-15,3 9-28 16,-12 4-1-16,-2 5-1 15,-11 8-1-15,-3 8 0 16,-6 9-1-16,-3 9-1 16,-3 3 0-16,3 5 0 15,3-1-1-15,13 1 0 16,6-6-1-16,15-5 0 15,13-12 1-15,16-10-1 16,16-13 1-16,9-8-1 0,11-10 1 16,6-8 0-16,4-9 1 15,0-6-2-15,-4 0 0 16,-8-3 0-16,-8 4 0 15,-9 5 0-15,-9 3 0 16,-12 8 0-16,-8 10 0 16,-4 15 0-16,-22 4 0 15,1 16 0-15,-3 10 0 16,-2 7 0-16,3 3 0 15,3 1 0-15,9-3 0 16,9-5 0-16,13-9-3 16,12-10 0-16,14-8 0 15,7-12-2-15,12-5-1 16,-3-11-3-16,14 0-8 0,-18-16-7 15,12 6-4-15,-26-6 0 16,8 6 0-16,-20 9 22 16,-6 5 5-16,-17 18 4 15,2-11 10-15,-2 30 7 16,-22-1 4-16,11 17 4 15,-17-2 0-15,14 5-20 16,-5 2-3-16,4-1-1 16,3 1-1-16,8-5 0 15,1-6-1-15,7-10 0 16,1-8 1-16,8-13-1 15,1-9-1-15,6-10 1 16,1-9 0-16,1-6-1 16,-1-8 0-16,-1-4 0 0,0 2 0 15,-3 2-1-15,0 10 1 16,-7 1-1-16,-1 10 0 15,-3 8 0-15,-6 15 0 16,14-8-1-16,-2 9-2 16,0-1-1-16,15-2-4 15,-27 2-9-15,0 0-9 16,60-26-4-16,-60 26-1 15,63-34-5-15,-63 34-4 16,76-44 1-16</inkml:trace>
  <inkml:trace contextRef="#ctx0" brushRef="#br0" timeOffset="13467.7704">22216 914 110 0,'0'0'42'0,"0"0"2"16,26-6-5-16,-37 63-36 15,-23 29-2-15,-1 27 1 16,-6 6-3-16,8-11 0 15,13-5-7-15,10-28-13 16,30-27-11-16,-12-23-9 16,8-11 1-16,-16-14-2 15</inkml:trace>
  <inkml:trace contextRef="#ctx0" brushRef="#br0" timeOffset="13821.7906">21999 1285 118 0,'0'0'43'15,"0"0"1"-15,0 0-2 16,-27-56-39-16,27 56-2 16,0 0 1-16,0 0 0 15,55-27-2-15,-55 27 0 16,58 4 0-16,-58-4 0 15,74 5 0-15,-74-5 0 16,87 0 0-16,-87 0 0 16,125 7 0-16,-59 3 0 15,-14 12 0-15,-29 9 0 16,-18 11 0-16,-24 5 0 15,-5 5 0-15,-7-3 0 16,7 0 0-16,9-11-4 0,4-14-1 16,18-3-9-16,-7-21-10 15,37-13-5-15,-13-14-5 16,23-3-1-16,-9-20-7 15,-38 50 2-15</inkml:trace>
  <inkml:trace contextRef="#ctx0" brushRef="#br0" timeOffset="13957.7984">22659 1102 113 0,'0'0'41'0,"-8"-58"0"16,8 58-4-16,0 0-49 16,-18-68-17-16,18 68-13 15,0 0 1-15,0 0 2 16,0 0-1-16</inkml:trace>
  <inkml:trace contextRef="#ctx0" brushRef="#br0" timeOffset="14206.8126">23067 1164 119 0,'7'17'44'16,"-29"15"0"-16,-27-3-2 16,-17 2-36-16,-7 6-6 15,13 7 0-15,11-3 0 16,30 4 0-16,18-9 0 15,16-6 0-15,22-5 0 16,11-11 0-16,22-8-5 0,-3-22-11 16,27-5-10-16,-94 21-5 15,86-45-5-15,-86 45-5 16,95-58 0-16,-95 58-4 15</inkml:trace>
  <inkml:trace contextRef="#ctx0" brushRef="#br0" timeOffset="14393.8233">23601 951 119 0,'0'0'45'16,"-36"-27"1"-16,1 59-4 16,-20 35-39-16,-1 37-3 15,-10 16 0-15,17-22 0 16,18-5-8-16,17-24-12 0,47-19-10 15,-16-21-6 1,25-8-6-16,-10-12-1 0,13-9 2 16</inkml:trace>
  <inkml:trace contextRef="#ctx0" brushRef="#br0" timeOffset="14776.8452">23563 1355 91 0,'-12'13'40'0,"-3"-2"3"16,16 8-3-16,2-9-14 15,15-3-24-15,12-4 1 16,12-3 0-16,8-5-1 16,9-7 0-16,2-5-1 0,2-2 1 15,-63 19-2-15,64-23 0 16,-64 23 0-16,52-35 0 15,-52 35 0-15,0 0 0 16,52-49 0-16,-52 49 0 16,0 0 0-16,-6-24 0 15,-31 20 0-15,-5 21 0 16,-19 7-2-16,4 14 2 15,-10 13 0-15,10 6 0 16,11 3-1-16,35-13 0 16,22-10 0-16,15-15-2 15,23-11-5-15,6-23-10 16,28-5-8-16,-11-20-6 15,20-3-2-15,-92 40-8 16,82-53 1-16,-82 53 1 0</inkml:trace>
  <inkml:trace contextRef="#ctx0" brushRef="#br0" timeOffset="15137.8657">24388 1182 117 0,'0'0'44'16,"0"0"0"-16,-20-24 0 16,-17 23-38-16,-1 8-6 15,-2 19 0-15,-8 7 0 16,15 7 0-16,12-13 0 15,31-1 0-15,30-14 0 16,2 3 0-16,0 2 0 16,-7 0 0-16,-13 8 0 15,-15 4 0-15,-17 7 0 16,-16 2 0-16,-14 3 0 0,-8 2 0 15,-3-1 0-15,2-10 0 16,7-4 0-16,1-18-12 16,24-4-10-16,-8-21-5 15,34 0-5-15,-16-21-2 16,25-3-4-16,-11-10-6 15,4-11 5-15</inkml:trace>
  <inkml:trace contextRef="#ctx0" brushRef="#br0" timeOffset="16971.9708">900 2853 97 0,'0'0'38'16,"14"-1"1"-16,-14 1-2 16,0 17-33-16,-6 3-1 15,1 12-1-15,-3 7-1 16,1 12 0-16,-6 7 0 15,3 7 0-15,-2 1 0 16,2-6 1-16,1-7 0 0,5-9 0 16,4-17-1-16,5-14 1 15,-5-13 0-15,24-33-1 16,-4-10 0-16,5-12 0 15,0-11 0-15,3-4 0 16,-1-3 0-16,0 4-1 16,-6 10 0-16,0 9 1 15,-9 14-1-15,0 14 1 16,-12 22 0-16,0 0-1 15,8 31 0-15,-7 0 1 16,2 5 0-16,5-1 0 16,7 1-1-16,9-11 1 15,11-10 0-15,8-18 0 16,11-13 1-16,6-12-2 0,4-8 2 16,-1-4-2-16,-2-4 0 15,-7 4-2-15,-10 6 2 16,-8 10-1-16,-8 16 1 15,-13 14 1-15,-9 22-1 16,-8 10 0-16,-9 14 0 16,-5 9 0-16,2 2-1 15,-1 3-1-15,6-4-1 16,8-13-2-16,19-14-1 15,9-21-4-15,30-4-11 16,-4-35-4-16,30 7-5 16,-5-32-1-16,10 4-7 15,-7-14 3-15,-2 12 21 16,-18-4 11-16,-20-3 16 15,-3 29 7-15,-33-9 7 0,-5 35 2 16,-20-11 9-16,-8 34 0 16,-18-4-19-16,6 28-8 15,-7-1-5-15,8 9-1 16,4 2-1-16,12 4-1 15,13-6-1-15,16-6 0 16,16-14-1-16,13-9 0 16,11-17-1-16,9-13 1 15,4-15-1-15,0-17-1 16,-5-10 1-16,-6-7-1 15,-11-5 1-15,-13-2 0 16,-15 3 0-16,-10 5 0 16,-13 8 0-16,-6 7 0 0,-7 12-1 15,-4 7 2-15,1 9-1 16,3 4 0-16,11 5 0 15,16 0 0-15,0 0 1 16,27-5-2-16,12-9 1 16,13-2 0-16,9-5 0 15,9-1 0-15,-3 0 1 16,-2 7-2-16,-8 8 2 15,-10 13 1-15,-12 12-1 16,-14 18 1-16,-12 14 0 16,-7 7-2-16,-6 10 0 15,-1-1 0-15,0 0 0 16,4-9 0-16,3-9 0 15,9-16 0-15,7-20 0 0,9-19 0 16,6-18 0-16,2-18 0 16,2-12 0-16,-1-9 0 15,-3-9 0-15,-8-3 0 16,-5 5 0-16,-7 6-3 15,-4 12-2-15,-10 8-6 16,8 28-7-16,-13-12-6 16,18 39-5-16,-12-10-1 15,19 26-2-15,-8-14-3 16,21 16-2-16</inkml:trace>
  <inkml:trace contextRef="#ctx0" brushRef="#br0" timeOffset="17329.9913">3475 2902 115 0,'1'11'41'16,"15"5"-1"-16,-1-22-1 15,12 2-35-15,7-7-1 16,6-8-2-16,4-7 1 15,-1-5-2-15,-5-1 0 16,-5-7 0-16,-10 4 0 16,-9 4-1-16,-13 1 1 15,-10 14-1-15,-11 8 1 16,-13 16 2-16,-6 15-1 15,-8 21 2-15,-6 11-2 16,3 10 1-16,4 6-1 0,12-2 1 16,10-1-2-16,20-15 0 15,18-9-4-15,15-28-4 16,27-2-5-16,7-31-10 15,39 5-5-15,-11-33-3 16,36 12-4-16,-13-22-2 16,16 7-5-16</inkml:trace>
  <inkml:trace contextRef="#ctx0" brushRef="#br0" timeOffset="17895.0236">5173 2627 97 0,'0'0'38'15,"-29"3"0"-15,11 16 0 16,-8-4-33-16,-2 12 0 15,-2 3-2-15,0 2 0 16,2 1-1-16,6-1 1 16,6-4-2-16,9-3 1 15,9-7-1-15,9-3-1 16,9-3 1-16,7-5-2 15,6-1 1-15,-1-4 0 16,2 3 0-16,-6-4 0 16,-4 3 1-16,-4-3-2 15,-8 2 2-15,-12-3-2 16,4 14 0-16,-13-4-1 15,-1 4-1-15,-2-1-3 0,5 9-5 16,-7-18-13-16,23 17-7 16,-9-21-5-16,25 6-1 15,0-18-1-15</inkml:trace>
  <inkml:trace contextRef="#ctx0" brushRef="#br0" timeOffset="18233.0429">5743 2680 101 0,'0'0'38'0,"-34"7"0"16,11 17 1-16,-10 0-34 16,0 18 1-16,0 0-2 15,5 10 0-15,4 0-1 0,12-1 1 16,11-7-2-16,12-7 0 15,16-15 1-15,10-19-2 16,7-13 0-16,7-17 0 16,1-11 0-16,-4-7 1 15,-11-6-2-15,-11-1-2 16,-12 4 2-16,-16 8-2 15,-12 7 1-15,-14 16-2 16,-5 11 0-16,-6 5-2 16,6 19-7-16,-5-12-7 15,24 27-8-15,-6-23-4 16,29 19-6-16,4-18-3 15,24 1-1-15</inkml:trace>
  <inkml:trace contextRef="#ctx0" brushRef="#br0" timeOffset="18759.073">7449 2251 43 0,'7'-17'34'16,"-17"-12"3"-16,1 12 0 15,-17-15-10-15,8 20-7 16,-21-13-7-16,7 14-3 15,-11 1-4-15,0 12 0 16,-3 12-3-16,3 16-1 16,0 14-1-16,4 20-1 15,3 17 0-15,2 16 1 0,8 10-1 16,2 4 0-16,5 2-2 15,6-6-1-15,6-4-4 16,-2-33-13-16,22 5-9 16,-13-34-10-16,17-12 1 15,-7-27-1-15,12-6 1 16</inkml:trace>
  <inkml:trace contextRef="#ctx0" brushRef="#br0" timeOffset="19315.1048">6775 2824 110 0,'-15'0'38'0,"20"12"3"16,-5-12-2-16,36-8-36 16,1 2-2-16,17-3-1 15,12-5-1-15,8-6-1 16,12-1-1-16,3-3-1 15,4 3 0-15,-5-3-1 16,-3 5 2-16,-15 2-1 16,-8 5 1-16,-11 0 1 15,-17 5 2-15,-9 1 0 16,-25 6 2-16,0 0 1 15,-14 4 0-15,-9 6 2 16,-12 5-1-16,-7 10 2 16,-8 2-1-16,-1 14 0 15,-4 2-1-15,3 6 0 0,4-1-1 16,11 3 0-16,5-6-2 15,17-4 1-15,11-11-1 16,17-9-1-16,10-14 1 16,11-10 1-16,8-10-2 15,5-11 0-15,0-10 0 16,1-5 0-16,-5-7 0 15,-6 1 0-15,-6 2 0 16,-6 4 0-16,-6 5 0 16,-4 8 0-16,-6 12 0 15,-9 14 0-15,0 0-2 16,0 30 2-16,-3 4-3 15,-1 0 0-15,9 10-3 16,-2-8-5-16,24 12-10 0,-9-26-4 16,30 9-5-16,-12-31-1 15,24 3-9-15,-9-23 2 16,8-2 2-16</inkml:trace>
  <inkml:trace contextRef="#ctx0" brushRef="#br0" timeOffset="19667.1249">8207 2584 100 0,'-9'-14'39'15,"-13"-2"0"-15,7 23 1 16,-13 1-33-16,7 10-1 16,-3 0-2-16,4 7-1 15,6 0-1-15,4-1 1 16,10-6-2-16,14-5 0 15,6-5-1-15,8-7 0 0,8-2 0 16,0-4 0-16,1 1 0 16,-1 0-2-16,-6 4 2 15,-7 6 1-15,-8 6 0 16,-7 5 0-16,-8 5 0 15,-4 8 0-15,-8 2-1 16,-2 0 2-16,0 2-3 16,-1-5-1-16,5-4-1 15,4-12-2-15,14-3-5 16,-2-31-11-16,29 12-5 15,-9-34-5-15,27 9-2 16,-5-28-8-16,15-5 3 0,-4-16 0 16</inkml:trace>
  <inkml:trace contextRef="#ctx0" brushRef="#br0" timeOffset="19848.1351">8896 2184 108 0,'-30'48'40'0,"3"29"-1"15,-12-2-1-15,1 13-34 16,5 9-1-16,7 2-1 15,1-2-1-15,10-7-3 16,12-6-4-16,-4-29-15 16,26 1-8-16,-14-31-10 15,17-11-1-15,-7-24-1 16</inkml:trace>
  <inkml:trace contextRef="#ctx0" brushRef="#br0" timeOffset="20033.1459">8579 2730 121 0,'-23'-4'42'15,"23"4"1"-15,0 0-3 16,0 0-39-16,46-14-2 16,3-12-8-16,22 12-12 15,-10-32-9-15,24 20-6 16,-13-17-7-16,5 9-1 15,-15-5 1-15</inkml:trace>
  <inkml:trace contextRef="#ctx0" brushRef="#br0" timeOffset="20570.1766">10210 2279 96 0,'0'0'38'16,"0"0"2"-16,-20 17-3 15,11 22-33-15,-8 8-2 16,-1 16 2-16,-3 8-4 15,2 12 2-15,-3 4-1 0,2 1 0 16,3-2-2-16,4-10 1 16,9-5-4-16,-1-20-7 15,20 7-17-15,-11-33-10 16,14 2 0-16,-18-27-1 15</inkml:trace>
  <inkml:trace contextRef="#ctx0" brushRef="#br0" timeOffset="20768.1879">9859 2929 104 0,'-30'-16'40'0,"30"16"1"16,-15-19-2-16,34 6-33 15,16-11-4-15,20-1-3 0,16-8-1 16,12-9-3-16,14 9-5 15,-8-28-17-15,21 20-10 16,-15-16-3-16,2 12 2 16,-17-10 0-16</inkml:trace>
  <inkml:trace contextRef="#ctx0" brushRef="#br0" timeOffset="21147.2094">10869 2088 101 0,'-22'16'39'0,"-13"4"1"16,5 23-2-16,-14 3-32 15,4 23-3-15,-3 11 1 16,0 4 0-16,0 6-2 16,4 4 2-16,5-4-2 0,9-7 1 15,6-12-2-15,10-15 1 16,11-15-1-16,6-15-1 15,11-17 0-15,10-16 0 16,5-15 0-16,3-6 1 16,3-8-1-16,-1-3 0 15,-2-1 0-15,-3 5 1 16,-5 7-1-16,-6 10 1 15,-8 13-1-15,-2 10-1 16,-4 10 1-16,-4 9-2 16,4 7 0-16,1 1-2 15,9 4 0-15,1-7-4 0,20 4-7 16,-7-26-9-16,25 13-4 15,-14-35-2-15,20 8-7 16,-11-22-1-16,8 4 2 16</inkml:trace>
  <inkml:trace contextRef="#ctx0" brushRef="#br0" timeOffset="21536.2318">11338 2656 108 0,'-20'1'39'0,"-17"0"1"16,6 20-1-16,-11 2-34 15,0 16 2-15,0 3-4 16,4 4 1-16,4 0-1 15,11 0 0-15,8-7-2 16,12-5 2-16,16-13-3 16,10-12 0-16,11-14 0 0,8-9 0 15,5-12 0-15,5-9 0 16,-3-5 0-16,-4-5 0 15,-5-3 0-15,-7 3 0 16,-10 4 0-16,-8 9 0 16,-8 12 0-16,-7 20 0 15,-9-5 0-15,-5 22 0 16,-3 11 0-16,-2 12 0 15,3 3 0-15,4 1 0 16,7 0 0-16,10-12-2 16,17-9-1-16,13-19-2 15,17-13-2-15,6-26-5 16,20 3-8-16,-13-34-5 15,18 12-2-15,-21-32-3 0,5 14 0 16,-23-16-9-16,-5 11 5 16</inkml:trace>
  <inkml:trace contextRef="#ctx0" brushRef="#br0" timeOffset="21719.2423">11995 2266 8 0,'13'-46'21'0,"-24"-5"4"16,10 36 3-16,-22 2 5 15,10 33 6-15,-16 9 2 16,5 37-2-16,-12 6-35 16,8 10-1-16,2 5-1 15,5 6 0-15,5-1-3 16,5-5 1-16,9-8-4 15,3-20-2-15,14 0-12 16,-12-37-7-16,19 4-6 16,-22-26-3-16,18-16-5 15,-16-13 0-15,4-3 1 0</inkml:trace>
  <inkml:trace contextRef="#ctx0" brushRef="#br0" timeOffset="21870.251">11732 2575 117 0,'0'0'42'15,"-21"-15"-1"-15,26 27 0 16,-5-12-38-16,25 8-3 15,11-10-5-15,8-18-9 16,29 16-11-16,-3-30-7 16,34 13-3-16,3-18-7 15,18 8 0-15</inkml:trace>
  <inkml:trace contextRef="#ctx0" brushRef="#br0" timeOffset="22371.2794">12944 2334 72 0,'22'-31'35'0,"2"11"1"15,-10-1 1-15,3 12-28 16,-17 9-1-16,0 0 0 16,1 22-1-16,-6 22-1 15,-12 11-1-15,0 16 0 16,-3 5-2-16,1 11 0 15,0 3-2-15,6-3 0 16,4-5-1-16,5-17-2 16,7-9-4-16,2-26-13 0,19 4-10 15,-11-30-10-15,12-3-1 16,-11-17 1-16,9-1 0 15</inkml:trace>
  <inkml:trace contextRef="#ctx0" brushRef="#br0" timeOffset="22536.289">12777 2774 115 0,'-24'4'39'0,"-1"-8"2"16,25 4-2-16,0 0-37 16,30-13-2-16,21-9-1 15,15-12-4-15,17-3-2 16,-1-19-16-16,26 11-7 15,-13-16-11-15,5 7 2 0,-15-6-1 16</inkml:trace>
  <inkml:trace contextRef="#ctx0" brushRef="#br0" timeOffset="22941.3121">13596 2107 107 0,'-43'34'40'0,"11"21"1"15,-15 1-2-15,17 16-36 16,-6 4 0-16,8 2 0 15,1 4 0-15,2 7 0 16,2-6-2-16,6-7 2 16,5-9-2-16,4-13 0 15,7-11 0-15,6-13-1 0,8-14 1 16,6-17-1-16,5-12 0 15,4-11 0-15,6-5 1 16,-2-7-1-16,4-1 0 16,-6 3 0-16,-2 4 0 15,-6 8 0-15,-6 11 1 16,-4 15-1-16,-8 11 0 15,-2 10 0-15,-6 9-1 16,2 5 1-16,3 5-2 16,2-3 0-16,10 2-1 15,7-15-3-15,17-1-4 16,-5-27-11-16,26 8-4 15,-14-30-5-15,21 10-3 16,-19-26-7-16,9 2 1 16,-15-9 2-16</inkml:trace>
  <inkml:trace contextRef="#ctx0" brushRef="#br0" timeOffset="23296.3324">13938 2773 114 0,'-22'14'41'0,"15"15"1"15,-3-19-4-15,14 9-35 16,12-13 0-16,14-3-1 15,7-8-1-15,8-4 0 16,2-7 0-16,1-8-2 16,-1-2 1-16,-8-4 0 15,-6 2 0-15,-14-1-1 16,-6 2 0-16,-15 3 0 0,-10 7 1 15,-11 6 0-15,-8 11 0 16,-8 10 1-16,-2 10 0 16,-1 15 0-16,0 8-1 15,9 5 1-15,8 4-1 16,12 0 1-16,18-6-2 15,14-9-1-15,20-8-2 16,13-18-5-16,27 1-10 16,-8-34-6-16,23 16-5 15,-16-32-2-15,8 8-8 16,-18-13-1-16,-6 7 6 15</inkml:trace>
  <inkml:trace contextRef="#ctx0" brushRef="#br0" timeOffset="23776.36">14679 2641 104 0,'-21'2'39'0,"-14"-1"1"0,8 22 1 16,-12 3-36-16,14 12 0 15,-3 2-2-15,13 5 0 16,6-1-1-16,10-6 1 16,10-6-1-16,13-10-1 15,8-10-1-15,4-15 1 16,12-15-1-16,-1-6 0 15,-1-12 0-15,-2-4-1 16,-2-4 1-16,-8-2-1 16,-2-3 0-16,-6 9 0 15,-6 6 1-15,-7 15-2 16,-13 19 2-16,0 0 1 15,2 29-1-15,-15 26 1 0,-11 26-1 16,-2 24 1-16,-10 23 0 16,-4 12 0-16,-4 9 0 15,2 1-1-15,-1-5 0 16,2-17 0-16,2-16 1 15,4-25 0-15,3-27-1 16,4-28 1-16,3-23 0 16,2-19-1-16,7-25 2 15,5-19-2-15,8-20-2 16,9-15 2-16,11-13-1 15,11-4 1-15,8 2-1 16,7-1 1-16,8 10-4 16,5 2-3-16,8 18-6 15,-14-10-9-15,21 30-3 0,-21-21-7 16,18 20-1-16,-18-26-5 15,11 9-3-15</inkml:trace>
  <inkml:trace contextRef="#ctx0" brushRef="#br0" timeOffset="24639.4093">15949 2179 87 0,'0'0'36'16,"-5"12"1"-16,6 18 1 16,-11 5-32-16,5 18-1 15,-5 9-1-15,2 11 1 16,-5 4-1-16,0 7 0 15,-2-4 0-15,2-4-1 16,1-9-1-16,2-12 0 16,1-12 0-16,4-11-1 0,2-13 0 15,3-19-1-15,0 0 0 16,18-5 1-16,-4-18-1 15,0-6 1-15,2-6-2 16,4-3 0-16,3-1 0 16,0-1 0-16,2 3 1 15,3 6-2-15,-3 7 1 16,3 11 0-16,0 9 1 15,-2 8 1-15,0 7 0 16,-2 8 1-16,-2 7-1 16,-6 6 1-16,-4 4-1 15,-7 0 0-15,-10 0 1 16,-9-3-2-16,-10-3 0 15,-11-3 0-15,-7-7-1 0,-4-10 0 16,1-6-1-16,0-8-2 16,11-6-2-16,4-17-9 15,29 13-9-15,-7-24-5 16,35 17-1-16,-3-19-5 15,20 14-5-15,1-6 3 16</inkml:trace>
  <inkml:trace contextRef="#ctx0" brushRef="#br0" timeOffset="25046.4326">16499 2645 91 0,'22'3'37'16,"-22"-3"0"-16,17 3 0 15,-17-3-30-15,-1 22 0 16,-6-1-2-16,-6 12 1 0,-3 5-2 15,-1 6 0-15,-3 2 0 16,0 0-1-16,2-3 0 16,3-5-2-16,2-8-1 15,4-13 0-15,9-17 1 16,0 0 0-16,14-5-1 15,2-20 0-15,5-8 1 16,3-6 0-16,0-6-2 16,3-6 0-16,-6 0 1 15,-1 4-1-15,-6 3 0 16,-4 7 0-16,-5 7 0 15,-2 10-1-15,5 2 2 16,3 7-1-16,11 4 0 16,7 1-2-16,11 4-1 0,9-8-2 15,18 10-5-15,-3-19-8 16,20 22-6-16,-17-26-4 15,13 27-1-15,-24-24-3 16,3 19-4-16,-20-7 0 16</inkml:trace>
  <inkml:trace contextRef="#ctx0" brushRef="#br0" timeOffset="25392.4524">17113 2690 103 0,'-16'38'41'16,"-2"-17"-1"-16,23 4 2 15,-5-25-37-15,31 11-3 16,7-20-1-16,10-4-1 15,2-8 0-15,2-4-1 0,-5-6 1 16,-3 1-1-16,-11-5 1 16,-12 5-2-16,-14 1 3 15,-16 9 0-15,-10 6 0 16,-11 9-1-16,-9 11 1 15,-6 9-1-15,-2 14 0 16,-1 4 3-16,1 12-1 16,6 5 1-16,11 0-2 15,14-2 1-15,14-6-1 16,14-6-1-16,23-11-1 15,14-10-4-15,23-4-4 16,2-25-9-16,23 14-7 16,-18-28-3-16,19 16-4 15,-25-26-3-15,1 12-5 16,-22-10 1-16</inkml:trace>
  <inkml:trace contextRef="#ctx0" brushRef="#br0" timeOffset="25730.4717">17833 2653 100 0,'-34'-10'39'0,"2"20"2"15,-15-4-2-15,11 7-32 16,-12 15-3-16,8 8 1 15,2 4-1-15,5 2-1 16,8 0 0-16,12-6 0 16,12-5-1-16,12-11-2 15,15-11 0-15,9-13 0 16,8-14 0-16,5-8 1 15,1-7-2-15,-4-6 0 0,-3-3 0 16,-6 2-1-16,-10 5 2 16,-5 7-2-16,-9 11 1 15,-12 17 1-15,0 0 0 16,-3 14 2-16,-1 8-1 15,0 6-1-15,5 2-1 16,4-4-2-16,11-6-3 16,4-17-6-16,22 4-7 15,-11-31-8-15,26 9-2 16,-14-39-4-16,19 11 0 15,-16-25-5-15,5 3 2 16</inkml:trace>
  <inkml:trace contextRef="#ctx0" brushRef="#br0" timeOffset="25910.482">18322 2149 100 0,'-29'24'40'0,"7"34"1"16,-10 3-2-16,3 24-33 16,6 3-2-16,5 5-1 15,9 0-2-15,8-6-2 16,14-6-6-16,-3-28-12 15,28 4-8-15,-12-40-6 16,24-1-3-16,-9-32-6 16,13-7 2-16</inkml:trace>
  <inkml:trace contextRef="#ctx0" brushRef="#br0" timeOffset="26245.5012">18481 2336 104 0,'-48'48'42'0,"-11"-8"0"15,16 13-2-15,5-14-37 16,13-1 0-16,6-5 0 16,16-10-2-16,11-8 1 15,12-9-1-15,11-3-1 16,2-4 1-16,4-4-1 15,4 2 0-15,-3 0 0 16,-3 3 1-16,-4 6-1 16,-4 7 2-16,-4 4-1 15,-4 5 1-15,1 4-4 16,-2-1-2-16,6 8-7 15,-10-20-7-15,23 17-7 0,-21-31-5 16,28 13-4-16,-19-28-4 16,15 6-3-16,0-12 0 15</inkml:trace>
  <inkml:trace contextRef="#ctx0" brushRef="#br0" timeOffset="27346.5642">19884 2479 65 0,'-1'-19'37'0,"1"19"1"16,-11-15-1-16,8 26-22 16,-22 0-8-16,3 15-1 15,-11 5-1-15,-1 13 0 16,-4 3-1-16,3 10 1 15,3-2-2-15,9-3 0 16,11-6 0-16,15-5-1 16,17-13 0-16,14-10-1 15,10-10-1-15,10-13 0 16,2-13 1-16,1-5-1 0,-4-8 0 15,-13-6 0-15,-7-1-1 16,-15-4 0-16,-12-1 1 16,-14 6-1-16,-5 3 0 15,-8 6-1-15,-3 5 2 16,1 9 0-16,-1 9-1 15,0 7 1-15,11 7 0 16,8 5-1-16,8 3 1 16,12-3 0-16,12-1 1 15,11-6-1-15,11-9 0 16,10-4 1-16,5-9 0 15,4-3-1-15,0-7 1 16,-6 1 0-16,-8 2-1 16,-9 1 1-16,-13 4 0 0,-11 6-1 15,-11 7 1-15,-10 4 0 16,-14 15-1-16,-4 4 1 15,-6 10-1-15,-2 3 2 16,-2 8-2-16,4-1 2 16,0 0-1-16,9 1 0 15,12-10 0-15,12-7 1 16,11-11-1-16,14-10-1 15,10-9 0-15,4-9-1 16,9-7 1-16,0-10-1 16,-1-3 1-16,-7 1-1 15,-7 3 1-15,-12 3-1 16,-6 7 2-16,-10 7-1 15,-14 15 0-15,0 0 0 0,0 17-1 16,-7 3 3-16,-4 9-3 16,4 1 2-16,1 5-2 15,6-6 1-15,10-2-3 16,8-13 0-16,15-6-4 15,2-21-7-15,28 5-5 16,-11-35-5-16,28 11-2 16,-20-32-1-16,23 10-1 15,-21-22-2-15,8 10 1 16,-13-8 1-16</inkml:trace>
  <inkml:trace contextRef="#ctx0" brushRef="#br0" timeOffset="27508.5734">21483 2058 113 0,'-22'44'39'15,"-13"10"1"1,-1 28-2-16,1 0-36 0,-3 8 1 15,5 0-2-15,10-3-1 16,10-7-2-16,8-13-3 16,14-5-10-16,-6-37-8 15,25 6-8-15,-16-36-3 16,14 1-6-16,-14-25-1 15</inkml:trace>
  <inkml:trace contextRef="#ctx0" brushRef="#br0" timeOffset="27668.5826">21226 2509 111 0,'-29'-35'40'0,"17"16"2"15,-1-7-2-15,23 2-36 0,11 11-2 16,13 0-4 0,17 8-4-16,2-15-12 0,23 26-8 15,-7-20-9-15,22 17-5 16,3-9-3-16,12 15 3 15</inkml:trace>
  <inkml:trace contextRef="#ctx0" brushRef="#br0" timeOffset="28218.6141">22379 2472 97 0,'-6'-24'37'0,"6"24"1"15,-32-10-2-15,12 14-32 16,-10 3 0-16,2 9-1 15,-2 6-1-15,0 8 1 16,1 6-1-16,6 4 2 16,3 0-2-16,8 3 2 0,9-6-2 15,8-2 0-15,12-10 0 16,8-6 1-16,8-16-1 15,5-5-1-15,3-12-1 16,-2-9-1-16,-1-5 1 16,-9-6-1-16,-6-4 1 15,-9 1-2-15,-10 0 1 16,-8 2-2-16,-3 6 1 15,-4 5-1-15,-3 8 0 16,1 5-2-16,13 11-2 16,0 0-9-16,12 12-8 15,-1-19-5-15,30 22-3 16,-2-19-7-16,19 5 2 15,2-16 1-15</inkml:trace>
  <inkml:trace contextRef="#ctx0" brushRef="#br0" timeOffset="28479.629">23249 2039 94 0,'-5'-35'38'16,"-18"-3"0"-16,5 15-1 15,-16 13-29-15,2 10-4 16,-8 19-1-16,-2 19 0 15,-5 17 0-15,-2 23-1 16,-2 13 0-16,6 13 0 16,3 4-1-16,11 3 0 15,9-7-2-15,7-13-1 16,15-7-5-16,-5-33-14 0,24-3-8 15,-17-31-9-15,16-5-2 16,-13-32 1-16,5-4 0 16</inkml:trace>
  <inkml:trace contextRef="#ctx0" brushRef="#br0" timeOffset="28637.638">22678 2505 118 0,'-9'-33'41'16,"20"21"1"-16,5-7-2 15,27 13-37-15,10 3-3 16,11-3-4-16,23 17-12 15,-12-23-11-15,23 26-7 16,-18-18-8-16,1 13-1 16,-16-11 0-16</inkml:trace>
  <inkml:trace contextRef="#ctx0" brushRef="#br0" timeOffset="29507.6878">1143 4196 97 0,'6'-20'40'0,"-15"-2"-2"16,9 22 0-16,-17-4-33 15,9 19-1-15,-5 9-1 16,7 12-1-16,-1 11-1 16,1 10-1-16,0 12 0 15,1 8 0-15,-2 6 0 16,2 2-1-16,1 2 0 0,-2-6-3 15,5-5-1-15,-8-19-15 16,19-1-14-16,-13-23-3 16,14-7-1-16,-11-26-1 15</inkml:trace>
  <inkml:trace contextRef="#ctx0" brushRef="#br0" timeOffset="29684.6979">941 4762 81 0,'-23'-14'39'15,"-6"-3"-2"-15,13 19 2 16,-1-2-22-16,17 0-11 15,19 10-3-15,22-16-2 16,22-11-2-16,20-18-4 16,25-4-9-16,5-31-15 0,27 1-7 15,-3-16-1-15,2 5-1 16</inkml:trace>
  <inkml:trace contextRef="#ctx0" brushRef="#br0" timeOffset="30072.7201">2040 3929 109 0,'-51'24'39'15,"8"23"1"-15,-4-1-2 16,14 16-34-16,-4 6-1 16,4 10-1-16,9 7 0 15,3 4 0-15,4-1-1 16,6-4 1-16,3-8-1 15,6-11 0-15,5-12 1 16,7-12-1-16,4-18 0 0,6-17-1 16,8-18 1-16,5-11 0 15,3-11 0-15,0-7-1 16,-2-4 1-16,1 3-1 15,-6 3 1-15,-5 10-1 16,-3 14 2-16,-5 15-2 16,-6 17 0-16,-6 13 0 15,1 12-2-15,0 4 1 16,0 6-2-16,7-3 0 15,6-4-3-15,1-15-2 16,20 0-10-16,-10-33-6 16,26 7-5-16,-16-30-2 15,18 4-3-15,-14-16-6 16,1 2 3-16</inkml:trace>
  <inkml:trace contextRef="#ctx0" brushRef="#br0" timeOffset="30395.7386">2467 4623 88 0,'-8'14'39'0,"8"-14"-1"16,-1 19 2-16,1-19-23 15,29 14-13-15,-1-15 0 16,10-2-2-16,1-9 1 16,4-5-1-16,0-4 0 15,-4-3 0-15,-5-3-1 16,-9-2 0-16,-13 2 0 15,-9 0-1-15,-15 5 0 16,-8 5 0-16,-12 9 0 16,-11 13 0-16,-8 12-1 0,-6 14 2 15,0 12-1-15,3 13 0 16,10 6 0-16,12 4 1 15,16 0-1-15,17-8-3 16,27-4-6-16,13-28-7 16,31 9-9-16,-6-37-5 15,40 4-8-15,3-23-4 16,27-2 1-16,4-14 1 15</inkml:trace>
  <inkml:trace contextRef="#ctx0" brushRef="#br0" timeOffset="30953.7705">4201 4405 86 0,'0'0'38'0,"-31"-9"0"0,8 19 0 16,-14 4-32-16,0 9-1 15,-4 1-1-15,4 10-1 16,1 0-1-16,7 0 0 16,7 2-1-16,12-6 0 15,10-6 0-15,14-6-1 16,10-5 1-16,14-7 0 15,4-3-1-15,7-1 1 16,-1-2-1-16,-3 6 1 16,-5 5-1-16,-10 5 1 15,-14 8-1-15,-12 2 0 16,-11 8 0-16,-10 0 0 15,-6 1-1-15,-1-7-1 16,4-3-1-16,0-12-2 0,20-13-5 16,0 0-12-16,23-20-6 15,-5-17-3-15,28 4-6 16,-4-14-2-16,11 2 2 15</inkml:trace>
  <inkml:trace contextRef="#ctx0" brushRef="#br0" timeOffset="31356.7936">4646 4472 85 0,'0'0'39'0,"-20"5"0"16,10 14 0-16,-16 1-24 16,7 14-11-16,-3 8 0 15,3 10-2-15,1 3 1 16,5 4-1-16,7-5 0 0,6-7 0 15,9-7-1-15,13-14 0 16,9-18 0-16,11-14 0 16,9-17 0-16,4-12 0 15,0-13 0-15,1-6 0 16,-6-7 0-16,-7 1-1 15,-12 4 1-15,-7 2-1 16,-7 13 0-16,-11 10 0 16,-4 11 0-16,-2 20-1 15,-12 8 1-15,3 17-1 16,-4 11 0-16,1 9 0 15,8 6-1-15,-1 1 0 16,9 0-2-16,4-8 1 16,15-6-3-16,6-17-1 0,16-3-6 15,-7-30-6-15,24 9-6 16,-16-32-2-16,15 11-2 15,-13-22-6-15,4 7 1 16,-16-7 1-16</inkml:trace>
  <inkml:trace contextRef="#ctx0" brushRef="#br0" timeOffset="31642.8098">5433 4538 95 0,'-27'18'37'15,"11"25"1"-15,-16-4 0 16,16 15-31-16,-7-2-2 16,11 1-1-16,4-4-2 15,7-8 0-15,5-10 0 16,5-10 0-16,4-18 0 0,3-12-1 15,0-13 1 1,3-10-2-16,-4-11 1 0,-1-5 0 16,-5-4 0-16,-4-1-1 15,-4 1 1-15,-1 2-1 16,0 10 0-16,-3 3 0 15,9 8-1-15,3 2-1 16,13 11-3-16,5-6-6 16,21 16-10-16,-11-17-4 15,28 19-6-15,-17-16-3 16,23 8-6-16,-12-4 1 15</inkml:trace>
  <inkml:trace contextRef="#ctx0" brushRef="#br0" timeOffset="32115.837">6574 3952 93 0,'-10'-38'37'16,"-13"-11"0"-16,2 18 1 15,-17-3-31-15,1 15-1 16,-8 11-2-16,-5 21-1 16,-3 19 0-16,-2 25-1 15,2 16 0-15,3 17 0 16,5 9-1-16,8 9 0 15,10-3-1-15,11-2-1 16,10-8 0-16,9-18-3 16,14-6-3-16,-1-29-12 15,25 4-7-15,-18-34-5 16,16 2-7-16,-14-23-3 0,2-4 3 15</inkml:trace>
  <inkml:trace contextRef="#ctx0" brushRef="#br0" timeOffset="32309.8481">5937 4513 107 0,'0'0'40'0,"11"-2"0"16,18 2-1-16,7-9-38 15,15-3 1-15,11 0-3 16,6-4-2-16,7 2-1 15,-4-6-6-15,13 19-13 16,-15-13-8-16,7 14-8 16,-18-6 0-16,6 10 1 15</inkml:trace>
  <inkml:trace contextRef="#ctx0" brushRef="#br0" timeOffset="32690.8699">6903 4376 98 0,'-36'-1'38'0,"3"14"1"16,-18-9-2-16,3 17-31 15,-8 3 0-15,5 13-2 16,-2 2 0-16,6 9-1 16,6-3 0-16,11 0-1 15,11-5-1-15,16-7 0 16,12-9 0-16,13-15-1 0,14-14 1 15,9-11-1 1,5-9 0-16,2-10 1 0,0-6-1 16,-6-6 1-16,-3 0-1 15,-7 2 1-15,-9 4-1 16,-6 7 2-16,-7 11-2 15,-7 10 0-15,-7 13-1 16,-5 15-1-16,-4 14 1 16,-4 10-2-16,4 11-2 15,-1-2-3-15,15 15-6 16,0-22-7-16,28 12-5 15,-6-31-3-15,31 5-3 16,-6-30-5-16,19-1-1 16</inkml:trace>
  <inkml:trace contextRef="#ctx0" brushRef="#br0" timeOffset="32909.8824">7422 4338 108 0,'-31'9'38'15,"-15"5"1"-15,7 25-2 16,-9 3-33-16,8 9-1 15,4 2-1-15,15 0-1 16,12-7 0-16,18-8 0 16,14-14-3-16,15-15-2 15,24-5-10-15,-9-32-10 16,27 9-6-16,-14-29-4 15,13 8-7-15,-12-12 0 16,2 7 1-16</inkml:trace>
  <inkml:trace contextRef="#ctx0" brushRef="#br0" timeOffset="33310.9053">7755 4518 69 0,'20'-6'38'16,"13"7"-1"-16,-5-12 2 16,12 10-18-16,-3-18-16 15,9 0-1-15,-7-7-1 16,1-3 0-16,-7 0-1 0,-5-3 0 15,-8 2-1-15,-10 3 0 16,-11 1-1-16,-13 9 1 16,-10 6 1-16,-8 11-1 15,-12 10 1-15,-6 14 0 16,-11 11 0-16,2 13 0 15,3 7 1-15,9 7-1 16,9-1-1-16,10-5-1 16,21-6-1-16,19-17-2 15,23-12-2-15,10-24-8 16,28-2-9-16,-6-34-6 15,25 8-6-15,-7-27-6 16,21 0-2-16,-2-9 1 16</inkml:trace>
  <inkml:trace contextRef="#ctx0" brushRef="#br0" timeOffset="34420.9688">9325 4397 73 0,'0'-18'34'15,"0"5"1"-15,-13-10-7 16,12 10-21-16,-19-3-1 16,4 10 2-16,-11-1-2 15,-3 14 1-15,-6 4-1 0,0 12-2 16,-8 4 0-16,4 14-1 15,-2 6 0-15,5 1-2 16,2 2 1-16,12 1-1 16,6-8 0-16,12-3 0 15,11-15 0-15,13-12 0 16,9-13 0-16,11-13 0 15,8-13 0-15,10-11 0 16,1-11 0-16,3-5 0 16,-3-1-1-16,-3 0 2 15,-9 5-2-15,-8 7 2 16,-9 12-2-16,-11 10 1 15,-18 20-1-15,0 0 2 16,-7 23-2-16,-8 7-1 0,-2 11 0 16,0 2-1-16,5 6-1 15,7-6-2-15,7-1-1 16,11-18-5-16,20 0-9 15,-6-29-4-15,30 8-6 16,-13-28-1-16,22 3-8 16,-14-13 3-16,6 2 2 15</inkml:trace>
  <inkml:trace contextRef="#ctx0" brushRef="#br0" timeOffset="35158.011">9850 4360 89 0,'-27'0'38'16,"5"16"-1"-16,-10-2 3 15,8 13-31-15,-6 0-5 16,12 11 0-16,-4 0-2 0,7 2 0 15,4-6 0-15,5 0 0 16,3-8-1-16,5-5 1 16,5-8-1-16,-7-13 0 15,25-11 0-15,-9-8 0 16,3-9 1-16,2-8-1 15,1-7-1-15,3-5 1 16,2-4-1-16,-1 0 2 16,1 7-2-16,-1 10 1 15,-1 5-1-15,0 13 1 16,-5 13-1-16,-2 16 2 15,-5 14-2-15,-1 8-2 16,-1 13 1-16,-2 2-2 16,8 4 0-16,-1-7-1 15,13-1-1-15,3-16-4 0,18 1-5 16,-5-25-6-16,24 6-6 15,-17-28-1-15,21 10-3 16,-20-17-5-16,4 2 26 16,-12-3 9-16,-18-9 9 15,-2 15 7-15,-28-15 7 16,4 21 3-16,-26-14 5 15,7 21 6-15,-19-3-25 16,1 14-6-16,-5 7-1 16,8 11-1-16,-2 2-1 15,8 7-1-15,5 0 1 16,13 0-1-16,9-6 0 15,12-10 0-15,13-13-1 16,15-17 1-16,7-15-1 0,11-11 0 16,7-18 0-16,0-7 1 15,1-14-1-15,0-5 0 16,-9 1 0-16,-9 4 0 15,-12 8 1-15,-8 12-2 16,-17 16 0-16,-12 21 0 16,-14 26 0-16,-11 24 0 15,-9 22 0-15,-2 19 0 16,0 14 0-16,1 7 0 15,10 5-5-15,12-10-3 16,23-2-3-16,9-26-6 16,32 4-5-16,-5-38-6 15,30 9-1-15,-9-37-3 16,24 6-2-16,-14-20 2 0,7-8-2 15</inkml:trace>
  <inkml:trace contextRef="#ctx0" brushRef="#br0" timeOffset="35766.0456">11974 4310 100 0,'0'0'38'0,"19"-9"1"15,0-8-2-15,16 2-33 16,10-2-1-16,11-2-1 0,1 2 0 15,3 3 0-15,-6-1-1 16,-4 7 1-16,-10 3 0 16,-12 7 0-16,-12 4-1 15,-15 6 0-15,-16 6 0 16,-10 8 0-16,-15 5 0 15,-7 7-1-15,-5 7 1 16,-4 5-1-16,3-1 1 16,7-2-2-16,14 1 2 15,15-13-2-15,22-5 1 16,19-13-1-16,25-13-1 15,12-15-2-15,18-5-3 16,1-19-8-16,20 11-8 16,-20-21-5-16,16 16-2 15,-27-16-4-15,1 17-7 0,-16-3 4 16</inkml:trace>
  <inkml:trace contextRef="#ctx0" brushRef="#br0" timeOffset="36564.0912">13054 4247 97 0,'0'0'38'0,"-11"-18"1"16,11 18-1-16,-31-4-33 16,10 8 0-16,-7 4-2 15,-4 10 0-15,-3 6-1 16,-1 11 0-16,-1 4 0 15,4 10-1-15,5 0 1 16,7 1-1-16,12-4 0 16,13-7-1-16,14-7 1 15,18-12-1-15,15-15 1 16,11-13-1-16,8-13 0 15,6-8 1-15,-9-9-1 16,2-5 0-16,-17-4 0 16,-13-2 1-16,-17 5 0 15,-16 2 0-15,-15 7-1 0,-14 7 0 16,-6 6 0-16,-10 9 1 15,0 8-1-15,3 5-1 16,8 7 0-16,12 5 1 16,14-1 0-16,14 0 0 15,17-4-1-15,14-4 1 16,9-3 0-16,10-3 0 15,4-5 1-15,0 0-1 16,-9-1 0-16,-10 3 0 16,-7 0 1-16,-14 3 0 15,-12 5-1-15,-14-2 1 16,-13 16-1-16,-11 2 0 15,-5 8 1-15,-3 6-2 16,-7 7 1-16,6 6-1 0,7 2 1 16,7 1 0-16,12-5 0 15,14-6-1-15,13-9 1 16,14-12 1-16,12-15-1 15,6-11 0-15,4-14 0 16,-1-9 1-16,-8-9-1 16,-10-4 1-16,-11-3 0 15,-17 0 0-15,-14 5-1 16,-12 5 0-16,-10 9 0 15,-9 7-2-15,3 10-4 16,-2 5-3-16,16 17-7 16,-6-14-5-16,32 28-4 15,-7-23-4-15,24 25-2 16,-2-21-3-16,23 14 1 15,-3-13-1-15</inkml:trace>
  <inkml:trace contextRef="#ctx0" brushRef="#br0" timeOffset="37182.1265">14000 4262 109 0,'-4'16'40'16,"-15"-4"0"-16,6 17-3 15,-11-3-32-15,2 6-2 0,-7 3 0 16,2 1-2-16,6-5 1 15,3-2-1-15,4-6 0 16,9-7 0-16,5-16-1 16,15-2 1-16,6-15-1 15,2-7 1-15,4-5-1 16,1-4 2-16,-3-5-2 15,2 1 1-15,-10 4 0 16,0 6 0-16,-8 4-1 16,-4 8 1-16,-5 15-1 15,0 0 0-15,0 0 0 16,-18 20-1-16,14-1 1 15,-2 3-1-15,10-2 1 16,6-3-1-16,8-8 2 0,9-10-2 16,9-8 2-16,7-7 1 15,3-10-1-15,3-4 0 16,-3-1 1-16,-3 2-2 15,-8 3 0-15,-5 9 0 16,-9 10 0-16,-11 11 0 16,-10 15 0-16,-7 11 0 15,-6 12 0-15,-5 3 0 16,4 10 0-16,-1-5-6 15,12 3-4-15,-1-15-2 16,20 2-5-16,-6-34-4 16,30 11-5-16,-16-38-2 15,25 12-3-15,-16-29 0 16,21 3-2-16,4-11 1 15</inkml:trace>
  <inkml:trace contextRef="#ctx0" brushRef="#br0" timeOffset="39297.2475">15703 4194 71 0,'0'0'36'0,"-2"-10"1"0,-10 0-1 16,12 10-14-16,-32 3-17 16,7 5 0-16,-11 3 0 15,-2 12 0-15,-9 6-1 16,-5 12 0-16,-5 5 0 15,5 7-1-15,1-3-1 16,11-1-1-16,7-1 0 16,18-11 0-16,15-9 0 15,16-11-1-15,18-14 1 16,10-12-1-16,12-11 1 15,2-6 0-15,4-8-1 16,-4-4 1-16,-7 1-1 16,-7-1 1-16,-10 7-1 15,-8 4 1-15,-12 7 0 0,-10 10-1 16,-4 10 0-16,-10 2 0 15,-3 12 0-15,-2 7 0 16,-1 7-1-16,2 0 0 16,7 6 0-16,4-3-2 15,11-4 0-15,8-8 0 16,15-4-3-16,4-15-2 15,19 4-5-15,-6-23-7 16,14 13-4-16,-15-22-2 16,12 13-2-16,-23-14 0 15,5 13-3-15,-17-3 28 16,-11-3 9-16,1 14 7 15,-21-10 6-15,7 18 3 16,-10-5 5-16,7 20 2 0,-15-9 4 16,10 19-25-16,-6 1-2 15,6 8-1-15,-2 2-1 16,5 9-1-16,-3-2 0 15,3-2 0-15,4-5 0 16,1-7-1-16,0-12 0 16,0-17 0-16,0 0-1 15,19-16 0-15,-4-16 0 16,2-11 0-16,3-7 0 15,1-7-1-15,4-2 1 16,-4 0 0-16,-1 4 0 16,-4 9 0-16,-2 10-1 15,-4 8 1-15,-1 9-1 16,-9 19 1-16,21-12-1 0,-5 15-1 15,5 4 1-15,6 1-1 16,8-1 1-16,5-2-1 16,8-2 1-16,3-5-1 15,-1 0 1-15,-2-3 0 16,-6 1 0-16,-6-1 0 15,-13 3 0-15,-9-1 0 16,-14 3 0-16,-12 10 0 16,-9 3 0-16,-8 10 1 15,-3 6-1-15,-5 11-1 16,3 6 2-16,3 4-1 15,8 3 0-15,7 0 0 16,10-4 0-16,16-9 0 0,11-11 0 16,13-9 1-16,10-16-1 15,7-13 0-15,4-12 0 16,2-12 0-16,-2-9 0 15,-8-6 0-15,-5-4 0 16,-13 1 0-16,-11 1 1 16,-8 6-1-16,-13 7 1 15,-4 8-1-15,-4 6 0 16,-2 9 1-16,0 8-1 15,13 6 0-15,-15 7-1 16,15-7 1-16,14 18 0 16,2-9 0-16,11-2 0 15,7-4-1-15,1-4 1 16,3-1 0-16,-3-3 1 15,-2 1-1-15,-5-5 0 0,-6 5 0 16,-8 0 0-16,-14 4 1 16,0 0-1-16,5 15 0 15,-13 1 0-15,-3 6 0 16,-1 8 0-16,-5 7 0 15,0 6 0-15,4 1-1 16,1 1 1-16,9-7 0 16,4-5 0-16,8-10 0 15,14-12 0-15,7-17 1 16,11-11-1-16,6-12 0 15,5-13 2-15,3-6-2 16,-4-5 0-16,-4-3 0 16,-6 6 0-16,-11 5 0 15,-8 10 0-15,-13 11 0 0,-9 24 0 16,0 0 0-16,-24 20 0 15,2 14 0-15,-2 11 0 16,0 7 0-16,4 4 0 16,6 0-3-16,10-3-1 15,10-15-3-15,17-5-3 16,3-23-1-16,20 0-5 15,-10-28-3-15,21 6-3 16,-19-28-1-16,15 13 1 16,-20-20 2-16,-6 5 22 15,-1 10 5-15,-15-5 4 16,7 20 5-16,-26-11 3 15,8 28 5-15,-15-7-1 16,7 25 2-16,-9 1-20 0,0 11-2 16,-3 5 1-16,3 7-2 15,2 2 0-15,3-3-1 16,5-1 1-16,3-5-1 15,5-11 0-15,7-12 0 16,2-14 0-16,10-11 0 16,1-13 0-16,2-8-1 15,1-10 1-15,4-5 0 16,-2-4 0-16,2 5 1 15,-4 3-2-15,-6 8 0 16,0 11 0-16,-7 13 0 16,-11 13 0-16,14 21 0 15,-14 9 0-15,-3 12 0 0,-2 6-2 16,2 4 0-1,1 2-3-15,1-12-3 0,13-1-3 16,1-21-3-16,23 4-4 16,-11-35-5-16,29 10-3 15,-15-34-1-15,23 11 0 16,-11-21 1-16,19 8 1 15,-8-12 3-15</inkml:trace>
  <inkml:trace contextRef="#ctx0" brushRef="#br0" timeOffset="40183.2982">18505 4316 60 0,'27'-7'36'0,"-11"-7"0"15,-1 8 0-15,-21-13-22 16,6 19-3-16,-15-21-3 16,-1 17-2-16,-11-4-1 15,-3 10-1-15,-7 6 1 16,-3 12-2-16,-7 8 0 15,-1 15-1-15,-1 6 1 16,4 4-1-16,5 1 0 16,8-1-1-16,11-9 1 15,20-13-1-15,17-18 0 0,20-23 0 16,17-19 0-16,19-18 1 15,9-14-1-15,10-14 1 16,1-8-1-16,-7-3 0 16,-7-1 0-16,-11 9 0 15,-17 7 0-15,-18 16 1 16,-17 16-4-16,-15 17 2 15,-16 23 0-15,-11 22 2 16,-8 20-2-16,-3 13 0 16,3 15-2-16,7 5 1 15,11 1-1-15,14-3-1 16,19-6-4-16,15-20-3 15,21 2-6-15,-3-31-4 16,23 11-4-16,-20-32-4 16,16 11 1-16,-25-25-1 0,5 13-1 15,-26-16 4-15,-4 9 4 16,-17 24 36-16,-14-21 7 15,9 33 2-15,-25-12 4 16,16 32 2-16,-17-10 2 16,18 22 2-16,-13-17 0 15,24-2-34-15,2 5-5 16,4-15-9-16,23 9-11 15,-16-30-5-15,25 12-3 16,-12-23-8-16,13 1 1 16,-7-10-1-16</inkml:trace>
  <inkml:trace contextRef="#ctx0" brushRef="#br0" timeOffset="41009.3456">19936 3947 82 0,'7'-29'36'0,"-6"-3"-2"16,5 11 2-16,-7 1-32 15,5 6 1-15,-4 3-1 0,0 11 0 16,-4 11 1-16,-1 18 0 16,-7 10 0-16,3 12-1 15,-5 10-1-15,-1 10-2 16,-1 4 1-16,3 1-2 15,3-4 1-15,0-9-1 16,9-11 0-16,1-10 0 16,3-14 0-16,6-11 0 15,4-11 0-15,4-9 1 16,3-10-1-16,6-4 0 15,0-4 0-15,2-5-1 16,-2-1 1-16,1 2 0 16,1-1 0-16,-3 7 0 15,1 4 0-15,-3 7 0 0,-1 2 0 16,1 12 1-16,-1 5-1 15,-1 3-1-15,-4 6 1 16,-3 4 0-16,-8 4 0 16,-8 0 0-16,-13 6 0 15,-11-5-1-15,-11 3 2 16,-7-3-1-16,-2-6 0 15,-2-5-2-15,5-5 0 16,5-14-2-16,20-3-5 16,0-22-9-16,36 11-5 15,-5-24-4-15,29 15-3 16,-8-18-1-16,18 11-7 15,-3 0 2-15</inkml:trace>
  <inkml:trace contextRef="#ctx0" brushRef="#br0" timeOffset="42208.4142">20695 4227 101 0,'-15'-9'38'0,"1"14"3"15,-16-6-3-15,2 15-34 16,-12 3 1-16,1 9-2 16,-5 9 0-16,3 4-2 15,3 4 1-15,9 1-1 16,10-2 0-16,13-6-1 15,18-5 1-15,13-9-1 0,15-13 1 16,9-11-1-16,7-8 0 16,7-12 0-16,0-9 0 15,-5-4-1-15,-8-5 1 16,-10-5 0-16,-12 2-1 15,-10 4 2-15,-7 2-1 16,-12 6 0-16,-5 4 0 16,-4 8 1-16,-2 5 0 15,3 3-1-15,9 11 0 16,-12-1 0-16,12 1 0 15,7 15 1-15,6-7-1 16,5 2 0-16,3-4 1 16,9 0 0-16,3-3 0 15,3-3-1-15,-3-4 1 0,0-2 0 16,-6-1 0-16,-2 0-1 15,-6 2 1-15,-5-1-1 16,-14 6 0-16,14-2 1 16,-14 2-1-16,-4 20 0 15,-1 2 0-15,-5 6-1 16,-1 5 1-16,0 5-1 15,0 3 1-15,2 3-1 16,7-9 1-16,3-3 0 16,7-12 1-16,12-10-1 15,7-13 1-15,9-9-1 16,6-9 1-16,2-10-1 15,1-5 1-15,-2-8 0 16,-4 0 0-16,-3 4 1 16,-10 2-2-16,-7 7 0 0,-6 8 0 15,-8 8 0-15,-5 15 0 16,0 0 0-16,-15 26-2 15,1 1 1-15,2 7-1 16,2 2-2-16,6 6 0 16,4-7-2-16,14 3-2 15,0-17-5-15,20 8-4 16,-9-29-3-16,20 10-4 15,-14-25 0-15,16 12 0 16,-17-26-2-16,12 11 2 16,-14-14 3-16,-3 2 3 15,-3 7 26-15,-16-14 11 0,13 22 3 16,-25-16 4-16,6 31 2 15,-5-25 2-15,5 25 3 16,-17-2 0-16,10 14-22 16,-9 6-7-16,2 5-1 15,-3 7 0-15,0 4-2 16,1 1 1-16,2 1 0 15,0-4-1-15,6-3 0 16,2-7 0-16,5-11 0 16,1-11 0-16,19-3-1 15,-3-12 1-15,3-8-1 16,5-4 0-16,3-5 1 15,-1-5 0-15,1 2 0 16,-3 0-1-16,-2 5 1 16,-2 2-1-16,-3 10 0 0,-7 7 0 15,-10 11 0-15,17 8 0 16,-15 12-1-16,-1 5 0 15,0 7-1-15,2 8 0 16,0-2-3-16,9 4 0 16,-1-10-5-16,15 9-5 15,-8-26-4-15,26 17-5 16,-16-33-1-16,25 14-2 15,-12-26-1-15,16 6-1 16,-12-16 3-16,8-4 0 16</inkml:trace>
  <inkml:trace contextRef="#ctx0" brushRef="#br0" timeOffset="42435.4272">22506 4217 107 0,'-23'7'40'16,"-14"-2"0"-16,9 21 0 15,-15-7-30-15,12 13-6 16,1 2-1-16,10 3-1 15,5 1-1-15,12-2 0 16,9-7-2-16,12-11-1 16,18-5-2-16,5-16-3 15,23-1-7-15,-7-25-8 16,21 10-5-16,-19-29-3 15,21 12-1-15,-22-17-6 16,3 5 0-16,-14-2 4 16</inkml:trace>
  <inkml:trace contextRef="#ctx0" brushRef="#br0" timeOffset="42609.4372">22882 4154 127 0,'-37'35'40'16,"11"17"0"-16,-13-11-9 16,12 9-29-16,4 1-1 15,9-5-3-15,9 0-2 16,2-21-10-16,23 8-10 15,-20-33-6-15,37 14-3 16,-19-28-6-16,18-2-3 16,-5-15 3-16</inkml:trace>
  <inkml:trace contextRef="#ctx0" brushRef="#br0" timeOffset="42792.4476">22994 3762 120 0,'-32'6'39'15,"-4"-4"-1"-15,16 7-4 16,0 14-49-16,6-25-12 16,29 17-11-16,-1-8-1 15,15 12-1-15,0-8 2 16</inkml:trace>
  <inkml:trace contextRef="#ctx0" brushRef="#br0" timeOffset="43157.4685">23227 4103 106 0,'-24'24'41'0,"4"16"0"0,-11-7 0 16,11 14-26-16,-4-9-11 16,5 4-1-16,2-7-1 15,6 0 0-15,5-9-2 16,3-7 0-16,6-6 0 15,-3-13 0-15,25-10 0 16,-7-6 0-16,5-9 0 16,2-6 0-16,4-5 0 15,-1-1 0-15,-1 0 0 16,-1 3 0-16,-6 7 0 15,-3 6 0-15,-6 10 0 16,-11 11 0-16,13 7 0 16,-14 12 0-16,0 9-3 0,-5 2-1 15,5 7-1-15,-1-3-3 16,13 8-5-16,-7-21-8 15,27 12-3-15,-10-31-4 16,26 11-2-16,-8-23-2 16,20 1-6-16,-3-15 5 15</inkml:trace>
  <inkml:trace contextRef="#ctx0" brushRef="#br0" timeOffset="43579.4926">23828 4187 115 0,'-17'-17'42'0,"2"18"0"15,-19-5-2-15,7 17-34 16,-8 2-2-16,-3 12-1 15,1-1 0-15,4 5-3 0,5 0 0 16,8-1 0-16,10-5 0 16,9-3 0-16,9-10 0 15,8-9 0-15,7-7 0 16,8-5 0-16,3-6 0 15,0-5 0-15,2-2 0 16,-2-2 0-16,-4 3 0 16,-3 3 0-16,-4 6 0 15,-8 9 0-15,-15 3 0 16,14 22 0-16,-18 9 0 15,-6 12 0-15,-6 15 0 16,-9 13 0-16,-7 7 0 16,0 5 0-16,-4-1 0 15,-3-5 0-15,-3-7 0 0,1-13 0 16,1-13 0-16,-2-19-3 15,10-8-4-15,-7-22-2 16,15 2-6-16,-18-27-5 16,20 12-6-16,-22-30-3 15,15 13-1-15,-23-25-3 16,7 6 3-16,-16-15-2 15</inkml:trace>
  <inkml:trace contextRef="#ctx0" brushRef="#br0" timeOffset="44544.5478">1100 6233 85 0,'9'-34'35'15,"3"10"1"-15,-18-5 2 16,-2 14-30-16,-16 0-1 15,-2 16-2-15,-10 6-1 16,-2 12 1-16,-7 7-2 16,3 15 0-16,3 5-1 15,6 8 0-15,9 4-1 16,9 3 0-16,10-2 0 15,14-4 1-15,10-8-1 16,14-9 1-16,10-11-1 16,10-13 1-16,4-16-1 15,1-11 1-15,-5-15 0 16,-6-8-2-16,-11-10 0 0,-11-2 0 15,-17-3-1-15,-18 3-1 16,-12 4 0-16,-10 4-2 16,-1 12 0-16,-5 2-2 15,8 15-1-15,2-4-4 16,28 15-10-16,0 0-5 15,32 7-3-15,5-12-4 16,25 9-4-16,9-10 2 16</inkml:trace>
  <inkml:trace contextRef="#ctx0" brushRef="#br0" timeOffset="44845.5649">2285 5673 90 0,'-19'-49'37'15,"1"14"-1"-15,-15-2 2 16,2 18-30-16,-9 7-3 16,-2 20-1-16,-6 19-1 15,-1 25 0-15,-3 20 0 16,0 24-1-16,-1 15 1 15,9 10-1-15,7 2 0 16,11 1-2-16,18-11 1 16,12-16-2-16,18-11-5 15,3-32-6-15,20-3-12 16,-20-34-6-16,17-2-3 0,-19-25-4 15,-3-7-1-15,-20-15 1 16</inkml:trace>
  <inkml:trace contextRef="#ctx0" brushRef="#br0" timeOffset="44995.5735">1682 6378 117 0,'-27'-25'39'0,"22"12"1"16,8-8-2-16,15 5-35 16,26-1-3-16,14-11-7 15,24 15-17-15,-2-20-6 16,23 12-8-16,-4-10-2 15,13 10-1-15,-4-5 2 16</inkml:trace>
  <inkml:trace contextRef="#ctx0" brushRef="#br0" timeOffset="45497.6023">3467 5923 57 0,'21'-45'34'16,"-10"-8"-1"-16,-3 3 0 15,-13-11-9-15,-4 14-17 16,-15-8-1-16,0 17-3 16,-13 4 2-16,0 12-1 15,-9 11-1-15,5 17 1 16,-4 15-2-16,3 20 1 15,1 21 1-15,7 16-1 16,0 19 0-16,4 15-1 16,3 6 1-16,8 5-2 15,3-3 1-15,7-13-1 16,9-14-5-16,1-24-4 0,21-7-14 15,-17-40-6-15,20-6-6 16,-13-28-4-16,8-7-1 16,-16-17 0-16</inkml:trace>
  <inkml:trace contextRef="#ctx0" brushRef="#br0" timeOffset="45641.6106">2901 6282 115 0,'-13'-2'39'0,"2"-4"1"15,22 12-1-15,8-14-35 16,26 0-4-16,25 0-6 15,6-24-17-15,30 15-8 16,-7-16-9-16,10 3-1 16,-6-7-1-16</inkml:trace>
  <inkml:trace contextRef="#ctx0" brushRef="#br0" timeOffset="46265.6463">4248 6320 73 0,'-4'15'36'15,"13"4"-1"-15,8-15 2 16,13 5-22-16,7-16-9 16,15-1 1-16,1-14-2 0,10 0-1 15,-4-9 0 1,0-2-1-16,-10-2 0 0,-8 1-1 15,-15 1 0-15,-12 0-1 16,-16 9 0-16,-14 1-1 16,-10 7 1-16,-11 7-1 15,-6 9 1-15,-5 10-1 16,0 10 0-16,2 12 1 15,6 11 0-15,7 7-1 16,13 6 1-16,13 3-1 16,12-3 0-16,13-4-1 15,18-7-3-15,11-12-1 16,26-3-10-16,-2-27-8 15,24 2-7-15,-13-22-3 0,13 1-6 16,-10-15 0-16,0 0 3 16</inkml:trace>
  <inkml:trace contextRef="#ctx0" brushRef="#br0" timeOffset="46648.6682">5262 6158 103 0,'-32'-24'38'16,"8"14"1"-16,-14-5-1 15,5 12-33-15,-4 6-1 16,4 14-1-16,-5 7 0 15,1 11 1-15,0 12-2 16,5 1 1-16,3 3-1 16,9-3 0-16,10-3-1 15,11-10 1-15,14-12-2 16,10-16 1-16,13-14-1 0,10-13 0 15,3-10 1-15,1-10-1 16,-2-6 1-16,-6-4-1 16,-6 1 1-16,-9 8-1 15,-10 7 0-15,-11 11 0 16,-8 23 0-16,0 0 0 15,-18 13 0-15,4 15-1 16,1 10-1-16,0 6 0 16,10 3-2-16,5-4-3 15,18 0-4-15,1-23-8 16,30 9-6-16,-7-32-3 15,27 7-3-15,-12-26-1 16,15 1-5-16,-10-13 2 16</inkml:trace>
  <inkml:trace contextRef="#ctx0" brushRef="#br0" timeOffset="46865.6806">5825 6102 104 0,'-9'-17'39'0,"-15"0"0"16,1 21 0-16,-20 10-33 16,10 12-1-16,-3 11-1 15,3 10-1-15,3 6-1 16,8 3 0-16,9-1-1 15,14-10 0-15,16-11-1 16,14-19-1-16,21-16-3 16,7-24-4-16,24-9-8 15,-8-30-9-15,25 5-4 16,-19-27-3-16,12 8-6 15,-17-15-1-15,-5 5 1 0</inkml:trace>
  <inkml:trace contextRef="#ctx0" brushRef="#br0" timeOffset="47211.7002">6341 5679 106 0,'-44'63'43'0,"6"17"-1"16,-10-4 0-16,12 10-37 16,7-8 0-16,9-3-1 15,11-13-1-15,13-9-1 16,5-9-1-16,11-16-1 15,6-12 2-15,6-15-2 16,1-15 0-16,4-8 0 16,-4-8 0-16,0-4 0 0,-4-3 0 15,-3 2 0-15,-5 5 0 16,-5 7 0-16,-1 12 0 15,-2 13 0-15,-4 15 0 16,-2 11 0-16,-1 11 0 16,-2 6 0-16,2 7 0 15,3-2-5-15,10 0-5 16,-4-15-3-16,17 5-7 15,-10-29-4-15,23 4-6 16,-11-28-3-16,27 2-5 16,3-14-1-16,16-7 5 15</inkml:trace>
  <inkml:trace contextRef="#ctx0" brushRef="#br0" timeOffset="47785.733">7866 6055 97 0,'5'-29'38'0,"3"12"1"0,-17-5-1 16,3 11-33-16,-17 5 1 15,-4 12-2-15,-6 10-1 16,-3 15 1-16,-4 10-1 15,4 10 0-15,4 3 0 16,9 5-1-16,12-6 0 16,16-2 0-16,12-12-1 15,17-11 0-15,14-18-1 16,8-10 1-16,8-15 0 15,1-8-1-15,-10-8 2 16,-1-8-2-16,-17-3 0 16,-14-3 0-16,-14 3 0 15,-12 2-2-15,-12 6 1 16,-10 6-1-16,-2 10 0 0,-7 8-1 15,5 10-1-15,2 7 0 16,11 8-1-16,6-3-3 16,20 10-8-16,-10-22-5 15,47 15-5-15,-16-30-2 16,28 4-2-16,-6-22-3 15,16-5-4-15,-5-12 6 16</inkml:trace>
  <inkml:trace contextRef="#ctx0" brushRef="#br0" timeOffset="47992.7449">8568 5411 98 0,'-23'-17'39'0,"5"31"0"16,-10 14-1-16,5 25-33 15,-4 17-1-15,0 16 0 0,3 13 0 16,1 9-1-16,4-1-1 15,8-6-1-15,3-4-2 16,7-22-2-16,11-2-10 16,-7-32-11-16,21-1-5 15,-24-40-3-15,33 14-5 16,-21-31-2-16,2-4 1 15</inkml:trace>
  <inkml:trace contextRef="#ctx0" brushRef="#br0" timeOffset="48158.7546">8276 6064 116 0,'0'0'38'0,"0"0"2"16,35-13-3-16,8 1-36 0,6-6-1 16,14-4-7-16,1-14-5 15,17 11-14-15,-12-23-6 16,5 9-7-16,-14-9-2 15,0 4 1-15</inkml:trace>
  <inkml:trace contextRef="#ctx0" brushRef="#br0" timeOffset="48536.7762">8969 5483 107 0,'-32'49'39'0,"10"20"3"16,-12-7-4-16,11 18-31 15,1-1-1-15,5 1-2 16,5-9 0-16,7-3 0 0,7-13 0 15,3-9-4-15,6-15 0 16,6-12 0-16,2-14 0 16,0-11 0-16,2-13 0 15,2-7 0-15,1-5 0 16,-2-2 0-16,-2-2 0 15,-3 5 0-15,-3 6 0 16,-2 11 0-16,0 13 0 16,-4 13 0-16,-2 11 0 15,-2 12 0-15,2 8 0 16,-1 4 0-16,6 4 0 15,1-5-6-15,13 1-3 16,0-22-6-16,20 5-6 0,-11-31-3 16,22 5-5-16,-16-28-2 15,12 3-1-15,-16-18-4 16,0-2 3-16</inkml:trace>
  <inkml:trace contextRef="#ctx0" brushRef="#br0" timeOffset="49119.8095">9411 6072 116 0,'-21'22'39'0,"14"13"1"15,-3-13-1-15,20 1-35 16,6-12 0-16,14-1-2 16,7-14-1-16,8-7 1 15,3-10-1-15,-2-6 0 16,-6-5-1-16,-6-2 1 0,-9-3-3 15,-11 0 3-15,-11 3-3 16,-10 5 3-16,-13 10-3 16,-5 7 1-16,-10 12 1 15,-1 11 0-15,-3 13 3 16,2 9-4-16,8 10 4 15,7 5-3-15,11 0 3 16,15-1-1-16,13-8-2 16,12-9 0-16,13-10 0 15,8-13 0-15,6-12 0 16,1-9 0-16,-2-8 0 15,-2-4 0-15,-11-1 0 16,-8 3 0-16,-9 2 0 16,-11 11 0-16,-14 11 0 15,0 0 0-15,-10 33 0 0,-8-3 0 16,2 9 0-16,-2 3 0 15,4 2 0-15,5-5 0 16,2-5 0-16,8-10 0 16,4-13 0-16,-5-11 0 15,22-15 0-15,-7-6 0 16,2-14 0-16,1-3 0 15,0-7 0-15,2-2 0 16,4 0 0-16,-1 0 0 16,8 9 0-16,-7-1-9 15,11 14-2-15,-14-9-6 16,13 22-7-16,-15-12-2 15,24 19-4-15,-12-13-2 16,30 11-1-16,3-8 2 0,22-3-2 16</inkml:trace>
  <inkml:trace contextRef="#ctx0" brushRef="#br0" timeOffset="50825.907">11350 5646 67 0,'0'0'34'0,"0"0"0"16,-15 19 1-16,-4-4-24 15,5 15-4-15,-5 5 0 16,1 12-1-16,-6 9 1 15,1 12-1-15,-4 3 0 16,4 6-1-16,-3-7-1 16,8-5-2-16,3-10-1 15,6-11 1-15,4-14-1 0,6-15 1 16,-1-15-1-16,20-20 1 15,-2-13-1-15,3-10 1 16,3-12-1-16,-3-7 2 16,2-7-5-16,2-3 4 15,-4-4-3-15,2 5 1 16,-5 5-2-16,-1 10 2 15,1 9-2-15,-3 15 0 16,1 11 3-16,2 17-3 16,0 20 2-16,2 14 3 15,2 14-1-15,2 9 0 16,2 11 1-16,-1 6-2 0,3 5 1 15,-2-1 1-15,-1-4-3 16,-4-5-3-16,2-3-1 16,-7-14-1-16,3-7-5 15,-10-23-9-15,13 1-5 16,-22-19-4-16,14-9-3 15,-20-16-1-15,5 2-6 16,-15-10 3-16</inkml:trace>
  <inkml:trace contextRef="#ctx0" brushRef="#br0" timeOffset="51508.9462">11416 6116 107 0,'-45'-2'38'0,"1"-6"0"16,22 10 0-16,10-10-31 16,24-1-3-16,23-7-1 15,20-6-2-15,12-5-2 0,14-4 2 16,6-5-2-16,3 0 2 15,-5 0-2-15,-10 6 2 16,-14 3-3-16,-13 8 3 16,-15 5 0-16,-16 8-1 15,-17 6 1-15,-1 12-2 16,-15 7 3-16,-5 11-2 15,-2 5 2-15,-4 10-2 16,3 1 2-16,4 5-2 16,4-2 2-16,5-3-2 15,4-8 1-15,7-4 0 16,5-15-1-16,5-10 1 15,5-13 0-15,6-13 0 16,4-16 0-16,1-7 0 0,3-13-1 16,-1-7 2-16,0-9-3 15,-2 0 0-15,-4 2 0 16,-4 9 0-16,-4 12 0 15,-8 11 0-15,-4 19 1 16,-2 16-2-16,-4 29 2 16,2 10 2-16,0 16-1 15,3 6 1-15,2 4 0 16,9 6-1-16,5-7 1 15,8-8-2-15,4-9 0 16,3-11 0-16,2-14 0 16,0-17 0-16,1-16 0 15,-4-15 0-15,-2-14 0 16,-2-14 0-16,-6-12 0 0,-4-5 0 15,-2-5 0-15,-5-1 0 16,-2 8 0-16,-4 6 0 16,-2 13 0-16,-4 13 0 15,1 17-2-15,1 20-2 16,0 0-1-16,4 18-3 15,12 18-3-15,-5-7-2 16,22 17-6-16,-12-16-1 16,27 12-4-16,-13-21 0 15,27 8-1-15,-16-20 0 16,11-1 1-16,-9-12 2 15,2-8 1-15</inkml:trace>
  <inkml:trace contextRef="#ctx0" brushRef="#br0" timeOffset="51726.9587">13086 5671 110 0,'0'0'38'0,"-26"19"2"15,14 9 2-15,-9 5-35 16,7 13-2-16,-1 9-1 16,5 10-1-16,0 5-1 15,7-1 0-15,4 1 0 16,4-8-6-16,10-7 0 15,1-13-3-15,13-5-8 16,-10-28-6-16,20 0-5 16,-17-29-4-16,17 3-3 15,-21-22-3-15,5-5-2 16,-13-9 5-16</inkml:trace>
  <inkml:trace contextRef="#ctx0" brushRef="#br0" timeOffset="52012.975">13112 5678 110 0,'3'-16'40'0,"18"18"-2"15,0-5 2-15,17 7-37 16,8 3 0-16,8 8-1 16,2 5 0-16,2 8 1 15,-8 5 0-15,-5 10-1 16,-11 6 1-16,-17 8-2 15,-12 5 1-15,-20 1 1 16,-18 4-3-16,-14-1 0 16,-14-1 0-16,-10-7 0 15,-4-4-4-15,-5-16-3 0,17-4-5 16,-3-22-6-16,30 2-7 15,-4-29-4-15,40 15-3 16,-7-47-3-16,31 9-6 16,7-8 5-16</inkml:trace>
  <inkml:trace contextRef="#ctx0" brushRef="#br0" timeOffset="52364.9952">11695 6730 125 0,'12'6'41'16,"16"-13"1"-16,34 2-2 15,24-8-37-15,20-2-1 16,24-2 0-16,17 0-2 15,9 1 0-15,1 4 0 16,-4 5-3-16,-17 3-5 16,-12 12-11-16,-33-13-6 15,-6 15-7-15,-38-15-4 16,-14 5-5-16,-21-8-2 0,-12 8 4 15</inkml:trace>
  <inkml:trace contextRef="#ctx0" brushRef="#br0" timeOffset="52929.0272">14782 5565 86 0,'0'0'37'0,"0"0"-1"16,-9 42 3-16,-12 4-33 15,12 14-2-15,-4 8 1 16,0 11-2-16,-1 7 0 16,3 0 0-16,3-3-1 15,1-8-3-15,6-7-4 16,-2-21-15-16,18 1-14 15,-7-23-4-15,9-4 1 16,-7-19-2-16</inkml:trace>
  <inkml:trace contextRef="#ctx0" brushRef="#br0" timeOffset="53124.0386">14497 6113 111 0,'-23'3'39'15,"6"-5"1"-15,17 2-3 16,27 1-35-16,15-11-1 15,22-9-1-15,16-6-3 16,17-4-3-16,4-16-14 16,18 7-11-16,-10-15-6 15,5 7-2-15,-17-9-1 16</inkml:trace>
  <inkml:trace contextRef="#ctx0" brushRef="#br0" timeOffset="53529.0615">15499 5408 100 0,'-28'22'40'0,"-10"7"0"15,10 24-1-15,-12-2-33 16,7 18-2-16,-3 7 1 16,4 5-1-16,0 1-1 15,3 1 0-15,4-8 0 16,9-11-1-16,4-7 0 15,10-11-1-15,7-13-1 16,5-13 1-16,6-15-1 16,9-14 0-16,3-11 2 15,4-9-2-15,2-11 0 16,-1-5 0-16,1 0 0 15,-3 3 0-15,-2 9 0 0,-7 7 0 16,-6 17 0-16,-4 14 0 16,-6 17 0-16,-5 10 0 15,-1 12 0-15,2 3-2 16,4 6 0-16,2-5-2 15,11-1-1-15,0-16-2 16,17-1-5-16,-7-28-6 16,21 7-6-16,-17-31-4 15,16 10-2-15,-20-24-2 16,4 5-6-16,-14-9 4 15</inkml:trace>
  <inkml:trace contextRef="#ctx0" brushRef="#br0" timeOffset="53852.0802">15764 6077 110 0,'-9'16'39'0,"0"-7"2"16,17 11-2-16,-8-20-33 15,35 17-4-15,5-15 1 16,12-5-2-16,6-4 1 16,7-7-1-16,-6-4-1 15,2-2 1-15,-13-2-1 16,-12-1 0-16,-14 3 0 15,-13-1 0-15,-13 5-1 16,-14 5 0-16,-9 4 1 16,-11 9 0-16,-7 8 0 15,0 7 1-15,0 5-1 16,4 8 1-16,9 4 1 15,15 1-1-15,14 0 0 16,16-5-1-16,21-4-3 0,5-11-6 16,26 5-7-16,-11-23-8 15,25 12-5-15,-22-25-3 16,17 10-4-16,-15-15-7 15,7-3 4-15</inkml:trace>
  <inkml:trace contextRef="#ctx0" brushRef="#br0" timeOffset="54634.1249">17384 5904 93 0,'0'0'37'16,"3"-21"0"-16,-3 21 1 15,0 0-32-15,-15 10-2 16,4 5 0-16,-2 6-1 15,-1 5 1-15,-1 7-1 16,1 3 0-16,3 7-1 16,2-2 0-16,6 3 0 15,6-2-1-15,10-7 0 16,6-5-1-16,6-9 1 15,8-9-1-15,0-10 0 16,4-12 1-16,2-10-1 16,-5-11 0-16,-1-4 0 15,-6-5 1-15,-3-1-1 16,-5-1 0-16,-2 3 0 15,-2 6 1-15,-3 8-1 0,-1 8-1 16,-11 17 1-16,16 0 0 16,-8 17 0-16,-1 7 0 15,0 10 0-15,0 4 0 16,3 2 1-16,2-2-1 15,2-2 1-15,1-10 0 16,3-8 0-16,2-13 0 16,1-12 0-16,2-12 1 15,2-11-1-15,0-9-1 16,0-7 0-16,-1-2-2 15,-2-2 1-15,1 5-4 16,-3 2 1-16,0 14-6 16,-6-1-3-16,13 24-9 15,-22-10-2-15,24 27-4 0,-17-13-3 16,18 19-3-16,-3-7-2 15,8 5 4-15</inkml:trace>
  <inkml:trace contextRef="#ctx0" brushRef="#br0" timeOffset="55039.1481">18528 5861 95 0,'-27'3'38'16,"-16"-2"2"-16,3 13-3 15,-14-3-26-15,6 16-5 16,3-1 1-16,5 10-2 15,5 0-2-15,11 4 0 0,10-4-2 16,15-3 1-16,13-7-1 16,10-10 0-16,15-10 0 15,4-9-1-15,6-9 1 16,1-10-1-16,-2-6 0 15,-8-4 1-15,-5-2-1 16,-9 1 0-16,-7 4 0 16,-8 3 0-16,-5 7-1 15,-7 9 1-15,1 10 0 16,-15 7 0-16,4 11 0 15,2 10 0-15,0 4-1 16,4 3-1-16,6 4-1 16,6-9-3-16,14 2-4 15,2-21-6-15,26 3-7 0,-8-32-4 16,27 8-3-16,-11-30-1 15,17 4-4-15,-7-16 0 16,1-5 2-16</inkml:trace>
  <inkml:trace contextRef="#ctx0" brushRef="#br0" timeOffset="55249.16">19273 5492 109 0,'-30'32'40'0,"1"25"1"15,-11-1-1-15,-1 14-36 16,6 6 0-16,5 0-1 15,8-3 0-15,13-9-3 16,12-6-1-16,9-20-4 0,20-3-9 16,-3-35-9-16,27 1-5 15,-13-30-4-15,17-1-3 16,-12-17-4-16,4-5 1 15</inkml:trace>
  <inkml:trace contextRef="#ctx0" brushRef="#br0" timeOffset="55451.1716">19666 5390 107 0,'-6'21'41'0,"-18"17"1"16,-1 30-2-16,-16 2-33 16,4 7-2-16,3 9-2 15,3-5-1-15,8 0-1 16,9-8-3-16,15-6-3 15,5-22-8-15,25 7-11 0,-11-35-4 16,28 4-7-16,-11-27-2 16,16-2-4-16,-11-20 3 15</inkml:trace>
  <inkml:trace contextRef="#ctx0" brushRef="#br0" timeOffset="55783.1906">19849 5830 92 0,'-24'0'41'0,"2"15"0"16,-13-4 1-16,9 9-20 15,-1-1-17-15,6 0-2 16,2 0 1-16,9-2-2 16,10-2-1-16,7-4 1 15,11-1-2-15,4-3 0 0,7-2 0 16,-1-1 0-16,2 1 0 15,-3 4 0-15,-6 3 0 16,-5 7 0-16,-10 5 0 16,-6 5 0-16,-5 3 0 15,-8 3 0-15,-5 0 0 16,-7-3 0-16,0-2 0 15,-3-12-6-15,10 1-4 16,-13-20-5-16,31 1-8 16,-32-16-4-16,37 4-5 15,-13-27-2-15,25 0-6 16,-2-10 2-16</inkml:trace>
  <inkml:trace contextRef="#ctx0" brushRef="#br0" timeOffset="56468.2296">20851 5851 95 0,'-10'-16'35'15,"10"16"1"-15,-19-21-1 16,19 21-30-16,-24-2 0 15,9 13-1-15,-7 8 2 16,-2 11-2-16,0 6 2 16,4 10-4-16,-2 1 3 0,10 3-3 15,5-4 3-15,11-4-4 16,11-7 1-16,9-12-1 15,7-11 1-15,7-10-1 16,5-13 0-16,1-8 1 16,-2-10-2-16,-4-7 0 15,-6-2 0-15,-10-4 0 16,-8 1-2-16,-9 1 2 15,-7 5-3-15,-12 4 2 16,-4 12-2-16,-3 6 2 16,-1 11-1-16,0 6 0 15,7 12 2-15,6 3-5 16,16 8-1-16,5-12-10 15,29 17-5-15,-4-27-6 0,32 10-3 16,-6-22-6-16,26-3-4 16,-3-12 3-16</inkml:trace>
  <inkml:trace contextRef="#ctx0" brushRef="#br0" timeOffset="56706.2435">21834 5307 114 0,'-37'-18'40'0,"-15"8"0"15,4 30-7-15,-8 12-30 16,2 22 0-16,-3 19-2 16,4 13 3-16,2 12-1 15,8 4-1-15,11 0-1 0,12-5 0 16,15-8-3-16,10-16-3 15,18-8-8-15,-11-32-12 16,22 1-4-16,-20-32-5 16,9-2-6-16,-18-22 0 15,-3-4 2-15</inkml:trace>
  <inkml:trace contextRef="#ctx0" brushRef="#br0" timeOffset="56872.253">21237 5883 124 0,'-6'-17'39'0,"21"15"3"16,6-7-3-16,25 5-36 15,10 2-5-15,9-9-5 16,20 14-8-16,-9-21-10 16,21 16-6-16,-12-19-6 0,10 10-4 15,-6-12-1-15,10 3 3 16</inkml:trace>
  <inkml:trace contextRef="#ctx0" brushRef="#br0" timeOffset="57337.2796">22773 5459 99 0,'0'0'37'0,"4"15"2"16,-8 1-2-16,4 19-33 16,-11 4-1-16,1 12 0 0,-7 10 1 15,-4 7 0-15,-2 1-1 16,-1 3 0-16,4-3-2 15,2-7-1-15,9-3-4 16,-4-23-15-16,24 7-9 16,-13-23-11-16,15-2 1 15,-13-18-2-15,16-5 2 16</inkml:trace>
  <inkml:trace contextRef="#ctx0" brushRef="#br0" timeOffset="57520.2899">22452 5958 125 0,'-15'-3'40'0,"-1"-5"1"15,16 8-1-15,16-8-37 0,17-5-2 16,21-7-2-16,14-7-1 16,17-6-4-16,6-15-7 15,22 9-12-15,-16-21-7 16,14 7-10-16,-17-12 1 15,-6 4 1-15</inkml:trace>
  <inkml:trace contextRef="#ctx0" brushRef="#br0" timeOffset="57916.3127">23381 5107 116 0,'-43'38'41'0,"6"19"1"16,-8 1-2-16,3 11-37 15,7 6 0-15,9 10 0 0,-4 1 1 16,5 0-1-16,3-7-3 15,6-4 0-15,2-9 0 16,4-8 0-16,4-14 0 16,4-14 0-16,6-14 0 15,6-13 0-15,7-11 0 16,4-13 0-16,5-9 0 15,3-7 0-15,1-5 0 16,4 0 0-16,-6 3 0 16,1 7 0-16,-9 8 0 15,-2 15 0-15,-8 13 0 16,-6 12 0-16,-3 17 0 15,-4 7 0-15,4 9 0 16,-1 2 0-16,13 3 0 16,0-11-4-16,16 0-6 0,2-24-9 15,21 8-5-15,-12-33-3 16,19 6-6-16,-15-27-1 15,6 1-6-15,-13-11 4 16</inkml:trace>
  <inkml:trace contextRef="#ctx0" brushRef="#br0" timeOffset="58472.3445">23617 5810 116 0,'-30'12'41'0,"13"15"0"16,-3-9 0-16,20 2-33 15,8-4-4-15,14 0-2 16,9-8 0-16,10-4-2 15,5-9 0-15,6-3 0 0,2-6 0 16,-4-3 0-16,-8-4 0 16,-6-2 0-16,-12-4 0 15,-8 6 0-15,-16-2 0 16,-6 5-2-16,-14 3 2 15,-6 11-2-15,-7 5 2 16,-10 9 0-16,0 12 1 16,-3 7 0-16,2 10 1 15,2 4-2-15,15 5 0 16,6-3 0-16,15-2 0 15,16-6 0-15,17-7 0 16,12-14-3-16,20-7-2 16,4-17-5-16,19 3-8 0,-17-26-5 15,16 14-6-15,-21-27-1 16,9 13-2-16,-22-11-6 15,-4 6 2-15,-18-2 5 16,-8-2 41-16,-2 25 10 16,-25-10 3-16,10 25 5 15,-28 1 6-15,10 20 5 16,-13 2 2-16,7 22-2 15,-12-2-33-15,11 7-3 16,2-1 0-16,9-1-2 16,10-4-1-16,4-8-3 15,14-5-4-15,-2-27-12 16,23 8-7-16,-16-30-6 15,19 4-3-15,-9-22-4 0,3 0-2 16,-5-14 4-16</inkml:trace>
  <inkml:trace contextRef="#ctx0" brushRef="#br0" timeOffset="58862.3668">24411 5560 112 0,'1'28'40'15,"2"9"3"-15,-12-6-3 16,14 7-33-16,-8 4-3 15,3 3 1-15,-1 1-1 16,0 6-4-16,-2-3 0 16,0-1 0-16,0-1 0 15,-3-1 0-15,3-7 0 0,-2-3 0 16,0-8 0-16,1-9 0 15,4-19 0-15,0 0 0 16,0 0 0-16,9-18 0 16,3-6 0-16,-1-8 0 15,3-3 0-15,6-5 0 16,3 4 0-16,4-2 0 15,3 3 0-15,2 3 0 16,6 5 0-16,5 4 0 16,9 7 0-16,-2-3-4 15,10 14-9-15,-10-17-5 16,22 23-6-16,-20-24-5 15,25 23-3-15,-23-21-3 16,19 11-1-16,-9-5-2 16</inkml:trace>
  <inkml:trace contextRef="#ctx0" brushRef="#br0" timeOffset="59787.4197">1188 7611 70 0,'4'-24'38'0,"0"12"-1"15,-9-8 1-15,5 20-9 16,-17-17-23-16,-4 21 0 16,-14 7-2-16,-5 17 0 15,-11 11-1-15,-4 13 0 0,-2 7-2 16,4 4 1-16,7 1-1 15,14-3 0-15,20-7-1 16,22-16-1-16,23-15-1 16,24-17-3-16,28-6-9 15,1-23-10-15,34 4-6 16,-8-27-3-16,13 5-6 15,-16-12 0-15,-4 8 2 16</inkml:trace>
  <inkml:trace contextRef="#ctx0" brushRef="#br0" timeOffset="60432.4566">1693 7674 117 0,'-51'20'40'16,"11"14"0"-16,-7-6-1 16,11 11-34-16,11 0-2 0,10 4 0 15,8-2-2-15,13-2 1 16,10-7-1-16,13-4 0 15,13-13 0-15,3-11-1 16,9-11 0-16,0-8-1 16,1-11 0-16,-5-12 0 15,-9-1 0-15,-9-8-1 16,-9-2 1-16,-12 3 0 15,-10 1 0-15,-5 3 0 16,-5 7 1-16,-4 6 0 16,-1 6 0-16,2 9 1 15,0 7 0-15,12 7-1 16,-12 10 1-16,17 2-1 0,7 0 1 15,5-1-1-15,11-1 1 16,4-2 0-16,8-4 0 16,3-2-1-16,1-3 1 15,-4 2 0-15,-4 6 0 16,-7 6 1-16,-6 5-2 15,-8 11 0-15,-8 6 0 16,-9 5 0-16,-7 6 0 16,-2-1 0-16,-4 0 0 15,0-6 0-15,5-9 0 16,4-8 0-16,6-22 0 15,10 5 0-15,10-23 0 16,4-9 0-16,10-11 0 16,4-8 0-16,4-3 0 15,-6 1 0-15,0 2 0 16,-4 10 0-16,-9 7 0 0,-4 14 0 15,-9 15 0-15,-5 13 0 16,-5 13 0-16,-4 8 0 16,3 11 0-16,-3-4-7 15,8 10-4-15,-8-14-5 16,26 13-8-16,-17-24-2 15,28 7-5-15,-14-22-3 16,18 0 0-16,-3-14-2 16,9-9 4-16</inkml:trace>
  <inkml:trace contextRef="#ctx0" brushRef="#br0" timeOffset="60912.484">3109 7171 109 0,'-9'27'39'15,"-8"9"-1"-15,9 21 0 16,-8 13-33-16,6 16-1 16,-1 6-1-16,4 9-2 15,0 5 1-15,3-6-3 16,5-7 0-16,3-14-1 15,9-12-4-15,1-27-9 16,20-3-10-16,-15-29-8 16,15-7-3-16,-13-22-3 0,4-4 1 15</inkml:trace>
  <inkml:trace contextRef="#ctx0" brushRef="#br0" timeOffset="61116.4956">2848 7780 121 0,'-31'-9'40'16,"20"11"1"-16,11-2-2 15,20-23-35-15,14 9-1 16,17-5-2-16,21-7-2 16,9-2-1-16,14 0-2 15,-2-8-7-15,15 20-12 16,-20-13-6-16,8 24-7 15,-20-7-3-15,-6 15-2 0,-15 1 3 16</inkml:trace>
  <inkml:trace contextRef="#ctx0" brushRef="#br0" timeOffset="61544.5202">3877 7633 99 0,'-11'-5'38'16,"-8"-8"1"-16,0 13 0 15,-14-2-31-15,4 10 0 16,-11 6-3-16,0 11 0 15,-8 10-1-15,4 5-1 16,0 6-1-16,9 3 1 16,8-4-1-16,9-2-2 15,17-11 0-15,15-9 0 16,14-14 0-16,14-10 0 0,6-11 0 15,10-8 0-15,0-9 0 16,0-3 0-16,-7-5 0 16,-8 2 0-16,-11 5 0 15,-10 5 0-15,-9 4 0 16,-8 8 0-16,-5 13 0 15,-13 1 0-15,2 12 0 16,2 6 0-16,-5 7 0 16,8 4 0-16,1 7 0 15,5-5-3-15,8 2-3 16,6-9-1-16,17 0-6 15,-3-22-5-15,22 5-5 16,-12-26-5-16,21 5-1 0,-16-22-1 16,15 3-4-16,-13-13 1 15,-2 0 5-15</inkml:trace>
  <inkml:trace contextRef="#ctx0" brushRef="#br0" timeOffset="61717.5301">4361 7688 14 0,'30'-36'21'15,"-19"-9"5"-15,5 23 4 16,-16 0 5-16,0 22 1 16,-12 14 2-16,4 24-19 15,-12 5-14-15,4 12 0 16,-3 7-4-16,0 3 1 15,4-1-2-15,6-9-1 16,8-8-2-16,2-27-10 16,20-2-11-16,-10-28-6 15,18-5-5-15,-6-24-4 16,11-7-1-16,-5-19 3 0</inkml:trace>
  <inkml:trace contextRef="#ctx0" brushRef="#br0" timeOffset="62204.5579">4483 7331 96 0,'-8'16'39'0,"-4"-2"0"16,15 11-1-16,0-5-21 16,12-3-16-16,9-1 0 15,10-5-1-15,6-1 1 16,7 0 0-16,-3-3 0 15,0 5 1-15,-7-1 0 16,-2 10 1-16,-12 2 0 16,-11 10 0-16,-10 5-1 0,-9 10 1 15,-7 2 0-15,-5 2-3 16,-5 5 0-16,2-6 0 15,-1-4 0-15,5-6 0 16,6-8 0-16,2-13 0 16,10-20 0-16,10 7 0 15,9-23 0-15,9-10 0 16,7-12 0-16,7-11 0 15,5-4 0-15,4-1 0 16,-4 1 0-16,0 4 0 16,-11 13 0-16,-6 9 0 15,-10 17 0-15,-10 15 0 16,-9 17 0-16,-7 11 0 15,-3 10 0-15,-6 8-5 0,6 3 1 16,-3-5-3-16,12 5-3 16,-2-24-6-16,22 3-6 15,-10-28-3-15,26 4-2 16,-14-27-3-16,21 2-2 15,-10-18-3-15,8-11 4 16</inkml:trace>
  <inkml:trace contextRef="#ctx0" brushRef="#br0" timeOffset="62821.5932">5340 7667 114 0,'-12'27'40'0,"-5"-6"0"16,18 6-2-16,6-11-35 0,13-5 1 15,8-10-3 1,13-8 1-16,10-10-1 0,3-9 0 15,2-7-1-15,-1-5 0 16,-7-3 0-16,-11 1 0 16,-10 3 0-16,-13 5 0 15,-16 10 0-15,-13 9 0 16,-14 11 0-16,-8 11 0 15,-12 14 0-15,-1 11 1 16,0 8 0-16,3 8 0 16,10 2 0-16,11 0 1 15,15-5-1-15,19-5-1 16,15-12 1-16,15-12-1 15,11-10 0-15,5-10 0 0,7-11 0 16,-1-4 0 0,-3-4 0-16,-11 1-1 0,-8 2 1 15,-9 8 0-15,-10 7 0 16,-19 3 0-16,7 23-1 15,-17 0 1-15,-1 7 0 16,-2 3 0-16,-1 0 0 16,4-4 0-16,0-4 0 15,10-10 0-15,0-15 1 16,12 0 0-16,-2-17 0 15,7-11 1-15,1-9-2 16,4-5 0-16,0-5 0 16,1-1 0-16,2 1 0 15,-2 7 0-15,-1 5 0 16,2 6 0-16,0 10 0 0,4 0-3 15,6 9-3-15,-2-6-3 16,12 12-4-16,-7-14-6 16,19 17-4-16,-18-20-5 15,20 21-1-15,-20-11-2 16,16 16-1-16,-14-3 0 15,0 8 3-15</inkml:trace>
  <inkml:trace contextRef="#ctx0" brushRef="#br0" timeOffset="62965.6015">6665 7673 100 0,'-15'14'42'0,"7"2"1"15,-11-17-2-15,19 1-17 16,-11-2-31-16,3-21-4 16,8 23-10-16,-14-37-7 0,20 23-6 15,-21-17-3-15,6 3-7 16,-2-3 3-16</inkml:trace>
  <inkml:trace contextRef="#ctx0" brushRef="#br1" timeOffset="67388.8545">13570 8530 58 0,'0'0'34'0,"11"-5"-2"15,-11 5-8-15,11 27-9 16,-11-1-13-16,5 8-1 16,-1 15 0-16,-1 9-1 15,-1 15 1-15,2 12-2 16,3 15 2-16,-3 16 1 15,1 16 0-15,1 19 0 16,-4 15-1-16,2 16 2 16,-7 16-1-16,0 13 2 0,-3 1-3 15,-2 9 2-15,-3 1-2 16,7-2 2-16,2 0-3 15,4 7 1-15,6-1 0 16,6 2-1-16,1 7 1 16,1 7 0-16,-1 9 0 15,-3 16-2-15,-9 6 1 16,-3 8 0-16,-12 8 0 15,-8 5-1-15,-7 3 0 16,-3 3 2-16,-6-2-2 16,0 0 0-16,-1-6 1 15,4-5-1-15,2-7 1 16,8-10-1-16,4-10 1 15,4-17-2-15,5-17-2 16,8-126-2-16,4 6-31 0,1-13-1 16,2-1-1-16,0-17-2 15</inkml:trace>
  <inkml:trace contextRef="#ctx0" brushRef="#br1" timeOffset="68032.8913">13519 17930 32 0,'-63'23'36'0,"63"-23"0"16,0 0 0-16,-66 22-23 16,66-22-14-16,0 0 0 15,-49 14 2-15,49-14 0 16,0 0 0-16,0 0 0 15,0 0 1-15,0 0-1 16,0 0-1-16,0 0 3 16,0 0 0-16,0 0-3 15,73-43 1-15,-73 43 0 16,97-16-1-16,-36 9 2 15,10 0 0-15,10-1-4 16,14 1 0-16,6 1 3 0,14-1 0 16,12-1-1-16,11 2 3 15,10-2-6-15,16 0 3 16,6 1 2-16,13-1 0 15,9 1 1-15,114-5-2 16,100 1 0-16,-2-1-1 16,-11-1 2-16,-12 2 0 15,-20-1 0-15,-194 9-1 16,18 3-2-16,-13 1 1 15,14 1 2-15,-18 3-1 16,18 2 0-16,-3 0 0 16,12 0 1-16,1 2-2 15,10-1 1-15,3 2 0 16,11-3-1-16,-2 1 0 0,11 0 0 15,2-3 0-15,8-1 1 16,-3-2-2-16,-7-1-2 16,-11 1-11-16,-4-1-23 15,-14-1 1-15,-8 0-2 16,-15 2 2-16</inkml:trace>
  <inkml:trace contextRef="#ctx0" brushRef="#br1" timeOffset="69643.9834">23808 17745 49 0,'0'0'37'0,"0"0"-1"16,0 0-1-16,-32-4-29 15,19 6-2-15,3 0 0 16,-2-6 0-16,12 4-1 15,-6-19 0-15,11 4-1 16,1-13-1-16,4-2 1 16,4-9-1-16,4-5-1 15,4-9 1-15,0-9-2 16,1-4 0-16,3-7 0 15,-2-5-1-15,-5-6 1 0,1-9 0 16,-2-6 0-16,0-9 0 16,-3-8 1-16,0-9 1 15,-1-12-1-15,-1-10 0 16,-2-10 0-16,-3-5-1 15,-2-8 2-15,-4-2-2 16,-3-2 1-16,-6 4 0 16,-4-5 1-16,-3 4 1 15,-4-5 0-15,-2 0 1 16,-1-3 0-16,-2-1 0 15,-1-4 0-15,5-5 0 16,-2 0 0-16,3-5-1 16,3-1 0-16,7-2 0 15,1-3-2-15,5 1 2 0,2-1-2 16,6 1 0-16,5-2 1 15,2 4 0-15,5 3-1 16,0 2 2-16,2 7 0 16,3 1-1-16,-2-1 2 15,3 3-1-15,0 0 0 16,1 0 0-16,3-3 0 15,-1-2-1-15,3 0-3 16,4 2 3-16,2 0-3 16,-2 8 1-16,1 4-1 15,0 10 0-15,-1 5 2 16,-6 9-1-16,1 11 1 15,-7 8 1-15,-4 5 0 16,-3 8 1-16,-2 5-1 0,-6 7 1 16,-2 7-1-1,-5 8 0-15,0 6 0 0,-10 11-1 16,1 8 0-16,-4 9 0 15,2 9-1-15,-3 7 1 16,0 8 0-16,0 4 1 16,0 8-1-16,4 0 1 15,-1 7 1-15,0 1-2 16,0 5 2-16,-3 0-2 15,-1 6 1-15,-3 1 0 16,-5 2-1-16,-10 5 0 16,-6-1-1-16,-6 6 1 15,-11-4-1-15,-3 5 1 16,-11-5-1-16,-5 5 0 0,-8-5 0 15,-9-1 1-15,-6-1 0 16,-9 1 0-16,-10-2 0 16,-11 3-1-16,-10 0 1 15,-14 3 0-15,-11 2 0 16,-7 0 0-16,-9 5-1 15,-10-1 1-15,-3-1 0 16,-7-1 0-16,-4 1 0 16,-2 0 0-16,-4-4 0 15,-7 1 0-15,-4-3 0 16,-4 3 0-16,-7 2 0 15,-6-2 0-15,-3 1 0 16,-7 4 1-16,-2 0-2 16,-1 1 1-16,0 0 0 15,-1 1 0-15,3 0-1 0,-1-2 1 16,4-2 0-16,8 0-1 15,-1-1 1-15,3 0 0 16,7-1 0-16,3-3-1 16,5 0 0-16,7 3 1 15,3-1-1-15,6-2 0 16,9 0 0-16,5 0 0 15,8-2 0-15,7 1 0 16,10-2 0-16,8 1 0 16,7-3 0-16,14-1 1 15,12-2 0-15,10-3 0 16,12-2-1-16,13 0 1 15,11-5 0-15,14-1 0 16,8-2 0-16,8-2 0 0,9 2 0 16,7-2 0-16,5 2 0 15,6 0 0-15,4 1-1 16,4 3 1-16,13 6 0 15,-15-8 0-15,15 8 0 16,0 0 0-16,0 0 0 16,0 0 0-16,0 0 0 15,0 0 0-15,0 0 0 16,12 3 0-16,-10 13 0 15,-3 10 1-15,1 21 0 16,-4 19-1-16,-3 25 0 16,-7 27 2-16,-5 23-2 15,-9 19 1-15,-10 8-3 16,-2 5 0-16,-5-19-6 0,16-10-12 15,-1-43-18-15,17-30-1 16,8-45-1-16,21-30 0 16</inkml:trace>
  <inkml:trace contextRef="#ctx0" brushRef="#br1" timeOffset="70542.0347">13361 17670 15 0,'-5'-38'31'16,"2"11"0"-16,1 4 3 15,-7 2-25-15,12 7-1 16,-8 3-1-16,5 11-1 15,2-14-1-15,-2 14-1 16,0 0 0-16,13-14-2 0,-13 14 1 16,0 0 0-16,6-11 0 15,-6 11-1-15,0 12 2 16,-4 7-2-16,-3 11 0 15,7-30 1-15,0 0-2 16,-8 71 0-16,8-71 1 16,-7 63-2-16,7-63-1 15,-2 63-10-15,2-63-27 16,5 57 0-16,-5-57-1 15,0 0 1-15</inkml:trace>
  <inkml:trace contextRef="#ctx0" brushRef="#br2" timeOffset="74341.2521">15259 9104 68 0,'-20'-17'35'16,"-6"4"0"-16,-8 2-1 15,4 18-12-15,-15 2-19 16,0 13-1-16,-4 15 1 15,2 16 0-15,-1 10-1 16,10 12 1-16,8 6-1 16,16 4 2-16,14-3-2 15,23-4 2-15,26-13-3 16,24-14 2-16,22-21-2 15,14-21 1-15,14-21-1 16,6-23 0-16,-5-18 0 0,-13-14-2 16,-25-8 1-16,-24-7-1 15,-32 5 0-15,-29 2-1 16,-27 7 0-16,-27 8-2 15,-14 10 0-15,-12 4 0 16,1 16-2-16,6-5-14 16,22 23-17-16,14 4 1 15,36 8-1-15,7 12 1 16</inkml:trace>
  <inkml:trace contextRef="#ctx0" brushRef="#br2" timeOffset="74887.2834">20081 9625 106 0,'-39'-18'38'0,"9"18"-1"15,-8 3-3-15,6 24-30 16,-5 16-2-16,2 20 2 16,0 14-2-16,3 15 1 15,3 6-2-15,15 6 2 16,9-6-3-16,19-4 2 15,17-18-2-15,20-21 1 16,19-25-1-16,18-28 1 16,8-25 1-16,7-24-1 15,-6-22 0-15,-6-15 0 16,-15-14 1-16,-19-5-2 15,-18-1 1-15,-26 3-3 0,-20 12-3 16,-26 6-4-16,-7 30-27 16,-29 11-2-16,-3 39-1 15,-20 13-1-15</inkml:trace>
  <inkml:trace contextRef="#ctx0" brushRef="#br2" timeOffset="75385.3118">16027 13254 79 0,'-2'-27'39'0,"2"27"-1"16,-7-11-1-16,-1 33-34 16,-4 16-1-16,-1 22-1 15,-6 20 2-15,2 14-1 16,0 8 0-16,10 5 1 15,7-11-1-15,18-18-1 0,12-24 1 16,16-29 0-16,12-39-1 16,12-30 0-16,4-29 0 15,0-19-1-15,-5-11 0 16,-16-5 1-16,-11 3-1 15,-20 6-1-15,-16 16 0 16,-20 16 0-16,-18 17-2 16,-14 19 1-16,-11 19-2 15,-6 14-1-15,8 21-5 16,-3 5-25-16,26 18-2 15,10-2 1-15,28 6-3 16</inkml:trace>
  <inkml:trace contextRef="#ctx0" brushRef="#br2" timeOffset="75872.3397">20625 14386 66 0,'-30'4'37'0,"-19"-2"-2"15,0 17 1-15,-12 5-33 16,-1 13 0-16,0 8 0 15,8 16 1-15,6 7-2 16,16 5 0-16,18-3 0 16,21-1 0-16,23-12-1 15,21-10 0-15,16-19 1 16,16-20-2-16,5-22 1 15,1-17 1-15,-1-19-1 16,-15-12 2-16,-14-12-1 16,-20-3 0-16,-20-3-1 15,-23 5 0-15,-19 6-1 16,-19 12-2-16,-13 13-2 15,-22 11-4-15,7 32-29 0,-24 7 0 16,6 30-1-16,-9 10-2 16</inkml:trace>
  <inkml:trace contextRef="#ctx0" brushRef="#br2" timeOffset="76399.3698">15639 15915 62 0,'-18'38'39'0,"-8"9"-4"16,14 26-1-16,-1 3-32 15,10 14-2-15,12 4 2 16,11-3 0-16,18-10 1 15,18-13 0-15,16-31 1 16,16-20-1-16,11-31 0 16,10-24 0-16,1-26-1 0,0-16-1 15,-14-11 0-15,-20-9-1 16,-19 2 0-16,-27-4-1 15,-19 7 0-15,-25 2-1 16,-19 11 0-16,-17 6 1 16,-8 15-2-16,-4 7 2 15,7 15-4-15,7-3-5 16,26 22-25-16,10-7-1 15,35 9-2-15,25-11 0 16</inkml:trace>
  <inkml:trace contextRef="#ctx0" brushRef="#br2" timeOffset="76991.4037">22257 10963 100 0,'-18'-9'39'0,"-5"21"2"15,-19 6-6-15,-8 23-34 16,-7 15 1-16,-4 24-1 16,-6 10 1-16,9 11 1 15,6-2-1-15,19-2 1 16,23-17-1-16,24-15 3 15,29-29-4-15,21-28 1 0,22-28-1 16,9-24-2-16,6-19 2 16,-1-18-3-16,-15-4 3 15,-16-5-3-15,-21 1 3 16,-23 4 0-16,-21 10-3 15,-25 9 0-15,-16 21-6 16,-30 7-17-16,-5 31-14 16,-30 11 1-16,-1 22-4 15,-17 12 1-15</inkml:trace>
  <inkml:trace contextRef="#ctx0" brushRef="#br2" timeOffset="84347.8245">15683 16120 18 0,'0'0'16'0,"0"0"-3"15,0 0-6-15,0 0-6 16,0 0-5-16,0 0-13 16,0 0-3-16</inkml:trace>
  <inkml:trace contextRef="#ctx0" brushRef="#br2" timeOffset="88875.0834">22839 15825 45 0,'-13'-22'35'15,"-12"-9"1"-15,-3 10-2 16,-21-3-28-16,-2 9-2 15,-14 5-1-15,-2 18 0 0,-12 14-1 16,-1 16 3-16,-2 15-3 16,6 20 1-16,4 12 0 15,14 16-2-15,12 6 1 16,18 6-1-16,16-1 0 15,20-4-1-15,17-6 0 16,19-16 0-16,16-15 0 16,22-21 0-16,17-25 1 15,12-23-1-15,10-28 1 16,3-20-1-16,0-25 1 15,-4-11 1-15,-18-13-2 16,-24-5 1-16,-31 2-1 16,-30 2 0-16,-34 9-1 15,-27 12 1-15,-28 13-2 0,-25 10 0 16,-13 15-1-16,-11 11-1 15,11 17-2-15,0-5-25 16,31 21-4-16,12-9-3 16,29 10 1-16</inkml:trace>
  <inkml:trace contextRef="#ctx0" brushRef="#br2" timeOffset="90670.1861">16422 15751 16 0,'26'6'30'16,"-5"2"-1"-16,-7-5 3 15,3 3-25-15,-17-6 0 0,12-7-1 16,-14-8 0-16,2 3 0 15,-9-9-1-15,2 0-1 16,-9-6 0-16,-3 4 0 16,-7-3-1-16,-4 6 0 15,-12 3-1-15,-2 10 0 16,-8 8 0-16,-6 13 1 15,-12 10-2-15,-4 13 0 16,-7 11 0-16,-5 14 1 16,2 6-1-16,-3 10 1 15,5 0-1-15,6 2-1 16,14-7 0-16,10-10-2 15,21-6-2-15,7-25-19 16,32 7-13-16,10-23-3 0,24 3 2 16,7-12-2-16</inkml:trace>
  <inkml:trace contextRef="#ctx0" brushRef="#br3" timeOffset="102589.8679">15086 9974 35 0,'3'-21'31'15,"1"4"1"-15,-4 17 1 16,-2-26-14-16,2 26-3 0,0 0-4 16,0 0-4-16,0 0-1 15,-2 20-2-15,-1-6-2 16,3 3 0-16,-4 6-1 15,3 8 0-15,-3 5-1 16,4 11-1-16,-1 10 0 16,1 10 1-16,-4 9-2 15,0 10 3-15,-3 6-2 16,0 5 1-16,0 1-2 15,-2-1 2-15,-2-1-1 16,-2 0-1-16,-1-3 1 16,-1 0-1-16,-1 1 1 15,-3 0 1-15,-1 1 0 16,3 3 2-16,-3 2-1 0,-1-1-2 15,3-2 2-15,-2 2-2 16,1-1 2-16,1 2-2 16,0-2 1-16,-2-3-3 15,3 0 3-15,0 3 0 16,3 1-1-16,1-1 1 15,0 4-1-15,-3 2-1 16,2 0 1-16,-1 2 0 16,-3 2 0-16,-1-6 0 15,-3 0-1-15,-3-13-1 16,3-8-3-16,-3-32-15 15,17-4-19-15,-4-30 0 16,12-15-1-16,6-31-1 16</inkml:trace>
  <inkml:trace contextRef="#ctx0" brushRef="#br3" timeOffset="103025.8927">14387 13302 45 0,'4'-24'33'16,"1"13"2"-16,-6-10-4 0,1 21-18 16,0-24-2-16,0 24 0 15,-1-15-3-15,1 15-1 16,0 0-3-16,2 30 1 15,0 0-2-15,1 17-1 16,2 12 0-16,3 18 0 16,-2 10-1-16,3 10 1 15,-2-4 0-15,5-9-2 16,4-18 1-16,7-19 1 15,5-31-1-15,10-31 0 16,7-33 0-16,7-32-4 16,11-15-3-16,-8-26-12 15,12 8-19-15,-17-11-3 16,-1 11-2-16,-13-1 0 0</inkml:trace>
  <inkml:trace contextRef="#ctx0" brushRef="#br3" timeOffset="105303.023">16624 13644 24 0,'0'0'26'0,"0"0"-14"15,0 0 3-15,-7 10 3 16,-5-18-1-16,12 8-4 16,-11-3-4-16,11 3-1 15,0 0 0-15,0 0-2 16,-12-12 0-16,12 12-2 15,0 0 0-15,0 0-1 16,15-4-2-16,-1 6 1 16,4 0-1-16,5 2 0 15,5-1-1-15,6 1 1 0,9-2 1 16,8-2-1-16,8-5 0 15,13-1 0-15,10-5 0 16,12 0 0-16,12-4 0 16,9-2 0-16,8 1 0 15,6 0-1-15,11 2 1 16,0 1-1-16,3 1 1 15,-1 3-1-15,1 0 1 16,4 2-1-16,0 0 2 16,2 0-1-16,-6-1 0 15,3 1 0-15,-3-2 0 16,3-1 1-16,-6 0-1 15,-1 1 0-15,-7-2-1 16,-3 4 1-16,-1-1-1 0,-6 3 0 16,-7 1 0-16,-11 2 0 15,-9 0 1-15,-6-2-2 16,-11 3 1-16,-11 0 0 15,-13 0 0-15,-12-2 0 16,-13 2 1-16,-6-1-1 16,-9-2 1-16,-14 4 0 15,10-10-1-15,-10 10 1 16,-14-14 0-16,0 6 0 15,-6-2-1-15,-3 2 1 16,-5-3-1-16,-8 3 0 16,-4-1 1-16,-3-1-1 15,-9 0 0-15,0-1 1 16,2-1-1-16,-1 2 0 0,7-2 1 15,6 1 0-15,4-1-1 16,12 2 0-16,12 0 0 16,10 10 1-16,15-20-1 15,14 11 0-15,11-3 0 16,10 2 0-16,11 1 0 15,8 3 0-15,1 4 0 16,2 3 0-16,-6 4 0 16,-9 8 0-16,-10 7 0 15,-9 4 0-15,-19 8 0 16,-15 9 0-16,-15 4 0 15,-17 6 0-15,-13 7 0 16,-11 1-1-16,-7 1 1 0,-4-5 0 16,6-6-2-1,5-14-4-15,23 3-16 0,1-31-13 16,28-7-2-16,14-20-3 15,24-8 0-15</inkml:trace>
  <inkml:trace contextRef="#ctx0" brushRef="#br3" timeOffset="107224.1329">22675 15798 31 0,'0'0'27'0,"-13"11"-6"16,13 5-2-16,-7-5-15 15,2 9-1-15,-1-6 0 16,4 6 1-16,-5-9 2 16,6 6 0-16,1-17 0 15,-8 18 1-15,8-18 0 16,0 0 0-16,-12-3-2 15,12 3-2-15,5-29 0 16,2 5-1-16,0-9 0 16,3-5-1-16,-1-7 0 15,3-4 1-15,-4-7-1 16,0 0 1-16,-6-4-1 15,1-1 1-15,-4-3-1 16,-3-2 1-16,-3-3-1 0,0-3 1 16,0 0-1-16,0-5-1 15,3-1 2-15,0-3 0 16,1-1 0-16,2-1 0 15,1-1-1-15,1 0 1 16,-1 0-1-16,0-1 1 16,-3-2-2-16,1 2 1 15,1-2 0-15,1 2 0 16,-1-5 0-16,1 3 0 15,1 1 0-15,1-4 0 16,8 5 0-16,-4-3-1 16,5 0 1-16,2 2 0 15,3-1-1-15,2 0 1 0,1 0 0 16,1 4-1-16,-1-2 1 15,0 4 0-15,-2 2-1 16,-1 0 1-16,-3 3 0 16,-1 2-1-16,-2 2 0 15,1-1 0-15,-2 3 0 16,2 3 1-16,-2 2-1 15,1 5-1-15,2 5 2 16,-1 3-1-16,0 4 0 16,-1 5 3-16,2 3-3 15,-5 5 2-15,3 4-1 16,-3 3 2-16,-2 5-3 15,-1 5 3-15,-1 3-3 16,-3 15 0-16,1-16 1 0,-1 16-1 16,0 0 1-16,0 0-1 15,-12 5 0-15,12-5 1 16,-10 28-1-16,2-6-2 15,-3 6 2-15,-3 7-3 16,-2 6 3-16,-3 6-2 16,-5 6 2-16,1 3-3 15,0 0 3-15,-2-4 0 16,7-6 0-16,2-7 0 15,3-10 0-15,8-12 0 16,5-17 0-16,10-15 0 16,5-16 0-16,10-14-1 15,6-8 2-15,7-14-1 16,1-7 0-16,3-3 1 15,-3 0-1-15,4 3 1 0,-10 8-1 16,-5 13 1-16,-7 11 0 16,-4 15 0-16,-6 18 0 15,-11 9 1-15,6 31-1 16,-6 14 1-16,-5 14-1 15,-1 12-3-15,3 12 0 16,-1 1-4-16,18 13-15 16,-10-19-13-16,14 5-5 15,1-18-1-15,11-1-1 16</inkml:trace>
  <inkml:trace contextRef="#ctx0" brushRef="#br3" timeOffset="110073.2959">21938 11416 40 0,'0'0'15'0,"0"0"3"15,12-2 3-15,-12 2-1 16,0 0-8-16,-2-11-3 15,2 11-2-15,0 0 0 16,0 0 0-16,0 0 0 16,0 0-2-16,3-11 2 15,-3 11-2-15,0 0-1 16,0 0 0-16,0 0-1 15,0 0 0-15,0 0-1 16,0 0 0-16,0 0-1 16,-12 6 0-16,12-6 0 15,-15 3-1-15,4 3 0 16,-1-1 1-16,-5 0-1 15,-5 5 1-15,-6 1 0 0,-3 4-1 16,-11 2 1-16,-4 5-1 16,-11 2 1-16,-4 4-1 15,-11 1 0-15,-5 3 3 16,-13-1-2-16,-7 4 2 16,-6 2-2-16,-8 1 0 15,-7 0 0-15,-8 5 0 16,-7-2 0-16,-3 4-3 15,-2 4 2-15,-2 1-2 16,-10 1 2-16,0 2 0 16,-2 2 0-16,-3 0 1 15,-1 1-1-15,-4 1 1 0,-3-1-1 16,-1-2 1-16,1-2-1 15,5 0 0-15,-4-2 1 16,5-2-2-16,4 1 2 16,10-6-2-16,5-1 2 15,7 2-1-15,7-4 0 16,9-4 0-16,13-4-1 15,12-9-2-15,20-2-5 16,3-23-16-16,37 7-12 16,4-22-2-16,26 2-2 15,9-18 1-15</inkml:trace>
  <inkml:trace contextRef="#ctx0" brushRef="#br3" timeOffset="110571.3244">17631 12677 56 0,'4'-11'31'15,"-4"-6"-6"-15,11 9-2 16,-8-9-12-16,11 10-3 15,-9-6 0-15,5 8-2 0,-10 5 0 16,0 0-1-16,0 0-2 16,0 0 0-16,-6 14 0 15,-8 1 0-15,-8 1 0 16,-4 7-1-16,-12 3 1 15,-8 4-1-15,-6 4 1 16,-3 5 0-16,-3 2-1 16,6 8 0-16,2-2 0 15,10 2 0-15,16-3-1 16,17-3 0-16,19-7 0 15,22-12 0-15,22-9-1 16,15-15 0-16,19-6-2 16,12-13-3-16,21 9-14 15,-10-17-16-15,15 13-2 0,-17 0-3 16,7 19 1-16</inkml:trace>
  <inkml:trace contextRef="#ctx0" brushRef="#br3" timeOffset="112627.4419">19800 10253 39 0,'0'0'28'0,"0"0"-7"0,11 3 2 15,-11-3 1-15,0 0-14 16,0 0 0-16,11-8-1 15,-11 8-2-15,0 0 0 16,0 0-4-16,-11-10 3 16,0 4-3-16,11 6 1 15,-24-12-1-15,10 3-1 16,-6-2 0-16,-2-3 0 15,-7-4 0-15,-2-1-1 16,-5-3 1-16,-5 0-1 16,-6-3 0-16,-3 0 0 15,-6-2 1-15,-2-3-1 16,-5 1-1-16,-2 0 1 0,-7-3-1 15,-2-2 0-15,-4 0 1 16,-2-7-1-16,-3 2 0 16,3-3-1-16,-3-3 2 15,1-4-1-15,-3 0 1 16,5-3-1-16,-4 0 1 15,-2 0 0-15,1-2 0 16,-3 3-1-16,0 3 1 16,-2-3-1-16,1 2 0 15,0 3 0-15,-3 0 0 16,-1 3 0-16,2 3 0 15,-1-1 0-15,2-1-1 16,1 4 2-16,1 0-1 16,3 1 1-16,4 0-2 0,4 4 2 15,2-1-1-15,8 3 1 16,2 2-1-16,11 3 0 15,5 4 0-15,13 1 0 16,9 3 0-16,13 3 0 16,10 3 0-16,4 12 0 15,29-11 0-15,2 11 0 16,12 1 0-16,6 3 0 15,8 3 0-15,5 0 1 16,7 4-1-16,2 0 1 16,6 1-1-16,-2 0 0 15,3 2 1-15,3-1-1 16,-2 1 0-16,-3 2 0 15,-8 0 0-15,-6 0 0 0,-12-1 0 16,-9 1 1-16,-13-1-1 16,-12-2 0-16,-12-3 0 15,-4-10 0-15,-28 13 1 16,-2-12-1-16,-11-2 0 15,-6-2 1-15,-10-4-1 16,-3-4 1-16,-4 0 0 16,-3-3 0-16,2-1 0 15,6-1 0-15,3 3 0 16,8 2 0-16,5 0 0 15,8 4 0-15,5 3-1 16,8 5 1-16,5 6-1 16,3 8 0-16,4 9 1 15,1 9-1-15,8 7 1 16,3 6-3-16,12 11-5 0,-2-12-18 15,18 16-12-15,2-2-5 16,10 6 1-16,1-4-2 16</inkml:trace>
  <inkml:trace contextRef="#ctx0" brushRef="#br3" timeOffset="114039.5227">15874 15984 58 0,'22'16'24'0,"-22"-16"1"16,14-6-3-16,-22-8-12 15,8 14-2-15,-6-23-2 16,1 6-2-16,-6-6 0 15,2-2-2-15,-4-9 0 0,3-6 0 16,-3-9 1 0,3-4 0-16,-2-8-2 0,2-6 2 15,0-8-2-15,2-4 2 16,-3-7-2-16,0-2 1 15,0-5-1-15,0-1 1 16,-1-7-1-16,1-1 1 16,1-5 0-16,-4-3-1 15,2-1 0-15,1 1 1 16,-3-6 0-16,-1 3 0 15,1-3-1-15,-4-1 0 16,1 3 0-16,-2 2 0 16,1-1 0-16,-1 2 1 15,0-1-1-15,1 0 0 16,0 2-1-16,0 4 1 0,2 4 0 15,1 0-1-15,-2 4 1 16,2 5-1-16,2 4 0 16,-1 6 0-16,0 2 0 15,4 8 0-15,-2 3 1 16,2 7-1-16,2 7 0 15,-2 8 0-15,5 6 0 16,-4 10 0-16,4 9 0 16,0 6 0-16,5 17 1 15,0 0-1-15,-12-1 0 16,10 16 1-16,0 10-1 15,-3 10 0-15,1 7 0 16,-2 8 1-16,-2 4-2 16,-3 4 3-16,0 0-3 0,-2 1 3 15,-2-5-3-15,1-9 1 16,1-5 0-16,4-10 0 15,3-10 0-15,4-8-1 16,2-12 1-16,13-19 0 16,4-9 0-16,5-12 0 15,2-11 1-15,2-12 0 16,3-5 0-16,-2-2-1 15,-1 3 1-15,-4 8-1 16,-6 12 1-16,-2 12 0 16,-2 23 0-16,-1 17-1 15,1 21 1-15,2 13-1 16,8 11-1-16,10 1-1 15,21 7-8-15,11-19-13 0,32 5-12 16,6-21-5-16,30-8-2 16,7-13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48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099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3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38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894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58:21.6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2715 1023 35 0,'0'0'34'16,"56"-66"1"-16,-56 66 0 15,0 0-18-15,40-70-2 16,-40 70-8-16,0 0 1 15,-8-60 0-15,8 60-1 16,0 0 0-16,-82-30-1 16,82 30 0-16,-93 7-2 15,44 8-2-15,-15 5 1 16,0 13 0-16,21-1-2 15,-99 71 1-15,-7 13-2 16,16 17 1-16,9-11-2 16,35 6 1-16,30-8 0 15,39-13-2-15,55-38 1 0,23-16-2 16,31-11-1-16,15-17-5 15,34-9-20-15,2-18-10 16,19-8-1-16,-10-14 0 16</inkml:trace>
  <inkml:trace contextRef="#ctx0" brushRef="#br0" timeOffset="391.0224">3461 1429 104 0,'0'0'40'0,"-39"-63"1"15,-12 54-1-15,-7 17-37 16,-13 15 0-16,0 18-1 0,5 7 0 16,5 16 0-16,10 2-1 15,27 5-1-15,13-5 1 16,17-8-1-16,21-12 0 15,16-9 0-15,24-15 0 16,17-16-1-16,10-19 0 16,6-14 2-16,-3-9-2 15,-5-8 2-15,-16-3-2 16,-17-6 1-16,-24 1-1 15,-26 2 1-15,-23 4 0 16,-24 5-1-16,38 41 1 16,-57-43 0-16,57 43 1 15,-77-39-2-15,77 39 1 16,-70-29-1-16,8 5-2 15,23 9-2-15,27 6-26 0,12 9-7 16,39-5-3-16,19 13 1 16</inkml:trace>
  <inkml:trace contextRef="#ctx0" brushRef="#br0" timeOffset="766.0438">4250 1363 111 0,'0'0'41'16,"0"0"3"-16,-31 1-3 15,-23 12-37-15,-2 17 0 16,-19 7-2-16,9 7 0 16,-4 3-1-16,13 14 0 15,28-5-1-15,16-1-1 0,19-9 2 16,20-12-2-16,22-16 1 15,21-10 1-15,13-17-1 16,12-16 1-16,2-14 0 16,-4-15 1-16,-7-5-2 15,-17-7 0-15,-68 66 0 16,48-61 0-16,-48 61 0 15,11-59 0-15,-11 59 0 16,0 0-2-16,-46-76 1 16,8 60 0-16,-8 8-1 15,11 10-2-15,3 2-1 16,32-4-6-16,0 0-25 15,0 0-5-15,53-28 1 16,-53 28-3-16</inkml:trace>
  <inkml:trace contextRef="#ctx0" brushRef="#br0" timeOffset="962.055">5027 831 115 0,'45'-36'41'0,"-45"36"3"16,57-25-2-16,-57 25-37 15,7 44-2-15,-17 39 0 16,-34 37-1-16,-3 40-2 15,-11 5-2-15,11-2 0 16,17-18-3-16,30-28-4 16,46-57-31-16,6-25-2 15,22-15 1-15,0-24-2 0</inkml:trace>
  <inkml:trace contextRef="#ctx0" brushRef="#br0" timeOffset="1150.0658">5690 1386 128 0,'-19'-16'43'15,"-11"23"-1"-15,-16 19 0 16,-3 25-42-16,-5 17 0 16,0 9 0-16,12-2 0 15,20-9-6-15,18-9-5 16,5-18-28-16,28-7-4 15,4-18 2-15,18-11-2 16</inkml:trace>
  <inkml:trace contextRef="#ctx0" brushRef="#br0" timeOffset="1630.0927">5905 1290 97 0,'9'-77'42'15,"-9"77"1"-15,5-70-1 16,-5 70-21-16,0 0-16 15,2-58 0-15,-2 58-5 16,0 0 0-16,0 0 0 16,9 55 0-16,1 24 0 15,4-1 0-15,-6-9 0 16,-7 9 0-16,6 2 0 15,-22-8 0-15,-2-7 0 0,0-14 0 16,2-9 0-16,4-13 0 16,8-15 0-16,14-16 0 15,6-17 0-15,11-16 0 16,9-13 0-16,7-14 0 15,-44 62 0-15,55-75 0 16,-55 75 0-16,67-73 0 16,-67 73 0-16,59-70 0 15,-59 70 0-15,58-48 0 16,-5 21 0-16,-16 19 0 15,-10 20 0-15,-6 22 0 16,-10 14 0-16,-11 12 0 0,6 7 0 16,3-6 0-16,14-10-5 15,21-8-6-15,-2-26-19 16,28-1-9-16,-5-16-2 15,14-6 0-15,-4-16 0 16</inkml:trace>
  <inkml:trace contextRef="#ctx0" brushRef="#br0" timeOffset="2051.1173">7156 1390 126 0,'0'0'42'16,"0"-62"1"-16,0 62-2 16,0 0-38-16,-39-61-3 15,-16 67 0-15,-4 22 0 16,-4 14 0-16,4 18 0 15,2 12 0-15,21 7 0 0,17-8 0 16,29-16 0-16,13-19 0 16,8-17 0-16,8-12 0 15,8-15 0-15,3-14 0 16,4-16 0-16,-4-11 0 15,4-11 0-15,-54 60 0 16,54-60 0-16,-54 60 0 16,45-57 0-16,-13 14 0 15,-2 15 0-15,-5 20 0 16,-9 24 0-16,-10 21 0 15,-5 26 0-15,-6 18 0 16,2 15 0-16,-3 5 0 16,-2 3 0-16,-1-5 0 15,-3-1 0-15,-3-6 0 0,-8-2 0 16,-9-12 0-16,-8-8-2 15,-4-10-3-15,-11-20-7 16,14 6-18-16,-17-29-11 16,15-5 0-16,-2-29-3 15,15-12 1-15</inkml:trace>
  <inkml:trace contextRef="#ctx0" brushRef="#br0" timeOffset="3917.2241">12102 1635 132 0,'-10'-10'45'15,"-7"-5"-7"-15,4-5-19 16,18 1-60-16,-8 2-4 16,16 5 0-16,-1 4-2 0</inkml:trace>
  <inkml:trace contextRef="#ctx0" brushRef="#br1" timeOffset="8340.4767">2504 2226 57 0,'-14'3'34'16,"0"-1"-1"-16,14-2-1 15,-18 4-21-15,18-4-5 16,0 0-2-16,0 0-2 15,16 10 0-15,3-6 1 16,5-2-1-16,4 3 0 16,4-1 0-16,6 2 0 15,4 2 0-15,2 0-1 16,6-1 0-16,4 3-1 15,5-3 1-15,9 1-1 16,5-3 0-16,11-3 1 16,10-4-1-16,7-1 1 0,8-6-1 15,9 1 1-15,3-3 0 16,8 0 0-16,1 0 0 15,-1 1 0-15,-1 1 0 16,4 4-1-16,2-1 1 16,1 1 0-16,-2 1-1 15,1-1 1-15,1-4 0 16,6 4 1-16,3-6-1 15,0-1 1-15,-1 1-1 16,1-1 1-16,3 1-1 16,-1 1 0-16,0 3 0 15,-5-1-1-15,-4 5 1 16,0 1-1-16,0-1 0 15,0 2 0-15,-3-1-1 0,-3 1 1 16,2-4 0-16,-1 2-1 16,2-3 1-16,-2 0 0 15,-1-2-1-15,-5 2 1 16,-4 1 0-16,-5 1 0 15,-2 1 0-15,-3 3-1 16,-7 1 1-16,-4 2 0 16,-5 2 0-16,-2-2 0 15,-4 3-1-15,3 0 1 16,-2-2 0-16,1 1 0 15,3-3 0-15,1-2 0 16,4-1 0-16,-1-1 1 16,4-2 0-16,0 1-1 15,-1-4 1-15,-3 1 0 0,-5 2-1 16,-6 0 1-16,-8 1-1 15,-5-1 0-15,-10 3 0 16,-9 0 0-16,-7 1 0 16,-7 0 0-16,-4-1 1 15,-2 1-1-15,-5 0 0 16,-2-1 0-16,0 0 0 15,-3-1 1-15,-2 0-1 16,-1-1 0-16,-3 0 0 16,0 0 0-16,-5 1 0 15,-3-1 0-15,-12 3 0 16,17-2-3-16,-17 2-6 15,0 0-26-15,0 0-4 0,0 0 0 16,-15-19-2-16</inkml:trace>
  <inkml:trace contextRef="#ctx0" brushRef="#br0" timeOffset="17287.9888">8778 1258 82 0,'9'-47'35'0,"-9"47"1"15,10-62-1-15,-10 62-31 16,8-62 0-16,-8 62 0 15,8-56 0-15,-8 56 0 16,0 0-1-16,6-53 1 16,-6 53-1-16,0 0 0 15,0 0 0-15,-5 32-1 16,-2 32 0-16,-8 20-1 15,-1 21 1-15,-20-3-2 16,6 21 0-16,-6-2 0 16,2-10 0-16,11-34 0 15,7-14-1-15,5-16 1 0,8-17 0 16,3-30 1-16,17-8 0 15,4-29-1-15,2-18 2 16,5-15-1-16,-28 70 1 16,29-94-1-16,-12 39 1 15,0-4-2-15,-2-2 0 16,-1-4 1-16,1 7-1 15,0-2 0-15,-4 7 0 16,0-1 0-16,-11 54-1 16,17-103 1-16,-17 103-1 15,13-71 1-15,-13 71 1 16,0 0 0-16,0 0 0 0,51-48 1 15,-51 48-1 1,0 0 1-16,72 38 0 0,-72-38-1 16,70 38 0-16,-70-38-1 15,84 24 0-15,-84-24 0 16,92 9 0-16,-43-11 0 15,2-6 1-15,-3-6-1 16,-1-2-1-16,-47 16 1 16,85-39 1-16,-85 39 0 15,68-39 1-15,-68 39-4 16,47-25 4-16,-47 25-2 15,0 0 0-15,44 29 0 16,-39 37 0-16,-20 21 0 16,1 20 0-16,-15-9-2 15,8 7-1-15,3-3-1 0,7-14-2 16,17-38-1-16,6-22 0 15,16-11-6-15,-5-22-12 16,22 3-14-16,-7-19 2 16,17-3 0-16,-10-16 3 15,15 0 27-15,-13-1 6 16,-5-2 7-16,1 12 15 15,-16-10 14-15,0 9 2 16,-27 32 1-16,0 0-1 16,0 0-24-16,26-54-5 15,-38 38-1-15,12 16-3 16,-20 2-1-16,4 18 0 15,-7 14-1-15,1 11-1 16,-3 9-1-16,7 12 0 0,1-2 0 16,9-1-1-16,6-8 1 15,17-8-1-15,10-17 2 16,15-9-2-16,9-19 1 15,8-17 2-15,3-12-2 16,-1-10 1-16,-3-10 0 16,-13-6 0-16,-14 0 0 15,-18-3 0-15,-13 9-1 16,-15 8-1-16,-13 7 1 15,-10 7-1-15,-1 10 0 16,-1 4-2-16,12 6-1 16,8 1-1-16,22 4-3 15,0 0-9-15,0 0-22 16,0 0-1-16,61-51 1 0,-61 51-1 15</inkml:trace>
  <inkml:trace contextRef="#ctx0" brushRef="#br0" timeOffset="17513.0017">10793 917 80 0,'0'0'42'16,"76"-56"-2"-16,-76 56 2 16,50-25-16-16,-50 25-21 15,0 0-1-15,24 58-1 16,-44 24-2-16,-6 27 1 15,-12 14-2-15,-1 0 1 16,1-4-3-16,14-5-1 16,11-24-1-16,20-28-3 15,30-21-31-15,-6-33-2 0,28-11 1 16,-1-25-2-16</inkml:trace>
  <inkml:trace contextRef="#ctx0" brushRef="#br0" timeOffset="17744.0148">11430 1019 114 0,'17'-57'42'16,"-17"57"2"-16,27-93-2 16,-27 93-37-16,0 0-3 15,19-59 1-15,-19 59-2 16,-11 34-1-16,-8 42 0 15,-4 53 0-15,-1 18-3 16,-3-1 0-16,7-6-5 0,1-26-16 16,15-10-16-16,-4-49-1 15,10-12 0-15,-6-22-1 16</inkml:trace>
  <inkml:trace contextRef="#ctx0" brushRef="#br0" timeOffset="17941.0262">11325 1334 119 0,'0'0'43'0,"-13"-60"0"16,13 60-1-16,0 0-40 15,4-62 0-15,-4 62-2 16,0 0-2-16,57-42-2 0,-57 42-4 15,60-2-28-15,-60 2-5 16,86 8-1-16,-35-5 0 16</inkml:trace>
  <inkml:trace contextRef="#ctx0" brushRef="#br0" timeOffset="18328.0483">11939 1323 109 0,'-29'38'41'15,"17"0"0"-15,12-12-1 16,33-19-36-16,7-9 0 0,13-10-2 16,-53 12 0-16,64-20 0 15,-64 20 0-15,61-35-1 16,-61 35 0-16,61-40 0 15,-61 40 0-15,41-48-1 16,-41 48 0-16,0 0 1 16,21-57-1-16,-21 57 1 15,0 0-1-15,-40-15 2 16,-8 26-2-16,-4 17 0 15,-14 12 0-15,8 17 0 16,9 7 0-16,25 7 0 16,19-11 0-16,35-27 0 15,21-17-3-15,18-16 0 16,17-9-5-16,0-29-9 0,-30 16-21 15,-3-3-4-15,0-6 2 16,1-1-1-16</inkml:trace>
  <inkml:trace contextRef="#ctx0" brushRef="#br0" timeOffset="18648.0666">12713 1250 110 0,'44'-22'40'0,"-44"22"1"16,0 17 1-16,-33 19-36 16,-7 24-1-16,-11 8-2 15,7 2-1-15,14-5-1 16,16-18 0-16,13-13 0 15,10-19 0-15,12-18 1 16,8-15-2-16,7-18 0 16,7-9 0-16,-43 45 0 15,54-57 0-15,-54 57 0 0,58-68 0 16,-58 68 0-16,62-64 0 15,-62 64 0-15,51-49 0 16,-25 21 0-16,9 19 0 16,-8 20 0-16,-6 17 0 15,-8 16 0-15,-2 12 0 16,-2 6-9-16,-3-14-13 15,21-8-10-15,-9-17-13 16,26-7 2-16,1-12-1 16,21-9 1-16</inkml:trace>
  <inkml:trace contextRef="#ctx0" brushRef="#br0" timeOffset="19586.1203">14276 1038 106 0,'1'-61'39'0,"-1"61"1"16,0 0-5-16,4-73-33 15,-4 73 1-15,0 0-1 16,0 0 1-16,0 0 0 15,0 0 0-15,-13 62-1 16,5 34 0-16,-4 16-1 16,-1 10 2-16,-2-4-3 15,11-4-1-15,4-10 1 16,16-21-1-16,5-38 1 15,9-25 1-15,8-24-1 16,8-25 1-16,7-19 1 16,-1-16 0-16,-52 64 0 15,56-77 0-15,-56 77 1 16,53-90-3-16,-53 90 0 15,53-89 0-15,-53 89 0 0,40-81 0 16,-40 81 0-16,36-57 0 16,-36 57 0-16,13-23 0 15,8 27 0-15,-4 24 0 16,-3 19 0-16,6 24 0 15,-4 11 0-15,12 6-2 16,1-7 2-16,8-27 0 16,6-24 2-16,8-18-2 15,4-19 0-15,3-17 0 16,0-20 0-16,-1-15 0 15,-57 59 0-15,51-72 0 16,-51 72 0-16,33-86 0 16,-33 86 0-16,27-88 0 15,-27 88 0-15,12-84-7 0,-12 84 1 16,8-68-6-16,-8 68-9 15,7-73-9-15,-7 73-11 16,0 0 2-16,0 0-1 16,51-50 3-16</inkml:trace>
  <inkml:trace contextRef="#ctx0" brushRef="#br0" timeOffset="20014.1447">15815 1198 103 0,'0'0'36'15,"58"27"4"-15,-58-27-2 16,0 0-31-16,0 0-1 15,33 39 0-15,-70-22-2 16,-26 0 1-16,-24 13-2 0,3 6 0 16,-1 11-1-16,19 9 0 15,13 1-2-15,34 1 0 16,13-7 0-16,16-8 0 15,13-16 0-15,15-8 0 16,10-17 0-16,7-7 0 16,3-13 0-16,2-11 0 15,-3-14 0-15,0-6 0 16,-7-7 0-16,-50 56 0 15,41-60 0-15,-41 60 0 16,39-54 0-16,-39 54 0 16,22-41 0-16,-8 18 0 15,-14 23 0-15,0 0 0 16,-27 33 0-16,18 11 0 15,-10 6 0-15,11 12 0 0,23-9-5 16,11-12-4-16,29-7-7 16,0-24-7-16,34-2-6 15,-9-18-10-15,22-9 0 16,-7-12-1-16,7-9 3 15</inkml:trace>
  <inkml:trace contextRef="#ctx0" brushRef="#br0" timeOffset="20352.1641">16815 1260 111 0,'-29'-8'40'0,"-28"19"1"16,-4 22-3-16,-20 13-36 0,-4 21 1 16,11 6-3-1,15 1 1-15,15-14-2 0,12-13-2 16,15-17-1-16,17-30-4 15,11 8-11-15,2-32-4 16,21-9 9-16,-8-9 7 16,6-9 4-16,-3-1 3 15,-6 0 4-15,1 13 6 16,-23 4 12-16,13 22 2 15,-14 13-8-15,0 0-6 16,-2 27-3-16,13 3-2 16,7 8-2-16,11 1-3 15,13 2 0-15,10-5-6 16,19 2-10-16,-10-22-12 15,23 8-15-15,-14-10 0 0,3 1-2 16,-16-11 0-16</inkml:trace>
  <inkml:trace contextRef="#ctx0" brushRef="#br1" timeOffset="25093.4353">10416 2000 76 0,'0'0'35'0,"0"0"-1"16,-7 12 0-16,-3-5-29 15,-1 4-3-15,1-1-2 16,2 1 0-16,8-11 0 16,-14 17-1-16,14-17 2 15,0 0 0-15,0 0 1 16,0 0 0-16,0 0 1 15,0 0 0-15,0 0 1 16,0 0-1-16,10 1 0 16,-10-1-1-16,12-1 0 0,-12 1-1 15,18-2-1-15,-4 0 1 16,5 0-1-16,3-3 1 15,4-1-1-15,5 1 1 16,3-3 0-16,6 0-1 16,0 1 1-16,5 0 0 15,1 0 0-15,-1 3 0 16,-1 2-1-16,2 3 1 15,-3 1-1-15,0 1 1 16,0 0-1-16,2 4 0 16,-1-1 0-16,3-3 1 15,6 2-1-15,-1 0 0 16,8-3 0-16,4 0 1 15,0-1-1-15,4-1 1 0,1 0-1 16,-2 2 1-16,3-1-1 16,-5-1 0-16,-2 3 0 15,-2 1 0-15,-2 0 0 16,4 0 0-16,4 0 0 15,1-1 0-15,6 0 0 16,2-1 0-16,4-2 0 16,5-1 1-16,0 1-1 15,0-2 0-15,3 1 0 16,1 0 1-16,1-1-1 15,-2 4 0-15,-3 0 0 16,3 3 0-16,-1-3 0 16,-1 2 0-16,-1 1 0 15,-1 3 0-15,0-4 0 0,0 1 0 16,1-2 0-16,-2 2 1 15,1-3-1-15,-1 0 0 16,-2-3 0-16,-1 1 0 16,-1-3 1-16,2-1-1 15,-2 1 1-15,-1-5-1 16,-1 6 0-16,2-6 1 15,-4 5-1-15,-1-5 0 16,-3 4 0-16,-4 1 0 16,-1-1 0-16,5 1 0 15,-3-1 1-15,0 3-1 16,1-1 0-16,-1 1 0 15,1-1 0-15,1 1 1 0,-2-1-2 16,-6 1 2-16,-6 0-2 16,-2-2 2-16,-7 1-1 15,-5 1 0-15,-8 0 0 16,-8 1 0-16,-5-1 0 15,-7 2 1-15,-1-1-1 16,-13 0 0-16,16 1 0 16,-6 0 0-16,2 0 0 15,2 0 0-15,1 2 0 16,5-3 0-16,-1 0 0 15,3 0 0-15,3 0 0 16,-1 0 0-16,3-3 0 16,-2 2 0-16,3-2 0 15,3 0 0-15,3-1 1 0,4-1-1 16,3 1-1-16,-1-1 1 15,3 0 0-15,1 2-1 16,-4 1 1-16,0-1 0 16,-4 2-1-16,-8 1 1 15,-4 0 0-15,-4 0 0 16,-3-1 0-16,-3 2 1 15,-3-1-1-15,2 0 0 16,-4 0 0-16,5 1 0 16,0-1 0-16,1 0 0 15,-3 0 0-15,1 0 0 16,-1 0 0-16,-12 0 0 15,15-1 0-15,-15 1 0 16,0 0 0-16,0 0 0 16,0 0 0-16,0 0 0 0,0 0-3 15,0 0-5-15,14-4-21 16,-23-8-9-16,9 12-1 15,-12-14-2-15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0:46.9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1104 2836 91 0,'9'-13'37'0,"-9"-3"0"16,0 16 0-16,-1-18-32 16,1 18-1-16,-3 14-1 0,2 12-1 15,-5 8 0-15,2 12 0 16,-4 9 0-16,1 9-1 15,-2 4 0-15,2 1-1 16,2-3-1-16,3-12-2 16,10-1-6-16,-13-26-25 15,18-3-3-15,-13-24-1 16,24-9 0-16</inkml:trace>
  <inkml:trace contextRef="#ctx0" brushRef="#br0" timeOffset="214.0122">912 2849 104 0,'-30'-16'39'16,"15"15"0"-16,5-6 0 16,21 4-34-16,11-9-1 15,20-2-3-15,13-8 1 16,12-1-2-16,6-2-1 15,7-1-2-15,5 7-6 16,-10-5-30-16,7 17 0 16,-16-5-1-16,-1 18 0 15</inkml:trace>
  <inkml:trace contextRef="#ctx0" brushRef="#br0" timeOffset="394.0225">1727 3004 110 0,'-19'33'40'0,"9"10"0"15,-6-18-1-15,-2 3-37 16,14-3-1-16,1-3-1 16,8 1-5-16,-7-12-28 15,14 8-6-15,-12-19 0 16,26 7-1-16</inkml:trace>
  <inkml:trace contextRef="#ctx0" brushRef="#br0" timeOffset="1003.0573">1913 2703 100 0,'0'0'40'0,"0"0"0"15,18 15 1-15,-15 3-38 16,11-4 1-16,0 2-2 15,1 7 2-15,2-1-1 16,-3 12 0-16,-1 2-1 16,-4 4-1-16,-4 3 0 15,-5 4 0-15,-5-2 0 16,-2-2-1-16,-1-4 0 15,3-10 0-15,0-6-1 16,4-10 1-16,1-13 0 16,14-12 0-16,1-9 0 15,4-8 1-15,5-9-1 0,3 1 1 16,0-5 0-1,0 3-1-15,-7 6 1 0,0 11-1 16,-8 4 1-16,-2 14-1 16,-10 4 0-16,7 16 1 15,-7 3-1-15,-2 3 0 16,1 0 0-16,2 2 0 15,3-1 0-15,2-8 0 16,6-4-1-16,-2-5 1 16,9-7-1-16,3-10 2 15,7-7-1-15,-1-1 0 16,2-9 1-16,0-2 0 15,-1 3 0-15,-5 1-1 16,0 3 2-16,-6 9-2 16,-8 6 0-16,-10 8 0 15,14 10 0-15,-14 9 0 0,-3 7-3 16,1 3 1-16,2 8-1 15,0 0-1-15,7 4-3 16,0-17-10-16,15 12-22 16,-1-22-1-16,8 4 1 15,4-20-2-15</inkml:trace>
  <inkml:trace contextRef="#ctx0" brushRef="#br0" timeOffset="1368.0782">2860 2864 82 0,'-11'-15'41'15,"8"28"-2"-15,3-13 2 0,-8 24-14 16,8-24-23-16,17 18-1 16,5-15-1-16,7-3 0 15,8-5-1-15,4-7 0 16,-1 0 0-16,3-3-1 15,-9-2 0-15,-6-3 1 16,-12 4-1-16,-12 1-1 16,-9 5 0-16,-14 2 1 15,-9 5 0-15,-8 8-1 16,-4 9 1-16,-7 11 0 15,1 12 1-15,1 8-1 16,7 6 2-16,9 3-1 16,10 1-1-16,13-3 1 15,18-9-1-15,17-15-3 0,22-5-2 16,6-27-19-16,26 5-15 15,-1-16-2-15,9 2 0 16,-14-14-3-16</inkml:trace>
  <inkml:trace contextRef="#ctx0" brushRef="#br0" timeOffset="1761.1007">2071 3427 94 0,'-14'-17'36'0,"-17"25"-1"16,-19 13 1-16,-10 29-32 15,-12 15 2-15,4 19-3 16,-5 11 2-16,11 11 0 16,7-5 0-16,20 3-2 15,12-13-2-15,20-10-1 16,20-15-2-16,16-19-3 15,28-10-10-15,6-29-23 0,17-1 0 16,-3-24-1-16,10-2-1 16</inkml:trace>
  <inkml:trace contextRef="#ctx0" brushRef="#br0" timeOffset="2320.1327">2288 3933 104 0,'-24'2'39'16,"15"13"1"-16,-12 0-1 15,8 8-35-15,-9 10-1 16,0 7 0-16,0 3-1 16,4 1 0-16,-2-4-1 0,6-4 1 15,6-7-2-15,7-10 1 16,1-19 0-16,15 7-1 15,1-21 1-15,5-7-1 16,2-9 0-16,2-8 1 16,0-3-1-16,1-4 0 15,-3 6 1-15,-5 1-1 16,1 7-1-16,-8 5 2 15,-1 10-2-15,-2 6 1 16,-8 10 0-16,10 1 0 16,-10-1 0-16,8 23 1 15,-2-4-1-15,-1-1 0 16,4 2 0-16,3-3 1 15,3 0 0-15,3-8 0 0,5-7-1 16,9-8 1-16,1-9 1 16,4-4-1-16,2-5 0 15,-1-3-1-15,-5-1 1 16,0 4 1-16,-9 3-2 15,-6 5 0-15,-7 10 0 16,-11 6 0-16,6 20 0 16,-8 6 0-16,-6 9-2 15,-1 7 1-15,2 6-2 16,2-3 0-16,7 4-3 15,1-17-3-15,21 7-19 16,-7-31-12-16,20-4 1 16,-2-23-2-16,13-6 2 15</inkml:trace>
  <inkml:trace contextRef="#ctx0" brushRef="#br0" timeOffset="2480.1418">3131 3852 109 0,'-15'1'40'0,"2"23"1"15,-11 0-1-15,1 12-36 16,4 4-2-16,4 3-1 15,5 1-2-15,4-6-1 16,10 2-8-16,-4-23-28 16,19 4-1-16,-4-21-1 15,13-3-1-15</inkml:trace>
  <inkml:trace contextRef="#ctx0" brushRef="#br0" timeOffset="2895.1655">3334 3710 107 0,'0'0'41'16,"13"14"0"-16,-13-14 0 16,14 15-37-16,-6-4 0 15,3 9 0-15,-6 4-2 16,-1 7 0-16,-5 5-1 15,-4 5 1-15,-6 1-1 16,-1 0-1-16,-3-4 0 16,2-3 1-16,4-8-1 15,3-10 0-15,6-17 0 16,12 0 0-16,4-17 0 15,8-8 0-15,3-6 1 0,3-3-1 16,2-4 0-16,-2 1 0 16,-3 4 1-16,-2 9-1 15,-7 7 0-15,-4 8 0 16,-14 9 0-16,18 14-1 15,-14 4 0-15,-3 5-2 16,3 10-2-16,-1-3-1 16,8 12-7-16,-8-22-15 15,18 8-13-15,-4-20 1 16,15 4-1-16,-4-24 2 15</inkml:trace>
  <inkml:trace contextRef="#ctx0" brushRef="#br0" timeOffset="3205.1833">3964 3683 99 0,'-18'0'39'0,"-12"2"2"16,4 17-1-16,-7-4-34 16,8 8-1-16,3 1-1 15,5 3-1-15,8-5-1 16,10-2-1-16,9-7 0 15,6-4 0-15,5-4 0 16,5-5-1-16,0 1 0 16,-2 0 0-16,-5 3 1 15,-5 7-1-15,-10 12 0 16,-11 8 0-16,-7 10 0 15,-9 4 1-15,0 2-2 16,-2-3 1-16,4-2-3 16,2-12-2-16,13-5-7 0,-2-38-19 15,28 0-9-15,0-27-1 16,16-5-1-16</inkml:trace>
  <inkml:trace contextRef="#ctx0" brushRef="#br0" timeOffset="3505.2005">4001 3120 94 0,'0'0'42'0,"4"27"0"15,7-19 0-15,18 12-29 16,2-1-8-16,8 11-2 0,4 6 0 15,4 10 1-15,-6 11-2 16,-4 9 0-16,-10 9-1 16,-12 8 1-16,-13 9-2 15,-10 2 0-15,-11 3 0 16,-10-6 0-16,-4-3 0 15,-4-11-6-15,8-2-9 16,-11-34-15-16,19-4-13 16,-2-27-1-16,23-10-1 15,-15-34 0-15</inkml:trace>
  <inkml:trace contextRef="#ctx0" brushRef="#br0" timeOffset="4442.2541">9102 2613 66 0,'7'-15'37'15,"-7"-7"-1"-15,10 11 2 16,-13-10-26-16,3 21-5 16,0 0-1-16,14 3-2 15,-15 22-1-15,-2 16 1 16,-3 13-2-16,-5 13 1 0,-4 8-2 15,1 6 0-15,-1 0-3 16,0-10 0-16,10 5-14 16,-7-27-21-16,12-7 1 15,-2-24-1-15,12-8-1 16</inkml:trace>
  <inkml:trace contextRef="#ctx0" brushRef="#br0" timeOffset="4660.2665">8928 2582 104 0,'-32'-30'39'16,"11"20"2"-16,1-7-3 16,20 17-34-16,-3-13-2 0,26 4-1 15,10-1-1-15,14 0 0 16,10 2-2-16,8-2 0 15,7 13-3-15,-9-6-7 16,12 25-24-16,-16-10-4 16,1 18 1-16,-15-9-2 15</inkml:trace>
  <inkml:trace contextRef="#ctx0" brushRef="#br0" timeOffset="4841.2769">9555 2877 106 0,'-10'38'42'15,"-9"-8"-1"-15,10 8-3 0,0-8-36 16,3-7-2-16,7-3-1 16,0-7-3-16,17 6-27 15,-18-19-8-15,33-2 0 16,-11-13-2-16</inkml:trace>
  <inkml:trace contextRef="#ctx0" brushRef="#br0" timeOffset="5442.3113">9848 2619 94 0,'-4'25'40'0,"-8"-10"0"16,12 13 1-16,-10-10-37 0,14 7 1 15,-1-1-1-15,4 8 0 16,-6 0-2-16,1 3 1 16,-2-1-2-16,-1-1-1 15,-1-4 0-15,1-4 0 16,-1-7 0-16,2-18 0 15,12 6 0-15,3-17 0 16,1-10 0-16,6-8 1 16,4-3-1-16,-1-5 0 15,2-1 0-15,-4 2-1 16,-4 6 1-16,-2 7-1 15,-4 8 2-15,-13 15-1 0,12 4 0 16,-13 9 2-16,-2 9-2 16,-2 8 2-16,4 1-2 15,1 0 1-15,2-1 0 16,4-3-1-16,6-9 0 15,6-6 0-15,8-13 1 16,5-13 0-16,5-7 0 16,4-9-1-16,4-7 1 15,-1-4-1-15,-2-2 1 16,-4 5-2-16,-8 7 2 15,-6 6-2-15,-7 10 2 16,-16 15-1-16,0 0 0 16,4 23 1-16,-15 6-1 15,-3 10 1-15,1 6-3 16,2 0 1-16,1 7-2 0,3-9-2 15,13 2-4-15,-3-22-11 16,32 10-16-16,-11-29-4 16,21 4 0-16,-5-19 1 15</inkml:trace>
  <inkml:trace contextRef="#ctx0" brushRef="#br0" timeOffset="5784.3308">10709 2794 71 0,'-7'20'41'15,"-3"-11"0"-15,20 9 1 16,2-22-13-16,16 8-25 16,9-6 1-16,7-4-2 0,-1-5 0 15,-1-4-2-15,-1-7 1 16,-9-5-2-16,-12-1 1 15,-11-5-1-15,-12 2 0 16,-12 1-1-16,-12 8 1 16,-8 10 0-16,-7 12 0 15,-7 14 1-15,-2 20-1 16,0 16 2-16,7 11-2 15,8 6 2-15,15 5-2 16,12-1 1-16,18-6-2 16,18-11-2-16,20-3-4 15,2-25-14-15,25 7-18 16,-13-17-2-16,8 0 1 15,-17-12-3-15</inkml:trace>
  <inkml:trace contextRef="#ctx0" brushRef="#br0" timeOffset="6170.3529">9495 3318 90 0,'-42'-4'36'16,"1"45"2"-16,-26 12 1 15,3 24-32-15,-13 10-1 16,6 20 0-16,2 0-2 15,17 6-1-15,13-8 0 16,13-6-1-16,23-15-3 16,19-16-3-16,21-13-4 15,11-33-23-15,27-1-8 16,-2-29 0-16,17-2-1 15</inkml:trace>
  <inkml:trace contextRef="#ctx0" brushRef="#br0" timeOffset="6728.3848">9583 3920 100 0,'-28'27'39'0,"6"17"1"15,-7-8-2-15,14 1-34 16,-4 2-2-16,5 1 0 15,2-3-2-15,4-7 1 16,3-7-1-16,5-4 0 16,0-19 1-16,13 4-1 15,-1-14 1-15,0-12-1 16,5-8 1-16,0-8 0 0,-1-5 0 16,2-2-1-16,-4 0 1 15,-3 5-1-15,-3 5 1 16,-1 9-1-16,-2 9 0 15,-3 6 0-15,-2 11 0 16,0 0 0-16,15 17 0 16,-6-3 0-16,7 2 0 15,2 2 1-15,6-6-1 16,8-1 1-16,1-10 0 15,6-6 0-15,3-5 0 16,6-7 1-16,-1-8-1 16,0-1 0-16,-2-3-1 15,-6 1 1-15,-6 5-1 16,-6 4 1-16,-7 6-1 0,-20 13 0 15,0 0 0-15,5 17 0 16,-17 9-1-16,-4 7 1 16,1 6-2-16,0 5 0 15,3 4-1-15,5-5-2 16,14 5-8-16,-3-24-11 15,27 5-15-15,-5-22 0 16,18-1-1-16,-4-21 2 16</inkml:trace>
  <inkml:trace contextRef="#ctx0" brushRef="#br0" timeOffset="6906.395">10547 3762 104 0,'-27'20'39'15,"12"14"1"-15,-13-7-3 16,2 17-34-16,4 0 0 15,4 2-2-15,8-2-2 16,2-7-3-16,15 3-20 16,-5-21-14-16,13-3-1 15,-2-22-2-15,11-2 1 16</inkml:trace>
  <inkml:trace contextRef="#ctx0" brushRef="#br0" timeOffset="7334.4195">10730 3568 108 0,'-20'11'42'0,"18"3"0"16,2-14-1-16,-2 18-38 15,2-18-1-15,19 18-1 16,-7-3 0-16,2 6 0 15,-4 8 1-15,-3 7-2 16,-7 4 0-16,-3 9 1 16,-8 3-1-16,-4 5 1 15,0-3-1-15,-1-6 0 16,3-6 0-16,4-11 0 15,10-14 0-15,-1-17 0 16,30-11 1-16,0-18-1 16,9-8 0-16,2-7 0 15,4-3 1-15,3-3-1 16,-5 8 1-16,-6 7-1 0,-9 12 0 15,-7 10 0-15,-10 11 0 16,-11 2 0-16,9 24-2 16,-12-2-1-16,3 5-2 15,0-3-3-15,13 16-14 16,-11-25-7-16,21 14-11 15,-3-21 0-15,22 5 0 16,-8-17 2-16</inkml:trace>
  <inkml:trace contextRef="#ctx0" brushRef="#br0" timeOffset="7650.4376">11499 3710 103 0,'-33'-5'39'0,"4"20"1"15,-11-5-2-15,3 15-33 16,6-1 0-16,8 6-2 15,5-2 0-15,14-3-2 16,11-2 1-16,10-9-1 16,10-2-1-16,4-6 0 15,3-1 0-15,-2-4 0 16,-3 1 1-16,-5 4-1 15,-8 3 0-15,-7 7 0 16,-11 5 0-16,-6 5 0 16,-4 2-1-16,-3 4 0 15,1 2-2-15,-1-3 0 16,4 2-5-16,-2-21-11 0,23 9-14 15,-10-21-7-15,22-3 2 16,-5-21-3-16</inkml:trace>
  <inkml:trace contextRef="#ctx0" brushRef="#br0" timeOffset="7933.4536">11798 3208 109 0,'4'43'41'0,"-4"-6"2"16,13 17-3-16,2 0-35 16,11 9-2-16,2 2 1 15,4 7-2-15,-2-1-1 0,0 1 0 16,-5-1-1-16,-7 0 1 15,-8-2-2-15,-13-6 1 16,-12-2-3-16,-13-8-1 16,-10 1-7-16,-20-20-13 15,12 7-16-15,-20-22-1 16,18-3 0-16,-4-22-3 15</inkml:trace>
  <inkml:trace contextRef="#ctx0" brushRef="#br0" timeOffset="8782.5023">17290 2758 82 0,'8'-10'35'0,"-4"-3"0"16,-4 13 1-16,0 0-32 0,12 3-1 16,-12 14 0-16,-1 15 2 15,-5 5-1-15,-2 16 0 16,-4 4-1-16,1 6-2 15,-3 0-1-15,3-1-1 16,5-5-3-16,-2-19-9 16,16 3-23-16,-6-26 0 15,14-5-1-15,-4-23-2 16</inkml:trace>
  <inkml:trace contextRef="#ctx0" brushRef="#br0" timeOffset="8999.5147">17110 2668 97 0,'-23'-3'41'0,"1"-3"-1"16,18 18 0-16,4-12-37 16,14 11-1-16,19-11-1 15,15-3-2-15,17-3 0 16,8-3-2-16,12-3-1 15,1-2-1-15,8 10-7 16,-13-12-26-16,8 18 1 16,-19-8-1-16,-8 19-1 15</inkml:trace>
  <inkml:trace contextRef="#ctx0" brushRef="#br0" timeOffset="9176.5248">17821 2982 104 0,'-15'47'38'16,"-4"-11"2"-16,14 9-2 15,-4-8-36-15,9-1-1 16,4-4-3-16,-1-10-2 16,12 6-14-16,-15-28-20 15,30-2 0-15,-16-20-2 16,13 1 0-16</inkml:trace>
  <inkml:trace contextRef="#ctx0" brushRef="#br0" timeOffset="9792.56">17932 2666 88 0,'0'9'42'0,"0"-9"-4"16,10 25 5-16,9-14-38 15,2 3 0-15,-1 1-1 16,5 2 1-16,-2 2-1 15,0 6-2-15,-5 2 0 16,-7 2-2-16,-3 0 1 16,-7 6-2-16,-5-3 2 15,-3 3-2-15,-4-5 1 16,2-9 0-16,0-4-1 15,4-3 1-15,5-14 0 16,0 0 0-16,0 0 0 16,18-28 0-16,-2 7 0 15,5-5-1-15,2-4 2 16,3 2-1-16,-1 0 1 0,-1 10 0 15,-7 1-1-15,-3 10 1 16,-14 7 0-16,13 5-1 16,-13 9 0-16,-5 4 0 15,1 5 0-15,-2-3 0 16,5 6 0-16,0-5-1 15,3-5 2-15,7-4-1 16,6-7 0-16,7-6 1 16,4-5 0-16,4-8-1 15,1-2 1-15,4-5 0 16,-4 2-1-16,-2 0 1 15,-6 3-1-15,-4 5 1 16,-9 6-1-16,-10 5 0 16,8 10 0-16,-12 8 0 15,-4 4 0-15,-3 9-1 0,4 3 0 16,-3 3-2-16,6 2-1 15,0-4-3-15,19 7-9 16,-8-27-7-16,26 15-7 16,-11-29-9-16,20 3-1 15,-5-20 1-15,12 2 2 16</inkml:trace>
  <inkml:trace contextRef="#ctx0" brushRef="#br0" timeOffset="10137.5798">18834 2927 94 0,'-4'16'40'0,"4"-16"1"16,3 26-1-16,-3-26-34 0,37 18-2 16,-2-17-1-16,9 2 0 15,2-9-1-15,1 0 0 16,-3-6-1-16,-4-4 0 15,-11-3-1-15,-9 0 1 16,-12-4-1-16,-12 0 0 16,-13 3 0-16,-8 4 0 15,-14 6 0-15,-2 12 0 16,-8 13 0-16,-2 8 0 15,1 13 1-15,10 11-1 16,4 4 1-16,16 8-1 16,15-2 0-16,20-5-2 15,23-3-2-15,11-20-9 0,28 13-11 16,-9-28-10-16,16 5-6 15,-9-22-1-15,0 4 0 16</inkml:trace>
  <inkml:trace contextRef="#ctx0" brushRef="#br0" timeOffset="10565.6043">17416 3517 85 0,'-15'-16'37'0,"-4"16"1"15,-19-1 0-15,4 18-29 16,-14-1-1-16,2 15-3 16,-3 6 1-16,8 13-2 15,3 12 0-15,10 8-2 16,8 8 1-16,15-2-3 0,12 1-2 15,9-8-3-15,20 3-6 16,-2-25-15-16,24 0-13 16,-4-26 1-16,15-4-3 15,-11-21 1-15</inkml:trace>
  <inkml:trace contextRef="#ctx0" brushRef="#br0" timeOffset="11119.636">17640 3850 96 0,'-13'11'37'0,"-7"3"1"16,5 19-1-16,-11 2-32 16,5 7-2-16,-2 2 0 15,2 5 0-15,-1-4 0 0,7-4-1 16,0-6 0-16,7-10-1 15,4-9 0-15,4-16 0 16,11 4 0-16,1-17-1 16,6-9 0-16,-1-7 1 15,5-7-1-15,-1-4 0 16,0-1 1-16,-2-2-2 15,-2 6 1-15,-3 4 0 16,-3 7 0-16,-2 8 0 16,-9 18 0-16,16-10 0 15,-16 10 0-15,9 25-1 16,-5-7 2-16,3 3-1 0,3-1 0 15,4 1 1-15,3-9-1 16,6-3 1-16,6-10 0 16,3-9 1-16,7-8-1 15,4-5 0-15,-1-6 0 16,-1 1 0-16,-4-1-1 15,-7 5 1-15,-3 3-1 16,-9 9 0-16,-18 12 0 16,11 8 0-16,-18 14 0 15,-4 7 1-15,-4 7-2 16,1 5 0-16,2 4-2 15,-2-2 0-15,13 0-3 16,-2-18-7-16,24 7-10 16,-7-31-5-16,25 4-10 15,-3-23-1-15,13-2 0 0,-3-17 2 16</inkml:trace>
  <inkml:trace contextRef="#ctx0" brushRef="#br0" timeOffset="11303.6465">18432 3869 102 0,'-23'25'38'0,"3"19"2"15,-6-5-4-15,4 10-32 16,2 0-1-16,8 1-2 16,5-6-3-16,5-11-3 15,16 4-19-15,-8-25-15 16,14-4 0-16,-3-20-2 15,12-3 1-15</inkml:trace>
  <inkml:trace contextRef="#ctx0" brushRef="#br0" timeOffset="11692.6688">18731 3705 94 0,'19'5'41'0,"-19"-5"1"15,9 18-1-15,-11-3-27 16,2 9-11-16,-4 3 0 15,-2 7 0-15,-5 3-1 16,-3 7 0-16,-2-2-1 16,-1 0 0-16,1-6-1 15,3-6 0-15,6-8 0 16,7-22 0-16,0 0 0 15,29-8 0-15,-2-16-1 0,10-10 1 16,4-4 0-16,6-2 0 16,1 2 0-16,-7 3 0 15,-1 10 0-15,-8 8 0 16,-7 11 0-16,-10 10-1 15,-8 11 0-15,-7 6-1 16,0 7-1-16,-4 2-1 16,8 3-3-16,-4-12-10 15,24 15-8-15,-10-31-6 16,29 13-8-16,-3-23 0 15,18 2 1-15,-5-16 0 16</inkml:trace>
  <inkml:trace contextRef="#ctx0" brushRef="#br0" timeOffset="12000.6864">19485 3702 96 0,'-33'-2'40'16,"4"17"0"-16,-6-2 0 15,15 14-32-15,-2-3-3 16,12 4-2-16,6-3-1 15,12-1-1-15,11-3 0 16,9-3-1-16,4-5 1 16,2-1-1-16,-1-4 0 15,-4 1 1-15,-5 1-1 16,-9 3 1-16,-12 4-1 15,-8 2 0-15,-11 3-1 16,-6 2 0-16,-1 1-1 0,-2-3-1 16,3 2-3-16,-3-19-10 15,26 10-10-15,-8-27-12 16,24 1-2-16,2-21-1 15,22-4 2-15</inkml:trace>
  <inkml:trace contextRef="#ctx0" brushRef="#br0" timeOffset="12271.7019">19813 3172 105 0,'-1'22'43'0,"15"15"0"0,1-8-1 16,27 4-38-16,-3 12-1 15,8 10-1-15,3 2 1 16,0 7-1-16,-5 4-1 16,-8 5 0-16,-12 6 0 15,-18 0-1-15,-13 2-2 16,-17-7-1-16,-14 6-8 15,-20-25-9-15,7 12-10 16,-25-27-12-16,9-4-1 16,-11-21-2-16,7-7 4 15</inkml:trace>
  <inkml:trace contextRef="#ctx0" brushRef="#br1" timeOffset="16823.9623">5116 2997 83 0,'4'-52'38'15,"2"14"0"-15,-10-5 0 16,9 11-32-16,-10 3 0 15,5 12-2-15,0 17-1 16,-4 13 0-16,-2 19-1 16,-2 20 0-16,-2 17-1 15,0 22-1-15,-7 21 1 16,-4 14-1-16,-4 10 0 15,-2-2 0-15,0-2 0 16,5-13-2-16,6-13-2 16,2-29-4-16,18-11-20 15,0-42-10-15,14-18 0 16,-1-30-2-16,9-15 1 15</inkml:trace>
  <inkml:trace contextRef="#ctx0" brushRef="#br1" timeOffset="17049.9752">4763 2921 108 0,'-21'-6'40'16,"-1"-1"2"-16,26 20-3 15,11-10-36-15,17 2-1 16,20-5-1-16,12-2 0 15,14-3 0-15,7-6-2 16,14-1-1-16,4-8-4 16,12 15-20-16,-18-22-14 0,0 17 1 15,-19-9-1-15,-5 17 0 16</inkml:trace>
  <inkml:trace contextRef="#ctx0" brushRef="#br1" timeOffset="17406.9956">5357 3396 95 0,'-23'52'37'16,"22"-3"2"-16,9-27-2 16,29-5-32-16,6-19 0 15,16-7 0-15,6-15-1 16,6-4-1-16,-7-9 1 15,0 3-1-15,-13-8-1 0,-11 3 0 16,-16 6-1-16,-15 4-1 16,-15 6 0-16,-12 5 0 15,-13 15 0-15,-11 8 0 16,-8 19 0-16,-6 10 0 15,2 11 1-15,2 14-1 16,3 6 1-16,12 5-1 16,9 0 1-16,13-7-2 15,20-6-1-15,13-13-1 16,18-7-2-16,7-23-6 15,21 6-11-15,-10-31-15 16,18 3-2-16,-7-18 0 16,3 0 0-16</inkml:trace>
  <inkml:trace contextRef="#ctx0" brushRef="#br1" timeOffset="17943.0263">6056 3485 104 0,'0'0'39'0,"-21"-14"-1"16,9 28 0-16,-11 5-33 15,7 10-2-15,-6 6 0 16,3 6-2-16,0 7 2 15,4 2-2-15,-2-4 0 16,6-3 0-16,6-7 0 16,1-11-1-16,6-12 1 15,11-13-1-15,1-12 1 16,4-12-1-16,6-9 0 15,1-8 1-15,1-6-1 0,0-1 1 16,-2 3 0-16,-8 4 0 16,-4 8-1-16,-4 9 2 15,-3 10-2-15,-5 14 1 16,0 0-1-16,-14 22 0 15,8 3 0-15,1 2 0 16,1 4-1-16,5-1 1 16,5-5 0-16,5-8 0 15,7-10 0-15,7-11 1 16,6-14 0-16,5-5 1 15,1-8-1-15,2-7 1 16,-5 0 0-16,-1 1-2 16,-6 0 0-16,-7 9 0 15,-7 6 0-15,-6 5 0 0,-7 17 0 16,0 0 0-16,-17 24 0 15,3 3 0-15,0 10 0 16,-2 2-2-16,5 6-1 16,2-1-3-16,10 1 0 15,1-15-6-15,23 7-8 16,-9-30-6-16,22 10-7 15,-11-23-4-15,11 3-2 16,-9-18 3-16</inkml:trace>
  <inkml:trace contextRef="#ctx0" brushRef="#br1" timeOffset="18476.0567">6610 3559 94 0,'0'0'36'16,"-13"5"2"-16,-3 9 0 16,6 17-32-16,-8 2 0 0,7 10-3 15,-3 0 0-15,7 4 0 16,1-3 0-16,3-5-2 15,4-6 1-15,2-9-1 16,1-13 0-16,-4-11-1 16,19-12 1-16,-6-10-2 15,-2-12 1-15,1-5 0 16,2-8 0-16,-4-7 1 15,4-4-1-15,1 2 0 16,-5-1 1-16,8 6 0 16,-2 5-1-16,4 7 2 15,4 6-2-15,2 8 1 16,4 10 0-16,0 11-1 15,2 8 1-15,-3 8-1 0,-4 7 0 16,-5 6 0-16,-7 8 0 16,-9 8-1-16,-9 5 1 15,-10 6-1-15,-9 4 0 16,-11 3 0-16,-5 0 1 15,-2-2-1-15,-1-5 1 16,6-7-1-16,2-8 1 16,7-8 1-16,4-8-2 15,8-9 2-15,6-1-1 16,1 1 0-16,0 11 0 15,-2 13 0-15,-3 21 0 16,-4 25-1-16,-11 24 0 16,-6 11-2-16,-1 15-2 15,-8-10-10-15,22 7-7 0,-15-34-10 16,27-13-7-16,1-40-3 15,25-30 0-15</inkml:trace>
  <inkml:trace contextRef="#ctx0" brushRef="#br1" timeOffset="19228.0998">7742 2991 89 0,'0'0'35'0,"-15"5"-1"16,-3-2 1-16,0 12-28 16,-6-1-1-16,4 9-1 15,-6 1-1-15,5 8 1 16,0-4-1-16,7 6 1 15,1-2-2-15,11-1-1 16,3-5 0-16,12-4 0 16,6-10-1-16,7-7-1 15,6-10 1-15,7-12-1 0,0-10 1 16,2-11-1-16,-3-4 1 15,-8-6-1-15,-7-2 0 16,-8 4 0-16,-12-1 0 16,-11 12-1-16,-11 7 0 15,-8 12 0-15,-4 12-1 16,-4 10 0-16,5 13 0 15,1 0-1-15,14 17-4 16,1-15-11-16,34 21-10 16,-6-20-10-16,24 5-1 15,5-14-1-15,16 1 2 16</inkml:trace>
  <inkml:trace contextRef="#ctx0" brushRef="#br1" timeOffset="19498.1151">8290 3035 105 0,'-17'-6'38'16,"-14"-3"2"-16,3 18-1 16,-6 5-35-16,-3 15 0 15,-4 15 0-15,2 17 0 16,-4 13-1-16,5 13 0 15,7 6-1-15,9 0 0 16,10-3-1-16,12-8-2 16,15-14-1-16,14-23-3 15,17-16-3-15,5-37-12 16,24-3-11-16,-9-31-11 0,10-8 2 15,-6-23-2-15,-1-5 2 16</inkml:trace>
  <inkml:trace contextRef="#ctx0" brushRef="#br1" timeOffset="19788.1318">8327 2584 95 0,'5'-12'39'16,"15"24"1"-16,-4 0-1 15,16 10-32-15,-3 13-1 16,6 21 0-16,-5 9-2 16,2 17 1-16,-13 13-2 0,-8 16 0 15,-8 6-2-15,-12 7-1 16,-6-2 1-16,-10-2-1 15,-1-8-1-15,-7-10-1 16,3-15-2-16,-3-23-7 16,12-3-8-16,-12-37-10 15,16-5-12-15,-8-24-1 16,8-6-1-16,-5-24 2 15</inkml:trace>
  <inkml:trace contextRef="#ctx0" brushRef="#br1" timeOffset="20159.1528">7861 2527 93 0,'-33'6'37'16,"-2"38"4"-16,-16 23-2 16,6 43-29-16,-13 25-5 0,4 25 1 15,-2 15-3-15,15 13 0 16,5-3-1-16,19-8-3 15,21-12-4-15,17-35-9 16,45-11-15-16,13-45-12 16,42-30 1-16,23-40-4 15,35-29 2-15</inkml:trace>
  <inkml:trace contextRef="#ctx0" brushRef="#br1" timeOffset="21086.206">12929 3132 77 0,'2'-14'37'15,"-7"-2"0"-15,5 16 0 16,0 0-24-16,5 13-8 15,-9 13 0-15,7 19-2 16,-7 13 0-16,1 14-1 16,-8 14-1-16,-2 11 0 15,-7 2 0-15,-4 3-1 16,0-6 0-16,1-11-1 0,7-10-3 15,0-23-3-15,22-6-20 16,-4-34-11-16,14-11 1 16,-1-27-2-16,13-11 1 15</inkml:trace>
  <inkml:trace contextRef="#ctx0" brushRef="#br1" timeOffset="21289.2177">12713 3141 108 0,'-25'-11'40'0,"0"0"0"15,25 11-1-15,-7 13-36 16,28-12-2-16,16-3-1 16,17-4-1-16,13 5-1 0,5-3-2 15,8 11-5-15,-13-9-19 16,14 23-11-16,-20-2 1 15,-1 15-2-15,-18-3 1 16</inkml:trace>
  <inkml:trace contextRef="#ctx0" brushRef="#br1" timeOffset="21657.2387">13061 3831 108 0,'-7'15'40'0,"19"-1"0"16,5-26-2-16,15-1-37 0,13-7 1 15,7-8 0-15,3-4 0 16,-5-2 0-16,-6-2-1 16,-6 3 0-16,-11 3 0 15,-13 6-1-15,-17 5 0 16,-12 10 1-16,-12 7-1 15,-7 10 0-15,-10 10 0 16,-5 7 1-16,-4 8 0 16,3 6 0-16,4 2 0 15,10-3 0-15,13 1 0 16,13-6-1-16,17-5-1 15,14-11-1-15,22-1-2 16,7-13-3-16,25 4-11 16,-11-24-9-16,23 8-12 0,-11-13 0 15,6 6-1-15,-13-11 2 16</inkml:trace>
  <inkml:trace contextRef="#ctx0" brushRef="#br1" timeOffset="22197.2696">13734 3720 102 0,'-34'16'39'0,"8"18"0"15,-12-4 0-15,13 11-34 16,-3 2-3-16,5 4 1 16,3-2-1-16,5-3 0 15,5-9-1-15,4-4 0 16,7-14 0-16,-1-15 0 15,19-8 0-15,-4-12 0 0,4-11 0 16,0-6 0-16,-2-7-1 16,5-2 1-16,-4 0-1 15,-3 3 0-15,-1 9 0 16,-6 6 0-16,-5 9 0 15,-3 19 1-15,0 0-1 16,0 0 0-16,-1 21 0 16,-3 2 1-16,2 4-1 15,2-3 1-15,8 2-1 16,4-8 0-16,5-8 1 15,8-4 0-15,4-14 0 16,7-8-1-16,0-7 1 16,1-6 0-16,0-2-1 15,-7 0 1-15,-4 0-1 16,-6 3 0-16,-8 8 0 0,-5 8 1 15,-7 12-1-15,0 0 0 16,-14 24 0-16,3 4 1 16,-1 5-1-16,-2 9 0 15,2 0-1-15,3 4-1 16,5-2 0-16,4-12-2 15,10 0-2-15,4-21-4 16,17 4-7-16,-10-28-4 16,23 12-6-16,-17-28-4 15,15 9-6-15,-11-14 0 16,2 7 2-16</inkml:trace>
  <inkml:trace contextRef="#ctx0" brushRef="#br1" timeOffset="22748.3011">14224 3757 98 0,'0'0'37'0,"-20"-2"1"15,13 13-1-15,-7 2-32 16,5 8 0-16,-1 4-1 15,1 11-1-15,-1 1 0 16,5 5-1-16,0 0 0 16,0-1 0-16,1-5-1 15,2-2 0-15,2-11-1 16,2-8 1-16,-2-15-1 15,12-5 0-15,-2-15 1 16,1-8-1-16,4-8 0 16,-1-8 0-16,3-7 1 15,-1-8-1-15,-1 3 0 16,3-2 0-16,-3 9 0 0,-1 7 0 15,0 6 0-15,-2 12 0 16,2 8 0-16,1 13 0 16,3 10 1-16,0 7-1 15,3 10 0-15,2-1 1 16,3 9-1-16,-1 0 0 15,-4 5-1-15,-2 0 1 16,-5-1 0-16,-10 2 0 16,-7 1-1-16,-10-3 1 15,-8-2 0-15,-8-4 0 16,-4-5 0-16,-6-6 0 15,2-5 0-15,3-7 0 16,2-4 0-16,4-1 0 16,4 2 1-16,1 9-1 0,3 11 0 15,-1 18 0-15,-4 18 0 16,-6 16 0-16,-4 12-1 15,-1 4-1-15,6 2-3 16,0-18-8-16,23 1-6 16,-8-42-6-16,34-8-5 15,5-46-6-15,27-18-6 16,11-29 1-16</inkml:trace>
  <inkml:trace contextRef="#ctx0" brushRef="#br1" timeOffset="23406.3387">15295 2977 86 0,'-11'8'37'0,"-16"4"0"15,2 15 1-15,-14-2-31 16,9 12-1-16,-5 0-1 15,10 7 0-15,3-5-1 16,13 1 0-16,8-6-2 16,12-7 1-16,12-9-2 0,12-7 1 15,8-14-1-15,3-7 0 16,1-9-1-16,-2-4 1 15,-7-6-2-15,-10-1 1 16,-12-1-2-16,-14 0 0 16,-6 6-1-16,-15-2-2 15,1 11 0-15,-10-3-3 16,13 20-9-16,-13-16-10 15,28 15-12-15,0 0 2 16,5 13-1-16,18-7 1 16</inkml:trace>
  <inkml:trace contextRef="#ctx0" brushRef="#br1" timeOffset="23695.3553">16003 3161 106 0,'-25'-3'39'0,"-22"-9"1"15,4 12-2-15,-4-1-35 16,-6 11 0-16,-4 6 0 16,2 21-1-16,2 11 2 15,4 19-1-15,3 9 1 16,11 10-2-16,8 4 0 15,11-4-1-15,19-7 0 16,17-12-3-16,15-18-1 16,15-24-2-16,23-8-9 0,-4-37-10 15,22 3-11-15,-12-31-5 16,7 1-1-16,-17-19 0 15</inkml:trace>
  <inkml:trace contextRef="#ctx0" brushRef="#br1" timeOffset="23994.3724">16083 2773 109 0,'10'15'41'0,"11"14"4"15,-2-7-4-15,13 14-38 16,4 4 0-16,5 10-1 15,0 7 0-15,1 11-1 16,-7 10 0-16,-5 6 0 0,-10 9 0 16,-9 5 0-16,-15 4-1 15,-14 4 0-15,-12 1 0 16,-14-2-1-16,-10-6 0 15,-9-10-3-15,1-7-7 16,-8-30-6-16,24-3-13 16,-9-35-11-16,18-15 0 15,7-30-2-15,22-18 1 16</inkml:trace>
  <inkml:trace contextRef="#ctx0" brushRef="#br1" timeOffset="24323.3911">15455 2653 93 0,'-57'21'40'0,"4"32"2"15,-13 14-3-15,6 31-32 16,-9 15-3-16,3 20 1 15,-1 7-2-15,9 9-1 16,10-4 0-16,18-7-2 16,19-14 0-16,26-20-2 0,40-16-3 15,23-34-13-15,56-1-14 16,21-29-10-16,37-11 0 15,18-19-2-15</inkml:trace>
  <inkml:trace contextRef="#ctx0" brushRef="#br1" timeOffset="25255.4445">21204 3386 80 0,'10'-15'40'0,"-10"0"-4"16,0 15 3-16,0 0-31 16,-10 26-3-16,-1 3 0 15,1 10-2-15,-5 12-1 16,0 14-1-16,-1 7 1 15,0 7-1-15,2 2 0 16,1 1-2-16,5-4 0 16,-1-9-2-16,8-7-4 15,-3-25-7-15,18-4-23 16,-14-33-1-16,18 6-1 0,-9-31 1 15</inkml:trace>
  <inkml:trace contextRef="#ctx0" brushRef="#br1" timeOffset="25458.4561">21005 3393 107 0,'-31'-32'40'0,"11"23"1"16,4-3-2-16,16 12-36 15,16-9-1-15,20 6-1 16,13-2-2-16,10 2 0 15,14 4-2-15,3-1-3 16,12 17-10-16,-16-10-20 16,4 19-3-16,-19-8 0 0,-7 18-1 15</inkml:trace>
  <inkml:trace contextRef="#ctx0" brushRef="#br1" timeOffset="25811.4763">21372 3828 102 0,'-4'25'39'0,"4"-25"1"15,15 19-1-15,3-12-35 16,14-10-2-16,5-8 1 16,2 1-1-16,0-6 0 15,-2-1 0-15,-6-4 0 16,-6 1-1-16,-10-3 0 15,-8 0 0-15,-10 3 0 16,-9 3 0-16,-8 4-1 0,-5 5 0 16,-8 11 0-16,-3 9 0 15,-3 8 0-15,3 8 1 16,3 6-1-16,6 5 0 15,8 3 0-15,10 1 0 16,11-5-1-16,10-5-1 16,12-3-2-16,9-10-1 15,10 2-5-15,-4-27-10 16,21 14-11-16,-12-23-9 15,9 4 1-15,-11-15 0 16</inkml:trace>
  <inkml:trace contextRef="#ctx0" brushRef="#br1" timeOffset="26329.5059">21906 3786 102 0,'-8'11'38'0,"-12"-3"1"16,8 21-1-16,-11-2-32 16,3 11-3-16,-1 0 0 15,4 6-1-15,0-5 0 16,5-3 0-16,1-6 0 15,5-6-1-15,8-13 0 16,-2-11-1-16,18-7 0 16,2-12 1-16,-2-10-1 15,4-2 0-15,3-5 0 16,-3-1 0-16,-4 3 0 15,-1 6 0-15,-8 6 0 16,-5 7 1-16,-4 15-1 0,0 0 1 16,0 0-1-16,-8 15 0 15,5-1 0-15,3 3 0 16,4-3 1-16,5 1-1 15,4-3 1-15,6-4 0 16,4-7-1-16,4-4 1 16,1-2 0-16,-4-7 1 15,3-1-2-15,-7 1 1 16,-1-4-1-16,-5 3 1 15,-4 1-1-15,-10 12 0 16,13-17 0-16,-13 17 0 16,0 0-1-16,1 12 1 15,-3 6-1-15,-2 4-1 16,3 5-1-16,-1 1 0 0,7 5-3 15,-4-6-2-15,16 8-8 16,-17-35-8-16,33 29-5 16,-16-35-3-16,13 4-5 15,-2-16-1-15,5-1 2 16</inkml:trace>
  <inkml:trace contextRef="#ctx0" brushRef="#br1" timeOffset="26883.5376">22441 3879 100 0,'-13'14'38'15,"4"15"1"-15,-7-5-1 16,8 13-32-16,-7-4-1 16,5 8-2-16,-3-5 0 0,6 0-1 15,1-6-1-15,3-3 0 16,0-9-1-16,6-6 0 15,-3-12 0-15,10-6-1 16,-2-9 1-16,3-8 0 16,-1-7 0-16,-1-6 0 15,5-5 0-15,-2-6-1 16,1-4 1-16,0-2 0 15,4 3 0-15,0 4-1 16,2 6 1-16,3 6 0 16,4 8 0-16,4 10 0 15,3 11 1-15,0 8-1 16,3 8-1-16,1 6 1 0,-1 5 0 15,-4 3-1-15,-8 1 0 16,-8 7 0-16,-11 1 0 16,-13 3 0-16,-13-1 1 15,-14 0 0-15,-9-1 1 16,-13-1 0-16,1-6 0 15,-5-4 1-15,8-5-1 16,4-5 0-16,8-3 0 16,8 1 0-16,9 6 0 15,3 9-1-15,2 13 0 16,-1 22 0-16,-9 25 0 15,-6 15 0-15,-7 16 0 16,-6 0-5-16,8 10-6 16,-12-25-11-16,25 2-5 0,-7-39-12 15,27-27-1 1,7-39-2-16,39-17 1 0</inkml:trace>
  <inkml:trace contextRef="#ctx0" brushRef="#br1" timeOffset="27531.5747">23798 3175 102 0,'-23'-10'37'0,"3"23"1"15,-11-6-1-15,8 15-30 16,-10-1-3-16,8 6 0 16,-1 2-1-16,9 1-1 15,8 1 1-15,9-4 0 16,10-6-2-16,11-3 1 15,9-9-1-15,7-8 1 16,1-6-1-16,4-6 0 16,-6-10 0-16,-1-4 0 15,-10-6 0-15,-7-2 0 16,-9-1-1-16,-9 1-1 15,-5 6-1-15,-6 3 1 16,-2 11-1-16,-5 10-1 16,5 14-1-16,-1 7-2 15,13 13-5-15,-5-9-10 0,30 19-7 16,-7-13-12-16,23 8 2 15,5-17-2-15,18 3 3 16</inkml:trace>
  <inkml:trace contextRef="#ctx0" brushRef="#br1" timeOffset="27769.5883">24457 3318 110 0,'-16'-7'39'0,"-20"-3"0"16,-2 19 1-16,-16 1-35 15,-3 16-2-15,-6 10 2 16,3 13-1-16,2 7 1 15,8 10-2-15,13 3-1 16,18-1-2-16,22-3 0 0,20-10 0 16,22-10 0-16,15-13-3 15,19-9-4-15,0-24-9 16,22 3-11-16,-24-30-7 15,17 3-8-15,-23-18-1 16,-6-4 1-16</inkml:trace>
  <inkml:trace contextRef="#ctx0" brushRef="#br1" timeOffset="28086.6064">24605 2736 117 0,'28'13'41'0,"-7"-5"1"15,20 16-2-15,-7 2-37 16,8 11-1-16,0 9 0 16,-5 15 0-16,-8 12 0 15,-8 12-1-15,-10 11 0 16,-7 2 1-16,-12 8-2 15,-6-1 0-15,-11 1 0 16,-7-5 0-16,-6-6 0 16,-3-10 0-16,3-10-4 15,-3-14 1-15,10-10-7 16,-9-26-8-16,21-1-8 15,-12-34-6-15,18 0-8 16,-7-27-2-16,5-5 1 16</inkml:trace>
  <inkml:trace contextRef="#ctx0" brushRef="#br1" timeOffset="28477.6288">23986 2311 94 0,'-66'39'38'15,"-5"37"4"-15,-19 18-2 16,-2 32-30-16,-12 17-3 15,9 22 0-15,3 7-1 16,15 0-1-16,18-5-1 16,26-8-2-16,32-13-2 15,30-22-2-15,34-17-4 16,16-29-7-16,35-1-12 15,-6-37-8-15,19-6-10 16,-13-25 0-16,2-12 1 16</inkml:trace>
  <inkml:trace contextRef="#ctx0" brushRef="#br1" timeOffset="28588.6351">24238 3981 80 0,'-25'-10'2'0,"-7"-2"-1"15,-2-3-3-15,5-8-30 16</inkml:trace>
  <inkml:trace contextRef="#ctx0" brushRef="#br0" timeOffset="32860.8795">900 5488 77 0,'-5'-27'38'0,"0"3"-1"15,-5-5 0-15,2 6-32 16,-8-1 0-16,0 8-2 15,-9 9-1-15,-1 14 1 16,-6 14-1-16,-2 17 0 16,-6 15 0-16,1 17 1 15,-2 8 1-15,6 12-1 0,9 3 0 16,7 0-1-16,13-6 0 15,15-8-1-15,16-18 0 16,16-18 0-16,17-24-1 16,19-19 1-16,12-25 0 15,9-22 0-15,-3-19 0 16,-6-13-1-16,-14-11 1 15,-11 0-1-15,-24 2 0 16,-27 6-1-16,-28 9 0 16,-27 16-2-16,-14 12 2 15,-16 11 0-15,-9 15-1 16,0 7 0-16,9 15-3 15,8-6-5-15,34 17-27 16,11-7-2-16,28 9 0 0,13-7-1 16</inkml:trace>
  <inkml:trace contextRef="#ctx0" brushRef="#br0" timeOffset="33063.8909">1431 5924 110 0,'0'15'40'16,"0"-15"-2"-16,21-8 0 16,2-10-40-16,12-2 0 15,10-3-5-15,8-10-5 16,15 11-27-16,-3-5 1 15,5 8 2-15,-7-2-5 0</inkml:trace>
  <inkml:trace contextRef="#ctx0" brushRef="#br0" timeOffset="33398.9103">2070 5729 96 0,'-40'30'39'0,"-11"-6"2"16,9 8-5-16,-2-4-30 15,10 0-2-15,10-4 0 16,13 0-2-16,13-7 1 0,17-7-2 16,15-7 0-16,10-2-1 15,5-3 1-15,2-2-1 16,2 1 0-16,-13 3 0 15,-5 7 0-15,-17 6 1 16,-13 6-1-16,-12 11 0 16,-10 4 0-16,-11 3 1 15,-5-2-1-15,2-1-1 16,5-7-1-16,8-15-3 15,18-12-18-15,4-13-15 16,25-18-1-16,3-23 0 16,21-9-2-16</inkml:trace>
  <inkml:trace contextRef="#ctx0" brushRef="#br0" timeOffset="33601.9212">2647 5167 100 0,'-14'-6'39'15,"2"31"1"-15,-17 12-2 16,6 28-35-16,-12 13 0 15,2 17-1-15,-3 11 1 16,1 7-2-16,4 2-1 16,5-6-1-16,9-5-3 15,1-27-21-15,16-3-12 16,0-27-1-16,15-13-3 15,-4-27 3-15</inkml:trace>
  <inkml:trace contextRef="#ctx0" brushRef="#br0" timeOffset="34429.9693">2342 5804 103 0,'-22'-15'38'0,"22"15"0"16,0 0-1-16,0 0-34 15,42-5 0-15,5 3-4 16,16-3 0-16,12 0-2 15,8 0-2-15,1-3 0 16,4 7-1-16,-12-3 0 16,-7 4 2-16,-17 1 1 15,-13 3 1-15,-15 0 2 16,-24-4 3-16,0 0 0 15,-11 13 1-15,-11-6 0 16,-12 2 1-16,-2 7 0 0,-8 4 1 16,-2 11-1-16,-5 4 2 15,2 12-2-15,2 0 1 16,5 9-1-16,10-3-1 15,10-5-1-15,14-8-2 16,13-5 2-16,16-16-3 16,11-13 0-16,9-12 0 15,10-13 0-15,0-11 0 16,-3-7 0-16,-5-4 0 15,-6-3 0-15,-8 4-2 16,-10 4 1-16,-5 3 0 16,-11 9 0-16,-5 9 1 15,2 15 0-15,-14-7-1 0,14 7 1 16,-13 23 1-16,7-3-1 15,5 2 1-15,4 3-1 16,5-3 0-16,6-5 0 16,8-5 0-16,7-7 1 15,5-5-1-15,3-5 0 16,0-4 0-16,2-3 1 15,-6 3-1-15,-4 1 0 16,-10 5 0-16,-5 7-1 16,-9 10 1-16,-10 8-1 15,-5 9 1-15,-4 6-1 16,-2 7 1-16,-2 0 0 15,2-1-1-15,2-2 2 16,7-12-1-16,4-10 1 0,3-19 0 16,12-2 0-16,2-19 1 15,3-10-2-15,0-9 0 16,0-4 0-16,0-1 0 15,-4 3 0-15,-1 9 0 16,-5 5 0-16,-2 11 0 16,-5 17 0-16,9-10 0 15,-9 10 0-15,21 6 0 16,0-7 0-16,10-2-5 15,2-18-8-15,23 10-8 16,-11-31-6-16,19 3-15 16,-10-20 0-16,9-1-1 15,-12-16 3-15</inkml:trace>
  <inkml:trace contextRef="#ctx0" brushRef="#br0" timeOffset="34579.9778">3849 5513 92 0,'-30'97'38'16,"-4"3"2"-16,11 13-5 15,2-8-30-15,9-9-7 16,16-11-30-16,0-19-3 16,12-20-3-16,0-27 0 15</inkml:trace>
  <inkml:trace contextRef="#ctx0" brushRef="#br0" timeOffset="34730.9865">3842 5687 113 0,'7'-33'40'16,"14"18"-2"-16,3 5-5 15,10-4-65-15,13 21-7 16,0 0-2-16,9 18-1 16</inkml:trace>
  <inkml:trace contextRef="#ctx0" brushRef="#br0" timeOffset="35149.0104">974 7467 97 0,'15'-13'42'16,"-14"3"0"-16,10 15-2 15,-11-5-22-15,6 28-16 16,0 5 0-16,4 14-2 15,-4 14 1-15,-2 12-1 0,-4 17-2 16,-4 6-2-16,4 13-7 16,-11-10-27-16,18 7-3 15,-4-13 0-15,12-3-2 16</inkml:trace>
  <inkml:trace contextRef="#ctx0" brushRef="#br0" timeOffset="35617.0372">1040 9346 104 0,'0'0'41'16,"5"-14"-1"-16,21 10-1 16,1-16-37-16,15 9-1 15,4-1 1-15,4 5-2 16,1 5 1-16,-8 9-1 15,-10 7 1-15,-7 11 0 0,-15 11-1 16,-11 11 1-16,-11 11 0 16,-15 9 0-16,-7 9 1 15,-9 3 0-15,-2 2-1 16,2-4 1-16,6-5-2 15,14-9 1-15,14-12 0 16,17-18-1-16,27-11-3 16,11-24-13-16,29 5-22 15,-2-14-3-15,20 7 0 16,-5-4-1-16</inkml:trace>
  <inkml:trace contextRef="#ctx0" brushRef="#br0" timeOffset="36185.0695">1405 11505 79 0,'4'-38'38'0,"13"9"-1"15,-3-6 1-15,11 10-34 16,1 0 1-16,7 5-2 16,1 5-1-16,2 7 0 0,-3 5 1 15,0 7-2-15,-4 7 1 16,-4 8-1-16,-10 9 0 15,-9 8 1-15,-11 7-2 16,-6 8 1-16,-12 1 0 16,-4 1 1-16,-3-6-2 15,2-3 1-15,6-10-1 16,9-9 2-16,14-13-2 15,19-10 1-15,18-9-1 16,14-7 0-16,10 1 1 16,4 4-2-16,0 2 3 15,-4 8-2-15,-13 12 1 16,-12 15 2-16,-24 11-2 15,-18 12-1-15,-20 10 1 0,-16 8-1 16,-13 1 0-16,-6 0-1 16,-1-5 1-16,2-12-5 15,15-4-4-15,5-26-15 16,30-4-17-16,9-19-1 15,25-4-1-15,9-16 1 16</inkml:trace>
  <inkml:trace contextRef="#ctx0" brushRef="#br0" timeOffset="36621.0945">1678 13810 80 0,'-1'-20'41'0,"-7"-6"-2"15,8 26 2-15,-20-16-37 16,20 16 0-16,-24 15-1 15,7 11 0-15,-4 11-1 0,1 12 0 16,1 4-2-16,8 3 0 16,11-3 1-16,14-8-1 15,24-14 1-15,15-14-1 16,24-21 1-16,14-13-2 15,11-14 0-15,9-12-2 16,10-1-5-16,-13-20-18 16,2 11-13-16,-19-5-1 15,-11 11-2-15,-21-8 1 16</inkml:trace>
  <inkml:trace contextRef="#ctx0" brushRef="#br0" timeOffset="36774.1032">2230 13754 95 0,'-58'100'39'0,"0"1"1"15,18 23-5-15,9-10-35 16,8-7-5-16,26 2-33 16,-3-22-2-16,21-5-3 15,6-22 2-15</inkml:trace>
  <inkml:trace contextRef="#ctx0" brushRef="#br0" timeOffset="38373.1948">10516 5257 58 0,'23'-23'37'16,"-15"1"-1"-16,-8 22 0 16,-23-16-17-16,-6 24-11 15,-15 0-4-15,0 14 0 16,-6 2-1-16,2 10 0 15,3 3-1-15,14 5 0 16,9 0 0-16,20 2-1 16,19-4 0-16,18-7 0 15,17-3 0-15,15-4-1 16,10-3 0-16,3-1 1 15,-5 0-1-15,-7 8 0 16,-21 5 0-16,-19 8 2 16,-24 10 0-16,-23 9 0 0,-23 5 1 15,-13 3-1-15,-9-5 0 16,1-9-1-16,5-11-1 15,8-20-6-15,29-9-17 16,7-36-14-16,28-11-2 16,12-24 1-16,23-6-3 15</inkml:trace>
  <inkml:trace contextRef="#ctx0" brushRef="#br0" timeOffset="38538.2042">10543 5205 97 0,'-38'-29'39'0,"5"5"0"16,33 24 0-16,4-22-35 0,45 12 1 15,27-5-5-15,25-6-2 16,28 13-18-16,7-14-18 16,20 11-1-16,-9 1-3 15,-1 19 1-15</inkml:trace>
  <inkml:trace contextRef="#ctx0" brushRef="#br0" timeOffset="39041.2328">11058 7221 102 0,'-25'-7'38'16,"-10"29"-3"-16,-22 14 0 16,-13 27-34-16,-4 23 1 15,-6 22-1-15,-5 16 2 16,3 17-1-16,7 3 1 15,20 2 2-15,17-13-3 16,28-13-1-16,24-25 0 16,28-26 0-16,24-30-1 0,19-30 1 15,9-24-1-15,1-17 0 16,-7-13 1-16,-14-10-1 15,-23-5 1-15,-24 2-1 16,-34 5-1-16,-27 11 1 16,-25 8-3-16,-21 4-1 15,-6 19-4-15,-15-2-17 16,12 24-16-16,1 2 2 15,20 18-2-15,9 2 1 16</inkml:trace>
  <inkml:trace contextRef="#ctx0" brushRef="#br0" timeOffset="39507.2596">10377 9959 100 0,'8'-37'40'16,"8"12"1"-16,3-1-2 16,14 10-34-16,0 0-2 0,14 6 1 15,6 0-2-15,9 1 0 16,5-3 0-16,6 1 0 15,2-1-1-15,1 1 0 16,-1 0 0-16,-8 2 0 16,-6 8 0-16,-10 3 0 15,-12 13-1-15,-15 14 1 16,-15 17-1-16,-16 15 0 15,-19 21-1-15,-14 14 1 16,-13 15-2-16,-11 7 2 16,-2 7-3-16,0-7-2 15,20 1-21-15,-3-18-16 16,19-10 0-16,9-18-1 15,18-12 0-15</inkml:trace>
  <inkml:trace contextRef="#ctx0" brushRef="#br0" timeOffset="40032.2895">11164 11781 46 0,'-8'-40'32'16,"-8"-7"2"-16,-9-7 0 15,-7 2-27-15,-15-3 2 16,0 15 2-16,-17 2-2 0,0 23 0 15,-11 8-1-15,6 20-2 16,-1 14-1-16,8 13 0 16,9 6-2-16,14 5 0 15,18 2-2-15,22-2-1 16,20-5 0-16,22-5 0 15,17-3 0-15,15-3 0 16,10 0 0-16,2 0-2 16,-2 3 3-16,-9 7-1 15,-16 7 1-15,-17 7-1 16,-23 7 1-16,-17 6 0 15,-25 3-1-15,-12 0 0 16,-17-8 0-16,-7-7 0 16,-5-16 0-16,1-17 0 0,9-25 0 15,10-24-1-15,18-25 1 16,14-24 0-16,19-21-1 15,15-18 0-15,12-8-1 16,12-6 0-16,7 10-3 16,-7-2-9-16,9 29-24 15,-17 15-1-15,-1 29-1 16,-13 16 1-16</inkml:trace>
  <inkml:trace contextRef="#ctx0" brushRef="#br0" timeOffset="40859.337">11427 13653 54 0,'-23'-31'36'16,"-3"6"0"-16,-10-2 1 16,8 11-28-16,-14-4-3 15,9 12 0-15,-6 0-1 16,12 8 0-16,-2-1-1 15,9 6 0-15,4-3-1 16,3 3 0-16,13-5-1 16,-14 11 0-16,14-11 0 15,-10 13-1-15,10-13 0 16,-14 20 1-16,1-10-1 15,0 3 0-15,-7 2-1 16,0 4 1-16,-5 4 0 0,1 5 0 16,-5 8-1-16,2 2 1 15,-2 8-1-15,2 6 1 16,-1 2-1-16,2 2-1 15,1 0 1-15,3-8 0 16,7-4 0-16,6-9-1 16,12-15 1-16,16-16-1 15,13-20 2-15,19-18 0 16,15-18 0-16,10-9 0 15,10-10 0-15,2-4 0 16,-2-1-1-16,-10 8 1 16,-10 12 0-16,-16 13-2 15,-16 18 1-15,-17 18 0 16,-16 25 0-16,-12 21 0 0,-12 28 0 15,-8 20-1-15,-6 23 0 16,-7 19 1-16,-1 12 0 16,0 4-1-16,7-8 0 15,3-8-1-15,6-16 1 16,7-20-2-16,12-21-3 15,3-34-11-15,24-6-14 16,-17-32-10-16,31-11-3 16,-13-19 1-16</inkml:trace>
  <inkml:trace contextRef="#ctx0" brushRef="#br0" timeOffset="43631.4955">17497 5332 71 0,'-1'-17'37'0,"1"17"-3"16,-10-13 2-16,2 26-31 15,-13 9-1-15,1 18 0 16,-12 13-1-16,-3 18 0 15,-7 9 0-15,1 11 0 16,-2 5-1-16,4-3-2 0,13-6-1 16,11-21-5-16,32-12-29 15,4-25 1-15,29-17-3 16,8-22 0-16</inkml:trace>
  <inkml:trace contextRef="#ctx0" brushRef="#br0" timeOffset="43931.5127">17924 5429 78 0,'-19'3'39'0,"-14"14"-2"16,4 29 1-16,-13 9-30 15,8 19-2-15,4 4 0 16,7 5-1-16,10-5-1 0,14-7-1 15,17-18 1-15,15-21-1 16,20-21 0-16,13-22-2 16,12-20-1-16,3-18 2 15,-1-14-3-15,-11-7 0 16,-13-5 0-16,-18 1-1 15,-21 5-2-15,-29 6-2 16,-14 13-2-16,-28 9-9 16,6 26-20-16,-19 7-2 15,4 27 0-15,-1 8 0 16</inkml:trace>
  <inkml:trace contextRef="#ctx0" brushRef="#br0" timeOffset="44296.5335">17365 7480 100 0,'0'0'37'0,"-14"36"1"16,-12 21-2-16,0 14-33 16,-11 25-1-16,-1 12 0 15,0 9-1-15,3 0-1 16,4-8-1-16,11-17-2 15,15-16-2-15,11-35-13 16,28-18-18-16,17-33 0 16,17-18-2-16,9-27 2 15</inkml:trace>
  <inkml:trace contextRef="#ctx0" brushRef="#br0" timeOffset="44456.5427">17875 7512 102 0,'-18'23'37'0,"-13"25"2"16,4 28-2-16,-14 15-30 15,12 10-5-15,0 8-4 16,0-2-32-16,14 3-4 16,6-10 0-16,8-5-1 15</inkml:trace>
  <inkml:trace contextRef="#ctx0" brushRef="#br0" timeOffset="44824.5629">17296 9632 109 0,'-11'34'39'0,"7"20"-1"16,-10 6-1-16,-13 15-36 15,10 11-3-15,-5 8 0 16,1 5-4-16,-6-7 0 0,13 6-31 15,-6-19-1-15,11-9 0 16,5-23-1-16</inkml:trace>
  <inkml:trace contextRef="#ctx0" brushRef="#br0" timeOffset="45186.5845">17649 9661 112 0,'0'0'39'16,"14"22"1"-16,-4-14-2 0,16 1-37 16,8-2 0-1,10-1 1-15,10 0-1 0,5 1 1 16,-3 4-1-16,-8 6 0 15,-8 9 0-15,-18 10 0 16,-19 10-1-16,-19 13 1 16,-20 7-1-16,-18 7 1 15,-9 3-2-15,-3-1 2 16,5-7-2-16,9-10 2 15,13-11-2-15,21-11 2 16,20-17-2-16,18-10 0 16,19-9-2-16,13-14-5 15,24 6-31-15,-6-7-1 16,8 5-1-16,-9 0-1 0</inkml:trace>
  <inkml:trace contextRef="#ctx0" brushRef="#br0" timeOffset="45531.6042">16993 11654 94 0,'0'0'45'15,"-23"25"-3"-15,9 13-3 16,-15 11-35-16,6 14-2 16,1 12-1-16,0 10-1 15,1 11 0-15,-2 2-4 16,6-2 0-16,3-9-4 15,14 4-22-15,-3-21-10 16,15-9 0-16,-2-23-1 16</inkml:trace>
  <inkml:trace contextRef="#ctx0" brushRef="#br0" timeOffset="46092.6363">17391 11932 78 0,'-49'4'38'16,"20"0"-3"-16,14-17 0 15,29-3-34-15,22-7 1 16,17-1 2-16,14-3-3 0,6 2 3 15,2 4-2-15,-4 6 2 16,-12 6-2-16,-11 9 2 16,-23 11-3-16,-15 10-3 15,-27 8 4-15,-11 7-2 16,-16 4 1-16,-5 3-1 15,-3-2 1-15,4-4-2 16,10-6 2-16,16-5 1 16,19-10 0-16,21-4-1 15,17-8 0-15,16-3 0 16,8 0 0-16,6 5 0 15,-7 4 0-15,-6 11 0 16,-19 9 0-16,-16 7 0 16,-24 8 0-16,-19 8 1 15,-20 3-2-15,-13 1 0 0,-12-2 0 16,-2-7-1-16,2-8-1 15,9-12-3-15,18-4-10 16,4-24-25-16,40 0 0 16,-5-23 0-16,29-4-3 15</inkml:trace>
  <inkml:trace contextRef="#ctx0" brushRef="#br0" timeOffset="46586.6645">16860 14116 68 0,'1'-36'39'16,"9"13"0"-16,-6 1 0 16,9 15-30-16,-13 7-6 15,13 24-1-15,-10 12 0 16,-4 16-1-16,-5 14 0 15,-4 12-1-15,-6 7 0 16,-2 0-2-16,3-1-3 16,0-17-5-16,15-6-29 15,-6-24 1-15,19-12 0 16,0-30-1-16</inkml:trace>
  <inkml:trace contextRef="#ctx0" brushRef="#br0" timeOffset="46853.6798">17375 14066 70 0,'17'-25'40'15,"-22"7"-2"-15,5 18 1 16,-38 21-33-16,16 13 0 16,-7 7-1-16,5 12-1 15,0 5 0-15,6 3-2 16,8-6 1-16,12-2 0 15,13-11-1-15,18-13 0 16,17-18-1-16,18-17-1 16,16-15 0-16,14-16-1 15,12-8 0-15,5-14-2 16,6-3-3-16,-12-12-7 15,3 20-16-15,-33-11-10 0,-10 15-1 16,-28-5-1-16</inkml:trace>
  <inkml:trace contextRef="#ctx0" brushRef="#br0" timeOffset="47033.6902">17913 14018 98 0,'-54'86'40'16,"14"24"2"-16,-7-4-3 15,9 7-37-15,10-4-1 16,8-7-3-16,6-11-1 15,9-14 0-15,8-12-5 16,-1-29-20-16,24-8-13 16,-2-22-1-16,14-7-1 15,-3-19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04:34.3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3770 6569 41 0,'14'-1'29'0,"-14"1"3"16,0 0-3-16,0 0-17 15,0 0-2-15,0 0-3 16,0 0-1-16,2 18 0 15,-2-18-2-15,-1 22-1 0,0-5-1 16,1 7 0-16,-2 4 0 16,1 6 0-16,-4 7 0 15,3 2 0-15,-2 5-1 16,0 3 0-16,-1 3 0 15,0 5 0-15,0 0 0 16,0 6-1-16,-1 0 0 16,0 5 1-16,3 3-1 15,-1 3 0-15,0 2 0 16,3 1 0-16,-1-2 0 16,5-3 0-16,0 3 0 15,1-4-1-15,-1-2 1 0,4-3-1 16,-1 0 1-1,-3 2-1-15,-1 2 1 0,-4 5-1 16,1 0 1-16,-1 3 0 16,-4 3 2-16,-1 7-1 15,-1 0 0-15,0 2 0 16,0 0 0-16,1 1 0 15,0-3 0-15,1 3 0 16,2-1-1-16,-1-1 0 16,1 1 0-16,3 0 0 15,-2 1 0-15,1 1 0 16,-1-2 1-16,2-1-1 15,-2-1-1-15,-3 1 1 16,1-2-1-16,0-3 1 16,1 0-1-16,-1-2 1 0,-1-2-1 15,3-3 1-15,-3 0 0 16,3-3 0-16,3 1-1 15,0-1-1-15,1-2 1 16,-2 0-1-16,4-2 1 16,-1 2 0-16,2-1 0 15,-3 1 0-15,3-2 1 16,-4-3 1-16,3 1-1 15,-2 0 1-15,4-3-1 16,-1 1-1-16,0-2 2 16,1 0-2-16,0-1 1 15,2 2-1-15,-2 1 1 16,3-3-1-16,-3 0 1 15,2 0 0-15,-2-1-1 16,2 0 1-16,-2 0 0 0,0-1 0 16,-1 1-1-16,1 0 1 15,-2-5 0-15,0 3 1 16,-1-2-1-16,-1-1 0 15,-1-1 1-15,0-1-2 16,0-2 0-16,-1 1 1 16,0-1-1-16,-1 0 0 15,-1 1 1-15,1 0-1 16,2 2 0-16,0-2 2 15,-1 1-1-15,1-1 0 16,-1 2 0-16,1-3 1 16,1-2-1-16,-1-1 0 15,0-1-1-15,0-1 1 0,0-4-1 16,2-1-1-16,2 0 1 15,-2-2 0-15,3 0 0 16,-2 2 0-16,3-1 1 16,-2 0-1-16,3-3 1 15,1 4 0-15,-2-2 0 16,1 0 0-16,-1-1 0 15,1 0 1-15,-1-1-1 16,-2 0 0-16,3 0-2 16,-4-2 0-16,0-1 0 15,2 2-1-15,-1-4 1 16,2 0 0-16,-1-1 0 15,2 1 0-15,0-4 2 16,-1 2 0-16,2-1 0 16,1-2 1-16,-1-1-1 0,1 1 0 15,-1-1 0-15,4 0 0 16,-3 0 0-16,1-2 0 15,-1 0 1-15,0 0-1 16,-1 0 0-16,3-3 0 16,0-2 0-16,-2 0 0 15,3-1 0-15,0-1 0 16,-1-1-1-16,4 1 2 15,-1-2-2-15,0 2-1 16,0-3 2-16,2 2-2 16,-2-2 2-16,0 2-2 15,1-1 2-15,-1-1-2 16,-1-1 2-16,-1-1 0 15,2 1 0-15,0 0 0 0,0-4 0 16,2 4 0-16,1-4 0 16,-2 1 0-16,1-2 0 15,1 0 0-15,1 0 0 16,0-2 0-16,1 0 0 15,-3-1 0-15,1-2 0 16,2 0 0-16,-3-2 0 16,3 0 0-16,1 1 0 15,0-2 0-15,1 2 0 16,1-1 0-16,-2 1 0 15,3-4 0-15,1 2 0 16,-1-1-1-16,2-1 1 16,-1-2 0-16,1-1 0 15,1-1 0-15,2-4-1 0,-3 1 1 16,1-2 0-16,-1-1 0 15,1 0 0-15,-3 1 0 16,0-1 0-16,-1-1 0 16,1 2 0-16,0-1 0 15,2 2 1-15,-4-1-1 16,2-1 0-16,-1 1 0 15,1 0 1-15,2-3-1 16,1 0 0-16,-2-2 0 16,3-2 0-16,1 0 0 15,3 1 0-15,1-6 0 16,2 2 0-16,-1-3-1 15,5 1 1-15,-4-2 0 16,2-2 0-16,-1 0 2 16,0-4-1-16,-2 0 0 0,-4-1 0 15,0-4 1-15,-1-3-2 16,-1 2 2-16,-4-3-2 15,1-2 0-15,-3 2 1 16,-2-2-1-16,0 1 1 16,0 0-1-16,-3 0 1 15,0 0-1-15,-1 0 1 16,-1-1-1-16,1-4 0 15,-2-1 2-15,6-4 0 16,-1-4 1-16,1-3-2 16,0-5 1-16,4-4 0 15,-1-2 0-15,3-4 0 0,-3-2-3 16,-1 1 1-16,0 1 0 15,-3 0 1-15,-2 1 0 16,-2 2 0-16,-1 3 0 16,-2-1 0-16,2 0 0 15,-3-2 1-15,0-1-2 16,2 1 1-16,0-3-2 15,0 0 1-15,2-5 0 16,-3 3 0-16,2-2 0 16,1 0 0-16,-1 2 1 15,-1-2-1-15,-1 2 1 16,-1-3-1-16,-2 3 0 15,2 2 0-15,-3 0 0 16,0-1 0-16,-3-1 1 16,0 1-1-16,0 1 1 0,2-3 0 15,-1 0 0-15,1-3-1 16,-2-1 1-16,2 0 0 15,0-6-2-15,-2 3 1 16,3 0 1-16,0-2-1 16,-2 1 0-16,1 1 0 15,1 2 0-15,-2-4 1 16,0 5-1-16,-3 1 0 15,2-2 0-15,1-1 1 16,-3 2 1-16,-1 0-1 16,0-1 1-16,-1-3-1 15,0-2 1-15,0-3-2 16,-1-1 1-16,2-6 0 15,-1 0-1-15,2-5 1 0,1-1-2 16,0-2 2-16,0 0-1 16,1-1 1-16,-1 2 0 15,-2-2-1-15,-1 0-1 16,0 3 1-16,0-1-1 15,-3 4 1-15,1-2-1 16,0-1 1-16,-1 3-1 16,0 2 0-16,-1 2 1 15,1 2-1-15,-3 1 1 16,0 4 0-16,2 2 0 15,-3 6-1-15,1 1 1 16,-2 1 0-16,2 0 1 16,-1 2 0-16,0 1 0 0,-1 0 0 15,3-3 0-15,0-1 0 16,0 0 0-16,0 3 0 15,4 1-1-15,-2 2 0 16,2-1 0-16,-2 2 0 16,0 5 1-16,1 1-1 15,0 2 1-15,1 1 0 16,-1-1 0-16,1-1 0 15,1 5 0-15,-1-3-1 16,2 2 1-16,0 1-1 16,-1 2 0-16,0 4 1 15,2 2-1-15,1-1 0 16,-2 1-1-16,2-1 2 15,2 3-2-15,1-3 2 0,1-1-1 16,1 2 1-16,-1 0-2 16,-2 3 2-16,0 6 0 15,-4 3-1-15,-1 5 0 16,-1 6 1-16,-4 5-1 15,-2 4 0-15,0 2 0 16,7 14 0-16,-15-18 0 16,15 18 1-16,-11-12-1 15,11 12-1-15,0 0 0 16,-12-2-3-16,3-1-21 15,6 16-12-15,-11-3-1 16,4 9-2-16,-6 0 1 16</inkml:trace>
  <inkml:trace contextRef="#ctx0" brushRef="#br0" timeOffset="1060.0607">3913 6341 15 0,'-3'-19'26'15,"-2"0"2"-15,1 5 1 16,4 14-10-16,-8-20-3 15,8 20-4-15,0-11-3 16,0 11-1-16,0 0 0 16,7 11-2-16,-7-11-1 15,-2 24 0-15,-4-8 0 16,4 12-1-16,-9 2 0 15,1 10-1-15,-5 1-1 16,2 10 1-16,0-1-1 16,3 2-1-16,5 4-9 15,2-14-24-15,14-2-4 16,1-16 2-16,9-8-4 15</inkml:trace>
  <inkml:trace contextRef="#ctx0" brushRef="#br0" timeOffset="1793.1026">6949 8283 82 0,'0'0'38'16,"30"-17"-2"-16,-6-6 0 16,19-6-31-16,6-11-2 15,13 0 1-15,6-7-2 16,3 1-1-16,2 7-5 15,-11-2-29-15,9 16-3 16,-16 9 0-16,-3 12-2 16</inkml:trace>
  <inkml:trace contextRef="#ctx0" brushRef="#br0" timeOffset="2726.156">8478 7683 80 0,'-14'-10'35'16,"8"24"-2"-16,-9 7 2 15,3 16-32-15,-1 10-1 16,8 14 0-16,-1 9-1 16,5 12-1-16,1 6 1 15,3 4-1-15,0-1 0 16,2-4 0-16,-1-10 1 15,2-11-1-15,-1-16 1 16,-3-10-1-16,2-19 0 16,-4-21 0-16,0 0 1 0,3-32-1 15,-2-10 0-15,1-15 0 16,0-11 1-16,2-15 0 15,1-12 1-15,1-6-1 16,1-3 1-16,3 0-1 16,0 7 1-16,7 9 1 15,0 9-1-15,5 19 0 16,4 11 0-16,5 14-1 15,2 13 1-15,7 13 0 16,0 4-1-16,1 9 0 16,-1 5 0-16,-2 11 0 15,-5 4-1-15,-5 7 0 16,-12 11 0-16,-8 6 0 15,-14 6 0-15,-10 5 0 0,-12 1-1 16,-9 1 0-16,-4-2 0 16,-5-8 0-16,2-8 0 15,6-8 0-15,9-8 0 16,10-11 0-16,19-16 0 15,0 0 1-15,23-12 0 16,9-7 1-16,11-2 0 16,7 0 0-16,0 4 0 15,-1 8-1-15,-5 9 0 16,-8 11 1-16,-12 14-2 15,-15 13 0-15,-14 10 1 16,-14 7-1-16,-13 5 0 16,-5 1 1-16,-8-2 0 15,-1-6-1-15,4-8-1 16,5-14-4-16,21-7-27 0,-2-24-5 15,18 0 2-15,15-37-3 16</inkml:trace>
  <inkml:trace contextRef="#ctx0" brushRef="#br0" timeOffset="3077.1761">9260 8012 95 0,'-21'19'35'0,"0"12"1"15,-10 2-2-15,3 16-30 16,-1 4-1-16,7 7 0 16,6-3 0-16,10 1 0 0,7-7-1 15,12-8 0-15,11-13-1 16,14-15 0-16,6-18 0 15,4-14-1-15,3-16 1 16,-1-12-1-16,-6-7 0 16,-6-5 0-16,-13 1-1 15,-12-2 0-15,-16 6 1 16,-13 8-1-16,-12 9 1 15,-11 8-1-15,-7 13 1 16,-2 8-2-16,5 7 1 16,3 4-3-16,24 11-24 15,16-16-9-15,0 0 0 16,27-7-1-16</inkml:trace>
  <inkml:trace contextRef="#ctx0" brushRef="#br0" timeOffset="3277.1875">9824 8072 107 0,'-24'45'39'0,"4"9"0"16,-8-11-2-16,-2 4-35 15,15-10-2-15,7-4 0 16,8-5-4-16,3-12-3 15,21-1-29-15,-10-17-3 16,13-3 0-16,-2-15-1 16</inkml:trace>
  <inkml:trace contextRef="#ctx0" brushRef="#br0" timeOffset="3445.1971">9777 7369 91 0,'-20'-17'33'0,"-1"6"0"15,21 11-5-15,0-15-55 16,11 3-3-16,15 1-2 16,4-5-2-16</inkml:trace>
  <inkml:trace contextRef="#ctx0" brushRef="#br0" timeOffset="3650.2087">10232 7424 95 0,'-9'67'37'0,"-1"12"-1"16,-7 3 2-16,5 9-33 15,-7 5-1-15,8 4-1 16,-5-3-1-16,7-2-1 16,2-11-1-16,7-11-1 15,9-11-4-15,5-30-7 16,15-4-26-16,3-25 0 15,16-10-1-15,-1-23-1 16</inkml:trace>
  <inkml:trace contextRef="#ctx0" brushRef="#br0" timeOffset="3838.2196">10684 7962 115 0,'-32'34'38'16,"3"16"1"-16,-5-3-8 15,5 9-30-15,8 0 0 16,8-3-2-16,6-1 0 15,6-16-1-15,16-2-6 16,-3-21-29-16,19-9-3 16,-2-20 2-16,13-7-3 15</inkml:trace>
  <inkml:trace contextRef="#ctx0" brushRef="#br0" timeOffset="4266.2441">10672 7678 82 0,'0'0'33'0,"0"0"-2"15,16 0 0-15,5 7-31 16,10 4 1-16,9 3 1 16,-1 4 1-16,1 7 1 15,-8-2 1-15,2 11 1 16,-17-1 0-16,0 13 0 15,-14-2-2-15,-4 9 0 16,-11-3-1-16,-1 2 0 16,-3-2-1-16,2-6-1 15,1-8 0-15,5-10 1 16,7-11-1-16,1-15 0 15,24-16 0-15,2-13-1 0,10-13 2 16,1-5-1-16,5-5 0 16,2-2 0-16,-3 6 0 15,-2 5 1-15,-9 13-1 16,-8 16 0-16,-11 14-1 15,-3 10 0-15,-7 12-2 16,-3 11 0-16,0 5-1 16,0 0-2-16,6 3-2 15,2-13-8-15,23 5-26 16,-1-13 1-16,19-2 0 15,2-16 0-15</inkml:trace>
  <inkml:trace contextRef="#ctx0" brushRef="#br0" timeOffset="4780.2732">11782 7916 95 0,'-16'-12'38'16,"-17"-2"0"-16,1 13 0 16,-3 2-33-16,-2 10 1 15,-1 6-2-15,3 14 0 16,4 2-1-16,11 5-2 15,11-2 1-15,16 0-2 16,9-9 0-16,9-5 0 16,10-9 0-16,4-14-1 15,2-11 2-15,0-10 0 16,-4-5 0-16,-4-9-1 15,-8-1 1-15,-3-5-1 16,-6 3 0-16,-6 2 0 0,-2 11-1 16,-5 6 0-16,-3 20 0 15,0 0 0-15,-7 29-1 16,2 15 1-16,0 18-1 15,-2 19 1-15,-1 17-1 16,0 10 0-16,-2 10 2 16,-2 1-2-16,-5 1 3 15,-3-9-2-15,-5-8 2 16,-5-16-1-16,-3-18 2 15,-3-14-1-15,0-20-1 16,-2-19 1-16,6-20 0 16,4-18-1-16,8-21-1 15,12-16 1-15,12-17 0 16,11-13 0-16,12-7-1 0,9-5 1 15,14 2-6-15,1-14-9 16,13 18-23-16,-10-2 0 16,3 14-2-16,-8 1-1 15</inkml:trace>
  <inkml:trace contextRef="#ctx0" brushRef="#br0" timeOffset="5242.2999">9346 9207 97 0,'0'0'39'0,"-7"23"-1"16,9 11-1-16,-1 15-36 0,-1 17 1 16,-1 18 0-16,-2 16 0 15,-2 11-2-15,-3 2 2 16,2-4-2-16,3-8-1 15,4-11-4-15,-2-33-19 16,10-9-13-16,-2-32 0 16,9-20-2-16,-6-26 1 15</inkml:trace>
  <inkml:trace contextRef="#ctx0" brushRef="#br0" timeOffset="5445.3115">9003 9270 116 0,'0'0'41'15,"11"7"1"-15,16-22-4 16,22 1-35-16,16-10-2 16,14-2-1-16,8 1-2 15,1-2-3-15,11 20-16 16,-13-6-18-16,3 21-2 15,-14 1 0-15,3 21-1 16</inkml:trace>
  <inkml:trace contextRef="#ctx0" brushRef="#br0" timeOffset="5832.3336">9946 9670 108 0,'-27'26'40'0,"13"14"0"16,-9-3 0-16,3 13-35 15,6 0-1-15,7 4 0 16,3-1-2-16,11-4 0 16,6-11 0-16,12-17 0 15,17-19-1-15,6-19-1 16,14-21 1-16,4-17-1 15,3-13-1-15,-3-10 1 16,-4-3-1-16,-10 6 0 16,-14 12 0-16,-8 11 0 15,-15 23 0-15,-15 29 1 16,0 0 0-16,-14 44 1 0,-5 9-1 15,1 11 2-15,4 6-2 16,5-2 0-16,14-7-1 16,6-16-2-16,24-17-4 15,11-38-10-15,29-11-22 16,-1-30-3-16,16-15 1 15,-2-22-2-15</inkml:trace>
  <inkml:trace contextRef="#ctx0" brushRef="#br0" timeOffset="6264.3583">10980 8907 106 0,'-28'76'41'0,"-4"8"1"0,15 25-1 15,-4 0-38-15,11 9 2 16,6-2-3-16,4 0 1 15,7-8-1-15,7-13 0 16,2-16-1-16,4-18 0 16,0-20-1-16,5-23 0 15,3-20 0-15,-1-23 0 16,-1-14 0-16,-2-15 0 15,-1-9-1-15,-3-9 0 16,-1 1 0-16,-4 4-1 16,-3 9 1-16,3 15 0 15,-2 13 0-15,3 13 0 16,3 17 1-16,4 14 0 15,1 10 2-15,4 9-1 16,-5 6 0-16,2 5 1 0,-8 1-1 16,-10 1 0-16,-8-3 0 15,-13-2 0-15,-13-9-2 16,-11-5 0-16,-1-8-2 15,-9-12-2-15,5-1-5 16,-9-25-13-16,19 9-16 16,0-14-2-16,16 7 1 15,8-10-1-15</inkml:trace>
  <inkml:trace contextRef="#ctx0" brushRef="#br0" timeOffset="6670.3816">11774 9669 111 0,'-18'17'40'0,"11"9"2"15,-7-16-4-15,11 3-34 16,3-13-1-16,23 0-1 15,0-11-1-15,6-6 0 16,6-6-1-16,3-6-1 16,-2-2 1-16,-6-3-1 15,-7-1 0-15,-6 0 0 16,-12 0 0-16,-7 2 0 15,-9 2 1-15,-13 9 0 16,-5 8 1-16,-5 13-1 16,-7 13 1-16,2 18 1 0,-1 14 1 15,4 16 0-15,10 9-1 16,7 1 1-16,18-3-1 15,15-9 0-15,15-10-2 16,14-26-8-16,25-9-5 16,1-36-8-16,26-7-20 15,-6-23-5-15,13-8 1 16,-3-17 0-16</inkml:trace>
  <inkml:trace contextRef="#ctx0" brushRef="#br1" timeOffset="16158.9243">5730 981 45 0,'0'0'28'15,"0"0"2"-15,0 0-4 16,0 0-17-16,0 0-4 15,-21 55-2-15,21-55-1 16,-34 47 1-16,35 8 0 16,3 12 1-16,5 9 0 15,-15-9 1-15,7 11-1 0,-2 0 1 16,5-3-2-16,-1-11-2 15,-4 0 0-15,4-2-1 16,-3-3 0-16,5 4-1 16,-2-1 2-16,1 4-3 15,-1-2 3-15,2 1-1 16,-1 2 0-16,2 4 1 15,0 0-1-15,-1-2 0 16,-1 0 1-16,3 2 0 16,-3 1-1-16,0 2 1 15,-3 1-1-15,2 0 1 16,-3 0 0-16,-3 6 1 15,0 2-1-15,1 3 0 16,-4-2 0-16,4 2-1 0,-3 0 0 16,0 0 0-16,3-2 0 15,1-1 0-15,2 0 0 16,0 0-1-16,0 0 1 15,2 1 1-15,-3 5-2 16,0 1 1-16,-2 7 0 16,1 3-1-16,-4-1 1 15,-1 5 1-15,-1 0 0 16,-1 1-1-16,1-3 1 15,0 2 0-15,4-4 0 16,-1 1 0-16,6-4 0 16,-2-5-1-16,2 2 1 15,3-1 0-15,0-6 0 16,-3 2 0-16,2 0 0 0,-3-1 0 15,-1 0 0-15,0 0 0 16,0-3-1-16,-1 1 1 16,-4-2-1-16,4 2 2 15,-2-2-2-15,1 1 2 16,0-1-2-16,1 1 1 15,2-1-1-15,0 3 1 16,-1-2-2-16,2 2 1 16,1-3-1-16,-3 1 1 15,0 1 0-15,-2-1 0 16,0-2-1-16,-1-1 1 15,0 2-1-15,-1-2 0 16,-2-1 0-16,2-3 0 16,2 2 1-16,1 1-1 15,-3 2 0-15,3 3 0 0,1-3 1 16,0 1 1-16,1 2 0 15,2 0-1-15,-4-2 1 16,3-1-2-16,-2-2 2 16,0 1-1-16,0-3 1 15,0 3-1-15,-4-2 1 16,4 1-1-16,-1 1 0 15,-1 0 1-15,0 0-1 16,2 1 0-16,0 0 1 16,-2 0-1-16,2-2 0 15,2-2 1-15,-2-1-1 16,0-3 0-16,2-4-1 15,0-1 1-15,-2 0-1 16,1 1 1-16,-1 0-1 0,0-1 1 16,2 1-2-16,-4-3 3 15,1 3-1-15,0-4-1 16,0-3 0-16,0 0-1 15,2-2 1-15,-1-1-1 16,2 1 1-16,1 1 0 16,-1 1 0-16,3 1 0 15,-4 2 1-15,1-4 1 16,-1 0-1-16,-2 2 2 15,-1-4-2-15,1 1-1 16,-3-2 1-16,3-1 0 16,-5 0 0-16,1 1-1 15,0 1 1-15,0 0-1 16,2 0 1-16,-6 0 0 0,4 1-1 15,-1 0 2-15,-1 0-2 16,1 1 0-16,-2-1 1 16,2-2-1-16,-3 2 1 15,2 2 0-15,-1 0 0 16,-1-1-1-16,-1 3 2 15,5-3-1-15,-5 3 0 16,1 1 0-16,1-1 0 16,0-4-1-16,1 3 1 15,0-2 0-15,0-1-1 16,2 4 1-16,0 0 0 15,-1-3 0-15,0 2 0 16,1-1 1-16,0 1-2 16,1-2 2-16,-2 0-2 15,2-3-1-15,-1-2 1 0,2 0 0 16,0-3 0-16,0 1 0 15,0-2 0-15,0-5 1 16,-1 1 0-16,3-5 0 16,-2-3 0-16,2-2 0 15,-3-4 0-15,2-3 1 16,-2-4-1-16,-1-3 0 15,1 1 0-15,0-3 0 16,-1 2-2-16,3 0 0 16,-3-1 0-16,3 4 0 15,-1-1 0-15,0 2 0 16,-1 0 1-16,3-2-2 15,-3-2 3-15,1-2 0 0,0-3 0 16,0-2 0-16,2-2 0 16,-1-2 1-16,2-1-1 15,-1 2 0-15,1-1 0 16,-2 1 0-16,3 0 0 15,-2 3 0-15,-2-2 0 16,2-2 0-16,-2-2 0 16,1-1 0-16,2-12 0 15,-7 20 0-15,7-20 0 16,-10 13 2-16,10-13-2 15,-9 13 0-15,9-13 0 16,-12 18 0-16,8-8 0 16,-2 0 0-16,-2 3 0 15,2-1 0-15,0-2 0 0,-1 0 0 16,7-10 0-16,-16 17 0 15,16-17 0-15,-17 10 0 16,17-10 0-16,-17 9 0 16,17-9 0-16,-16 10 0 15,16-10 1-15,-15 14-1 16,15-14 0-16,-14 20 0 15,6-10 0-15,8-10 0 16,-13 18 0-16,13-18 0 16,-12 15 0-16,12-15 0 15,-14 8 0-15,14-8 1 16,-13 4-1-16,13-4 0 15,-14 6 0-15,14-6 0 16,-15 8 0-16,15-8 0 0,-13 9 0 16,13-9 0-16,-15 8 0 15,15-8 0-15,-15 7 0 16,15-7-1-16,-14 3 1 15,14-3 0-15,-16-4 0 16,16 4 0-16,-17-4 0 16,17 4 0-16,-15-5 0 15,15 5 1-15,-16-2-1 16,16 2 0-16,-12-3 0 15,12 3 0-15,-14-2 0 16,14 2 0-16,-14-6 0 16,14 6 0-16,-14-8 0 15,14 8 0-15,-15-14 0 16,15 14 0-16,-14-15 0 15,14 15 0-15,-14-16 1 0,14 16-1 16,-10-14 0-16,10 14 0 16,-11-10 0-16,11 10 0 15,-12-10 0-15,12 10 0 16,-14-13 0-16,14 13 0 15,-14-12 0-15,14 12 0 16,-10-17 0-16,10 17 0 16,-13-16 0-16,13 16 0 15,-7-15 0-15,7 15 0 16,-8-13 0-16,8 13 0 15,-5-12 0-15,5 12 0 16,-5-14 0-16,5 14 0 0,-4-20 0 16,1 10 0-16,1-1 0 15,2 0 0-15,-1-2 0 16,0 1 0-16,1-3 0 15,1 3 0-15,-1-1 0 16,2 1 0-16,0-1 0 16,0 0 0-16,0 1 0 15,-1-1 0-15,3 0 0 16,-2 1 0-16,0 0 0 15,1 0 0-15,-1 1 0 16,0 1 0-16,-2 10 0 16,8-19 0-16,-8 19 0 15,6-15 0-15,-6 15 0 16,8-13 0-16,-8 13 0 15,9-13 0-15,-9 13 0 0,9-17 0 16,-9 17 0-16,8-20 0 16,-4 9 0-16,1 0 0 15,-5 11 0-15,10-19 0 16,-10 19 0-16,7-14 0 15,-7 14 1-15,8-10-2 16,-8 10 2-16,0 0-1 16,13-11 0-16,-13 11 0 15,0 0 0-15,11-14 0 16,-11 14 0-16,9-16 2 15,-5 3 0-15,0 0 1 16,1-2-1-16,-1-2 0 16,0 1 0-16,0-2 0 15,1-1 0-15,0 2-2 0,-3-1 0 16,3 1 0-16,-2 0 0 15,0 1 0-15,1-3 0 16,-1 2 0-16,1-5 0 16,-2 1 0-16,2 2 0 15,-2-3 0-15,3 0 0 16,-3 1 0-16,0-2 0 15,1 3-1-15,-1 2 2 16,0-1-1-16,1 1-1 16,-2 2 1-16,0 1 0 15,0 0 0-15,-1 0 0 16,2-1 0-16,-2-2 0 15,3 2 0-15,-3-2 0 16,0-2 0-16,1 2-1 0,0-2 1 16,1-1 0-16,-2 3 0 15,1-3 0-15,-1 0 2 16,0 1-1-16,-1 0 1 15,0-1-1-15,0 1 1 16,1-5-1-16,-1 5 0 16,0-3 0-16,1-1-1 15,0 0 0-15,0-2 0 16,0-1 0-16,0 1 0 15,0-2 0-15,0 3 0 16,-1-2 0-16,-1-1-1 16,0 4 1-16,1-2 0 15,-1 1 0-15,0-1 0 16,1 1 0-16,-1-3 0 15,1 1 0-15,0-4 0 0,2 1 0 16,-2-2 0-16,2-5 0 16,-1 0 0-16,1-3 1 15,2-1 0-15,0-2 0 16,0-3-1-16,0-1 1 15,-2-1 0-15,3 0 0 16,-3-2-1-16,3 1 0 16,-2 0 0-16,-1 2 0 15,1-1 0-15,0 3 0 16,-2 0 0-16,1 3 0 15,-3-1 0-15,1 2 0 16,1-1 1-16,-3 1 0 16,1-1-1-16,1-2 1 15,0 0 0-15,-3-1-1 0,1-2 0 16,2 0 0-16,-3-2 0 15,2 0 0-15,-1-1-1 16,0 1 1-16,2-2 0 16,2 0 0-16,-2 2 0 15,2-1 0-15,0-2 1 16,0-1 0-16,0 1 0 15,1-2-1-15,1-3 1 16,-3 1-1-16,5-1 0 16,-4-2 0-16,3-1-1 15,0-3 1-15,-1 1 2 16,2 2-1-16,-3-1 1 15,2 0-1-15,-2 2 1 0,0-2-1 16,1 2 2-16,-2-1-2 16,0 0-2-16,3-1 1 15,-3 3-1-15,1 0 1 16,-2 1-1-16,1 1 2 15,0-1 0-15,1 4 0 16,-2 1-1-16,3-2 2 16,-3 0-2-16,1-4 2 15,0 3-1-15,2-2-1 16,-2-3-1-16,-1 1 1 15,2-1 0-15,0 1 0 16,0-3-1-16,0 1 1 16,-1 0 0-16,1-1 0 15,0 1 0-15,-1-5 0 0,0 1-1 16,1 0 1-16,0-1 0 15,0-2 0-15,-1-1 0 16,0 2-1-16,1-3 1 16,2-1 0-16,-2 1-1 15,0-3 1-15,3-1 0 16,2-2-1-16,1-1 0 15,-2 0 1-15,1-6 0 16,2 2 1-16,0 0 0 16,-1 2 0-16,-2-1 0 15,0 1 0-15,0-2 0 16,0 0 0-16,-2 6 0 15,-3 0 0-15,1-2-1 16,1 1 1-16,-2 2-1 0,-1 3 0 16,1-1 1-16,1-1-1 15,-1 0 1-15,0-3-1 16,-1 1 1-16,1 0-2 15,1-5 1-15,-1 1 0 16,2 0-1-16,-1-2 1 16,2 0-2-16,-1-6 2 15,-1 2-1-15,3-3 0 16,-3 0 1-16,3-2-1 15,-2-1 1-15,1 1-2 16,-1 2 1-16,1 0 0 16,-2 3 1-16,-1 0 0 15,-1 2-2-15,1 0 1 16,1 4 1-16,-2 2-1 15,0-3 2-15,-2 5-2 0,4-5 1 16,0 0 0-16,-1-3 0 16,0 0 1-16,3-1-1 15,-1-2 1-15,2 2 0 16,0-1 0-16,-1 1 0 15,-2 2-1-15,3 1 1 16,0-1 0-16,1 0-1 16,-5 1 0-16,3 1 0 15,-1 0 0-15,2 2 1 16,-2 0-1-16,0 4 1 15,0-3-1-15,1 4 1 16,0 3-2-16,0 1 1 16,0 0 0-16,0 2 0 15,-1 5 1-15,1 0-2 0,-1 1 2 16,0 3-2-16,1 0 2 15,-1 1-2-15,2 1 2 16,-2 1-2-16,3 2 1 16,-3 0 0-16,2 3 0 15,0 2 0-15,-1 3 0 16,0 3-1-16,-1 3 1 15,-2 0 1-15,1 4-1 16,0 2 1-16,-2 2-1 16,0 1 1-16,0 1-1 15,1-3 1-15,0 3-1 16,0 0 0-16,1-3 0 15,-1-3 2-15,1 4-2 0,-1-3 2 16,-1 7-2-16,1 1 2 16,1 2-2-16,0 3 2 15,-2 3-2-15,1 2 0 16,0 0 0-16,1-2 0 15,1 0 0-15,0-2 0 16,1 2 1-16,-1-2-1 16,3-2 0-16,-3 2 0 15,2-2 0-15,-3 1 0 16,2 1 1-16,-3 3-1 15,3 0 0-15,-3-2 0 16,-1 19 0-16,0 0 0 16,0 0 1-16,0 0-1 15,0 0 1-15,0 0-1 0,14-52 0 16,-14 52 1-16,0 0-1 15,0 0 1-15,0 0-1 16,19-47 0-16,-19 47 0 16,0 0-1-16,0 0 1 15,0 0 0-15,0 0 0 16,34-53 0-16,-34 53 0 15,0 0 0-15,0 0-1 16,0 0 1-16,0 0 0 16,42-61 0-16,-42 61 0 15,0 0-2-15,0 0 2 16,0 0-1-16,0 0 1 15,46-39-1-15,-46 39 0 16,0 0 0-16,0 0 1 0,0 0 0 16,0 0 0-16,53-33 0 15,-53 33 0-15,0 0 1 16,0 0 0-16,0 0-1 15,0 0 1-15,51-20-1 16,-51 20 0-16,0 0 0 16,0 0 0-16,0 0 0 15,0 0 0-15,48-1 1 16,-48 1 0-16,0 0 1 15,0 0-2-15,0 0 1 16,0 0-1-16,0 0 1 16,0 0-1-16,0 0 0 15,48 40-1-15,-48-40-1 16,0 0-3-16,0 0-4 15,0 0-13-15,0 0-5 0,0 0-9 16,0 0-2-16,0 0-2 16,18 55 2-16</inkml:trace>
  <inkml:trace contextRef="#ctx0" brushRef="#br1" timeOffset="16983.9715">6050 2905 100 0,'0'0'36'0,"0"0"1"16,22-19-9-16,5 4-22 15,9-9-1-15,12-4-2 16,9-7 0-16,7-6-1 15,4-2 0-15,3-2-2 16,-2 1 0-16,-4 2-1 16,-6 3 0-16,-11 6-1 0,-5 12-3 15,-15-7-12-15,4 26-20 16,-22-3 1-16,4 23-1 15,-14-5-2-15</inkml:trace>
  <inkml:trace contextRef="#ctx0" brushRef="#br1" timeOffset="17463.9989">7442 2335 79 0,'6'-46'35'0,"3"16"-1"16,-4-8-5-16,2 18-22 15,-3 2 0-15,-4 18-2 0,0 0-1 16,10 15 0-16,-12 17-1 15,1 15-1-15,-5 15-1 16,0 10 0-16,-1 8 0 16,0 9 0-16,1-2-1 15,0-5-1-15,3-8-2 16,-1-20-4-16,14-4-27 15,-9-28-1-15,9-6-1 16,-7-30-1-16</inkml:trace>
  <inkml:trace contextRef="#ctx0" brushRef="#br1" timeOffset="18005.0298">7258 2268 106 0,'-15'1'38'16,"-3"-5"0"-16,18 4-3 15,0 0-31-15,11-5-2 16,11-9 0-16,13-8-2 16,8-4 1-16,9-8 0 15,1-1 0-15,8-3 0 16,-5 3-1-16,-1 4 1 15,-5 7-1-15,-8 8 1 16,-5 11-1-16,-6 12 1 16,-8 15-1-16,-6 12 0 15,-8 13 1-15,-4 11-1 16,-8 12 0-16,-3 9-1 15,-6 4 1-15,1 2 1 0,-1-8-1 16,2-7 1-16,3-12-1 16,2-10 2-16,8-17-2 15,3-12 2-15,8-22-2 16,4-11 0-16,2-14 1 15,4-13-2-15,0-8 2 16,-1-7-1-16,-1-3 1 16,0 5-1-16,-6 7 0 15,-2 8 1-15,-3 13-1 16,-3 15 0-16,-8 11 0 15,7 22 0-15,-4 9-2 16,-3 6 1-16,5 8-2 16,-2 0 0-16,9 2-3 0,-2-11-4 15,18 5-14-15,-13-29-10 16,19 1-4-16,-8-22-1 15,9-1 1-15</inkml:trace>
  <inkml:trace contextRef="#ctx0" brushRef="#br1" timeOffset="18373.0508">8232 2471 98 0,'-10'12'38'0,"11"6"1"15,-1-18-2-15,0 0-34 16,20-3 0-16,3-10-1 15,5-9 0-15,3-3 0 0,-1-4-1 16,-1-2 0-16,-4 0 0 16,-2 1 0-16,-13 2 0 15,-4 5-1-15,-8 6 1 16,-12 5-1-16,-8 9 1 15,-3 7-1-15,-5 10 1 16,-2 10-1-16,-2 9 1 16,5 8 0-16,1 5-1 15,9 0 1-15,7 0-1 16,10-5 1-16,9-8-2 15,11-11 0-15,12-10-2 16,8-19-1-16,14-6-4 16,-1-23-10-16,18 11-11 15,-13-21-10-15,6 7 0 0,-13-9 0 16,2 10 3-16</inkml:trace>
  <inkml:trace contextRef="#ctx0" brushRef="#br1" timeOffset="18697.0694">8726 2282 86 0,'-14'34'37'16,"-4"-2"0"-16,6 15 1 15,-8-8-30-15,11 9-2 16,0-7-3-16,5 2 0 16,2-10-1-16,2-4 0 15,5-13-1-15,-5-16 0 16,16-4 0-16,-6-14 0 15,3-11-1-15,0-9 1 16,-1-4 0-16,0-4 0 16,-3-3 0-16,-2 3 0 0,1 6 0 15,-3 5-1-15,-2 7 1 16,0 6 0-16,1 5-1 15,6 1 0-15,2 3-1 16,3-2-1-16,10-1-1 16,4-5-1-16,11 8-7 15,-3-15-11-15,21 16-15 16,-14-8-1-16,11 9-2 15,-9-5 3-15</inkml:trace>
  <inkml:trace contextRef="#ctx0" brushRef="#br1" timeOffset="19207.0986">9237 2244 90 0,'-14'51'37'16,"-9"-12"1"-16,11 11 0 16,-12-9-33-16,16-3 0 15,0-8-3-15,3-3-1 16,1-11 0-16,4-16-1 15,0 0 0-15,13-4 0 16,-3-16 0-16,-2-6 0 16,4-6 0-16,-2-4 0 15,0-1 0-15,-1-1 0 16,-2 6 1-16,0 4 0 15,-4 7 0-15,1 8 1 16,-4 13-1-16,0 0 0 16,0 0 1-16,1 25-1 0,-1-7 0 15,4 7-1-15,0-3 0 16,3-2 0-16,5-4 0 15,4-6 1-15,7-13-1 16,3-6 1-16,4-9 0 16,1-6 0-16,4-6 0 15,1-4 0-15,-1 4 0 16,-8 4 0-16,-5 5 0 15,-3 8-1-15,-5 11 1 16,-14 2-1-16,13 24 1 16,-15 0-1-16,-2 6 0 15,-2 7-1-15,4 2-1 16,-4 1-2-16,8 2-4 15,-5-14-5-15,18 11-9 0,-15-39-7 16,24 31-8-16,-6-34-4 16,13 0 1-16,-1-17 1 15</inkml:trace>
  <inkml:trace contextRef="#ctx0" brushRef="#br1" timeOffset="20267.1589">9994 2166 90 0,'0'0'37'0,"-25"12"1"16,12 11 0-16,-10 2-35 15,9 11 0-15,0 5 0 16,4 8-1-16,1 0 0 15,5 3 0-15,6-10 0 16,11-2 0-16,4-15-1 16,14-15 0-16,5-17 0 0,3-13-1 15,3-11 0-15,-2-11 0 16,-6-5 0-16,-5-4 0 15,-12 1 0-15,-11 1-1 16,-11 10 0-16,-12 3 1 16,-9 7 0-16,-5 7 1 15,-1 6-1-15,2 10 2 16,1 2-1-16,5 2-1 15,12 0 1-15,12 2 1 16,15-3-1-16,11-5 0 16,9 2-1-16,10-6 1 15,3 1 0-15,4 6 0 16,-2 2 0-16,-5 5-1 15,-7 7 1-15,-8 10-1 0,-8 3 0 16,-9 8 0-16,-10 7 0 16,-6 2-1-16,-6 6 1 15,-3 2 0-15,-3-3-1 16,1-3 1-16,0-5 0 15,6-8 0-15,6-13 0 16,2-15 0-16,15-11 0 16,1-15 0-16,4-9 1 15,2-10-1-15,2-2 1 16,-2-8-1-16,-1 2 1 15,-5 4 0-15,-3 11 0 16,-5 6 0-16,-3 11-1 16,-5 21 1-16,0 0 0 15,0 0-1-15,-16 30 0 0,12-2-1 16,1 1 1-16,3 4-1 15,4-6 1-15,8-4-1 16,4-10 1-16,6-5 1 16,5-8-1-16,3-8 1 15,1-4-1-15,1-8 1 16,0-4 0-16,-4 0 0 15,-4-3-1-15,-6 3 2 16,-5 3-2-16,-4 7 1 16,-3 3-1-16,-6 11 1 15,-1 13-1-15,-5 8-1 16,-4 13 0-16,-2 10-1 15,1 5 1-15,1 3-2 0,6 6 0 16,4-10-2-16,11-6-2 16,4-21-4-16,20-4-2 15,-7-33-7-15,24 6-5 16,-18-32-4-16,18 6-2 15,-15-16-7-15,0 5 3 16</inkml:trace>
  <inkml:trace contextRef="#ctx0" brushRef="#br1" timeOffset="20605.1786">11013 2179 103 0,'-4'28'39'0,"0"-14"1"16,20 3-4-16,3-12-32 15,13-6-1-15,7-9-1 16,10-4 0-16,1-8 0 0,-3 1 0 15,-5-6 0-15,-6-2 0 16,-12 5-1-16,-10-1 0 16,-13 6-2-16,-15 1 2 15,-10 10-2-15,-7 7 0 16,-8 5 1-16,-2 14-1 15,0 6 1-15,4 10 0 16,2 6 0-16,10 7 1 16,5 0-1-16,11-1 0 15,12 1-1-15,11-13-2 16,13-6-4-16,9-21-5 15,25-2-5-15,-1-29-9 16,31 6-8-16,-9-23-6 16,18-2-2-16,-1-13 3 0</inkml:trace>
  <inkml:trace contextRef="#ctx0" brushRef="#br1" timeOffset="21010.2018">11909 1462 100 0,'4'-22'40'15,"-4"22"-1"-15,-14 11-1 16,2 26-34-16,-5 21-1 16,-3 16-2-16,0 14-1 15,1 8-1-15,1 5 0 16,9-4 0-16,1-5-2 15,7-9 0-15,4-21-4 16,17 3-17-16,-10-35-15 16,9-4 2-16,-9-22-2 0,8-4 1 15</inkml:trace>
  <inkml:trace contextRef="#ctx0" brushRef="#br1" timeOffset="21198.2124">11704 1991 115 0,'0'0'40'0,"-22"12"2"15,28 2-6-15,6-10-35 16,11-5-1-16,15-4-2 16,8-6-2-16,12 2-2 15,2-8-4-15,22 4-17 16,-12-7-12-16,6 11 0 15,-16-4 1-15,0 11 0 0</inkml:trace>
  <inkml:trace contextRef="#ctx0" brushRef="#br1" timeOffset="21821.2482">12209 2025 93 0,'-19'25'38'16,"-3"-7"1"-16,16 8-2 16,-2-9-28-16,16 3-5 15,6-5-1-15,9-7-2 16,6-3 1-16,3-6-1 15,4-9 0-15,0 0 0 16,-3-7 0-16,-7-5 0 16,-4-4-1-16,-9 2 1 15,-10-4-1-15,-8 4 1 16,-9 5-1-16,-6 1-1 0,-7 10 1 15,-3 9-1-15,-3 8 1 16,-1 14 1-16,0 5-1 16,8 12 0-16,5 0 1 15,12 1 0-15,5 0 0 16,17-5-1-16,11-10 2 15,12-11-2-15,12-11 1 16,4-11-1-16,5-6 1 16,0-8 0-16,0-5 0 15,-5 1 0-15,-10-2-1 16,-8 9 1-16,-8 0-1 15,-8 12 1-15,-8 10-1 16,-9 7-1-16,-3 12 1 16,-4 5-2-16,0 5 2 0,-2 3-2 15,4 2 2-15,1-3-1 16,1-9 1-16,1-5 0 15,4-11 1-15,-3-10 0 16,8-12 0-16,-1-10-1 16,-2-8 1-16,1-8 0 15,3-7-1-15,3-6 1 16,2 2 0-16,4-1 0 15,3 7-1-15,6 2 1 16,4 5-3-16,4 0-2 16,12 12-6-16,-4-6-2 15,20 14-10-15,-17-12-5 16,30 16-8-16,-12-2-6 15,19 10-2-15,2 2 4 0</inkml:trace>
  <inkml:trace contextRef="#ctx0" brushRef="#br2" timeOffset="31496.8016">3817 9090 67 0,'0'0'33'15,"-11"5"0"-15,11-5 0 16,-14 2-24-16,14-2-3 15,0 0-2-15,0 0 0 16,0 0-1-16,0 0 0 16,0 0 0-16,0 0-1 15,11-13 0-15,-11 13 0 16,16-5 0-16,-6 4 0 15,2-2-1-15,2 4-1 16,1-1 1-16,3 0-1 16,3 0 1-16,4-2-1 15,1-1 1-15,4-2-1 0,0-2 1 16,4 0 0-16,-3-1-1 15,-1 0 1-15,-2 2 0 16,0 3-1-16,-4 2 0 16,0 1 1-16,-5 2-1 15,-3 1 0-15,2 2 0 16,-1-1 0-16,-2 0 0 15,0-2 0-15,3 0 0 16,-2-2 0-16,2-2 0 16,0 1 0-16,-2 0 0 15,1 0 0-15,-1 0 0 16,-3 1 1-16,1 0-1 15,-2 1 0-15,1-1 0 16,-1 0 0-16,2-1 0 0,1-5 0 16,3 0 1-16,-1-1-1 15,0-1 0-15,1 0 0 16,-1 1 0-16,-1-1 1 15,0 4-1-15,-5 0 0 16,0 3 1-16,-11 1-1 16,15 2 0-16,-15-2 0 15,13 7 1-15,-13-7-1 16,18 8 0-16,-8-2 0 15,2-2 0-15,-1 0 0 16,0-2 0-16,2 1 0 16,-3-2 0-16,-10-1 0 15,15 1 0-15,-15-1 0 16,0 0 0-16,0 0 0 0,0 0 0 15,0 0 0-15,0 0 0 16,0 0-1-16,0 0 1 16,0 0-1-16,0 0 0 15,9 9 0-15,-9-9 0 16,21 4 0-16,-8-1-1 15,-3-3-2-15,9 15-18 16,-19-15-14-16,17 9-1 16,-17-9-1-16,0 0 0 15</inkml:trace>
  <inkml:trace contextRef="#ctx0" brushRef="#br2" timeOffset="32632.8665">5803 9111 68 0,'0'0'35'16,"-1"-23"-1"-16,1 23 1 0,12-24-28 15,-2 15-1-15,-4-5 0 16,6 6-1-16,-12 8-1 15,11-11-1-15,-11 11-1 16,14-1 0-16,-14 1 0 16,13 6-1-16,-13-6-1 15,19 8 1-15,-5-3 0 16,3-1-1-16,1-2 1 15,5 2 0-15,0-3-1 16,2 1 1-16,0 0-1 16,1-1 1-16,-2 0-1 15,2 0 0-15,-3 0 0 0,0 0 1 16,-1 0-1-1,1-1 0-15,-3 0 0 0,-1 0 0 16,1-1 0-16,-1 1 0 16,-2 0 0-16,-2-1 0 15,0 2 0-15,-2-2 0 16,-2 2 0-16,-11-1 0 15,19 0 0-15,-19 0 0 16,17 1 0-16,-17-1 0 16,15 2 0-16,-15-2 0 15,19 1 0-15,-19-1 0 16,20 3 0-16,-10 0 1 15,-10-3-1-15,19 6 0 16,-19-6 0-16,12 8-1 16,-12-8 0-16,0 0-3 0,0 0-7 15,0 0-25-15,0 0 0 16,-2-25-2-16,2 14-1 15</inkml:trace>
  <inkml:trace contextRef="#ctx0" brushRef="#br2" timeOffset="33350.9076">6238 11103 57 0,'-17'10'35'16,"17"-10"0"-16,0 0 0 16,0 17-24-16,0-17-4 0,20-3-1 15,3-7-1-15,11 0 0 16,12-8 0-16,11-4 1 15,9-9-2-15,13 1 0 16,7-8-1-16,4 3 0 16,3-1-2-16,-3 4 1 15,-6 5-4-15,-9 2-3 16,2 16-19-16,-25-8-14 15,-3 13 0-15,-20-2-3 16,-5 10 2-16</inkml:trace>
  <inkml:trace contextRef="#ctx0" brushRef="#br2" timeOffset="34117.9515">7833 10507 85 0,'0'-18'35'0,"0"18"0"15,-13 2 0-15,-9 20-33 16,1 14-1-16,-3 15 1 16,-5 11 0-16,0 14 1 15,-5 8-1-15,7 11-1 16,1-5 2-16,10-4-1 15,9-11 0-15,13-11-2 0,11-24 1 16,14-17-1-16,15-25 1 16,6-22 0-16,11-18 0 15,6-14 2-15,-1-12-2 16,-3-5 1-16,-5 3-1 15,-11 6 1-15,-10 10-1 16,-9 14 1-16,-10 12-2 16,-20 28 0-16,10 1 0 15,-14 28 0-15,-5 17 0 16,-2 12-2-16,2 6 2 15,4 7-2-15,8-3 2 16,8-7-1-16,10-13 1 16,8-16 0-16,8-20 1 15,11-18 0-15,0-16 1 0,1-15-2 16,-1-12 2-16,-5-11 1 15,-7-8-2-15,-9-4 0 16,-7 0-1-16,-11-1 0 16,-3 8-2-16,-10 11 0 15,2 17-3-15,-5 5-4 16,7 32-21-16,0 0-9 15,10 29 1-15,-3 2-1 16</inkml:trace>
  <inkml:trace contextRef="#ctx0" brushRef="#br2" timeOffset="34531.9752">9078 10945 61 0,'-22'-18'36'16,"-2"10"3"-16,-10 0-2 15,1 18-24-15,-17-3-2 16,10 19-2-16,-9 3-3 16,7 14-2-16,0 2 1 15,12 5-3-15,6-5 1 16,13-2-2-16,12-12 0 15,17-12-1-15,11-15 1 16,11-15 0-16,11-14 0 16,5-14-2-16,2-5 2 15,-1-4 0-15,-8-1 0 0,-5 5 0 16,-8 6 0-16,-13 13 1 15,-11 9-2-15,-12 16 2 16,-9 22-3-16,-11 10 0 16,-5 14 0-16,-2 8-1 15,3 2 1-15,6-3-2 16,11-5 0-16,12-17-3 15,25-12-5-15,1-33-20 16,34-8-8-16,4-25-1 16,21-8 1-16</inkml:trace>
  <inkml:trace contextRef="#ctx0" brushRef="#br2" timeOffset="34868.9943">9610 10995 92 0,'-58'90'36'0,"-4"-11"0"15,15-2 0-15,8-19-33 16,8-15-3-16,14-15-1 16,17-28-2-16,0 0 0 15,8-38-1-15,8 0 0 16,3-12 1-16,-3-3 2 15,-3 1 4-15,-5 1 1 16,-3 11 3-16,-9 8-1 16,2 14 3-16,-6 6-2 15,8 12 1-15,-4 12-3 16,11 7-2-16,3 2-1 15,13 3-1-15,8-1-2 0,8-3-2 16,12 3-4-16,1-16-14 16,18 10-19-16,1-11 0 15,9 4-2-15,-10-10 0 16</inkml:trace>
  <inkml:trace contextRef="#ctx0" brushRef="#br2" timeOffset="35205.0136">10237 11112 100 0,'-13'0'42'16,"13"0"0"-16,14-12 0 15,11 1-37-15,12-7-3 16,14-1 1-16,7-2-2 16,7 4 1-16,3 2-3 15,-5 0-3-15,12 17-27 16,-17-12-13-16,1 11 3 15,-17-7-3-15</inkml:trace>
  <inkml:trace contextRef="#ctx0" brushRef="#br2" timeOffset="36199.0705">11461 10956 93 0,'-5'-13'37'15,"5"13"1"-15,-21-12-1 16,5 11-34-16,-6 2-1 15,-4 7 0-15,-3 6-1 16,-1 8-1-16,-2 1 2 16,4 4-2-16,6 2 1 15,5-2-2-15,10-7 2 16,14-4-2-16,12-7 2 0,13-13-1 15,13-4 0-15,7-3 0 16,6-3-1-16,-1 1 1 16,-4 3 0-16,-10 7 0 15,-10 11-1-15,-17 10 1 16,-14 9-1-16,-16 9 0 15,-12 7 0-15,-7-2 1 16,1 1-3-16,-2-10 0 16,14-1-9-16,-3-27-17 15,23-4-8-15,14-26 0 16,17-7-3-16</inkml:trace>
  <inkml:trace contextRef="#ctx0" brushRef="#br2" timeOffset="36423.0833">12026 10386 97 0,'-18'-3'39'16,"-2"25"0"-16,-10 10-2 16,-3 15-33-16,5 12-2 15,5 10 0-15,5 10-1 16,2 6 0-16,4 5-2 15,5-2-2-15,6 2-1 16,-1-15-6-16,16-3-29 16,-10-16-1-16,10-8 1 15,-5-24-2-15</inkml:trace>
  <inkml:trace contextRef="#ctx0" brushRef="#br2" timeOffset="37308.134">11701 10957 100 0,'2'18'39'16,"-2"-18"0"-16,38 24-1 16,1-20-36-16,10-3-1 15,13-3-1-15,6-6-1 16,7 0-1-16,-4-5-2 15,1 8-2-15,-10-6 0 16,-1 10-1-16,-20-1 1 16,-6 8 2-16,-16-1 1 0,-12 7 3 15,-11 2 1-15,-13-2 3 16,-4 4 0-16,-12-3 2 15,0 7-1-15,-9-4 1 16,4 5-2-16,-5-1 0 16,6 10 1-16,-1 0-2 15,9 10 1-15,4-1-2 16,9-1 1-16,10-4-2 15,11-1 0-15,11-10 0 16,11-9-1-16,8-17 0 16,5-12 0-16,4-10 0 15,3-10 0-15,-3-5 0 16,-8-6 0-16,-3-3 1 15,-9 3 0-15,-8 4-1 0,-7 6 2 16,-6 9-1-16,-5 10 0 16,2 17-1-16,-16-1 0 15,4 17 0-15,1 9-1 16,4 9 1-16,2 5-2 15,4 3 1-15,7-2 0 16,8-8 1-16,6-5 1 16,12-10-1-16,2-11 0 15,7-8 0-15,3-12 0 16,-1-8 0-16,-1-5 1 15,-3-2-1-15,-8-2 0 16,-5 4 0-16,-8 0 0 16,-7 8 0-16,-7 7-1 15,-4 12 1-15,-12 6 0 16,-1 12 0-16,-3 12 0 0,-1 5 0 15,3 6 1-15,4 2-1 16,1 1 0-16,5-6 1 16,7-8-1-16,1-12 1 15,5-9 0-15,4-17-1 16,1-10 1-16,2-10-1 15,1-10 0-15,-4-3 1 16,3-4-1-16,-7 2 0 16,-1 5 0-16,-2 8 0 15,-2 8 0-15,-1 7 0 16,-3 15 0-16,14-16-2 15,1 10 0-15,8 2-1 16,10-8-2-16,14 2-7 16,-3-20-5-16,22 11-8 0,-12-23-4 15,16 7-4-15,-16-12-5 16,2 1 0-16,-17-10 2 15</inkml:trace>
  <inkml:trace contextRef="#ctx0" brushRef="#br2" timeOffset="37469.1432">13342 10540 90 0,'-23'33'37'16,"-6"10"0"-16,0 21 1 15,-8 10-31-15,7 9-4 16,1 3-1-16,8-1-2 16,7 0 0-16,6-9-3 15,10-4-3-15,-6-24-19 16,14-4-13-16,-1-18 0 15,5-9-2-15,-14-17 1 0</inkml:trace>
  <inkml:trace contextRef="#ctx0" brushRef="#br2" timeOffset="37784.1608">13060 11032 93 0,'-11'-15'41'16,"11"15"-1"-16,20-1 1 15,5-2-34-15,8 0-3 16,8 1-1-16,5-4 0 15,3 0 0-15,1 1-2 16,0 2 1-16,-7 4-1 16,-4 6-1-16,-12 7 0 15,-7 5-1-15,-10 10 1 16,-10 3 0-16,-5 6-1 0,-5 0 1 15,0-1 0-15,-3-3 0 16,5-2-1-16,0-12-1 16,8-7-3-16,0-13-3 15,18-8-8-15,-11-24-9 16,22 4-10-16,-12-22-7 15,9-2 1-15,-6-14 3 16</inkml:trace>
  <inkml:trace contextRef="#ctx0" brushRef="#br2" timeOffset="38685.2126">13662 10774 100 0,'-6'25'40'0,"12"11"2"16,-5-11-1-16,12 4-34 0,-4-6-2 15,7 4-1-15,-5-3-1 16,1 1-2-16,-2-2-1 15,-6 5 0-15,-2-1 0 16,-4-3 0-16,-2 2-1 16,-1-4 0-16,0-3 1 15,3-4 0-15,2-15 1 16,0 0-2-16,12 2 1 15,-2-16 0-15,4-5 0 16,3-8-1-16,0-2 2 16,6-2 0-16,-2-2-1 15,1 4 2-15,1 2-2 16,-2 9 2-16,1 4-1 15,-3 9 0-15,0 8 0 0,-3 8-2 16,-4 7 0-16,-2 5-1 16,-3 5 1-16,1 1-1 15,0 2 1-15,-1-3-2 16,6-1 1-16,2-9-2 15,12-2 1-15,3-10-1 16,12-4-2-16,0-11-1 16,12-3 1-16,-7-8-2 15,4-1 3-15,-11-7 1 16,-7 1 4-16,-10-1 3 15,-13 3 1-15,-10 0 2 16,-14 2 1-16,-4 8 1 16,-9 1-2-16,1 12 1 0,-8 3-3 15,3 12-2-15,1 7-1 16,5 10 0-16,3 3 0 15,5 5-1-15,7 0 0 16,8-1 0-16,5-6 0 16,9-7-1-16,6-7 1 15,4-12 1-15,4-9-1 16,3-11 0-16,0-7 0 15,-2-7-1-15,0-1 2 16,-4-3-1-16,-5 4 0 16,-2 4 0-16,-6 9-1 15,-10 16 1-15,0 0-1 16,-4 25-1-16,-9 10 0 15,-5 14 0-15,-1 16 1 0,-6 10-1 16,1 8 2-16,-4 0 0 16,4-1 0-16,3-2 2 15,-1-10-2-15,2-10 0 16,5-14 0-16,1-16-1 15,2-16 2-15,0-10-1 16,12-4 0-16,-21-28-1 16,9-2 1-16,0-9 1 15,-1-13-2-15,3-8 0 16,7-1-4-16,-3-6-5 15,15 9-1-15,-5-6-5 16,27 19-6-16,-7-7-5 16,31 25-3-16,-5 0-5 15,17 15-2-15,11 5 4 16</inkml:trace>
  <inkml:trace contextRef="#ctx0" brushRef="#br2" timeOffset="39245.2446">15454 10957 86 0,'-9'-15'38'0,"9"15"2"15,-27 3-3-15,15 10-33 16,-10 6-1-16,6 7-2 15,-7 7 1-15,8 7 0 16,-4-1 1-16,10 4-2 16,3-6 3-16,8-5-2 15,7-11 1-15,9-10 0 16,7-13-1-16,8-11-1 0,4-11 0 15,3-8 0-15,-2-6 0 16,-2-3 1-16,-8 0-1 16,-10 5 1-16,-8 6-2 15,-14 8 2-15,-10 10-2 16,-8 8 0-16,-2 9-3 15,-3 3-2-15,5 7-1 16,2-8-6-16,17 15-8 16,3-22-9-16,15 9-5 15,0-16-8-15,22-2 2 16,5-12 1-16</inkml:trace>
  <inkml:trace contextRef="#ctx0" brushRef="#br2" timeOffset="39880.2809">16531 10768 89 0,'-2'-39'36'15,"-3"-1"0"-15,-9-10 1 16,3-2-33-16,-9-4-2 0,2 2 1 15,-9 4 1-15,-2 12-3 16,-8 13 2-16,-5 22 1 16,-6 18-1-16,-3 24 1 15,-5 22-1-15,2 18 0 16,0 18-3-16,9 4 2 15,7 4-2-15,15-2 0 16,15-4-1-16,12-13-3 16,15-11-1-16,2-21-8 15,24 0-9-15,-16-34-12 16,14-1-6-16,-12-23-3 15,-1-7 2-15</inkml:trace>
  <inkml:trace contextRef="#ctx0" brushRef="#br2" timeOffset="40083.2918">15864 11015 103 0,'-25'7'41'0,"3"-4"3"16,20 10-2-16,2-13-40 15,34 8-1-15,13-11 0 16,15-4-1-16,13-1-2 15,6-5-2-15,14 8-10 16,-9-13-11-16,19 13-13 16,-15-6-4-16,0 8 0 15,-12-4 2-15</inkml:trace>
  <inkml:trace contextRef="#ctx0" brushRef="#br2" timeOffset="40376.3094">17153 10513 96 0,'-26'-46'39'16,"-14"2"1"-16,2 21-2 15,-9 12-33-15,0 25 1 16,-5 18-1-16,5 25 1 15,-3 16-3-15,8 16 0 16,6 8-1-16,7 5-2 16,12-1 0-16,11-4-2 0,14-6-1 15,4-14-2-15,11-8-4 16,-7-26-8-16,18 3-8 15,-20-29-10-15,9-4-6 16,-23-13-1-16,18-24 2 16</inkml:trace>
  <inkml:trace contextRef="#ctx0" brushRef="#br2" timeOffset="40547.3192">16553 11090 114 0,'0'0'42'0,"0"0"1"15,12 2-10-15,20-2-31 16,9-2-2-16,16 0-5 15,-1-11-7-15,20 12-8 16,-15-20-14-16,11 8-6 0,-13-5-5 16,0 2 3-16</inkml:trace>
  <inkml:trace contextRef="#ctx0" brushRef="#br2" timeOffset="55566.1783">17895 11037 57 0,'0'0'34'16,"0"0"-1"-16,-4 11 0 15,-10 1-29-15,5 5 0 16,-4 2-1-16,2 5 1 15,-5 0 0-15,2 3-1 16,0-3-1-16,4-1 0 0,5-6 0 16,1-3-1-16,4-14 0 15,0 0 0-15,19-2-1 16,-4-13 1-16,3-8-1 15,2-4 1-15,1-2-1 16,0-3 0-16,-5 2 2 16,-1 3 0-16,-5 4 0 15,-3 7 1-15,-7 16-1 16,3-12-1-16,-3 12-1 15,-8 11 1-15,1 4-1 16,1 2-2-16,-1 3 2 16,3-2-2-16,3 0 2 15,6-3 1-15,6-10 1 0,9-3 0 16,10-9-1-16,10-9 0 15,6-10 2-15,5-1 1 16,1-6-2-16,0 3 1 16,-5 4-1-16,-9 3 1 15,-9 10-2-15,-14 11 2 16,-12 12-4-16,-7 11-1 15,-7 10 0-15,-7 4 0 16,-1 6 0-16,1-1-1 16,5 3-1-16,4-9-2 15,13-1-1-15,2-18-6 16,20 2-24-16,-1-17 1 15,19-1-2-15,-1-13 3 16</inkml:trace>
  <inkml:trace contextRef="#ctx0" brushRef="#br2" timeOffset="55896.1969">18728 10946 86 0,'-12'-18'36'16,"-2"16"2"-16,-12 3-2 16,0 17-30-16,-9 3-3 15,6 14-2-15,-2 3 2 16,4 7-2-16,7 2 1 15,8-1-1-15,10-4 0 16,12-7 0-16,11-14 0 16,15-9 1-16,7-17-1 15,10-8-1-15,3-13 1 16,-3-7-1-16,-6-4 1 15,-8-4-1-15,-15 1 1 0,-17 3 0 16,-14 5-1-16,-19 7 1 16,-8 7-2-16,-10 6 2 15,0 6-3-15,0 1 2 16,11 5-4-16,10-7-3 15,23 7-24-15,17-19-6 16,20 0 1-16,11-15-2 16</inkml:trace>
  <inkml:trace contextRef="#ctx0" brushRef="#br2" timeOffset="56127.2103">19412 10309 101 0,'-11'-1'37'0,"0"22"2"0,-11 3-4 15,4 24-31-15,-1 12-3 16,-1 16 3-16,-2 12-3 16,-1 9 0-16,4 2-1 15,0-2-3-15,10-5-1 16,3-19-8-16,19-7-26 15,-4-27 0-15,21-13-1 16,6-27-1-16</inkml:trace>
  <inkml:trace contextRef="#ctx0" brushRef="#br2" timeOffset="56332.222">19877 10317 100 0,'-19'14'37'0,"3"36"3"16,-13 12-5-16,0 22-29 15,-3 7-4-15,2 8 0 16,1 2-2-16,1-6-2 16,9-4-1-16,1-14-5 15,17-1-27-15,-8-22-4 16,14-8 1-16,-5-18-2 15</inkml:trace>
  <inkml:trace contextRef="#ctx0" brushRef="#br2" timeOffset="56528.2332">19498 10950 112 0,'-16'-5'39'16,"16"5"4"-16,-5 11-6 15,17-3-34-15,11-3-2 16,13-5-2-16,15-3-2 15,2-7-3-15,21 7-23 16,-9-12-10-16,8 5 1 16,-9-6-2-16</inkml:trace>
  <inkml:trace contextRef="#ctx0" brushRef="#br2" timeOffset="56887.2538">19982 11048 93 0,'0'19'35'15,"0"-19"1"-15,18 12 2 16,0-15-33-16,13-4-2 16,6-9 1-16,3-3 1 15,-2-2-2-15,0-3 0 16,-6 1-1-16,-9 2 1 15,-8 0-2-15,-13 3 2 16,-11 6-3-16,-11 3 0 16,-8 6 1-16,-8 4-1 15,-4 6 1-15,-1 7 0 16,2 3 0-16,2 8 0 15,8 4-1-15,8-1-1 0,12 3 1 16,11-4-2-16,12-2 1 16,6-5-4-16,14-4 0 15,6-10-5-15,18 2-20 16,-11-14-8-16,10 2-1 15,-9-11-2-15</inkml:trace>
  <inkml:trace contextRef="#ctx0" brushRef="#br2" timeOffset="57248.2745">20521 10925 98 0,'0'0'39'0,"2"-15"-1"16,-2 15-1-16,0 0-32 16,-13 26-2-16,4-6 0 15,0 7-3-15,-4 4 1 16,0 3-1-16,2 0 1 0,0-3-2 15,3-6 2-15,5-5-1 16,3-20 1-16,10 6 0 16,6-20 1-16,9-13-3 15,5-7 3-15,7-7 0 16,2-3-1-16,4-3 2 15,1 3-2-15,-4 9 1 16,-4 7-1-16,-8 13 2 16,-3 12-2-16,-8 9 0 15,-5 13-1-15,-4 9 1 16,-3 6-1-16,-2 1-2 15,2 3 1-15,-1-6-4 0,10 0-3 16,-9-13-18 0,19 3-14-16,-3-14-1 0,14 3-1 15,-5-10 1-15</inkml:trace>
  <inkml:trace contextRef="#ctx0" brushRef="#br2" timeOffset="57376.2818">21234 11165 105 0,'-17'8'36'0,"7"-5"-17"15,-3-7-19-15,13 4-38 16,-17-25-2-16,14 10-1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1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9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9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7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06/08/2014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7" Type="http://schemas.openxmlformats.org/officeDocument/2006/relationships/image" Target="../media/image2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6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customXml" Target="../ink/ink7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3.png"/><Relationship Id="rId4" Type="http://schemas.openxmlformats.org/officeDocument/2006/relationships/image" Target="../media/image4.emf"/><Relationship Id="rId9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customXml" Target="../ink/ink10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4.png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18.emf"/><Relationship Id="rId3" Type="http://schemas.openxmlformats.org/officeDocument/2006/relationships/customXml" Target="../ink/ink13.xml"/><Relationship Id="rId7" Type="http://schemas.openxmlformats.org/officeDocument/2006/relationships/image" Target="../media/image15.emf"/><Relationship Id="rId12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11" Type="http://schemas.openxmlformats.org/officeDocument/2006/relationships/image" Target="../media/image17.emf"/><Relationship Id="rId5" Type="http://schemas.openxmlformats.org/officeDocument/2006/relationships/image" Target="../media/image4.png"/><Relationship Id="rId15" Type="http://schemas.openxmlformats.org/officeDocument/2006/relationships/image" Target="../media/image19.emf"/><Relationship Id="rId10" Type="http://schemas.openxmlformats.org/officeDocument/2006/relationships/customXml" Target="../ink/ink16.xml"/><Relationship Id="rId4" Type="http://schemas.openxmlformats.org/officeDocument/2006/relationships/image" Target="../media/image14.emf"/><Relationship Id="rId9" Type="http://schemas.openxmlformats.org/officeDocument/2006/relationships/image" Target="../media/image16.emf"/><Relationship Id="rId14" Type="http://schemas.openxmlformats.org/officeDocument/2006/relationships/customXml" Target="../ink/ink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.xml"/><Relationship Id="rId13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6.emf"/><Relationship Id="rId12" Type="http://schemas.openxmlformats.org/officeDocument/2006/relationships/customXml" Target="../ink/ink24.xml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1.xml"/><Relationship Id="rId11" Type="http://schemas.openxmlformats.org/officeDocument/2006/relationships/image" Target="../media/image18.emf"/><Relationship Id="rId5" Type="http://schemas.openxmlformats.org/officeDocument/2006/relationships/image" Target="../media/image15.emf"/><Relationship Id="rId10" Type="http://schemas.openxmlformats.org/officeDocument/2006/relationships/customXml" Target="../ink/ink23.xml"/><Relationship Id="rId4" Type="http://schemas.openxmlformats.org/officeDocument/2006/relationships/customXml" Target="../ink/ink20.xml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2556412"/>
              </p:ext>
            </p:extLst>
          </p:nvPr>
        </p:nvGraphicFramePr>
        <p:xfrm>
          <a:off x="214283" y="685800"/>
          <a:ext cx="8750332" cy="561699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18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actually five states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a summary about energy changes and changes of state AND 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on page 55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looking at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particles when heated, cooled and changed between states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particles EXPLAINS heating, cooling and the changing of states.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Water Cycle – and how it recycles water while using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Mother Nature uses the 3 states of water to purify and re-use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look ahead to tomorrow’s lesson on sublimation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way for us to see another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Science and Uncle Bruce’s socks!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Lead Nitrate and Potassium Iodide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is, why it does what it does and what it tells us about particles,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Diffusion in both gases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868400" y="53280"/>
              <a:ext cx="6350760" cy="5038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54720" y="48600"/>
                <a:ext cx="6379560" cy="50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6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160" y="207720"/>
              <a:ext cx="8728920" cy="6347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200" y="192240"/>
                <a:ext cx="8747280" cy="63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31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360" y="226800"/>
              <a:ext cx="8679600" cy="6305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212040"/>
                <a:ext cx="8701920" cy="63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36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161640"/>
              <a:ext cx="8807760" cy="631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080" y="145800"/>
                <a:ext cx="8827560" cy="63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27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3500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277200"/>
              <a:ext cx="5528880" cy="64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640" y="261000"/>
                <a:ext cx="5548320" cy="673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44691"/>
              </p:ext>
            </p:extLst>
          </p:nvPr>
        </p:nvGraphicFramePr>
        <p:xfrm>
          <a:off x="76200" y="838200"/>
          <a:ext cx="89154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774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6120" y="831960"/>
              <a:ext cx="8783640" cy="4549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00" y="824400"/>
                <a:ext cx="8815320" cy="456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284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0" y="353160"/>
              <a:ext cx="6341400" cy="535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520" y="342720"/>
                <a:ext cx="6363360" cy="53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53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280"/>
                <a:ext cx="719640" cy="359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10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53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048320" y="5269680"/>
              <a:ext cx="1678680" cy="983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2120" y="5191920"/>
                <a:ext cx="1706400" cy="11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2812680" y="751680"/>
              <a:ext cx="2220480" cy="4505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95760" y="672840"/>
                <a:ext cx="2257920" cy="46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5037840" y="254880"/>
              <a:ext cx="3813480" cy="5832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24160" y="167040"/>
                <a:ext cx="38365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1222560" y="5081760"/>
              <a:ext cx="1379880" cy="12510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14640" y="4998960"/>
                <a:ext cx="1393920" cy="13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" name="Ink 11"/>
              <p14:cNvContentPartPr/>
              <p14:nvPr/>
            </p14:nvContentPartPr>
            <p14:xfrm>
              <a:off x="1145160" y="83880"/>
              <a:ext cx="7379280" cy="62809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30400" y="74880"/>
                <a:ext cx="739656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79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048320" y="5269680"/>
              <a:ext cx="1678680" cy="983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2120" y="5191920"/>
                <a:ext cx="1706400" cy="11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2812680" y="751680"/>
              <a:ext cx="2220480" cy="45057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95760" y="672840"/>
                <a:ext cx="2257920" cy="46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5037840" y="254880"/>
              <a:ext cx="3813480" cy="5832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24160" y="167040"/>
                <a:ext cx="38365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/>
              <p14:cNvContentPartPr/>
              <p14:nvPr/>
            </p14:nvContentPartPr>
            <p14:xfrm>
              <a:off x="1222560" y="5081760"/>
              <a:ext cx="1379880" cy="12510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14640" y="4998960"/>
                <a:ext cx="1393920" cy="13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1145160" y="83880"/>
              <a:ext cx="7379280" cy="62809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30400" y="74880"/>
                <a:ext cx="739656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72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4724</TotalTime>
  <Words>300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241</cp:revision>
  <dcterms:created xsi:type="dcterms:W3CDTF">2006-08-16T00:00:00Z</dcterms:created>
  <dcterms:modified xsi:type="dcterms:W3CDTF">2014-08-06T00:20:22Z</dcterms:modified>
</cp:coreProperties>
</file>