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341" r:id="rId2"/>
    <p:sldId id="340" r:id="rId3"/>
    <p:sldId id="429" r:id="rId4"/>
    <p:sldId id="430" r:id="rId5"/>
    <p:sldId id="431" r:id="rId6"/>
    <p:sldId id="433" r:id="rId7"/>
    <p:sldId id="434" r:id="rId8"/>
    <p:sldId id="467" r:id="rId9"/>
    <p:sldId id="468" r:id="rId10"/>
    <p:sldId id="435" r:id="rId11"/>
    <p:sldId id="43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0" autoAdjust="0"/>
    <p:restoredTop sz="94660"/>
  </p:normalViewPr>
  <p:slideViewPr>
    <p:cSldViewPr>
      <p:cViewPr varScale="1">
        <p:scale>
          <a:sx n="72" d="100"/>
          <a:sy n="72" d="100"/>
        </p:scale>
        <p:origin x="36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23:56:59.92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11843 18709 10 0,'0'0'31'16,"0"0"2"-16,0 0-13 15,-33-43-7-15,33 43-3 16,0 0-2-16,0 0-2 16,3-48-1-16,-3 48-1 15,0 0-2-15,34-52-2 16,-34 52 1-16,0 0-1 0,66-55 1 15,-66 55 0-15,62-38 0 16,-62 38 1-16,79-38-1 16,-79 38-1-16,95-37 1 15,-43 20-1-15,6 1 0 16,2-1-1-16,8 3 0 15,2-1 0-15,3 1 0 16,2-2 2-16,3 1-2 16,1 2 1-16,3-2 0 15,1 3 1-15,6-1-2 16,0 1 1-16,1 1 1 15,2-1-1-15,0 2-2 16,1 0 3-16,0-1-1 16,-1 2 0-16,0 2 0 15,-3 0 1-15,1 2-1 0,0 1-1 16,-2 0 3-16,-2 2-2 15,-1 2 0-15,-4 2 0 16,-3 2-1-16,-3 2 1 16,-3 1 1-16,-1-1-1 15,-4 5 0-15,-1-1 0 16,-4 4 1-16,-1 2 0 15,-5 2 0-15,-4 3-1 16,-3 5 1-16,-3 5-1 16,-46-31-3-16,85 78 2 15,-50-30 0-15,-4 4 1 16,-3-2-1-16,-4 2 0 15,-4-1-3-15,-2-4-1 16,-3-2-11-16,-15-45-18 0,33 69 0 16,-33-69 1-16</inkml:trace>
  <inkml:trace contextRef="#ctx0" brushRef="#br0" timeOffset="2943.1683">2623 18014 36 0,'0'0'32'0,"0"0"-2"0,0 0 3 16,0 0-25-16,49-16-1 15,-49 16-4-15,0 0-1 16,0 0 0-16,0 0 0 16,0 0 2-16,0 0-3 15,0 0 0-15,0 0-1 16,0 0 4-16,0 0 1 15,-53-22-1-15,53 22 0 16,0 0-1-16,0 0 0 16,-55 43 0-16,55-43-1 15,0 0-1-15,-30 53-1 16,30-53-1-16,-6 40 2 15,6-40-1-15,0 0-2 16,25 49 3-16,-25-49-3 0,0 0 3 16,66 6 0-16,-66-6-2 15,59-16 3-15,-59 16-4 16,59-30 4-16,-59 30-4 15,0 0 3-15,61-62-3 16,-61 62 0-16,14-47 1 16,-14 47 0-16,-4-44 2 15,4 44-2-15,0 0-3 16,0 0-19-16,-63-24-12 15,63 24-1-15,0 0-2 16,-61 29-6-16</inkml:trace>
  <inkml:trace contextRef="#ctx0" brushRef="#br0" timeOffset="4102.2346">5462 17946 12 0,'0'0'30'0,"0"0"2"16,0 0 1-16,0 0-22 16,0 0-1-16,0 0-3 15,0 0-1-15,0 0-1 16,0 0 0-16,0 0-1 15,0 0 0-15,0 0-3 16,-54-11 1-16,54 11 2 16,0 0 1-16,0 0-2 15,0 0 0-15,-23 46-4 16,23-46 2-16,0 0 1 15,0 0-1-15,16 47-3 16,-16-47 2-16,0 0-2 16,0 0 2-16,57 33 3 15,-57-33-3-15,0 0 0 0,56 19 1 16,-56-19-1-16,0 0 0 15,48 31 3-15,-48-31-3 16,0 0 1-16,19 53-1 16,-19-53-4-16,-5 44 0 15,5-44 0-15,-15 43-16 16,15-43-17-16,0 0-2 15,0 0 0-15</inkml:trace>
  <inkml:trace contextRef="#ctx0" brushRef="#br0" timeOffset="4314.2467">5471 17981 61 0,'0'0'37'0,"-14"-43"0"15,14 43 1-15,0 0-31 16,0 0-7-16,-6-43 3 15,6 43 1-15,0 0-3 16,0 0-3-16,48-14-25 16,-48 14-10-16,56-3-2 15,-56 3 2-15</inkml:trace>
  <inkml:trace contextRef="#ctx0" brushRef="#br0" timeOffset="5176.296">8011 18058 13 0,'0'0'34'0,"0"0"5"16,0 0-3-16,0 0-25 15,0 0-4-15,0 0-1 16,-45-10-1-16,45 10-2 15,0 0-2-15,0 0 0 16,-24 52-3-16,24-52-1 16,0 0-4-16,-15 55-10 15,15-55-19-15,0 0-1 16,7 51 2-16</inkml:trace>
  <inkml:trace contextRef="#ctx0" brushRef="#br0" timeOffset="5481.3135">8212 18092 34 0,'0'0'36'16,"0"0"3"-16,25-42-3 16,-25 42-29-16,0 0-2 15,0 0-1-15,0 0 0 16,-25 52 2-16,25-52-3 15,-13 52 0-15,13-52-1 16,-4 50 1-16,4-50-1 16,0 0-1-16,24 53 1 15,-24-53-1-15,0 0 0 16,56 11-1-16,-56-11 1 15,0 0-2-15,59-33-1 0,-59 33 0 16,28-45-3-16,-28 45-3 16,15-46-22-16,-15 46-10 15,-2-44-1-15,2 44 1 16</inkml:trace>
  <inkml:trace contextRef="#ctx0" brushRef="#br0" timeOffset="6498.3716">10787 18077 42 0,'0'0'36'0,"0"0"2"16,0 0-3-16,-51-37-31 15,51 37-3-15,0 0 0 0,0 0 0 16,-34 46 0-16,34-46-5 16,-21 41-15-16,21-41-15 15,0 0-3-15,-9 57 1 16</inkml:trace>
  <inkml:trace contextRef="#ctx0" brushRef="#br0" timeOffset="6811.3895">10854 18136 35 0,'0'0'37'16,"46"-43"1"-16,-46 43-2 16,0 0-22-16,0 0-10 15,0 0 0-15,0 0 0 0,0 0-1 16,0 0-2-16,0 0 1 15,1 44 0-15,-1-44 1 16,0 0-3-16,0 0 0 16,31 42 0-16,-31-42 1 15,0 0 1-15,0 0-3 16,59 49 1-16,-59-49-1 15,0 0 1-15,42 42 1 16,-42-42-2-16,0 0-3 16,31 42-9-16,-31-42-23 15,0 0-2-15,0 0-1 16,0 0-1-16</inkml:trace>
  <inkml:trace contextRef="#ctx0" brushRef="#br0" timeOffset="7007.4008">11000 18083 71 0,'-9'-54'44'16,"9"54"-2"-16,0 0 2 16,-14-49-39-16,14 49-3 15,0 0 1-15,0 0-3 16,0 0-3-16,0 0-8 15,69-24-29-15,-69 24-2 16,85-19 0-16,-42 5-2 16</inkml:trace>
  <inkml:trace contextRef="#ctx0" brushRef="#br0" timeOffset="8895.5087">13437 17453 28 0,'0'0'30'0,"0"0"0"16,-17 8-19-16,19 5-4 0,-7-2 0 15,9 11-1-15,-9 5 0 16,6 8 0-16,-1-35-1 16,0 0 0-16,-6 66-1 15,6-66-1-15,-5 47 0 16,5-47-1-16,0 0 0 15,-5 63-2-15,5-63 3 16,0 0 0-16,-6 50-1 16,6-50 0-16,0 0-2 15,0-20 1-15,2-13 0 16,0-7 0-16,-3-7-3 15,0 2 1-15,-2 0 0 16,-1 6 2-16,-3 4 0 16,1 6-1-16,0 7 1 0,0 10 0 15,6 12-1-15,-14 3 2 16,10 13-1-16,-2 11 0 15,-1 5-1-15,2 8 2 16,5-40-2-16,-2 51 1 16,2-51 0-16,-2 58 1 15,2-58-1-15,1 61-1 16,-1-61 1-16,5 59 0 16,-5-59 0-16,4 53 0 15,-4-53 1-15,0 0-3 16,8 42 3-16,-8-42-1 15,-1 12-2-15,10-21 2 16,-4-21-2-16,1-7 0 16,-1-22 1-16,1-1 0 0,-1-1-1 15,4 12 1-15,-4 15 1 16,-3 8-1-16,3 8 1 15,-5 18-1-15,0 0 0 16,0 14 1-16,-2 10-1 16,-3 8 1-16,5-32-1 15,0 0-1-15,-8 71 2 16,8-71-2-16,-7 59 2 15,7-59-2-15,-1 59 2 16,1-59-1-16,-1 57 2 16,1-57-1-16,0 0 1 15,5 53-1-15,-5-53-1 16,0 0 1-16,0 15-2 15,12-30 2-15,-3-20-2 0,3-8 1 16,-6-24-1-16,-1 6 1 16,-6-2 1-16,2 21-1 15,-4 7 0-15,-2 13 0 16,2 11 1-16,3 11-1 15,-2 16 0-15,2 8 0 16,0 11 0-16,0-35 1 16,0 0-1-16,3 65 0 15,-3-65 0-15,3 50 0 16,-3-50 0-16,0 0 0 15,4 68 0-15,-4-68 0 16,0 0 0-16,0 0-1 16,16 44-2-16,-16-44-12 15,6-12-24-15,-9-14 0 16,0-16-3-16,-5-5 0 0</inkml:trace>
  <inkml:trace contextRef="#ctx0" brushRef="#br0" timeOffset="9816.5614">10837 17458 28 0,'2'-12'34'16,"-2"12"1"-16,2-13 0 15,-2 13-27-15,0 0-2 16,13 6 0-16,-17 4-1 16,6 5 0-16,-7 2-1 0,3 6 1 15,-8 0-1-15,5 9 1 16,-7-2-2-16,12-30 0 15,0 0 0-15,-15 58-2 16,15-58 0-16,0 0 0 16,-15 65 1-16,15-65-1 15,0 0-2-15,-8 57 1 16,8-57 1-16,1 30-1 15,-1-30 1-15,0 0 1 16,-2-37-2-16,2-3 0 16,-3-13 2-16,2-6-1 15,-6-6 1-15,7 10-1 16,-3 5 0-16,2 12 0 15,-2 7-1-15,2 14 1 0,1 17 0 16,0 0-1-16,-2 24 1 16,-2 14 0-16,3 12-1 15,1-50 1-15,-4 58-1 16,4-58 1-16,-3 74-1 15,3-74 0-15,-4 68 0 16,4-68-3-16,-2 62-3 16,2-62-35-16,-8 48 1 15,6-22-1-15,2-26-1 16</inkml:trace>
  <inkml:trace contextRef="#ctx0" brushRef="#br0" timeOffset="10877.6221">8096 17490 26 0,'-6'-12'33'0,"6"12"2"16,-13 5-1-16,13-5-26 16,-17 15-2-16,11 2 0 15,-7 5-1-15,6 7-1 16,-7 5-1-16,14-34-1 15,0 0 0-15,-13 65-1 16,13-65-1-16,0 0 2 16,-10 61-1-16,10-61 1 0,0 27 2 15,7-12-2 1,-7-15 0-16,16-15 1 0,-2-18-1 15,1-8-1-15,-1-16 1 16,-1 1-1-16,-5 1-1 16,-3 7 1-16,-4 8 0 15,0 11 0-15,-4 6 1 16,-2 13-1-16,5 10 0 15,-12 10 0-15,4 12 0 16,-1 6 0-16,1 13-1 16,-1 2 1-16,-1 12-1 15,10-55 1-15,-8 58-2 16,8-58 3-16,-2 63-2 15,2-63 0-15,-1 58 0 16,1-58 1-16,9 47 0 0,-9-47-1 16,14 15 2-16,6-15-2 15,-8-17 0-15,6-15 1 16,-7-18-1-16,0-9 0 15,-10-10 0-15,0 8 1 16,-9 22-2-16,-2 14 1 16,-3 19 1-16,0 17-1 15,-3 13-1-15,2 15 0 16,14-39-4-16,-12 58-18 15,12-58-16-15,-10 66-2 16,10-66 0-16,-6 61 0 16</inkml:trace>
  <inkml:trace contextRef="#ctx0" brushRef="#br0" timeOffset="11673.6676">5394 17532 11 0,'2'-16'32'15,"1"2"0"-15,-5 1 2 16,2 13-19-16,-4-20-8 15,4 20 0-15,0 0-2 16,0 0 0-16,5 20 0 16,-2 5-1-16,-4 10-1 15,1-35 0-15,0 47-1 16,0-47 1-16,-3 56 0 15,3-56-2-15,-7 61 1 16,7-61 0-16,-5 59 0 16,5-59 1-16,0 0-2 0,11 67 0 15,-11-67 1 1,13-15-1-16,-7-29 0 0,9-14-1 15,-2-20 2-15,2-6-4 16,-8-2 3-16,-1 18 0 16,-6 13-1-16,-2 17 1 15,-5 25-1-15,-4 17 1 16,-3 24-1-16,-4 17 1 15,1 22-3-15,17-67-2 16,-17 79-30-16,17-79-3 16,-16 87-3-16,16-87 0 15</inkml:trace>
  <inkml:trace contextRef="#ctx0" brushRef="#br0" timeOffset="13707.784">16127 17483 21 0,'0'0'18'0,"0"0"1"16,-5-13-1-16,5 13-2 16,0 0-4-16,0 0-3 15,0 0-3-15,-1 19-1 16,-2 0-1-16,2 14 1 15,1-33-2-15,0 0 1 16,-7 68 0-16,7-68 1 16,-5 55-2-16,5-55 0 15,-2 54-1-15,2-54 0 16,0 51 0-16,0-51-1 0,0 0 2 15,2 45-3-15,-2-45 1 16,16 1-1-16,-9-26 1 16,2-12 0-16,1-15 1 15,-5-4-2-15,-5 2-2 16,-5 15 2-16,-3 6 0 15,2 4 2-15,-5 9-1 16,3 5-1-16,8 15 1 16,-14-1 0-16,10 16 1 15,4 7-1-15,-3 11 0 16,5 7 0-16,-2-40-1 15,1 47 1-15,-1-47 1 16,0 52-2-16,0-52 1 16,4 52-1-16,-4-52 1 0,0 0-1 15,2 57 3 1,-2-57-2-16,0 0-2 0,11-3 2 15,-7-24 0-15,5-8 0 16,-3-16 0-16,4 1-1 16,-5 0-2-16,0 20 3 15,-3 15-1-15,-2 15 0 16,-4 23 0-16,4-23 0 15,0 0-2-15,-8 63 0 16,8-63-3-16,-6 60-23 16,6-60-7-16,5 60-3 15,-5-60 0-15</inkml:trace>
  <inkml:trace contextRef="#ctx0" brushRef="#br0" timeOffset="14978.8567">18786 17490 20 0,'0'-14'29'16,"0"14"1"-16,0-16-11 16,-7 4-8-16,7 12-2 15,0-12-1-15,0 12-1 16,0 0-2-16,-2 25 0 15,-2-3 0-15,0 11-1 16,-1 7-1-16,5-40 0 16,-5 49 0-16,5-49 0 15,-6 53-1-15,6-53-1 0,-3 55 4 16,3-55-5-16,-2 49 1 15,2-49 1-15,0 0 1 16,0 58-1-16,0-58-1 16,0 0 1-16,5 7-2 15,-3-19 2-15,-3-17-2 16,4-18 0-16,-6-12-1 15,1-2 0-15,-2-2 3 16,2 6-3-16,1 21 1 16,1 10 1-16,-1 13 1 15,1 13-1-15,-4 12 0 16,2 13 0-16,-3 15-1 15,5-40 2-15,-9 52-2 16,9-52 2-16,-4 60-2 0,4-60 0 16,-9 61 0-16,9-61 0 15,3 58 1-15,-3-58 0 16,0 0 0-16,26 66-1 15,-13-63 0-15,11-18 1 16,-6-18-1-16,5-16 1 16,-6-7-1-16,1 0-2 15,-14 3 3-15,-1 18-3 16,-6 15 1-16,3 20 1 15,-18 13 0-15,3 17-1 16,15-30-2-16,-13 46 1 16,13-46-3-16,-9 53-14 15,9-53-16-15,14 59-2 16,-14-59-1-16,0 0-1 0</inkml:trace>
  <inkml:trace contextRef="#ctx0" brushRef="#br0" timeOffset="19129.0941">21450 17704 31 0,'-5'-17'30'0,"15"-3"-4"16,-19-3-1-16,5 9-16 15,8-3 1-15,-9 6 0 16,5 11-2-16,0-13-2 16,0 13-2-16,-5 18 1 15,5-18-2-15,0 0 4 16,0 0-6-16,1 63 1 15,-1-63-1-15,-1 48 1 16,1-48 0-16,0 57 0 16,0-57-3-16,-5 57 0 15,5-57 3-15,0 51 0 16,0-51 0-16,0 0 1 15,6 47-3-15,-6-47 2 0,27-1 1 16,-17-23-4-16,5-16 1 16,-3-15 0-16,1-18 1 15,-4-5-3-15,-2 11 3 16,-10 17-2-16,1 29 2 15,2 21 0-15,-13 17 0 16,13-17 0-16,0 0-1 16,-12 73 2-16,12-73-2 15,-8 67-2-15,8-67-4 16,1 69-27-16,-1-69-7 15,4 61 2-15,-4-61 0 16</inkml:trace>
  <inkml:trace contextRef="#ctx0" brushRef="#br0" timeOffset="21652.2384">12880 17009 33 0,'0'0'26'0,"0"0"4"16,0 0-1-16,0 0-19 15,0 0-1-15,3-16-1 16,15 5-2-16,-2-7-1 16,12 2 0-16,1-5-1 15,4 3 1-15,0-3-2 16,2 8-1-16,-6 2 0 15,-3 5-1-15,-4 6 0 16,-7 4-1-16,-5 8 1 0,-7 8-1 16,-6 6 1-16,-4 2-2 15,-4 3 1-15,-3 2 0 16,-3 3 0-16,-5-1 0 15,-1-1 1-15,-3-6-1 16,-3 2 1-16,3-2 1 16,-1-4-1-16,5-1 1 15,3-3-1-15,7-4 0 16,8-4 0-16,4-12 0 15,23 11 0-15,2-16 0 16,9-4 0-16,8-7-1 16,3-2 1-16,3-3-2 15,-2-3 1-15,-3 5-2 16,-2 0-1-16,-9 6-2 15,-1 8-3-15,-14-2-11 0,9 17-20 16,-15-6 0-16,8 9-1 16,-6-8 1-16</inkml:trace>
  <inkml:trace contextRef="#ctx0" brushRef="#br0" timeOffset="22074.2625">13745 17091 32 0,'0'0'35'0,"-11"-19"0"16,11 19-1-16,-19-20-26 16,19 20-3-16,-23-23 1 0,10 16-2 15,-4 0 0-15,0 7 0 16,-7 2 0-16,4 8-1 15,-8 8 0-15,0 7 1 16,0 6-1-16,3 10-1 16,4 2 0-16,7 1 1 15,7 1-2-15,13-4 1 16,8-9-1-16,15-9 0 15,8-13 0-15,12-13-1 16,8-18 1-16,2-9-2 16,2-13 2-16,-7-4-2 15,-8-5 1-15,-9 0 0 16,-16-1 0-16,-13 12 0 15,-17 3 0-15,-15 16-1 16,-12 8-1-16,-13 8 0 16,1 12-3-16,-3-4-5 0,26 16-28 15,-6-12-2-15,30 6 0 16,1-12 0-16</inkml:trace>
  <inkml:trace contextRef="#ctx0" brushRef="#br0" timeOffset="23184.326">15722 17012 56 0,'-20'2'35'16,"20"-2"-14"-16,-13-3 6 15,13 3-19-15,5-17-3 16,12 9-1-16,2-8-1 16,11 0 0-16,3 1-1 15,3 1-1-15,3 2 0 16,-4 8-1-16,-4 4 1 15,-7 4 0-15,-9 10-1 16,-9 5 2-16,-10 4-1 16,-7 4 1-16,-11 8-1 0,-4-3 1 15,-5 10 0-15,1-7 0 16,1-1 0-16,3-2-1 15,8-1 0-15,9-7-1 16,12-9 0-16,12-8-2 16,14-8-2-16,8-10-2 15,14-3-5-15,-3-17-8 16,19 3-16-16,-9-13-3 15,8 7 4-15,-15-13 0 16</inkml:trace>
  <inkml:trace contextRef="#ctx0" brushRef="#br0" timeOffset="23472.3425">16348 16926 16 0,'0'-12'33'0,"-14"-1"0"16,3 21 2-16,-18-11-14 15,9 18-9-15,-9-3-3 16,9 7-2-16,-2-1-1 16,11 0-2-16,2-1-2 15,7-4 0-15,7-1-1 16,7 0 0-16,4-1 0 15,1 0-1-15,3 1 1 16,3 0-1-16,-3 2 1 16,-2 2-1-16,0 4 0 15,-4 1 0-15,-5 3 1 16,-3 0-1-16,-3 4 0 15,-6-2-1-15,0-1 0 16,-2-3-2-16,1-4-3 16,-6-13-18-16,10-5-13 0,0 0-2 15,-3-23 2-15,2-11-1 16</inkml:trace>
  <inkml:trace contextRef="#ctx0" brushRef="#br0" timeOffset="23635.3518">16294 16886 57 0,'-12'-17'39'16,"-4"1"0"-16,16 16 0 15,-14 9-32-15,16 6-2 16,-2-15-3-16,35 12 0 16,8-13-3-16,23-12-3 15,31 2-31-15,9-29-1 16,28 4-5-16,11-21 2 15</inkml:trace>
  <inkml:trace contextRef="#ctx0" brushRef="#br0" timeOffset="24839.4207">18428 17054 39 0,'0'0'32'15,"4"-10"4"-15,-3-8-6 16,18 2-25-16,-1-8-1 16,15 0 0-16,3-6 0 15,10 1-2-15,-1 1 1 16,1 3-2-16,-6 7 0 15,-4 9-1-15,-11 8 1 16,-7 10 0-16,-16 10-1 16,-10 8 2-16,-11 7-2 15,-6 2 1-15,-6 3 0 16,2-1 0-16,1-3-1 15,8-7 2-15,10-6-1 0,10-9-1 16,11-6 0-16,15-6 1 16,8-6-1-16,7 1 0 15,2-1 1-15,-1 3-1 16,-7 3 1-16,-8 7 0 15,-12 6 0-15,-12 8-1 16,-16 7 2-16,-13 5-1 16,-8 4 0-16,-6-1 0 15,0-2 0-15,0-8-3 16,9-6-1-16,6-14-9 15,25-7-24-15,-2-11 0 16,26-11-3-16,2-12 1 16</inkml:trace>
  <inkml:trace contextRef="#ctx0" brushRef="#br0" timeOffset="25147.4383">19147 16931 49 0,'0'0'37'15,"-14"11"-1"-15,-7-2-2 16,4 17-27-16,-3 1-2 15,4 11 1-15,-1 2-2 16,3 2 0-16,4 1-2 16,8-2 0-16,7 0 0 15,6-9-1-15,7-10 1 16,7-10-1-16,8-15-1 15,0-14 1-15,4-11 0 16,-3-6 0-16,-4-8 0 16,-3-5-1-16,-10-4 0 0,-9 3-2 15,-7 3 0-15,-9 5-3 16,-3 9-1-16,-15-2-22 15,9 21-9-15,-13 1-2 16,11 22 1-16</inkml:trace>
  <inkml:trace contextRef="#ctx0" brushRef="#br0" timeOffset="26229.5002">20999 16964 37 0,'-8'16'34'0,"8"-16"-1"0,14-7 0 15,5-9-30-15,11 0-2 16,7-4 1-16,6 3-1 16,1-1 0-16,0 1 0 15,-5 7 0-15,-3 7 0 16,-12 5 0-16,-6 9 0 15,-14 4 0-15,-8 8 1 16,-11 2-1-16,-5 3 2 16,-7 4-2-16,2-2 2 15,0-2-2-15,3-6 1 16,9-4-1-16,11-3 0 15,2-15 0-15,29 8-1 16,1-11 1-16,11-5-1 16,9 0 0-16,0 1 2 0,1 3-2 15,-5 1 1-15,-8 8-1 16,-8 7 0-16,-12 5 1 15,-11 8 0-15,-14 8 0 16,-11 5-1-16,-8 2 1 16,-6 0 0-16,0-2-1 15,2-9-2-15,8-2-4 16,-1-15-20-16,23-12-11 15,0 0 0-15,23-30 0 16</inkml:trace>
  <inkml:trace contextRef="#ctx0" brushRef="#br0" timeOffset="26566.5195">21932 16951 54 0,'-15'9'36'15,"-15"-3"-3"-15,9 16-3 16,-17-8-22-16,9 7-3 15,-3 0 0-15,10-2-2 16,5 0-1-16,9-2 0 16,10-4-1-16,12-8 0 15,9-1 0-15,12-7-1 16,5-1 0-16,4-2 0 15,2 0 1-15,-2 4-1 16,-7 4 0-16,-8 9 0 16,-10 6 1-16,-8 11-1 0,-15 10 0 15,-7 2 0-15,-8 4 0 16,-7-1-1-16,1-3-2 15,-3-14-5-15,18-5-28 16,-8-23-1-16,14-14-2 16,4-22 0-16</inkml:trace>
  <inkml:trace contextRef="#ctx0" brushRef="#br0" timeOffset="26717.5281">22068 16809 77 0,'-23'12'40'16,"22"1"-2"-16,1-13-5 15,11-12-34-15,22-1-33 0,1-27-4 16,17 1-3-16,-4-19 0 16</inkml:trace>
  <inkml:trace contextRef="#ctx0" brushRef="#br0" timeOffset="32190.8412">2432 16069 19 0,'0'0'30'15,"12"6"-3"-15,-12-6 0 16,0 0-15-16,5-11-4 16,-5 11-2-16,0 0-2 15,0 0-1-15,0 0-1 16,4 14 0-16,-4-14 0 15,-1 12 0-15,1-12 0 16,0 0 0-16,8 11 0 16,-8-11 0-16,21-3 0 15,-1-1-1-15,-2-2 1 16,8 0-1-16,0-1-1 15,1 2 1-15,-2 2-1 16,3 0 0-16,-2 5 0 16,-3 1 0-16,0 1 0 0,1-2-1 15,4-2 1-15,0-2-1 16,4-5 1-16,1-6-2 15,5 1-2-15,-4-9-5 16,9 9-24-16,-14-8-3 16,2 15 1-16,-15-5-1 15</inkml:trace>
  <inkml:trace contextRef="#ctx0" brushRef="#br0" timeOffset="33187.8982">2596 15601 2 0,'0'0'30'0,"-12"11"1"15,12-11 1-15,0 0-22 16,0 0-3-16,0 0 0 16,0 0-2-16,0 0-1 15,0 0 0-15,0 0 0 16,0 0-1-16,0 0 0 15,0 0 0-15,0 0-1 16,0 0 0-16,1 11 0 16,-1-11-1-16,0 0 0 15,0 0-1-15,0 0 1 16,-4 10 0-16,4-10-1 15,0 0 1-15,0 0-1 0,0 0 1 16,0 0 0-16,9 4-1 16,-9-4 1-16,0 0-1 15,0 0 1-15,0 0-1 16,0 0 0-16,0 0 0 15,0 0 1-15,0 0-1 16,0 0 0-16,0 0 1 16,0 0-1-16,0 0 0 15,0 0 1-15,0 0-1 16,0 0 0-16,14-3 0 15,-14 3 0-15,10 3 0 16,-10-3 1-16,22 1-1 16,-7-1 0-16,5-2 0 0,4-3-1 15,5-2 1-15,3 1-1 16,0-2-1-16,2 7-4 15,-11-7-27-15,7 15-3 16,-13-3 0-16,-3 13-1 16</inkml:trace>
  <inkml:trace contextRef="#ctx0" brushRef="#br0" timeOffset="33888.9383">2645 15269 18 0,'0'0'30'16,"0"0"2"-16,-15-4 1 15,15 4-25-15,0 0-1 16,0 0-2-16,0 0 0 15,0 0 0-15,0 0-1 16,0 0-1-16,0 0 0 16,0 0 0-16,0 0-1 0,0 0 0 15,-7 15 0-15,7-15-2 16,2 14 1-16,-2-14-1 15,8 17 1-15,-8-17-1 16,21 17 0-16,-4-12 0 16,3 3 0-16,4-2 0 15,1 1 0-15,3-3 0 16,2-1-2-16,0-8-3 15,10 7-27-15,-9-15-3 16,9 4-2-16,-9-13 1 16</inkml:trace>
  <inkml:trace contextRef="#ctx0" brushRef="#br0" timeOffset="34464.9712">2576 14972 38 0,'0'0'32'16,"0"0"2"-16,0 0-12 0,-12-5-15 16,12 5-2-16,0 0 0 15,13 2-1-15,-13-2-1 16,23 1 0-16,-4-2-1 15,5 2 0-15,5-3-1 16,5-4-3-16,5 4-4 16,-3-11-25-16,10 6-5 15,-5-6 1-15,4 4-1 16</inkml:trace>
  <inkml:trace contextRef="#ctx0" brushRef="#br0" timeOffset="35052.0048">2599 14698 32 0,'0'0'30'16,"0"0"3"-16,-6-15-3 15,6 15-20-15,3-12-3 16,-3 12-2-16,4-14 0 16,-4 14 0-16,0 0-1 15,10-11 0-15,-10 11 1 16,0 0-1-16,0 0-1 15,0 0-1-15,0 0 0 16,0 0-1-16,10-9 0 0,0 7 0 16,7-1-1-16,3 0 1 15,9 1-3-15,4-5-1 16,6 10-7-16,-4-10-26 15,10 9 0-15,-10-8-2 16,5 4 1-16</inkml:trace>
  <inkml:trace contextRef="#ctx0" brushRef="#br0" timeOffset="35517.0314">2628 14284 43 0,'-14'9'34'0,"14"-9"1"15,0 0-3-15,0 0-19 16,0 0-4-16,0 0-2 16,23-6-3-16,-1 2-1 15,4-3-1-15,4-2-3 16,9 4-4-16,-6-6-29 15,13 6-2-15,-6-9-2 16,2 8 1-16</inkml:trace>
  <inkml:trace contextRef="#ctx0" brushRef="#br1" timeOffset="66151.7836">2893 16980 23 0,'4'-16'16'0,"-4"16"-1"15,4-17-3-15,-4 17-1 16,3-12 0-16,-3 12-2 16,1-11 0-16,-1 11-1 15,0 0-1-15,0 0-2 16,8-17 1-16,-8 17-1 15,7-12-1-15,-7 12 0 16,0 0 0-16,5-11-2 16,-5 11 0-16,0 0 0 15,-21 29-1-15,2 0 0 16,-6 7 0-16,-4 6 0 15,-9 8 1-15,-5 8 1 16,-4-1 0-16,-2 3 2 0,-6-9-2 16,10-4 0-16,-1-7 0 15,5-8-1-15,9-6-2 16,3-6-3-16,15-5-5 15,-2-14-18-15,16-1-10 16,0 0-2-16,27-23-1 16</inkml:trace>
  <inkml:trace contextRef="#ctx0" brushRef="#br1" timeOffset="66622.8106">2607 17020 30 0,'-10'-15'35'0,"10"15"1"15,-9-19-1-15,9 19-28 16,-10-20 0-16,10 20-1 16,-7-10-2-16,7 10 0 15,0 0-1-15,0 0 0 16,0 0-1-16,0 0 0 15,0 0-1-15,12 1 0 16,4 2 0-16,7 7 0 0,5-6 0 16,11 9 0-16,3 1 0 15,3 0 0-15,4 1-1 16,-1 3 1-16,-1 2-1 15,-4-4 0-15,-1 6 0 16,-8-7 1-16,0 1-2 16,-2 0 1-16,-5-2 0 15,-5-3-2-15,1-1 0 16,-5-6-2-16,-3 2-1 15,-15-6-4-15,18 10-14 16,-18-10-14-16,0 0 0 16,0 0 0-16</inkml:trace>
  <inkml:trace contextRef="#ctx0" brushRef="#br1" timeOffset="72671.1565">3381 15577 13 0,'0'0'30'16,"5"-13"-1"-16,-5 13-9 15,0 0-4-15,11-6-5 16,-11 6-3-16,0 0-2 15,0-10-1-15,0 10-1 16,0 0-1-16,0 0-1 16,-1 16 0-16,-2-3 0 15,-3 3 0-15,-5 7 0 16,-4 7-1-16,-4 7 1 15,-7 3-1-15,-4 5 1 16,-5 2 0-16,2 0-1 0,-1-6 0 16,5-4 0-16,6-8 0 15,4-10-2-15,10-5 0 16,9-14-3-16,0 0-4 15,6-14-26-15,13 1-2 16,-7-15 0-16,13 5-1 16</inkml:trace>
  <inkml:trace contextRef="#ctx0" brushRef="#br1" timeOffset="72995.175">3272 15691 23 0,'-6'-12'34'15,"6"12"0"-15,-8-17 0 0,8 17-23 16,-6-20-4-16,6 20-1 16,2-19-1-16,-2 19 0 15,5-14-1-15,-5 14-1 16,0 0 2-16,14 10-2 15,-8 5-1-15,5 10 0 16,-3 2 0-16,4 8-1 16,2 1 0-16,4 3 0 15,3-1-1-15,2-2 1 16,2-9-2-16,4-5 0 15,4-7-2-15,-7-14-8 16,5 5-25-16,-7-19-2 16,2 8-2-16,-11-17 1 0</inkml:trace>
  <inkml:trace contextRef="#ctx0" brushRef="#br1" timeOffset="77427.4285">3979 15757 0 0,'15'-15'21'0,"-15"15"1"15,0 0 2-15,17-3-11 16,-17 3 0-16,0 0-2 16,0 0-2-16,0 0-1 0,-21 10-1 15,14 0-2-15,-6-2 0 16,0 7-1-16,-7 0-1 15,2 5 0-15,-3-1-1 16,2 5-1-16,-4 4 0 16,3-3 0-16,1 3-1 15,2-5 0-15,6-3-1 16,0-5-1-16,6-3-4 15,-4-22-17-15,9 10-11 16,9-23-2-16,1 6 1 16</inkml:trace>
  <inkml:trace contextRef="#ctx0" brushRef="#br1" timeOffset="77788.4492">3851 15788 32 0,'-14'-6'35'0,"14"6"2"16,-15-6-3-16,15 6-26 15,0 0-2-15,-12-3-1 16,12 3-1-16,0 0-1 15,0 0 0-15,0 0 1 16,-11-4-2-16,11 4 0 16,0 0 0-16,5 15-1 0,1-3 0 15,3 4 0-15,4 2 0 16,5 5-1-16,2 6 0 15,3-2 1-15,6 3-1 16,-1-4-1-16,1 2 0 16,-3-7-2-16,2 3-6 15,-14-12-26-15,10 11-2 16,-12-17-1-16,7 9 0 15</inkml:trace>
  <inkml:trace contextRef="#ctx0" brushRef="#br1" timeOffset="96220.5035">4464 15777 16 0,'0'0'18'0,"0"0"-2"16,0 0-1-16,2-10-4 16,-2 10-2-16,0 0-2 15,-16 24 4-15,-5-15 0 16,3 10-6-16,-9-4 0 15,4 10-1-15,-8-6 0 16,5 4 0-16,-3-7-1 16,6 0 0-16,0-6-1 0,6-2-1 15,5-3-1-15,12-5-3 16,0 0-5-16,-14 0-24 15,14 0-2-15,15-9 0 16,3 4 0-16</inkml:trace>
  <inkml:trace contextRef="#ctx0" brushRef="#br1" timeOffset="96490.5189">4279 15784 30 0,'-11'12'33'16,"-5"-8"1"-16,8 9-7 15,-5-14-22-15,13 1-1 0,0 0-1 16,0-16 1-16,7 1-1 16,6 1-1-16,1-2 0 15,6 3 1-15,-4 3-1 16,6 6 0-16,-2 7 0 15,-2 7-1-15,-3 6-1 16,1 5 0-16,1 7-4 16,-5-15-14-16,13 9-16 15,-6-12-2-15,15-6-1 16</inkml:trace>
  <inkml:trace contextRef="#ctx0" brushRef="#br1" timeOffset="101787.8219">4975 15141 25 0,'0'0'22'16,"-2"-17"-4"-16,2 17-3 15,0 0-3-15,0 0-3 16,0 0-2-16,0 0-1 16,0 0-1-16,0 0 0 15,0 0-2-15,-11 11 0 16,11-11-1-16,-14 12 1 0,3-3-1 15,-3 8 0-15,-7 2 0 16,-2 6 1-16,-8 4-1 16,-3 3 1-16,-8 1-1 15,4 1 0-15,0-4 0 16,4-6-1-16,5-3-1 15,10-7 0-15,7-6-2 16,12-8-4-16,16-6-25 16,2-14-4-16,9 2 1 15,-1-7-2-15</inkml:trace>
  <inkml:trace contextRef="#ctx0" brushRef="#br1" timeOffset="102266.8493">4857 15190 2 0,'0'0'29'16,"-13"-8"1"-16,13 8 1 16,0 0-22-16,0 0-1 15,-14-10 0-15,14 10-1 0,0 0 0 16,0 0-2-16,0 0 0 15,0 0-1-15,0 0 0 16,0 0-1-16,0 0 0 16,11-3 0-16,-11 3-1 15,24-5 0-15,-5 1 0 16,4 3-1-16,3-2 0 15,6 3 0-15,-1 3-1 16,-2 1 0-16,1 4-1 16,-1 1 0-16,-4 8-2 15,-4-2 0-15,-1 11-2 16,-8-11-4-16,8 14-12 15,-14-18-13-15,7 6 0 16,-13-17-1-16</inkml:trace>
  <inkml:trace contextRef="#ctx0" brushRef="#br1" timeOffset="103611.9262">2744 17182 13 0,'-12'8'26'0,"12"-8"-9"0,-11 1-4 16,11-1-2-16,0 0-1 15,0 0-3-15,0 0-2 16,0 0-1-16,-5-14-2 15,5 14 1-15,0 0-1 16,6-15 0-16,-6 15 0 16,6-10 0-16,-6 10 0 15,7-16 1-15,-5 2-1 16,5 1 1-16,-1-9 1 15,6-5-1-15,0-11 0 16,8-5 0-16,1-16 0 16,8-9-1-16,3-15 1 15,7-9-1-15,4-7-1 16,5-5 1-16,0-6-1 0,3-2 0 15,-2 6-2-15,-4 5 2 16,-3 11-2-16,-10 13 0 16,-5 13 1-16,-8 14-1 15,-7 14 1-15,-6 10-1 16,-2 15 0-16,-4 11-2 15,0 0-2-15,0 0-19 16,5 13-10-16,-5-13-1 16,13 19 0-16</inkml:trace>
  <inkml:trace contextRef="#ctx0" brushRef="#br1" timeOffset="104303.9658">3294 15789 11 0,'0'0'30'0,"-17"-4"0"15,17 4-4-15,-15-6-16 16,15 6-3-16,0 0-1 16,8-13-2-16,-8 13 0 15,20-13-1-15,-7 7 0 16,7 4-1-16,0 1 1 15,6 6-2-15,-1 1 1 16,1 6-1-16,0 5-1 16,2 3 1-16,-2-3-1 15,2-1-1-15,0 0 0 16,1-4-2-16,6 3-8 15,-8-16-21-15,11 3-3 16,-11-9 1-16</inkml:trace>
  <inkml:trace contextRef="#ctx0" brushRef="#br1" timeOffset="105172.0154">3958 15983 5 0,'-13'7'29'0,"3"-2"0"16,10-5 0-16,-21 3-22 16,21-3-2-16,0 0 0 15,0 0-1-15,-9-17 1 16,9 17 0-16,0 0 0 15,19-9-1-15,-7 6-1 16,6 3 0-16,6-4 0 16,5 0-1-16,5-6-1 15,7-1 0-15,6-6-1 0,1-3-2 16,4 5-4-16,-7-9-25 15,4 11-4-15,-11 0 0 16,-2 13 0-16</inkml:trace>
  <inkml:trace contextRef="#ctx0" brushRef="#br1" timeOffset="105933.059">4287 15942 20 0,'0'0'20'0,"-8"12"-3"16,8-12-4-16,0 0-4 16,-14 11-1-16,14 0-2 15,0-11-2-15,0 0 1 0,0 0 1 16,0 0 0-16,10-18 0 15,11-5 1-15,2-22-1 16,14-2 0-16,7-19-1 16,14-5 1-16,4-9-3 15,6-2 0-15,0 2-1 16,-2 5 1-16,-4 9-2 15,-11 10 1-15,-9 15-2 16,-12 9-1-16,-11 11 1 16,-8 10-1-16,-11 11-1 15,0 0 1-15,0 0-3 16,-13 13-3-16,17 1-26 15,-4-14-2-15,-7 15 0 16,7-15 0-16</inkml:trace>
  <inkml:trace contextRef="#ctx0" brushRef="#br1" timeOffset="551294.5322">5576 15412 37 0,'12'0'20'0,"-12"-11"1"0,0 11 1 15,0 0-12-15,10-8-1 16,-10 8-2-16,0 0-1 16,-1-13 0-16,1 13-2 15,0 0 0-15,0 0-1 16,0 0 0-16,-13 19-1 15,-1-4 0-15,-4 5 0 16,-8 4 0-16,-8 5 0 16,-8 4 0-16,-3 2-2 15,-6 1 2-15,2-3-2 16,3-4 1-16,5-5-2 15,10-6-1-15,7-12-6 16,24 5-22-16,0-11-6 16,14-14-3-16,3-3 2 0</inkml:trace>
  <inkml:trace contextRef="#ctx0" brushRef="#br1" timeOffset="551666.5535">5398 15374 46 0,'-14'-13'37'0,"14"13"1"16,-13-10-3-16,13 10-28 16,0 0-2-16,-10-3-1 15,10 3-2-15,0 0 0 16,0 0 0-16,10 15-1 15,3-2 0-15,1 4 0 16,3 3 0-16,1 5 0 16,0 2 0-16,2 3 1 15,-2-1-2-15,-1-2-3 16,1 2-1-16,-9-16-30 15,13 6-4-15,-7-14-4 16,13 0 2-16</inkml:trace>
  <inkml:trace contextRef="#ctx0" brushRef="#br1" timeOffset="557986.915">6093 15743 9 0,'0'0'8'0,"0"0"0"16,0 0 3-16,0 0-3 15,0 0-1-15,0 0 0 16,13-6 0-16,-13 6 0 15,0 0-1-15,0 0 1 16,0 0-1-16,0 0-1 16,0 0 1-16,-2-12-1 15,2 12 0-15,0 0 0 16,0 0-1-16,0 0 1 15,0 0-1-15,0 0-1 16,0 0 0-16,-10-6-1 0,10 6 0 16,-9 9 0-16,0 2-1 15,-7 0 0-15,3 7 0 16,-6 3 0-16,-2 2 0 15,-3 1 1-15,2 3-1 16,-1-4 1-16,3-2-1 16,3-3 0-16,3-3 0 15,4-5-1-15,10-10-2 16,-9 14-1-16,9-14-3 15,-1 13-6-15,1-13-17 16,0 0-7-16,0 0 1 16</inkml:trace>
  <inkml:trace contextRef="#ctx0" brushRef="#br1" timeOffset="558379.9375">5919 15744 30 0,'-6'-10'34'0,"6"10"3"16,0 0-12-16,-10-17-15 15,10 17-2-15,0 0-1 16,0 0-2-16,0 0-2 16,0 0 1-16,-13-1-2 0,13 1 0 15,0 0 1-15,0 0-2 16,0 0 0-16,6 14 0 15,6-5-1-15,4 2 1 16,6 3-1-16,3 4 0 16,3 4 0-16,3 2 0 15,-2 5-1-15,-1 1-1 16,-2 2-3-16,-9-8-3 15,8 8-28-15,-14-13-3 16,9 2 2-16,-8-18-2 16</inkml:trace>
  <inkml:trace contextRef="#ctx0" brushRef="#br1" timeOffset="561777.1318">6618 15403 22 0,'0'0'27'15,"0"0"-2"-15,0 0 4 16,-14-2-14-16,14 14-2 16,-11-12-4-16,7 14-2 15,-11-6-1-15,2 8-1 16,-7-1-2-16,-2 7 1 15,-6 1-2-15,1 2-2 16,-4 1 1-16,2-1-4 16,4 2 1-16,2-8-6 15,15 12-10-15,-6-19-19 16,17 3-1-16,-3-15 1 0</inkml:trace>
  <inkml:trace contextRef="#ctx0" brushRef="#br1" timeOffset="562069.1485">6421 15408 28 0,'-14'10'34'15,"6"1"2"-15,-3-9-1 16,11-2-26-16,0 0-2 0,4 12-1 16,-4-12 0-16,14 1-2 15,-4 1 2-15,10 6-2 16,1-1-1-16,4 4 0 15,1-1-1-15,5 1-2 16,4 5-7-16,-10-13-30 16,16 5 0-16,-11-11-5 15,6 0 2-15</inkml:trace>
  <inkml:trace contextRef="#ctx0" brushRef="#br1" timeOffset="572646.7535">7197 15030 29 0,'0'0'30'0,"0"0"3"16,-9 21-21-16,-15-11-3 16,7 17 0-16,-19-6-1 0,7 13-1 15,-15 0-1-15,7 6-1 16,-6-2-2-16,5 0-1 15,4-5-1-15,7-7-2 16,9 0-6-16,4-20-7 16,14-6-19-16,0 0-3 15,23-2 2-15</inkml:trace>
  <inkml:trace contextRef="#ctx0" brushRef="#br1" timeOffset="572962.7715">7028 15105 10 0,'-12'-1'33'16,"12"1"1"-16,0 0 2 15,-10 13-23-15,-1-20-2 16,11 7-2-16,0 0-2 15,0 0-1-15,-9-3-2 16,9 3 0-16,0 0 1 16,0 0-2-16,-10 6-1 15,10 6 0-15,0 2 0 16,3 5-1-16,4 2-1 15,2 1 1-15,10 1-2 16,1-4-2-16,8 6-11 16,-2-16-23-16,10 4-1 15,-4-9-2-15,5 4 1 16</inkml:trace>
  <inkml:trace contextRef="#ctx0" brushRef="#br1" timeOffset="577137.0103">7686 14796 23 0,'0'0'20'16,"0"0"1"-16,0 0 2 16,0 0-11-16,0 0-2 15,0 0-2-15,12-9-1 16,-12 9-2-16,0 0 0 15,6-12-2-15,-6 12 1 16,0 0-2-16,0 0 0 0,0 0 0 16,0 0-1-16,0 0 1 15,-8 14 0-15,8-14 0 16,-13 12-1-16,13-12 1 15,-17 22-1-15,0-7 1 16,3 5 0-16,-7 5-1 16,-2 3 0-16,-2 2 0 15,-2 1-1-15,3 4-3 16,0-11-4-16,16 7-19 15,-7-14-9-15,14-4-2 16,1-13 1-16</inkml:trace>
  <inkml:trace contextRef="#ctx0" brushRef="#br1" timeOffset="577531.0328">7535 14848 31 0,'-10'-10'34'16,"10"10"2"-16,-13 2-6 16,-1-8-20-16,14 6-1 0,-15 5-3 15,15-5-1-15,-14 5-1 16,14-5-1-16,0 0 0 15,0 0-1-15,0 0-1 16,16 4 1-16,1-3-1 16,6 1 0-16,4 3-1 15,4 2 0-15,3 10-5 16,-10-4-31-16,8 12-2 15,-11-3 0-15,4 6-1 16</inkml:trace>
  <inkml:trace contextRef="#ctx0" brushRef="#br1" timeOffset="580939.2278">8215 14556 24 0,'11'2'28'15,"-5"10"-10"-15,-6-12-2 16,0 13 7-16,-9-16 0 16,9 14-12-16,0-11-2 15,-9 11-1-15,9-11-1 16,-16 14-1-16,4-2-2 15,-2 7-2-15,-2 2 0 16,-6 7-1-16,-2 1-1 16,-3 3-2-16,3-1-1 0,-4-7-7 15,17 5-18-15,-7-15-9 16,18-14-2-16,0 0 2 15</inkml:trace>
  <inkml:trace contextRef="#ctx0" brushRef="#br1" timeOffset="581142.2394">8073 14636 67 0,'-10'-21'37'0,"10"21"0"16,-9-13-14-16,9 13-15 15,0 0-2-15,5 19-1 16,-1-5-2-16,6 5 0 15,2 1-2-15,7 3 0 0,6 5-8 16,2-11-32-16,12 0 1 16,2-9-2-16,10-3-1 15</inkml:trace>
  <inkml:trace contextRef="#ctx0" brushRef="#br1" timeOffset="587580.6076">8770 13448 15 0,'0'0'30'16,"12"-5"-4"-16,-12 5-5 15,0 0-6-15,3-13-1 0,-3 13-3 16,0 0-2 0,0 0-1-16,0 0-3 0,-10 17 0 15,-2-4-1-15,0 11-1 16,-5 5-1-16,-5 10 1 15,-3 7-1-15,-8 7 0 16,-3 1-1-16,0 0 0 16,0-4-1-16,4-9-1 15,6-5-2-15,2-22-13 16,15-2-19-16,9-12-1 15,9-19-1-15,5-7 0 16</inkml:trace>
  <inkml:trace contextRef="#ctx0" brushRef="#br1" timeOffset="587845.6228">8605 13509 49 0,'0'0'37'0,"-9"-13"-1"16,9 13 0-16,-13-10-29 15,13 10-1-15,0 0-2 16,0 0 0-16,0 0-1 16,0 0-1-16,4 20-1 15,8-2 0-15,5 4 0 16,6 7 0-16,1 4-1 15,7 3-1-15,0 9-5 16,-7-8-32-16,9 6 2 16,-10-10-3-16,3 2 0 0</inkml:trace>
  <inkml:trace contextRef="#ctx0" brushRef="#br1" timeOffset="594986.0312">9339 11549 37 0,'12'-5'23'0,"-12"5"2"15,0 0 1-15,-10-3-11 16,10 3-2-16,-12 7-3 16,7 3-1-16,-9-3-3 15,0 8 0-15,-7 1-2 16,-1 11 0-16,-7 0-1 0,-5 11 0 15,-3 0-2-15,-1 5-1 16,0-6 1-16,3-1-3 16,9-6-1-16,2-14-6 15,17 2-6-15,7-18-20 16,5-11 0-16,12-10 0 15,7-1 0-15</inkml:trace>
  <inkml:trace contextRef="#ctx0" brushRef="#br1" timeOffset="595288.0485">9144 11692 31 0,'0'0'31'15,"-14"-7"2"-15,14 7 1 0,-16-13-21 16,16 13-1-16,0 0-2 15,0 0-1-15,-13-11-2 16,13 11-1-16,0 0-1 16,0 0-1-16,0 0-1 15,0 0 0-15,0 0-2 16,0 0 1-16,6 11-2 15,6 0 3-15,3 1-3 16,6 2 1-16,5 2-2 16,1 0-2-16,9 11-9 15,-10-10-25-15,10 5 0 16,-6-5-3-16,3 5 2 15</inkml:trace>
  <inkml:trace contextRef="#ctx0" brushRef="#br1" timeOffset="595461.0584">9506 11913 74 0,'0'0'38'16,"-22"0"-1"-16,10 2 0 16,-4-4-33-16,5 0-2 15,11 2-4-15,-18-8-5 16,18 8-29-16,0 0 0 15,0 0-2-15,0 0 1 16</inkml:trace>
  <inkml:trace contextRef="#ctx0" brushRef="#br1" timeOffset="600065.3217">8488 14924 24 0,'-11'-11'33'15,"11"11"3"-15,0 0-17 16,-22-15-4-16,22 15-2 15,0 0-4-15,0 0-1 16,-15 11-3-16,15 10 0 16,-4 9-1-16,4 22-1 15,-1 20-1-15,0 23 0 16,2 26-1-16,3 18 1 15,-7 19-2-15,2 13 0 16,-6 9-1-16,-3-4 0 0,-4-5 0 16,-5-14-1-16,-1-13 0 15,-7-22-4-15,10-16-3 16,-12-29-28-16,17-24 0 15,2-33-2-15,10-20 1 16</inkml:trace>
  <inkml:trace contextRef="#ctx0" brushRef="#br1" timeOffset="600621.3535">8431 15077 10 0,'-3'-15'32'16,"0"2"2"-16,3 13-1 16,-14-20-23-16,14 20-1 15,-18-3 1-15,10 13-2 16,-12 0-2-16,3 17-1 15,-8 4-2-15,-2 13 1 16,-3 3-1-16,1 11 1 16,-1-2-2-16,4-2-1 0,7-6 1 15,5-7-2-15,12-17 1 16,9-12 0-16,6-18 0 15,13-15 0-15,5-14 0 16,10-9 0-16,-1-9 1 16,3-4 0-16,-3 0 0 15,-3 2-1-15,-5 6 0 16,-2 11 0-16,-9 9 0 15,-5 13 0-15,-1 11 0 16,-3 12 0-16,2 10-1 16,3 13 1-16,1 11-1 15,7 7 0-15,2 8 0 16,0 6-2-16,7 8-2 15,-10-10-29-15,16 14-5 0,-14-13-3 16,9 1 1-16</inkml:trace>
  <inkml:trace contextRef="#ctx0" brushRef="#br1" timeOffset="601785.4201">9053 15535 27 0,'2'-10'34'16,"-2"-2"-4"-16,0 12 0 16,0 0-14-16,0 0-3 0,-5-12-3 15,5 12-3-15,0 0 0 16,0 0-3-16,-8 16 0 15,6 3-2-15,-6 11 1 16,1 14-1-16,-5 15-1 16,-3 12 0-16,-3 12 0 15,-2 10 0-15,-7 1-1 16,3-4 0-16,3-11 0 15,3-16-1-15,6-11-2 16,5-26-5-16,21-4-29 16,-14-22-2-16,30-16-1 15,-8-13 1-15</inkml:trace>
  <inkml:trace contextRef="#ctx0" brushRef="#br1" timeOffset="602328.4512">9376 15969 14 0,'0'0'35'16,"-3"-11"3"-16,3 11-2 15,0 0-18-15,-10-24-7 16,10 24-2-16,-8-16-2 16,8 16-1-16,-17-9-1 15,5 15-2-15,-7 3 0 16,0 10 0-16,-7 8-1 15,2 6 1-15,-6 4-2 16,3 6 1-16,2 2 0 16,7-4-1-16,6-3-1 0,7-5 1 15,10-7-1-15,6-4-1 16,10-8 0-16,5-10-1 15,7-1-4-15,-7-19-28 16,18 12-5-16,-12-16-1 16,9 8 0-16</inkml:trace>
  <inkml:trace contextRef="#ctx0" brushRef="#br1" timeOffset="602796.4779">9532 16111 50 0,'0'0'39'0,"0"0"-1"16,1 12 1-16,-1-12-32 15,15 6-4-15,-15-6 1 16,24 4-2-16,-11-4 0 16,5-4-1-16,-1-2-1 15,1-2 1-15,-2-3-1 16,0-3 1-16,-3-1-1 15,-4 0 1-15,-5-2 0 16,-3 4 0-16,-7 1 0 16,-3 3 0-16,-6 1 0 0,-4 2 1 15,-3 2-1-15,-1 5 1 16,-3 5 0-16,2 7 0 15,-3 5-1-15,7 11 1 16,0 5 0-16,6 7-1 16,4-1 0-16,12 4-1 15,4-4 1-15,9-4-1 16,10-9-1-16,6-14-1 15,17-7-1-15,4-16-4 16,28 1-30-16,-15-24-2 16,14 1-3-16,-9-10 0 15</inkml:trace>
  <inkml:trace contextRef="#ctx0" brushRef="#br1" timeOffset="603924.5425">8822 16809 49 0,'0'0'37'0,"6"-11"-1"15,-6 11-7-15,0 0-22 16,6 20-1-16,-12-9 0 16,6 14-1-16,-5 1-2 15,2 7-1-15,-2 1 1 16,-1 4-1-16,2-3-1 15,-2-2 1-15,2-8-1 0,3-5-1 16,-2-8 0-16,3-12 1 16,0 0-1-16,11 0 1 15,-4-13-1-15,4-12 0 16,0-3 1-16,1-7 0 15,2-4 0-15,1-2 0 16,0 0 0-16,0 7 0 16,-2 0-1-16,-2 11 1 15,0 7 0-15,-2 4-1 16,-9 12 1-16,14-2-1 15,-14 2 1-15,10 22-1 16,-5-6 0-16,2 6 1 16,0 1-1-16,0 8 0 0,1 0 1 15,0-3-2-15,1-1 1 16,-1-5 0-16,2-3 0 15,-1-4-1-15,1-7 1 16,4-10-1-16,0-10 1 16,2-3 1-16,-1-8-1 15,4-2 1-15,2-2-1 16,0-1 1-16,-4 2 0 15,-1 4 0-15,-2 7-1 16,0 3 0-16,-2 8 1 16,-12 4-1-16,16 4 0 15,-16-4 1-15,15 25-1 16,-8-5 0-16,1 7 0 15,0-1 0-15,-3 7 0 0,-1 0-1 16,0 2 1-16,-3-3-2 16,4-3-1-16,-2-11-3 15,6 4-9-15,-9-22-26 16,20 7 2-16,-7-20-3 15,9 1 2-15</inkml:trace>
  <inkml:trace contextRef="#ctx0" brushRef="#br1" timeOffset="604415.5705">9503 16947 59 0,'4'20'39'0,"-4"-20"-1"15,21 3-7-15,-8-16-25 16,7 6-2-16,0-9 0 16,6-2-2-16,-2-8 0 15,-1 3 0-15,-7 1-1 16,0 0 0-16,-9 3 0 15,-3 1 0-15,-11 5 0 16,-5 2 0-16,-6 2 0 16,-7 7 1-16,-1 3-1 0,-1 7 0 15,-5 5 0-15,1 4 1 16,4 4-1-16,3 4 0 15,7 3 0-15,7 5 1 16,9-2-2-16,5-2 1 16,14-1 0-16,7-9-1 15,10-3-1-15,11-9-1 16,11-7-1-16,2-18-8 15,17 3-29-15,-11-13 0 16,11 2-3-16,-12-9 2 16</inkml:trace>
  <inkml:trace contextRef="#ctx0" brushRef="#br1" timeOffset="604760.5903">10281 16250 80 0,'0'0'40'0,"0"0"1"16,-2 51-14-16,-9-14-22 15,2 15-3-15,-7 10 1 16,6 8-2-16,-4 4 0 0,6 2 0 15,-1 4-1-15,4-8 0 16,4-5-4-16,1-19-5 16,15-2-30-16,-9-20-1 15,11-4-1-15,-17-22-1 16</inkml:trace>
  <inkml:trace contextRef="#ctx0" brushRef="#br1" timeOffset="605066.6078">10579 16172 68 0,'0'0'40'0,"0"0"-2"15,0 34-7-15,-3-8-25 16,5 9-3-16,-3 10 0 16,6 10-1-16,-4 12 0 15,-2 2-1-15,1 6 0 16,-3 0 0-16,-1 0 0 15,-1-2-1-15,0-6 0 16,1-14-3-16,5-4-6 16,-8-20-30-16,14-6 0 15,-7-23-3-15,10 13 2 16</inkml:trace>
  <inkml:trace contextRef="#ctx0" brushRef="#br1" timeOffset="605300.6212">10442 16693 71 0,'-11'-1'42'16,"-2"-5"0"-16,13 6 1 16,0 13-38-16,12-13-2 15,4-5-1-15,10-1 0 16,1-1-2-16,8-1-1 15,6 0-1-15,-1-4-2 16,10 10-8-16,-9-16-28 16,17 11-1-16,-10-8-2 0,8 7 2 15</inkml:trace>
  <inkml:trace contextRef="#ctx0" brushRef="#br1" timeOffset="605787.649">10845 16819 66 0,'0'0'41'16,"0"0"-1"-16,14 8-2 15,-3-11-33-15,8 1-1 16,4-5-2-16,6 0 0 15,3-3 0-15,5-4-2 16,2-2 1-16,0-4-1 16,-4-2 1-16,-8 2-1 15,-7-3 0-15,-8 4 1 16,-10 1-1-16,-11 5 1 15,-10 3-1-15,-7 7 1 16,-7 6 0-16,-4 5 0 16,-3 6 0-16,5 5 0 15,0 7 0-15,8 2 1 0,5 2-2 16,7 0 1-16,12 0-1 15,9 0 0-15,11-4-1 16,6-7 0-16,11-1-1 16,5-13-3-16,18 5-7 15,-5-21-29-15,16 2-1 16,-5-15 0-16,7 5 0 15</inkml:trace>
  <inkml:trace contextRef="#ctx0" brushRef="#br1" timeOffset="606202.6728">11593 16695 43 0,'-20'5'40'16,"-7"-10"2"-16,2 9-1 15,-5-19-15-15,5 15-22 16,-6 3 0-16,5 6-1 15,3 6-1-15,2 5 1 16,3 4-1-16,8 3-1 16,4 0 1-16,6 1-1 15,11-6 0-15,7-9 1 16,10-12-1-16,7-9 0 15,8-15 0-15,2-15-1 16,3-17 1-16,2-7-1 16,-6-7 0-16,-7-2 0 15,-9 0 0-15,-7 7 1 16,-12 7-1-16,-3 13 0 0,-9 18 0 15,-8 15 1-15,-6 17-1 16,-2 20 1-16,0 17-1 16,-3 17-1-16,2 11 1 15,-2 1-3-15,6 7-1 16,1-15-6-16,16 14-19 15,-13-31-14-15,13-1 0 16,-9-23-1-16</inkml:trace>
  <inkml:trace contextRef="#ctx0" brushRef="#br1" timeOffset="607337.7377">10331 16356 52 0,'11'-1'30'0,"-13"-10"3"16,2 11-4-16,0 0-17 16,0 0-4-16,9-15-2 0,-9 15-3 15,0 0 0 1,15 1 0-16,-15-1 0 0,3 12-1 15,-6 0 2-15,-3 8-3 16,-3 6 2-16,-6 14-1 16,0 8 1-16,-7 6 0 15,-3 8-2-15,-1 2 1 16,-2 4-1-16,4 0 1 15,-1-3-1-15,4-9-1 16,2-9 0-16,3-10 0 16,7-8 0-16,4-11-1 15,5-18 1-15,0 0 0 16,9-18 0-16,7-15 0 15,3-10 0-15,5-12 1 16,1-15-1-16,6-6 1 16,-1-12 0-16,1 3 1 0,-2 5-2 15,-6 6 2-15,-5 2-2 16,-2 17 1-16,-7 11-1 15,-2 18 0-15,-6 15 0 16,-1 11-1-16,-10 18 1 16,0 11-1-16,-1 15 2 15,-1 11-1-15,-2 13 0 16,-1 4 1-16,0 5-1 15,-1 6 1-15,-5 3-1 16,6-8 1-16,-2-7-2 16,3-14 2-16,1-10-2 15,8-13 1-15,4-15 0 16,1-19 0-16,18-20 0 0,-3-15 0 15,8-12 1-15,-2-12-1 16,5-16 1-16,-8-9-1 16,-1-7 0-16,-4 1 1 15,-4 0 0-15,-4 12-1 16,-4 10 0-16,-2 19 0 15,-4 20 0-15,5 29 0 16,-15 12 1-16,5 28-2 16,-3 26 1-16,-2 9 1 15,-7 12-1-15,2 5 1 16,-5 2-1-16,1-9-1 15,4-9-1-15,3-18-1 16,7-10-4-16,-3-34-18 16,27-3-17-16,-10-28 0 0,19-7-2 15,-1-17 2-15</inkml:trace>
  <inkml:trace contextRef="#ctx0" brushRef="#br1" timeOffset="625123.755">8137 14725 17 0,'0'0'11'0,"0"0"2"16,0 0 1-16,-17-2-1 15,17 2-1-15,0 0 0 16,0 0-3-16,-14-3-2 15,14 3-2-15,0 0-1 16,0 0-1-16,0 0-1 16,0 0 0-16,0 0 0 15,0 0 1-15,-10 7 1 16,10-7 0-16,4-20 1 15,6-2 0-15,-1-20 0 16,13-13-1-16,3-18 1 16,14-10-2-16,4-15 1 0,10-4-1 15,2-3-1-15,4 5-1 16,-2 10-1-16,-6 9-1 15,-3 19-2-15,-14 11-1 16,-5 17 0-16,-10 6-1 16,-4 18-5-16,-15-8-10 15,0 18-13-15,0 0-1 16,0 0 2-16</inkml:trace>
  <inkml:trace contextRef="#ctx0" brushRef="#br1" timeOffset="626835.8529">8739 13779 0 0,'0'0'22'15,"0"0"1"-15,0 0-13 16,0 0-2-16,-13-3 1 15,13 3 1-15,0 0 0 16,0 0-1-16,-14-19 0 16,14 19-1-16,-3-22 0 15,7 9-1-15,-7-17 0 16,12-3-2-16,-4-20 1 15,10-9-1-15,-1-21 0 16,6-11-1-16,2-21 2 0,6-12-3 16,2-14 0-16,6-8 0 15,0-12-1-15,2 1 0 16,1 1-1-16,-1 8 1 15,-3 9-2-15,-3 14 2 16,-4 18-2-16,-5 22 1 16,-8 20-1-16,-1 19 0 15,-6 17 0-15,-7 16-1 16,-1 16 1-16,0 0-1 15,-4 18 0-15,-1-3 0 16,4 5-2-16,-3-9-2 16,11 9-11-16,-7-20-18 15,1 14 1-15,-1-14-3 16,0 0 1-16</inkml:trace>
  <inkml:trace contextRef="#ctx0" brushRef="#br1" timeOffset="659589.7263">9968 11138 25 0,'0'0'15'0,"11"-8"1"16,-11 8 3-16,0 0-1 16,0 0-5-16,0 0 0 15,0 0-1-15,0 0-2 16,-8-10-2-16,8 10-1 15,0 0-2-15,0 0-1 16,-19 16 1-16,9-3-2 16,-6 0-1-16,0 12 0 15,-8 4 0-15,-2 5 0 16,-8 5 1-16,1 4-1 15,-5-4 1-15,4 3-1 16,-1-8 0-16,4-4 0 16,7-10-2-16,5-9 0 0,19-11-3 15,-13-8-5-15,26-7-28 16,-4-11 0-16,11 2-1 15,0-10 1-15</inkml:trace>
  <inkml:trace contextRef="#ctx0" brushRef="#br1" timeOffset="659972.7482">9745 11181 30 0,'0'0'32'0,"-11"-13"2"15,11 13 0-15,-14-6-12 16,0-3-12-16,14 9-1 15,-10-4-1-15,10 4-3 16,0 0 0-16,0 0-1 16,-12-3-1-16,12 3 0 15,0 0-1-15,0 0 0 16,12 18-1-16,-2-5 1 15,6 5-1-15,4 4 0 16,2 2 0-16,8 6-1 16,1-1-1-16,1-2-3 15,5 11-16-15,-11-13-18 0,4 5 0 16,-6-12-2-16,-1 3 1 15</inkml:trace>
  <inkml:trace contextRef="#ctx0" brushRef="#br1" timeOffset="667638.1867">10447 9939 36 0,'0'0'17'0,"0"0"0"0,0 0 3 15,0 0-11-15,0 0 1 16,-9-2-1-16,9 2 0 15,0 0-1-15,-15-5 0 16,15 5-1-16,0 0-1 16,0 0 0-16,0 0-1 15,0 0 0-15,-16-3-2 16,16 3 0-16,-14 18 0 15,5 1-1-15,-9 2 1 16,0 11 0-16,-9-1 0 16,0 8 0-16,-4-5 1 15,0 5-1-15,-2-8-1 0,4-1 0 16,6-10-1-1,6-1-3-15,2-5 0 0,15-14-3 16,-7 12-7-16,6-22-24 16,11 2 1-16,1-11 0 15,4 2 0-15</inkml:trace>
  <inkml:trace contextRef="#ctx0" brushRef="#br1" timeOffset="668094.2128">10194 9984 51 0,'-20'5'30'0,"20"-5"2"15,-17 2-2-15,5-9-21 16,12 7 1-16,0 0 0 15,-3-13-3-15,-1 2 0 16,4 11-2-16,1-16-1 16,-1 16 0-16,5-13 0 15,-5 13-1-15,0 0 0 16,0 0-1-16,0 0 0 15,6 13 0-15,-1 0-1 0,5 6 0 16,2-1 0-16,7 4 0 16,5 4-1-16,6-2 1 15,5-1-1-15,2-1-1 16,0 0 0-16,-1-2-2 15,0 5-2-15,-10-8-8 16,5 12-24-16,-16-11-1 16,5 4-1-16,-10-14 0 15</inkml:trace>
  <inkml:trace contextRef="#ctx0" brushRef="#br1" timeOffset="676212.6771">10943 8380 46 0,'6'-16'30'15,"-4"4"1"-15,-2 12-9 16,5-26-12-16,-5 26-1 0,9-26-1 16,-9 26-2-16,7-19-1 15,-7 19-1-15,0 0-1 16,0 0-1-16,-13 10 0 15,-1 10 0-15,-9 5 0 16,-2 10-1-16,-11 4 1 16,-5 7-1-16,-2 1 0 15,-3 3 1-15,2-4-1 16,2-3 1-16,7-5-2 15,8-9-1-15,12-3-4 16,15-26-4-16,1 16-24 16,-1-16-1-16,36-15-1 15,-13-6-1-15</inkml:trace>
  <inkml:trace contextRef="#ctx0" brushRef="#br1" timeOffset="676635.7013">10780 8338 36 0,'0'0'29'0,"-21"0"1"16,8 2 0-16,-1 3-19 0,-3-5-5 15,7 7 1-15,-7-7 0 16,17 0-2-16,-22 4 0 15,22-4 1-15,-12 1-2 16,12-1-1-16,0 0 1 16,0 0-1-16,0 0 0 15,20 11-1-15,-6 0 0 16,6 7 0-16,2 6-1 15,2 6 1-15,1 4-1 16,2 6-1-16,1 1 0 16,-2-2 0-16,5 0-4 15,-3-15-6-15,10 3-24 16,-4-15-1-16,4-1-2 15,-5-12 0-15</inkml:trace>
  <inkml:trace contextRef="#ctx0" brushRef="#br1" timeOffset="682477.0354">11440 7553 22 0,'7'-14'28'0,"-7"14"1"16,0-11 1-16,-5 0-11 16,5 11-7-16,0 0-3 15,0 0-2-15,-8-10-1 16,8 10-1-16,0 0 1 0,0 0-2 15,0 0 0-15,-9 0 0 16,9 0 0-16,-17 6 0 16,0 1-1-16,-1 7 0 15,-11 3-1-15,-1 8 0 16,-5 6 0-16,-2 6-1 15,-2 2 0-15,2 2 0 16,3-2-1-16,6-6-1 16,8-4-4-16,4-17-5 15,19-1-23-15,-3-11-2 16,15-14-1-16,-3-9 0 15</inkml:trace>
  <inkml:trace contextRef="#ctx0" brushRef="#br1" timeOffset="682864.0575">11242 7519 59 0,'-10'-12'33'15,"10"12"-1"-15,-13-8 1 16,13 8-23-16,-12-5-1 15,12 5-1-15,0 0-2 16,-11-2-2-16,11 2 0 0,0 0-1 16,0 0-1-16,1 16 0 15,6-1 0-15,6 11 0 16,-1 5-1-16,8 8 0 15,5 6 0-15,3 4-1 16,6 3-2-16,2-7-4 16,14 0-27-16,-9-12-4 15,11-8 1-15,-5-12-3 16</inkml:trace>
  <inkml:trace contextRef="#ctx0" brushRef="#br1" timeOffset="690250.48">11982 6384 38 0,'14'-9'23'0,"-14"9"-1"15,13-12 1-15,-8 2-8 16,-5 10-4-16,13-19-1 15,-13 19-2-15,12-18-1 16,-12 18-2-16,9-13-1 16,-9 13 1-16,0 0-2 15,0 0 0-15,-17 12-1 16,2 5 0-16,-4 0 0 15,0 6 0-15,-9 4 1 16,-1 2-1-16,-4 2 1 16,4 2 1-16,0-4-1 15,2 2 1-15,2-5-2 16,6-1 0-16,4-5-2 15,5-4-1-15,7-5-4 0,3-11-12 16,0 0-18-16,14-12-1 16,3-2 1-16,-1-8-2 15</inkml:trace>
  <inkml:trace contextRef="#ctx0" brushRef="#br1" timeOffset="690739.508">11836 6311 58 0,'-9'-1'31'16,"-3"1"-1"-16,0 0 1 16,12 0-23-16,-21 5-1 15,21-5-1-15,-16 2-1 16,16-2 0-16,-12-1 0 15,12 1-1-15,0 0 0 16,0 0-1-16,0 0 0 16,0 0 0-16,-10-7-1 15,10 7-1-15,0 0 0 16,0 0 0-16,0 0 0 15,-11 3-1-15,11-3 0 0,0 0 1 16,0 0-1-16,13 12 0 16,-3-3 1-16,9 6 0 15,-1 5 0-15,6 5 0 16,0 12 0-16,3 3 1 15,-2 6-1-15,2 6 2 16,-2 0-3-16,-3-3 0 16,7-1-5-16,-6-17-24 15,16-5-8-15,-2-19 0 16,8-5-2-16</inkml:trace>
  <inkml:trace contextRef="#ctx0" brushRef="#br1" timeOffset="699114.987">12455 5567 8 0,'0'0'11'0,"6"-12"-1"15,-6 12 0-15,0 0-1 16,8-13-1-16,-8 13-1 16,4-12-7-16,-4 12 7 15,11-10 0-15,-11 10 1 16,0 0 0-16,11-15 0 15,-11 15-1-15,0 0 1 16,14-2 4-16,-14 2-6 16,0 0-2-16,0 0 0 15,0 0-1-15,0 0-1 16,-11 9 0-16,11-9 0 15,0 0 0-15,-10 13-1 16,10-13 1-16,0 0 1 0,-5 10-1 16,5-10 0-16,0 0-1 15,-10 10 0-15,10-10 0 16,-12 19 0-16,1-5 0 15,-4 4-1-15,-3 8 2 16,-7 2-1-16,-1 2 2 16,-1-1-2-16,0-2 3 15,3-6-3-15,3-4 2 16,5-9-2-16,7-9 1 15,9 1-4-15,-6-23-2 16,6 23-12-16,14-30-15 16,-1 11-1-16,-4-2-4 15,7 4 4-15</inkml:trace>
  <inkml:trace contextRef="#ctx0" brushRef="#br1" timeOffset="699632.0166">12317 5579 31 0,'0'0'28'0,"-14"0"2"15,4 0 0-15,10 0-16 16,-22 1-3-16,22-1-2 15,-14-1-2-15,14 1-1 16,0 0-1-16,0 0-2 16,-5-16 0-16,5 16-1 15,14-13-1-15,-1 8 1 16,1 3-1-16,1 2 0 15,4 7 0-15,0 3-1 16,2 5 1-16,2 4-1 0,-1 6 0 16,1 3 3-16,1-2-4 15,1 0 3-15,5-2-5 16,-5-8-2-16,11 6-26 15,-10-9 0-15,5-2-1 16,-8-7-3-16</inkml:trace>
  <inkml:trace contextRef="#ctx0" brushRef="#br1" timeOffset="706414.4045">13061 4625 9 0,'9'-11'26'16,"-9"11"1"-16,0 0 3 15,0 0-13-15,0 0-2 16,0 0-4-16,0 0-3 16,0 0-1-16,-15 15 0 15,7 3-2-15,-13 1 0 16,-1 9 0-16,-10 4-2 15,-3 8 1-15,-8 0-1 16,-2 8 0-16,-2-2 0 16,3 1-1-16,5-7 0 15,7-4-3-15,7-2-1 16,3-21-11-16,18 5-19 15,4-18-1-15,0 0-4 16,12-26 3-16</inkml:trace>
  <inkml:trace contextRef="#ctx0" brushRef="#br1" timeOffset="706810.4272">12813 4674 42 0,'0'0'30'16,"0"0"2"-16,-16-5-2 16,16 5-18-16,0 0-3 15,0 0-1-15,-13-1-1 16,13 1-2-16,0 0-1 15,0 0-2-15,0 0 0 16,16 18 0-16,-2-4-1 16,2 5 1-16,4 5-2 15,3 6 1-15,3 6-2 16,-2 2-1-16,6 5-4 15,-9-10-25-15,10 4-2 16,-4-15-1-16,5-4-1 16</inkml:trace>
  <inkml:trace contextRef="#ctx0" brushRef="#br1" timeOffset="717965.0652">13547 3938 21 0,'0'0'22'15,"0"0"-11"-15,0 0 6 0,0 0 0 16,4-14-4-16,-4 14-2 15,8-11-2-15,-8 11-2 16,6-12-1-16,-6 12 6 16,0 0-8-16,0 0-1 15,-11 6 0-15,1 9 0 16,-11 7-1-16,0 12 1 15,-8 6-1-15,-3 9 0 16,-10 3 1-16,4 3-1 16,-4-2-1-16,3 0-1 15,3-8 0-15,4-9-2 16,9-6-3-16,4-18-7 15,19-12-19-15,0 0 0 16,17-21-2-16,4-12 1 0</inkml:trace>
  <inkml:trace contextRef="#ctx0" brushRef="#br1" timeOffset="718370.0884">13355 3959 50 0,'0'0'28'0,"-12"-6"1"15,7-4-2-15,5 10-17 16,0 0-3-16,0 0 0 15,-11-17-2-15,11 17 0 16,0 0 0-16,9 12-1 16,-9-12-1-16,25 20 0 15,-4-7-1-15,9 6 0 16,3 0-1-16,7 3-1 15,5 5-4-15,-3-3-3 16,11 13-25-16,-14-5 0 16,1 11-3-16,-10-1 0 15</inkml:trace>
  <inkml:trace contextRef="#ctx0" brushRef="#br1" timeOffset="732221.8806">14117 3236 1 0,'0'0'15'0,"0"0"-1"15,9-11-1-15,-9 11-1 16,5-12-1-16,-5 12-1 16,0 0 1-16,0 0-2 15,5-16 0-15,-5 16-2 16,0 0 0-16,0 0-1 15,0 0 0-15,0 0-2 16,-10 5 0-16,10-5-1 16,-13 20-1-16,2-5 0 15,-4 3 1-15,-1 7 0 16,-5-1 0-16,-2 9 0 15,-6-2 1-15,-1 6 0 16,-8-2 1-16,4 3-2 16,-4-7 1-16,4-1-2 15,-1-7 0-15,9-3-2 0,5-8 0 16,5-6-1-16,16-6-2 15,-3-10-8-15,21 1-19 16,-3-11-1-16,10 1-3 16,-3-5 2-16</inkml:trace>
  <inkml:trace contextRef="#ctx0" brushRef="#br1" timeOffset="732724.9094">13898 3310 4 0,'-3'-12'21'0,"3"12"1"15,0-10 1-15,0 10-10 16,0 0-1-16,0 0-2 15,-5-11-1-15,5 11-1 16,0 0-1-16,0 0-1 16,0 0-1-16,-10 7-1 15,10-7-1-15,0 0 0 16,0 0-1-16,0 0 0 0,0 0 0 15,0 0 0-15,0 0 0 16,0 0 0-16,15 15 1 16,-3-1-1-16,4 1 1 15,2 9-1-15,1 0 1 16,3 6-3-16,0 2 1 15,3 0-2-15,-1-1 1 16,2-7-3-16,4-1-3 16,-7-15-7-16,13 6-16 15,-9-12-1-15,3 1-2 16,-7-7 2-16</inkml:trace>
  <inkml:trace contextRef="#ctx0" brushRef="#br1" timeOffset="752600.0462">14660 2907 22 0,'0'0'12'16,"0"0"5"-16,10-10 1 15,-10 10 1-15,0 0-6 16,0 0-2-16,0 0-1 16,0 0-3-16,0 0-1 15,-11 16-1-15,11-16-2 16,-14 16 1-16,2-4-1 15,-3 8 0-15,-3 0 0 16,-3 12 1-16,-5-5-1 0,-1 7 0 16,-1-1 1-16,3 1-2 15,0-6 0-15,7-4-2 16,3-4-1-16,3-8-1 15,9 1-4-15,3-13 0 16,0 0-3-16,0 0-5 16,0 0-13-16,0 0-4 15,14-20 2-15,-13 10 1 16</inkml:trace>
  <inkml:trace contextRef="#ctx0" brushRef="#br1" timeOffset="753022.0704">14513 2969 14 0,'0'0'24'16,"0"0"1"-16,0 0-3 15,0 0-8-15,-18-13-1 16,18 13-1-16,0 0-1 15,0 0-2-15,-16 0-1 16,16 0-2-16,0 0 0 16,0 0 0-16,0 0-2 15,-2 17 0-15,2-17 0 0,13 22-1 16,-4-5 0-16,8 5-1 15,0 3 0-15,3 3 0 16,1 0-1-16,-1 4 0 16,1-1-2-16,-2-2 0 15,1 3-3-15,-8-16-8 16,7 6-21-16,-9-11 0 15,4 0-2-15,-14-11 0 16</inkml:trace>
  <inkml:trace contextRef="#ctx0" brushRef="#br1" timeOffset="767165.8793">15155 2638 2 0,'7'-15'21'16,"-7"15"-1"-16,0 0 1 15,0 0-14-15,0 0 1 16,-12-7 1-16,12 7-2 16,0 0-1-16,0 0-1 15,-6-9 0-15,6 9 1 16,0 0-1-16,2-12-3 15,-2 12 3-15,0 0 0 16,0 0 0-16,11 0-2 16,-11 0 0-16,-3 17-1 15,-2-4 1-15,-3 11 2 16,-10-3-3-16,-1 6 0 0,-6 3 1 15,-1 5 0-15,-4-2-1 16,3 1 2-16,0-4-3 16,3-5-5-16,12-1-23 15,-1-10-3-15,13-14-3 16,0 0 1-16</inkml:trace>
  <inkml:trace contextRef="#ctx0" brushRef="#br1" timeOffset="767638.9064">14987 2682 9 0,'-1'-9'26'0,"1"9"0"15,-12-6-5-15,12 6-3 16,-18 3-5-16,18-3-1 16,-20 4-3-16,20-4-2 15,-14 5-2-15,14-5-1 16,0 0 0-16,0 0-1 15,-3-15 1-15,3 15-1 16,7-16-1-16,-7 16 2 0,8-17-1 16,-8 17-1-16,0 0 0 15,0 0-1-15,10 2 1 16,-7 10 0-16,0 3-1 15,4 3 1-15,6 1-1 16,4 2 1-16,9 1-2 16,4-7-1-16,14 11-13 15,-4-15-18-15,7 1-1 16,-7-5-1-16,0 7-1 15</inkml:trace>
  <inkml:trace contextRef="#ctx0" brushRef="#br1" timeOffset="773656.2506">15715 2274 18 0,'0'0'24'0,"4"-10"1"16,-4 10-6-16,0 0-5 15,0 0-2-15,4-15-3 16,-4 15-1-16,0 0-4 16,0 0 2-16,-12 9 0 15,5 2-1-15,-9 1 0 16,-1 10-1-16,-11 3-1 15,1 10 0-15,-6 1 4 16,-5 9-5-16,1-2-1 16,2 2-1-16,2-8 0 15,6-6-5-15,14-2-13 16,-3-20-13-16,16-9 0 15,-2-11-2-15,11-6 1 0</inkml:trace>
  <inkml:trace contextRef="#ctx0" brushRef="#br1" timeOffset="773906.2649">15544 2305 58 0,'0'0'32'0,"0"0"-1"15,-11-6-1-15,11 6-24 16,0 0-2-16,0 0 0 16,10 8 1-16,3 1-3 15,1-4 0-15,6 3-1 0,0 4-1 16,4-3-5-16,9 12-24 15,-6-10-3-15,1 9-1 16,-9-8-1-16</inkml:trace>
  <inkml:trace contextRef="#ctx0" brushRef="#br1" timeOffset="779716.5972">16246 1898 2 0,'0'0'21'16,"0"0"-1"-16,0 0-6 15,0 0-3-15,0 0 0 0,0 0-2 16,-2-10-2-16,2 10-2 16,0 0 0-16,0 0-1 15,0 0 1-15,0 0-1 16,0 0 1-16,0 0 0 15,0 0 1-15,0 0-2 16,5-11 1-16,-5 11-1 16,0 0-1-16,0 0 0 15,0 0-1-15,-7 11 1 16,7-11-1-16,-12 15 1 15,12-15-1-15,-17 23 1 16,-2-9 1-16,5 6 0 16,-10 2-1-16,0 5 0 15,-8 0-1-15,-1 3 0 16,-3-2 0-16,5 0-1 0,0-5 0 15,6-4-2-15,6-5 0 16,4-8-3-16,15-6-15 16,0 0-13-16,11-5-2 15,-2-14-1-15,10 6 0 16</inkml:trace>
  <inkml:trace contextRef="#ctx0" brushRef="#br1" timeOffset="781188.6814">16093 1972 9 0,'0'0'24'0,"0"0"3"16,-8-12 0-16,8 12-10 16,0 0-4-16,-14-4 0 15,14 4-3-15,0 0-2 16,0 0-2-16,-13 8-2 15,13-8 0-15,0 0-2 16,0 0 0-16,0 0-1 16,0 0 0-16,0 0-1 15,0 0 2-15,0 0-1 16,0 0-1-16,0 0 1 15,0 0-1-15,1-12 1 16,-1 12-1-16,0 0 1 16,0 0-1-16,0 0 1 15,0 0-1-15,-11 1 0 16,11-1 0-16,0 0 0 15,0 0 0-15,0 0 0 0,11-1 0 16,-11 1 0-16,22 10 1 16,-10-2-1-16,5 2 0 15,-2 8 0-15,3 4 0 16,1 1 0-16,3 2-1 15,-3 0 0-15,1-7-5 16,10 4-11-16,-3-9-15 16,4-3 0-16,-2-6-1 15,1-3 0-15</inkml:trace>
  <inkml:trace contextRef="#ctx0" brushRef="#br1" timeOffset="786431.9813">16761 1673 52 0,'9'-18'18'0,"-9"18"0"16,0 0 2-16,10-7 3 15,-10 7-13-15,0 0-1 16,-21-5-2-16,21 5-1 16,-22 13-1-16,11-3 1 15,-9 6-3-15,-1 5 0 16,-8 5 0-16,-2 6-1 0,-5 2 1 15,0 3-2-15,-2-2 1 16,0 0-1-16,1-7-1 16,5-7-4-16,17-6-23 15,0-17-5-15,15 2-3 16,7-29 0-16</inkml:trace>
  <inkml:trace contextRef="#ctx0" brushRef="#br1" timeOffset="786877.0067">16560 1720 63 0,'0'0'32'0,"0"0"1"15,-10-2-4-15,10 2-20 16,0 0-1-16,0 0-1 15,0 0 0-15,17 9-2 16,-5-10-1-16,10 1-1 0,2 3-1 16,10 1-1-16,-2 3 1 15,6 7-2-15,1 2 0 16,-3 4-3-16,3 9-3 15,-12-8-17-15,7 11-13 16,-7-8 2-16,8 2-4 16,-5-10 1-16</inkml:trace>
  <inkml:trace contextRef="#ctx0" brushRef="#br1" timeOffset="793225.3698">17304 1657 39 0,'0'0'32'16,"-4"-14"0"-16,4 14 1 15,0 0-19-15,0 0-3 0,-2-11 0 16,2 11-5-16,0 0-1 15,-22 25-2-15,2-3 0 16,-2 10-2-16,-9 6 0 16,-2 3-1-16,-3-1 1 15,3 3-1-15,4-9 0 16,3-8-4-16,12-4-5 15,-5-20-20-15,19-2-4 16,1-12-2-16,11 2 0 16</inkml:trace>
  <inkml:trace contextRef="#ctx0" brushRef="#br1" timeOffset="793489.3849">17088 1704 74 0,'0'0'36'15,"-10"-5"-3"-15,10 5 3 16,-13-2-31-16,13 2-1 16,0 0 0-16,17 15-2 15,-1-4 1-15,8 6-2 16,6 0 0-16,7 4-1 15,3 6 1-15,6-2-3 16,4 4-2-16,-10-10-10 16,9 7-22-16,-11-8 2 15,2 3-3-15,-11-7 1 16</inkml:trace>
  <inkml:trace contextRef="#ctx0" brushRef="#br1" timeOffset="795364.4922">17881 1527 13 0,'0'0'28'0,"0"0"0"15,0 0 1-15,0 0-15 16,0 0 0-16,0 0-2 16,-6 19-3-16,-7-7-2 15,3 4-2-15,-9 5-2 16,0 4-1-16,-5 3 0 15,1 4-2-15,-1 0 2 16,0-2-3-16,2-4-1 16,2-7-8-16,13 0-14 0,-5-11-7 15,12-8-2-15,0 0 2 16</inkml:trace>
  <inkml:trace contextRef="#ctx0" brushRef="#br1" timeOffset="795575.5043">17736 1605 58 0,'-2'-13'34'16,"2"13"-1"-16,0 0 1 16,-19 4-26-16,19-4 0 15,5 13-4-15,4-4-1 16,5 1-1-16,7 2-2 15,7 3-2-15,3-6-6 0,16 7-25 16,-7-3-1-16,10 9-1 16,-5-6 1-16</inkml:trace>
  <inkml:trace contextRef="#ctx0" brushRef="#br1" timeOffset="796127.5358">18494 1516 49 0,'0'0'31'15,"0"0"3"-15,0 0-7 16,-13 2-17-16,-4 3-1 15,5 13-1-15,-11-3-1 16,2 7-3-16,-10 5 0 16,1 5-3-16,-5 5 1 15,0 1-2-15,-1 2 0 16,6-6-3-16,2 2-2 15,-1-15-11-15,19 3-17 16,-4-11 0-16,14-13-3 16,0 0 2-16</inkml:trace>
  <inkml:trace contextRef="#ctx0" brushRef="#br1" timeOffset="796334.5477">18230 1640 73 0,'0'0'35'0,"0"0"2"15,-6 14-1-15,10-1-29 16,1 0-3-16,10 2 0 16,1 0-1-16,10 1 0 15,4-1-3-15,2-4-1 16,12-1-5-16,-8-8-31 15,12 6 1-15,-11-4-1 16,-1 6-1-16</inkml:trace>
  <inkml:trace contextRef="#ctx0" brushRef="#br1" timeOffset="797212.5979">18937 1467 15 0,'0'0'30'15,"10"-12"2"-15,-10 12 2 16,0 0-12-16,0 0-5 15,-7 15-3-15,4 3-2 16,-12 0-5-16,2 6-2 16,-6 7-2-16,-3 10-2 15,-6 3 1-15,-2 5-2 16,-3 2 0-16,1-4-3 15,4-1-1-15,-1-12-10 0,15-4-19 16,-1-18-1-16,15-12-3 16,0 0 1-16</inkml:trace>
  <inkml:trace contextRef="#ctx0" brushRef="#br1" timeOffset="797414.6095">18843 1573 70 0,'0'0'39'16,"5"24"0"-16,-3-7 0 15,13 9-15-15,1-3-21 16,10-4 0-16,9-1-1 16,7-9-3-16,7-1-3 0,-1-15-15 15,14 4-19-15,-8-8-1 16,5 8-1-16,-12-6 0 15</inkml:trace>
  <inkml:trace contextRef="#ctx0" brushRef="#br1" timeOffset="797551.6173">19559 1847 102 0,'-10'1'40'0,"10"-1"-3"16,-12-8-8-16,1-10-65 15,14 1-4-15,-6-5 1 16,4 3-2-16</inkml:trace>
  <inkml:trace contextRef="#ctx0" brushRef="#br1" timeOffset="800879.8077">9282 11635 25 0,'0'0'27'16,"-13"-8"2"-16,3 1-11 15,10 7-4-15,-15-4-3 16,15 4-1-16,0 0-2 16,0 0-4-16,21-14 1 15,10 2-1-15,9-11 0 16,16-6-2-16,5-9 1 15,14-5-1-15,4-2-6 16,-3-2-24-16,-2 1-4 0,-12 5-2 16,-12 7-1-16</inkml:trace>
  <inkml:trace contextRef="#ctx0" brushRef="#br1" timeOffset="801805.8606">9880 11182 2 0,'0'0'28'0,"0"0"2"16,11 1 2-16,-4-20-12 15,14-2-4-15,-6-29 1 0,20-5-2 16,-6-29-3-16,15-7-3 15,-5-17-3-15,8-5-4 16,-2-5 2-16,-2 6-1 16,-9 11-3-16,-5 15-3 15,-5 19 0-15,-14 11-1 16,2 21-4-16,-12 4-5 15,9 19-17-15,-8 0-3 16,-1 12 0-16,19-12 0 16</inkml:trace>
  <inkml:trace contextRef="#ctx0" brushRef="#br1" timeOffset="802486.8996">10313 9940 27 0,'-16'7'28'0,"2"2"3"16,1-5-2-16,13-4-9 15,-11-9-9-15,6-17 0 16,14-5-3-16,2-25 0 16,14-15-3-16,4-30-1 15,15-13-1-15,8-18 1 16,11-7-3-16,4-8-2 15,5 2 1-15,-3 3-1 16,-5 12 0-16,-7 20-1 16,-13 16-1-16,-13 20-2 15,-16 13 0-15,-6 26-6 16,-17 9-16-16,8 26-5 0,-22-3-2 15,14 16 2 1</inkml:trace>
  <inkml:trace contextRef="#ctx0" brushRef="#br1" timeOffset="803094.9344">10793 8465 32 0,'-10'-16'29'15,"10"16"1"-15,4-21 0 16,-4-1-17-16,15 6-2 16,-2-19-2-16,10-7-2 15,2-18 0-15,12-7 0 16,3-12-2-16,8-8-1 15,2-2-2-15,1 3 0 16,-3 9-3-16,-6 11-2 16,-1 21-3-16,-17 5-10 15,-1 26-15-15,-11 7-1 16,-12 7-2-16,9 14 1 0</inkml:trace>
  <inkml:trace contextRef="#ctx0" brushRef="#br1" timeOffset="803644.9658">11255 7790 34 0,'0'0'26'0,"-4"-19"3"16,4-1-1-16,8-4-18 0,-2-23 2 15,15-4-1-15,7-27-2 16,17-11 2-16,7-27-3 16,15-4-1-16,7-11-2 15,6 3-2-15,-3 4-1 16,0 8-3-16,-11 20 1 15,-11 17-3-15,-9 24 0 16,-17 13-2-16,-9 20-1 16,-12 7-5-16,-8 15-11 15,0 0-10-15,-3 14 0 16,-11-3 0-16,3 2 1 15</inkml:trace>
  <inkml:trace contextRef="#ctx0" brushRef="#br1" timeOffset="804177.9963">11901 6491 31 0,'-15'12'26'16,"15"-12"4"-16,-17 5-2 15,17-5-14-15,-5-15-2 16,14-2-2-16,5-27-1 16,15-9-2-16,5-21 0 15,16-9-1-15,9-18-3 16,7-3-1-16,0-4-2 0,1 7 0 15,-10 13-1-15,-7 13-2 16,-11 23-4-16,-19 8-7 16,-3 29-16-16,-17 15-2 15,0 0-1-15,-20 26 0 16</inkml:trace>
  <inkml:trace contextRef="#ctx0" brushRef="#br1" timeOffset="804681.0251">12251 5780 24 0,'0'0'30'0,"14"-12"-3"0,-1-1 1 16,-3-15-16-16,14 1-1 15,-2-26 2-15,18-1-4 16,-5-27 2-16,19-2-5 15,-1-14-1-15,12-5-2 16,-1-5-1-16,8 4 0 16,-4 7-2-16,-2 16 0 15,-9 15-4-15,-14 12-4 16,-2 30-14-16,-21 5-10 15,-6 23 0-15,-20 5-3 16,-3 17 2-16</inkml:trace>
  <inkml:trace contextRef="#ctx0" brushRef="#br1" timeOffset="805215.0556">12842 4956 32 0,'-12'8'27'15,"17"-20"2"-15,5-8 0 16,5-13-22-16,12-2 0 16,-2-15 2-16,14 2-1 15,-1-13 0-15,13 0-2 16,-1-11-1-16,12 2 1 0,1-7-2 15,5 2-1-15,0-5-1 16,1 4-1-16,-8 7 0 16,-4 8-1-16,-10 11-4 15,-18 5-6-15,-2 30-15 16,-27 15-7-16,0 0-1 15,-27 23 1-15</inkml:trace>
  <inkml:trace contextRef="#ctx0" brushRef="#br1" timeOffset="805796.0889">13438 4200 32 0,'0'0'27'16,"-11"0"3"-16,8-14-2 16,13 1-12-16,-2-25-3 15,20-3-2-15,6-22-3 16,22-5-1-16,5-16-2 15,15-2 0-15,5-9-3 16,6 3 1-16,-3 7-2 16,-6 8 0-16,-10 12-2 15,-13 12 1-15,-13 17-1 16,-14 7-3-16,-9 20-2 0,-18-3-8 15,4 23-16-15,-16-2-2 16,2 13-1-16,-10-5 1 16</inkml:trace>
  <inkml:trace contextRef="#ctx0" brushRef="#br1" timeOffset="806264.1156">13965 3530 18 0,'-10'-3'21'16,"10"3"1"-16,0 0 0 16,0 0-13-16,-14-2-2 15,14 2 1-15,0 0-1 16,0 0 3-16,8-10-2 15,10 2 0-15,2-16 1 0,20-2-1 16,6-20-1-16,21 0 0 16,9-13-1-16,14 1-3 15,3-4 0-15,4 2-2 16,-4 9-1-16,-8 6-3 15,-7 21-8-15,-22 0-20 16,-10 15-1-16,-19 4-2 16,-9 10 1-16</inkml:trace>
  <inkml:trace contextRef="#ctx0" brushRef="#br1" timeOffset="806768.1445">14638 3212 34 0,'6'-14'27'15,"1"-5"2"-15,2 3 0 16,-4-9-17-16,9 7-2 16,-5-8-1-16,10 5-3 15,-2-7 0-15,12-2-1 16,2-8-1-16,10 3-2 15,6-10 0-15,7 3-1 16,1-3-1-16,2 5 0 16,-4 3-2-16,-7 7-1 15,-5 15-8-15,-21-3-17 16,-3 15-2-16,-17 3-3 15,0 0 3-15</inkml:trace>
  <inkml:trace contextRef="#ctx0" brushRef="#br1" timeOffset="807265.1729">15184 2849 46 0,'0'0'29'16,"-7"-10"1"-16,21-3-1 15,2-15-15-15,16-2-7 16,0-18 0-16,18 0-3 15,2-16 1-15,13 2-2 0,-6-2 0 16,6 4-1-16,-9 5 0 16,-3 8-2-16,-12 11 0 15,-8 13-2-15,-10 13-2 16,-23 10-4-16,16 1-9 15,-16-1-13-15,-17 19-2 16,1-8-1-16,2 10 2 16</inkml:trace>
  <inkml:trace contextRef="#ctx0" brushRef="#br1" timeOffset="807738.1999">15547 2525 41 0,'5'-24'31'0,"14"-1"-1"16,10-4 1-16,5-13-14 15,12 7-12-15,6-15 1 16,11 3-3-16,0-4 0 16,3 6 1-16,-4 1-2 15,-4 9 0-15,-7 3-2 16,-12 8-2-16,-5 9-5 15,-21 3-7-15,0 14-17 16,-13-2 0-16,-4 11-2 16,-9-3 2-16</inkml:trace>
  <inkml:trace contextRef="#ctx0" brushRef="#br1" timeOffset="808194.226">16128 2051 47 0,'-23'6'28'0,"-1"0"2"15,3 0-2-15,1-3-20 16,10 5-2-16,-2-7 0 16,12-1-1-16,0 0-1 15,26-5 0-15,3-10 1 16,12-1-2-16,10-14-1 15,13-4 1-15,7-9-1 16,10-4 0-16,3-5-2 16,2 4 2-16,-5 4-2 15,-3 5 0-15,-15 9-1 16,-12 6-4-16,-5 12-12 15,-21 6-15-15,-6 12 1 0,-19-6-3 16,3 13 1-16</inkml:trace>
  <inkml:trace contextRef="#ctx0" brushRef="#br1" timeOffset="808919.2675">16779 1659 8 0,'-23'-11'19'16,"13"12"-1"-16,-9-1 3 16,1 2-11-16,7 4 2 15,-6 0-2-15,17-6 1 0,-11 17 2 16,11-17-1-16,18 13 0 15,9-7-3-15,2-3-1 16,14 2-3-16,2-4-1 16,10 0-3-16,2 0 0 15,-1 1-2-15,0 0 1 16,-4 2-1-16,0 3-4 15,-8-8-5-15,7 8-19 16,-11-8-3-16,1 3 0 16,-7-7 0-16</inkml:trace>
  <inkml:trace contextRef="#ctx0" brushRef="#br1" timeOffset="809660.3099">17346 1838 16 0,'-18'0'26'0,"-1"1"2"16,-2-1-1-16,7 6-9 15,-10-6-6-15,24 0 0 16,-26 5-4-16,26-5 0 16,0 0-1-16,21-8-2 15,8-5 0-15,17-1-2 16,9-7 0-16,8-1-1 15,6-2-1-15,6-1-1 16,-3 2 1-16,-6 5-2 16,-9 2 1-16,-13 2-2 0,-4 5-3 15,-17 0-8-15,3 7-18 16,-13 1-2-16,-3 4 0 15,-10-3 0-15</inkml:trace>
  <inkml:trace contextRef="#ctx0" brushRef="#br1" timeOffset="810254.3438">17777 1635 38 0,'-14'1'28'16,"14"-1"3"-16,0 0-2 15,25 3-17-15,-12-5-3 16,15 2-2-16,0-1-1 16,11 2-1-16,4 1-2 15,12-2 0-15,2-2-1 16,6 2-1-16,0-1 0 15,0 0-1-15,-3 0-2 0,-9-4-3 16,1 4-14-16,-17-2-13 16,-9 2 0-16,-10-3-3 15,-16 4 3-15</inkml:trace>
  <inkml:trace contextRef="#ctx0" brushRef="#br1" timeOffset="810841.3774">18242 1706 42 0,'0'0'30'0,"-3"11"3"16,13-12-4-16,20 5-18 15,2-9-3-15,21 1 1 16,1-8-1-16,17 1-3 15,3-5-1-15,8-1-1 16,-2-1-1-16,-3 3-1 16,-10 3 0-16,-9 3-1 15,-9 4-1-15,-15-2-2 16,-7 7-6-16,-27 0-20 15,0 0-4-15,0 0-2 0,-14 12 1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0:33:42.61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5587 15653 16 0,'0'0'16'15,"0"0"4"-15,11-5-2 16,-11 5-8-16,0 0-1 15,0 0-2-15,0 0-1 16,0 0-1-16,0 0-1 16,0 0-1-16,-7 11 0 15,7-11 0-15,0 0-1 16,0 0 1-16,0 0-2 0,17 0 1 15,-7 0 0-15,-10 0-1 16,22-2 0-16,-9 2 0 16,-1 3-1-16,0 0 0 15,-2 3 1-15,1 1-1 16,-11-7 1-16,17 18-1 15,-9-6 1-15,2 2 0 16,-1 0 0-16,0 1 1 16,4 1-1-16,0 0 0 15,-1 1 0-15,2-1 0 16,3 0 0-16,0-2-1 15,3-2 1-15,-1-3-1 16,-1-1 0-16,1-1 0 0,0-1 0 16,-3 0 0-1,-2-1 0-15,-4 1-1 0,-10-6 1 16,14 14-3-16,-14-14-2 15,6 11-11-15,-6-11-18 16,0 0-1-16,-10-21 1 16</inkml:trace>
  <inkml:trace contextRef="#ctx0" brushRef="#br0" timeOffset="2764.1581">5692 14533 1 0,'13'-3'10'0,"-13"3"-2"16,0 0-2-16,0 0 0 15,0 0-1-15,8-11-1 0,-8 11 0 16,0 0 0-16,0 0 0 16,0 0 2-16,0 0-1 15,0 0 1-15,0 0 0 16,0 0 1-16,-5 13 0 15,5 1-2-15,-4-5 0 16,4 8-1-16,-5 2-1 16,7 4 0-16,-4 1-2 15,4 6 2-15,-2 2-2 16,2 6-1-16,-2-1 0 15,1 4 0-15,-2-1 0 16,2 3-1-16,-2-4 2 16,1 2-2-16,-3-4 2 15,2-1 0-15,1 2 0 0,2-2 0 16,-2 1 0-16,4-2 0 15,-3 1 0-15,2-1 0 16,1 1-1-16,-2-3 1 16,-1 2-1-16,-1-2 1 15,0-1-1-15,0 2-1 16,-2-4 2-16,2 2-2 15,-2-3 2-15,3 1-1 16,0-5 1-16,3 5-2 16,-3-4 2-16,3 0 0 15,1 2-1-15,-2-1 1 16,1 2-1-16,-1-1 1 15,0 1-1-15,-3 1 0 0,-1-1 1 16,-1 2-1-16,-1-1 1 16,2 1 0-16,-3-2-1 15,3 0 1-15,-2-1 0 16,3-2 0-16,-1 1-1 15,1 3 0-15,-2-3 0 16,2 3 0-16,-1 0 1 16,-1 3-1-16,-2 0 1 15,0 2-2-15,-2 0 2 16,1 0-1-16,0-1 1 15,1 3-2-15,1 0 1 16,0 1 1-16,3-2-1 16,0-1 0-16,1-1 0 15,3 2 0-15,-2-3 0 0,2 1 0 16,0-3 0-16,-1 4 0 15,-3 0 0-15,0 0 0 16,-1-2 0-16,-3 3 1 16,1-2-2-16,-1 1 2 15,-1-2-1-15,2-1 1 16,2-1-1-16,0 0 1 15,1 2 0-15,1 0-1 16,-1 3 1-16,2-1-1 16,-2 1 1-16,2-3-1 15,-2 1 0-15,0-2 0 16,0-2 0-16,-3-1 1 15,2-2-1-15,-4 2 1 16,2 1-1-16,-1-2 0 0,2 1 0 16,-2-2 1-16,4-27-1 15,0 0 0-15,0 0 0 16,-2 56-1-16,2-56 4 15,0 0-1-15,0 0 0 16,2 53-1-16,-2-53 1 16,0 0 0-16,0 0 0 15,5 49-1-15,-5-49-1 16,0 0-1-16,0 0-1 15,1 48 1-15,-1-48 0 16,0 0 0-16,0 0-1 16,-4 48-4-16,4-48-21 15,0 0-10-15,0 0 4 16,0 0 1-16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0:14:35.788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2954 17369 5 0,'-13'-4'33'0,"13"4"-1"16,-18-10 3-16,18 10-24 15,-10-19-5-15,10 19 2 0,-1-18-6 16,10 4 0-16,3-5-1 15,13-6-1-15,10-9 0 16,16-4 0-16,12-10 0 16,13-5 1-16,15-9 1 15,18-5 0-15,10-12 0 16,14-2-1-16,9-4 1 15,11-8 0-15,15-4-1 16,15-6 1-16,9-8-1 16,13-7 1-16,16 1-1 15,4-7 2-15,8-3-1 16,11-2 0-16,-5-3 1 15,-1-1-1-15,-6 9 0 16,-17 5 2-16,-16 10-2 16,-22 11 1-16,-26 13-1 0,-24 15 0 15,-27 16-1-15,-22 11 0 16,-20 12-1-16,-17 9 0 15,-11 8-2-15,-8 4-2 16,-2 7-2-16,-7-6-6 16,9 11-22-16,-22-2-3 15,11-2 0-15,-11 2 0 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0:14:42.721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7840 14601 29 0,'-12'2'30'15,"12"-2"2"-15,-11-12-18 16,11 12-4-16,-4-12-2 16,4 12-2-16,0-18-1 15,0 18-1-15,5-22-1 16,2 6 0-16,-3-4 0 15,3-1-1-15,1-7 1 16,6-5-2-16,-1-7 1 16,4-5-1-16,7-9 0 0,3-7 0 15,2-10 0-15,5-5 0 16,5-8 0-16,4-5-1 15,5-4 1-15,6-9 0 16,2-4-1-16,5-6 2 16,6-9-2-16,3-7 0 15,3-5 1-15,2-9-1 16,3-8 1-16,-1-6 2 15,2-4-2-15,0 0 0 16,4 0 0-16,0-1 1 16,-1 0-1-16,2 3 1 15,2 3-1-15,0 3 2 16,3-3-2-16,-2 2 1 15,2-6 0-15,5-5-2 16,-3-3 2-16,2-7-1 0,0-7 0 16,-3-5-2-16,0-5 2 15,1 0-2-15,-3-1 0 16,-2 5 1-16,0-1-1 15,2-1 0-15,-2 3 1 16,3 2 1-16,-1-3 0 16,4-2 0-16,2-3 1 15,1-3 1-15,3-2-1 16,2 1 0-16,2-2 0 15,-1 0-2-15,-2-1 2 16,0 4-2-16,-4 3-1 16,-3 0-1-16,-2 1 2 15,-2 1-2-15,-6 1 0 16,1-4 2-16,1 3-2 0,-2 1 2 15,2-1 0-15,4 2 2 16,3-1-2-16,2 7 2 16,0 1-1-16,3 7 1 15,-2 0-1-15,0 5 0 16,-7 9 0-16,-4 5-1 15,-6 9 0-15,-2 8-1 16,-8-1 2-16,-5 9-2 16,-5 13 1-16,-6 8-1 15,-6 7 1-15,-7 13 0 16,-5 10 0-16,-6 14-1 15,-5 20-1-15,-9 8-4 16,-2 24-10-16,-12 0-18 16,1 13-1-16,-8 19-2 0,2 0 2 15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0:14:50.523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13994 2314 5 0,'2'13'24'16,"-2"-13"1"-16,0 0-1 15,0 0-16-15,2-14 7 16,-2 14 0-16,2-11-10 15,-2 11 0-15,4-16 0 16,-4 16 0-16,5-22 1 16,2 12-1-16,0-8-1 15,5 3 0-15,2-9 0 0,2 3-1 16,-2-7-1-16,6 2 1 15,0-2 1-15,4 0-2 16,-3-3 0-16,3-1 1 16,-1 0-2-16,4-1 1 15,-2-1-1-15,3-2 1 16,-1-2-1-16,3-1 1 15,-1-2-2-15,3 1 1 16,1 1 0-16,0-5 0 16,1 0 0-16,0-2 0 15,2-1 0-15,-36 47 0 16,35-52 0-16,-35 52 0 15,40-55 1-15,-40 55-1 16,42-60 0-16,-42 60-2 0,47-60 2 16,-47 60-1-16,50-58 0 15,-50 58 0-15,54-71-1 16,-54 71 1-16,53-60 0 15,-53 60 1-15,59-53-1 16,-59 53 0-16,58-47 0 16,-58 47-1-16,63-36 2 15,-63 36-2-15,64-30 1 16,-64 30 1-16,62-25-1 15,-62 25 0-15,65-18 0 16,-65 18 1-16,65-16 0 16,-65 16-1-16,67-16 0 15,-67 16-1-15,71-19 1 16,-71 19 1-16,71-15-1 15,-71 15 0-15,71-14-1 0,-71 14 1 16,70-12 1-16,-70 12-2 16,71-12 1-16,-71 12 1 15,73-8-1-15,-73 8 0 16,73-8 0-16,-73 8 1 16,75-2-2-16,-75 2 2 15,73-3-1-15,-73 3 0 16,76-2 0-16,-76 2 0 15,76 0 0-15,-76 0 0 16,78 0-1-16,-78 0 1 16,78-1 0-16,-78 1-1 15,84-2 1-15,-84 2 0 0,89-2 0 16,-89 2 0-1,91-2 0-15,-46 2 0 0,1 0 0 16,2-1-1-16,-48 1 1 16,91 1 0-16,-42 0 0 15,-2-1-2-15,2 1 2 16,1-2 0-16,3 1 0 15,-1 0 0-15,0 0-1 16,1-2 1-16,-1 2 0 16,1-1 1-16,0-2-1 15,3 0 0-15,-2 2 0 16,4-1-2-16,-1 0 2 15,1 0-2-15,1 1 2 16,1-1-1-16,2 2 0 16,-3-2 1-16,0 1 0 15,1-1 1-15,-2 2-1 0,3 1 1 16,-2-1-2-16,2 1 1 15,0-2 0-15,3 2 0 16,0-1 0-16,0 3 0 16,4-5 0-16,-1 4 0 15,0-2 0-15,1 1 0 16,1 0 1-16,0-2-1 15,3 2 0-15,0-2 0 16,0 2 1-16,3-1-1 16,-1-1 0-16,0 2-1 15,1-1 1-15,0-1-1 16,-4 2 1-16,0-1 0 15,2 0 0-15,-2 0-1 0,-2 1 1 16,3-1 1-16,-1 0-1 16,-1 1 0-16,0-1 0 15,-2 1 1-15,-1-2-1 16,-1 2 0-16,-1 1 0 15,1-1 1-15,-2-2-2 16,1 2 1-16,1-1 0 16,1 0-1-16,0-1 1 15,-1 2 1-15,0-1-1 16,0-1-1-16,-1 1 2 15,-2 0-1-15,3 0 0 16,-1 0 1-16,-2 0-1 16,4 0 0-16,-3 1 0 15,2 0 1-15,2 0-1 0,-4 1 0 16,0 1 0-16,0-1 0 15,1 1 0-15,-4 2 0 16,3-3 1-16,3 2-2 16,-3-1 2-16,4 0 0 15,0 0-1-15,3 0 0 16,-4 1 0-16,3-2-1 15,0 3 1-15,-2-3 2 16,1 0-2-16,3-2 0 16,-1 3 0-16,-1-3 0 15,2 1 0-15,-1 0 0 16,-1-2 0-16,0 2 0 15,-2-1 0-15,-2-1 0 16,-2 2 0-16,0-1 0 16,-3-1 1-16,-1 1-1 0,-1 1 0 15,-1-2-1-15,-2 1 1 16,-4 0 0-16,-1 0 0 15,-2 0 0-15,-49 0 0 16,88 0 0-16,-88 0 0 16,80 2 0-16,-80-2 0 15,75 3-1-15,-75-3 1 16,66 2 0-16,-66-2 0 15,61 3 0-15,-61-3-1 16,53 4 1-16,-53-4 0 16,46 0 1-16,-46 0 0 15,0 0 0-15,61 2-1 16,-61-2 0-16,0 0 0 15,57-1 0-15,-57 1 1 0,0 0-2 16,0 0 1-16,50 1-2 16,-50-1-1-16,0 0-3 15,0 0-18-15,0 0-10 16,0 0-1-16,50-1-3 15,-50 1 1-15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0:14:57.62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3396 17590 44 0,'8'-44'30'0,"3"-20"-12"15,10-14-1-15,-2-18-12 16,12-15-1-16,-2-24 0 16,12-14 1-16,2-19-2 15,9-9-1-15,4-11 0 16,7-9 0-16,-1-3 0 15,4-4 1-15,3 6-3 0,0 6 0 16,1 10 3-16,0 14 0 16,-7 20-1-16,-3 15 0 15,-7 25-1-15,-7 22-1 16,-5 29 1-16,-9 23 0 15,-9 26-2-15,-6 18 0 16,-8 25-1-16,-7 15 2 16,-3 17-1-16,-4 18 0 15,1 14-1-15,-2 15 2 16,2 15-2-16,2 15-1 15,-1 12 4-15,4 13-3 16,2 8 4-16,4 6-3 16,1-3 3-16,9-6-2 15,2-17 2-15,8-16-2 16,5-16 2-16,7-22-2 0,0-24 1 15,5-24 0-15,0-19-1 16,1-22 1-16,-1-18-1 16,-2-13 1-16,-3-32-1 15,-2-20 0-15,-1-22 0 16,-1-29 1-16,-3-23-1 15,2-15 0-15,-2-18 0 16,-1-12 2-16,2-2-3 16,0 3 3-16,0 5-2 15,3 13 1-15,-1 14 0 16,1 14 2-16,1 15-1 15,-1 19-1-15,0 17 0 16,-3 16 1-16,-3 17-1 0,0 14 0 16,-2 16-2-16,-5 16 0 15,1 19 1-15,-4 16 0 16,4 18-1-16,-6 16 1 15,2 17-1-15,-2 21 0 16,0 14 0-16,-2 17 0 16,0 10 0-16,0 9-1 15,2 3 1-15,-1 5-1 16,2-2 1-16,3-5 1 15,1-9 1-15,2-12-3 16,3-20 3-16,6-17-1 16,1-23 1-16,5-20-1 15,2-25 0-15,3-25 0 16,0-22 0-16,-1-24 1 0,1-18-2 15,-3-16 2-15,-4-19-1 16,-4-11 2-16,-3-17-1 16,-2-11 1-16,-3-10-1 15,1-8 1-15,1-1 0 16,1 1 2-16,5-1-2 15,4 5 0-15,2 13-1 16,6 15 0-16,0 17 1 16,0 22-1-16,2 22-1 15,-8 20 0-15,-1 30 0 16,-9 31 0-16,-4 33 0 15,-7 32 0-15,-5 38 0 16,-3 32 0-16,-1 28-1 16,-3 23 1-16,0 12-1 0,2-1-1 15,5-13-3-15,-4-34-30 16,20-26-1-16,-1-44-3 15,7-38 0-15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0:16:22.71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7893 15099 45 0,'0'0'36'0,"0"0"2"16,0 0-1-16,10 11-33 16,-13 20-1-16,3 18 1 15,-5 16 0-15,8 21-1 16,-3 18-1-16,3 15-1 15,1 15 0-15,3 0-1 0,1-8 1 16,-1-10-4-16,8-16-2 16,-10-34-22-16,12-10-10 15,-7-35-2-15,4-19 2 16</inkml:trace>
  <inkml:trace contextRef="#ctx0" brushRef="#br0" timeOffset="473.0271">7818 15098 29 0,'0'0'36'16,"-15"6"1"-16,15-6-1 15,-19 8-25-15,10 12-5 16,-10 2-1-16,1 16-1 16,-7 10-1-16,-2 11 0 15,-2 4-1-15,0 3-1 16,1-5 1-16,6-11-2 15,7-18 2-15,11-22-1 16,13-25 0-16,10-23 0 16,13-27 1-16,7-16-1 15,7-11 1-15,2-6 0 16,-1 5-1-16,4 9 0 0,-9 17-1 15,-4 19 1-15,-8 26 0 16,-4 27 0-16,-8 25-1 16,-3 21 1-16,-4 17 0 15,-7 11-2-15,6 0-1 16,-2-8-4-16,17-2-31 15,-5-25-2-15,15-14-2 16,-3-22 0-16</inkml:trace>
  <inkml:trace contextRef="#ctx0" brushRef="#br0" timeOffset="1132.0648">8600 14532 51 0,'-17'-10'37'0,"17"10"0"16,-19-4 0-16,19 4-31 15,0 0 1-15,-5 17-2 16,14 1-1-16,5 17-1 16,7 13 0-16,7 21-2 15,1 19 1-15,1 21-1 16,-2 15 0-16,-3 6-2 15,-3 0 1-15,0-9-2 16,-3-10-3-16,-6-38-22 16,14-17-12-16,2-37-2 15,14-29 2-15</inkml:trace>
  <inkml:trace contextRef="#ctx0" brushRef="#br0" timeOffset="1450.083">9433 14850 60 0,'-12'-21'39'16,"7"9"-1"-16,-12-11-4 15,7 20-27-15,-10 2 0 16,0 16-1-16,-5 12-2 16,-3 13-1-16,-1 7-1 15,1 13 1-15,-1 6-2 16,7 1 0-16,8-2 0 0,8-5 0 15,13-12-1-15,13-12-1 16,13-13-3-16,8-27-9 16,21-6-27-16,-3-21 0 15,13-7-1-15,-8-15 0 16</inkml:trace>
  <inkml:trace contextRef="#ctx0" brushRef="#br0" timeOffset="1817.104">9711 14916 70 0,'-9'16'41'0,"19"5"-1"0,1-15 1 15,14-4-38-15,6-8-1 16,9-11 1-16,3-8-1 15,5-3 0-15,-5-7-1 16,-6-1 1-16,-9-2-1 16,-10-1 0-16,-13 5 1 15,-15 4-1-15,-14 3 0 16,-7 9 1-16,-17 11-1 15,1 13-1-15,-6 13 1 16,3 15 0-16,3 16-1 16,13 16 1-16,9 8 0 15,13 5-1-15,16-2 0 16,16-12-1-16,20-12-1 15,11-19-4-15,27-10-12 16,1-39-22-16,26-7-2 0,1-25-1 16,14-2 0-16</inkml:trace>
  <inkml:trace contextRef="#ctx0" brushRef="#br0" timeOffset="2504.1433">10883 14364 80 0,'-11'24'40'15,"2"18"0"-15,-7 2-9 16,3 19-27-16,-1 3 0 15,5 9-2-15,1 2 0 16,6-5-1-16,0-11 0 16,7-8 0-16,2-17-1 15,5-19 0-15,-1-19 1 16,4-21-1-16,3-17 1 15,-3-15 0-15,-5-6 0 16,-1-7 1-16,-6-6-1 0,-4 3 0 16,-5 3 0-16,-6 11 0 15,-1 11-1-15,-2 13 1 16,0 12-1-16,3 13 1 15,12 8 0-15,-15 27-1 16,16 0 1-16,8 4 0 16,4 4-1-16,11-6 1 15,5-8 0-15,7-11 0 16,4-12 0-16,6-14 0 15,-1-17 0-15,1-7 0 16,-1-10-1-16,-5 0 0 16,-9 0 1-16,-6 5-1 15,-6 8 0-15,-9 11 0 16,-5 13 0-16,-5 13 0 0,-5 24 1 15,0 11-1-15,1 10 0 16,4 10-1-16,1 8 0 16,4 5-1-16,8 3-1 15,3-11-3-15,12-5-3 16,-4-26-10-16,21 1-23 15,-15-25 0-15,12-8 0 16,-10-22 1-16</inkml:trace>
  <inkml:trace contextRef="#ctx0" brushRef="#br0" timeOffset="2852.1632">11544 14382 95 0,'-1'14'40'0,"12"4"1"16,-11-18-14-16,38-9-24 15,-2-15-1-15,9-10 0 16,5-6-1-16,-3 1 0 16,-3-1 0-16,-7 0 0 15,-10 6-1-15,-13 6 1 16,-16 12-1-16,-10 9 1 15,-15 9-1-15,-4 9 1 16,-5 8 0-16,-3 15-1 16,1 5 1-16,5 13 0 15,3 7 0-15,9-1 0 16,12-2-1-16,8-5 0 15,15-15 0-15,13-15-2 0,17-20-3 16,9-29-5-16,28-8-18 16,-7-33-13-16,11-8-1 15,-7-18 0-15</inkml:trace>
  <inkml:trace contextRef="#ctx0" brushRef="#br0" timeOffset="3051.1745">12301 13310 100 0,'-21'64'43'0,"-9"11"0"16,9 24-1-16,2 5-40 16,3-4-1-16,13-2-2 0,12-4 0 15,12-16-4-15,4-25-6 16,27-5-17-16,-4-38-14 15,9-12 0-15,-4-29-1 16,12-12 2-16</inkml:trace>
  <inkml:trace contextRef="#ctx0" brushRef="#br0" timeOffset="3236.1851">12814 13107 79 0,'-21'41'41'15,"-9"27"-2"-15,8 43 0 16,-14 16-29-16,13 11-8 15,1 5-3-15,9-9-2 16,11-4-6-16,2-27-29 0,22-14-2 16,-2-35-1-16,13-22 1 15</inkml:trace>
  <inkml:trace contextRef="#ctx0" brushRef="#br0" timeOffset="3453.1975">12684 13619 99 0,'-22'14'42'16,"18"10"1"-16,4-24-1 16,19 10-39-16,18-23-3 15,15-10-1-15,13-4-3 16,5-18-9-16,18 12-15 0,-13-18-13 15,3 12-1-15,-16-8-1 16,-3 10 1-16</inkml:trace>
  <inkml:trace contextRef="#ctx0" brushRef="#br0" timeOffset="3763.2153">13152 13566 72 0,'-18'63'42'15,"3"-19"0"-15,18-4 1 16,8-28-20-16,17-13-20 15,12-22-1-15,15-12 0 16,1-11 0-16,3-5-2 16,-3-5 0-16,-5-1 0 0,-13 4-1 15,-14 7 0-15,-14 9 0 16,-19 14 0-16,-10 11 1 15,-14 17 0-15,-10 15 0 16,-6 13-1-16,-7 17 2 16,3 6-1-16,5 5 1 15,14 2-1-15,10-6-1 16,14-8-1-16,25-10-2 15,10-23-7-15,37 2-20 16,-4-28-9-16,23-1 0 16,0-22-2-16</inkml:trace>
  <inkml:trace contextRef="#ctx0" brushRef="#br0" timeOffset="4126.236">13870 13222 69 0,'-48'-2'41'15,"-15"3"0"-15,12 25 1 16,-8-7-19-16,13 29-17 15,5 5-2-15,15 10 0 16,11 0-1-16,17-3-1 16,15-12-1-16,18-16 0 15,10-22 0-15,7-24 0 16,9-26-1-16,3-23 1 15,1-17-1-15,-6-17 0 16,-6-9 0-16,-13-8 0 16,-7-2 0-16,-10 6 0 15,-8 13 0-15,-12 16 1 16,-6 23-1-16,-8 27 1 0,0 31-1 15,-2 36 1-15,-6 32-1 16,3 18 1-16,8 18-5 16,1-5-8-16,25 6-6 15,-15-24-9-15,23-3-16 16,-3-28 0-16,22-16-3 15,-3-16 2-15</inkml:trace>
  <inkml:trace contextRef="#ctx0" brushRef="#br1" timeOffset="103609.9262">8355 287 2 0,'0'0'24'0,"1"-54"1"16,-1 54-2-16,0 0-11 15,0 0-5-15,0 0-5 16,0 0-3-16,0 0-1 16,0 0 0-16,0 0 1 15,0 0 1-15,0 0 3 16,0 0 2-16,0 0 3 15,0 0-1-15,0 0 1 16,-29 78-2-16,29-78-2 16,2 72-1-16,-2-72-2 15,1 93 0-15,1-35 0 0,-2 0 0 16,5 10-1-1,-35-31 0-15,39 118 1 0,8 11-2 16,-6-7 2-16,-3-11-2 16,-5-15-2-16,8 3 0 15,-11-16 0-15,0-7 0 16,-4-8 0-16,-3 12 3 15,-1 1-1-15,-7 6 3 16,5 8 2-16,-9 3 0 16,5 7 1-16,-4 1-2 15,3 9 2-15,-5-6-3 16,3 4 0-16,-1 2-1 15,-2 3-1-15,0 2 0 16,-1-1-1-16,0 5 2 16,0 1-1-16,1 1 1 0,3 3 0 15,0 2 1-15,2 3-2 16,-2 1 1-16,6 2-1 15,-2 0 2-15,-2 4-1 16,3-2 1-16,1-1-2 16,-1-6 1-16,4-1 1 15,-1 0 0-15,3 0 1 16,0-3-3-16,3-2 1 15,0 6 1-15,6 1-1 16,-6 4-1-16,7-2 0 16,-1 0-1-16,2 0 1 15,2-6-2-15,5 0 2 16,-3-6 2-16,2-1-4 15,2-4 4-15,0 1-1 0,0-2 0 16,-3 5 0-16,-2-1 1 16,1 3 0-16,0-3-2 15,-2-3 1-15,1-1 0 16,1 0 1-16,-1-6-3 15,4-5 3-15,-2-10-2 16,2 0-1-16,-2-3 1 16,0 1-1-16,-1-1 0 15,-4-3 1-15,-1 3-1 16,-4 5-1-16,-5 7 1 15,-3 8 1-15,-2 4-1 16,-3 4 0-16,-2 7 1 16,-1 7-2-16,-2 7 1 15,2 5 1-15,2 7-2 16,3 2 2-16,-3 4-1 0,4 4 0 15,3-1-1-15,-3-8-1 16,2-5-2-16,-6-26-15 16,6-13-15-16,-7-29-2 15,4-29 1-15</inkml:trace>
  <inkml:trace contextRef="#ctx0" brushRef="#br1" timeOffset="105387.0278">3725 1283 59 0,'0'0'35'16,"0"0"1"-16,15-60-2 16,-15 60-19-16,0 0-7 15,8-55 1-15,-8 55-2 16,0 0-1-16,-6 20-2 15,3 33-1-15,2 24 0 16,-23-1-2-16,4 29 1 16,-11 12-2-16,-3 14 0 15,-5-8 0-15,2-12-2 16,-1-14 2-16,7-12-4 15,7-17 1-15,4-25-4 0,24-13-27 16,-4-30-5-16,18-13 1 16,0-25 0-16</inkml:trace>
  <inkml:trace contextRef="#ctx0" brushRef="#br1" timeOffset="105681.0446">3649 1881 93 0,'0'0'39'0,"9"11"0"15,1-13-1-15,8-1-34 16,13-7-1-16,8-1 1 16,9-4-3-16,5-1 2 15,5-7-3-15,1 0-2 16,5-2-11-16,-10-9-24 15,7 0-2-15,-13-7 0 16,2 2-1-16</inkml:trace>
  <inkml:trace contextRef="#ctx0" brushRef="#br1" timeOffset="105931.0589">4447 1157 103 0,'0'0'42'16,"0"0"1"-16,-26-12-3 15,7 37-36-15,-10 33-2 16,1 34 1-16,-20 4-1 16,14 34-2-16,-7 2 0 15,4 6-1-15,5-18 0 16,5-7-4-16,7-14 0 15,2-21-8-15,22-13-24 16,0-25-5-16,19-14 3 16,1-26-3-16</inkml:trace>
  <inkml:trace contextRef="#ctx0" brushRef="#br1" timeOffset="106313.0808">4366 2000 97 0,'-5'17'38'15,"2"-7"2"-15,15 4-2 16,1-14-36-16,14-2 1 16,10-7 0-16,14-8 0 15,2-7-1-15,8-3 1 16,1-9-2-16,-5 0 2 15,-6-3-2-15,-11 0 1 16,-12 5-1-16,-15 2 1 16,-16 5-1-16,-14 3 1 15,-12 10-2-15,-9 9 1 16,-10 14-1-16,-7 14 0 0,-3 10 0 15,0 13 0-15,5 10 1 16,4 11-1-16,10-2 0 16,12 1-2-16,16-8 2 15,20-12-2-15,21-13-1 16,13-15-5-16,33-5-19 15,5-30-12-15,22 2 0 16,-4-16 1-16,10 1-2 16</inkml:trace>
  <inkml:trace contextRef="#ctx0" brushRef="#br1" timeOffset="106715.1038">5168 1845 109 0,'-53'25'40'15,"-17"2"1"-15,6 18-1 16,-11 0-35-16,18 4-1 15,5-4-1-15,12 3-2 16,17-7 1-16,14-6-2 16,25-10 1-16,18-17-1 15,14-8 0-15,17-11 1 16,6-13-1-16,3-11 2 15,0-5-1-15,-3-8 0 16,-10-2 0-16,-10-2 2 16,-16 3-3-16,-12 3 0 15,-13 9 0-15,-7 7 0 16,-11 11 0-16,-7 13 0 0,-9 16 0 15,1 13 0-15,-2 13 0 16,3 16 0-16,-1 7 0 16,8 3-2-16,8 1-1 15,9-6-1-15,18-11-2 16,7-16-4-16,34-7-15 15,-6-36-14-15,29-7 0 16,-7-26 2-16,15-10-3 16</inkml:trace>
  <inkml:trace contextRef="#ctx0" brushRef="#br1" timeOffset="106883.1134">6051 1433 105 0,'20'-101'39'0,"-29"82"2"15,-19 32-3-15,2 39-24 16,-15 31-11-16,-2 43-1 15,2 11-3-15,16-3-2 16,15-18-9-16,-1-27-25 16,22-9-2-16,-6-29 0 15,11-14-2-15</inkml:trace>
  <inkml:trace contextRef="#ctx0" brushRef="#br1" timeOffset="107049.1229">5763 1792 129 0,'3'-28'43'15,"4"1"-1"-15,21 13-1 0,2-3-41 16,18-7 0-16,28-4-26 16,-1-12-13-16,24 7-3 15,-2-5-1-15,13 4-1 16</inkml:trace>
  <inkml:trace contextRef="#ctx0" brushRef="#br1" timeOffset="108174.1872">3701 3230 91 0,'8'20'37'0,"-8"-20"0"16,25 20 0-16,-4-19-35 15,8-1 1-15,2-8-1 16,8-2 1-16,-1-10 0 16,2-1 0-16,-2-8-1 15,-3-1 0-15,-6-3 0 16,-9 2 0-16,-9-2-1 15,-8 4 0-15,-13 0 0 16,-11 6 1-16,-8 8-1 0,-8 7 0 16,-6 9 0-16,-5 12 0 15,0 11 0-15,1 11 1 16,1 13 0-16,7 10-2 15,6 2 1-15,8 7 0 16,10-4-1-16,12 0 0 16,11-8-1-16,9-9-1 15,17-15-1-15,7-18-3 16,20-8-5-16,-4-25-26 15,23-2-2-15,-12-26 0 16,11 3-1-16</inkml:trace>
  <inkml:trace contextRef="#ctx0" brushRef="#br1" timeOffset="108568.2098">4346 2988 106 0,'-23'26'39'15,"8"20"0"-15,-11-6-1 16,7 13-34-16,-1 4-2 15,6 4 0-15,1-3 0 16,3-3 0-16,2-3-1 16,3-7-1-16,5-11 1 15,2-13 0-15,-2-21-1 16,25-6 1-16,-6-25 0 15,6-14 0-15,0-11 0 16,5-6 0-16,3-6 1 16,-2 0-2-16,-3 5 1 0,-3 10 0 15,-4 14-1-15,-3 16 1 16,-2 13-1-16,-7 16 1 15,-2 15-1-15,-1 14 0 16,-4 10 0-16,3 12-1 16,1 3-1-16,-2 2-1 15,7 3-1-15,0-12-5 16,19 4-21-16,-8-27-10 15,15-2 2-15,-4-23-2 16,11-3 1-16</inkml:trace>
  <inkml:trace contextRef="#ctx0" brushRef="#br1" timeOffset="109707.2749">4816 3137 107 0,'-7'15'39'0,"-2"-3"1"16,18 9-2-16,-4-6-34 15,17-5-1-15,8-8-1 16,10-8 0-16,5-9 0 16,1-4 0-16,0-6-1 15,-3-6 1-15,-8-3-1 16,-7-1 0-16,-13-3 0 15,-11 1 0-15,-13 6 0 16,-13 5-1-16,-8 5 0 16,-8 14 1-16,-8 10-1 0,-5 11 0 15,2 14 0-15,-3 15 0 16,9 6 0-16,6 8 0 15,11 3 0-15,18-6 0 16,18-4 0-16,18-9 1 16,15-13-1-16,19-14 0 15,10-14 0-15,12-17 1 16,10-8-1-16,1-8 0 15,-4-4 1-15,-6-2-1 16,-11 7 0-16,-11-1 0 16,-18 14 0-16,-14 7 0 15,-19 15 0-15,-17 15 0 16,-16 15 0-16,-12 14 0 15,-7 10-1-15,-1 8 1 16,-1 5 0-16,1-1-1 0,11-4 1 16,7-13-1-16,11-14 2 15,15-16-2-15,10-21 1 16,7-18 1-16,10-18 0 15,3-13 0-15,4-15 0 16,-2-7 0-16,-2-7 1 16,-4 2-2-16,-4 4 0 15,-9 8 0-15,-3 11 0 16,-8 12 0-16,0 11 0 15,0 12 0-15,-5 17 0 16,10-4 0-16,3 13 0 16,7 3 0-16,7 2 0 15,12-3 0-15,8 1 0 16,6-5 0-16,6-3 0 0,-2-3 0 15,-2-4 0-15,-6 0 0 16,-9-2 0-16,-15 0 0 16,-11 0 0-16,-14 5 0 15,0 0 0-15,-30-4 0 16,1 10 0-16,-4 3 0 15,-6 8 0-15,-2 8 0 16,2 5 0-16,6 2 0 16,4 1 0-16,10 5 0 15,9-3 0-15,16-6 0 16,11-8 0-16,11-10 0 15,7-11 0-15,6-7 0 16,3-7 0-16,-1-10 0 0,-1-5 0 16,-9-3 0-16,-7-1 0 15,-6 0 0-15,-9 6 0 16,-4 4 0-16,-8 3 0 15,-4 10 0-15,-5 13 0 16,-3 15 0-16,-3 21 0 16,-3 18 0-16,3 25 0 15,-1 18 0-15,-1 16 0 16,2 6 0-16,0 7 0 15,2-4 0-15,1-10 0 16,-2-11 0-16,-3-20 0 16,-7-16 0-16,-2-23 0 15,-6-16 0-15,-3-20 0 16,-4-15 0-16,-2-16 0 0,2-19-3 15,1-17 0-15,6-20-2 16,14-2-7-16,1-21-9 16,23 16-10-16,-3-13-8 15,23 17-1-15,-1-9 0 16,27 23 1-16</inkml:trace>
  <inkml:trace contextRef="#ctx0" brushRef="#br1" timeOffset="110347.3115">6598 3043 110 0,'0'0'38'0,"0"0"2"15,-2 21-1-15,-13-6-32 16,4 10-1-16,-4 5-3 16,2 8-1-16,-1 3 0 15,6 0 0-15,6 0-1 16,8-3 0-16,5-8 0 15,10-10-1-15,8-9 1 16,5-16-1-16,6-13 2 0,4-13-2 16,3-12 0-16,-2-9 0 15,0-2 0-15,-6-2 0 16,-4-2 0-16,-5 8 0 15,-7 7 0-15,-1 12 0 16,-11 14 0-16,-11 17 0 16,0 0 0-16,2 43 0 15,-9 15 0-15,-7 20 0 16,-2 23 0-16,-1 14 0 15,-3 13 0-15,0 5 0 16,1 2 0-16,2-8 0 16,-1-13 0-16,-1-15 0 15,1-20 0-15,-4-18 0 16,-6-17 0-16,-7-18 0 0,-3-17 0 15,-7-15 0-15,-5-11 0 16,-3-20-4-16,1-7 0 16,-9-24-7-16,23 12-7 15,-15-22-10-15,23 18-12 16,-5-10 0-16,20 18-1 15,0 1 1-15</inkml:trace>
  <inkml:trace contextRef="#ctx0" brushRef="#br1" timeOffset="112826.4533">3831 4111 80 0,'-5'-37'36'0,"-11"0"0"16,-3 9 0-16,-9 7-32 15,-2 9 0-15,-5 7 0 16,0 16 0-16,-6 12 0 16,3 17 0-16,-6 13-1 15,6 16-1-15,-2 13-1 16,4 14 0-16,0 10-1 15,9 5-1-15,5 0 0 16,8-8-1-16,10-6-1 0,3-20-4 16,21-6-28-16,-11-29-2 15,13-12-1-15,-9-23 0 16</inkml:trace>
  <inkml:trace contextRef="#ctx0" brushRef="#br1" timeOffset="114069.5244">3249 4656 94 0,'-9'-12'38'0,"9"12"2"16,15-7-2-16,14 6-34 15,1-3 0-15,12-3-1 16,5 0 0-16,9 3-1 0,-3-2-1 15,3 4 0-15,-7 2-1 16,-3 7 1-16,-8 4-2 16,-6 8 1-16,-10 5 0 15,-11 6 0-15,-4 3 0 16,-11 4 0-16,-2 1 0 15,-6-3 0-15,-1-4 0 16,-1-5 0-16,-1-7 1 16,6-8-1-16,9-11 0 15,-12-8 0-15,12-11 0 16,6-9 0-16,1-7 1 15,4-5-1-15,4-4 0 16,0-3 0-16,4 4 0 16,-2 5 0-16,1 6 0 15,0 4 1-15,4 9-1 0,3 4 0 16,0 5 0-16,6 6 0 15,3 2 0-15,4 0 1 16,4 2-1-16,1 2 0 16,-2-1 0-16,-1 1 0 15,-8-1 0-15,-4 1 1 16,-7 2-1-16,-9 3 1 15,-12-7-1-15,-4 23 0 16,-13-5 0-16,-8 9 0 16,-9 5 0-16,-5 9 1 15,-3 2-1-15,-1 5 0 16,6-2 0-16,5-2 0 0,13-4 0 15,14-7 1-15,18-10-1 16,15-12 0-16,16-11 0 16,9-14 0-16,8-11 0 15,4-8 1-15,0-10-1 16,-7-7 0-16,-7-1 0 15,-18-1 0-15,-8 3 1 16,-15 6-2-16,-12 7 2 16,-12 9-1-16,-10 7 0 15,-5 10 1-15,-5 7-1 16,3 6 0-16,1 2 1 15,7 6-1-15,9-2 0 16,14-9 0-16,8 14 0 16,16-14 0-16,11-2 0 15,7-4 0-15,7-2 0 0,6-3 0 16,-3 1 0-16,0 0 0 15,-6 5 0-15,-11 5 0 16,-7 7 0-16,-11 8 1 16,-11 8-1-16,-11 6 0 15,-5 7 0-15,-7 2 0 16,-5 3 0-16,1-1 0 15,-1-2 0-15,3-8 0 16,8-6-1-16,5-12 1 16,6-12-1-16,14-10 1 15,7-12 0-15,2-6 0 16,6-5 1-16,2-5-1 15,0 1 0-15,-2 1 1 16,-4 8-1-16,-7 8 1 0,-7 6 0 16,-11 14-1-16,0 0 0 15,-4 14 1-15,-4 4-1 16,0 1 0-16,-1 3 0 15,5-2-1-15,5-1 1 16,10-8 0-16,7-7 0 16,9-9 1-16,9-10-1 15,1-3 1-15,3-9 0 16,3-2-1-16,-2-1 1 15,-4 5 0-15,-9 1-1 16,-4 5 1-16,-8 10 0 16,-6 10-1-16,-10 12 1 15,-4 10-1-15,-5 10 0 0,-3 10-1 16,1 5-1-16,-3 4-1 15,8 5-4-15,-2-13-6 16,22 5-7-16,-9-26-8 16,26 5-11-16,-1-22-1 15,21-5-1-15,3-17 1 16</inkml:trace>
  <inkml:trace contextRef="#ctx0" brushRef="#br1" timeOffset="115133.5853">5820 4599 95 0,'-4'-23'37'0,"4"23"1"16,-3-23-10-16,3 23-23 15,0-10 0-15,0 10-1 16,0 0-1-16,-4 30 0 16,-1 3 0-16,0 8-1 15,-3 13-1-15,-2 9 1 0,-2 5-1 16,1 2-1-16,3-7 2 15,0-5-2-15,1-12 1 16,5-10-1-16,4-15 2 16,-2-21-1-16,10-9-1 15,0-17 1-15,0-17-1 16,3-10 0-16,-3-12 0 15,3-8 1-15,-4-10-1 16,3-3-1-16,1 1 2 16,0 5 1-16,-3 5-2 15,4 11 1-15,1 11 0 16,3 11 1-16,0 13-2 15,4 13 2-15,1 10-2 16,2 8 0-16,5 7 1 0,-1 6-1 16,0 6 0-16,-2 3-1 15,-6 6 0-15,-5 4 0 16,-11 5 1-16,-10 2-1 15,-12 2 0-15,-8 0 0 16,-9-2 1-16,-7 1 0 16,0-8 0-16,2-4-1 15,5-8 1-15,7-7 0 16,12-10-1-16,15-5 1 15,9-8-1-15,15-1 1 16,13-3-1-16,7 1 1 16,7 1 0-16,3 7 0 15,-6 6 0-15,-7 11 1 16,-11 8-1-16,-16 9 0 15,-17 7 1-15,-16 7-1 0,-17 4 0 16,-12 3 1-16,-6-1 0 16,-7-4-2-16,4-6 2 15,5-11-4-15,15-9 1 16,10-13-4-16,27-8-5 15,-1-21-11-15,34 3-13 16,1-22-3-16,22 6-2 16,0-16 2-16</inkml:trace>
  <inkml:trace contextRef="#ctx0" brushRef="#br1" timeOffset="115882.6281">6453 4681 85 0,'0'0'38'0,"-15"10"0"0,4 12 1 16,-14 0-28-16,5 8-6 15,-5 4 0-15,3 9-2 16,0 1 0-16,7 1 0 16,3-4-1-16,10-5-1 15,9-7 0-15,10-12 1 16,12-11-1-16,8-13-1 15,9-14 1-15,7-11 0 16,4-9 0-16,-2-7 0 16,-3-4 0-16,-6 5 0 15,-8 1-1-15,-9 8 1 16,-10 10 0-16,-13 13-1 15,-6 15 0-15,-11 14 1 16,-8 14-2-16,-4 9 1 0,-1 8-1 16,2 5 0-16,2 2-2 15,9-2 0-15,8-7-1 16,11-12-1-16,15-7-5 15,0-22-6-15,26 6-9 16,-15-27-11-16,19 4-1 16,-13-20-1-16,8 6 2 15,-10-7 33-15,-8-3 6 16,-1 8 9-16,-24-9 9 15,11 18 13-15,-23-7 3 16,7 29 3-16,-18-17-3 16,5 25-29-16,-10 4-2 15,8 14-3-15,-5 3 0 0,3 6-1 16,3 1-1-16,2 1 1 15,5-3-1-15,6-7 0 16,2-5-1-16,8-8 1 16,5-12-1-16,7-9 1 15,6-10-1-15,4-11 0 16,6-7 1-16,-1-8 0 15,5-3-1-15,-3-1 1 16,1 2 0-16,-6 4-1 16,-8 9 0-16,-4 10 1 15,-6 13-1-15,-15 9 0 16,9 19 0-16,-12 9 0 15,-3 10-2-15,-3 5 0 16,2 5-2-16,-2-1-3 0,9 8-5 16,-7-25-9-16,25 11-6 15,-13-26-12-15,19 0 0 16,2-19-1-16,11-3 2 15</inkml:trace>
  <inkml:trace contextRef="#ctx0" brushRef="#br1" timeOffset="116202.6464">7645 4616 111 0,'-35'10'40'16,"4"20"0"-16,-13-7-5 15,8 13-31-15,0 0-1 16,13-1-1-16,9-4-1 15,13-6 0-15,15-8-1 0,10-5 0 16,15-6 1-16,-1-5-1 16,6-2 0-16,-5 0 0 15,-6 1 0-15,-8 3 0 16,-11 7-1-16,-14 5 1 15,-14 5 0-15,-10 3 0 16,-5 1-1-16,-6 2 0 16,1-1-1-16,2-7-2 15,10 1-2-15,2-20-10 16,20 1-15-16,14-12-8 15,17-3 0-15,2-18-3 16</inkml:trace>
  <inkml:trace contextRef="#ctx0" brushRef="#br1" timeOffset="116566.6673">7851 4761 109 0,'-27'12'39'16,"16"10"1"-16,-2-22-10 15,13 0-25-15,24 8-1 16,2-13-2-16,8-5-1 15,5-5 1-15,4-2-1 16,0-5-1-16,-8-4 1 16,-5 2-1-16,-13 2 1 15,-8 1-1-15,-13 6 0 16,-10 9 1-16,-10 7-1 15,-15 9 0-15,-8 13 0 0,-4 9 1 16,1 11-1-16,1 2 1 16,11 5-1-16,9-3 0 15,16-8 0-15,18-5 0 16,24-15-2-16,13-12-2 15,19-7-3-15,2-22-9 16,18 6-11-16,-13-22-12 16,7 5 0-16,-19-9-1 15,-3 10 2-15</inkml:trace>
  <inkml:trace contextRef="#ctx0" brushRef="#br1" timeOffset="116833.6825">8278 4741 103 0,'-29'33'39'16,"-14"-1"2"-16,12 10-1 15,-10-1-35-15,17-5-1 0,6-6-2 16,15-8-1-16,3-22 0 15,22 7 0-15,7-24 0 16,4-8 0-16,7-10 0 16,3-7 0-16,-2 1 0 15,-5-4-1-15,-3 9 1 16,-8 4 0-16,-5 12 0 15,-9 11 0-15,-11 9 0 16,10 18-1-16,-10 6-1 16,-1 9-1-16,-1 9-4 15,-3-4-8-15,7 17-8 16,-15-23-10-16,13 13-9 15,-14-16-1-15,7 1 0 16</inkml:trace>
  <inkml:trace contextRef="#ctx0" brushRef="#br1" timeOffset="117352.7122">3764 6000 75 0,'0'0'38'0,"-6"-16"1"16,6 16-1-16,-4-19-14 15,4 19-19-15,-7 12 0 0,1 11-3 16,-4 9 0-16,-3 13-1 15,-5 8 0-15,-1 7-1 16,1 6-2-16,0-6-1 16,12 1-8-16,-3-23-25 15,20-10-2-15,1-27-1 16,17-13 0-16</inkml:trace>
  <inkml:trace contextRef="#ctx0" brushRef="#br1" timeOffset="117518.7217">3719 5573 101 0,'-26'7'37'0,"5"2"-2"16,12 7-4-16,18 3-42 15,7-18-24-15,27 6-2 16,11-9-2-16,19 4 2 15</inkml:trace>
  <inkml:trace contextRef="#ctx0" brushRef="#br1" timeOffset="117802.738">4341 5858 100 0,'-37'33'41'16,"0"9"1"-16,-8-13-2 16,9 3-32-16,1-12-3 15,12-1-2-15,9-5 0 0,14-14-2 16,19 15 1-16,9-13-2 15,10 2 1-15,5 3-1 16,1 4 0-16,-3 9 1 16,-7 4-1-16,-13 11 0 15,-14 6 1-15,-14 5-1 16,-14 4 0-16,-8-3-1 15,-4-3-2-15,-7-15-6 16,15 1-15-16,-9-27-15 16,20-4-3-16,3-18 1 15,20-3-2-15</inkml:trace>
  <inkml:trace contextRef="#ctx0" brushRef="#br1" timeOffset="118611.7842">3529 7269 83 0,'7'-10'39'15,"-7"-4"-1"-15,0 14 1 16,0 0-17-16,-3 22-17 15,-15 6-2-15,1 14-1 16,-8 7 1-16,-2 9-1 16,-4 3 0-16,-1-1-1 15,5-10 0-15,5-6 1 16,5-15-1-16,12-14-1 15,5-15 1-15,20-22-1 16,6-12 0-16,6-11 1 16,4-11 0-16,2-4 0 15,2-2 0-15,-4 1-1 0,-6 7 1 16,-8 11 0-16,-4 11 0 15,-8 9 0-15,-10 23 0 16,0 0-1-16,1 18 2 16,-6 10-2-16,-1 8 0 15,3 3 0-15,2 3 0 16,4 1 0-16,5-5 0 15,7-6 0-15,7-7 0 16,5-12 0-16,6-8 0 16,6-11 0-16,3-9 0 15,-3-10 0-15,0-4 0 16,1-7 0-16,-8 1 0 15,-6-1 0-15,-4 6 0 16,-12 5 0-16,-5 6 0 0,-5 19 0 16,0 0 0-16,-19 14 0 15,9 9 0-15,-4 9 0 16,3 9 0-16,0 2 0 15,3 9 0-15,2-4 0 16,7 2-3-16,1-5-3 16,12 4-6-16,-4-22-8 15,19 11-7-15,-13-24-12 16,15 1-1-16,-7-22-1 15,10-1 3-15</inkml:trace>
  <inkml:trace contextRef="#ctx0" brushRef="#br1" timeOffset="119004.8067">4224 7406 104 0,'14'10'39'0,"-14"-10"1"15,23 18-1-15,-10-14-33 16,15-1 0-16,2-7-2 15,6-4-2-15,2-7 1 16,4-6-1-16,-2-5-1 16,0-4 0-16,-5-1 0 15,-10 0 0-15,-6-2 0 16,-10 4 0-16,-9 5 0 15,-9 3 0-15,-10 15 1 16,-10 9-2-16,-8 10 0 0,-3 15 0 16,-2 12 0-16,0 10 0 15,3 8 0-15,7 3 0 16,9 1 0-16,12-5 0 15,17-8 0-15,16-14 0 16,17-13-2-16,13-18-3 16,23-8-4-16,2-29-10 15,18 7-8-15,-13-28-14 16,12-1 2-16,-15-15-3 15,1 2 4-15</inkml:trace>
  <inkml:trace contextRef="#ctx0" brushRef="#br1" timeOffset="119207.8183">5202 6782 121 0,'-18'32'41'0,"-15"9"1"16,5 26-4-16,-11 8-33 16,5 7-1-16,3 1-2 15,4 3 0-15,9-7-2 16,7-4 0-16,13-12-3 15,6-9-2-15,13-13-6 16,-1-27-11-16,21-1-17 16,-5-27-3-16,11-9 1 15,0-25-1-15</inkml:trace>
  <inkml:trace contextRef="#ctx0" brushRef="#br1" timeOffset="119417.8303">5623 6692 114 0,'-34'67'41'15,"-14"11"0"-15,4 22 0 16,-13-2-36-16,11 6-2 16,9-5-1-16,9-6-2 15,13-9-1-15,7-16-3 16,16-8-7-16,-4-29-18 15,17-2-11-15,-7-24 0 16,9-7-2-16,-9-17 3 16</inkml:trace>
  <inkml:trace contextRef="#ctx0" brushRef="#br1" timeOffset="119737.8486">5289 7197 95 0,'-12'6'39'15,"14"11"3"-15,-2-8-3 16,18 10-19-16,4-14-15 15,13-4-1-15,7-7-1 16,8-7-1-16,7-3 1 16,3-3-2-16,3-4 1 15,-9 4-2-15,-4 0 0 16,-6 8 0-16,-12 7 0 15,-10 10 0-15,-13 11 0 16,-10 13 0-16,-9 11 0 16,-6 7 0-16,-3 5 0 15,-3 5 0-15,2-1 0 0,2-5-6 16,13-3-4-1,-5-27-7-15,29-3-13 0,-5-25-11 16,15-6-1-16,-3-27-1 16,15-6 2-16</inkml:trace>
  <inkml:trace contextRef="#ctx0" brushRef="#br1" timeOffset="120540.8946">6008 6973 129 0,'-11'37'43'16,"-5"-6"-2"-16,14 14-8 15,-1-8-29-15,8-1 1 16,0-2-5-16,5 3 0 16,-2 0 0-16,0-1 0 0,-5 1 0 15,1-1 0-15,-7-4 0 16,1-3 0-16,-3-6 0 15,1-9 0-15,4-14 0 16,0 0 0-16,16-22 0 16,3-8 0-16,1-5 0 15,8-6 0-15,1-2 0 16,5 1 0-16,-5 9 0 15,-5 9 0-15,-4 10 0 16,-7 14 0-16,-13 0 0 16,10 32 0-16,-10-4 0 15,0 3 0-15,5 4 0 16,7-7 0-16,12-1-5 15,4-11-2-15,23-1-6 0,-7-24-6 16,24 8-6-16,-15-25-8 16,13 7-5-16,-16-15-2 15,1 4 33-15,-14-1 10 16,-20-3 7-16,-4 16 9 15,-22-13 5-15,9 31 8 16,-39-17 8-16,10 20 1 16,-13 5-30-16,0 7-7 15,0 6-1-15,3 11-3 16,5 1 0-16,9 2 0 15,9-2 0-15,11-2 0 16,7-6 0-16,11-7 0 16,10-9 0-16,6-13 0 15,7-10 0-15,1-7 0 0,1-7 0 16,-1-6 0-16,0-1 0 15,-2-1 0-15,-6 5 0 16,-7 5 0-16,-6 11 0 16,-3 11 0-16,-13 4 0 15,9 32 0-15,-12 6 0 16,-4 16 0-16,-6 16 0 15,-2 14 0-15,-2 8 0 16,-6 3 0-16,-2-1 0 16,-3-1 0-16,-5-9 0 15,-1-13 0-15,-3-17 0 16,-1-17-2-16,0-18-2 15,-5-18-5-15,8-1-6 16,-14-28-6-16,18 5-4 16,-21-27-8-16,12 0-7 0,-10-11-2 15,5 3 2-15</inkml:trace>
  <inkml:trace contextRef="#ctx0" brushRef="#br1" timeOffset="120942.9176">3733 8690 110 0,'0'0'41'0,"0"0"-1"15,0 0-3-15,-4 25-32 16,-6 8-1-16,0 13-2 15,-5 13 0-15,-4 9 0 16,1 7-2-16,3 1-1 16,3-4-2-16,11 1-10 15,-6-34-22-15,19-8-5 0,0-29 0 16,15-16-1-16</inkml:trace>
  <inkml:trace contextRef="#ctx0" brushRef="#br1" timeOffset="121100.9266">3742 8355 90 0,'-27'-22'39'0,"9"24"-2"16,4 9-2-16,14-11-30 15,17 26-41-15,2-13-2 16,24 7-2-16,7-4 0 15</inkml:trace>
  <inkml:trace contextRef="#ctx0" brushRef="#br1" timeOffset="121392.9433">4656 8650 91 0,'-32'-9'39'16,"1"13"2"-16,-14 1-2 15,2 16-24-15,-12 6-7 16,4 16-1-16,1 6-2 16,3 10-1-16,4 4 0 15,11 0-2-15,12-5-2 0,17-7 0 16,15-8 0-16,17-16 0 15,20-10-4-15,12-19-5 16,25 2-12-16,-6-27-17 16,15 1-4-16,-8-16 0 15,2-1-1-15</inkml:trace>
  <inkml:trace contextRef="#ctx0" brushRef="#br1" timeOffset="121753.964">4955 8816 93 0,'-15'24'41'0,"14"4"0"16,5-11 0-16,19 7-25 16,1-20-11-16,15-5 0 0,7-10-4 15,5-7 0-15,2-9-1 16,-1-2 0-16,-6-6-1 15,-10 0 2-15,-10 0-3 16,-17 3 2-16,-12 4 0 16,-16 8 0-16,-11 13 1 15,-15 11 0-15,-7 15 0 16,-3 15 2-16,-2 14-1 15,5 11 0-15,7 6 1 16,13 4-3-16,15-5 0 16,21-8 0-16,17-10 0 15,15-14-4-15,26-8-9 0,2-33-10 16,33 3-7-16,-8-25-12 15,21-6-2-15,2-16-1 16,10-4 1-16</inkml:trace>
  <inkml:trace contextRef="#ctx0" brushRef="#br2" timeOffset="128961.3762">14918 1166 42 0,'0'0'29'0,"0"0"1"0,0 0-4 16,0 0-17-16,-29 25-3 15,33 3-3-15,-5 9-1 16,5 7 0-16,-1 5 1 16,4 10 0-16,-5 1 0 15,5 8 0-15,-2-3-2 16,-3 0 1-16,4-1-1 15,-2-1 0-15,1 3-2 16,-1-2 2-16,2 2-3 16,-3 0 2-16,1 0 0 15,-4 6 0-15,-2 3 0 16,-1 4 0-16,-1-1 1 15,0 2-1-15,-2 2 2 16,0-1-1-16,2 2 1 0,-1-3-1 16,0-2 1-16,5 1-2 15,-1 4 1-15,-1 2-1 16,2 0-1-16,-2 4 2 15,-1 7-1-15,2 4 0 16,-2 8 1-16,-2-1 0 16,0 6-1-16,0 1 1 15,-1 5 0-15,1 2-1 16,0 2 0-16,4-2 0 15,-1 2 0-15,2-1 1 16,3 3-2-16,-3 5 2 16,3-1-1-16,0 2 1 15,0 2 0-15,-2-3 1 16,-1 5-2-16,0 1 1 0,-1-2 0 15,-2-5 0-15,1 4 0 16,-3-4 0-16,2 5 0 16,-2 0 0-16,3 0 1 15,-2-1-2-15,1 1 0 16,2 2-1-16,1 1 2 15,-3 1-3-15,5-2 1 16,-2 0 0-16,1 2-2 16,0-1 3-16,-1 4-1 15,0-2 1-15,-1 2-1 16,-2-2 2-16,1 4-1 15,0 0 0-15,-1 0 1 16,0 3 1-16,0-5-1 16,0 6 0-16,2-2 1 15,-2 4-2-15,0-1 0 0,0-1 0 16,-1 5 1-16,-1 2-2 15,-1-1 3-15,-1-4-4 16,-2-2 1-16,-3-2-1 16,-1 1 3-16,0-1-2 15,2-7 2-15,2-1-1 16,-4 0-2-16,2 0 3 15,3 4-1-15,3-5 1 16,2 2 0-16,2 0 0 16,0 0-2-16,0 3 1 15,1 2 1-15,-1 2-1 16,-1 3 0-16,1 4 0 15,-3 3 0-15,-1 3 0 16,-1 2 1-16,-2 2-1 0,2 1 0 16,-2-2 0-16,2 1 1 15,-2-4-2-15,3 1 0 16,-2 0 0-16,0 2-1 15,1 2 1-15,-1 3 0 16,-2 5 0-16,0 3 0 16,-1 5 1-16,0 5-1 15,-1 2 2-15,2-1-2 16,-1-2 2-16,3-9-1 15,0-8 1-15,2-4-1 16,2-11 0-16,1-13 1 16,0-14-3-16,1-15 0 15,4-63-4-15,-4 4-16 0,10 20-13 16,-4-23-3-16,1-24 0 15,-6-23 0-15</inkml:trace>
  <inkml:trace contextRef="#ctx0" brushRef="#br2" timeOffset="130860.4848">9680 2040 70 0,'7'-10'35'15,"-7"10"-2"-15,0 0 2 16,-7 17-27-16,-3 0-2 15,4 13-1-15,-5 8-1 16,-1 22-1-16,-3 16 0 0,-2 16-1 16,-2 19 0-16,-2 10 0 15,2 3-1-15,0-2 1 16,5-6-4-16,1-16 0 15,11-14-6-15,-6-31-27 16,17-17-1-16,-3-27 0 16,11-10-1-16</inkml:trace>
  <inkml:trace contextRef="#ctx0" brushRef="#br2" timeOffset="131080.4974">9572 2904 94 0,'-14'0'37'0,"14"0"0"15,0 0 1-15,9 19-33 0,3-25-2 16,12-4 0-16,9-10-1 16,14-6-2-16,8-7 1 15,11-9-3-15,9-3-1 16,-1-8-4-16,10 17-22 15,-15-18-10-15,0 11 2 16,-16-6-1-16</inkml:trace>
  <inkml:trace contextRef="#ctx0" brushRef="#br2" timeOffset="131304.5102">10278 2123 95 0,'-14'5'37'0,"-7"0"1"0,9 22-2 16,-13 6-33-16,10 18 0 15,-3 15-1-15,0 11 1 16,-1 12-1-16,1 13 1 16,-1 9-3-16,-1 0-1 15,11 1-5-15,-5-26-19 16,23 3-13-16,0-28 0 15,16-9-1-15,2-30 0 16</inkml:trace>
  <inkml:trace contextRef="#ctx0" brushRef="#br2" timeOffset="131725.5343">10410 2917 94 0,'0'0'37'16,"-6"26"-1"-16,6-26 2 15,11 13-35-15,12-13 1 16,11-2-1-16,5-11 1 16,6-4-1-16,3-5 0 15,0-3-1-15,1-9 0 16,-6 2-1-16,-12-3 0 15,-9 1-1-15,-16 4 0 16,-13 4 0-16,-13 4 0 16,-14 8-1-16,-13 9 2 15,-10 11 0-15,-3 11 0 0,0 13 0 16,0 12 0-16,8 10 0 15,5 5 0-15,13 7 0 16,10-1-1-16,15-3 0 16,16-7 0-16,14-11-1 15,17-10-1-15,11-13-1 16,20-10-1-16,7-17-2 15,10-4-2-15,-4-20-9 16,10 11-20-16,-14-18 0 16,-2 7 1-16,-18-12-1 15</inkml:trace>
  <inkml:trace contextRef="#ctx0" brushRef="#br2" timeOffset="132100.5557">11086 2847 91 0,'-29'-11'35'0,"-1"16"1"0,-9-1 2 16,7 18-29-16,-9 1-3 15,11 9-1-15,-5 5-2 16,10 6 0-16,2 2-1 15,10 1 0-15,6-7 0 16,12 0 0-16,10-15-1 16,10-7 0-16,10-16 0 15,8-17 0-15,8-14 0 16,2-17 0-16,3-11 0 15,-2-12-1-15,-3-5 1 16,-4-1-2-16,-9 3 2 16,-8 8-2-16,-10 12 2 15,-9 13-2-15,-11 19 1 0,0 21 0 16,-23 19 1-16,0 24 0 15,-3 15-1-15,-3 9 1 16,5 9-1-16,2-2 0 16,10-3-2-16,11-16 0 15,15-11-3-15,14-30-1 16,24-13-6-16,1-37-18 15,27-6-7-15,-4-30-1 16,15-4 0-16,-9-26 0 16</inkml:trace>
  <inkml:trace contextRef="#ctx0" brushRef="#br2" timeOffset="132281.5661">11925 2030 100 0,'-28'64'36'0,"-14"20"1"15,4 28-2-15,-4 7-32 16,8 9 0-16,1-1-2 15,11-4 0-15,8-9-4 16,3-24-15-16,17-6-18 16,-2-32 0-16,10-11-1 15,-5-27-2-15</inkml:trace>
  <inkml:trace contextRef="#ctx0" brushRef="#br2" timeOffset="132446.5755">11643 2724 112 0,'-8'-31'40'15,"18"17"-1"-15,2-7 0 0,5 5-37 16,22-1-4-16,9-19-12 16,28 14-23-16,3-14-4 15,23 10 1-15,0-9-2 16</inkml:trace>
  <inkml:trace contextRef="#ctx0" brushRef="#br2" timeOffset="133347.6271">9675 3778 58 0,'3'-23'35'16,"-3"23"-1"-16,6-27 1 16,-6 27-18-16,3-19-8 15,-3 19-2-15,0 0-1 0,0 0-1 16,4 25-1-16,-9 12-1 15,-7 15-1-15,-5 15 0 16,-5 12-1-16,-2 13-1 16,-5 8 0-16,1 0-1 15,-1-1-1-15,7-16-2 16,7-6-2-16,-2-31-14 15,20-4-18-15,1-32 1 16,17-11-2-16,-2-25 2 16</inkml:trace>
  <inkml:trace contextRef="#ctx0" brushRef="#br2" timeOffset="133580.6404">9690 3774 100 0,'0'0'38'0,"-10"-21"1"15,10 21-2-15,20-11-34 16,1 1 0-16,9-7-1 16,10 2-1-16,7-2 0 15,9 0-1-15,2 1-1 16,2 1-3-16,3 9-7 15,-12-9-25-15,6 14-2 16,-15-5 0-16,-4 15-1 16</inkml:trace>
  <inkml:trace contextRef="#ctx0" brushRef="#br2" timeOffset="133806.6533">9698 4217 89 0,'-13'14'37'0,"22"-3"-1"15,10-26 1-15,19-2-33 16,15-12-1-16,15-3 0 16,2-6 0-16,2 1-3 15,-2 5 0-15,-10 2-4 16,-5 21-9-16,-22-3-23 15,-10 22 0-15,-24 1-1 16,-7 19-1-16</inkml:trace>
  <inkml:trace contextRef="#ctx0" brushRef="#br2" timeOffset="133999.6644">9555 4648 91 0,'0'0'37'15,"19"3"1"-15,12-28-1 16,20-3-34-16,15-14-1 15,18-7 0-15,5-3-5 16,1-11-3-16,13 9-28 16,-15-6-2-16,0 15 0 15,-17 1-2-15</inkml:trace>
  <inkml:trace contextRef="#ctx0" brushRef="#br2" timeOffset="134467.6911">10480 4136 77 0,'-6'-10'37'0,"6"10"0"16,0 0 0-16,0 0-24 15,-13 18-6-15,7 5-1 16,-4 6-2-16,-2 9-3 15,-5 10 1-15,-1 6-2 16,-4 5 1-16,0-3-1 16,1-3 1-16,2-7-2 15,4-9 2-15,6-13 0 0,9-24 0 16,0 0 0-16,24-30 0 15,-2-10 0-15,8-13 0 16,5-8 2-16,1-11-2 16,3 0 1-16,-2 0 0 15,-1 8-1-15,-6 8 1 16,-4 14-1-16,-6 11 0 15,-5 11-1-15,-15 20 1 16,15 15-1-16,-15 18 1 16,-4 11-1-16,0 13 0 15,-2 6-1-15,1 9-1 16,2 0 0-16,2 0 0 15,1-9-3-15,9-5-1 0,4-18-4 16,18 3-19-16,-11-26-10 16,12 0 1-16,-5-26-2 15,5-2 2-15</inkml:trace>
  <inkml:trace contextRef="#ctx0" brushRef="#br2" timeOffset="135662.7595">10896 4301 85 0,'-3'14'37'0,"11"9"-1"16,-5-12 2-16,15 2-29 15,-1-8-3-15,13-4-1 0,1-9-1 16,5-6 0-16,3-9-2 15,3-2 1-15,-2-9-2 16,-4 1 1-16,-2-4-2 16,-12 1 2-16,-6 1-2 15,-11 2 0-15,-10 7 0 16,-10 5 0-16,-5 7-1 15,-12 11 1-15,-4 13-1 16,-2 11 1-16,-5 13 0 16,4 11 0-16,-2 10 0 15,7 3 0-15,9 1 0 16,10-1 0-16,13-7 0 15,11-9 0-15,15-16 0 16,12-15-2-16,13-12 1 16,12-15-1-16,5-10 0 0,5-10-1 15,2-6 0-15,-5-4 0 16,-6 3-1-16,-10 4 2 15,-9 7-1-15,-11 8 3 16,-13 9 0-16,-19 15 0 16,0 0 2-16,-5 18 0 15,-14 7 0-15,1 13-1 16,-5 4 1-16,-2 9-2 15,4 1 2-15,4-1-2 16,2-3 1-16,2-9-1 16,5-8 2-16,8-11-1 15,0-20 0-15,13-3-1 16,-1-19 1-16,3-13 0 15,1-9 0-15,2-8 0 0,3-8 0 16,-3 0 0-16,0 0 0 16,-2 6 0-16,1 5-1 15,-6 10 1-15,6 9-1 16,-3 7 0-16,4 12 0 15,-1 6 0-15,4 6 0 16,6 5 1-16,3 2-1 16,3 0 0-16,4 0 1 15,0-1-1-15,4-1 0 16,-3-1 0-16,-4-4 0 15,-5-1 0-15,-7 1 0 16,-7-2 0-16,-15 1 0 16,10-5 0-16,-10 5 1 0,-18-5-1 15,0 4 0-15,-4 2 0 16,-5 4 0-16,-6 8 1 15,1 4-1-15,-2 8 1 16,2 10-1-16,0 4 0 16,5 5 0-16,5 3 0 15,8-1 1-15,7-2-1 16,10-7 0-16,9-7 0 15,9-11 0-15,5-12 1 16,8-16 0-16,2-7-1 16,2-13 1-16,-1-7 1 15,-3-8-1-15,-7-4 0 16,-6 0-1-16,-3 3 1 15,-9 5-1-15,-4 7 1 16,-7 14-1-16,2 19 0 16,-13 2-1-16,1 23 0 0,2 20 1 15,-1 17-2-15,-2 15 2 16,5 15-2-16,-1 8 2 15,6 8-2-15,0-3 3 16,2-5-2-16,0-7 2 16,-5-11-1-16,-3-11 1 15,-7-15-1-15,-9-16 2 16,-8-13-2-16,-7-13 0 15,-4-15-1-15,-4-10 0 16,-1-13 0-16,4-12-4 16,2-18-2-16,20 2-10 15,-2-24-8-15,28 11-16 0,0-11 2 16,25 7-3-16,3-8 2 15</inkml:trace>
  <inkml:trace contextRef="#ctx0" brushRef="#br2" timeOffset="136353.799">12464 4103 89 0,'0'0'37'0,"-17"-1"-1"16,17 1 3-16,-21 12-32 15,14 0-1-15,-3 4-1 16,3 9-2-16,-2 7-1 16,5 9 0-16,-3 4 0 15,5 6-1-15,2-2 0 16,0 2 0-16,3-7 0 15,4-7-1-15,3-14 2 0,5-13-1 16,5-15 0-16,4-15-1 16,4-13 1-16,2-10 1 15,2-10-1-15,-1-8 0 16,-2-2 0-16,-1 2 0 15,-5 7 0-15,-3 9 0 16,-5 11-1-16,-6 13-1 16,-9 21 1-16,6 15 0 15,-9 26-1-15,-1 19 0 16,-3 22 0-16,-1 16 0 15,-2 15 0-15,-1 9 0 16,-3 4 2-16,-3 1-2 16,-4-5 2-16,-7-8 0 15,-5-17 0-15,-4-13 0 0,-8-18 1 16,-7-19-2-16,-2-19 0 15,-7-20-1-15,5-21-1 16,-1-21-3-16,11-8-7 16,-2-36-10-16,27 1-16 15,-3-23-2-15,24-2-2 16,8-15 1-16</inkml:trace>
  <inkml:trace contextRef="#ctx0" brushRef="#br2" timeOffset="137118.8428">9535 5246 60 0,'2'-15'34'15,"-8"-8"2"-15,1 8-2 16,-13-8-22-16,9 10-1 16,-12-10-5-16,2 11 1 15,-9 0-3-15,-2 10 1 16,-6 8-1-16,-2 16-2 15,-4 16 0-15,2 20 0 16,-4 19 0-16,1 21 0 16,5 20 2-16,1 13-2 15,9 8 0-15,4 0 0 16,10-5-1-16,4-12 0 15,10-15-2-15,10-24-1 0,11-15-8 16,-6-36-16-16,18-11-11 16,-7-23-1-16,6-8-2 15,-11-21 2-15</inkml:trace>
  <inkml:trace contextRef="#ctx0" brushRef="#br2" timeOffset="138403.9163">8864 6000 113 0,'0'0'39'0,"-14"-4"1"16,27 6-1-16,4-11-36 16,14-1 0-16,10-4-1 15,9 2 1-15,2-1-3 0,6 2 1 16,-2 2 1-16,0 5-1 15,-7 5 0-15,-4 3-1 16,-10 7 1-16,-6 4-1 16,-11 7 2-16,-4 8-1 15,-12 3-1-15,-3 7 0 16,-7 4 0-16,-5 1 0 15,-4 4 0-15,0-7 0 16,-2-2 0-16,1-12 0 16,1-5 0-16,3-11 0 15,14-12 0-15,-10-14 0 16,15-14 0-16,3-10 1 15,4-12-1-15,7-9 0 0,3-6-1 16,2 0 2 0,3 2-2-16,-3 7 2 0,2 7-3 15,-3 12 3-15,-1 11-3 16,-1 12 3-16,-1 6-1 15,0 10 0-15,0 6 0 16,2 5-1-16,1 2 1 16,3 2-1-16,0 3 3 15,2-2-3-15,0 0 3 16,0-1-3-16,-2-3 3 15,-2-3-2-15,-6-1 3 16,-4-2-3-16,-14-8 0 16,7 17 0-16,-16-4 0 15,-9 3 0-15,-4 3 0 0,-7 9 0 16,0 3 0-1,-3 4 0-15,4 2 0 0,4-2 0 16,10 1 0-16,6-6 0 16,10-6 0-16,11-10 0 15,10-8 0-15,11-9 0 16,6-14 0-16,8-7 0 15,0-10 0-15,2-10 0 16,-2-2 0-16,-9-4 0 16,-10 1 0-16,-8 1 0 15,-13 6-2-15,-9 4 4 16,-12 10-5-16,-7 7 4 15,-2 7-4-15,-2 8 4 16,0 10-1-16,4 6-1 16,4 5 2-16,10 3-2 0,8 0 3 15,13-2-3-15,9-3 3 16,9-5-2-16,8-2 2 15,5-9-2-15,4-1-2 16,0-3 2-16,-3-2-2 16,-6 1 2-16,-8 2-2 15,-5 2 2-15,-12 7 1 16,-6 8-1-16,-10 8 2 15,-6 11-2-15,-6 9 3 16,-8 5-3-16,2 6 0 16,-3 3 0-16,4-2 0 15,3-8 0-15,3-10 0 16,11-12 0-16,0-21 0 15,25-3 0-15,0-23 0 0,6-12 0 16,3-8 0-16,4-7 0 16,-2-4 0-16,-1 2 0 15,-8 7 0-15,-5 8 0 16,-11 12 0-16,-3 13 0 15,-8 15 0-15,0 0 0 16,-15 22 0-16,7 2 0 16,0 0 0-16,5 0 0 15,7-2 0-15,10-8 0 16,8-11 0-16,12-6 0 15,7-9 0-15,3-6 0 16,5-4 0-16,-4-1 0 16,-2 2 0-16,-6 3 0 15,-11 5 0-15,-8 6 0 0,-18 7 0 16,11 18 0-16,-17 1 0 15,-1 8 0-15,-5 6 0 16,1 1 0-16,6 4 0 16,-1-10-9-16,17 7-8 15,-7-23-5-15,23 8-7 16,-7-23-12-16,24-2 0 15,-1-13 0-15,17-6 2 16</inkml:trace>
  <inkml:trace contextRef="#ctx0" brushRef="#br2" timeOffset="139378.972">11657 5680 85 0,'4'-23'34'0,"-7"1"3"15,3 22-1-15,-4-15-30 16,2 27 0-16,-6 6-2 16,2 15 0-16,-3 12 1 15,1 15-1-15,1 10-1 16,-2 10 0-16,-2 3 0 15,5-3 0-15,1-2 0 16,3-9-2-16,2-10-1 16,2-12 0-16,0-16 1 0,1-13-1 15,-3-18 1-15,14-12-1 16,-7-18 1-16,-1-9 0 15,0-14 0-15,-2-11-1 16,1-10-1-16,-3-6 2 16,-2-6-2-16,4 1-1 15,-2 2 1-15,0 7 0 16,5 5-1-16,5 10 0 15,4 7 3-15,9 14-3 16,5 9 2-16,3 11 1 16,6 8-1-16,0 9 0 15,-1 8 0-15,-1 6 1 16,-4 10-1-16,-10 8 0 15,-10 6 0-15,-11 10 0 0,-10 6 0 16,-8 3 1-16,-13 4 1 16,-5 0-1-16,-2-4 1 15,2-7-1-15,3-8 0 16,10-11 0-16,9-11 1 15,12-17-2-15,14-1-2 16,9-14 2-16,10-2-2 16,7-2 3-16,1 2-3 15,1 3 2-15,-5 10 0 16,-8 11 0-16,-10 11 2 15,-12 12-2-15,-12 10 2 16,-12 8-2-16,-10 6 2 16,-10 2-2-16,-7 1 0 15,-4-3 1-15,2-8-1 16,-1-7-1-16,9-7-1 0,7-14-1 15,14-8-3-15,17-10-6 16,10-18-9-16,5-17-9 16,27 1-10-16,-4-15 2 15,18 2-1-15</inkml:trace>
  <inkml:trace contextRef="#ctx0" brushRef="#br2" timeOffset="139793.9958">12224 5928 100 0,'-5'15'37'15,"-11"-3"2"-15,7 10-2 16,-9-3-30-16,7 10-1 16,-1 3-2-16,5 7 0 0,0 0-2 15,2-1 1-15,5-2-2 16,6-4 1-16,4-7-1 15,6-7 0-15,8-13 0 16,2-7-1-16,4-13 1 16,7-7 0-16,0-10-1 15,-3-5 0-15,0-3 1 16,-7-3-1-16,-3 1 0 15,-6 7 0-15,-3 6 0 16,-7 5 0-16,-3 12 1 16,-5 12-1-16,-5 12 0 15,-2 12 0-15,-2 9-1 16,0 9 1-16,-2 5-1 0,2 3 0 15,3 1-1-15,3-4-1 16,4-5-2-16,3-13-2 16,13-2-10-16,-17-27-10 15,34 2-10-15,-11-17-2 16,7-7 0-16,-4-14 2 15</inkml:trace>
  <inkml:trace contextRef="#ctx0" brushRef="#br2" timeOffset="140169.0172">12770 5906 108 0,'0'0'37'16,"-17"13"2"-16,11 10-3 16,-6-1-32-16,5 12 0 0,-4-3 0 15,5 6-1-15,-2-3-1 16,5 3 1-16,-1-7-2 15,4-2 1-15,-1-8-1 16,3-6 0-16,-2-14 0 16,13 0-1-16,-3-14 1 15,4-7-1-15,1-11 1 16,5-3-1-16,-1-5 1 15,2 0-1-15,-1 3 0 16,0 5 0-16,-4 5 1 16,-2 10-1-16,-4 12 0 15,-10 5 0-15,12 19-1 16,-10 7 1-16,-1 10-2 15,0 1-1-15,4 10-3 0,1-6-2 16,17 6-11-16,-15-22-10 16,25 4-11-16,-4-22 1 15,15-6 0-15,-5-15 1 16</inkml:trace>
  <inkml:trace contextRef="#ctx0" brushRef="#br2" timeOffset="140498.0361">13317 5875 111 0,'-26'20'38'16,"-12"-2"2"-16,6 13-2 16,-9-1-32-16,12 4-2 15,4-2-2-15,8-1 0 16,9-6 0-16,13-6-1 0,13-7-1 15,10-9 1-15,8-5-1 16,5-3 0-16,0-4 0 16,-4 3 1-16,-4 2-1 15,-9 5 0-15,-12 10 0 16,-12 7 0-16,-15 7-1 15,-8 6 1-15,-6 4-1 16,-5 2 0-16,2-1-1 16,-2-3-2-16,10 0-5 15,-2-21-11-15,27 7-12 16,-1-19-8-16,17-3 1 15,5-18-1-15</inkml:trace>
  <inkml:trace contextRef="#ctx0" brushRef="#br2" timeOffset="140860.0568">13517 6056 97 0,'0'0'37'16,"-6"13"2"-16,12 0-2 15,-6-13-28-15,15 7-5 16,5-13 0-16,11-3-1 15,5-4-1-15,5-6 0 16,0-5 0-16,1-1-1 16,-5-2-2-16,-6 0 3 15,-10 2-4-15,-13 5 4 16,-11 6-3-16,-12 7 2 15,-12 10-1-15,-6 9 1 0,-11 11 1 16,-4 12-3-16,1 7 3 16,3 7-3-16,2 3 3 15,12 0-1-15,11-3-2 16,13-9 0-16,18-8-2 15,15-17-3-15,25-5-9 16,-4-30-13-16,31 1-11 16,-7-20 0-16,14-4-2 15,-8-11 3-15</inkml:trace>
  <inkml:trace contextRef="#ctx0" brushRef="#br2" timeOffset="141679.1036">9031 7056 110 0,'-10'20'39'0,"5"-6"0"16,3 14-1-16,-12 8-34 15,8 14-3-15,-1 3 1 16,-4 10-2-16,1 3 1 16,-1-2-2-16,4-2-1 15,0-12-3-15,12-8-6 16,-8-26-23-16,20-11-5 15,-1-25 1-15,15-9-2 16</inkml:trace>
  <inkml:trace contextRef="#ctx0" brushRef="#br2" timeOffset="141848.1133">8989 6790 112 0,'-39'-6'39'16,"-4"8"0"-16,10 18-2 15,3 5-36-15,12-3-4 16,21 7-7-16,5-13-25 15,26 4-3-15,5-11 1 16,24 4-2-16</inkml:trace>
  <inkml:trace contextRef="#ctx0" brushRef="#br2" timeOffset="142215.1343">9664 7009 97 0,'-23'14'36'0,"3"6"1"0,-13-3 0 16,3 11-29-16,-7-5-2 15,5 5 0-15,0-1-2 16,9 4-3-16,4-7 2 16,9 3-3-16,10-10 2 15,10-2-3-15,12-9 2 16,11-4 0-16,6-3 0 15,4-3 1-15,-1 5-1 16,-2 3 0-16,-7 10-1 16,-9 5 2-16,-13 11-2 15,-13 7-1-15,-14 7 2 16,-7 6-2-16,-8-2 2 15,-7-5 0-15,4-5-1 0,0-8-1 16,7-7-1-16,5-16-5 16,22-7-11-16,-9-15-12 15,25-4-10-15,1-13 0 16,10-4-3-16,2-8 3 15</inkml:trace>
  <inkml:trace contextRef="#ctx0" brushRef="#br2" timeOffset="145022.2948">8947 8074 48 0,'0'0'33'15,"1"-11"-1"-15,-1 11 2 16,0 0-20-16,-5-20-5 15,5 20-1-15,-2-10-2 16,2 10 0-16,0 0-2 16,0 14 1-16,-3 5-2 15,4 14-1-15,-4 9 1 16,-1 17-2-16,-4 13 0 15,1 9 1-15,-3 5-2 16,-1 1 1-16,0 1 0 16,4-8-2-16,6-11-2 15,3-23-5-15,16-7-27 16,-1-26-1-16,10-11 0 0,0-17-3 15</inkml:trace>
  <inkml:trace contextRef="#ctx0" brushRef="#br2" timeOffset="145254.3081">9208 8470 88 0,'-12'-2'37'0,"10"13"0"15,-11 1 0-15,9 4-32 16,-6 9-2-16,7 7 0 15,-3 3-2-15,3 5 0 16,0 0-1-16,1-2-1 16,10-1-1-16,-2-16-5 0,15-2-29 15,-6-18-1-15,9-6 1 16,0-20-3-16</inkml:trace>
  <inkml:trace contextRef="#ctx0" brushRef="#br2" timeOffset="145421.3176">9281 8092 95 0,'-26'-11'37'0,"-3"2"2"16,13 9-4-16,-4 6-33 15,20-6-4-15,16-3-12 16,6-7-21-16,13 9-2 15,1-2-1-15,12 4 0 16</inkml:trace>
  <inkml:trace contextRef="#ctx0" brushRef="#br2" timeOffset="145756.3368">10087 7878 65 0,'-23'-39'40'0,"1"9"-3"16,-12-1 1-16,4 23-11 0,-10-1-22 15,6 18 0-15,-5 12-1 16,4 20-2-16,0 16 0 15,4 12-1-15,3 13-1 16,7 7 1-16,5 5-1 16,6 1-1-16,5-4 1 15,7-9-1-15,5-9-1 16,5-11-2-16,6-11-3 15,-4-26-14-15,14-1-16 16,-14-21-1-16,4-3-1 16,-9-14 1-16</inkml:trace>
  <inkml:trace contextRef="#ctx0" brushRef="#br2" timeOffset="145938.3472">9620 8514 95 0,'-26'-11'38'0,"26"11"1"15,-20-9-2-15,20 9-31 16,15-13-2-16,9 0-2 15,12-8-1-15,9-3-1 16,11-3-2-16,3-6-6 16,14 10-28-16,-13-4-2 15,4 12-1-15,-14 0-1 16</inkml:trace>
  <inkml:trace contextRef="#ctx0" brushRef="#br2" timeOffset="146629.3867">10471 7849 83 0,'0'0'38'0,"0"0"-2"16,-13-1 1-16,13 1-29 15,-11 13 0-15,7-1-2 16,0 9-1-16,2 4-3 15,-2 14 0-15,2 6 0 16,0 9-2-16,-3 11 1 16,1 8-1-16,-5 9 0 15,1 5 0-15,0-1 0 16,-2-3-1-16,1-5 1 15,0-8-2-15,7-9-3 16,0-29-14-16,12-4-18 16,-10-28-2-16,20 2 0 15,-12-22-1-15</inkml:trace>
  <inkml:trace contextRef="#ctx0" brushRef="#br2" timeOffset="146832.3984">10234 8436 97 0,'-23'-9'40'0,"23"9"1"15,-14 0-2-15,14 0-31 16,17-3-5-16,4-2 0 16,7-4-2-16,9-3 0 15,6-1-2-15,5-9-3 16,13 9-11-16,-11-14-22 15,12 15-4-15,-14-6 1 16,2 13-2-16</inkml:trace>
  <inkml:trace contextRef="#ctx0" brushRef="#br2" timeOffset="147102.4138">10830 8328 98 0,'-29'16'40'16,"17"6"0"-16,-11 0-1 15,3 14-36-15,1 4 0 16,3 9 0-16,-1 1-3 0,7 1 0 15,5-1-2-15,5-14-1 16,13-2-7-16,-13-34-23 16,33 15-6-16,-9-30-1 15,10-6 0-15</inkml:trace>
  <inkml:trace contextRef="#ctx0" brushRef="#br2" timeOffset="147275.4237">10764 8051 96 0,'-32'-16'38'0,"15"16"-1"16,-4 2 0-16,11 12-38 16,10 2-1-16,9-5-10 15,19 7-25-15,-4-4 1 0,13 6-2 16,-3-11 1-16</inkml:trace>
  <inkml:trace contextRef="#ctx0" brushRef="#br2" timeOffset="147644.4448">11090 8365 87 0,'-3'32'38'0,"-11"-4"1"16,5 8 0-16,-10-8-32 16,5 8-2-16,-2-7-1 15,2 3-1-15,5-6-1 16,3-6 0-16,3-6-1 0,3-14 1 15,12 4-1 1,4-18-1-16,6-13 1 0,6-6 0 16,1-10 0-16,4-4-1 15,0-4 1-15,-1 3-1 16,-2 4 1-16,-8 8-1 15,-6 10 1-15,-2 8-1 16,-14 18 0-16,15 5 0 16,-14 15 0-16,-3 11 0 15,-2 6-2-15,2 7 1 16,3 3-2-16,1-1-2 15,10-1-2-15,3-19-9 16,26 9-12-16,-4-26-11 16,19-2 0-16,0-20 0 15,12-3 2-15</inkml:trace>
  <inkml:trace contextRef="#ctx0" brushRef="#br2" timeOffset="148034.4671">11872 8280 98 0,'-26'3'39'0,"-16"1"1"16,5 14-1-16,-15 6-35 15,10 4-1-15,4 2 0 16,8 4-1-16,5-1 0 16,13-2-1-16,10-6 1 15,10-5-2-15,9-10 1 16,7-7 0-16,6-10 0 15,4-10-1-15,0-4 1 16,-1-7-1-16,-4-3 0 0,-2 0 0 16,-4 3 0-16,-7 5 0 15,-2 6 0-15,-14 17-1 16,10-5 1-16,-9 21-1 15,-4 13 1-15,-3 12 0 16,-3 11 0-16,-2 9 0 16,-2 7 1-16,-4 5 0 15,-4-1 0-15,-3-4 0 16,-4-4-1-16,-5-7-1 15,-2-7-4-15,-17-17-11 16,15 6-13-16,-25-21-12 16,6 2 0-16,-8-15-1 15,1 0 0-15</inkml:trace>
  <inkml:trace contextRef="#ctx0" brushRef="#br2" timeOffset="148813.5117">9311 8660 29 0,'3'-16'30'0,"0"3"1"16,-2 2-1-16,-1 11-18 0,0-28 5 16,6 13-13-16,-6-2-2 15,2 1 1-15,-1 1 0 16,-1 15 0-16,1-21 3 15,-1 21-1-15,0 0 1 16,0 0 0-16,0 0-1 16,0 0 0-16,-19 15-2 15,11 0 0-15,-5 2-1 16,0 4 0-16,-6 2-1 15,3 5 0-15,-2 2 1 16,4 0-1-16,0 0 0 16,2-4 0-16,7-2 0 15,1-4 0-15,4-5 0 0,0-15 0 16,0 0 0-16,14 1 0 15,-5-18 0-15,1-5 1 16,-5-8-1-16,5-6 0 16,-3-2 0-16,-1-1 0 15,-1 0 0-15,-3 6-1 16,1 8 0-16,-4 9-1 15,1 16-1-15,0 0-4 16,-4 25-13-16,-6-7-15 16,17 14-5-16,-6-6-1 15,10 7 0-15</inkml:trace>
  <inkml:trace contextRef="#ctx0" brushRef="#br2" timeOffset="149889.5732">12673 7924 73 0,'-2'-11'37'0,"-4"-2"-2"15,6 13 3-15,-14-15-32 16,14 15-1-16,0 0-1 15,-3 29-1-15,0 1 0 16,2 13-1-16,-2 10-1 16,1 8 0-16,-1 9-1 15,-2 6-1-15,0 3 0 16,0-5-1-16,6-5-3 15,-4-15-3-15,17-1-29 16,-13-20 0-16,13-7 0 0,-14-26-1 16</inkml:trace>
  <inkml:trace contextRef="#ctx0" brushRef="#br2" timeOffset="150085.5844">12516 8449 93 0,'-14'4'38'16,"-1"-8"-1"-16,15 4 2 15,12-5-36-15,10-8-1 16,10-9-2-16,11-7-2 16,14-1-3-16,3-23-19 15,19 6-14-15,-6-9 1 16,8 8-2-16,-13-8 1 0</inkml:trace>
  <inkml:trace contextRef="#ctx0" brushRef="#br2" timeOffset="150497.608">13248 7695 90 0,'-22'10'38'16,"7"15"0"-16,-10-5 0 15,5 16-34-15,0 1-1 16,8 10 1-16,-2 7-2 15,2 10 1-15,1 3-1 16,1 4-1-16,5 1 0 16,0 0-1-16,1-5 1 15,4-4-2-15,2-15 2 0,2-9-1 16,4-15 0-16,4-11 1 15,4-18-1-15,5-10 0 16,0-9 1-16,2-9 0 16,0-4-1-16,3 0 0 15,-7 1 1-15,5 5-1 16,-11 9 1-16,4 11-1 15,-6 11 0-15,-4 12 1 16,-2 10-2-16,-3 13 1 16,-1 6-1-16,0 4-2 15,8 3-2-15,-2-7-2 16,17 6-15-16,-8-22-17 15,21-2-1-15,-3-21 0 16,13-4 0-16</inkml:trace>
  <inkml:trace contextRef="#ctx0" brushRef="#br2" timeOffset="150865.629">13661 8291 85 0,'-13'21'39'0,"0"-7"-1"15,18 4 1-15,-5-18-34 16,27 16-1-16,7-18 0 16,9-6-1-16,6-6-1 15,2-3-1-15,-1-5 0 16,-6-3 0-16,-8 1-1 15,-11-1 0-15,-13 3 0 0,-11 4 0 16,-15 4-1-16,-9 7 1 16,-13 7 0-16,-8 10 0 15,-8 10 1-15,-2 13 0 16,3 10 0-16,7 10 0 15,10 1 1-15,14 1-1 16,19-9 0-16,18-7-1 16,25-15-3-16,13-23-9 15,27 3-18-15,-5-27-10 16,15-2 0-16,-9-12-2 15</inkml:trace>
  <inkml:trace contextRef="#ctx0" brushRef="#br2" timeOffset="151632.6729">9159 9217 80 0,'-1'-19'37'16,"1"19"-1"-16,-5-24 1 15,5 24-30-15,0 0-1 16,-5 14-1-16,-2 13-1 15,4 18-1-15,-5 17 1 16,2 15-1-16,-4 20-1 0,-2 16 0 16,-7 13 0-16,1 1-1 15,-5 0-2-15,2-5 2 16,0-9-3-16,3-16 0 15,5-15-3-15,0-27-3 16,18-8-20-16,-5-33-9 16,12-14-1-16,-3-23-1 15,7-8 3-15</inkml:trace>
  <inkml:trace contextRef="#ctx0" brushRef="#br2" timeOffset="151857.6858">8814 9865 111 0,'-22'8'40'0,"-4"-1"1"15,17 14-1-15,0-6-35 16,15 0-1-16,10-7-1 16,11-3-1-16,13-9 0 15,10-4-1-15,15-9-1 16,10-9-1-16,10-4-2 15,-1-4-2-15,12 4-4 16,-13-13-18-16,5 19-15 16,-18-4 2-16,-9 17-2 15,-20-1 2-15</inkml:trace>
  <inkml:trace contextRef="#ctx0" brushRef="#br2" timeOffset="152253.7084">9387 10049 109 0,'4'20'38'16,"-4"-20"2"-16,24 20-10 16,-3-26-26-16,13-2 1 15,3-10-1-15,4-3-1 16,-1-6-1-16,2-3 0 15,-8-1-1-15,-5-1 0 16,-7 1 0-16,-10 2-1 16,-11 5 1-16,-9 5-1 15,-10 4 0-15,-8 7 1 16,-7 9-1-16,-4 10 0 15,-4 7 0-15,-2 9 1 16,2 10-1-16,4 4 1 0,6 6-1 16,8 4 1-16,8-1 0 15,11-4 0-15,11-2-1 16,12-10-1-16,14-7-1 15,8-9 0-15,11-10-3 16,5-16-5-16,16 5-16 16,-13-23-13-16,9 2-1 15,-10-12 0-15,-1 2 1 16</inkml:trace>
  <inkml:trace contextRef="#ctx0" brushRef="#br2" timeOffset="152826.7412">10034 9893 104 0,'-20'14'39'0,"5"17"1"15,-9-6-1-15,10 11-34 16,-7-1-1-16,6 6 0 16,0 3-2-16,3 0 1 15,3-4-3-15,1-4 2 16,6-6-3-16,0-6 2 15,4-8-2-15,-2-16 2 16,11 1-1-16,1-15 0 16,2-10 1-16,3-7-1 15,-1-8 2-15,3-4-2 16,-1-4 1-16,0-4-1 15,-1 7 0-15,-3 4 0 16,-1 7 0-16,-2 5 0 0,-1 11 0 16,-10 17 0-16,15-11 1 15,-15 11-1-15,10 24 0 16,-5-3 0-16,-1 3 0 15,3 1 0-15,0-3 0 16,5 1 0-16,3-12 0 16,5-5 1-16,4-12-1 15,6-5 0-15,4-14 0 16,1-7 0-16,3-5 1 15,-5-4-1-15,0 1 0 16,-4 1 1-16,-5 8-1 16,-7 3 0-16,-5 15 1 15,-12 13-1-15,0 0 1 16,8 30-1-16,-13 8 1 15,1 9-1-15,-1 8 0 0,-3 8 0 16,3-1 0-16,-1 0-3 16,9-5-2-16,-3-17-8 15,17 4-10-15,-11-32-10 16,17 1-8-16,-4-19 0 15,13-4-2-15</inkml:trace>
  <inkml:trace contextRef="#ctx0" brushRef="#br2" timeOffset="153818.798">10891 9886 76 0,'0'0'35'15,"0"0"0"-15,0 0 1 16,-17 18-29-16,9 5-1 15,-8 5 0-15,6 14-1 16,-7 4-1-16,2 9 0 16,-2 3-1-16,5 5 0 15,-3-5-1-15,5-3 0 0,2-10-1 16,1-6 1-16,1-10-2 15,5-11 2-15,1-18-1 16,0 0 0-16,0 0-1 16,1-20 1-16,2-5 1 15,0-10-3-15,-2-7 2 16,3-5-1-16,-1-6 2 15,3-2-2-15,0-2 1 16,3 3-1-16,4 3 0 16,2 7 1-16,5 8-1 15,2 6 1-15,3 10-1 16,1 8 0-16,0 10 0 15,0 4 0-15,-2 4 0 16,2 8 0-16,-4 5 0 0,-4 4 0 16,-2 4-1-16,-4 2 1 15,-4 5 0-15,-3 0 0 16,-5 1 0-16,-6-1 0 15,-3-3 0-15,-4-2-1 16,-2-7 1-16,-5-3-1 16,2-6 1-16,-6-3-2 15,5-5 2-15,-4-2 0 16,3-2-1-16,0 1 1 15,2 4-1-15,-1 3 2 16,1 11-2-16,-4 8 3 16,0 15-3-16,-4 9 1 15,-2 16-1-15,-2 5 2 16,1 6-1-16,0 2 0 15,5-4-1-15,5-10-3 0,12-9-3 16,-1-29-13-16,32-3-8 16,-7-29-10-16,21-13-1 15,0-21-2-15,11-10 1 16</inkml:trace>
  <inkml:trace contextRef="#ctx0" brushRef="#br2" timeOffset="154959.8632">11169 10090 95 0,'0'0'37'15,"0"0"2"-15,19 6-3 16,-6-15-32-16,12 1-1 16,3-7 0-16,9 1 0 15,2-6-1-15,3 0 0 16,-3 0-1-16,-1-1 0 15,-5-1 0-15,-4 0 0 16,-10 1 0-16,-7 1 0 16,-8 0 0-16,-9 5 0 15,-8 1-1-15,-5 5 1 16,-7 8-1-16,-5 7 0 15,-5 10 1-15,-2 9 0 16,0 11-1-16,1 2 1 0,6 5 0 16,9 3 1-16,9-4-2 15,13-6 1-15,13-8 0 16,12-10-2-16,15-11 1 15,10-10-1-15,10-8-2 16,1-12 0-16,5 1-1 16,-6-8-1-16,2 3 0 15,-13-2-1-15,-6 6 1 16,-12 1 1-16,-8 9 2 15,-9 5 0-15,-15 8 3 16,0 0 1-16,-1 24 1 16,-7 3 0-16,-7 2 1 15,2 6-1-15,-2 1 0 0,6 5-1 16,-3-7 0-16,9-3 0 15,1-8-1-15,5-7-2 16,-3-16 2-16,14 2 0 16,-4-15 0-16,4-9 0 15,0-9 0-15,-2-5-1 16,1-7 0-16,-2-1 1 15,2 1 0-15,-1 1-2 16,-3 4 2-16,-1 6-2 16,1 5 2-16,2 9-2 15,0 8 2-15,3 6-2 16,5 5 1-16,3 4 1 15,3 5-1-15,4 3-1 16,3-3 1-16,6 2 0 16,-3-2 0-16,1-2-1 0,-7-1 1 15,-2 0 0-15,-5-4 0 16,-9-3 0-16,-13 0 0 15,0 0 0-15,0 0 0 16,-14-12 0-16,-5 11 1 16,-4 2-1-16,-4 5 1 15,0 9 0-15,-6 3 0 16,3 11 0-16,-1 4 1 15,5 7-1-15,7-1 0 16,5 1-1-16,9-4 1 16,10-6 0-16,12-12-1 15,11-11 1-15,8-10-1 16,8-13 0-16,3-11 1 15,2-9-1-15,-1-9 1 0,-4-2-1 16,-6 2 0-16,-10 0 0 16,-8 7 1-16,-7 6-1 15,-6 11 0-15,-6 8 1 16,-1 13-1-16,-10 19 0 15,1 9 0-15,-1 10 1 16,3 5-1-16,0 8 0 16,5 2-1-16,6-5-1 15,6-6-1-15,9-19-4 16,12-4-4-16,0-33-7 15,26 1-10-15,-10-31-8 16,16-3-3-16,-5-23-1 16,8-4 2-16</inkml:trace>
  <inkml:trace contextRef="#ctx0" brushRef="#br2" timeOffset="155139.8735">12937 9428 98 0,'-41'57'40'15,"4"25"1"-15,-7-2-3 16,8 11-33-16,8-2-1 15,10-2-2-15,9-6-2 16,5-11-3-16,13 0-15 16,-9-28-21-16,14-6 0 15,-6-21-2-15,5-8 1 16</inkml:trace>
  <inkml:trace contextRef="#ctx0" brushRef="#br2" timeOffset="156011.9234">12655 9888 107 0,'-16'1'41'0,"21"10"0"16,-5-11 0-16,25-8-37 16,-1 4-1-16,11 0 0 15,6-2-1-15,4-2 0 16,2-3-1-16,2 2 0 15,-7 1-1-15,-5 2 1 16,-5 3 0-16,-7 3-1 16,-6 2 1-16,-7 6 0 15,-9 6-1-15,-5 7 1 0,-3 3 0 16,-5 7-1-1,-4 6 1-15,-3 3 1 0,1 1-2 16,2-2 0-16,2-2 0 16,7-2 0-16,5-11 0 15,10-8 0-15,7-10 0 16,7-10 0-16,8-8 0 15,5-9 0-15,0-8 0 16,3-7 0-16,-3-1 0 16,-2-2 0-16,-7 2 0 15,-5 6 0-15,-8 5 0 16,-4 5 0-16,-11 21 0 15,0 0 0-15,0 0 0 16,-14 22 0-16,3 4 0 16,3 4 0-16,-3 7 0 0,4 1 0 15,2-2-3-15,6-5-1 16,8-2-2-16,0-14-1 15,13 0-6-15,-5-20-1 16,21 8-7-16,-15-27-14 16,17 8-4-16,-12-15 0 15,6 8 8-15,-6-2 32 16,-9-1 5-16,3 14 4 15,-20-8 8-15,11 22 15 16,-13-2 4-16,-7 17 3 16,-4-1-7-16,4 10-28 15,-2 5-1-15,2 7-3 16,0 2 1-16,4 2 0 15,3-4-1-15,4 0 0 0,3-5-1 16,3-5 1-16,-1-7-2 16,1-10 2-16,4-10-1 15,-1-9 1-15,-3-8 0 16,-4-10 0-16,-2-8 1 15,-3-9-2-15,0-8 2 16,0-4-1-16,-1-4 1 16,2 4-1-16,3 0 0 15,0 7-1-15,5 5 1 16,3 11-2-16,4 8 0 15,-1 7-1-15,8 9-1 16,-1-2-3-16,11 13-6 16,-7-17-3-16,17 17-11 15,-11-15-15-15,7 6 0 0,-7-7 1 16,-1 7 1-16</inkml:trace>
  <inkml:trace contextRef="#ctx0" brushRef="#br2" timeOffset="156349.9427">13948 9945 98 0,'-8'32'39'15,"-4"-14"2"-15,17 4-2 16,-5-22-32-16,24 8-3 16,3-11-1-16,8-4 0 15,3-9-2-15,6-5 0 16,-1-6 0-16,0-5-1 15,-10-1 0-15,-6-2-1 16,-16 2 1-16,-8 5 1 0,-15 5-1 16,-10 7 1-16,-8 11 1 15,-8 16-1-15,-4 10 1 16,2 15 0-16,0 9 0 16,10 11 1-16,8 1-1 15,13 0 1-15,11-3-3 16,11-10 0-16,16-9-2 15,9-23-5-15,20-1-9 16,-9-37-10-16,26 7-10 16,-9-25-7-16,6-8-2 15,-7-14 2-15</inkml:trace>
  <inkml:trace contextRef="#ctx0" brushRef="#br0" timeOffset="161655.2462">16037 1339 71 0,'16'-14'37'0,"-16"14"-2"16,20 1 2-16,-20 16-28 15,-11 11-4-15,7 14 3 16,-17 7-4-16,2 15-1 16,-6 12-1-16,-3 10-1 15,-7 11 1-15,-2 11-2 16,-1 3 0-16,-2 2-1 15,2-2 1-15,5-17-3 16,7-8-5-16,-1-25-29 16,24-15 1-16,-1-28 0 15,18-11-2-15</inkml:trace>
  <inkml:trace contextRef="#ctx0" brushRef="#br0" timeOffset="161887.2594">15905 2071 91 0,'-9'-11'37'16,"9"21"1"-16,0-10-1 16,13 6-32-16,3-9-3 15,17-2-1-15,10-9 1 16,8-2-1-16,8-9-1 15,9-9-2-15,5 2-1 16,-3-13-6-16,7 5-27 16,-14-6 0-16,2 4-1 15,-14-2 0-15</inkml:trace>
  <inkml:trace contextRef="#ctx0" brushRef="#br0" timeOffset="162117.2726">16653 1400 99 0,'-28'14'37'0,"8"16"2"15,-13 9-2-15,9 9-33 16,-9 22-1-16,4 13 0 16,-6 10 0-16,1 12-2 15,-3 1 1-15,2 6-2 16,0-6 0-16,5-7-1 15,8-14-2-15,8-18-4 16,23-9-16-16,3-36-16 0,19-8 1 16,4-30-2-16,15-5 1 15</inkml:trace>
  <inkml:trace contextRef="#ctx0" brushRef="#br0" timeOffset="162525.2959">16637 2188 92 0,'-19'16'38'16,"13"6"-1"-16,-1-12 1 16,12 0-35-16,21-7-1 15,14-5 1-15,12-10-1 16,14-5 0-16,10-12 0 0,3-7 0 15,3-6-1 1,-4-1 0-16,-10-1 0 0,-12-1 0 16,-17 3-1-16,-17 4 2 15,-18 9-1-15,-17 6-1 16,-13 10 1-16,-14 7 0 15,-7 9 0-15,-9 13 0 16,-3 10 0-16,0 13 0 16,-1 7 0-16,7 6-1 15,5 2 0-15,12 4-1 16,14-4 1-16,12-1-1 15,17-10-1-15,16-10-1 16,24-9-2-16,9-13-4 16,25 4-17-16,-1-24-12 15,16 0-1-15,-4-16-2 0,6 3 2 16</inkml:trace>
  <inkml:trace contextRef="#ctx0" brushRef="#br0" timeOffset="162924.3188">17680 1914 94 0,'-44'7'37'0,"-15"5"3"16,5 19-2-16,-9 0-34 16,7 13 0-16,-2 1 0 15,10 3-2-15,9 1 0 16,11-1 0-16,16-8-1 15,16-8-1-15,16-15 1 16,18-11-1-16,12-13 0 0,12-12 1 16,4-14-1-16,1-9 2 15,2-3-2-15,-6-7 2 16,-9 4-2-16,-14 2 2 15,-11 5-2-15,-10 9 2 16,-11 11-2-16,-8 11 0 16,0 10 0-16,-22 24 0 15,6 6-1-15,-4 14 0 16,3 5 1-16,1 6-2 15,8-3 0-15,5-2-2 16,17-9 0-16,9-18-2 16,20-13-3-16,4-28-7 15,29-3-19-15,-7-30-3 16,19-4-1-16,-9-23 2 0</inkml:trace>
  <inkml:trace contextRef="#ctx0" brushRef="#br0" timeOffset="163111.3295">18484 1387 106 0,'-19'8'38'15,"-13"28"2"-15,-1 32-6 16,-8 24-32-16,2 13-1 16,3 9-2-16,4-1 1 15,4-2-2-15,8-6-1 16,3-16-7-16,19 2-18 15,-7-31-11-15,13-13 1 16,-3-27-2-16,8-11 1 16</inkml:trace>
  <inkml:trace contextRef="#ctx0" brushRef="#br0" timeOffset="163283.3393">18144 1938 104 0,'-18'-36'42'0,"17"21"0"15,-3-3-1-15,19 8-38 16,8 1-1-16,14 1-3 15,15 0-1-15,14-7-5 16,29 2-25-16,4-7-9 16,22 6 1-16,0-5-2 15</inkml:trace>
  <inkml:trace contextRef="#ctx0" brushRef="#br0" timeOffset="163742.3655">19698 1605 88 0,'-16'-10'38'0,"16"10"0"15,-18 0-1-15,18 0-31 16,-18 26 0-16,11 3-3 15,-4 7 0-15,-4 12-2 16,-3 8 0-16,-1 13-1 16,-3 4 1-16,-2 3-2 15,4-3 1-15,1-6-2 16,9-9-2-16,1-15-2 15,22-4-7-15,-13-39-24 16,34 11-1-16,-10-29-1 0,13-4 1 16</inkml:trace>
  <inkml:trace contextRef="#ctx0" brushRef="#br0" timeOffset="163937.3767">19586 1641 101 0,'-1'-16'39'16,"19"10"2"-16,7-6-2 15,16-1-37-15,12-5-1 16,9 2 1-16,8-1 0 16,-4 0-3-16,1 5-6 15,-20-3-26-15,4 14-6 16,-23 3-1-16,-7 12 0 0</inkml:trace>
  <inkml:trace contextRef="#ctx0" brushRef="#br0" timeOffset="164148.3888">19614 1934 90 0,'-33'29'37'16,"6"-11"2"-16,25 1 0 16,2-19-29-16,37 10-8 15,11-15 0-15,10-3-1 16,9-3 1-16,6-3-1 15,1-1-1-15,-2-1-3 16,-6 5-5-16,-23-4-27 16,-1 14-4-16,-23-2 1 15,-9 11-3-15</inkml:trace>
  <inkml:trace contextRef="#ctx0" brushRef="#br0" timeOffset="164350.4003">19656 2206 93 0,'-42'16'39'16,"22"1"0"-16,4-12-2 15,16-5-35-15,35 2 0 16,5-7 0-16,12-2-1 16,12-6 1-16,9-2-2 15,3-3-1-15,8-4-1 16,-7-7-3-16,10 6-26 0,-16-11-5 15,2 10-2-15,-16-9 0 16</inkml:trace>
  <inkml:trace contextRef="#ctx0" brushRef="#br0" timeOffset="164731.4221">20537 1892 98 0,'-9'14'38'16,"-13"-2"2"-16,6 13-2 16,-10 2-34-16,1 6-2 15,-4 6 1-15,0 6-1 16,0 1 0-16,1 0-1 15,4-4 1-15,6-2-2 16,7-12 1-16,9-7 1 16,2-21-1-16,26-3 0 15,4-18 1-15,9-12-1 0,5-9 1 16,6-10 0-16,0-5 0 15,0-4-1-15,-4 7 0 16,-8 4 0-16,-5 10-1 16,-9 9 1-16,-9 16-1 15,-2 12 0-15,-7 16 0 16,-6 13 0-16,-6 14 1 15,-3 7-2-15,-2 9 0 16,0 4-1-16,4-3-1 16,0-1-2-16,11-5-2 15,2-19-9-15,27 4-9 16,-11-26-15-16,19-5 1 15,-2-18-2-15,12-5 1 16</inkml:trace>
  <inkml:trace contextRef="#ctx0" brushRef="#br0" timeOffset="165868.4872">20978 2039 106 0,'-19'29'38'15,"-1"-7"3"-15,17 4-3 16,7-9-35-16,14-3-1 15,9-7 1-15,14-9-2 16,10-10 1-16,6-7 1 16,-1-3-2-16,2-8 1 15,-6-3-1-15,-4 0 0 16,-12 0-1-16,-12-2 0 0,-15 10 0 15,-12 2-1-15,-12 6 0 16,-12 10-1-16,-12 10 2 16,-9 9-1-16,-8 9 1 15,-5 14 0-15,5 5 0 16,4 5-1-16,7 0 2 15,17 0-1-15,15-6 0 16,20-4 0-16,18-10 0 16,20-12-1-16,16-10 1 15,8-9 0-15,12-6-1 16,4-10 0-16,-1-2 0 15,-8-5 0-15,-14 4 0 16,-10 3 1-16,-13 6-1 16,-15 9 0-16,-24 7 1 15,5 17 0-15,-19 7 0 0,-7 12-1 16,-8 4 1-16,0 11 0 15,-2 2 0-15,6 0 0 16,2-7 0-16,8-3 1 16,3-11 0-16,10-9-1 15,2-23 1-15,22-9 0 16,-2-15 0-16,2-14 0 15,2-8 0-15,4-10-1 16,-1-6 0-16,0-4 1 16,-1 7 0-16,-4 5-1 15,-4 10 0-15,-1 6 1 16,-5 11-1-16,2 9 1 15,0 14-1-15,0 6 0 16,2 6 0-16,7 4 0 0,11 2 0 16,7-2 0-16,10-3 0 15,7 2 1-15,5-5-1 16,1-4 0-16,-2-2 0 15,-6-1 0-15,-11-3 1 16,-9 1-1-16,-14-3 1 16,-22 6-1-16,5-10 0 15,-19 5 1-15,-12 0 0 16,-4 3-1-16,-6 3 0 15,-2 6 1-15,-4 6 0 16,2 9 0-16,-1 6 0 16,7 6-1-16,5 3 0 15,7 6 0-15,10-5 1 16,10 1-2-16,11-8 2 0,10-10-2 15,10-12 1-15,8-10 1 16,7-11 0-16,0-12-1 16,3-9 1-16,-4-8 0 15,-4-1-1-15,-4-3 1 16,-6 7-1-16,-7 3-1 15,-7 11 0-15,-6 11 1 16,-9 13-1-16,-3 20 0 16,-6 14 0-16,-6 18-1 15,-3 16 1-15,-4 15 0 16,-2 12 1-16,-3 9 1 15,-3 2-1-15,0-6 0 16,-4-4 0-16,-4-10 2 0,-3-14-2 16,-1-16 2-16,-5-15-3 15,0-17 1-15,3-11-1 16,-1-18-1-16,9-9-3 15,-5-29-9-15,24 5-4 16,-11-31-8-16,32 14-10 16,-4-21-6-16,17 5 0 15,10-6 1-15</inkml:trace>
  <inkml:trace contextRef="#ctx0" brushRef="#br0" timeOffset="166385.5167">22766 1948 106 0,'-20'24'40'16,"-5"-1"1"-16,10 10-3 15,-9-4-34-15,17 6 0 16,2-4-1-16,8-2-1 16,9-7 0-16,6-8-1 15,7-9 0-15,5-7 1 16,3-12-1-16,0-2 0 15,-1-11 0-15,-1-5 1 16,1-1-1-16,-6-4 0 16,-2 6-1-16,-5 1 1 15,-4 12-1-15,0 2-1 0,-5 16 1 16,-6 14 0-16,-5 14 0 15,-5 13-1-15,-6 16 1 16,-7 18-1-16,-8 14 1 16,-4 12 1-16,-9 10-1 15,-3-1 1-15,-8 2-2 16,0-1 2-16,1-10-1 15,-6-14 1-15,2-14-1 16,-2-13-1-16,4-20 0 16,-2-15 0-16,3-10-2 15,0-19-2-15,8-3-9 16,-10-29-5-16,21 8-10 15,-12-27-12-15,14 1-1 16,-3-14-2-16,5 4 3 0</inkml:trace>
  <inkml:trace contextRef="#ctx0" brushRef="#br0" timeOffset="167085.5568">16589 2937 87 0,'-17'-56'34'0,"-6"14"0"15,-19-1 2-15,-6 19-30 16,-9 10-1-16,-6 28 1 16,-8 12-2-16,0 24 2 15,-5 17 0-15,7 25-1 16,4 12 0-16,7 17-4 15,10 7 1-15,11 8-1 0,10 4 0 16,13-2-1-16,9-4-1 16,6-15-2-16,10-10-1 15,1-21-2-15,8-11-3 16,-12-34-10-16,15-8-19 15,-23-35 0-15,18 0-1 16,-24-26 2-16</inkml:trace>
  <inkml:trace contextRef="#ctx0" brushRef="#br0" timeOffset="168451.6349">15563 3749 113 0,'0'0'39'0,"0"0"2"0,14 2-2 16,10-4-37-16,22-6-1 15,17-6 1-15,17-6-1 16,10-6-1-16,9-1 1 16,2-3-1-16,3 2 1 15,-6 3-2-15,-11 5 1 16,-10 3 0-16,-13 10 0 15,-18 10 1-15,-12 9-1 16,-14 14 2-16,-11 8-2 16,-16 13 1-16,-9 10-1 15,-6 9 1-15,-7 5-1 16,-1 2-1-16,-1-6 1 15,1-5 0-15,4-11-1 16,9-10 1-16,4-14 0 0,8-15 0 16,5-12 0-16,13-28 1 15,3-9-1-15,6-13 1 16,5-11 0-16,3-8 0 15,5-7-1-15,1-2 0 16,1 3 0-16,-2 10 0 16,-3 10 0-16,-8 10-1 15,0 15 1-15,-6 9-1 16,1 13 2-16,-4 9-1 15,1 8 0-15,5 3 0 16,2 6 0-16,7 0 1 16,7 1-1-16,5-2 0 15,3 1 0-15,5-6 0 16,-2 0 0-16,0-3 0 15,-5-3 0-15,-6-3-1 0,-10 1 1 16,-9-1 0-16,-18-3 0 16,0 11 0-16,-18-2 0 15,-10 4 1-15,-9 6-1 16,-6 5 0-16,-6 8 1 15,-2 9-1-15,-1 6 1 16,5 3-1-16,6 3 0 16,9 0 0-16,13-2 0 15,14-7 0-15,16-9 0 16,15-13 0-16,16-14-1 15,11-17 1-15,8-13 0 16,7-16 0-16,2-8-1 16,-6-10 1-16,-3-7-1 15,-13-1 1-15,-12 0-1 0,-16 2 0 16,-11 7 1-16,-12 7-2 15,-11 10 2-15,-7 11 0 16,-8 8 0-16,0 12 0 16,-1 11 0-16,8 8 1 15,7 6-1-15,8 4 2 16,12-2-2-16,13 1 0 15,13-5 0-15,16-5 0 16,8-6 0-16,7-5 0 16,1-3 0-16,1-4 0 15,0-6 0-15,-10 2 1 16,-9 2-1-16,-11-2 1 15,-10 7-1-15,-12 6 1 0,-9 11-1 16,-10 7 0-16,-10 14 1 16,-8 8-1-16,-5 9 0 15,-3 6 0-15,-1 1 0 16,7 0 1-16,2-6-1 15,10-13 0-15,8-10 0 16,14-19 0-16,11-14 0 16,7-19 0-16,10-10 0 15,3-10 0-15,4-9 1 16,-2-2-1-16,-1-4 0 15,-5 5 0-15,-5 8 1 16,-7 7-1-16,-8 9 1 16,-5 9-1-16,-9 20 1 15,0 0-1-15,0 0 0 0,-4 15 0 16,0 5 0-16,3 0 0 15,7 0-1-15,8-5 1 16,9-3 0-16,12-10 0 16,10-6 1-16,9-8-1 15,3-6 0-15,1-5 0 16,-1-2 0-16,-4 2 0 15,-8 3 0-15,-11 3 0 16,-10 14 2-16,-13 10-2 16,-8 17 0-16,-12 19 0 15,-5 13 0-15,-8 17 0 16,0 8 0-16,-2 7-2 15,-2 1-3-15,13 3-8 16,-6-19-4-16,19 1-2 0,-13-35-4 16,25 7-11-16,-14-26-9 15,15-5 0-15,-1-11 2 16</inkml:trace>
  <inkml:trace contextRef="#ctx0" brushRef="#br2" timeOffset="182558.4418">14153 6000 72 0,'0'0'34'0,"5"-17"0"15,-5 17-9-15,0 0-8 16,0 0-10-16,-14-6-2 16,14 6-1-16,-11 14 0 15,6 1-2-15,-4 5 0 16,1 10 0-16,-6 6 0 15,3 8-1-15,-4 4 1 16,0 4 0-16,-3-1-1 16,2 0 0-16,2-12 1 15,4-6-1-15,2-10 0 16,7-11 0-16,1-12 1 15,12-15-1-15,5-13 1 16,3-12-1-16,7-9 1 16,1-7-1-16,1-5 1 15,3-3-1-15,0 3-2 0,-5 8 2 16,-1 8-2-16,-3 12 2 15,-4 10-2-15,-1 10 1 16,-2 13 1-16,3 12 0 16,-5 11 1-16,1 12-2 15,-3 9 2-15,-1 12-1 16,-4 2 1-16,-1 4-2 15,-3-2-2-15,1-9-3 16,11 4-21-16,-11-28-13 16,14-8-1-16,-3-23-1 15,13-14-2-15</inkml:trace>
  <inkml:trace contextRef="#ctx0" brushRef="#br0" timeOffset="186772.6828">19448 3335 82 0,'0'0'38'15,"-4"-19"-2"-15,4 19 1 16,-14 4-35-16,9 7 1 16,0 3 0-16,4 9 0 15,-5 7 0-15,3 12-1 16,-3 9 0-16,0 7-1 15,-2 6 0-15,-1 4 0 16,1 0 0-16,0 0-1 0,1-6 0 16,-1-9 1-16,3-5-1 15,2-16 0-15,0-9 0 16,7-13 0-16,-4-10 1 15,10-22-1-15,-4-8 0 16,3-10 0-16,0-10 2 16,0-10-2-16,-1-9 0 15,0-6 1-15,0-5 0 16,0-2 0-16,0 1 0 15,4 4 0-15,2 3 0 16,5 9 0-16,4 8 0 16,8 8-1-16,6 11 1 15,0 12-1-15,4 8 0 16,0 8 0-16,-3 11 0 15,-5 8-1-15,-8 12 1 0,-9 9-1 16,-12 13 1-16,-13 8 0 16,-13 5-1-16,-7 5 0 15,-11 1 1-15,-3 0 0 16,0-6 1-16,3-11-2 15,8-6 2-15,10-9-1 16,15-7 0-16,14-11 0 16,15-6 0-16,13-6 0 15,11-4-1-15,3-2 1 16,4 1 0-16,-2 0 0 15,-9 5 1-15,-8 6-1 16,-15 9 0-16,-16 8 0 16,-17 10 0-16,-17 9 1 15,-13 6-1-15,-10 8 1 0,-9 0-1 16,-3 1 0-16,3-4-1 15,3-12-1-15,16-3-5 16,5-23-15-16,28 1-16 16,11-16-1-16,23-18 0 15,9-14-1-15</inkml:trace>
  <inkml:trace contextRef="#ctx0" brushRef="#br0" timeOffset="187193.7069">20128 3637 72 0,'-9'-3'39'0,"0"15"-2"16,-13-3 1-16,9 25-16 15,-9-6-18-15,2 8 1 16,0 6-2-16,3 6 0 15,0-1-1-15,7-1 0 16,8-5 0-16,8-7-1 16,8-11 0-16,8-12 0 15,9-14-1-15,10-12 1 16,4-11-1-16,5-9 0 15,-2-6 1-15,-3-5-1 16,-3 1 0-16,-7-1 0 16,-6 7 0-16,-7 7 1 15,-8 6-1-15,-8 10 0 16,-6 16 0-16,-11 6-1 15,1 13 1-15,-6 13-1 0,0 11 0 16,-3 7-1-16,5 5-2 16,0 0-2-16,16 3-5 15,-6-20-16-15,24 7-10 16,-1-20-1-16,17-5-1 15,-4-21 1-15</inkml:trace>
  <inkml:trace contextRef="#ctx0" brushRef="#br0" timeOffset="187554.7275">20742 3748 94 0,'-9'17'37'16,"-11"-1"2"-1,3 19-1-15,-8-1-33 0,6 8 0 16,-1-4-1-16,6 1-1 15,1-7-1-15,5-3-1 16,5-7 0-16,4-9 0 16,-1-13 0-16,24-11-1 15,-5-12 1-15,7-5-1 16,0-9 1-16,2-7 0 16,1-3 0-16,-1-1-1 15,-4 3 1-15,-1 6-1 16,-4 9 1-16,-7 7-1 15,0 15 0-15,-12 8 0 16,14 20-1-16,-11 4 0 16,-2 15-1-16,-1 6-1 0,6 12-3 15,-2-9-7-15,20 15-20 16,-9-20-7-16,21 2 2 15,1-22-3-15</inkml:trace>
  <inkml:trace contextRef="#ctx0" brushRef="#br0" timeOffset="187918.7484">21573 3642 109 0,'-49'5'40'16,"-2"18"0"-16,-18 1-1 15,-3 7-37-15,9 3 1 0,9 3-1 16,9-3 0-16,12-1-1 16,17-6-1-16,18-6 1 15,23-6-1-15,12-4 0 16,7-5 0-16,4-1 0 15,0 0 0-15,-4 0 0 16,-8 4-1-16,-11 4 1 16,-13 5-1-16,-13 4 0 15,-14 4 1-15,-11 1-1 16,-3 3 0-16,-3-4-1 15,3 0-3-15,-1-11-2 16,16 6-10-16,-5-26-18 16,19 5-3-16,20-20-1 15,12 3-1-15</inkml:trace>
  <inkml:trace contextRef="#ctx0" brushRef="#br0" timeOffset="188244.767">21638 3905 104 0,'0'0'39'15,"-2"12"2"-15,2-12-2 16,32-9-34-16,-1-4-2 16,12-4 1-16,4-6-1 15,7-5-1-15,-2-1-1 16,-1-4 0-16,-12 2 0 15,-8 3 0-15,-16 5-1 16,-17 8 1-16,-20 8-1 16,-12 14 1-16,-12 8 0 0,-9 14 0 15,-5 8 0-15,0 12 0 16,8 5 0-16,6 2 0 15,16-2-1-15,11-3 0 16,18-6-2-16,18-12-1 16,30-5-6-16,14-29-13 15,40 4-15-15,8-21-5 16,33-3 1-16,10-15-1 15</inkml:trace>
  <inkml:trace contextRef="#ctx0" brushRef="#br0" timeOffset="189091.8155">22364 3718 59 0,'0'0'35'0,"3"-11"0"16,-3 11-1-16,0 0-6 15,0 0-20-15,-15 13-1 16,6 7-1-16,-6 4-2 16,-1 9 1-16,-5 4-2 15,2 6 0-15,0 0-1 16,1-2 0-16,3-4 0 15,5-8 0-15,5-11 0 16,5-18 0-16,15 1 0 16,3-19 0-16,6-10-1 15,5-9 1-15,3-8-1 0,4-4 0 16,1-3 0-16,-1 1-1 15,-2 6 1-15,-2 9-1 16,-7 9 1-16,-5 8 0 16,0 12-1-16,-3 13 1 15,-3 11-1-15,-1 15 2 16,-4 5-4-16,2 12 2 15,0 8-1-15,-1 1-1 16,4 5-3-16,-7-11-6 16,17 12-17-16,-16-25-7 15,16 5-7-15,-11-18 0 16,8-3 0-16</inkml:trace>
  <inkml:trace contextRef="#ctx0" brushRef="#br0" timeOffset="189694.8499">15830 5202 83 0,'13'-16'39'15,"5"11"-2"-15,-18 5 2 16,17 12-32-16,-19 10-2 16,-1 12-1-16,-6 9-1 15,0 10 0-15,-5 6-3 16,-2 2 1-16,-1 3-3 15,1-8 0-15,10 3-14 16,-5-25-19-16,18-4-2 16,-7-30 0-16,36-5-2 15</inkml:trace>
  <inkml:trace contextRef="#ctx0" brushRef="#br0" timeOffset="189860.8594">16011 4804 104 0,'-43'3'38'15,"-2"7"-1"-15,9 14-3 16,11 6-41-16,4-8-28 16,35 7-2-16,9-11-1 15,23 9 0-15</inkml:trace>
  <inkml:trace contextRef="#ctx0" brushRef="#br0" timeOffset="190222.8801">16656 5097 95 0,'-23'21'36'0,"-15"-6"1"16,3 15 1-16,-11-2-31 16,7 8-3-16,4-3 0 15,3 3-2-15,9-3 0 16,11-2 0-16,8-5-1 15,13-7 0-15,12-9 0 16,9-4-1-16,7-6 1 16,5 0-1-16,-1-1 0 15,-2 3 1-15,-9 4-1 16,-9 9 0-16,-14 7 0 15,-13 8 1-15,-15 5-1 16,-11 7 0-16,-4 2 0 16,-8-2 2-16,5 0-4 0,-3-10 1 15,12 1-6-15,-2-20-16 16,23 7-14-16,-1-18 0 15,10-2-3-15,0 0-1 16</inkml:trace>
  <inkml:trace contextRef="#ctx0" brushRef="#br0" timeOffset="191811.971">16266 6275 61 0,'0'0'31'0,"5"-15"-3"16,-5 15-2-16,-2-12-14 15,2 12 0-15,0 0-3 16,0 0-1-16,-4 16-2 15,5 8-1-15,-6 6-2 0,4 15 0 16,-1 7-1-16,-2 14 2 16,1 4-3-16,-1 8 3 15,-1 2-2-15,-2 1 1 16,0-5-1-16,1-7 1 15,1-9-2-15,0-7 0 16,1-15 0-16,3-7 0 16,-1-15 0-16,2-16 0 15,0 0 0-15,0 0 0 16,8-30 0-16,-5-1 0 15,2-6 0-15,2-9-1 16,1-6 1-16,6-2-2 16,2 1 2-16,6 1-1 0,4 8 0 15,2 7 0 1,6 12 0-16,4 11 0 0,2 12 1 15,0 11-1-15,2 10-1 16,-2 8 1-16,0 8 0 16,-7 6 0-16,-7 7 0 15,-10 2 0-15,-12 2-1 16,-12 3 1-16,-12-1 0 15,-14-2 0-15,-6-6-1 16,-5-5 1-16,-6-11 0 16,3-7 0-16,4-13-1 15,3-15 0-15,14-11-1 16,6-17 0-16,13-6-1 15,7-14-2-15,14 4 0 0,3-12-2 16,17 19-8-16,-6-9-15 16,12 20-5-16,-3 3 0 15,7 16-1-15</inkml:trace>
  <inkml:trace contextRef="#ctx0" brushRef="#br0" timeOffset="192256.9965">17201 6736 104 0,'-42'-6'38'0,"7"13"2"0,-14 0-2 15,6 11-32-15,-1 6-1 16,5 17 0-16,4 0-2 16,7 9 0-16,9 2-1 15,10-2-1-15,11-5 0 16,14-4 0-16,13-14 0 15,11-10-1-15,8-14 0 16,6-11 1-16,4-12 0 16,-5-7-1-16,-1-11 0 15,-10-4 0-15,-11-3 1 16,-10-5-1-16,-13 4 0 15,-13-1 0-15,-10 6 0 16,-5 6-1-16,-9 7 1 16,-4 9-1-16,1 12 0 0,-2 7-1 15,10 10-1-15,2 4-3 16,14 10-3-16,0-13-15 15,24 9-15-15,5-10 0 16,18 0 0-16,5-12 0 16</inkml:trace>
  <inkml:trace contextRef="#ctx0" brushRef="#br0" timeOffset="192473.0088">17760 6661 114 0,'0'0'39'0,"-19"25"1"16,-7-5-1-16,5 8-34 15,-5 10-2-15,1 12-1 0,5 3 0 16,1 6-1-16,7 0-2 16,3-4 0-16,10-4-3 15,4-14-4-15,22-4-18 16,-11-25-13-16,16-10 0 15,-1-23-1-15,8-14 0 16</inkml:trace>
  <inkml:trace contextRef="#ctx0" brushRef="#br0" timeOffset="192633.018">17764 6136 109 0,'-28'-24'38'15,"9"17"0"-15,4 6-4 16,15 1-41-16,11 4-30 0,10-5 0 15,16 6-1-15,3-8-1 16</inkml:trace>
  <inkml:trace contextRef="#ctx0" brushRef="#br0" timeOffset="192878.032">18329 6151 87 0,'-20'40'39'0,"2"14"0"16,-8-2 1-16,10 21-19 15,-8-3-16-15,5 11 2 16,1 0-4-16,3 5 1 16,1 1-2-16,5-2 0 0,4-7-3 15,4-8 1-15,9-8-6 16,1-22-7-16,22-4-19 15,-6-27-8-15,15-10 0 16,-4-22 0-16</inkml:trace>
  <inkml:trace contextRef="#ctx0" brushRef="#br0" timeOffset="193069.0429">18622 6694 120 0,'-9'17'40'0,"-10"9"1"15,8 19-3-15,-17 1-33 16,9 8-2-16,1-2 0 0,4 1-1 15,5-5-3-15,8-11-1 16,9-3-3-16,-8-34-12 16,36 10-20-16,-17-26-5 15,14-11 2-15,-7-18-2 16</inkml:trace>
  <inkml:trace contextRef="#ctx0" brushRef="#br0" timeOffset="193529.0693">18768 6382 109 0,'-18'18'39'0,"11"11"2"16,-1-14-3-16,17 7-35 0,1-3 1 15,13 3 1-15,3-1-2 16,3 3 2-16,-4 0-3 15,3 5 2-15,-8 5-2 16,-4 5-2-16,-14 1 0 16,-5 9 0-16,-9 0 0 15,-5 0 0-15,0-4 0 16,-1-4 0-16,3-11 0 15,6-11 0-15,9-19 0 16,11-4 0-16,11-18 0 16,10-12 0-16,7-9 0 15,6-7 0-15,4-2 0 16,4-1 0-16,-4 8 0 15,-7 10 0-15,-8 8 0 0,-7 15 0 16,-11 13 0-16,-3 11 0 16,-12 13 0-16,-7 9 0 15,3 5-2-15,2 1-1 16,3 2-3-16,5-11-3 15,25 9-13-15,-7-30-7 16,27-1-11-16,-3-15 0 16,14-4 1-16,-7-15 1 15</inkml:trace>
  <inkml:trace contextRef="#ctx0" brushRef="#br0" timeOffset="193933.0924">19767 6546 117 0,'-41'-1'40'0,"1"17"3"16,-22 4-5-16,11 13-32 0,0 8-3 15,6 1 2-15,9 3-2 16,14-3-3-16,13-6 0 16,18-9 0-16,14-10 0 15,12-12 0-15,10-14 0 16,4-11 0-16,3-5 0 15,0-11 0-15,-5 2 0 16,-7-5 0-16,-6 5 0 16,-11 6 0-16,-8 10 0 15,-15 18 0-15,0 0 0 16,0 37 0-16,-12 10 0 15,-4 21 0-15,-2 21-2 16,-6 16 2-16,-3 10-1 0,-4 10 0 16,-4-2 1-16,-2-1 0 15,-3-12 0-15,-4-13 0 16,-1-20 1-16,2-17-1 15,0-20 0-15,5-18-1 16,4-16-1-16,1-23-4 16,13-6-13-16,-15-36-15 15,21-3-4-15,-6-25-4 16,8-5 0-16</inkml:trace>
  <inkml:trace contextRef="#ctx0" brushRef="#br0" timeOffset="194734.1382">20686 6655 94 0,'11'-22'38'0,"5"6"-3"16,-7-2 4-16,10 10-30 15,-19 8-3-15,14-5-1 16,-14 5-1-16,3 26 0 15,-11 0-1-15,-1 12 0 16,-4 0-1-16,-1 8 0 16,-1 0-1-16,1-2 0 15,5-4-1-15,9-7 1 16,6-7 0-16,8-11 0 15,8-9-1-15,7-12 1 16,3-7-1-16,6-9 1 0,2-8-1 16,-2-3 1-16,0-6-1 15,-4-1 0-15,-4 6 0 16,-3 0 0-16,-8 9 0 15,-4 7 0-15,-2 11 0 16,-13 7 0-16,8 19 0 16,-7 5 0-16,-1 11 0 15,-1 4 0-15,4 6 0 16,1-1 0-16,7-2 0 15,4-6 0-15,4-10 1 16,8-10-1-16,2-11 2 16,3-13-2-16,4-13 0 15,-3-10 0-15,-2-10 0 16,-6-7 0-16,-1-4 0 0,-8 0 0 15,-2 4 0-15,-8 3 0 16,-2 10 0-16,-2 7-6 16,1 13 0-16,-6 5-3 15,15 20-7-15,-12-10-10 16,19 25-9-16,-5-12-1 15,14 12-2-15,1-7 2 16</inkml:trace>
  <inkml:trace contextRef="#ctx0" brushRef="#br0" timeOffset="195169.1631">21953 6624 119 0,'-41'-7'39'15,"2"13"-1"-15,-16-8-6 16,7 19-25-16,-6-1-1 15,11 12-1-15,5 4-2 16,9 2 0-16,10 0 0 16,8 3-3-16,15-6 0 15,11-2 0-15,10-9 0 16,11-6 0-16,3-9 0 15,4-8 0-15,5-8 0 16,-2-6 0-16,-3-6 0 16,-5-7 0-16,-5-4 0 15,-9 1 0-15,-4 0 0 16,-6 2 0-16,-6 6 0 15,-5 6 0-15,-4 9 0 16,1 10 0-16,-12 9 0 0,4 10 0 16,0 7 0-16,2 5 0 15,2 2 0-15,3 1 0 16,10-1 0-16,5-9 0 15,11-5-8-15,2-20-8 16,23 7-7-16,-13-29-8 16,20 0-9-16,-10-16 1 15,8-5 0-15,-7-16 1 16</inkml:trace>
  <inkml:trace contextRef="#ctx0" brushRef="#br0" timeOffset="195374.1748">22641 6045 92 0,'-15'9'40'0,"-6"37"1"0,-17 12-1 15,3 31-11-15,-8-4-26 16,5 8 1-16,5 0-2 16,8-2 2-16,5-7-4 15,7-7 0-15,11-7-6 16,1-19-1-16,17 2-17 15,-14-27-15-15,14-6-3 16,-16-20 1-16,23-12 0 16</inkml:trace>
  <inkml:trace contextRef="#ctx0" brushRef="#br0" timeOffset="195567.1858">22285 6558 124 0,'-11'13'42'15,"-1"-5"-1"-15,17 8 1 16,5-5-38-16,17-1-2 15,14-5-2-15,13-1 0 16,13-1-4-16,2-6-4 16,17 10-17-16,-19-15-10 15,9 8-7-15,-16-10 2 16,-3 8-2-16</inkml:trace>
  <inkml:trace contextRef="#ctx0" brushRef="#br0" timeOffset="196198.2219">22802 6662 112 0,'-22'27'39'0,"0"-8"1"16,17 5-1-16,-2-9-33 16,19-2-2-16,7-6-1 15,14-4-1-15,3-6 0 16,9-4-1-16,0-7 0 15,0-2-1-15,-3-3 1 16,-8-3-1-16,-5-1 0 16,-9-2 0-16,-8-2 0 15,-9 3-1-15,-9-1 1 16,-8 4 0-16,-10 4 0 15,-5 9-2-15,-5 9 3 16,-6 7-1-16,3 10 1 16,1 11 0-16,5 8 0 0,7 6 0 15,11 2 0-15,10-4 1 16,12-1-2-16,13-6 0 15,8-9 0-15,12-8 0 16,6-9 0-16,8-8 0 16,-3-8 0-16,0-3 0 15,-5-3 0-15,-5 1 0 16,-8-1 0-16,-9 4 0 15,-13 7 0-15,-13 3 0 16,-6 15 0-16,-9 6 0 16,-7 9 0-16,-6 3 0 15,3 8 0-15,-4-2 0 16,6-1 0-16,8-4 0 0,1-8 0 15,11-11 0-15,3-15 0 16,22-6 0-16,-1-16 0 16,6-8 0-16,7-8 0 15,4-6 0-15,5-5 0 16,-1-4 0-16,4 4 0 15,-6 1 0-15,-2 7 0 16,-6 0-5-16,8 17-13 16,-22-11-9-16,13 26-6 15,-15-6-9-15,8 13-1 16,-7 0 0-16,4 7 2 15</inkml:trace>
  <inkml:trace contextRef="#ctx0" brushRef="#br0" timeOffset="197052.2708">16446 7655 95 0,'0'0'36'0,"7"-11"-1"15,-3 32-5-15,-10 7-25 16,4 18 0-16,-6 14 0 16,2 18-2-16,-3 11 0 15,0 17 0-15,-4 1-1 16,1 2 0-16,1-9-1 15,4-7-1-15,3-12-1 16,3-17-4-16,9-13-2 16,-3-29-16-16,15-6-14 15,-7-20 0-15,7-9-1 16,-6-17 1-16</inkml:trace>
  <inkml:trace contextRef="#ctx0" brushRef="#br0" timeOffset="197507.2968">16208 8237 99 0,'-29'-1'37'15,"4"0"3"-15,18 11-2 16,7-10-28-16,15 15-6 16,17-15-1-16,16-3 0 15,14-4-1-15,15-4 0 16,7-1 0-16,5-2-1 15,2 0 0-15,-8 4 0 16,-7 1 0-16,-10 5-1 16,-18 4 0-16,-15 6 1 15,-15 4-1-15,-13 6 1 16,-10 4-1-16,-10 6 0 0,-8 7 1 15,-4 3-1-15,-1 7 1 16,2 1-1-16,3 2 1 16,9-6-1-16,10-5 1 15,12-8-1-15,14-14 0 16,12-14 1-16,8-16-1 15,5-11 0-15,1-13 0 16,-2-9 0-16,-8-3 1 16,-10-5-1-16,-11 7 0 15,-17 3-1-15,-15 11 0 16,-8 10-1-16,-13 13-1 15,-8 7-1-15,1 14-4 16,-4-1-7-16,24 16-11 0,-7-9-12 16,26 6-2-16,4-19 0 15,47 17 0-15</inkml:trace>
  <inkml:trace contextRef="#ctx0" brushRef="#br0" timeOffset="198221.3376">18036 7751 97 0,'7'-21'36'15,"-7"21"1"-15,7-17-1 16,-7 17-32-16,-6 27-1 15,-2 5 1-15,-5 11-1 16,2 18 2-16,-4 10-2 16,0 11-1-16,1 9 1 15,2 3-1-15,3-3 0 0,4-3-1 16,3-11 1-16,5-11-2 15,3-15 0-15,5-14 1 16,3-17-1-16,4-14 0 16,1-15 0-16,4-13 0 15,-4-10 1-15,2-7-1 16,-2-6 0-16,-2-4 0 15,-2-2 1-15,-3 4-1 16,1 4 1-16,-3 7-1 16,3 10 0-16,-2 10 0 15,3 10 0-15,1 9 0 16,4 9 0-16,-1 9 0 15,2 6 1-15,-4 6-1 16,-2 1 0-16,-7 2 0 0,-5 1 0 16,-10-1 0-16,-10-1 0 15,-10-5 0-15,-8 0 0 16,-4-7 0-16,-3-2 0 15,0-9-2-15,5-4-1 16,6-12-3-16,18 1-7 16,2-23-11-16,30 9-8 15,-2-19-7-15,25 5 0 16,0-11 0-16</inkml:trace>
  <inkml:trace contextRef="#ctx0" brushRef="#br0" timeOffset="198596.3591">18506 8353 72 0,'-12'20'38'0,"7"5"-1"16,0-8 0-16,18 6-10 16,-13-23-22-16,30 9 0 15,3-16-1-15,8-2-1 16,7-11 0-16,6-3-1 15,-5-4 0-15,0-3-1 16,-7 1 1-16,-8-3-1 16,-15 4 0-16,-10 2 0 15,-14 1 0-15,-10 5 0 16,-11 9-1-16,-8 6 1 15,-4 10 0-15,-6 10 0 16,0 11 0-16,1 12 0 0,3 8-1 16,13 5 1-16,7 2 0 15,13 0-1-15,14-7-1 16,14-10-2-16,24-7-4 15,11-23-8-15,28 5-10 16,-7-30-7-16,20 4-9 16,-2-17 1-16,8 1-1 15,-8-8 2-15</inkml:trace>
  <inkml:trace contextRef="#ctx0" brushRef="#br0" timeOffset="198882.3754">19601 8218 87 0,'0'0'36'16,"-13"-21"2"-16,13 21-6 16,-23-17-20-16,8 17-3 15,-13-1-1-15,0 12-2 16,-5 5-1-16,-1 9-2 15,-2 6 0-15,3 7-1 16,5 0-1-16,11 0 0 16,11 1-1-16,10-7-1 15,15-6-1-15,12-12-4 16,23 1-8-16,-2-25-12 15,23 6-7-15,-7-19-6 16,11 1-2-16,-6-13 1 16</inkml:trace>
  <inkml:trace contextRef="#ctx0" brushRef="#br0" timeOffset="199235.3956">20009 8176 101 0,'-28'-1'39'16,"0"11"0"-16,-8-1 0 15,6 9-33-15,-6 5-2 16,6 9 0-16,1 1 0 15,5 7-1-15,5 1-1 16,9 1 0-16,8-6 0 16,10-2-1-16,10-10-1 15,9-9 1-15,8-9-2 16,4-12 1-16,4-10 0 15,-1-7-1-15,-4-11 1 16,-7-2-1-16,-5-6 0 0,-9-1 0 16,-7 2 0-16,-10 1 0 15,-8 6 1-15,-2 5-2 16,-5 12 2-16,-4 5-1 15,1 12-1-15,-2 5 0 16,7 8-3-16,3-4-5 16,19 13-10-16,-9-22-11 15,24 11-7-15,0-13-1 16,15 0-1-16</inkml:trace>
  <inkml:trace contextRef="#ctx0" brushRef="#br0" timeOffset="199792.4275">20428 8144 116 0,'-17'8'40'15,"3"9"0"-15,-12-3-9 16,7 11-28-16,-2 2 0 16,5 4 0-16,-1 1-1 15,5 3 0-15,5-5-1 16,2-4-1-16,6-5 1 15,4-8-1-15,-5-13 0 16,25-2 0-16,-6-11 0 16,-1-10 0-16,4-3 0 15,-2-7-1-15,-1-1 1 16,-2 0 0-16,-3 3 0 15,-4 5 0-15,-3 4 0 16,0 8 0-16,-7 14 0 16,0 0 1-16,12-2-1 15,-10 15 0-15,-1 5 1 0,3 3-1 16,-1 2 0-16,3 0 1 15,5-2-1-15,1-4 1 16,6-9-1-16,5-4 0 16,3-11 1-16,6-7-1 15,1-8 1-15,1-4-1 16,0-3 1-16,-2-2-1 15,-3 2 0-15,-6 5 0 16,-4 4 1-16,-9 8-1 16,-10 12 0-16,0 0 0 15,-3 26 0-15,-8 4 0 16,-3 8 0-16,-2 8 0 0,-3 7-1 15,4 0-1-15,5 0-2 16,2-7-2-16,15 3-9 16,-4-29-4-16,23 7-7 15,-9-31-6-15,25 2-4 16,-10-19-3-16,11-4 1 15</inkml:trace>
  <inkml:trace contextRef="#ctx0" brushRef="#br0" timeOffset="200129.4468">21063 8199 110 0,'-3'23'39'0,"-4"-8"2"16,22 10-4-16,4-13-33 15,14-4-2-15,10-7 1 0,10-8-2 16,6-6 0-16,2-5 0 15,-2-5 0-15,-6-2-1 16,-12-4 0-16,-9 2 1 16,-19 3-1-16,-17 6 0 15,-16 6 1-15,-13 10 0 16,-14 6 0-16,-8 14 0 15,-7 6 0-15,2 10 0 16,7 6 0-16,10 0-1 16,13 2-1-16,15-7-1 15,24 1-5-15,9-22-10 16,36 7-7-16,-4-31-7 15,29 1-11-15,11-14 0 16,22-2 0-16,5-10 2 0</inkml:trace>
  <inkml:trace contextRef="#ctx0" brushRef="#br0" timeOffset="201068.5005">16900 9337 101 0,'0'0'38'0,"0"0"1"15,-1 21-2-15,-15 1-32 16,5 17-3-16,-5 8 1 15,-3 15 0-15,-9 9-1 16,3 6 1-16,-3-3-1 16,6-1 0-16,6-15 0 15,11-12 1-15,11-20-2 16,14-24 0-16,13-21 0 0,16-20 0 15,6-15 0-15,6-10-1 16,4-10 1-16,-4-2-1 16,-3 2 1-16,-9 6-1 15,-7 11 1-15,-13 14-1 16,-9 14 1-16,-9 14-1 15,-11 15 0-15,-5 18-2 16,-7 13 2-16,-5 14-1 16,1 8 0-16,-2 7 2 15,3 1-2-15,7 2 2 16,8-9-1-16,9-7 2 15,8-12-1-15,15-14 1 16,10-18-2-16,5-13 2 16,3-16-2-16,6-12 0 15,-2-10 0-15,-6-10 0 0,-6-4 0 16,-9 1 0-16,-10 0 0 15,-8 4 0-15,-8 10 0 16,-5 8 0-16,-2 12-5 16,-4 9 0-16,4 18-2 15,0 0-4-15,18 22-7 16,-8-10-6-16,21 22-9 15,-6-12-5-15,18 9 1 16,2-9 0-16,12 1 4 16</inkml:trace>
  <inkml:trace contextRef="#ctx0" brushRef="#br0" timeOffset="201473.5236">18268 9472 57 0,'-6'-10'35'16,"-14"-4"2"-16,-2 9-1 15,-13-8-6-15,7 19-19 16,-15-1-1-16,6 16-3 15,-7 0-1-15,7 14-1 16,-2 2-1-16,10 7-1 16,5-3-1-16,10 3 0 15,9-8-1-15,14-5 2 16,10-11-2-16,11-11 0 15,16-11-1-15,6-11 1 16,4-10-1-16,4-7 0 16,-4-7 1-16,-5-3-3 15,-8 1 3-15,-10 3-1 16,-11 6 1-16,-13 5-2 0,-6 10 2 15,-3 15-2-15,-17-1 0 16,3 17 2-16,0 7-2 16,-1 7 0-16,5 5 0 15,2 3-1-15,10 1-3 16,5-10 0-16,21 2-11 15,-3-28-5-15,26 2-9 16,-7-28-4-16,21-3-4 16,0-19-2-16,11-6 4 15</inkml:trace>
  <inkml:trace contextRef="#ctx0" brushRef="#br0" timeOffset="201676.5353">19043 8891 92 0,'-29'33'40'16,"-14"17"0"-16,0 26-1 15,-6-1-15-15,7 12-21 16,6 1-1-16,9 0 0 16,12-8-2-16,10-8-2 15,13-7-5-15,3-25-8 16,19-2-22-16,-8-20-3 15,9-8 0-15,-9-16 0 16</inkml:trace>
  <inkml:trace contextRef="#ctx0" brushRef="#br0" timeOffset="201865.5461">18726 9419 112 0,'-18'-4'38'16,"18"4"2"-16,-1 13-2 15,22-7-32-15,10-4-5 16,13-3-2-16,14-2-2 15,-1-11-9-15,20 11-15 16,-7-12-12-16,2 9 0 16,-11-8-1-16,-1 9 1 15</inkml:trace>
  <inkml:trace contextRef="#ctx0" brushRef="#br0" timeOffset="202495.5821">19310 9457 86 0,'-22'18'37'0,"12"11"0"16,-4-10 1-16,17 7-21 15,-1-11-11-15,12-1-3 16,10-9 0-16,8-5 0 16,4-7-1-16,2-7-1 15,2-6 0-15,-4-5-1 16,-5-3 0-16,-7-4 0 15,-7 1 0-15,-12 1 0 16,-8 2 0-16,-9 6 0 16,-6 7 0-16,-10 10 0 15,-5 9 0-15,0 10 1 16,-1 10 0-16,2 8-1 15,3 4 1-15,9 7-1 16,7-4 1-16,13-1 1 0,10-6-1 16,12-3 0-16,8-7 0 15,10-5 0-15,4-5 0 16,9-5 0-16,-2-4-1 15,-4-1 0-15,-4-1-1 16,-5 0 1-16,-10 0-1 16,-11 4 1-16,-17-5-1 15,4 16 1-15,-18-5 0 16,-6 4-1-16,-3 1 1 15,-1 3 1-15,-1-3-1 16,6-1 0-16,4-1 1 16,15-14 0-16,0 0 0 15,0 0-1-15,25-20 1 16,-1-3 1-16,8-9-1 15,1-4-1-15,2-8 1 0,-1 0-1 16,-4 0 1-16,-5 0-1 16,-3 4-1-16,-3 4 0 15,-3 8-1-15,-3 1-3 16,6 16-4-16,-6-10-8 15,20 22-8-15,-17-15-5 16,27 16-6-16,-6-13-4 16,23 5 0-16,7-6 3 15</inkml:trace>
  <inkml:trace contextRef="#ctx0" brushRef="#br0" timeOffset="203217.6234">20931 9300 103 0,'-34'1'38'15,"-7"2"2"-15,7 23-6 16,-13-2-27-16,5 18 0 15,4 1-3-15,10 6 1 16,5-3-2-16,10-1 0 16,13-6-1-16,16-9 0 15,6-9 0-15,12-12-1 16,4-10 0-16,4-9-1 15,1-7 1-15,2-7-2 16,-6-6 0-16,-5 1 0 16,-4-5 0-16,-4 1 0 15,-7 3 0-15,-4 1-1 0,-6 8 1 16,-6 7 0-16,-3 14 0 15,0 0 1-15,-11 27 0 16,1 10 0-16,-4 13 0 16,-4 17 1-16,2 15 0 15,-2 9 0-15,-1 6 0 16,2 5-1-16,-1-6-1 15,1-6 2-15,-1-4-2 16,-2-14 2-16,-4-13-2 16,-3-14 2-16,-2-15-2 15,-5-16 1-15,3-13 0 16,0-14-2-16,5-11 1 15,4-14-5-15,10-8 2 16,3-19-5-16,26 8-7 0,-7-22-6 16,25 16-4-16,-7-14-9 15,20 9-2-15,1-3 1 16,13 10 1-16</inkml:trace>
  <inkml:trace contextRef="#ctx0" brushRef="#br0" timeOffset="203629.647">21597 9362 73 0,'12'-13'40'16,"-19"-6"-2"-16,-5 12 2 16,-19-9-10-16,1 20-24 15,-9 0 0-15,0 13-1 16,-6 6-1-16,3 9-1 15,0 3 1-15,10 5-1 0,8-2 0 16,10-1-3-16,9-6 0 16,13-5 0-16,12-11 0 15,10-9 0-15,12-10 0 16,1-9 0-16,3-9 0 15,3-4 0-15,-5-5 0 16,-5-1 0-16,-5-3 0 16,-9 5 0-16,-6 3 0 15,-8 7 0-15,-6 9 0 16,-5 11 0-16,-11 12 0 15,-1 12 0-15,-5 11 0 16,1 5 0-16,5 8 0 16,-2-3-6-16,14 5-4 15,0-20-5-15,28 7-8 0,-4-33-3 16,30 4-7-16,-3-29-1 15,18-3-5-15,-1-15 1 16</inkml:trace>
  <inkml:trace contextRef="#ctx0" brushRef="#br0" timeOffset="203922.6637">22284 9150 124 0,'-26'-8'40'0,"0"25"1"16,-17 1-9-16,12 12-27 15,-10 4-2-15,8 3 0 16,8-1-2-16,8 1 1 15,16-8-1-15,8-4 0 0,13-6-1 16,9-3 2-16,4-4-2 16,-2 2 0-16,-3 1 0 15,-6 4 0-15,-14 3 0 16,-7 5 0-16,-10 3 0 15,-19 6 0-15,-5 5 0 16,-15-2-9-16,-2 14-8 16,-23-22-8-16,7 22-6 15,-23-20-7-15,3 12-3 16,-12-11-1-16,-2 4 3 15</inkml:trace>
  <inkml:trace contextRef="#ctx0" brushRef="#br0" timeOffset="204365.6891">18192 10143 74 0,'-24'9'38'0,"-21"17"-3"16,-5 30 3-16,-15 17-16 16,4 29-16-16,-11 14-3 15,14 14-1-15,4 3-1 16,17 0 2-16,13-8-4 15,21-15-2-15,23-17-4 16,12-32-17-16,41-11-14 16,6-25 0-16,17-10-3 15,7-23 1-15</inkml:trace>
  <inkml:trace contextRef="#ctx0" brushRef="#br0" timeOffset="205072.7295">18517 10828 51 0,'-5'-15'32'0,"-1"4"-11"16,6 11 7-16,-8-11-2 15,8 11-9-15,0 0-5 16,0 0-3-16,0 0-1 0,0 0-2 16,5 11-2-16,1 8 1 15,-2 8-1-15,4 10-4 16,-1 6 1-16,-1 9-1 15,2 4 1-15,-3-2-2 16,3-2 1-16,-1-6-1 16,5-10 1-16,-2-12 1 15,5-15 0-15,5-15 1 16,2-12-2-16,3-13 1 15,0-11 1-15,-2-7 1 16,1-4-1-16,-4-6 1 16,-4 5-2-16,0 3 0 15,-7 9-1-15,-3 8 1 16,0 13-5-16,-1 7-2 15,7 16-2-15,-12-2-7 0,35 26-10 16,-19-12-6-16,21 13-6 16,-4-6-1-16,17 8 2 15,-3-11-2-15</inkml:trace>
  <inkml:trace contextRef="#ctx0" brushRef="#br0" timeOffset="205477.7527">19410 10920 79 0,'8'-15'39'0,"-16"-3"-3"16,1 7 2-16,-15-7-28 15,-1 16-1-15,-8 1-3 16,0 11-1-16,-5 6 0 0,-1 11-1 16,-2 6-2-16,5 6 0 15,-3 3-1-15,11 0-1 16,5-1 1-16,9-4-1 15,9-8 0-15,10-8 0 16,10-10 1-16,11-10-1 16,9-10 0-16,2-11 0 15,4-5 1-15,0-6-2 16,-1-9 2-16,-4 1 1 15,-6 0-1-15,-8 3 1 16,-8 6-1-16,-6 8 1 16,-7 6-2-16,-3 16 2 15,-12-2-3-15,2 15 1 16,-2 10-2-16,0 2-1 15,5 6 0-15,3 3-3 0,8 3-1 16,3-10-4-16,19 8-9 16,-6-23-6-16,22 8-8 15,-7-21 1-15,20 0-5 16,-7-15 3-16</inkml:trace>
  <inkml:trace contextRef="#ctx0" brushRef="#br0" timeOffset="206046.7852">19928 10891 107 0,'-23'20'36'16,"4"14"0"-16,-13-4-5 16,13 12-27-16,-2 0-1 15,7 2-1-15,2-5-1 0,7-2-1 16,3-9 2-16,3-2 0 15,3-10-1-15,-4-16 0 16,19 5-1-16,-7-16 0 16,0-8 1-16,-1-8-1 15,3-5 1-15,0-7-2 16,-4-6 2-16,3-3 1 15,-1-4-1-15,6 3 1 16,0 0-1-16,3 4 1 16,5 4-2-16,0 5 3 15,3 11-3-15,5 8-1 16,-3 12 1-16,-3 8-1 15,-1 9 1-15,-4 6-1 16,-6 8 1-16,-4 5-1 16,-10 2 0-16,-3 5 1 0,-8 2-2 15,-8 0 0-15,-4-1 1 16,-6-1-2-16,-2-2 2 15,-9-5-1-15,3-3 1 16,-3-9-1-16,4-5 2 16,-1-3 1-16,5-7-1 15,1 0 0-15,5-1 0 16,7 3 0-16,-3 5 1 15,4 12-1-15,0 13 1 16,-1 15 0-16,-5 16 0 16,-4 15 2-16,-9 10-3 15,-2-1-4-15,9 9-8 0,-10-24-11 16,20 7-11-16,-8-31-4 15,19-12-3-15,6-30-3 16</inkml:trace>
  <inkml:trace contextRef="#ctx0" brushRef="#br0" timeOffset="207318.858">20734 11019 45 0,'12'-19'36'16,"3"2"2"-16,-10-3-1 15,-5 20-12-15,4-25-7 16,-4 25-10-16,-22-8-3 16,6 16-1-16,-11 5-1 15,-1 13-2-15,-4 4 1 16,-3 10-1-16,1 5 1 15,3 4-1-15,8-3 0 0,9-2 0 16,11-8 0-16,10-4 1 16,10-14-1-16,14-9-1 15,10-15 0-15,6-13 0 16,4-11 0-16,4-8 0 15,-6-8 1-15,-2-4 1 16,-9-2-1-16,-11 1 1 16,-10 5-1-16,-8 8 1 15,-9 6-2-15,-11 7 3 16,-3 10-3-16,-5 5-1 15,2 10 1-15,1 4 0 16,3 5 0-16,7 4 1 16,9-2-1-16,7 1 0 15,11-4 0-15,8-2 0 0,9-5 1 16,7-5-1-16,3 0 0 15,1-3 1-15,-1-1-1 16,-7 0 0-16,-9 1 0 16,-5 0 1-16,-11 5-1 15,-16 2 0-15,0 0 0 16,-1 21 0-16,-14 0 0 15,-3 3-2-15,-1 8 1 16,-1 4-1-16,0 4 2 16,5-2-2-16,5 0 2 15,7-6-1-15,9-7 2 16,9-5-1-16,8-12 1 15,7-10-1-15,9-11 1 16,4-9-1-16,2-7 1 16,-4-5-1-16,-2-4 1 0,-6-3 1 15,-8 3 0-15,-6 5 0 16,-6 4-1-16,-8 9 3 15,-5 7-4-15,0 13 0 16,-18 9 0-16,8 9 0 16,-3 10-2-16,6 2 0 15,-2 7 0-15,4-4-1 16,9 0 0-16,4-8-1 15,12-5-1-15,2-12-1 16,16-6-2-16,-2-12-1 16,16-1 0-16,-7-11-3 15,11 4 2-15,-11-14 0 16,1 6 4-16,-11 1 6 15,-7 2 3-15,-9 8 4 0,-13 2 0 16,-6 13 3-16,0 0-2 16,-14 21 1-16,-3-2-3 15,4 11-4-15,-3 4 1 16,2 2-3-16,1 0 2 15,4-2-2-15,0-4 2 16,4-4 0-16,0-8 0 16,7-8-1-16,-2-10 0 15,14-10 0-15,-1-8 0 16,4-7 0-16,1-6 0 15,2-5-1-15,3-6 2 16,0-3 0-16,-1 1-1 16,-3-1 1-16,-1 3-2 15,-2 2-3-15,2 10-6 0,-12-8-4 16,16 21-7-16,-21-18-5 15,25 22-5-15,-17-16-1 16,21 10-2-16,-12-13 1 16,16-4 1-16</inkml:trace>
  <inkml:trace contextRef="#ctx0" brushRef="#br0" timeOffset="207611.8747">22560 10332 107 0,'0'-15'41'0,"0"15"-1"15,0 0-1-15,24 7-33 0,-16 6-3 16,7 5 0-16,4 6-1 16,5 10 1-16,0 6-2 15,3 5 1-15,2 8-1 16,-2 6 1-16,-7 6-1 15,-6 6 0-15,-8 5-2 16,-11 0 0-16,-14 2-1 16,-14-2-1-16,-7-2-1 15,-11-14-5-15,7 2-8 16,-18-31-8-16,27 5-6 15,-12-26-10-15,27-10-1 16,10-20 0-16</inkml:trace>
  <inkml:trace contextRef="#ctx0" brushRef="#br0" timeOffset="207746.8825">22706 10966 107 0,'-26'-5'30'15,"10"0"-20"-15,-6-5-8 16,9-8-39-16,2-5-1 15</inkml:trace>
  <inkml:trace contextRef="#ctx0" brushRef="#br1" timeOffset="212780.1704">3729 9611 55 0,'4'-16'31'16,"-4"16"-1"-16,0-18 0 16,0 18-22-16,-3-19-3 15,3 19 2-15,2-23 0 16,-2 23-1-16,1-19 0 15,-1 19-1-15,-3-13-1 16,3 13 0-16,-18-1 0 16,3 10 0-16,-6 5-1 15,-3 14 0-15,-8 7 0 16,-2 21-1-16,-5 15 0 15,-1 20 0-15,-4 18-1 16,0 18 1-16,-6 14-2 16,2 12 2-16,1 3-3 15,9 2 2-15,6-8-2 16,13-8-1-16,15-15 1 15,18-19-4-15,24-10-5 0,6-29-29 16,28-13 1-16,4-26-2 16,17-10 0-16</inkml:trace>
  <inkml:trace contextRef="#ctx0" brushRef="#br1" timeOffset="213576.2159">4003 10090 86 0,'-15'-7'35'0,"0"13"0"16,-13-1 1-16,0 7-31 15,-6 2-1-15,0 8 1 16,-3 0-2-16,5 4 1 0,-1-1-2 15,8 1 1-15,4-4-2 16,12-1 1-16,5-6-1 16,16-4 0-16,2-6 0 15,12-3-1-15,5-2 0 16,3 1 1-16,0-1-1 15,-3 5 1-15,-7 4-2 16,-10 7 1-16,-9 10 0 16,-16 6 1-16,-11 6-1 15,-7 2 0-15,-2 4 0 16,-7-7 0-16,3-1-1 15,5-12 0-15,9-9-2 16,11-21-3-16,19-4-6 16,4-26-26-16,21-4 3 0,4-18-5 15,15-2 4-15</inkml:trace>
  <inkml:trace contextRef="#ctx0" brushRef="#br1" timeOffset="213839.2309">4321 9640 81 0,'5'-35'35'0,"5"10"0"16,-10 1 1-16,5 13-30 16,-5 11 0-16,0 0 0 15,-1 24 0-15,0 16-1 16,-6 12-1-16,-1 16-1 15,-2 12 0-15,-2 13 0 16,-1 6-2-16,-3 0 0 0,1-3-2 16,2-7-1-16,5-10-4 15,0-20-3-15,16-6-29 16,-6-23 0-16,10-10-1 15,-12-20 0-15</inkml:trace>
  <inkml:trace contextRef="#ctx0" brushRef="#br1" timeOffset="214049.2429">4113 10228 109 0,'-18'3'39'0,"0"-6"0"0,18 3-1 15,-4 12-34-15,20-16-2 16,10-5 0-16,16-5-2 15,10 1-1-15,5-5-2 16,10 3 0-16,3-8-6 16,14 15-25-16,-12-6-5 15,3 14 1-15,-11-3-1 16</inkml:trace>
  <inkml:trace contextRef="#ctx0" brushRef="#br1" timeOffset="214470.267">4925 10119 97 0,'-21'-13'37'0,"-2"12"2"0,-12-9-6 16,2 20-24-16,-12 2-1 15,3 12-2-15,-4 9-1 16,2 6-1-16,5 5-2 15,3 1 1-15,11-2-3 16,10-3 2-16,10-9-2 16,13-8 0-16,11-13-1 15,16-11 2-15,8-13 0 16,8-9-1-16,2-7 2 15,0-6-2-15,-3-2 1 16,-7 0 0-16,-8 2 0 16,-12 5-1-16,-9 8 0 15,-7 6 1-15,-7 17-1 16,-5-12 0-16,5 12-1 0,-14 25 1 15,6-2 0-15,3 9-2 16,3 0-1-16,3 1 1 16,8 2-4-16,4-10 0 15,13 1-5-15,-3-28-13 16,23 5-15-16,-7-27 0 15,18-3 0-15,-5-20 1 16</inkml:trace>
  <inkml:trace contextRef="#ctx0" brushRef="#br1" timeOffset="214679.279">5493 9439 99 0,'-30'38'39'0,"-13"13"1"15,8 29-1-15,-5 9-33 16,5 11-2-16,7 0-1 15,8 1 0-15,9-8-4 16,7-7 0-16,11-8-6 16,1-22-8-16,17-3-24 15,-11-21 0-15,9-6-1 16,-11-18 0-16</inkml:trace>
  <inkml:trace contextRef="#ctx0" brushRef="#br1" timeOffset="214882.2906">5133 10127 118 0,'0'0'39'0,"0"0"1"16,10-5-8-16,18 6-30 15,12-4 0-15,15 0-2 16,11-3-2-16,4-8-4 15,15 12-20-15,-12-18-14 16,7 11 2-16,-17-10-3 16,0 9 2-16</inkml:trace>
  <inkml:trace contextRef="#ctx0" brushRef="#br1" timeOffset="215236.3108">5793 10089 104 0,'-23'23'38'15,"10"9"3"-15,-3-12-3 16,19-5-34-16,6-2 0 15,11-7 0-15,8-7-1 16,10-3-1-16,2-9 0 16,5-9-1-16,-2-6 0 15,-7 0 0-15,-9-4 0 16,-7 1 0-16,-14 1-1 15,-12 6 0-15,-10 7 1 16,-12 11-1-16,-9 13 0 16,-8 13 1-16,-5 14-1 15,1 11 1-15,1 9-1 16,6 5 1-16,10 1-2 15,12-6 1-15,15-6-1 16,19-12 1-16,20-11-3 0,11-16-2 16,23-2-7-16,-2-21-12 15,23 7-17-15,-4-13 0 16,4 8 1-16,-11-8-3 15</inkml:trace>
  <inkml:trace contextRef="#ctx0" brushRef="#br1" timeOffset="218726.5105">4037 11280 51 0,'9'-10'35'0,"4"4"-1"15,-7-8 1-15,11 9-22 16,-17-11-3-16,0 16-3 16,5-24 0-16,-5 14-1 15,-10-4-1-15,0 8-1 0,-12 0 0 16,-4 8-1-16,-7 2 0 15,-8 10 0-15,-2 7-1 16,-4 9 0-16,-2 7 0 16,1 5 1-16,6 4-2 15,8 5 1-15,12-4-2 16,9 0 1-16,16-8-1 16,13-9 0-16,18-9-2 15,17-15-3-15,17-6-3 16,0-23-22-16,19-1-9 15,-3-16 0-15,5 1-2 16</inkml:trace>
  <inkml:trace contextRef="#ctx0" brushRef="#br1" timeOffset="219282.5423">4417 10729 92 0,'0'0'37'16,"0"0"0"-16,14 1 0 15,-14 11-31-15,1 13 0 16,-1 7-2-16,0 10-1 0,-4 10-1 16,1 9-2-16,-2 4 2 15,3 8-2-15,-5 0 1 16,1-2-2-16,-1-5 2 15,0-4-1-15,5-10 0 16,-2-9 1-16,7-12-1 16,0-11 0-16,-3-20 1 15,22-4-1-15,-4-13 0 16,0-10 1-16,3-4 0 15,-1-7 0-15,-1-3-1 16,1-2 1-16,-4 5 0 16,-1 3-1-16,-2 9 0 15,-4 4 1-15,2 10-1 16,-1 9 0-16,2 10 0 15,-2 9 1-15,4 7-1 0,0 5 0 16,3 6 0-16,3 3-1 16,2 1-1-16,0-3-1 15,5 1-2-15,-3-16-6 16,15 10-16-16,-12-25-13 15,12 2 1-15,-11-15-2 16,14-3 1-16</inkml:trace>
  <inkml:trace contextRef="#ctx0" brushRef="#br1" timeOffset="219755.5693">5182 11186 81 0,'-9'-24'40'16,"9"24"-2"-16,-22-19 1 16,11 15-31-16,-13 1-2 15,5 10-1-15,-9 2-2 16,0 11-1-16,-2 5 0 15,0 6 0-15,1 3-1 16,6 4 1-16,4-3-1 16,9 2 0-16,9-6 0 15,9-5 0-15,10-9-1 16,11-8 0-16,6-7 0 15,4-7 1-15,5-9-1 0,-2-6 0 16,-3-6 0-16,-4-4 1 16,-6-1-1-16,-8-1-1 15,-7 2 1-15,-6 1 0 16,-6 5-1-16,-2 5 0 15,-4 8 0-15,4 11 0 16,-14 5 0-16,5 9-1 16,2 10 0-16,0 3-1 15,7 9-2-15,-3-8-1 16,16 12-5-16,-6-21-14 15,18 9-13-15,-4-17 0 16,16-1 0-16,-3-15 0 16</inkml:trace>
  <inkml:trace contextRef="#ctx0" brushRef="#br1" timeOffset="220138.5912">5641 11152 82 0,'-20'-10'40'15,"11"20"-2"-15,-13 0 2 16,6 15-33-16,-3 0-1 15,2 10-1-15,2 3-1 16,5 1-1-16,3-3-1 16,4-3-1-16,8-6 0 15,5-9 0-15,5-9-1 16,5-10 1-16,4-12-1 15,2-8 0-15,2-6 0 16,-1-8 0-16,-2 0 0 0,-1-2 1 16,-5-1-1-16,0 5 0 15,-7 6 0-15,0 6 1 16,-4 8-1-16,-8 13 0 15,16-3 0-15,-16 3 0 16,17 25-1-16,-7-4-1 16,6 7 0-16,0-4-2 15,12 7-1-15,-4-9-5 16,20 9-9-16,-11-17-19 15,22 3 0-15,-6-18-1 16,10 1 1-16</inkml:trace>
  <inkml:trace contextRef="#ctx0" brushRef="#br1" timeOffset="220627.6192">6364 11112 73 0,'-19'-13'40'0,"-15"-2"0"16,1 14 0-16,-11-4-17 15,6 16-18-15,-4 5-1 16,5 10-1-16,4 2-1 15,5 5 0-15,13 1 0 16,7-2-1-16,12-5 0 16,8-5 0-16,11-10-1 15,7-7 0-15,5-10 0 16,4-6 0-16,1-8 0 15,-6-4 0-15,-1-4 0 16,-4-3 0-16,-5-2 0 0,-5 5 0 16,-7 1 0-1,-1 6 0-15,-5 7-1 0,-6 13 1 16,0 0-1-16,-2 18 1 15,-2 12 0-15,-2 14 0 16,-2 14-1-16,1 12 2 16,-1 10-1-16,-1 2 1 15,1 4-1-15,-2-1 0 16,-1-4 1-16,-1-9-1 15,-4-10 0-15,-3-11 0 16,-4-13 1-16,-1-11-2 16,-3-15 1-16,-1-11-1 15,2-10 1-15,-2-14-2 16,9-11-1-16,3-14-2 15,14-2-6-15,-4-21-7 16,26 12-15-16,-6-15-5 0,16 11-2 16,-1-9 0-16</inkml:trace>
  <inkml:trace contextRef="#ctx0" brushRef="#br1" timeOffset="221022.6418">6562 11194 94 0,'-2'17'40'0,"2"-17"1"16,-1 16-2-16,1-16-34 15,16 5-1-15,5-13-1 0,5-3-1 16,6-5 0-16,1-4-1 15,-2 0 0-15,1-5-1 16,-8 0 1-16,-3 3 1 16,-10-1-1-16,-6 6 2 15,-10 2-2-15,-7 9 1 16,-8 7-2-16,-3 8 1 15,-7 11-1-15,-3 8-1 16,-1 5 1-16,6 5-1 16,0 3 1-16,13-2-1 15,8-6 1-15,12-9 0 16,14-9-2-16,18-16-1 15,24-8-5-15,2-20-8 16,28 2-12-16,-10-22-14 0,15 2 1 16,-7-13 0-16,0 1 0 15</inkml:trace>
  <inkml:trace contextRef="#ctx0" brushRef="#br1" timeOffset="221798.6862">6749 9407 94 0,'27'-4'39'0,"3"0"1"15,20 24-4-15,0 1-27 16,13 22-3-16,0 13-1 15,5 23 0-15,-4 16-2 16,-2 11 0-16,-2 8-2 0,-6 4 1 16,1 2-3-16,-3-4 3 15,-6-2-3-15,-2-5 1 16,-5-9-1-16,-10-4 2 15,-10-6-1-15,-14-1-1 16,-20 1 1-16,-18 3-1 16,-14 0 0-16,-17-2 0 15,-4-5-1-15,-3-10 0 16,8-12-2-16,5-13 0 15,17-10-9-15,5-38-17 16,23-6-11-16,8-23 0 16,13-10-1-16,-1-15 0 15</inkml:trace>
  <inkml:trace contextRef="#ctx0" brushRef="#br1" timeOffset="236413.5221">17304 11718 63 0,'-10'-14'32'0,"1"3"-5"16,9 11-4-16,-23-9-18 15,8 9 0-15,-8-3 0 16,0 13 2-16,-8-2 0 16,-4 19 0-16,-9 10-1 15,1 20-2-15,-7 18 1 16,1 23-1-16,-3 16-1 15,1 15-3-15,-1 12 1 16,8 3-2-16,8 1 1 0,11-13-2 16,18-15-4-16,7-28-25 15,29-15-6-15,11-28 0 16,19-15-2-16</inkml:trace>
  <inkml:trace contextRef="#ctx0" brushRef="#br1" timeOffset="237180.566">17708 12218 67 0,'-31'-5'36'0,"2"12"0"15,-13-4 0-15,1 15-29 16,-7-3-2-16,10 10 0 16,-4 2-1-16,9 6 0 15,0 2-2-15,13 1 1 16,7 3-2-16,10-6-1 15,14-4 1-15,8-6-1 16,15-12 0-16,8-9 0 0,5-12 2 16,6-13-3-16,3-9 2 15,-3-5 0-15,-2-8 0 16,-7 0 0-16,-7 2 0 15,-5 5-1-15,-10 7 0 16,-10 9 1-16,-7 11-1 16,-5 11 0-16,-9 22 1 15,-4 7-1-15,-4 10 0 16,-2 2 1-16,4 7-3 15,3-3 1-15,10-4-3 16,3-16-4-16,19 1-4 16,-1-24-26-16,20-3 1 15,-1-16-2-15,15-2 4 0</inkml:trace>
  <inkml:trace contextRef="#ctx0" brushRef="#br1" timeOffset="237532.5861">18179 12273 94 0,'-27'10'36'0,"5"12"0"15,-6-9-5-15,5 9-27 16,4-1-2-16,9 2 1 16,2-7-1-16,11-4 0 15,-3-12 0-15,28 7 0 16,-5-14-1-16,5-4 0 15,5-9 0-15,2-4 0 16,-1-5-1-16,0-4 0 0,-5-1 0 16,-4 2 0-16,-5 7 0 15,-4 4 0-15,-6 9 0 16,-10 12 0-16,9 11 0 15,-12 12 1-15,0 12-2 16,-2 4 1-16,2 7-2 16,0-1 0-16,8 3-2 15,2-13-3-15,15-4-1 16,0-19-6-16,20-2-24 15,-4-18 1-15,14-3 1 16,-5-12 0-16</inkml:trace>
  <inkml:trace contextRef="#ctx0" brushRef="#br1" timeOffset="237855.6046">18820 12196 76 0,'0'0'37'16,"-33"-7"-1"-16,12 23 1 16,-15 1-29-16,9 17-1 15,-3-2-2-15,5 11 0 16,3-3-2-16,8 4 1 15,5-5-2-15,9-6-1 16,9-7 0-16,8-8 0 16,9-13 0-16,5-10 0 15,3-11 0-15,4-9-1 16,0-9 1-16,-1-6 0 15,-8-3-1-15,-5-1 0 16,-10 3 0-16,-8 5-1 16,-9 6 0-16,-14 9 0 15,-2 9 0-15,-7 8-1 0,3 8-2 16,0 0-2-16,12 13-5 15,0-15-26-15,26 5 0 16,6-16-1-16,22-3-2 16</inkml:trace>
  <inkml:trace contextRef="#ctx0" brushRef="#br1" timeOffset="238088.6179">19466 11721 96 0,'-19'26'41'0,"-11"5"-2"15,1 22-1-15,-9 4-34 0,9 12-2 16,1 7 1-16,6 7-3 16,0 0 1-16,3 0-3 15,3-3 1-15,3-9-2 16,5-3-3-16,-4-25-20 15,13 1-13-15,-4-22 1 16,10-6-2-16,-7-16 1 16</inkml:trace>
  <inkml:trace contextRef="#ctx0" brushRef="#br1" timeOffset="238269.6283">19125 12257 90 0,'-17'-4'37'0,"14"15"1"0,3-11 1 16,0 0-32-16,29 11-6 15,1-18-3-15,17-5-3 16,1-21-12-16,23 7-20 16,0-19 0-16,10 2-2 15,-6-11 2-15</inkml:trace>
  <inkml:trace contextRef="#ctx0" brushRef="#br1" timeOffset="238659.6506">19910 11695 97 0,'-25'38'38'0,"-15"4"2"15,6 18-1-15,-17-3-33 16,8 15-3-16,0-1 1 0,5 7-3 16,0-7 1-16,6 2 1 15,3-7-2-15,6-4 1 16,8-10-2-16,6-10 0 15,4-9 0-15,5-10-1 16,0-23 0-16,15 3 1 16,3-19 0-16,3-12-1 15,3-5 1-15,2-6 1 16,2-3-1-16,-1 0 1 15,-2 8-1-15,0 8 0 16,-4 7 0-16,-5 14 0 16,-3 11 0-16,-4 9 0 15,-1 11-1-15,-3 2 1 16,3 5-2-16,-1-2 0 15,4 0-2-15,1-8-1 0,7-2-4 16,-3-21-15-16,14 6-16 16,-4-17 0-16,9 2 2 15,-6-14-1-15</inkml:trace>
  <inkml:trace contextRef="#ctx0" brushRef="#br1" timeOffset="239290.6867">20075 12265 86 0,'-12'16'38'0,"2"-7"-2"16,10 6 2-16,0-15-33 16,16 9-2-16,5-9 0 15,8 0-1-15,8-9 0 0,7-2 0 16,3-8 0-16,0-3-1 15,-4-3 0-15,-10-2 0 16,-7 0-1-16,-9-2 1 16,-15 2-1-16,-12 6 0 15,-13 4 1-15,-11 9 0 16,-5 7-1-16,-6 9 0 15,-4 13 1-15,-1 8 0 16,0 12 0-16,11 3 0 16,5 2 0-16,12-2 1 15,14-5-1-15,18-9 1 16,15-11-1-16,18-15-1 15,14-12 1-15,8-10-1 0,6-10 0 16,2-4-1-16,-3-3 1 16,-6 1 0-16,-12 4-1 15,-9 3 1-15,-14 12 0 16,-12 9-1-16,-11 17 1 15,-11 11 0-15,-8 12-1 16,-4 8 1-16,-3 5-1 16,2 4 1-16,0 0-1 15,4-10 0-15,4-9 0 16,7-9 2-16,3-23-1 15,0 0 1-15,15-12 1 16,-5-14-1-16,-1-7 1 16,1-9 1-16,1-6 0 15,1-3-2-15,6-3 1 0,7-1-2 16,2 3 1-1,7 3-1-15,1 7-1 0,5 2-1 16,9 16-4-16,-5-3-9 16,20 20-15-16,-19-6-12 15,9 14 0-15,-6-2-1 16</inkml:trace>
  <inkml:trace contextRef="#ctx0" brushRef="#br1" timeOffset="239899.7215">18676 12980 77 0,'4'-24'37'0,"0"13"0"16,-18 2 0-16,-8 18-32 16,-13 5 0-16,-4 11-1 15,-11 5 0-15,0 5 0 16,-1 2-1-16,5-1 0 15,7-3-1-15,15-4 1 16,14-9-1-16,18-4-1 16,18-12 0-16,17-3 0 15,12-4 0-15,8-2-1 16,2 1 1-16,1 0-1 15,-8 5 0-15,-11 8 0 16,-16 6 0-16,-16 10 0 16,-19 6 0-16,-13 6-1 15,-11 3 1-15,-6 1 0 0,-4-2-1 16,3-8-1-16,7-6-1 15,7-19-4-15,21-6-8 16,9-26-22-16,28-6-2 16,5-22-2-16,22-3 3 15</inkml:trace>
  <inkml:trace contextRef="#ctx0" brushRef="#br1" timeOffset="240116.7339">19267 12566 91 0,'5'-13'39'0,"-17"12"-1"16,2 25 0-16,-8 19-34 15,-3 17-2-15,-5 14 0 16,2 13-1-16,0 8 1 0,-1 7-1 16,8-1-1-16,3 1 0 15,5-10-2-15,3-13-1 16,7-11-3-16,-2-25-8 15,15-3-23-15,-12-28-2 16,12-9 0-16,-9-20 1 16</inkml:trace>
  <inkml:trace contextRef="#ctx0" brushRef="#br1" timeOffset="240658.7649">18962 13152 99 0,'-13'0'39'0,"18"13"2"16,-5-13-3-16,31 17-34 0,8-10-2 15,13-6 0-15,14-7-1 16,7-1 0-16,10-5 0 16,2-1-1-16,-1 0 1 15,-3-1-1-15,-12 4 0 16,-11 1 0-16,-13 3 0 15,-12 1 0-15,-20 4 0 16,-13 1 0-16,-22 10 1 16,-10 1-1-16,-9 4 0 15,-9 7 1-15,-4 4-1 16,0 9 1-16,0 1-1 15,10 3 1-15,8-1-1 16,10 0 0-16,16-5 1 0,13-5-1 16,16-11 1-16,12-11-1 15,15-11 0-15,10-7 0 16,3-14 0-16,2-2 1 15,0-9 0-15,-8 0-1 16,-8-2 1-16,-9 4-1 16,-12 1 1-16,-9 9-1 15,-9 7 1-15,-5 6-1 16,-1 12 0-16,-15 8 0 15,6 9 0-15,-1 10 0 16,0 5-1-16,1 2 0 16,6 4-2-16,3-6-1 15,9-2-2-15,6-15-3 16,19 1-7-16,-7-30-12 15,20 3-13-15,-2-23 2 0,13-1 1 16,-5-20 0-16</inkml:trace>
  <inkml:trace contextRef="#ctx0" brushRef="#br1" timeOffset="240837.7752">20417 12657 87 0,'0'-17'38'0,"-18"12"1"16,2 32 0-16,-19 16-29 15,-1 27-6-15,-3 9-1 16,0 10-1-16,0 5-2 15,8-2-1-15,9-2-3 16,4-17-5-16,20-2-25 16,-7-25-5-16,12-7-1 15,-3-24 0-15</inkml:trace>
  <inkml:trace contextRef="#ctx0" brushRef="#br1" timeOffset="241040.7868">20005 13054 105 0,'0'0'42'15,"-14"-15"0"-15,25 19-1 16,2-7-37-16,19 0-2 16,13-2-1-16,11-3-2 15,11 0-2-15,4-9-3 16,10 16-11-16,-18-14-22 15,8 16-2-15,-19-9 0 16,0 12-1-16</inkml:trace>
  <inkml:trace contextRef="#ctx0" brushRef="#br1" timeOffset="241387.8066">20509 13115 99 0,'-21'18'40'16,"16"10"1"-16,-2-17-2 15,23-1-35-15,1-6-1 16,15-3-1-16,5-8 0 15,7-5 0-15,1-8-1 16,1-6 0-16,-6-2 0 16,-6 0-1-16,-11-3 1 15,-11 4-1-15,-12 1 0 0,-9 9 0 16,-14 9 0-1,-11 9 0-15,-9 14 1 0,-3 9-1 16,-6 13 1-16,2 6 0 16,4 4-1-16,8 3 1 15,15-5-1-15,15-9 0 16,20-10-1-16,18-11-1 15,22-7-6-15,9-23-7 16,31 9-13-16,-5-23-15 16,11 7 2-16,-5-12-3 15,0 6 1-15</inkml:trace>
  <inkml:trace contextRef="#ctx0" brushRef="#br1" timeOffset="241837.8324">19728 14003 80 0,'9'-30'40'0,"-1"11"-1"16,-15-2 1-16,-9 13-34 16,-5 4-2-16,-7 10-2 15,-10 7 1-15,-4 17 0 16,-9 8-1-16,1 7 1 15,3 6-1-15,5 4 0 16,12 0-1-16,10-5 0 16,18-6 0-16,16-11-2 15,17-13-1-15,19-14-2 16,18-8-3-16,4-26-8 15,26 2-12-15,-11-27-13 16,13 2-1-16,-9-21 1 16,1 3 2-16</inkml:trace>
  <inkml:trace contextRef="#ctx0" brushRef="#br1" timeOffset="242212.8538">20256 13406 97 0,'-19'41'40'0,"-9"10"2"16,7 27-2-16,-6 5-38 15,-2 12 2-15,0 4-2 16,3 0 0-16,2-3-1 16,4-11 0-16,5-10-1 15,7-14 0-15,5-14 0 16,6-17 0-16,9-18 0 15,4-17 0-15,8-14 0 16,4-13 0-16,1-8 0 16,3-7 0-16,1-6 1 0,-1 3 0 15,-2 6 0-15,-3 10 0 16,-4 12-1-16,-3 16 1 15,-5 12-1-15,-2 13 0 16,-2 16-2-16,-2 4-1 16,3 10-1-16,-3-5-3 15,13 6-6-15,-7-21-6 16,22 9-8-16,-12-29-12 15,21-3-2-15,-5-20 2 16,12-5 0-16</inkml:trace>
  <inkml:trace contextRef="#ctx0" brushRef="#br1" timeOffset="242588.8753">20848 13918 95 0,'-7'-12'40'0,"-13"0"2"16,2 18-3-16,-6 4-36 15,-1 12 0-15,-4 8-2 16,-1 10 1-16,-2 7-1 15,6 4 0-15,0-1 0 16,10-1 0-16,9-9 0 16,9-9-1-16,10-14 0 15,10-13 0-15,8-14 0 16,6-15-1-16,6-7 1 15,-3-7-1-15,0-8 2 16,-3-1-1-16,-6 3 1 16,-9 7 0-16,-6 5 0 15,-7 9 0-15,-6 11 1 0,-2 13-1 16,-12 10-1-16,2 13-1 15,-2 9 0-15,0 1-2 16,6 7-1-16,-3-4-2 16,14 7-8-16,-6-24-5 15,22 14-7-15,-21-33-10 16,38 17-4-16,-11-23-1 15,11-1 2-15</inkml:trace>
  <inkml:trace contextRef="#ctx0" brushRef="#br1" timeOffset="243061.9024">21370 13957 78 0,'-14'1'41'15,"14"-1"-2"-15,-24 5 2 16,17 10-33-16,-6-10-4 15,4 10-1-15,-5 4-1 16,0 9 0-16,-5 5-1 16,0 7 0-16,-4 0 0 15,6 1 0-15,1-3 0 16,5-7-1-16,2-9 1 15,9-22 0-15,0 0-1 16,24-15 1-16,-5-14-1 16,7-6 1-16,0-10 0 15,3-2 1-15,0-2-1 0,4-2 1 16,-5 4 0-16,-2 7-1 15,0 8 1-15,-4 6-1 16,-1 11 0-16,-4 9-1 16,-1 12 0-16,-5 9 1 15,-3 13-2-15,-3 9 0 16,-2 7 0-16,-2 1-1 15,0 5-1-15,3-4-1 16,5-1 0-16,5-7-2 16,10-5-3-16,4-18-3 15,22 4-5-15,-9-26-5 16,27 8-5-16,-15-22-10 15,12 3-2-15,-12-11 3 16</inkml:trace>
  <inkml:trace contextRef="#ctx0" brushRef="#br1" timeOffset="243617.9342">22078 13981 91 0,'-26'-12'40'16,"12"6"-1"-16,-6-15-2 16,8 8-32-16,4-4-1 15,1-1-1-15,0 2 0 16,2 5-1-16,5 11 1 15,-21-6-1-15,1 19-1 16,-5 12 1-16,-8 13-1 16,-4 12 0-16,-6 6-1 15,0 9 0-15,5-1 0 16,5-4 0-16,8-8 1 15,11-12-2-15,11-13 1 0,13-17 0 16,14-15 0-16,12-19 0 16,8-11 0-16,6-7 0 15,0-7 0-15,1-7 1 16,-3-3-1-16,-5 3 0 15,-9 8 1-15,-11 9-1 16,-10 14 1-16,-8 11-1 16,-5 14-1-16,-11 26 1 15,-3 12-1-15,-3 16 1 16,-3 15-1-16,0 12 0 15,2 10 0-15,-2 1 0 16,5 0 0-16,-1 1 0 16,-3-7 0-16,-1-5 0 0,1-8-1 15,-8-9 1-15,-3-9 0 16,-7-7 0-16,-2-10 1 15,-4-13-2-15,0-10 2 16,1-16-2-16,5-14-1 16,7-17-3-16,15-10-5 15,1-21-2-15,26 10-8 16,-8-28-1-16,34 19-6 15,-6-17-11-15,21 8 0 16,3-3 3-16</inkml:trace>
  <inkml:trace contextRef="#ctx0" brushRef="#br1" timeOffset="244015.9569">22300 14010 91 0,'-17'20'39'15,"-4"-13"2"-15,20 8-2 16,1-15-37-16,23-7 0 16,9-7 0-16,14-5 0 15,9-6 0-15,8-4 0 16,2-4 0-16,-3 0-1 15,-4 3 1-15,-9 3-2 16,-16 1 1-16,-15 7-1 16,-18 6 0-16,-17 7 1 15,-14 8-1-15,-11 9 1 0,-11 9 0 16,-4 10 0-16,-3 13-1 15,6 4 0-15,3 6 1 16,15 1-1-16,12-4 0 16,15-3-1-16,20-13-1 15,19-11-3-15,24-14-2 16,8-25-8-16,29 1-6 15,-10-30-7-15,25 3-9 16,-13-17-5-16,5 3 2 16</inkml:trace>
  <inkml:trace contextRef="#ctx0" brushRef="#br1" timeOffset="244441.9813">22650 11802 98 0,'0'0'39'0,"22"29"1"15,2 24-2-15,19 32-36 16,14 22 1-16,10 25-3 15,10 19 2-15,1 17-3 0,2 8 2 16,-9 4 1-16,-7-1-1 16,-18-1 0-16,-21-6-1 15,-18 0 2-15,-26-12-2 16,-17-7 0-16,-13-14-1 15,-12-13-1-15,-1-18-2 16,1-31-4-16,18-13-10 16,-7-49-12-16,34-14-9 15,3-32-4-15,21-19 1 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0:14:35.788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2954 17369 5 0,'-13'-4'33'0,"13"4"-1"16,-18-10 3-16,18 10-24 15,-10-19-5-15,10 19 2 0,-1-18-6 16,10 4 0-16,3-5-1 15,13-6-1-15,10-9 0 16,16-4 0-16,12-10 0 16,13-5 1-16,15-9 1 15,18-5 0-15,10-12 0 16,14-2-1-16,9-4 1 15,11-8 0-15,15-4-1 16,15-6 1-16,9-8-1 16,13-7 1-16,16 1-1 15,4-7 2-15,8-3-1 16,11-2 0-16,-5-3 1 15,-1-1-1-15,-6 9 0 16,-17 5 2-16,-16 10-2 16,-22 11 1-16,-26 13-1 0,-24 15 0 15,-27 16-1-15,-22 11 0 16,-20 12-1-16,-17 9 0 15,-11 8-2-15,-8 4-2 16,-2 7-2-16,-7-6-6 16,9 11-22-16,-22-2-3 15,11-2 0-15,-11 2 0 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0:14:42.721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7840 14601 29 0,'-12'2'30'15,"12"-2"2"-15,-11-12-18 16,11 12-4-16,-4-12-2 16,4 12-2-16,0-18-1 15,0 18-1-15,5-22-1 16,2 6 0-16,-3-4 0 15,3-1-1-15,1-7 1 16,6-5-2-16,-1-7 1 16,4-5-1-16,7-9 0 0,3-7 0 15,2-10 0-15,5-5 0 16,5-8 0-16,4-5-1 15,5-4 1-15,6-9 0 16,2-4-1-16,5-6 2 16,6-9-2-16,3-7 0 15,3-5 1-15,2-9-1 16,3-8 1-16,-1-6 2 15,2-4-2-15,0 0 0 16,4 0 0-16,0-1 1 16,-1 0-1-16,2 3 1 15,2 3-1-15,0 3 2 16,3-3-2-16,-2 2 1 15,2-6 0-15,5-5-2 16,-3-3 2-16,2-7-1 0,0-7 0 16,-3-5-2-16,0-5 2 15,1 0-2-15,-3-1 0 16,-2 5 1-16,0-1-1 15,2-1 0-15,-2 3 1 16,3 2 1-16,-1-3 0 16,4-2 0-16,2-3 1 15,1-3 1-15,3-2-1 16,2 1 0-16,2-2 0 15,-1 0-2-15,-2-1 2 16,0 4-2-16,-4 3-1 16,-3 0-1-16,-2 1 2 15,-2 1-2-15,-6 1 0 16,1-4 2-16,1 3-2 0,-2 1 2 15,2-1 0-15,4 2 2 16,3-1-2-16,2 7 2 16,0 1-1-16,3 7 1 15,-2 0-1-15,0 5 0 16,-7 9 0-16,-4 5-1 15,-6 9 0-15,-2 8-1 16,-8-1 2-16,-5 9-2 16,-5 13 1-16,-6 8-1 15,-6 7 1-15,-7 13 0 16,-5 10 0-16,-6 14-1 15,-5 20-1-15,-9 8-4 16,-2 24-10-16,-12 0-18 16,1 13-1-16,-8 19-2 0,2 0 2 15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0:14:50.523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13994 2314 5 0,'2'13'24'16,"-2"-13"1"-16,0 0-1 15,0 0-16-15,2-14 7 16,-2 14 0-16,2-11-10 15,-2 11 0-15,4-16 0 16,-4 16 0-16,5-22 1 16,2 12-1-16,0-8-1 15,5 3 0-15,2-9 0 0,2 3-1 16,-2-7-1-16,6 2 1 15,0-2 1-15,4 0-2 16,-3-3 0-16,3-1 1 16,-1 0-2-16,4-1 1 15,-2-1-1-15,3-2 1 16,-1-2-1-16,3-1 1 15,-1-2-2-15,3 1 1 16,1 1 0-16,0-5 0 16,1 0 0-16,0-2 0 15,2-1 0-15,-36 47 0 16,35-52 0-16,-35 52 0 15,40-55 1-15,-40 55-1 16,42-60 0-16,-42 60-2 0,47-60 2 16,-47 60-1-16,50-58 0 15,-50 58 0-15,54-71-1 16,-54 71 1-16,53-60 0 15,-53 60 1-15,59-53-1 16,-59 53 0-16,58-47 0 16,-58 47-1-16,63-36 2 15,-63 36-2-15,64-30 1 16,-64 30 1-16,62-25-1 15,-62 25 0-15,65-18 0 16,-65 18 1-16,65-16 0 16,-65 16-1-16,67-16 0 15,-67 16-1-15,71-19 1 16,-71 19 1-16,71-15-1 15,-71 15 0-15,71-14-1 0,-71 14 1 16,70-12 1-16,-70 12-2 16,71-12 1-16,-71 12 1 15,73-8-1-15,-73 8 0 16,73-8 0-16,-73 8 1 16,75-2-2-16,-75 2 2 15,73-3-1-15,-73 3 0 16,76-2 0-16,-76 2 0 15,76 0 0-15,-76 0 0 16,78 0-1-16,-78 0 1 16,78-1 0-16,-78 1-1 15,84-2 1-15,-84 2 0 0,89-2 0 16,-89 2 0-1,91-2 0-15,-46 2 0 0,1 0 0 16,2-1-1-16,-48 1 1 16,91 1 0-16,-42 0 0 15,-2-1-2-15,2 1 2 16,1-2 0-16,3 1 0 15,-1 0 0-15,0 0-1 16,1-2 1-16,-1 2 0 16,1-1 1-16,0-2-1 15,3 0 0-15,-2 2 0 16,4-1-2-16,-1 0 2 15,1 0-2-15,1 1 2 16,1-1-1-16,2 2 0 16,-3-2 1-16,0 1 0 15,1-1 1-15,-2 2-1 0,3 1 1 16,-2-1-2-16,2 1 1 15,0-2 0-15,3 2 0 16,0-1 0-16,0 3 0 16,4-5 0-16,-1 4 0 15,0-2 0-15,1 1 0 16,1 0 1-16,0-2-1 15,3 2 0-15,0-2 0 16,0 2 1-16,3-1-1 16,-1-1 0-16,0 2-1 15,1-1 1-15,0-1-1 16,-4 2 1-16,0-1 0 15,2 0 0-15,-2 0-1 0,-2 1 1 16,3-1 1-16,-1 0-1 16,-1 1 0-16,0-1 0 15,-2 1 1-15,-1-2-1 16,-1 2 0-16,-1 1 0 15,1-1 1-15,-2-2-2 16,1 2 1-16,1-1 0 16,1 0-1-16,0-1 1 15,-1 2 1-15,0-1-1 16,0-1-1-16,-1 1 2 15,-2 0-1-15,3 0 0 16,-1 0 1-16,-2 0-1 16,4 0 0-16,-3 1 0 15,2 0 1-15,2 0-1 0,-4 1 0 16,0 1 0-16,0-1 0 15,1 1 0-15,-4 2 0 16,3-3 1-16,3 2-2 16,-3-1 2-16,4 0 0 15,0 0-1-15,3 0 0 16,-4 1 0-16,3-2-1 15,0 3 1-15,-2-3 2 16,1 0-2-16,3-2 0 16,-1 3 0-16,-1-3 0 15,2 1 0-15,-1 0 0 16,-1-2 0-16,0 2 0 15,-2-1 0-15,-2-1 0 16,-2 2 0-16,0-1 0 16,-3-1 1-16,-1 1-1 0,-1 1 0 15,-1-2-1-15,-2 1 1 16,-4 0 0-16,-1 0 0 15,-2 0 0-15,-49 0 0 16,88 0 0-16,-88 0 0 16,80 2 0-16,-80-2 0 15,75 3-1-15,-75-3 1 16,66 2 0-16,-66-2 0 15,61 3 0-15,-61-3-1 16,53 4 1-16,-53-4 0 16,46 0 1-16,-46 0 0 15,0 0 0-15,61 2-1 16,-61-2 0-16,0 0 0 15,57-1 0-15,-57 1 1 0,0 0-2 16,0 0 1-16,50 1-2 16,-50-1-1-16,0 0-3 15,0 0-18-15,0 0-10 16,0 0-1-16,50-1-3 15,-50 1 1-15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0:14:57.62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3396 17590 44 0,'8'-44'30'0,"3"-20"-12"15,10-14-1-15,-2-18-12 16,12-15-1-16,-2-24 0 16,12-14 1-16,2-19-2 15,9-9-1-15,4-11 0 16,7-9 0-16,-1-3 0 15,4-4 1-15,3 6-3 0,0 6 0 16,1 10 3-16,0 14 0 16,-7 20-1-16,-3 15 0 15,-7 25-1-15,-7 22-1 16,-5 29 1-16,-9 23 0 15,-9 26-2-15,-6 18 0 16,-8 25-1-16,-7 15 2 16,-3 17-1-16,-4 18 0 15,1 14-1-15,-2 15 2 16,2 15-2-16,2 15-1 15,-1 12 4-15,4 13-3 16,2 8 4-16,4 6-3 16,1-3 3-16,9-6-2 15,2-17 2-15,8-16-2 16,5-16 2-16,7-22-2 0,0-24 1 15,5-24 0-15,0-19-1 16,1-22 1-16,-1-18-1 16,-2-13 1-16,-3-32-1 15,-2-20 0-15,-1-22 0 16,-1-29 1-16,-3-23-1 15,2-15 0-15,-2-18 0 16,-1-12 2-16,2-2-3 16,0 3 3-16,0 5-2 15,3 13 1-15,-1 14 0 16,1 14 2-16,1 15-1 15,-1 19-1-15,0 17 0 16,-3 16 1-16,-3 17-1 0,0 14 0 16,-2 16-2-16,-5 16 0 15,1 19 1-15,-4 16 0 16,4 18-1-16,-6 16 1 15,2 17-1-15,-2 21 0 16,0 14 0-16,-2 17 0 16,0 10 0-16,0 9-1 15,2 3 1-15,-1 5-1 16,2-2 1-16,3-5 1 15,1-9 1-15,2-12-3 16,3-20 3-16,6-17-1 16,1-23 1-16,5-20-1 15,2-25 0-15,3-25 0 16,0-22 0-16,-1-24 1 0,1-18-2 15,-3-16 2-15,-4-19-1 16,-4-11 2-16,-3-17-1 16,-2-11 1-16,-3-10-1 15,1-8 1-15,1-1 0 16,1 1 2-16,5-1-2 15,4 5 0-15,2 13-1 16,6 15 0-16,0 17 1 16,0 22-1-16,2 22-1 15,-8 20 0-15,-1 30 0 16,-9 31 0-16,-4 33 0 15,-7 32 0-15,-5 38 0 16,-3 32 0-16,-1 28-1 16,-3 23 1-16,0 12-1 0,2-1-1 15,5-13-3-15,-4-34-30 16,20-26-1-16,-1-44-3 15,7-38 0-15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0:16:22.71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7893 15099 45 0,'0'0'36'0,"0"0"2"16,0 0-1-16,10 11-33 16,-13 20-1-16,3 18 1 15,-5 16 0-15,8 21-1 16,-3 18-1-16,3 15-1 15,1 15 0-15,3 0-1 0,1-8 1 16,-1-10-4-16,8-16-2 16,-10-34-22-16,12-10-10 15,-7-35-2-15,4-19 2 16</inkml:trace>
  <inkml:trace contextRef="#ctx0" brushRef="#br0" timeOffset="473.0271">7818 15098 29 0,'0'0'36'16,"-15"6"1"-16,15-6-1 15,-19 8-25-15,10 12-5 16,-10 2-1-16,1 16-1 16,-7 10-1-16,-2 11 0 15,-2 4-1-15,0 3-1 16,1-5 1-16,6-11-2 15,7-18 2-15,11-22-1 16,13-25 0-16,10-23 0 16,13-27 1-16,7-16-1 15,7-11 1-15,2-6 0 16,-1 5-1-16,4 9 0 0,-9 17-1 15,-4 19 1-15,-8 26 0 16,-4 27 0-16,-8 25-1 16,-3 21 1-16,-4 17 0 15,-7 11-2-15,6 0-1 16,-2-8-4-16,17-2-31 15,-5-25-2-15,15-14-2 16,-3-22 0-16</inkml:trace>
  <inkml:trace contextRef="#ctx0" brushRef="#br0" timeOffset="1132.0648">8600 14532 51 0,'-17'-10'37'0,"17"10"0"16,-19-4 0-16,19 4-31 15,0 0 1-15,-5 17-2 16,14 1-1-16,5 17-1 16,7 13 0-16,7 21-2 15,1 19 1-15,1 21-1 16,-2 15 0-16,-3 6-2 15,-3 0 1-15,0-9-2 16,-3-10-3-16,-6-38-22 16,14-17-12-16,2-37-2 15,14-29 2-15</inkml:trace>
  <inkml:trace contextRef="#ctx0" brushRef="#br0" timeOffset="1450.083">9433 14850 60 0,'-12'-21'39'16,"7"9"-1"-16,-12-11-4 15,7 20-27-15,-10 2 0 16,0 16-1-16,-5 12-2 16,-3 13-1-16,-1 7-1 15,1 13 1-15,-1 6-2 16,7 1 0-16,8-2 0 0,8-5 0 15,13-12-1-15,13-12-1 16,13-13-3-16,8-27-9 16,21-6-27-16,-3-21 0 15,13-7-1-15,-8-15 0 16</inkml:trace>
  <inkml:trace contextRef="#ctx0" brushRef="#br0" timeOffset="1817.104">9711 14916 70 0,'-9'16'41'0,"19"5"-1"0,1-15 1 15,14-4-38-15,6-8-1 16,9-11 1-16,3-8-1 15,5-3 0-15,-5-7-1 16,-6-1 1-16,-9-2-1 16,-10-1 0-16,-13 5 1 15,-15 4-1-15,-14 3 0 16,-7 9 1-16,-17 11-1 15,1 13-1-15,-6 13 1 16,3 15 0-16,3 16-1 16,13 16 1-16,9 8 0 15,13 5-1-15,16-2 0 16,16-12-1-16,20-12-1 15,11-19-4-15,27-10-12 16,1-39-22-16,26-7-2 0,1-25-1 16,14-2 0-16</inkml:trace>
  <inkml:trace contextRef="#ctx0" brushRef="#br0" timeOffset="2504.1433">10883 14364 80 0,'-11'24'40'15,"2"18"0"-15,-7 2-9 16,3 19-27-16,-1 3 0 15,5 9-2-15,1 2 0 16,6-5-1-16,0-11 0 16,7-8 0-16,2-17-1 15,5-19 0-15,-1-19 1 16,4-21-1-16,3-17 1 15,-3-15 0-15,-5-6 0 16,-1-7 1-16,-6-6-1 0,-4 3 0 16,-5 3 0-16,-6 11 0 15,-1 11-1-15,-2 13 1 16,0 12-1-16,3 13 1 15,12 8 0-15,-15 27-1 16,16 0 1-16,8 4 0 16,4 4-1-16,11-6 1 15,5-8 0-15,7-11 0 16,4-12 0-16,6-14 0 15,-1-17 0-15,1-7 0 16,-1-10-1-16,-5 0 0 16,-9 0 1-16,-6 5-1 15,-6 8 0-15,-9 11 0 16,-5 13 0-16,-5 13 0 0,-5 24 1 15,0 11-1-15,1 10 0 16,4 10-1-16,1 8 0 16,4 5-1-16,8 3-1 15,3-11-3-15,12-5-3 16,-4-26-10-16,21 1-23 15,-15-25 0-15,12-8 0 16,-10-22 1-16</inkml:trace>
  <inkml:trace contextRef="#ctx0" brushRef="#br0" timeOffset="2852.1632">11544 14382 95 0,'-1'14'40'0,"12"4"1"16,-11-18-14-16,38-9-24 15,-2-15-1-15,9-10 0 16,5-6-1-16,-3 1 0 16,-3-1 0-16,-7 0 0 15,-10 6-1-15,-13 6 1 16,-16 12-1-16,-10 9 1 15,-15 9-1-15,-4 9 1 16,-5 8 0-16,-3 15-1 16,1 5 1-16,5 13 0 15,3 7 0-15,9-1 0 16,12-2-1-16,8-5 0 15,15-15 0-15,13-15-2 0,17-20-3 16,9-29-5-16,28-8-18 16,-7-33-13-16,11-8-1 15,-7-18 0-15</inkml:trace>
  <inkml:trace contextRef="#ctx0" brushRef="#br0" timeOffset="3051.1745">12301 13310 100 0,'-21'64'43'0,"-9"11"0"16,9 24-1-16,2 5-40 16,3-4-1-16,13-2-2 0,12-4 0 15,12-16-4-15,4-25-6 16,27-5-17-16,-4-38-14 15,9-12 0-15,-4-29-1 16,12-12 2-16</inkml:trace>
  <inkml:trace contextRef="#ctx0" brushRef="#br0" timeOffset="3236.1851">12814 13107 79 0,'-21'41'41'15,"-9"27"-2"-15,8 43 0 16,-14 16-29-16,13 11-8 15,1 5-3-15,9-9-2 16,11-4-6-16,2-27-29 0,22-14-2 16,-2-35-1-16,13-22 1 15</inkml:trace>
  <inkml:trace contextRef="#ctx0" brushRef="#br0" timeOffset="3453.1975">12684 13619 99 0,'-22'14'42'16,"18"10"1"-16,4-24-1 16,19 10-39-16,18-23-3 15,15-10-1-15,13-4-3 16,5-18-9-16,18 12-15 0,-13-18-13 15,3 12-1-15,-16-8-1 16,-3 10 1-16</inkml:trace>
  <inkml:trace contextRef="#ctx0" brushRef="#br0" timeOffset="3763.2153">13152 13566 72 0,'-18'63'42'15,"3"-19"0"-15,18-4 1 16,8-28-20-16,17-13-20 15,12-22-1-15,15-12 0 16,1-11 0-16,3-5-2 16,-3-5 0-16,-5-1 0 0,-13 4-1 15,-14 7 0-15,-14 9 0 16,-19 14 0-16,-10 11 1 15,-14 17 0-15,-10 15 0 16,-6 13-1-16,-7 17 2 16,3 6-1-16,5 5 1 15,14 2-1-15,10-6-1 16,14-8-1-16,25-10-2 15,10-23-7-15,37 2-20 16,-4-28-9-16,23-1 0 16,0-22-2-16</inkml:trace>
  <inkml:trace contextRef="#ctx0" brushRef="#br0" timeOffset="4126.236">13870 13222 69 0,'-48'-2'41'15,"-15"3"0"-15,12 25 1 16,-8-7-19-16,13 29-17 15,5 5-2-15,15 10 0 16,11 0-1-16,17-3-1 16,15-12-1-16,18-16 0 15,10-22 0-15,7-24 0 16,9-26-1-16,3-23 1 15,1-17-1-15,-6-17 0 16,-6-9 0-16,-13-8 0 16,-7-2 0-16,-10 6 0 15,-8 13 0-15,-12 16 1 16,-6 23-1-16,-8 27 1 0,0 31-1 15,-2 36 1-15,-6 32-1 16,3 18 1-16,8 18-5 16,1-5-8-16,25 6-6 15,-15-24-9-15,23-3-16 16,-3-28 0-16,22-16-3 15,-3-16 2-15</inkml:trace>
  <inkml:trace contextRef="#ctx0" brushRef="#br1" timeOffset="103609.9262">8355 287 2 0,'0'0'24'0,"1"-54"1"16,-1 54-2-16,0 0-11 15,0 0-5-15,0 0-5 16,0 0-3-16,0 0-1 16,0 0 0-16,0 0 1 15,0 0 1-15,0 0 3 16,0 0 2-16,0 0 3 15,0 0-1-15,0 0 1 16,-29 78-2-16,29-78-2 16,2 72-1-16,-2-72-2 15,1 93 0-15,1-35 0 0,-2 0 0 16,5 10-1-1,-35-31 0-15,39 118 1 0,8 11-2 16,-6-7 2-16,-3-11-2 16,-5-15-2-16,8 3 0 15,-11-16 0-15,0-7 0 16,-4-8 0-16,-3 12 3 15,-1 1-1-15,-7 6 3 16,5 8 2-16,-9 3 0 16,5 7 1-16,-4 1-2 15,3 9 2-15,-5-6-3 16,3 4 0-16,-1 2-1 15,-2 3-1-15,0 2 0 16,-1-1-1-16,0 5 2 16,0 1-1-16,1 1 1 0,3 3 0 15,0 2 1-15,2 3-2 16,-2 1 1-16,6 2-1 15,-2 0 2-15,-2 4-1 16,3-2 1-16,1-1-2 16,-1-6 1-16,4-1 1 15,-1 0 0-15,3 0 1 16,0-3-3-16,3-2 1 15,0 6 1-15,6 1-1 16,-6 4-1-16,7-2 0 16,-1 0-1-16,2 0 1 15,2-6-2-15,5 0 2 16,-3-6 2-16,2-1-4 15,2-4 4-15,0 1-1 0,0-2 0 16,-3 5 0-16,-2-1 1 16,1 3 0-16,0-3-2 15,-2-3 1-15,1-1 0 16,1 0 1-16,-1-6-3 15,4-5 3-15,-2-10-2 16,2 0-1-16,-2-3 1 16,0 1-1-16,-1-1 0 15,-4-3 1-15,-1 3-1 16,-4 5-1-16,-5 7 1 15,-3 8 1-15,-2 4-1 16,-3 4 0-16,-2 7 1 16,-1 7-2-16,-2 7 1 15,2 5 1-15,2 7-2 16,3 2 2-16,-3 4-1 0,4 4 0 15,3-1-1-15,-3-8-1 16,2-5-2-16,-6-26-15 16,6-13-15-16,-7-29-2 15,4-29 1-15</inkml:trace>
  <inkml:trace contextRef="#ctx0" brushRef="#br1" timeOffset="105387.0278">3725 1283 59 0,'0'0'35'16,"0"0"1"-16,15-60-2 16,-15 60-19-16,0 0-7 15,8-55 1-15,-8 55-2 16,0 0-1-16,-6 20-2 15,3 33-1-15,2 24 0 16,-23-1-2-16,4 29 1 16,-11 12-2-16,-3 14 0 15,-5-8 0-15,2-12-2 16,-1-14 2-16,7-12-4 15,7-17 1-15,4-25-4 0,24-13-27 16,-4-30-5-16,18-13 1 16,0-25 0-16</inkml:trace>
  <inkml:trace contextRef="#ctx0" brushRef="#br1" timeOffset="105681.0446">3649 1881 93 0,'0'0'39'0,"9"11"0"15,1-13-1-15,8-1-34 16,13-7-1-16,8-1 1 16,9-4-3-16,5-1 2 15,5-7-3-15,1 0-2 16,5-2-11-16,-10-9-24 15,7 0-2-15,-13-7 0 16,2 2-1-16</inkml:trace>
  <inkml:trace contextRef="#ctx0" brushRef="#br1" timeOffset="105931.0589">4447 1157 103 0,'0'0'42'16,"0"0"1"-16,-26-12-3 15,7 37-36-15,-10 33-2 16,1 34 1-16,-20 4-1 16,14 34-2-16,-7 2 0 15,4 6-1-15,5-18 0 16,5-7-4-16,7-14 0 15,2-21-8-15,22-13-24 16,0-25-5-16,19-14 3 16,1-26-3-16</inkml:trace>
  <inkml:trace contextRef="#ctx0" brushRef="#br1" timeOffset="106313.0808">4366 2000 97 0,'-5'17'38'15,"2"-7"2"-15,15 4-2 16,1-14-36-16,14-2 1 16,10-7 0-16,14-8 0 15,2-7-1-15,8-3 1 16,1-9-2-16,-5 0 2 15,-6-3-2-15,-11 0 1 16,-12 5-1-16,-15 2 1 16,-16 5-1-16,-14 3 1 15,-12 10-2-15,-9 9 1 16,-10 14-1-16,-7 14 0 0,-3 10 0 15,0 13 0-15,5 10 1 16,4 11-1-16,10-2 0 16,12 1-2-16,16-8 2 15,20-12-2-15,21-13-1 16,13-15-5-16,33-5-19 15,5-30-12-15,22 2 0 16,-4-16 1-16,10 1-2 16</inkml:trace>
  <inkml:trace contextRef="#ctx0" brushRef="#br1" timeOffset="106715.1038">5168 1845 109 0,'-53'25'40'15,"-17"2"1"-15,6 18-1 16,-11 0-35-16,18 4-1 15,5-4-1-15,12 3-2 16,17-7 1-16,14-6-2 16,25-10 1-16,18-17-1 15,14-8 0-15,17-11 1 16,6-13-1-16,3-11 2 15,0-5-1-15,-3-8 0 16,-10-2 0-16,-10-2 2 16,-16 3-3-16,-12 3 0 15,-13 9 0-15,-7 7 0 16,-11 11 0-16,-7 13 0 0,-9 16 0 15,1 13 0-15,-2 13 0 16,3 16 0-16,-1 7 0 16,8 3-2-16,8 1-1 15,9-6-1-15,18-11-2 16,7-16-4-16,34-7-15 15,-6-36-14-15,29-7 0 16,-7-26 2-16,15-10-3 16</inkml:trace>
  <inkml:trace contextRef="#ctx0" brushRef="#br1" timeOffset="106883.1134">6051 1433 105 0,'20'-101'39'0,"-29"82"2"15,-19 32-3-15,2 39-24 16,-15 31-11-16,-2 43-1 15,2 11-3-15,16-3-2 16,15-18-9-16,-1-27-25 16,22-9-2-16,-6-29 0 15,11-14-2-15</inkml:trace>
  <inkml:trace contextRef="#ctx0" brushRef="#br1" timeOffset="107049.1229">5763 1792 129 0,'3'-28'43'15,"4"1"-1"-15,21 13-1 0,2-3-41 16,18-7 0-16,28-4-26 16,-1-12-13-16,24 7-3 15,-2-5-1-15,13 4-1 16</inkml:trace>
  <inkml:trace contextRef="#ctx0" brushRef="#br1" timeOffset="108174.1872">3701 3230 91 0,'8'20'37'0,"-8"-20"0"16,25 20 0-16,-4-19-35 15,8-1 1-15,2-8-1 16,8-2 1-16,-1-10 0 16,2-1 0-16,-2-8-1 15,-3-1 0-15,-6-3 0 16,-9 2 0-16,-9-2-1 15,-8 4 0-15,-13 0 0 16,-11 6 1-16,-8 8-1 0,-8 7 0 16,-6 9 0-16,-5 12 0 15,0 11 0-15,1 11 1 16,1 13 0-16,7 10-2 15,6 2 1-15,8 7 0 16,10-4-1-16,12 0 0 16,11-8-1-16,9-9-1 15,17-15-1-15,7-18-3 16,20-8-5-16,-4-25-26 15,23-2-2-15,-12-26 0 16,11 3-1-16</inkml:trace>
  <inkml:trace contextRef="#ctx0" brushRef="#br1" timeOffset="108568.2098">4346 2988 106 0,'-23'26'39'15,"8"20"0"-15,-11-6-1 16,7 13-34-16,-1 4-2 15,6 4 0-15,1-3 0 16,3-3 0-16,2-3-1 16,3-7-1-16,5-11 1 15,2-13 0-15,-2-21-1 16,25-6 1-16,-6-25 0 15,6-14 0-15,0-11 0 16,5-6 0-16,3-6 1 16,-2 0-2-16,-3 5 1 0,-3 10 0 15,-4 14-1-15,-3 16 1 16,-2 13-1-16,-7 16 1 15,-2 15-1-15,-1 14 0 16,-4 10 0-16,3 12-1 16,1 3-1-16,-2 2-1 15,7 3-1-15,0-12-5 16,19 4-21-16,-8-27-10 15,15-2 2-15,-4-23-2 16,11-3 1-16</inkml:trace>
  <inkml:trace contextRef="#ctx0" brushRef="#br1" timeOffset="109707.2749">4816 3137 107 0,'-7'15'39'0,"-2"-3"1"16,18 9-2-16,-4-6-34 15,17-5-1-15,8-8-1 16,10-8 0-16,5-9 0 16,1-4 0-16,0-6-1 15,-3-6 1-15,-8-3-1 16,-7-1 0-16,-13-3 0 15,-11 1 0-15,-13 6 0 16,-13 5-1-16,-8 5 0 16,-8 14 1-16,-8 10-1 0,-5 11 0 15,2 14 0-15,-3 15 0 16,9 6 0-16,6 8 0 15,11 3 0-15,18-6 0 16,18-4 0-16,18-9 1 16,15-13-1-16,19-14 0 15,10-14 0-15,12-17 1 16,10-8-1-16,1-8 0 15,-4-4 1-15,-6-2-1 16,-11 7 0-16,-11-1 0 16,-18 14 0-16,-14 7 0 15,-19 15 0-15,-17 15 0 16,-16 15 0-16,-12 14 0 15,-7 10-1-15,-1 8 1 16,-1 5 0-16,1-1-1 0,11-4 1 16,7-13-1-16,11-14 2 15,15-16-2-15,10-21 1 16,7-18 1-16,10-18 0 15,3-13 0-15,4-15 0 16,-2-7 0-16,-2-7 1 16,-4 2-2-16,-4 4 0 15,-9 8 0-15,-3 11 0 16,-8 12 0-16,0 11 0 15,0 12 0-15,-5 17 0 16,10-4 0-16,3 13 0 16,7 3 0-16,7 2 0 15,12-3 0-15,8 1 0 16,6-5 0-16,6-3 0 0,-2-3 0 15,-2-4 0-15,-6 0 0 16,-9-2 0-16,-15 0 0 16,-11 0 0-16,-14 5 0 15,0 0 0-15,-30-4 0 16,1 10 0-16,-4 3 0 15,-6 8 0-15,-2 8 0 16,2 5 0-16,6 2 0 16,4 1 0-16,10 5 0 15,9-3 0-15,16-6 0 16,11-8 0-16,11-10 0 15,7-11 0-15,6-7 0 16,3-7 0-16,-1-10 0 0,-1-5 0 16,-9-3 0-16,-7-1 0 15,-6 0 0-15,-9 6 0 16,-4 4 0-16,-8 3 0 15,-4 10 0-15,-5 13 0 16,-3 15 0-16,-3 21 0 16,-3 18 0-16,3 25 0 15,-1 18 0-15,-1 16 0 16,2 6 0-16,0 7 0 15,2-4 0-15,1-10 0 16,-2-11 0-16,-3-20 0 16,-7-16 0-16,-2-23 0 15,-6-16 0-15,-3-20 0 16,-4-15 0-16,-2-16 0 0,2-19-3 15,1-17 0-15,6-20-2 16,14-2-7-16,1-21-9 16,23 16-10-16,-3-13-8 15,23 17-1-15,-1-9 0 16,27 23 1-16</inkml:trace>
  <inkml:trace contextRef="#ctx0" brushRef="#br1" timeOffset="110347.3115">6598 3043 110 0,'0'0'38'0,"0"0"2"15,-2 21-1-15,-13-6-32 16,4 10-1-16,-4 5-3 16,2 8-1-16,-1 3 0 15,6 0 0-15,6 0-1 16,8-3 0-16,5-8 0 15,10-10-1-15,8-9 1 16,5-16-1-16,6-13 2 0,4-13-2 16,3-12 0-16,-2-9 0 15,0-2 0-15,-6-2 0 16,-4-2 0-16,-5 8 0 15,-7 7 0-15,-1 12 0 16,-11 14 0-16,-11 17 0 16,0 0 0-16,2 43 0 15,-9 15 0-15,-7 20 0 16,-2 23 0-16,-1 14 0 15,-3 13 0-15,0 5 0 16,1 2 0-16,2-8 0 16,-1-13 0-16,-1-15 0 15,1-20 0-15,-4-18 0 16,-6-17 0-16,-7-18 0 0,-3-17 0 15,-7-15 0-15,-5-11 0 16,-3-20-4-16,1-7 0 16,-9-24-7-16,23 12-7 15,-15-22-10-15,23 18-12 16,-5-10 0-16,20 18-1 15,0 1 1-15</inkml:trace>
  <inkml:trace contextRef="#ctx0" brushRef="#br1" timeOffset="112826.4533">3831 4111 80 0,'-5'-37'36'0,"-11"0"0"16,-3 9 0-16,-9 7-32 15,-2 9 0-15,-5 7 0 16,0 16 0-16,-6 12 0 16,3 17 0-16,-6 13-1 15,6 16-1-15,-2 13-1 16,4 14 0-16,0 10-1 15,9 5-1-15,5 0 0 16,8-8-1-16,10-6-1 0,3-20-4 16,21-6-28-16,-11-29-2 15,13-12-1-15,-9-23 0 16</inkml:trace>
  <inkml:trace contextRef="#ctx0" brushRef="#br1" timeOffset="114069.5244">3249 4656 94 0,'-9'-12'38'0,"9"12"2"16,15-7-2-16,14 6-34 15,1-3 0-15,12-3-1 16,5 0 0-16,9 3-1 0,-3-2-1 15,3 4 0-15,-7 2-1 16,-3 7 1-16,-8 4-2 16,-6 8 1-16,-10 5 0 15,-11 6 0-15,-4 3 0 16,-11 4 0-16,-2 1 0 15,-6-3 0-15,-1-4 0 16,-1-5 0-16,-1-7 1 16,6-8-1-16,9-11 0 15,-12-8 0-15,12-11 0 16,6-9 0-16,1-7 1 15,4-5-1-15,4-4 0 16,0-3 0-16,4 4 0 16,-2 5 0-16,1 6 0 15,0 4 1-15,4 9-1 0,3 4 0 16,0 5 0-16,6 6 0 15,3 2 0-15,4 0 1 16,4 2-1-16,1 2 0 16,-2-1 0-16,-1 1 0 15,-8-1 0-15,-4 1 1 16,-7 2-1-16,-9 3 1 15,-12-7-1-15,-4 23 0 16,-13-5 0-16,-8 9 0 16,-9 5 0-16,-5 9 1 15,-3 2-1-15,-1 5 0 16,6-2 0-16,5-2 0 0,13-4 0 15,14-7 1-15,18-10-1 16,15-12 0-16,16-11 0 16,9-14 0-16,8-11 0 15,4-8 1-15,0-10-1 16,-7-7 0-16,-7-1 0 15,-18-1 0-15,-8 3 1 16,-15 6-2-16,-12 7 2 16,-12 9-1-16,-10 7 0 15,-5 10 1-15,-5 7-1 16,3 6 0-16,1 2 1 15,7 6-1-15,9-2 0 16,14-9 0-16,8 14 0 16,16-14 0-16,11-2 0 15,7-4 0-15,7-2 0 0,6-3 0 16,-3 1 0-16,0 0 0 15,-6 5 0-15,-11 5 0 16,-7 7 0-16,-11 8 1 16,-11 8-1-16,-11 6 0 15,-5 7 0-15,-7 2 0 16,-5 3 0-16,1-1 0 15,-1-2 0-15,3-8 0 16,8-6-1-16,5-12 1 16,6-12-1-16,14-10 1 15,7-12 0-15,2-6 0 16,6-5 1-16,2-5-1 15,0 1 0-15,-2 1 1 16,-4 8-1-16,-7 8 1 0,-7 6 0 16,-11 14-1-16,0 0 0 15,-4 14 1-15,-4 4-1 16,0 1 0-16,-1 3 0 15,5-2-1-15,5-1 1 16,10-8 0-16,7-7 0 16,9-9 1-16,9-10-1 15,1-3 1-15,3-9 0 16,3-2-1-16,-2-1 1 15,-4 5 0-15,-9 1-1 16,-4 5 1-16,-8 10 0 16,-6 10-1-16,-10 12 1 15,-4 10-1-15,-5 10 0 0,-3 10-1 16,1 5-1-16,-3 4-1 15,8 5-4-15,-2-13-6 16,22 5-7-16,-9-26-8 16,26 5-11-16,-1-22-1 15,21-5-1-15,3-17 1 16</inkml:trace>
  <inkml:trace contextRef="#ctx0" brushRef="#br1" timeOffset="115133.5853">5820 4599 95 0,'-4'-23'37'0,"4"23"1"16,-3-23-10-16,3 23-23 15,0-10 0-15,0 10-1 16,0 0-1-16,-4 30 0 16,-1 3 0-16,0 8-1 15,-3 13-1-15,-2 9 1 0,-2 5-1 16,1 2-1-16,3-7 2 15,0-5-2-15,1-12 1 16,5-10-1-16,4-15 2 16,-2-21-1-16,10-9-1 15,0-17 1-15,0-17-1 16,3-10 0-16,-3-12 0 15,3-8 1-15,-4-10-1 16,3-3-1-16,1 1 2 16,0 5 1-16,-3 5-2 15,4 11 1-15,1 11 0 16,3 11 1-16,0 13-2 15,4 13 2-15,1 10-2 16,2 8 0-16,5 7 1 0,-1 6-1 16,0 6 0-16,-2 3-1 15,-6 6 0-15,-5 4 0 16,-11 5 1-16,-10 2-1 15,-12 2 0-15,-8 0 0 16,-9-2 1-16,-7 1 0 16,0-8 0-16,2-4-1 15,5-8 1-15,7-7 0 16,12-10-1-16,15-5 1 15,9-8-1-15,15-1 1 16,13-3-1-16,7 1 1 16,7 1 0-16,3 7 0 15,-6 6 0-15,-7 11 1 16,-11 8-1-16,-16 9 0 15,-17 7 1-15,-16 7-1 0,-17 4 0 16,-12 3 1-16,-6-1 0 16,-7-4-2-16,4-6 2 15,5-11-4-15,15-9 1 16,10-13-4-16,27-8-5 15,-1-21-11-15,34 3-13 16,1-22-3-16,22 6-2 16,0-16 2-16</inkml:trace>
  <inkml:trace contextRef="#ctx0" brushRef="#br1" timeOffset="115882.6281">6453 4681 85 0,'0'0'38'0,"-15"10"0"0,4 12 1 16,-14 0-28-16,5 8-6 15,-5 4 0-15,3 9-2 16,0 1 0-16,7 1 0 16,3-4-1-16,10-5-1 15,9-7 0-15,10-12 1 16,12-11-1-16,8-13-1 15,9-14 1-15,7-11 0 16,4-9 0-16,-2-7 0 16,-3-4 0-16,-6 5 0 15,-8 1-1-15,-9 8 1 16,-10 10 0-16,-13 13-1 15,-6 15 0-15,-11 14 1 16,-8 14-2-16,-4 9 1 0,-1 8-1 16,2 5 0-16,2 2-2 15,9-2 0-15,8-7-1 16,11-12-1-16,15-7-5 15,0-22-6-15,26 6-9 16,-15-27-11-16,19 4-1 16,-13-20-1-16,8 6 2 15,-10-7 33-15,-8-3 6 16,-1 8 9-16,-24-9 9 15,11 18 13-15,-23-7 3 16,7 29 3-16,-18-17-3 16,5 25-29-16,-10 4-2 15,8 14-3-15,-5 3 0 0,3 6-1 16,3 1-1-16,2 1 1 15,5-3-1-15,6-7 0 16,2-5-1-16,8-8 1 16,5-12-1-16,7-9 1 15,6-10-1-15,4-11 0 16,6-7 1-16,-1-8 0 15,5-3-1-15,-3-1 1 16,1 2 0-16,-6 4-1 16,-8 9 0-16,-4 10 1 15,-6 13-1-15,-15 9 0 16,9 19 0-16,-12 9 0 15,-3 10-2-15,-3 5 0 16,2 5-2-16,-2-1-3 0,9 8-5 16,-7-25-9-16,25 11-6 15,-13-26-12-15,19 0 0 16,2-19-1-16,11-3 2 15</inkml:trace>
  <inkml:trace contextRef="#ctx0" brushRef="#br1" timeOffset="116202.6464">7645 4616 111 0,'-35'10'40'16,"4"20"0"-16,-13-7-5 15,8 13-31-15,0 0-1 16,13-1-1-16,9-4-1 15,13-6 0-15,15-8-1 0,10-5 0 16,15-6 1-16,-1-5-1 16,6-2 0-16,-5 0 0 15,-6 1 0-15,-8 3 0 16,-11 7-1-16,-14 5 1 15,-14 5 0-15,-10 3 0 16,-5 1-1-16,-6 2 0 16,1-1-1-16,2-7-2 15,10 1-2-15,2-20-10 16,20 1-15-16,14-12-8 15,17-3 0-15,2-18-3 16</inkml:trace>
  <inkml:trace contextRef="#ctx0" brushRef="#br1" timeOffset="116566.6673">7851 4761 109 0,'-27'12'39'16,"16"10"1"-16,-2-22-10 15,13 0-25-15,24 8-1 16,2-13-2-16,8-5-1 15,5-5 1-15,4-2-1 16,0-5-1-16,-8-4 1 16,-5 2-1-16,-13 2 1 15,-8 1-1-15,-13 6 0 16,-10 9 1-16,-10 7-1 15,-15 9 0-15,-8 13 0 0,-4 9 1 16,1 11-1-16,1 2 1 16,11 5-1-16,9-3 0 15,16-8 0-15,18-5 0 16,24-15-2-16,13-12-2 15,19-7-3-15,2-22-9 16,18 6-11-16,-13-22-12 16,7 5 0-16,-19-9-1 15,-3 10 2-15</inkml:trace>
  <inkml:trace contextRef="#ctx0" brushRef="#br1" timeOffset="116833.6825">8278 4741 103 0,'-29'33'39'16,"-14"-1"2"-16,12 10-1 15,-10-1-35-15,17-5-1 0,6-6-2 16,15-8-1-16,3-22 0 15,22 7 0-15,7-24 0 16,4-8 0-16,7-10 0 16,3-7 0-16,-2 1 0 15,-5-4-1-15,-3 9 1 16,-8 4 0-16,-5 12 0 15,-9 11 0-15,-11 9 0 16,10 18-1-16,-10 6-1 16,-1 9-1-16,-1 9-4 15,-3-4-8-15,7 17-8 16,-15-23-10-16,13 13-9 15,-14-16-1-15,7 1 0 16</inkml:trace>
  <inkml:trace contextRef="#ctx0" brushRef="#br1" timeOffset="117352.7122">3764 6000 75 0,'0'0'38'0,"-6"-16"1"16,6 16-1-16,-4-19-14 15,4 19-19-15,-7 12 0 0,1 11-3 16,-4 9 0-16,-3 13-1 15,-5 8 0-15,-1 7-1 16,1 6-2-16,0-6-1 16,12 1-8-16,-3-23-25 15,20-10-2-15,1-27-1 16,17-13 0-16</inkml:trace>
  <inkml:trace contextRef="#ctx0" brushRef="#br1" timeOffset="117518.7217">3719 5573 101 0,'-26'7'37'0,"5"2"-2"16,12 7-4-16,18 3-42 15,7-18-24-15,27 6-2 16,11-9-2-16,19 4 2 15</inkml:trace>
  <inkml:trace contextRef="#ctx0" brushRef="#br1" timeOffset="117802.738">4341 5858 100 0,'-37'33'41'16,"0"9"1"-16,-8-13-2 16,9 3-32-16,1-12-3 15,12-1-2-15,9-5 0 0,14-14-2 16,19 15 1-16,9-13-2 15,10 2 1-15,5 3-1 16,1 4 0-16,-3 9 1 16,-7 4-1-16,-13 11 0 15,-14 6 1-15,-14 5-1 16,-14 4 0-16,-8-3-1 15,-4-3-2-15,-7-15-6 16,15 1-15-16,-9-27-15 16,20-4-3-16,3-18 1 15,20-3-2-15</inkml:trace>
  <inkml:trace contextRef="#ctx0" brushRef="#br1" timeOffset="118611.7842">3529 7269 83 0,'7'-10'39'15,"-7"-4"-1"-15,0 14 1 16,0 0-17-16,-3 22-17 15,-15 6-2-15,1 14-1 16,-8 7 1-16,-2 9-1 16,-4 3 0-16,-1-1-1 15,5-10 0-15,5-6 1 16,5-15-1-16,12-14-1 15,5-15 1-15,20-22-1 16,6-12 0-16,6-11 1 16,4-11 0-16,2-4 0 15,2-2 0-15,-4 1-1 0,-6 7 1 16,-8 11 0-16,-4 11 0 15,-8 9 0-15,-10 23 0 16,0 0-1-16,1 18 2 16,-6 10-2-16,-1 8 0 15,3 3 0-15,2 3 0 16,4 1 0-16,5-5 0 15,7-6 0-15,7-7 0 16,5-12 0-16,6-8 0 16,6-11 0-16,3-9 0 15,-3-10 0-15,0-4 0 16,1-7 0-16,-8 1 0 15,-6-1 0-15,-4 6 0 16,-12 5 0-16,-5 6 0 0,-5 19 0 16,0 0 0-16,-19 14 0 15,9 9 0-15,-4 9 0 16,3 9 0-16,0 2 0 15,3 9 0-15,2-4 0 16,7 2-3-16,1-5-3 16,12 4-6-16,-4-22-8 15,19 11-7-15,-13-24-12 16,15 1-1-16,-7-22-1 15,10-1 3-15</inkml:trace>
  <inkml:trace contextRef="#ctx0" brushRef="#br1" timeOffset="119004.8067">4224 7406 104 0,'14'10'39'0,"-14"-10"1"15,23 18-1-15,-10-14-33 16,15-1 0-16,2-7-2 15,6-4-2-15,2-7 1 16,4-6-1-16,-2-5-1 16,0-4 0-16,-5-1 0 15,-10 0 0-15,-6-2 0 16,-10 4 0-16,-9 5 0 15,-9 3 0-15,-10 15 1 16,-10 9-2-16,-8 10 0 0,-3 15 0 16,-2 12 0-16,0 10 0 15,3 8 0-15,7 3 0 16,9 1 0-16,12-5 0 15,17-8 0-15,16-14 0 16,17-13-2-16,13-18-3 16,23-8-4-16,2-29-10 15,18 7-8-15,-13-28-14 16,12-1 2-16,-15-15-3 15,1 2 4-15</inkml:trace>
  <inkml:trace contextRef="#ctx0" brushRef="#br1" timeOffset="119207.8183">5202 6782 121 0,'-18'32'41'0,"-15"9"1"16,5 26-4-16,-11 8-33 16,5 7-1-16,3 1-2 15,4 3 0-15,9-7-2 16,7-4 0-16,13-12-3 15,6-9-2-15,13-13-6 16,-1-27-11-16,21-1-17 16,-5-27-3-16,11-9 1 15,0-25-1-15</inkml:trace>
  <inkml:trace contextRef="#ctx0" brushRef="#br1" timeOffset="119417.8303">5623 6692 114 0,'-34'67'41'15,"-14"11"0"-15,4 22 0 16,-13-2-36-16,11 6-2 16,9-5-1-16,9-6-2 15,13-9-1-15,7-16-3 16,16-8-7-16,-4-29-18 15,17-2-11-15,-7-24 0 16,9-7-2-16,-9-17 3 16</inkml:trace>
  <inkml:trace contextRef="#ctx0" brushRef="#br1" timeOffset="119737.8486">5289 7197 95 0,'-12'6'39'15,"14"11"3"-15,-2-8-3 16,18 10-19-16,4-14-15 15,13-4-1-15,7-7-1 16,8-7-1-16,7-3 1 16,3-3-2-16,3-4 1 15,-9 4-2-15,-4 0 0 16,-6 8 0-16,-12 7 0 15,-10 10 0-15,-13 11 0 16,-10 13 0-16,-9 11 0 16,-6 7 0-16,-3 5 0 15,-3 5 0-15,2-1 0 0,2-5-6 16,13-3-4-1,-5-27-7-15,29-3-13 0,-5-25-11 16,15-6-1-16,-3-27-1 16,15-6 2-16</inkml:trace>
  <inkml:trace contextRef="#ctx0" brushRef="#br1" timeOffset="120540.8946">6008 6973 129 0,'-11'37'43'16,"-5"-6"-2"-16,14 14-8 15,-1-8-29-15,8-1 1 16,0-2-5-16,5 3 0 16,-2 0 0-16,0-1 0 0,-5 1 0 15,1-1 0-15,-7-4 0 16,1-3 0-16,-3-6 0 15,1-9 0-15,4-14 0 16,0 0 0-16,16-22 0 16,3-8 0-16,1-5 0 15,8-6 0-15,1-2 0 16,5 1 0-16,-5 9 0 15,-5 9 0-15,-4 10 0 16,-7 14 0-16,-13 0 0 16,10 32 0-16,-10-4 0 15,0 3 0-15,5 4 0 16,7-7 0-16,12-1-5 15,4-11-2-15,23-1-6 0,-7-24-6 16,24 8-6-16,-15-25-8 16,13 7-5-16,-16-15-2 15,1 4 33-15,-14-1 10 16,-20-3 7-16,-4 16 9 15,-22-13 5-15,9 31 8 16,-39-17 8-16,10 20 1 16,-13 5-30-16,0 7-7 15,0 6-1-15,3 11-3 16,5 1 0-16,9 2 0 15,9-2 0-15,11-2 0 16,7-6 0-16,11-7 0 16,10-9 0-16,6-13 0 15,7-10 0-15,1-7 0 0,1-7 0 16,-1-6 0-16,0-1 0 15,-2-1 0-15,-6 5 0 16,-7 5 0-16,-6 11 0 16,-3 11 0-16,-13 4 0 15,9 32 0-15,-12 6 0 16,-4 16 0-16,-6 16 0 15,-2 14 0-15,-2 8 0 16,-6 3 0-16,-2-1 0 16,-3-1 0-16,-5-9 0 15,-1-13 0-15,-3-17 0 16,-1-17-2-16,0-18-2 15,-5-18-5-15,8-1-6 16,-14-28-6-16,18 5-4 16,-21-27-8-16,12 0-7 0,-10-11-2 15,5 3 2-15</inkml:trace>
  <inkml:trace contextRef="#ctx0" brushRef="#br1" timeOffset="120942.9176">3733 8690 110 0,'0'0'41'0,"0"0"-1"15,0 0-3-15,-4 25-32 16,-6 8-1-16,0 13-2 15,-5 13 0-15,-4 9 0 16,1 7-2-16,3 1-1 16,3-4-2-16,11 1-10 15,-6-34-22-15,19-8-5 0,0-29 0 16,15-16-1-16</inkml:trace>
  <inkml:trace contextRef="#ctx0" brushRef="#br1" timeOffset="121100.9266">3742 8355 90 0,'-27'-22'39'0,"9"24"-2"16,4 9-2-16,14-11-30 15,17 26-41-15,2-13-2 16,24 7-2-16,7-4 0 15</inkml:trace>
  <inkml:trace contextRef="#ctx0" brushRef="#br1" timeOffset="121392.9433">4656 8650 91 0,'-32'-9'39'16,"1"13"2"-16,-14 1-2 15,2 16-24-15,-12 6-7 16,4 16-1-16,1 6-2 16,3 10-1-16,4 4 0 15,11 0-2-15,12-5-2 0,17-7 0 16,15-8 0-16,17-16 0 15,20-10-4-15,12-19-5 16,25 2-12-16,-6-27-17 16,15 1-4-16,-8-16 0 15,2-1-1-15</inkml:trace>
  <inkml:trace contextRef="#ctx0" brushRef="#br1" timeOffset="121753.964">4955 8816 93 0,'-15'24'41'0,"14"4"0"16,5-11 0-16,19 7-25 16,1-20-11-16,15-5 0 0,7-10-4 15,5-7 0-15,2-9-1 16,-1-2 0-16,-6-6-1 15,-10 0 2-15,-10 0-3 16,-17 3 2-16,-12 4 0 16,-16 8 0-16,-11 13 1 15,-15 11 0-15,-7 15 0 16,-3 15 2-16,-2 14-1 15,5 11 0-15,7 6 1 16,13 4-3-16,15-5 0 16,21-8 0-16,17-10 0 15,15-14-4-15,26-8-9 0,2-33-10 16,33 3-7-16,-8-25-12 15,21-6-2-15,2-16-1 16,10-4 1-16</inkml:trace>
  <inkml:trace contextRef="#ctx0" brushRef="#br2" timeOffset="128961.3762">14918 1166 42 0,'0'0'29'0,"0"0"1"0,0 0-4 16,0 0-17-16,-29 25-3 15,33 3-3-15,-5 9-1 16,5 7 0-16,-1 5 1 16,4 10 0-16,-5 1 0 15,5 8 0-15,-2-3-2 16,-3 0 1-16,4-1-1 15,-2-1 0-15,1 3-2 16,-1-2 2-16,2 2-3 16,-3 0 2-16,1 0 0 15,-4 6 0-15,-2 3 0 16,-1 4 0-16,-1-1 1 15,0 2-1-15,-2 2 2 16,0-1-1-16,2 2 1 0,-1-3-1 16,0-2 1-16,5 1-2 15,-1 4 1-15,-1 2-1 16,2 0-1-16,-2 4 2 15,-1 7-1-15,2 4 0 16,-2 8 1-16,-2-1 0 16,0 6-1-16,0 1 1 15,-1 5 0-15,1 2-1 16,0 2 0-16,4-2 0 15,-1 2 0-15,2-1 1 16,3 3-2-16,-3 5 2 16,3-1-1-16,0 2 1 15,0 2 0-15,-2-3 1 16,-1 5-2-16,0 1 1 0,-1-2 0 15,-2-5 0-15,1 4 0 16,-3-4 0-16,2 5 0 16,-2 0 0-16,3 0 1 15,-2-1-2-15,1 1 0 16,2 2-1-16,1 1 2 15,-3 1-3-15,5-2 1 16,-2 0 0-16,1 2-2 16,0-1 3-16,-1 4-1 15,0-2 1-15,-1 2-1 16,-2-2 2-16,1 4-1 15,0 0 0-15,-1 0 1 16,0 3 1-16,0-5-1 16,0 6 0-16,2-2 1 15,-2 4-2-15,0-1 0 0,0-1 0 16,-1 5 1-16,-1 2-2 15,-1-1 3-15,-1-4-4 16,-2-2 1-16,-3-2-1 16,-1 1 3-16,0-1-2 15,2-7 2-15,2-1-1 16,-4 0-2-16,2 0 3 15,3 4-1-15,3-5 1 16,2 2 0-16,2 0 0 16,0 0-2-16,0 3 1 15,1 2 1-15,-1 2-1 16,-1 3 0-16,1 4 0 15,-3 3 0-15,-1 3 0 16,-1 2 1-16,-2 2-1 0,2 1 0 16,-2-2 0-16,2 1 1 15,-2-4-2-15,3 1 0 16,-2 0 0-16,0 2-1 15,1 2 1-15,-1 3 0 16,-2 5 0-16,0 3 0 16,-1 5 1-16,0 5-1 15,-1 2 2-15,2-1-2 16,-1-2 2-16,3-9-1 15,0-8 1-15,2-4-1 16,2-11 0-16,1-13 1 16,0-14-3-16,1-15 0 15,4-63-4-15,-4 4-16 0,10 20-13 16,-4-23-3-16,1-24 0 15,-6-23 0-15</inkml:trace>
  <inkml:trace contextRef="#ctx0" brushRef="#br2" timeOffset="130860.4848">9680 2040 70 0,'7'-10'35'15,"-7"10"-2"-15,0 0 2 16,-7 17-27-16,-3 0-2 15,4 13-1-15,-5 8-1 16,-1 22-1-16,-3 16 0 0,-2 16-1 16,-2 19 0-16,-2 10 0 15,2 3-1-15,0-2 1 16,5-6-4-16,1-16 0 15,11-14-6-15,-6-31-27 16,17-17-1-16,-3-27 0 16,11-10-1-16</inkml:trace>
  <inkml:trace contextRef="#ctx0" brushRef="#br2" timeOffset="131080.4974">9572 2904 94 0,'-14'0'37'0,"14"0"0"15,0 0 1-15,9 19-33 0,3-25-2 16,12-4 0-16,9-10-1 16,14-6-2-16,8-7 1 15,11-9-3-15,9-3-1 16,-1-8-4-16,10 17-22 15,-15-18-10-15,0 11 2 16,-16-6-1-16</inkml:trace>
  <inkml:trace contextRef="#ctx0" brushRef="#br2" timeOffset="131304.5102">10278 2123 95 0,'-14'5'37'0,"-7"0"1"0,9 22-2 16,-13 6-33-16,10 18 0 15,-3 15-1-15,0 11 1 16,-1 12-1-16,1 13 1 16,-1 9-3-16,-1 0-1 15,11 1-5-15,-5-26-19 16,23 3-13-16,0-28 0 15,16-9-1-15,2-30 0 16</inkml:trace>
  <inkml:trace contextRef="#ctx0" brushRef="#br2" timeOffset="131725.5343">10410 2917 94 0,'0'0'37'16,"-6"26"-1"-16,6-26 2 15,11 13-35-15,12-13 1 16,11-2-1-16,5-11 1 16,6-4-1-16,3-5 0 15,0-3-1-15,1-9 0 16,-6 2-1-16,-12-3 0 15,-9 1-1-15,-16 4 0 16,-13 4 0-16,-13 4 0 16,-14 8-1-16,-13 9 2 15,-10 11 0-15,-3 11 0 0,0 13 0 16,0 12 0-16,8 10 0 15,5 5 0-15,13 7 0 16,10-1-1-16,15-3 0 16,16-7 0-16,14-11-1 15,17-10-1-15,11-13-1 16,20-10-1-16,7-17-2 15,10-4-2-15,-4-20-9 16,10 11-20-16,-14-18 0 16,-2 7 1-16,-18-12-1 15</inkml:trace>
  <inkml:trace contextRef="#ctx0" brushRef="#br2" timeOffset="132100.5557">11086 2847 91 0,'-29'-11'35'0,"-1"16"1"0,-9-1 2 16,7 18-29-16,-9 1-3 15,11 9-1-15,-5 5-2 16,10 6 0-16,2 2-1 15,10 1 0-15,6-7 0 16,12 0 0-16,10-15-1 16,10-7 0-16,10-16 0 15,8-17 0-15,8-14 0 16,2-17 0-16,3-11 0 15,-2-12-1-15,-3-5 1 16,-4-1-2-16,-9 3 2 16,-8 8-2-16,-10 12 2 15,-9 13-2-15,-11 19 1 0,0 21 0 16,-23 19 1-16,0 24 0 15,-3 15-1-15,-3 9 1 16,5 9-1-16,2-2 0 16,10-3-2-16,11-16 0 15,15-11-3-15,14-30-1 16,24-13-6-16,1-37-18 15,27-6-7-15,-4-30-1 16,15-4 0-16,-9-26 0 16</inkml:trace>
  <inkml:trace contextRef="#ctx0" brushRef="#br2" timeOffset="132281.5661">11925 2030 100 0,'-28'64'36'0,"-14"20"1"15,4 28-2-15,-4 7-32 16,8 9 0-16,1-1-2 15,11-4 0-15,8-9-4 16,3-24-15-16,17-6-18 16,-2-32 0-16,10-11-1 15,-5-27-2-15</inkml:trace>
  <inkml:trace contextRef="#ctx0" brushRef="#br2" timeOffset="132446.5755">11643 2724 112 0,'-8'-31'40'15,"18"17"-1"-15,2-7 0 0,5 5-37 16,22-1-4-16,9-19-12 16,28 14-23-16,3-14-4 15,23 10 1-15,0-9-2 16</inkml:trace>
  <inkml:trace contextRef="#ctx0" brushRef="#br2" timeOffset="133347.6271">9675 3778 58 0,'3'-23'35'16,"-3"23"-1"-16,6-27 1 16,-6 27-18-16,3-19-8 15,-3 19-2-15,0 0-1 0,0 0-1 16,4 25-1-16,-9 12-1 15,-7 15-1-15,-5 15 0 16,-5 12-1-16,-2 13-1 16,-5 8 0-16,1 0-1 15,-1-1-1-15,7-16-2 16,7-6-2-16,-2-31-14 15,20-4-18-15,1-32 1 16,17-11-2-16,-2-25 2 16</inkml:trace>
  <inkml:trace contextRef="#ctx0" brushRef="#br2" timeOffset="133580.6404">9690 3774 100 0,'0'0'38'0,"-10"-21"1"15,10 21-2-15,20-11-34 16,1 1 0-16,9-7-1 16,10 2-1-16,7-2 0 15,9 0-1-15,2 1-1 16,2 1-3-16,3 9-7 15,-12-9-25-15,6 14-2 16,-15-5 0-16,-4 15-1 16</inkml:trace>
  <inkml:trace contextRef="#ctx0" brushRef="#br2" timeOffset="133806.6533">9698 4217 89 0,'-13'14'37'0,"22"-3"-1"15,10-26 1-15,19-2-33 16,15-12-1-16,15-3 0 16,2-6 0-16,2 1-3 15,-2 5 0-15,-10 2-4 16,-5 21-9-16,-22-3-23 15,-10 22 0-15,-24 1-1 16,-7 19-1-16</inkml:trace>
  <inkml:trace contextRef="#ctx0" brushRef="#br2" timeOffset="133999.6644">9555 4648 91 0,'0'0'37'15,"19"3"1"-15,12-28-1 16,20-3-34-16,15-14-1 15,18-7 0-15,5-3-5 16,1-11-3-16,13 9-28 16,-15-6-2-16,0 15 0 15,-17 1-2-15</inkml:trace>
  <inkml:trace contextRef="#ctx0" brushRef="#br2" timeOffset="134467.6911">10480 4136 77 0,'-6'-10'37'0,"6"10"0"16,0 0 0-16,0 0-24 15,-13 18-6-15,7 5-1 16,-4 6-2-16,-2 9-3 15,-5 10 1-15,-1 6-2 16,-4 5 1-16,0-3-1 16,1-3 1-16,2-7-2 15,4-9 2-15,6-13 0 0,9-24 0 16,0 0 0-16,24-30 0 15,-2-10 0-15,8-13 0 16,5-8 2-16,1-11-2 16,3 0 1-16,-2 0 0 15,-1 8-1-15,-6 8 1 16,-4 14-1-16,-6 11 0 15,-5 11-1-15,-15 20 1 16,15 15-1-16,-15 18 1 16,-4 11-1-16,0 13 0 15,-2 6-1-15,1 9-1 16,2 0 0-16,2 0 0 15,1-9-3-15,9-5-1 0,4-18-4 16,18 3-19-16,-11-26-10 16,12 0 1-16,-5-26-2 15,5-2 2-15</inkml:trace>
  <inkml:trace contextRef="#ctx0" brushRef="#br2" timeOffset="135662.7595">10896 4301 85 0,'-3'14'37'0,"11"9"-1"16,-5-12 2-16,15 2-29 15,-1-8-3-15,13-4-1 0,1-9-1 16,5-6 0-16,3-9-2 15,3-2 1-15,-2-9-2 16,-4 1 1-16,-2-4-2 16,-12 1 2-16,-6 1-2 15,-11 2 0-15,-10 7 0 16,-10 5 0-16,-5 7-1 15,-12 11 1-15,-4 13-1 16,-2 11 1-16,-5 13 0 16,4 11 0-16,-2 10 0 15,7 3 0-15,9 1 0 16,10-1 0-16,13-7 0 15,11-9 0-15,15-16 0 16,12-15-2-16,13-12 1 16,12-15-1-16,5-10 0 0,5-10-1 15,2-6 0-15,-5-4 0 16,-6 3-1-16,-10 4 2 15,-9 7-1-15,-11 8 3 16,-13 9 0-16,-19 15 0 16,0 0 2-16,-5 18 0 15,-14 7 0-15,1 13-1 16,-5 4 1-16,-2 9-2 15,4 1 2-15,4-1-2 16,2-3 1-16,2-9-1 16,5-8 2-16,8-11-1 15,0-20 0-15,13-3-1 16,-1-19 1-16,3-13 0 15,1-9 0-15,2-8 0 0,3-8 0 16,-3 0 0-16,0 0 0 16,-2 6 0-16,1 5-1 15,-6 10 1-15,6 9-1 16,-3 7 0-16,4 12 0 15,-1 6 0-15,4 6 0 16,6 5 1-16,3 2-1 16,3 0 0-16,4 0 1 15,0-1-1-15,4-1 0 16,-3-1 0-16,-4-4 0 15,-5-1 0-15,-7 1 0 16,-7-2 0-16,-15 1 0 16,10-5 0-16,-10 5 1 0,-18-5-1 15,0 4 0-15,-4 2 0 16,-5 4 0-16,-6 8 1 15,1 4-1-15,-2 8 1 16,2 10-1-16,0 4 0 16,5 5 0-16,5 3 0 15,8-1 1-15,7-2-1 16,10-7 0-16,9-7 0 15,9-11 0-15,5-12 1 16,8-16 0-16,2-7-1 16,2-13 1-16,-1-7 1 15,-3-8-1-15,-7-4 0 16,-6 0-1-16,-3 3 1 15,-9 5-1-15,-4 7 1 16,-7 14-1-16,2 19 0 16,-13 2-1-16,1 23 0 0,2 20 1 15,-1 17-2-15,-2 15 2 16,5 15-2-16,-1 8 2 15,6 8-2-15,0-3 3 16,2-5-2-16,0-7 2 16,-5-11-1-16,-3-11 1 15,-7-15-1-15,-9-16 2 16,-8-13-2-16,-7-13 0 15,-4-15-1-15,-4-10 0 16,-1-13 0-16,4-12-4 16,2-18-2-16,20 2-10 15,-2-24-8-15,28 11-16 0,0-11 2 16,25 7-3-16,3-8 2 15</inkml:trace>
  <inkml:trace contextRef="#ctx0" brushRef="#br2" timeOffset="136353.799">12464 4103 89 0,'0'0'37'0,"-17"-1"-1"16,17 1 3-16,-21 12-32 15,14 0-1-15,-3 4-1 16,3 9-2-16,-2 7-1 16,5 9 0-16,-3 4 0 15,5 6-1-15,2-2 0 16,0 2 0-16,3-7 0 15,4-7-1-15,3-14 2 0,5-13-1 16,5-15 0-16,4-15-1 16,4-13 1-16,2-10 1 15,2-10-1-15,-1-8 0 16,-2-2 0-16,-1 2 0 15,-5 7 0-15,-3 9 0 16,-5 11-1-16,-6 13-1 16,-9 21 1-16,6 15 0 15,-9 26-1-15,-1 19 0 16,-3 22 0-16,-1 16 0 15,-2 15 0-15,-1 9 0 16,-3 4 2-16,-3 1-2 16,-4-5 2-16,-7-8 0 15,-5-17 0-15,-4-13 0 0,-8-18 1 16,-7-19-2-16,-2-19 0 15,-7-20-1-15,5-21-1 16,-1-21-3-16,11-8-7 16,-2-36-10-16,27 1-16 15,-3-23-2-15,24-2-2 16,8-15 1-16</inkml:trace>
  <inkml:trace contextRef="#ctx0" brushRef="#br2" timeOffset="137118.8428">9535 5246 60 0,'2'-15'34'15,"-8"-8"2"-15,1 8-2 16,-13-8-22-16,9 10-1 16,-12-10-5-16,2 11 1 15,-9 0-3-15,-2 10 1 16,-6 8-1-16,-2 16-2 15,-4 16 0-15,2 20 0 16,-4 19 0-16,1 21 0 16,5 20 2-16,1 13-2 15,9 8 0-15,4 0 0 16,10-5-1-16,4-12 0 15,10-15-2-15,10-24-1 0,11-15-8 16,-6-36-16-16,18-11-11 16,-7-23-1-16,6-8-2 15,-11-21 2-15</inkml:trace>
  <inkml:trace contextRef="#ctx0" brushRef="#br2" timeOffset="138403.9163">8864 6000 113 0,'0'0'39'0,"-14"-4"1"16,27 6-1-16,4-11-36 16,14-1 0-16,10-4-1 15,9 2 1-15,2-1-3 0,6 2 1 16,-2 2 1-16,0 5-1 15,-7 5 0-15,-4 3-1 16,-10 7 1-16,-6 4-1 16,-11 7 2-16,-4 8-1 15,-12 3-1-15,-3 7 0 16,-7 4 0-16,-5 1 0 15,-4 4 0-15,0-7 0 16,-2-2 0-16,1-12 0 16,1-5 0-16,3-11 0 15,14-12 0-15,-10-14 0 16,15-14 0-16,3-10 1 15,4-12-1-15,7-9 0 0,3-6-1 16,2 0 2 0,3 2-2-16,-3 7 2 0,2 7-3 15,-3 12 3-15,-1 11-3 16,-1 12 3-16,-1 6-1 15,0 10 0-15,0 6 0 16,2 5-1-16,1 2 1 16,3 2-1-16,0 3 3 15,2-2-3-15,0 0 3 16,0-1-3-16,-2-3 3 15,-2-3-2-15,-6-1 3 16,-4-2-3-16,-14-8 0 16,7 17 0-16,-16-4 0 15,-9 3 0-15,-4 3 0 0,-7 9 0 16,0 3 0-1,-3 4 0-15,4 2 0 0,4-2 0 16,10 1 0-16,6-6 0 16,10-6 0-16,11-10 0 15,10-8 0-15,11-9 0 16,6-14 0-16,8-7 0 15,0-10 0-15,2-10 0 16,-2-2 0-16,-9-4 0 16,-10 1 0-16,-8 1 0 15,-13 6-2-15,-9 4 4 16,-12 10-5-16,-7 7 4 15,-2 7-4-15,-2 8 4 16,0 10-1-16,4 6-1 16,4 5 2-16,10 3-2 0,8 0 3 15,13-2-3-15,9-3 3 16,9-5-2-16,8-2 2 15,5-9-2-15,4-1-2 16,0-3 2-16,-3-2-2 16,-6 1 2-16,-8 2-2 15,-5 2 2-15,-12 7 1 16,-6 8-1-16,-10 8 2 15,-6 11-2-15,-6 9 3 16,-8 5-3-16,2 6 0 16,-3 3 0-16,4-2 0 15,3-8 0-15,3-10 0 16,11-12 0-16,0-21 0 15,25-3 0-15,0-23 0 0,6-12 0 16,3-8 0-16,4-7 0 16,-2-4 0-16,-1 2 0 15,-8 7 0-15,-5 8 0 16,-11 12 0-16,-3 13 0 15,-8 15 0-15,0 0 0 16,-15 22 0-16,7 2 0 16,0 0 0-16,5 0 0 15,7-2 0-15,10-8 0 16,8-11 0-16,12-6 0 15,7-9 0-15,3-6 0 16,5-4 0-16,-4-1 0 16,-2 2 0-16,-6 3 0 15,-11 5 0-15,-8 6 0 0,-18 7 0 16,11 18 0-16,-17 1 0 15,-1 8 0-15,-5 6 0 16,1 1 0-16,6 4 0 16,-1-10-9-16,17 7-8 15,-7-23-5-15,23 8-7 16,-7-23-12-16,24-2 0 15,-1-13 0-15,17-6 2 16</inkml:trace>
  <inkml:trace contextRef="#ctx0" brushRef="#br2" timeOffset="139378.972">11657 5680 85 0,'4'-23'34'0,"-7"1"3"15,3 22-1-15,-4-15-30 16,2 27 0-16,-6 6-2 16,2 15 0-16,-3 12 1 15,1 15-1-15,1 10-1 16,-2 10 0-16,-2 3 0 15,5-3 0-15,1-2 0 16,3-9-2-16,2-10-1 16,2-12 0-16,0-16 1 0,1-13-1 15,-3-18 1-15,14-12-1 16,-7-18 1-16,-1-9 0 15,0-14 0-15,-2-11-1 16,1-10-1-16,-3-6 2 16,-2-6-2-16,4 1-1 15,-2 2 1-15,0 7 0 16,5 5-1-16,5 10 0 15,4 7 3-15,9 14-3 16,5 9 2-16,3 11 1 16,6 8-1-16,0 9 0 15,-1 8 0-15,-1 6 1 16,-4 10-1-16,-10 8 0 15,-10 6 0-15,-11 10 0 0,-10 6 0 16,-8 3 1-16,-13 4 1 16,-5 0-1-16,-2-4 1 15,2-7-1-15,3-8 0 16,10-11 0-16,9-11 1 15,12-17-2-15,14-1-2 16,9-14 2-16,10-2-2 16,7-2 3-16,1 2-3 15,1 3 2-15,-5 10 0 16,-8 11 0-16,-10 11 2 15,-12 12-2-15,-12 10 2 16,-12 8-2-16,-10 6 2 16,-10 2-2-16,-7 1 0 15,-4-3 1-15,2-8-1 16,-1-7-1-16,9-7-1 0,7-14-1 15,14-8-3-15,17-10-6 16,10-18-9-16,5-17-9 16,27 1-10-16,-4-15 2 15,18 2-1-15</inkml:trace>
  <inkml:trace contextRef="#ctx0" brushRef="#br2" timeOffset="139793.9958">12224 5928 100 0,'-5'15'37'15,"-11"-3"2"-15,7 10-2 16,-9-3-30-16,7 10-1 16,-1 3-2-16,5 7 0 0,0 0-2 15,2-1 1-15,5-2-2 16,6-4 1-16,4-7-1 15,6-7 0-15,8-13 0 16,2-7-1-16,4-13 1 16,7-7 0-16,0-10-1 15,-3-5 0-15,0-3 1 16,-7-3-1-16,-3 1 0 15,-6 7 0-15,-3 6 0 16,-7 5 0-16,-3 12 1 16,-5 12-1-16,-5 12 0 15,-2 12 0-15,-2 9-1 16,0 9 1-16,-2 5-1 0,2 3 0 15,3 1-1-15,3-4-1 16,4-5-2-16,3-13-2 16,13-2-10-16,-17-27-10 15,34 2-10-15,-11-17-2 16,7-7 0-16,-4-14 2 15</inkml:trace>
  <inkml:trace contextRef="#ctx0" brushRef="#br2" timeOffset="140169.0172">12770 5906 108 0,'0'0'37'16,"-17"13"2"-16,11 10-3 16,-6-1-32-16,5 12 0 0,-4-3 0 15,5 6-1-15,-2-3-1 16,5 3 1-16,-1-7-2 15,4-2 1-15,-1-8-1 16,3-6 0-16,-2-14 0 16,13 0-1-16,-3-14 1 15,4-7-1-15,1-11 1 16,5-3-1-16,-1-5 1 15,2 0-1-15,-1 3 0 16,0 5 0-16,-4 5 1 16,-2 10-1-16,-4 12 0 15,-10 5 0-15,12 19-1 16,-10 7 1-16,-1 10-2 15,0 1-1-15,4 10-3 0,1-6-2 16,17 6-11-16,-15-22-10 16,25 4-11-16,-4-22 1 15,15-6 0-15,-5-15 1 16</inkml:trace>
  <inkml:trace contextRef="#ctx0" brushRef="#br2" timeOffset="140498.0361">13317 5875 111 0,'-26'20'38'16,"-12"-2"2"-16,6 13-2 16,-9-1-32-16,12 4-2 15,4-2-2-15,8-1 0 16,9-6 0-16,13-6-1 0,13-7-1 15,10-9 1-15,8-5-1 16,5-3 0-16,0-4 0 16,-4 3 1-16,-4 2-1 15,-9 5 0-15,-12 10 0 16,-12 7 0-16,-15 7-1 15,-8 6 1-15,-6 4-1 16,-5 2 0-16,2-1-1 16,-2-3-2-16,10 0-5 15,-2-21-11-15,27 7-12 16,-1-19-8-16,17-3 1 15,5-18-1-15</inkml:trace>
  <inkml:trace contextRef="#ctx0" brushRef="#br2" timeOffset="140860.0568">13517 6056 97 0,'0'0'37'16,"-6"13"2"-16,12 0-2 15,-6-13-28-15,15 7-5 16,5-13 0-16,11-3-1 15,5-4-1-15,5-6 0 16,0-5 0-16,1-1-1 16,-5-2-2-16,-6 0 3 15,-10 2-4-15,-13 5 4 16,-11 6-3-16,-12 7 2 15,-12 10-1-15,-6 9 1 0,-11 11 1 16,-4 12-3-16,1 7 3 16,3 7-3-16,2 3 3 15,12 0-1-15,11-3-2 16,13-9 0-16,18-8-2 15,15-17-3-15,25-5-9 16,-4-30-13-16,31 1-11 16,-7-20 0-16,14-4-2 15,-8-11 3-15</inkml:trace>
  <inkml:trace contextRef="#ctx0" brushRef="#br2" timeOffset="141679.1036">9031 7056 110 0,'-10'20'39'0,"5"-6"0"16,3 14-1-16,-12 8-34 15,8 14-3-15,-1 3 1 16,-4 10-2-16,1 3 1 16,-1-2-2-16,4-2-1 15,0-12-3-15,12-8-6 16,-8-26-23-16,20-11-5 15,-1-25 1-15,15-9-2 16</inkml:trace>
  <inkml:trace contextRef="#ctx0" brushRef="#br2" timeOffset="141848.1133">8989 6790 112 0,'-39'-6'39'16,"-4"8"0"-16,10 18-2 15,3 5-36-15,12-3-4 16,21 7-7-16,5-13-25 15,26 4-3-15,5-11 1 16,24 4-2-16</inkml:trace>
  <inkml:trace contextRef="#ctx0" brushRef="#br2" timeOffset="142215.1343">9664 7009 97 0,'-23'14'36'0,"3"6"1"0,-13-3 0 16,3 11-29-16,-7-5-2 15,5 5 0-15,0-1-2 16,9 4-3-16,4-7 2 16,9 3-3-16,10-10 2 15,10-2-3-15,12-9 2 16,11-4 0-16,6-3 0 15,4-3 1-15,-1 5-1 16,-2 3 0-16,-7 10-1 16,-9 5 2-16,-13 11-2 15,-13 7-1-15,-14 7 2 16,-7 6-2-16,-8-2 2 15,-7-5 0-15,4-5-1 0,0-8-1 16,7-7-1-16,5-16-5 16,22-7-11-16,-9-15-12 15,25-4-10-15,1-13 0 16,10-4-3-16,2-8 3 15</inkml:trace>
  <inkml:trace contextRef="#ctx0" brushRef="#br2" timeOffset="145022.2948">8947 8074 48 0,'0'0'33'15,"1"-11"-1"-15,-1 11 2 16,0 0-20-16,-5-20-5 15,5 20-1-15,-2-10-2 16,2 10 0-16,0 0-2 16,0 14 1-16,-3 5-2 15,4 14-1-15,-4 9 1 16,-1 17-2-16,-4 13 0 15,1 9 1-15,-3 5-2 16,-1 1 1-16,0 1 0 16,4-8-2-16,6-11-2 15,3-23-5-15,16-7-27 16,-1-26-1-16,10-11 0 0,0-17-3 15</inkml:trace>
  <inkml:trace contextRef="#ctx0" brushRef="#br2" timeOffset="145254.3081">9208 8470 88 0,'-12'-2'37'0,"10"13"0"15,-11 1 0-15,9 4-32 16,-6 9-2-16,7 7 0 15,-3 3-2-15,3 5 0 16,0 0-1-16,1-2-1 16,10-1-1-16,-2-16-5 0,15-2-29 15,-6-18-1-15,9-6 1 16,0-20-3-16</inkml:trace>
  <inkml:trace contextRef="#ctx0" brushRef="#br2" timeOffset="145421.3176">9281 8092 95 0,'-26'-11'37'0,"-3"2"2"16,13 9-4-16,-4 6-33 15,20-6-4-15,16-3-12 16,6-7-21-16,13 9-2 15,1-2-1-15,12 4 0 16</inkml:trace>
  <inkml:trace contextRef="#ctx0" brushRef="#br2" timeOffset="145756.3368">10087 7878 65 0,'-23'-39'40'0,"1"9"-3"16,-12-1 1-16,4 23-11 0,-10-1-22 15,6 18 0-15,-5 12-1 16,4 20-2-16,0 16 0 15,4 12-1-15,3 13-1 16,7 7 1-16,5 5-1 16,6 1-1-16,5-4 1 15,7-9-1-15,5-9-1 16,5-11-2-16,6-11-3 15,-4-26-14-15,14-1-16 16,-14-21-1-16,4-3-1 16,-9-14 1-16</inkml:trace>
  <inkml:trace contextRef="#ctx0" brushRef="#br2" timeOffset="145938.3472">9620 8514 95 0,'-26'-11'38'0,"26"11"1"15,-20-9-2-15,20 9-31 16,15-13-2-16,9 0-2 15,12-8-1-15,9-3-1 16,11-3-2-16,3-6-6 16,14 10-28-16,-13-4-2 15,4 12-1-15,-14 0-1 16</inkml:trace>
  <inkml:trace contextRef="#ctx0" brushRef="#br2" timeOffset="146629.3867">10471 7849 83 0,'0'0'38'0,"0"0"-2"16,-13-1 1-16,13 1-29 15,-11 13 0-15,7-1-2 16,0 9-1-16,2 4-3 15,-2 14 0-15,2 6 0 16,0 9-2-16,-3 11 1 16,1 8-1-16,-5 9 0 15,1 5 0-15,0-1 0 16,-2-3-1-16,1-5 1 15,0-8-2-15,7-9-3 16,0-29-14-16,12-4-18 16,-10-28-2-16,20 2 0 15,-12-22-1-15</inkml:trace>
  <inkml:trace contextRef="#ctx0" brushRef="#br2" timeOffset="146832.3984">10234 8436 97 0,'-23'-9'40'0,"23"9"1"15,-14 0-2-15,14 0-31 16,17-3-5-16,4-2 0 16,7-4-2-16,9-3 0 15,6-1-2-15,5-9-3 16,13 9-11-16,-11-14-22 15,12 15-4-15,-14-6 1 16,2 13-2-16</inkml:trace>
  <inkml:trace contextRef="#ctx0" brushRef="#br2" timeOffset="147102.4138">10830 8328 98 0,'-29'16'40'16,"17"6"0"-16,-11 0-1 15,3 14-36-15,1 4 0 16,3 9 0-16,-1 1-3 0,7 1 0 15,5-1-2-15,5-14-1 16,13-2-7-16,-13-34-23 16,33 15-6-16,-9-30-1 15,10-6 0-15</inkml:trace>
  <inkml:trace contextRef="#ctx0" brushRef="#br2" timeOffset="147275.4237">10764 8051 96 0,'-32'-16'38'0,"15"16"-1"16,-4 2 0-16,11 12-38 16,10 2-1-16,9-5-10 15,19 7-25-15,-4-4 1 0,13 6-2 16,-3-11 1-16</inkml:trace>
  <inkml:trace contextRef="#ctx0" brushRef="#br2" timeOffset="147644.4448">11090 8365 87 0,'-3'32'38'0,"-11"-4"1"16,5 8 0-16,-10-8-32 16,5 8-2-16,-2-7-1 15,2 3-1-15,5-6-1 16,3-6 0-16,3-6-1 0,3-14 1 15,12 4-1 1,4-18-1-16,6-13 1 0,6-6 0 16,1-10 0-16,4-4-1 15,0-4 1-15,-1 3-1 16,-2 4 1-16,-8 8-1 15,-6 10 1-15,-2 8-1 16,-14 18 0-16,15 5 0 16,-14 15 0-16,-3 11 0 15,-2 6-2-15,2 7 1 16,3 3-2-16,1-1-2 15,10-1-2-15,3-19-9 16,26 9-12-16,-4-26-11 16,19-2 0-16,0-20 0 15,12-3 2-15</inkml:trace>
  <inkml:trace contextRef="#ctx0" brushRef="#br2" timeOffset="148034.4671">11872 8280 98 0,'-26'3'39'0,"-16"1"1"16,5 14-1-16,-15 6-35 15,10 4-1-15,4 2 0 16,8 4-1-16,5-1 0 16,13-2-1-16,10-6 1 15,10-5-2-15,9-10 1 16,7-7 0-16,6-10 0 15,4-10-1-15,0-4 1 16,-1-7-1-16,-4-3 0 0,-2 0 0 16,-4 3 0-16,-7 5 0 15,-2 6 0-15,-14 17-1 16,10-5 1-16,-9 21-1 15,-4 13 1-15,-3 12 0 16,-3 11 0-16,-2 9 0 16,-2 7 1-16,-4 5 0 15,-4-1 0-15,-3-4 0 16,-4-4-1-16,-5-7-1 15,-2-7-4-15,-17-17-11 16,15 6-13-16,-25-21-12 16,6 2 0-16,-8-15-1 15,1 0 0-15</inkml:trace>
  <inkml:trace contextRef="#ctx0" brushRef="#br2" timeOffset="148813.5117">9311 8660 29 0,'3'-16'30'0,"0"3"1"16,-2 2-1-16,-1 11-18 0,0-28 5 16,6 13-13-16,-6-2-2 15,2 1 1-15,-1 1 0 16,-1 15 0-16,1-21 3 15,-1 21-1-15,0 0 1 16,0 0 0-16,0 0-1 16,0 0 0-16,-19 15-2 15,11 0 0-15,-5 2-1 16,0 4 0-16,-6 2-1 15,3 5 0-15,-2 2 1 16,4 0-1-16,0 0 0 16,2-4 0-16,7-2 0 15,1-4 0-15,4-5 0 0,0-15 0 16,0 0 0-16,14 1 0 15,-5-18 0-15,1-5 1 16,-5-8-1-16,5-6 0 16,-3-2 0-16,-1-1 0 15,-1 0 0-15,-3 6-1 16,1 8 0-16,-4 9-1 15,1 16-1-15,0 0-4 16,-4 25-13-16,-6-7-15 16,17 14-5-16,-6-6-1 15,10 7 0-15</inkml:trace>
  <inkml:trace contextRef="#ctx0" brushRef="#br2" timeOffset="149889.5732">12673 7924 73 0,'-2'-11'37'0,"-4"-2"-2"15,6 13 3-15,-14-15-32 16,14 15-1-16,0 0-1 15,-3 29-1-15,0 1 0 16,2 13-1-16,-2 10-1 16,1 8 0-16,-1 9-1 15,-2 6-1-15,0 3 0 16,0-5-1-16,6-5-3 15,-4-15-3-15,17-1-29 16,-13-20 0-16,13-7 0 0,-14-26-1 16</inkml:trace>
  <inkml:trace contextRef="#ctx0" brushRef="#br2" timeOffset="150085.5844">12516 8449 93 0,'-14'4'38'16,"-1"-8"-1"-16,15 4 2 15,12-5-36-15,10-8-1 16,10-9-2-16,11-7-2 16,14-1-3-16,3-23-19 15,19 6-14-15,-6-9 1 16,8 8-2-16,-13-8 1 0</inkml:trace>
  <inkml:trace contextRef="#ctx0" brushRef="#br2" timeOffset="150497.608">13248 7695 90 0,'-22'10'38'16,"7"15"0"-16,-10-5 0 15,5 16-34-15,0 1-1 16,8 10 1-16,-2 7-2 15,2 10 1-15,1 3-1 16,1 4-1-16,5 1 0 16,0 0-1-16,1-5 1 15,4-4-2-15,2-15 2 0,2-9-1 16,4-15 0-16,4-11 1 15,4-18-1-15,5-10 0 16,0-9 1-16,2-9 0 16,0-4-1-16,3 0 0 15,-7 1 1-15,5 5-1 16,-11 9 1-16,4 11-1 15,-6 11 0-15,-4 12 1 16,-2 10-2-16,-3 13 1 16,-1 6-1-16,0 4-2 15,8 3-2-15,-2-7-2 16,17 6-15-16,-8-22-17 15,21-2-1-15,-3-21 0 16,13-4 0-16</inkml:trace>
  <inkml:trace contextRef="#ctx0" brushRef="#br2" timeOffset="150865.629">13661 8291 85 0,'-13'21'39'0,"0"-7"-1"15,18 4 1-15,-5-18-34 16,27 16-1-16,7-18 0 16,9-6-1-16,6-6-1 15,2-3-1-15,-1-5 0 16,-6-3 0-16,-8 1-1 15,-11-1 0-15,-13 3 0 0,-11 4 0 16,-15 4-1-16,-9 7 1 16,-13 7 0-16,-8 10 0 15,-8 10 1-15,-2 13 0 16,3 10 0-16,7 10 0 15,10 1 1-15,14 1-1 16,19-9 0-16,18-7-1 16,25-15-3-16,13-23-9 15,27 3-18-15,-5-27-10 16,15-2 0-16,-9-12-2 15</inkml:trace>
  <inkml:trace contextRef="#ctx0" brushRef="#br2" timeOffset="151632.6729">9159 9217 80 0,'-1'-19'37'16,"1"19"-1"-16,-5-24 1 15,5 24-30-15,0 0-1 16,-5 14-1-16,-2 13-1 15,4 18-1-15,-5 17 1 16,2 15-1-16,-4 20-1 0,-2 16 0 16,-7 13 0-16,1 1-1 15,-5 0-2-15,2-5 2 16,0-9-3-16,3-16 0 15,5-15-3-15,0-27-3 16,18-8-20-16,-5-33-9 16,12-14-1-16,-3-23-1 15,7-8 3-15</inkml:trace>
  <inkml:trace contextRef="#ctx0" brushRef="#br2" timeOffset="151857.6858">8814 9865 111 0,'-22'8'40'0,"-4"-1"1"15,17 14-1-15,0-6-35 16,15 0-1-16,10-7-1 16,11-3-1-16,13-9 0 15,10-4-1-15,15-9-1 16,10-9-1-16,10-4-2 15,-1-4-2-15,12 4-4 16,-13-13-18-16,5 19-15 16,-18-4 2-16,-9 17-2 15,-20-1 2-15</inkml:trace>
  <inkml:trace contextRef="#ctx0" brushRef="#br2" timeOffset="152253.7084">9387 10049 109 0,'4'20'38'16,"-4"-20"2"-16,24 20-10 16,-3-26-26-16,13-2 1 15,3-10-1-15,4-3-1 16,-1-6-1-16,2-3 0 15,-8-1-1-15,-5-1 0 16,-7 1 0-16,-10 2-1 16,-11 5 1-16,-9 5-1 15,-10 4 0-15,-8 7 1 16,-7 9-1-16,-4 10 0 15,-4 7 0-15,-2 9 1 16,2 10-1-16,4 4 1 0,6 6-1 16,8 4 1-16,8-1 0 15,11-4 0-15,11-2-1 16,12-10-1-16,14-7-1 15,8-9 0-15,11-10-3 16,5-16-5-16,16 5-16 16,-13-23-13-16,9 2-1 15,-10-12 0-15,-1 2 1 16</inkml:trace>
  <inkml:trace contextRef="#ctx0" brushRef="#br2" timeOffset="152826.7412">10034 9893 104 0,'-20'14'39'0,"5"17"1"15,-9-6-1-15,10 11-34 16,-7-1-1-16,6 6 0 16,0 3-2-16,3 0 1 15,3-4-3-15,1-4 2 16,6-6-3-16,0-6 2 15,4-8-2-15,-2-16 2 16,11 1-1-16,1-15 0 16,2-10 1-16,3-7-1 15,-1-8 2-15,3-4-2 16,-1-4 1-16,0-4-1 15,-1 7 0-15,-3 4 0 16,-1 7 0-16,-2 5 0 0,-1 11 0 16,-10 17 0-16,15-11 1 15,-15 11-1-15,10 24 0 16,-5-3 0-16,-1 3 0 15,3 1 0-15,0-3 0 16,5 1 0-16,3-12 0 16,5-5 1-16,4-12-1 15,6-5 0-15,4-14 0 16,1-7 0-16,3-5 1 15,-5-4-1-15,0 1 0 16,-4 1 1-16,-5 8-1 16,-7 3 0-16,-5 15 1 15,-12 13-1-15,0 0 1 16,8 30-1-16,-13 8 1 15,1 9-1-15,-1 8 0 0,-3 8 0 16,3-1 0-16,-1 0-3 16,9-5-2-16,-3-17-8 15,17 4-10-15,-11-32-10 16,17 1-8-16,-4-19 0 15,13-4-2-15</inkml:trace>
  <inkml:trace contextRef="#ctx0" brushRef="#br2" timeOffset="153818.798">10891 9886 76 0,'0'0'35'15,"0"0"0"-15,0 0 1 16,-17 18-29-16,9 5-1 15,-8 5 0-15,6 14-1 16,-7 4-1-16,2 9 0 16,-2 3-1-16,5 5 0 15,-3-5-1-15,5-3 0 0,2-10-1 16,1-6 1-16,1-10-2 15,5-11 2-15,1-18-1 16,0 0 0-16,0 0-1 16,1-20 1-16,2-5 1 15,0-10-3-15,-2-7 2 16,3-5-1-16,-1-6 2 15,3-2-2-15,0-2 1 16,3 3-1-16,4 3 0 16,2 7 1-16,5 8-1 15,2 6 1-15,3 10-1 16,1 8 0-16,0 10 0 15,0 4 0-15,-2 4 0 16,2 8 0-16,-4 5 0 0,-4 4 0 16,-2 4-1-16,-4 2 1 15,-4 5 0-15,-3 0 0 16,-5 1 0-16,-6-1 0 15,-3-3 0-15,-4-2-1 16,-2-7 1-16,-5-3-1 16,2-6 1-16,-6-3-2 15,5-5 2-15,-4-2 0 16,3-2-1-16,0 1 1 15,2 4-1-15,-1 3 2 16,1 11-2-16,-4 8 3 16,0 15-3-16,-4 9 1 15,-2 16-1-15,-2 5 2 16,1 6-1-16,0 2 0 15,5-4-1-15,5-10-3 0,12-9-3 16,-1-29-13-16,32-3-8 16,-7-29-10-16,21-13-1 15,0-21-2-15,11-10 1 16</inkml:trace>
  <inkml:trace contextRef="#ctx0" brushRef="#br2" timeOffset="154959.8632">11169 10090 95 0,'0'0'37'15,"0"0"2"-15,19 6-3 16,-6-15-32-16,12 1-1 16,3-7 0-16,9 1 0 15,2-6-1-15,3 0 0 16,-3 0-1-16,-1-1 0 15,-5-1 0-15,-4 0 0 16,-10 1 0-16,-7 1 0 16,-8 0 0-16,-9 5 0 15,-8 1-1-15,-5 5 1 16,-7 8-1-16,-5 7 0 15,-5 10 1-15,-2 9 0 16,0 11-1-16,1 2 1 0,6 5 0 16,9 3 1-16,9-4-2 15,13-6 1-15,13-8 0 16,12-10-2-16,15-11 1 15,10-10-1-15,10-8-2 16,1-12 0-16,5 1-1 16,-6-8-1-16,2 3 0 15,-13-2-1-15,-6 6 1 16,-12 1 1-16,-8 9 2 15,-9 5 0-15,-15 8 3 16,0 0 1-16,-1 24 1 16,-7 3 0-16,-7 2 1 15,2 6-1-15,-2 1 0 0,6 5-1 16,-3-7 0-16,9-3 0 15,1-8-1-15,5-7-2 16,-3-16 2-16,14 2 0 16,-4-15 0-16,4-9 0 15,0-9 0-15,-2-5-1 16,1-7 0-16,-2-1 1 15,2 1 0-15,-1 1-2 16,-3 4 2-16,-1 6-2 16,1 5 2-16,2 9-2 15,0 8 2-15,3 6-2 16,5 5 1-16,3 4 1 15,3 5-1-15,4 3-1 16,3-3 1-16,6 2 0 16,-3-2 0-16,1-2-1 0,-7-1 1 15,-2 0 0-15,-5-4 0 16,-9-3 0-16,-13 0 0 15,0 0 0-15,0 0 0 16,-14-12 0-16,-5 11 1 16,-4 2-1-16,-4 5 1 15,0 9 0-15,-6 3 0 16,3 11 0-16,-1 4 1 15,5 7-1-15,7-1 0 16,5 1-1-16,9-4 1 16,10-6 0-16,12-12-1 15,11-11 1-15,8-10-1 16,8-13 0-16,3-11 1 15,2-9-1-15,-1-9 1 0,-4-2-1 16,-6 2 0-16,-10 0 0 16,-8 7 1-16,-7 6-1 15,-6 11 0-15,-6 8 1 16,-1 13-1-16,-10 19 0 15,1 9 0-15,-1 10 1 16,3 5-1-16,0 8 0 16,5 2-1-16,6-5-1 15,6-6-1-15,9-19-4 16,12-4-4-16,0-33-7 15,26 1-10-15,-10-31-8 16,16-3-3-16,-5-23-1 16,8-4 2-16</inkml:trace>
  <inkml:trace contextRef="#ctx0" brushRef="#br2" timeOffset="155139.8735">12937 9428 98 0,'-41'57'40'15,"4"25"1"-15,-7-2-3 16,8 11-33-16,8-2-1 15,10-2-2-15,9-6-2 16,5-11-3-16,13 0-15 16,-9-28-21-16,14-6 0 15,-6-21-2-15,5-8 1 16</inkml:trace>
  <inkml:trace contextRef="#ctx0" brushRef="#br2" timeOffset="156011.9234">12655 9888 107 0,'-16'1'41'0,"21"10"0"16,-5-11 0-16,25-8-37 16,-1 4-1-16,11 0 0 15,6-2-1-15,4-2 0 16,2-3-1-16,2 2 0 15,-7 1-1-15,-5 2 1 16,-5 3 0-16,-7 3-1 16,-6 2 1-16,-7 6 0 15,-9 6-1-15,-5 7 1 0,-3 3 0 16,-5 7-1-1,-4 6 1-15,-3 3 1 0,1 1-2 16,2-2 0-16,2-2 0 16,7-2 0-16,5-11 0 15,10-8 0-15,7-10 0 16,7-10 0-16,8-8 0 15,5-9 0-15,0-8 0 16,3-7 0-16,-3-1 0 16,-2-2 0-16,-7 2 0 15,-5 6 0-15,-8 5 0 16,-4 5 0-16,-11 21 0 15,0 0 0-15,0 0 0 16,-14 22 0-16,3 4 0 16,3 4 0-16,-3 7 0 0,4 1 0 15,2-2-3-15,6-5-1 16,8-2-2-16,0-14-1 15,13 0-6-15,-5-20-1 16,21 8-7-16,-15-27-14 16,17 8-4-16,-12-15 0 15,6 8 8-15,-6-2 32 16,-9-1 5-16,3 14 4 15,-20-8 8-15,11 22 15 16,-13-2 4-16,-7 17 3 16,-4-1-7-16,4 10-28 15,-2 5-1-15,2 7-3 16,0 2 1-16,4 2 0 15,3-4-1-15,4 0 0 0,3-5-1 16,3-5 1-16,-1-7-2 16,1-10 2-16,4-10-1 15,-1-9 1-15,-3-8 0 16,-4-10 0-16,-2-8 1 15,-3-9-2-15,0-8 2 16,0-4-1-16,-1-4 1 16,2 4-1-16,3 0 0 15,0 7-1-15,5 5 1 16,3 11-2-16,4 8 0 15,-1 7-1-15,8 9-1 16,-1-2-3-16,11 13-6 16,-7-17-3-16,17 17-11 15,-11-15-15-15,7 6 0 0,-7-7 1 16,-1 7 1-16</inkml:trace>
  <inkml:trace contextRef="#ctx0" brushRef="#br2" timeOffset="156349.9427">13948 9945 98 0,'-8'32'39'15,"-4"-14"2"-15,17 4-2 16,-5-22-32-16,24 8-3 16,3-11-1-16,8-4 0 15,3-9-2-15,6-5 0 16,-1-6 0-16,0-5-1 15,-10-1 0-15,-6-2-1 16,-16 2 1-16,-8 5 1 0,-15 5-1 16,-10 7 1-16,-8 11 1 15,-8 16-1-15,-4 10 1 16,2 15 0-16,0 9 0 16,10 11 1-16,8 1-1 15,13 0 1-15,11-3-3 16,11-10 0-16,16-9-2 15,9-23-5-15,20-1-9 16,-9-37-10-16,26 7-10 16,-9-25-7-16,6-8-2 15,-7-14 2-15</inkml:trace>
  <inkml:trace contextRef="#ctx0" brushRef="#br0" timeOffset="161655.2462">16037 1339 71 0,'16'-14'37'0,"-16"14"-2"16,20 1 2-16,-20 16-28 15,-11 11-4-15,7 14 3 16,-17 7-4-16,2 15-1 16,-6 12-1-16,-3 10-1 15,-7 11 1-15,-2 11-2 16,-1 3 0-16,-2 2-1 15,2-2 1-15,5-17-3 16,7-8-5-16,-1-25-29 16,24-15 1-16,-1-28 0 15,18-11-2-15</inkml:trace>
  <inkml:trace contextRef="#ctx0" brushRef="#br0" timeOffset="161887.2594">15905 2071 91 0,'-9'-11'37'16,"9"21"1"-16,0-10-1 16,13 6-32-16,3-9-3 15,17-2-1-15,10-9 1 16,8-2-1-16,8-9-1 15,9-9-2-15,5 2-1 16,-3-13-6-16,7 5-27 16,-14-6 0-16,2 4-1 15,-14-2 0-15</inkml:trace>
  <inkml:trace contextRef="#ctx0" brushRef="#br0" timeOffset="162117.2726">16653 1400 99 0,'-28'14'37'0,"8"16"2"15,-13 9-2-15,9 9-33 16,-9 22-1-16,4 13 0 16,-6 10 0-16,1 12-2 15,-3 1 1-15,2 6-2 16,0-6 0-16,5-7-1 15,8-14-2-15,8-18-4 16,23-9-16-16,3-36-16 0,19-8 1 16,4-30-2-16,15-5 1 15</inkml:trace>
  <inkml:trace contextRef="#ctx0" brushRef="#br0" timeOffset="162525.2959">16637 2188 92 0,'-19'16'38'16,"13"6"-1"-16,-1-12 1 16,12 0-35-16,21-7-1 15,14-5 1-15,12-10-1 16,14-5 0-16,10-12 0 0,3-7 0 15,3-6-1 1,-4-1 0-16,-10-1 0 0,-12-1 0 16,-17 3-1-16,-17 4 2 15,-18 9-1-15,-17 6-1 16,-13 10 1-16,-14 7 0 15,-7 9 0-15,-9 13 0 16,-3 10 0-16,0 13 0 16,-1 7 0-16,7 6-1 15,5 2 0-15,12 4-1 16,14-4 1-16,12-1-1 15,17-10-1-15,16-10-1 16,24-9-2-16,9-13-4 16,25 4-17-16,-1-24-12 15,16 0-1-15,-4-16-2 0,6 3 2 16</inkml:trace>
  <inkml:trace contextRef="#ctx0" brushRef="#br0" timeOffset="162924.3188">17680 1914 94 0,'-44'7'37'0,"-15"5"3"16,5 19-2-16,-9 0-34 16,7 13 0-16,-2 1 0 15,10 3-2-15,9 1 0 16,11-1 0-16,16-8-1 15,16-8-1-15,16-15 1 16,18-11-1-16,12-13 0 0,12-12 1 16,4-14-1-16,1-9 2 15,2-3-2-15,-6-7 2 16,-9 4-2-16,-14 2 2 15,-11 5-2-15,-10 9 2 16,-11 11-2-16,-8 11 0 16,0 10 0-16,-22 24 0 15,6 6-1-15,-4 14 0 16,3 5 1-16,1 6-2 15,8-3 0-15,5-2-2 16,17-9 0-16,9-18-2 16,20-13-3-16,4-28-7 15,29-3-19-15,-7-30-3 16,19-4-1-16,-9-23 2 0</inkml:trace>
  <inkml:trace contextRef="#ctx0" brushRef="#br0" timeOffset="163111.3295">18484 1387 106 0,'-19'8'38'15,"-13"28"2"-15,-1 32-6 16,-8 24-32-16,2 13-1 16,3 9-2-16,4-1 1 15,4-2-2-15,8-6-1 16,3-16-7-16,19 2-18 15,-7-31-11-15,13-13 1 16,-3-27-2-16,8-11 1 16</inkml:trace>
  <inkml:trace contextRef="#ctx0" brushRef="#br0" timeOffset="163283.3393">18144 1938 104 0,'-18'-36'42'0,"17"21"0"15,-3-3-1-15,19 8-38 16,8 1-1-16,14 1-3 15,15 0-1-15,14-7-5 16,29 2-25-16,4-7-9 16,22 6 1-16,0-5-2 15</inkml:trace>
  <inkml:trace contextRef="#ctx0" brushRef="#br0" timeOffset="163742.3655">19698 1605 88 0,'-16'-10'38'0,"16"10"0"15,-18 0-1-15,18 0-31 16,-18 26 0-16,11 3-3 15,-4 7 0-15,-4 12-2 16,-3 8 0-16,-1 13-1 16,-3 4 1-16,-2 3-2 15,4-3 1-15,1-6-2 16,9-9-2-16,1-15-2 15,22-4-7-15,-13-39-24 16,34 11-1-16,-10-29-1 0,13-4 1 16</inkml:trace>
  <inkml:trace contextRef="#ctx0" brushRef="#br0" timeOffset="163937.3767">19586 1641 101 0,'-1'-16'39'16,"19"10"2"-16,7-6-2 15,16-1-37-15,12-5-1 16,9 2 1-16,8-1 0 16,-4 0-3-16,1 5-6 15,-20-3-26-15,4 14-6 16,-23 3-1-16,-7 12 0 0</inkml:trace>
  <inkml:trace contextRef="#ctx0" brushRef="#br0" timeOffset="164148.3888">19614 1934 90 0,'-33'29'37'16,"6"-11"2"-16,25 1 0 16,2-19-29-16,37 10-8 15,11-15 0-15,10-3-1 16,9-3 1-16,6-3-1 15,1-1-1-15,-2-1-3 16,-6 5-5-16,-23-4-27 16,-1 14-4-16,-23-2 1 15,-9 11-3-15</inkml:trace>
  <inkml:trace contextRef="#ctx0" brushRef="#br0" timeOffset="164350.4003">19656 2206 93 0,'-42'16'39'16,"22"1"0"-16,4-12-2 15,16-5-35-15,35 2 0 16,5-7 0-16,12-2-1 16,12-6 1-16,9-2-2 15,3-3-1-15,8-4-1 16,-7-7-3-16,10 6-26 0,-16-11-5 15,2 10-2-15,-16-9 0 16</inkml:trace>
  <inkml:trace contextRef="#ctx0" brushRef="#br0" timeOffset="164731.4221">20537 1892 98 0,'-9'14'38'16,"-13"-2"2"-16,6 13-2 16,-10 2-34-16,1 6-2 15,-4 6 1-15,0 6-1 16,0 1 0-16,1 0-1 15,4-4 1-15,6-2-2 16,7-12 1-16,9-7 1 16,2-21-1-16,26-3 0 15,4-18 1-15,9-12-1 0,5-9 1 16,6-10 0-16,0-5 0 15,0-4-1-15,-4 7 0 16,-8 4 0-16,-5 10-1 16,-9 9 1-16,-9 16-1 15,-2 12 0-15,-7 16 0 16,-6 13 0-16,-6 14 1 15,-3 7-2-15,-2 9 0 16,0 4-1-16,4-3-1 16,0-1-2-16,11-5-2 15,2-19-9-15,27 4-9 16,-11-26-15-16,19-5 1 15,-2-18-2-15,12-5 1 16</inkml:trace>
  <inkml:trace contextRef="#ctx0" brushRef="#br0" timeOffset="165868.4872">20978 2039 106 0,'-19'29'38'15,"-1"-7"3"-15,17 4-3 16,7-9-35-16,14-3-1 15,9-7 1-15,14-9-2 16,10-10 1-16,6-7 1 16,-1-3-2-16,2-8 1 15,-6-3-1-15,-4 0 0 16,-12 0-1-16,-12-2 0 0,-15 10 0 15,-12 2-1-15,-12 6 0 16,-12 10-1-16,-12 10 2 16,-9 9-1-16,-8 9 1 15,-5 14 0-15,5 5 0 16,4 5-1-16,7 0 2 15,17 0-1-15,15-6 0 16,20-4 0-16,18-10 0 16,20-12-1-16,16-10 1 15,8-9 0-15,12-6-1 16,4-10 0-16,-1-2 0 15,-8-5 0-15,-14 4 0 16,-10 3 1-16,-13 6-1 16,-15 9 0-16,-24 7 1 15,5 17 0-15,-19 7 0 0,-7 12-1 16,-8 4 1-16,0 11 0 15,-2 2 0-15,6 0 0 16,2-7 0-16,8-3 1 16,3-11 0-16,10-9-1 15,2-23 1-15,22-9 0 16,-2-15 0-16,2-14 0 15,2-8 0-15,4-10-1 16,-1-6 0-16,0-4 1 16,-1 7 0-16,-4 5-1 15,-4 10 0-15,-1 6 1 16,-5 11-1-16,2 9 1 15,0 14-1-15,0 6 0 16,2 6 0-16,7 4 0 0,11 2 0 16,7-2 0-16,10-3 0 15,7 2 1-15,5-5-1 16,1-4 0-16,-2-2 0 15,-6-1 0-15,-11-3 1 16,-9 1-1-16,-14-3 1 16,-22 6-1-16,5-10 0 15,-19 5 1-15,-12 0 0 16,-4 3-1-16,-6 3 0 15,-2 6 1-15,-4 6 0 16,2 9 0-16,-1 6 0 16,7 6-1-16,5 3 0 15,7 6 0-15,10-5 1 16,10 1-2-16,11-8 2 0,10-10-2 15,10-12 1-15,8-10 1 16,7-11 0-16,0-12-1 16,3-9 1-16,-4-8 0 15,-4-1-1-15,-4-3 1 16,-6 7-1-16,-7 3-1 15,-7 11 0-15,-6 11 1 16,-9 13-1-16,-3 20 0 16,-6 14 0-16,-6 18-1 15,-3 16 1-15,-4 15 0 16,-2 12 1-16,-3 9 1 15,-3 2-1-15,0-6 0 16,-4-4 0-16,-4-10 2 0,-3-14-2 16,-1-16 2-16,-5-15-3 15,0-17 1-15,3-11-1 16,-1-18-1-16,9-9-3 15,-5-29-9-15,24 5-4 16,-11-31-8-16,32 14-10 16,-4-21-6-16,17 5 0 15,10-6 1-15</inkml:trace>
  <inkml:trace contextRef="#ctx0" brushRef="#br0" timeOffset="166385.5167">22766 1948 106 0,'-20'24'40'16,"-5"-1"1"-16,10 10-3 15,-9-4-34-15,17 6 0 16,2-4-1-16,8-2-1 16,9-7 0-16,6-8-1 15,7-9 0-15,5-7 1 16,3-12-1-16,0-2 0 15,-1-11 0-15,-1-5 1 16,1-1-1-16,-6-4 0 16,-2 6-1-16,-5 1 1 15,-4 12-1-15,0 2-1 0,-5 16 1 16,-6 14 0-16,-5 14 0 15,-5 13-1-15,-6 16 1 16,-7 18-1-16,-8 14 1 16,-4 12 1-16,-9 10-1 15,-3-1 1-15,-8 2-2 16,0-1 2-16,1-10-1 15,-6-14 1-15,2-14-1 16,-2-13-1-16,4-20 0 16,-2-15 0-16,3-10-2 15,0-19-2-15,8-3-9 16,-10-29-5-16,21 8-10 15,-12-27-12-15,14 1-1 16,-3-14-2-16,5 4 3 0</inkml:trace>
  <inkml:trace contextRef="#ctx0" brushRef="#br0" timeOffset="167085.5568">16589 2937 87 0,'-17'-56'34'0,"-6"14"0"15,-19-1 2-15,-6 19-30 16,-9 10-1-16,-6 28 1 16,-8 12-2-16,0 24 2 15,-5 17 0-15,7 25-1 16,4 12 0-16,7 17-4 15,10 7 1-15,11 8-1 0,10 4 0 16,13-2-1-16,9-4-1 16,6-15-2-16,10-10-1 15,1-21-2-15,8-11-3 16,-12-34-10-16,15-8-19 15,-23-35 0-15,18 0-1 16,-24-26 2-16</inkml:trace>
  <inkml:trace contextRef="#ctx0" brushRef="#br0" timeOffset="168451.6349">15563 3749 113 0,'0'0'39'0,"0"0"2"0,14 2-2 16,10-4-37-16,22-6-1 15,17-6 1-15,17-6-1 16,10-6-1-16,9-1 1 16,2-3-1-16,3 2 1 15,-6 3-2-15,-11 5 1 16,-10 3 0-16,-13 10 0 15,-18 10 1-15,-12 9-1 16,-14 14 2-16,-11 8-2 16,-16 13 1-16,-9 10-1 15,-6 9 1-15,-7 5-1 16,-1 2-1-16,-1-6 1 15,1-5 0-15,4-11-1 16,9-10 1-16,4-14 0 0,8-15 0 16,5-12 0-16,13-28 1 15,3-9-1-15,6-13 1 16,5-11 0-16,3-8 0 15,5-7-1-15,1-2 0 16,1 3 0-16,-2 10 0 16,-3 10 0-16,-8 10-1 15,0 15 1-15,-6 9-1 16,1 13 2-16,-4 9-1 15,1 8 0-15,5 3 0 16,2 6 0-16,7 0 1 16,7 1-1-16,5-2 0 15,3 1 0-15,5-6 0 16,-2 0 0-16,0-3 0 15,-5-3 0-15,-6-3-1 0,-10 1 1 16,-9-1 0-16,-18-3 0 16,0 11 0-16,-18-2 0 15,-10 4 1-15,-9 6-1 16,-6 5 0-16,-6 8 1 15,-2 9-1-15,-1 6 1 16,5 3-1-16,6 3 0 16,9 0 0-16,13-2 0 15,14-7 0-15,16-9 0 16,15-13 0-16,16-14-1 15,11-17 1-15,8-13 0 16,7-16 0-16,2-8-1 16,-6-10 1-16,-3-7-1 15,-13-1 1-15,-12 0-1 0,-16 2 0 16,-11 7 1-16,-12 7-2 15,-11 10 2-15,-7 11 0 16,-8 8 0-16,0 12 0 16,-1 11 0-16,8 8 1 15,7 6-1-15,8 4 2 16,12-2-2-16,13 1 0 15,13-5 0-15,16-5 0 16,8-6 0-16,7-5 0 16,1-3 0-16,1-4 0 15,0-6 0-15,-10 2 1 16,-9 2-1-16,-11-2 1 15,-10 7-1-15,-12 6 1 0,-9 11-1 16,-10 7 0-16,-10 14 1 16,-8 8-1-16,-5 9 0 15,-3 6 0-15,-1 1 0 16,7 0 1-16,2-6-1 15,10-13 0-15,8-10 0 16,14-19 0-16,11-14 0 16,7-19 0-16,10-10 0 15,3-10 0-15,4-9 1 16,-2-2-1-16,-1-4 0 15,-5 5 0-15,-5 8 1 16,-7 7-1-16,-8 9 1 16,-5 9-1-16,-9 20 1 15,0 0-1-15,0 0 0 0,-4 15 0 16,0 5 0-16,3 0 0 15,7 0-1-15,8-5 1 16,9-3 0-16,12-10 0 16,10-6 1-16,9-8-1 15,3-6 0-15,1-5 0 16,-1-2 0-16,-4 2 0 15,-8 3 0-15,-11 3 0 16,-10 14 2-16,-13 10-2 16,-8 17 0-16,-12 19 0 15,-5 13 0-15,-8 17 0 16,0 8 0-16,-2 7-2 15,-2 1-3-15,13 3-8 16,-6-19-4-16,19 1-2 0,-13-35-4 16,25 7-11-16,-14-26-9 15,15-5 0-15,-1-11 2 16</inkml:trace>
  <inkml:trace contextRef="#ctx0" brushRef="#br2" timeOffset="182558.4418">14153 6000 72 0,'0'0'34'0,"5"-17"0"15,-5 17-9-15,0 0-8 16,0 0-10-16,-14-6-2 16,14 6-1-16,-11 14 0 15,6 1-2-15,-4 5 0 16,1 10 0-16,-6 6 0 15,3 8-1-15,-4 4 1 16,0 4 0-16,-3-1-1 16,2 0 0-16,2-12 1 15,4-6-1-15,2-10 0 16,7-11 0-16,1-12 1 15,12-15-1-15,5-13 1 16,3-12-1-16,7-9 1 16,1-7-1-16,1-5 1 15,3-3-1-15,0 3-2 0,-5 8 2 16,-1 8-2-16,-3 12 2 15,-4 10-2-15,-1 10 1 16,-2 13 1-16,3 12 0 16,-5 11 1-16,1 12-2 15,-3 9 2-15,-1 12-1 16,-4 2 1-16,-1 4-2 15,-3-2-2-15,1-9-3 16,11 4-21-16,-11-28-13 16,14-8-1-16,-3-23-1 15,13-14-2-15</inkml:trace>
  <inkml:trace contextRef="#ctx0" brushRef="#br0" timeOffset="186772.6828">19448 3335 82 0,'0'0'38'15,"-4"-19"-2"-15,4 19 1 16,-14 4-35-16,9 7 1 16,0 3 0-16,4 9 0 15,-5 7 0-15,3 12-1 16,-3 9 0-16,0 7-1 15,-2 6 0-15,-1 4 0 16,1 0 0-16,0 0-1 0,1-6 0 16,-1-9 1-16,3-5-1 15,2-16 0-15,0-9 0 16,7-13 0-16,-4-10 1 15,10-22-1-15,-4-8 0 16,3-10 0-16,0-10 2 16,0-10-2-16,-1-9 0 15,0-6 1-15,0-5 0 16,0-2 0-16,0 1 0 15,4 4 0-15,2 3 0 16,5 9 0-16,4 8 0 16,8 8-1-16,6 11 1 15,0 12-1-15,4 8 0 16,0 8 0-16,-3 11 0 15,-5 8-1-15,-8 12 1 0,-9 9-1 16,-12 13 1-16,-13 8 0 16,-13 5-1-16,-7 5 0 15,-11 1 1-15,-3 0 0 16,0-6 1-16,3-11-2 15,8-6 2-15,10-9-1 16,15-7 0-16,14-11 0 16,15-6 0-16,13-6 0 15,11-4-1-15,3-2 1 16,4 1 0-16,-2 0 0 15,-9 5 1-15,-8 6-1 16,-15 9 0-16,-16 8 0 16,-17 10 0-16,-17 9 1 15,-13 6-1-15,-10 8 1 0,-9 0-1 16,-3 1 0-16,3-4-1 15,3-12-1-15,16-3-5 16,5-23-15-16,28 1-16 16,11-16-1-16,23-18 0 15,9-14-1-15</inkml:trace>
  <inkml:trace contextRef="#ctx0" brushRef="#br0" timeOffset="187193.7069">20128 3637 72 0,'-9'-3'39'0,"0"15"-2"16,-13-3 1-16,9 25-16 15,-9-6-18-15,2 8 1 16,0 6-2-16,3 6 0 15,0-1-1-15,7-1 0 16,8-5 0-16,8-7-1 16,8-11 0-16,8-12 0 15,9-14-1-15,10-12 1 16,4-11-1-16,5-9 0 15,-2-6 1-15,-3-5-1 16,-3 1 0-16,-7-1 0 16,-6 7 0-16,-7 7 1 15,-8 6-1-15,-8 10 0 16,-6 16 0-16,-11 6-1 15,1 13 1-15,-6 13-1 0,0 11 0 16,-3 7-1-16,5 5-2 16,0 0-2-16,16 3-5 15,-6-20-16-15,24 7-10 16,-1-20-1-16,17-5-1 15,-4-21 1-15</inkml:trace>
  <inkml:trace contextRef="#ctx0" brushRef="#br0" timeOffset="187554.7275">20742 3748 94 0,'-9'17'37'16,"-11"-1"2"-1,3 19-1-15,-8-1-33 0,6 8 0 16,-1-4-1-16,6 1-1 15,1-7-1-15,5-3-1 16,5-7 0-16,4-9 0 16,-1-13 0-16,24-11-1 15,-5-12 1-15,7-5-1 16,0-9 1-16,2-7 0 16,1-3 0-16,-1-1-1 15,-4 3 1-15,-1 6-1 16,-4 9 1-16,-7 7-1 15,0 15 0-15,-12 8 0 16,14 20-1-16,-11 4 0 16,-2 15-1-16,-1 6-1 0,6 12-3 15,-2-9-7-15,20 15-20 16,-9-20-7-16,21 2 2 15,1-22-3-15</inkml:trace>
  <inkml:trace contextRef="#ctx0" brushRef="#br0" timeOffset="187918.7484">21573 3642 109 0,'-49'5'40'16,"-2"18"0"-16,-18 1-1 15,-3 7-37-15,9 3 1 0,9 3-1 16,9-3 0-16,12-1-1 16,17-6-1-16,18-6 1 15,23-6-1-15,12-4 0 16,7-5 0-16,4-1 0 15,0 0 0-15,-4 0 0 16,-8 4-1-16,-11 4 1 16,-13 5-1-16,-13 4 0 15,-14 4 1-15,-11 1-1 16,-3 3 0-16,-3-4-1 15,3 0-3-15,-1-11-2 16,16 6-10-16,-5-26-18 16,19 5-3-16,20-20-1 15,12 3-1-15</inkml:trace>
  <inkml:trace contextRef="#ctx0" brushRef="#br0" timeOffset="188244.767">21638 3905 104 0,'0'0'39'15,"-2"12"2"-15,2-12-2 16,32-9-34-16,-1-4-2 16,12-4 1-16,4-6-1 15,7-5-1-15,-2-1-1 16,-1-4 0-16,-12 2 0 15,-8 3 0-15,-16 5-1 16,-17 8 1-16,-20 8-1 16,-12 14 1-16,-12 8 0 0,-9 14 0 15,-5 8 0-15,0 12 0 16,8 5 0-16,6 2 0 15,16-2-1-15,11-3 0 16,18-6-2-16,18-12-1 16,30-5-6-16,14-29-13 15,40 4-15-15,8-21-5 16,33-3 1-16,10-15-1 15</inkml:trace>
  <inkml:trace contextRef="#ctx0" brushRef="#br0" timeOffset="189091.8155">22364 3718 59 0,'0'0'35'0,"3"-11"0"16,-3 11-1-16,0 0-6 15,0 0-20-15,-15 13-1 16,6 7-1-16,-6 4-2 16,-1 9 1-16,-5 4-2 15,2 6 0-15,0 0-1 16,1-2 0-16,3-4 0 15,5-8 0-15,5-11 0 16,5-18 0-16,15 1 0 16,3-19 0-16,6-10-1 15,5-9 1-15,3-8-1 0,4-4 0 16,1-3 0-16,-1 1-1 15,-2 6 1-15,-2 9-1 16,-7 9 1-16,-5 8 0 16,0 12-1-16,-3 13 1 15,-3 11-1-15,-1 15 2 16,-4 5-4-16,2 12 2 15,0 8-1-15,-1 1-1 16,4 5-3-16,-7-11-6 16,17 12-17-16,-16-25-7 15,16 5-7-15,-11-18 0 16,8-3 0-16</inkml:trace>
  <inkml:trace contextRef="#ctx0" brushRef="#br0" timeOffset="189694.8499">15830 5202 83 0,'13'-16'39'15,"5"11"-2"-15,-18 5 2 16,17 12-32-16,-19 10-2 16,-1 12-1-16,-6 9-1 15,0 10 0-15,-5 6-3 16,-2 2 1-16,-1 3-3 15,1-8 0-15,10 3-14 16,-5-25-19-16,18-4-2 16,-7-30 0-16,36-5-2 15</inkml:trace>
  <inkml:trace contextRef="#ctx0" brushRef="#br0" timeOffset="189860.8594">16011 4804 104 0,'-43'3'38'15,"-2"7"-1"-15,9 14-3 16,11 6-41-16,4-8-28 16,35 7-2-16,9-11-1 15,23 9 0-15</inkml:trace>
  <inkml:trace contextRef="#ctx0" brushRef="#br0" timeOffset="190222.8801">16656 5097 95 0,'-23'21'36'0,"-15"-6"1"16,3 15 1-16,-11-2-31 16,7 8-3-16,4-3 0 15,3 3-2-15,9-3 0 16,11-2 0-16,8-5-1 15,13-7 0-15,12-9 0 16,9-4-1-16,7-6 1 16,5 0-1-16,-1-1 0 15,-2 3 1-15,-9 4-1 16,-9 9 0-16,-14 7 0 15,-13 8 1-15,-15 5-1 16,-11 7 0-16,-4 2 0 16,-8-2 2-16,5 0-4 0,-3-10 1 15,12 1-6-15,-2-20-16 16,23 7-14-16,-1-18 0 15,10-2-3-15,0 0-1 16</inkml:trace>
  <inkml:trace contextRef="#ctx0" brushRef="#br0" timeOffset="191811.971">16266 6275 61 0,'0'0'31'0,"5"-15"-3"16,-5 15-2-16,-2-12-14 15,2 12 0-15,0 0-3 16,0 0-1-16,-4 16-2 15,5 8-1-15,-6 6-2 0,4 15 0 16,-1 7-1-16,-2 14 2 16,1 4-3-16,-1 8 3 15,-1 2-2-15,-2 1 1 16,0-5-1-16,1-7 1 15,1-9-2-15,0-7 0 16,1-15 0-16,3-7 0 16,-1-15 0-16,2-16 0 15,0 0 0-15,0 0 0 16,8-30 0-16,-5-1 0 15,2-6 0-15,2-9-1 16,1-6 1-16,6-2-2 16,2 1 2-16,6 1-1 0,4 8 0 15,2 7 0 1,6 12 0-16,4 11 0 0,2 12 1 15,0 11-1-15,2 10-1 16,-2 8 1-16,0 8 0 16,-7 6 0-16,-7 7 0 15,-10 2 0-15,-12 2-1 16,-12 3 1-16,-12-1 0 15,-14-2 0-15,-6-6-1 16,-5-5 1-16,-6-11 0 16,3-7 0-16,4-13-1 15,3-15 0-15,14-11-1 16,6-17 0-16,13-6-1 15,7-14-2-15,14 4 0 0,3-12-2 16,17 19-8-16,-6-9-15 16,12 20-5-16,-3 3 0 15,7 16-1-15</inkml:trace>
  <inkml:trace contextRef="#ctx0" brushRef="#br0" timeOffset="192256.9965">17201 6736 104 0,'-42'-6'38'0,"7"13"2"0,-14 0-2 15,6 11-32-15,-1 6-1 16,5 17 0-16,4 0-2 16,7 9 0-16,9 2-1 15,10-2-1-15,11-5 0 16,14-4 0-16,13-14 0 15,11-10-1-15,8-14 0 16,6-11 1-16,4-12 0 16,-5-7-1-16,-1-11 0 15,-10-4 0-15,-11-3 1 16,-10-5-1-16,-13 4 0 15,-13-1 0-15,-10 6 0 16,-5 6-1-16,-9 7 1 16,-4 9-1-16,1 12 0 0,-2 7-1 15,10 10-1-15,2 4-3 16,14 10-3-16,0-13-15 15,24 9-15-15,5-10 0 16,18 0 0-16,5-12 0 16</inkml:trace>
  <inkml:trace contextRef="#ctx0" brushRef="#br0" timeOffset="192473.0088">17760 6661 114 0,'0'0'39'0,"-19"25"1"16,-7-5-1-16,5 8-34 15,-5 10-2-15,1 12-1 0,5 3 0 16,1 6-1-16,7 0-2 16,3-4 0-16,10-4-3 15,4-14-4-15,22-4-18 16,-11-25-13-16,16-10 0 15,-1-23-1-15,8-14 0 16</inkml:trace>
  <inkml:trace contextRef="#ctx0" brushRef="#br0" timeOffset="192633.018">17764 6136 109 0,'-28'-24'38'15,"9"17"0"-15,4 6-4 16,15 1-41-16,11 4-30 0,10-5 0 15,16 6-1-15,3-8-1 16</inkml:trace>
  <inkml:trace contextRef="#ctx0" brushRef="#br0" timeOffset="192878.032">18329 6151 87 0,'-20'40'39'0,"2"14"0"16,-8-2 1-16,10 21-19 15,-8-3-16-15,5 11 2 16,1 0-4-16,3 5 1 16,1 1-2-16,5-2 0 0,4-7-3 15,4-8 1-15,9-8-6 16,1-22-7-16,22-4-19 15,-6-27-8-15,15-10 0 16,-4-22 0-16</inkml:trace>
  <inkml:trace contextRef="#ctx0" brushRef="#br0" timeOffset="193069.0429">18622 6694 120 0,'-9'17'40'0,"-10"9"1"15,8 19-3-15,-17 1-33 16,9 8-2-16,1-2 0 0,4 1-1 15,5-5-3-15,8-11-1 16,9-3-3-16,-8-34-12 16,36 10-20-16,-17-26-5 15,14-11 2-15,-7-18-2 16</inkml:trace>
  <inkml:trace contextRef="#ctx0" brushRef="#br0" timeOffset="193529.0693">18768 6382 109 0,'-18'18'39'0,"11"11"2"16,-1-14-3-16,17 7-35 0,1-3 1 15,13 3 1-15,3-1-2 16,3 3 2-16,-4 0-3 15,3 5 2-15,-8 5-2 16,-4 5-2-16,-14 1 0 16,-5 9 0-16,-9 0 0 15,-5 0 0-15,0-4 0 16,-1-4 0-16,3-11 0 15,6-11 0-15,9-19 0 16,11-4 0-16,11-18 0 16,10-12 0-16,7-9 0 15,6-7 0-15,4-2 0 16,4-1 0-16,-4 8 0 15,-7 10 0-15,-8 8 0 0,-7 15 0 16,-11 13 0-16,-3 11 0 16,-12 13 0-16,-7 9 0 15,3 5-2-15,2 1-1 16,3 2-3-16,5-11-3 15,25 9-13-15,-7-30-7 16,27-1-11-16,-3-15 0 16,14-4 1-16,-7-15 1 15</inkml:trace>
  <inkml:trace contextRef="#ctx0" brushRef="#br0" timeOffset="193933.0924">19767 6546 117 0,'-41'-1'40'0,"1"17"3"16,-22 4-5-16,11 13-32 0,0 8-3 15,6 1 2-15,9 3-2 16,14-3-3-16,13-6 0 16,18-9 0-16,14-10 0 15,12-12 0-15,10-14 0 16,4-11 0-16,3-5 0 15,0-11 0-15,-5 2 0 16,-7-5 0-16,-6 5 0 16,-11 6 0-16,-8 10 0 15,-15 18 0-15,0 0 0 16,0 37 0-16,-12 10 0 15,-4 21 0-15,-2 21-2 16,-6 16 2-16,-3 10-1 0,-4 10 0 16,-4-2 1-16,-2-1 0 15,-3-12 0-15,-4-13 0 16,-1-20 1-16,2-17-1 15,0-20 0-15,5-18-1 16,4-16-1-16,1-23-4 16,13-6-13-16,-15-36-15 15,21-3-4-15,-6-25-4 16,8-5 0-16</inkml:trace>
  <inkml:trace contextRef="#ctx0" brushRef="#br0" timeOffset="194734.1382">20686 6655 94 0,'11'-22'38'0,"5"6"-3"16,-7-2 4-16,10 10-30 15,-19 8-3-15,14-5-1 16,-14 5-1-16,3 26 0 15,-11 0-1-15,-1 12 0 16,-4 0-1-16,-1 8 0 16,-1 0-1-16,1-2 0 15,5-4-1-15,9-7 1 16,6-7 0-16,8-11 0 15,8-9-1-15,7-12 1 16,3-7-1-16,6-9 1 0,2-8-1 16,-2-3 1-16,0-6-1 15,-4-1 0-15,-4 6 0 16,-3 0 0-16,-8 9 0 15,-4 7 0-15,-2 11 0 16,-13 7 0-16,8 19 0 16,-7 5 0-16,-1 11 0 15,-1 4 0-15,4 6 0 16,1-1 0-16,7-2 0 15,4-6 0-15,4-10 1 16,8-10-1-16,2-11 2 16,3-13-2-16,4-13 0 15,-3-10 0-15,-2-10 0 16,-6-7 0-16,-1-4 0 0,-8 0 0 15,-2 4 0-15,-8 3 0 16,-2 10 0-16,-2 7-6 16,1 13 0-16,-6 5-3 15,15 20-7-15,-12-10-10 16,19 25-9-16,-5-12-1 15,14 12-2-15,1-7 2 16</inkml:trace>
  <inkml:trace contextRef="#ctx0" brushRef="#br0" timeOffset="195169.1631">21953 6624 119 0,'-41'-7'39'15,"2"13"-1"-15,-16-8-6 16,7 19-25-16,-6-1-1 15,11 12-1-15,5 4-2 16,9 2 0-16,10 0 0 16,8 3-3-16,15-6 0 15,11-2 0-15,10-9 0 16,11-6 0-16,3-9 0 15,4-8 0-15,5-8 0 16,-2-6 0-16,-3-6 0 16,-5-7 0-16,-5-4 0 15,-9 1 0-15,-4 0 0 16,-6 2 0-16,-6 6 0 15,-5 6 0-15,-4 9 0 16,1 10 0-16,-12 9 0 0,4 10 0 16,0 7 0-16,2 5 0 15,2 2 0-15,3 1 0 16,10-1 0-16,5-9 0 15,11-5-8-15,2-20-8 16,23 7-7-16,-13-29-8 16,20 0-9-16,-10-16 1 15,8-5 0-15,-7-16 1 16</inkml:trace>
  <inkml:trace contextRef="#ctx0" brushRef="#br0" timeOffset="195374.1748">22641 6045 92 0,'-15'9'40'0,"-6"37"1"0,-17 12-1 15,3 31-11-15,-8-4-26 16,5 8 1-16,5 0-2 16,8-2 2-16,5-7-4 15,7-7 0-15,11-7-6 16,1-19-1-16,17 2-17 15,-14-27-15-15,14-6-3 16,-16-20 1-16,23-12 0 16</inkml:trace>
  <inkml:trace contextRef="#ctx0" brushRef="#br0" timeOffset="195567.1858">22285 6558 124 0,'-11'13'42'15,"-1"-5"-1"-15,17 8 1 16,5-5-38-16,17-1-2 15,14-5-2-15,13-1 0 16,13-1-4-16,2-6-4 16,17 10-17-16,-19-15-10 15,9 8-7-15,-16-10 2 16,-3 8-2-16</inkml:trace>
  <inkml:trace contextRef="#ctx0" brushRef="#br0" timeOffset="196198.2219">22802 6662 112 0,'-22'27'39'0,"0"-8"1"16,17 5-1-16,-2-9-33 16,19-2-2-16,7-6-1 15,14-4-1-15,3-6 0 16,9-4-1-16,0-7 0 15,0-2-1-15,-3-3 1 16,-8-3-1-16,-5-1 0 16,-9-2 0-16,-8-2 0 15,-9 3-1-15,-9-1 1 16,-8 4 0-16,-10 4 0 15,-5 9-2-15,-5 9 3 16,-6 7-1-16,3 10 1 16,1 11 0-16,5 8 0 0,7 6 0 15,11 2 0-15,10-4 1 16,12-1-2-16,13-6 0 15,8-9 0-15,12-8 0 16,6-9 0-16,8-8 0 16,-3-8 0-16,0-3 0 15,-5-3 0-15,-5 1 0 16,-8-1 0-16,-9 4 0 15,-13 7 0-15,-13 3 0 16,-6 15 0-16,-9 6 0 16,-7 9 0-16,-6 3 0 15,3 8 0-15,-4-2 0 16,6-1 0-16,8-4 0 0,1-8 0 15,11-11 0-15,3-15 0 16,22-6 0-16,-1-16 0 16,6-8 0-16,7-8 0 15,4-6 0-15,5-5 0 16,-1-4 0-16,4 4 0 15,-6 1 0-15,-2 7 0 16,-6 0-5-16,8 17-13 16,-22-11-9-16,13 26-6 15,-15-6-9-15,8 13-1 16,-7 0 0-16,4 7 2 15</inkml:trace>
  <inkml:trace contextRef="#ctx0" brushRef="#br0" timeOffset="197052.2708">16446 7655 95 0,'0'0'36'0,"7"-11"-1"15,-3 32-5-15,-10 7-25 16,4 18 0-16,-6 14 0 16,2 18-2-16,-3 11 0 15,0 17 0-15,-4 1-1 16,1 2 0-16,1-9-1 15,4-7-1-15,3-12-1 16,3-17-4-16,9-13-2 16,-3-29-16-16,15-6-14 15,-7-20 0-15,7-9-1 16,-6-17 1-16</inkml:trace>
  <inkml:trace contextRef="#ctx0" brushRef="#br0" timeOffset="197507.2968">16208 8237 99 0,'-29'-1'37'15,"4"0"3"-15,18 11-2 16,7-10-28-16,15 15-6 16,17-15-1-16,16-3 0 15,14-4-1-15,15-4 0 16,7-1 0-16,5-2-1 15,2 0 0-15,-8 4 0 16,-7 1 0-16,-10 5-1 16,-18 4 0-16,-15 6 1 15,-15 4-1-15,-13 6 1 16,-10 4-1-16,-10 6 0 0,-8 7 1 15,-4 3-1-15,-1 7 1 16,2 1-1-16,3 2 1 16,9-6-1-16,10-5 1 15,12-8-1-15,14-14 0 16,12-14 1-16,8-16-1 15,5-11 0-15,1-13 0 16,-2-9 0-16,-8-3 1 16,-10-5-1-16,-11 7 0 15,-17 3-1-15,-15 11 0 16,-8 10-1-16,-13 13-1 15,-8 7-1-15,1 14-4 16,-4-1-7-16,24 16-11 0,-7-9-12 16,26 6-2-16,4-19 0 15,47 17 0-15</inkml:trace>
  <inkml:trace contextRef="#ctx0" brushRef="#br0" timeOffset="198221.3376">18036 7751 97 0,'7'-21'36'15,"-7"21"1"-15,7-17-1 16,-7 17-32-16,-6 27-1 15,-2 5 1-15,-5 11-1 16,2 18 2-16,-4 10-2 16,0 11-1-16,1 9 1 15,2 3-1-15,3-3 0 0,4-3-1 16,3-11 1-16,5-11-2 15,3-15 0-15,5-14 1 16,3-17-1-16,4-14 0 16,1-15 0-16,4-13 0 15,-4-10 1-15,2-7-1 16,-2-6 0-16,-2-4 0 15,-2-2 1-15,-3 4-1 16,1 4 1-16,-3 7-1 16,3 10 0-16,-2 10 0 15,3 10 0-15,1 9 0 16,4 9 0-16,-1 9 0 15,2 6 1-15,-4 6-1 16,-2 1 0-16,-7 2 0 0,-5 1 0 16,-10-1 0-16,-10-1 0 15,-10-5 0-15,-8 0 0 16,-4-7 0-16,-3-2 0 15,0-9-2-15,5-4-1 16,6-12-3-16,18 1-7 16,2-23-11-16,30 9-8 15,-2-19-7-15,25 5 0 16,0-11 0-16</inkml:trace>
  <inkml:trace contextRef="#ctx0" brushRef="#br0" timeOffset="198596.3591">18506 8353 72 0,'-12'20'38'0,"7"5"-1"16,0-8 0-16,18 6-10 16,-13-23-22-16,30 9 0 15,3-16-1-15,8-2-1 16,7-11 0-16,6-3-1 15,-5-4 0-15,0-3-1 16,-7 1 1-16,-8-3-1 16,-15 4 0-16,-10 2 0 15,-14 1 0-15,-10 5 0 16,-11 9-1-16,-8 6 1 15,-4 10 0-15,-6 10 0 16,0 11 0-16,1 12 0 0,3 8-1 16,13 5 1-16,7 2 0 15,13 0-1-15,14-7-1 16,14-10-2-16,24-7-4 15,11-23-8-15,28 5-10 16,-7-30-7-16,20 4-9 16,-2-17 1-16,8 1-1 15,-8-8 2-15</inkml:trace>
  <inkml:trace contextRef="#ctx0" brushRef="#br0" timeOffset="198882.3754">19601 8218 87 0,'0'0'36'16,"-13"-21"2"-16,13 21-6 16,-23-17-20-16,8 17-3 15,-13-1-1-15,0 12-2 16,-5 5-1-16,-1 9-2 15,-2 6 0-15,3 7-1 16,5 0-1-16,11 0 0 16,11 1-1-16,10-7-1 15,15-6-1-15,12-12-4 16,23 1-8-16,-2-25-12 15,23 6-7-15,-7-19-6 16,11 1-2-16,-6-13 1 16</inkml:trace>
  <inkml:trace contextRef="#ctx0" brushRef="#br0" timeOffset="199235.3956">20009 8176 101 0,'-28'-1'39'16,"0"11"0"-16,-8-1 0 15,6 9-33-15,-6 5-2 16,6 9 0-16,1 1 0 15,5 7-1-15,5 1-1 16,9 1 0-16,8-6 0 16,10-2-1-16,10-10-1 15,9-9 1-15,8-9-2 16,4-12 1-16,4-10 0 15,-1-7-1-15,-4-11 1 16,-7-2-1-16,-5-6 0 0,-9-1 0 16,-7 2 0-16,-10 1 0 15,-8 6 1-15,-2 5-2 16,-5 12 2-16,-4 5-1 15,1 12-1-15,-2 5 0 16,7 8-3-16,3-4-5 16,19 13-10-16,-9-22-11 15,24 11-7-15,0-13-1 16,15 0-1-16</inkml:trace>
  <inkml:trace contextRef="#ctx0" brushRef="#br0" timeOffset="199792.4275">20428 8144 116 0,'-17'8'40'15,"3"9"0"-15,-12-3-9 16,7 11-28-16,-2 2 0 16,5 4 0-16,-1 1-1 15,5 3 0-15,5-5-1 16,2-4-1-16,6-5 1 15,4-8-1-15,-5-13 0 16,25-2 0-16,-6-11 0 16,-1-10 0-16,4-3 0 15,-2-7-1-15,-1-1 1 16,-2 0 0-16,-3 3 0 15,-4 5 0-15,-3 4 0 16,0 8 0-16,-7 14 0 16,0 0 1-16,12-2-1 15,-10 15 0-15,-1 5 1 0,3 3-1 16,-1 2 0-16,3 0 1 15,5-2-1-15,1-4 1 16,6-9-1-16,5-4 0 16,3-11 1-16,6-7-1 15,1-8 1-15,1-4-1 16,0-3 1-16,-2-2-1 15,-3 2 0-15,-6 5 0 16,-4 4 1-16,-9 8-1 16,-10 12 0-16,0 0 0 15,-3 26 0-15,-8 4 0 16,-3 8 0-16,-2 8 0 0,-3 7-1 15,4 0-1-15,5 0-2 16,2-7-2-16,15 3-9 16,-4-29-4-16,23 7-7 15,-9-31-6-15,25 2-4 16,-10-19-3-16,11-4 1 15</inkml:trace>
  <inkml:trace contextRef="#ctx0" brushRef="#br0" timeOffset="200129.4468">21063 8199 110 0,'-3'23'39'0,"-4"-8"2"16,22 10-4-16,4-13-33 15,14-4-2-15,10-7 1 0,10-8-2 16,6-6 0-16,2-5 0 15,-2-5 0-15,-6-2-1 16,-12-4 0-16,-9 2 1 16,-19 3-1-16,-17 6 0 15,-16 6 1-15,-13 10 0 16,-14 6 0-16,-8 14 0 15,-7 6 0-15,2 10 0 16,7 6 0-16,10 0-1 16,13 2-1-16,15-7-1 15,24 1-5-15,9-22-10 16,36 7-7-16,-4-31-7 15,29 1-11-15,11-14 0 16,22-2 0-16,5-10 2 0</inkml:trace>
  <inkml:trace contextRef="#ctx0" brushRef="#br0" timeOffset="201068.5005">16900 9337 101 0,'0'0'38'0,"0"0"1"15,-1 21-2-15,-15 1-32 16,5 17-3-16,-5 8 1 15,-3 15 0-15,-9 9-1 16,3 6 1-16,-3-3-1 16,6-1 0-16,6-15 0 15,11-12 1-15,11-20-2 16,14-24 0-16,13-21 0 0,16-20 0 15,6-15 0-15,6-10-1 16,4-10 1-16,-4-2-1 16,-3 2 1-16,-9 6-1 15,-7 11 1-15,-13 14-1 16,-9 14 1-16,-9 14-1 15,-11 15 0-15,-5 18-2 16,-7 13 2-16,-5 14-1 16,1 8 0-16,-2 7 2 15,3 1-2-15,7 2 2 16,8-9-1-16,9-7 2 15,8-12-1-15,15-14 1 16,10-18-2-16,5-13 2 16,3-16-2-16,6-12 0 15,-2-10 0-15,-6-10 0 0,-6-4 0 16,-9 1 0-16,-10 0 0 15,-8 4 0-15,-8 10 0 16,-5 8 0-16,-2 12-5 16,-4 9 0-16,4 18-2 15,0 0-4-15,18 22-7 16,-8-10-6-16,21 22-9 15,-6-12-5-15,18 9 1 16,2-9 0-16,12 1 4 16</inkml:trace>
  <inkml:trace contextRef="#ctx0" brushRef="#br0" timeOffset="201473.5236">18268 9472 57 0,'-6'-10'35'16,"-14"-4"2"-16,-2 9-1 15,-13-8-6-15,7 19-19 16,-15-1-1-16,6 16-3 15,-7 0-1-15,7 14-1 16,-2 2-1-16,10 7-1 16,5-3-1-16,10 3 0 15,9-8-1-15,14-5 2 16,10-11-2-16,11-11 0 15,16-11-1-15,6-11 1 16,4-10-1-16,4-7 0 16,-4-7 1-16,-5-3-3 15,-8 1 3-15,-10 3-1 16,-11 6 1-16,-13 5-2 0,-6 10 2 15,-3 15-2-15,-17-1 0 16,3 17 2-16,0 7-2 16,-1 7 0-16,5 5 0 15,2 3-1-15,10 1-3 16,5-10 0-16,21 2-11 15,-3-28-5-15,26 2-9 16,-7-28-4-16,21-3-4 16,0-19-2-16,11-6 4 15</inkml:trace>
  <inkml:trace contextRef="#ctx0" brushRef="#br0" timeOffset="201676.5353">19043 8891 92 0,'-29'33'40'16,"-14"17"0"-16,0 26-1 15,-6-1-15-15,7 12-21 16,6 1-1-16,9 0 0 16,12-8-2-16,10-8-2 15,13-7-5-15,3-25-8 16,19-2-22-16,-8-20-3 15,9-8 0-15,-9-16 0 16</inkml:trace>
  <inkml:trace contextRef="#ctx0" brushRef="#br0" timeOffset="201865.5461">18726 9419 112 0,'-18'-4'38'16,"18"4"2"-16,-1 13-2 15,22-7-32-15,10-4-5 16,13-3-2-16,14-2-2 15,-1-11-9-15,20 11-15 16,-7-12-12-16,2 9 0 16,-11-8-1-16,-1 9 1 15</inkml:trace>
  <inkml:trace contextRef="#ctx0" brushRef="#br0" timeOffset="202495.5821">19310 9457 86 0,'-22'18'37'0,"12"11"0"16,-4-10 1-16,17 7-21 15,-1-11-11-15,12-1-3 16,10-9 0-16,8-5 0 16,4-7-1-16,2-7-1 15,2-6 0-15,-4-5-1 16,-5-3 0-16,-7-4 0 15,-7 1 0-15,-12 1 0 16,-8 2 0-16,-9 6 0 16,-6 7 0-16,-10 10 0 15,-5 9 0-15,0 10 1 16,-1 10 0-16,2 8-1 15,3 4 1-15,9 7-1 16,7-4 1-16,13-1 1 0,10-6-1 16,12-3 0-16,8-7 0 15,10-5 0-15,4-5 0 16,9-5 0-16,-2-4-1 15,-4-1 0-15,-4-1-1 16,-5 0 1-16,-10 0-1 16,-11 4 1-16,-17-5-1 15,4 16 1-15,-18-5 0 16,-6 4-1-16,-3 1 1 15,-1 3 1-15,-1-3-1 16,6-1 0-16,4-1 1 16,15-14 0-16,0 0 0 15,0 0-1-15,25-20 1 16,-1-3 1-16,8-9-1 15,1-4-1-15,2-8 1 0,-1 0-1 16,-4 0 1-16,-5 0-1 16,-3 4-1-16,-3 4 0 15,-3 8-1-15,-3 1-3 16,6 16-4-16,-6-10-8 15,20 22-8-15,-17-15-5 16,27 16-6-16,-6-13-4 16,23 5 0-16,7-6 3 15</inkml:trace>
  <inkml:trace contextRef="#ctx0" brushRef="#br0" timeOffset="203217.6234">20931 9300 103 0,'-34'1'38'15,"-7"2"2"-15,7 23-6 16,-13-2-27-16,5 18 0 15,4 1-3-15,10 6 1 16,5-3-2-16,10-1 0 16,13-6-1-16,16-9 0 15,6-9 0-15,12-12-1 16,4-10 0-16,4-9-1 15,1-7 1-15,2-7-2 16,-6-6 0-16,-5 1 0 16,-4-5 0-16,-4 1 0 15,-7 3 0-15,-4 1-1 0,-6 8 1 16,-6 7 0-16,-3 14 0 15,0 0 1-15,-11 27 0 16,1 10 0-16,-4 13 0 16,-4 17 1-16,2 15 0 15,-2 9 0-15,-1 6 0 16,2 5-1-16,-1-6-1 15,1-6 2-15,-1-4-2 16,-2-14 2-16,-4-13-2 16,-3-14 2-16,-2-15-2 15,-5-16 1-15,3-13 0 16,0-14-2-16,5-11 1 15,4-14-5-15,10-8 2 16,3-19-5-16,26 8-7 0,-7-22-6 16,25 16-4-16,-7-14-9 15,20 9-2-15,1-3 1 16,13 10 1-16</inkml:trace>
  <inkml:trace contextRef="#ctx0" brushRef="#br0" timeOffset="203629.647">21597 9362 73 0,'12'-13'40'16,"-19"-6"-2"-16,-5 12 2 16,-19-9-10-16,1 20-24 15,-9 0 0-15,0 13-1 16,-6 6-1-16,3 9-1 15,0 3 1-15,10 5-1 0,8-2 0 16,10-1-3-16,9-6 0 16,13-5 0-16,12-11 0 15,10-9 0-15,12-10 0 16,1-9 0-16,3-9 0 15,3-4 0-15,-5-5 0 16,-5-1 0-16,-5-3 0 16,-9 5 0-16,-6 3 0 15,-8 7 0-15,-6 9 0 16,-5 11 0-16,-11 12 0 15,-1 12 0-15,-5 11 0 16,1 5 0-16,5 8 0 16,-2-3-6-16,14 5-4 15,0-20-5-15,28 7-8 0,-4-33-3 16,30 4-7-16,-3-29-1 15,18-3-5-15,-1-15 1 16</inkml:trace>
  <inkml:trace contextRef="#ctx0" brushRef="#br0" timeOffset="203922.6637">22284 9150 124 0,'-26'-8'40'0,"0"25"1"16,-17 1-9-16,12 12-27 15,-10 4-2-15,8 3 0 16,8-1-2-16,8 1 1 15,16-8-1-15,8-4 0 0,13-6-1 16,9-3 2-16,4-4-2 16,-2 2 0-16,-3 1 0 15,-6 4 0-15,-14 3 0 16,-7 5 0-16,-10 3 0 15,-19 6 0-15,-5 5 0 16,-15-2-9-16,-2 14-8 16,-23-22-8-16,7 22-6 15,-23-20-7-15,3 12-3 16,-12-11-1-16,-2 4 3 15</inkml:trace>
  <inkml:trace contextRef="#ctx0" brushRef="#br0" timeOffset="204365.6891">18192 10143 74 0,'-24'9'38'0,"-21"17"-3"16,-5 30 3-16,-15 17-16 16,4 29-16-16,-11 14-3 15,14 14-1-15,4 3-1 16,17 0 2-16,13-8-4 15,21-15-2-15,23-17-4 16,12-32-17-16,41-11-14 16,6-25 0-16,17-10-3 15,7-23 1-15</inkml:trace>
  <inkml:trace contextRef="#ctx0" brushRef="#br0" timeOffset="205072.7295">18517 10828 51 0,'-5'-15'32'0,"-1"4"-11"16,6 11 7-16,-8-11-2 15,8 11-9-15,0 0-5 16,0 0-3-16,0 0-1 0,0 0-2 16,5 11-2-16,1 8 1 15,-2 8-1-15,4 10-4 16,-1 6 1-16,-1 9-1 15,2 4 1-15,-3-2-2 16,3-2 1-16,-1-6-1 16,5-10 1-16,-2-12 1 15,5-15 0-15,5-15 1 16,2-12-2-16,3-13 1 15,0-11 1-15,-2-7 1 16,1-4-1-16,-4-6 1 16,-4 5-2-16,0 3 0 15,-7 9-1-15,-3 8 1 16,0 13-5-16,-1 7-2 15,7 16-2-15,-12-2-7 0,35 26-10 16,-19-12-6-16,21 13-6 16,-4-6-1-16,17 8 2 15,-3-11-2-15</inkml:trace>
  <inkml:trace contextRef="#ctx0" brushRef="#br0" timeOffset="205477.7527">19410 10920 79 0,'8'-15'39'0,"-16"-3"-3"16,1 7 2-16,-15-7-28 15,-1 16-1-15,-8 1-3 16,0 11-1-16,-5 6 0 0,-1 11-1 16,-2 6-2-16,5 6 0 15,-3 3-1-15,11 0-1 16,5-1 1-16,9-4-1 15,9-8 0-15,10-8 0 16,10-10 1-16,11-10-1 16,9-10 0-16,2-11 0 15,4-5 1-15,0-6-2 16,-1-9 2-16,-4 1 1 15,-6 0-1-15,-8 3 1 16,-8 6-1-16,-6 8 1 16,-7 6-2-16,-3 16 2 15,-12-2-3-15,2 15 1 16,-2 10-2-16,0 2-1 15,5 6 0-15,3 3-3 0,8 3-1 16,3-10-4-16,19 8-9 16,-6-23-6-16,22 8-8 15,-7-21 1-15,20 0-5 16,-7-15 3-16</inkml:trace>
  <inkml:trace contextRef="#ctx0" brushRef="#br0" timeOffset="206046.7852">19928 10891 107 0,'-23'20'36'16,"4"14"0"-16,-13-4-5 16,13 12-27-16,-2 0-1 15,7 2-1-15,2-5-1 0,7-2-1 16,3-9 2-16,3-2 0 15,3-10-1-15,-4-16 0 16,19 5-1-16,-7-16 0 16,0-8 1-16,-1-8-1 15,3-5 1-15,0-7-2 16,-4-6 2-16,3-3 1 15,-1-4-1-15,6 3 1 16,0 0-1-16,3 4 1 16,5 4-2-16,0 5 3 15,3 11-3-15,5 8-1 16,-3 12 1-16,-3 8-1 15,-1 9 1-15,-4 6-1 16,-6 8 1-16,-4 5-1 16,-10 2 0-16,-3 5 1 0,-8 2-2 15,-8 0 0-15,-4-1 1 16,-6-1-2-16,-2-2 2 15,-9-5-1-15,3-3 1 16,-3-9-1-16,4-5 2 16,-1-3 1-16,5-7-1 15,1 0 0-15,5-1 0 16,7 3 0-16,-3 5 1 15,4 12-1-15,0 13 1 16,-1 15 0-16,-5 16 0 16,-4 15 2-16,-9 10-3 15,-2-1-4-15,9 9-8 0,-10-24-11 16,20 7-11-16,-8-31-4 15,19-12-3-15,6-30-3 16</inkml:trace>
  <inkml:trace contextRef="#ctx0" brushRef="#br0" timeOffset="207318.858">20734 11019 45 0,'12'-19'36'16,"3"2"2"-16,-10-3-1 15,-5 20-12-15,4-25-7 16,-4 25-10-16,-22-8-3 16,6 16-1-16,-11 5-1 15,-1 13-2-15,-4 4 1 16,-3 10-1-16,1 5 1 15,3 4-1-15,8-3 0 0,9-2 0 16,11-8 0-16,10-4 1 16,10-14-1-16,14-9-1 15,10-15 0-15,6-13 0 16,4-11 0-16,4-8 0 15,-6-8 1-15,-2-4 1 16,-9-2-1-16,-11 1 1 16,-10 5-1-16,-8 8 1 15,-9 6-2-15,-11 7 3 16,-3 10-3-16,-5 5-1 15,2 10 1-15,1 4 0 16,3 5 0-16,7 4 1 16,9-2-1-16,7 1 0 15,11-4 0-15,8-2 0 0,9-5 1 16,7-5-1-16,3 0 0 15,1-3 1-15,-1-1-1 16,-7 0 0-16,-9 1 0 16,-5 0 1-16,-11 5-1 15,-16 2 0-15,0 0 0 16,-1 21 0-16,-14 0 0 15,-3 3-2-15,-1 8 1 16,-1 4-1-16,0 4 2 16,5-2-2-16,5 0 2 15,7-6-1-15,9-7 2 16,9-5-1-16,8-12 1 15,7-10-1-15,9-11 1 16,4-9-1-16,2-7 1 16,-4-5-1-16,-2-4 1 0,-6-3 1 15,-8 3 0-15,-6 5 0 16,-6 4-1-16,-8 9 3 15,-5 7-4-15,0 13 0 16,-18 9 0-16,8 9 0 16,-3 10-2-16,6 2 0 15,-2 7 0-15,4-4-1 16,9 0 0-16,4-8-1 15,12-5-1-15,2-12-1 16,16-6-2-16,-2-12-1 16,16-1 0-16,-7-11-3 15,11 4 2-15,-11-14 0 16,1 6 4-16,-11 1 6 15,-7 2 3-15,-9 8 4 0,-13 2 0 16,-6 13 3-16,0 0-2 16,-14 21 1-16,-3-2-3 15,4 11-4-15,-3 4 1 16,2 2-3-16,1 0 2 15,4-2-2-15,0-4 2 16,4-4 0-16,0-8 0 16,7-8-1-16,-2-10 0 15,14-10 0-15,-1-8 0 16,4-7 0-16,1-6 0 15,2-5-1-15,3-6 2 16,0-3 0-16,-1 1-1 16,-3-1 1-16,-1 3-2 15,-2 2-3-15,2 10-6 0,-12-8-4 16,16 21-7-16,-21-18-5 15,25 22-5-15,-17-16-1 16,21 10-2-16,-12-13 1 16,16-4 1-16</inkml:trace>
  <inkml:trace contextRef="#ctx0" brushRef="#br0" timeOffset="207611.8747">22560 10332 107 0,'0'-15'41'0,"0"15"-1"15,0 0-1-15,24 7-33 0,-16 6-3 16,7 5 0-16,4 6-1 16,5 10 1-16,0 6-2 15,3 5 1-15,2 8-1 16,-2 6 1-16,-7 6-1 15,-6 6 0-15,-8 5-2 16,-11 0 0-16,-14 2-1 16,-14-2-1-16,-7-2-1 15,-11-14-5-15,7 2-8 16,-18-31-8-16,27 5-6 15,-12-26-10-15,27-10-1 16,10-20 0-16</inkml:trace>
  <inkml:trace contextRef="#ctx0" brushRef="#br0" timeOffset="207746.8825">22706 10966 107 0,'-26'-5'30'15,"10"0"-20"-15,-6-5-8 16,9-8-39-16,2-5-1 15</inkml:trace>
  <inkml:trace contextRef="#ctx0" brushRef="#br1" timeOffset="212780.1704">3729 9611 55 0,'4'-16'31'16,"-4"16"-1"-16,0-18 0 16,0 18-22-16,-3-19-3 15,3 19 2-15,2-23 0 16,-2 23-1-16,1-19 0 15,-1 19-1-15,-3-13-1 16,3 13 0-16,-18-1 0 16,3 10 0-16,-6 5-1 15,-3 14 0-15,-8 7 0 16,-2 21-1-16,-5 15 0 15,-1 20 0-15,-4 18-1 16,0 18 1-16,-6 14-2 16,2 12 2-16,1 3-3 15,9 2 2-15,6-8-2 16,13-8-1-16,15-15 1 15,18-19-4-15,24-10-5 0,6-29-29 16,28-13 1-16,4-26-2 16,17-10 0-16</inkml:trace>
  <inkml:trace contextRef="#ctx0" brushRef="#br1" timeOffset="213576.2159">4003 10090 86 0,'-15'-7'35'0,"0"13"0"16,-13-1 1-16,0 7-31 15,-6 2-1-15,0 8 1 16,-3 0-2-16,5 4 1 0,-1-1-2 15,8 1 1-15,4-4-2 16,12-1 1-16,5-6-1 16,16-4 0-16,2-6 0 15,12-3-1-15,5-2 0 16,3 1 1-16,0-1-1 15,-3 5 1-15,-7 4-2 16,-10 7 1-16,-9 10 0 16,-16 6 1-16,-11 6-1 15,-7 2 0-15,-2 4 0 16,-7-7 0-16,3-1-1 15,5-12 0-15,9-9-2 16,11-21-3-16,19-4-6 16,4-26-26-16,21-4 3 0,4-18-5 15,15-2 4-15</inkml:trace>
  <inkml:trace contextRef="#ctx0" brushRef="#br1" timeOffset="213839.2309">4321 9640 81 0,'5'-35'35'0,"5"10"0"16,-10 1 1-16,5 13-30 16,-5 11 0-16,0 0 0 15,-1 24 0-15,0 16-1 16,-6 12-1-16,-1 16-1 15,-2 12 0-15,-2 13 0 16,-1 6-2-16,-3 0 0 0,1-3-2 16,2-7-1-16,5-10-4 15,0-20-3-15,16-6-29 16,-6-23 0-16,10-10-1 15,-12-20 0-15</inkml:trace>
  <inkml:trace contextRef="#ctx0" brushRef="#br1" timeOffset="214049.2429">4113 10228 109 0,'-18'3'39'0,"0"-6"0"0,18 3-1 15,-4 12-34-15,20-16-2 16,10-5 0-16,16-5-2 15,10 1-1-15,5-5-2 16,10 3 0-16,3-8-6 16,14 15-25-16,-12-6-5 15,3 14 1-15,-11-3-1 16</inkml:trace>
  <inkml:trace contextRef="#ctx0" brushRef="#br1" timeOffset="214470.267">4925 10119 97 0,'-21'-13'37'0,"-2"12"2"0,-12-9-6 16,2 20-24-16,-12 2-1 15,3 12-2-15,-4 9-1 16,2 6-1-16,5 5-2 15,3 1 1-15,11-2-3 16,10-3 2-16,10-9-2 16,13-8 0-16,11-13-1 15,16-11 2-15,8-13 0 16,8-9-1-16,2-7 2 15,0-6-2-15,-3-2 1 16,-7 0 0-16,-8 2 0 16,-12 5-1-16,-9 8 0 15,-7 6 1-15,-7 17-1 16,-5-12 0-16,5 12-1 0,-14 25 1 15,6-2 0-15,3 9-2 16,3 0-1-16,3 1 1 16,8 2-4-16,4-10 0 15,13 1-5-15,-3-28-13 16,23 5-15-16,-7-27 0 15,18-3 0-15,-5-20 1 16</inkml:trace>
  <inkml:trace contextRef="#ctx0" brushRef="#br1" timeOffset="214679.279">5493 9439 99 0,'-30'38'39'0,"-13"13"1"15,8 29-1-15,-5 9-33 16,5 11-2-16,7 0-1 15,8 1 0-15,9-8-4 16,7-7 0-16,11-8-6 16,1-22-8-16,17-3-24 15,-11-21 0-15,9-6-1 16,-11-18 0-16</inkml:trace>
  <inkml:trace contextRef="#ctx0" brushRef="#br1" timeOffset="214882.2906">5133 10127 118 0,'0'0'39'0,"0"0"1"16,10-5-8-16,18 6-30 15,12-4 0-15,15 0-2 16,11-3-2-16,4-8-4 15,15 12-20-15,-12-18-14 16,7 11 2-16,-17-10-3 16,0 9 2-16</inkml:trace>
  <inkml:trace contextRef="#ctx0" brushRef="#br1" timeOffset="215236.3108">5793 10089 104 0,'-23'23'38'15,"10"9"3"-15,-3-12-3 16,19-5-34-16,6-2 0 15,11-7 0-15,8-7-1 16,10-3-1-16,2-9 0 16,5-9-1-16,-2-6 0 15,-7 0 0-15,-9-4 0 16,-7 1 0-16,-14 1-1 15,-12 6 0-15,-10 7 1 16,-12 11-1-16,-9 13 0 16,-8 13 1-16,-5 14-1 15,1 11 1-15,1 9-1 16,6 5 1-16,10 1-2 15,12-6 1-15,15-6-1 16,19-12 1-16,20-11-3 0,11-16-2 16,23-2-7-16,-2-21-12 15,23 7-17-15,-4-13 0 16,4 8 1-16,-11-8-3 15</inkml:trace>
  <inkml:trace contextRef="#ctx0" brushRef="#br1" timeOffset="218726.5105">4037 11280 51 0,'9'-10'35'0,"4"4"-1"15,-7-8 1-15,11 9-22 16,-17-11-3-16,0 16-3 16,5-24 0-16,-5 14-1 15,-10-4-1-15,0 8-1 0,-12 0 0 16,-4 8-1-16,-7 2 0 15,-8 10 0-15,-2 7-1 16,-4 9 0-16,-2 7 0 16,1 5 1-16,6 4-2 15,8 5 1-15,12-4-2 16,9 0 1-16,16-8-1 16,13-9 0-16,18-9-2 15,17-15-3-15,17-6-3 16,0-23-22-16,19-1-9 15,-3-16 0-15,5 1-2 16</inkml:trace>
  <inkml:trace contextRef="#ctx0" brushRef="#br1" timeOffset="219282.5423">4417 10729 92 0,'0'0'37'16,"0"0"0"-16,14 1 0 15,-14 11-31-15,1 13 0 16,-1 7-2-16,0 10-1 0,-4 10-1 16,1 9-2-16,-2 4 2 15,3 8-2-15,-5 0 1 16,1-2-2-16,-1-5 2 15,0-4-1-15,5-10 0 16,-2-9 1-16,7-12-1 16,0-11 0-16,-3-20 1 15,22-4-1-15,-4-13 0 16,0-10 1-16,3-4 0 15,-1-7 0-15,-1-3-1 16,1-2 1-16,-4 5 0 16,-1 3-1-16,-2 9 0 15,-4 4 1-15,2 10-1 16,-1 9 0-16,2 10 0 15,-2 9 1-15,4 7-1 0,0 5 0 16,3 6 0-16,3 3-1 16,2 1-1-16,0-3-1 15,5 1-2-15,-3-16-6 16,15 10-16-16,-12-25-13 15,12 2 1-15,-11-15-2 16,14-3 1-16</inkml:trace>
  <inkml:trace contextRef="#ctx0" brushRef="#br1" timeOffset="219755.5693">5182 11186 81 0,'-9'-24'40'16,"9"24"-2"-16,-22-19 1 16,11 15-31-16,-13 1-2 15,5 10-1-15,-9 2-2 16,0 11-1-16,-2 5 0 15,0 6 0-15,1 3-1 16,6 4 1-16,4-3-1 16,9 2 0-16,9-6 0 15,9-5 0-15,10-9-1 16,11-8 0-16,6-7 0 15,4-7 1-15,5-9-1 0,-2-6 0 16,-3-6 0-16,-4-4 1 16,-6-1-1-16,-8-1-1 15,-7 2 1-15,-6 1 0 16,-6 5-1-16,-2 5 0 15,-4 8 0-15,4 11 0 16,-14 5 0-16,5 9-1 16,2 10 0-16,0 3-1 15,7 9-2-15,-3-8-1 16,16 12-5-16,-6-21-14 15,18 9-13-15,-4-17 0 16,16-1 0-16,-3-15 0 16</inkml:trace>
  <inkml:trace contextRef="#ctx0" brushRef="#br1" timeOffset="220138.5912">5641 11152 82 0,'-20'-10'40'15,"11"20"-2"-15,-13 0 2 16,6 15-33-16,-3 0-1 15,2 10-1-15,2 3-1 16,5 1-1-16,3-3-1 16,4-3-1-16,8-6 0 15,5-9 0-15,5-9-1 16,5-10 1-16,4-12-1 15,2-8 0-15,2-6 0 16,-1-8 0-16,-2 0 0 0,-1-2 1 16,-5-1-1-16,0 5 0 15,-7 6 0-15,0 6 1 16,-4 8-1-16,-8 13 0 15,16-3 0-15,-16 3 0 16,17 25-1-16,-7-4-1 16,6 7 0-16,0-4-2 15,12 7-1-15,-4-9-5 16,20 9-9-16,-11-17-19 15,22 3 0-15,-6-18-1 16,10 1 1-16</inkml:trace>
  <inkml:trace contextRef="#ctx0" brushRef="#br1" timeOffset="220627.6192">6364 11112 73 0,'-19'-13'40'0,"-15"-2"0"16,1 14 0-16,-11-4-17 15,6 16-18-15,-4 5-1 16,5 10-1-16,4 2-1 15,5 5 0-15,13 1 0 16,7-2-1-16,12-5 0 16,8-5 0-16,11-10-1 15,7-7 0-15,5-10 0 16,4-6 0-16,1-8 0 15,-6-4 0-15,-1-4 0 16,-4-3 0-16,-5-2 0 0,-5 5 0 16,-7 1 0-1,-1 6 0-15,-5 7-1 0,-6 13 1 16,0 0-1-16,-2 18 1 15,-2 12 0-15,-2 14 0 16,-2 14-1-16,1 12 2 16,-1 10-1-16,-1 2 1 15,1 4-1-15,-2-1 0 16,-1-4 1-16,-1-9-1 15,-4-10 0-15,-3-11 0 16,-4-13 1-16,-1-11-2 16,-3-15 1-16,-1-11-1 15,2-10 1-15,-2-14-2 16,9-11-1-16,3-14-2 15,14-2-6-15,-4-21-7 16,26 12-15-16,-6-15-5 0,16 11-2 16,-1-9 0-16</inkml:trace>
  <inkml:trace contextRef="#ctx0" brushRef="#br1" timeOffset="221022.6418">6562 11194 94 0,'-2'17'40'0,"2"-17"1"16,-1 16-2-16,1-16-34 15,16 5-1-15,5-13-1 0,5-3-1 16,6-5 0-16,1-4-1 15,-2 0 0-15,1-5-1 16,-8 0 1-16,-3 3 1 16,-10-1-1-16,-6 6 2 15,-10 2-2-15,-7 9 1 16,-8 7-2-16,-3 8 1 15,-7 11-1-15,-3 8-1 16,-1 5 1-16,6 5-1 16,0 3 1-16,13-2-1 15,8-6 1-15,12-9 0 16,14-9-2-16,18-16-1 15,24-8-5-15,2-20-8 16,28 2-12-16,-10-22-14 0,15 2 1 16,-7-13 0-16,0 1 0 15</inkml:trace>
  <inkml:trace contextRef="#ctx0" brushRef="#br1" timeOffset="221798.6862">6749 9407 94 0,'27'-4'39'0,"3"0"1"15,20 24-4-15,0 1-27 16,13 22-3-16,0 13-1 15,5 23 0-15,-4 16-2 16,-2 11 0-16,-2 8-2 0,-6 4 1 16,1 2-3-16,-3-4 3 15,-6-2-3-15,-2-5 1 16,-5-9-1-16,-10-4 2 15,-10-6-1-15,-14-1-1 16,-20 1 1-16,-18 3-1 16,-14 0 0-16,-17-2 0 15,-4-5-1-15,-3-10 0 16,8-12-2-16,5-13 0 15,17-10-9-15,5-38-17 16,23-6-11-16,8-23 0 16,13-10-1-16,-1-15 0 15</inkml:trace>
  <inkml:trace contextRef="#ctx0" brushRef="#br1" timeOffset="236413.5221">17304 11718 63 0,'-10'-14'32'0,"1"3"-5"16,9 11-4-16,-23-9-18 15,8 9 0-15,-8-3 0 16,0 13 2-16,-8-2 0 16,-4 19 0-16,-9 10-1 15,1 20-2-15,-7 18 1 16,1 23-1-16,-3 16-1 15,1 15-3-15,-1 12 1 16,8 3-2-16,8 1 1 0,11-13-2 16,18-15-4-16,7-28-25 15,29-15-6-15,11-28 0 16,19-15-2-16</inkml:trace>
  <inkml:trace contextRef="#ctx0" brushRef="#br1" timeOffset="237180.566">17708 12218 67 0,'-31'-5'36'0,"2"12"0"15,-13-4 0-15,1 15-29 16,-7-3-2-16,10 10 0 16,-4 2-1-16,9 6 0 15,0 2-2-15,13 1 1 16,7 3-2-16,10-6-1 15,14-4 1-15,8-6-1 16,15-12 0-16,8-9 0 0,5-12 2 16,6-13-3-16,3-9 2 15,-3-5 0-15,-2-8 0 16,-7 0 0-16,-7 2 0 15,-5 5-1-15,-10 7 0 16,-10 9 1-16,-7 11-1 16,-5 11 0-16,-9 22 1 15,-4 7-1-15,-4 10 0 16,-2 2 1-16,4 7-3 15,3-3 1-15,10-4-3 16,3-16-4-16,19 1-4 16,-1-24-26-16,20-3 1 15,-1-16-2-15,15-2 4 0</inkml:trace>
  <inkml:trace contextRef="#ctx0" brushRef="#br1" timeOffset="237532.5861">18179 12273 94 0,'-27'10'36'0,"5"12"0"15,-6-9-5-15,5 9-27 16,4-1-2-16,9 2 1 16,2-7-1-16,11-4 0 15,-3-12 0-15,28 7 0 16,-5-14-1-16,5-4 0 15,5-9 0-15,2-4 0 16,-1-5-1-16,0-4 0 0,-5-1 0 16,-4 2 0-16,-5 7 0 15,-4 4 0-15,-6 9 0 16,-10 12 0-16,9 11 0 15,-12 12 1-15,0 12-2 16,-2 4 1-16,2 7-2 16,0-1 0-16,8 3-2 15,2-13-3-15,15-4-1 16,0-19-6-16,20-2-24 15,-4-18 1-15,14-3 1 16,-5-12 0-16</inkml:trace>
  <inkml:trace contextRef="#ctx0" brushRef="#br1" timeOffset="237855.6046">18820 12196 76 0,'0'0'37'16,"-33"-7"-1"-16,12 23 1 16,-15 1-29-16,9 17-1 15,-3-2-2-15,5 11 0 16,3-3-2-16,8 4 1 15,5-5-2-15,9-6-1 16,9-7 0-16,8-8 0 16,9-13 0-16,5-10 0 15,3-11 0-15,4-9-1 16,0-9 1-16,-1-6 0 15,-8-3-1-15,-5-1 0 16,-10 3 0-16,-8 5-1 16,-9 6 0-16,-14 9 0 15,-2 9 0-15,-7 8-1 0,3 8-2 16,0 0-2-16,12 13-5 15,0-15-26-15,26 5 0 16,6-16-1-16,22-3-2 16</inkml:trace>
  <inkml:trace contextRef="#ctx0" brushRef="#br1" timeOffset="238088.6179">19466 11721 96 0,'-19'26'41'0,"-11"5"-2"15,1 22-1-15,-9 4-34 0,9 12-2 16,1 7 1-16,6 7-3 16,0 0 1-16,3 0-3 15,3-3 1-15,3-9-2 16,5-3-3-16,-4-25-20 15,13 1-13-15,-4-22 1 16,10-6-2-16,-7-16 1 16</inkml:trace>
  <inkml:trace contextRef="#ctx0" brushRef="#br1" timeOffset="238269.6283">19125 12257 90 0,'-17'-4'37'0,"14"15"1"0,3-11 1 16,0 0-32-16,29 11-6 15,1-18-3-15,17-5-3 16,1-21-12-16,23 7-20 16,0-19 0-16,10 2-2 15,-6-11 2-15</inkml:trace>
  <inkml:trace contextRef="#ctx0" brushRef="#br1" timeOffset="238659.6506">19910 11695 97 0,'-25'38'38'0,"-15"4"2"15,6 18-1-15,-17-3-33 16,8 15-3-16,0-1 1 0,5 7-3 16,0-7 1-16,6 2 1 15,3-7-2-15,6-4 1 16,8-10-2-16,6-10 0 15,4-9 0-15,5-10-1 16,0-23 0-16,15 3 1 16,3-19 0-16,3-12-1 15,3-5 1-15,2-6 1 16,2-3-1-16,-1 0 1 15,-2 8-1-15,0 8 0 16,-4 7 0-16,-5 14 0 16,-3 11 0-16,-4 9 0 15,-1 11-1-15,-3 2 1 16,3 5-2-16,-1-2 0 15,4 0-2-15,1-8-1 0,7-2-4 16,-3-21-15-16,14 6-16 16,-4-17 0-16,9 2 2 15,-6-14-1-15</inkml:trace>
  <inkml:trace contextRef="#ctx0" brushRef="#br1" timeOffset="239290.6867">20075 12265 86 0,'-12'16'38'0,"2"-7"-2"16,10 6 2-16,0-15-33 16,16 9-2-16,5-9 0 15,8 0-1-15,8-9 0 0,7-2 0 16,3-8 0-16,0-3-1 15,-4-3 0-15,-10-2 0 16,-7 0-1-16,-9-2 1 16,-15 2-1-16,-12 6 0 15,-13 4 1-15,-11 9 0 16,-5 7-1-16,-6 9 0 15,-4 13 1-15,-1 8 0 16,0 12 0-16,11 3 0 16,5 2 0-16,12-2 1 15,14-5-1-15,18-9 1 16,15-11-1-16,18-15-1 15,14-12 1-15,8-10-1 0,6-10 0 16,2-4-1-16,-3-3 1 16,-6 1 0-16,-12 4-1 15,-9 3 1-15,-14 12 0 16,-12 9-1-16,-11 17 1 15,-11 11 0-15,-8 12-1 16,-4 8 1-16,-3 5-1 16,2 4 1-16,0 0-1 15,4-10 0-15,4-9 0 16,7-9 2-16,3-23-1 15,0 0 1-15,15-12 1 16,-5-14-1-16,-1-7 1 16,1-9 1-16,1-6 0 15,1-3-2-15,6-3 1 0,7-1-2 16,2 3 1-1,7 3-1-15,1 7-1 0,5 2-1 16,9 16-4-16,-5-3-9 16,20 20-15-16,-19-6-12 15,9 14 0-15,-6-2-1 16</inkml:trace>
  <inkml:trace contextRef="#ctx0" brushRef="#br1" timeOffset="239899.7215">18676 12980 77 0,'4'-24'37'0,"0"13"0"16,-18 2 0-16,-8 18-32 16,-13 5 0-16,-4 11-1 15,-11 5 0-15,0 5 0 16,-1 2-1-16,5-1 0 15,7-3-1-15,15-4 1 16,14-9-1-16,18-4-1 16,18-12 0-16,17-3 0 15,12-4 0-15,8-2-1 16,2 1 1-16,1 0-1 15,-8 5 0-15,-11 8 0 16,-16 6 0-16,-16 10 0 16,-19 6 0-16,-13 6-1 15,-11 3 1-15,-6 1 0 0,-4-2-1 16,3-8-1-16,7-6-1 15,7-19-4-15,21-6-8 16,9-26-22-16,28-6-2 16,5-22-2-16,22-3 3 15</inkml:trace>
  <inkml:trace contextRef="#ctx0" brushRef="#br1" timeOffset="240116.7339">19267 12566 91 0,'5'-13'39'0,"-17"12"-1"16,2 25 0-16,-8 19-34 15,-3 17-2-15,-5 14 0 16,2 13-1-16,0 8 1 0,-1 7-1 16,8-1-1-16,3 1 0 15,5-10-2-15,3-13-1 16,7-11-3-16,-2-25-8 15,15-3-23-15,-12-28-2 16,12-9 0-16,-9-20 1 16</inkml:trace>
  <inkml:trace contextRef="#ctx0" brushRef="#br1" timeOffset="240658.7649">18962 13152 99 0,'-13'0'39'0,"18"13"2"16,-5-13-3-16,31 17-34 0,8-10-2 15,13-6 0-15,14-7-1 16,7-1 0-16,10-5 0 16,2-1-1-16,-1 0 1 15,-3-1-1-15,-12 4 0 16,-11 1 0-16,-13 3 0 15,-12 1 0-15,-20 4 0 16,-13 1 0-16,-22 10 1 16,-10 1-1-16,-9 4 0 15,-9 7 1-15,-4 4-1 16,0 9 1-16,0 1-1 15,10 3 1-15,8-1-1 16,10 0 0-16,16-5 1 0,13-5-1 16,16-11 1-16,12-11-1 15,15-11 0-15,10-7 0 16,3-14 0-16,2-2 1 15,0-9 0-15,-8 0-1 16,-8-2 1-16,-9 4-1 16,-12 1 1-16,-9 9-1 15,-9 7 1-15,-5 6-1 16,-1 12 0-16,-15 8 0 15,6 9 0-15,-1 10 0 16,0 5-1-16,1 2 0 16,6 4-2-16,3-6-1 15,9-2-2-15,6-15-3 16,19 1-7-16,-7-30-12 15,20 3-13-15,-2-23 2 0,13-1 1 16,-5-20 0-16</inkml:trace>
  <inkml:trace contextRef="#ctx0" brushRef="#br1" timeOffset="240837.7752">20417 12657 87 0,'0'-17'38'0,"-18"12"1"16,2 32 0-16,-19 16-29 15,-1 27-6-15,-3 9-1 16,0 10-1-16,0 5-2 15,8-2-1-15,9-2-3 16,4-17-5-16,20-2-25 16,-7-25-5-16,12-7-1 15,-3-24 0-15</inkml:trace>
  <inkml:trace contextRef="#ctx0" brushRef="#br1" timeOffset="241040.7868">20005 13054 105 0,'0'0'42'15,"-14"-15"0"-15,25 19-1 16,2-7-37-16,19 0-2 16,13-2-1-16,11-3-2 15,11 0-2-15,4-9-3 16,10 16-11-16,-18-14-22 15,8 16-2-15,-19-9 0 16,0 12-1-16</inkml:trace>
  <inkml:trace contextRef="#ctx0" brushRef="#br1" timeOffset="241387.8066">20509 13115 99 0,'-21'18'40'16,"16"10"1"-16,-2-17-2 15,23-1-35-15,1-6-1 16,15-3-1-16,5-8 0 15,7-5 0-15,1-8-1 16,1-6 0-16,-6-2 0 16,-6 0-1-16,-11-3 1 15,-11 4-1-15,-12 1 0 0,-9 9 0 16,-14 9 0-1,-11 9 0-15,-9 14 1 0,-3 9-1 16,-6 13 1-16,2 6 0 16,4 4-1-16,8 3 1 15,15-5-1-15,15-9 0 16,20-10-1-16,18-11-1 15,22-7-6-15,9-23-7 16,31 9-13-16,-5-23-15 16,11 7 2-16,-5-12-3 15,0 6 1-15</inkml:trace>
  <inkml:trace contextRef="#ctx0" brushRef="#br1" timeOffset="241837.8324">19728 14003 80 0,'9'-30'40'0,"-1"11"-1"16,-15-2 1-16,-9 13-34 16,-5 4-2-16,-7 10-2 15,-10 7 1-15,-4 17 0 16,-9 8-1-16,1 7 1 15,3 6-1-15,5 4 0 16,12 0-1-16,10-5 0 16,18-6 0-16,16-11-2 15,17-13-1-15,19-14-2 16,18-8-3-16,4-26-8 15,26 2-12-15,-11-27-13 16,13 2-1-16,-9-21 1 16,1 3 2-16</inkml:trace>
  <inkml:trace contextRef="#ctx0" brushRef="#br1" timeOffset="242212.8538">20256 13406 97 0,'-19'41'40'0,"-9"10"2"16,7 27-2-16,-6 5-38 15,-2 12 2-15,0 4-2 16,3 0 0-16,2-3-1 16,4-11 0-16,5-10-1 15,7-14 0-15,5-14 0 16,6-17 0-16,9-18 0 15,4-17 0-15,8-14 0 16,4-13 0-16,1-8 0 16,3-7 0-16,1-6 1 0,-1 3 0 15,-2 6 0-15,-3 10 0 16,-4 12-1-16,-3 16 1 15,-5 12-1-15,-2 13 0 16,-2 16-2-16,-2 4-1 16,3 10-1-16,-3-5-3 15,13 6-6-15,-7-21-6 16,22 9-8-16,-12-29-12 15,21-3-2-15,-5-20 2 16,12-5 0-16</inkml:trace>
  <inkml:trace contextRef="#ctx0" brushRef="#br1" timeOffset="242588.8753">20848 13918 95 0,'-7'-12'40'0,"-13"0"2"16,2 18-3-16,-6 4-36 15,-1 12 0-15,-4 8-2 16,-1 10 1-16,-2 7-1 15,6 4 0-15,0-1 0 16,10-1 0-16,9-9 0 16,9-9-1-16,10-14 0 15,10-13 0-15,8-14 0 16,6-15-1-16,6-7 1 15,-3-7-1-15,0-8 2 16,-3-1-1-16,-6 3 1 16,-9 7 0-16,-6 5 0 15,-7 9 0-15,-6 11 1 0,-2 13-1 16,-12 10-1-16,2 13-1 15,-2 9 0-15,0 1-2 16,6 7-1-16,-3-4-2 16,14 7-8-16,-6-24-5 15,22 14-7-15,-21-33-10 16,38 17-4-16,-11-23-1 15,11-1 2-15</inkml:trace>
  <inkml:trace contextRef="#ctx0" brushRef="#br1" timeOffset="243061.9024">21370 13957 78 0,'-14'1'41'15,"14"-1"-2"-15,-24 5 2 16,17 10-33-16,-6-10-4 15,4 10-1-15,-5 4-1 16,0 9 0-16,-5 5-1 16,0 7 0-16,-4 0 0 15,6 1 0-15,1-3 0 16,5-7-1-16,2-9 1 15,9-22 0-15,0 0-1 16,24-15 1-16,-5-14-1 16,7-6 1-16,0-10 0 15,3-2 1-15,0-2-1 0,4-2 1 16,-5 4 0-16,-2 7-1 15,0 8 1-15,-4 6-1 16,-1 11 0-16,-4 9-1 16,-1 12 0-16,-5 9 1 15,-3 13-2-15,-3 9 0 16,-2 7 0-16,-2 1-1 15,0 5-1-15,3-4-1 16,5-1 0-16,5-7-2 16,10-5-3-16,4-18-3 15,22 4-5-15,-9-26-5 16,27 8-5-16,-15-22-10 15,12 3-2-15,-12-11 3 16</inkml:trace>
  <inkml:trace contextRef="#ctx0" brushRef="#br1" timeOffset="243617.9342">22078 13981 91 0,'-26'-12'40'16,"12"6"-1"-16,-6-15-2 16,8 8-32-16,4-4-1 15,1-1-1-15,0 2 0 16,2 5-1-16,5 11 1 15,-21-6-1-15,1 19-1 16,-5 12 1-16,-8 13-1 16,-4 12 0-16,-6 6-1 15,0 9 0-15,5-1 0 16,5-4 0-16,8-8 1 15,11-12-2-15,11-13 1 0,13-17 0 16,14-15 0-16,12-19 0 16,8-11 0-16,6-7 0 15,0-7 0-15,1-7 1 16,-3-3-1-16,-5 3 0 15,-9 8 1-15,-11 9-1 16,-10 14 1-16,-8 11-1 16,-5 14-1-16,-11 26 1 15,-3 12-1-15,-3 16 1 16,-3 15-1-16,0 12 0 15,2 10 0-15,-2 1 0 16,5 0 0-16,-1 1 0 16,-3-7 0-16,-1-5 0 0,1-8-1 15,-8-9 1-15,-3-9 0 16,-7-7 0-16,-2-10 1 15,-4-13-2-15,0-10 2 16,1-16-2-16,5-14-1 16,7-17-3-16,15-10-5 15,1-21-2-15,26 10-8 16,-8-28-1-16,34 19-6 15,-6-17-11-15,21 8 0 16,3-3 3-16</inkml:trace>
  <inkml:trace contextRef="#ctx0" brushRef="#br1" timeOffset="244015.9569">22300 14010 91 0,'-17'20'39'15,"-4"-13"2"-15,20 8-2 16,1-15-37-16,23-7 0 16,9-7 0-16,14-5 0 15,9-6 0-15,8-4 0 16,2-4 0-16,-3 0-1 15,-4 3 1-15,-9 3-2 16,-16 1 1-16,-15 7-1 16,-18 6 0-16,-17 7 1 15,-14 8-1-15,-11 9 1 0,-11 9 0 16,-4 10 0-16,-3 13-1 15,6 4 0-15,3 6 1 16,15 1-1-16,12-4 0 16,15-3-1-16,20-13-1 15,19-11-3-15,24-14-2 16,8-25-8-16,29 1-6 15,-10-30-7-15,25 3-9 16,-13-17-5-16,5 3 2 16</inkml:trace>
  <inkml:trace contextRef="#ctx0" brushRef="#br1" timeOffset="244441.9813">22650 11802 98 0,'0'0'39'0,"22"29"1"15,2 24-2-15,19 32-36 16,14 22 1-16,10 25-3 15,10 19 2-15,1 17-3 0,2 8 2 16,-9 4 1-16,-7-1-1 16,-18-1 0-16,-21-6-1 15,-18 0 2-15,-26-12-2 16,-17-7 0-16,-13-14-1 15,-12-13-1-15,-1-18-2 16,1-31-4-16,18-13-10 16,-7-49-12-16,34-14-9 15,3-32-4-15,21-19 1 16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0:33:14.476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17284 468 65 0,'0'0'33'0,"0"0"-8"0,0 0 0 16,0 0-14-16,0 0 0 15,47-49 0-15,-47 49-3 16,0 0 0-16,0 0-1 16,0 0-1-16,0 0-1 15,0 0-3-15,0 0 1 16,7 68 1-16,-7-68-1 15,0 0-1-15,4 69 0 16,-4-69-1-16,0 0 0 16,53 39 1-16,-53-39-1 15,85-45-3-15,-21-1-2 16,5-15-21-16,12-10-14 15,3-2 0-15,4-2-2 0,-1-1-2 16</inkml:trace>
  <inkml:trace contextRef="#ctx0" brushRef="#br0" timeOffset="744.0426">17673 1322 61 0,'5'-11'35'0,"-5"11"0"16,-1 24 1-16,-9 13-26 16,-11 8 1-16,-6 5-4 15,10 1 0-15,-2-8-1 16,14-8-1-16,15-24-1 15,28-31 0-15,-38 20-1 16,91-68-5-16,-16 17-4 16,13-14-32-16,17-8-1 15,6-10-3-15,2-9 1 16</inkml:trace>
  <inkml:trace contextRef="#ctx0" brushRef="#br0" timeOffset="40573.3207">6401 3397 69 0,'10'-9'36'0,"3"9"-1"0,-13 0 1 15,14 5-19-15,-14-5-12 16,7 20 0-16,-6-2-1 16,3 14-1-16,-4 6 1 15,-1 12-2-15,-2 5 0 16,1 11-1-16,-5 3 0 15,1 2-1-15,0 0-1 16,3-9-1-16,5-1-6 16,-6-22-26-16,19-2-3 15,-5-23 0-15,12-6-2 16</inkml:trace>
  <inkml:trace contextRef="#ctx0" brushRef="#br0" timeOffset="40974.3436">6863 3458 86 0,'15'-15'36'0,"3"16"1"15,-18-1 0-15,33-13-20 16,-6 9-15-16,8 4 0 15,3-2 0-15,8 5 0 16,-3 1 0-16,-1 3-1 16,-3 2 0-16,-5 1 0 15,-3 4 0-15,-8 1-1 16,-8 4 0-16,-9 4 0 15,-6 5 1-15,-13 2-2 16,-9 7 1-16,-10 3 0 0,-11 5 0 16,-6 2 0-16,-4-3 1 15,3 1-1-15,3-2 0 16,6-2 1-16,12-4-1 15,13-6 0-15,20-7 0 16,15-9-1-16,22-7-1 16,11-16-2-16,23-1-9 15,-1-20-22-15,18-1-2 16,-6-17-1-16,7 3-1 15</inkml:trace>
  <inkml:trace contextRef="#ctx0" brushRef="#br0" timeOffset="41382.367">7901 3243 104 0,'-24'2'37'0,"2"18"0"16,-7-5-2-16,1 13-32 16,3 6 0-16,4 5-1 15,3 5 0-15,9 0-1 16,11-3 0-16,8-7-1 15,14-11 1-15,10-11 0 16,11-14-1-16,2-12 1 16,7-17-1-16,-1-10 1 0,-2-12 0 15,-9-1 0-15,-11-2 0 16,-12 5-1-16,-14 4 1 15,-13 8-1-15,-15 9 1 16,-11 12-1-16,-10 12 0 16,-4 6 0-16,-1 5-1 15,3 2-3-15,17 14-22 16,3-14-12-16,23 10 0 15,3-17-1-15,27 20-2 16</inkml:trace>
  <inkml:trace contextRef="#ctx0" brushRef="#br0" timeOffset="41719.3863">8478 4031 118 0,'0'0'42'0,"-15"5"1"16,15-5-4-16,0 0-42 15,-9-33-16-15,24 22-19 16,-8-16-4-16,11 12 1 16,-4-12-3-16</inkml:trace>
  <inkml:trace contextRef="#ctx0" brushRef="#br0" timeOffset="42607.4371">9166 3352 76 0,'7'-24'34'15,"-21"-7"-6"-15,3 18-2 16,-23-9-15-16,-1 21-1 0,-16 3-2 15,-2 21-1-15,-14 11-1 16,1 21 0-16,-10 9-1 16,5 15-1-16,0 7-1 15,8 6-1-15,12-2 0 16,14-5-1-16,19-13 0 15,20-11-1-15,26-16 1 16,22-20-2-16,25-16-1 16,18-25-7-16,31-3-28 15,2-24-3-15,18 1 0 16,-10-16-1-16</inkml:trace>
  <inkml:trace contextRef="#ctx0" brushRef="#br0" timeOffset="75313.3077">5570 11109 71 0,'0'0'35'0,"0"0"1"15,0 0-1-15,-11 7-31 16,7 4-2-16,-5 6 1 16,2 8-1-16,-8 5 1 15,2 10 0-15,-4-1-1 16,2 2 1-16,0-4-1 15,6-3 1-15,2-11-1 0,8-9 0 16,-1-14-1-16,24-22 0 16,-1-10 1-16,7-7-2 15,4-9 2-15,2-3-2 16,0-5 1-16,-4 5 1 15,-5 8-1-15,-6 10 1 16,-6 11-2-16,-15 22 2 16,0 0-3-16,3 15 2 15,-8 13-1-15,-4 4-2 16,0 4 2-16,5-2-1 15,5-3 2-15,9-8-1 16,9-11 1-16,8-13 0 16,13-14 0-16,8-12 0 15,9-7 0-15,5-7 2 16,0-1-1-16,-2-1 0 0,-7 7-2 15,-9 9 2-15,-9 13-1 16,-11 16 0-16,-15 13-1 16,-7 15-2-16,-11 8 1 15,-3 7 0-15,-2 5-1 16,4-3-1-16,5-1-1 15,2-11-3-15,16-1-4 16,-4-21-27-16,20 0-1 16,-2-19 0-16,12-1-1 15</inkml:trace>
  <inkml:trace contextRef="#ctx0" brushRef="#br0" timeOffset="75672.3283">6433 11136 81 0,'-12'15'38'0,"8"3"-1"15,-2-7 2-15,6-11-35 16,24 7-1-16,3-11 1 16,6-7-1-16,9-5-1 15,3-9 1-15,1-1 1 16,-5-1-3-16,-7 2 2 15,-9 3-2-15,-16 6 2 16,-9 16-2-16,-19-11 1 16,-11 18-2-16,-11 8-2 15,-7 5 1-15,1 7 0 16,0 4 1-16,6 3-2 0,5 1 2 15,14 1-1-15,12-5 1 16,16-4 0-16,17-8 0 16,13-9-2-16,15-7-2 15,9-17-3-15,25-1-29 16,-10-19-3-16,12 1 1 15,-8-17-2-15</inkml:trace>
  <inkml:trace contextRef="#ctx0" brushRef="#br0" timeOffset="75868.3395">7222 10576 96 0,'-31'42'39'0,"2"24"1"15,-14 4-1 1,10 12-34-16,-10 2-1 0,13 0-3 15,6-4-1-15,12-11-4 16,19-10-3-16,3-23-29 16,30-13-4-16,7-27 1 15,19-13-2-15</inkml:trace>
  <inkml:trace contextRef="#ctx0" brushRef="#br0" timeOffset="76069.351">7813 10412 78 0,'-31'56'43'16,"-19"15"-5"-16,1 20 5 0,-11 0-18 16,6 9-23-16,5-1-1 15,9-5-3-15,13-9 0 16,8-13-5-16,22-3-22 15,-3-23-13-15,12-12 3 16,-2-17-3-16</inkml:trace>
  <inkml:trace contextRef="#ctx0" brushRef="#br0" timeOffset="76402.37">7321 10980 110 0,'6'13'41'0,"-6"-13"0"0,22 14 0 15,3-12-38-15,11-3 0 16,9-3-2-16,7-1 0 16,7-3 0-16,2 0-1 15,-1-2 0-15,-2 2-1 16,-10 3 1-16,-7 0-1 15,-10 4 1-15,-8 4 0 16,-12 4 0-16,-9 7 0 16,-10 7-1-16,-6 3 0 15,-7 9 1-15,-2 4-2 16,1 0 1-16,-2-1-2 15,10-1-1-15,5-14-5 16,23-1-28-16,-14-20-2 16,37-11-2-16,-8-17-2 0</inkml:trace>
  <inkml:trace contextRef="#ctx0" brushRef="#br0" timeOffset="76861.3963">8011 10777 74 0,'-26'19'39'16,"7"11"-1"-16,-1-5 2 15,19 13-17-15,-3-17-18 16,13 0-1-16,9-9-1 16,7-1 0-16,2-5 0 15,2-1-1-15,-2 0-1 16,-6 2 1-16,-3 2-1 15,-5 4 1-15,-12 4-1 16,-5 4-2-16,-9 5 2 0,-3 1-1 16,-4 0 0-16,2 2-1 15,-1-4 1-15,4-6-1 16,7-5 1-16,8-14 0 15,9 2 0-15,10-13 0 16,7-8 0-16,4-4 2 16,5-6-2-16,1-2 2 15,0 1-2-15,-5 1 1 16,-4 6 0-16,-7 7 0 15,-7 6-1-15,-13 10 0 16,11 4 0-16,-12 11-1 16,-2 3 0-16,2 5-2 15,2 2 1-15,3-1-3 16,10 2 0-16,1-8-4 0,22 6-7 15,-9-19-22-15,24 3-2 16,-6-14 0-16,12 2 0 16</inkml:trace>
  <inkml:trace contextRef="#ctx0" brushRef="#br0" timeOffset="77364.425">8816 10969 109 0,'-37'0'39'15,"1"15"2"-15,-10-6-7 16,10 11-31-16,-2-1 1 15,10 7-2-15,8-2 1 16,13-3-3-16,10-1 1 0,11-7-2 16,10-4 2-16,8-7 0 15,5-6-1-15,3-7 0 16,-1-6 1-16,-2-2 0 15,-5-4-1-15,-7-2 1 16,-5 3-1-16,-9 3 1 16,-4 3-2-16,-7 16 2 15,0 0-2-15,0 0 0 16,-15 23-1-16,-2 11 0 15,-4 15 1-15,-7 15-1 16,-1 9 1-16,-1 8 0 16,0 2 1-16,0 1 0 15,0-7 0-15,7-8 3 16,3-13-3-16,5-12 2 0,2-17-2 15,6-14 2-15,7-13-2 16,-9-11-2-16,9-12 3 16,1-10-3-16,1-12 3 15,9-9-2-15,3-7 2 16,4-3-2-16,9 1 1 15,5 1 1-15,7 5-2 16,2 1-6-16,11 20-6 16,-15-9-12-16,16 19-17 15,-9 2-2-15,7 5 2 16,-5-2 0-16</inkml:trace>
  <inkml:trace contextRef="#ctx0" brushRef="#br0" timeOffset="85184.8723">15003 11169 65 0,'0'0'37'0,"0"0"-2"16,0 0-5-16,22 6-22 16,-11-10-2-16,13-1-2 15,2-8 0-15,10 1-1 0,1-6 0 16,4-2-2-16,0-2 1 15,-3-1 1-15,-6 1-2 16,-6 3 2-16,-13 3-2 16,-10 3 1-16,-14 4-1 15,-13 6 2-15,-10 4-2 16,-8 7-1-16,-7 6 1 15,-5 4-1-15,2 5 0 16,3 6 0-16,6 1 1 16,11 5-2-16,11-2 2 15,13-1-2-15,14-2 0 16,12-2-1-16,16-3-2 15,5-10-3-15,19 6-15 16,-3-16-17-16,8-2 1 16,-6-11-1-16,2 1 1 0</inkml:trace>
  <inkml:trace contextRef="#ctx0" brushRef="#br0" timeOffset="85524.8918">15520 11096 67 0,'-1'-13'36'0,"1"13"-2"15,0 0 1-15,0 0-31 16,0 0 0-16,7 20 0 16,-5-6 0-16,0 7 0 15,1 1-1-15,-1 6 0 16,2-3 0-16,0 3-1 15,1-3 0-15,-1-2 0 0,6-5 0 16,1-5-1-16,2-7-1 16,4-5 1-16,0-8-1 15,2-5 1-15,0-7-1 16,3-5 0-16,-2-2-1 15,-2-4-1-15,1 1-1 16,-4-5-3-16,6 17-11 16,-10-9-21-16,8 12 0 15,-8-5-1-15,5 13 1 16</inkml:trace>
  <inkml:trace contextRef="#ctx0" brushRef="#br0" timeOffset="85958.9166">16310 11063 54 0,'-14'-3'37'15,"-10"-2"0"-15,-3 6-1 16,-12-3-17-16,5 12-13 15,-10 1-2-15,2 10 1 16,0-1-1-16,7 10 0 16,4 0-1-16,9 3-1 15,8-3 0-15,13-2 0 16,12-8-1-16,11-5-1 15,13-9 1-15,4-6-1 16,9-9 0-16,-2-5-1 16,2-5 0-16,-8-5 0 0,-5 1 1 15,-7 0-1-15,-11 2 0 16,-9 2 0-16,-4 4 0 15,-4 15 1-15,-13-12 0 16,1 17 0-16,-4 3 0 16,4 7 0-16,-1 3 0 15,4 3-2-15,8 3-1 16,1-3-1-16,14 3-3 15,-3-16-9-15,21 8-21 16,-4-12 0-16,11 4-1 16,-3-12 1-16</inkml:trace>
  <inkml:trace contextRef="#ctx0" brushRef="#br0" timeOffset="86529.9493">16604 11196 64 0,'0'0'36'15,"-21"8"-1"-15,12 6 1 16,-7-4-26-16,4 18-5 15,-4 0-1-15,7 6-1 16,-6 1-1-16,7 0 1 16,-3-2-1-16,7-6 0 15,-1-6-1-15,5-8 0 16,0-13-1-16,14-6 1 15,-1-12-1-15,3-5 0 16,-2-7 0-16,4-6 0 16,-1-4 0-16,0-3 0 0,-1 0-1 15,1 3 1-15,-1 2 0 16,0 7 0-16,-1 4 1 15,2 4-1-15,3 8 0 16,3 7 1-16,1 6 0 16,1 5-1-16,1 3 1 15,-1 4-1-15,-1 4 0 16,-4 2 1-16,-6 5-2 15,-6 0 1-15,-12 4 0 16,-6 2 0-16,-9-3-1 16,-6 1 1-16,-6-1-1 15,-4-6 1-15,-2-1-1 16,2-5 1-16,4-5-1 15,2-1 1-15,7-3 0 0,3-1 0 16,8 4 1-16,0 5-1 16,3 8 2-16,0 12-1 15,-5 10 1-15,-2 10 1 16,-5 13-2-16,-4 2-1 15,-1 4 1-15,-2-6-4 16,7-3-1-16,-4-21-16 16,19-2-17-16,1-22-4 15,15-13 1-15,5-19 1 16</inkml:trace>
  <inkml:trace contextRef="#ctx0" brushRef="#br0" timeOffset="87782.0209">17231 11202 60 0,'0'0'35'16,"-12"-11"0"-16,12 11-4 16,-27-2-21-16,12 9-4 15,-7-5 0-15,3 10-1 16,-2 2 0-16,3 6-1 15,0 5-1-15,7 2 0 16,-1 0-1-16,10 2 1 16,2-3-2-16,9-3 1 15,7-9-1-15,10-6 0 16,3-11 0-16,4-5-1 0,5-11 0 15,2-6 0-15,-2-5 0 16,-4-5-1-16,-9 2 0 16,-7-2 0-16,-11 5 0 15,-11 1 0-15,-6 9 1 16,-9 5 0-16,-3 8 0 15,-2 5 0-15,1 4 0 16,5 5 1-16,18-7-1 16,-6 21 1-16,19-10-1 15,11-1 0-15,9-2 0 16,6-1 1-16,5 0-1 15,1 0 0-15,-3 2 1 16,-7 3-1-16,-8 3 0 16,-11 4 1-16,-12 6-1 0,-6 0 1 15,-9 2-1-15,-5-1 0 16,-4 1 0-16,2-6 1 15,1-3-1-15,5-7 0 16,12-11 0-16,0 0 0 16,3-10 0-16,11-9 0 15,8-5 0-15,1-6 0 16,2-1 0-16,1-2 0 15,-4 4 0-15,-3 1 0 16,-5 7 0-16,-2 4 0 16,-12 17 1-16,11-15-1 15,-11 15 0-15,10 1 0 16,-10-1 0-16,23 12 0 15,-5-4-1-15,3-1 1 0,7 0-1 16,2 0 0-16,1-3 1 16,2 0-1-16,-4-2 1 15,-4-2 0-15,-4-2-1 16,-6-2 1-16,-15 4 0 15,12-11 0-15,-12 11 0 16,-15-13 0-16,-1 11 1 16,-8 2-1-16,0 3 1 15,-5 10 0-15,-3 2 1 16,-1 8-1-16,4 1 1 15,6 3-1-15,5-1 0 16,11 0 0-16,4-6-1 16,11-6 1-16,10-6-1 15,6-9 0-15,5-9 1 0,5-6-2 16,2-5 2-16,-5-5-2 15,-2 1 2-15,-3-1-2 16,-6 4 1-16,-5 3 0 16,-8 8 0-16,-7 11 0 15,0 0 0-15,-15 17 0 16,5 3 0-16,-1-2 0 15,2 7-1-15,4-5-1 16,13-2-1-16,4-12-4 16,24 1-9-16,2-28-15 15,24 1-6-15,-1-17-1 16,19-1-2-16</inkml:trace>
  <inkml:trace contextRef="#ctx0" brushRef="#br0" timeOffset="87970.0316">18652 10875 83 0,'-33'44'37'0,"-14"5"-1"16,8 13 1-16,-10-9-20 16,8 13-16-16,6-1-1 15,5-2-2-15,8-3 0 16,4-13-6-16,17 2-28 15,-6-20 0-15,13-4-1 16,-6-25-2-16</inkml:trace>
  <inkml:trace contextRef="#ctx0" brushRef="#br0" timeOffset="88313.0513">18352 11083 74 0,'5'18'40'16,"-5"-18"0"-16,18 23 1 15,-4-21-23-15,15 4-13 16,0-3-1-16,8-1-1 16,0-2-2-16,3-1 1 15,-2-3-2-15,4 2 1 16,-9 1-2-16,-5 1 2 15,-1 0-1-15,-10 5 0 16,-4 4 0-16,-12 6 0 16,-7 7 0-16,-10 4 1 0,-4 7-1 15,-4 2 0 1,0 2 0-16,-1-1-2 0,11-1-4 15,-1-20-12-15,26 4-18 16,-11-19-3-16,38-9-1 16,-4-16 0-16</inkml:trace>
  <inkml:trace contextRef="#ctx0" brushRef="#br0" timeOffset="88701.0735">19047 11076 104 0,'-19'10'40'16,"5"9"1"-16,-6-9-8 15,6 6-29-15,5 3-1 0,4 0 0 16,1 1-2-16,-1 4 1 16,-2 0-1-16,0 4-1 15,-1-6 1-15,0 1-1 16,-1-7 0-16,3-3 1 15,6-13-1-15,0 0 0 16,21-20 0-16,2-4 0 16,7-5 0-16,7-5 0 15,2 0 0-15,2-3-1 16,-3 7 1-16,-7 7 0 15,-5 7 0-15,-12 12 0 16,-14 4 0-16,0 18 1 16,-9 2-1-16,-5 6 0 15,4 4-1-15,5-1 0 16,6 0-1-16,10-9-2 0,17 0-1 15,10-15-4-15,27 3-13 16,-6-23-13-16,20 6-3 16,-11-18 0-16,8 6 2 15</inkml:trace>
  <inkml:trace contextRef="#ctx0" brushRef="#br0" timeOffset="89122.0975">19731 11088 94 0,'-40'-4'38'16,"2"12"1"-16,-14 1 0 15,9 6-32-15,-4 4-2 16,7 7-2-16,8 2 0 15,8 2-2-15,9-1 1 16,11-2-1-16,9-5 0 16,9-5 0-16,9-8-1 0,6-9 0 15,5-11 0-15,5-5 0 16,-1-7 0-16,0-7 0 15,-3-1 0-15,-2 0 0 16,-4 2-1-16,-7 3 0 16,-4 7 1-16,-8 9-1 15,-10 10 0-15,0 0 0 16,-1 30 0-16,-9 5 1 15,-8 12 0-15,-3 10 0 16,-4 9 0-16,-2 3 0 16,0 2 0-16,-1-5 3 15,-2-3-3-15,1-8 3 16,-4-11-2-16,2-10 1 15,-4-9-1-15,-3-12 1 0,-5-6-3 16,-3-10-2-16,4-5-3 16,-8-20-11-16,19 10-9 15,-12-26-15-15,15-1 1 16,-2-14-3-16,15-2 2 15</inkml:trace>
  <inkml:trace contextRef="#ctx0" brushRef="#br0" timeOffset="91247.2191">18878 9850 78 0,'0'0'34'0,"0"0"-7"16,0 0 1-16,0 0-16 0,-2 24-3 15,-12-7-2-15,9 14-1 16,-6 0-2-16,3 11 0 15,-4 0-1-15,6 4 0 16,-2 3-1-16,5-2 0 16,3-2-2-16,4-5 1 15,3-8-1-15,4-5 0 16,-2-7 0-16,4-8 1 15,-1-11 0-15,1-6-1 16,-1-10 2-16,-3-6 0 16,1-9 0-16,2-2-1 15,2-5 1-15,1 1-2 16,6 1 0-16,3 7 2 15,2 6-2-15,3 6 0 0,1 11 0 16,2 8 0-16,1 9 0 16,-7 5 0-16,-4 9 0 15,-4 1 0-15,-13 4 0 16,-5 2 0-16,-13-1-1 15,-15-1 1-15,-8 1-1 16,-10-2 1-16,-12-4-1 16,2-4 1-16,0-4-1 15,5-9-1-15,13 2-2 16,6-15-4-16,32 4-21 15,-1-15-8-15,28 3-1 16,5-16-2-16</inkml:trace>
  <inkml:trace contextRef="#ctx0" brushRef="#br0" timeOffset="91668.2432">19528 10104 89 0,'13'-12'35'16,"-13"12"-1"-16,0 0-1 15,-11-13-22-15,11 13-4 16,-27 11-1-16,9 6 0 15,-6 4-2-15,0 9-1 16,-2 2-1-16,6 3 1 16,3 1-2-16,8-3 0 0,9-5-2 15,11-6 2-15,9-11-2 16,8-8 3-16,5-10-1 15,6-6-1-15,1-8 1 16,0-8-1-16,-7-1 1 16,-5-3-2-16,-9 2 2 15,-11 2-3-15,-8 6 0 16,-8 3-1-16,-8 11-1 15,-4 4-1-15,2 12-2 16,-6-7-7-16,20 15-22 16,-6-7 1-16,15 4-1 15,-5-12-1-15</inkml:trace>
  <inkml:trace contextRef="#ctx0" brushRef="#br0" timeOffset="91876.2551">19976 10105 93 0,'5'10'37'15,"-18"-3"0"-15,7 15 1 16,-18-2-23-16,6 9-11 16,-6 2-1-16,9 5 0 15,-2 0-3-15,4-1 1 16,9 0-5-16,1-12-3 15,21-3-29-15,-6-18-2 16,14-4-1-16,-1-16-3 16</inkml:trace>
  <inkml:trace contextRef="#ctx0" brushRef="#br0" timeOffset="92605.2968">20117 9951 81 0,'-19'4'39'0,"7"8"0"16,-4-10 0-16,7 11-19 15,-8-10-15-15,17-3-4 16,0 0-5-16,0 0-30 16,0 0-3-16,16-5 0 15,3 0-3-15</inkml:trace>
  <inkml:trace contextRef="#ctx0" brushRef="#br0" timeOffset="92974.3179">20371 9829 70 0,'0'0'36'0,"12"-23"-1"16,-12 23 1-16,14-26-17 16,-5 21-14-16,-9 5-1 15,0 0 1-15,0 0 0 16,1 23-1-16,-9 3 0 15,0 11 0-15,-9 11-1 16,-2 9 0-16,-5 6-2 16,0 3 1-16,-4 1-3 0,2-3 1 15,7-7-3-15,2-10 0 16,12-6-5-16,-5-23-18 15,24 0-13-15,-3-18 2 16,15-2-3-16,-3-14 0 16</inkml:trace>
  <inkml:trace contextRef="#ctx0" brushRef="#br0" timeOffset="93191.3303">20589 10088 106 0,'0'0'37'0,"-1"23"2"15,-14-6-3-15,5 12-31 16,-6 2-3-16,3 7 2 0,-4-1-3 16,1 1 0-16,3-3-2 15,3-9-2-15,10-2-6 16,0-24-26-16,0 0-4 15,22-3-1-15,2-13 2 16</inkml:trace>
  <inkml:trace contextRef="#ctx0" brushRef="#br0" timeOffset="93673.3579">20747 9922 103 0,'0'0'37'0,"0"18"1"15,0-18-4-15,2 12-28 16,-2-12-1-16,22 16 0 16,-10-8-1-16,2 6 0 15,-3 1-2-15,2 4 0 16,-4 4 0-16,-3 4 0 15,-6 5-1-15,-1 3 0 16,-7 3-1-16,-5-1 1 16,1 0-1-16,0-6 0 15,0-2-1-15,3-6 2 16,4-10-2-16,5-13 1 15,0 0 0-15,20-6-2 16,-1-14 4-16,5-4-3 16,3-4 3-16,2-2-3 0,2 0 3 15,0 4-2-15,-6 3-1 16,-3 4 3-16,-3 11-2 15,-8 6 0-15,-11 2 0 16,13 16-1-16,-8 1-1 16,-1 3 0-16,6 5-2 15,1-2-2-15,14 5-3 16,-2-12-7-16,22 13-12 15,-6-18-10-15,16 4-1 16,-7-15 1-16,8 2 3 16</inkml:trace>
  <inkml:trace contextRef="#ctx0" brushRef="#br0" timeOffset="94071.3806">21540 10205 87 0,'8'-25'37'0,"-16"-5"0"16,2 12 2-16,-17-4-28 0,8 15-1 16,-11 1-4-16,6 13 0 15,-8 3-1-15,7 10-2 16,-2 4-1-16,6 3-2 15,7-2 2-15,7-1-3 16,5-3 2-16,10-7-2 16,5-5 1-16,5-9-1 15,3-8 1-15,1-5 2 16,1-6-1-16,1-3 0 15,-4-2-1-15,-1-1 2 16,-4 5-3-16,-4 2 3 16,-1 9-2-16,-5 8-1 0,0 11 1 15,-4 12-1-15,-5 14 0 16,-4 10 1-16,-4 14-2 15,-5 10 3-15,-5 9-3 16,-4 0 3-16,-9 0-3 16,-3-7 3-16,-4-6-2 15,-2-9 0-15,-2-14-1 16,-5-14-3-16,9-5-11 15,-14-24-12-15,16 3-12 16,-10-18 2-16,9 1-3 16,-10-15 1-16</inkml:trace>
  <inkml:trace contextRef="#ctx0" brushRef="#br0" timeOffset="94580.4097">18919 10384 71 0,'-51'4'36'16,"3"-6"1"-16,11 7-1 16,1-8-17-16,20 6-15 15,2-4-1-15,14 1 0 16,19-6-1-16,22-3 0 0,25-7 2 15,24 0-2-15,23-6 2 16,32 2-1-16,23 0 0 16,24 8 0-16,18 0 0 15,16 9 0-15,9 2-1 16,12 2-3-16,8-2 3 15,5-3-1-15,0-3 0 16,-3-4 0-16,-12-3 0 16,-14-2-1-16,-21-4 0 15,-24 2 2-15,-33 2-3 16,-29 1-1-16,-36 4 0 15,-30-2 0-15,-26 7-2 16,-32 6 0-16,2-13 0 0,-27 6-2 16,-3 10-4-16,-19-15-16 15,18 13-11-15,-8-8-1 16,8 6 0-16,3-6 1 15</inkml:trace>
  <inkml:trace contextRef="#ctx0" brushRef="#br0" timeOffset="104405.9717">15215 13085 60 0,'12'-18'36'0,"-6"-5"-2"15,6 6-2-15,-16-12-23 0,8 7-4 16,-12 2 0-16,3 8-1 15,-15 9 0-15,-3 13-1 16,-12 11 1-16,-6 13-1 16,-1 7 0-16,-4 8 1 15,0 4-2-15,5 3 0 16,10-4 0-16,7-3-1 15,13-7 0-15,15-5-1 16,10-7 0-16,11-9-3 16,17-7 0-16,6-13-5 15,19 2-30-15,-6-19 1 16,10-2-2-16,-6-14-1 15</inkml:trace>
  <inkml:trace contextRef="#ctx0" brushRef="#br0" timeOffset="105079.0102">15614 13067 69 0,'-18'13'37'0,"-6"-4"-1"16,8 12 0-16,-11-6-31 15,5 12 1-15,-1-2-2 16,5 12 1-16,-3 1-1 15,6 6-2-15,5-2 0 16,6 3-1-16,7-5 1 16,10-6-3-16,7-10 1 15,6-13-1-15,10-12 1 16,6-14-1-16,2-11 1 0,-1-11 0 15,0-9-1-15,-6-4 2 16,-7-2-2-16,-9 3 2 16,-11 4-2-16,-10 5 2 15,-6 8-1-15,-9 9-1 16,-3 6 1-16,-2 12 0 15,-1 3 1-15,7 5-1 16,14-3 0-16,-6 14 1 16,17-6-1-16,11-5 1 15,8-3-1-15,9-1 1 16,4-1 0-16,1-1 0 15,0 5 0-15,-4 2 0 16,-10 7 0-16,-7 8 0 16,-9 5-1-16,-13 11 1 0,-7 2 0 15,-5 1-1-15,-3-2 0 16,0-4 0-16,3-6 0 15,7-9-1-15,4-17 2 16,15-4-1-16,7-17 0 16,8-6 1-16,5-10-1 15,4-2 1-15,2-5 0 16,-3 6 0-16,-4 4-1 15,-9 14 0-15,-5 9 1 16,-8 15-1-16,-6 13 0 16,-6 8 1-16,-2 11-2 15,-3 4 1-15,2 4-2 16,5-2-2-16,5-1-1 15,6-14-7-15,24 4-24 0,-8-20-3 16,18 1 1-16,-3-19-3 16</inkml:trace>
  <inkml:trace contextRef="#ctx0" brushRef="#br0" timeOffset="105455.0317">16810 13153 87 0,'-16'-5'38'15,"-17"-2"0"-15,5 20-1 16,-10-4-31-16,-3 12-1 15,-1 5-1-15,3 10-1 16,3 3-1-16,6 5 0 16,10 0 0-16,12-4-2 15,12-7 1-15,14-13-1 0,18-14 0 16,12-15 1-16,9-19-1 15,11-15 1-15,1-16-1 16,2-12 1-16,-4-7-1 16,-10-3 1-16,-12 2-1 15,-10 1 1-15,-7 10-1 16,-15 8 0-16,-7 17 0 15,-8 17 0-15,2 26 0 16,-24 5 0-16,3 28 0 16,-2 20 0-16,-2 13-1 15,2 9 1-15,3 7-3 16,4 0-1-16,9-2-3 15,0-20-12-15,28 6-15 16,-10-27-6-16,16-4-1 16,-3-22 1-16</inkml:trace>
  <inkml:trace contextRef="#ctx0" brushRef="#br0" timeOffset="106132.0705">17172 13214 91 0,'8'18'39'15,"-8"-18"-1"-15,35 25-1 16,-10-23-33-16,13-3-2 16,4-8 1-16,3-2-2 15,2-5 0-15,-4-1 0 16,-9-4-1-16,-6 0 0 15,-13 0 0-15,-11 2 0 0,-14 0 0 16,-10 7 0-16,-12 1 0 16,-5 8 0-16,-6 6 0 15,-2 10 1-15,-1 8-1 16,1 9 1-16,5 5 0 15,8 6-1-15,10 0 1 16,13-1-1-16,10-6 0 16,15-7 0-16,14-10 1 15,14-12-2-15,7-11 1 16,8-8 2-16,2-10-2 15,1-4 1-15,-5-4-1 16,-4-3 1-16,-9 2-1 16,-9 2 1-16,-10 6-1 15,-7 4 0-15,-9 9 0 0,-9 12 0 16,0 0 1-16,-11 26-1 15,-4 4 0-15,-2 10 0 16,-2 5-1-16,2 2 1 16,5-3-1-16,4-6 1 15,12-11 0-15,9-13-1 16,9-18 1-16,9-14 1 15,5-13 1-15,7-13 0 16,1-7-1-16,3-5 1 16,-4 1-1-16,-2 2 1 15,-11 11 0-15,-1 10-2 16,-11 18 1-16,-18 14-1 15,9 19 1-15,-16 16-1 0,-4 15-1 16,-4 5 0-16,4 9-2 16,1-4-3-16,9 4-8 15,-3-26-8-15,28 5-10 16,-4-27-9-16,21-9-2 15,2-20 2-15</inkml:trace>
  <inkml:trace contextRef="#ctx0" brushRef="#br0" timeOffset="106781.1076">18590 13082 75 0,'0'0'38'0,"-15"-18"-3"15,15 18 0-15,-29 0-29 16,2 9-1-16,-5 0-1 16,0 8 0-16,-5-1-1 15,5 2 0-15,1-1-1 16,7 0-1-16,8-6 1 15,16-11-1-15,-3 11-1 16,14-11 0-16,10-3 1 16,7 2-1-16,4 1 0 15,0 2 0-15,-1 6 0 16,-4 10 0-16,-9 4 1 15,-7 7-2-15,-11 4 2 0,-13 2-2 16,-5 0 1-16,-5 0 0 16,-2-3 0-16,-4-8-1 15,6-5-1-15,2-11-4 16,16 2-16-16,-8-21-14 15,22-3-3-15,-4-14-1 16,23-1 0-16</inkml:trace>
  <inkml:trace contextRef="#ctx0" brushRef="#br0" timeOffset="106982.1191">18933 13092 71 0,'0'0'39'15,"1"31"0"-15,-22-9 1 16,6 24-18-16,-14-8-19 15,-1 3 0-15,1 3-2 16,1-1-1-16,6-4-2 16,6-8-2-16,20-2-7 15,-4-29-26-15,25 2-2 16,-2-22 0-16,20-9-2 15</inkml:trace>
  <inkml:trace contextRef="#ctx0" brushRef="#br0" timeOffset="107417.144">19084 12944 90 0,'5'35'40'16,"-5"-5"2"-16,9 7-1 15,-13-2-33-15,15-5-4 16,-1-2 0-16,-1 2 0 15,-7-2-2-15,0 4 0 16,-6-3-1-16,-2 0-1 16,-3-4 0-16,-1-4-1 15,0-2 1-15,3-7 0 16,7-12-1-16,0 0 1 15,8-28 0-15,11 4 0 16,5-10 0-16,5-2 0 16,3-8 0-16,2 0 1 15,0 4-1-15,-4 4 0 0,-2 9 0 16,-9 12-1-16,-5 12 1 15,-14 3 0-15,12 30-1 16,-12 1 1-16,2 7-2 16,-2 6 0-16,4 4 0 15,2-5-2-15,12 0-1 16,2-13-2-16,21 2-6 15,-7-23-8-15,23 7-5 16,-10-23-11-16,10-2-2 16,-5-16 2-16,5-3 2 15</inkml:trace>
  <inkml:trace contextRef="#ctx0" brushRef="#br0" timeOffset="107861.1694">19915 13095 66 0,'-15'-18'39'16,"0"17"0"-16,-18-2 0 0,9 22-13 15,-18-5-18-15,9 10-3 16,-1 3-2-16,5 7-1 15,5-1 0-15,5-2-1 16,14-3 0-16,5-4 0 16,11-8-1-16,10-4 0 15,6-12 0-15,3-9 0 16,5-5 1-16,4-7 0 15,-4-4-1-15,3-4 1 16,-3-4-1-16,-4 1 0 16,-3 6 0-16,-3 2 0 15,-6 9-1-15,-6 5 1 16,-4 13 0-16,-8 11 0 15,-2 17-1-15,-8 14 1 0,-8 16-1 16,-1 18 1-16,-7 12 0 16,0 8 0-16,-5 1-1 15,-1 4 1-15,-3-12-1 16,4-9 1-16,-1-13 0 15,4-21-1-15,-2-16 0 16,3-14-1-16,2-18 1 16,1-14-1-16,0-9 0 15,-3-10-3-15,9-4-8 16,-14-22-7-16,19 16-9 15,-15-16-9-15,11 10-3 16,-3-7 1-16</inkml:trace>
  <inkml:trace contextRef="#ctx0" brushRef="#br0" timeOffset="113847.5118">5846 12816 41 0,'16'-8'36'16,"-6"-2"0"-16,-2-9-1 15,3 4-12-15,-7-11-20 16,-2-3 0-16,-2-2 0 15,-1 2 1-15,-9 0-1 16,-7 6 2-16,-6 2-1 16,-7 13 0-16,-8 6-1 15,-4 12 1-15,-8 11-2 16,-2 16 0-16,-5 11-1 0,3 16 0 15,2 10-1 1,4 9 1-16,7 8-1 0,6 6 0 16,7-1 0-16,12-1 0 15,8-6-3-15,5-12 0 16,16-12-3-16,-2-25-8 15,16-7-26-15,-5-25 1 16,9-9-2-16,-13-22 2 16</inkml:trace>
  <inkml:trace contextRef="#ctx0" brushRef="#br0" timeOffset="114019.5216">5232 13235 79 0,'-22'0'40'15,"2"-3"0"-15,20 3 0 0,0 0-37 16,16 10-2-16,14-15-1 15,11-2-3-15,15 5-4 16,-6-9-31-16,24 7 0 16,-8-10-1-16,8 8 0 15</inkml:trace>
  <inkml:trace contextRef="#ctx0" brushRef="#br0" timeOffset="114385.5425">5957 13104 73 0,'-16'-3'39'15,"16"3"-1"-15,-22 13 1 16,13 3-34-16,-2 6-1 0,3 10-1 16,1 5-1-16,0 6 0 15,0 4 0-15,4 0-1 16,0-2 0-16,1-5 0 15,0-5 0-15,1-11-1 16,3-11 1-16,-2-13 0 16,9-10 0-16,1-14-1 15,1-10 0-15,2-8 1 16,0-5 0-16,0-6 0 15,-1 3 0-15,-1 4 0 16,-3 8-1-16,-2 8 1 16,-2 10 0-16,3 7-2 15,5 8 0-15,4 4-2 16,12 7-2-16,3-8-4 0,24 10-27 15,-8-13-4-15,13 6 0 16,-4-12-2-16</inkml:trace>
  <inkml:trace contextRef="#ctx0" brushRef="#br0" timeOffset="114779.5651">6381 13231 78 0,'-14'34'41'0,"2"-11"-2"15,12 3 1-15,3-14-35 16,21-4-2-16,9-13 0 16,11-6-1-16,2-7 0 15,9-5-1-15,-2-8 0 0,-2 1-1 16,-8-3 1-16,-14 3-1 15,-10 1 0-15,-13 7 0 16,-12 6 0-16,-12 8 0 16,-13 7 1-16,-12 11 0 15,-7 10 0-15,-1 9 1 16,-2 9-1-16,3 1 0 15,6 5 0-15,11-1 0 16,10 0 0-16,14-4-1 16,16-3 0-16,14-8-1 15,16-5-2-15,6-12-5 16,24 10-17-16,-6-23-17 15,10 1 0-15,-4-17-2 16,7 0 1-16</inkml:trace>
  <inkml:trace contextRef="#ctx0" brushRef="#br0" timeOffset="115153.5865">6920 13262 66 0,'-21'22'43'0,"1"-9"-3"16,20 2 2-16,0-15-24 15,26-9-13-15,9-1-2 16,12-6-2-16,9-1 1 16,5-6-2-16,-1-6 0 15,-6 1 1-15,-7 1-1 16,-10 1 0-16,-12 2-1 0,-12 3 1 15,-17 2 0-15,-12 5 0 16,-11 6 0-16,-8 7 1 16,-10 10 0-16,-7 8 0 15,-9 11 0-15,-1 12 1 16,7 5 0-16,6 6-1 15,8 1 0-15,11 0 0 16,19-7 0-16,18-8-1 16,20-10-1-16,16-13-3 15,19-6-3-15,4-20-10 16,30 4-23-16,-6-20-2 15,18-1-3-15,-5-12 2 16</inkml:trace>
  <inkml:trace contextRef="#ctx0" brushRef="#br0" timeOffset="115694.6174">7550 13195 56 0,'-11'9'41'15,"0"-11"-1"-15,11 2 2 16,15-7-20-16,20 4-18 15,4-7 0-15,16 2-1 16,2-4 0-16,6 3-1 16,-5 0 0-16,-1 2-1 15,-11 6-1-15,-16 7 2 16,-16 8-2-16,-19 9 1 15,-14 6-1-15,-13 5 0 16,-10 5 1-16,-11 3-1 16,-4 3 0-16,1 0 0 15,3-3 0-15,7-5 0 0,7-4 1 16,13-4 0-16,15-6-1 15,17-9 1-15,18-8-1 16,13-10 0-16,14-6-1 16,12-9-2-16,8-1-2 15,-2-16-7-15,13 14-20 16,-21-15-9-16,-5 11-1 15,-21-4-1-15</inkml:trace>
  <inkml:trace contextRef="#ctx0" brushRef="#br0" timeOffset="115882.6282">7681 13404 63 0,'-24'13'41'16,"6"-13"1"-16,18 0-1 15,26-15-20-15,4 5-18 16,19-3-1-16,11-2-2 15,8 7-6-15,-2-18-21 16,20 14-15-16,-5-10 1 16,14 3-2-16</inkml:trace>
  <inkml:trace contextRef="#ctx0" brushRef="#br0" timeOffset="116234.6483">8377 13142 59 0,'1'26'42'0,"-12"-4"-1"16,-2 16 1-16,-15-13-22 15,-9 24-17-15,0 1-1 16,5 4 0-16,3 1-1 0,4-7-3 16,10-8-1-16,10-21-5 15,27-5-32-15,-2-22 0 16,19-7-2-16,0-22 2 15</inkml:trace>
  <inkml:trace contextRef="#ctx0" brushRef="#br0" timeOffset="117119.6989">8543 12941 60 0,'-19'-10'41'0,"5"17"0"16,-9 0 0-16,9 19-16 15,-4-10-22-15,5 2-1 16,7-2 0-16,8 3-1 15,6-3 0-15,7-2 0 0,10 0-1 16,4 1 1-16,1 1-1 16,3 1 1-16,-1 6-1 15,-8 6 1-15,-4 4 0 16,-6 5-1-16,-13 5 1 15,-4 2 0-15,-9 0 0 16,-2-3-1-16,0-7 1 16,3-7-1-16,3-13 0 15,8-15 1-15,0 0 0 16,31-32-1-16,-1-5 1 15,7-6 0-15,6-6-1 16,7-5 1-16,-2 5-1 16,0 9 1-16,-5 7-1 15,-7 12 0-15,-6 16 1 0,-7 13-1 16,-10 14-1-16,-5 4 0 15,-4 12 0-15,0 1-1 16,1 5 0-16,-1-6-2 16,11-2 0-16,3-12-2 15,11-4 0-15,1-17-2 16,15 2-5-16,-14-23-4 15,18 4 4-15,-14-17 3 16,0-2 6-16,-7-5 3 16,-7-3 1-16,-7 4 4 15,-14-8 6-15,5 17 6 16,-23-9-2-16,8 21-3 15,-14 2-3-15,-1 17-1 16,-11 6-1-16,5 16-1 0,-5 11-1 16,1 7-1-16,5 4-1 15,7 2-1-15,9-5 0 16,12-4 0-16,11-11 0 15,11-14-1-15,9-13 0 16,10-13 1-16,4-14-1 16,3-6 1-16,-2-8-1 15,-1-4 0-15,-3 1-1 16,-8 4 1-16,-6 9-1 15,-8 9 1-15,-4 15-1 16,-14 5 0-16,8 34 0 16,-17 8 0-16,-3 22 1 15,-5 12-1-15,-1 13 1 16,-7 7-1-16,-3 6 1 15,-2-3 0-15,-6-4-1 0,-2-10 1 16,-3-15 0-16,1-14 0 16,-2-16 0-16,2-13-1 15,0-15 0-15,1-15-3 16,6-9-2-16,-6-27-10 15,23 0-15-15,-13-28-9 16,15-9-3-16,0-19 0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8T22:44:04.12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92D050"/>
    </inkml:brush>
    <inkml:brush xml:id="br6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2327 1012 65 0,'0'0'37'0,"56"-57"0"15,-56 57 1-15,0 0-29 16,0 0-2-16,47-41-2 15,-47 41-2-15,0 0 0 16,0 0-2-16,0 0 2 16,0 0-2-16,34 94 0 15,-30-11 0-15,-1 17 0 16,-1 18 0-16,-17-7 0 15,7 13 0-15,-3-4-2 16,3-15-1-16,2-22-3 16,-4-23-8-16,11-12-24 15,-1-25 0-15,11-20-2 16,-2-25 2-16</inkml:trace>
  <inkml:trace contextRef="#ctx0" brushRef="#br0" timeOffset="594.034">2312 1266 102 0,'-62'-74'42'16,"62"74"-1"-16,-56-67-1 15,56 67-37-15,-36-53 0 16,36 53-2-16,0 0 0 15,7-54 0-15,-7 54-1 16,58-24 1-16,-58 24-1 0,98-33 0 16,-36 14-1-1,4 0 1-15,1-2-1 0,6 0 1 16,-1 3 1-16,1 0-1 15,-4 4-1-15,-3 4 0 16,-2 7 0-16,-9 7 0 16,-5 10 2-16,-50-14-1 15,47 53 0-15,0 39-1 16,-23 27 3-16,-20 15-2 15,-19 0 1-15,-8 1 0 16,2-2-1-16,-4-17 0 16,11-36 1-16,8-20-1 15,3-14 0-15,9-18 2 16,8-20-2-16,6-19 1 15,7-19 1-15,5-8-2 16,0-14 2-16,2-6-1 0,0-7 1 16,0 6-1-16,-5 4 1 15,-3 12-1-15,-8 10-1 16,-3 10 1-16,-2 14-1 15,-3 15 0-15,0 12 0 16,-5 11 0-16,0 10 0 16,3 8-1-16,-1 8-1 15,3 2 1-15,0 2-3 16,5-4-1-16,-2-6-4 15,18-1-21-15,-13-19-10 16,18-3-1-16,-6-18 1 16,13-7-1-16</inkml:trace>
  <inkml:trace contextRef="#ctx0" brushRef="#br0" timeOffset="979.056">3922 1622 97 0,'-5'12'40'0,"-4"1"0"15,10 6 0-15,0 8-31 16,18-14-5-16,9-9-1 16,15-2-1-16,6-7 1 15,7-3-1-15,2-6 0 16,-1-8-1-16,-6-1 0 15,-12-7 0-15,-10 0 1 16,-16-2-2-16,-16-2 1 0,-14 8-1 16,-13 2 1-16,-12 12-1 15,-8 11 0-15,-5 13 0 16,-7 17 1-16,5 14 0 15,4 12-1-15,8 5 0 16,13 5 1-16,17-2-1 16,18-10 0-16,23-9-2 15,28-16-1-15,18-21-4 16,32-13-10-16,3-25-5 15,35-6-14-15,-7-15-5 16,16-7-2-16,-8-11 2 16</inkml:trace>
  <inkml:trace contextRef="#ctx0" brushRef="#br0" timeOffset="1856.1062">5485 1060 108 0,'0'0'41'0,"0"0"1"0,0 0-3 16,0-66-36-16,0 66-2 15,65-37 0-15,-20 21 0 16,14 0 0-16,1 3-1 15,10 0 0-15,-3 5 1 16,5 1-2-16,-4 5 2 16,0 4-2-16,-7 7 2 15,-7 6 0-15,-54-15 0 16,43 40 0-16,-5 24 0 15,-29 14 1-15,-35 1-2 16,-21 2 2-16,-4-12-2 16,3-35 0-16,48-34 0 15,0 0 0-15,0 0 1 0,54 17-1 16,-54-17 2-16,75-5-1 15,17-2 0-15,11 11-1 16,-9 3 0-16,2 15 1 16,-19 8-2-16,-13 15 2 15,-40 12-2-15,-40 10 1 16,-15 1 1-16,-14 1-1 15,-16-3 1-15,-10-4 1 16,-11-7-2-16,-6-5 0 16,3-13 0-16,1-9 0 15,2-13 0-15,11-9 0 16,14-9-3-16,14-14-1 15,27-1-8-15,8-22-4 16,33 7-9-16,0-14-12 0,37 4-3 16,9-7-2-16,25 3 1 15</inkml:trace>
  <inkml:trace contextRef="#ctx0" brushRef="#br0" timeOffset="6188.3539">7763 1331 38 0,'0'0'32'0,"0"0"1"15,0 0 0-15,-12-29-15 16,12 29-4-16,-9 15-2 16,4 4-4-16,0 9-2 15,3 7-3-15,-5 6 0 16,-5 5-1-16,1 4-1 15,-3 3 0-15,-1 1 0 16,-2-5-1-16,5-6 0 16,-1-7 0-16,7-12 1 15,4-11 0-15,2-13 1 0,15-18 0 16,1-10-1-16,3-11 1 15,6-6 1-15,2-11-1 16,1 0-1-16,-28 56 1 16,29-57-1-16,-29 57 0 15,23-51 0-15,-23 51 1 16,19-40-2-16,-5 10 1 15,1 18 0-15,-15 12-1 16,12 7 1-16,-16 9-1 16,9 11 1-16,-3-1-1 15,7 1 1-15,4-6-1 16,9-9 2-16,7-9-1 15,10-9-1-15,2-6 1 16,6-10 0-16,-1-3 0 16,0-4-1-16,-46 29 0 0,0 0 0 15,76-50 0-15,-44 37 1 16,-17 10-2-16,1 14 1 15,-15 10 0-15,1 16 0 16,-14 3-1-16,4 9-1 16,0 2-1-16,2-1 0 15,6 0-3-15,4-14-7 16,20-2-25-16,1-14-1 15,22-2 1-15,-4-13-1 16</inkml:trace>
  <inkml:trace contextRef="#ctx0" brushRef="#br0" timeOffset="6625.3789">8882 1380 103 0,'-39'5'39'16,"3"12"0"-16,-14 7-2 15,3 5-33-15,-4 5 1 16,4 3-1-16,1 5-2 16,4 4 1-16,8-1-2 15,8 2 0-15,15-7 0 16,8-4-1-16,17-10 0 15,10-5 0-15,14-15 0 16,7-13 1-16,7-11 0 16,5-10 0-16,1-9 0 15,-3-8 0-15,-5-4-1 0,-8 0 2 16,-5 4-2-16,-13 3 1 15,-5 8-1-15,-10 5 0 16,-3 9 0-16,-6 20 0 16,0 0-1-16,-15 3 1 15,4 17-1-15,2 10 1 16,-3 4-2-16,7 3 1 15,2 1-2-15,6-1 0 16,8-5-3-16,6-11-3 16,25-8-27-16,-7-10-3 15,18-4 1-15,-5-12-2 16</inkml:trace>
  <inkml:trace contextRef="#ctx0" brushRef="#br0" timeOffset="6823.3903">9441 1369 107 0,'-15'9'38'15,"-5"15"2"-15,-2 14-2 16,-5 8-35-16,3 7-2 16,5 5 1-16,1 2-1 15,9-5-3-15,6-5 0 16,3-15-4-16,22-11-30 15,-4-20-3-15,14-14 0 16,-4-15-1-16</inkml:trace>
  <inkml:trace contextRef="#ctx0" brushRef="#br0" timeOffset="7291.417">9554 1236 110 0,'0'0'40'16,"-2"-64"1"-16,2 64-2 15,0 0-39-15,0 0 1 16,0 0 0-16,0 0-1 16,0 0 1-16,28 3-2 15,-9 37 1-15,8 0 0 16,1 3-1-16,-7-6 1 15,-2 7 0-15,-2 7 1 16,-13 0-1-16,-8-8 1 16,-6 4 1-16,1-2 0 0,-5-5-1 15,6-3 1-15,-1-11-1 16,5-3 0-16,3-11 0 15,1-12 0-15,20-8 0 16,-2-15 0-16,9-8 0 16,2-9 0-16,5-5 1 15,-1-3-1-15,3 1 0 16,-5 8-1-16,-3 5 1 15,-7 13 1-15,-5 14-2 16,-16 7 0-16,15 29 0 16,-15 2 0-16,-1 9 0 15,0-1-3-15,2 6-1 16,4-6-6-16,21-2-29 15,-7-16-2-15,20-1 0 0,1-16-2 16</inkml:trace>
  <inkml:trace contextRef="#ctx0" brushRef="#br0" timeOffset="7862.4496">11368 1323 97 0,'0'0'37'16,"13"-14"1"-16,-13 14-1 15,-17-2-33-15,-15 11-2 16,-14 9 1-16,-18 5-1 15,3 1 0-15,1-2 0 16,26 0 0-16,10-6 0 16,18-3 0-16,16-3-1 0,17-6-1 15,12-4 0-15,15-1 1 16,2 2-1-16,5 0 1 15,-6 1 0-15,-6 8 0 16,-13 6-1-16,-15 7 1 16,-14 6 0-16,-18 8-1 15,-11 1 1-15,-10 3-1 16,-4-3-1-16,-3-6 0 15,4-5-1-15,5-13-2 16,15-7-5-16,1-23-29 16,30-5-1-16,5-19-1 15,22-7-1-15</inkml:trace>
  <inkml:trace contextRef="#ctx0" brushRef="#br0" timeOffset="8125.4647">11938 920 103 0,'51'-64'42'0,"-51"64"-1"16,0 0-1-16,0 0-37 15,0 0 0-15,18 54 0 16,-45 48-1-16,-15 21-1 15,4 10 0-15,-7-16-2 16,15 5-1-16,3-16-2 16,13-20-2-16,14-28-5 0,-6-28-27 15,23-10-1-15,-6-25-1 16,11-10 0-16</inkml:trace>
  <inkml:trace contextRef="#ctx0" brushRef="#br0" timeOffset="8309.4748">11717 1310 108 0,'-12'-3'39'0,"12"3"1"16,0 0 0-16,29 15-38 15,3-13-1-15,7 0-1 16,13-3-2-16,-52 1-4 15,70-6-29-15,-70 6-4 0,81 0 0 16,3-3-2-16</inkml:trace>
  <inkml:trace contextRef="#ctx0" brushRef="#br0" timeOffset="8712.4983">12491 1319 108 0,'-34'6'40'0,"-8"7"1"16,-5 5-1-16,-2 6-36 15,-3 11 1-15,-2 2-2 16,3 4 0-16,8 2-1 16,6 1 0-16,13-3-1 15,14-3 0-15,16-8-1 0,17-9 1 16,14-14 0-16,15-8-1 15,10-7 1-15,5-13-1 16,3-12 2-16,1-9-2 16,-5-6 0-16,-10-1 0 15,-11 3 0-15,-10 6 0 16,-11 5 0-16,-11 9 0 15,-8 14 0-15,-5 12 0 16,-21 19 0-16,3 5 0 16,-1 8 0-16,0 6 0 15,4 1-3-15,8 2 2 16,9-11-1-16,11-8-2 15,20-11-2-15,3-19-6 16,32-13-23-16,-9-14-6 16,-59 35 1-16,79-52-2 0</inkml:trace>
  <inkml:trace contextRef="#ctx0" brushRef="#br0" timeOffset="8910.5096">13179 1090 106 0,'18'-68'41'15,"-18"68"2"-15,0 0-2 16,0 0-36-16,-40-25-1 15,-8 80-1-15,-10 31-3 16,-1 31 1-16,0-16-2 16,20 5-2-16,16-12-4 15,16-28-11-15,23-17-20 16,-6-19-4-16,15-13 2 15,-9-17-2-15</inkml:trace>
  <inkml:trace contextRef="#ctx0" brushRef="#br0" timeOffset="9102.5206">12894 1379 122 0,'-19'-29'42'16,"-3"3"1"-16,20 14-1 15,2 12-40-15,19-1 0 16,16 10-3-16,15-3-2 15,12-2-3-15,-62-4-13 16,77-3-20-16,1 1-3 16,-4 0-1-16,-1 1 0 0</inkml:trace>
  <inkml:trace contextRef="#ctx0" brushRef="#br0" timeOffset="9461.5412">13399 1407 117 0,'-7'26'41'0,"0"-5"1"15,16 4-5-15,9-13-34 16,11-5 0-16,9-5-1 16,9-9 0-16,1-2-1 15,4-9 0-15,-6-4 0 16,-2-2-1-16,-44 24 1 15,0 0-1-15,0 0 1 0,51-62-1 16,-51 62 1-16,0 0-1 16,-32-36 2-16,-2 36-2 15,-24 9 0-15,-1 13 0 16,-13 6 0-16,11 13 0 15,0 4 0-15,24 2 0 16,19-5 0-16,22-14-2 16,22-5-1-16,23-16-2 15,29-4-10-15,0-17-25 16,30-7-1-16,-2-9-1 15,12-6-1-15</inkml:trace>
  <inkml:trace contextRef="#ctx0" brushRef="#br0" timeOffset="9778.5592">14301 1305 97 0,'0'0'43'0,"10"-58"1"16,-47 53-1-16,-12 8-18 16,-6 10-22-16,-6 6-3 15,18 20 0-15,22-17 0 16,24-4 0-16,19-8 0 15,10-1 0-15,6-1 0 16,5-5 0-16,0 3 0 16,-1 0 0-16,-5 2 0 15,-8 6 0-15,-13 5 0 16,-8 5 0-16,-15 3 0 15,-9 5 0-15,-8-1 0 16,-10 2 0-16,-2-2 0 16,-4-4 0-16,1-6 0 0,6-5 0 15,5-9-5-15,4-11-9 16,24 4-21-16,-10-25-7 15,17 5 0-15,3-13-3 16</inkml:trace>
  <inkml:trace contextRef="#ctx0" brushRef="#br0" timeOffset="10515.6015">15519 1301 72 0,'0'0'37'15,"0"0"0"-15,0 0 1 16,0 0-19-16,32-53-15 15,-32 53 1-15,0 0 0 16,0 0 0-16,0 0 0 16,-41-15 0-16,6 31-1 15,-16 6-1-15,-2 14 0 16,-7 7-1-16,7 9 0 15,6 0-2-15,22 1 1 0,32-16-1 16,14-8 1-16,17-10-1 16,13-8 1-16,6-12 0 15,9-11 0-15,0-10-1 16,-4-7 1-16,-8-9 0 15,-12-4-1-15,-42 42 0 16,0 0-1-16,29-69 1 16,-29 69-1-16,-8-49 0 15,8 49-1-15,0 0 2 16,-49-62-3-16,49 62 0 15,0 0-2-15,-51-38-4 16,51 38-19-16,0 0-11 16,0 0-1-16,0 0 0 15,-19-21 2-15</inkml:trace>
  <inkml:trace contextRef="#ctx0" brushRef="#br0" timeOffset="10847.6204">16627 941 102 0,'0'0'41'16,"3"-77"1"-16,-3 77 0 16,-28-54-38-16,28 54 0 15,-58-26 0-15,58 26-1 16,-78 11-1-16,78-11 1 0,-124 66-2 15,53 16 1-15,0 24-2 16,18 14 1-16,14 0-3 16,16-28 1-16,22-5-3 15,15-19-1-15,6-22-4 16,-6-23-12-16,10-6-17 15,-14-19-2-15,4-6 1 16,-15-16-1-16</inkml:trace>
  <inkml:trace contextRef="#ctx0" brushRef="#br0" timeOffset="11014.63">16041 1375 117 0,'0'0'42'16,"-59"-53"1"-16,59 53-2 16,0 0-34-16,0 0-2 0,-14-51-5 15,14 51 0-15,0 0 0 16,79-23-12-16,-79 23-25 15,90-18-4-15,-32 11-1 16,7 3-2-16</inkml:trace>
  <inkml:trace contextRef="#ctx0" brushRef="#br0" timeOffset="11899.6806">17574 1250 66 0,'28'-50'38'0,"-28"50"0"16,0 0 1-16,0 0-26 16,0 0-5-16,0 0-1 15,33-24-1-15,-44 50 0 16,-17 9-3-16,-6 13 0 15,-6 6-2-15,0 8 2 16,-4 0-2-16,14-4 0 16,2-13-1-16,10-12 1 15,7-10 0-15,10-12 0 16,1-11 0-16,21-19 0 15,2-8 0-15,3-8 0 16,4-9 0-16,-30 44 0 0,28-52 2 16,-28 52-3-16,36-58 2 15,-36 58-2-15,27-60 2 16,-27 60-2-16,28-49 0 15,-28 49 0-15,0 0 0 16,50-47 0-16,-50 47-1 16,22 14 1-16,-14 5-1 15,5 21 1-15,0-1 0 16,16 2 0-16,2-12-1 15,13-14 2-15,8-16 0 16,8-14-1-16,-60 15 1 16,71-27 0-16,-71 27 1 15,71-42-1-15,-71 42 1 16,70-45-2-16,-70 45 0 0,58-49 0 15,-58 49 0-15,51-39 0 16,-51 39 0-16,0 0 0 16,40-25 0-16,-29 41 0 15,-10 16-2-15,-5 22 1 16,-10 9-3-16,7 7 0 15,3 5-4-15,9-10-1 16,23-14-17-16,-11-18-12 16,27-6-1-16,-2-16-3 15,17-10 4-15</inkml:trace>
  <inkml:trace contextRef="#ctx0" brushRef="#br0" timeOffset="12317.7045">18852 1292 106 0,'0'0'42'15,"0"0"1"-15,-43-66-1 16,-4 62-38-16,-8 18-2 16,-9 16 2-16,-11 17-3 15,18 9 1-15,8-1-3 16,24-1 2-16,18-14-1 15,15-9 0-15,15-9 0 16,12-12 0-16,11-9 1 16,8-10-1-16,3-11 1 15,6-11-1-15,-4-7 1 16,-59 38-1-16,52-47 1 15,-52 47 0-15,50-52 0 16,-50 52-1-16,36-53 3 0,-36 53-3 16,0 0 0-16,34-61 0 15,-34 61-2-15,24-29 2 16,-36 28-2-16,5 17 2 15,-11 9-2-15,6 12 0 16,3 5-2-16,15 2 1 16,15-13-3-16,13-19-7 15,27-10-15-15,-7-20-12 16,-54 18 0-16,74-29-2 15,-74 29 5-15</inkml:trace>
  <inkml:trace contextRef="#ctx0" brushRef="#br0" timeOffset="12520.7161">19642 770 107 0,'0'0'41'16,"0"0"4"-16,0 0-3 15,0 0-39-15,-53 19-1 16,11 74 1-16,-9 32-3 15,1 15 0-15,9-10-3 16,22-26-2-16,15-19-11 16,4-28-24-16,18-22 0 15,-13-21-2-15,9-11 1 16</inkml:trace>
  <inkml:trace contextRef="#ctx0" brushRef="#br0" timeOffset="12715.7273">19336 1190 113 0,'0'0'43'0,"0"0"1"16,-20-81-1-16,20 81-41 16,0 0-1-16,23-54-1 15,-23 54-3-15,55-25-5 16,-55 25-15-16,83-14-18 15,-31 6-3-15,4-6 2 16,9-6-2-16</inkml:trace>
  <inkml:trace contextRef="#ctx0" brushRef="#br0" timeOffset="12925.7393">20237 650 109 0,'0'0'43'16,"0"0"1"-16,0 0-4 15,0 0-36-15,0 0 0 16,-22 55 0-16,-38 44-3 15,0 28 1-15,-4 9-2 16,20 2 0-16,8-21-3 16,20-21-3-16,16-21-11 15,-1-35-23-15,18-12-2 16,-17-28 0-16,25 11-1 15</inkml:trace>
  <inkml:trace contextRef="#ctx0" brushRef="#br0" timeOffset="13136.7514">19873 1180 112 0,'0'0'45'0,"-28"-67"2"16,28 67-3-16,0 0-40 15,-12-65-1-15,12 65-3 16,0 0 0-16,51-32 0 15,-51 32-2-15,70 9-8 16,-19-2-21-16,1-2-9 16,10 0-3-16,-1 0 0 15,10 1 0-15</inkml:trace>
  <inkml:trace contextRef="#ctx0" brushRef="#br0" timeOffset="13569.7761">20683 1048 113 0,'0'0'43'0,"-67"62"1"16,67-62-2-16,-40 41-39 16,14-9 0-16,26-32-1 15,0 0 0-15,0 0 1 16,0 0-3-16,53 47 0 15,-53-47 0-15,75-5 0 16,-75 5 0-16,88-21 0 16,-40 6 0-16,-48 15 0 0,69-44 0 15,-69 44 0-15,56-53-2 16,-56 53 0-16,0 0 1 15,24-69 0-15,-24 69 1 16,0 0 2-16,-65-30 0 16,65 30 0-16,-77 9-2 15,-11 15 0-15,10 25 0 16,4 13 0-16,24 18 0 15,18-11 0-15,40-8 0 16,34-16 0-16,25-16 0 16,12-21-5-16,2-12-1 15,9-10-6-15,-90 14-11 16,85-35-10-16,-85 35-9 15,86-43 1-15,-86 43 0 16</inkml:trace>
  <inkml:trace contextRef="#ctx0" brushRef="#br0" timeOffset="13895.7948">21226 1202 110 0,'34'-28'40'0,"-34"28"2"15,-11 43-2-15,-12 0-35 16,-4 14 0-16,-6 5-3 16,4-3-1-16,2-11-1 15,15-12 2-15,6-9-2 16,5-11 0-16,1-16 1 15,13-2-1-15,-3-19 1 16,5-6-1-16,0-13 2 16,-15 40-2-16,17-49 2 15,-17 49 0-15,28-60-2 16,-28 60 0-16,33-66 0 0,-33 66 0 15,44-62 0-15,-44 62 0 16,48-56 0-16,-48 56 0 16,62-42 0-16,-62 42 0 15,73-60 0-15,-73 60-4 16,92-23-10-16,-92 23-10 15,101-13-10-15,-51 14-9 16,8 3 1-16,-6 4-1 16</inkml:trace>
  <inkml:trace contextRef="#ctx0" brushRef="#br0" timeOffset="14075.8049">22196 1489 118 0,'-35'23'44'16,"13"-4"0"-16,0-11-2 15,22-8-35-15,0 0-13 16,5-19-10-16,20 6-21 16,-18-3-7-16,7 4 1 15,-7-3-2-15</inkml:trace>
  <inkml:trace contextRef="#ctx0" brushRef="#br1" timeOffset="18162.0388">2787 2297 47 0,'-23'0'32'16,"6"2"2"-16,1-6-1 15,16 4-18-15,-21-5-2 16,21 5-4-16,-12-3-3 16,12 3-1-16,-11-4-1 15,11 4-1-15,0 0-1 16,0 0-1-16,0 0 0 15,1 16 0-15,11-8-1 0,5 2 1 16,10-3-1-16,9 0 1 16,10-5-1-16,13-4 1 15,12-3-1-15,11-2 1 16,11-5-1-16,4 3 1 15,6-2-1-15,3 3 1 16,0 1-1-16,0 4 0 16,-2 2 1-16,-1 2-1 15,-9 1 0-15,-1-2 0 16,-9-2 1-16,-3 0-1 15,-8-3 1-15,-13 0-1 16,-11-1 0-16,-13-2-1 16,-11 2-2-16,-25 6-5 15,15-3-23-15,-30-1-6 0,0 11 0 16,-11-5-3-16</inkml:trace>
  <inkml:trace contextRef="#ctx0" brushRef="#br1" timeOffset="18923.0823">5887 2400 86 0,'0'0'35'0,"-21"3"0"16,21-3 1-16,0 0-31 15,0 0-1-15,-11 2-1 16,11-2 0-16,0 0-1 16,0 0 0-16,0 0 0 15,0 0-1-15,0 0 0 16,0 0 1-16,0 0-1 15,0 0 0-15,0 0-1 16,0 0 1-16,0 0-1 0,0 0 1 16,0 0-1-16,0 0 0 15,15-5 0-15,4 8 1 16,9 1-1-16,12 1 1 15,16 0 0-15,16 1 0 16,16-4-1-16,9-3 1 16,10-3 0-16,2-2-1 15,-4-6 1-15,-5-3-1 16,-12 1 0-16,-18-1 0 15,-15 4-1-15,-17-1 0 16,-15 6-1-16,-23 6-3 16,12 3-16-16,-27-8-15 15,15 5-1-15,-28 4-1 16,28-4-2-16</inkml:trace>
  <inkml:trace contextRef="#ctx0" brushRef="#br1" timeOffset="19915.1388">11596 2231 67 0,'-68'1'35'16,"7"4"-1"-16,-1-7 0 16,13 5-27-16,1-7-1 15,16 5-2-15,5-4-2 0,12 2 0 16,15 1-1-16,0 0 1 15,0 0-1-15,32-10 0 16,-3 4-1-16,8 3 2 16,7-2-1-16,9 1 0 15,0 0 0-15,7 1 1 16,1-2-1-16,7 2 0 15,2-1 0-15,8-1 0 16,5-5 1-16,11 3-1 16,7-6 1-16,9 1-1 15,6-1 1-15,2-1-1 16,7 0 0-16,5-1 0 15,-2 5 0-15,-1-4-1 16,-6 5 1-16,1 1-1 0,-3 0 0 16,1 1 1-16,-8-1-1 15,-2 0 1-15,-3 1 0 16,-4 1-1-16,-3-1 1 15,0 1-1-15,-6 1 1 16,-7-1-1-16,-6 0 0 16,-7 2 0-16,-14 1 0 15,-10 0 0-15,-13 2 0 16,-14-1-1-16,-11 2 0 15,-12 0-3-15,0 0-8 16,-30 2-19-16,17 1-9 16,-11-5 2-16,9 4-3 15</inkml:trace>
  <inkml:trace contextRef="#ctx0" brushRef="#br1" timeOffset="20483.1714">15590 2056 93 0,'0'0'38'0,"8"15"-2"15,6-20 0-15,18 5-33 16,15-4-2-16,17-2 1 15,15 0-2-15,10-4-2 16,13 1-4-16,0-10-5 16,17 11-25-16,-9-7 0 15,7 11-2-15,-14-7 2 16</inkml:trace>
  <inkml:trace contextRef="#ctx0" brushRef="#br1" timeOffset="21162.2104">17629 2018 72 0,'0'0'34'15,"0"0"1"-15,44 2-1 16,5-9-30-16,22 3-1 15,11-4 1-15,21 2 0 16,8-3 0-16,14 1 0 16,5-2-1-16,14 5 0 15,4 0-1-15,3 2 0 16,0-1 0-16,8 5 0 15,3-2 0-15,3 1-1 0,3-1 0 16,1 0 1-16,2-3-1 16,1 1 0-16,-3-3 0 15,-8-1-1-15,-14-1 1 16,-9 0 0-16,-15 1-1 15,-20 0 1-15,-26 4-1 16,-17-1 1-16,-23 3-1 16,-17 1 0-16,-20 0 0 15,0 0-1-15,-16 13 0 16,-6-6-1-16,3 2-2 15,-5-3-3-15,19 8-19 16,-12-11-11-16,17-3-2 16,0 0 0-16,18-5 0 15</inkml:trace>
  <inkml:trace contextRef="#ctx0" brushRef="#br2" timeOffset="73948.2296">8272 14023 26 0,'-27'-9'35'0,"4"1"2"15,-4-8-1-15,5 10-16 16,-9-10-14-16,2 11 1 15,-8 1-1-15,-1 10-2 0,-12 6-1 16,-3 10 0-16,-9 1 0 16,-3 10 0-16,1 0-1 15,6 4 0-15,1-1-1 16,11-4 0-16,14-2 0 15,10 2 0-15,18-1-1 16,14 0 1-16,16 4-1 16,8 0 0-16,14 0 0 15,5 3 1-15,5 1-1 16,1-1 0-16,-3-3 0 15,-9 3 1-15,-7 0-1 16,-15 4 0-16,-12 1-1 16,-17 4 1-16,-15 6-1 15,-16 5 0-15,-17 0 0 0,-10 2 1 16,-9-2-1-16,-1-6 0 15,3-8 0-15,10-12-1 16,12-11-1-16,13-18-1 16,34-3-1-16,-1-23-4 15,38 7-6-15,-1-23-15 16,27 10-8-16,3-10 0 15,15 8 2-15</inkml:trace>
  <inkml:trace contextRef="#ctx0" brushRef="#br2" timeOffset="74315.2506">8243 14872 13 0,'30'-14'34'0,"-8"9"0"15,-17-6 0-15,-5 11-16 0,-11-13-4 16,1 13-3-16,-15-8-4 16,2 7 0-16,-1-2-3 15,-2 7 1-15,0 3-2 16,2 11 1-16,0 7-1 15,6 10-1-15,2 6 0 16,6 8-1-16,2 0 0 16,9 3 1-16,9-8-2 15,9-7 2-15,15-13-2 16,11-17 1-16,13-18 0 15,9-16-1-15,5-17 1 16,6-9 0-16,-5-10 0 16,-7-6 0-16,-21 5-1 15,-16 5 1-15,-22 8-2 0,-21 10 1 16,-15 13-1-16,-20 10 0 15,-3 12-1-15,-3 4-1 16,10 5-2-16,10-6-2 16,35 3-24-16,0 0-8 15,25-23-1-15,17-10 1 16</inkml:trace>
  <inkml:trace contextRef="#ctx0" brushRef="#br2" timeOffset="74551.2641">9349 14070 71 0,'-21'39'41'0,"-2"26"-1"16,-17 8 1-16,-7 19-37 0,6 12-2 15,3 11 0-15,1 4 0 16,4 0-1-16,9-9-1 15,5-12-1-15,13-14-3 16,7-21-1-16,23-12-8 16,-4-30-27-16,26-14 0 15,-1-30-1-15,17-12 1 16</inkml:trace>
  <inkml:trace contextRef="#ctx0" brushRef="#br2" timeOffset="74735.2746">9616 14578 83 0,'0'0'42'0,"-21"35"-2"15,7 20-3-15,-10 3-33 0,6 14-2 16,-4 2-1-16,7 1-2 16,8-5-3-16,1-13-2 15,18-1-18-15,-3-32-17 16,18-9 0-16,-4-32 0 15,16-7 0-15</inkml:trace>
  <inkml:trace contextRef="#ctx0" brushRef="#br2" timeOffset="74869.2821">9687 14270 70 0,'-34'-55'38'0,"2"19"-2"16,5 15-3-16,3 6-68 15,24 15-2-15,-4 13 0 0,28 4-1 16</inkml:trace>
  <inkml:trace contextRef="#ctx0" brushRef="#br2" timeOffset="75386.3118">10628 14653 64 0,'-30'-20'40'16,"-9"0"-2"-16,1 10 2 16,-8 4-34-16,0 16-1 15,-9 12-1-15,1 20-1 16,-3 10 1-16,5 19-1 15,1 6-1-15,11 9 0 16,9-1-1-16,16-6 0 16,16-17 0-16,24-14 0 15,19-26 0-15,20-27 0 16,21-27 0-16,16-28-1 15,10-23 1-15,6-18 1 16,1-15-1-16,-9-11 0 16,-10-3 0-16,-15-4-1 15,-23 5 1-15,-17 9 0 0,-17 16-1 16,-21 23 0-16,-10 30 1 15,-18 37 0-15,-9 41-1 16,-8 40 1-16,-4 41-1 16,-1 24 0-16,5 18-1 15,6 7 0-15,11-3-2 16,15-14-4-16,25-7-19 15,0-37-16-15,24-16-1 16,7-27-2-16,14-14 1 16</inkml:trace>
  <inkml:trace contextRef="#ctx0" brushRef="#br3" timeOffset="84480.832">17628 8260 88 0,'-15'-1'34'16,"15"1"1"-16,0 0 0 16,-1 32-29-16,2 0-1 15,5 23-1-15,-6 14 1 16,-2 23-1-16,-8 21-1 15,0 24-1-15,-11 16 1 16,-5 7-3-16,-7 4 1 16,0-5-1-16,1-4-2 0,3-19-2 15,20-8-11-15,-1-35-21 16,23-18 0-16,3-30 0 15,21-19-1-15</inkml:trace>
  <inkml:trace contextRef="#ctx0" brushRef="#br3" timeOffset="84704.8447">18060 9301 108 0,'0'0'35'0,"-1"41"1"16,-14-1-4-16,1 26-29 15,-8 9-1-15,0 7-1 16,1-2-2-16,3-6 0 0,7-6-6 16,1-26-7-16,20-9-22 15,4-29 1-15,20-19-1 16,5-25-1-16</inkml:trace>
  <inkml:trace contextRef="#ctx0" brushRef="#br3" timeOffset="84848.8531">18291 8812 94 0,'-35'-13'35'16,"4"17"-3"-16,2 10 0 16,13 7-38-16,18 5-22 15,7-3-5-15,20 6 0 16,9-1-1-16</inkml:trace>
  <inkml:trace contextRef="#ctx0" brushRef="#br3" timeOffset="85389.884">19099 9248 94 0,'-5'-11'35'0,"-8"3"1"16,-17-10 1-16,-3 15-30 15,-14-2 0-15,-2 17-1 16,-12 7 0-16,1 19-1 15,-9 11-1-15,7 11 0 16,4 2-2-16,11 0 1 0,13-6-1 16,19-11-1-16,16-14 0 15,18-17 0-15,20-18-1 16,21-17 1-16,11-10-1 15,7-9 0-15,5-8 0 16,-5-1 0-16,-5 2 0 16,-7 5-1-16,-9 9 0 15,-17 8 0-15,-15 14 0 16,-13 13 1-16,-12 18-1 15,-11 16 0-15,-12 19 0 16,-13 20 2-16,-14 22-1 16,-8 21 0-16,-6 15-1 15,-8 11 2-15,-1 5-2 16,1-2 2-16,6-10-2 0,11-17 2 15,14-23-2-15,15-21 2 16,15-31 0-16,14-27-1 16,15-29 1-16,13-27-1 15,16-21 1-15,10-22-3 16,9-17 4-16,9-14-3 15,4-7 1-15,1-5-4 16,2 11-1-16,-11-4-10 16,3 25-21-16,-21 6-3 15,3 20-1-15,-17 6-2 16</inkml:trace>
  <inkml:trace contextRef="#ctx0" brushRef="#br3" timeOffset="85855.9101">19857 9230 90 0,'-17'-12'37'0,"-6"-2"-1"16,4 16 3-16,-8 1-28 15,7 21-4-15,-6 13-1 16,4 15-2-16,-6 11 0 16,5 7 0-16,-1 3-2 15,10-1 2-15,5-6-3 16,10-12 1-16,11-14-1 15,12-18 1-15,10-20-1 16,12-17-1-16,7-17 0 0,5-10 0 16,3-13 1-16,-2-6-1 15,-3 1 0-15,-9 5 0 16,-8 6 0-16,-9 10 0 15,-9 13 0-15,-12 12 0 16,-9 14 0-16,-7 14 0 16,-4 12 0-16,-6 12 1 15,0 7-1-15,-1 5 0 16,7 3-1-16,3-2-1 15,9-5-2-15,5-10-1 16,14-7-3-16,0-25-22 16,25 2-8-16,-2-25 0 15,16-1-1-15,-7-22 1 16</inkml:trace>
  <inkml:trace contextRef="#ctx0" brushRef="#br3" timeOffset="86042.9214">20661 9208 99 0,'10'-36'37'15,"4"22"3"-15,-14 14-2 16,3 30-28-16,-17 12-3 15,-6 25-2-15,-10 11-2 16,-2 13 0-16,-2 1-2 16,3-2 0-16,9-7-3 15,4-15-2-15,17-8-8 16,-2-34-23-16,26-12-5 15,0-32 2-15,20-13-2 16</inkml:trace>
  <inkml:trace contextRef="#ctx0" brushRef="#br3" timeOffset="86193.9299">20820 8767 106 0,'-26'-27'38'16,"-4"13"0"-16,8 22-1 15,4 10-40-15,4 1-31 16,22 12-3-16,2-2 0 15,18 11-1-15</inkml:trace>
  <inkml:trace contextRef="#ctx0" brushRef="#br3" timeOffset="86673.9574">21493 9212 102 0,'0'0'38'0,"-10"-16"1"16,-3 15-1-16,-14-11-30 15,-2 10-3-15,-9 2 0 16,-5 11-1-16,-9 6-1 16,-3 12 1-16,-1 12-1 15,2 12 0-15,1 7 0 16,10 6-3-16,6-2 0 15,16-4 0-15,18-10 0 16,18-14 0-16,17-22 0 16,19-25 0-16,15-22 0 15,15-21 0-15,10-22 0 0,6-18 0 16,-1-12 0-16,0-13 0 15,-7-9 0-15,-5-3 0 16,-15-2 0-16,-12 5 0 16,-13 21-3-16,-16 19 3 15,-16 26-1-15,-18 37 1 16,-19 39 1-16,-17 41 2 15,-16 42-3-15,-14 31 0 16,-3 21 0-16,2 11 0 16,10-2 0-16,17-8 0 15,21-13 0-15,20-23 0 16,35-15-11-16,10-39-22 15,41-11-7-15,0-32-2 16,22-5 0-16</inkml:trace>
  <inkml:trace contextRef="#ctx0" brushRef="#br3" timeOffset="86824.9659">22508 9724 112 0,'-26'28'43'0,"-8"-13"0"15,10-2-4-15,4 1-28 16,5-25-49-16,15 11-4 15,20-16-1-15,0 10-2 16</inkml:trace>
  <inkml:trace contextRef="#ctx0" brushRef="#br4" timeOffset="93932.3726">8129 3396 59 0,'10'-24'32'0,"-8"5"1"15,-12-5-1-15,-1 11-23 16,-18-8 3-16,0 12-3 15,-17-6-1-15,-4 12-2 16,-9 2-1-16,-1 15-1 16,-7 6-1-16,-3 19 0 0,-4 12 0 15,1 14-1-15,0 19-1 16,-1 18 1-16,-4 13 0 15,5 11-1-15,3 4 0 16,8-3-2-16,15-7 1 16,18-10 0-16,19-12 0 15,22-25-1-15,24-23 1 16,24-25-1-16,21-24 2 15,19-19-1-15,12-19 2 16,6-15-1-16,1-14 1 16,-6-6-1-16,-8-5 0 15,-13 5 0-15,-16 4-1 16,-19 10 1-16,-16 12-2 15,-15 10 1-15,-12 16-1 0,-14 20 0 16,0 0 1-16,-11 25-1 16,-1 11 1-16,2 4-1 15,2 11-2-15,2-3-3 16,14 14-13-16,0-20-19 15,19 4-1-15,2-18 0 16,20-3-2-16</inkml:trace>
  <inkml:trace contextRef="#ctx0" brushRef="#br4" timeOffset="94382.3984">9026 3657 101 0,'-58'13'40'16,"1"23"0"-16,-16 3-1 16,-8 24-34-16,5 9-1 15,4 13 0-15,5 2-1 16,9 5-2-16,9-5 0 15,20-11 0-15,19-15-1 16,25-21 0-16,21-27 0 16,18-23 0-16,16-29 1 15,13-23 0-15,10-17 0 16,-1-11-1-16,-2-5 1 15,-13 0 0-15,-15 6-1 16,-14 12 0-16,-14 18 0 16,-18 18 0-16,-17 24 0 0,-14 21 0 15,-9 21 0-15,-8 21 0 16,-1 19 0-16,0 10 0 15,5 8-1-15,4 2 1 16,13-2-1-16,12-13-3 16,17-9-1-16,15-20-4 15,29-9-6-15,4-32-20 16,29-4-4-16,3-29-1 15,19-5 0-15</inkml:trace>
  <inkml:trace contextRef="#ctx0" brushRef="#br4" timeOffset="94735.4184">10121 3480 111 0,'-44'3'42'0,"-19"5"-1"16,2 24-2-16,-10 1-35 15,4 10-2-15,5 1 0 16,14 2-1-16,8-1 1 15,18 0-2-15,17-6 0 16,15-5 0-16,19-7 0 16,15-1 0-16,13-2 0 15,6-2 0-15,5-2 0 16,-2 1 0-16,-4 3 0 15,-7 3 0-15,-15 5 0 16,-12 5 0-16,-19 3 1 16,-14 8-1-16,-21 1 1 0,-10 1-2 15,-8-2 1-15,-1-3-1 16,-1-8 0-16,2-9-4 15,13-5-7-15,1-30-14 16,30 7-15-16,5-36 0 16,11 2-3-16,0-22 1 15</inkml:trace>
  <inkml:trace contextRef="#ctx0" brushRef="#br5" timeOffset="172159.847">22116 943 60 0,'0'0'35'15,"0"0"-1"-15,0 0 0 16,-7-64-26-16,7 64-3 15,0 0 1-15,0 0-1 16,0 0 1-16,0 0-1 16,0 0-1-16,-34 50-1 15,18 39 0-15,-3 9-2 16,-7 19 1-16,-9-8-2 15,-2 8 0-15,-1-3 0 16,4-10 1-16,7-33-2 16,5-17 2-16,8-20 1 15,10-24-1-15,12-27 1 16,12-21-1-16,10-20 0 0,7-19 1 15,-37 77 0-15,44-98 0 16,-21 40-2-16,1-5-1 16,2 1 2-16,2-5 0 15,-5 1-1-15,4 1 1 16,-2-13-1-16,1 12-1 15,-9 4 2-15,5 2 1 16,-22 60-1-16,36-99 0 16,-36 99 1-16,34-72-2 15,-34 72 1-15,0 0-1 16,51-27 1-16,-51 27 1 15,0 0-1-15,19 68 0 16,2 30-1-16,1 20 2 16,-8 10-3-16,1 7 2 0,-9-17-2 15,-1-4-2-15,-8-15 0 16,-5-29-2-16,7-14-7 15,-13-21-24-15,18-4-1 16,-14-16-1-16,10-15 0 16</inkml:trace>
  <inkml:trace contextRef="#ctx0" brushRef="#br5" timeOffset="172895.8889">22095 1351 100 0,'-15'-26'37'0,"0"2"1"16,15 24-1-16,0 0-33 0,0 0-2 15,0 0 0-15,51-46-1 16,-51 46 0-16,56-25-1 16,-56 25 0-16,71-30-4 15,-71 30 2-15,87-33-2 16,-37 15 1-16,2-22-2 15,-3 17 2-15,2 1-1 16,1-2 2-16,-6 2 3 16,-46 22 0-16,86-36-1 15,-86 36 2-15,61-25 2 16,-61 25-1-16,0 0 1 15,51-3 0-15,-51 3 0 16,0 0-2-16,6 62 2 16,-28 2-3-16,-3 14 2 15,-9 5-2-15,4-7 1 0,-1-1-3 16,8-8 2-16,3-15-1 15,8-18 0-15,5-10 1 16,5-12 0-16,2-12 0 16,12-21-1-16,-2-10 2 15,-10 31-1-15,14-48 1 16,-14 48-1-16,23-68 0 15,-23 68-2-15,26-83 1 16,-26 83 0-16,32-88 0 16,-32 88-2-16,28-89 1 15,-28 89 0-15,35-101 1 16,-35 101 1-16,24-65-1 15,-24 65 1-15,0 0 0 16,0 0 1-16,58-25-2 0,-37 67 1 16,-7 28-1-16,3 23 2 15,-2 3-2-15,10-8 0 16,1-9-1-16,5-12 1 15,3-34 0-15,2-15 1 16,1-21 0-16,-2-16-1 16,0-18 1-16,-35 37 0 15,31-56 1-15,-31 56-2 16,32-71 0-16,-32 71-2 15,20-92 1-15,-11 45-3 16,-1 0 1-16,-3 1-4 16,-5 46-8-16,10-124-22 15,-10 124-3-15,13-94 1 0,-13 94-2 16</inkml:trace>
  <inkml:trace contextRef="#ctx0" brushRef="#br5" timeOffset="173137.9029">23768 715 97 0,'0'0'40'16,"0"0"0"-16,40 56 0 15,-40-56-36-15,0 65-2 16,-11 1 3-16,-14 34-4 15,-1 10 1-15,-4 1-3 16,7-14 0-16,6-3-4 0,5-19-19 16,17-12-14-1,1-29-1-15,14-14 1 0,-5-15-2 16</inkml:trace>
  <inkml:trace contextRef="#ctx0" brushRef="#br5" timeOffset="173450.9208">23786 949 109 0,'0'0'41'0,"-8"-90"2"15,8 90-3-15,15-71-38 16,-15 71-1-16,0 0 1 0,59-55 0 15,-59 55-1-15,68 14 0 16,-68-14 0-16,83 46 1 16,-83-46 0-16,88 87-1 15,-6 2 0-15,-24 10 0 16,-18 8 0-16,-42-5-1 15,-23-10 1-15,-31-9-3 16,-10-8 1-16,-4-16-1 16,-6-11-2-16,9-5-4 15,-6-24-26-15,27 1-6 16,-3-18 0-16,25-4-1 15</inkml:trace>
  <inkml:trace contextRef="#ctx0" brushRef="#br5" timeOffset="173872.945">22352 1991 103 0,'-52'22'38'16,"10"-10"2"-16,31 5-1 15,11-17-35-15,36 3 0 16,33-10 1-16,34-5 0 0,27-5 0 16,29-2-1-16,24-4-1 15,11-6-2-15,7 5 1 16,-5 1-2-16,-23 6 0 15,-19 3 0-15,-26 6 0 16,-28 1-1-16,-29 6 1 16,-27 2-1-16,-24 4-2 15,-20-5-1-15,-32 13-5 16,-23-17-23-16,1 12-8 15,-20-8 0-15,2 5-3 16,-9-8 2-16</inkml:trace>
  <inkml:trace contextRef="#ctx0" brushRef="#br5" timeOffset="174391.9743">18766 2295 87 0,'7'-26'39'16,"9"17"0"-16,-16 9-1 15,14 9-36-15,-8 24 0 16,-2 20-1-16,-7 16 1 0,-3 20 1 15,-7 9-1-15,-5 12 0 16,-1 1-1-16,-2-4 0 16,4-10-3-16,1-17-2 15,17-3-31-15,-7-31-4 16,18-5 1-16,-5-29-1 15</inkml:trace>
  <inkml:trace contextRef="#ctx0" brushRef="#br5" timeOffset="174608.9871">18504 2887 103 0,'-10'20'39'15,"10"-20"2"-15,12 25-2 0,5-23-37 16,30-13-1-16,19-10 0 15,14-10-3-15,14-11-1 16,5-13-2-16,12-1-4 16,-11-25-22-16,13 10-9 15,-21-10 1-15,-1 10-1 16</inkml:trace>
  <inkml:trace contextRef="#ctx0" brushRef="#br5" timeOffset="174991.0089">19562 2146 70 0,'-23'52'40'0,"-10"3"0"15,8 24 1-15,-8-8-14 16,8 19-22-16,-2 5-1 0,2 2 0 16,-2-1-1-16,4-5-1 15,1-11 0-15,6-8 0 16,2-14-1-16,8-10-1 15,1-17-1-15,10-13 2 16,6-17-1-16,10-14 0 16,6-16 0-16,9-14 1 15,2-9-1-15,1-7 0 16,2 2 0-16,-3 2 1 15,-5 6-1-15,-8 13 0 16,-5 13 0-16,-10 18 1 16,-7 18-1-16,-5 15 0 15,-6 8 0-15,0 10 0 16,-1 6-1-16,3 1-1 0,7 1-1 15,4-10-2-15,12 1-3 16,1-26-16-16,21 5-15 16,-3-22 1-16,11-1-1 15,-8-23-1-15</inkml:trace>
  <inkml:trace contextRef="#ctx0" brushRef="#br5" timeOffset="175329.0282">19830 2923 101 0,'6'23'39'0,"-1"-9"2"16,17 7-1-16,-4-12-36 0,17-4-1 16,5-10 0-16,5-5 0 15,0-11-1-15,-1-2 0 16,-2-11 0-16,-9-1-1 15,-11-6-1-15,-10 2-1 16,-12 1 1-16,-14 8-1 16,-10 7 1-16,-9 8 0 15,-5 13 0-15,-6 13 1 16,-1 18 0-16,2 9 1 15,3 8 0-15,9 7 0 16,12 2-1-16,10-2-2 16,18-4-1-16,14-11-3 15,26-3-10-15,8-26-20 16,36 4-6-16,3-22 1 15,26 2-2-15</inkml:trace>
  <inkml:trace contextRef="#ctx0" brushRef="#br5" timeOffset="175795.0549">21271 2716 96 0,'-3'-13'37'0,"3"13"0"15,-23-12 0-15,7 15-31 16,-17-1-2-16,0 10 0 16,-10 6-1-16,0 10 2 15,-2 9-2-15,4 3 0 16,5 1 0-16,11 3-2 15,7-2-1-15,13-2 0 16,12-12 0-16,15-13-2 0,20-9 0 16,12-17-3-16,16-1-7 15,-5-30-24-15,23 3-3 16,-9-21 0-16,9 3 1 15</inkml:trace>
  <inkml:trace contextRef="#ctx0" brushRef="#br5" timeOffset="176177.0767">21658 2244 103 0,'-19'61'40'0,"-9"1"0"15,9 19 0-15,-5 2-35 16,3 7 0-16,-2 1-2 15,4-4 1-15,2-9-3 0,6-11 1 16,4-11-1-16,3-12-1 16,8-15 0-16,5-12 1 15,5-14-1-15,4-12 1 16,4-12 0-16,3-10-1 15,1-10 1-15,1-4 0 16,0-5 0-16,-4 3-1 16,-4 6 0-16,-1 6 0 15,-4 11 0-15,-3 9 0 16,-11 15-1-16,14 13 0 15,-10 11 0-15,-1 6-2 16,3 7 0-16,2 0-2 16,7 4-2-16,-1-15-10 15,24 9-20-15,-9-24-1 0,18 4 0 16,-7-21 0-16</inkml:trace>
  <inkml:trace contextRef="#ctx0" brushRef="#br5" timeOffset="176576.0993">22133 2731 104 0,'-29'5'39'0,"-16"0"2"16,7 20 0-16,-10-6-33 16,7 7-4-16,5 3-1 15,6 1 0-15,10-1-1 16,10 1-1-16,10-7 0 15,14-6 0-15,9-7-1 16,11-7 0-16,7-6 1 0,4-7-1 16,-2-5 0-16,1-7 0 15,-5-4 0-15,-7-2 0 16,-10-1 0-16,-8 2 1 15,-5 3-2-15,-10 2 1 16,-7 4 0-16,-2 8-1 16,-5 9 1-16,-4 12-1 15,0 7 0-15,-1 6 1 16,5 7-1-16,3 1 0 15,3 2 0-15,9-2-1 16,10-3 0-16,7-13-2 16,11-1-1-16,3-17-4 15,18 10-11-15,-13-27-16 0,16 10 0 16,-10-21-1-16,5 12 0 15</inkml:trace>
  <inkml:trace contextRef="#ctx0" brushRef="#br5" timeOffset="176922.1194">22502 2807 77 0,'-18'8'35'16,"8"16"-1"-16,-12-3 3 15,11 19-23-15,-9-12-5 16,8 12-2-16,-2-8-2 16,8 1 0-16,-2-6-1 15,7-2-1-15,5-13-1 16,-4-12-1-16,22 0 1 15,-5-15-1-15,5-11 0 16,3-6 0-16,2-11-1 0,3-7 1 16,1 0-1-16,0 0-1 15,-1 5 1-15,-5 6-1 16,-4 8 0-16,-4 6 1 15,-3 16 1-15,-14 9-1 16,15 19 1-16,-13 8 0 16,0 8 0-16,-1 6-1 15,2 4 0-15,3 2-2 16,9-1-2-16,4-9-2 15,18 5-8-15,-9-30-20 16,24 5-3-16,-8-20 1 16,13-1-2-16</inkml:trace>
  <inkml:trace contextRef="#ctx0" brushRef="#br5" timeOffset="177410.1473">23132 2770 117 0,'-28'-29'38'16,"6"18"2"-16,-14-7-1 15,8 17-33-15,-8 6-3 16,4 11 1-16,-3 8-1 15,5 7-1-15,2 3 1 16,9 4-3-16,5-1 0 16,9 2 0-16,5-6 0 15,11-5 0-15,6-9 0 16,7-5 0-16,2-8 0 15,5-9 0-15,-1-9 0 16,3-10 0-16,2-10 0 16,-2-7 0-16,2-5-2 15,-9-3-2-15,2-1 1 0,-6 7-1 16,-3 4 0-16,-5 9 0 15,-14 28 2-15,0 0 1 16,-5 19 1-16,-9 20 1 16,-3 19 1-16,-4 18 0 15,-5 12 1-15,3 12 1 16,-1 1-2-16,3 5-1 15,4-10 1-15,0-5-1 16,2-14 0-16,6-14 0 16,0-17 0-16,2-15-1 15,-4-15-1-15,-1-16 0 16,-1-13 0-16,-1-9-2 15,1-9-1-15,-4-14-2 0,12 1-13 16,-14-29-6-16,26 9-11 16,-10-13-2-16,21 11-1 15,-5-6 2-15</inkml:trace>
  <inkml:trace contextRef="#ctx0" brushRef="#br5" timeOffset="177830.1713">23360 2937 116 0,'0'0'39'0,"-18"-1"1"15,18 1-1-15,25-4-35 0,-1 1-1 16,9-3-1-16,10-1 0 15,6-1 0-15,7-1-1 16,1-7 1-16,-3 4-1 16,-4-5 1-16,-6-4 0 15,-11-2-2-15,-9-1 0 16,-13-1 0-16,-11 0 0 15,-9 6-2-15,-10 0 1 16,-10 14 0-16,-10 6 1 16,-5 11 0-16,-7 15 0 15,0 8 1-15,3 6 0 16,1 6 1-16,11 2-2 15,12-3 0-15,15-5 0 16,18-8 0-16,17-17-4 0,23-8 0 16,12-17-4-16,26 3-12 15,-8-32-12-15,25 10-8 16,-13-23 2-16,5 8-3 15,-19-13 1-15</inkml:trace>
  <inkml:trace contextRef="#ctx0" brushRef="#br5" timeOffset="178130.1885">24185 2574 126 0,'-46'13'44'0,"-17"-2"-3"15,10 28-4-15,-1-10-32 16,9 7-3-16,16-3-2 16,15 0 0-16,19-9 0 15,17-1 0-15,19-10 0 16,12 2 0-16,6-4 0 15,7-5 0-15,-1 3 0 0,-6 0 0 16,-13 7 0-16,-12 4 0 16,-20 8 0-16,-17 3 0 15,-17 3 0-15,-17 4 0 16,-10 2 0-16,-6-2 0 15,-2-4 0-15,2-8 0 16,11 0-5-16,1-23-12 16,28 12-8-16,-6-32-5 15,30 14-11-15,-6-21-2 16,14 6 1-16,-5-10 1 15</inkml:trace>
  <inkml:trace contextRef="#ctx0" brushRef="#br5" timeOffset="178875.2311">19139 3518 64 0,'0'0'37'0,"22"-4"-1"15,15-6 1-15,24 5-20 0,19-7-15 16,20 2-1-16,18-4 1 16,19 4 0-16,14-1 0 15,15 4 1-15,10 0 0 16,12 5 0-16,6 0 1 15,9 5-1-15,3-1 1 16,11 2-1-16,5-3 0 16,15 0 0-16,3-4-1 15,11-2 1-15,3-6 0 16,4-3-1-16,1-4 0 15,-6-2-1-15,-13 1 1 16,-21 0-1-16,-26 4-1 0,-31 2 0 16,-32 5 0-16,-35 1-1 15,-34 7 0-15,-28-1-1 16,-33 1-1-16,0 0-1 15,-23 10-14-15,-18-20-17 16,13 9-5-16,-8-11-1 16,10 1 0-16</inkml:trace>
  <inkml:trace contextRef="#ctx0" brushRef="#br5" timeOffset="183654.5043">11609 14246 20 0,'0'0'32'16,"0"0"1"-16,3-12 0 15,-3 12-22-15,0 0-4 16,0 0-1-16,0 0-1 15,13 0-2-15,-13 0 0 16,0 0-1-16,0 0 0 16,13 9 0-16,-13-9 0 15,11 6-1-15,-11-6 0 16,14 11 1-16,-14-11-1 15,22 14 0-15,-7-7 0 16,2 1 2-16,1-1-2 16,4-1 0-16,5 0 0 15,4 0 0-15,5-4 0 16,5-1-1-16,6-3 1 0,9-1 0 15,3-3-1-15,7-1 0 16,4-3 1-16,3 0 0 16,2 0-1-16,2-3 1 15,0 1 0-15,6-1-1 16,2-4 1-16,5 1 0 15,3-5 0-15,3-3 0 16,4-5 0-16,4 0 1 16,3-5-2-16,6 1 2 15,-2-5-2-15,3-2 1 16,0-3 0-16,3-2 0 15,6-2-1-15,0-7 0 16,4-1 0-16,0-3 0 0,-2-4 0 16,6-3-1-16,3-1 1 15,0-1 1-15,4-2-1 16,-7 1 0-16,1-6 0 15,2 0 0-15,0-1 0 16,-1 0 1-16,-4-2-1 16,-1-3 0-16,-6 0 1 15,1 0-1-15,-3-1 1 16,-1-4 0-16,-8-3 0 15,-3 0 0-15,-3-1 0 16,-2-2 0-16,-4 1 0 16,6 0 0-16,-8 2 0 15,1 2 0-15,-1-3-1 16,-2 1 1-16,-3-2-1 0,-1 4 2 15,-5-4-1-15,-4 1 2 16,-8 3-2-16,-7 3 2 16,-7 5-2-16,-7 9 2 15,-9 6-1-15,-5 9 0 16,-14 10-1-16,-3 12-1 15,-10 8-1-15,-4 11-2 16,-8 13-4-16,0 0-13 16,0 10-17-16,-11 2 1 15,7 11-3-15,-12-6 1 16</inkml:trace>
  <inkml:trace contextRef="#ctx0" brushRef="#br5" timeOffset="184342.5438">16369 11972 30 0,'-14'5'33'16,"-1"-4"2"-16,15-1-2 15,-17 6-12-15,17-6-10 16,13 4-1-16,15-6-3 0,11-11-1 15,23-4-2-15,12-10 0 16,23-3 2-16,8-8-4 16,12 3 1-16,2-2-1 15,-4 7 0-15,-13 7-2 16,-18 11 4-16,-19 16-3 15,-19 14 0-15,-26 14-1 16,-17 14 0-16,-24 14 1 16,-15 14-2-16,-12 8 2 15,-6 4-3-15,-4 0 2 16,1-8-2-16,5-6 1 15,10-16-3-15,24-3-15 16,-1-31-17-16,26-10-1 16,7-21-3-16,22-9 2 0</inkml:trace>
  <inkml:trace contextRef="#ctx0" brushRef="#br5" timeOffset="206532.813">14636 14165 60 0,'1'-10'36'15,"-3"-3"0"-15,2 13-1 16,-5-11-29-16,5 11-4 16,0 0 0-16,0 0 1 15,-8 19-1-15,8 4 1 16,-2 5-1-16,3 10 0 15,-1 6-1-15,1 7 1 16,0-1-1-16,3 0 0 16,1-5 0-16,-1-10 0 15,4-11-1-15,-2-10 1 16,-6-14 0-16,20-21-1 15,-11-10 1-15,4-12-1 16,-6-7 1-16,3-6-1 16,-4-3 0-16,1 0 0 0,-4 2 1 15,3 11 0-15,-5 5 0 16,0 16 1-16,1 6-1 15,-2 19 1-15,0 0-1 16,10 15 0-16,-3 7-1 16,0 5-1-16,5-2 1 15,1 0 0-15,5-4 0 16,5-8-1-16,2-7 1 15,7-10 0-15,1-8 1 16,4-8-1-16,2-7 1 16,-2-6 1-16,-4 0-2 15,0-3 1-15,-9 4 0 16,-4 2 0-16,-6 6-1 15,-4 7 1-15,-10 17-1 16,0 0 1-16,14 12-2 0,-11 10 1 16,1 8 0-16,4 4 0 15,4 4-1-15,1-1 0 16,7 0-1-16,-1-7-3 15,10 0-4-15,-11-18-28 16,16 1-1-16,-11-15 0 16,9 0-2-16</inkml:trace>
  <inkml:trace contextRef="#ctx0" brushRef="#br5" timeOffset="206946.8363">15453 13915 77 0,'-5'12'37'16,"9"6"1"-16,-4-18-1 16,10 12-34-16,5-17 0 15,8-3-1-15,5-11 1 16,3-1-1-16,3-7-1 15,2-3 0-15,-7-4 0 16,-1 2-1-16,-7 1 1 16,-9 5 0-16,-8 3-1 15,-9 4 1-15,-8 10-1 16,-8 7 1-16,-6 6 0 15,-3 11 0-15,-4 7 0 16,3 7 0-16,1 8 1 16,4 4 0-16,5 4-1 15,9-1 2-15,8 0-3 0,9-8 1 16,11-7-2-16,8-10 1 15,11-8-1-15,10-16-3 16,12-8 0-16,4-19-5 16,16-5-28-16,-11-18 0 15,8 1-1-15,-13-18-2 16</inkml:trace>
  <inkml:trace contextRef="#ctx0" brushRef="#br5" timeOffset="207187.8503">16133 13082 81 0,'-15'-28'40'15,"15"28"-2"-15,-22-7 1 16,19 22-33-16,1 16-2 16,3 17 1-16,3 9-2 15,0 13-2-15,6 7 1 16,2 11-1-16,1 0-1 15,4-3-2-15,4-5 0 16,0-15-2-16,8-8-2 16,-3-28-5-16,15-9-26 15,-8-38-2-15,13-12 0 16,-10-30 1-16</inkml:trace>
  <inkml:trace contextRef="#ctx0" brushRef="#br5" timeOffset="207404.8629">16641 12717 86 0,'-11'31'38'16,"-10"14"-1"-16,8 31-1 16,-2 1-32-16,7 13 1 15,7 3-3-15,5 2-1 16,7-1 0-16,5-3-3 15,7-5-1-15,0-14-4 16,11 4-13-16,-14-27-19 16,5 0 2-16,-11-23-2 15,1-4 2-15</inkml:trace>
  <inkml:trace contextRef="#ctx0" brushRef="#br5" timeOffset="207757.8829">16483 13344 76 0,'-22'-10'39'15,"22"10"-2"-15,-12 10 2 16,24 8-31-16,4-14-4 16,16-5-2-16,10-9 0 15,10-10 1-15,7-9-2 16,10-8 0-16,4-7-2 15,-2-4 1-15,-2-2-1 16,-7 2 1-16,-7 6-1 16,-12 9 0-16,-10 11 1 15,-12 14 0-15,-12 14 1 16,-5 15 0-16,-12 14-1 0,1 14 1 15,-4 7 0-15,1 7 0 16,2 1-1-16,7-2 0 16,6-5 0-16,8-11-2 15,6-11-2-15,3-25-10 16,16-3-24-16,-8-24 0 15,11-6-2-15,-13-21 2 16</inkml:trace>
  <inkml:trace contextRef="#ctx0" brushRef="#br5" timeOffset="208732.9388">17164 12707 92 0,'-15'5'39'15,"-1"-1"0"-15,16 8-2 0,0-12-36 16,20 9-2-16,7-9 0 15,8 0-1-15,9 2-1 16,2 0 0-16,4 3 0 16,-1 1 0-16,-3 4 2 15,-10 7 1-15,-7 4 1 16,-7 7 1-16,-13 3 2 15,-3 8 0-15,-10-1 0 16,1 5 1-16,-5 0-2 16,2-3 0-16,1-2 0 15,3-4-1-15,2-6 0 16,4-7-1-16,0-10 0 0,-4-11-1 15,19-9 0-15,-7-11 0 16,1-12 0-16,1-7 0 16,-1-7 0-16,-2-6 0 15,1-2 0-15,-2 2 0 16,0 3 0-16,-2 8-1 15,1 9 1-15,3 9 0 16,-1 12 0-16,1 14 0 16,1 13 1-16,-1 9-1 15,3 11-1-15,-1 4 1 16,6 4-2-16,0 1 1 15,7-6-2-15,6-9 0 16,9-9-2-16,4-18 0 16,12-8-1-16,-5-23-1 15,9-6 0-15,-8-15 1 0,-2-2 1 16,-11-8 2-16,-10 1 2 15,-13-4 1-15,-12 5 5 16,-7 12 2-16,-17 2 0 16,-6 17 1-16,-12 4-1 15,1 18 1-15,-8 8-3 16,2 18 0-16,-1 6-1 15,5 13-2-15,4 3 1 16,10 6-2-16,10-1 1 16,9-5-2-16,10-6 2 15,13-7-1-15,9-10 0 16,3-12-1-16,7-13 1 15,3-10-1-15,-3-12 0 16,-2-8 0-16,-4-5 0 0,-4-7-1 16,-8-5 1-16,-4 0 0 15,-5-1 0-15,-5 9 1 16,0 5-1-16,-2 14 1 15,-2 8-2-15,-2 16 2 16,7 19-1-16,-3 11-1 16,3 21 1-16,1 12-1 15,5 18 1-15,-2 14-1 16,-1 7 1-16,2 5 0 15,-4 4 0-15,-2 1 0 16,-8-4 0-16,-5-3 0 16,-6-10 0-16,-8-12 0 15,-7-14 1-15,-8-15-2 16,-3-17 1-16,-4-15-1 0,2-20-2 15,-2-28-4-15,12-10-11 16,-12-38-8-16,20 6-5 16,-13-23-8-16,20 5-4 15,-1-8 1-15</inkml:trace>
  <inkml:trace contextRef="#ctx0" brushRef="#br5" timeOffset="212264.1408">17677 7853 78 0,'0'0'35'16,"8"-12"-1"-16,-6-10 1 15,5-1-30-15,-7-11-1 16,5-3 0-16,-5-10 0 16,0-4-1-16,-5-7-1 15,1-6-1-15,-6-8 0 16,0-4 0-16,-6-5-1 15,-3-4 1-15,-5 0 0 16,-7-4 0-16,-8 2 0 16,-5 1 0-16,-8 2 0 15,-6 1-1-15,-5 1 1 16,-8 3-2-16,-7 1 3 15,-2 1-3-15,-9-3 1 0,-7 3 1 16,-6 0-1-16,-4-1 2 16,-8 1-2-16,-4 0 3 15,-11-2-3-15,-9 5 0 16,1-1 0-16,-4 3 0 15,-7-4 2-15,-7 3-4 16,-5 0 4-16,0 3-3 16,2-1 1-16,-3 0 1 15,-3 0 0-15,0-1 0 16,3 1-1-16,2 2 1 15,-6-2-2-15,3 3 2 16,-1 0-1-16,1 5 0 16,-2 3 1-16,0 4-2 15,2 6 2-15,0 3 0 0,4 5-1 16,2 6 2-16,0 5-2 15,5 5 2-15,8 2-2 16,5 4 2-16,3 5-2 16,6 0 1-16,5 5-1 15,6-1 1-15,10 3-1 16,4 0 0-16,7 3 0 15,3 4 0-15,4 2 0 16,6 6 0-16,7 1-2 16,4 0-2-16,12 13-14 15,5-20-20-15,24 4-2 16,10-15-1-16,26-3-2 15</inkml:trace>
  <inkml:trace contextRef="#ctx0" brushRef="#br5" timeOffset="213083.1877">13122 4480 11 0,'0'0'28'0,"-20"6"0"16,20-6 3-16,-12 10-17 15,0-14 0-15,12 4 0 16,0 0-1-16,0 0-2 16,0 0-2-16,0 0-3 15,0 0 0-15,0 0-2 16,-1 21-1-16,8 7 0 15,1 12 0-15,6 16-1 16,-5 13 1-16,5 14-1 16,0 9 1-16,-1 5-1 15,-4-3 0-15,1-8 0 16,-3-13 0-16,0-15-1 15,-1-19 0-15,0-19 1 0,-6-20-1 16,14-32 0-16,-5-18-1 16,-4-14 1-16,-1-17-1 15,0-12 2-15,-3-9-3 16,-1 0 2-16,0 8-1 15,1 9 1-15,0 15 0 16,4 16 0-16,5 14 1 16,12 15-1-16,11 7 1 15,15 2-1-15,16-2 1 16,22-9 0-16,16-12-4 15,12-19-5-15,31-1-27 16,-10-19-5-16,6 6-2 16,-14-3-2-16</inkml:trace>
  <inkml:trace contextRef="#ctx0" brushRef="#br5" timeOffset="214721.2813">7244 13859 54 0,'-12'2'36'0,"12"-2"-1"16,-17-6 0-16,6 5-30 16,-3-6-3-16,0 4 2 15,-1-2-2-15,-4-1-1 0,-4 0 0 16,-1-2 0-16,-7-3 0 15,1-4 0-15,-9-6 1 16,-4-4-1-16,-3-8 0 16,-1-7 1-16,-6-6-1 15,-1-6 0-15,-4-6 0 16,0-7 0-16,-2-5 0 15,0-6 0-15,-3-6 1 16,-1-4-2-16,-5-9 1 16,-2-5-1-16,3-6 1 15,-3-5 1-15,4-6-1 16,-2-8-1-16,0-4 1 15,8-4 0-15,-3-4 0 16,3-2 1-16,-3-7 0 0,3-1-2 16,0-3 2-16,3-1 1 15,3-5-1-15,0-3 0 16,7-5 1-16,0-5-3 15,7-4 2-15,3-7 0 16,3-6 0-16,6-4-2 16,4-3 2-16,2 0-2 15,5-1 0-15,4 0 2 16,7 0-2-16,4 4 0 15,7 2 1-15,6 0 0 16,7 0 0-16,5-2 0 16,9 0 0-16,8-2 1 15,6 1-1-15,10-2 0 16,10 2 0-16,2 3-2 15,2 9 1-15,2 11-1 0,1 13 1 16,-3 19-1-16,-5 20 1 16,-8 22-2-16,-11 21 1 15,-6 16 1-15,-5 17-2 16,-2 13 3-16,1 1-2 15,-2 1 0-15,4-1-1 16,4-4 1-16,3-5 2 16,3-2-3-16,-1 2 2 15,-5-1-4-15,-5 11 1 16,-10 1-2-16,-5 16-1 15,-20-4-10-15,3 23-20 16,-22-5-2-16,2 12 0 16,-15-3 1-16</inkml:trace>
  <inkml:trace contextRef="#ctx0" brushRef="#br6" timeOffset="223105.7609">8193 5375 62 0,'-7'-16'34'16,"0"1"-2"-16,0-6 2 16,6 7-29-16,-5-7 1 0,5 7-2 15,0 0-1-15,1 14 0 16,-1-18 0-16,1 18 0 15,0 0-1-15,0 0 1 16,14 3-2-16,-14-3 1 16,21 17-1-16,-3-3 0 15,5 4-1-15,7 2 1 16,6 4-1-16,4 5 0 15,3 1 0-15,6 7 0 16,0 1 0-16,1 4 0 16,2 7-1-16,-2 5 4 15,0 6-1-15,-1 6-1 16,0 6 1-16,-1 4 0 15,-1 9 0-15,2 3-1 0,3 0 1 16,0 3-4-16,2 5 2 16,3 1 1-16,0 3-1 15,-2 4 2-15,0 2-2 16,-5 6-1-16,-3 8 2 15,-2 3 1-15,-5 10-3 16,-7 4 1-16,0 4-1 16,-5 5 0-16,-4 4 0 15,0 3 2-15,-3 1-2 16,-2 1 0-16,-4 2 1 15,-1 3 0-15,-4 2 1 16,-2 5-1-16,-3 5 2 16,-4 6-1-16,-3 4 1 15,-5 5-1-15,-1 1-2 0,-5 3 3 16,-2-1-3-16,-4-4 2 15,-3-3-2-15,-4-3 0 16,-2 0-1-16,-6-2 3 16,-2 0-1-16,-1 3-2 15,-6 5 2-15,1 8-1 16,-6-1 1-16,1 0 0 15,-3-7-1-15,1-11-1 16,5-19 1-16,2-20-1 16,9-28-3-16,1-39-7 15,23-17-27-15,-7-37 0 16,16-15-1-16,-9-36 0 15</inkml:trace>
  <inkml:trace contextRef="#ctx0" brushRef="#br6" timeOffset="223548.7863">8846 12159 53 0,'-2'-13'35'16,"4"2"-1"-16,-2-9 0 0,4 10-29 15,-4-12 0-15,6 9 0 16,-3-1 0-16,-3 14-1 16,0 0-1-16,14 26 0 15,-10 16 0-15,4 22 1 16,-5 15-1-16,8 17-1 15,-5 11 1-15,11 0-1 16,0-9 0-16,11-15 1 16,10-32-1-16,14-38 0 15,15-50 0-15,15-43 1 16,13-46 0-16,17-30-2 15,12-22 0-15,2-15-3 16,3 7-16-16,-17-3-20 16,-2 26-2-16,-17 18-4 0,-8 30 3 15</inkml:trace>
  <inkml:trace contextRef="#ctx0" brushRef="#br6" timeOffset="225337.8886">10581 4648 36 0,'0'-15'28'16,"0"15"1"-16,0 0 0 0,0 0-21 15,5-11-1-15,-5 11 1 16,0 0 0-16,10-13-1 15,-10 13-1-15,2-9 1 16,-2 9-2-16,0 0-1 16,-1-12-2-16,1 12 0 15,-1 13 0-15,2 0-1 16,-1 4 0-16,1 10 0 15,1 3-1-15,2 5 1 16,0 4-1-16,2 5 1 16,2 4-1-16,3 0 0 15,4 4 2-15,2 2-1 16,5 3 0-16,4 5-1 15,0 4 2-15,3 3-3 16,1 3 3-16,3 8-2 0,-2 2 0 16,3 1 1-16,-2-2 1 15,5-2 0-15,-1 0 0 16,5 0 0-16,-1-2 1 15,5-2-1-15,3-4 0 16,4 0-1-16,2 2-1 16,4-2 2-16,1 2-2 15,4 1 2-15,-1 1-2 16,2 4 2-16,-1 4-3 15,0 2 3-15,-1-1-2 16,-1 2-2-16,3 0 1 16,2-5-1-16,1 1 1 15,3-2 0-15,-1-4 0 16,4 2-1-16,-1 0 1 0,3-3 2 15,-3 0-1-15,3-5 0 16,1 5-1-16,1-4 0 16,7-4 1-16,1-1-1 15,5-6 0-15,0 0 0 16,4-2 1-16,0-2-1 15,5-5 1-15,0 1 1 16,0-3-1-16,1 1 0 16,0-2 0-16,0 0 1 15,2-6 0-15,0 6 0 16,3-7 1-16,-2-2-2 15,0-4 2-15,1-5-2 16,-2-5 2-16,3 1-1 16,-3-6-1-16,5-5 1 0,-5 3-1 15,-1-1 1-15,-3 1-1 16,1 3 1-16,-1 2 0 15,-4 1-1-15,-2 4 1 16,0-1 0-16,-4-1-1 16,-1 2 1-16,-1-2-1 15,-3-4 1-15,2-3-1 16,-7-7 0-16,1-4-2 15,-5-9-2-15,3 1-8 16,-15-19-22-16,9-1-4 16,-14-10 1-16,-3-1-2 15</inkml:trace>
  <inkml:trace contextRef="#ctx0" brushRef="#br6" timeOffset="226054.9293">12521 8215 34 0,'0'0'31'0,"-14"-5"1"16,14 5 0-16,-14 0-16 15,14 0-8-15,0 0 0 16,0 0-2-16,11-2 0 15,1 3-2-15,11 6 0 16,3 1 0-16,9 8-1 16,6 3 0-16,11 10-1 15,8 1 0-15,7 5 1 16,5 3-1-16,3-1 0 15,4-8 0-15,2-6 0 16,-2-14 0-16,-1-17 0 16,-6-18 0-16,0-19 0 0,-6-22 0 15,0-14 0-15,-8-12 0 16,-4-7-1-16,-8-5-1 15,-9 1 0-15,-6 7-3 16,-13 5-2-16,4 21-25 16,-19 1-8-16,7 18 0 15,-5 6-1-15</inkml:trace>
  <inkml:trace contextRef="#ctx0" brushRef="#br6" timeOffset="227350.0037">17413 10709 55 0,'0'0'33'15,"0"0"-1"-15,0-20-2 16,0 20-18-16,-22-14-3 15,8 9-3-15,-13-3-2 16,-1 5-2-16,-9 0-1 16,-4 7 1-16,-6-2 0 15,-6 4-1-15,-4-3 1 16,-2 3 1-16,-7-5-1 15,-2 1 0-15,-10-4 0 16,1 0 1-16,-9-4-2 16,1 4 1-16,-5-2 0 15,-5 5-1-15,-8 3 0 16,-4 4 0-16,-6 2-1 0,-3 5 1 15,-6 7-1-15,-2 2 1 16,-12 4-1-16,0 0 0 16,1 3 0-16,0 2 0 15,2 1 1-15,-4-1-2 16,-5 4 1-16,3 2-1 15,4 5 1-15,1 5-1 16,-3 4 1-16,-2 6 0 16,-2 6 0-16,4 9 1 15,4 3 0-15,1 10 2 16,0 6-3-16,-1 5 1 15,2 6 0-15,7 6-1 16,4-1 1-16,5 3 0 16,2 0 0-16,6-1-2 15,1 0 1-15,10 2 1 0,4-2 0 16,3 2 0-16,7-1-1 15,5-4 0-15,4-2 0 16,5-3 0-16,15-7-1 16,2-11-1-16,9-6 0 15,9-9-1-15,6-10-2 16,3-13-2-16,15 2-13 15,-5-30-19-15,14-19-1 16,0 0-1-16,8-39 2 16</inkml:trace>
  <inkml:trace contextRef="#ctx0" brushRef="#br6" timeOffset="227992.0404">12616 11970 64 0,'17'-37'37'16,"-1"10"-2"-16,-7 0 1 16,1 17-32-16,-5-3-1 15,-5 13 1-15,0 0 0 16,10 8-1-16,-13 10 0 15,-1 15 0-15,-5 7-1 16,-5 13 0-16,-5 9-1 0,-3 8 2 16,-5 5-2-16,-5 6 2 15,0-3-1-15,4-4 0 16,7-12 0-16,8-10 0 15,15-17 0-15,17-18-1 16,21-25 0-16,20-19-1 16,19-16 1-16,15-11 0 15,11-11-1-15,6-3 0 16,5 1-2-16,2 4-3 15,6 21-7-15,-15 2-27 16,5 21 0-16,-8 4-3 16,3 19 2-16</inkml:trace>
  <inkml:trace contextRef="#ctx0" brushRef="#br5" timeOffset="551863.5648">14424 4556 91 0,'0'0'36'0,"0"0"0"16,6-24-1-16,12 12-34 15,13-5 0-15,2 0-1 16,8-3 1-16,3-1-1 16,-1 2 1-16,-2-1 0 15,-5 2-1-15,0 3 2 16,-9-1-1-16,-6 1 1 15,-9 0-1-15,-5-3 0 16,-8 3 0-16,-7-2 0 16,-6 2 0-16,-4 2 0 0,-8 5 0 15,-6 7 0-15,-7 8 1 16,0 8-1-16,-4 7 0 15,2 9 0-15,0 4-1 16,7 5 0-16,11 2 0 16,13 0 0-16,16 0-1 15,12-11-2-15,25 3-4 16,0-13-28-16,25 2-3 15,1-13 1-15,13-2-2 16</inkml:trace>
  <inkml:trace contextRef="#ctx0" brushRef="#br5" timeOffset="552186.5832">15241 4222 97 0,'-13'-11'37'15,"-8"-3"1"-15,7 17-2 16,-3 3-33-16,3 13-1 15,2 9 0-15,0 13-1 16,1 11 1-16,3 8-1 16,2 4 0-16,2 1-1 15,6-5 1-15,4-6 0 16,7-14 0-16,6-15 0 15,7-17 0-15,6-16 0 16,6-18 0-16,4-14 0 16,-1-10-1-16,-1-10 0 15,2-4-1-15,-8-5-1 16,-1 7-3-16,-11-4-7 0,8 23-23 15,-12 1-2-15,7 17 0 16,-7 5-1-16</inkml:trace>
  <inkml:trace contextRef="#ctx0" brushRef="#br5" timeOffset="552637.6089">16045 4376 73 0,'-15'-22'36'16,"-3"11"-1"-16,-15-5 1 16,3 17-24-16,-19-4-2 0,4 18-2 15,-9 5-2-15,5 12-2 16,-3 5 1-16,10 4-2 15,7 0-1-15,13 2 0 16,11-4-1-16,15-3 0 16,14-12 0-16,14-10-1 15,13-11 1-15,11-7-1 16,6-10 0-16,1-8 1 15,-2-9-1-15,-1-5 0 16,-12 3 0-16,-9 0 0 16,-11 2 0-16,-10 6 0 15,-14 7 0-15,-6 8-1 16,-10 10 1-16,-3 8 0 0,-2 7-1 15,-2 6 0-15,7 5-1 16,0 4-1-16,13 3-2 16,4-6 0-16,17 7-6 15,-4-20-15-15,23 8-11 16,-5-17 1-16,14 3 0 15,-10-17 1-15</inkml:trace>
  <inkml:trace contextRef="#ctx0" brushRef="#br5" timeOffset="553170.6394">16425 4510 87 0,'-8'-15'35'15,"8"15"0"-15,-22-3 1 16,15 15-28-16,-10 5-3 16,8 10-1-16,-5 4-1 0,7 8-1 15,-3 4 0-15,5 1 0 16,1-1 0-16,4-5-1 15,1-7 0-15,2-5 0 16,5-10-2-16,-8-16 2 16,20-1-1-16,-10-20 0 15,4-7 1-15,0-13-1 16,-3-7 0-16,4-10 1 15,-1-8-1-15,1-3 1 16,2 0-1-16,0 4 1 16,3 7-1-16,2 8 0 15,0 11 1-15,6 9 0 16,2 14 0-16,0 13-1 15,-1 10 0-15,-1 11 0 0,-3 6 0 16,0 6 0-16,-8 7 0 16,-5 3-1-16,-10 6 0 15,-9 2 1-15,-9 1-1 16,-6-4 1-16,-8-3-1 15,-4-2 1-15,-2-8 0 16,-3-2 0-16,2-9 0 16,-1-4 0-16,3-2 0 15,1 1 0-15,-1 3 1 16,3 4-1-16,2 12 1 15,2 6-1-15,4 13 2 16,2 9-2-16,2 9 1 16,6 2-4-16,7 9-6 15,-4-15-27-15,16 1-2 16,-5-20 0-16,16-9-3 0</inkml:trace>
  <inkml:trace contextRef="#ctx0" brushRef="#br5" timeOffset="554458.7132">17217 4346 78 0,'-18'3'37'0,"-16"1"0"16,4 16 0-16,-13 2-28 0,6 16-2 15,-1 2-1 1,4 11-1-16,6 1-2 0,9 4 0 16,9-4-1-16,13-3-1 15,12-10-1-15,11-13 1 16,11-11-1-16,9-15 0 15,3-14 0-15,6-12 0 16,-3-11 0-16,-3-10 0 16,-8-5 1-16,-7-4-1 15,-11 0 0-15,-12 2 0 16,-11 4 0-16,-10 4 1 15,-6 10-1-15,-6 10 0 16,-1 6 1-16,0 11 0 16,3 8-1-16,8 4 1 0,12-3-1 15,5 22 0-15,11-7 0 16,13 0 0-16,8 2 1 15,7 3-2-15,4 1 2 16,0 3-2-16,-2 1 1 16,-8 10 1-16,-9 2-1 15,-9 7 0-15,-14 1 0 16,-9 4 0-16,-9 1 0 15,-6-3 0-15,-3-5 0 16,-1-8 0-16,3-6 1 16,6-12-1-16,13-16 1 15,-2-13-1-15,17-14 1 16,10-14 0-16,6-9 0 15,5-9 0-15,1-6-1 16,1 1 1-16,-5 4 0 0,-5 8 0 16,-11 8-1-16,-3 13 1 15,-8 12-1-15,-6 19 1 16,0 0-2-16,9 3 1 15,0 12 0-15,5 2-2 16,6 3 0-16,8-4-2 16,12 1 1-16,-1-4-2 15,14-2 1-15,-6-5-1 16,5 0 0-16,-7-5 1 15,-3 0 1-15,-11-2 2 16,-9 0 1-16,-11 0 1 16,-11 1 1-16,-14-3 1 15,-8 2 1-15,-6 6-1 16,-8-2 2-16,-2 8-1 0,-6 0-1 15,1 10 0-15,0 3 0 16,5 7 0-16,4 6-1 16,8 3-1-16,7 4 0 15,10-2 0-15,12-2-1 16,11-8 1-16,11-6-1 15,8-9-1-15,8-12 1 16,6-11 0-16,2-14 0 16,1-8 0-16,-5-11 0 15,-2-4 0-15,-7-6 1 16,-6 0-1-16,-6 0 0 15,-9 8 0-15,-2 8 1 16,-6 9-1-16,-7 24 0 16,0 0 0-16,-11 18 0 0,4 13 0 15,1 9-2-15,3 3-1 16,6 10-7-16,-3-18-11 15,23 15-10-15,-8-27-11 16,20-1 1-16,-5-19-2 16</inkml:trace>
  <inkml:trace contextRef="#ctx0" brushRef="#br5" timeOffset="554935.7405">18871 3855 87 0,'0'0'37'15,"-23"5"0"-15,13 21 1 16,-15 11-35-16,13 14 1 16,-7 14-1-16,4 14-2 15,-2 10 0-15,-1 4 0 16,3 6-1-16,0-4-1 15,1-4-2-15,3-14-3 16,11-3-31-16,-8-23 0 16,8-6 0-16,0-23-1 15</inkml:trace>
  <inkml:trace contextRef="#ctx0" brushRef="#br5" timeOffset="555293.761">18584 4380 101 0,'-5'18'39'0,"2"-4"2"16,16 4-3-16,6-7-35 16,18-2-2-16,16-8 1 15,8-5 0-15,8-6-1 16,7-2 0-16,-2-5-1 15,0 0 1-15,-10 1-1 16,-10 1 1-16,-14 6-1 16,-12 2 1-16,-12 8 0 15,-16-1-1-15,-2 23 0 16,-10 4 0-16,-5 5 0 0,-1 8 0 15,-3 4 0-15,1 5-1 16,4 1-1-16,5-6-1 16,6-1-2-16,0-28-16 15,21 3-17-15,-4-25-1 16,21-5 0-16,-8-26-2 15</inkml:trace>
  <inkml:trace contextRef="#ctx0" brushRef="#br5" timeOffset="556138.8093">19424 4140 107 0,'-9'23'41'16,"3"-13"0"-16,12 13-1 0,-2-5-37 15,5 6 0-15,3 5-1 16,1 2-1-16,-4 9 0 15,-4 9 0-15,-3 0-1 16,-5 4 0-16,-8 1 0 16,-3-1 0-16,0-5 0 15,0-7 0-15,4-10 0 16,5-14 0-16,5-17 1 15,20-11-1-15,4-14 0 16,10-16 1-16,7-6-1 16,3-4 0-16,1-4 0 15,0 5 1-15,-3 8 0 16,-12 8-1-16,-7 9 0 0,-5 16 1 15,-8 8-1-15,-10 1 0 16,12 31-1-16,-10-6-1 16,6 11-1-16,-1 0-1 15,7 6 0-15,4-4-2 16,8 0 0-16,0-6-1 15,14-3-2-15,-9-14-1 16,9 0 0-16,-9-18 1 16,4 0 0-16,-9-16 4 15,-2-5 3-15,-10-7 3 16,-6-10 3-16,-1 6 3 15,-10-11 2-15,2 11 1 16,-12-7 0-16,2 16-1 16,-9 2-2-16,1 16-1 0,-8 6-1 15,2 15-1-15,-3 9-1 16,1 11 0-16,2 4-2 15,9 5 0-15,3 2 0 16,13-5 0-16,8-3 0 16,11-10-1-16,6-7 1 15,9-15-1-15,6-10 1 16,3-8-1-16,1-13 0 15,-1-11 0-15,-5-2 1 16,-2-3-2-16,-7-4 1 16,-5 10 1-16,-7 4-2 15,-6 10 1-15,-11 23 0 16,0 0-1-16,3 29 1 15,-12 20 0-15,-3 20 0 16,-2 13-1-16,-2 15 2 0,-2 9-1 16,-1 7 2-16,-4-5-1 15,1-3 0-15,-1-10 0 16,-2-12 1-16,-6-14-2 15,-4-13-2-15,-5-17 0 16,2-10-4-16,-14-28-10 16,15 5-8-16,-19-33-5 15,18-2-10-15,-13-27-2 16,13-7-2-16,-1-20 4 15</inkml:trace>
  <inkml:trace contextRef="#ctx0" brushRef="#br5" timeOffset="610249.9042">3644 6932 80 0,'-15'12'22'0,"-1"0"-21"16,4 0-1-16,11 2-32 16,2 2 0-16</inkml:trace>
  <inkml:trace contextRef="#ctx0" brushRef="#br5" timeOffset="611182.9577">4757 7108 99 0,'-18'-6'36'16,"4"11"-1"-16,2 5-3 15,8 1-40-15,4-11-27 16,7 26 0-16,8-14-1 0,11 4 0 16</inkml:trace>
  <inkml:trace contextRef="#ctx0" brushRef="#br5" timeOffset="619116.4114">1079 10885 56 0,'12'-9'36'16,"-6"-1"-1"-16,-6 10-2 15,-12-9-8-15,1 13-17 0,-23-1-3 16,-2 6 0-16,-16 1-1 16,0 5-1-16,-11 2 1 15,-2 6 0-15,4-1 0 16,9 4-2-16,2 4 1 15,13 2-2-15,7 4 1 16,14 2-1-16,10-1 0 16,9 1-2-16,10-2 1 15,10-2-2-15,8-4 1 16,5-3 1-16,5-5-1 15,-1-3 1-15,0-1-1 16,-1-1 1-16,-5 0-1 16,-12 3 1-16,-11 0 1 0,-7 3-1 15,-16 2 0-15,-9 4-1 16,-13-2 2-16,-9 0 1 15,-6-2-2-15,2-2 1 16,-2-3 0-16,5-5-1 16,8-3-2-16,5-8-1 15,15 2-5-15,-1-16-12 16,17 10-18-16,7-11 0 15,14 7-2-15,1-14 1 16</inkml:trace>
  <inkml:trace contextRef="#ctx0" brushRef="#br5" timeOffset="619635.4411">1209 11304 54 0,'0'0'34'0,"4"-10"0"16,-4 10 0-16,-16 0-20 15,13 10-4-15,-12-4-3 16,5 8-2-16,-8 1 1 15,7 8-1-15,-8 1-1 16,4 8 0-16,-5 3-1 16,3 5-1-16,-3 2 0 15,7-2 0-15,4 1-1 0,6-8 0 16,11-5 0-16,10-9 0 15,11-8 0-15,10-12 0 16,12-11-1-16,2-6-1 16,2-12 1-16,4-4 0 15,-5-5 0-15,-6-1-1 16,-7-2 1-16,-9 3-1 15,-10 4 1-15,-7 6 0 16,-8 10 0-16,-9 7 0 16,2 12 0-16,-24 6 0 15,4 10 0-15,-2 11 0 16,2 6 0-16,1 4 0 15,4 2-1-15,2 1 0 16,11 0-2-16,3-9-3 16,13 7-13-16,-5-18-19 0,16 2 1 15,-7-15-2-15,11 2 0 16</inkml:trace>
  <inkml:trace contextRef="#ctx0" brushRef="#br5" timeOffset="620198.4733">1912 10880 89 0,'-8'23'37'0,"-8"-1"0"0,7 16 1 16,-12-1-34-16,11 9 0 16,-5 6-1-16,0 8-1 15,-5 1 1-15,1 5-3 16,-1-2 1-16,1 0-1 15,2-8 0-15,6-3 1 16,-1-9-1-16,6-8 1 16,6-9-1-16,4-10 0 15,-4-17 0-15,21 7 1 16,-6-17-1-16,1-6 0 15,5-7 1-15,0-3-1 16,3-3 0-16,-1-1 0 16,3 2-1-16,-3 5 1 15,0 9 0-15,-1 7-1 0,0 7 1 16,-3 7 0-16,-3 8 0 15,-2 8 0-15,-4 3 0 16,-1 1 0-16,-5 1 0 16,-3 1 0-16,-7-2 0 15,-6-2 1-15,-9-5-1 16,-6-2 0-16,-5-7 0 15,-5-4 0-15,-3-6-1 16,7-5 0-16,5-4-1 16,6-8-1-16,16-1-2 15,7-15-9-15,27 8-23 16,0-12-1-16,18 5-1 15,3-13 0-15</inkml:trace>
  <inkml:trace contextRef="#ctx0" brushRef="#br5" timeOffset="620466.4886">2502 10969 93 0,'-14'23'38'16,"-9"1"-1"-16,3 15 1 15,-12 4-33-15,6 10-2 16,-6 7 0-16,3 7-2 16,2 1 1-16,0 4-1 15,3-5 0-15,3-4-2 16,9-7-1-16,1-10-2 0,13-3-5 15,-5-21-27-15,21-1-4 16,-1-21 1-16,14 1-1 16</inkml:trace>
  <inkml:trace contextRef="#ctx0" brushRef="#br5" timeOffset="620663.4998">2613 11401 90 0,'0'0'39'15,"0"0"0"-15,-23 13 1 16,11 16-35-16,-7 4-2 15,-2 7-1-15,1 5-1 16,0 2 1-16,4-1-4 16,5-5 0-16,7-3-4 0,-5-20-20 15,23 5-13-15,-5-22 0 16,18-1-1-16,-4-19-1 15</inkml:trace>
  <inkml:trace contextRef="#ctx0" brushRef="#br5" timeOffset="620844.5103">2724 11164 92 0,'-23'2'40'0,"8"12"-1"15,-5-7-2-15,10 5-36 16,9 2-3-16,1-14-7 15,22 24-29-15,-10-12 1 0,16 8-1 16,-5-7-1-16</inkml:trace>
  <inkml:trace contextRef="#ctx0" brushRef="#br5" timeOffset="621354.5394">2845 11551 67 0,'-17'30'39'16,"5"9"-1"-16,-11-9 1 15,6 5-25-15,-7-6-7 16,8 1-1-16,-3-6-3 15,9-2 1-15,2-10-1 16,8-12-1-16,0 0 0 16,12 0-2-16,4-17 0 15,8-7 0-15,5-6 0 0,2-6-1 16,2-5 1-16,1 0-2 15,-2 2 2-15,-3 3 0 16,-5 10 0-16,-7 4 0 16,-5 9 0-16,-12 13 0 15,0 0 0-15,1 26 1 16,-8-2-1-16,-2 2 1 15,0 3-1-15,-1 2 0 16,4-3 1-16,4-5-1 16,6-6 0-16,5-5 1 15,5-9-1-15,9-5 1 16,5-6-1-16,5-6 0 15,1-1 1-15,2-3-1 0,-5 0 1 16,-2 2-1-16,-6 7 0 16,-7 6 0-16,-16 3 1 15,5 15-1-15,-15 4 0 16,-2 3 1-16,-4 5-1 15,-2 1 0-15,3 2-3 16,3-5-1-16,8 5-4 16,-2-20-13-16,27 11-16 15,-7-18-3-15,16 3 1 16,-2-14-1-16</inkml:trace>
  <inkml:trace contextRef="#ctx0" brushRef="#br5" timeOffset="621550.5507">3519 11600 98 0,'0'0'39'15,"-19"3"1"-15,8 25-9 16,-9-4-26-16,3 6-1 16,-4 2-2-16,2 6 0 15,0-2-2-15,4-4-3 16,6 2-2-16,-2-22-17 15,14 8-17-15,-3-20-1 16,20 2-1-16,-4-20 0 16</inkml:trace>
  <inkml:trace contextRef="#ctx0" brushRef="#br5" timeOffset="622557.6083">3719 11395 91 0,'0'-11'39'15,"0"11"1"-15,0 0-1 16,1 24-33-16,3-10-4 15,5 2 0-15,0 4-2 16,5 4 0-16,0 2 0 16,0 2 1-16,-3 3-1 15,-4 0 1-15,-5 4-1 16,-4 1 2-16,-9-2 0 15,-4 4 0-15,-7 0 0 16,-2-2-2-16,-2-1 2 16,3-3-2-16,3-4 1 15,4-5-2-15,6-5 2 16,10-18-3-16,0 0 2 15,16 3 1-15,5-18-1 0,7-7 2 16,8-10-1-16,3-2 0 16,5-8-2-16,2 1 2 15,-1-1-1-15,-1 5 1 16,-9 6-1-16,-4 8-2 15,-4 11 2-15,-9 8 0 16,-8 10 0-16,-8 11 0 16,-2 6-1-16,-1 6 2 15,2 6-2-15,3 3 1 16,7 3-2-16,3-3-3 15,13 1 0-15,1-9-2 16,11 4-2-16,-5-19-12 16,18 10-7-16,-17-22-11 15,9 1 2-15,-17-15 26 0,8 0 7 16,-8-4 4-16,-6-11 5 15,2 7 13-15,-17-19 8 16,13 13 12-16,-11-11 0 16,13 13-24-16,-16-6-5 15,5 7-2-15,-7 4-3 16,-2 8-2-16,-1 10 0 15,-21 0 1-15,-1 12-2 16,-9 9 2-16,-5 7-2 16,0 2-1-16,-1 3 2 15,1 1-2-15,6-2 1 16,7-5-2-16,6-2 2 15,14-9-3-15,3-16 3 0,15 13 0 16,6-17-1-16,5-5 0 16,8-3 0-16,3-3 0 15,2-3 0-15,-2 2 2 16,-3-2-3-16,-6 7 3 15,-3 1-3-15,-8 6 3 16,-6 4-2-16,-11 0 0 16,4 18 0-16,-8 1-2 15,-6 7 2-15,-1 7-2 16,-7 9 2-16,-1 6-1 15,-7 4 1-15,-3 6 0 16,-6 4 1-16,-2 1-1 16,-5-3 0-16,-3 0 0 15,2-7 0-15,-2-7 0 16,-1-7-1-16,2-10 1 0,3-9-1 15,5-12 1-15,5-9-1 16,4-12 0-16,4-7 0 16,4-11-1-16,11-6-3 15,-1-15-5-15,23 12-9 16,-17-18-4-16,25 19-5 15,-17-15-4-15,21 15-10 16,-6-2 2-16</inkml:trace>
  <inkml:trace contextRef="#ctx0" brushRef="#br6" timeOffset="655414.4876">11669 11476 60 0,'-31'-39'36'15,"0"11"0"-15,-15 7 0 16,7 25-28-16,-12 7-2 15,5 21 0-15,-3 9 0 16,9 18 0-16,4 9-2 16,9 14-2-16,11 9 1 15,14 9-1-15,13 5 0 16,16 4 0-16,14 2-1 15,6-2-3-15,11-4 1 16,7-8 0-16,3-9-3 16,-3-20-2-16,2-4-4 15,-22-25-27-15,4-3-2 16,-15-17 0-16,-10-5 1 15</inkml:trace>
  <inkml:trace contextRef="#ctx0" brushRef="#br6" timeOffset="655633.5">11308 12615 94 0,'0'0'39'15,"14"-19"0"-15,9-1-4 16,8-11-38-16,6-12-1 15,10-2-2-15,-2-11-2 16,13 10-7-16,-13-13-10 16,8 15-10-16,-9-2-2 15,0 11 3-15,-11 3 0 16</inkml:trace>
  <inkml:trace contextRef="#ctx0" brushRef="#br6" timeOffset="655940.5176">11857 12101 70 0,'-2'14'36'16,"3"1"0"-16,-1-15-8 15,5 37-16-15,-8-18-4 16,14 15-2-16,-3-2-2 15,5 9 0-15,-4-1-2 16,5 3 1-16,-6-5-2 16,1-5 1-16,-3-9 0 15,0-5 0-15,-6-19-1 16,0 0 0-16,0 0 0 15,-3-36-1-15,1 0 1 0,-5-10-1 16,1-5 1-16,-3-5-2 16,1-2 1-16,-1 4 0 15,2 8 1-15,0 4-1 16,2 8-1-16,4 6 0 15,7 7-2-15,0 1-1 16,11 7-5-16,-8-10-28 16,20 8-2-16,-6-9 1 15,13 5-3-15</inkml:trace>
  <inkml:trace contextRef="#ctx0" brushRef="#br6" timeOffset="656338.5404">12200 11770 88 0,'2'22'38'0,"-2"-8"0"16,14 2-2-16,1-12-32 15,10-9-3-15,4-12 2 16,8-4 0-16,1-9-2 15,0-5 1-15,-2-2-1 16,-5-2 0-16,-6 2 0 16,-8 5-1-16,-14 5 0 15,-6 6 0-15,-12 7 0 16,-7 4-1-16,-6 9 1 15,-5 8-1-15,-2 11 1 16,-1 9 2-16,2 12-1 16,5 10-1-16,3 6 2 0,9 6-1 15,8-1 0-15,11-3 0 16,11-8 0-16,10-12-2 15,14-16 0-15,10-20-1 16,10-12-4-16,-4-27-12 16,16 1-21-16,-11-19 0 15,3 2-2-15,-12-9 2 16</inkml:trace>
  <inkml:trace contextRef="#ctx0" brushRef="#br6" timeOffset="656718.5621">12682 11572 79 0,'-1'14'40'16,"11"-2"-1"-16,2-14 1 16,11-8-29-16,-1-11-8 15,10-4 0-15,2-7-1 16,-2 1-1-16,0-6 0 15,-5 2 0-15,-5-1-1 16,-6 4 0-16,-10 3 0 16,-8 5-1-16,-9 2 1 15,-7 5 0-15,-7 7 0 16,-4 8 0-16,-5 10 0 15,-2 11 0-15,-1 13 1 16,4 9 0-16,5 8 0 16,3 6 0-16,9 1 1 0,12-1 0 15,8-12-1 1,15-7 0-16,10-20-2 0,11-12-1 15,15-16-4-15,-2-23-10 16,17 0-23-16,-11-15-2 16,4 2 0-16,-12-10 0 15</inkml:trace>
  <inkml:trace contextRef="#ctx0" brushRef="#br6" timeOffset="657119.585">13072 11198 94 0,'-7'13'39'16,"7"-13"2"-16,0 0-1 16,18-20-36-16,0 2-1 0,7-8 0 15,7 0-1-15,-1-3 0 16,4 5 1-16,-5 1-2 15,-3 8 1-15,-5 6-2 16,-6 9 1-16,-4 8-1 16,-11 8 0-16,-10 10-1 15,-4 6 0-15,-6 10 2 16,-5 3-2-16,-2 5 1 15,0 2 1-15,1-2 0 16,6-5-1-16,7-5 1 16,11-12 0-16,9-15-1 15,13-13 1-15,10-14-1 16,9-12-1-16,7-11-2 0,3-7 0 15,3-4-2-15,-3-7-3 16,4 13-5-16,-23-15-13 16,14 20-13-16,-23-4-2 15,3 10 2-15,-15-1 3 16</inkml:trace>
  <inkml:trace contextRef="#ctx0" brushRef="#br6" timeOffset="657300.5954">13636 10926 80 0,'-15'-2'38'0,"15"2"1"15,-15 16 0-15,15 6-23 16,-8-1-11-16,11 11-1 15,-7 5-1-15,6 8-2 16,3 3 0-16,4 1-1 16,3-6 0-16,4-2-2 0,6-10-2 15,-2-18-6-15,17-3-18 16,-16-25-12-16,8-5 0 15,-14-18-1-15</inkml:trace>
  <inkml:trace contextRef="#ctx0" brushRef="#br6" timeOffset="658209.6474">13609 10740 105 0,'0'0'41'0,"14"-7"1"15,8 16 0-15,-3-7-37 16,9 6-1-16,-1 5 0 15,4 4-1-15,-3 7 0 0,-2 10-2 16,-5 8-1-16,-7 4-1 16,-1 7 1-16,-6 2-1 15,-3-2 0-15,0-4 0 16,-1-7 0-16,0-11 0 15,5-15 1-15,-8-16 0 16,23-15 0-16,-8-17-1 16,5-14 2-16,3-15 0 15,0-11-1-15,-1-6 2 16,0-1-2-16,-6 8 2 15,-1 12-1-15,-5 14 0 16,-3 17-1-16,-5 17 0 16,0 22 0-16,1 16 0 15,-3 15 0-15,5 8 0 16,3 5-1-16,8 2-1 0,2-4 1 15,12-8-3-15,10-8 1 16,7-13-3-16,10-9 1 16,1-18-4-16,11-4-3 15,-12-25-8-15,13 9-7 16,-23-24-5-16,4 4-6 15,-22-8 2-15,-4 3 29 16,-15-4 9-16,-16-3 6 16,-1 17 10-16,-27-14 8 15,11 27 7-15,-20-4 7 16,5 22 0-16,-15 0-28 15,10 24-5-15,-2 10-2 16,9 11 0-16,3 8-2 0,11 4 1 16,12 0-2-16,11-3 0 15,15-5-2-15,11-10 0 16,8-11 0-16,5-10 0 15,9-11 0-15,-3-11 0 16,1-7 0-16,-8-10 0 16,-8-5 0-16,-4-5 0 15,-11-7 0-15,-7 1 0 16,-5 1 0-16,-4 5 0 15,-4 7 0-15,0 6 0 16,1 11 0-16,3 14 0 16,7 11-2-16,3 20 2 15,5 14 0-15,4 17 0 16,6 12-1-16,1 14-1 0,1 10 1 15,-6 5 0-15,0 3 0 16,-8-2 0-16,-5-7 0 16,-12-8 2-16,-6-8 0 15,-10-15 2-15,-8-15-3 16,-5-19 0-16,-4-15-5 15,-10-24-7-15,9-9-6 16,-16-37-6-16,15-7-3 16,-23-39-8-16,25-6-4 15,-4-17-5-15,13-12 4 16</inkml:trace>
  <inkml:trace contextRef="#ctx0" brushRef="#br6" timeOffset="689566.4409">11544 5528 57 0,'0'0'36'0,"18"-16"0"16,-17 1 0-16,-1 15-23 16,-2-30-6-16,-7 15-2 15,-9-2-1-15,-3 2-1 0,-11 2 0 16,-5 7 0-16,-6 4-1 15,0 8 1-15,-3 6-2 16,4 8 1-16,5 4-2 16,8 4 0-16,9 4-2 15,11 2-2-15,16 7-6 16,0-11-23-16,23 14-3 15,1-9 1-15,20 2-3 16</inkml:trace>
  <inkml:trace contextRef="#ctx0" brushRef="#br6" timeOffset="690215.478">11785 5808 72 0,'-3'-16'34'16,"-13"-4"2"-16,-4 5-1 15,-16-3-22-15,1 10-9 16,-15 0 2-16,5 10-4 15,-6 3 1-15,8 9-1 16,1 3 0-16,13 7 2 16,10 3-4-16,14 3 2 15,19-1 1-15,14 1-2 16,14-3 1-16,6-5-1 15,10-4 1-15,1-7-4 16,2-6 4-16,-8-5-2 16,-9-7-3-16,-10-4 3 15,-11-2-2-15,-9-2 3 0,-18-2-3 16,-5 2 4-16,-6 5-4 15,-4 3 4-15,-3 5-2 16,6 4 1-16,2 9 2 16,12 2-4-16,9 6 5 15,11 4-4-15,6 2 4 16,7 3-4-16,4 0 3 15,-2 0-1-15,-4-5-2 16,-8 1 1-16,-8-3 0 16,-11-3 0-16,-12-3-1 15,-11-4 0-15,-9-3 0 16,-7 2 0-16,-3-5 0 15,4 0 0-15,5 2 0 16,9-1 0-16,22-6 0 16,2 10-1-16,25-2 1 0,11-1 0 15,12 1 0-15,8-2 0 16,3 1 0-16,1-3 1 15,-11 1-2-15,-6-2 2 16,-15 1-1-16,-13 1 0 16,-17-5 0-16,-10 12-1 15,-11-1-1-15,-11-1 0 16,-2 8-3-16,-3 0-1 15,10 12-9-15,-6-6-22 16,17 12-2-16,3-4 2 16,14 6-2-16</inkml:trace>
  <inkml:trace contextRef="#ctx0" brushRef="#br6" timeOffset="690625.5015">12342 6554 95 0,'23'-24'35'0,"-17"-6"3"15,-3 12 1-15,-19-2-32 16,-6 11-2-16,-18 3 0 16,-7 10-1-16,-9 3-1 15,-2 8-1-15,5 3 1 16,7 9-2-16,12 1 0 15,20 1 2-15,22-2-2 16,23-4 2-16,19-5-2 16,21-5 1-16,12-8-1 0,10-12 0 15,5-11-1-15,2-5-1 16,-6-10 0-16,-10-2 0 15,-11-2 1-15,-14 3-2 16,-20 1 2-16,-16 8 0 16,-21 10 0-16,-19 7 0 15,-17 14 1-15,-18 10-1 16,-12 8-1-16,-4 14 0 15,2 5 0-15,5 6 0 16,9 9-4-16,5-5-4 16,29 12-27-16,-2-13-3 15,22 2-1-15,2-14 2 16</inkml:trace>
  <inkml:trace contextRef="#ctx0" brushRef="#br6" timeOffset="691287.5394">12596 6827 109 0,'-14'13'39'16,"12"9"1"-16,-3-5-2 15,16 6-34-15,-1-5-2 16,15 3 0-16,2-6-1 15,6-4 1-15,-1-7-2 16,3-5 1-16,-4-5 0 16,-5-8-1-16,-3-6 1 15,-7-3 0-15,-8-4-1 0,-8 0 0 16,-9 2 1-16,-11 1 0 15,-9 5 0-15,-3 8 0 16,-10 6 0-16,-1 8 1 16,0 9-1-16,5 9 0 15,9 8 0-15,11 5 0 16,12 5 0-16,12 2-1 15,11 0 0-15,10-3 2 16,6-4-2-16,8-5 0 16,-1-6 0-16,-1-10 0 15,-2-7 0-15,-6-3 0 16,-6-6 0-16,-5-1 0 15,-9-3 0-15,-11 7 0 16,-7-14 0-16,-12 10 0 16,-8 4 0-16,-5 4 0 0,3 3 0 15,0 2 0-15,4 3 0 16,8 3 0-16,16-2 0 15,17-2 0-15,16-2 0 16,13-3 0-16,10-7 0 16,6-2 0-16,0-4 0 15,-2-2 0-15,-6 1 0 16,-12 0 0-16,-10 3 0 15,-16 5 0-15,-15 0 0 16,-20 14 0-16,-11-1 0 16,-2 6 0-16,-5 7 0 15,2-1 0-15,6 8 0 16,3-9-18-16,33 13-15 15,-2-13-10-15,29 8 0 0,4-12-1 16</inkml:trace>
  <inkml:trace contextRef="#ctx0" brushRef="#br6" timeOffset="692135.5878">13524 7276 95 0,'-12'-5'39'16,"-14"-6"-1"-16,2 9 0 0,-14-4-33 15,4 5-1-15,-8 0-2 16,7 2 0-16,2 4 0 16,6 5-3-16,10 2 2 15,13 5-2-15,12 2 1 16,10 3-2-16,8-1 2 15,4 4-2-15,3-3 2 16,-2-3 1-16,-5-3-2 16,-8 0 2-16,-10-4-1 15,-12-1 0-15,-17-2 1 16,-11 1 0-16,-10-2 0 15,-7-1-1-15,-3-3 1 16,5 1-1-16,9-2 0 16,9 1-1-16,29-4-2 0,0 0-3 15,34 12-16-15,8-14-16 16,25 9 0-16,1-10-1 15,17 4 1-15</inkml:trace>
  <inkml:trace contextRef="#ctx0" brushRef="#br6" timeOffset="692323.5986">13791 7497 90 0,'-33'-3'38'0,"1"11"1"16,-14-3 1-16,6 7-30 16,-4 4-7-16,5 3 0 15,3 4-1-15,4 3-1 16,8 1-1-16,5 0-2 15,10 3-2-15,2-11-6 0,23 7-26 16,-6-15-4-16,18 3 1 16,-1-17-1-16</inkml:trace>
  <inkml:trace contextRef="#ctx0" brushRef="#br6" timeOffset="692857.6292">13967 7259 100 0,'-13'-10'39'15,"13"10"1"-15,-27 3-3 16,20 10-34-16,4-2-3 16,5 3-2-16,13 6-1 15,4-3-3-15,11 8-2 0,-4-1-3 16,12 7 1-16,-11-11-2 15,3 13 3-15,-12-8 5 16,-4 4 2-16,-13-1 4 16,-8-5 3-16,-6 7 3 15,-16-11 3-15,5 9-1 16,-19-7 0-16,7 7-2 15,-8-6-2-15,2 6-1 16,3-5-1-16,8 1-1 16,5-3-1-16,14 0 0 15,10-7 0-15,15-4-1 16,15-3 0-16,12-5 0 15,9-5 0-15,8-6-1 0,3-5 1 16,1-2-1-16,1-3 1 16,-7 0-1-16,-8 2 0 15,-11 5 1-15,-6 3-1 16,-12 6 0-16,-18 3 1 15,12 18-1-15,-21 2 0 16,-9 6 0-16,3 4-1 16,-7 5 0-16,5 2-2 15,1 0 0-15,8 8-3 16,1-7-5-16,25 12-18 15,-6-16-11-15,22 7 2 16,0-14-3-16,14 1 4 16</inkml:trace>
  <inkml:trace contextRef="#ctx0" brushRef="#br6" timeOffset="693338.6567">14773 8085 87 0,'7'-44'38'0,"0"9"0"16,-21-7 2-16,1 8-31 15,-19 4-2-15,-4 13-2 16,-14 4-1-16,1 11 0 15,-2 8-1-15,4 8-1 16,9 9 0-16,10 7 0 16,16 8 0-16,12 3-1 15,18 0 0-15,12-1-1 16,9-2 1-16,10-6-1 15,1-5 0-15,5-10-1 16,-3-12 1-16,-3-8 0 16,0-7 0-16,-5-8 0 0,-4-6-1 15,-4-1 1-15,-7-3 0 16,-9 8 0-16,-9 2-1 15,-6 6 3-15,-5 12-3 16,-22 15 1-16,-11 13 1 16,-9 16-2-16,-16 14 1 15,-8 13 0-15,-11 8 0 16,-3 6-1-16,-5-5 0 15,0-1 2-15,2-9 1 16,4-15-1-16,8-12-1 16,5-17 2-16,9-16-2 15,9-13 0-15,6-13 0 16,13-15-3-16,11-9-2 15,12-18-3-15,23 2-11 0,-2-22-15 16,25 9-8-16,1-7 1 16,11 9-3-16</inkml:trace>
  <inkml:trace contextRef="#ctx0" brushRef="#br6" timeOffset="711428.6914">8135 9865 61 0,'15'-9'34'16,"-4"3"0"-16,-6-9-2 15,8 8-21-15,-7-10-2 16,4 8-2-16,-8-7 0 16,-2 16-2-16,-6-14-1 15,-5 16-1-15,-12 4-1 16,-1 11 1-16,-11 3-1 15,-2 9-1-15,-4 4 0 16,2 3 0-16,2 1 0 16,7-3 0-16,9-1-1 15,9-8 1-15,11-1-1 16,12-5 0-16,8-6 0 0,10 0 1 15,5-1-1-15,2 0 0 16,-1 2 1-16,-4 1-1 16,-7 6 0-16,-6 3 0 15,-11 6 0-15,-12 1 0 16,-7 5-1-16,-6-1 0 15,-3-1-1-15,-1-5 0 16,7-1-4-16,1-18-2 16,21 5-17-16,-7-15-14 15,34-24 3-15,-5-8-4 16,15-3 5-16</inkml:trace>
  <inkml:trace contextRef="#ctx0" brushRef="#br6" timeOffset="711819.7138">8498 9985 83 0,'2'-16'36'16,"-2"16"0"-16,-10 0 1 15,4 11-29-15,-9 4-4 16,7 11 1-16,-4-2-2 16,6 8 0-16,2 1 0 15,5 0-1-15,1-3-1 16,7-1 1-16,9-7-1 15,1-7 0-15,6-8 0 16,6-7 0-16,3-11-1 16,-1-4 0-16,3-9 1 15,0-6-1-15,0-9 1 16,-5-1-1-16,-1-4 0 15,-5 2 0-15,-3 3 1 0,-6 3-1 16,-2 7 0-16,-8 12 0 16,-6 17 0-16,0 0 0 15,-5 19 0-15,-4 12 0 16,-3 11 0-16,-4 10 0 15,0 5-1-15,1-2 0 16,7 3-4-16,3-12-1 16,15-1-8-16,0-23-26 15,21-12 3-15,-1-19-1 16,15-11-1-16</inkml:trace>
  <inkml:trace contextRef="#ctx0" brushRef="#br6" timeOffset="712269.7394">9216 9478 78 0,'-17'-12'38'16,"0"25"-1"-16,-7 11 1 16,7 21-21-16,-7 12-12 15,8 13 0-15,-2 8-2 16,6 8 1-16,2 0-2 15,4 3 1-15,2-8-3 16,6-8 2-16,0-13-3 16,3-12 1-16,-1-14 0 15,1-13 0-15,-5-21 0 16,15 1-1-16,-4-19 1 15,1-8 1-15,2-7 0 16,7-7-1-16,4-4 2 0,2-1-3 16,4 3 1-16,3 10 2 15,-2 12-2-15,-2 11 0 16,0 13 0-16,-6 11 0 15,-8 16 1-15,-6 7-1 16,-7 8 0-16,-6 1 1 16,-7 3-2-16,-9-4 1 15,-7-5-1-15,-8-5 2 16,-3-8-2-16,-2-12 0 15,-2-7-3-15,1-16-3 16,16 2-12-16,-2-25-21 16,20-4 2-16,6-14-2 15,21-4 0-15</inkml:trace>
  <inkml:trace contextRef="#ctx0" brushRef="#br6" timeOffset="712885.7741">10120 9454 74 0,'0'0'37'0,"-6"-17"-1"15,6 17 1-15,-27 7-31 16,13 13-1-16,-10 6 1 15,3 21-1-15,-10 11 0 16,-1 20-1-16,-9 13-1 16,0 12 0-16,-6 8-2 15,-2 5 1-15,2-8-3 16,1-3 1-16,4-11-3 15,11-19-1-15,16-10-7 16,6-28-26-16,24-16-1 16,8-24 0-16,19-12-2 0</inkml:trace>
  <inkml:trace contextRef="#ctx0" brushRef="#br6" timeOffset="713158.7897">10161 10107 102 0,'0'0'38'0,"7"15"1"15,-7-15-4-15,-10 27-31 16,-1 1-1-16,0 6 0 15,-8 8-1-15,-1 3-1 16,0-2-1-16,-2-1 0 0,7-6-4 16,2-13-2-16,16-4-21 15,-3-19-12-15,28-15 3 16,-2-18-7-16,14-5 6 15</inkml:trace>
  <inkml:trace contextRef="#ctx0" brushRef="#br6" timeOffset="713659.819">10287 9707 105 0,'-19'11'39'16,"10"10"0"-16,-2-6-2 15,6 5-35-15,16-1-1 16,12 0 0-16,5 0-1 0,5-1 1 15,6-1 0-15,-2 4 0 16,0 0 0-16,-5 3 0 16,-7 3 1-16,-6 5-1 15,-8 2 1-15,-11 5 0 16,-5 0-1-16,-8 3 0 15,-4 1 0-15,-4 0 0 16,0-5-1-16,0-2 1 16,5-8-2-16,2-5 2 15,3-4-1-15,11-19 1 16,0 0 0-16,11-4-2 15,8-19 2-15,11-7 0 16,2-8 0-16,8-3-1 16,1-5 2-16,5 2-2 0,-4 3 0 15,-4 7 2-15,-11 11-2 16,-5 8 0-16,-5 14 0 15,-17 1 0-15,5 30 0 16,-9 0 0-16,-6 7-2 16,-1 4 1-16,2 9-4 15,-3-4 2-15,11 5-4 16,0-10-1-16,15 3-4 15,-4-21-8-15,22 3-19 16,-4-16 1-16,12-5-1 16,-3-14 3-16</inkml:trace>
  <inkml:trace contextRef="#ctx0" brushRef="#br6" timeOffset="716844.0011">10781 10427 67 0,'-10'-1'36'0,"10"1"-1"15,0 0 2-15,0 0-26 16,-11-13-6-16,11 13-1 15,11-27 1-15,2 10-3 16,1-9 2-16,8-2-1 16,0-4 1-16,5 3-2 15,0 0 1-15,-3 4-1 16,-1 3 0-16,-3 7 0 15,-2 1-1-15,-3 5-1 16,-1 1 1-16,3 1-1 0,-1-1 1 16,1-2-1-16,2 1 0 15,-1 2 1-15,1 4-1 16,-4 5 1-16,-2 10 0 15,-8 8-1-15,-4 16 0 16,-6 7 1-16,-7 7-1 16,2 6 1-16,-4-1-2 15,2-6-1-15,10-6-4 16,2-21-20-16,18-4-14 15,6-22 2-15,16-5-4 16,1-19 0-16</inkml:trace>
  <inkml:trace contextRef="#ctx0" brushRef="#br6" timeOffset="717100.0158">11548 10009 98 0,'0'0'39'15,"0"0"0"-15,0 0-1 16,0 0-35-16,-8 28 0 16,3 1-1-16,-1 10-1 15,-8 9 0-15,-1 6 0 16,-2 4-2-16,-3-2 1 15,6-3-4-15,-1-15-2 16,23-5-32-16,-6-22 0 16,17-13-1-16,6-18-3 15</inkml:trace>
  <inkml:trace contextRef="#ctx0" brushRef="#br6" timeOffset="717584.0435">11671 9810 97 0,'-17'1'37'15,"10"11"0"-15,7-12-1 16,-5 17-34-16,19-7-1 16,11 3 0-16,5 2 0 15,4 1 0-15,2 6 0 16,-2 3 0-16,-2 5-1 15,-8 5 1-15,-9 4-1 16,-8 8 2-16,-12 3-1 0,-3 0 1 16,-10-2-1-16,-2-2 1 15,-2-6-2-15,0-5 2 16,4-11-1-16,8-6 0 15,10-18 0-15,0 0-1 16,22-22 2-16,1-7-1 16,9-10 1-16,8-9-2 15,3-7 2-15,3-2-2 16,-2 3 1-16,-2 6-1 15,-6 9 1-15,-6 9-1 16,-5 14 0-16,-10 14 1 16,-6 15-1-16,-6 12 0 15,-3 11-1-15,-1 6 1 16,1 7-2-16,2 0 0 0,8 3-3 15,0-10 0-15,14 3-4 16,-3-19-7-16,21-1-24 16,-8-14 2-16,10-4-2 15,-5-15 1-15</inkml:trace>
  <inkml:trace contextRef="#ctx0" brushRef="#br6" timeOffset="717984.0663">12561 10195 71 0,'-3'-48'39'16,"-2"5"-1"-16,-11-1 1 15,2 16-21-15,-11 0-10 16,2 17-2-16,-9 10-1 15,3 17 0-15,-2 11-2 16,2 14 0-16,2 3-1 16,10 4 0-16,7-1-1 15,11-4 0-15,12-8-1 0,9-11 1 16,11-10-1-16,8-13 0 15,3-9 0-15,3-8 0 16,-4-11 1-16,0-1-1 16,-9-3 1-16,-4-2-1 15,-10 6 0-15,-3 3 1 16,-9 12-1-16,-8 12 0 15,0 12 0-15,-9 16-1 16,-4 15 0-16,-7 14 1 16,-4 16-2-16,-5 6 3 15,-4 5-2-15,-5-1 2 16,0-6-2-16,-4-9 2 15,-1-10-1-15,1-18 0 16,3-13-2-16,0-21-2 0,8-6-7 16,-10-28-16-16,18-2-13 15,-6-19-1-15,10-6-2 16,-4-17 2-16</inkml:trace>
  <inkml:trace contextRef="#ctx0" brushRef="#br6" timeOffset="719216.1368">8089 8523 60 0,'0'-10'34'0,"0"10"-1"15,0 0 1-15,0 0-28 0,0 0 1 16,7 27 0-16,-11-1-2 15,5 13 0-15,-5 3 0 16,3 17-2-16,-5 1 1 16,1 9-1-16,-3-1 0 15,2 0-2-15,-2-4 2 16,1-2-3-16,1-10 1 15,2-10-1-15,0-14 1 16,4-13 0-16,0-15 0 16,10-13 0-16,-2-15 0 15,3-10 0-15,4-14 0 16,-2-6 1-16,2-9-3 15,0-5 2-15,0-4-1 0,-3 0 0 16,1 3 0-16,-3 6 1 16,3 7-1-16,2 6 1 15,2 8 0-15,6 8 0 16,9 4 0-16,5 9 0 15,7 2 0-15,7 2-1 16,1 4 0-16,0 2-1 16,-2 8 0-16,-7 5-2 15,-11 11 0-15,-12 8-1 16,-9 12-1-16,-16 7 0 15,-4 11 0-15,-10 1 1 16,1 3 0-16,0-5 1 16,2-7 1-16,4-5 2 15,4-13 2-15,6-10 0 0,2-11 1 16,12-10-1-16,0-8 1 15,2-1-1-15,0-2-3 16,-7-10-22-16,7 13-13 16,-10-4 0-16,1 8-2 15,-9-4 0-15</inkml:trace>
  <inkml:trace contextRef="#ctx0" brushRef="#br6" timeOffset="719863.1738">8728 8493 66 0,'0'0'36'0,"12"-8"-1"16,-12 8 0-16,0 0-26 16,2 14-3-16,-5 3-2 15,-8 0-1-15,-3 9-1 16,-5 0 1-16,-6 4-1 15,-6-3 0-15,-1-1 1 0,-8-5 0 16,2-4 0-16,-6-6 1 16,1-4-1-16,0-7-1 15,5-2 0-15,2-3 0 16,6-2 0-16,6 0-1 15,4 2 0-15,6 2-1 16,14 3 1-16,-13-6-1 16,13 6 0-16,0 0 0 15,22 13 0-15,-5-5 0 16,3 4 0-16,6 1 0 15,5 1 0-15,4 2 1 16,4 1-1-16,1 2 1 16,-2 5-1-16,0-1 2 15,-3 2-2-15,-3 2 1 0,-5 0 0 16,-7 2 0-16,-6 0 0 15,-5 1-1-15,-3-3 0 16,-4-2-1-16,-2-5-1 16,1-1-4-16,-1-19-17 15,0 0-16-15,20-15 0 16,8-4-2-16,1-18 0 15</inkml:trace>
  <inkml:trace contextRef="#ctx0" brushRef="#br6" timeOffset="720305.1989">9028 8728 89 0,'-21'15'38'15,"11"8"0"-15,-3-9 0 16,12 7-34-16,9-8 0 16,11-2-1-16,6-4 0 15,13-5-1-15,4-8 0 16,5 0-1-16,0-7 0 15,0-7 0-15,-7 2 0 16,-8-3 0-16,-7-2 0 16,-11 1 0-16,-14 0 0 15,-9 3-1-15,-10 1 1 16,-7 4-1-16,-5 8 1 15,-5 7-1-15,-4 11 0 0,-1 9 1 16,2 8-1-16,5 11 0 16,11 4 2-16,8 0-1 15,9 1 0-15,13-4-1 16,14-7 0-16,15-11-3 15,12-6-1-15,7-17-6 16,17 4-24-16,-13-22-4 16,9 3-1-16,-10-12-1 15</inkml:trace>
  <inkml:trace contextRef="#ctx0" brushRef="#br6" timeOffset="720613.2167">9595 8733 87 0,'-21'7'37'15,"6"11"1"-15,-6-1 2 16,11 15-31-16,-5-5-2 15,6 9-2-15,4-1-1 16,0 4 0-16,3-2 0 16,-1 2-2-16,3-6-1 15,3-5 0-15,-1-8 0 16,5-8 0-16,-7-12 0 15,25-10-1-15,-1-12 1 16,3-14-1-16,7-10-1 16,4-7 1-16,0-3-1 15,-1-1 0-15,-1 3 0 16,-8 9-1-16,-3 9-1 15,-9 6 0-15,-2 15-3 0,-13-2-11 16,16 22-21-16,-17-5-2 16,11 15 2-16,-11-15-3 15</inkml:trace>
  <inkml:trace contextRef="#ctx0" brushRef="#br6" timeOffset="721612.2738">10065 8872 75 0,'-5'12'40'16,"5"-12"-1"-16,0 0-1 16,6-16-13-16,14 5-22 15,4-5-2-15,6 1 0 0,4-4-1 16,3-1 1-16,1 2-2 15,-8 0 2-15,-3-1-1 16,-8 2 1-16,-4 0-1 16,-11 2 1-16,-7 3 0 15,-10 1-1-15,-6 7 1 16,-3 2 0-16,-6 8-1 15,-5 7 1-15,-1 5 0 16,-1 9 0-16,3 4 1 16,4 5-1-16,5-2 1 15,12 2 0-15,11-7 0 16,12-5-1-16,14-9 1 15,13-9-2-15,13-13-1 16,8-9 1-16,7-6-1 0,-1-7 0 16,-4-3 0-16,-3-2 1 15,-8 4-2-15,-10 6 2 16,-12 4 0-16,-12 11 0 15,-17 9-1-15,4 13 1 16,-15 7 2-16,-5 12-2 16,-2 4 1-16,-3 4-1 15,4 1 2-15,5 0-2 16,1-7 1-16,10-5-1 15,7-10 0-15,-6-19 1 16,24 0-1-16,-1-16 0 16,2-12-1-16,1-7 1 15,0-9-1-15,-2-3 1 16,-1-1-1-16,-5-1 1 0,-4 7-1 15,-5 4 1-15,-3 9 0 16,-2 8 0-16,1 6 0 16,-5 15 0-16,15-3 0 15,-2 9 0-15,2 6 0 16,6 1 0-16,4-2 0 15,3 0 0-15,1-2 0 16,2-3 0-16,-2-3 0 16,-1-3 0-16,-6-2 0 15,0-1 0-15,-12 0 1 16,-10 3-1-16,0 0 0 15,0 0 0-15,0 0 0 16,-23 3 0-16,4 6 0 0,-1 2 1 16,1 3-2-16,1 2 1 15,3 0 0-15,6 3 1 16,9-3-2-16,4-4 1 15,11-2 0-15,11-5 1 16,4-2-1-16,7-2 0 16,2-1-1-16,2 1 1 15,-6 3 0-15,-4 5 1 16,-10 6 0-16,-12 4-1 15,-9 7 2-15,-9 1-2 16,-11 5 2-16,-3-1-2 16,-4-1 2-16,2-6-4 15,0-1-1-15,8-13-4 16,12 6-7-16,-4-26-8 15,28 11-11-15,-7-23-7 0,21 4-2 16,-4-14 1-16,18-1 2 16</inkml:trace>
  <inkml:trace contextRef="#ctx0" brushRef="#br6" timeOffset="721965.2938">11501 8758 95 0,'-6'29'40'0,"-1"-14"2"15,15 6-2-15,0-6-33 16,10-1-3-16,10-6 0 15,9-4-2-15,6-7 0 16,2-6-1-16,2-9-1 16,-6-1 0-16,-2-6-1 15,-11 1 1-15,-8-3-1 0,-11-1 1 16,-13 3 1-16,-9 5-1 15,-12 7 1-15,-8 9 0 16,-10 11 0-16,-4 16 1 16,-4 10 1-16,4 11-1 15,6 5 1-15,11 7-1 16,16-3 0-16,15-5 0 15,20-6-2-15,18-18-3 16,27-8-1-16,19-19-9 16,35-1-7-16,-2-28-8 15,35 2-15-15,8-15-2 16,22-2 0-16,4-12 2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8T22:58:21.615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2715 1023 35 0,'0'0'34'16,"56"-66"1"-16,-56 66 0 15,0 0-18-15,40-70-2 16,-40 70-8-16,0 0 1 15,-8-60 0-15,8 60-1 16,0 0 0-16,-82-30-1 16,82 30 0-16,-93 7-2 15,44 8-2-15,-15 5 1 16,0 13 0-16,21-1-2 15,-99 71 1-15,-7 13-2 16,16 17 1-16,9-11-2 16,35 6 1-16,30-8 0 15,39-13-2-15,55-38 1 0,23-16-2 16,31-11-1-16,15-17-5 15,34-9-20-15,2-18-10 16,19-8-1-16,-10-14 0 16</inkml:trace>
  <inkml:trace contextRef="#ctx0" brushRef="#br0" timeOffset="391.0224">3461 1429 104 0,'0'0'40'0,"-39"-63"1"15,-12 54-1-15,-7 17-37 16,-13 15 0-16,0 18-1 0,5 7 0 16,5 16 0-16,10 2-1 15,27 5-1-15,13-5 1 16,17-8-1-16,21-12 0 15,16-9 0-15,24-15 0 16,17-16-1-16,10-19 0 16,6-14 2-16,-3-9-2 15,-5-8 2-15,-16-3-2 16,-17-6 1-16,-24 1-1 15,-26 2 1-15,-23 4 0 16,-24 5-1-16,38 41 1 16,-57-43 0-16,57 43 1 15,-77-39-2-15,77 39 1 16,-70-29-1-16,8 5-2 15,23 9-2-15,27 6-26 0,12 9-7 16,39-5-3-16,19 13 1 16</inkml:trace>
  <inkml:trace contextRef="#ctx0" brushRef="#br0" timeOffset="766.0438">4250 1363 111 0,'0'0'41'16,"0"0"3"-16,-31 1-3 15,-23 12-37-15,-2 17 0 16,-19 7-2-16,9 7 0 16,-4 3-1-16,13 14 0 15,28-5-1-15,16-1-1 0,19-9 2 16,20-12-2-16,22-16 1 15,21-10 1-15,13-17-1 16,12-16 1-16,2-14 0 16,-4-15 1-16,-7-5-2 15,-17-7 0-15,-68 66 0 16,48-61 0-16,-48 61 0 15,11-59 0-15,-11 59 0 16,0 0-2-16,-46-76 1 16,8 60 0-16,-8 8-1 15,11 10-2-15,3 2-1 16,32-4-6-16,0 0-25 15,0 0-5-15,53-28 1 16,-53 28-3-16</inkml:trace>
  <inkml:trace contextRef="#ctx0" brushRef="#br0" timeOffset="962.055">5027 831 115 0,'45'-36'41'0,"-45"36"3"16,57-25-2-16,-57 25-37 15,7 44-2-15,-17 39 0 16,-34 37-1-16,-3 40-2 15,-11 5-2-15,11-2 0 16,17-18-3-16,30-28-4 16,46-57-31-16,6-25-2 15,22-15 1-15,0-24-2 0</inkml:trace>
  <inkml:trace contextRef="#ctx0" brushRef="#br0" timeOffset="1150.0658">5690 1386 128 0,'-19'-16'43'15,"-11"23"-1"-15,-16 19 0 16,-3 25-42-16,-5 17 0 16,0 9 0-16,12-2 0 15,20-9-6-15,18-9-5 16,5-18-28-16,28-7-4 15,4-18 2-15,18-11-2 16</inkml:trace>
  <inkml:trace contextRef="#ctx0" brushRef="#br0" timeOffset="1630.0927">5905 1290 97 0,'9'-77'42'15,"-9"77"1"-15,5-70-1 16,-5 70-21-16,0 0-16 15,2-58 0-15,-2 58-5 16,0 0 0-16,0 0 0 16,9 55 0-16,1 24 0 15,4-1 0-15,-6-9 0 16,-7 9 0-16,6 2 0 15,-22-8 0-15,-2-7 0 0,0-14 0 16,2-9 0-16,4-13 0 16,8-15 0-16,14-16 0 15,6-17 0-15,11-16 0 16,9-13 0-16,7-14 0 15,-44 62 0-15,55-75 0 16,-55 75 0-16,67-73 0 16,-67 73 0-16,59-70 0 15,-59 70 0-15,58-48 0 16,-5 21 0-16,-16 19 0 15,-10 20 0-15,-6 22 0 16,-10 14 0-16,-11 12 0 0,6 7 0 16,3-6 0-16,14-10-5 15,21-8-6-15,-2-26-19 16,28-1-9-16,-5-16-2 15,14-6 0-15,-4-16 0 16</inkml:trace>
  <inkml:trace contextRef="#ctx0" brushRef="#br0" timeOffset="2051.1173">7156 1390 126 0,'0'0'42'16,"0"-62"1"-16,0 62-2 16,0 0-38-16,-39-61-3 15,-16 67 0-15,-4 22 0 16,-4 14 0-16,4 18 0 15,2 12 0-15,21 7 0 0,17-8 0 16,29-16 0-16,13-19 0 16,8-17 0-16,8-12 0 15,8-15 0-15,3-14 0 16,4-16 0-16,-4-11 0 15,4-11 0-15,-54 60 0 16,54-60 0-16,-54 60 0 16,45-57 0-16,-13 14 0 15,-2 15 0-15,-5 20 0 16,-9 24 0-16,-10 21 0 15,-5 26 0-15,-6 18 0 16,2 15 0-16,-3 5 0 16,-2 3 0-16,-1-5 0 15,-3-1 0-15,-3-6 0 0,-8-2 0 16,-9-12 0-16,-8-8-2 15,-4-10-3-15,-11-20-7 16,14 6-18-16,-17-29-11 16,15-5 0-16,-2-29-3 15,15-12 1-15</inkml:trace>
  <inkml:trace contextRef="#ctx0" brushRef="#br0" timeOffset="3917.2241">12102 1635 132 0,'-10'-10'45'15,"-7"-5"-7"-15,4-5-19 16,18 1-60-16,-8 2-4 16,16 5 0-16,-1 4-2 0</inkml:trace>
  <inkml:trace contextRef="#ctx0" brushRef="#br1" timeOffset="8340.4767">2504 2226 57 0,'-14'3'34'16,"0"-1"-1"-16,14-2-1 15,-18 4-21-15,18-4-5 16,0 0-2-16,0 0-2 15,16 10 0-15,3-6 1 16,5-2-1-16,4 3 0 16,4-1 0-16,6 2 0 15,4 2 0-15,2 0-1 16,6-1 0-16,4 3-1 15,5-3 1-15,9 1-1 16,5-3 0-16,11-3 1 16,10-4-1-16,7-1 1 0,8-6-1 15,9 1 1-15,3-3 0 16,8 0 0-16,1 0 0 15,-1 1 0-15,-1 1 0 16,4 4-1-16,2-1 1 16,1 1 0-16,-2 1-1 15,1-1 1-15,1-4 0 16,6 4 1-16,3-6-1 15,0-1 1-15,-1 1-1 16,1-1 1-16,3 1-1 16,-1 1 0-16,0 3 0 15,-5-1-1-15,-4 5 1 16,0 1-1-16,0-1 0 15,0 2 0-15,-3-1-1 0,-3 1 1 16,2-4 0-16,-1 2-1 16,2-3 1-16,-2 0 0 15,-1-2-1-15,-5 2 1 16,-4 1 0-16,-5 1 0 15,-2 1 0-15,-3 3-1 16,-7 1 1-16,-4 2 0 16,-5 2 0-16,-2-2 0 15,-4 3-1-15,3 0 1 16,-2-2 0-16,1 1 0 15,3-3 0-15,1-2 0 16,4-1 0-16,-1-1 1 16,4-2 0-16,0 1-1 15,-1-4 1-15,-3 1 0 0,-5 2-1 16,-6 0 1-16,-8 1-1 15,-5-1 0-15,-10 3 0 16,-9 0 0-16,-7 1 0 16,-7 0 0-16,-4-1 1 15,-2 1-1-15,-5 0 0 16,-2-1 0-16,0 0 0 15,-3-1 1-15,-2 0-1 16,-1-1 0-16,-3 0 0 16,0 0 0-16,-5 1 0 15,-3-1 0-15,-12 3 0 16,17-2-3-16,-17 2-6 15,0 0-26-15,0 0-4 0,0 0 0 16,-15-19-2-16</inkml:trace>
  <inkml:trace contextRef="#ctx0" brushRef="#br0" timeOffset="17287.9888">8778 1258 82 0,'9'-47'35'0,"-9"47"1"15,10-62-1-15,-10 62-31 16,8-62 0-16,-8 62 0 15,8-56 0-15,-8 56 0 16,0 0-1-16,6-53 1 16,-6 53-1-16,0 0 0 15,0 0 0-15,-5 32-1 16,-2 32 0-16,-8 20-1 15,-1 21 1-15,-20-3-2 16,6 21 0-16,-6-2 0 16,2-10 0-16,11-34 0 15,7-14-1-15,5-16 1 0,8-17 0 16,3-30 1-16,17-8 0 15,4-29-1-15,2-18 2 16,5-15-1-16,-28 70 1 16,29-94-1-16,-12 39 1 15,0-4-2-15,-2-2 0 16,-1-4 1-16,1 7-1 15,0-2 0-15,-4 7 0 16,0-1 0-16,-11 54-1 16,17-103 1-16,-17 103-1 15,13-71 1-15,-13 71 1 16,0 0 0-16,0 0 0 0,51-48 1 15,-51 48-1 1,0 0 1-16,72 38 0 0,-72-38-1 16,70 38 0-16,-70-38-1 15,84 24 0-15,-84-24 0 16,92 9 0-16,-43-11 0 15,2-6 1-15,-3-6-1 16,-1-2-1-16,-47 16 1 16,85-39 1-16,-85 39 0 15,68-39 1-15,-68 39-4 16,47-25 4-16,-47 25-2 15,0 0 0-15,44 29 0 16,-39 37 0-16,-20 21 0 16,1 20 0-16,-15-9-2 15,8 7-1-15,3-3-1 0,7-14-2 16,17-38-1-16,6-22 0 15,16-11-6-15,-5-22-12 16,22 3-14-16,-7-19 2 16,17-3 0-16,-10-16 3 15,15 0 27-15,-13-1 6 16,-5-2 7-16,1 12 15 15,-16-10 14-15,0 9 2 16,-27 32 1-16,0 0-1 16,0 0-24-16,26-54-5 15,-38 38-1-15,12 16-3 16,-20 2-1-16,4 18 0 15,-7 14-1-15,1 11-1 16,-3 9-1-16,7 12 0 0,1-2 0 16,9-1-1-16,6-8 1 15,17-8-1-15,10-17 2 16,15-9-2-16,9-19 1 15,8-17 2-15,3-12-2 16,-1-10 1-16,-3-10 0 16,-13-6 0-16,-14 0 0 15,-18-3 0-15,-13 9-1 16,-15 8-1-16,-13 7 1 15,-10 7-1-15,-1 10 0 16,-1 4-2-16,12 6-1 16,8 1-1-16,22 4-3 15,0 0-9-15,0 0-22 16,0 0-1-16,61-51 1 0,-61 51-1 15</inkml:trace>
  <inkml:trace contextRef="#ctx0" brushRef="#br0" timeOffset="17513.0017">10793 917 80 0,'0'0'42'16,"76"-56"-2"-16,-76 56 2 16,50-25-16-16,-50 25-21 15,0 0-1-15,24 58-1 16,-44 24-2-16,-6 27 1 15,-12 14-2-15,-1 0 1 16,1-4-3-16,14-5-1 16,11-24-1-16,20-28-3 15,30-21-31-15,-6-33-2 0,28-11 1 16,-1-25-2-16</inkml:trace>
  <inkml:trace contextRef="#ctx0" brushRef="#br0" timeOffset="17744.0148">11430 1019 114 0,'17'-57'42'16,"-17"57"2"-16,27-93-2 16,-27 93-37-16,0 0-3 15,19-59 1-15,-19 59-2 16,-11 34-1-16,-8 42 0 15,-4 53 0-15,-1 18-3 16,-3-1 0-16,7-6-5 0,1-26-16 16,15-10-16-16,-4-49-1 15,10-12 0-15,-6-22-1 16</inkml:trace>
  <inkml:trace contextRef="#ctx0" brushRef="#br0" timeOffset="17941.0262">11325 1334 119 0,'0'0'43'0,"-13"-60"0"16,13 60-1-16,0 0-40 15,4-62 0-15,-4 62-2 16,0 0-2-16,57-42-2 0,-57 42-4 15,60-2-28-15,-60 2-5 16,86 8-1-16,-35-5 0 16</inkml:trace>
  <inkml:trace contextRef="#ctx0" brushRef="#br0" timeOffset="18328.0483">11939 1323 109 0,'-29'38'41'15,"17"0"0"-15,12-12-1 16,33-19-36-16,7-9 0 0,13-10-2 16,-53 12 0-16,64-20 0 15,-64 20 0-15,61-35-1 16,-61 35 0-16,61-40 0 15,-61 40 0-15,41-48-1 16,-41 48 0-16,0 0 1 16,21-57-1-16,-21 57 1 15,0 0-1-15,-40-15 2 16,-8 26-2-16,-4 17 0 15,-14 12 0-15,8 17 0 16,9 7 0-16,25 7 0 16,19-11 0-16,35-27 0 15,21-17-3-15,18-16 0 16,17-9-5-16,0-29-9 0,-30 16-21 15,-3-3-4-15,0-6 2 16,1-1-1-16</inkml:trace>
  <inkml:trace contextRef="#ctx0" brushRef="#br0" timeOffset="18648.0666">12713 1250 110 0,'44'-22'40'0,"-44"22"1"16,0 17 1-16,-33 19-36 16,-7 24-1-16,-11 8-2 15,7 2-1-15,14-5-1 16,16-18 0-16,13-13 0 15,10-19 0-15,12-18 1 16,8-15-2-16,7-18 0 16,7-9 0-16,-43 45 0 15,54-57 0-15,-54 57 0 0,58-68 0 16,-58 68 0-16,62-64 0 15,-62 64 0-15,51-49 0 16,-25 21 0-16,9 19 0 16,-8 20 0-16,-6 17 0 15,-8 16 0-15,-2 12 0 16,-2 6-9-16,-3-14-13 15,21-8-10-15,-9-17-13 16,26-7 2-16,1-12-1 16,21-9 1-16</inkml:trace>
  <inkml:trace contextRef="#ctx0" brushRef="#br0" timeOffset="19586.1203">14276 1038 106 0,'1'-61'39'0,"-1"61"1"16,0 0-5-16,4-73-33 15,-4 73 1-15,0 0-1 16,0 0 1-16,0 0 0 15,0 0 0-15,-13 62-1 16,5 34 0-16,-4 16-1 16,-1 10 2-16,-2-4-3 15,11-4-1-15,4-10 1 16,16-21-1-16,5-38 1 15,9-25 1-15,8-24-1 16,8-25 1-16,7-19 1 16,-1-16 0-16,-52 64 0 15,56-77 0-15,-56 77 1 16,53-90-3-16,-53 90 0 15,53-89 0-15,-53 89 0 0,40-81 0 16,-40 81 0-16,36-57 0 16,-36 57 0-16,13-23 0 15,8 27 0-15,-4 24 0 16,-3 19 0-16,6 24 0 15,-4 11 0-15,12 6-2 16,1-7 2-16,8-27 0 16,6-24 2-16,8-18-2 15,4-19 0-15,3-17 0 16,0-20 0-16,-1-15 0 15,-57 59 0-15,51-72 0 16,-51 72 0-16,33-86 0 16,-33 86 0-16,27-88 0 15,-27 88 0-15,12-84-7 0,-12 84 1 16,8-68-6-16,-8 68-9 15,7-73-9-15,-7 73-11 16,0 0 2-16,0 0-1 16,51-50 3-16</inkml:trace>
  <inkml:trace contextRef="#ctx0" brushRef="#br0" timeOffset="20014.1447">15815 1198 103 0,'0'0'36'15,"58"27"4"-15,-58-27-2 16,0 0-31-16,0 0-1 15,33 39 0-15,-70-22-2 16,-26 0 1-16,-24 13-2 0,3 6 0 16,-1 11-1-16,19 9 0 15,13 1-2-15,34 1 0 16,13-7 0-16,16-8 0 15,13-16 0-15,15-8 0 16,10-17 0-16,7-7 0 16,3-13 0-16,2-11 0 15,-3-14 0-15,0-6 0 16,-7-7 0-16,-50 56 0 15,41-60 0-15,-41 60 0 16,39-54 0-16,-39 54 0 16,22-41 0-16,-8 18 0 15,-14 23 0-15,0 0 0 16,-27 33 0-16,18 11 0 15,-10 6 0-15,11 12 0 0,23-9-5 16,11-12-4-16,29-7-7 16,0-24-7-16,34-2-6 15,-9-18-10-15,22-9 0 16,-7-12-1-16,7-9 3 15</inkml:trace>
  <inkml:trace contextRef="#ctx0" brushRef="#br0" timeOffset="20352.1641">16815 1260 111 0,'-29'-8'40'0,"-28"19"1"16,-4 22-3-16,-20 13-36 0,-4 21 1 16,11 6-3-1,15 1 1-15,15-14-2 0,12-13-2 16,15-17-1-16,17-30-4 15,11 8-11-15,2-32-4 16,21-9 9-16,-8-9 7 16,6-9 4-16,-3-1 3 15,-6 0 4-15,1 13 6 16,-23 4 12-16,13 22 2 15,-14 13-8-15,0 0-6 16,-2 27-3-16,13 3-2 16,7 8-2-16,11 1-3 15,13 2 0-15,10-5-6 16,19 2-10-16,-10-22-12 15,23 8-15-15,-14-10 0 0,3 1-2 16,-16-11 0-16</inkml:trace>
  <inkml:trace contextRef="#ctx0" brushRef="#br1" timeOffset="25093.4353">10416 2000 76 0,'0'0'35'0,"0"0"-1"16,-7 12 0-16,-3-5-29 15,-1 4-3-15,1-1-2 16,2 1 0-16,8-11 0 16,-14 17-1-16,14-17 2 15,0 0 0-15,0 0 1 16,0 0 0-16,0 0 1 15,0 0 0-15,0 0 1 16,0 0-1-16,10 1 0 16,-10-1-1-16,12-1 0 0,-12 1-1 15,18-2-1-15,-4 0 1 16,5 0-1-16,3-3 1 15,4-1-1-15,5 1 1 16,3-3 0-16,6 0-1 16,0 1 1-16,5 0 0 15,1 0 0-15,-1 3 0 16,-1 2-1-16,2 3 1 15,-3 1-1-15,0 1 1 16,0 0-1-16,2 4 0 16,-1-1 0-16,3-3 1 15,6 2-1-15,-1 0 0 16,8-3 0-16,4 0 1 15,0-1-1-15,4-1 1 0,1 0-1 16,-2 2 1-16,3-1-1 16,-5-1 0-16,-2 3 0 15,-2 1 0-15,-2 0 0 16,4 0 0-16,4 0 0 15,1-1 0-15,6 0 0 16,2-1 0-16,4-2 0 16,5-1 1-16,0 1-1 15,0-2 0-15,3 1 0 16,1 0 1-16,1-1-1 15,-2 4 0-15,-3 0 0 16,3 3 0-16,-1-3 0 16,-1 2 0-16,-1 1 0 15,-1 3 0-15,0-4 0 0,0 1 0 16,1-2 0-16,-2 2 1 15,1-3-1-15,-1 0 0 16,-2-3 0-16,-1 1 0 16,-1-3 1-16,2-1-1 15,-2 1 1-15,-1-5-1 16,-1 6 0-16,2-6 1 15,-4 5-1-15,-1-5 0 16,-3 4 0-16,-4 1 0 16,-1-1 0-16,5 1 0 15,-3-1 1-15,0 3-1 16,1-1 0-16,-1 1 0 15,1-1 0-15,1 1 1 0,-2-1-2 16,-6 1 2-16,-6 0-2 16,-2-2 2-16,-7 1-1 15,-5 1 0-15,-8 0 0 16,-8 1 0-16,-5-1 0 15,-7 2 1-15,-1-1-1 16,-13 0 0-16,16 1 0 16,-6 0 0-16,2 0 0 15,2 0 0-15,1 2 0 16,5-3 0-16,-1 0 0 15,3 0 0-15,3 0 0 16,-1 0 0-16,3-3 0 16,-2 2 0-16,3-2 0 15,3 0 0-15,3-1 1 0,4-1-1 16,3 1-1-16,-1-1 1 15,3 0 0-15,1 2-1 16,-4 1 1-16,0-1 0 16,-4 2-1-16,-8 1 1 15,-4 0 0-15,-4 0 0 16,-3-1 0-16,-3 2 1 15,-3-1-1-15,2 0 0 16,-4 0 0-16,5 1 0 16,0-1 0-16,1 0 0 15,-3 0 0-15,1 0 0 16,-1 0 0-16,-12 0 0 15,15-1 0-15,-15 1 0 16,0 0 0-16,0 0 0 16,0 0 0-16,0 0 0 0,0 0-3 15,0 0-5-15,14-4-21 16,-23-8-9-16,9 12-1 15,-12-14-2-15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8T23:00:46.91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1104 2836 91 0,'9'-13'37'0,"-9"-3"0"16,0 16 0-16,-1-18-32 16,1 18-1-16,-3 14-1 0,2 12-1 15,-5 8 0-15,2 12 0 16,-4 9 0-16,1 9-1 15,-2 4 0-15,2 1-1 16,2-3-1-16,3-12-2 16,10-1-6-16,-13-26-25 15,18-3-3-15,-13-24-1 16,24-9 0-16</inkml:trace>
  <inkml:trace contextRef="#ctx0" brushRef="#br0" timeOffset="214.0122">912 2849 104 0,'-30'-16'39'16,"15"15"0"-16,5-6 0 16,21 4-34-16,11-9-1 15,20-2-3-15,13-8 1 16,12-1-2-16,6-2-1 15,7-1-2-15,5 7-6 16,-10-5-30-16,7 17 0 16,-16-5-1-16,-1 18 0 15</inkml:trace>
  <inkml:trace contextRef="#ctx0" brushRef="#br0" timeOffset="394.0225">1727 3004 110 0,'-19'33'40'0,"9"10"0"15,-6-18-1-15,-2 3-37 16,14-3-1-16,1-3-1 16,8 1-5-16,-7-12-28 15,14 8-6-15,-12-19 0 16,26 7-1-16</inkml:trace>
  <inkml:trace contextRef="#ctx0" brushRef="#br0" timeOffset="1003.0573">1913 2703 100 0,'0'0'40'0,"0"0"0"15,18 15 1-15,-15 3-38 16,11-4 1-16,0 2-2 15,1 7 2-15,2-1-1 16,-3 12 0-16,-1 2-1 16,-4 4-1-16,-4 3 0 15,-5 4 0-15,-5-2 0 16,-2-2-1-16,-1-4 0 15,3-10 0-15,0-6-1 16,4-10 1-16,1-13 0 16,14-12 0-16,1-9 0 15,4-8 1-15,5-9-1 0,3 1 1 16,0-5 0-1,0 3-1-15,-7 6 1 0,0 11-1 16,-8 4 1-16,-2 14-1 16,-10 4 0-16,7 16 1 15,-7 3-1-15,-2 3 0 16,1 0 0-16,2 2 0 15,3-1 0-15,2-8 0 16,6-4-1-16,-2-5 1 16,9-7-1-16,3-10 2 15,7-7-1-15,-1-1 0 16,2-9 1-16,0-2 0 15,-1 3 0-15,-5 1-1 16,0 3 2-16,-6 9-2 16,-8 6 0-16,-10 8 0 15,14 10 0-15,-14 9 0 0,-3 7-3 16,1 3 1-16,2 8-1 15,0 0-1-15,7 4-3 16,0-17-10-16,15 12-22 16,-1-22-1-16,8 4 1 15,4-20-2-15</inkml:trace>
  <inkml:trace contextRef="#ctx0" brushRef="#br0" timeOffset="1368.0782">2860 2864 82 0,'-11'-15'41'15,"8"28"-2"-15,3-13 2 0,-8 24-14 16,8-24-23-16,17 18-1 16,5-15-1-16,7-3 0 15,8-5-1-15,4-7 0 16,-1 0 0-16,3-3-1 15,-9-2 0-15,-6-3 1 16,-12 4-1-16,-12 1-1 16,-9 5 0-16,-14 2 1 15,-9 5 0-15,-8 8-1 16,-4 9 1-16,-7 11 0 15,1 12 1-15,1 8-1 16,7 6 2-16,9 3-1 16,10 1-1-16,13-3 1 15,18-9-1-15,17-15-3 0,22-5-2 16,6-27-19-16,26 5-15 15,-1-16-2-15,9 2 0 16,-14-14-3-16</inkml:trace>
  <inkml:trace contextRef="#ctx0" brushRef="#br0" timeOffset="1761.1007">2071 3427 94 0,'-14'-17'36'0,"-17"25"-1"16,-19 13 1-16,-10 29-32 15,-12 15 2-15,4 19-3 16,-5 11 2-16,11 11 0 16,7-5 0-16,20 3-2 15,12-13-2-15,20-10-1 16,20-15-2-16,16-19-3 15,28-10-10-15,6-29-23 0,17-1 0 16,-3-24-1-16,10-2-1 16</inkml:trace>
  <inkml:trace contextRef="#ctx0" brushRef="#br0" timeOffset="2320.1327">2288 3933 104 0,'-24'2'39'16,"15"13"1"-16,-12 0-1 15,8 8-35-15,-9 10-1 16,0 7 0-16,0 3-1 16,4 1 0-16,-2-4-1 0,6-4 1 15,6-7-2-15,7-10 1 16,1-19 0-16,15 7-1 15,1-21 1-15,5-7-1 16,2-9 0-16,2-8 1 16,0-3-1-16,1-4 0 15,-3 6 1-15,-5 1-1 16,1 7-1-16,-8 5 2 15,-1 10-2-15,-2 6 1 16,-8 10 0-16,10 1 0 16,-10-1 0-16,8 23 1 15,-2-4-1-15,-1-1 0 16,4 2 0-16,3-3 1 15,3 0 0-15,3-8 0 0,5-7-1 16,9-8 1-16,1-9 1 16,4-4-1-16,2-5 0 15,-1-3-1-15,-5-1 1 16,0 4 1-16,-9 3-2 15,-6 5 0-15,-7 10 0 16,-11 6 0-16,6 20 0 16,-8 6 0-16,-6 9-2 15,-1 7 1-15,2 6-2 16,2-3 0-16,7 4-3 15,1-17-3-15,21 7-19 16,-7-31-12-16,20-4 1 16,-2-23-2-16,13-6 2 15</inkml:trace>
  <inkml:trace contextRef="#ctx0" brushRef="#br0" timeOffset="2480.1418">3131 3852 109 0,'-15'1'40'0,"2"23"1"15,-11 0-1-15,1 12-36 16,4 4-2-16,4 3-1 15,5 1-2-15,4-6-1 16,10 2-8-16,-4-23-28 16,19 4-1-16,-4-21-1 15,13-3-1-15</inkml:trace>
  <inkml:trace contextRef="#ctx0" brushRef="#br0" timeOffset="2895.1655">3334 3710 107 0,'0'0'41'16,"13"14"0"-16,-13-14 0 16,14 15-37-16,-6-4 0 15,3 9 0-15,-6 4-2 16,-1 7 0-16,-5 5-1 15,-4 5 1-15,-6 1-1 16,-1 0-1-16,-3-4 0 16,2-3 1-16,4-8-1 15,3-10 0-15,6-17 0 16,12 0 0-16,4-17 0 15,8-8 0-15,3-6 1 0,3-3-1 16,2-4 0-16,-2 1 0 16,-3 4 1-16,-2 9-1 15,-7 7 0-15,-4 8 0 16,-14 9 0-16,18 14-1 15,-14 4 0-15,-3 5-2 16,3 10-2-16,-1-3-1 16,8 12-7-16,-8-22-15 15,18 8-13-15,-4-20 1 16,15 4-1-16,-4-24 2 15</inkml:trace>
  <inkml:trace contextRef="#ctx0" brushRef="#br0" timeOffset="3205.1833">3964 3683 99 0,'-18'0'39'0,"-12"2"2"16,4 17-1-16,-7-4-34 16,8 8-1-16,3 1-1 15,5 3-1-15,8-5-1 16,10-2-1-16,9-7 0 15,6-4 0-15,5-4 0 16,5-5-1-16,0 1 0 16,-2 0 0-16,-5 3 1 15,-5 7-1-15,-10 12 0 16,-11 8 0-16,-7 10 0 15,-9 4 1-15,0 2-2 16,-2-3 1-16,4-2-3 16,2-12-2-16,13-5-7 0,-2-38-19 15,28 0-9-15,0-27-1 16,16-5-1-16</inkml:trace>
  <inkml:trace contextRef="#ctx0" brushRef="#br0" timeOffset="3505.2005">4001 3120 94 0,'0'0'42'0,"4"27"0"15,7-19 0-15,18 12-29 16,2-1-8-16,8 11-2 0,4 6 0 15,4 10 1-15,-6 11-2 16,-4 9 0-16,-10 9-1 16,-12 8 1-16,-13 9-2 15,-10 2 0-15,-11 3 0 16,-10-6 0-16,-4-3 0 15,-4-11-6-15,8-2-9 16,-11-34-15-16,19-4-13 16,-2-27-1-16,23-10-1 15,-15-34 0-15</inkml:trace>
  <inkml:trace contextRef="#ctx0" brushRef="#br0" timeOffset="4442.2541">9102 2613 66 0,'7'-15'37'15,"-7"-7"-1"-15,10 11 2 16,-13-10-26-16,3 21-5 16,0 0-1-16,14 3-2 15,-15 22-1-15,-2 16 1 16,-3 13-2-16,-5 13 1 0,-4 8-2 15,1 6 0-15,-1 0-3 16,0-10 0-16,10 5-14 16,-7-27-21-16,12-7 1 15,-2-24-1-15,12-8-1 16</inkml:trace>
  <inkml:trace contextRef="#ctx0" brushRef="#br0" timeOffset="4660.2665">8928 2582 104 0,'-32'-30'39'16,"11"20"2"-16,1-7-3 16,20 17-34-16,-3-13-2 0,26 4-1 15,10-1-1-15,14 0 0 16,10 2-2-16,8-2 0 15,7 13-3-15,-9-6-7 16,12 25-24-16,-16-10-4 16,1 18 1-16,-15-9-2 15</inkml:trace>
  <inkml:trace contextRef="#ctx0" brushRef="#br0" timeOffset="4841.2769">9555 2877 106 0,'-10'38'42'15,"-9"-8"-1"-15,10 8-3 0,0-8-36 16,3-7-2-16,7-3-1 16,0-7-3-16,17 6-27 15,-18-19-8-15,33-2 0 16,-11-13-2-16</inkml:trace>
  <inkml:trace contextRef="#ctx0" brushRef="#br0" timeOffset="5442.3113">9848 2619 94 0,'-4'25'40'0,"-8"-10"0"16,12 13 1-16,-10-10-37 0,14 7 1 15,-1-1-1-15,4 8 0 16,-6 0-2-16,1 3 1 16,-2-1-2-16,-1-1-1 15,-1-4 0-15,1-4 0 16,-1-7 0-16,2-18 0 15,12 6 0-15,3-17 0 16,1-10 0-16,6-8 1 16,4-3-1-16,-1-5 0 15,2-1 0-15,-4 2-1 16,-4 6 1-16,-2 7-1 15,-4 8 2-15,-13 15-1 0,12 4 0 16,-13 9 2-16,-2 9-2 16,-2 8 2-16,4 1-2 15,1 0 1-15,2-1 0 16,4-3-1-16,6-9 0 15,6-6 0-15,8-13 1 16,5-13 0-16,5-7 0 16,4-9-1-16,4-7 1 15,-1-4-1-15,-2-2 1 16,-4 5-2-16,-8 7 2 15,-6 6-2-15,-7 10 2 16,-16 15-1-16,0 0 0 16,4 23 1-16,-15 6-1 15,-3 10 1-15,1 6-3 16,2 0 1-16,1 7-2 0,3-9-2 15,13 2-4-15,-3-22-11 16,32 10-16-16,-11-29-4 16,21 4 0-16,-5-19 1 15</inkml:trace>
  <inkml:trace contextRef="#ctx0" brushRef="#br0" timeOffset="5784.3308">10709 2794 71 0,'-7'20'41'15,"-3"-11"0"-15,20 9 1 16,2-22-13-16,16 8-25 16,9-6 1-16,7-4-2 0,-1-5 0 15,-1-4-2-15,-1-7 1 16,-9-5-2-16,-12-1 1 15,-11-5-1-15,-12 2 0 16,-12 1-1-16,-12 8 1 16,-8 10 0-16,-7 12 0 15,-7 14 1-15,-2 20-1 16,0 16 2-16,7 11-2 15,8 6 2-15,15 5-2 16,12-1 1-16,18-6-2 16,18-11-2-16,20-3-4 15,2-25-14-15,25 7-18 16,-13-17-2-16,8 0 1 15,-17-12-3-15</inkml:trace>
  <inkml:trace contextRef="#ctx0" brushRef="#br0" timeOffset="6170.3529">9495 3318 90 0,'-42'-4'36'16,"1"45"2"-16,-26 12 1 15,3 24-32-15,-13 10-1 16,6 20 0-16,2 0-2 15,17 6-1-15,13-8 0 16,13-6-1-16,23-15-3 16,19-16-3-16,21-13-4 15,11-33-23-15,27-1-8 16,-2-29 0-16,17-2-1 15</inkml:trace>
  <inkml:trace contextRef="#ctx0" brushRef="#br0" timeOffset="6728.3848">9583 3920 100 0,'-28'27'39'0,"6"17"1"15,-7-8-2-15,14 1-34 16,-4 2-2-16,5 1 0 15,2-3-2-15,4-7 1 16,3-7-1-16,5-4 0 16,0-19 1-16,13 4-1 15,-1-14 1-15,0-12-1 16,5-8 1-16,0-8 0 0,-1-5 0 16,2-2-1-16,-4 0 1 15,-3 5-1-15,-3 5 1 16,-1 9-1-16,-2 9 0 15,-3 6 0-15,-2 11 0 16,0 0 0-16,15 17 0 16,-6-3 0-16,7 2 0 15,2 2 1-15,6-6-1 16,8-1 1-16,1-10 0 15,6-6 0-15,3-5 0 16,6-7 1-16,-1-8-1 16,0-1 0-16,-2-3-1 15,-6 1 1-15,-6 5-1 16,-6 4 1-16,-7 6-1 0,-20 13 0 15,0 0 0-15,5 17 0 16,-17 9-1-16,-4 7 1 16,1 6-2-16,0 5 0 15,3 4-1-15,5-5-2 16,14 5-8-16,-3-24-11 15,27 5-15-15,-5-22 0 16,18-1-1-16,-4-21 2 16</inkml:trace>
  <inkml:trace contextRef="#ctx0" brushRef="#br0" timeOffset="6906.395">10547 3762 104 0,'-27'20'39'15,"12"14"1"-15,-13-7-3 16,2 17-34-16,4 0 0 15,4 2-2-15,8-2-2 16,2-7-3-16,15 3-20 16,-5-21-14-16,13-3-1 15,-2-22-2-15,11-2 1 16</inkml:trace>
  <inkml:trace contextRef="#ctx0" brushRef="#br0" timeOffset="7334.4195">10730 3568 108 0,'-20'11'42'0,"18"3"0"16,2-14-1-16,-2 18-38 15,2-18-1-15,19 18-1 16,-7-3 0-16,2 6 0 15,-4 8 1-15,-3 7-2 16,-7 4 0-16,-3 9 1 16,-8 3-1-16,-4 5 1 15,0-3-1-15,-1-6 0 16,3-6 0-16,4-11 0 15,10-14 0-15,-1-17 0 16,30-11 1-16,0-18-1 16,9-8 0-16,2-7 0 15,4-3 1-15,3-3-1 16,-5 8 1-16,-6 7-1 0,-9 12 0 15,-7 10 0-15,-10 11 0 16,-11 2 0-16,9 24-2 16,-12-2-1-16,3 5-2 15,0-3-3-15,13 16-14 16,-11-25-7-16,21 14-11 15,-3-21 0-15,22 5 0 16,-8-17 2-16</inkml:trace>
  <inkml:trace contextRef="#ctx0" brushRef="#br0" timeOffset="7650.4376">11499 3710 103 0,'-33'-5'39'0,"4"20"1"15,-11-5-2-15,3 15-33 16,6-1 0-16,8 6-2 15,5-2 0-15,14-3-2 16,11-2 1-16,10-9-1 16,10-2-1-16,4-6 0 15,3-1 0-15,-2-4 0 16,-3 1 1-16,-5 4-1 15,-8 3 0-15,-7 7 0 16,-11 5 0-16,-6 5 0 16,-4 2-1-16,-3 4 0 15,1 2-2-15,-1-3 0 16,4 2-5-16,-2-21-11 0,23 9-14 15,-10-21-7-15,22-3 2 16,-5-21-3-16</inkml:trace>
  <inkml:trace contextRef="#ctx0" brushRef="#br0" timeOffset="7933.4536">11798 3208 109 0,'4'43'41'0,"-4"-6"2"16,13 17-3-16,2 0-35 16,11 9-2-16,2 2 1 15,4 7-2-15,-2-1-1 0,0 1 0 16,-5-1-1-16,-7 0 1 15,-8-2-2-15,-13-6 1 16,-12-2-3-16,-13-8-1 16,-10 1-7-16,-20-20-13 15,12 7-16-15,-20-22-1 16,18-3 0-16,-4-22-3 15</inkml:trace>
  <inkml:trace contextRef="#ctx0" brushRef="#br0" timeOffset="8782.5023">17290 2758 82 0,'8'-10'35'0,"-4"-3"0"16,-4 13 1-16,0 0-32 0,12 3-1 16,-12 14 0-16,-1 15 2 15,-5 5-1-15,-2 16 0 16,-4 4-1-16,1 6-2 15,-3 0-1-15,3-1-1 16,5-5-3-16,-2-19-9 16,16 3-23-16,-6-26 0 15,14-5-1-15,-4-23-2 16</inkml:trace>
  <inkml:trace contextRef="#ctx0" brushRef="#br0" timeOffset="8999.5147">17110 2668 97 0,'-23'-3'41'0,"1"-3"-1"16,18 18 0-16,4-12-37 16,14 11-1-16,19-11-1 15,15-3-2-15,17-3 0 16,8-3-2-16,12-3-1 15,1-2-1-15,8 10-7 16,-13-12-26-16,8 18 1 16,-19-8-1-16,-8 19-1 15</inkml:trace>
  <inkml:trace contextRef="#ctx0" brushRef="#br0" timeOffset="9176.5248">17821 2982 104 0,'-15'47'38'16,"-4"-11"2"-16,14 9-2 15,-4-8-36-15,9-1-1 16,4-4-3-16,-1-10-2 16,12 6-14-16,-15-28-20 15,30-2 0-15,-16-20-2 16,13 1 0-16</inkml:trace>
  <inkml:trace contextRef="#ctx0" brushRef="#br0" timeOffset="9792.56">17932 2666 88 0,'0'9'42'0,"0"-9"-4"16,10 25 5-16,9-14-38 15,2 3 0-15,-1 1-1 16,5 2 1-16,-2 2-1 15,0 6-2-15,-5 2 0 16,-7 2-2-16,-3 0 1 16,-7 6-2-16,-5-3 2 15,-3 3-2-15,-4-5 1 16,2-9 0-16,0-4-1 15,4-3 1-15,5-14 0 16,0 0 0-16,0 0 0 16,18-28 0-16,-2 7 0 15,5-5-1-15,2-4 2 16,3 2-1-16,-1 0 1 0,-1 10 0 15,-7 1-1-15,-3 10 1 16,-14 7 0-16,13 5-1 16,-13 9 0-16,-5 4 0 15,1 5 0-15,-2-3 0 16,5 6 0-16,0-5-1 15,3-5 2-15,7-4-1 16,6-7 0-16,7-6 1 16,4-5 0-16,4-8-1 15,1-2 1-15,4-5 0 16,-4 2-1-16,-2 0 1 15,-6 3-1-15,-4 5 1 16,-9 6-1-16,-10 5 0 16,8 10 0-16,-12 8 0 15,-4 4 0-15,-3 9-1 0,4 3 0 16,-3 3-2-16,6 2-1 15,0-4-3-15,19 7-9 16,-8-27-7-16,26 15-7 16,-11-29-9-16,20 3-1 15,-5-20 1-15,12 2 2 16</inkml:trace>
  <inkml:trace contextRef="#ctx0" brushRef="#br0" timeOffset="10137.5798">18834 2927 94 0,'-4'16'40'0,"4"-16"1"16,3 26-1-16,-3-26-34 0,37 18-2 16,-2-17-1-16,9 2 0 15,2-9-1-15,1 0 0 16,-3-6-1-16,-4-4 0 15,-11-3-1-15,-9 0 1 16,-12-4-1-16,-12 0 0 16,-13 3 0-16,-8 4 0 15,-14 6 0-15,-2 12 0 16,-8 13 0-16,-2 8 0 15,1 13 1-15,10 11-1 16,4 4 1-16,16 8-1 16,15-2 0-16,20-5-2 15,23-3-2-15,11-20-9 0,28 13-11 16,-9-28-10-16,16 5-6 15,-9-22-1-15,0 4 0 16</inkml:trace>
  <inkml:trace contextRef="#ctx0" brushRef="#br0" timeOffset="10565.6043">17416 3517 85 0,'-15'-16'37'0,"-4"16"1"15,-19-1 0-15,4 18-29 16,-14-1-1-16,2 15-3 16,-3 6 1-16,8 13-2 15,3 12 0-15,10 8-2 16,8 8 1-16,15-2-3 0,12 1-2 15,9-8-3-15,20 3-6 16,-2-25-15-16,24 0-13 16,-4-26 1-16,15-4-3 15,-11-21 1-15</inkml:trace>
  <inkml:trace contextRef="#ctx0" brushRef="#br0" timeOffset="11119.636">17640 3850 96 0,'-13'11'37'0,"-7"3"1"16,5 19-1-16,-11 2-32 16,5 7-2-16,-2 2 0 15,2 5 0-15,-1-4 0 0,7-4-1 16,0-6 0-16,7-10-1 15,4-9 0-15,4-16 0 16,11 4 0-16,1-17-1 16,6-9 0-16,-1-7 1 15,5-7-1-15,-1-4 0 16,0-1 1-16,-2-2-2 15,-2 6 1-15,-3 4 0 16,-3 7 0-16,-2 8 0 16,-9 18 0-16,16-10 0 15,-16 10 0-15,9 25-1 16,-5-7 2-16,3 3-1 0,3-1 0 15,4 1 1-15,3-9-1 16,6-3 1-16,6-10 0 16,3-9 1-16,7-8-1 15,4-5 0-15,-1-6 0 16,-1 1 0-16,-4-1-1 15,-7 5 1-15,-3 3-1 16,-9 9 0-16,-18 12 0 16,11 8 0-16,-18 14 0 15,-4 7 1-15,-4 7-2 16,1 5 0-16,2 4-2 15,-2-2 0-15,13 0-3 16,-2-18-7-16,24 7-10 16,-7-31-5-16,25 4-10 15,-3-23-1-15,13-2 0 0,-3-17 2 16</inkml:trace>
  <inkml:trace contextRef="#ctx0" brushRef="#br0" timeOffset="11303.6465">18432 3869 102 0,'-23'25'38'0,"3"19"2"15,-6-5-4-15,4 10-32 16,2 0-1-16,8 1-2 16,5-6-3-16,5-11-3 15,16 4-19-15,-8-25-15 16,14-4 0-16,-3-20-2 15,12-3 1-15</inkml:trace>
  <inkml:trace contextRef="#ctx0" brushRef="#br0" timeOffset="11692.6688">18731 3705 94 0,'19'5'41'0,"-19"-5"1"15,9 18-1-15,-11-3-27 16,2 9-11-16,-4 3 0 15,-2 7 0-15,-5 3-1 16,-3 7 0-16,-2-2-1 16,-1 0 0-16,1-6-1 15,3-6 0-15,6-8 0 16,7-22 0-16,0 0 0 15,29-8 0-15,-2-16-1 0,10-10 1 16,4-4 0-16,6-2 0 16,1 2 0-16,-7 3 0 15,-1 10 0-15,-8 8 0 16,-7 11 0-16,-10 10-1 15,-8 11 0-15,-7 6-1 16,0 7-1-16,-4 2-1 16,8 3-3-16,-4-12-10 15,24 15-8-15,-10-31-6 16,29 13-8-16,-3-23 0 15,18 2 1-15,-5-16 0 16</inkml:trace>
  <inkml:trace contextRef="#ctx0" brushRef="#br0" timeOffset="12000.6864">19485 3702 96 0,'-33'-2'40'16,"4"17"0"-16,-6-2 0 15,15 14-32-15,-2-3-3 16,12 4-2-16,6-3-1 15,12-1-1-15,11-3 0 16,9-3-1-16,4-5 1 16,2-1-1-16,-1-4 0 15,-4 1 1-15,-5 1-1 16,-9 3 1-16,-12 4-1 15,-8 2 0-15,-11 3-1 16,-6 2 0-16,-1 1-1 0,-2-3-1 16,3 2-3-16,-3-19-10 15,26 10-10-15,-8-27-12 16,24 1-2-16,2-21-1 15,22-4 2-15</inkml:trace>
  <inkml:trace contextRef="#ctx0" brushRef="#br0" timeOffset="12271.7019">19813 3172 105 0,'-1'22'43'0,"15"15"0"0,1-8-1 16,27 4-38-16,-3 12-1 15,8 10-1-15,3 2 1 16,0 7-1-16,-5 4-1 16,-8 5 0-16,-12 6 0 15,-18 0-1-15,-13 2-2 16,-17-7-1-16,-14 6-8 15,-20-25-9-15,7 12-10 16,-25-27-12-16,9-4-1 16,-11-21-2-16,7-7 4 15</inkml:trace>
  <inkml:trace contextRef="#ctx0" brushRef="#br1" timeOffset="16823.9623">5116 2997 83 0,'4'-52'38'15,"2"14"0"-15,-10-5 0 16,9 11-32-16,-10 3 0 15,5 12-2-15,0 17-1 16,-4 13 0-16,-2 19-1 16,-2 20 0-16,-2 17-1 15,0 22-1-15,-7 21 1 16,-4 14-1-16,-4 10 0 15,-2-2 0-15,0-2 0 16,5-13-2-16,6-13-2 16,2-29-4-16,18-11-20 15,0-42-10-15,14-18 0 16,-1-30-2-16,9-15 1 15</inkml:trace>
  <inkml:trace contextRef="#ctx0" brushRef="#br1" timeOffset="17049.9752">4763 2921 108 0,'-21'-6'40'16,"-1"-1"2"-16,26 20-3 15,11-10-36-15,17 2-1 16,20-5-1-16,12-2 0 15,14-3 0-15,7-6-2 16,14-1-1-16,4-8-4 16,12 15-20-16,-18-22-14 0,0 17 1 15,-19-9-1-15,-5 17 0 16</inkml:trace>
  <inkml:trace contextRef="#ctx0" brushRef="#br1" timeOffset="17406.9956">5357 3396 95 0,'-23'52'37'16,"22"-3"2"-16,9-27-2 16,29-5-32-16,6-19 0 15,16-7 0-15,6-15-1 16,6-4-1-16,-7-9 1 15,0 3-1-15,-13-8-1 0,-11 3 0 16,-16 6-1-16,-15 4-1 16,-15 6 0-16,-12 5 0 15,-13 15 0-15,-11 8 0 16,-8 19 0-16,-6 10 0 15,2 11 1-15,2 14-1 16,3 6 1-16,12 5-1 16,9 0 1-16,13-7-2 15,20-6-1-15,13-13-1 16,18-7-2-16,7-23-6 15,21 6-11-15,-10-31-15 16,18 3-2-16,-7-18 0 16,3 0 0-16</inkml:trace>
  <inkml:trace contextRef="#ctx0" brushRef="#br1" timeOffset="17943.0263">6056 3485 104 0,'0'0'39'0,"-21"-14"-1"16,9 28 0-16,-11 5-33 15,7 10-2-15,-6 6 0 16,3 6-2-16,0 7 2 15,4 2-2-15,-2-4 0 16,6-3 0-16,6-7 0 16,1-11-1-16,6-12 1 15,11-13-1-15,1-12 1 16,4-12-1-16,6-9 0 15,1-8 1-15,1-6-1 0,0-1 1 16,-2 3 0-16,-8 4 0 16,-4 8-1-16,-4 9 2 15,-3 10-2-15,-5 14 1 16,0 0-1-16,-14 22 0 15,8 3 0-15,1 2 0 16,1 4-1-16,5-1 1 16,5-5 0-16,5-8 0 15,7-10 0-15,7-11 1 16,6-14 0-16,5-5 1 15,1-8-1-15,2-7 1 16,-5 0 0-16,-1 1-2 16,-6 0 0-16,-7 9 0 15,-7 6 0-15,-6 5 0 0,-7 17 0 16,0 0 0-16,-17 24 0 15,3 3 0-15,0 10 0 16,-2 2-2-16,5 6-1 16,2-1-3-16,10 1 0 15,1-15-6-15,23 7-8 16,-9-30-6-16,22 10-7 15,-11-23-4-15,11 3-2 16,-9-18 3-16</inkml:trace>
  <inkml:trace contextRef="#ctx0" brushRef="#br1" timeOffset="18476.0567">6610 3559 94 0,'0'0'36'16,"-13"5"2"-16,-3 9 0 16,6 17-32-16,-8 2 0 0,7 10-3 15,-3 0 0-15,7 4 0 16,1-3 0-16,3-5-2 15,4-6 1-15,2-9-1 16,1-13 0-16,-4-11-1 16,19-12 1-16,-6-10-2 15,-2-12 1-15,1-5 0 16,2-8 0-16,-4-7 1 15,4-4-1-15,1 2 0 16,-5-1 1-16,8 6 0 16,-2 5-1-16,4 7 2 15,4 6-2-15,2 8 1 16,4 10 0-16,0 11-1 15,2 8 1-15,-3 8-1 0,-4 7 0 16,-5 6 0-16,-7 8 0 16,-9 8-1-16,-9 5 1 15,-10 6-1-15,-9 4 0 16,-11 3 0-16,-5 0 1 15,-2-2-1-15,-1-5 1 16,6-7-1-16,2-8 1 16,7-8 1-16,4-8-2 15,8-9 2-15,6-1-1 16,1 1 0-16,0 11 0 15,-2 13 0-15,-3 21 0 16,-4 25-1-16,-11 24 0 16,-6 11-2-16,-1 15-2 15,-8-10-10-15,22 7-7 0,-15-34-10 16,27-13-7-16,1-40-3 15,25-30 0-15</inkml:trace>
  <inkml:trace contextRef="#ctx0" brushRef="#br1" timeOffset="19228.0998">7742 2991 89 0,'0'0'35'0,"-15"5"-1"16,-3-2 1-16,0 12-28 16,-6-1-1-16,4 9-1 15,-6 1-1-15,5 8 1 16,0-4-1-16,7 6 1 15,1-2-2-15,11-1-1 16,3-5 0-16,12-4 0 16,6-10-1-16,7-7-1 15,6-10 1-15,7-12-1 0,0-10 1 16,2-11-1-16,-3-4 1 15,-8-6-1-15,-7-2 0 16,-8 4 0-16,-12-1 0 16,-11 12-1-16,-11 7 0 15,-8 12 0-15,-4 12-1 16,-4 10 0-16,5 13 0 15,1 0-1-15,14 17-4 16,1-15-11-16,34 21-10 16,-6-20-10-16,24 5-1 15,5-14-1-15,16 1 2 16</inkml:trace>
  <inkml:trace contextRef="#ctx0" brushRef="#br1" timeOffset="19498.1151">8290 3035 105 0,'-17'-6'38'16,"-14"-3"2"-16,3 18-1 16,-6 5-35-16,-3 15 0 15,-4 15 0-15,2 17 0 16,-4 13-1-16,5 13 0 15,7 6-1-15,9 0 0 16,10-3-1-16,12-8-2 16,15-14-1-16,14-23-3 15,17-16-3-15,5-37-12 16,24-3-11-16,-9-31-11 0,10-8 2 15,-6-23-2-15,-1-5 2 16</inkml:trace>
  <inkml:trace contextRef="#ctx0" brushRef="#br1" timeOffset="19788.1318">8327 2584 95 0,'5'-12'39'16,"15"24"1"-16,-4 0-1 15,16 10-32-15,-3 13-1 16,6 21 0-16,-5 9-2 16,2 17 1-16,-13 13-2 0,-8 16 0 15,-8 6-2-15,-12 7-1 16,-6-2 1-16,-10-2-1 15,-1-8-1-15,-7-10-1 16,3-15-2-16,-3-23-7 16,12-3-8-16,-12-37-10 15,16-5-12-15,-8-24-1 16,8-6-1-16,-5-24 2 15</inkml:trace>
  <inkml:trace contextRef="#ctx0" brushRef="#br1" timeOffset="20159.1528">7861 2527 93 0,'-33'6'37'16,"-2"38"4"-16,-16 23-2 16,6 43-29-16,-13 25-5 0,4 25 1 15,-2 15-3-15,15 13 0 16,5-3-1-16,19-8-3 15,21-12-4-15,17-35-9 16,45-11-15-16,13-45-12 16,42-30 1-16,23-40-4 15,35-29 2-15</inkml:trace>
  <inkml:trace contextRef="#ctx0" brushRef="#br1" timeOffset="21086.206">12929 3132 77 0,'2'-14'37'15,"-7"-2"0"-15,5 16 0 16,0 0-24-16,5 13-8 15,-9 13 0-15,7 19-2 16,-7 13 0-16,1 14-1 16,-8 14-1-16,-2 11 0 15,-7 2 0-15,-4 3-1 16,0-6 0-16,1-11-1 0,7-10-3 15,0-23-3-15,22-6-20 16,-4-34-11-16,14-11 1 16,-1-27-2-16,13-11 1 15</inkml:trace>
  <inkml:trace contextRef="#ctx0" brushRef="#br1" timeOffset="21289.2177">12713 3141 108 0,'-25'-11'40'0,"0"0"0"15,25 11-1-15,-7 13-36 16,28-12-2-16,16-3-1 16,17-4-1-16,13 5-1 0,5-3-2 15,8 11-5-15,-13-9-19 16,14 23-11-16,-20-2 1 15,-1 15-2-15,-18-3 1 16</inkml:trace>
  <inkml:trace contextRef="#ctx0" brushRef="#br1" timeOffset="21657.2387">13061 3831 108 0,'-7'15'40'0,"19"-1"0"16,5-26-2-16,15-1-37 0,13-7 1 15,7-8 0-15,3-4 0 16,-5-2 0-16,-6-2-1 16,-6 3 0-16,-11 3 0 15,-13 6-1-15,-17 5 0 16,-12 10 1-16,-12 7-1 15,-7 10 0-15,-10 10 0 16,-5 7 1-16,-4 8 0 16,3 6 0-16,4 2 0 15,10-3 0-15,13 1 0 16,13-6-1-16,17-5-1 15,14-11-1-15,22-1-2 16,7-13-3-16,25 4-11 16,-11-24-9-16,23 8-12 0,-11-13 0 15,6 6-1-15,-13-11 2 16</inkml:trace>
  <inkml:trace contextRef="#ctx0" brushRef="#br1" timeOffset="22197.2696">13734 3720 102 0,'-34'16'39'0,"8"18"0"15,-12-4 0-15,13 11-34 16,-3 2-3-16,5 4 1 16,3-2-1-16,5-3 0 15,5-9-1-15,4-4 0 16,7-14 0-16,-1-15 0 15,19-8 0-15,-4-12 0 0,4-11 0 16,0-6 0-16,-2-7-1 16,5-2 1-16,-4 0-1 15,-3 3 0-15,-1 9 0 16,-6 6 0-16,-5 9 0 15,-3 19 1-15,0 0-1 16,0 0 0-16,-1 21 0 16,-3 2 1-16,2 4-1 15,2-3 1-15,8 2-1 16,4-8 0-16,5-8 1 15,8-4 0-15,4-14 0 16,7-8-1-16,0-7 1 16,1-6 0-16,0-2-1 15,-7 0 1-15,-4 0-1 16,-6 3 0-16,-8 8 0 0,-5 8 1 15,-7 12-1-15,0 0 0 16,-14 24 0-16,3 4 1 16,-1 5-1-16,-2 9 0 15,2 0-1-15,3 4-1 16,5-2 0-16,4-12-2 15,10 0-2-15,4-21-4 16,17 4-7-16,-10-28-4 16,23 12-6-16,-17-28-4 15,15 9-6-15,-11-14 0 16,2 7 2-16</inkml:trace>
  <inkml:trace contextRef="#ctx0" brushRef="#br1" timeOffset="22748.3011">14224 3757 98 0,'0'0'37'0,"-20"-2"1"15,13 13-1-15,-7 2-32 16,5 8 0-16,-1 4-1 15,1 11-1-15,-1 1 0 16,5 5-1-16,0 0 0 16,0-1 0-16,1-5-1 15,2-2 0-15,2-11-1 16,2-8 1-16,-2-15-1 15,12-5 0-15,-2-15 1 16,1-8-1-16,4-8 0 16,-1-8 0-16,3-7 1 15,-1-8-1-15,-1 3 0 16,3-2 0-16,-3 9 0 0,-1 7 0 15,0 6 0-15,-2 12 0 16,2 8 0-16,1 13 0 16,3 10 1-16,0 7-1 15,3 10 0-15,2-1 1 16,3 9-1-16,-1 0 0 15,-4 5-1-15,-2 0 1 16,-5-1 0-16,-10 2 0 16,-7 1-1-16,-10-3 1 15,-8-2 0-15,-8-4 0 16,-4-5 0-16,-6-6 0 15,2-5 0-15,3-7 0 16,2-4 0-16,4-1 0 16,4 2 1-16,1 9-1 0,3 11 0 15,-1 18 0-15,-4 18 0 16,-6 16 0-16,-4 12-1 15,-1 4-1-15,6 2-3 16,0-18-8-16,23 1-6 16,-8-42-6-16,34-8-5 15,5-46-6-15,27-18-6 16,11-29 1-16</inkml:trace>
  <inkml:trace contextRef="#ctx0" brushRef="#br1" timeOffset="23406.3387">15295 2977 86 0,'-11'8'37'0,"-16"4"0"15,2 15 1-15,-14-2-31 16,9 12-1-16,-5 0-1 15,10 7 0-15,3-5-1 16,13 1 0-16,8-6-2 16,12-7 1-16,12-9-2 0,12-7 1 15,8-14-1-15,3-7 0 16,1-9-1-16,-2-4 1 15,-7-6-2-15,-10-1 1 16,-12-1-2-16,-14 0 0 16,-6 6-1-16,-15-2-2 15,1 11 0-15,-10-3-3 16,13 20-9-16,-13-16-10 15,28 15-12-15,0 0 2 16,5 13-1-16,18-7 1 16</inkml:trace>
  <inkml:trace contextRef="#ctx0" brushRef="#br1" timeOffset="23695.3553">16003 3161 106 0,'-25'-3'39'0,"-22"-9"1"15,4 12-2-15,-4-1-35 16,-6 11 0-16,-4 6 0 16,2 21-1-16,2 11 2 15,4 19-1-15,3 9 1 16,11 10-2-16,8 4 0 15,11-4-1-15,19-7 0 16,17-12-3-16,15-18-1 16,15-24-2-16,23-8-9 0,-4-37-10 15,22 3-11-15,-12-31-5 16,7 1-1-16,-17-19 0 15</inkml:trace>
  <inkml:trace contextRef="#ctx0" brushRef="#br1" timeOffset="23994.3724">16083 2773 109 0,'10'15'41'0,"11"14"4"15,-2-7-4-15,13 14-38 16,4 4 0-16,5 10-1 15,0 7 0-15,1 11-1 16,-7 10 0-16,-5 6 0 0,-10 9 0 16,-9 5 0-16,-15 4-1 15,-14 4 0-15,-12 1 0 16,-14-2-1-16,-10-6 0 15,-9-10-3-15,1-7-7 16,-8-30-6-16,24-3-13 16,-9-35-11-16,18-15 0 15,7-30-2-15,22-18 1 16</inkml:trace>
  <inkml:trace contextRef="#ctx0" brushRef="#br1" timeOffset="24323.3911">15455 2653 93 0,'-57'21'40'0,"4"32"2"15,-13 14-3-15,6 31-32 16,-9 15-3-16,3 20 1 15,-1 7-2-15,9 9-1 16,10-4 0-16,18-7-2 16,19-14 0-16,26-20-2 0,40-16-3 15,23-34-13-15,56-1-14 16,21-29-10-16,37-11 0 15,18-19-2-15</inkml:trace>
  <inkml:trace contextRef="#ctx0" brushRef="#br1" timeOffset="25255.4445">21204 3386 80 0,'10'-15'40'0,"-10"0"-4"16,0 15 3-16,0 0-31 16,-10 26-3-16,-1 3 0 15,1 10-2-15,-5 12-1 16,0 14-1-16,-1 7 1 15,0 7-1-15,2 2 0 16,1 1-2-16,5-4 0 16,-1-9-2-16,8-7-4 15,-3-25-7-15,18-4-23 16,-14-33-1-16,18 6-1 0,-9-31 1 15</inkml:trace>
  <inkml:trace contextRef="#ctx0" brushRef="#br1" timeOffset="25458.4561">21005 3393 107 0,'-31'-32'40'0,"11"23"1"16,4-3-2-16,16 12-36 15,16-9-1-15,20 6-1 16,13-2-2-16,10 2 0 15,14 4-2-15,3-1-3 16,12 17-10-16,-16-10-20 16,4 19-3-16,-19-8 0 0,-7 18-1 15</inkml:trace>
  <inkml:trace contextRef="#ctx0" brushRef="#br1" timeOffset="25811.4763">21372 3828 102 0,'-4'25'39'0,"4"-25"1"15,15 19-1-15,3-12-35 16,14-10-2-16,5-8 1 16,2 1-1-16,0-6 0 15,-2-1 0-15,-6-4 0 16,-6 1-1-16,-10-3 0 15,-8 0 0-15,-10 3 0 16,-9 3 0-16,-8 4-1 0,-5 5 0 16,-8 11 0-16,-3 9 0 15,-3 8 0-15,3 8 1 16,3 6-1-16,6 5 0 15,8 3 0-15,10 1 0 16,11-5-1-16,10-5-1 16,12-3-2-16,9-10-1 15,10 2-5-15,-4-27-10 16,21 14-11-16,-12-23-9 15,9 4 1-15,-11-15 0 16</inkml:trace>
  <inkml:trace contextRef="#ctx0" brushRef="#br1" timeOffset="26329.5059">21906 3786 102 0,'-8'11'38'0,"-12"-3"1"16,8 21-1-16,-11-2-32 16,3 11-3-16,-1 0 0 15,4 6-1-15,0-5 0 16,5-3 0-16,1-6 0 15,5-6-1-15,8-13 0 16,-2-11-1-16,18-7 0 16,2-12 1-16,-2-10-1 15,4-2 0-15,3-5 0 16,-3-1 0-16,-4 3 0 15,-1 6 0-15,-8 6 0 16,-5 7 1-16,-4 15-1 0,0 0 1 16,0 0-1-16,-8 15 0 15,5-1 0-15,3 3 0 16,4-3 1-16,5 1-1 15,4-3 1-15,6-4 0 16,4-7-1-16,4-4 1 16,1-2 0-16,-4-7 1 15,3-1-2-15,-7 1 1 16,-1-4-1-16,-5 3 1 15,-4 1-1-15,-10 12 0 16,13-17 0-16,-13 17 0 16,0 0-1-16,1 12 1 15,-3 6-1-15,-2 4-1 16,3 5-1-16,-1 1 0 0,7 5-3 15,-4-6-2-15,16 8-8 16,-17-35-8-16,33 29-5 16,-16-35-3-16,13 4-5 15,-2-16-1-15,5-1 2 16</inkml:trace>
  <inkml:trace contextRef="#ctx0" brushRef="#br1" timeOffset="26883.5376">22441 3879 100 0,'-13'14'38'15,"4"15"1"-15,-7-5-1 16,8 13-32-16,-7-4-1 16,5 8-2-16,-3-5 0 0,6 0-1 15,1-6-1-15,3-3 0 16,0-9-1-16,6-6 0 15,-3-12 0-15,10-6-1 16,-2-9 1-16,3-8 0 16,-1-7 0-16,-1-6 0 15,5-5 0-15,-2-6-1 16,1-4 1-16,0-2 0 15,4 3 0-15,0 4-1 16,2 6 1-16,3 6 0 16,4 8 0-16,4 10 0 15,3 11 1-15,0 8-1 16,3 8-1-16,1 6 1 0,-1 5 0 15,-4 3-1-15,-8 1 0 16,-8 7 0-16,-11 1 0 16,-13 3 0-16,-13-1 1 15,-14 0 0-15,-9-1 1 16,-13-1 0-16,1-6 0 15,-5-4 1-15,8-5-1 16,4-5 0-16,8-3 0 16,8 1 0-16,9 6 0 15,3 9-1-15,2 13 0 16,-1 22 0-16,-9 25 0 15,-6 15 0-15,-7 16 0 16,-6 0-5-16,8 10-6 16,-12-25-11-16,25 2-5 0,-7-39-12 15,27-27-1 1,7-39-2-16,39-17 1 0</inkml:trace>
  <inkml:trace contextRef="#ctx0" brushRef="#br1" timeOffset="27531.5747">23798 3175 102 0,'-23'-10'37'0,"3"23"1"15,-11-6-1-15,8 15-30 16,-10-1-3-16,8 6 0 16,-1 2-1-16,9 1-1 15,8 1 1-15,9-4 0 16,10-6-2-16,11-3 1 15,9-9-1-15,7-8 1 16,1-6-1-16,4-6 0 16,-6-10 0-16,-1-4 0 15,-10-6 0-15,-7-2 0 16,-9-1-1-16,-9 1-1 15,-5 6-1-15,-6 3 1 16,-2 11-1-16,-5 10-1 16,5 14-1-16,-1 7-2 15,13 13-5-15,-5-9-10 0,30 19-7 16,-7-13-12-16,23 8 2 15,5-17-2-15,18 3 3 16</inkml:trace>
  <inkml:trace contextRef="#ctx0" brushRef="#br1" timeOffset="27769.5883">24457 3318 110 0,'-16'-7'39'0,"-20"-3"0"16,-2 19 1-16,-16 1-35 15,-3 16-2-15,-6 10 2 16,3 13-1-16,2 7 1 15,8 10-2-15,13 3-1 16,18-1-2-16,22-3 0 0,20-10 0 16,22-10 0-16,15-13-3 15,19-9-4-15,0-24-9 16,22 3-11-16,-24-30-7 15,17 3-8-15,-23-18-1 16,-6-4 1-16</inkml:trace>
  <inkml:trace contextRef="#ctx0" brushRef="#br1" timeOffset="28086.6064">24605 2736 117 0,'28'13'41'0,"-7"-5"1"15,20 16-2-15,-7 2-37 16,8 11-1-16,0 9 0 16,-5 15 0-16,-8 12 0 15,-8 12-1-15,-10 11 0 16,-7 2 1-16,-12 8-2 15,-6-1 0-15,-11 1 0 16,-7-5 0-16,-6-6 0 16,-3-10 0-16,3-10-4 15,-3-14 1-15,10-10-7 16,-9-26-8-16,21-1-8 15,-12-34-6-15,18 0-8 16,-7-27-2-16,5-5 1 16</inkml:trace>
  <inkml:trace contextRef="#ctx0" brushRef="#br1" timeOffset="28477.6288">23986 2311 94 0,'-66'39'38'15,"-5"37"4"-15,-19 18-2 16,-2 32-30-16,-12 17-3 15,9 22 0-15,3 7-1 16,15 0-1-16,18-5-1 16,26-8-2-16,32-13-2 15,30-22-2-15,34-17-4 16,16-29-7-16,35-1-12 15,-6-37-8-15,19-6-10 16,-13-25 0-16,2-12 1 16</inkml:trace>
  <inkml:trace contextRef="#ctx0" brushRef="#br1" timeOffset="28588.6351">24238 3981 80 0,'-25'-10'2'0,"-7"-2"-1"15,-2-3-3-15,5-8-30 16</inkml:trace>
  <inkml:trace contextRef="#ctx0" brushRef="#br0" timeOffset="32860.8795">900 5488 77 0,'-5'-27'38'0,"0"3"-1"15,-5-5 0-15,2 6-32 16,-8-1 0-16,0 8-2 15,-9 9-1-15,-1 14 1 16,-6 14-1-16,-2 17 0 16,-6 15 0-16,1 17 1 15,-2 8 1-15,6 12-1 0,9 3 0 16,7 0-1-16,13-6 0 15,15-8-1-15,16-18 0 16,16-18 0-16,17-24-1 16,19-19 1-16,12-25 0 15,9-22 0-15,-3-19 0 16,-6-13-1-16,-14-11 1 15,-11 0-1-15,-24 2 0 16,-27 6-1-16,-28 9 0 16,-27 16-2-16,-14 12 2 15,-16 11 0-15,-9 15-1 16,0 7 0-16,9 15-3 15,8-6-5-15,34 17-27 16,11-7-2-16,28 9 0 0,13-7-1 16</inkml:trace>
  <inkml:trace contextRef="#ctx0" brushRef="#br0" timeOffset="33063.8909">1431 5924 110 0,'0'15'40'16,"0"-15"-2"-16,21-8 0 16,2-10-40-16,12-2 0 15,10-3-5-15,8-10-5 16,15 11-27-16,-3-5 1 15,5 8 2-15,-7-2-5 0</inkml:trace>
  <inkml:trace contextRef="#ctx0" brushRef="#br0" timeOffset="33398.9103">2070 5729 96 0,'-40'30'39'0,"-11"-6"2"16,9 8-5-16,-2-4-30 15,10 0-2-15,10-4 0 16,13 0-2-16,13-7 1 0,17-7-2 16,15-7 0-16,10-2-1 15,5-3 1-15,2-2-1 16,2 1 0-16,-13 3 0 15,-5 7 0-15,-17 6 1 16,-13 6-1-16,-12 11 0 16,-10 4 0-16,-11 3 1 15,-5-2-1-15,2-1-1 16,5-7-1-16,8-15-3 15,18-12-18-15,4-13-15 16,25-18-1-16,3-23 0 16,21-9-2-16</inkml:trace>
  <inkml:trace contextRef="#ctx0" brushRef="#br0" timeOffset="33601.9213">2647 5167 100 0,'-14'-6'39'15,"2"31"1"-15,-17 12-2 16,6 28-35-16,-12 13 0 15,2 17-1-15,-3 11 1 16,1 7-2-16,4 2-1 16,5-6-1-16,9-5-3 15,1-27-21-15,16-3-12 16,0-27-1-16,15-13-3 15,-4-27 3-15</inkml:trace>
  <inkml:trace contextRef="#ctx0" brushRef="#br0" timeOffset="34429.9693">2342 5804 103 0,'-22'-15'38'0,"22"15"0"16,0 0-1-16,0 0-34 15,42-5 0-15,5 3-4 16,16-3 0-16,12 0-2 15,8 0-2-15,1-3 0 16,4 7-1-16,-12-3 0 16,-7 4 2-16,-17 1 1 15,-13 3 1-15,-15 0 2 16,-24-4 3-16,0 0 0 15,-11 13 1-15,-11-6 0 16,-12 2 1-16,-2 7 0 0,-8 4 1 16,-2 11-1-16,-5 4 2 15,2 12-2-15,2 0 1 16,5 9-1-16,10-3-1 15,10-5-1-15,14-8-2 16,13-5 2-16,16-16-3 16,11-13 0-16,9-12 0 15,10-13 0-15,0-11 0 16,-3-7 0-16,-5-4 0 15,-6-3 0-15,-8 4-2 16,-10 4 1-16,-5 3 0 16,-11 9 0-16,-5 9 1 15,2 15 0-15,-14-7-1 0,14 7 1 16,-13 23 1-16,7-3-1 15,5 2 1-15,4 3-1 16,5-3 0-16,6-5 0 16,8-5 0-16,7-7 1 15,5-5-1-15,3-5 0 16,0-4 0-16,2-3 1 15,-6 3-1-15,-4 1 0 16,-10 5 0-16,-5 7-1 16,-9 10 1-16,-10 8-1 15,-5 9 1-15,-4 6-1 16,-2 7 1-16,-2 0 0 15,2-1-1-15,2-2 2 16,7-12-1-16,4-10 1 0,3-19 0 16,12-2 0-16,2-19 1 15,3-10-2-15,0-9 0 16,0-4 0-16,0-1 0 15,-4 3 0-15,-1 9 0 16,-5 5 0-16,-2 11 0 16,-5 17 0-16,9-10 0 15,-9 10 0-15,21 6 0 16,0-7 0-16,10-2-5 15,2-18-8-15,23 10-8 16,-11-31-6-16,19 3-15 16,-10-20 0-16,9-1-1 15,-12-16 3-15</inkml:trace>
  <inkml:trace contextRef="#ctx0" brushRef="#br0" timeOffset="34579.9778">3849 5513 92 0,'-30'97'38'16,"-4"3"2"-16,11 13-5 15,2-8-30-15,9-9-7 16,16-11-30-16,0-19-3 16,12-20-3-16,0-27 0 15</inkml:trace>
  <inkml:trace contextRef="#ctx0" brushRef="#br0" timeOffset="34730.9865">3842 5687 113 0,'7'-33'40'16,"14"18"-2"-16,3 5-5 15,10-4-65-15,13 21-7 16,0 0-2-16,9 18-1 16</inkml:trace>
  <inkml:trace contextRef="#ctx0" brushRef="#br0" timeOffset="35149.0104">974 7467 97 0,'15'-13'42'16,"-14"3"0"-16,10 15-2 15,-11-5-22-15,6 28-16 16,0 5 0-16,4 14-2 15,-4 14 1-15,-2 12-1 0,-4 17-2 16,-4 6-2-16,4 13-7 16,-11-10-27-16,18 7-3 15,-4-13 0-15,12-3-2 16</inkml:trace>
  <inkml:trace contextRef="#ctx0" brushRef="#br0" timeOffset="35617.0372">1040 9346 104 0,'0'0'41'16,"5"-14"-1"-16,21 10-1 16,1-16-37-16,15 9-1 15,4-1 1-15,4 5-2 16,1 5 1-16,-8 9-1 15,-10 7 1-15,-7 11 0 0,-15 11-1 16,-11 11 1-16,-11 11 0 16,-15 9 0-16,-7 9 1 15,-9 3 0-15,-2 2-1 16,2-4 1-16,6-5-2 15,14-9 1-15,14-12 0 16,17-18-1-16,27-11-3 16,11-24-13-16,29 5-22 15,-2-14-3-15,20 7 0 16,-5-4-1-16</inkml:trace>
  <inkml:trace contextRef="#ctx0" brushRef="#br0" timeOffset="36185.0695">1405 11505 79 0,'4'-38'38'0,"13"9"-1"15,-3-6 1-15,11 10-34 16,1 0 1-16,7 5-2 16,1 5-1-16,2 7 0 0,-3 5 1 15,0 7-2-15,-4 7 1 16,-4 8-1-16,-10 9 0 15,-9 8 1-15,-11 7-2 16,-6 8 1-16,-12 1 0 16,-4 1 1-16,-3-6-2 15,2-3 1-15,6-10-1 16,9-9 2-16,14-13-2 15,19-10 1-15,18-9-1 16,14-7 0-16,10 1 1 16,4 4-2-16,0 2 3 15,-4 8-2-15,-13 12 1 16,-12 15 2-16,-24 11-2 15,-18 12-1-15,-20 10 1 0,-16 8-1 16,-13 1 0-16,-6 0-1 16,-1-5 1-16,2-12-5 15,15-4-4-15,5-26-15 16,30-4-17-16,9-19-1 15,25-4-1-15,9-16 1 16</inkml:trace>
  <inkml:trace contextRef="#ctx0" brushRef="#br0" timeOffset="36621.0945">1678 13810 80 0,'-1'-20'41'0,"-7"-6"-2"15,8 26 2-15,-20-16-37 16,20 16 0-16,-24 15-1 15,7 11 0-15,-4 11-1 0,1 12 0 16,1 4-2-16,8 3 0 16,11-3 1-16,14-8-1 15,24-14 1-15,15-14-1 16,24-21 1-16,14-13-2 15,11-14 0-15,9-12-2 16,10-1-5-16,-13-20-18 16,2 11-13-16,-19-5-1 15,-11 11-2-15,-21-8 1 16</inkml:trace>
  <inkml:trace contextRef="#ctx0" brushRef="#br0" timeOffset="36774.1032">2230 13754 95 0,'-58'100'39'0,"0"1"1"15,18 23-5-15,9-10-35 16,8-7-5-16,26 2-33 16,-3-22-2-16,21-5-3 15,6-22 2-15</inkml:trace>
  <inkml:trace contextRef="#ctx0" brushRef="#br0" timeOffset="38373.1948">10516 5257 58 0,'23'-23'37'16,"-15"1"-1"-16,-8 22 0 16,-23-16-17-16,-6 24-11 15,-15 0-4-15,0 14 0 16,-6 2-1-16,2 10 0 15,3 3-1-15,14 5 0 16,9 0 0-16,20 2-1 16,19-4 0-16,18-7 0 15,17-3 0-15,15-4-1 16,10-3 0-16,3-1 1 15,-5 0-1-15,-7 8 0 16,-21 5 0-16,-19 8 2 16,-24 10 0-16,-23 9 0 0,-23 5 1 15,-13 3-1-15,-9-5 0 16,1-9-1-16,5-11-1 15,8-20-6-15,29-9-17 16,7-36-14-16,28-11-2 16,12-24 1-16,23-6-3 15</inkml:trace>
  <inkml:trace contextRef="#ctx0" brushRef="#br0" timeOffset="38538.2042">10543 5205 97 0,'-38'-29'39'0,"5"5"0"16,33 24 0-16,4-22-35 0,45 12 1 15,27-5-5-15,25-6-2 16,28 13-18-16,7-14-18 16,20 11-1-16,-9 1-3 15,-1 19 1-15</inkml:trace>
  <inkml:trace contextRef="#ctx0" brushRef="#br0" timeOffset="39041.2328">11058 7221 102 0,'-25'-7'38'16,"-10"29"-3"-16,-22 14 0 16,-13 27-34-16,-4 23 1 15,-6 22-1-15,-5 16 2 16,3 17-1-16,7 3 1 15,20 2 2-15,17-13-3 16,28-13-1-16,24-25 0 16,28-26 0-16,24-30-1 0,19-30 1 15,9-24-1-15,1-17 0 16,-7-13 1-16,-14-10-1 15,-23-5 1-15,-24 2-1 16,-34 5-1-16,-27 11 1 16,-25 8-3-16,-21 4-1 15,-6 19-4-15,-15-2-17 16,12 24-16-16,1 2 2 15,20 18-2-15,9 2 1 16</inkml:trace>
  <inkml:trace contextRef="#ctx0" brushRef="#br0" timeOffset="39507.2596">10377 9959 100 0,'8'-37'40'16,"8"12"1"-16,3-1-2 16,14 10-34-16,0 0-2 0,14 6 1 15,6 0-2-15,9 1 0 16,5-3 0-16,6 1 0 15,2-1-1-15,1 1 0 16,-1 0 0-16,-8 2 0 16,-6 8 0-16,-10 3 0 15,-12 13-1-15,-15 14 1 16,-15 17-1-16,-16 15 0 15,-19 21-1-15,-14 14 1 16,-13 15-2-16,-11 7 2 16,-2 7-3-16,0-7-2 15,20 1-21-15,-3-18-16 16,19-10 0-16,9-18-1 15,18-12 0-15</inkml:trace>
  <inkml:trace contextRef="#ctx0" brushRef="#br0" timeOffset="40032.2895">11164 11781 46 0,'-8'-40'32'16,"-8"-7"2"-16,-9-7 0 15,-7 2-27-15,-15-3 2 16,0 15 2-16,-17 2-2 0,0 23 0 15,-11 8-1-15,6 20-2 16,-1 14-1-16,8 13 0 16,9 6-2-16,14 5 0 15,18 2-2-15,22-2-1 16,20-5 0-16,22-5 0 15,17-3 0-15,15-3 0 16,10 0 0-16,2 0-2 16,-2 3 3-16,-9 7-1 15,-16 7 1-15,-17 7-1 16,-23 7 1-16,-17 6 0 15,-25 3-1-15,-12 0 0 16,-17-8 0-16,-7-7 0 16,-5-16 0-16,1-17 0 0,9-25 0 15,10-24-1-15,18-25 1 16,14-24 0-16,19-21-1 15,15-18 0-15,12-8-1 16,12-6 0-16,7 10-3 16,-7-2-9-16,9 29-24 15,-17 15-1-15,-1 29-1 16,-13 16 1-16</inkml:trace>
  <inkml:trace contextRef="#ctx0" brushRef="#br0" timeOffset="40859.337">11427 13653 54 0,'-23'-31'36'16,"-3"6"0"-16,-10-2 1 16,8 11-28-16,-14-4-3 15,9 12 0-15,-6 0-1 16,12 8 0-16,-2-1-1 15,9 6 0-15,4-3-1 16,3 3 0-16,13-5-1 16,-14 11 0-16,14-11 0 15,-10 13-1-15,10-13 0 16,-14 20 1-16,1-10-1 15,0 3 0-15,-7 2-1 16,0 4 1-16,-5 4 0 0,1 5 0 16,-5 8-1-16,2 2 1 15,-2 8-1-15,2 6 1 16,-1 2-1-16,2 2-1 15,1 0 1-15,3-8 0 16,7-4 0-16,6-9-1 16,12-15 1-16,16-16-1 15,13-20 2-15,19-18 0 16,15-18 0-16,10-9 0 15,10-10 0-15,2-4 0 16,-2-1-1-16,-10 8 1 16,-10 12 0-16,-16 13-2 15,-16 18 1-15,-17 18 0 16,-16 25 0-16,-12 21 0 0,-12 28 0 15,-8 20-1-15,-6 23 0 16,-7 19 1-16,-1 12 0 16,0 4-1-16,7-8 0 15,3-8-1-15,6-16 1 16,7-20-2-16,12-21-3 15,3-34-11-15,24-6-14 16,-17-32-10-16,31-11-3 16,-13-19 1-16</inkml:trace>
  <inkml:trace contextRef="#ctx0" brushRef="#br0" timeOffset="43631.4955">17497 5332 71 0,'-1'-17'37'0,"1"17"-3"16,-10-13 2-16,2 26-31 15,-13 9-1-15,1 18 0 16,-12 13-1-16,-3 18 0 15,-7 9 0-15,1 11 0 16,-2 5-1-16,4-3-2 0,13-6-1 16,11-21-5-16,32-12-29 15,4-25 1-15,29-17-3 16,8-22 0-16</inkml:trace>
  <inkml:trace contextRef="#ctx0" brushRef="#br0" timeOffset="43931.5127">17924 5429 78 0,'-19'3'39'0,"-14"14"-2"16,4 29 1-16,-13 9-30 15,8 19-2-15,4 4 0 16,7 5-1-16,10-5-1 0,14-7-1 15,17-18 1-15,15-21-1 16,20-21 0-16,13-22-2 16,12-20-1-16,3-18 2 15,-1-14-3-15,-11-7 0 16,-13-5 0-16,-18 1-1 15,-21 5-2-15,-29 6-2 16,-14 13-2-16,-28 9-9 16,6 26-20-16,-19 7-2 15,4 27 0-15,-1 8 0 16</inkml:trace>
  <inkml:trace contextRef="#ctx0" brushRef="#br0" timeOffset="44296.5335">17365 7480 100 0,'0'0'37'0,"-14"36"1"16,-12 21-2-16,0 14-33 16,-11 25-1-16,-1 12 0 15,0 9-1-15,3 0-1 16,4-8-1-16,11-17-2 15,15-16-2-15,11-35-13 16,28-18-18-16,17-33 0 16,17-18-2-16,9-27 2 15</inkml:trace>
  <inkml:trace contextRef="#ctx0" brushRef="#br0" timeOffset="44456.5427">17875 7512 102 0,'-18'23'37'0,"-13"25"2"16,4 28-2-16,-14 15-30 15,12 10-5-15,0 8-4 16,0-2-32-16,14 3-4 16,6-10 0-16,8-5-1 15</inkml:trace>
  <inkml:trace contextRef="#ctx0" brushRef="#br0" timeOffset="44824.5632">17296 9632 109 0,'-11'34'39'0,"7"20"-1"16,-10 6-1-16,-13 15-36 15,10 11-3-15,-5 8 0 16,1 5-4-16,-6-7 0 0,13 6-31 15,-6-19-1-15,11-9 0 16,5-23-1-16</inkml:trace>
  <inkml:trace contextRef="#ctx0" brushRef="#br0" timeOffset="45186.5845">17649 9661 112 0,'0'0'39'16,"14"22"1"-16,-4-14-2 0,16 1-37 16,8-2 0-1,10-1 1-15,10 0-1 0,5 1 1 16,-3 4-1-16,-8 6 0 15,-8 9 0-15,-18 10 0 16,-19 10-1-16,-19 13 1 16,-20 7-1-16,-18 7 1 15,-9 3-2-15,-3-1 2 16,5-7-2-16,9-10 2 15,13-11-2-15,21-11 2 16,20-17-2-16,18-10 0 16,19-9-2-16,13-14-5 15,24 6-31-15,-6-7-1 16,8 5-1-16,-9 0-1 0</inkml:trace>
  <inkml:trace contextRef="#ctx0" brushRef="#br0" timeOffset="45531.6042">16993 11654 94 0,'0'0'45'15,"-23"25"-3"-15,9 13-3 16,-15 11-35-16,6 14-2 16,1 12-1-16,0 10-1 15,1 11 0-15,-2 2-4 16,6-2 0-16,3-9-4 15,14 4-22-15,-3-21-10 16,15-9 0-16,-2-23-1 16</inkml:trace>
  <inkml:trace contextRef="#ctx0" brushRef="#br0" timeOffset="46092.6363">17391 11932 78 0,'-49'4'38'16,"20"0"-3"-16,14-17 0 15,29-3-34-15,22-7 1 16,17-1 2-16,14-3-3 0,6 2 3 15,2 4-2-15,-4 6 2 16,-12 6-2-16,-11 9 2 16,-23 11-3-16,-15 10-3 15,-27 8 4-15,-11 7-2 16,-16 4 1-16,-5 3-1 15,-3-2 1-15,4-4-2 16,10-6 2-16,16-5 1 16,19-10 0-16,21-4-1 15,17-8 0-15,16-3 0 16,8 0 0-16,6 5 0 15,-7 4 0-15,-6 11 0 16,-19 9 0-16,-16 7 0 16,-24 8 0-16,-19 8 1 15,-20 3-2-15,-13 1 0 0,-12-2 0 16,-2-7-1-16,2-8-1 15,9-12-3-15,18-4-10 16,4-24-25-16,40 0 0 16,-5-23 0-16,29-4-3 15</inkml:trace>
  <inkml:trace contextRef="#ctx0" brushRef="#br0" timeOffset="46586.6645">16860 14116 68 0,'1'-36'39'16,"9"13"0"-16,-6 1 0 16,9 15-30-16,-13 7-6 15,13 24-1-15,-10 12 0 16,-4 16-1-16,-5 14 0 15,-4 12-1-15,-6 7 0 16,-2 0-2-16,3-1-3 16,0-17-5-16,15-6-29 15,-6-24 1-15,19-12 0 16,0-30-1-16</inkml:trace>
  <inkml:trace contextRef="#ctx0" brushRef="#br0" timeOffset="46853.6798">17375 14066 70 0,'17'-25'40'15,"-22"7"-2"-15,5 18 1 16,-38 21-33-16,16 13 0 16,-7 7-1-16,5 12-1 15,0 5 0-15,6 3-2 16,8-6 1-16,12-2 0 15,13-11-1-15,18-13 0 16,17-18-1-16,18-17-1 16,16-15 0-16,14-16-1 15,12-8 0-15,5-14-2 16,6-3-3-16,-12-12-7 15,3 20-16-15,-33-11-10 0,-10 15-1 16,-28-5-1-16</inkml:trace>
  <inkml:trace contextRef="#ctx0" brushRef="#br0" timeOffset="47033.6902">17913 14018 98 0,'-54'86'40'16,"14"24"2"-16,-7-4-3 15,9 7-37-15,10-4-1 16,8-7-3-16,6-11-1 15,9-14 0-15,8-12-5 16,-1-29-20-16,24-8-13 16,-2-22-1-16,14-7-1 15,-3-19 1-15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8T23:04:34.39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3770 6569 41 0,'14'-1'29'0,"-14"1"3"16,0 0-3-16,0 0-17 15,0 0-2-15,0 0-3 16,0 0-1-16,2 18 0 15,-2-18-2-15,-1 22-1 0,0-5-1 16,1 7 0-16,-2 4 0 16,1 6 0-16,-4 7 0 15,3 2 0-15,-2 5-1 16,0 3 0-16,-1 3 0 15,0 5 0-15,0 0 0 16,0 6-1-16,-1 0 0 16,0 5 1-16,3 3-1 15,-1 3 0-15,0 2 0 16,3 1 0-16,-1-2 0 16,5-3 0-16,0 3 0 15,1-4-1-15,-1-2 1 0,4-3-1 16,-1 0 1-1,-3 2-1-15,-1 2 1 0,-4 5-1 16,1 0 1-16,-1 3 0 16,-4 3 2-16,-1 7-1 15,-1 0 0-15,0 2 0 16,0 0 0-16,1 1 0 15,0-3 0-15,1 3 0 16,2-1-1-16,-1-1 0 16,1 1 0-16,3 0 0 15,-2 1 0-15,1 1 0 16,-1-2 1-16,2-1-1 15,-2-1-1-15,-3 1 1 16,1-2-1-16,0-3 1 16,1 0-1-16,-1-2 1 0,-1-2-1 15,3-3 1-15,-3 0 0 16,3-3 0-16,3 1-1 15,0-1-1-15,1-2 1 16,-2 0-1-16,4-2 1 16,-1 2 0-16,2-1 0 15,-3 1 0-15,3-2 1 16,-4-3 1-16,3 1-1 15,-2 0 1-15,4-3-1 16,-1 1-1-16,0-2 2 16,1 0-2-16,0-1 1 15,2 2-1-15,-2 1 1 16,3-3-1-16,-3 0 1 15,2 0 0-15,-2-1-1 16,2 0 1-16,-2 0 0 0,0-1 0 16,-1 1-1-16,1 0 1 15,-2-5 0-15,0 3 1 16,-1-2-1-16,-1-1 0 15,-1-1 1-15,0-1-2 16,0-2 0-16,-1 1 1 16,0-1-1-16,-1 0 0 15,-1 1 1-15,1 0-1 16,2 2 0-16,0-2 2 15,-1 1-1-15,1-1 0 16,-1 2 0-16,1-3 1 16,1-2-1-16,-1-1 0 15,0-1-1-15,0-1 1 0,0-4-1 16,2-1-1-16,2 0 1 15,-2-2 0-15,3 0 0 16,-2 2 0-16,3-1 1 16,-2 0-1-16,3-3 1 15,1 4 0-15,-2-2 0 16,1 0 0-16,-1-1 0 15,1 0 1-15,-1-1-1 16,-2 0 0-16,3 0-2 16,-4-2 0-16,0-1 0 15,2 2-1-15,-1-4 1 16,2 0 0-16,-1-1 0 15,2 1 0-15,0-4 2 16,-1 2 0-16,2-1 0 16,1-2 1-16,-1-1-1 0,1 1 0 15,-1-1 0-15,4 0 0 16,-3 0 0-16,1-2 0 15,-1 0 1-15,0 0-1 16,-1 0 0-16,3-3 0 16,0-2 0-16,-2 0 0 15,3-1 0-15,0-1 0 16,-1-1-1-16,4 1 2 15,-1-2-2-15,0 2-1 16,0-3 2-16,2 2-2 16,-2-2 2-16,0 2-2 15,1-1 2-15,-1-1-2 16,-1-1 2-16,-1-1 0 15,2 1 0-15,0 0 0 0,0-4 0 16,2 4 0-16,1-4 0 16,-2 1 0-16,1-2 0 15,1 0 0-15,1 0 0 16,0-2 0-16,1 0 0 15,-3-1 0-15,1-2 0 16,2 0 0-16,-3-2 0 16,3 0 0-16,1 1 0 15,0-2 0-15,1 2 0 16,1-1 0-16,-2 1 0 15,3-4 0-15,1 2 0 16,-1-1-1-16,2-1 1 16,-1-2 0-16,1-1 0 15,1-1 0-15,2-4-1 0,-3 1 1 16,1-2 0-16,-1-1 0 15,1 0 0-15,-3 1 0 16,0-1 0-16,-1-1 0 16,1 2 0-16,0-1 0 15,2 2 1-15,-4-1-1 16,2-1 0-16,-1 1 0 15,1 0 1-15,2-3-1 16,1 0 0-16,-2-2 0 16,3-2 0-16,1 0 0 15,3 1 0-15,1-6 0 16,2 2 0-16,-1-3-1 15,5 1 1-15,-4-2 0 16,2-2 0-16,-1 0 2 16,0-4-1-16,-2 0 0 0,-4-1 0 15,0-4 1-15,-1-3-2 16,-1 2 2-16,-4-3-2 15,1-2 0-15,-3 2 1 16,-2-2-1-16,0 1 1 16,0 0-1-16,-3 0 1 15,0 0-1-15,-1 0 1 16,-1-1-1-16,1-4 0 15,-2-1 2-15,6-4 0 16,-1-4 1-16,1-3-2 16,0-5 1-16,4-4 0 15,-1-2 0-15,3-4 0 0,-3-2-3 16,-1 1 1-16,0 1 0 15,-3 0 1-15,-2 1 0 16,-2 2 0-16,-1 3 0 16,-2-1 0-16,2 0 0 15,-3-2 1-15,0-1-2 16,2 1 1-16,0-3-2 15,0 0 1-15,2-5 0 16,-3 3 0-16,2-2 0 16,1 0 0-16,-1 2 1 15,-1-2-1-15,-1 2 1 16,-1-3-1-16,-2 3 0 15,2 2 0-15,-3 0 0 16,0-1 0-16,-3-1 1 16,0 1-1-16,0 1 1 0,2-3 0 15,-1 0 0-15,1-3-1 16,-2-1 1-16,2 0 0 15,0-6-2-15,-2 3 1 16,3 0 1-16,0-2-1 16,-2 1 0-16,1 1 0 15,1 2 0-15,-2-4 1 16,0 5-1-16,-3 1 0 15,2-2 0-15,1-1 1 16,-3 2 1-16,-1 0-1 16,0-1 1-16,-1-3-1 15,0-2 1-15,0-3-2 16,-1-1 1-16,2-6 0 15,-1 0-1-15,2-5 1 0,1-1-2 16,0-2 2-16,0 0-1 16,1-1 1-16,-1 2 0 15,-2-2-1-15,-1 0-1 16,0 3 1-16,0-1-1 15,-3 4 1-15,1-2-1 16,0-1 1-16,-1 3-1 16,0 2 0-16,-1 2 1 15,1 2-1-15,-3 1 1 16,0 4 0-16,2 2 0 15,-3 6-1-15,1 1 1 16,-2 1 0-16,2 0 1 16,-1 2 0-16,0 1 0 0,-1 0 0 15,3-3 0-15,0-1 0 16,0 0 0-16,0 3 0 15,4 1-1-15,-2 2 0 16,2-1 0-16,-2 2 0 16,0 5 1-16,1 1-1 15,0 2 1-15,1 1 0 16,-1-1 0-16,1-1 0 15,1 5 0-15,-1-3-1 16,2 2 1-16,0 1-1 16,-1 2 0-16,0 4 1 15,2 2-1-15,1-1 0 16,-2 1-1-16,2-1 2 15,2 3-2-15,1-3 2 0,1-1-1 16,1 2 1-16,-1 0-2 16,-2 3 2-16,0 6 0 15,-4 3-1-15,-1 5 0 16,-1 6 1-16,-4 5-1 15,-2 4 0-15,0 2 0 16,7 14 0-16,-15-18 0 16,15 18 1-16,-11-12-1 15,11 12-1-15,0 0 0 16,-12-2-3-16,3-1-21 15,6 16-12-15,-11-3-1 16,4 9-2-16,-6 0 1 16</inkml:trace>
  <inkml:trace contextRef="#ctx0" brushRef="#br0" timeOffset="1060.0607">3913 6341 15 0,'-3'-19'26'15,"-2"0"2"-15,1 5 1 16,4 14-10-16,-8-20-3 15,8 20-4-15,0-11-3 16,0 11-1-16,0 0 0 16,7 11-2-16,-7-11-1 15,-2 24 0-15,-4-8 0 16,4 12-1-16,-9 2 0 15,1 10-1-15,-5 1-1 16,2 10 1-16,0-1-1 16,3 2-1-16,5 4-9 15,2-14-24-15,14-2-4 16,1-16 2-16,9-8-4 15</inkml:trace>
  <inkml:trace contextRef="#ctx0" brushRef="#br0" timeOffset="1793.1026">6949 8283 82 0,'0'0'38'16,"30"-17"-2"-16,-6-6 0 16,19-6-31-16,6-11-2 15,13 0 1-15,6-7-2 16,3 1-1-16,2 7-5 15,-11-2-29-15,9 16-3 16,-16 9 0-16,-3 12-2 16</inkml:trace>
  <inkml:trace contextRef="#ctx0" brushRef="#br0" timeOffset="2726.156">8478 7683 80 0,'-14'-10'35'16,"8"24"-2"-16,-9 7 2 15,3 16-32-15,-1 10-1 16,8 14 0-16,-1 9-1 16,5 12-1-16,1 6 1 15,3 4-1-15,0-1 0 16,2-4 0-16,-1-10 1 15,2-11-1-15,-1-16 1 16,-3-10-1-16,2-19 0 16,-4-21 0-16,0 0 1 0,3-32-1 15,-2-10 0-15,1-15 0 16,0-11 1-16,2-15 0 15,1-12 1-15,1-6-1 16,1-3 1-16,3 0-1 16,0 7 1-16,7 9 1 15,0 9-1-15,5 19 0 16,4 11 0-16,5 14-1 15,2 13 1-15,7 13 0 16,0 4-1-16,1 9 0 16,-1 5 0-16,-2 11 0 15,-5 4-1-15,-5 7 0 16,-12 11 0-16,-8 6 0 15,-14 6 0-15,-10 5 0 0,-12 1-1 16,-9 1 0-16,-4-2 0 16,-5-8 0-16,2-8 0 15,6-8 0-15,9-8 0 16,10-11 0-16,19-16 0 15,0 0 1-15,23-12 0 16,9-7 1-16,11-2 0 16,7 0 0-16,0 4 0 15,-1 8-1-15,-5 9 0 16,-8 11 1-16,-12 14-2 15,-15 13 0-15,-14 10 1 16,-14 7-1-16,-13 5 0 16,-5 1 1-16,-8-2 0 15,-1-6-1-15,4-8-1 16,5-14-4-16,21-7-27 0,-2-24-5 15,18 0 2-15,15-37-3 16</inkml:trace>
  <inkml:trace contextRef="#ctx0" brushRef="#br0" timeOffset="3077.1761">9260 8012 95 0,'-21'19'35'0,"0"12"1"15,-10 2-2-15,3 16-30 16,-1 4-1-16,7 7 0 16,6-3 0-16,10 1 0 0,7-7-1 15,12-8 0-15,11-13-1 16,14-15 0-16,6-18 0 15,4-14-1-15,3-16 1 16,-1-12-1-16,-6-7 0 16,-6-5 0-16,-13 1-1 15,-12-2 0-15,-16 6 1 16,-13 8-1-16,-12 9 1 15,-11 8-1-15,-7 13 1 16,-2 8-2-16,5 7 1 16,3 4-3-16,24 11-24 15,16-16-9-15,0 0 0 16,27-7-1-16</inkml:trace>
  <inkml:trace contextRef="#ctx0" brushRef="#br0" timeOffset="3277.1875">9824 8072 107 0,'-24'45'39'0,"4"9"0"16,-8-11-2-16,-2 4-35 15,15-10-2-15,7-4 0 16,8-5-4-16,3-12-3 15,21-1-29-15,-10-17-3 16,13-3 0-16,-2-15-1 16</inkml:trace>
  <inkml:trace contextRef="#ctx0" brushRef="#br0" timeOffset="3445.1971">9777 7369 91 0,'-20'-17'33'0,"-1"6"0"15,21 11-5-15,0-15-55 16,11 3-3-16,15 1-2 16,4-5-2-16</inkml:trace>
  <inkml:trace contextRef="#ctx0" brushRef="#br0" timeOffset="3650.2087">10232 7424 95 0,'-9'67'37'0,"-1"12"-1"16,-7 3 2-16,5 9-33 15,-7 5-1-15,8 4-1 16,-5-3-1-16,7-2-1 16,2-11-1-16,7-11-1 15,9-11-4-15,5-30-7 16,15-4-26-16,3-25 0 15,16-10-1-15,-1-23-1 16</inkml:trace>
  <inkml:trace contextRef="#ctx0" brushRef="#br0" timeOffset="3838.2196">10684 7962 115 0,'-32'34'38'16,"3"16"1"-16,-5-3-8 15,5 9-30-15,8 0 0 16,8-3-2-16,6-1 0 15,6-16-1-15,16-2-6 16,-3-21-29-16,19-9-3 16,-2-20 2-16,13-7-3 15</inkml:trace>
  <inkml:trace contextRef="#ctx0" brushRef="#br0" timeOffset="4266.2441">10672 7678 82 0,'0'0'33'0,"0"0"-2"15,16 0 0-15,5 7-31 16,10 4 1-16,9 3 1 16,-1 4 1-16,1 7 1 15,-8-2 1-15,2 11 1 16,-17-1 0-16,0 13 0 15,-14-2-2-15,-4 9 0 16,-11-3-1-16,-1 2 0 16,-3-2-1-16,2-6-1 15,1-8 0-15,5-10 1 16,7-11-1-16,1-15 0 15,24-16 0-15,2-13-1 0,10-13 2 16,1-5-1-16,5-5 0 16,2-2 0-16,-3 6 0 15,-2 5 1-15,-9 13-1 16,-8 16 0-16,-11 14-1 15,-3 10 0-15,-7 12-2 16,-3 11 0-16,0 5-1 16,0 0-2-16,6 3-2 15,2-13-8-15,23 5-26 16,-1-13 1-16,19-2 0 15,2-16 0-15</inkml:trace>
  <inkml:trace contextRef="#ctx0" brushRef="#br0" timeOffset="4780.2732">11782 7916 95 0,'-16'-12'38'16,"-17"-2"0"-16,1 13 0 16,-3 2-33-16,-2 10 1 15,-1 6-2-15,3 14 0 16,4 2-1-16,11 5-2 15,11-2 1-15,16 0-2 16,9-9 0-16,9-5 0 16,10-9 0-16,4-14-1 15,2-11 2-15,0-10 0 16,-4-5 0-16,-4-9-1 15,-8-1 1-15,-3-5-1 16,-6 3 0-16,-6 2 0 0,-2 11-1 16,-5 6 0-16,-3 20 0 15,0 0 0-15,-7 29-1 16,2 15 1-16,0 18-1 15,-2 19 1-15,-1 17-1 16,0 10 0-16,-2 10 2 16,-2 1-2-16,-5 1 3 15,-3-9-2-15,-5-8 2 16,-5-16-1-16,-3-18 2 15,-3-14-1-15,0-20-1 16,-2-19 1-16,6-20 0 16,4-18-1-16,8-21-1 15,12-16 1-15,12-17 0 16,11-13 0-16,12-7-1 0,9-5 1 15,14 2-6-15,1-14-9 16,13 18-23-16,-10-2 0 16,3 14-2-16,-8 1-1 15</inkml:trace>
  <inkml:trace contextRef="#ctx0" brushRef="#br0" timeOffset="5242.2999">9346 9207 97 0,'0'0'39'0,"-7"23"-1"16,9 11-1-16,-1 15-36 0,-1 17 1 16,-1 18 0-16,-2 16 0 15,-2 11-2-15,-3 2 2 16,2-4-2-16,3-8-1 15,4-11-4-15,-2-33-19 16,10-9-13-16,-2-32 0 16,9-20-2-16,-6-26 1 15</inkml:trace>
  <inkml:trace contextRef="#ctx0" brushRef="#br0" timeOffset="5445.3115">9003 9270 116 0,'0'0'41'15,"11"7"1"-15,16-22-4 16,22 1-35-16,16-10-2 16,14-2-1-16,8 1-2 15,1-2-3-15,11 20-16 16,-13-6-18-16,3 21-2 15,-14 1 0-15,3 21-1 16</inkml:trace>
  <inkml:trace contextRef="#ctx0" brushRef="#br0" timeOffset="5832.3336">9946 9670 108 0,'-27'26'40'0,"13"14"0"16,-9-3 0-16,3 13-35 15,6 0-1-15,7 4 0 16,3-1-2-16,11-4 0 16,6-11 0-16,12-17 0 15,17-19-1-15,6-19-1 16,14-21 1-16,4-17-1 15,3-13-1-15,-3-10 1 16,-4-3-1-16,-10 6 0 16,-14 12 0-16,-8 11 0 15,-15 23 0-15,-15 29 1 16,0 0 0-16,-14 44 1 0,-5 9-1 15,1 11 2-15,4 6-2 16,5-2 0-16,14-7-1 16,6-16-2-16,24-17-4 15,11-38-10-15,29-11-22 16,-1-30-3-16,16-15 1 15,-2-22-2-15</inkml:trace>
  <inkml:trace contextRef="#ctx0" brushRef="#br0" timeOffset="6264.3583">10980 8907 106 0,'-28'76'41'0,"-4"8"1"0,15 25-1 15,-4 0-38-15,11 9 2 16,6-2-3-16,4 0 1 15,7-8-1-15,7-13 0 16,2-16-1-16,4-18 0 16,0-20-1-16,5-23 0 15,3-20 0-15,-1-23 0 16,-1-14 0-16,-2-15 0 15,-1-9-1-15,-3-9 0 16,-1 1 0-16,-4 4-1 16,-3 9 1-16,3 15 0 15,-2 13 0-15,3 13 0 16,3 17 1-16,4 14 0 15,1 10 2-15,4 9-1 16,-5 6 0-16,2 5 1 0,-8 1-1 16,-10 1 0-16,-8-3 0 15,-13-2 0-15,-13-9-2 16,-11-5 0-16,-1-8-2 15,-9-12-2-15,5-1-5 16,-9-25-13-16,19 9-16 16,0-14-2-16,16 7 1 15,8-10-1-15</inkml:trace>
  <inkml:trace contextRef="#ctx0" brushRef="#br0" timeOffset="6670.3816">11774 9669 111 0,'-18'17'40'0,"11"9"2"15,-7-16-4-15,11 3-34 16,3-13-1-16,23 0-1 15,0-11-1-15,6-6 0 16,6-6-1-16,3-6-1 16,-2-2 1-16,-6-3-1 15,-7-1 0-15,-6 0 0 16,-12 0 0-16,-7 2 0 15,-9 2 1-15,-13 9 0 16,-5 8 1-16,-5 13-1 16,-7 13 1-16,2 18 1 0,-1 14 1 15,4 16 0-15,10 9-1 16,7 1 1-16,18-3-1 15,15-9 0-15,15-10-2 16,14-26-8-16,25-9-5 16,1-36-8-16,26-7-20 15,-6-23-5-15,13-8 1 16,-3-17 0-16</inkml:trace>
  <inkml:trace contextRef="#ctx0" brushRef="#br1" timeOffset="16158.9243">5730 981 45 0,'0'0'28'15,"0"0"2"-15,0 0-4 16,0 0-17-16,0 0-4 15,-21 55-2-15,21-55-1 16,-34 47 1-16,35 8 0 16,3 12 1-16,5 9 0 15,-15-9 1-15,7 11-1 0,-2 0 1 16,5-3-2-16,-1-11-2 15,-4 0 0-15,4-2-1 16,-3-3 0-16,5 4-1 16,-2-1 2-16,1 4-3 15,-1-2 3-15,2 1-1 16,-1 2 0-16,2 4 1 15,0 0-1-15,-1-2 0 16,-1 0 1-16,3 2 0 16,-3 1-1-16,0 2 1 15,-3 1-1-15,2 0 1 16,-3 0 0-16,-3 6 1 15,0 2-1-15,1 3 0 16,-4-2 0-16,4 2-1 0,-3 0 0 16,0 0 0-16,3-2 0 15,1-1 0-15,2 0 0 16,0 0-1-16,0 0 1 15,2 1 1-15,-3 5-2 16,0 1 1-16,-2 7 0 16,1 3-1-16,-4-1 1 15,-1 5 1-15,-1 0 0 16,-1 1-1-16,1-3 1 15,0 2 0-15,4-4 0 16,-1 1 0-16,6-4 0 16,-2-5-1-16,2 2 1 15,3-1 0-15,0-6 0 16,-3 2 0-16,2 0 0 0,-3-1 0 15,-1 0 0-15,0 0 0 16,0-3-1-16,-1 1 1 16,-4-2-1-16,4 2 2 15,-2-2-2-15,1 1 2 16,0-1-2-16,1 1 1 15,2-1-1-15,0 3 1 16,-1-2-2-16,2 2 1 16,1-3-1-16,-3 1 1 15,0 1 0-15,-2-1 0 16,0-2-1-16,-1-1 1 15,0 2-1-15,-1-2 0 16,-2-1 0-16,2-3 0 16,2 2 1-16,1 1-1 15,-3 2 0-15,3 3 0 0,1-3 1 16,0 1 1-16,1 2 0 15,2 0-1-15,-4-2 1 16,3-1-2-16,-2-2 2 16,0 1-1-16,0-3 1 15,0 3-1-15,-4-2 1 16,4 1-1-16,-1 1 0 15,-1 0 1-15,0 0-1 16,2 1 0-16,0 0 1 16,-2 0-1-16,2-2 0 15,2-2 1-15,-2-1-1 16,0-3 0-16,2-4-1 15,0-1 1-15,-2 0-1 16,1 1 1-16,-1 0-1 0,0-1 1 16,2 1-2-16,-4-3 3 15,1 3-1-15,0-4-1 16,0-3 0-16,0 0-1 15,2-2 1-15,-1-1-1 16,2 1 1-16,1 1 0 16,-1 1 0-16,3 1 0 15,-4 2 1-15,1-4 1 16,-1 0-1-16,-2 2 2 15,-1-4-2-15,1 1-1 16,-3-2 1-16,3-1 0 16,-5 0 0-16,1 1-1 15,0 1 1-15,0 0-1 16,2 0 1-16,-6 0 0 0,4 1-1 15,-1 0 2-15,-1 0-2 16,1 1 0-16,-2-1 1 16,2-2-1-16,-3 2 1 15,2 2 0-15,-1 0 0 16,-1-1-1-16,-1 3 2 15,5-3-1-15,-5 3 0 16,1 1 0-16,1-1 0 16,0-4-1-16,1 3 1 15,0-2 0-15,0-1-1 16,2 4 1-16,0 0 0 15,-1-3 0-15,0 2 0 16,1-1 1-16,0 1-2 16,1-2 2-16,-2 0-2 15,2-3-1-15,-1-2 1 0,2 0 0 16,0-3 0-16,0 1 0 15,0-2 0-15,0-5 1 16,-1 1 0-16,3-5 0 16,-2-3 0-16,2-2 0 15,-3-4 0-15,2-3 1 16,-2-4-1-16,-1-3 0 15,1 1 0-15,0-3 0 16,-1 2-2-16,3 0 0 16,-3-1 0-16,3 4 0 15,-1-1 0-15,0 2 0 16,-1 0 1-16,3-2-2 15,-3-2 3-15,1-2 0 0,0-3 0 16,0-2 0-16,2-2 0 16,-1-2 1-16,2-1-1 15,-1 2 0-15,1-1 0 16,-2 1 0-16,3 0 0 15,-2 3 0-15,-2-2 0 16,2-2 0-16,-2-2 0 16,1-1 0-16,2-12 0 15,-7 20 0-15,7-20 0 16,-10 13 2-16,10-13-2 15,-9 13 0-15,9-13 0 16,-12 18 0-16,8-8 0 16,-2 0 0-16,-2 3 0 15,2-1 0-15,0-2 0 0,-1 0 0 16,7-10 0-16,-16 17 0 15,16-17 0-15,-17 10 0 16,17-10 0-16,-17 9 0 16,17-9 0-16,-16 10 0 15,16-10 1-15,-15 14-1 16,15-14 0-16,-14 20 0 15,6-10 0-15,8-10 0 16,-13 18 0-16,13-18 0 16,-12 15 0-16,12-15 0 15,-14 8 0-15,14-8 1 16,-13 4-1-16,13-4 0 15,-14 6 0-15,14-6 0 16,-15 8 0-16,15-8 0 0,-13 9 0 16,13-9 0-16,-15 8 0 15,15-8 0-15,-15 7 0 16,15-7-1-16,-14 3 1 15,14-3 0-15,-16-4 0 16,16 4 0-16,-17-4 0 16,17 4 0-16,-15-5 0 15,15 5 1-15,-16-2-1 16,16 2 0-16,-12-3 0 15,12 3 0-15,-14-2 0 16,14 2 0-16,-14-6 0 16,14 6 0-16,-14-8 0 15,14 8 0-15,-15-14 0 16,15 14 0-16,-14-15 0 15,14 15 0-15,-14-16 1 0,14 16-1 16,-10-14 0-16,10 14 0 16,-11-10 0-16,11 10 0 15,-12-10 0-15,12 10 0 16,-14-13 0-16,14 13 0 15,-14-12 0-15,14 12 0 16,-10-17 0-16,10 17 0 16,-13-16 0-16,13 16 0 15,-7-15 0-15,7 15 0 16,-8-13 0-16,8 13 0 15,-5-12 0-15,5 12 0 16,-5-14 0-16,5 14 0 0,-4-20 0 16,1 10 0-16,1-1 0 15,2 0 0-15,-1-2 0 16,0 1 0-16,1-3 0 15,1 3 0-15,-1-1 0 16,2 1 0-16,0-1 0 16,0 0 0-16,0 1 0 15,-1-1 0-15,3 0 0 16,-2 1 0-16,0 0 0 15,1 0 0-15,-1 1 0 16,0 1 0-16,-2 10 0 16,8-19 0-16,-8 19 0 15,6-15 0-15,-6 15 0 16,8-13 0-16,-8 13 0 15,9-13 0-15,-9 13 0 0,9-17 0 16,-9 17 0-16,8-20 0 16,-4 9 0-16,1 0 0 15,-5 11 0-15,10-19 0 16,-10 19 0-16,7-14 0 15,-7 14 1-15,8-10-2 16,-8 10 2-16,0 0-1 16,13-11 0-16,-13 11 0 15,0 0 0-15,11-14 0 16,-11 14 0-16,9-16 2 15,-5 3 0-15,0 0 1 16,1-2-1-16,-1-2 0 16,0 1 0-16,0-2 0 15,1-1 0-15,0 2-2 0,-3-1 0 16,3 1 0-16,-2 0 0 15,0 1 0-15,1-3 0 16,-1 2 0-16,1-5 0 16,-2 1 0-16,2 2 0 15,-2-3 0-15,3 0 0 16,-3 1 0-16,0-2 0 15,1 3-1-15,-1 2 2 16,0-1-1-16,1 1-1 16,-2 2 1-16,0 1 0 15,0 0 0-15,-1 0 0 16,2-1 0-16,-2-2 0 15,3 2 0-15,-3-2 0 16,0-2 0-16,1 2-1 0,0-2 1 16,1-1 0-16,-2 3 0 15,1-3 0-15,-1 0 2 16,0 1-1-16,-1 0 1 15,0-1-1-15,0 1 1 16,1-5-1-16,-1 5 0 16,0-3 0-16,1-1-1 15,0 0 0-15,0-2 0 16,0-1 0-16,0 1 0 15,0-2 0-15,0 3 0 16,-1-2 0-16,-1-1-1 16,0 4 1-16,1-2 0 15,-1 1 0-15,0-1 0 16,1 1 0-16,-1-3 0 15,1 1 0-15,0-4 0 0,2 1 0 16,-2-2 0-16,2-5 0 16,-1 0 0-16,1-3 1 15,2-1 0-15,0-2 0 16,0-3-1-16,0-1 1 15,-2-1 0-15,3 0 0 16,-3-2-1-16,3 1 0 16,-2 0 0-16,-1 2 0 15,1-1 0-15,0 3 0 16,-2 0 0-16,1 3 0 15,-3-1 0-15,1 2 0 16,1-1 1-16,-3 1 0 16,1-1-1-16,1-2 1 15,0 0 0-15,-3-1-1 0,1-2 0 16,2 0 0-16,-3-2 0 15,2 0 0-15,-1-1-1 16,0 1 1-16,2-2 0 16,2 0 0-16,-2 2 0 15,2-1 0-15,0-2 1 16,0-1 0-16,0 1 0 15,1-2-1-15,1-3 1 16,-3 1-1-16,5-1 0 16,-4-2 0-16,3-1-1 15,0-3 1-15,-1 1 2 16,2 2-1-16,-3-1 1 15,2 0-1-15,-2 2 1 0,0-2-1 16,1 2 2-16,-2-1-2 16,0 0-2-16,3-1 1 15,-3 3-1-15,1 0 1 16,-2 1-1-16,1 1 2 15,0-1 0-15,1 4 0 16,-2 1-1-16,3-2 2 16,-3 0-2-16,1-4 2 15,0 3-1-15,2-2-1 16,-2-3-1-16,-1 1 1 15,2-1 0-15,0 1 0 16,0-3-1-16,0 1 1 16,-1 0 0-16,1-1 0 15,0 1 0-15,-1-5 0 0,0 1-1 16,1 0 1-16,0-1 0 15,0-2 0-15,-1-1 0 16,0 2-1-16,1-3 1 16,2-1 0-16,-2 1-1 15,0-3 1-15,3-1 0 16,2-2-1-16,1-1 0 15,-2 0 1-15,1-6 0 16,2 2 1-16,0 0 0 16,-1 2 0-16,-2-1 0 15,0 1 0-15,0-2 0 16,0 0 0-16,-2 6 0 15,-3 0 0-15,1-2-1 16,1 1 1-16,-2 2-1 0,-1 3 0 16,1-1 1-16,1-1-1 15,-1 0 1-15,0-3-1 16,-1 1 1-16,1 0-2 15,1-5 1-15,-1 1 0 16,2 0-1-16,-1-2 1 16,2 0-2-16,-1-6 2 15,-1 2-1-15,3-3 0 16,-3 0 1-16,3-2-1 15,-2-1 1-15,1 1-2 16,-1 2 1-16,1 0 0 16,-2 3 1-16,-1 0 0 15,-1 2-2-15,1 0 1 16,1 4 1-16,-2 2-1 15,0-3 2-15,-2 5-2 0,4-5 1 16,0 0 0-16,-1-3 0 16,0 0 1-16,3-1-1 15,-1-2 1-15,2 2 0 16,0-1 0-16,-1 1 0 15,-2 2-1-15,3 1 1 16,0-1 0-16,1 0-1 16,-5 1 0-16,3 1 0 15,-1 0 0-15,2 2 1 16,-2 0-1-16,0 4 1 15,0-3-1-15,1 4 1 16,0 3-2-16,0 1 1 16,0 0 0-16,0 2 0 15,-1 5 1-15,1 0-2 0,-1 1 2 16,0 3-2-16,1 0 2 15,-1 1-2-15,2 1 2 16,-2 1-2-16,3 2 1 16,-3 0 0-16,2 3 0 15,0 2 0-15,-1 3 0 16,0 3-1-16,-1 3 1 15,-2 0 1-15,1 4-1 16,0 2 1-16,-2 2-1 16,0 1 1-16,0 1-1 15,1-3 1-15,0 3-1 16,0 0 0-16,1-3 0 15,-1-3 2-15,1 4-2 0,-1-3 2 16,-1 7-2-16,1 1 2 16,1 2-2-16,0 3 2 15,-2 3-2-15,1 2 0 16,0 0 0-16,1-2 0 15,1 0 0-15,0-2 0 16,1 2 1-16,-1-2-1 16,3-2 0-16,-3 2 0 15,2-2 0-15,-3 1 0 16,2 1 1-16,-3 3-1 15,3 0 0-15,-3-2 0 16,-1 19 0-16,0 0 0 16,0 0 1-16,0 0-1 15,0 0 1-15,0 0-1 0,14-52 0 16,-14 52 1-16,0 0-1 15,0 0 1-15,0 0-1 16,19-47 0-16,-19 47 0 16,0 0-1-16,0 0 1 15,0 0 0-15,0 0 0 16,34-53 0-16,-34 53 0 15,0 0 0-15,0 0-1 16,0 0 1-16,0 0 0 16,42-61 0-16,-42 61 0 15,0 0-2-15,0 0 2 16,0 0-1-16,0 0 1 15,46-39-1-15,-46 39 0 16,0 0 0-16,0 0 1 0,0 0 0 16,0 0 0-16,53-33 0 15,-53 33 0-15,0 0 1 16,0 0 0-16,0 0-1 15,0 0 1-15,51-20-1 16,-51 20 0-16,0 0 0 16,0 0 0-16,0 0 0 15,0 0 0-15,48-1 1 16,-48 1 0-16,0 0 1 15,0 0-2-15,0 0 1 16,0 0-1-16,0 0 1 16,0 0-1-16,0 0 0 15,48 40-1-15,-48-40-1 16,0 0-3-16,0 0-4 15,0 0-13-15,0 0-5 0,0 0-9 16,0 0-2-16,0 0-2 16,18 55 2-16</inkml:trace>
  <inkml:trace contextRef="#ctx0" brushRef="#br1" timeOffset="16983.9715">6050 2905 100 0,'0'0'36'0,"0"0"1"16,22-19-9-16,5 4-22 15,9-9-1-15,12-4-2 16,9-7 0-16,7-6-1 15,4-2 0-15,3-2-2 16,-2 1 0-16,-4 2-1 16,-6 3 0-16,-11 6-1 0,-5 12-3 15,-15-7-12-15,4 26-20 16,-22-3 1-16,4 23-1 15,-14-5-2-15</inkml:trace>
  <inkml:trace contextRef="#ctx0" brushRef="#br1" timeOffset="17463.9989">7442 2335 79 0,'6'-46'35'0,"3"16"-1"16,-4-8-5-16,2 18-22 15,-3 2 0-15,-4 18-2 0,0 0-1 16,10 15 0-16,-12 17-1 15,1 15-1-15,-5 15-1 16,0 10 0-16,-1 8 0 16,0 9 0-16,1-2-1 15,0-5-1-15,3-8-2 16,-1-20-4-16,14-4-27 15,-9-28-1-15,9-6-1 16,-7-30-1-16</inkml:trace>
  <inkml:trace contextRef="#ctx0" brushRef="#br1" timeOffset="18005.0298">7258 2268 106 0,'-15'1'38'16,"-3"-5"0"-16,18 4-3 15,0 0-31-15,11-5-2 16,11-9 0-16,13-8-2 16,8-4 1-16,9-8 0 15,1-1 0-15,8-3 0 16,-5 3-1-16,-1 4 1 15,-5 7-1-15,-8 8 1 16,-5 11-1-16,-6 12 1 16,-8 15-1-16,-6 12 0 15,-8 13 1-15,-4 11-1 16,-8 12 0-16,-3 9-1 15,-6 4 1-15,1 2 1 0,-1-8-1 16,2-7 1-16,3-12-1 16,2-10 2-16,8-17-2 15,3-12 2-15,8-22-2 16,4-11 0-16,2-14 1 15,4-13-2-15,0-8 2 16,-1-7-1-16,-1-3 1 16,0 5-1-16,-6 7 0 15,-2 8 1-15,-3 13-1 16,-3 15 0-16,-8 11 0 15,7 22 0-15,-4 9-2 16,-3 6 1-16,5 8-2 16,-2 0 0-16,9 2-3 0,-2-11-4 15,18 5-14-15,-13-29-10 16,19 1-4-16,-8-22-1 15,9-1 1-15</inkml:trace>
  <inkml:trace contextRef="#ctx0" brushRef="#br1" timeOffset="18373.0508">8232 2471 98 0,'-10'12'38'0,"11"6"1"15,-1-18-2-15,0 0-34 16,20-3 0-16,3-10-1 15,5-9 0-15,3-3 0 0,-1-4-1 16,-1-2 0-16,-4 0 0 16,-2 1 0-16,-13 2 0 15,-4 5-1-15,-8 6 1 16,-12 5-1-16,-8 9 1 15,-3 7-1-15,-5 10 1 16,-2 10-1-16,-2 9 1 16,5 8 0-16,1 5-1 15,9 0 1-15,7 0-1 16,10-5 1-16,9-8-2 15,11-11 0-15,12-10-2 16,8-19-1-16,14-6-4 16,-1-23-10-16,18 11-11 15,-13-21-10-15,6 7 0 0,-13-9 0 16,2 10 3-16</inkml:trace>
  <inkml:trace contextRef="#ctx0" brushRef="#br1" timeOffset="18697.0694">8726 2282 86 0,'-14'34'37'16,"-4"-2"0"-16,6 15 1 15,-8-8-30-15,11 9-2 16,0-7-3-16,5 2 0 16,2-10-1-16,2-4 0 15,5-13-1-15,-5-16 0 16,16-4 0-16,-6-14 0 15,3-11-1-15,0-9 1 16,-1-4 0-16,0-4 0 16,-3-3 0-16,-2 3 0 0,1 6 0 15,-3 5-1-15,-2 7 1 16,0 6 0-16,1 5-1 15,6 1 0-15,2 3-1 16,3-2-1-16,10-1-1 16,4-5-1-16,11 8-7 15,-3-15-11-15,21 16-15 16,-14-8-1-16,11 9-2 15,-9-5 3-15</inkml:trace>
  <inkml:trace contextRef="#ctx0" brushRef="#br1" timeOffset="19207.0986">9237 2244 90 0,'-14'51'37'16,"-9"-12"1"-16,11 11 0 16,-12-9-33-16,16-3 0 15,0-8-3-15,3-3-1 16,1-11 0-16,4-16-1 15,0 0 0-15,13-4 0 16,-3-16 0-16,-2-6 0 16,4-6 0-16,-2-4 0 15,0-1 0-15,-1-1 0 16,-2 6 1-16,0 4 0 15,-4 7 0-15,1 8 1 16,-4 13-1-16,0 0 0 16,0 0 1-16,1 25-1 0,-1-7 0 15,4 7-1-15,0-3 0 16,3-2 0-16,5-4 0 15,4-6 1-15,7-13-1 16,3-6 1-16,4-9 0 16,1-6 0-16,4-6 0 15,1-4 0-15,-1 4 0 16,-8 4 0-16,-5 5 0 15,-3 8-1-15,-5 11 1 16,-14 2-1-16,13 24 1 16,-15 0-1-16,-2 6 0 15,-2 7-1-15,4 2-1 16,-4 1-2-16,8 2-4 15,-5-14-5-15,18 11-9 0,-15-39-7 16,24 31-8-16,-6-34-4 16,13 0 1-16,-1-17 1 15</inkml:trace>
  <inkml:trace contextRef="#ctx0" brushRef="#br1" timeOffset="20267.1589">9994 2166 90 0,'0'0'37'0,"-25"12"1"16,12 11 0-16,-10 2-35 15,9 11 0-15,0 5 0 16,4 8-1-16,1 0 0 15,5 3 0-15,6-10 0 16,11-2 0-16,4-15-1 16,14-15 0-16,5-17 0 0,3-13-1 15,3-11 0-15,-2-11 0 16,-6-5 0-16,-5-4 0 15,-12 1 0-15,-11 1-1 16,-11 10 0-16,-12 3 1 16,-9 7 0-16,-5 7 1 15,-1 6-1-15,2 10 2 16,1 2-1-16,5 2-1 15,12 0 1-15,12 2 1 16,15-3-1-16,11-5 0 16,9 2-1-16,10-6 1 15,3 1 0-15,4 6 0 16,-2 2 0-16,-5 5-1 15,-7 7 1-15,-8 10-1 0,-8 3 0 16,-9 8 0-16,-10 7 0 16,-6 2-1-16,-6 6 1 15,-3 2 0-15,-3-3-1 16,1-3 1-16,0-5 0 15,6-8 0-15,6-13 0 16,2-15 0-16,15-11 0 16,1-15 0-16,4-9 1 15,2-10-1-15,2-2 1 16,-2-8-1-16,-1 2 1 15,-5 4 0-15,-3 11 0 16,-5 6 0-16,-3 11-1 16,-5 21 1-16,0 0 0 15,0 0-1-15,-16 30 0 0,12-2-1 16,1 1 1-16,3 4-1 15,4-6 1-15,8-4-1 16,4-10 1-16,6-5 1 16,5-8-1-16,3-8 1 15,1-4-1-15,1-8 1 16,0-4 0-16,-4 0 0 15,-4-3-1-15,-6 3 2 16,-5 3-2-16,-4 7 1 16,-3 3-1-16,-6 11 1 15,-1 13-1-15,-5 8-1 16,-4 13 0-16,-2 10-1 15,1 5 1-15,1 3-2 0,6 6 0 16,4-10-2-16,11-6-2 16,4-21-4-16,20-4-2 15,-7-33-7-15,24 6-5 16,-18-32-4-16,18 6-2 15,-15-16-7-15,0 5 3 16</inkml:trace>
  <inkml:trace contextRef="#ctx0" brushRef="#br1" timeOffset="20605.1786">11013 2179 103 0,'-4'28'39'0,"0"-14"1"16,20 3-4-16,3-12-32 15,13-6-1-15,7-9-1 16,10-4 0-16,1-8 0 0,-3 1 0 15,-5-6 0-15,-6-2 0 16,-12 5-1-16,-10-1 0 16,-13 6-2-16,-15 1 2 15,-10 10-2-15,-7 7 0 16,-8 5 1-16,-2 14-1 15,0 6 1-15,4 10 0 16,2 6 0-16,10 7 1 16,5 0-1-16,11-1 0 15,12 1-1-15,11-13-2 16,13-6-4-16,9-21-5 15,25-2-5-15,-1-29-9 16,31 6-8-16,-9-23-6 16,18-2-2-16,-1-13 3 0</inkml:trace>
  <inkml:trace contextRef="#ctx0" brushRef="#br1" timeOffset="21010.2018">11909 1462 100 0,'4'-22'40'15,"-4"22"-1"-15,-14 11-1 16,2 26-34-16,-5 21-1 16,-3 16-2-16,0 14-1 15,1 8-1-15,1 5 0 16,9-4 0-16,1-5-2 15,7-9 0-15,4-21-4 16,17 3-17-16,-10-35-15 16,9-4 2-16,-9-22-2 0,8-4 1 15</inkml:trace>
  <inkml:trace contextRef="#ctx0" brushRef="#br1" timeOffset="21198.2124">11704 1991 115 0,'0'0'40'0,"-22"12"2"15,28 2-6-15,6-10-35 16,11-5-1-16,15-4-2 16,8-6-2-16,12 2-2 15,2-8-4-15,22 4-17 16,-12-7-12-16,6 11 0 15,-16-4 1-15,0 11 0 0</inkml:trace>
  <inkml:trace contextRef="#ctx0" brushRef="#br1" timeOffset="21821.2482">12209 2025 93 0,'-19'25'38'16,"-3"-7"1"-16,16 8-2 16,-2-9-28-16,16 3-5 15,6-5-1-15,9-7-2 16,6-3 1-16,3-6-1 15,4-9 0-15,0 0 0 16,-3-7 0-16,-7-5 0 16,-4-4-1-16,-9 2 1 15,-10-4-1-15,-8 4 1 16,-9 5-1-16,-6 1-1 0,-7 10 1 15,-3 9-1-15,-3 8 1 16,-1 14 1-16,0 5-1 16,8 12 0-16,5 0 1 15,12 1 0-15,5 0 0 16,17-5-1-16,11-10 2 15,12-11-2-15,12-11 1 16,4-11-1-16,5-6 1 16,0-8 0-16,0-5 0 15,-5 1 0-15,-10-2-1 16,-8 9 1-16,-8 0-1 15,-8 12 1-15,-8 10-1 16,-9 7-1-16,-3 12 1 16,-4 5-2-16,0 5 2 0,-2 3-2 15,4 2 2-15,1-3-1 16,1-9 1-16,1-5 0 15,4-11 1-15,-3-10 0 16,8-12 0-16,-1-10-1 16,-2-8 1-16,1-8 0 15,3-7-1-15,3-6 1 16,2 2 0-16,4-1 0 15,3 7-1-15,6 2 1 16,4 5-3-16,4 0-2 16,12 12-6-16,-4-6-2 15,20 14-10-15,-17-12-5 16,30 16-8-16,-12-2-6 15,19 10-2-15,2 2 4 0</inkml:trace>
  <inkml:trace contextRef="#ctx0" brushRef="#br2" timeOffset="31496.8016">3817 9090 67 0,'0'0'33'15,"-11"5"0"-15,11-5 0 16,-14 2-24-16,14-2-3 15,0 0-2-15,0 0 0 16,0 0-1-16,0 0 0 16,0 0 0-16,0 0-1 15,11-13 0-15,-11 13 0 16,16-5 0-16,-6 4 0 15,2-2-1-15,2 4-1 16,1-1 1-16,3 0-1 16,3 0 1-16,4-2-1 15,1-1 1-15,4-2-1 0,0-2 1 16,4 0 0-16,-3-1-1 15,-1 0 1-15,-2 2 0 16,0 3-1-16,-4 2 0 16,0 1 1-16,-5 2-1 15,-3 1 0-15,2 2 0 16,-1-1 0-16,-2 0 0 15,0-2 0-15,3 0 0 16,-2-2 0-16,2-2 0 16,0 1 0-16,-2 0 0 15,1 0 0-15,-1 0 0 16,-3 1 1-16,1 0-1 15,-2 1 0-15,1-1 0 16,-1 0 0-16,2-1 0 0,1-5 0 16,3 0 1-16,-1-1-1 15,0-1 0-15,1 0 0 16,-1 1 0-16,-1-1 1 15,0 4-1-15,-5 0 0 16,0 3 1-16,-11 1-1 16,15 2 0-16,-15-2 0 15,13 7 1-15,-13-7-1 16,18 8 0-16,-8-2 0 15,2-2 0-15,-1 0 0 16,0-2 0-16,2 1 0 16,-3-2 0-16,-10-1 0 15,15 1 0-15,-15-1 0 16,0 0 0-16,0 0 0 0,0 0 0 15,0 0 0-15,0 0 0 16,0 0-1-16,0 0 1 16,0 0-1-16,0 0 0 15,9 9 0-15,-9-9 0 16,21 4 0-16,-8-1-1 15,-3-3-2-15,9 15-18 16,-19-15-14-16,17 9-1 16,-17-9-1-16,0 0 0 15</inkml:trace>
  <inkml:trace contextRef="#ctx0" brushRef="#br2" timeOffset="32632.8665">5803 9111 68 0,'0'0'35'16,"-1"-23"-1"-16,1 23 1 0,12-24-28 15,-2 15-1-15,-4-5 0 16,6 6-1-16,-12 8-1 15,11-11-1-15,-11 11-1 16,14-1 0-16,-14 1 0 16,13 6-1-16,-13-6-1 15,19 8 1-15,-5-3 0 16,3-1-1-16,1-2 1 15,5 2 0-15,0-3-1 16,2 1 1-16,0 0-1 16,1-1 1-16,-2 0-1 15,2 0 0-15,-3 0 0 0,0 0 1 16,-1 0-1-1,1-1 0-15,-3 0 0 0,-1 0 0 16,1-1 0-16,-1 1 0 16,-2 0 0-16,-2-1 0 15,0 2 0-15,-2-2 0 16,-2 2 0-16,-11-1 0 15,19 0 0-15,-19 0 0 16,17 1 0-16,-17-1 0 16,15 2 0-16,-15-2 0 15,19 1 0-15,-19-1 0 16,20 3 0-16,-10 0 1 15,-10-3-1-15,19 6 0 16,-19-6 0-16,12 8-1 16,-12-8 0-16,0 0-3 0,0 0-7 15,0 0-25-15,0 0 0 16,-2-25-2-16,2 14-1 15</inkml:trace>
  <inkml:trace contextRef="#ctx0" brushRef="#br2" timeOffset="33350.9076">6238 11103 57 0,'-17'10'35'16,"17"-10"0"-16,0 0 0 16,0 17-24-16,0-17-4 0,20-3-1 15,3-7-1-15,11 0 0 16,12-8 0-16,11-4 1 15,9-9-2-15,13 1 0 16,7-8-1-16,4 3 0 16,3-1-2-16,-3 4 1 15,-6 5-4-15,-9 2-3 16,2 16-19-16,-25-8-14 15,-3 13 0-15,-20-2-3 16,-5 10 2-16</inkml:trace>
  <inkml:trace contextRef="#ctx0" brushRef="#br2" timeOffset="34117.9515">7833 10507 85 0,'0'-18'35'0,"0"18"0"15,-13 2 0-15,-9 20-33 16,1 14-1-16,-3 15 1 16,-5 11 0-16,0 14 1 15,-5 8-1-15,7 11-1 16,1-5 2-16,10-4-1 15,9-11 0-15,13-11-2 0,11-24 1 16,14-17-1-16,15-25 1 16,6-22 0-16,11-18 0 15,6-14 2-15,-1-12-2 16,-3-5 1-16,-5 3-1 15,-11 6 1-15,-10 10-1 16,-9 14 1-16,-10 12-2 16,-20 28 0-16,10 1 0 15,-14 28 0-15,-5 17 0 16,-2 12-2-16,2 6 2 15,4 7-2-15,8-3 2 16,8-7-1-16,10-13 1 16,8-16 0-16,8-20 1 15,11-18 0-15,0-16 1 0,1-15-2 16,-1-12 2-16,-5-11 1 15,-7-8-2-15,-9-4 0 16,-7 0-1-16,-11-1 0 16,-3 8-2-16,-10 11 0 15,2 17-3-15,-5 5-4 16,7 32-21-16,0 0-9 15,10 29 1-15,-3 2-1 16</inkml:trace>
  <inkml:trace contextRef="#ctx0" brushRef="#br2" timeOffset="34531.9752">9078 10945 61 0,'-22'-18'36'16,"-2"10"3"-16,-10 0-2 15,1 18-24-15,-17-3-2 16,10 19-2-16,-9 3-3 16,7 14-2-16,0 2 1 15,12 5-3-15,6-5 1 16,13-2-2-16,12-12 0 15,17-12-1-15,11-15 1 16,11-15 0-16,11-14 0 16,5-14-2-16,2-5 2 15,-1-4 0-15,-8-1 0 0,-5 5 0 16,-8 6 0-16,-13 13 1 15,-11 9-2-15,-12 16 2 16,-9 22-3-16,-11 10 0 16,-5 14 0-16,-2 8-1 15,3 2 1-15,6-3-2 16,11-5 0-16,12-17-3 15,25-12-5-15,1-33-20 16,34-8-8-16,4-25-1 16,21-8 1-16</inkml:trace>
  <inkml:trace contextRef="#ctx0" brushRef="#br2" timeOffset="34868.9943">9610 10995 92 0,'-58'90'36'0,"-4"-11"0"15,15-2 0-15,8-19-33 16,8-15-3-16,14-15-1 16,17-28-2-16,0 0 0 15,8-38-1-15,8 0 0 16,3-12 1-16,-3-3 2 15,-3 1 4-15,-5 1 1 16,-3 11 3-16,-9 8-1 16,2 14 3-16,-6 6-2 15,8 12 1-15,-4 12-3 16,11 7-2-16,3 2-1 15,13 3-1-15,8-1-2 0,8-3-2 16,12 3-4-16,1-16-14 16,18 10-19-16,1-11 0 15,9 4-2-15,-10-10 0 16</inkml:trace>
  <inkml:trace contextRef="#ctx0" brushRef="#br2" timeOffset="35205.0136">10237 11112 100 0,'-13'0'42'16,"13"0"0"-16,14-12 0 15,11 1-37-15,12-7-3 16,14-1 1-16,7-2-2 16,7 4 1-16,3 2-3 15,-5 0-3-15,12 17-27 16,-17-12-13-16,1 11 3 15,-17-7-3-15</inkml:trace>
  <inkml:trace contextRef="#ctx0" brushRef="#br2" timeOffset="36199.0705">11461 10956 93 0,'-5'-13'37'15,"5"13"1"-15,-21-12-1 16,5 11-34-16,-6 2-1 15,-4 7 0-15,-3 6-1 16,-1 8-1-16,-2 1 2 16,4 4-2-16,6 2 1 15,5-2-2-15,10-7 2 16,14-4-2-16,12-7 2 0,13-13-1 15,13-4 0-15,7-3 0 16,6-3-1-16,-1 1 1 16,-4 3 0-16,-10 7 0 15,-10 11-1-15,-17 10 1 16,-14 9-1-16,-16 9 0 15,-12 7 0-15,-7-2 1 16,1 1-3-16,-2-10 0 16,14-1-9-16,-3-27-17 15,23-4-8-15,14-26 0 16,17-7-3-16</inkml:trace>
  <inkml:trace contextRef="#ctx0" brushRef="#br2" timeOffset="36423.0833">12026 10386 97 0,'-18'-3'39'16,"-2"25"0"-16,-10 10-2 16,-3 15-33-16,5 12-2 15,5 10 0-15,5 10-1 16,2 6 0-16,4 5-2 15,5-2-2-15,6 2-1 16,-1-15-6-16,16-3-29 16,-10-16-1-16,10-8 1 15,-5-24-2-15</inkml:trace>
  <inkml:trace contextRef="#ctx0" brushRef="#br2" timeOffset="37308.134">11701 10957 100 0,'2'18'39'16,"-2"-18"0"-16,38 24-1 16,1-20-36-16,10-3-1 15,13-3-1-15,6-6-1 16,7 0-1-16,-4-5-2 15,1 8-2-15,-10-6 0 16,-1 10-1-16,-20-1 1 16,-6 8 2-16,-16-1 1 0,-12 7 3 15,-11 2 1-15,-13-2 3 16,-4 4 0-16,-12-3 2 15,0 7-1-15,-9-4 1 16,4 5-2-16,-5-1 0 16,6 10 1-16,-1 0-2 15,9 10 1-15,4-1-2 16,9-1 1-16,10-4-2 15,11-1 0-15,11-10 0 16,11-9-1-16,8-17 0 16,5-12 0-16,4-10 0 15,3-10 0-15,-3-5 0 16,-8-6 0-16,-3-3 1 15,-9 3 0-15,-8 4-1 0,-7 6 2 16,-6 9-1-16,-5 10 0 16,2 17-1-16,-16-1 0 15,4 17 0-15,1 9-1 16,4 9 1-16,2 5-2 15,4 3 1-15,7-2 0 16,8-8 1-16,6-5 1 16,12-10-1-16,2-11 0 15,7-8 0-15,3-12 0 16,-1-8 0-16,-1-5 1 15,-3-2-1-15,-8-2 0 16,-5 4 0-16,-8 0 0 16,-7 8 0-16,-7 7-1 15,-4 12 1-15,-12 6 0 16,-1 12 0-16,-3 12 0 0,-1 5 0 15,3 6 1-15,4 2-1 16,1 1 0-16,5-6 1 16,7-8-1-16,1-12 1 15,5-9 0-15,4-17-1 16,1-10 1-16,2-10-1 15,1-10 0-15,-4-3 1 16,3-4-1-16,-7 2 0 16,-1 5 0-16,-2 8 0 15,-2 8 0-15,-1 7 0 16,-3 15 0-16,14-16-2 15,1 10 0-15,8 2-1 16,10-8-2-16,14 2-7 16,-3-20-5-16,22 11-8 0,-12-23-4 15,16 7-4-15,-16-12-5 16,2 1 0-16,-17-10 2 15</inkml:trace>
  <inkml:trace contextRef="#ctx0" brushRef="#br2" timeOffset="37469.1432">13342 10540 90 0,'-23'33'37'16,"-6"10"0"-16,0 21 1 15,-8 10-31-15,7 9-4 16,1 3-1-16,8-1-2 16,7 0 0-16,6-9-3 15,10-4-3-15,-6-24-19 16,14-4-13-16,-1-18 0 15,5-9-2-15,-14-17 1 0</inkml:trace>
  <inkml:trace contextRef="#ctx0" brushRef="#br2" timeOffset="37784.1608">13060 11032 93 0,'-11'-15'41'16,"11"15"-1"-16,20-1 1 15,5-2-34-15,8 0-3 16,8 1-1-16,5-4 0 15,3 0 0-15,1 1-2 16,0 2 1-16,-7 4-1 16,-4 6-1-16,-12 7 0 15,-7 5-1-15,-10 10 1 16,-10 3 0-16,-5 6-1 0,-5 0 1 15,0-1 0-15,-3-3 0 16,5-2-1-16,0-12-1 16,8-7-3-16,0-13-3 15,18-8-8-15,-11-24-9 16,22 4-10-16,-12-22-7 15,9-2 1-15,-6-14 3 16</inkml:trace>
  <inkml:trace contextRef="#ctx0" brushRef="#br2" timeOffset="38685.2126">13662 10774 100 0,'-6'25'40'0,"12"11"2"16,-5-11-1-16,12 4-34 0,-4-6-2 15,7 4-1-15,-5-3-1 16,1 1-2-16,-2-2-1 15,-6 5 0-15,-2-1 0 16,-4-3 0-16,-2 2-1 16,-1-4 0-16,0-3 1 15,3-4 0-15,2-15 1 16,0 0-2-16,12 2 1 15,-2-16 0-15,4-5 0 16,3-8-1-16,0-2 2 16,6-2 0-16,-2-2-1 15,1 4 2-15,1 2-2 16,-2 9 2-16,1 4-1 15,-3 9 0-15,0 8 0 0,-3 8-2 16,-4 7 0-16,-2 5-1 16,-3 5 1-16,1 1-1 15,0 2 1-15,-1-3-2 16,6-1 1-16,2-9-2 15,12-2 1-15,3-10-1 16,12-4-2-16,0-11-1 16,12-3 1-16,-7-8-2 15,4-1 3-15,-11-7 1 16,-7 1 4-16,-10-1 3 15,-13 3 1-15,-10 0 2 16,-14 2 1-16,-4 8 1 16,-9 1-2-16,1 12 1 0,-8 3-3 15,3 12-2-15,1 7-1 16,5 10 0-16,3 3 0 15,5 5-1-15,7 0 0 16,8-1 0-16,5-6 0 16,9-7-1-16,6-7 1 15,4-12 1-15,4-9-1 16,3-11 0-16,0-7 0 15,-2-7-1-15,0-1 2 16,-4-3-1-16,-5 4 0 16,-2 4 0-16,-6 9-1 15,-10 16 1-15,0 0-1 16,-4 25-1-16,-9 10 0 15,-5 14 0-15,-1 16 1 0,-6 10-1 16,1 8 2-16,-4 0 0 16,4-1 0-16,3-2 2 15,-1-10-2-15,2-10 0 16,5-14 0-16,1-16-1 15,2-16 2-15,0-10-1 16,12-4 0-16,-21-28-1 16,9-2 1-16,0-9 1 15,-1-13-2-15,3-8 0 16,7-1-4-16,-3-6-5 15,15 9-1-15,-5-6-5 16,27 19-6-16,-7-7-5 16,31 25-3-16,-5 0-5 15,17 15-2-15,11 5 4 16</inkml:trace>
  <inkml:trace contextRef="#ctx0" brushRef="#br2" timeOffset="39245.2446">15454 10957 86 0,'-9'-15'38'0,"9"15"2"15,-27 3-3-15,15 10-33 16,-10 6-1-16,6 7-2 15,-7 7 1-15,8 7 0 16,-4-1 1-16,10 4-2 16,3-6 3-16,8-5-2 15,7-11 1-15,9-10 0 16,7-13-1-16,8-11-1 0,4-11 0 15,3-8 0-15,-2-6 0 16,-2-3 1-16,-8 0-1 16,-10 5 1-16,-8 6-2 15,-14 8 2-15,-10 10-2 16,-8 8 0-16,-2 9-3 15,-3 3-2-15,5 7-1 16,2-8-6-16,17 15-8 16,3-22-9-16,15 9-5 15,0-16-8-15,22-2 2 16,5-12 1-16</inkml:trace>
  <inkml:trace contextRef="#ctx0" brushRef="#br2" timeOffset="39880.2809">16531 10768 89 0,'-2'-39'36'15,"-3"-1"0"-15,-9-10 1 16,3-2-33-16,-9-4-2 0,2 2 1 15,-9 4 1-15,-2 12-3 16,-8 13 2-16,-5 22 1 16,-6 18-1-16,-3 24 1 15,-5 22-1-15,2 18 0 16,0 18-3-16,9 4 2 15,7 4-2-15,15-2 0 16,15-4-1-16,12-13-3 16,15-11-1-16,2-21-8 15,24 0-9-15,-16-34-12 16,14-1-6-16,-12-23-3 15,-1-7 2-15</inkml:trace>
  <inkml:trace contextRef="#ctx0" brushRef="#br2" timeOffset="40083.2921">15864 11015 103 0,'-25'7'41'0,"3"-4"3"16,20 10-2-16,2-13-40 15,34 8-1-15,13-11 0 16,15-4-1-16,13-1-2 15,6-5-2-15,14 8-10 16,-9-13-11-16,19 13-13 16,-15-6-4-16,0 8 0 15,-12-4 2-15</inkml:trace>
  <inkml:trace contextRef="#ctx0" brushRef="#br2" timeOffset="40376.3094">17153 10513 96 0,'-26'-46'39'16,"-14"2"1"-16,2 21-2 15,-9 12-33-15,0 25 1 16,-5 18-1-16,5 25 1 15,-3 16-3-15,8 16 0 16,6 8-1-16,7 5-2 16,12-1 0-16,11-4-2 0,14-6-1 15,4-14-2-15,11-8-4 16,-7-26-8-16,18 3-8 15,-20-29-10-15,9-4-6 16,-23-13-1-16,18-24 2 16</inkml:trace>
  <inkml:trace contextRef="#ctx0" brushRef="#br2" timeOffset="40547.3192">16553 11090 114 0,'0'0'42'0,"0"0"1"15,12 2-10-15,20-2-31 16,9-2-2-16,16 0-5 15,-1-11-7-15,20 12-8 16,-15-20-14-16,11 8-6 0,-13-5-5 16,0 2 3-16</inkml:trace>
  <inkml:trace contextRef="#ctx0" brushRef="#br2" timeOffset="55566.1783">17895 11037 57 0,'0'0'34'16,"0"0"-1"-16,-4 11 0 15,-10 1-29-15,5 5 0 16,-4 2-1-16,2 5 1 15,-5 0 0-15,2 3-1 16,0-3-1-16,4-1 0 0,5-6 0 16,1-3-1-16,4-14 0 15,0 0 0-15,19-2-1 16,-4-13 1-16,3-8-1 15,2-4 1-15,1-2-1 16,0-3 0-16,-5 2 2 16,-1 3 0-16,-5 4 0 15,-3 7 1-15,-7 16-1 16,3-12-1-16,-3 12-1 15,-8 11 1-15,1 4-1 16,1 2-2-16,-1 3 2 16,3-2-2-16,3 0 2 15,6-3 1-15,6-10 1 0,9-3 0 16,10-9-1-16,10-9 0 15,6-10 2-15,5-1 1 16,1-6-2-16,0 3 1 16,-5 4-1-16,-9 3 1 15,-9 10-2-15,-14 11 2 16,-12 12-4-16,-7 11-1 15,-7 10 0-15,-7 4 0 16,-1 6 0-16,1-1-1 16,5 3-1-16,4-9-2 15,13-1-1-15,2-18-6 16,20 2-24-16,-1-17 1 15,19-1-2-15,-1-13 3 16</inkml:trace>
  <inkml:trace contextRef="#ctx0" brushRef="#br2" timeOffset="55896.1969">18728 10946 86 0,'-12'-18'36'16,"-2"16"2"-16,-12 3-2 16,0 17-30-16,-9 3-3 15,6 14-2-15,-2 3 2 16,4 7-2-16,7 2 1 15,8-1-1-15,10-4 0 16,12-7 0-16,11-14 0 16,15-9 1-16,7-17-1 15,10-8-1-15,3-13 1 16,-3-7-1-16,-6-4 1 15,-8-4-1-15,-15 1 1 0,-17 3 0 16,-14 5-1-16,-19 7 1 16,-8 7-2-16,-10 6 2 15,0 6-3-15,0 1 2 16,11 5-4-16,10-7-3 15,23 7-24-15,17-19-6 16,20 0 1-16,11-15-2 16</inkml:trace>
  <inkml:trace contextRef="#ctx0" brushRef="#br2" timeOffset="56127.2103">19412 10309 101 0,'-11'-1'37'0,"0"22"2"0,-11 3-4 15,4 24-31-15,-1 12-3 16,-1 16 3-16,-2 12-3 16,-1 9 0-16,4 2-1 15,0-2-3-15,10-5-1 16,3-19-8-16,19-7-26 15,-4-27 0-15,21-13-1 16,6-27-1-16</inkml:trace>
  <inkml:trace contextRef="#ctx0" brushRef="#br2" timeOffset="56332.222">19877 10317 100 0,'-19'14'37'0,"3"36"3"16,-13 12-5-16,0 22-29 15,-3 7-4-15,2 8 0 16,1 2-2-16,1-6-2 16,9-4-1-16,1-14-5 15,17-1-27-15,-8-22-4 16,14-8 1-16,-5-18-2 15</inkml:trace>
  <inkml:trace contextRef="#ctx0" brushRef="#br2" timeOffset="56528.2332">19498 10950 112 0,'-16'-5'39'16,"16"5"4"-16,-5 11-6 15,17-3-34-15,11-3-2 16,13-5-2-16,15-3-2 15,2-7-3-15,21 7-23 16,-9-12-10-16,8 5 1 16,-9-6-2-16</inkml:trace>
  <inkml:trace contextRef="#ctx0" brushRef="#br2" timeOffset="56887.2538">19982 11048 93 0,'0'19'35'15,"0"-19"1"-15,18 12 2 16,0-15-33-16,13-4-2 16,6-9 1-16,3-3 1 15,-2-2-2-15,0-3 0 16,-6 1-1-16,-9 2 1 15,-8 0-2-15,-13 3 2 16,-11 6-3-16,-11 3 0 16,-8 6 1-16,-8 4-1 15,-4 6 1-15,-1 7 0 16,2 3 0-16,2 8 0 15,8 4-1-15,8-1-1 0,12 3 1 16,11-4-2-16,12-2 1 16,6-5-4-16,14-4 0 15,6-10-5-15,18 2-20 16,-11-14-8-16,10 2-1 15,-9-11-2-15</inkml:trace>
  <inkml:trace contextRef="#ctx0" brushRef="#br2" timeOffset="57248.2745">20521 10925 98 0,'0'0'39'0,"2"-15"-1"16,-2 15-1-16,0 0-32 16,-13 26-2-16,4-6 0 15,0 7-3-15,-4 4 1 16,0 3-1-16,2 0 1 0,0-3-2 15,3-6 2-15,5-5-1 16,3-20 1-16,10 6 0 16,6-20 1-16,9-13-3 15,5-7 3-15,7-7 0 16,2-3-1-16,4-3 2 15,1 3-2-15,-4 9 1 16,-4 7-1-16,-8 13 2 16,-3 12-2-16,-8 9 0 15,-5 13-1-15,-4 9 1 16,-3 6-1-16,-2 1-2 15,2 3 1-15,-1-6-4 0,10 0-3 16,-9-13-18 0,19 3-14-16,-3-14-1 0,14 3-1 15,-5-10 1-15</inkml:trace>
  <inkml:trace contextRef="#ctx0" brushRef="#br2" timeOffset="57376.2818">21234 11165 105 0,'-17'8'36'0,"7"-5"-17"15,-3-7-19-15,13 4-38 16,-17-25-2-16,14 10-1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1T22:15:18.708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5930 1904 41 0,'2'-11'26'0,"-2"11"1"15,0 0-1-15,0 0-23 16,0 0 1-16,0 0 0 15,0 0-1-15,-8 15-5 16,7 2 9-16,-12-1-1 16,8 8 0-16,-10 1-1 15,8 13 0-15,-10 3-2 16,3 7 0-16,-8 2 7 15,7 6-10-15,-4 7 0 16,5 2 1-16,-1 3-1 16,4-2 0-16,2-4 1 0,4-4 0 15,7-6 1-15,9-7 2 16,7-11-2-16,13-5 1 15,9-10 0-15,12-9-1 16,9-3-2-16,8-12-4 16,8 4-3-16,-6-17-6 15,4 7-20-15,-18-7-3 16,-9 4 1-16,-20-2-1 15</inkml:trace>
  <inkml:trace contextRef="#ctx0" brushRef="#br0" timeOffset="578.0331">6482 2268 78 0,'0'11'34'0,"4"8"-1"16,-9 7 0-16,3 9-33 15,-5 11 2-15,-3 12 0 16,-5 4 0-16,1 5 1 0,-5 8-1 16,1 1 0-16,-2-4 0 15,2-2 0-15,5-5-3 16,-2-5 0-16,11 5-13 15,-8-15-20-15,8-7 0 16,-5-16-2-16,4-5 1 16</inkml:trace>
  <inkml:trace contextRef="#ctx0" brushRef="#br0" timeOffset="1450.0828">7364 2088 71 0,'-14'2'29'16,"2"2"0"-16,-2-3-3 16,-8 6-28-16,4-2 0 15,-1 4 2-15,0 5 1 16,-5-3 2-16,1 8 0 15,-2-4 1-15,3 11 0 16,2-4 1-16,5 7-3 16,4 1-1-16,6-1-1 0,7-3 0 15,8-1 1 1,7-8-1-16,6-8 1 0,5-9 0 15,4-8 0-15,4-9-1 16,3-9 1-16,0-6 0 16,-2-6-2-16,-4-3 2 15,-5-2-1-15,-7 3 0 16,-7 3 0-16,-8 3-1 15,-12 4-1-15,3 7-12 16,-16 5-16-16,4 7-2 16,-6 1-1-16,4 5 0 15</inkml:trace>
  <inkml:trace contextRef="#ctx0" brushRef="#br0" timeOffset="2019.1155">7635 2497 45 0,'0'0'25'16,"0"0"2"-16,0 0-2 15,-1 16-24-15,1-16 2 16,-13 27 1-16,1-13 1 15,3 14 1-15,-13-7 0 16,7 14 1-16,-13-6 0 16,6 13 0-16,-7-3-1 0,4 8 0 15,-4-3-2-15,8 3 1 16,2-4-2-16,12-1-1 15,7-8-1-15,10-3-1 16,7-11-1-16,7-11-3 16,15-3-3-16,-6-20-22 15,15-2-4-15,-6-15-1 16,7-3-1-16</inkml:trace>
  <inkml:trace contextRef="#ctx0" brushRef="#br0" timeOffset="3290.1881">5612 3584 60 0,'15'-1'28'16,"-15"1"-4"-16,13 1 1 15,-13-1-31-15,10-1 4 16,-10 1 1-16,0 0 2 15,13 8 1-15,-13-8 3 16,7 14 0-16,-7-14 1 0,4 30-1 16,-8-8-1-16,6 10-3 15,-4 6 1-15,3 10-1 16,-3 7 0-16,1 5 1 15,-4 4 0-15,3 3 0 16,-3 1-1-16,1 0 2 16,0-4-3-16,1-5 0 15,-1-5-5-15,-3-20-9 16,7-2-18-16,-3-15 0 15,3-17-2-15,0 0 1 16</inkml:trace>
  <inkml:trace contextRef="#ctx0" brushRef="#br0" timeOffset="4281.2449">6074 3683 15 0,'0'0'25'0,"0"0"0"15,18-16 0-15,-7 10-16 16,-1-6 1-16,8 2-1 0,-2-6-1 15,11 1-1-15,-2-4-4 16,11-1 0-16,-2-2-2 16,5-1 0-16,3 1-1 15,-1 0 2-15,-2 4-2 16,-1 4 0-16,-7 4 1 15,1 5-1-15,-3 10 1 16,-6 4-1-16,-2 7 1 16,-3 7 0-16,0 3 1 15,-3 10-1-15,-5 0 2 16,1 7-2-16,-11-3 3 15,-2 8-2-15,-7-3 1 16,2 6-1-16,-9-1 1 16,-3 2 0-16,-3-5-3 0,-3 2 1 15,-4-2-1-15,-1-5 1 16,-3-1-2-16,-4-4 1 15,1-7 0-15,-4-5 0 16,2-4-1-16,2-6 1 16,3-5 0-16,4-7-1 15,9-4-1-15,2-6 1 16,10-2 0-16,6-7 0 15,6 0 1-15,8-3-1 16,4 1 1-16,5 1 0 16,6-3 0-16,2 6 1 15,0 2-1-15,3 6 1 16,-2-2 0-16,3 7 2 15,-4 2-2-15,2 6 1 16,-3 0 0-16,2 5-1 0,3 3 0 16,0 3 1-16,0 0-1 15,3 2 0-15,-2-1 0 16,-1 2-1-16,-1-5 0 15,-3-1 0-15,-7-2-1 16,-5-7-4-16,4 4-4 16,-21-10-5-16,23-6-14 15,-23 6-5-15,15-16 0 16,-9 1 1-16</inkml:trace>
  <inkml:trace contextRef="#ctx0" brushRef="#br0" timeOffset="5460.3123">7402 3538 54 0,'-19'1'27'0,"19"-1"-1"15,-18-1 0-15,18 1-27 16,-11-4 2-16,11 4 0 0,-14-3 1 16,4-1 1-16,10 4 0 15,-18-1 0-15,18 1 0 16,-20 7 0-16,20-7-2 15,-18 20 0-15,13-5-2 16,-2 2 2-16,3 4-1 16,4 1 1-16,1 1-1 15,3-1 1-15,4 0-1 16,0-5 1-16,4-1 1 15,5-7-1-15,2-1 1 16,-1-8 0-16,5-3 0 16,-2-7 0-16,2-3-1 15,-1-7 2-15,1-3-3 16,-5-2 0-16,-3 1 2 0,-3-3-3 15,-4 4 2-15,-7 2-2 16,-4 3 1-16,-3 4-2 16,-8-3-4-16,3 13-9 15,-12-7-16-15,6 5 1 16,-4-3-2-16,3 2 1 15</inkml:trace>
  <inkml:trace contextRef="#ctx0" brushRef="#br0" timeOffset="6167.3528">7936 4024 27 0,'0'-10'20'16,"0"10"1"-16,2-11-1 15,-2 11-6-15,0 0-2 16,0 0-1-16,0 0-3 15,0 0-1-15,0 0 0 16,0 0-2-16,-10-2-1 16,10 2-2-16,-16 8 0 0,16-8 1 15,-20 15-1-15,7-4 1 16,-4-1 1-16,1 6-1 15,-8 2 0-15,0 6-1 16,0 0 1-16,-1 7-1 16,-1-1 0-16,1 4-1 15,5 3 0-15,0-2-1 16,6 1 0-16,4-2 0 15,8-2 1-15,8-5-2 16,8-2 1-16,12-9-2 16,9-3-1-16,5-12-4 15,15 3-25-15,-4-12-1 16,6-1-3-16,-6-7 1 15</inkml:trace>
  <inkml:trace contextRef="#ctx0" brushRef="#br0" timeOffset="47406.7115">5400 4867 50 0,'0'0'32'0,"-18"7"0"16,18-7-1-16,-6 21-30 15,12-4 0-15,4 3 1 16,4 5 0-16,2 3 1 15,4 9-1-15,-2 2 1 16,-3 10-1-16,-3 2 1 16,0 8-2-16,-2 6 1 15,-1-1-4-15,1 3-3 16,-10-11-17-16,9-2-10 15,0-14-1-15,-2-16 0 16</inkml:trace>
  <inkml:trace contextRef="#ctx0" brushRef="#br0" timeOffset="48029.7472">5835 4911 62 0,'-11'3'34'16,"11"-3"-3"-16,5 13 1 16,4 2-34-16,-3 3 2 15,2 6 3-15,1 9-2 16,-2 7 2-16,1 11-2 15,-3 8 2-15,1 12 0 16,-6 2 0-16,4 4-2 16,1-1-2-16,0-5-2 15,5 2-7-15,-3-17-20 16,3-6-2-16,3-18-1 15,-4-11-1-15</inkml:trace>
  <inkml:trace contextRef="#ctx0" brushRef="#br0" timeOffset="48804.7913">6857 4915 51 0,'0'0'26'15,"-22"-15"2"-15,12 11-3 16,-5-6-30-16,1 6 5 15,0 3 1-15,-3-1 2 16,1 5 1-16,-6-3 2 16,3 13 1-16,-9-6 0 15,7 11-2-15,-4 1-2 16,5 5-1-16,5 0 1 15,1 6-4-15,8-3 3 0,8-2-3 16,8 1 3-16,6-8-3 16,5-3 2-16,3-6-2 15,5-8 1-15,1-6 1 16,4-9-3-16,0-5 3 15,-7-7-3-15,2-3 2 16,-5-2-2-16,-5-3 0 16,-5 8-3-16,-11-4-3 15,1 17-11-15,-14 1-12 16,-3 7-1-16,-7 4 0 15,-1 4 2-15</inkml:trace>
  <inkml:trace contextRef="#ctx0" brushRef="#br0" timeOffset="49415.8264">7506 5194 5 0,'0'0'23'0,"-9"-7"0"16,9 7 1-16,-14-5-16 15,14 5-1-15,-14-4-1 16,4-2 2-16,10 6-1 16,-18-6 1-16,7 8-1 15,-10-6 1-15,5 10 0 16,-13-6-2-16,5 11 0 15,-9-3-2-15,0 11 0 0,-6 1-1 16,2 8 0-16,-7 2 1 16,3 6-2-16,-1 0 0 15,3 4 0-15,3 1 0 16,7 1 1-16,9-1-2 15,10 0 1-15,17-5-1 16,13-5-2-16,18-4-3 16,5-15-25-16,23-2-5 15,2-14-2-15,9-9 0 16</inkml:trace>
  <inkml:trace contextRef="#ctx0" brushRef="#br0" timeOffset="103881.9417">5207 6294 36 0,'10'-14'30'0,"-2"-1"2"16,2 1-7-16,3 19-17 15,-7 6 0-15,8 19 0 16,-6 4-2-16,6 20 0 15,-5 7-3-15,2 11 1 0,-2 4-3 16,1 2 2 0,-1-2-3-16,-4-10-3 0,7-1-5 15,-10-16-17-15,5-10-7 16,-1-12 0-16,-2-16 1 15</inkml:trace>
  <inkml:trace contextRef="#ctx0" brushRef="#br0" timeOffset="104339.9677">5770 6377 69 0,'17'6'32'0,"-10"4"0"16,0 5-1-16,-7 2-33 16,9 11 2-16,-4 7 2 0,3 10 0 15,-3 13 0-15,-1 9 1 16,1 12 0-16,0 5-1 15,1 7 1-15,-3-1-2 16,3-4-2-16,3-5-1 16,-3-19-17-16,3-9-14 15,-3-18-1-15,-3-21 1 16,-3-14-2-16</inkml:trace>
  <inkml:trace contextRef="#ctx0" brushRef="#br0" timeOffset="105071.0097">6618 6365 25 0,'-11'-27'18'0,"11"27"-3"0,-14-25-1 16,14 25-22-16,-22-15 6 15,7 11 4-15,-2 5 2 16,-7 0 3-16,4 12 5 15,-13-5 2-15,11 13 1 16,-8-10-2-16,11 11-3 16,-3-7-4-16,10 5-2 15,4-6-1-15,10-3-2 16,-2-11-1-16,22 8 0 15,-2-10-1-15,4-3 1 16,3-4 0-16,0-1 0 16,1-5 0-16,-1-1-1 15,2 5-3-15,-6-11-5 16,6 12-6-16,-10-9-10 0,-2 4-4 15,-3-1-1-15,-6 2 1 16</inkml:trace>
  <inkml:trace contextRef="#ctx0" brushRef="#br0" timeOffset="105567.0381">7095 6491 75 0,'0'0'34'16,"-19"-3"-4"-16,4-1 2 16,-4 4-36-16,-5 0 2 15,-1 2 2-15,-5 4 0 16,-6 5 1-16,-3 6 3 15,-7 6 0-15,5 8 1 0,-5 7-1 16,2 11 1-16,3 4-2 16,8 7 0-16,9-2-1 15,14 4 0-15,8-6-1 16,16-3 0-16,13-9-2 15,15-18-2-15,25-6-17 16,6-28-15-16,15-9 0 16,3-19-1-16,9-13 0 15</inkml:trace>
  <inkml:trace contextRef="#ctx0" brushRef="#br0" timeOffset="163373.3443">5536 7655 73 0,'5'26'35'0,"1"11"-2"16,-1 0-2-16,-2 14-31 15,3 11 1-15,2 6-1 16,-2 1-1-16,2-1 0 15,3-1-4-15,-4-12-8 16,5 2-17-16,-4-10-2 0,2-10 0 16,-3-7 1-16</inkml:trace>
  <inkml:trace contextRef="#ctx0" brushRef="#br0" timeOffset="164823.4273">6717 7730 38 0,'13'-6'25'16,"-13"6"1"-16,-3-11-8 15,3 11-6-15,0 0-4 16,-14-4-2-16,2-1-3 16,12 5 0-16,-22-2-2 15,8 3 1-15,0-2-1 16,-3 2 1-16,-4-1-1 0,0 3 1 15,-4-3 0-15,-1 5 0 16,-5-4 2-16,2 5-1 16,-8-1 0-16,6 4 1 15,-5-3 0-15,3 6-1 16,0-1-1-16,1 4-1 15,2 1 1-15,2 2-1 16,4 0-1-16,0 1 1 16,4-2-1-16,4 2 1 15,2-3-1-15,5 0 1 16,1 2 0-16,4-1-1 15,3 0 1-15,6 0 0 16,3 1-1-16,4-1 1 16,7-2-1-16,7-1 0 15,5-4 0-15,6-2-1 0,3-2 1 16,1-3-1-16,1 3 0 15,-1-3 0-15,-1 3 0 16,-3 1 1-16,-1 1 0 16,-2 1-1-16,1 0 1 15,-2 0 0-15,-2-1 0 16,-3 4 0-16,-4-1 0 15,-3 5 0-15,-10 8 0 16,-6 6 1-16,-8 7 0 16,-8 7 0-16,-7 7-1 15,-9 2 2-15,-4-2-2 16,-4-1 1-16,-4-6 0 15,-2-6-1-15,-1-8 0 16,-2-11 0-16,0-10 0 0,-1-9 0 16,2-6-2-16,3-9-2 15,7 4-4-15,-5-15-24 16,18 11-2-16,5-3-1 15,15 18 1-15</inkml:trace>
  <inkml:trace contextRef="#ctx0" brushRef="#br0" timeOffset="165697.4774">7299 7760 28 0,'0'0'23'0,"11"8"0"16,-11-8 3-16,0 0-21 15,0 0-2-15,0 0 2 16,0 0 0-16,-10-4 0 15,10 4 0-15,-23-2 0 16,11 4 0-16,-6-3-3 16,1 6 1-16,0 2-2 15,2 3 1-15,-2 4-1 16,6 4 1-16,0 2 0 15,4 6 0-15,4-3 0 16,6 4 1-16,1-6 0 16,10 1-1-16,4-10 1 15,5-3-1-15,3-7 1 16,7-6-2-16,-1-6 1 0,5-4-1 15,-2-6 0-15,-2-3-1 16,-3-1 0-16,-4 0 0 16,-6 0-1-16,-4 1 1 15,-5 3-2-15,-7-1-3 16,-4 21-6-16,-3-23-17 15,3 23-3-15,-19-13-2 16,5 12 2-16</inkml:trace>
  <inkml:trace contextRef="#ctx0" brushRef="#br0" timeOffset="166132.5022">7828 8142 60 0,'18'-11'30'0,"-18"11"0"15,5-14-1-15,-1 4-30 16,-4 10 2-16,-9-18 0 0,-5 16 1 15,-6 2 1-15,-4 9 0 16,-11-3 1-16,-2 14 0 16,-8 2 0-16,-1 9-1 15,-2 2 0-15,5 10 0 16,2-4-1-16,11 9 1 15,11 2-2-15,10 0 1 16,13-2-2-16,18-5-1 16,15-4-3-16,8-16-26 15,22-5-3-15,4-19-1 16,15-14-1-16</inkml:trace>
  <inkml:trace contextRef="#ctx0" brushRef="#br0" timeOffset="231556.2443">5338 9097 3 0,'0'0'16'15,"15"-3"-3"-15,-15 3 0 16,23-14-19-16,-8 6 3 0,8-5 7 16,4 4 2-16,-4-8 3 15,7 6 3-15,-8-5 3 16,5 10 1-16,-15-5 0 15,9 12-3-15,-21-1-4 16,15 8-2-16,-15-8-1 16,3 28-1-16,-8-10 0 15,5 9-1-15,-6 1 0 16,4 8 0-16,-4 3-1 15,3 10 1-15,-3 0-1 16,5 8 0-16,-5-1 0 16,6 6-1-16,-2 0 0 15,2-2 0-15,3-5-2 16,-3-8-1-16,8-5-3 0,-7-19-9 15,9-6-21 1,-10-17 1-16,8-10-2 0,-13-18 1 16</inkml:trace>
  <inkml:trace contextRef="#ctx0" brushRef="#br0" timeOffset="232636.306">5983 9306 61 0,'0'0'31'16,"-15"5"-3"-16,15-5-2 15,-9-7-29-15,9 7-1 16,0 0 0-16,3-17 1 15,-3 17 1-15,16-18 1 16,-5 4 2-16,1 4 1 16,2-9 1-16,6 3 1 15,0-3-1-15,7 1 0 16,4 0-1-16,7 3-1 0,4 2 0 15,5 0 0-15,3 5-1 16,0 4 1-16,-2 3 0 16,-1 4 1-16,-7 3 0 15,-4 3 0-15,-9-2 2 16,-5 8-1-16,-10-5 2 15,-3 7-2-15,-15-1 0 16,-2 4-1-16,-7 0 0 16,-9 5-1-16,0 0 0 15,-5-1-1-15,-6 4 0 16,3-3 0-16,-4-2-1 15,1-2 1-15,3-4 0 16,1-2 0-16,4-5 0 16,5-2-1-16,8-3-1 0,14-5 1 15,0 0 0-15,0 0 0 16,26 2-1-16,-1-4 1 15,10 3 0-15,3 0 1 16,6 5 0-16,5 0 0 16,-3 2 0-16,0 2 1 15,-2 4-1-15,-3 1 1 16,-6 5 1-16,-5 1-1 15,-9 3 1-15,-7 2 0 16,-11 2 0-16,-6 4 1 16,-11 1-1-16,-5 2-1 15,-11 0 0-15,-4 1 0 16,-10-3-1-16,-3-3 0 15,-10-1 0-15,0-5 1 16,-2-8 0-16,-1-3 0 0,3-10 0 16,5-3-1-16,7-7 0 15,4-5-3-15,16 3-3 16,-2-15-14-16,19 13-13 15,2-6 0-15,11 6-2 16,0-3 1-16</inkml:trace>
  <inkml:trace contextRef="#ctx0" brushRef="#br0" timeOffset="233313.3448">7199 9168 56 0,'-10'1'29'0,"10"-1"-2"15,-21 2-1-15,9 0-27 16,-2 2 0-16,3-1 0 16,-4 2 0-16,1 4 1 15,-2 4 1-15,-1 4 0 16,4 1 1-16,0 1 1 0,7-1-1 15,1 1 0-15,8-1 0 16,4-5-2-16,4-3 1 16,4-6 0-16,4-4 1 15,-2-9 0-15,4-5 0 16,-4-10 0-16,2-1 0 15,-4-8 0-15,-1-1-1 16,0-1-1-16,-6 0-2 16,0 6-1-16,-8 0-5 15,3 18-13-15,-8 1-9 16,5 10-2-16,-23 2 2 15</inkml:trace>
  <inkml:trace contextRef="#ctx0" brushRef="#br0" timeOffset="233755.3701">7496 9502 77 0,'0'0'33'15,"-14"-6"-4"-15,14 6 2 16,-16-2-35-16,-1 5 2 15,1 7 2-15,-7 3 0 16,-7 6 3-16,1 9 2 16,-6 1 1-16,3 11-1 15,2-2 0-15,8 4-1 16,7-1-1-16,18-1 0 15,16-5-2-15,13-9-1 16,20-4-6-16,4-15-25 16,21-3-2-16,6-18-2 0,7-9-1 15</inkml:trace>
  <inkml:trace contextRef="#ctx0" brushRef="#br0" timeOffset="283368.2076">5594 10461 31 0,'0'0'29'16,"-12"7"0"-16,12-7 2 16,0 0-18-16,0 11-7 0,10-4-1 15,-10-7 1-15,21 13 0 16,-9 0-1-16,3 12-1 15,-2 7 1-15,-2 10-1 16,-3 9-1-16,3 9 0 16,-5 3-1-16,-2 5 0 15,3-3-2-15,0-5-1 16,2-7 0-16,0-9-4 15,3-2-6-15,-8-10-21 16,7-1-2-16,-1-8-2 16,1 0 2-16</inkml:trace>
  <inkml:trace contextRef="#ctx0" brushRef="#br0" timeOffset="283908.2386">6071 10461 65 0,'10'10'33'0,"3"6"-3"16,-4 2 1-16,1 6-29 15,1 1 0-15,3 7 1 16,-5 0-1-16,4 10 2 15,-4-1 0-15,3 9 0 16,-4 1 0-16,4 7-1 16,-3 1 0-16,4 5-2 0,-2-1 0 15,4-2-3-15,5-2 0 16,-5-8-3-16,7-2-1 15,-8-16-23-15,9-1-5 16,-8-15-2-16,4-9 0 16</inkml:trace>
  <inkml:trace contextRef="#ctx0" brushRef="#br0" timeOffset="284477.2712">6837 10683 58 0,'-15'-16'30'0,"-5"-1"-2"0,2 7 0 15,-1-5-26-15,-4 12-2 16,1 6 1-16,-2 5 0 16,2 9 2-16,-3 4 0 15,6 8 1-15,0 0 1 16,8 5-1-16,3-2 0 15,9-1-1-15,4-7-1 16,9-7 0-16,7-11-1 16,3-8 0-16,5-12 0 15,5-9-1-15,-2-5 1 16,-1-5-2-16,-3-2 0 15,-4-4-2-15,0 11-6 16,-17-10-13-16,5 15-9 16,-14 0-2-16,-2 9 0 0,-7-1 1 15</inkml:trace>
  <inkml:trace contextRef="#ctx0" brushRef="#br0" timeOffset="284877.2941">7228 10968 81 0,'0'0'34'15,"7"10"0"-15,-7-10 0 16,-23 11-34-16,8 0 1 15,-5 4-1-15,-5 1 2 16,-3 6-2-16,-5 3 3 16,1 6-1-16,-3 4 1 15,2 5-1-15,3 1 1 16,9-1 0-16,8-1-2 15,18-4 0-15,15-7-2 16,17-11-2-16,26-4-4 16,1-20-26-16,26-4-4 0,-3-12 0 15,13-4-2-15</inkml:trace>
  <inkml:trace contextRef="#ctx0" brushRef="#br0" timeOffset="349791.0069">5343 12116 20 0,'-5'-23'24'16,"8"9"-3"-16,-6-7 1 16,4 8-23-16,-1 2 2 0,2 0 1 15,-2 11 2-15,0 0 4 16,0 0 1-16,0 0 1 15,7 11 0-15,-7-11-2 16,7 31-1-16,-5-8-2 16,8 15-1-16,-3 5-1 15,1 9 0-15,1 6-1 16,-3 7 1-16,2 1-2 15,0 0 0-15,0-6-1 16,1-8-1-16,1-8-4 16,-8-17-5-16,12-6-22 15,-14-21-2-15,14-2-1 16,-11-18 3-16</inkml:trace>
  <inkml:trace contextRef="#ctx0" brushRef="#br0" timeOffset="350588.0525">5635 12038 46 0,'0'0'30'0,"25"7"1"15,-10-6-2-15,6-2-29 16,4-3 0-16,4-4 0 15,5 2 1-15,2-3 0 16,3 2-1-16,0 0 1 16,3 2 0-16,-4 2 0 15,2 6 1-15,-6 1-1 16,1 6 1-16,-5 2 0 15,-5 5 0-15,-7 1 1 0,-4 4 1 16,-9-3-1 0,-3 4 0-16,-9-1-1 0,-2 2 1 15,-6-2-1-15,-3 1-2 16,-3-4 0-16,-2 0 1 15,0 1-2-15,0-3 1 16,0 1-2-16,3-6 2 16,0 0-1-16,6-2 0 15,14-10 1-15,-9 16 0 16,9-16-1-16,25 10 1 15,-1-7 0-15,9-1 0 16,9 3-1-16,6 1 1 16,3 2 0-16,-2 2 0 15,-1 4 0-15,-3 4 0 16,-4 3 0-16,-7 2 0 0,-8 3 1 15,-4-1-1-15,-11-1 1 16,-4 0-1-16,-8-3 1 16,-7 0 0-16,-7-5 1 15,-8-2-1-15,-8-4 0 16,-6-3 0-16,-7-3 0 15,-4-2-1-15,-3-1 0 16,-2-3 0-16,3-1 0 16,0-1-2-16,8-2-2 15,1-9-5-15,18 6-24 16,-3-8-1-16,12 2-1 15,7-5 1-15</inkml:trace>
  <inkml:trace contextRef="#ctx0" brushRef="#br0" timeOffset="351179.0863">6958 12128 42 0,'-3'-14'31'15,"3"14"0"-15,-13-13-1 16,1 13-27-16,2-2-1 16,10 2 0-16,-23 6-2 15,8 3 1-15,-4 7-1 16,2 4 0-16,-1 3 1 0,3 3 0 15,2 0 0-15,4 0 1 16,4-5-1-16,7 0 0 16,3-11 0-16,6-2 0 15,2-9 0-15,1-7-2 16,2-5 0-16,-2-5-1 15,2-2-1-15,-7-6-1 16,6 7-6-16,-12-5-19 16,3 2-2-16,-5 5 0 15,0 0 2-15</inkml:trace>
  <inkml:trace contextRef="#ctx0" brushRef="#br0" timeOffset="351554.1076">7115 12396 65 0,'-17'13'35'0,"7"-10"-2"16,10-3 0-16,-16 14-34 15,3 0 1-15,1 6 0 16,-1 6 1-16,-6 5 0 0,-2 7 0 15,-3 1 3-15,3 3-2 16,0-4 0-16,7 3 0 16,8-9 0-16,13-6-2 15,11-5 0-15,11-12-1 16,15-1-4-16,2-17-14 15,20 6-17-15,0-12 0 16,9-3 0-16,-6-7-1 16</inkml:trace>
  <inkml:trace contextRef="#ctx0" brushRef="#br0" timeOffset="411123.5149">5150 13450 27 0,'14'-8'26'0,"-5"-8"0"16,7 5 1-16,-6-8-28 15,0 6 2-15,3 4 2 0,-7-1 0 16,-6 10 2-16,0 0 0 15,5 10 1-15,-13 2 0 16,6 12 0-16,-5 1-2 16,3 10 0-16,-1 4-1 15,4 11 0-15,-1 0-1 16,2 9 1-16,2-1-2 15,0 1 1-15,-2-2-2 16,2-4 0-16,-1-1-3 16,4-10-2-16,4-2-4 15,-5-18-9-15,11 1-14 16,-1-7-3-16,3-4 2 15</inkml:trace>
  <inkml:trace contextRef="#ctx0" brushRef="#br0" timeOffset="412060.5685">6072 13484 35 0,'13'3'28'15,"-13"-3"1"-15,0 0-2 16,0 0-27-16,0 0 0 15,-15 6 1-15,1-5 1 16,0 3 0-16,-8-3 0 16,1 3 0-16,-7-4 1 15,2 2-2-15,-5-4 1 0,4 2-2 16,1-3 1-16,0-1-2 15,5 0 1-15,-4-1-1 16,5 2 1-16,-1 0-1 16,-2 2 1-16,-4 2 0 15,3 1 1-15,0 3 1 16,-1 1 0-16,5 5 1 15,-2-3 0-15,8 5 0 16,2 1 0-16,6 6-1 16,5-4 0-16,6 6 0 15,5-2-2-15,5-2 1 16,8-3-1-16,4-5 0 15,4-4 0-15,4-5-1 16,2-2 1-16,4-6-1 0,0-1 1 16,2 0-1-16,-2 3 0 15,-2 3 0-15,-1 4 1 16,-5 2 0-16,-1 5 0 15,-7 5 1-15,-4 3-1 16,-4 6 2-16,-4 2-1 16,-4 2 0-16,-4 2-1 15,-1 4 1-15,-3 1-1 16,-5 1 0-16,0 4 0 15,-4-2-1-15,-2 1 1 16,-1-1-1-16,-8-2 1 16,-1 1 0-16,0-7 1 15,-2-1-1-15,-3-8 1 0,0-4 0 16,-3-6 0-16,0-6 0 15,-3-4 0-15,-2-2-1 16,0-3 0-16,2 1-1 16,0 1-2-16,4-6-9 15,8 10-22-15,3-5 0 16,16 4-1-16,-12-11 1 15</inkml:trace>
  <inkml:trace contextRef="#ctx0" brushRef="#br0" timeOffset="412678.6039">6985 13559 22 0,'0'0'26'0,"1"-18"-1"16,-1 18 0-16,-5-13-24 15,5 13 1-15,-15-14 0 16,5 7 1-16,10 7 0 16,-23-7 1-16,11 8 0 15,-5-1 0-15,5 7 0 16,-6 2-1-16,6 6 0 15,-2 1-2-15,4 4 0 16,0 3 0-16,6 1-1 16,6-1-1-16,0-3 1 15,8-3-1-15,-2-4 1 0,6-5 0 16,-2-6 0-16,1-9 1 15,0-3-1-15,-3-7 2 16,0-2-2-16,-2-3-1 16,-5-8-9-16,4 5-19 15,-2 3-2-15,-3-2 0 16,-1 7 0-16</inkml:trace>
  <inkml:trace contextRef="#ctx0" brushRef="#br0" timeOffset="413149.6308">7318 13803 56 0,'-16'-1'34'0,"-2"1"-1"0,-5 0-3 16,-4 6-30-1,-1 5 0-15,-2 8 1 0,-4 4 0 16,-3 8 1-16,-4 5 0 16,4 8 0-16,-4-2 0 15,7 9 1-15,3-3-1 16,13 4 2-16,5-2-2 15,15-2-1-15,17-7 0 16,9-3 0-16,18-6-1 16,7-9-2-16,18 4-12 15,-1-22-22-15,7-4 0 16,-4-12-1-16,-2-5 0 15</inkml:trace>
  <inkml:trace contextRef="#ctx0" brushRef="#br0" timeOffset="465735.6386">5175 14773 26 0,'0'0'32'16,"-16"-5"0"-16,16 5-2 15,0 0-26-15,-6 17-2 16,8-5 1-16,2 12-2 15,-1 3 0-15,2 13 1 16,-4 5 1-16,5 12-2 16,-5-2 1-16,5 10 1 15,-3-3-2-15,0 1 1 16,-2-3-1-16,1-2 0 15,-3-7-1-15,0 1 1 0,-5-6-2 16,-3-1-1-16,0 0-1 16,-6-8-4-16,9 6-20 15,-9-18-9-15,6-7 1 16,-3-23-1-16</inkml:trace>
  <inkml:trace contextRef="#ctx0" brushRef="#br0" timeOffset="466403.6768">5506 14911 26 0,'-12'12'31'0,"-2"-4"1"15,14-8-2-15,0 0-30 16,-5 13-1-16,5-13 1 15,26 3-1-15,-5-4 1 16,3-1 0-16,2-2 0 0,6-2 2 16,3 1-1-16,1-2 1 15,5 2 0-15,-2-2 1 16,3 4-1-16,-1-2 2 15,5 4-1-15,-5-1 1 16,1 3-1-16,-3-1-1 16,-1 2 1-16,-3 0-2 15,-5 3 1-15,-2 0-1 16,-6 2 0-16,-8 1-1 15,-4 3 1-15,-9 4 0 16,-5 2 0-16,-7 5 0 16,-5 5 0-16,-6 1-1 15,-2 4 1-15,-7 2 0 0,-2 7 0 16,-1 1-1-16,-3 6 1 15,2 0-1-15,-4 3 1 16,1 5-1-16,3 0-2 16,1-3 2-16,1-4-1 15,5-2 0-15,5-4-2 16,5-3-1-16,1-9-3 15,14 0-2-15,-6-21-13 16,17 6-13-16,-8-16 0 16,28 0 0-16</inkml:trace>
  <inkml:trace contextRef="#ctx0" brushRef="#br0" timeOffset="466871.7035">6669 14978 29 0,'3'-15'30'0,"-3"15"1"16,-5-18-4-16,5 18-29 15,-12-16-1-15,12 16 1 0,-18 1 1 16,3 5 1-16,-3 9 2 16,-4 3 1-16,0 10 2 15,-7-1-1-15,7 7 1 16,-3-2-2-16,12 0 0 15,3-4-1-15,8-6 0 16,5-11-1-16,10-5 0 16,0-10 0-16,4-10 0 15,3-9 0-15,0-7-1 16,2-3-2-16,-4-7-2 15,9 9-4-15,-14-9-10 16,7 11-15-16,-9 5 1 16,-2 9-1-16</inkml:trace>
  <inkml:trace contextRef="#ctx0" brushRef="#br0" timeOffset="467350.7309">7024 15148 52 0,'-10'7'38'0,"-4"-4"-2"16,-10-4-2-16,5 2-34 16,-10 7 0-16,-4 6-1 15,-3 1 1-15,-4 8 0 16,-4 5 1-16,-3 3 1 15,-5 6-1-15,3 7 1 16,-2-1 0-16,7 5-1 16,6-3 1-16,16 2-2 15,8-4 1-15,17-5-1 0,13-6 0 16,19-10-1-1,13-6-1-15,10-13-1 0,20 0-8 16,0-24-25-16,20-3 0 16,0-19-1-16,7-2 1 15</inkml:trace>
  <inkml:trace contextRef="#ctx0" brushRef="#br0" timeOffset="511950.2819">5028 16186 17 0,'-14'-8'28'16,"14"8"-2"-16,-18-9-23 16,18 9-1-16,0 0-1 15,-2-10 1-15,2 10-1 16,11 2 1-16,-11-2 1 15,14 18-1-15,-6-1 2 16,-3 6-1-16,4 7 2 16,-9 1 1-16,5 12-3 15,-1-1 2-15,4 10-2 16,2 1 1-16,1 9-2 15,2-6 0-15,-1 1-2 16,5-4-2-16,-8-8-1 0,6-2-2 16,-9-15-3-16,7-1-12 15,-13-27-11-15,0 0-1 16</inkml:trace>
  <inkml:trace contextRef="#ctx0" brushRef="#br0" timeOffset="512859.3339">5770 16360 6 0,'11'-10'29'0,"-11"10"-1"15,-8-16 2-15,-2 7-29 16,-3-2 1-16,-2-2-3 16,1 0 2-16,-4 2 0 15,0 5-1-15,-3-4 1 16,0 7 0-16,-4-1 1 15,1 8-1-15,-4 7 1 16,-1 2 0-16,0 2 1 16,1 3-1-16,0 0 0 15,3 5-2-15,6-2 2 16,3 2-2-16,9-2 2 0,8-2-3 15,9 2 0-15,8 1 0 16,8 0 1-16,5-1 0 16,7 5 0-16,4-3 0 15,3 3 0-15,1-2 0 16,-3 4 0-16,-2-3 0 15,-9 0 0-15,-5 2 0 16,-10-8 0-16,-9 5 1 16,-9-7 0-16,-12-1-1 15,-10-6 1-15,-5 1 0 16,-6-8 0-16,-8 1 1 15,-2-7-1-15,0 1 0 16,0-4 0-16,3-3-1 16,3-1 1-16,4-4-2 0,10-3 1 15,2-9 0 1,11 1 0-16,6-6 0 0,6-4 0 15,11 0 1-15,4-1 0 16,11 0 0-16,1 0 1 16,12 4 0-16,3 1-3 15,3-2 1-15,4 10-5 16,-6-8-1-16,6 15-5 15,-16-13 1-15,9 18-3 16,-19-14-1-16,6 14-10 16,-15-2-6-16</inkml:trace>
  <inkml:trace contextRef="#ctx0" brushRef="#br0" timeOffset="513462.3684">6257 16206 4 0,'-11'4'20'16,"-9"-11"0"-16,6 6-23 16,-3 0 2-16,2-3 2 15,0 4 2-15,-3-2 2 16,3 8 0-16,-4-5 2 15,5 10-1-15,-3 1 0 16,6 4-1-16,-4 4 0 16,10 4-1-16,1-1-1 0,5 2-2 15,6-2 1-15,4-2-2 16,5-9 2-16,4-3-2 15,2-12 1-15,2-6 1 16,1-8 0-16,0-4 2 16,-6-8-2-16,2 3 1 15,-9-6-1-15,2 2-4 16,-7 8-11-16,-7 1-17 15,-2 6 1-15,-12 3-3 16</inkml:trace>
  <inkml:trace contextRef="#ctx0" brushRef="#br0" timeOffset="513994.3988">6727 16325 16 0,'0'0'30'15,"-16"-8"-3"-15,16 8 1 16,-18-11-29-16,4 11 1 15,0 1 0-15,-3 8 0 16,-8-3 3-16,0 9-1 16,-10-2 3-16,2 14-2 15,-14-5 3-15,8 17-1 16,-9-2 1-16,10 13-2 15,-2 0-1-15,14 6 0 16,8-1-1-16,12-1 0 16,14-3-3-16,15-8 0 0,22-10-3 15,12-23-6-15,24-3-23 16,8-17-2-16,7-10 0 15</inkml:trace>
  <inkml:trace contextRef="#ctx0" brushRef="#br0" timeOffset="583593.3796">4782 17713 8 0,'4'-11'7'0,"-4"11"0"16,11-10 0-16,-11 10-1 0,16-14 1 15,-5 7 0-15,3-7-1 16,3 2 0-16,-4-5 1 15,9 1 0-15,-1-2 0 16,5 3 1-16,-4-2-2 16,7 4-1-16,-5 1-1 15,5 3-1-15,0-2-1 16,3 6-1-16,0 1-1 15,1 2 1-15,1 2-1 16,-3 1 1-16,2 3-1 16,-3 1 0-16,-4 6 0 15,-6 3 0-15,-6 5 0 16,-7 5 1-16,-7 6 0 15,0-30 0-15,0 0 4 0,-23 67-1 16,23-67 0-16,-29 64-1 16,29-64 0-16,-38 75-1 15,38-75 1-15,-53 73-1 16,53-73-3-16,-59 78-1 15,59-78 3-15,-66 75-1 16,66-75 0-16,-62 70 0 16,62-70 1-16,-59 62 0 15,59-62 0-15,-43 51 0 16,43-51 1-16,0 0-1 15,-26 53 0-15,26-53 0 16,0 0 0-16,0 0-1 16,57 40 0-16,-57-40-3 15,62 11-2-15,-62-11-6 0,81 7-12 16,-81-7-12-16,90 3 0 15,-90-3-1-15</inkml:trace>
  <inkml:trace contextRef="#ctx0" brushRef="#br0" timeOffset="584405.4261">5663 17531 26 0,'11'-2'27'16,"-11"2"0"-16,13-7-22 15,-2 5-2-15,-11 2-2 16,20 0 0-16,-20 0 0 15,17 8 1-15,-17-8 0 16,5 14 0-16,-5-14 1 16,-6 20 0-16,-6-7 1 0,5 6 0 15,-11 1-2-15,-1 7 1 16,19-27-1-16,0 0 2 15,-40 60 1-15,40-60-3 16,-36 55 0-16,36-55 1 16,-36 62 0-16,36-62-1 15,-26 47 2-15,26-47-4 16,-9 41 0-16,9-41 3 15,0 0 0-15,22 42 0 16,-22-42-1-16,0 0 0 16,74 24 0-16,-74-24-1 15,79 1 0-15,-30-7-3 16,2-1-2-16,1 0-2 15,0 0-4-15,-5 1-5 16,3 0-6-16,-50 6-6 0,69-3-7 16,-69 3-3-16</inkml:trace>
  <inkml:trace contextRef="#ctx0" brushRef="#br0" timeOffset="584819.4498">6183 17604 18 0,'-14'2'33'15,"3"-1"-2"-15,-7-1 0 16,18 0-26-16,-19 10-8 15,19-10 1-15,-4 16 1 16,7-6 0-16,2 6 3 16,-5-16 1-16,0 0 0 15,0 0 5-15,12 69-2 16,-12-69 0-16,0 64-2 15,0-64 0-15,9 79-2 16,-9-38 0-16,1 5-2 16,7 1-7-16,-6 2-5 0,6-2-21 15,-7-2-5-15,5-2 2 16</inkml:trace>
  <inkml:trace contextRef="#ctx0" brushRef="#br0" timeOffset="585623.4958">6809 17527 30 0,'0'0'20'16,"-29"-13"0"-16,14 11-3 15,-13-4-7-15,8 7-3 16,-5-1-3-16,4 6-1 15,-2 1-1-15,8 7 1 16,-2-4-1-16,9 3 1 16,4-2-1-16,7 0 1 15,-3-11-1-15,23 15 1 16,-3-14-2-16,7-4 1 15,-1-2-1-15,3-2-1 16,1-4 0-16,-4 1 0 16,-3-2-1-16,-7 1 0 15,-1 3-2-15,-15 8-4 16,15-14-14-16,-15 14-12 0,-2-12 0 15,2 12 1-15</inkml:trace>
  <inkml:trace contextRef="#ctx0" brushRef="#br0" timeOffset="586113.5238">7144 17627 8 0,'0'0'25'16,"0"0"-2"-16,0 0-16 15,-14 5-7-15,14-5 2 16,-15 1 1-16,15-1 2 16,-29 1 3-16,11 5 1 15,-14-3 1-15,6 8 0 16,-20 4 1-16,11 5-1 0,35-20-2 15,-46 34-2-15,46-34 0 16,-38 56-2-16,38-56 1 16,-32 73-5-16,32-73 3 15,-11 69-2-15,11-69 0 16,14 70-5-16,-14-70-14 15,53 62-20-15,-53-62-1 16,79 34 1-16</inkml:trace>
  <inkml:trace contextRef="#ctx0" brushRef="#br0" timeOffset="664993.0354">12951 1938 8 0,'0'0'15'0,"0"0"1"16,-7 12-14-16,7-12 2 15,0 0 1-15,0 0 3 16,0 0 1-16,0 0 1 15,0 0 0-15,0 0 0 16,14 5-2-16,-14-5-1 16,18-10-2-16,-6 3-1 15,9-1-2-15,-2 0 0 16,6 1 1-16,-1 0-2 15,5 1 1-15,-2 0 0 0,3 3 0 16,3 1 0-16,1 2 1 16,-2 2-2-16,5 4 2 15,-3-1-2-15,-2 2 0 16,-4 2 0-16,-4 3 0 15,-6 0 0-15,-8 6 1 16,-9 0-1-16,-2 3 1 16,-9 5 0-16,-3 2-1 15,-5 2 1-15,-2 1-1 16,-3-2-1-16,-2 3 0 15,-4-3 0-15,0-1-1 16,-1-6 1-16,-6-6 1 16,3 0-1-16,3-2 0 15,1-4 0-15,2-3 0 0,7-1 0 16,7 1 0-16,13-7 0 15,-6 9 0-15,6-9-1 16,24 14 1-16,-1-5 0 16,5-1 0-16,7 2 0 15,7 1 1-15,-1-2-1 16,6 0 0-16,1 2 0 15,1 0 0-15,0 2 0 16,-5 1 0-16,-6 4 0 16,-6 2 0-16,-7 4 0 15,-10 4 1-15,-7 4-1 16,-8 2 1-16,-10 3 1 15,-3 1 0-15,-9 1 0 16,-3 1 1-16,-6-2-1 0,-2-2 1 16,-7-5-1-16,-1-2 1 15,-6-7-2-15,2-4 0 16,-2-9 0-16,2-5 0 15,2-7-1-15,7-5-1 16,5 1-1-16,7-6-3 16,13 10-13-16,-1-12-13 15,12 4-1-15,3-8-1 16,9 4 0-16</inkml:trace>
  <inkml:trace contextRef="#ctx0" brushRef="#br0" timeOffset="666376.1144">14140 2038 25 0,'0'0'22'16,"-11"-5"0"-16,11 5-3 16,-13-3-13-16,13 3-2 15,0 0-2-15,0 0 0 16,-13-3-1-16,13 3 1 15,0 0 0-15,0 0-1 16,-14-1 0-16,14 1 0 16,-11 0-1-16,11 0 1 15,-19 0 0-15,9 2 1 16,-3-2 0-16,-1 2 0 15,0 0 0-15,4 0 0 0,-4 0 0 16,1 4 0 0,-2 2-1-16,2-2 0 0,1 7 0 15,-1-2 1-15,-1 4-1 16,0 4 1-16,0-3-1 15,3 5 1-15,0-5-1 16,4 5 1-16,0-2-1 16,4 2 0-16,-1-3-1 15,6 0 1-15,-1-3 0 16,4 0 1-16,1-4-1 15,5 1 0-15,0-3 0 16,4 0 0-16,3-1 0 16,4-1-1-16,1 1 0 15,4-1 1-15,0 0-2 16,2-1 1-16,0 1 0 0,0-3 0 15,0 2 0-15,-2-1 0 16,-1 2 0-16,0 1 0 16,1 2 0-16,-4 6 0 15,-1 4-1-15,0 2 1 16,-3 4 0-16,0 3 0 15,-3 1 0-15,-2 4 1 16,-5-3-2-16,-6 2 2 16,-3-4 0-16,-4 2 1 15,-6-3 0-15,-6-1-1 16,-4 1 1-16,-3 0 0 15,-9-3-1-15,2-1 1 16,-3-4-1-16,-1 0-1 16,1-5 1-16,0-3 0 0,3-6-1 15,3-4 1-15,4-3-2 16,3-3 0-16,8-2-1 15,-2-9-5-15,14 15-10 16,-6-22-12-16,8 8-3 16,-4-4 3-16,4 3-2 15</inkml:trace>
  <inkml:trace contextRef="#ctx0" brushRef="#br0" timeOffset="667418.1739">14733 1978 36 0,'0'0'20'0,"0"0"1"16,-10-13 0-16,10 13-26 16,0 0 3-16,0 0 0 15,0 0 1-15,-12-7 2 16,12 7 1-16,0 0 1 15,-15 1-1-15,15-1 1 16,-16 5-2-16,6-1 0 16,-1 3 1-16,-3 3 1 15,3 0 0-15,-2 1 0 16,5 4 1-16,-1 0 0 15,5-1 0-15,2 0 0 16,8-2-1-16,-6-12 1 16,18 16-2-16,-3-10 0 0,5-5-1 15,-1-10 0-15,3 3 1 16,1-7-1-16,-4 2 0 15,-1-7-1-15,-3 3 1 16,-4-6 0-16,-2 4-1 16,-4 2-4-16,-6-4-4 15,1 6-19-15,-8 1-2 16,-5 4 0-16,1 3 0 15</inkml:trace>
  <inkml:trace contextRef="#ctx0" brushRef="#br0" timeOffset="668004.2076">15069 2272 16 0,'11'-7'5'0,"-11"7"6"16,0 0 1-16,0 0 3 15,0 0 2-15,-11 12 1 16,-6-8-3-16,5 11-3 15,-15-1-3-15,5 10-1 16,-12 2-1-16,2 15 0 0,-7-2-1 16,10 11 0-16,-2-3 0 15,13 8-1-15,7-5-1 16,12-1-1-16,12 0-3 15,15-18-5-15,22-1-28 16,4-16 3-16,17-8-5 16,-2-18 0-16</inkml:trace>
  <inkml:trace contextRef="#ctx0" brushRef="#br0" timeOffset="672908.4882">12443 1295 6 0,'-12'-50'15'16,"12"50"-2"-16,0 0-1 15,0 0 0-15,0 0-1 16,0 0-1-16,0 0 0 0,0 0-2 16,-55 13-1-1,64 2 0-15,-6 1-1 0,7 7-1 16,-8 5-1-16,8 1 1 15,-9 4-2-15,7 5-1 16,-7-1 0-16,-2 1 0 16,1 0-1-16,-1-3-1 15,1-4 1-15,-1-3-2 16,1-10-3-16,1-1-11 15,-1-17-13-15,0 0 0 16,0 0 0-16,-14-2 0 16</inkml:trace>
  <inkml:trace contextRef="#ctx0" brushRef="#br0" timeOffset="673705.5338">12896 1318 7 0,'7'-46'17'0,"-7"46"-1"16,0 0-8-16,0 0-6 15,0 0 0-15,0 0 1 16,0 0 0-16,0 0 2 16,0 0-1-16,0 0 0 15,0 0 0-15,-118-12 1 0,109 29 1 16,-12-1 0-16,8 9 0 15,-7 3 1-15,7 6-1 16,-4 2 1-16,12-1-1 16,-5-4-1-16,3-1-1 15,7 0-2-15,1-6 0 16,9-2-1-16,4-4-2 15,1-6-1-15,9-4-7 16,-5-5-13-16,5-1-6 16,0-5 0-16,-2-3 0 15</inkml:trace>
  <inkml:trace contextRef="#ctx0" brushRef="#br0" timeOffset="674430.5752">13064 1516 16 0,'0'0'21'0,"9"-10"-1"16,-9 10 1-16,-1-12-20 15,1 12 0-15,7-9 1 16,-7 9 2-16,13-15-1 16,-3 6-1-16,0-4 1 15,5 2-1-15,1-3-1 16,-1-2-1-16,2 0 1 15,0 1 1-15,-5-5 0 16,-12 20 0-16,0 0 1 16,0 0 1-16,0 0-1 15,0 0 1-15,29-47 1 0,-29 47-1 16,0 0 0-16,0 0-1 15,0 0 0-15,0 0-1 16,0 0 1-16,-51-32-2 16,32 33 0-16,1 6-1 15,7 5 0-15,-10 4 0 16,9 9-1-16,-7-2 1 15,12 3 0-15,-4 1 0 16,4 0 1-16,4 1-1 16,3-3 1-16,4 2 0 15,3-4 0-15,6-2 0 16,3-2 0-16,5-6-2 0,3 0 0 15,1-7-2-15,7-2-2 16,-10-8-5-16,11 2-10 16,-10 1-11-16,-3-1 3 15,-4 1-1-15</inkml:trace>
  <inkml:trace contextRef="#ctx0" brushRef="#br0" timeOffset="675821.6548">13521 1341 15 0,'0'0'22'15,"0"0"-1"-15,0 0 0 16,0 0-17-16,-5 12 2 15,5-12-2-15,-6 18 0 16,6-3 0-16,-3 0 0 16,4 4-1-16,-3-1 0 15,2 3-1-15,-2 1-1 16,4-3 1-16,-4 0-1 0,2-3 0 15,-2-1 1-15,2-5 0 16,0-10 0-16,0 0 1 16,0 0-1-16,0 0 0 15,-6-14-1-15,6-3 0 16,0-3 0-16,0 0-1 15,1-5 1-15,2 4 0 16,0 1-1-16,2 5 0 16,2 2 1-16,-7 13-1 15,17-14 0-15,-5 12 0 16,-2 3 1-16,1 0-1 15,3 3 0-15,-4 4 1 16,2-1-1-16,-2 3 1 16,0 3 0-16,-2 3 0 15,-2 3 0-15,4 0 0 0,-6 0-1 16,4-1 1-16,-7-2-1 15,4-2 1-15,-1-4-1 16,-4-10 1-16,0 0-1 16,10-1 1-16,-5-10-1 15,0-7 1-15,5 0-1 16,1-4 0-16,3-2 0 15,1 0 0-15,4 3 0 16,-3 5 0-16,1 2 1 16,2 7-1-16,-4 5 0 15,0 5 1-15,-5 5-1 16,2 5 1-16,-5 4 0 0,1-2 0 15,-3 6 0 1,-1 1-1-16,-3-1 1 0,4 1-1 16,-1-1 0-16,0-1-1 15,1-3 1-15,1-1 0 16,1-1-1-16,0-4 1 15,-7-11-1-15,12 13 1 16,-12-13-1-16,17 0 1 16,-17 0 0-16,18-10 0 15,-4 1 0-15,-1 0 0 16,2-2 1-16,0-1-1 15,1-1 1-15,1 2 1 16,-2-4-1-16,3 1 0 16,-4-4 1-16,1 2-1 15,-1 0 0-15,-4-2 0 16,-1 0 0-16,2 1 0 0,-7 2 0 15,0 2 0-15,-4 2-1 16,0 11 1-16,-6-12 1 16,6 12-2-16,-16 6 1 15,9 6-1-15,-2 4 0 16,-2 3 0-16,3 7 0 15,-1 1 0-15,3 2 0 16,-2 0 0-16,2-2-1 16,5-2 1-16,0 0 0 15,3-2 0-15,5-1 0 16,0-2 0-16,6-3-2 15,3-5 1-15,4 2 0 16,-1-11-5-16,13-1-11 0,-6-7-14 16,3-7-1-16,-4-1 0 15,1-4 1-15</inkml:trace>
  <inkml:trace contextRef="#ctx0" brushRef="#br0" timeOffset="676302.6821">14457 1303 17 0,'0'0'22'0,"0"0"0"15,0 0 2-15,0 0-17 16,0 0-5-16,0 0 1 15,-75-23 0-15,75 23 0 16,9 21 0-16,6 2 0 16,-11 0 0-16,10 10-1 15,-6 1 0-15,7 4 1 0,-10-1 0 16,-5-2-1-16,6 1 0 15,-3-4 0-15,0 1 1 16,-2-3-2-16,0-3-1 16,1-1-4-16,-4-8-14 15,0 2-10-15,2-4 0 16,0-16 2-16</inkml:trace>
  <inkml:trace contextRef="#ctx0" brushRef="#br0" timeOffset="676753.708">14674 1328 65 0,'13'-40'32'16,"-13"40"-2"-16,0 0 0 16,5 19-32-16,1-3 2 15,-6 6 0-15,3 3 0 0,-3 3 0 16,-1-1 0-16,1 1 1 15,0 3-1-15,0-1 0 16,0 1-1-16,1-2 1 16,-1 3 0-16,1-2 0 15,0 0 0-15,3-2 0 16,-3-2 0-16,2-4-1 15,0 3-2-15,-6-14-6 16,12 4-7-16,-9-15-14 16,0 13-1-16,0-13 1 15,0 0 0-15</inkml:trace>
  <inkml:trace contextRef="#ctx0" brushRef="#br0" timeOffset="677061.7256">14616 1613 61 0,'11'-9'31'16,"-11"9"0"-16,14 0-2 16,0-2-30-16,-2 2 1 15,3-1 1-15,2-1-2 16,5-3 0-16,3-1 0 15,4-3-3-15,7 2-6 0,-8-5-8 16,2 5-10-16,-1 3-3 16,-4-1 2-16,-3 4 1 15</inkml:trace>
  <inkml:trace contextRef="#ctx0" brushRef="#br0" timeOffset="677992.7788">14782 1680 63 0,'11'-2'31'16,"0"-2"0"-16,4-1-2 15,0 0-30-15,4 0 1 16,0 0 0-16,0-2-1 16,1-4 0-16,1 1 0 15,-1 0 0-15,-1-2 0 16,-1-4 1-16,-1 0-1 15,-2 2 2-15,-4 0 0 16,0 1 1-16,-5 1 0 0,-1 1 0 16,-2 0 0-16,-3 11 0 15,-5-18-1-15,5 18 0 16,-12-9-1-16,12 9 1 15,-22 4-1-15,9 4 0 16,-3 3 0-16,-1 7 0 16,0 2 0-16,2 2 1 15,0-1-1-15,1 1 1 16,3 3-1-16,3 0 0 15,4 0 0-15,2-1 0 16,2 0 0-16,5-1 0 16,0 3 1-16,6-4-1 15,2-2 0-15,4-6-1 0,3-1 0 16,6-7 0-1,2-4 0-15,0-4-1 0,4-5-2 16,-6-4 2-16,4-1-2 16,-8-4 2-16,3-2 0 15,-9 2 1-15,0-1 0 16,-4-2 0-16,0 2 2 15,-1 1-1-15,-2 0 1 16,2 2 0-16,-2-1 0 16,0 5 0-16,-1-3 0 15,-8 13 1-15,11-16-1 16,-11 16 1-16,2-14 0 15,-2 14-1-15,0 0 1 16,0 0-1-16,-14-9 1 16,14 9-2-16,-14 3 1 15,14-3-1-15,-17 6 1 0,17-6-1 16,-18 7 0-16,18-7 0 15,-15 10 0-15,15-10 0 16,-15 11 0-16,15-11 0 16,-14 12 0-16,14-12 0 15,-14 14 0-15,14-14 0 16,-13 15 0-16,13-15-1 15,-12 15-1-15,12-15-5 16,0 0-22-16,-13 6-2 16,13-6-1-16,-9-5 0 15</inkml:trace>
  <inkml:trace contextRef="#ctx0" brushRef="#br0" timeOffset="678896.8307">15445 1626 37 0,'-28'-6'20'16,"28"6"1"-16,-26-3 2 15,15-1-26-15,-3 2 1 16,2 0 1-16,3 0 4 16,-4 0 3-16,13 2 1 15,-15 5-1-15,15-5-2 16,-10 14 0-16,10-3 0 15,-5 3 1-15,6 4 0 16,-2 0 0-16,7 0-1 0,-3-1 0 16,7 2-1-16,-4-4-1 15,6-1-1-15,2-4 0 16,1-4 0-16,-1-1 0 15,1-4-1-15,1-2 0 16,-1-2 1-16,-1-3-1 16,0-3 0-16,0-2 0 15,-1-5 0-15,0-6 0 16,1 2 0-16,2-5 1 15,-3-2-1-15,-3-3 0 16,-1 1 0-16,-3-2 1 16,-1 5-1-16,-4-1 1 15,1-1-1-15,-7 1 1 16,3 1-1-16,-2 3 1 15,0-2 0-15,4 25-1 0,0 0 0 16,0 0 2-16,0 0-2 16,-7-54 1-16,7 54 0 15,0 0 0-15,0 0-1 16,-5-32 1-16,5 32 0 15,0 0-1-15,-9 12 1 16,7 7-1-16,1 3 1 16,1 5-1-16,0 4 0 15,3 1 1-15,1 1-1 16,-1 0 1-16,2 0 0 15,-3 0-1-15,3 4 1 16,2-1-1-16,3 1 1 16,-1-4 0-16,5 1-3 15,0-4 1-15,-1-6-4 0,8-2-27 16,-7-11-1-16,-5-4-2 15,-9-7 1-15</inkml:trace>
  <inkml:trace contextRef="#ctx0" brushRef="#br0" timeOffset="705997.3808">12718 3465 30 0,'0'0'27'0,"-4"-10"-2"15,4 10 3-15,0 0-18 16,-1-11-7-16,1 11 1 0,0 0 0 15,16-6-1-15,1 3 0 16,1-6 1-16,10 1-1 16,6-7 0-16,10 1-2 15,4-2 1-15,6 0-1 16,-1 3-1-16,0 0 0 15,-3 7 0-15,-4 2 0 16,-8 6 0-16,-9 4 0 16,-10 2 0-16,-6 4 1 15,-10-1 0-15,-4 5 1 16,-7-4 0-16,-1 2 0 15,-11-3 1-15,1 4-1 16,-4-1 1-16,0 1 0 16,-1-1-2-16,1 2 1 0,3-2-1 15,3 3-2-15,7-2 2 16,9-2-2-16,6 0 2 15,5-5-3-15,11-1 3 16,3-3-3-16,4 0 3 16,1-2-1-16,5 3-1 15,-4-1 2-15,-2 2-1 16,1 3 0-16,-3 2 0 15,-3 4 1-15,-3 2-1 16,-1 4 1-16,-7 1 0 16,-6 2 0-16,-2 1-1 15,-10 4 2-15,-10 0-1 16,-4-2 1-16,-9 3-1 15,-3 2 0-15,-8-4 0 0,-2 0 1 16,1-4-2-16,0-1 1 16,3-8 0-16,0 1-1 15,4-5 0-15,2-4 1 16,3-3-1-16,-1 1 0 15,4 0-1-15,3-4 0 16,3 2 0-16,2-3-3 16,18 0-3-16,-19-4-8 15,19 4-9-15,12-13-8 16,4 4-1-16,0-10 2 15</inkml:trace>
  <inkml:trace contextRef="#ctx0" brushRef="#br0" timeOffset="707395.4607">14175 3557 18 0,'0'0'21'15,"-11"-15"0"-15,11 15 0 16,-17-13-17-16,3 0 0 15,-2 5 2-15,-4-3-1 16,0 7 1-16,-7-4-1 16,3 8 1-16,-8-4-1 15,3 7 0-15,-3-2-1 16,5 7-1-16,0-2 0 15,6 4 0-15,1-1 1 16,10 6-3-16,1 0 1 16,7 5-1-16,6-2 0 0,5 4-1 15,4 0 1 1,6 1-1-16,2-1 0 0,5 3 1 15,3-1-1-15,-2 1 0 16,-2 1 1-16,-2 2-1 16,-5-1 0-16,-4-3 0 15,-8 3 0-15,-6-3 1 16,-7-3-1-16,-7-2 1 15,-8-4 0-15,-2-2 1 16,-5-5-1-16,-3-3 0 16,-3-6 1-16,1-3-1 15,2-6 0-15,1-2 0 16,3-6-1-16,7-1 1 15,6-5-1-15,8-5 0 16,6-1 1-16,6-1-1 0,12-4 1 16,7-1-1-16,7-2 1 15,6 3 1-15,6-1-4 16,7 4 4-16,-1-1-4 15,2 2 2-15,-2 6-2 16,1-2-1-16,-1 10-4 16,-10-10-13-16,3 9-10 15,-7-2-1-15,-5 4 0 16,-10-1 0-16</inkml:trace>
  <inkml:trace contextRef="#ctx0" brushRef="#br0" timeOffset="708031.497">14693 3512 8 0,'0'0'18'15,"-13"-18"2"-15,13 18-5 16,-10-17-3-16,-1 4-2 15,11 13-1-15,-18-15-2 16,5 12-2-16,-3-3 1 16,1 7-1-16,-7-1 1 15,3 7 0-15,-5-1-3 16,4 5 1-16,-2 2-1 15,7 2 0-15,1 0 0 16,8 0-2-16,3-5 2 0,9 1-1 16,5-6 0-16,10-1 0 15,2-8-2-15,11-1 2 16,-2-7-1-16,7-3 0 15,-1-2-2-15,4-3 1 16,-8-2-1-16,-2 0 0 16,-5 4 0-16,-7-3-3 15,-4 12-9-15,-12-6-14 16,-4 15-3-16,-8-16 1 15,-3 10 1-15</inkml:trace>
  <inkml:trace contextRef="#ctx0" brushRef="#br0" timeOffset="708445.5208">14934 3532 42 0,'23'12'25'0,"6"4"0"15,-6-7-2-15,0 1-18 16,-3-2-9-16,-3 2 5 16,-2-2 0-16,-15-8 3 15,11 14 0-15,-11-14 2 16,-16 11 0-16,-6-7 0 15,-2 7-1-15,-6-4-1 16,-2 6-1-16,-7-1 0 0,0 7 1 16,-4-2-1-16,6 7 2 15,-4-1-2-15,7 7 0 16,-1-4-1-16,8 4 1 15,5-1-1-15,11 1 0 16,10-6-1-16,13-2 0 16,16-6 0-16,16-8-1 15,20-5-1-15,14-10-2 16,21 7-11-16,-2-18-20 15,13 4 1-15,-3-10-2 16,-7 3 1-16</inkml:trace>
  <inkml:trace contextRef="#ctx0" brushRef="#br0" timeOffset="773634.2494">12823 4753 33 0,'5'20'27'0,"-7"-7"0"15,5 4-1-15,-3-3-28 16,6 0 0-16,-3-3 1 15,-3-11 1-15,8 17 1 0,-8-17 0 16,6 17 0-16,-6-17 0 16,-2 14 0-16,2-14 0 15,-13 24 1-15,4-11-1 16,-2 5 0-16,-4 4 1 15,-1 4 0-15,-2 1 2 16,-1 7-3-16,-4 0 3 16,2 5-1-16,-4 1 1 15,3 3-2-15,1-8 3 16,2 4-4-16,4-9 2 15,8 0-1-15,4-5 0 16,8-2 0-16,7-6 0 16,9 1-1-16,6-4 0 15,10-1-1-15,4 0 1 16,8-1-1-16,8-3-1 0,2 0 0 15,5-3-1-15,-3-3-1 16,0 2-1-16,-10-7-2 16,0 11-9-16,-19-7-15 15,-10 2-1-15,-22-4 0 16,0 0 2-16</inkml:trace>
  <inkml:trace contextRef="#ctx0" brushRef="#br0" timeOffset="774210.2821">13117 5311 30 0,'-6'20'26'16,"0"5"0"-16,-7-5 1 16,4-2-26-16,-2 8 0 15,0-4 2-15,3 7 0 16,-3-5 0-16,8 5 0 15,-5-3-1-15,6 6 0 16,-1 1 0-16,4 1 2 16,-1 2-4-16,5 1 3 15,-1 0-1-15,3-4-2 16,1 2-3-16,-3-7-5 0,8-2-11 15,-5-1-11-15,-2-8 4 16,2-6-3-16</inkml:trace>
  <inkml:trace contextRef="#ctx0" brushRef="#br0" timeOffset="775188.3382">14241 4934 2 0,'0'0'18'0,"8"12"1"16,-8-12-17-16,-14 1 2 15,14-1 3-15,-25 2 1 16,10 3 0-16,-10-5-1 15,0 6 1-15,-7-5 0 16,-1 5-2-16,-9-3 0 16,5 5-1-16,-4-3-2 15,0 4 0-15,3-2-2 16,0 4 1-16,1-1 0 15,3 1 0-15,0 2-1 16,2 1 0-16,4 1 1 16,1 1-2-16,2-1 2 0,5 1-3 15,3 0 3-15,7 0-3 16,3-1 3-16,7 1-2 15,1-2 1-15,9 1 0 16,1 1 0-16,5-2-1 16,3 0-1-16,5-2 1 15,1-2-1-15,3-3 0 16,1 0 0-16,2-5 1 15,4 0-1-15,0 0 1 16,2-1-1-16,-1 3 1 16,0 3 0-16,1 2 0 15,-3 4 0-15,0 6 0 16,-6 3 0-16,-2 2 1 15,-5 1-1-15,-3 4 1 16,-7 0 0-16,-4 1 0 0,-6-3-1 16,-4 6 1-16,-6-6 0 15,-5 5 1-15,-5-1-1 16,-5 2 3-16,-5-1-3 15,-2 0 2-15,-3-3 0 16,0-1 0-16,-3-6 0 16,1-3 1-16,-3-11-3 15,1-6 0-15,1-6-1 16,-1-2-1-16,2-6-2 15,-1-8 1-15,4 5-3 16,-2-4-3-16,11 7-6 16,-7-7-6-16,9 5-7 0,0 2-3 15,1-2 3-15</inkml:trace>
  <inkml:trace contextRef="#ctx0" brushRef="#br0" timeOffset="775767.3714">14771 4972 47 0,'0'0'27'16,"0"0"1"-16,0 0-3 16,0 0-27-16,-12 10 2 15,12-10 1-15,-17 12 0 16,5-2 2-16,-5-1-2 0,0 7 2 16,-5 0 1-16,3 7-3 15,-2 1 3-15,7 7-3 16,2-2 2-16,9 4-4 15,6-3 3-15,8-4-4 16,12-4 2-16,7-6-1 16,7-9 0-16,5-8 0 15,1-11 0-15,-3-5 0 16,0-7 1-16,-4-4 0 15,-9-2-1-15,-8-1-1 16,-4 8-7-16,-15 0-16 16,-5 4-5-16,-9 8 3 15,-9 2-2-15</inkml:trace>
  <inkml:trace contextRef="#ctx0" brushRef="#br0" timeOffset="776290.4013">15346 5351 59 0,'0'0'31'15,"-15"-4"-1"-15,1 8-1 16,2 3-30-16,-13 2 1 16,-1 6 0-16,-5 3 1 15,-6 2 0-15,-2 7 1 16,-7 2 0-16,2 7 0 15,-8-3 1-15,9 10 0 16,1-1 0-16,11 1 3 0,9-2-4 16,14-2 2-16,16-4-3 15,16-7 0-15,20-2-6 16,7-15-25-16,21-8-2 15,4-15-2-15,3-12 1 16</inkml:trace>
  <inkml:trace contextRef="#ctx0" brushRef="#br0" timeOffset="845661.3691">13278 6345 20 0,'24'-6'21'16,"-24"6"0"-16,11-4 0 16,-11 4-19-16,0 0-1 15,0 0 0-15,0 0 0 16,0 0 1-16,0 0 0 15,-11-8-1-15,11 8 1 16,-19-5 0-16,3 1 0 0,0 3 2 16,-5-3-1-16,0 6 1 15,-5-4 0-15,3 5 0 16,-6-3 0-16,3 4 0 15,-6-1-1-15,2 5 0 16,-3-2-1-16,1 2 0 16,0-3 0-16,3 6 0 15,0-3-1-15,4 3 1 16,1 1 0-16,7 5-1 15,-1 0 0-15,5 4 0 16,0 3 0-16,6 0-1 16,1-3 0-16,6 1 1 15,5-3-2-15,7-7 2 16,5-1-1-16,7-5 0 0,11-4 0 15,4 0 0-15,5-2 1 16,3 6-1-16,3-1 1 16,-5 7 0-16,-2 0 1 15,-8 3 0-15,-7 2 0 16,-7 5 0-16,-12-1 0 15,-9 3 1-15,-11-1-1 16,-8 1 1-16,-14-2-1 16,-7 2 0-16,-8-5-1 15,-7 0 1-15,-2-1-1 16,0-2 0-16,1-5-1 15,3-4-1-15,11 1-5 16,1-10-24-16,15-4-1 16,4-11-1-16,11-6-1 15</inkml:trace>
  <inkml:trace contextRef="#ctx0" brushRef="#br0" timeOffset="846284.4047">13584 6355 39 0,'0'0'26'0,"0"0"2"16,0 0 0-16,0 0-23 0,-2 17 0 15,2-17-2-15,-19 23 0 16,4-5-1-16,1 2 0 16,-6 5 0-16,0 6 0 15,-4-1 1-15,2 3 0 16,-3-2-1-16,7 2 2 15,3-7-1-15,8-2 1 16,8-8-1-16,14-4 1 16,8-9-1-16,12-1-1 15,10-6 0-15,8 1-1 16,4-2-1-16,2-1-1 15,0 4-3-15,-8-5-5 16,6 7-20-16,-14-2-2 0,-7-1-2 16,-13-1 2-16</inkml:trace>
  <inkml:trace contextRef="#ctx0" brushRef="#br0" timeOffset="846653.4258">13843 6497 66 0,'-4'11'33'16,"4"-11"-4"-16,0 0 1 15,0 0-30-15,-6 19-1 16,4-4 2-16,0 7 1 15,-1 0 0-15,0 8 0 16,-1 3 0-16,1 5 0 16,2 0 0-16,1 4-2 15,1 0-4-15,0-4 0 16,6 6-5-16,-5-13-18 15,5-2-4-15,-2-9 0 16,0-8 1-16</inkml:trace>
  <inkml:trace contextRef="#ctx0" brushRef="#br0" timeOffset="847090.4508">14454 6438 44 0,'-18'-5'28'0,"2"7"-1"0,-8-4-1 16,7 2-24-16,-3 7-2 15,1 1 1-15,4 4 1 16,-1 2-1-16,4 0 1 15,2 2-1-15,5-1 1 16,5 1-1-16,5-5 1 16,7-1-2-16,3-6 1 15,5-3-1-15,-1-3 1 16,3-7-1-16,-2 0 0 15,-4-7 0-15,-2 3 0 16,-1-3-1-16,-8-2-4 16,5 7-7-16,-9-4-12 15,3 0-4-15,-1 2 0 0,-2 4 1 16</inkml:trace>
  <inkml:trace contextRef="#ctx0" brushRef="#br0" timeOffset="847442.4709">14811 6542 71 0,'0'0'33'0,"-15"3"-2"0,1 0 1 16,-8 3-32-16,-6 3 0 15,-6 3 3-15,-9 8-1 16,-8 2 1-16,0 7 0 15,-5 3 0-15,4 7 2 16,2-3-1-16,15 4 0 16,13-1-1-16,27-1 0 15,24-5-3-15,23-10 0 16,29-6-3-16,15-15-9 15,23 1-23-15,4-19 1 16,10-9-3-16,-6-13 2 16</inkml:trace>
  <inkml:trace contextRef="#ctx0" brushRef="#br0" timeOffset="884129.5693">13216 7643 4 0,'0'0'17'0,"0"0"-9"15,0 0-1-15,25 4-3 16,-3-2-3-16,6 2-3 15,2 2 0-15,0 1-1 16,-1 1 2-16,-3 1 2 16,-4-1 2-16,-8-3 3 15,-14-5 3-15,9 14 1 16,-9-14 0-16,-14 7-1 15,0-1 0-15,-7-5-3 16,-1 3-1-16,-8-4 0 0,-1 5-1 16,-7-5 0-16,0 3 1 15,-10-1-2-15,1 2 1 16,-7-3-1-16,4 4-1 15,-3-4 1-15,2 4-1 16,-2-1 0-16,3 2-1 16,3-1 1-16,4 4-1 15,-1 0 0-15,6 6 0 16,3-1 0-16,1 2 0 15,6 0 0-15,5 4 0 16,5-4 0-16,6 1 0 16,9-2-1-16,7 2 1 15,6-7 0-15,9 0-1 16,9-2 1-16,3 0-1 0,5-1 0 15,5 0 1-15,-2 1-2 16,3 3 1-16,1-1 1 16,1 4-1-16,1 4 1 15,-2 1-2-15,-2 5 2 16,-2-1-2-16,-7 0 2 15,-3 3-2-15,-10 0 2 16,-10 1-1-16,-13-4 0 16,-6 1 1-16,-10 1-1 15,-9 1 1-15,-9-2 0 16,-5 1 1-16,-7-3-2 15,-3-2 1-15,-1-5 0 16,2-4 1-16,1-7-1 0,5-4 0 16,7-4-2-1,7-5-3-15,15 6-14 0,5-10-12 16,12 13-3-16,5-21 2 15,9 12-1-15</inkml:trace>
  <inkml:trace contextRef="#ctx0" brushRef="#br0" timeOffset="885233.6325">14188 7764 26 0,'-20'-13'23'0,"6"8"0"16,-5-9 1-16,0 3-23 16,-1 2-1-16,-2 1 0 15,1 1 0-15,-5 0 1 16,3 4 0-16,-6 1 1 15,1 5 0-15,-2 2 0 16,2 6 1-16,-4 3 0 16,3 7 0-16,1 1-1 15,2 5 1-15,1-1-1 16,6 5 0-16,4-3 0 15,7-1 1-15,7-5-1 0,8-1 1 16,4-8-1-16,13-5 0 16,0-8 0-16,6-5 0 15,1-5 0-15,3-5-1 16,-4-5 0-16,3-1 0 15,-6-3-1-15,-1 2 1 16,-5 0-1-16,-1 2 1 16,-4 0 1-16,-3 5 0 15,-6 2 0-15,-7 13 1 16,9-14-1-16,-9 14 0 15,0 0 1-15,-4 14-2 16,2-2 0-16,3 6 0 16,1 2-1-16,3 4 0 15,2 0 0-15,0 4 0 0,3 1 0 16,1 1 0-16,-2 5 1 15,-3 1-2-15,-2 1 2 16,-3 2-2-16,1 1 2 16,-4 0-2-16,2-1 1 15,-1-3-3-15,6-2-4 16,-4-13-8-16,13 3-15 15,-1-9-2-15,6-3 0 16,-1-7 1-16</inkml:trace>
  <inkml:trace contextRef="#ctx0" brushRef="#br0" timeOffset="885751.6621">14601 7735 19 0,'0'0'23'16,"-1"-19"0"-16,1 19 1 16,-3-12-13-16,3 12-11 15,0 0 2-15,-16 5 1 16,6 10 1-16,-5-3-1 15,4 8 1-15,-4-1-1 16,5 6-1-16,2-7 1 16,5 2-1-16,3-9 0 15,0-11 0-15,15 13 1 16,-1-14-1-16,-4-7 1 15,4-1-1-15,-5-4 0 16,1 0-2-16,-2 1-2 0,-5-7-3 16,-3 19-13-16,8-21-9 15,-7 9-2-15,-1 0 1 16,0 2 0-16</inkml:trace>
  <inkml:trace contextRef="#ctx0" brushRef="#br0" timeOffset="886136.6839">14962 7921 52 0,'-12'1'29'0,"-4"3"0"16,-3-3-1-16,-7 1-26 15,-2 3-1-15,-5 0 2 16,2 7 0-16,-7-1 0 16,4 8 1-16,-3-2 2 15,5 14-1-15,3-2 1 16,10 7-2-16,9-3 0 15,18 3-2-15,13-4 0 16,19-2-2-16,15-1-3 16,9-15-9-16,17 2-19 15,0-8-1-15,9-3-2 0,-4-11 0 16</inkml:trace>
  <inkml:trace contextRef="#ctx0" brushRef="#br0" timeOffset="950558.3688">13420 8981 31 0,'-12'4'23'0,"12"-4"3"16,-23 7-6-16,5-8-14 0,0 7 2 15,-6-6 0-15,8 8 0 16,-9-3-1-16,7 7-1 15,-8 3-2-15,3 7-1 16,-4 3-1-16,2 7 0 16,-4 5 0-16,0 4 0 15,0 3-1-15,0 4 2 16,2-2-2-16,3 6 1 15,-1-1 1-15,6 2 0 16,4-3-1-16,3-2-1 16,7-3 1-16,7-3-1 15,6-7 1-15,11-4 0 16,5-9-1-16,6-4 0 15,5-10 1-15,4-5-1 16,-1-6 1-16,4-4 0 0,-7-4-1 16,-5-4 0-16,-8 0 0 15,-7 0-1-15,-9-1 1 16,-8 3-1-16,-9-1 0 15,-7 1 1-15,-8 4-1 16,-4 2 0-16,-8 3 1 16,-3 4-1-16,-3 4 0 15,-1 4 0-15,-2 1 0 16,1 2-1-16,6 2-2 15,-1-3-1-15,16 8-6 16,-6-11-21-16,17 8-2 16,2-9-1-16,12-6 1 15</inkml:trace>
  <inkml:trace contextRef="#ctx0" brushRef="#br0" timeOffset="951360.4147">14158 9189 42 0,'0'0'24'16,"0"0"1"-16,0 0-1 0,0 0-26 15,0 0 2-15,-19-5 0 16,5 6 0-16,-2 3 1 16,-6 1 0-16,-3 1 1 15,-7 3 0-15,1 6 1 16,-11 0 2-16,3 9 0 15,-12 3 0-15,5 9 2 16,-8-1-1-16,7 14 0 16,-3-5 1-16,8 10-2 15,3-5 1-15,11 3-3 16,8-3-1-16,13-1 0 15,7-5-1-15,14-3 0 16,12-9-1-16,11-7 0 16,9-6 0-16,8-9 0 0,3-6 0 15,5-10 0-15,0-3 1 16,-6-5-1-16,-8-2 0 15,-11 1 1-15,-12-3-1 16,-13 3 0-16,-17 2 1 16,-12 4-1-16,-15 2 1 15,-8 3-1-15,-11 4 1 16,-7 3-1-16,-5 8 1 15,-1 1 0-15,1 5-2 16,2 4 0-16,5 4-4 16,-2-4-5-16,16 6-23 15,3-7 1-15,13 0-2 16,8-8 1-16</inkml:trace>
  <inkml:trace contextRef="#ctx0" brushRef="#br0" timeOffset="952066.4551">14835 9298 46 0,'-15'-12'26'16,"15"12"1"-16,-23-10-2 15,8 3-23-15,-6 6-3 16,-1 2 2-16,-4 5 0 16,-3 1 1-16,3 8 1 15,-5-3 0-15,10 7 0 16,-3-2 0-16,11 4 0 15,5-6 0-15,11 1-1 16,8-7 0-16,7-3-1 16,10-6 0-16,6-5-1 15,4-4 1-15,0-6 0 16,-2-2 0-16,-1-3 0 0,-5 0-1 15,-3-4 1-15,-8 4-1 16,-4-1-1-16,-4 6-3 16,-12 0-5-16,1 15-13 15,-7-12-7-15,-7 14 0 16,-5 3 0-16</inkml:trace>
  <inkml:trace contextRef="#ctx0" brushRef="#br0" timeOffset="952526.4814">15311 9600 74 0,'-24'7'35'16,"-4"-5"-3"-16,-1 2 0 15,-3 0-28-15,-2 0-4 16,2 1 0-16,0 7 1 15,-3 1-1-15,-2 4 2 16,1 4 0-16,1 8 1 0,0 1-1 16,6 10 1-16,4 4-1 15,9 3 0-15,7 3-1 16,14-1 0-16,14-3 0 15,11-6-1-15,21-7-2 16,6-13-3-16,22-2-19 16,3-19-9-16,10-4 0 15,1-13-2-15,6-3 1 16</inkml:trace>
  <inkml:trace contextRef="#ctx0" brushRef="#br0" timeOffset="1.00496E6">12724 10565 43 0,'0'0'28'16,"11"-6"0"-16,7-1 0 15,1 1-27-15,7-7 1 16,3 5 0-16,-1-1 0 15,0 4-1-15,-2-1 2 16,2 5-2-16,-6-1 1 16,2 4 0-16,-3-2-1 15,6 1 1-15,0-1-1 16,2 1 1-16,-1-2 0 15,3 2 1-15,-3-3-1 16,4 3 0-16,-9 0 0 0,-2 4 0 16,-6-2 0-16,0 5-1 15,-6 3 0-15,-2 2 0 16,-7 3 0-16,-1 4 1 15,-4 1-1-15,-4 6 1 16,-5 2-1-16,0 4 1 16,-6 5-2-16,-3 2 2 15,-2 4-2-15,-5 7 1 16,-4 0-1-16,-2 3-1 15,1 0 2-15,-2 0-2 16,7-3 0-16,-2-6-3 16,17 2-14-16,2-18-15 15,13-8-1-15,0-21 0 16,11 1 0-16</inkml:trace>
  <inkml:trace contextRef="#ctx0" brushRef="#br0" timeOffset="1.00556E6">13538 10668 61 0,'-13'12'33'0,"13"-12"-2"15,-10 10 0 1,10-10-28-16,0 0-2 0,-8 17 0 16,8-5 1-16,0 0-1 15,2 4 1-15,-3-1 0 16,3 6 1-16,0-1-1 15,4 4 1-15,-2 2-1 16,5 4 0-16,-1 4-1 16,1 4-1-16,0 2 1 15,1 3-2-15,-1 1 1 16,0 2-1-16,-2 0-1 15,-4-4-3-15,4 0-6 16,-14-10-19-16,9-4-4 16,-4-11 0-16,2-17 0 15</inkml:trace>
  <inkml:trace contextRef="#ctx0" brushRef="#br0" timeOffset="1.00616E6">14164 10694 16 0,'22'-2'22'15,"-22"2"0"-15,13-6 1 16,-13 6-18-16,0 0 0 15,0 0 1-15,-16-8 1 16,6 10 1-16,-13 0-1 16,5 8 0-16,-11-3-1 15,6 10 0-15,-4-4-1 16,4 10-1-16,-1-5-1 0,8 4 0 15,5-3-1-15,11 0 0 16,7-6-1-16,11-3-1 16,5-5 0-16,8-4 0 15,4-4 0-15,3-5-1 16,-1-6 1-16,-3-2 0 15,-6-2 0-15,-4-4 0 16,-6 1 0-16,-5-1-1 16,-7 3-1-16,-8 0 0 15,-5 7-3-15,-12-3-9 16,1 9-15-16,-8 2-2 15,-4 1 1-15,0 5 0 16</inkml:trace>
  <inkml:trace contextRef="#ctx0" brushRef="#br0" timeOffset="1.00654E6">14591 10814 77 0,'-13'1'34'0,"2"3"0"16,-4-3-2-16,-10 4-33 16,6 4 0-16,-3 5 1 15,-7 1 0-15,-2 4 0 16,-7 4 1-16,-1 7 0 15,-6 0 1-15,4 5-1 16,4-3 2-16,16 4-3 16,19-5 2-16,25-2-5 15,33-1-6-15,15-13-26 16,37-2 0-16,10-9 0 15,14-6-1-15</inkml:trace>
  <inkml:trace contextRef="#ctx0" brushRef="#br0" timeOffset="1.065E6">12744 12009 27 0,'-15'2'26'16,"5"3"1"-16,0-6-1 16,-2-1-22-16,12 2 0 0,0 0-1 15,0 0 0-15,18 2 0 16,3 1 0-16,1-2 0 15,11 2 0-15,4-3-1 16,2 2-1-16,4-2 0 16,2-1-1-16,-2-2 0 15,-1 2 0-15,-5 0 0 16,-5 2 0-16,-8 0 1 15,-5 5 0-15,-8-1 2 16,-11-5 0-16,9 18 0 16,-10-4 1-16,-6-2 1 15,2 5-1-15,-3 4-1 16,2 4 0-16,-1 3-1 15,0 9 1-15,2 4-2 0,0 4 0 16,-1 7 0 0,-1 3 0-16,0 2-1 0,0-3 0 15,2 0-1-15,0-5-2 16,3-6-3-16,-2-11-3 15,12-1-18-15,-4-17-6 16,-4-14-1-16,15 3 1 16</inkml:trace>
  <inkml:trace contextRef="#ctx0" brushRef="#br0" timeOffset="1.0656E6">13727 11971 28 0,'-1'-14'28'16,"-12"12"-1"-16,-2 2 3 15,1 5-24-15,-9-5 0 16,5 6 0-16,-5-3-1 16,6 6-1-16,-5 1-1 0,6 9-1 15,-8 7 0-15,4 10 0 16,-7 10 0-16,1 10 0 15,-1 6 0-15,1 6 2 16,1 1-2-16,6 0 1 16,4-8-1-16,10-3 0 15,5-11 0-15,10-9-1 16,4-8-1-16,5-8-1 15,4-10 1-15,4-8 0 16,-1-6-2-16,-7-7 2 16,0-6 0-16,-10-7-1 15,-4-4 1-15,-8 0 1 16,-8-3-1-16,-3 5 2 15,-8 3-1-15,-1 7 1 0,-3 7-1 16,1 13 0-16,-1 11-2 16,1 6-3-16,5 19-7 15,-8-4-18-15,14 10-4 16,-4-4-1-16,4-2 0 15</inkml:trace>
  <inkml:trace contextRef="#ctx0" brushRef="#br0" timeOffset="1.06609E6">14197 11948 48 0,'0'0'29'0,"-16"-3"1"15,16 3-2-15,-17 3-27 16,3 1 0-16,0 7-1 15,-1 3 2-15,-5 5-1 16,-3 5 1-16,1 8 0 16,1 0-1-16,2 2 1 0,5-2 0 15,5-5 0-15,7-7-1 16,8-9 0-16,-6-11 0 15,23-4 0-15,-10-11 1 16,-1-5-1-16,1-2 1 16,-6 1-1-16,-3 0 0 15,-4 0-2-15,-2 6-2 16,-7-2-4-16,9 17-21 15,-7-17-2-15,7 17-3 16,-15 0 2-16</inkml:trace>
  <inkml:trace contextRef="#ctx0" brushRef="#br0" timeOffset="1.06647E6">14418 12196 71 0,'-22'4'36'0,"7"14"-1"0,-8-5 0 15,3 8-31-15,-3 11-3 16,1 12 1-16,5 6 0 15,3 5-1-15,5-2 1 16,10 0-1-16,8-10 1 16,17-7 0-16,15-14-2 15,16-15-5-15,24-9-28 16,0-17-3-16,13-9 1 15,-6-15-3-15</inkml:trace>
  <inkml:trace contextRef="#ctx0" brushRef="#br0" timeOffset="1.1408E6">13044 13438 49 0,'0'0'30'16,"0"0"1"-16,0 0-8 15,-10-8-23-15,10 8 1 16,-13-21 1-16,5 10 1 16,-7 0 0-16,-6 5 1 15,-10 2-1-15,-5 8 1 16,-8 3-1-16,0 9 0 15,-5 3-1-15,4 5 0 16,5 1-1-16,7 4 0 16,8 0-1-16,12 0 1 15,11 0-1-15,9-1 1 16,10 1-1-16,7-1 0 0,9 1 0 15,4-2 0-15,6 1 0 16,3 2 0-16,-1 0 0 16,2 2-1-16,-6-1 1 15,-1-1 0-15,-9 2-1 16,-7-1 1-16,-14 0 0 15,-9-2 0-15,-13-5 1 16,-13-2-1-16,-11-10 1 16,-7-3-1-16,-8-13 3 15,1-10-2-15,0-10 1 16,9-8-1-16,6-10 0 15,13-7 1-15,13-9-1 16,17-3 0-16,21 1-1 16,11-5-2-16,20 11-8 0,-1-7-23 15,18 7-1-15,-6-6-2 16,-2 9 2-16</inkml:trace>
  <inkml:trace contextRef="#ctx0" brushRef="#br0" timeOffset="1.14142E6">13442 13468 52 0,'0'0'31'0,"-13"-6"1"16,13 6-2-16,-18-4-28 15,6 7-1-15,-2 1 1 0,0 6-1 16,-4 1 2-16,-3 10 0 15,-6 1 1-15,3 11-1 16,-4 8 1-16,6 8 0 16,3 2-1-16,8 7 0 15,6 3-3-15,15-1 2 16,7-5-2-16,11-7 0 15,8-15-1-15,8-14 2 16,7-16-2-16,1-20 1 16,2-18 1-16,-4-22-2 15,-5-13 2-15,-9-7 0 16,-12-2 1-16,-12 3-2 15,-13 7 1-15,-15 11-1 16,-16 14 0-16,-6 14-2 0,-5 15-2 16,-8-4-15-16,10 14-15 15,-1-6-1-15,12 5-2 16,4-9 2-16</inkml:trace>
  <inkml:trace contextRef="#ctx0" brushRef="#br0" timeOffset="1.14211E6">14168 13371 47 0,'0'0'30'0,"-9"-16"2"16,9 16-2-16,-23-8-24 15,13 14-2-15,-8 1-1 16,2 10 0-16,-7 3-1 16,4 9 0-16,-1 2 1 15,5 6-1-15,6 3-1 16,5 2 1-16,6-5-1 15,7-2 1-15,5-14-2 16,4-9 1-16,7-14-1 0,-2-13 1 16,1-14 0-16,-2-7-1 15,-1-7 1-15,-6 0-1 16,-3 0 0-16,-4 6-1 15,-6 7-1-15,-7 5-3 16,5 25-6-16,-11-19-21 16,11 19-1-16,-13 0-1 15,13 0 0-15</inkml:trace>
  <inkml:trace contextRef="#ctx0" brushRef="#br0" timeOffset="1.14247E6">14486 13517 73 0,'0'0'34'0,"-6"13"-3"16,-5-2-2-16,-6 9-31 15,-6 7 2-15,-3 7 2 16,-5 12 2-16,-8 7 0 15,3 16 2-15,-7 2 0 16,10 10-2-16,7-4-1 16,14 0-2-16,15-10-1 0,20-15-2 15,24-19-2-15,19-32-20 16,32-13-12-16,6-32-2 15,17-21 1-15,0-28 0 16</inkml:trace>
  <inkml:trace contextRef="#ctx0" brushRef="#br0" timeOffset="1.20842E6">13161 14972 33 0,'16'-19'32'16,"-10"6"0"-16,-3-5-2 16,-3 4-28-16,-6 0-1 15,-3 1 1-15,-9 2-1 16,-7 3 0-16,-11 0 0 15,-3 4 1-15,-10 1 1 16,1 4-1-16,-3 0 1 16,5 6-1-16,2 1 0 15,8 5 0-15,5 3 0 16,11 5-1-16,6 4-1 0,10 3 1 15,7 3-2-15,8 5 1 16,6 3 0-16,6 2 1 16,10 3-2-16,5 2 1 15,4 2 0-15,0-1 0 16,1 0 0-16,-5-2 0 15,-3 1 0-15,-12-3-1 16,-8-5 2-16,-11-1-2 16,-11-7 1-16,-9-3-1 15,-7-3 2-15,-9-7-1 16,-6-8 1-16,0-4 0 15,0-8 0-15,1-4 1 16,1-11-1-16,6-5 1 16,5-8-1-16,14-7 1 0,8-6-2 15,13-8 1-15,10-7-1 16,13-1 0-16,9-1-2 15,2-1-3-15,9 12-8 16,-10-6-21-16,2 11-1 16,-9 0 1-16,-5 15-1 15</inkml:trace>
  <inkml:trace contextRef="#ctx0" brushRef="#br0" timeOffset="1.20894E6">13422 14937 8 0,'11'-13'16'16,"-2"13"1"-16,-9 0-19 15,0 0 3-15,14-3 3 0,-14 3 3 16,0 12 2-16,0-12 4 15,-13 31 1-15,-3-10 0 16,2 16-3-16,-12-2-2 16,2 15-1-16,-10-2-2 15,7 7-1-15,-3-3-1 16,8 0 0-16,1-10-1 15,13 1 0-15,10-13-1 16,13-7-2-16,9-10 1 16,11-7-1-16,10-8-1 15,7-4 1-15,5-6-1 16,1-3-2-16,-2 2-2 15,-15-7-13-15,1 12-14 16,-21-4-2-16,-5 10 0 0</inkml:trace>
  <inkml:trace contextRef="#ctx0" brushRef="#br0" timeOffset="1.20931E6">13633 15241 50 0,'0'0'37'0,"0"0"-3"16,-12 15-1-16,12-15-34 16,-1 12-1-16,7 3 0 15,-1 3 0-15,2 4 1 16,-7 2 1-16,-3 4 0 15,-1 5 1-15,-7 2 1 16,0 4-1-16,-3-2 0 16,2 3-1-16,-1 2-3 15,0-11-7-15,15 11-15 16,-11-18-10-16,9-2 1 15,0-22 1-15</inkml:trace>
  <inkml:trace contextRef="#ctx0" brushRef="#br0" timeOffset="1.20984E6">14071 15064 21 0,'-1'-14'31'16,"1"2"-1"-16,0 12 1 16,-13-7-26-16,-1 8-1 15,2 11-1-15,-5 3-1 16,2 5-1-16,-1 6 0 15,3 2 0-15,3 1-1 16,4 2 1-16,6-5 0 16,8-4-1-16,5-5 0 15,5-5 0-15,4-13 0 16,4-7 1-16,-2-10-1 0,-1-3 0 15,-3-8 1-15,-4-1-1 16,-4-1 0-16,-8 1-2 16,1 8-2-16,-12-5-12 15,6 13-16-15,0-1 2 16,1 15-1-16</inkml:trace>
  <inkml:trace contextRef="#ctx0" brushRef="#br0" timeOffset="1.21024E6">14644 15117 47 0,'-15'5'33'15,"4"-2"-1"-15,-8-2-2 16,-5 3-32-16,-1 7 1 16,-4 6 1-16,-4 3 1 15,-3 10 2-15,-3 3 1 16,4 11 1-16,0-3 0 0,12 14 1 15,4-5-2-15,21 3-1 16,15-1-2-16,19-6-1 16,15-4 0-16,11-12-6 15,21 0-19-15,-5-23-12 16,9-6 0-16,-11-22 0 15</inkml:trace>
  <inkml:trace contextRef="#ctx0" brushRef="#br0" timeOffset="1.24954E6">13064 16242 27 0,'0'0'33'0,"6"-20"0"16,-6 20-1-16,-1-27-28 15,-2 16 0-15,-6-1-1 16,-1 4-1-16,-10 1 1 16,-4 8 0-16,-13 2-1 15,-3 9 1-15,-1 9-1 16,-3 7-1-16,2 4 1 15,7 5-2-15,7 1 1 16,13 1-2-16,11 2 2 0,9 0-2 16,9-4 1-16,12-1 1 15,6 3-1-15,9-4 0 16,4 2 1-16,1-1-1 15,3 1 0-15,-4-3 1 16,-1 3-1-16,-11-2 0 16,-11 3 0-16,-14 0 0 15,-14 2 0-15,-17 1 1 16,-15-6-1-16,-11-1 0 15,-7-9 1-15,-2-7-1 16,-1-15 1-16,7-8 0 16,6-14-1-16,11-9 1 15,14-9 0-15,11-11-1 16,13-12 1-16,13-8 0 0,23-4-1 15,9-3-2-15,18 2-3 16,-1-13-22-16,20 12-7 16,-11-2-3-16,4 13 1 15</inkml:trace>
  <inkml:trace contextRef="#ctx0" brushRef="#br0" timeOffset="1.25034E6">13698 16187 0 0,'16'-12'22'0,"4"5"0"15,-6-1-12-15,-9-2-2 16,8 9 1-16,-13 1 1 16,0 0 1-16,-14-13 0 15,4 21 0-15,-21-4-1 0,4 12-3 16,-15 6-2-16,-1 11-2 15,-6 7 0-15,0 15-1 16,-2 8-1-16,6 13 1 16,7 6-1-16,9 3-1 15,8-6 1-15,14-4 0 16,9-10 0-16,12-10 0 15,10-18 0-15,15-16-1 16,7-14 2-16,7-12-1 16,5-15 1-16,2-5-1 15,-8-10 0-15,-4-1 0 16,-14 1 0-16,-17 5-1 15,-21 6 0-15,-20 14 0 16,-14 14 0-16,-15 13-1 0,-9 13-2 16,-6 3-3-16,11 18-26 15,-9-9-5-15,21 0 2 16,5-14-2-16</inkml:trace>
  <inkml:trace contextRef="#ctx0" brushRef="#br0" timeOffset="1.25097E6">14157 16297 19 0,'0'0'22'16,"0"0"4"-16,0 0-23 15,12-9 2-15,-6-3 2 16,7 10 2-16,-9-11 2 15,6 13 0-15,-14-12-1 16,4 12-1-16,-4 12-3 16,-1 3-3-16,-5 1 0 15,-1 4-2-15,-2 2 0 16,5 4-1-16,1-3 1 15,4-5-1-15,3-4 1 16,3-4-2-16,-3-10 2 16,19 0-1-16,-9-8 0 15,4-4 2-15,-5-4-2 16,1-4 2-16,-4-3-2 15,-4 0 2-15,-4 1-3 0,-2 5 3 16,-3 2-2-16,-1 3 0 16,8 12-2-16,-17-10-2 15,14 27-11-15,3-17-18 16,-9 24-3-16,9-24 1 15</inkml:trace>
  <inkml:trace contextRef="#ctx0" brushRef="#br0" timeOffset="1.25134E6">14509 16437 29 0,'18'1'32'0,"-18"-1"2"16,0 0-1-16,-19 14-28 15,3 8 1-15,-14 4 0 16,4 16 1-16,-12 4-1 16,3 13 1-16,-3 3-1 15,9 6-1-15,4 4-3 16,11-5 0-16,15-9-1 15,15-9 0-15,22-15-1 16,17-21-2-16,26-8-16 0,11-31-19 16,15-20-2-16,-4-26-2 15,-7-21-1-15</inkml:trace>
  <inkml:trace contextRef="#ctx0" brushRef="#br0" timeOffset="1.30687E6">13054 17652 13 0,'-14'-3'34'15,"0"-1"-2"-15,-2 0 1 16,-2-4-27-16,18 8-3 15,-19-4-2-15,6 4-2 16,-1 1 1-16,-6 2-1 16,-2-2 2-16,-1 2-1 15,-3 0 1-15,1 0 1 0,-3 2-1 16,8-2 1-16,0 5 0 15,9 3-1-15,3 3 0 16,5 2-1-16,3-16 0 16,0 0 1-16,0 0 2 15,9 57-4-15,-9-57 2 16,0 0-2-16,20 64 2 15,-20-64-2-15,21 44 2 16,-21-44-2-16,29 53-1 16,-29-53 2-16,37 60 0 15,-37-60-1-15,37 69 0 16,-37-69 0-16,31 76 0 15,-31-76 0-15,20 76 1 0,-20-76 0 16,4 70-1-16,-4-70 2 16,-16 59 0-16,16-59 2 15,0 0-1-15,-53 50 1 16,53-50 1-16,-57 8-1 15,57-8 2-15,-65-14-1 16,65 14 0-16,-60-37-2 16,60 37 1-16,-39-62 0 15,29 20 0-15,33 15-3 16,4-73-2-16,26 2 1 15,24 8-4-15,5 10-6 16,17-1-25-16,-7 6-4 16,-10 15 1-16</inkml:trace>
  <inkml:trace contextRef="#ctx0" brushRef="#br0" timeOffset="1.30771E6">13758 17640 24 0,'0'0'29'0,"-18"1"1"15,18-1-10-15,-24-12-20 16,12 11 0-16,-1-2 1 15,-6-1 0-15,1 2 1 0,-10 0 0 16,3 3 1-16,-11 2 0 16,2 3-1-16,-4 4 0 15,3 7 0-15,0 1-2 16,35-18 1-16,0 0 2 15,0 0-2-15,-52 60 2 16,52-60-3-16,0 0 2 16,-14 65-2-16,14-65 2 15,8 47-2-15,-8-47 0 16,15 54 0-16,-15-54-1 15,24 61 1-15,-24-61 0 16,25 70 1-16,-25-70-2 16,23 77 1-16,-23-77 0 15,21 70-1-15,-21-70 1 0,14 60 1 16,-14-60 0-16,-3 49 1 15,3-49 0-15,0 0 1 16,-38 44 0-16,38-44-1 16,0 0 1-16,-56-2 0 15,56 2 0-15,0 0-2 16,-44-57 1-16,44 57 0 15,-11-66-1-15,12 2 2 16,24-19-4-16,19 1 0 16,17 3 0-16,13 4 1 15,7 2-2-15,-4 13-4 16,-3 21-9-16,-21 14-21 15,3 1-1-15,-11 3 1 16</inkml:trace>
  <inkml:trace contextRef="#ctx0" brushRef="#br0" timeOffset="1.3082E6">14370 17547 20 0,'-23'-3'28'16,"11"2"0"-16,-2-5-24 15,-4 5 2-15,4 2-2 16,-5 1-1-16,3 6 0 16,-7 2 0-16,4 2 0 15,-2 3 0-15,5 6-1 16,1-4 0-16,9 3 1 15,2-4-1-15,13-1 0 16,6-3-1-16,8-7 0 16,5-3 0-16,3-6 0 15,0-4 0-15,2-3-1 0,-6-3-1 16,-5-2-2-16,-3 2-1 15,-12 0-6-15,6 3-16 16,-13 11-5-16,-2-18 0 16</inkml:trace>
  <inkml:trace contextRef="#ctx0" brushRef="#br0" timeOffset="1.30858E6">14641 17704 29 0,'-16'8'33'0,"-6"0"2"15,22-8-3-15,0 0-31 16,0 0 2-16,-57 23 0 16,57-23 1-16,0 0-3 15,-63 33 3-15,63-33-1 16,-45 40 2-16,45-40-4 15,-50 50 2-15,50-50-3 16,-41 65 1-16,41-65 2 16,-27 73-2-16,27-73-1 15,1 76 1-15,-1-76-1 0,43 62-5 16,-43-62-20-16,76 50-14 15,-25-37-2-15,5-10 1 16</inkml:trace>
  <inkml:trace contextRef="#ctx0" brushRef="#br0" timeOffset="1.3667E6">21011 2101 15 0,'15'-5'20'15,"-7"-12"2"-15,2 7-21 16,6 4 8-16,-8-4 2 16,6 7 1-16,-14 3-2 15,0 0 0-15,1-15 0 16,-1 15-1-16,0 0-1 0,-14-8-1 15,3-2-3-15,11 10 0 16,-24-20-1-16,7 13 2 16,-4-1-2-16,-2 5 0 15,-10 0 1-15,5 9-2 16,-9 1 0-16,4 9 0 15,-2 4 0-15,4 6-1 16,2 2 0-16,4 3-1 16,7 2 1-16,6 1-1 15,9-3 0-15,12-4 0 16,8-5 0-16,11-8 1 15,9-8-1-15,9-6 1 0,2-31-3 16,9-79-5 0,-11 90 0-16,-3 3 1 15,-12-6-1-15,-5 5 2 16,-15-2-2-16,-4 3 1 15,-7 17 1-15,-18 92 7 16,9-105-2-16,-5 1 1 16,14 12 1-16,-19-11-2 15,19 11 1-15,-10 13 0 16,9 4 0-16,-3 2-1 15,4 9 0-15,-1 8 1 16,2 4-1-16,-1 3 0 16,5 3 1-16,2 6-1 15,1 0 1-15,0 2-1 16,2 0 2-16,3-2-1 0,0-5 0 15,0-7-1-15,0-7 0 16,-2-5-3-16,-11-28-4 16,24 17-23-16,-24-17-5 15,13-21 3-15,-13-4-3 16</inkml:trace>
  <inkml:trace contextRef="#ctx0" brushRef="#br0" timeOffset="1.36929E6">22555 2086 22 0,'7'-16'26'0,"-7"16"2"16,0 0 1-16,2-21-16 16,-2 21-3-16,-6-15 0 15,6 15-1-15,-16-11-1 0,16 11-1 16,-25-6-1-16,11 10 1 15,-5 2-3-15,4 9-2 16,-3 0 0-16,4 7-1 16,2 0 1-16,5 5-2 15,5-3 1-15,4-1-1 16,6-8 0-16,7-2 1 15,5-9 0-15,1-5-1 16,2-6 1-16,-2-4-1 16,-4-4 0-16,-5-9 0 15,-5 3 0-15,-9-4 1 16,-3 6-3-16,-5-2-2 15,10 21-14-15,-20-20-15 16,20 20-1-16,-23-5-1 0,23 5 0 16</inkml:trace>
  <inkml:trace contextRef="#ctx0" brushRef="#br0" timeOffset="1.36975E6">23064 2102 65 0,'0'0'32'15,"-19"16"0"-15,5-4 1 16,-10 1-33-16,5 10 8 16,-9-6-2-16,8 11 0 15,-13-1 1-15,10 17 0 16,-5-4-2-16,10 13 0 15,3-1-1-15,9 5 1 16,7-3-1-16,13 0 0 16,8-9-1-16,13-9 0 15,6-12-1-15,9-9 0 0,7-11-3 16,-3-15-2-16,8-4-4 15,-17-25-31-15,11-2-2 16,-14-16-1-16,-6-8-1 16</inkml:trace>
  <inkml:trace contextRef="#ctx0" brushRef="#br0" timeOffset="1.37086E6">21790 2113 27 0,'0'0'29'16,"-8"-19"1"-16,-2 11 1 15,10 8-16-15,-29-17-3 16,16 16-1-16,-10-10-3 16,8 12 1-16,-9-1-3 15,4 8-2-15,-4-3 0 0,3 11-1 16,-2 0-1-16,6 10-1 15,0 5 0-15,5 12 0 16,4 5 0-16,7 8 0 16,1 9 0-16,9 4 2 15,4-2-2-15,3-1 1 16,6-10 0-16,5-7 0 15,4-20 0-15,6-13 0 16,6-19-1-16,0-14-1 16,0-19 1-16,-1-12-2 15,-9-13 2-15,-4-8-2 16,-10-3 1-16,-10-2-2 15,-14 3 2-15,-8 6-1 16,-6 15-7-16,-16 1-28 0,4 20-1 16,-11 4 0-16,4 16-3 15</inkml:trace>
  <inkml:trace contextRef="#ctx0" brushRef="#br0" timeOffset="1.43344E6">21361 3495 28 0,'-5'-21'28'15,"5"21"-2"-15,-16-20 3 16,3 6-22-16,4 3-4 16,-4-5 3-16,13 16 0 15,-20-26 1-15,20 26-1 16,-23-26 0-16,12 20-1 15,-11-5-1-15,-2 8-1 16,-6-3 0-16,0 9 0 16,-5 0-1-16,2 7 0 15,0 4 0-15,4 10 0 16,6 5 0-16,6 8 0 0,4 4 0 15,9 4-2-15,4 3 2 16,9 2-2-16,7-2 1 16,4-6-1-16,6-5 0 15,6-9 0-15,4-7 0 16,-2-9 0-16,5-8 0 15,-4-12 0-15,3-8 0 16,-6-6 0-16,-4-8 0 16,-6-3 0-16,-4-6 0 15,-4 0 0-15,-6 0 0 16,-1 3 1-16,-6 4 0 15,1 5 1-15,-6 5-2 0,3 5 2 16,1 17-1 0,0 0 0-16,0 0 1 0,0 18-1 15,0 7 0-15,3 5-1 16,2 7 1-16,1 7 0 15,1 4 0-15,1-1-1 16,-1 5 0-16,2 2 0 16,-1 1 0-16,0 4 1 15,-1 0-2-15,0-4 1 16,3-4-1-16,-5-5-2 15,6-1 1-15,-3-18-4 16,1 1 0-16,-9-28-5 16,14 13-23-16,-14-13 0 15,7-19-2-15,-7-5 2 16</inkml:trace>
  <inkml:trace contextRef="#ctx0" brushRef="#br0" timeOffset="1.4343E6">21670 3569 58 0,'2'-15'30'15,"8"-2"-1"-15,-5-2-2 0,6 0-28 16,0 0 3-16,3-4 0 16,1 6 1-16,-4 0-2 15,8 5 2-15,-1-2 0 16,3 5-1-16,1 1 1 15,7 4-1-15,0 2 1 16,3 6 0-16,2 1-1 16,-2 7 0-16,-1 5 0 15,2 6-1-15,-8 7 1 16,1 8-1-16,-9 4 1 15,-3 6-1-15,-6 8 1 16,-7 4-1-16,-6 3 1 16,-6 4 0-16,-9 0-2 15,-3 1 1-15,-8-4-1 16,-1-4 1-16,-2-6-1 0,-1-5-1 15,4-11 1-15,0-7-1 16,2-9 2-16,7-7-2 16,4-3 2-16,6-6-2 15,12-6 2-15,0 0 0 16,0 0-1-16,27-2 1 15,6-2-1-15,10 1 1 16,6-1 0-16,11 1 0 16,3 1 0-16,4 0 0 15,-4 1-1-15,-7-1-1 16,-7 1 0-16,-10-5-2 15,-9 3-2-15,-14-11-3 16,0 13-14-16,-15-14-11 16,2 2-1-16,-10-7-1 0,0 1 2 15</inkml:trace>
  <inkml:trace contextRef="#ctx0" brushRef="#br0" timeOffset="1.43483E6">22716 3469 63 0,'-25'-1'29'15,"12"7"-3"-15,-6-2 1 16,-2 10-30-16,5-4 3 15,2 2 5-15,6 8-1 16,-3-3 1-16,8 8 1 16,-3-9 3-16,16 11-2 15,-2-11-4-15,8 0 0 0,3-7-2 16,4-5-1-16,1-9 1 15,0-5-1-15,-3-8 1 16,0-6 0-16,-7-2-1 16,-4-2 1-16,-5-1-2 15,-4 4 2-15,-4 4-3 16,-3 1 2-16,6 20-4 15,-21-19-4-15,21 19-24 16,-17 1-1-16,17-1-1 16,-16 8 0-16</inkml:trace>
  <inkml:trace contextRef="#ctx0" brushRef="#br0" timeOffset="1.43522E6">23289 3556 60 0,'2'12'31'0,"-2"-12"-3"16,-20 16 4-16,6-6-34 16,-10 0 9-16,3 11 2 15,-13-8 0-15,8 14 1 16,-14-7-1-16,12 15 0 0,-4-4-2 15,10 11-2-15,2 4-2 16,10 2 0-16,5 3-2 16,11 4 2-16,7-3-2 15,13-3 0-15,14-8-1 16,8-5-1-16,13-12 0 15,5-12-2-15,10-7-8 16,-8-21-26-16,11-11-2 16,-14-18 1-16,-5-6-1 15</inkml:trace>
  <inkml:trace contextRef="#ctx0" brushRef="#br0" timeOffset="1.48699E6">21370 5062 50 0,'-1'-10'29'0,"-3"-7"4"16,2 4-4-16,1 3-23 16,-4-7-5-16,2 6 1 15,-8-4 1-15,1 2 0 16,-10-3 3-16,-1 5-3 15,-11-8 3-15,-2 8-2 16,-6-3-1-16,4 5 0 16,-4 2 0-16,3 5-2 0,4 7 0 15,2 9 0-15,2 10 1 16,5 11-1-16,5 5 1 15,4 11-2-15,5 5 2 16,8 2-2-16,9-3 2 16,8-2-1-16,12-12-1 15,6-12 0-15,10-11 0 16,4-12 0-16,1-13 1 15,-1-12-1-15,-5-7 0 16,-7-6 0-16,-8-3 1 16,-9-1-1-16,-12 0-1 15,-4 3 3-15,-6 2-3 16,-5 3 3-16,-3 6-3 15,-1 5 3-15,0 4-3 0,1 5 2 16,1 8 0-16,11 0-1 16,-15 26 2-16,11-1-3 15,0 12 3-15,8 6-2 16,1 7 1-16,5 7 0 15,5 2 0-15,7 1 0 16,2-3-1-16,5 1 1 16,7 3-1-16,-3-7 2 15,5-2-2-15,-5-6 1 16,-4-2-2-16,-2-9-1 15,-3-5 0-15,-10-12-2 16,1-3-6-16,-15-15-25 16,0 0-1-16,0-29 1 15,0 3-3-15</inkml:trace>
  <inkml:trace contextRef="#ctx0" brushRef="#br0" timeOffset="1.48774E6">21633 5129 77 0,'0'0'34'16,"-15"-8"-1"-16,15 8-2 15,10-14-32-15,6 7 2 16,9-2 0-16,6 5 1 15,6 0 0-15,5 5 0 16,2 0 0-16,3 7 0 16,-1 1-1-16,-2 1 1 15,-6 0-1-15,-3 5 1 16,-13 0-1-16,-6 5 1 15,-14 1-1-15,-7 3 0 0,-10-1 1 16,-7 2-1-16,-4-2-1 16,-2 2 0-16,0-7 0 15,5-2 0-15,6 0 0 16,7-4 0-16,8-1 0 15,9 1-1-15,8-2 1 16,8 3 0-16,10 0 0 16,4-1 0-16,6 2 0 15,5 2 1-15,2 3-1 16,0 0 0-16,-4 4 0 15,-4 4 1-15,-9 5 0 16,-8 4 2-16,-11 3-3 16,-11 0 2-16,-11 2 0 0,-7-2 0 15,-10-4 0-15,-7-4-1 16,-4-13 1-16,0-9-3 15,-5-7 0-15,-1-11 2 16,-1-6-4-16,4-5 2 16,3-1-3-16,-1-9-1 15,17 16-17-15,-2-12-13 16,17 7 0-16,4-4-4 15,16 5 4-15</inkml:trace>
  <inkml:trace contextRef="#ctx0" brushRef="#br0" timeOffset="1.48815E6">22762 5077 46 0,'15'-27'23'0,"3"10"3"15,-12-2 1-15,-6 19-30 16,-4-14 7-16,-6 6 3 15,10 8 3-15,-33 3 1 16,18 11 1-16,-15-7 0 16,12 14-5-16,-9-4 1 15,10 11-5-15,1-3 2 16,8 3-5-16,6 0 2 0,8-3-1 15,3-5 0-15,5-4 0 16,2-7 0-16,0-6-1 16,1-6 1-16,-1-6-1 15,-3-7 1-15,-1-4-2 16,-1-4 0-16,-3-7 0 15,3 5-7-15,-4-12-1 16,11 15-19-16,-11-6-7 16,4 10 0-16,-7 1-1 15</inkml:trace>
  <inkml:trace contextRef="#ctx0" brushRef="#br0" timeOffset="1.48849E6">23191 5111 71 0,'3'11'36'16,"-5"10"-2"-16,-13 3 1 15,-3 7-22-15,-9 5-12 16,-2 9 2-16,-8 4 1 16,3 7 0-16,-2-2 1 15,11 9 0-15,2-8 0 16,17 1 1-16,8-5-3 15,16-6-1-15,14-9-1 0,11-12 0 16,16-12-4-16,9-29-3 16,28-7-30-16,-4-24-4 15,18-8 2-15,0-22-3 16</inkml:trace>
  <inkml:trace contextRef="#ctx0" brushRef="#br0" timeOffset="1.56189E6">21523 6386 10 0,'9'-14'0'0,"-9"14"3"16,18-5-1-16,-18 5 0 16,16-6 0-16,-16 6-1 15,16-7 2-15,-16 7 1 16,12-9 2-16,-12 9 2 15,1-14 2-15,-1 14 0 16,-10-18 1-16,10 18 2 16,-26-21-1-16,11 13-2 0,-7-5-1 15,4 5-2-15,-5-4-2 16,3 5-1-16,-3-2 0 15,1 3-2-15,-1-1 0 16,0 2 0-16,-4-1-1 16,1 2 1-16,-3 1-1 15,0 2 0-15,-1 2 0 16,2 4-1-16,4 0 1 15,0 6 0-15,6 1-1 16,3 6 1-16,3 4-1 16,5 1 1-16,1 2-1 15,3 3 0-15,2-2 1 16,4 3-1-16,2 0 1 15,2 1 0-15,2-2 0 16,4 2 2-16,2-5-2 0,6 1 1 16,0-3-1-16,5 1 1 15,1-6-2-15,3-3 1 16,1-1-2-16,-2-5 0 15,4-1 0-15,-7-6-1 16,0 0 2-16,-6-5-1 16,-3-3 1-16,-2-3 0 15,-5-5 0-15,-2-2 0 16,-3-2 0-16,0-4 0 15,-5-3 0-15,4 0 0 16,-4 3 0-16,0-1 0 16,0 5 0-16,0 3 1 15,0 2-1-15,0 13 1 16,-9-11 0-16,9 11-1 0,-9-3 1 15,9 3-1-15,0 0 1 16,-13 6-1-16,13-6 0 16,0 0 0-16,0 0 0 15,15 8 1-15,-15-8-1 16,16 5 0-16,-16-5 0 15,14 4 1-15,-14-4-1 16,12 6 1-16,-12-6 1 16,0 0-1-16,13 18 0 15,-9-7 1-15,-4-1-1 16,5 4 1-16,-4 1 0 15,3 5-1-15,0-3 0 16,-2 5 0-16,2 0 0 16,2 7 0-16,-2 3-1 15,4 8 1-15,1 7 0 0,1 6 0 16,-1 4-1-16,4 4 1 15,0 5-2-15,1 1 0 16,0-4 0-16,-2-4-1 16,5-3-1-16,-4-10-2 15,6-2-5-15,-10-18-15 16,7-7-7-16,-3-13-1 15,-2-8 1-15</inkml:trace>
  <inkml:trace contextRef="#ctx0" brushRef="#br0" timeOffset="1.56306E6">21951 6546 34 0,'-3'-19'24'0,"3"19"-1"16,-7-17 0-16,7 17-26 15,-5-11 2-15,5 11 1 16,0 0 1-16,-8-13 1 15,8 13 0-15,0-13 2 16,0 13 1-16,10-17-1 16,1 9 0-16,0-4-1 15,6 1-1-15,1 0-1 16,8 0 0-16,1 6 0 15,2 1-1-15,4 4 1 16,1 6 0-16,3 1-1 16,0 2 1-16,0 4-1 15,-1-2 1-15,1 2 0 16,-3-4 0-16,-2 0 0 0,-4-2 0 15,-4 0 1-15,-2-1-1 16,-6-4 1-16,-5 6 0 16,-11-8 1-16,3 15-2 15,-13-5 1-15,-4 5-1 16,-9-3 1-16,0 3 0 15,-8-2-1-15,0 3 1 16,1-5-1-16,2 0 1 16,4-3-1-16,2 1 0 15,6-4 0-15,2 1-1 16,14-6-1-16,-14 9 1 15,14-9 0-15,3 13-1 16,-3-13 1-16,21 18-1 16,-3-5 0-16,5-1-1 15,8 6-1-15,3-3 1 0,5 3-1 16,-1 1 1-16,5 3-1 15,-3-2 2-15,-3 6 0 16,-5 1 2-16,-6 3 0 16,-4 4 1-16,-7 0-1 15,-6 2 1-15,-7-1 0 16,-3 2 0-16,-8-3-1 15,-3 3-1-15,-8-5 2 16,0 2-2-16,-9-5 1 16,0 0 0-16,-7-3 0 15,-1-3-2-15,-3-6 2 16,2-4-1-16,0-6 1 15,-3-5-1-15,5-5-1 0,0-8 0 16,9-5-1-16,1-6-1 16,5 5 1-16,2-5-4 15,19 22-7-15,-20-22-17 16,20 22 0-16,0 0 0 15,0 0 2-15</inkml:trace>
  <inkml:trace contextRef="#ctx0" brushRef="#br0" timeOffset="1.56389E6">23131 6498 7 0,'0'0'17'0,"-3"-12"1"16,3 12-5-16,0 0-4 0,-8-17-3 15,8 17 0-15,-10-11 0 16,10 11 2-16,-15-12-1 16,15 12 2-16,-19-9 0 15,19 9-1-15,-22-5-2 16,22 5-1-16,-21 4-2 15,21-4-2-15,-17 10-1 16,17-10-1-16,-14 16 0 16,14-16 0-16,-15 21 1 15,8-8 0-15,0-3 1 16,1 4 1-16,2-5-1 15,0 5 1-15,4-14-1 16,3 22 1-16,-3-22-2 16,11 17 1-16,-11-17-2 15,21 11 1-15,-9-11 0 0,0-5 1 16,-1 0-1-16,-1-3 0 15,-3-3 1-15,-1-2-1 16,2 1-3-16,-7-4-5 16,-1 16-13-16,13-19-7 15,-10 6-1-15,-3 13 0 16</inkml:trace>
  <inkml:trace contextRef="#ctx0" brushRef="#br0" timeOffset="1.56465E6">23235 6864 58 0,'0'0'28'16,"-9"12"-2"-16,9-12 0 15,-13 4-29-15,13-4 2 16,-13 5 3-16,13-5 0 0,-15 7 1 16,15-7 1-16,-18 7 1 15,18-7 1-15,-17 6-1 16,17-6-1-16,-13 6-1 15,13-6 0-15,-13 9-2 16,13-9 0-16,-11 15 1 16,10-2-1-16,-3-1 0 15,4 6 1-15,-4-2-1 16,5 3 1-16,2 1 0 15,2 2 0-15,1-2-1 16,7-1 0-16,5 1 0 16,6-4-1-16,5-1 0 15,4-2 0-15,11-4-2 16,4-9-1-16,12 1-11 0,0-10-20 15,3-4 2-15,-9-5-3 16,-6-4 2-16</inkml:trace>
  <inkml:trace contextRef="#ctx0" brushRef="#br0" timeOffset="1.63209E6">21354 7817 55 0,'-8'-21'30'16,"-3"-4"0"-16,-2 0-13 15,2 6-14-15,-6 1 0 16,-1 6 0-16,-6 3 0 15,-3 7 0-15,-8 1 0 16,4 9 1-16,-6 1 0 16,2 9 0-16,-1 2-1 15,7 9 0-15,3 4 0 16,8 6-1-16,7 8-1 15,7 4 0-15,9 1-1 16,8 0-1-16,13-3 1 16,8-9-1-16,9-8 0 0,7-10 0 15,3-16 0 1,4-11-1-16,2-11 2 0,-4-10 0 15,-7-8 0-15,-6-2 2 16,-11-2-1-16,-8 3 0 16,-9 2 0-16,-4 5 1 15,-7 3-1-15,-7 7 1 16,-4 4-1-16,-1 3 1 15,-5-1-1-15,-1 2 1 16,-1 0-1-16,-2 3 1 16,2 1-1-16,0 2 0 15,3 3 0-15,1 4 0 16,12-3 0-16,-10 25-1 15,7-7 0-15,6 5 1 16,1 7-1-16,2 7-1 0,7 1 1 16,2 1-1-16,4 3 1 15,1 4 0-15,2 5 0 16,1 4-1-16,2 2 1 15,1-2 0-15,-3 3-1 16,-2-5-1-16,2 0-3 16,-8-15-5-16,12-1-21 15,-16-18-2-15,1-7-1 16,-12-12 0-16</inkml:trace>
  <inkml:trace contextRef="#ctx0" brushRef="#br0" timeOffset="1.6326E6">21925 7877 78 0,'0'0'33'16,"4"16"-2"-16,-4-16 0 15,-3 23-34-15,5-2 1 16,-2 4-1-16,1 5 3 16,2 5-1-16,-3 1 1 15,1 4 0-15,-2-1 2 16,1 1-2-16,4-7 2 15,2-2 1-15,7-5-3 16,3-6 2-16,10-10-2 16,8-4 1-16,5-6 0 15,7-4-1-15,1-2-2 16,-5-2-1-16,2 6-5 15,-14-9-7-15,0 12-16 16,-15 2-2-16,-4 0 0 0,-11-3 2 16</inkml:trace>
  <inkml:trace contextRef="#ctx0" brushRef="#br0" timeOffset="1.63298E6">22203 8149 76 0,'0'0'33'15,"0"0"-2"-15,11 0-5 16,2 7-26-16,5 5 0 15,2 6 1-15,-1 5-1 16,-1 7 1-16,-6 6 1 16,-4 3-1-16,-3 5-1 15,-2-2-1-15,1 2-4 16,-5-11-11-16,9 0-15 15,0-9-2-15,5-7 0 16,-4-8 0-16</inkml:trace>
  <inkml:trace contextRef="#ctx0" brushRef="#br0" timeOffset="1.63346E6">22805 7959 57 0,'-14'-13'32'15,"-4"4"-1"-15,-1-1-2 16,-3 5-28-16,3 6 0 16,-2 6 1-16,-2 5 1 15,4 10-1-15,-1-3 1 16,8 8-2-16,1-4 2 15,11 2-2-15,5-3 1 16,8-3-2-16,5-10 0 16,4-5 0-16,4-5 0 15,-1-7 0-15,-1-2-1 0,1-8 0 16,-2 0-2-16,-6-11-6 15,8 8-19-15,-10-3-3 16,2 5-1-16,-7 0 1 16</inkml:trace>
  <inkml:trace contextRef="#ctx0" brushRef="#br0" timeOffset="1.63379E6">23105 8007 72 0,'-2'13'34'0,"-7"-1"-2"16,-3 8 0-16,-4-1-32 15,0 6 1-15,-3 2 1 16,3 3 0-16,-4 1 1 16,5 7 0-16,1-1 0 15,8 3 1-15,3 1-2 16,8-1 1-16,4-2-2 15,14-5 0-15,11-5-3 16,6-12-3-16,18 0-8 16,-3-17-20-16,15-2-2 15,-1-12-1-15,4-3 0 0</inkml:trace>
  <inkml:trace contextRef="#ctx0" brushRef="#br0" timeOffset="1.67635E6">21047 9110 39 0,'-11'-17'29'15,"0"-4"1"-15,1 4-1 16,4-3-25-16,-8 0 0 15,2 5 0-15,-3-1-2 16,-2 6 0-16,-7 2 1 16,1 5 0-16,-7 3-1 15,1 8 2-15,-2 1-2 16,4 7 1-16,1 4-2 15,2 8 0-15,5 2-1 16,0 5 1-16,8 2-1 0,1 3 1 16,6 1-1-16,1 3 1 15,7-2-1-15,4-1 1 16,5-4 1-16,6-1 0 15,3-8-2-15,5-4 1 16,2-7-1-16,2-8 0 16,3-9 0-16,-2-7-1 15,2-9-1-15,-4-8 2 16,0-6-1-16,-3-4 0 15,-3-3 1-15,-5-4 0 16,-4 2 1-16,-2 2-1 16,-4 4 1-16,1-1 1 15,-3 4 0-15,4 4-1 0,-1 0 0 16,4 7 0-16,1 2-1 15,0 0 1-15,-2 7 0 16,1 8 0-16,-14 2 0 16,16 12 1-16,-14 3-1 15,1 6 0-15,-6 9 0 16,2 6 0-16,1 5 0 15,2 5 0-15,1 6-1 16,4 5 2-16,-2 9 0 16,6 4 0-16,-1 1 0 15,2 8 1-15,1 0-2 16,-3 2 1-16,3-2-2 15,-4-9-1-15,4-7-3 16,-7-14-1-16,7-2-6 16,-10-24-22-16,13-9 1 0,-6-23-3 15,9-14 3-15</inkml:trace>
  <inkml:trace contextRef="#ctx0" brushRef="#br0" timeOffset="1.67709E6">21790 9057 24 0,'0'0'26'15,"0"0"0"-15,0 0 1 16,0 0-18-16,0 0-1 16,0 0-1-16,14 1-2 15,-14-1-2-15,5 13 1 16,-7-4-2-16,1 8 1 15,-5 2-1-15,1 8 1 16,-5 2 0-16,-1 9 1 16,-10 0-1-16,5 10 2 15,-7-2 1-15,3 6-1 16,-3-4-1-16,5 4 0 15,1-7-1-15,6-1-1 0,5-6 0 16,6-4-1 0,6-5-2-16,5-5 1 0,9-6-1 15,1-5 0-15,8-3 0 16,2-7 0-16,9-3-1 15,-2-3-1-15,5 0-1 16,-5-4 1-16,2 5-3 16,-4-6 1-16,-1 12-4 15,-12-9-2-15,5 16-2 16,-15-8-7-16,4 7-5 15,-17-10-4-15,15 14 1 16,-15-14 1-16</inkml:trace>
  <inkml:trace contextRef="#ctx0" brushRef="#br0" timeOffset="1.67755E6">22154 9444 63 0,'0'0'31'0,"11"0"-2"15,-11 0 1-15,0 0-32 16,0 0 3-16,-2 15 2 15,8-4 0-15,-3 1 0 16,5 9 2-16,-8 0 0 16,8 11 0-16,-8 2-1 15,7 11-1-15,-6-2-1 16,2 8 0-16,0 1-2 15,-1 1 0-15,-1-1 0 16,0-6 0-16,3-3-1 16,-4-9-1-16,4 1-2 15,-2-15-1-15,6 1-8 16,-8-21-17-16,0 0-1 15,14 4-3-15,-6-16 3 0</inkml:trace>
  <inkml:trace contextRef="#ctx0" brushRef="#br0" timeOffset="1.67818E6">22716 9156 61 0,'0'0'31'0,"-5"-14"-3"16,5 14 1-16,-9-10-32 15,9 10 3-15,0 0 1 16,0 0-1-16,-14 4 2 15,7 8 1-15,-5 3 0 16,-2 8 1-16,-3-1 0 16,1 8-1-16,0 0 1 0,6 2-2 15,3-1-1-15,7-2 0 16,8-5-1-16,7-3 0 15,7-8-1-15,3-9 0 16,7-4 0-16,-4-5 0 16,1-9-1-16,-3-5 2 15,-4-4 0-15,-4-1 0 16,-6-4 0-16,-4 1 0 15,-6-1 2-15,1 3-2 16,-7-1 0-16,0 3 0 16,-2 4-2-16,-2 1 0 15,2 9-4-15,-9-5-11 16,15 14-14-16,-19-8-1 15,9 12 1-15,-4 1 0 0</inkml:trace>
  <inkml:trace contextRef="#ctx0" brushRef="#br0" timeOffset="1.6786E6">23103 9264 74 0,'15'8'25'0,"-15"-8"-13"16,0 0-11-16,-20 14-35 15,18 6 24-15,-12 0 7 16,-1 4 2-16,-1 6 4 16,-10-5 8-16,10 14 13 15,-8-4 9-15,8 8 0 16,-6-4-20-16,12 14-7 15,6-2-1-15,8 6-2 16,6 0-2-16,8-1 0 16,6-2-2-16,7-9 0 15,4-4 0-15,4-15 0 16,2-4-1-16,2-16 0 15,1-6-2-15,-2-20-10 0,9 2-20 16,-5-10 1-16,3-3-2 16,-4-4 1-16</inkml:trace>
  <inkml:trace contextRef="#ctx0" brushRef="#br0" timeOffset="1.72482E6">20971 10720 45 0,'0'0'26'0,"11"-22"-1"15,-11 22-3-15,8-27-29 16,-1 11 4-16,-2-5 2 16,-2 1 2-16,-3-1 0 15,-6-1 2-15,-3 6 3 16,-13-2 1-16,-1 10 0 15,-12-2-1-15,0 8-2 16,-4 1-2-16,-2 4 1 16,0 3-1-16,1 6 1 15,2 2 1-15,6 7-1 0,-1 2 0 16,9 7 0-16,1 1 0 15,10 8 0-15,4-2-1 16,6 3-1-16,8-1-2 16,8-6 1-16,8-4-1 15,6-9-1-15,8-9 0 16,2-10 0-16,4-6 0 15,-1-13 0-15,3-6 0 16,-5-7 1-16,-4-5 0 16,-5-1 0-16,-6 0 1 15,-7 4 0-15,-4 2 2 16,-5 5 0-16,-6 7 1 15,-1 8 0-15,0 11 1 16,0 0-1-16,-17-1-1 0,9 14 0 16,-1 5-1-16,1 10 0 15,0 8-1-15,1 8 0 16,0 11 0-16,0 7-2 15,3 10 1-15,-1 4-1 16,3 5 0-16,-2-1-1 16,8 2-3-16,-5-14-10 15,8-7-16-15,1-13-2 16,6-17 1-16,-2-20 1 15</inkml:trace>
  <inkml:trace contextRef="#ctx0" brushRef="#br0" timeOffset="1.72532E6">21339 10785 55 0,'0'0'30'0,"0"0"-2"0,0 0 1 15,-11 10-30-15,11-10 1 16,0 11 2-16,3 1 1 15,-7 2-1-15,3 7 2 16,-7 4-1-16,4 9-1 16,-6 0 3-16,8 8-3 15,-5 0 2-15,7 2-2 16,1-2 1-16,9 0-2 15,2-10 1-15,6-5 0 16,9-9-1-16,1-6-1 16,1-7 0-16,-1-5-1 15,-2-1-2-15,-4-6 0 16,4 5-5-16,-14-8-13 15,8 6-12-15,-6-2 0 0,5 3 1 16,-1-3-1-16</inkml:trace>
  <inkml:trace contextRef="#ctx0" brushRef="#br0" timeOffset="1.72566E6">21689 11096 50 0,'-12'8'25'0,"-4"-6"0"15,5 3-3-15,1 0-24 16,10-5 5-16,0 22 2 16,1-8 0-16,8 11 2 15,-6-1 1-15,8 10 1 16,-7 1-3-16,6 3-3 15,2 4-4-15,-4-6-4 16,9 7-5-16,-10-15-5 16,14 5-13-16,-13-8-4 15,6-2 1-15,-8-3 0 16</inkml:trace>
  <inkml:trace contextRef="#ctx0" brushRef="#br0" timeOffset="1.72612E6">22386 10901 80 0,'-30'1'34'0,"2"1"-1"16,0 6-2-16,5 4-35 15,3 5 0-15,6 2-2 16,5 0 4-16,1 3-2 15,7 0 3-15,4 0-1 16,3-8 2-16,9-4-1 16,7-11 2-16,3-6-2 15,7-7 1-15,2-5 1 16,-3-3-2-16,-5-5 2 15,-1 3-1-15,-10-1-1 16,2 6-8-16,-18 1-15 0,1 5-6 16,-6 1-1-16,6 12 0 15</inkml:trace>
  <inkml:trace contextRef="#ctx0" brushRef="#br0" timeOffset="1.72647E6">22820 11058 75 0,'-15'23'38'16,"-9"2"-4"-16,2 5 0 15,-2 9-36-15,-3 4 2 16,3 9 1-16,-1 5 0 15,1 0 1-15,5-2 0 16,9-6 0-16,12-8-1 16,20-15-1-16,18-21-4 15,29-8-8-15,12-27-24 16,29-8 1-16,4-13-2 15,6-3 0-15</inkml:trace>
  <inkml:trace contextRef="#ctx0" brushRef="#br0" timeOffset="2.0881E6">21507 12039 47 0,'4'-23'31'16,"-1"6"2"-16,-1-4-2 16,-2 21-14-16,3-21-13 15,-3 21 1-15,4-18 0 0,-4 18 0 16,0 0 0-16,14 34-1 15,-10 2-2-15,2 22 1 16,-3 13-1-16,-2 20 0 16,-2 18-1-16,-2 19-1 15,-6 18 0-15,0 14 0 16,-3 17 0-16,2 11 0 15,0 22-1-15,8 20-1 16,-1 22 0-16,5 21 0 16,1 22 1-16,0 21-2 15,-3 15 2-15,-3 10-2 16,-7-3 2-16,-2-9 0 0,-6-24 2 15,-2-24-1-15,3-40 1 16,3-42-1-16,10-41 0 16,11-44-3-16,17-25-4 15,0-35-12-15,22-15-18 16,1-20-1-16,9-4 0 15,-11-7-1-15</inkml:trace>
  <inkml:trace contextRef="#ctx0" brushRef="#br0" timeOffset="2.08889E6">21457 17388 33 0,'0'0'35'0,"-9"12"-1"15,9-12 0-15,-11 6-28 16,11-6-2-16,0 0 0 16,-10 4-1-16,10-4 0 15,1 16-1-15,5 1 0 16,-2 8 0-16,4 6 0 15,1 9-1-15,-9-40 0 16,9 48 0-16,-9-48 3 16,10 55-7-16,-10-55 5 15,8 61-4-15,-8-61-2 0,6 62-12 16,-6-62-19-16,5 55 0 15,-5-55 0-15,0 0 2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23:54:09.10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683 11156 34 0,'-10'-11'30'16,"-3"3"1"-16,3 0 0 16,10 8-11-16,-13-7-14 15,13 7-2-15,14 0 1 0,3 6-1 16,2-5 2-16,13 5-2 15,3-4 0-15,17 4-2 16,0-4 1-16,9 4 0 16,5 1-1-16,4 3 0 15,2 1-2-15,-5-1 1 16,-4 3-1-16,-12-3 0 15,-14-4 0-15,-15-3 0 16,-22-3 0-16,-11-12 0 16,-26-6 1-16,-14 0-1 15,-17-3 1-15,-11 0-1 16,-10-1 0-16,-14-2 2 15,-3-1-1-15,1-1 1 16,4 1 0-16,10-4 0 16,3-1-1-16,15-5 2 0,8-4-1 15,25 1 0-15,15 0-1 16,14 1-1-16,16 2 1 15,14 5 0-15,14 8 0 16,10 8-1-16,8 15 0 16,10 13 0-16,2 13-1 15,-1 11 0-15,2 10 0 16,-5 4-1-16,-5 2 1 15,-12-4-1-15,-7-12 0 16,-12-11 0-16,-10-15 2 16,-13-12 0-16,8-20 0 15,-12-12 0-15,-3-13 1 16,3-3 1-16,4-5-1 15,6 3 0-15,8 11 0 0,6 12-1 16,10 18 1-16,10 21 0 16,10 19 0-16,6 17-1 15,3 19 0-15,4 10-1 16,0 7 0-16,-3-3-1 15,-12-8-3-15,-15-29-13 16,-11-10-20-16,-22-34 2 16,-12-8-2-16,-22-31 1 15</inkml:trace>
  <inkml:trace contextRef="#ctx0" brushRef="#br0" timeOffset="368.0211">1065 10430 63 0,'14'16'35'0,"-2"1"1"16,12 11 0-16,-2-6-11 15,11 14-20-15,3-4-2 16,8 2 0-16,2-5-1 15,5 1 1-15,-6-11-2 16,-6-6 0-16,-7-10-1 16,-8-6 0-16,-14-11 0 15,-8-3-1-15,-10-8 1 16,-12-5-1-16,-10 1 2 15,-7 0-1-15,-6 0 1 16,-4 0-1-16,-4 4 1 16,2-1-1-16,-3 0 1 0,9 2-2 15,7 2-1-15,2-4-3 16,19 8-9-16,-6-13-23 15,21 4 3-15,-4-7-2 16,13 4 0-16</inkml:trace>
  <inkml:trace contextRef="#ctx0" brushRef="#br0" timeOffset="563.0322">1027 9849 97 0,'14'22'36'0,"15"15"1"16,-1-7-1-16,18 11-30 15,-6-3-3-15,6-1 0 0,1-11-2 16,-5-10-3-16,-4-8-6 16,-17-27-28-16,-5-11-2 15,-19-20 2-15,-9-3-2 16</inkml:trace>
  <inkml:trace contextRef="#ctx0" brushRef="#br0" timeOffset="707.0404">682 9816 105 0,'-27'18'36'16,"12"-11"-6"-16,15-7-30 16,-7-25-35-16,14-4-1 15,-1-15-2-15</inkml:trace>
  <inkml:trace contextRef="#ctx0" brushRef="#br0" timeOffset="1104.0632">953 9180 77 0,'5'36'38'16,"-5"4"0"-16,10 15 0 15,-2-7-15-15,13 11-18 16,0-4 0-16,11-1-1 15,3-10-1-15,4-7 0 16,-3-16-1-16,1-18 0 0,-6-18-1 16,-13-18 0-16,-9-20-1 15,-12-13-1-15,-11-8 1 16,-9-3-1-16,-10 3 1 15,-7 5-1-15,-4 14 0 16,1 10-1-16,5 18 1 16,3 13 0-16,10 13 1 15,7 10 0-15,16 10-1 16,17 4 2-16,9 2-1 15,12 5 0-15,9-3-2 16,3-11-2-16,6-1-19 16,-13-31-14-16,2-7-1 15,-18-20 0-15,-2-5-2 0</inkml:trace>
  <inkml:trace contextRef="#ctx0" brushRef="#br0" timeOffset="1501.0859">912 8499 105 0,'25'45'39'16,"0"-2"2"-16,23 17-2 15,-1-4-34-15,7-3-1 16,0-7-1-16,0-7-1 15,-5-12-1-15,-11-12-1 16,-6-15 1-16,-14-15-2 16,-14-14 0-16,-16-13 1 0,-9-6-1 15,-10-5 1-15,-7-4 0 16,-9 3 0-16,-2 2 0 15,0 5-1-15,4 8 1 16,6 9 0-16,9 7 1 16,11 10-1-16,19 13 1 15,0 0-1-15,21 16 1 16,6 4-1-16,10-1 0 15,3-2-2-15,3-5-1 16,-6-14-3-16,3 0-9 16,-17-23-21-16,6-1-4 15,-17-14 2-15,1 1-2 16</inkml:trace>
  <inkml:trace contextRef="#ctx0" brushRef="#br0" timeOffset="1885.1078">1004 7958 108 0,'-6'13'37'0,"19"13"0"16,1-3 0-16,14 11-34 16,5 0 1-16,8 2-3 15,1-1 1-15,0-11-1 16,-3-5 0-16,-7-7 1 15,-6-12-1-15,-11-9-1 16,-12-12 2-16,-10-15-1 16,-15-8 0-16,-6-3 1 0,-11-5-1 15,1-1 1-15,-9 0-1 16,3 6 0-16,4 3-1 15,6 14 1-15,13 7-1 16,11 10 0-16,10 13 0 16,18 1 0-16,8 12 0 15,9-1 0-15,2 3-1 16,6-5-1-16,4-3-2 15,-6-12-1-15,3 0-4 16,-18-25-9-16,9 10-18 16,-19-17-2-16,2 6 0 15,-16-12 0-15</inkml:trace>
  <inkml:trace contextRef="#ctx0" brushRef="#br0" timeOffset="2246.1285">1090 7372 112 0,'-6'29'39'16,"-1"3"1"-16,20 19-1 15,9-4-34-15,2 5 0 16,4-8-2-16,2-5-1 16,1-14 0-16,-2-11 0 15,-2-19-2-15,-7-13 1 16,-7-11-1-16,-4-12 0 15,-11-5-1-15,-3-5 1 16,-9 0-1-16,-5-1 0 16,-9 5 1-16,-6 4 0 15,-6 5 0-15,0 6 0 0,1 3 0 16,5 10 1-16,5 5-1 15,8 10 2-15,21 4-1 16,7 20 0-16,18 0 0 16,15 5 1-16,6 4-2 15,10 0 0-15,2-3 0 16,-3-10-5-16,-4-4-2 15,-18-26-32-15,-3-4-1 16,-20-16-1-16,-2-2-2 16</inkml:trace>
  <inkml:trace contextRef="#ctx0" brushRef="#br0" timeOffset="3020.1728">1577 6454 67 0,'0'0'37'15,"-3"16"-1"-15,-7-4 0 16,-1 10-11-16,-14-4-19 16,-4 5-2-16,-13 0-2 15,-7 3-1-15,-13-2-1 0,-14-1 1 16,-10-2-1-16,-5-2 0 15,-4-6 0-15,1-4 1 16,4-5 0-16,3-8 0 16,12-5 0-16,11-5-1 15,11-5 1-15,10-3 0 16,12 0-1-16,9 1 0 15,10 3 0-15,9 3 1 16,3 15-1-16,24-7 1 16,3 15-1-16,7 9 0 15,12 10 1-15,6 9 0 16,9 9 1-16,7 10-1 15,9 1 1-15,3 1 1 0,0-9-1 16,-4-10 1 0,-7-16-1-16,-6-24 0 0,-12-29-2 15,-15-31-1-15,-17-19-4 16,-19-30-21-16,-3 2-11 15,-18-10-3-15,1 10 0 16,-16 4-2-16</inkml:trace>
  <inkml:trace contextRef="#ctx0" brushRef="#br0" timeOffset="3470.1985">745 6152 94 0,'0'0'38'0,"-14"-20"1"16,1-18-2-16,2-9-30 16,-4-16-5-16,0-7 0 15,1-6-1-15,5 5 1 16,3 9-1-16,3 10 0 15,6 17-1-15,8 17-1 16,3 21 1-16,5 23 0 16,5 16 1-16,8 19 0 0,4 12 1 15,8 15-1-15,3-1 1 16,4-4 1-16,-3-12 0 15,2-15 0-15,-5-25-2 16,-3-19 1-16,-4-27-2 16,-9-31-1-16,-10-15-4 15,-7-24-1-15,5 2-29 16,-19-17-6-16,0 8 1 15,-10-7-1-15</inkml:trace>
  <inkml:trace contextRef="#ctx0" brushRef="#br0" timeOffset="3788.2167">990 5268 101 0,'-3'41'39'0,"14"14"1"16,-5-2 0-16,16 10-34 15,2-3-1-15,8-1-1 16,4-11-1-16,1-7 1 15,1-16-2-15,-1-15 0 16,-5-16-1-16,-7-18 0 16,-8-19-1-16,-9-18-1 15,-9-4 1-15,-8-7 0 16,-10 3-1-16,-6 5 0 15,-9 9 1-15,-8 12-3 16,1 19 1-16,-2 12-1 16,5 16-1-16,3 8 0 15,11 15-3-15,2-5-6 16,25 14-23-16,-5-6-3 0,16 0 1 15,-4-12-1-15</inkml:trace>
  <inkml:trace contextRef="#ctx0" brushRef="#br0" timeOffset="4161.238">1202 5118 90 0,'0'0'39'16,"8"17"0"-16,-8-17 1 15,5-14-25-15,-10-11-12 0,2-12-1 16,-1-12-1-16,0-7 1 16,-2-4-2-16,-1 2 2 15,-4 2-2-15,0 7 0 16,-3 11 1-16,-3 11-1 15,-3 10 1-15,-2 15 0 16,1 9-1-16,3 12 1 16,2 8 0-16,7 9 0 15,7 7 0-15,11 5 0 16,9 3 1-16,10-3-2 15,8-4 1-15,0-10-2 16,5-14 0-16,-6-16-2 16,4-14-4-16,-18-33-13 15,7-10-20-15,-21-28 0 16,4-7-1-16,-17-20 0 0</inkml:trace>
  <inkml:trace contextRef="#ctx0" brushRef="#br0" timeOffset="4454.2548">1065 4129 124 0,'2'65'41'16,"11"5"0"-16,-7-25-9 15,6-3-29-15,-1-23-2 16,6-22 0-16,-3-26 0 15,2-17 0-15,3-8 0 16,-1-4 0-16,3 1-1 16,0 5 1-16,3 11 0 0,1 20-1 15,3 24 0-15,-1 15-1 16,1 20 0-16,2 8-1 15,-4 5-2-15,-4-1-4 16,5 4-20-16,-24-26-12 16,1-6 1-16,-19-27-2 15,-2-14 0-15</inkml:trace>
  <inkml:trace contextRef="#ctx0" brushRef="#br0" timeOffset="4607.2635">568 4123 101 0,'39'77'3'16,"-1"-9"-2"-16,-1-19-3 16,6-21-39-16</inkml:trace>
  <inkml:trace contextRef="#ctx0" brushRef="#br0" timeOffset="5648.3231">1178 3612 58 0,'14'15'36'0,"-3"1"-1"16,-3-6 0-16,10 14-14 0,-12-7-12 15,13 8-3-15,-4-3-2 16,10 2 0-16,-3-6-1 15,4 3-1-15,-4-6 0 16,1-1 0-16,-6-6 0 16,-5-6 0-16,-12-2 0 15,3-18-1-15,-15-2 1 16,-4-4-1-16,-12-7 1 15,-5-4-1-15,-9-4 1 16,0-1-1-16,0 0 0 16,2 5 0-16,7 3-1 15,8 9 2-15,8 5-1 16,17 18-2-16,0 0 2 15,23-1-3-15,3 16 2 0,7 1-2 16,5 3 0-16,-3-7-3 16,5 5-1-16,-8-20-5 15,12 7-25-15,-21-20-1 16,6-3-1-16,-18-10 0 15</inkml:trace>
  <inkml:trace contextRef="#ctx0" brushRef="#br0" timeOffset="6046.3458">1250 3224 98 0,'0'0'36'16,"-18"-2"1"-16,22 12-2 15,-4-10-28-15,11 22-2 16,1-8-1-16,8 7-1 0,3 2 0 15,9 5 0-15,-5-5-1 16,5-4 0-16,-5-4-1 16,0-8 0-16,-7-12-1 15,-6-7 0-15,-9-12 1 16,-10-11-1-16,-5-8 1 15,-9-6-1-15,-4-3 1 16,-4 3 0-16,-3 6 0 16,1 2-1-16,3 11 1 15,3 7-1-15,6 9 0 16,7 10 0-16,10 4 0 15,-4 11 0-15,14 2 0 16,8 7 1-16,7 0-2 16,2 1-1-16,7-1-2 0,-7-11-3 15,6 1-5-15,-19-21-25 16,10-1-3-16,-18-20 1 15,2 1-2-15</inkml:trace>
  <inkml:trace contextRef="#ctx0" brushRef="#br0" timeOffset="6610.3781">1352 2706 92 0,'-3'12'38'16,"3"-12"0"-16,-3 22 2 15,0-13-33-15,14 12-1 16,0-3-2-16,10 5-1 15,0 0-2-15,6 4 0 0,-1-5 0 16,-2-4 0-16,-2-2-1 16,-7-7 0-16,-4-8 0 15,-11-1 0-15,1-19 0 16,-10 0 0-16,-9-9 0 15,-3 0 1-15,-4-3-1 16,0 1 0-16,-1 1 1 16,2 4-1-16,1 7 1 15,7 6 0-15,16 12-1 16,-13-6 1-16,13 6-1 15,10 12 1-15,3-2 0 16,7 2-1-16,0-2 0 16,3 2 0-16,-1-8 0 0,-1-3 0 15,-4-6 0-15,-3-8-1 16,-11-11 2-16,-8-7-1 15,-5-10 0-15,-5 2 1 16,-6-5 0-16,2 4-1 16,-5 2 2-16,4 5-1 15,0 9 0-15,7 7 0 16,13 17-1-16,-15-13 1 15,15 13-1-15,9 11 1 16,5 1-1-16,9 6-1 16,5 5 0-16,2 1-1 15,5 2-1-15,-4-5-3 16,3 0-3-16,-18-28-10 15,6 7-21-15,-24-25 0 0,-3-6-1 16,-19-20 1-16</inkml:trace>
  <inkml:trace contextRef="#ctx0" brushRef="#br0" timeOffset="7053.4034">909 1927 102 0,'23'25'38'0,"10"3"3"15,15 12-4-15,4-4-32 16,7 3-1-16,5-1-1 16,8 2-1-16,-5-7 0 15,2-1-2-15,-12-11 0 16,-6-5 1-16,-11-5-1 0,-9-5-1 15,-8-2 1-15,-9-9-1 16,-14 5 1-16,2-22-1 16,-13 6 1-16,-6-3-1 15,-3-4 1-15,-1-3 0 16,-3-3 0-16,-1-1 2 15,3 4-2-15,4 2 2 16,7 4-2-16,4 3 2 16,7 2-2-16,5 4 1 15,8 9-1-15,2 3 0 16,8 6-1-16,0 6 1 15,4 4-1-15,-3 5 0 16,3 6 0-16,-6 1-1 16,2 5-1-16,-6-2-1 0,1 2-6 15,-22-18-21-15,9 1-9 16,-5-17 1-16,-19 6-1 15</inkml:trace>
  <inkml:trace contextRef="#ctx0" brushRef="#br0" timeOffset="7428.4249">1603 2002 87 0,'20'0'38'15,"3"0"-2"-15,-9-11 1 16,0-2-33-16,-12-10-1 0,1-10 0 15,-5-6-3-15,-4-2 3 16,-3 0-3-16,-5 2 2 16,-2 4-1-16,-3 8 2 15,0 7-1-15,0 10 0 16,-1 11 1-16,5 6-1 15,1 7 0-15,5 10-1 16,3 7 3-16,9 6-4 16,4 3 3-16,7 2-3 15,2-4 2-15,5-4-2 16,1-9 0-16,1-15 1 15,1-13-2-15,-5-15 0 16,-3-17-3-16,-7-13-4 16,9-2-9-16,-21-13-20 15,10 4-4-15,-10-3 3 0,4 10-2 16</inkml:trace>
  <inkml:trace contextRef="#ctx0" brushRef="#br0" timeOffset="8037.4597">1682 1499 73 0,'2'23'38'15,"10"7"1"-15,0 0 1 16,10 7-14-16,-3-9-17 15,10-1-3-15,-6-7-3 16,5-3 0-16,-5-6-1 16,-3-4 0-16,-5-7-1 15,-15 0 0-15,11-13-1 16,-18-1 1-16,-7-3 0 15,-4-1-1-15,-6 0 0 16,-8-4 0-16,0 2 0 0,-4-3 0 16,0 5 0-16,6 3 0 15,7 6 0-15,3-4-1 16,8 4 1-16,3-2-1 15,7-1 2-15,4-2-1 16,3-5 0-16,1 0 0 16,-6 19 0-16,0 0 1 15,10-39 0-15,-10 39-1 16,0 0 2-16,12-34-2 15,-12 34 1-15,9-14-1 16,-9 14 0-16,0 0 1 16,10 18-2-16,1-3 2 15,-8-3-2-15,8 7 1 16,0-2 1-16,4 0-1 0,2-3 1 15,0-6-1-15,0-5 1 16,1-6 0-16,-2-7-1 16,-16 10 2-16,0 0-2 15,0 0 0-15,28-52 0 16,-28 52 0-16,0 0 0 15,27-48 0-15,-27 48 0 16,0 0 0-16,49-23 0 16,-7 26 0-16,-10 9 0 15,11 14 0-15,-12 8 0 16,6 14 0-16,-11 2 0 15,-5-4 0-15,-13-23-8 16,-22-27-18-16,5-5-15 16,-12-15-1-16,4-11-1 0,17 35-1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05/08/2014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25.xml"/><Relationship Id="rId7" Type="http://schemas.openxmlformats.org/officeDocument/2006/relationships/image" Target="../media/image21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6.xml"/><Relationship Id="rId5" Type="http://schemas.openxmlformats.org/officeDocument/2006/relationships/image" Target="../media/image20.png"/><Relationship Id="rId4" Type="http://schemas.openxmlformats.org/officeDocument/2006/relationships/image" Target="../media/image4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5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9.xml"/><Relationship Id="rId3" Type="http://schemas.openxmlformats.org/officeDocument/2006/relationships/customXml" Target="../ink/ink7.xml"/><Relationship Id="rId7" Type="http://schemas.openxmlformats.org/officeDocument/2006/relationships/image" Target="../media/image5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8.xml"/><Relationship Id="rId5" Type="http://schemas.openxmlformats.org/officeDocument/2006/relationships/image" Target="../media/image3.png"/><Relationship Id="rId4" Type="http://schemas.openxmlformats.org/officeDocument/2006/relationships/image" Target="../media/image4.emf"/><Relationship Id="rId9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12.xml"/><Relationship Id="rId3" Type="http://schemas.openxmlformats.org/officeDocument/2006/relationships/customXml" Target="../ink/ink10.xml"/><Relationship Id="rId7" Type="http://schemas.openxmlformats.org/officeDocument/2006/relationships/image" Target="../media/image12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1.xml"/><Relationship Id="rId5" Type="http://schemas.openxmlformats.org/officeDocument/2006/relationships/image" Target="../media/image11.png"/><Relationship Id="rId4" Type="http://schemas.openxmlformats.org/officeDocument/2006/relationships/image" Target="../media/image4.emf"/><Relationship Id="rId9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ustomXml" Target="../ink/ink15.xml"/><Relationship Id="rId13" Type="http://schemas.openxmlformats.org/officeDocument/2006/relationships/image" Target="../media/image18.emf"/><Relationship Id="rId3" Type="http://schemas.openxmlformats.org/officeDocument/2006/relationships/customXml" Target="../ink/ink13.xml"/><Relationship Id="rId7" Type="http://schemas.openxmlformats.org/officeDocument/2006/relationships/image" Target="../media/image15.emf"/><Relationship Id="rId12" Type="http://schemas.openxmlformats.org/officeDocument/2006/relationships/customXml" Target="../ink/ink1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4.xml"/><Relationship Id="rId11" Type="http://schemas.openxmlformats.org/officeDocument/2006/relationships/image" Target="../media/image17.emf"/><Relationship Id="rId5" Type="http://schemas.openxmlformats.org/officeDocument/2006/relationships/image" Target="../media/image11.png"/><Relationship Id="rId15" Type="http://schemas.openxmlformats.org/officeDocument/2006/relationships/image" Target="../media/image19.emf"/><Relationship Id="rId10" Type="http://schemas.openxmlformats.org/officeDocument/2006/relationships/customXml" Target="../ink/ink16.xml"/><Relationship Id="rId4" Type="http://schemas.openxmlformats.org/officeDocument/2006/relationships/image" Target="../media/image14.emf"/><Relationship Id="rId9" Type="http://schemas.openxmlformats.org/officeDocument/2006/relationships/image" Target="../media/image16.emf"/><Relationship Id="rId14" Type="http://schemas.openxmlformats.org/officeDocument/2006/relationships/customXml" Target="../ink/ink1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ustomXml" Target="../ink/ink22.xml"/><Relationship Id="rId13" Type="http://schemas.openxmlformats.org/officeDocument/2006/relationships/image" Target="../media/image19.emf"/><Relationship Id="rId3" Type="http://schemas.openxmlformats.org/officeDocument/2006/relationships/image" Target="../media/image14.emf"/><Relationship Id="rId7" Type="http://schemas.openxmlformats.org/officeDocument/2006/relationships/image" Target="../media/image16.emf"/><Relationship Id="rId12" Type="http://schemas.openxmlformats.org/officeDocument/2006/relationships/customXml" Target="../ink/ink24.xml"/><Relationship Id="rId2" Type="http://schemas.openxmlformats.org/officeDocument/2006/relationships/customXml" Target="../ink/ink19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1.xml"/><Relationship Id="rId11" Type="http://schemas.openxmlformats.org/officeDocument/2006/relationships/image" Target="../media/image18.emf"/><Relationship Id="rId5" Type="http://schemas.openxmlformats.org/officeDocument/2006/relationships/image" Target="../media/image15.emf"/><Relationship Id="rId10" Type="http://schemas.openxmlformats.org/officeDocument/2006/relationships/customXml" Target="../ink/ink23.xml"/><Relationship Id="rId4" Type="http://schemas.openxmlformats.org/officeDocument/2006/relationships/customXml" Target="../ink/ink20.xml"/><Relationship Id="rId9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05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5976661"/>
              </p:ext>
            </p:extLst>
          </p:nvPr>
        </p:nvGraphicFramePr>
        <p:xfrm>
          <a:off x="214283" y="762000"/>
          <a:ext cx="8750332" cy="5665708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the practical: Cooling Wax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can learn from our graph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a research challenge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there are actually five states of 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Check the graph for the 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ice to steam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practical using pages 54 and 55 of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(or the backup graph available)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Whether our graph is up to the mark or not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Draw both graphs (cooling wax and heated ice) AND look at energy flows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energy is involved in a change of state.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a summary about energy changes and changes of state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energy is involved in changes of state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Begin looking at the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behaviour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of particles when heated, cooled and changed between states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the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behaviour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of particles EXPLAINS heating, cooling and the changing of states.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investigate Waldo using particles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7160" t="46875" r="27746" b="10417"/>
          <a:stretch/>
        </p:blipFill>
        <p:spPr>
          <a:xfrm>
            <a:off x="0" y="0"/>
            <a:ext cx="9158868" cy="5562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00600" y="5715000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 smtClean="0"/>
              <a:t>Ref: p 55 of </a:t>
            </a:r>
            <a:r>
              <a:rPr lang="en-NZ" sz="3600" dirty="0" err="1" smtClean="0"/>
              <a:t>Scipad</a:t>
            </a:r>
            <a:endParaRPr lang="en-NZ" sz="36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1868400" y="53280"/>
              <a:ext cx="6350760" cy="50382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854720" y="48600"/>
                <a:ext cx="6379560" cy="505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861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594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2413500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Native animal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4880" y="234000"/>
              <a:ext cx="8599680" cy="5275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1560" y="217800"/>
                <a:ext cx="8629560" cy="5294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3281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09120" y="277200"/>
              <a:ext cx="5528880" cy="648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93640" y="261000"/>
                <a:ext cx="5548320" cy="67356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5844691"/>
              </p:ext>
            </p:extLst>
          </p:nvPr>
        </p:nvGraphicFramePr>
        <p:xfrm>
          <a:off x="76200" y="838200"/>
          <a:ext cx="8915400" cy="464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5900"/>
                <a:gridCol w="1485900"/>
                <a:gridCol w="1485900"/>
                <a:gridCol w="1485900"/>
                <a:gridCol w="1485900"/>
                <a:gridCol w="1485900"/>
              </a:tblGrid>
              <a:tr h="77470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774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774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774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774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774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86120" y="831960"/>
              <a:ext cx="8783640" cy="45493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71000" y="824400"/>
                <a:ext cx="8815320" cy="4564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9284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03200" y="353160"/>
              <a:ext cx="6341400" cy="5356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89520" y="342720"/>
                <a:ext cx="6363360" cy="5377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9531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6574" t="16666" r="25988" b="17709"/>
          <a:stretch/>
        </p:blipFill>
        <p:spPr>
          <a:xfrm>
            <a:off x="-1" y="0"/>
            <a:ext cx="8719457" cy="6781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5592246" y="2905423"/>
            <a:ext cx="6429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dirty="0" smtClean="0"/>
              <a:t>Ref: P 54 of </a:t>
            </a:r>
            <a:r>
              <a:rPr lang="en-NZ" sz="5400" dirty="0" err="1" smtClean="0"/>
              <a:t>Scipad</a:t>
            </a:r>
            <a:endParaRPr lang="en-NZ" sz="5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1721520" y="448200"/>
              <a:ext cx="6779520" cy="61711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18640" y="440280"/>
                <a:ext cx="6786720" cy="6189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7" name="Ink 6"/>
              <p14:cNvContentPartPr/>
              <p14:nvPr/>
            </p14:nvContentPartPr>
            <p14:xfrm>
              <a:off x="80640" y="484200"/>
              <a:ext cx="689040" cy="356652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6240" y="467280"/>
                <a:ext cx="719640" cy="3593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7106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8331" t="16667" r="32431" b="14584"/>
          <a:stretch/>
        </p:blipFill>
        <p:spPr>
          <a:xfrm>
            <a:off x="0" y="52317"/>
            <a:ext cx="8915400" cy="6830704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457200" y="6324600"/>
            <a:ext cx="845820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990600" y="52317"/>
            <a:ext cx="0" cy="652945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10" name="Ink 9"/>
              <p14:cNvContentPartPr/>
              <p14:nvPr/>
            </p14:nvContentPartPr>
            <p14:xfrm>
              <a:off x="855360" y="523800"/>
              <a:ext cx="7144200" cy="623772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44920" y="513000"/>
                <a:ext cx="7158960" cy="625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11" name="Ink 10"/>
              <p14:cNvContentPartPr/>
              <p14:nvPr/>
            </p14:nvContentPartPr>
            <p14:xfrm>
              <a:off x="2011320" y="5226840"/>
              <a:ext cx="146160" cy="122796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003400" y="5220000"/>
                <a:ext cx="163080" cy="1245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4538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8331" t="16667" r="32431" b="14584"/>
          <a:stretch/>
        </p:blipFill>
        <p:spPr>
          <a:xfrm>
            <a:off x="0" y="52317"/>
            <a:ext cx="8915400" cy="6830704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457200" y="6324600"/>
            <a:ext cx="845820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990600" y="52317"/>
            <a:ext cx="0" cy="652945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1048320" y="5269680"/>
              <a:ext cx="1678680" cy="9835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32120" y="5191920"/>
                <a:ext cx="1706400" cy="1115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8" name="Ink 7"/>
              <p14:cNvContentPartPr/>
              <p14:nvPr/>
            </p14:nvContentPartPr>
            <p14:xfrm>
              <a:off x="2812680" y="751680"/>
              <a:ext cx="2220480" cy="450576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795760" y="672840"/>
                <a:ext cx="2257920" cy="4640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9" name="Ink 8"/>
              <p14:cNvContentPartPr/>
              <p14:nvPr/>
            </p14:nvContentPartPr>
            <p14:xfrm>
              <a:off x="5037840" y="254880"/>
              <a:ext cx="3813480" cy="58320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024160" y="167040"/>
                <a:ext cx="3836520" cy="725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11" name="Ink 10"/>
              <p14:cNvContentPartPr/>
              <p14:nvPr/>
            </p14:nvContentPartPr>
            <p14:xfrm>
              <a:off x="1222560" y="5081760"/>
              <a:ext cx="1379880" cy="125100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214640" y="4998960"/>
                <a:ext cx="1393920" cy="1366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12" name="Ink 11"/>
              <p14:cNvContentPartPr/>
              <p14:nvPr/>
            </p14:nvContentPartPr>
            <p14:xfrm>
              <a:off x="1145160" y="83880"/>
              <a:ext cx="7379280" cy="628092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130400" y="74880"/>
                <a:ext cx="7396560" cy="6294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2790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cxnSp>
        <p:nvCxnSpPr>
          <p:cNvPr id="6" name="Straight Arrow Connector 5"/>
          <p:cNvCxnSpPr/>
          <p:nvPr/>
        </p:nvCxnSpPr>
        <p:spPr>
          <a:xfrm>
            <a:off x="457200" y="6324600"/>
            <a:ext cx="845820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990600" y="52317"/>
            <a:ext cx="0" cy="652945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1048320" y="5269680"/>
              <a:ext cx="1678680" cy="9835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32120" y="5191920"/>
                <a:ext cx="1706400" cy="1115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8" name="Ink 7"/>
              <p14:cNvContentPartPr/>
              <p14:nvPr/>
            </p14:nvContentPartPr>
            <p14:xfrm>
              <a:off x="2812680" y="751680"/>
              <a:ext cx="2220480" cy="450576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795760" y="672840"/>
                <a:ext cx="2257920" cy="4640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9" name="Ink 8"/>
              <p14:cNvContentPartPr/>
              <p14:nvPr/>
            </p14:nvContentPartPr>
            <p14:xfrm>
              <a:off x="5037840" y="254880"/>
              <a:ext cx="3813480" cy="58320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024160" y="167040"/>
                <a:ext cx="3836520" cy="725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11" name="Ink 10"/>
              <p14:cNvContentPartPr/>
              <p14:nvPr/>
            </p14:nvContentPartPr>
            <p14:xfrm>
              <a:off x="1222560" y="5081760"/>
              <a:ext cx="1379880" cy="125100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214640" y="4998960"/>
                <a:ext cx="1393920" cy="1366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12" name="Ink 11"/>
              <p14:cNvContentPartPr/>
              <p14:nvPr/>
            </p14:nvContentPartPr>
            <p14:xfrm>
              <a:off x="1145160" y="83880"/>
              <a:ext cx="7379280" cy="628092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130400" y="74880"/>
                <a:ext cx="7396560" cy="6294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5724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4568</TotalTime>
  <Words>288</Words>
  <Application>Microsoft Office PowerPoint</Application>
  <PresentationFormat>On-screen Show (4:3)</PresentationFormat>
  <Paragraphs>37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236</cp:revision>
  <dcterms:created xsi:type="dcterms:W3CDTF">2006-08-16T00:00:00Z</dcterms:created>
  <dcterms:modified xsi:type="dcterms:W3CDTF">2014-08-05T00:44:51Z</dcterms:modified>
</cp:coreProperties>
</file>