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40" r:id="rId3"/>
    <p:sldId id="428" r:id="rId4"/>
    <p:sldId id="429" r:id="rId5"/>
    <p:sldId id="430" r:id="rId6"/>
    <p:sldId id="431" r:id="rId7"/>
    <p:sldId id="43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40:20.81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2639 6042 87 0,'-2'-12'37'16,"2"12"0"-16,2 14 2 15,-4 23-33-15,-5 12 0 16,5 25 0-16,-8 9-1 15,2 6 1-15,3-10-2 16,14-22 1-16,22-51-2 16,38-69 0-16,51-74-1 15,96-69-3-15,26-57-28 16,28-56-11-16,32-20-4 15,-9-6 0-15,-16 26-3 0</inkml:trace>
  <inkml:trace contextRef="#ctx0" brushRef="#br0" timeOffset="797.0456">5530 5977 101 0,'0'0'39'0,"7"21"1"16,1 11-2-16,-20 13-34 15,7 14-1-15,-5 2 0 16,2 2 0-16,7-14-1 16,20-28 1-16,23-56-3 15,87-59 1-15,9-66-3 16,90-66-4-16,29-32-15 15,17-44-14-15,27-9-7 16,-13 2 0-16,-9 37-2 16</inkml:trace>
  <inkml:trace contextRef="#ctx0" brushRef="#br0" timeOffset="1586.0907">10941 5882 103 0,'0'0'39'16,"8"18"0"-16,-15 1 1 15,1 12-38-15,0 5 3 16,5-1-3-16,7-10 3 16,21-15-1-16,20-36-4 15,41-40 1-15,50-54-2 16,52-53-1-16,105-34-15 15,-19-49-12-15,31-6-13 16,-16-15-1-16,-14 22-2 16,-41 19 3-16</inkml:trace>
  <inkml:trace contextRef="#ctx0" brushRef="#br0" timeOffset="2241.1282">6476 7176 87 0,'0'0'38'0,"-9"-17"-1"0,9 17 2 15,0 0-31-15,0 0-3 16,4 18 1-16,-3 13-2 15,-1-3 2-15,2 4-1 16,6-11 0-16,21-22 0 16,30-41-1-16,44-50-2 15,96-54-1-15,15-62-11 16,56-24-10-16,5-52-15 15,22-9-10-15,-17-15-2 16,-12 15-2-16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26:43.1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1889 1105 46 0,'0'0'34'16,"0"0"1"-16,50-35 1 0,-50 35-16 15,0 0-13-15,0 0-1 16,0 0 0-16,0 0-2 15,13 28 1-15,-16 25-2 16,-3 25 1-16,-5 17-2 16,-23-4 0-16,0 22-1 15,-1 7-1-15,-2-9 1 16,7-16-1-16,3-13 0 15,4-15-1-15,8-16 2 16,4-18 0-16,10-22-1 16,9-22 0-16,10-21 0 15,4-21 1-15,5-12 0 16,7-14 1-16,1-16-1 15,-17 42 0-15,0-6 0 0,4 2 0 16,-3-6 0-16,1 3-1 16,1-3 0-16,-1 8 0 15,-2 0 0-15,-2 7 0 16,-1-4 1-16,-15 52 1 15,25-86-1-15,-25 86-1 16,24-56 1-16,-24 56 1 16,0 0 0-16,0 0 0 15,62 4-2-15,-24 42 1 16,1 16-2-16,10 6 3 15,8-7-3-15,11-11 1 16,-68-50-1-16,72 7 1 16,-72-7 1-16,98-8-2 15,-50-11 2-15,4-3-2 16,-5-1 1-16,0 1-2 0,-47 22 2 15,88-37-2-15,-88 37 1 16,48-9 2-16,3 31 0 16,-19 25 1-16,-19 25-2 15,-33 5 1-15,-7 34-1 16,-1 12 1-16,2 2-2 15,13-29-1-15,19-24-3 16,10-20-2-16,24-12-9 16,1-27-21-16,21-9-2 15,1-21 1-15,10-6-2 16</inkml:trace>
  <inkml:trace contextRef="#ctx0" brushRef="#br0" timeOffset="364.0208">3521 1440 103 0,'-15'-15'40'0,"4"23"0"15,-15 12-1-15,6 18-34 16,-7 8-2-16,-5 15-1 16,-1 12 0-16,3 5 0 15,2 4-1-15,8-1 0 16,11-5 0-16,8-8-2 15,15-14 2-15,12-15-1 16,14-20 0-16,5-18 0 16,8-17 1-16,4-19-1 15,1-17-1-15,-7-14 2 16,-6-9-2-16,-8-10 1 0,-12 0-1 15,-11-3 0-15,-14 88 0 16,4-81 0-16,-4 81 2 16,-20-67-2-16,-8 19 0 15,-10 21-1-15,1 14-1 16,3 8-6-16,21 17-24 15,-4 2-6-15,24 8-1 16,21-12 0-16</inkml:trace>
  <inkml:trace contextRef="#ctx0" brushRef="#br0" timeOffset="588.0336">4345 933 108 0,'39'-59'41'0,"-39"59"1"15,0 0-2-15,7 20-37 16,-46 55-1-16,-14 50 0 16,-14 40-1-16,-9 2-1 15,13 10-3-15,18-5-2 16,23-17-9-16,22-61-25 15,28-15-2-15,-4-23-1 16,15-18 1-16</inkml:trace>
  <inkml:trace contextRef="#ctx0" brushRef="#br0" timeOffset="971.0556">4375 1710 111 0,'-10'22'41'16,"20"2"0"-16,-1-8-2 15,16 4-37-15,10-5 1 16,16-7-1-16,9-9 1 16,9-7-1-16,6-7 0 15,1-8 0-15,-3-5-1 16,-6-8 0-16,-7-2 0 15,-17-4 0-15,-12-2-1 16,-15-1 1-16,-14 3-1 16,-14 4 2-16,-14 11-2 15,-14 15 0-15,-15 17 0 0,-11 20 0 16,-7 13 0-16,-4 19 0 15,0 9 0-15,9 9 0 16,11 0 0-16,18-3 0 16,20-11 0-16,24-14 0 15,31-10-6-15,24-26-12 16,40-3-22-16,8-19-1 15,27-4-1-15,3-17-1 16</inkml:trace>
  <inkml:trace contextRef="#ctx0" brushRef="#br0" timeOffset="1435.0821">6047 1483 99 0,'-61'6'39'0,"3"14"1"16,-22 12 0-16,5 16-29 16,-14 5-3-16,4 11-3 15,7-2-1-15,8 0-2 16,12-4 0-16,15-5-1 15,22-8-1-15,24-10-1 16,23-11 0-16,24-12-1 16,20-7-1-16,15-10-1 15,20-4-4-15,0-20-23 16,26 4-9-16,-8-14 0 15,4 2-1-15,-17-9 2 16</inkml:trace>
  <inkml:trace contextRef="#ctx0" brushRef="#br0" timeOffset="1836.105">6655 1592 120 0,'-28'4'41'16,"2"11"2"-16,-14-1-2 16,5 9-37-16,-1 5-1 15,6 6-2-15,1 4 1 16,4 6-2-16,6 0 0 15,10-2 0-15,9 2 0 16,13-7 0-16,10-8 0 16,10-8 0-16,15-11 0 15,4-11 0-15,9-13 0 16,5-10 0-16,0-12 0 15,2-5 0-15,-9-7 0 0,-4-2 0 16,-12 2 0-16,-7 2 0 16,-9 9 0-16,-9 6 0 15,-11 14 0-15,-7 17 0 16,0 0 0-16,-11 8 0 15,-2 19 0-15,-2 6 0 16,0 4 0-16,2 4 0 16,10-1 0-16,4-5-2 15,16-7-2-15,5-12-5 16,28-11-22-16,-8-24-8 15,24-4-2-15,-7-21 1 16,17-6-1-16</inkml:trace>
  <inkml:trace contextRef="#ctx0" brushRef="#br0" timeOffset="2053.1174">7744 1049 118 0,'0'0'44'15,"0"0"1"-15,-32-52-1 16,-1 77-40-16,-22 47-4 15,-6 46 0-15,-17 5 0 16,23 1 0-16,14-14 0 16,27-12 0-16,26-20-8 15,-6-19-25-15,28-1-9 16,2-17-2-16,18-4 1 15,-3-21 0-15</inkml:trace>
  <inkml:trace contextRef="#ctx0" brushRef="#br0" timeOffset="2468.1412">7800 1632 85 0,'-19'20'40'0,"18"7"0"15,-3-11 1-15,25 3-18 16,6-14-18-16,14-1-1 16,8-7-2-16,11-6 0 15,4-7 0-15,3-8-1 16,3-5 0-16,-4-4-1 0,-9-2 1 15,-4-1-1-15,-16-4 1 16,-8-2-1-16,-29 42 1 16,12-33 0-16,-26 5 0 15,-3 17 0-15,-26 8 0 16,0 21 1-16,-18 9-2 15,5 18 0-15,-10 6 0 16,17 15 0-16,9-2 0 16,12 0 0-16,19-6 0 15,17-11-2-15,20-7-1 16,22-12-4-16,26-3-11 15,4-25-19-15,33 0-5 16,-2-18 0-16,17-4-1 16</inkml:trace>
  <inkml:trace contextRef="#ctx0" brushRef="#br0" timeOffset="2864.1638">9204 1364 95 0,'-67'-45'41'15,"42"36"2"-15,-26-1-2 16,-8 10-29-16,7 15-7 16,-1 8-1-16,16 4 0 15,-4 0-1-15,5 5 0 16,2-4-1-16,4 2 0 15,6 0-2-15,4-1 0 0,11-5 0 16,12-1 0-16,12-4 0 16,10-2 0-16,9-1 0 15,5-1 0-15,3-1 0 16,2 4 0-16,-3 2-2 15,-6 3 1-15,-12 4 0 16,-13 7 0-16,-15 2 1 16,-12 2-1-16,-10 2 2 15,-12-4-2-15,-2-4 1 16,1-10-2-16,7-5-6 15,-1-25-20-15,34 8-12 16,-8-30-3-16,32 4 0 16,4-14-2-16</inkml:trace>
  <inkml:trace contextRef="#ctx0" brushRef="#br0" timeOffset="3069.1756">9501 1877 120 0,'-28'29'43'16,"-3"-13"-1"-16,7-12-19 15,12 14-64-15,6-29-2 16,21 1-2-16,-1-6 0 15</inkml:trace>
  <inkml:trace contextRef="#ctx0" brushRef="#br1" timeOffset="7312.4183">2501 2460 54 0,'0'0'33'0,"-18"-3"-2"15,18 3 1-15,-15-8-28 16,15 8-1-16,0 0-1 16,0 0 0-16,0 0-1 0,0 0 0 15,0 0 0-15,20 4 0 16,-6-3 1-16,8 2 1 15,2-1-1-15,9 0 0 16,5-3-1-16,8 2 0 16,7-1 0-16,9 1-1 15,6-1 0-15,6-2 0 16,10 2 0-16,6-1 0 15,10-4 0-15,5 1 0 16,4-1 0-16,10-2 1 16,9-2 0-16,7 2 0 15,0-4 0-15,1 7 0 16,6-2 0-16,0 5 0 15,5 0-1-15,-2 3 1 16,-2 4 0-16,-2 2 0 0,5 1 0 16,1 2-1-16,1-2 1 15,-1 0 0-15,2 0-1 16,7-3 1-16,3-2-1 15,4-2 1-15,-1-4-1 16,0 0 1-16,8-1-1 16,-4-3 0-16,7-1 0 15,-5 1 0-15,1 0 0 16,-3 2 0-16,-1-3-1 15,-5 1 1-15,-3 1-1 16,-4 1 1-16,-10 0-1 16,-7 1 1-16,-8-2-1 15,-10 1 1-15,-13 0 0 16,-7 1 0-16,-12 0 1 0,-11 2 0 15,-13-1-1-15,-5 2 1 16,-8 2 0-16,-3 2 0 16,-5-2-1-16,-2 2 1 15,-5-1-1-15,-5 0 0 16,-2 2-1-16,-8-4-2 15,-1 11-4-15,-18-12-28 16,10 3 1-16,-10-3-2 16,0 0 0-16</inkml:trace>
  <inkml:trace contextRef="#ctx0" brushRef="#br2" timeOffset="12737.7286">1149 3222 85 0,'6'-17'35'0,"-6"17"0"16,0 0 0-16,0 0-32 15,-6 23 0-15,-1 11-1 16,-6 12-1-16,2 14-1 16,-6 15 1-16,-1 12-1 15,-5 13 0-15,-1 9 0 0,-1 2 0 16,-1 0 0-16,3-9 0 15,1-14 1-15,4-14-1 16,6-20 0-16,9-26 1 16,3-28 0-16,21-31 0 15,4-24 0-15,10-22 0 16,4-13 1-16,4-14 0 15,1-9 0-15,-3-7 0 16,-2 2-1-16,-5 7 0 16,-4 7 1-16,-7 17-1 15,-2 10 0-15,-3 14 0 16,-2 15 0-16,1 18 0 15,0 14 0-15,-1 15 0 16,2 12 1-16,-1 12-1 0,6 15 0 16,-2 13 0-16,3 16-2 15,2 14 1-15,-4 10 0 16,0 7 0-16,-5 8 0 15,-3 0-2-15,-1-2 1 16,-3-9-1-16,-4-15-1 16,3-9-2-16,-6-23-5 15,13-10-26-15,-13-27-2 16,-3-11 1-16,9-23 0 15</inkml:trace>
  <inkml:trace contextRef="#ctx0" brushRef="#br2" timeOffset="12890.7373">1419 3842 96 0,'-39'-2'37'15,"-2"-4"1"-15,18 15-2 0,-2-3-31 16,25-6-2-16,12 4-2 16,16-15-3-16,19 3-8 15,3-11-26-15,26 4-1 16,8-10 1-16,12 9-3 15</inkml:trace>
  <inkml:trace contextRef="#ctx0" brushRef="#br2" timeOffset="13622.7792">2906 3726 88 0,'-17'-13'38'0,"17"13"-1"15,-22-6 2-15,22 6-36 16,-22 27 1-16,12 7-1 16,-2 9-2-16,-2 13 1 15,-2 7-1-15,2 4 0 16,0-3 0-16,1-5 0 15,4-9-1-15,4-10 1 16,4-16 0-16,1-24 0 0,13-2 0 16,-1-22-1-16,5-15 1 15,0-7 0-15,2-8 0 16,-2-6 1-16,0-2-1 15,-2 5-1-15,-2 7 1 16,-4 10 0-16,-3 11-1 16,-1 8 1-16,-2 8-1 15,-3 13-1-15,11 13 1 16,-4 5 0-16,0 6 0 15,5 2-1-15,5 2 1 16,7-5 0-16,5-1 0 16,7-8 1-16,7-11-1 15,8-9 1-15,4-12 0 0,7-8 0 16,-1-7 0-16,-2-3-1 15,-7-3 1-15,-5 6-1 16,-9-1 1-16,-10 10-1 16,-10 8 1-16,-7 10-2 15,-11 6 1-15,-2 22 0 16,-9 9 0-16,-1 5 0 15,-2 10-1-15,-1 1 0 16,4 7 0-16,1-3-2 16,10-4-1-16,5-12-1 15,14-5-3-15,0-24-5 16,23 4-16-16,-5-26-10 15,13 0 2-15,-5-19 0 16,9-2 2-16</inkml:trace>
  <inkml:trace contextRef="#ctx0" brushRef="#br2" timeOffset="13919.7962">3924 3736 94 0,'0'0'36'0,"-18"-17"0"15,0 28-6-15,-9-2-21 16,7 14-3-16,-2 4-2 16,7 11-1-16,3 5-1 15,5 8 0-15,7-2 0 16,7 3-1-16,6-3 0 15,9-8 0-15,7-10 0 16,3-8-1-16,3-11 1 16,3-14 0-16,2-17 0 15,-3-10-1-15,-4-13 0 16,-5-8 0-16,-9-8-1 15,-8-5-1-15,-8 2 0 0,-8-6-1 16,-7 10-1-16,-6 6 0 16,-1 10 0-16,-4 4 0 15,7 17-4-15,-7-10-14 16,23 18-14-16,0-3 2 15,21 8-2-15,4-10 0 16</inkml:trace>
  <inkml:trace contextRef="#ctx0" brushRef="#br2" timeOffset="14144.809">4740 3044 99 0,'-31'33'38'16,"0"24"1"-16,-9 4-2 15,-1 26-33-15,5 9-1 16,6 11-1-16,4 5-1 16,5 3-1-16,9-3-2 15,6-15-4-15,19-3-29 16,-6-27-4-16,14-7 1 15,2-25-2-15</inkml:trace>
  <inkml:trace contextRef="#ctx0" brushRef="#br2" timeOffset="14526.8309">4757 3841 86 0,'-10'16'39'0,"18"10"0"16,0-15 1-16,22-2-26 15,4-6-10-15,14-6-1 16,5-8 0-16,7-4-1 16,0-7 0-16,-3-3-1 15,-7-4 0-15,-9-2 0 16,-11-2 0-16,-10 2 0 15,-19 0-1-15,-12 3 1 16,-16 8-2-16,-11 5 2 16,-11 5-1-16,-8 14 1 15,-3 10-1-15,-1 8 0 0,3 12 2 16,9 8-2-16,7 6 2 15,16 1-2-15,13 1 0 16,18-5-1-16,16-3-2 16,14-10-3-16,22-1-6 15,2-20-26-15,26 2-3 16,2-19 1-16,17 0-2 15</inkml:trace>
  <inkml:trace contextRef="#ctx0" brushRef="#br2" timeOffset="14933.8542">5948 3649 93 0,'-35'-10'38'0,"-2"17"-1"15,-14-6-4-15,3 21-23 16,-16 1-3-16,6 12-2 15,2 5 0-15,8 2-2 0,5 1-1 16,14 0-1-16,15-3-2 16,19-8 0-16,21-8-1 15,16-12-3-15,23-4-4 16,0-21-24-16,25 7-4 15,-4-19-2-15,17 1 0 16</inkml:trace>
  <inkml:trace contextRef="#ctx0" brushRef="#br2" timeOffset="15292.8747">6356 3673 103 0,'-36'19'39'15,"7"19"0"-15,-8-6-1 0,8 11-32 16,2 1-1-16,11 3-2 15,7-4 0-15,12-5-2 16,15-10 0-16,13-10 0 16,12-14-1-16,10-12 1 15,2-13 0-15,8-10-1 16,-4-8 1-16,-1-8-1 15,-7 1 1-15,-11-1 0 16,-9 7-1-16,-7 4 0 16,-10 11 0-16,-9 8 0 15,-5 17 0-15,-13 4 0 16,-1 16 0-16,0 7-1 15,-1 8 0-15,9 2-1 16,3 2-1-16,8-4-3 16,17 1-5-16,-2-23-24 0,32 0-4 15,-1-27 0-15,21-3 0 16</inkml:trace>
  <inkml:trace contextRef="#ctx0" brushRef="#br2" timeOffset="15504.8868">7390 3132 115 0,'-50'53'40'16,"4"27"0"-16,-13 0-1 15,3 11-35-15,11 5-2 16,13-3-2-16,12-3-2 15,14-10-2-15,23 2-17 0,3-29-17 16,27 0-3-16,-2-23 0 16,13-5 0-16</inkml:trace>
  <inkml:trace contextRef="#ctx0" brushRef="#br2" timeOffset="15872.9079">7520 3753 109 0,'9'24'39'16,"-1"-14"0"-16,18 8-4 0,1-16-30 15,11-5-1-15,2-7-2 16,7-7-1-16,2-4 0 15,-2-8 0-15,-3 1-1 16,-6-4 0-16,-10-1 0 16,-8 4 2-16,-15 1-2 15,-8 11 2-15,-18 8-2 16,-9 11 2-16,-12 12 0 15,-3 12-1-15,-4 12 0 16,1 8 0-16,4 9 0 16,10 0-1-16,14-1 0 15,17-7-1-15,17-9-2 16,16-19-7-16,31 1-25 15,2-30-6-15,21-4-1 0,4-20-1 16</inkml:trace>
  <inkml:trace contextRef="#ctx0" brushRef="#br2" timeOffset="16445.9407">8959 3540 90 0,'0'0'36'0,"6"20"1"16,-17 4-3-16,-2 17-32 15,-4 10 0-15,-2 9-1 16,-1 7 0-16,1 1-1 15,1-1-3-15,3-16-7 16,9 1-26-16,3-27 1 16,14-7-2-16,3-26 0 15</inkml:trace>
  <inkml:trace contextRef="#ctx0" brushRef="#br2" timeOffset="16616.9504">8933 3156 96 0,'-37'19'37'0,"-2"1"-2"16,11 8-2-16,8 7-44 16,6-20-25-16,31 0 1 15,5-13-2-15,19 4 1 16</inkml:trace>
  <inkml:trace contextRef="#ctx0" brushRef="#br2" timeOffset="16969.9706">9433 3416 94 0,'-39'13'37'0,"1"12"2"16,-8-9-2-16,6 11-33 15,0-2 1-15,11 4-3 16,6-2 1-16,12 1-2 15,15-4 0-15,15-5-1 16,16-4 1-16,10-9-1 16,9-2 0-16,2-2 0 15,1-3 0-15,0 2 0 16,-12 0 0-16,-12 9 1 15,-17 6-1-15,-14 7 1 0,-15 7-1 16,-13 2 0-16,-10 6 1 16,-9 1-1-16,-4 1-1 15,0-6 0-15,6-4-4 16,5-14-2-16,23 2-28 15,-3-21-4-15,18 3 1 16,14-22-2-16</inkml:trace>
  <inkml:trace contextRef="#ctx0" brushRef="#br2" timeOffset="17663.0103">10889 3499 80 0,'-26'7'36'0,"-13"-3"0"16,-3 19 0-16,-15-7-27 15,4 16-2-15,-5-4-1 16,5 8-1-16,3 2 0 15,11 4-2-15,9-3-1 16,12-2-1-16,12-3-1 16,13-6 1-16,14-4-1 15,9-10 0-15,12-9 0 0,9-11 1 16,7-11 0-1,3-11-1-15,5-12 1 0,0-5-1 16,-5-8 1-16,-6-2 0 16,-10 4-1-16,-5 1 1 15,-14 10-1-15,-8 7 1 16,-12 16-1-16,-6 17 0 15,-10 12 1-15,-4 15-2 16,-3 15 2-16,-4 10-1 16,3 8 0-16,-1 1-3 15,12 1-1-15,5-15-3 16,30 4-26-16,-4-26-5 15,29-2 0-15,6-24-2 16</inkml:trace>
  <inkml:trace contextRef="#ctx0" brushRef="#br2" timeOffset="18518.0592">12124 3510 66 0,'3'15'34'15,"-10"2"0"-15,1 17 2 16,-10-2-23-16,4 20-7 15,-8-2 2-15,7 13-4 16,-6-4 0-16,5 2-1 16,3-6-1-16,3-6 0 15,4-9-2-15,2-11 1 0,4-9-1 16,-2-20 1-16,13-3-1 15,0-19 1-15,-2-10-1 16,1-11 1-16,2-7 0 16,0-14-1-16,2-4 0 15,-1-7 1-15,4 1-1 16,0 5 0-16,4 5 0 15,1 8 0-15,0 10 0 16,3 10 0-16,2 15 0 16,-1 13-1-16,1 11 1 15,-1 8 0-15,0 9 0 16,-2 5-1-16,-2 7 1 15,-2 6 0-15,-8 2 0 16,-4 5 0-16,-7 1 1 16,-10 3-2-16,-6-2 2 0,-8-1 0 15,-3-2-1-15,-9-7 0 16,-4-7 0-16,2-5 0 15,-1-10 0-15,3-3 0 16,-1-6 0-16,5-3 0 16,5-3 0-16,1 3 0 15,3 6 0-15,-2 13 1 16,0 13 0-16,-2 17 0 15,-5 14-1-15,-2 18 0 16,-5 10 1-16,-4 12-2 16,1 4 0-16,1-6-2 15,5-3-2-15,0-22-12 16,18-2-19-16,-4-29-1 15,22-12-2-15,-3-36 0 0</inkml:trace>
  <inkml:trace contextRef="#ctx0" brushRef="#br2" timeOffset="19507.1158">13083 3541 79 0,'-5'-22'35'0,"-8"12"-1"15,-17-3 1-15,4 16-29 16,-18-2 0-16,1 17-2 15,-9 3 1-15,1 16-1 0,-6 3 0 16,8 13-1-16,-1 3 1 16,10 5-1-16,4-4-1 15,10 0-1-15,9-6 0 16,9-9 0-16,15-8-1 15,9-17 1-15,12-17 0 16,9-13 0-16,7-17-1 16,12-12 1-16,0-11 0 15,6-7 0-15,-5-4-1 16,-4 0 0-16,-7 10 1 15,-9 6-1-15,-8 15 0 16,-11 12-1-16,-18 21 2 16,-4 12-1-16,-13 19 0 15,-6 14 1-15,-4 8-1 16,0 7 0-16,5 3 0 0,7-1 0 15,12-6-2-15,14-12 0 16,17-14-1-16,13-20-2 16,18-11 0-16,4-19-1 15,14-5-1-15,-6-18-1 16,6 4-2-16,-15-13 0 15,-3 12 3-15,-17-2 2 16,-10 12 4-16,-14 7 2 16,-11 8 2-16,-7 15 3 15,-17 1 2-15,3 20 1 16,-10-1 0-16,4 10-2 15,-3 1-2-15,4 5-1 16,4-3 0-16,2 3-1 16,7-9-1-16,2-2 0 0,5-10 0 15,-1-15-1-15,15 4 0 16,-2-18 0-16,2-10 1 15,2-6-2-15,1-7 2 16,-2-2-2-16,-2-1 1 16,0 3-1-16,-5 6 0 15,0 3 0-15,-2 6 0 16,1 6 0-16,6 3 0 15,6 2 0-15,8-2-1 16,8-5-3-16,16-1-4 16,-1-18-11-16,26 10-19 15,-6-23 1-15,14 6-2 16,-10-19-1-16</inkml:trace>
  <inkml:trace contextRef="#ctx0" brushRef="#br2" timeOffset="19727.1283">14457 2947 109 0,'-37'34'39'0,"6"26"2"16,-8-4-2-16,9 17-36 16,3 8 0-16,6 11-1 15,3 5-1-15,3 2-1 16,1 0 1-16,6-8-3 15,4-5-1-15,2-14-3 16,8-3-7-16,-9-28-24 16,14-4-3-16,-11-37 1 0,18 11-1 15</inkml:trace>
  <inkml:trace contextRef="#ctx0" brushRef="#br2" timeOffset="20072.1481">14099 3569 110 0,'-8'18'41'0,"8"-18"1"16,0 25-3-16,18-21-36 16,18 0 0-16,13-9-2 15,12-4 0-15,9-3 0 16,4-1 0-16,0-5-1 15,-4 4 0-15,-5 2 0 16,-10 0 1-16,-11 8-1 16,-15 6 0-16,-14 7 1 0,-11 12-1 15,-9 5 1-15,-9 11-1 16,-6 7 1-16,-1 2-2 15,-1 6 2-15,3 1-2 16,5-6 0-16,6-4-2 16,12-8-2-16,4-24-9 15,25 7-15-15,-8-29-11 16,16 0 1-16,-7-27-1 15,13 0 2-15</inkml:trace>
  <inkml:trace contextRef="#ctx0" brushRef="#br2" timeOffset="20223.1567">14823 3133 114 0,'-29'-31'39'0,"-6"2"0"16,12 22-3-16,5 3-36 16,18 4-4-16,12 4-23 15,5-6-13-15,18 15 1 16,3-5-2-16,19 10 1 15</inkml:trace>
  <inkml:trace contextRef="#ctx0" brushRef="#br2" timeOffset="20519.1736">15551 3547 106 0,'-17'7'40'15,"-17"-12"0"-15,4 11 0 16,-7-5-38-16,-2 5 1 15,-9 6 1-15,1 7-2 16,-2 8 1-16,7 7-2 16,5 3 2-16,12 6-2 15,6-3-1-15,15-4 0 16,20-5-1-16,14-11 0 15,17-12-3-15,15-20-3 16,27 0-17-16,-3-31-13 16,18-2-3-16,-8-22 1 15,11 2-1-15</inkml:trace>
  <inkml:trace contextRef="#ctx0" brushRef="#br2" timeOffset="20703.1842">16115 2951 115 0,'-42'22'40'16,"1"31"1"-16,-15 5-5 15,5 19-32-15,0 10-1 16,11 8-1-16,4 1-1 16,13-2-1-16,11-2-3 15,11-14-3-15,20 2-12 16,-2-30-20-16,22-6-3 15,2-25 1-15,9-5-1 16</inkml:trace>
  <inkml:trace contextRef="#ctx0" brushRef="#br2" timeOffset="21053.2042">16199 3586 112 0,'0'0'39'16,"-5"13"1"-16,14 1-1 15,-9-14-36-15,33 12 0 16,-6-8 0-16,8-4-2 15,5-5 0-15,0-3 1 16,2-7-2-16,-3 0 0 16,-1-5-1-16,-10-5 2 15,-7-2-2-15,-7 0 2 16,-9-1-2-16,-12 7 0 15,-12 6 2-15,-10 8-1 16,-12 11 1-16,-9 16 0 0,-3 9 1 16,-1 11-1-16,6 5 1 15,11 3-1-15,9 1 0 16,19-6-1-16,22-8-3 15,19-19-6-15,37 6-15 16,5-27-15-16,34-1-3 16,7-18 1-16,25-3-4 15</inkml:trace>
  <inkml:trace contextRef="#ctx0" brushRef="#br2" timeOffset="22108.2645">17445 3551 67 0,'15'-11'36'16,"-10"-4"-1"-16,-5 15 2 15,0 0-20-15,-8 15-14 16,-6-1 2-16,0 13-1 16,-9 1 1-16,0 15-2 15,-6 8 0-15,0 8 0 16,-1 2-1-16,5-3-1 15,3-1 0-15,6-6 0 16,6-12-1-16,6-14 1 16,4-25-1-16,23-10 0 15,-1-24 1-15,10-9-1 16,1-14 1-16,2-5 0 0,-1-7-2 16,0 1 1-16,-5 3 0 15,-3 10 0-15,-4 10-1 16,-8 11 0-16,-5 10 0 15,-4 14 1-15,-5 10 0 16,3 18 1-16,-3 5 1 16,0 7-1-16,6 1 1 15,4 3-1-15,9-3 2 16,5-6-2-16,11-9 2 15,9-10-2-15,6-8 0 16,5-11 0-16,1-5-2 16,0-6 2-16,-7-3-2 0,-3 2 2 15,-8-1-2-15,-12 8 2 16,-9 4-2-16,-7 9 2 15,-10 5 0-15,-6 22-1 16,-8 4 1-16,-1 6-1 16,-1 9-1-16,-1 6 0 15,4 3-1-15,4 0-2 16,12 2-3-16,5-18-2 15,28 11-12-15,-3-30-8 16,21 2-9-16,2-23 0 16,16-2 1-16,-5-21 1 15</inkml:trace>
  <inkml:trace contextRef="#ctx0" brushRef="#br2" timeOffset="22490.2864">18582 3493 105 0,'-49'11'39'16,"5"21"0"-16,-13-6-9 15,5 19-26-15,-1 3 1 16,11 7-1-16,5-2 0 16,13-1-2-16,10-6 0 15,15-6-2-15,16-13 1 16,13-15-1-16,13-11 1 15,9-9-1-15,8-14 1 16,-3-10 0-16,3-6-1 16,-6-7 1-16,-4-1-1 15,-11 5 0-15,-6 2 1 16,-13 9-2-16,-7 7 1 0,-10 12-1 15,-3 11 1-15,-20 8 0 16,2 14-1-16,-4 2 0 16,4 13-1-16,-1-2-1 15,11 5-2-15,7-7-1 16,21 4-4-16,2-22-9 15,39 11-11-15,-4-24-7 16,24 0 1-16,-1-22-1 16,14 2 3-16</inkml:trace>
  <inkml:trace contextRef="#ctx0" brushRef="#br2" timeOffset="22875.3084">19349 3509 101 0,'-34'0'36'0,"-17"2"3"15,10 19-1-15,-4 4-32 16,5 11-2-16,4 6 0 15,9 3-2-15,10 1 1 16,10-5-2-16,13-8 0 16,12-11 0-16,15-16 0 15,11-18 0-15,11-15 0 16,12-18-1-16,3-10 1 15,5-11 0-15,0-15-1 16,-3-4 0-16,-7 0 0 16,-8 1 0-16,-13 9 0 15,-10 10 0-15,-10 12 0 16,-14 18 0-16,-10 35-1 15,-27 13 1-15,-9 32-1 16,-12 24 1-16,-4 17 0 0,-1 6 0 16,2 8-1-16,10 1-2 15,18-7-1-15,14-17-3 16,35-2-13-16,2-37-6 15,31 3-14-15,-3-26 2 16,12-7-2-16,-6-23 3 16</inkml:trace>
  <inkml:trace contextRef="#ctx0" brushRef="#br2" timeOffset="23243.3295">19878 3570 99 0,'-5'19'40'16,"-2"-7"0"-16,18 11-1 0,13-7-35 15,7-2 0-15,9-3-1 16,7-4 0-16,9-6-1 16,2-5 0-16,-6-4 0 15,0-3-1-15,-14-7 0 16,-5-2-1-16,-14-3 0 15,-9-3 0-15,-16 0-1 16,-10 4 1-16,-11 2-1 16,-10 8 0-16,-8 8 0 15,-4 12 1-15,-4 12 1 16,1 11 0-16,1 12 0 15,3 5-1-15,13 3 1 16,12 1-1-16,15-4-1 16,15-12-3-16,23-3-4 0,12-24-11 15,43 11-10-15,1-27-11 16,31-2 0-16,6-16-1 15,21-2 1-15</inkml:trace>
  <inkml:trace contextRef="#ctx0" brushRef="#br2" timeOffset="23767.3594">22015 3108 81 0,'-3'-52'36'0,"-16"-7"0"0,4 16 1 16,-14 1-30-16,-2 20-1 15,-13 7 1-15,2 22 0 16,-10 16-2-16,0 23 0 16,-6 21-1-16,4 18-2 15,-1 11 0-15,10 3-1 16,3 6 0-16,10 2-1 15,6-3-1-15,8-8-1 16,12-11-2-16,4-13-2 16,17 1-14-16,-12-25-19 15,16-5 1-15,-10-23 0 16,8-5-1-16</inkml:trace>
  <inkml:trace contextRef="#ctx0" brushRef="#br2" timeOffset="25090.4351">21186 3619 112 0,'0'0'40'0,"0"0"2"16,9 13-3-16,14-13-37 15,12-3-1-15,10-2 0 16,10-2 1-16,4-4-1 15,2 1 0-15,3-7-1 16,-2 4 1-16,0-2-1 16,-4 1 1-16,-9 3-1 15,-7 2 0-15,-6 6-1 16,-9 5 1-16,-11 7 0 0,-10 7 0 15,-11 10 0-15,-9 4 0 16,-6 5 0-16,-3 7-1 16,-2 2 2-16,-1-2-1 15,5-5-1-15,3-2 1 16,10-7 0-16,4-9 1 15,10-8-1-15,7-14 0 16,7-11 1-16,9-11-1 16,4-8 0-16,4-9 1 15,3-7-1-15,1-6 0 16,-1 1-1-16,-2 6 1 15,-4 5 0-15,-10 11 0 16,-3 8-1-16,-4 7 2 0,-2 10-1 16,0 9 0-16,1 5 0 15,4 3-1-15,3 1 2 16,7 1-1-16,6-2 0 15,8-4 1-15,6-4-1 16,0-2 0-16,1-4 1 16,-5-2 0-16,-5-4-1 15,-9 2 1-15,-12 0-1 16,-20 8 0-16,0 0 0 15,-28-5 0-15,-7 14 0 16,-9 7 0-16,-5 6 0 16,-2 4 0-16,2 6 0 15,4 2 0-15,10 3 0 16,11 0 0-16,12-2-1 0,17-5 2 15,12-6-1-15,16-6 1 16,9-8-1-16,14-10 1 16,7-10-1-16,3-8 0 15,1-10 1-15,-5-6-2 16,-5-8 0-16,-8-3 0 15,-15-2-1-15,-12-1 2 16,-12 4-2-16,-13 5 1 16,-13 10 1-16,-6 7 0 15,-8 9 0-15,0 10 1 16,1 7-1-16,6 9 1 15,9 3-1-15,10 3 1 16,16-4-1-16,12-3 0 16,16-1 1-16,11-4-1 15,8-5 1-15,5-3 0 0,-2-5 0 16,-3 0 0-16,-8-1 0 15,-9 3 0-15,-13 0 0 16,-12 6 1-16,-17-2-2 16,-3 20 0-16,-11 0 0 15,-9 0 0-15,1 9 0 16,-7 1 0-16,0 3 0 15,6-4 0-15,2-1 0 16,9-7 0-16,7-5 0 16,5-16 0-16,14 8 0 15,5-16 0-15,6-9 0 16,3-5 0-16,6-8 0 15,-2-2 0-15,-2-3 0 16,-2 2 0-16,-5 5 0 0,-6 3 0 16,-6 8 0-16,-5 7 0 15,-6 10 0-15,0 0 0 16,-9 17 0-16,4-1 0 15,5 2 0-15,1 1 0 16,7-4 0-16,11-1 0 16,10-9 0-16,8-5 0 15,7-7 0-15,7-6 0 16,1-6 0-16,1-3 0 15,-2-3 0-15,-4 4 0 16,-14 2 0-16,-5 4 0 16,-13 7 0-16,-15 8 0 15,5 14 0-15,-17 7 0 16,-4 9 0-16,-4 2 0 0,2 12-4 15,-7-7-9-15,17 19-7 16,-13-25-3-16,22 19-4 16,-11-29-3-16,19 10-11 15,-5-16-1-15,6-1 4 16</inkml:trace>
  <inkml:trace contextRef="#ctx0" brushRef="#br2" timeOffset="26277.503">862 5437 50 0,'6'-17'35'16,"-3"-4"0"-16,-3 21 0 15,0-26-20-15,0 26-1 16,0 0-5-16,6 15-2 15,-12 3-2-15,3 13-2 16,-7 8 0-16,2 6-2 0,-6 7-1 16,0 4 1-16,-2 2 0 15,1 0 0-15,1-6 0 16,2-7 0-16,4-9 0 15,6-11 0-15,4-12-1 16,-2-13 2-16,20-19-3 16,-3-11 1-16,5-14 0 15,3-5 0-15,0-13 0 16,1-3 0-16,-3-2 2 15,0 0-3-15,-6 10 3 16,-3 12-1-16,-4 9 1 16,-8 16-1-16,-2 20 0 15,0 0 0-15,-7 20 0 16,3 7 0-16,7 2-1 0,6 0 1 15,10-3-1-15,11-8 1 16,14-10 0-16,8-9 0 16,8-12 0-16,7-10 0 15,4-7 0-15,-3-4-1 16,-4-1 1-16,-11 0-1 15,-8 7 1-15,-10 6-1 16,-12 10 0-16,-12 13 1 16,-9 17-1-16,-10 13 1 15,-8 13-1-15,-5 7 0 16,1 8 0-16,1 5-1 15,6-2-2-15,6-8 1 16,13-8-2-16,8-16-2 0,20-9-4 16,4-27-9-1,32 3-6-15,-14-28-6 0,18 1-5 16,-11-16-1-16,7 2 3 15</inkml:trace>
  <inkml:trace contextRef="#ctx0" brushRef="#br2" timeOffset="26908.5391">2066 5361 103 0,'-34'-10'37'16,"2"19"0"-16,-13-2 0 15,8 15-31-15,-6 4-1 16,6 11-1-16,7 6-1 16,9 2-1-16,8 2 0 15,17-3-1-15,13-4 0 16,13-5 0-16,11-12 0 0,12-10 0 15,3-12-1-15,5-14 0 16,2-10 0-16,-8-12-1 16,-4-5 0-16,-7-11 0 15,-11 0-1-15,-10-4 1 16,-9 1 0-16,-12 4 0 15,-7 10 1-15,-7 7 0 16,-8 8 0-16,0 13 1 16,-5 8 0-16,4 9 0 15,1 6 0-15,9 7 0 16,8 1 0-16,8 2 0 15,9-5-2-15,9 1 2 16,11-4-1-16,7-1 0 16,3-3 0-16,6 1 0 15,-2 1 0-15,-2 6 1 0,-7 6-1 16,-6 4 0-16,-9 6 0 15,-8 3 0-15,-10 6 0 16,-7 1 0-16,-8 0 0 16,-3-3 1-16,-5-9-2 15,3-2 2-15,-2-15-1 16,5-10 0-16,11-4 0 15,-8-29 1-15,13-5-1 16,6-13 1-16,7-5-1 16,4-8 1-16,2 0-1 15,4 1 1-15,-4 8-1 16,1 6 1-16,-5 10-1 15,1 7 0-15,-2 10-1 16,-1 5-1-16,2 9-2 0,-1 0-3 16,12 13-8-16,-11-11-6 15,17 18-3-15,-18-21-6 16,17 19-8-16,-15-13-2 15,6 11 4-15</inkml:trace>
  <inkml:trace contextRef="#ctx0" brushRef="#br2" timeOffset="27252.5588">2963 5441 97 0,'2'26'38'16,"-2"-11"1"-16,18 7 0 16,-2-10-32-16,19-6 0 15,4-10-3-15,12-7-1 16,2-7-1-16,3-4-1 15,-1-6 1-15,-7-3-2 0,-8 0 1 16,-12-1 0-16,-13 2-1 16,-18 4 0-16,-19 5 1 15,-12 8-1-15,-12 8 0 16,-7 11 1-16,-5 10-1 15,-3 13 1-15,5 11-1 16,8 11 1-16,8 6 0 16,15 3 0-16,14-5-1 15,12-3-1-15,14-7-1 16,16-14-3-16,27-2-10 15,-2-32-6-15,33 9-4 16,-11-32-7-16,28 4-9 16,0-17-1-16,15-2 2 15</inkml:trace>
  <inkml:trace contextRef="#ctx0" brushRef="#br2" timeOffset="27681.5833">4634 4842 90 0,'0'0'38'16,"7"13"0"-16,-14 8 0 15,-2 20-33-15,2 10-1 16,-1 12-2-16,-2 12 1 15,-1 7-2-15,3 2 0 16,-1 0-1-16,4-3-1 16,2-14-3-16,7 0-5 15,-7-29-18-15,19 0-10 16,-10-23-1-16,8-6 0 15,-14-9 0-15</inkml:trace>
  <inkml:trace contextRef="#ctx0" brushRef="#br2" timeOffset="27865.5938">4434 5404 105 0,'-14'-2'40'0,"26"6"1"16,3-14-1-16,22-8-38 15,10-9-1-15,14-5-2 16,10-2-3-16,1-12-4 15,16 9-22-15,-14-12-8 16,4 13-1-16,-18-8-2 0</inkml:trace>
  <inkml:trace contextRef="#ctx0" brushRef="#br2" timeOffset="28300.6187">5235 4668 94 0,'-9'18'40'0,"-9"-6"0"15,10 19-1-15,-15 1-34 16,10 11 0-16,-6 8-2 16,1 12 0-16,-2 8 1 15,-2 9-2-15,1 3 0 16,0 3-1-16,4-5 1 15,2-3-2-15,7-11 1 0,3-11-1 16,10-16 0-16,9-14 0 16,7-19-1-16,9-19 1 15,2-13 0-15,3-11 0 16,2-9 1-16,0-4-1 15,-5-3 1-15,-5 4-1 16,-5 6 0-16,-5 9 0 16,-4 13 0-16,-5 9 0 15,-8 11 0-15,10 22-1 16,-8 6-1-16,3 8-1 15,7 5-1-15,2 4-2 16,14 5-3-16,-4-16-7 16,24 10-6-16,-10-29-5 15,22 4-9-15,-12-22-2 0,9-4 2 16,-11-17 1-16</inkml:trace>
  <inkml:trace contextRef="#ctx0" brushRef="#br2" timeOffset="28700.6416">5778 5142 98 0,'-48'15'39'16,"11"19"2"-16,-11 2-2 16,15 11-32-16,-5 3-1 15,12 5-3-15,10-4-1 16,13-4-1-16,15-5 0 15,12-13 0-15,15-14-1 0,6-12-1 16,9-13 1-16,2-13-1 16,1-12 1-16,-6-10-1 15,-7-6 1-15,-8-2 0 16,-12-1-1-16,-9 2 1 15,-11 5-1-15,-9 11 2 16,-9 10-2-16,-4 11 1 16,-7 13 1-16,2 12-1 15,-3 13 1-15,5 10 0 16,2 9 0-16,10 2-3 15,10 4 2-15,8-3-3 16,12-3-2-16,8-11-3 16,19 1-7-16,-5-26-6 15,28 7-4-15,-17-28-8 0,14 4-5 16,-11-20 2-16,4 0 1 15</inkml:trace>
  <inkml:trace contextRef="#ctx0" brushRef="#br2" timeOffset="29064.6624">6433 5142 96 0,'-31'-5'38'15,"17"18"1"-15,-11-2 0 16,6 13-33-16,-7 4 1 16,5 10-3-16,-2 3-1 15,3 4 0-15,6-1-1 16,4-1-1-16,5-7 0 15,10-7 0-15,6-13-1 16,9-11 0-16,8-17 0 0,5-14 1 16,4-10-1-16,0-9 0 15,3-6 1-15,-4-3-1 16,-3 3 0-16,-6 4 0 15,-4 9-1-15,-3 9 2 16,-7 11-1-16,-2 12 1 16,-11 6-1-16,12 24 1 15,-11 7 1-15,-5 7-3 16,4 10 1-16,-2-3-5 15,10 10-6-15,-4-16-7 16,16 8-4-16,-8-29-5 16,25 9-3-16,-7-27-11 15,22-2-1-15,2-14 4 16</inkml:trace>
  <inkml:trace contextRef="#ctx0" brushRef="#br2" timeOffset="30120.7228">8177 5106 67 0,'14'-19'34'0,"0"6"1"15,-15-3 0-15,1 16-25 16,-23-1-4-16,4 16 0 0,-15 3 2 16,-3 17-3-16,-10 6 2 15,-1 13-3-15,-3 4 1 16,8 5-2-16,6-2-1 15,11-1-1-15,13-6 0 16,14-12 0-16,14-11-1 16,16-12 0-16,16-17 1 15,6-11-1-15,8-13 0 16,2-8 0-16,-2-12 1 15,-3-7-1-15,-8-3 0 16,-8 0 0-16,-18 1 0 16,-8 5-1-16,-13 8 1 15,-13 5 0-15,-4 14 0 16,-9 7 0-16,-2 8 0 15,-2 5 0-15,6 5 0 0,4 2 0 16,17-8 0-16,0 14 1 16,18-13-1-16,14-4 0 15,8-4 1-15,15-5 0 16,3-4-2-16,3 1 2 15,0 0-2-15,-5 4 2 16,-10 4-2-16,-7 7 2 16,-15 8-1-16,-14 11 1 15,-10 14 1-15,-12 8-2 16,-8 12 1-16,-4 5 0 15,-2 4 0-15,1-1-1 16,3-5-1-16,8-12 1 0,9-9 0 16,11-15 0-16,10-18 1 15,12-14-1-15,8-14 1 16,3-9-1-16,5-11 1 15,1-3 0-15,-2-2 0 16,-5 2-1-16,-5 7 1 16,-8 10-1-16,-6 11 1 15,-5 12-1-15,-14 9 0 16,3 23 0-16,-7 8-1 15,-6 9 0-15,3 9-2 16,1-1 0-16,4 6-4 16,2-9-4-16,19 5-6 15,-9-21-4-15,26 6-3 16,-13-29-2-16,24 8-7 15,-13-20-4-15,10-4 2 0</inkml:trace>
  <inkml:trace contextRef="#ctx0" brushRef="#br2" timeOffset="30484.7436">9182 5301 105 0,'-4'23'39'15,"-2"-8"0"-15,22 9-2 16,6-11-33-16,15-4 0 15,7-10-2-15,13-4 0 16,2-11-1-16,1-4 0 16,-2-6 0-16,-7 0-1 15,-11-4 1-15,-14 1 0 0,-14 0-2 16,-16 4 1-16,-12 4 0 15,-12 7 0-15,-11 7 1 16,-6 8-1-16,-7 14 0 16,0 8 1-16,-1 15 1 15,9 7-1-15,10 6-1 16,7 1 1-16,20-2-1 15,12-7 0-15,18-6-3 16,12-12-3-16,25-4-10 16,-3-26-6-16,32 9-3 15,-9-26-10-15,23 5-6 16,-2-20 0-16,14 5 1 15</inkml:trace>
  <inkml:trace contextRef="#ctx0" brushRef="#br2" timeOffset="31182.7836">11088 5273 85 0,'9'-11'36'0,"-12"-10"0"16,3 21-1-16,-13-24-29 16,3 16-1-16,-11 2-1 15,-1 12 0-15,-8 6 0 16,-4 12 0-16,-4 5-1 15,1 12 1-15,-3 3-2 16,6 1 1-16,2 0-2 16,13-4 1-16,8-5-1 0,16-11-1 15,12-7 1-15,14-14 0 16,12-12-1-16,9-6 0 15,5-8 1-15,1-5 0 16,1-7-1-16,-6 1 1 16,-5-3-1-16,-9 5 1 15,-9 2 0-15,-10 5-1 16,-7 3 0-16,-7 8 1 15,-6 13-1-15,0 0 0 16,-14 13 0-16,3 8 0 16,1 9 0-16,0 6 0 15,5 4 0-15,4 3 0 16,9-3-1-16,7-11-1 15,14-10-1-15,10-17-3 0,19-11-6 16,0-31-7-16,22 1-2 16,-10-33-3-16,16 9-7 15,-16-23-5-15,8 1-3 16,-21-9 4-16</inkml:trace>
  <inkml:trace contextRef="#ctx0" brushRef="#br2" timeOffset="31385.7952">11996 4533 105 0,'-24'39'38'0,"-16"11"1"15,10 31-1-15,-14 10-33 16,12 4-2-16,1 5 0 16,6 1-2-16,4-1 0 15,9-9-2-15,7-6-1 0,5-16-3 16,12-5-5-16,-8-27-11 15,18 5-9-15,-10-26-8 16,5-2 0-16,-17-14-1 16,12-11 2-16</inkml:trace>
  <inkml:trace contextRef="#ctx0" brushRef="#br2" timeOffset="31881.8235">11571 5283 107 0,'0'0'38'16,"20"0"1"-16,9 5-4 15,11-10-33-15,10-2 0 16,10-1-1-16,9 0 0 16,4-1 0-16,2 1 0 0,0 1-1 15,-5 4 1-15,-9 0-1 16,-9 0 0-16,-11 1 1 15,-12 1-1-15,-14 2 1 16,-15-1-1-16,0 0 1 16,-29 16-1-16,0 0 1 15,-5 6 0-15,-5 5 0 16,-3 8 1-16,3 7-1 15,3 1 0-15,7 3 0 16,10-5 0-16,14-2 0 16,9-7 0-16,15-13-1 15,11-8 0-15,12-14 0 0,9-9 0 16,2-15 1-16,4-6-1 15,-5-12 0-15,-5-4 0 16,-10-3 1-16,-12-2-2 16,-12 3 1-16,-13 4-1 15,-9 10 0-15,-12 6-1 16,-2 16-1-16,-8 7 0 15,5 17-2-15,-3 0-4 16,19 25-9-16,-8-16-3 16,28 22-5-16,-8-19-10 15,26 9-3-15,0-16 2 16,18 1 2-16</inkml:trace>
  <inkml:trace contextRef="#ctx0" brushRef="#br2" timeOffset="32444.8558">12817 5239 81 0,'0'0'40'0,"-11"-14"0"15,0 17 0-15,-13-10-11 16,1 21-25-16,2 6-1 16,-1 10 0-16,-2 6-2 15,5 7 0-15,1 2 0 16,4 2-1-16,5-4 0 15,5-8 0-15,5-5 0 16,7-12 0-16,6-12 0 16,4-13 0-16,5-14 0 15,1-7 0-15,0-12 0 16,2-6 0-16,-1-6 0 15,-1-1 0-15,-2 3 0 0,-6 2 0 16,-1 11 0-16,-6 7 0 16,0 11 0-16,-9 19 0 15,0 0 0-15,0 0 1 16,0 29-1-16,2-2 1 15,1 1-1-15,6 4 0 16,7-7 0-16,10-6 1 16,12-10-1-16,10-10 0 15,3-11 1-15,9-9 0 16,4-7-1-16,-6-4 1 15,-3-2-1-15,-9 2 0 16,-7 3 0-16,-12 9 1 16,-4 7 0-16,-23 13-1 15,10 7 1-15,-15 16-1 0,-4 11 3 16,-1 7-3-16,0 8 0 15,0 2-2-15,4 4-1 16,3-11-5-16,11 6-6 16,-8-27-4-16,22 7-4 15,-22-30-4-15,36 0-3 16,-25-24-8-16,19-5-4 15,2-14 5-15</inkml:trace>
  <inkml:trace contextRef="#ctx0" brushRef="#br2" timeOffset="36094.0645">14130 5392 52 0,'0'0'37'16,"0"0"0"-16,11 5 0 15,3-21-9-15,17 12-21 16,2-11-2-16,15 2-1 16,6-3-1-16,7-2-1 15,4-3-1-15,3 1 0 16,-4 3-2-16,-5-1 0 0,-3 6 0 15,-12 1-1-15,-8 5-2 16,-12-1 0-16,-3 12-2 16,-21-5-9-16,12 1-22 15,-12-1 2-15,0 0-2 16,0 0 2-16</inkml:trace>
  <inkml:trace contextRef="#ctx0" brushRef="#br2" timeOffset="37253.1308">15774 5156 49 0,'24'-11'31'16,"-1"0"2"-16,-3-3 1 16,1 7-22-16,-18-10-4 15,-3 17 2-15,-10-14-4 16,-8 16 0-16,-15-2 0 15,-4 13 0-15,-14 1-2 16,-3 10 0-16,-9 6 1 16,-1 9-1-16,-3 3 0 0,9 7-1 15,1-3-1-15,14 2 0 16,13-7-1-16,17-6 1 15,19-11-2-15,15-10 1 16,20-15 0-16,15-12-1 16,10-14 1-16,10-6-1 15,3-12 1-15,-2-2-1 16,-6-4 1-16,-5 1-1 15,-14 5-1-15,-13 7 2 16,-10 6-2-16,-12 10 1 16,-16 10-1-16,-1 12 1 15,-25 8 0-15,3 15 0 16,-4 10 1-16,-1 11-1 15,4 7 0-15,3 2 0 0,14 0 0 16,8-7-2-16,17-5-2 16,14-15-1-16,16-8-2 15,5-22-2-15,20 2-10 16,-12-28-11-16,10 9-8 15,-14-21 3-15,4 9 0 16,-21-16 17-16,-2 10 14 16,-15 4 4-16,-16-7 13 15,4 21 10-15,-15-7 13 16,2 16-2-16,-13-2 2 15,14 14-16-15,-25 12-12 16,14 11-1-16,-6 5-2 16,3 11 0-16,-1 4-2 15,0 4 0-15,2-1-1 16,4-1 0-16,2-7-1 0,5-6 0 15,3-12 0-15,-1-20 0 16,19 7-1-16,-3-19 1 16,3-14 0-16,4-8-1 15,1-8 1-15,0-5-1 16,3-2 1-16,-4 2-1 15,-2 8 1-15,-4 5-1 16,0 11 0-16,-3 13 0 16,-14 10 0-16,16 15 0 15,-11 9-1-15,0 9 0 16,3 6-1-16,1-1-1 15,11 4-1-15,1-7-3 16,17 3-4-16,-7-24-12 16,22 8-14-16,-5-22 0 0,11 1 0 15,-7-19 1-15</inkml:trace>
  <inkml:trace contextRef="#ctx0" brushRef="#br2" timeOffset="37629.1523">17094 5136 99 0,'-16'-7'36'0,"-18"-1"3"16,8 20-2-16,-18 3-31 15,10 13-1-15,2 7-1 16,6 7-1-16,4 3-1 16,12 1 0-16,6-6-1 15,10-3 0-15,13-13 0 16,10-13 0-16,8-17-1 15,7-15 1-15,8-14-1 0,2-11 1 16,2-14-2-16,1-8 2 16,-5-11-2-16,-4-2 2 15,-4-3-2-15,-6 7 2 16,-14 12-2-16,-8 13 2 15,-12 20-1-15,-13 21 1 16,-9 25-1-16,-11 22 1 16,-3 24 0-16,-3 13-1 15,1 7 1-15,8 3-4 16,12 4-3-16,9-24-11 15,31 11-5-15,0-32-8 16,33 3-10-16,7-27 0 16,26-5-1-16,7-16 1 0</inkml:trace>
  <inkml:trace contextRef="#ctx0" brushRef="#br2" timeOffset="38085.1784">18584 4796 88 0,'-5'-10'36'0,"1"21"1"16,-16 6-2-16,-1 23-31 15,-3 9 0-15,-2 12-2 16,-1 8 2-16,-1 8-3 16,3 0 2-16,3 0-2 15,6-1 0-15,0-11-2 16,9-1-5-16,-1-22-11 0,15 2-20 15,-6-20-1-15,9-7 0 16,-10-17 0-16</inkml:trace>
  <inkml:trace contextRef="#ctx0" brushRef="#br2" timeOffset="38288.19">18203 5255 102 0,'0'0'38'0,"-1"11"2"16,18-1-3-16,13-16-35 15,17-6-1-15,13-10-1 16,9-9-1-16,15-4-5 16,4-13 0-16,10 2-4 0,-9-18-7 15,8 11-22-15,-19-11 2 16,-4 6-2-16,-17-5 3 15</inkml:trace>
  <inkml:trace contextRef="#ctx0" brushRef="#br2" timeOffset="38958.2283">19184 4553 82 0,'-36'-4'38'0,"14"35"0"16,-15 7 1-16,10 23-30 15,-12 8-3-15,2 11 0 16,-2 6-1-16,3 5-2 16,2-1 1-16,6-6-3 15,6-9 2-15,10-8-2 16,5-12 1-16,9-12-2 0,8-13 0 15,8-14 0-15,6-15-1 16,7-13 1-16,4-8 0 16,1-10 0-16,0-7 0 15,0-5 0-15,-1-2 0 16,-5 4 0-16,-6 5 1 15,-4 8-2-15,-6 8 1 16,-14 19 0-16,12 1 0 16,-13 19 0-16,-2 10-1 15,-2 4-1-15,6 6-1 16,3-2-1-16,12 3-1 15,4-12-1-15,13-2-2 16,5-21-3-16,25 3-9 16,-11-29-6-16,19 6-9 0,-10-19 0 15,2 5 17-15,-15-17 9 16,-2 1 7-16,-12 3 8 15,-23-9 8-15,4 20 11 16,-27-7 8-16,1 18 3 16,-18-7-14-16,4 28-9 15,-13 0-3-15,1 16-4 16,-1 8 1-16,4 13-3 15,5 6 1-15,5 3-3 16,7 1 1-16,12 2-1 16,10-9-1-16,12-4-1 15,10-12 0-15,11-13 1 16,6-13-1-16,6-8 0 15,-1-15 0-15,0-5 0 16,-6-11 0-16,-7-4-1 0,-11-5-1 16,-11-4 0-16,-8 6-2 15,-11 1 0-15,-2 8-2 16,-9 3-2-16,8 18-5 15,-10-8-5-15,18 24-5 16,0 0-7-16,0 0-6 16,18 13 0-16,13-1 2 15</inkml:trace>
  <inkml:trace contextRef="#ctx0" brushRef="#br2" timeOffset="39303.248">20247 4986 101 0,'-12'0'37'0,"-18"-10"2"0,4 14-2 15,-5-1-33-15,-2 5 0 16,0 3-2-16,4 8 0 16,5 2 1-16,10 3-2 15,9 1 1-15,10 1-1 16,10-2 0-16,8-4-1 15,6 1 2-15,6-5-2 16,-2-2 0-16,-3 0 0 16,-4-1 0-16,-7 1 0 15,-9 2 0-15,-11 3 0 16,-12 4-1-16,-8 3 1 15,-7 3-1-15,-4-1 0 16,0 2-2-16,0-8-1 16,12 4-4-16,-3-21-11 0,29 14-7 15,-6-19-13-15,28-15 0 16,3-6-1-16,18-3 2 15</inkml:trace>
  <inkml:trace contextRef="#ctx0" brushRef="#br2" timeOffset="39688.2701">20510 5143 103 0,'-16'21'39'0,"-6"-10"2"16,15 10-2-16,-4-9-34 15,19 0-2-15,11-5-1 16,12-2 0-16,7-7-1 15,9-4 0-15,3-6 0 16,1-3 0-16,-5-3 0 0,-4-3 0 16,-7-2-2-16,-11 0 3 15,-9 0-2-15,-15 2 0 16,-7 5-1-16,-15 8 2 15,-9 6-1-15,-4 8 0 16,-8 9 2-16,-3 13-2 16,-1 9 2-16,4 5-1 15,4 3 1-15,14 0-1 16,9-2-2-16,12-6 0 15,15-4-3-15,10-18-5 16,25 6-10-16,-1-28-4 16,33 10-6-16,-6-23-11 15,23 2-2-15,4-13 1 16,15 2 2-16</inkml:trace>
  <inkml:trace contextRef="#ctx0" brushRef="#br2" timeOffset="40308.3055">22027 5145 87 0,'-7'-12'36'16,"-6"-2"1"-16,13 14 1 15,-29-20-32-15,13 11 0 16,-11-1-3-16,-1 8 3 15,-10 4-2-15,-3 9 1 16,-5 8-2-16,1 9 0 16,1 7 1-16,1 4-2 15,9 2 1-15,8 0-2 16,11-6 0-16,13-4-1 0,13-12 1 15,16-9-1-15,16-11 1 16,11-12-1-16,10-7 1 16,5-7-1-16,0-6 1 15,-2-1-1-15,-9 1 1 16,-11 1 0-16,-11 8 0 15,-13 4-1-15,-10 8 0 16,-13 12 0-16,0 0 0 16,0 0-1-16,-21 23 1 15,9 1 0-15,0 4-1 16,3 0 0-16,6 3-1 15,6-2-1-15,12-4-2 16,7-17-4-16,23 2-9 16,-3-32-3-16,28 5-4 0,-12-30-4 15,22 4-9-15,-8-21 0 16,7-1 2-16</inkml:trace>
  <inkml:trace contextRef="#ctx0" brushRef="#br2" timeOffset="40520.3176">22805 4482 107 0,'-32'35'41'15,"-18"11"0"-15,2 27-2 16,-8-1-33-16,4 15-3 16,3 7 0-16,7-1-1 15,12-2-1-15,8-8-2 16,12-7 0-16,5-13-4 15,14-6-1-15,-4-24-12 0,20 5-9 16,-14-27-12-16,12-4 0 16,-11-20 1-16,4-3 0 15</inkml:trace>
  <inkml:trace contextRef="#ctx0" brushRef="#br2" timeOffset="41024.3465">22401 5035 113 0,'0'0'39'0,"-15"-14"0"16,25 20 0-16,-10-6-35 15,41 3-3-15,3-2 1 16,11 3-2-16,7-2 1 16,9 3 0-16,0-2 2 15,0 0-2-15,-7 3 1 0,-9 0-1 16,-11-1 1-16,-9-1 0 15,-9-1 0-15,-13-2-1 16,-13-1 1-16,0 0-2 16,-19 8 0-16,-4-1 0 15,-6 5 0-15,-4 6 0 16,-4 7 0-16,2 6 0 15,4 5 0-15,6 2 0 16,10-1 0-16,10 0 0 16,11-6 0-16,10-6 0 15,9-7 0-15,9-14 0 16,9-7 0-16,8-12 0 15,1-8 0-15,1-11 0 16,-2-4 0-16,-7-6 0 0,-7-3 0 16,-8 3 0-16,-15 3 0 15,-13 3 0-15,-10 10-3 16,-13 10 2-16,-2 7-2 15,-4 8 0-15,4 11 0 16,2 0-4-16,16 15-4 16,6-23-7-16,13 30-2 15,4-30-6-15,30 10-5 16,-1-19-6-16,15 2-2 15,0-10 5-15</inkml:trace>
  <inkml:trace contextRef="#ctx0" brushRef="#br2" timeOffset="41556.3769">23722 4930 114 0,'-13'4'38'15,"-12"2"2"-15,9 16 0 16,-15-7-33-16,3 14-4 16,-1 5 1-16,1 7-2 15,2-1 2-15,4 3-3 16,3-4 1-16,8-2-2 15,4-9 0-15,7-4 0 16,9-14 0-16,5-11 0 16,4-9 0-16,4-11 0 15,4-7 0-15,-2-6 0 16,1-4 0-16,0-7 0 15,-5 4 0-15,-4 2 0 16,-3 8 0-16,-4 6 0 16,-3 7-2-16,-6 18 2 0,3-11 0 15,-3 11-1-15,-3 18 1 16,2-4 0-16,4 2 1 15,3-2-1-15,9-3 0 16,3-4 0-16,11-4 0 16,5-8 2-16,8-3-2 15,1-6 0-15,1-2 0 16,0 0 0-16,-7 0 0 15,-4 3 0-15,-7 3 0 16,-10 6 0-16,-16 4 0 16,6 19 0-16,-14 4 0 15,-5 6 0-15,2 11 0 16,0 3 0-16,5 5 0 15,10-4-6-15,19 1-5 16,0-23-6-16,30 9-4 0,-6-33-3 16,24 7-3-16,-10-32-5 15,16 1-8-15,-10-16 3 16,-1-8 7-16</inkml:trace>
  <inkml:trace contextRef="#ctx0" brushRef="#br2" timeOffset="41850.3937">24684 4775 117 0,'-55'11'40'0,"2"21"2"15,-10-7-2-15,8 10-36 16,12-2-1-16,16 0-1 16,15-8 0-16,20-3-2 0,19-8 1 15,17-5 0 1,10-3-1-16,6-2 0 0,-4 1 1 15,-1 1-1-15,-13 2 2 16,-14 8-2-16,-19 7 0 16,-17 3 0-16,-16 7 0 15,-11 2 0-15,-5 4 0 16,-4-7 0-16,7 5-11 15,-10-19-6-15,26 11-4 16,-14-30-5-16,29 11-5 16,-13-24-9-16,15-1-3 15,-8-10 3-15</inkml:trace>
  <inkml:trace contextRef="#ctx0" brushRef="#br2" timeOffset="43345.4792">1261 7087 71 0,'12'-23'36'16,"2"2"-1"-16,-10-6 2 16,4 9-23-16,-13-12-5 15,5 9-2-15,-14-4-2 16,-3 10-2-16,-13 3 1 15,-6 12-1-15,-10 4-1 16,-5 12 1-16,-6 10-1 16,-2 12 0-16,-1 7 0 15,7 8 0-15,6 0-1 0,14 1-1 16,10-1 1-16,13-7-1 15,16-9 1-15,13-7-1 16,14-11 0-16,17-14 0 16,10-14 1-16,5-8 1 15,2-12-1-15,2-7 0 16,-5-5 0-16,-10-3 0 15,-8-1 0-15,-11 3 1 16,-15 8-2-16,-5 5 1 16,-9 7 0-16,-4 7-1 15,-2 15 0-15,-12-3 0 16,5 20 0-16,-3 9 0 15,0 14 0-15,-3 12-1 16,4 6 0-16,2 4 0 0,7-1 0 16,8-5-2-16,11-12-1 15,11-15-2-15,17-13-3 16,8-31-9-16,27 0-4 15,-13-30-6-15,16 3-8 16,-11-15 0-16,-1 4 2 16,-14-8 2-16,-8 9 30 15,-15 9 11-15,-25-1 7 16,2 21 6-16,-21 1 11 15,8 22 0-15,-31-8 1 16,14 27 2-16,-15 3-29 16,12 13 0-16,-3 7-2 15,7 7-1-15,-2 3-1 16,8 3 0-16,2-5-1 0,3-4 1 15,5-8-1-15,5-8-1 16,4-13 1-16,0-15 0 16,5-15-1-16,5-14 0 15,1-16 0-15,2-7 0 16,-2-10 0-16,0-5 0 15,-2-3 0-15,-3 3 0 16,-6 4-1-16,-4 14 1 16,-2 6-1-16,-3 11 0 15,2 11-1-15,2 6 0 16,9 8-2-16,6 2-1 15,17 5-2-15,4-9-3 16,22 12-8-16,-2-21-5 16,29 16-6-16,-14-15-9 15,9 8 1-15,-13-5 0 0,-4 10 2 16</inkml:trace>
  <inkml:trace contextRef="#ctx0" brushRef="#br2" timeOffset="43729.5012">2599 7087 102 0,'-2'33'37'0,"2"-16"1"16,18 2 0-16,4-9-30 16,15-7-3-16,9-9-1 15,7-4-1-15,2-7 0 16,3-4-1-16,-5-4-1 0,-8-2 0 15,-8-4 1-15,-9 0-1 16,-17-2 0-16,-10 3-1 16,-17 4 1-16,-11 8 0 15,-8 6 0-15,-8 11 0 16,-8 11 0-16,2 14 0 15,-5 17 2-15,8 8-3 16,5 11 0-16,11 3 0 16,12-1 0-16,14-3 0 15,14-6 0-15,16-14 0 16,19-9-6-16,15-22-6 15,34-6-8-15,1-28-4 16,35 3-7-16,-3-21-9 16,22-3-1-16,5-12 1 15,13 2 2-15</inkml:trace>
  <inkml:trace contextRef="#ctx0" brushRef="#br2" timeOffset="44180.527">4360 6900 97 0,'15'-13'37'0,"-3"15"1"16,-12-2-1-16,20 3-32 16,-9 8-1-16,5 12 1 15,-2 2-2-15,4 12 1 16,-4 5-2-16,-1 9 1 15,-5 5-2-15,-4 6 1 16,-9 4 0-16,-7 0-1 16,-10-1 0-16,-3-1-1 15,-7-7-1-15,-3-14-2 16,-1-7-5-16,-5-30-12 0,19-3-9 15,-3-27-9-15,13-11 0 16,-2-26-3-16,11-10 3 16</inkml:trace>
  <inkml:trace contextRef="#ctx0" brushRef="#br2" timeOffset="44313.5346">4090 6513 111 0,'-15'-6'37'15,"15"6"-1"-15,0 16-7 16,17-17-59-16,16 6-7 15,3-7-1-15,19 6-1 16</inkml:trace>
  <inkml:trace contextRef="#ctx0" brushRef="#br2" timeOffset="44718.5578">5045 6862 109 0,'-22'15'39'0,"4"7"1"15,-11-6-1-15,3 12-34 16,-10 0 0-16,2 8-1 16,0 2-2-16,5 7 1 15,3-3-2-15,12 3 1 16,10-3-2-16,15-7 1 0,14-11-1 15,15-11 0-15,15-13 0 16,4-12 1-16,5-11-2 16,0-12 1-16,-5-8 0 15,-8-6 1-15,-13-1-1 16,-11-3-1-16,-18 5 0 15,-11 3-1-15,-13 7 1 16,-13 5-1-16,-5 13 0 16,-5 6-1-16,3 10 0 15,3 5 0-15,11 14-3 16,4-6-6-16,24 11-7 15,-7-20-5-15,44 13-14 16,-7-16 1-16,20 0-2 16,5-14 3-16</inkml:trace>
  <inkml:trace contextRef="#ctx0" brushRef="#br2" timeOffset="44921.5694">5740 6744 114 0,'-14'15'40'0,"0"18"1"15,-16-3-2-15,8 14-29 16,-7 3-7-16,8 8-1 15,2 2-1-15,8 1-1 16,6-5-2-16,11-5-1 16,12-8-5-16,0-25-13 15,22 5-6-15,-12-26-14 16,13-6 2-16,-10-21-2 15,6-4 2-15</inkml:trace>
  <inkml:trace contextRef="#ctx0" brushRef="#br2" timeOffset="45387.596">5813 6552 102 0,'-5'15'39'0,"-3"-1"1"16,15 11 1-16,0-4-35 15,14 0 1-15,2-5-2 16,6 6-1-16,-2-1-1 15,4 4-1-15,-6 3 1 16,-2 5-2-16,-7 4 1 16,-11 8-2-16,-1 2 0 15,-8 5 0-15,-3-1 0 16,-2-3 0-16,0-4 0 0,1-6 0 15,3-10 0-15,5-12 0 16,0-16 0-16,28-10 0 16,-3-16 0-16,5-12 0 15,2-7 0-15,3-5 0 16,0-8 0-16,2 4 0 15,-8 5 0-15,-4 9 0 16,-9 13 0-16,-2 14 0 16,-14 13 0-16,7 15 0 15,-11 11 0-15,-3 13 0 16,3 6 0-16,0 5 0 15,9 2-3-15,5-6-3 16,16-2-4-16,-2-18-6 0,26 4-5 16,-11-27-3-1,26 2-4-15,-17-22-6 0,9-1-5 16,-8-17 3-16,-1-1 5 15</inkml:trace>
  <inkml:trace contextRef="#ctx0" brushRef="#br2" timeOffset="45733.6158">6761 6929 100 0,'-17'12'39'15,"12"11"1"-15,-1-10-1 16,17 3-23-16,6-9-12 16,15-4-1-16,9-9-1 15,11-6-1-15,4-6 1 16,1-6-1-16,-3-4 0 15,-3-3 0-15,-11-1 0 16,-10 0-1-16,-16 5 1 0,-14 2 0 16,-15 4-1-16,-12 7 1 15,-9 12-1-15,-10 10 2 16,-6 13-2-16,-2 11 0 15,2 7 0-15,5 10 0 16,7 4 0-16,14-4 0 16,12 0 0-16,14-11-3 15,21-5-5-15,10-18-5 16,30 4-8-16,-3-27-3 15,32 8-5-15,-6-19-10 16,14 1-1-16,-4-9 1 16,6 2 5-16</inkml:trace>
  <inkml:trace contextRef="#ctx0" brushRef="#br2" timeOffset="46317.6492">8134 6920 90 0,'-23'-31'36'15,"-10"-4"0"-15,3 16 1 16,-13-1-30-16,1 19 1 15,-14 7-2-15,-1 20 0 16,-5 12-1-16,-1 16-1 16,1 6 0-16,7 4-1 15,10-3-1-15,11-2-1 16,24-13 0-16,18-15 0 15,23-22 0-15,23-21 0 16,17-23 0-16,15-16 0 16,7-14 0-16,1-16 2 15,-6-6-3-15,-7-3 0 16,-11-2 0-16,-16 0 0 0,-15 7 0 15,-13 8 0-15,-13 15 0 16,-8 14-3-16,-12 19 4 16,-7 21-2-16,-10 27 1 15,-2 25 3-15,-6 29-3 16,2 9 0-16,-3 13 0 15,10 5 0-15,8-1-6 16,4-17-6-16,23 2-8 16,0-30-3-16,33-1-4 15,-2-33-7-15,33-4-6 16,4-23-1-16,23-10 4 15</inkml:trace>
  <inkml:trace contextRef="#ctx0" brushRef="#br2" timeOffset="46754.6742">9836 6541 91 0,'17'-53'37'16,"2"12"-1"-16,-14 3 2 15,5 13-33-15,-15 13 1 16,5 12 0-16,-14 25-2 15,0 13-1-15,-4 10 0 16,-3 15 0-16,-2 10-2 16,1 9 2-16,-1 7-2 15,2-4 1-15,6-2-2 16,5-13 1-16,6-5-7 15,4-22-5-15,21-2-12 16,-11-27-15-16,15-8 0 16,-7-19-1-16,7-4 0 15</inkml:trace>
  <inkml:trace contextRef="#ctx0" brushRef="#br2" timeOffset="47280.7043">9598 6802 118 0,'-25'-7'39'0,"25"7"1"16,-13 10-1-16,30-8-35 15,5 0-2-15,17-1 1 16,8-1-2-16,11 2 1 16,7-5 0-16,3 3-1 15,3 0 0-15,2-1 0 16,-5 1 1-16,-3 0-2 15,-8-1 0-15,-12-1 0 16,-4-4 0-16,-12 0 0 0,-10 0 0 16,-5 0 0-16,-14 6 0 15,-1-11 0-15,-12 12 0 16,-6 6 0-16,-9 8 0 15,-6 11 0-15,-4 7 0 16,-1 9 0-16,0 4 0 16,7 4 0-16,6-3 0 15,12-5 0-15,13-7 0 16,15-8 0-16,13-15 0 15,16-13 0-15,7-13 0 16,4-10 0-16,3-11 0 16,-4-6 0-16,-8-5 0 15,-10-3 0-15,-11 2 0 16,-17 4 0-16,-13 9 0 15,-10 5 0-15,-9 8-2 0,-5 7-1 16,0 11-2-16,2 2-1 16,14 14-5-16,2-9-7 15,26 15-2-15,-1-14-5 16,30 15-4-16,1-17-7 15,19 6-1-15,0-10 4 16,8-2 4-16</inkml:trace>
  <inkml:trace contextRef="#ctx0" brushRef="#br2" timeOffset="47783.7331">11009 6737 120 0,'4'-13'38'16,"-17"-5"2"-16,-1 6-2 16,-16-1-35-16,3 3 1 15,-9 8-2-15,-2 11 1 0,-4 8-1 16,-2 12 0-16,2 9 1 15,1 9-3-15,6 6 0 16,7 3 0-16,15-4 0 16,11-6 0-16,12-8 0 15,12-13 0-15,11-13 0 16,7-16 0-16,6-13 0 15,1-10 0-15,1-11 0 16,-3-5 0-16,-7-5 0 16,-2-2 0-16,-9 3 0 15,-3 2 0-15,-6 11 0 16,-7 6 0-16,-3 14 0 15,-8 14 0-15,0 0 0 0,4 30 0 16,-9 14 0-16,-4 15 0 16,0 12 0-16,-4 14 0 15,0 8 0-15,-3 6 0 16,0 0 0-16,-4 2-2 15,-1-10 1-15,-2-9 0 16,-5-12 0-16,4-16 2 16,-5-16-1-16,1-16 0 15,5-18-2-15,6-21-2 16,8-11-2-16,1-25-6 15,22 1-5-15,-8-30-3 16,26 8-4-16,-7-24-2 16,21 15-8-16,-3-6-2 15,8 11 2-15,-2 7 7 0</inkml:trace>
  <inkml:trace contextRef="#ctx0" brushRef="#br2" timeOffset="48166.755">11292 6940 126 0,'8'20'39'0,"-8"-20"2"15,29 15-6-15,1-19-32 16,15-7 1-16,8-4-2 16,8-2-1-16,0-6 0 15,3-2 0-15,-6-1 1 16,-8 0-2-16,-12-1 0 15,-13 5 0-15,-12-2 0 16,-13 2 0-16,-10 5 0 0,-15 7 0 16,-7 6 0-16,-8 9 0 15,-7 10 0-15,-3 11 0 16,3 9 0-16,0 12 0 15,9 5 0-15,10 0 0 16,16-1 0-16,15-6 0 16,19-12 0-16,16-12 0 15,21-12 0-15,13-22 0 16,20-6-8-16,3-26-8 15,18 6-6-15,-17-28-2 16,18 11-5-16,-25-19-9 16,3 4-2-16,-25-9 1 15,-11 2 9-15</inkml:trace>
  <inkml:trace contextRef="#ctx0" brushRef="#br2" timeOffset="48527.7756">12477 6277 113 0,'-38'23'40'16,"5"27"1"-16,-11 5 0 15,14 9-30-15,-6 9-8 16,6 5 3-16,5 1-6 15,6-3 0-15,5-2 0 16,8-11 0-16,5-4-6 16,0-20-6-16,15 4-9 15,-18-32-3-15,22 8-8 16,-18-19-7-16,0 0 1 15,-3-28 1-15,-1 8 7 16,-3-7 35-16,-13-16 10 16,17 12 5-16,-18-14 10 15,20 13 9-15,-7-6-1 0,13 14 3 16,-1-5-4-16,11 16-30 15,0 4-2-15,10 5-3 16,1 4-2-16,3 0 0 16,3 1 0-16,2-4-6 15,13 11-8-15,-13-20-8 16,26 17-4-16,-12-20-11 15,26 6-5-15,4-10 1 16,17 2 3-16</inkml:trace>
  <inkml:trace contextRef="#ctx0" brushRef="#br2" timeOffset="49128.81">13009 6350 107 0,'-6'-11'39'0,"-8"-5"1"15,14 16-1-15,-12-11-35 16,12 11 1-16,-17 12-2 15,3 7-1-15,-1 10 0 0,-5 15 0 16,-6 11 0-16,-4 13 1 16,-5 6-1-16,-2 12 1 15,0-3-1-15,3-1-2 16,6-9 0-16,9-10 0 15,10-13 0-15,14-16 0 16,12-18 0-16,16-20 0 16,11-14 0-16,8-12 0 15,5-9 0-15,1-4 0 16,-4-4 0-16,-4 2 0 15,-8 6 0-15,-10 5 0 16,-10 16 0-16,-9 10 0 0,-13 8 0 16,4 20 0-1,-9 9 0-15,-3 6 0 0,-2 8 0 16,3 2 0-16,5 2 0 15,6-4-3-15,11-2-10 16,-3-17-3-16,27 3-5 16,-14-28-2-16,26 6-4 15,-21-28-2-15,18 3-8 16,-16-14 1-16,-2-3 7 15</inkml:trace>
  <inkml:trace contextRef="#ctx0" brushRef="#br2" timeOffset="49947.8569">13376 6847 118 0,'-18'7'39'15,"13"15"1"-15,-5-7 0 0,20-3-35 16,0 3-1-16,14-5-1 16,9-4-1-16,12-7-1 15,9-10 0-15,6-7 1 16,1-6-2-16,-4-9 0 15,-5 0 0-15,-13-3 0 16,-11-2 0-16,-14 5 0 16,-15-1 0-16,-15 5 0 15,-9 9 0-15,-7 5 0 16,-9 10 0-16,-3 14 0 15,0 12 0-15,1 14 0 16,9 12 0-16,5 9 0 16,11 4 0-16,11 0 0 15,17-7 0-15,12-8 0 0,17-10 0 16,11-17 0-16,10-13 0 15,7-14 0-15,4-14 0 16,-5-4 0-16,-4-6 0 16,-11-3 0-16,-9 1 0 15,-13 3 0-15,-10 8 0 16,-15 9 0-16,-4 15 0 15,-18 0 0-15,-5 17 0 16,-2 9 0-16,-3 8 0 16,4 4 0-16,-1 3 0 15,6-6 0-15,7-2 0 16,10-11 0-16,2-22 0 15,20 5 0-15,2-21 0 16,3-13 0-16,4-9 0 0,0-8 0 16,4-5 0-16,-7 0 0 15,2-1 0-15,-5 4 0 16,0 9 0-16,1 6 0 15,2 11 0-15,8 8 0 16,9 9 0-16,4 7 0 16,13 7 0-16,2 1-5 15,18 14-8-15,-13-9-3 16,16 12-3-16,-20-16-3 15,17 19-1-15,-28-22-1 16,7 17-1-16,-23-13-2 16,-15 0 38-16,0 11 4 15,-21-23 3-15,-3 33 4 16,-22-29 4-16,17 19 1 0,-22-27 3 15,17 14-5-15,-2-13-25 16,3-2 0-16,12 5-3 16,-9-19-13-16,19 20-7 15,-13-17-2-15,21 27-7 16,-18-11-9-16</inkml:trace>
  <inkml:trace contextRef="#ctx0" brushRef="#br3" timeOffset="58524.3474">3898 8152 68 0,'1'-11'35'0,"-1"11"-1"15,3-12 2-15,-3 12-29 16,0 0-1-16,5 13-1 16,-9 7-2-16,7 12 0 15,-9 11 0-15,3 10-1 16,-4 8-2-16,1 7 1 0,1 2-2 15,-1-3-1 1,4-1-2-16,-3-13-3 0,15 5-8 16,-11-21-20-16,12-8 1 15,-4-17-2-15,12-5 3 16</inkml:trace>
  <inkml:trace contextRef="#ctx0" brushRef="#br3" timeOffset="58709.358">3964 8646 75 0,'-7'-23'36'0,"-7"-4"-2"16,5 10 1-16,-8-2-27 15,13 6-3-15,0-1-1 16,4 14-2-16,17-20 0 16,3 9-2-16,13-2 0 15,6-6-3-15,12-1-4 0,-2-14-13 16,16 4-16-16,-5-8 1 15,4 3-1-15,-13-4 1 16</inkml:trace>
  <inkml:trace contextRef="#ctx0" brushRef="#br3" timeOffset="58925.3704">4460 8024 78 0,'-21'9'36'16,"-7"5"-1"-16,5 17 2 16,-6 3-29-16,9 18-2 15,-4 5-1-15,9 14-2 16,0 3-1-16,8 1 0 15,4-1-3-15,9-7 0 16,7-5-2-16,4-11-1 0,13-7-2 16,-3-24-13-16,14 0-17 15,-6-19-1-15,9-3 1 16,-5-14 1-16</inkml:trace>
  <inkml:trace contextRef="#ctx0" brushRef="#br3" timeOffset="59392.3971">4639 8442 86 0,'-14'-14'35'15,"3"13"1"-15,-7 2 1 16,8 17-30-16,-4 0-2 16,8 11 0-16,0 2-2 15,6 4 0-15,3-2-1 16,8-1 0-16,4-6 0 0,6-10-1 15,5-10 0-15,7-10 0 16,4-12 0-16,4-7-1 16,1-10 0-16,-3-4 0 15,-2-5-1-15,-6 1 0 16,-3 5 1-16,-6 2-1 15,-7 10 0-15,-4 8 0 16,-11 16 0-16,0 0 0 16,0 34 1-16,-6 4 0 15,-4 13 0-15,5 13 2 16,-3 11 0-16,1 6-1 15,-1 3 2-15,2 2-2 16,-2-6 1-16,-2-3-1 16,-1-8 1-16,-3-4-2 15,-8-14 1-15,-2-6-1 0,-4-12 0 16,-6-12-1-16,1-11 0 15,-5-18-2-15,6-10 0 16,-2-18-2-16,11-8-2 16,-3-25-10-16,26 3-11 15,-6-16-9-15,20 5-1 16,2-4 0-16,15 5 2 15</inkml:trace>
  <inkml:trace contextRef="#ctx0" brushRef="#br3" timeOffset="59960.4296">5503 8432 85 0,'-15'-6'37'15,"-13"-1"-1"-15,1 12 2 16,-10-1-32-16,-1 15 0 16,-3 4-1-16,1 9 0 15,0 3-1-15,7 2-1 0,7 0 0 16,11-3-1-16,7-5 0 15,15-8-1-15,9-12 0 16,15-11-1-16,12-17 1 16,8-7-1-16,6-16 0 15,4-7 0-15,-1-10 1 16,-4-6-1-16,-4-2 0 15,-9-1 0-15,-8 3 0 16,-11 5 1-16,-10 7 0 16,-7 10 0-16,-7 11-1 15,-5 12 1-15,-5 17-1 16,-4 13 0-16,-4 19 0 15,-1 13-1-15,0 13 1 16,2 7-2-16,5 7 1 0,6-2-2 16,10-5-2-16,6-12-2 15,19-3-10-15,-6-30-6 16,26 2-9-16,-9-30-6 15,9-2-1-15,-6-17 2 16</inkml:trace>
  <inkml:trace contextRef="#ctx0" brushRef="#br3" timeOffset="60558.4638">6000 8349 77 0,'-9'33'38'16,"-11"4"-1"-16,6 10 2 16,-5 1-26-16,5 2-7 15,0-7-1-15,8-3-1 16,-1-11-1-16,8-7 0 0,-1-22-2 15,14 1 0-15,-2-20 0 16,3-11 0-16,1-9-1 16,0-8 0-16,-2-4 0 15,1-3 0-15,-6 7 0 16,0 2-1-16,-4 11 1 15,-1 6 0-15,-2 10 0 16,2 7 0-16,-4 11 0 16,22-7 0-16,-3 10 0 15,10 0 0-15,6-1 0 16,9 1 0-16,5-5 0 15,3 1 0-15,1-1 0 16,-5-1 0-16,-7-1 0 16,-7 2 0-16,-12 1 0 15,-10 2 0-15,-12-1 0 0,-10 11 1 16,-11 2-1-16,-5 9 1 15,-8 3 0-15,-2 11 0 16,-3 8 1-16,6 3-1 16,7 3 1-16,8 3 0 15,14-6-1-15,12-5 1 16,13-11-1-16,11-14-1 15,15-16 1-15,5-14-1 16,3-19 1-16,-1-9-1 16,-5-12-1-16,-6-7 0 15,-8-2 0-15,-12 3-1 16,-10 5-1-16,-15 7-1 15,-7 15-1-15,-9 8-1 0,1 18-2 16,-8 0-7-16,18 26-6 16,-10-9-2-16,22 22-2 15,-5-13-5-15,23 13-4 16,3-7-1-16</inkml:trace>
  <inkml:trace contextRef="#ctx0" brushRef="#br3" timeOffset="61076.4934">7199 8302 98 0,'-9'-11'38'0,"-17"0"2"16,0 11-2-16,-12 0-33 15,3 10 1-15,-5 3-3 0,6 6 1 16,-1 7-1-16,8 5-1 15,4 1 0-15,12 5-1 16,8-5 1-16,10-1-1 16,8-3-1-16,6-7 1 15,8-10-1-15,3-8 0 16,6-13 0-16,0-8-1 15,-2-9 1-15,-4-6-1 16,-1-5 0-16,-6-4-1 16,-3 6 1-16,-4 0 0 15,-6 10 0-15,-4 8 0 16,-8 18 0-16,0 0 0 15,3 21 1-15,-11 17 0 16,1 13 0-16,-4 12 1 0,-3 10 1 16,-1 7 0-16,0 0 0 15,1-2-1-15,-1-4 1 16,1-10-2-16,1-14 2 15,0-7-2-15,-1-14 1 16,-2-11-2-16,-2-10 2 16,-7-8-2-16,2-7 1 15,-3-10-3-15,5-4-2 16,-2-20-8-16,18 7-6 15,-10-22-3-15,32 14-5 16,-11-20 0-16,26 17-6 16,-7-11-3-16,13 8-2 15</inkml:trace>
  <inkml:trace contextRef="#ctx0" brushRef="#br3" timeOffset="61633.5252">7605 8465 83 0,'-2'20'39'16,"19"1"-1"-16,5-13 1 16,12-4-29-16,8-8-7 15,6-4 0-15,4-10-1 16,0-2 0-16,-3-9 0 15,-7 0-1-15,-8-5 0 16,-13-1 0-16,-13 4 0 16,-14-1 0-16,-15 7 0 15,-8 4-1-15,-12 10 1 16,-8 6-1-16,-5 10 1 15,-1 12 0-15,1 11 1 16,4 10-1-16,7 6 1 0,12 6-1 16,12 2 0-16,15-2 0 15,15-2 0-15,19-10-2 16,19-10-2-16,13-15-2 15,20-4-9-15,-6-29-6 16,25 10-6-16,-20-28-8 16,12 6-6-16,-20-15 0 15,-7 9 2-15</inkml:trace>
  <inkml:trace contextRef="#ctx0" brushRef="#br3" timeOffset="61962.5441">8318 8351 74 0,'-24'32'39'15,"-6"0"0"-15,8 9 0 16,-5-9-14-16,12 11-20 0,5-8-1 15,6-3 0-15,5-8-2 16,9-10 1-16,3-13-2 16,7-10 0-16,2-11 0 15,5-9 0-15,-3-5 0 16,3-7 0-16,-4-4 0 15,-1 3 0-15,-2 1 0 16,0 7 0-16,-2 7-1 16,-3 7 1-16,-2 12 0 15,-1 8-1-15,3 11 0 16,-5 9 0-16,0 10-1 15,1 4 0-15,0 8-3 16,-4-3-3-16,13 9-10 0,-14-18-4 16,17 13-4-1,-19-25-4-15,22 10-7 0,-4-17-5 16,15-3 3-16</inkml:trace>
  <inkml:trace contextRef="#ctx0" brushRef="#br3" timeOffset="62817.593">9731 8248 71 0,'9'-17'35'0,"-9"17"0"15,-14-17 0-15,14 17-28 16,-30-15-1-16,8 10-1 15,-9 1-1-15,-1 6 1 16,-5 1-1-16,0 9 0 0,-5 4 1 16,2 12-1-16,-4 4-1 15,5 13 0-15,3 6-1 16,5 6 1-16,11 2-2 15,12 1 1-15,13-4-1 16,17-6 0-16,16-12 0 16,19-12 0-16,15-17 0 15,17-14-1-15,12-17 1 16,1-12 0-16,-1-12-1 15,-7-10 0-15,-14-5 1 16,-17-3-2-16,-21 4 0 16,-25 1 0-16,-27 10 0 15,-23 6-1-15,-14 9 0 16,-15 9-1-16,-4 12 1 0,0 9-1 15,4 12 0-15,1 3-4 16,24 19-10-16,4-10-3 16,33 17-5-16,-1-15-4 15,34 9-7-15,8-12-3 16,21 0 1-16</inkml:trace>
  <inkml:trace contextRef="#ctx0" brushRef="#br3" timeOffset="63500.632">10513 8380 30 0,'12'-19'33'0,"-7"6"1"15,-5 13 0-15,3-28-11 0,-3 28-10 16,-12-21-1-16,12 21-5 16,-28-17-1-16,8 13 0 15,-10-2-1-15,-2 9 0 16,-2-1-1-16,-2 10 0 15,-4 4 0-15,7 8 0 16,2 6-1-16,5 7-1 16,7 5 0-16,8 6-1 15,6 2 0-15,10-1 0 16,6 1 0-16,9-5 0 15,8-5-1-15,7-9 1 16,10-11-1-16,7-11 0 16,11-17 0-16,7-12 0 15,7-17-1-15,-1-9 1 0,1-10 0 16,-13-6-1-16,-9-1 1 15,-20-1-2-15,-18 7 2 16,-24 7-2-16,-24 14 1 16,-17 13 0-16,-18 13 0 15,-8 12 1-15,-5 10-1 16,3 9 1-16,8 8-4 15,10-10-8-15,31 14-6 16,7-27-5-16,40 10-7 16,4-27-5-16,37 1-7 15,10-14 1-15</inkml:trace>
  <inkml:trace contextRef="#ctx0" brushRef="#br1" timeOffset="68179.8997">11327 8773 52 0,'0'0'37'0,"0"0"-2"16,15-6 1-16,-15 6-18 16,0 0-7-16,0 0-2 15,14 29-3-15,-14-8-1 16,-6 12-3-16,-8 4 1 15,-7 11-3-15,-7 2-1 0,-7-5-4 16,6 1-31-16,-9-13-1 16,13-9-1-16,4-22-1 15</inkml:trace>
  <inkml:trace contextRef="#ctx0" brushRef="#br1" timeOffset="69493.9748">12238 8018 29 0,'0'-17'31'0,"-1"-2"3"16,0 4 0-16,-10-5-15 16,11 20-6-16,-25-17-1 15,9 21-4-15,-15-1-2 16,0 14-1-16,-8 9-1 15,-2 11-1-15,-3 4 0 16,5 11-1-16,0 6 1 16,9 6-2-16,9 2 1 15,11 1 0-15,13-9-1 16,16-8 0-16,15-9 0 15,17-12 1-15,14-23-1 16,10-12 0-16,6-21 0 16,6-16-1-16,-1-11 2 15,-5-15-2-15,-8-8 1 0,-15-4 0 16,-18 3 0-16,-15 3 0 15,-22 2-1-15,-18 7 1 16,-14 11-1-16,-14 16 1 16,-9 13-1-16,-8 12-1 15,-1 18 0-15,4 6-1 16,14 17-2-16,11-3-2 15,29 16-19-15,9-11-13 16,30 4 1-16,10-14-3 16,27 3 3-16</inkml:trace>
  <inkml:trace contextRef="#ctx0" brushRef="#br1" timeOffset="69717.9877">13336 8042 89 0,'0'0'36'16,"-19"12"1"-16,-7-2-1 15,1 0-34-15,-9 12-1 16,-4 7 0-16,-5 9 0 16,-6 7-2-16,1 5 2 15,1 4-2-15,5-5-1 16,2-6-2-16,14 2-7 15,0-22-25-15,19-6 0 16,7-17-1-16,14-18 1 16</inkml:trace>
  <inkml:trace contextRef="#ctx0" brushRef="#br1" timeOffset="69899.9981">13078 8069 87 0,'0'0'38'16,"-13"-2"-1"-16,9 22 1 15,-2-2-32-15,6 8-3 16,9-1-1-16,10-1-3 15,11-3 0-15,10-8-4 16,17 0-3-16,-1-15-22 16,19 2-6-16,-2-8-1 15,10 0-1-15</inkml:trace>
  <inkml:trace contextRef="#ctx0" brushRef="#br1" timeOffset="70358.0243">13768 8001 94 0,'-25'-5'38'0,"-13"-1"0"16,5 20-7-16,-4-7-26 15,8 14 1-15,0 2-2 16,7 9-1-16,5 1 1 16,10 4-3-16,7-2 1 15,13-3-1-15,9-5 0 16,10-13-1-16,11-6 1 15,6-13-1-15,3-8 1 16,3-9-1-16,-1-11 0 16,-1-4 1-16,-7-4-1 15,-6-2 0-15,-10 1 0 16,-7 7 0-16,-4 4-1 15,-8 10 1-15,-11 21-1 16,0 0 0-16,-3 24 1 16,-9 19-1-16,-1 19 1 0,-4 20 0 15,0 15 0-15,-1 12 1 16,1 5 1-16,1 4-1 15,3-10 1-15,-1-6-1 16,-1-14 1-16,1-18-1 16,-5-19 1-16,0-18-1 15,-6-18-1-15,-2-17-2 16,-1-14 0-16,0-20-2 15,8-8-3-15,1-21-8 16,22 3-24-16,-6-20-1 16,22 5-1-16,1-6 1 15</inkml:trace>
  <inkml:trace contextRef="#ctx0" brushRef="#br1" timeOffset="70914.0561">14663 8134 81 0,'-13'-20'37'16,"3"5"1"-16,-18-7 0 15,3 8-27-15,-13 0-6 16,0 14 1-16,-12 7-2 15,5 11-1-15,-4 8 1 16,5 7-1-16,5 6 0 16,9 6-2-16,11-2 1 0,15-6-1 15,13-6-1-15,19-3 1 16,9-13-1-16,7-10 1 15,9-10-1-15,5-11 0 16,-2-9 0-16,-3-6 0 16,-6-8 0-16,-6-4 0 15,-7-2-1-15,-12 0 1 16,-5 5-2-16,-7 5 2 15,-5 8-2-15,-4 8 2 16,-1 19-2-16,-9 11 2 16,2 18 0-16,-7 20-1 15,0 17 2-15,-2 19-2 16,-3 15 2-16,-1 11-1 15,0 6 2-15,-3-5-3 0,1-1 3 16,-3-9-2-16,0-12 2 16,1-16-2-16,-3-21 2 15,4-18-2-15,1-17 0 16,0-17-2-16,7-16-1 15,2-17-2-15,11-8-6 16,-7-29-14-16,21 3-15 16,-4-19 0-16,17-1-2 15,-3-8 3-15</inkml:trace>
  <inkml:trace contextRef="#ctx0" brushRef="#br1" timeOffset="71597.0951">14965 8250 96 0,'9'11'39'16,"-9"-11"2"-16,29 2-2 15,-9-5-35-15,18-7 0 16,5-9-1-16,5-2-1 15,3-7-1-15,-3 0 1 16,-6-3-2-16,-6 1 1 16,-11-1-1-16,-12 4 1 15,-13 4-1-15,-11 5 1 16,-15 10-1-16,-5 6 0 15,-11 9 1-15,-3 14 0 16,-4 7 1-16,2 9-2 0,5 4 2 16,7 8-1-16,11-4 1 15,16 0-2-15,10-5 1 16,21-11-2-16,16-11 0 15,12-12-2-15,11-10-1 16,9-14-2-16,10-2-2 16,-12-18-6-16,14 8 0 15,-23-16 4-15,-3 11 3 16,-17-1 5-16,-12 7 1 15,-12 8 4-15,-16 4 3 16,0 17 8-16,-20 10-2 16,5 18-2-16,-11 0-2 15,6 12-4-15,-3-1 1 16,9 6-2-16,0-7 0 0,9-3-2 15,5-12 1-15,6-10-1 16,10-12 0-16,5-12 0 16,7-9 0-16,1-9 0 15,5-10 0-15,0-3 0 16,1-3-1-16,-1 4 1 15,-5 6 0-15,-1 7 1 16,-5 6-2-16,-6 11 0 16,-3 11 0-16,-5 13 0 15,-2 8 0-15,-7 6-2 16,5 10-5-16,-14-7-12 15,17 18-7-15,-14-13-17 16,20 5 3-16,-3-16-4 16,23-1 3-16</inkml:trace>
  <inkml:trace contextRef="#ctx0" brushRef="#br1" timeOffset="72377.1397">17506 7419 99 0,'-58'-17'37'15,"-3"10"0"-15,-12 5-1 16,-2 12-32-16,-6 10 0 16,1 14 0-16,-1 13-1 15,1 15 1-15,2 10-2 16,9 17 3-16,9 7-2 15,12 10 0-15,15 4-1 16,22 3 0-16,20-3 0 16,24-5-1-16,21-15 1 15,25-14-2-15,24-18 0 16,25-21 1-16,20-23-1 15,8-26 1-15,6-21-1 0,2-18 0 16,-9-15 0 0,-13-10 0-16,-20-13 0 0,-27-6 0 15,-29-10 0-15,-23-6-1 16,-28-7 0-16,-27-2-1 15,-23-1 0-15,-22 5 1 16,-20 12-1-16,-16 19 1 16,-20 26 0-16,-12 31-1 15,-6 28 2-15,-1 30 0 16,8 28-3-16,9 10-8 15,32 22-12-15,11-9-16 16,36-1 1-16,27-14-2 16,39-8-1-16</inkml:trace>
  <inkml:trace contextRef="#ctx0" brushRef="#br1" timeOffset="73136.1832">19132 7502 64 0,'-9'-17'36'15,"-12"-4"-1"-15,-5 6 1 16,-13-7-11-16,-3 13-19 16,-15-2 1-16,1 11-1 15,-15 4-1-15,-4 18 1 16,-11 10-2-16,-2 24 1 15,-6 13-1-15,3 19 0 0,5 10-1 16,8 15 0-16,10 7-2 16,16 4 0-16,14 1 0 15,18-7 0-15,23-8 1 16,21-10-2-16,18-11 0 15,23-13 0-15,21-17 0 16,21-21 0-16,29-23 0 16,16-20 0-16,18-20 0 15,10-22 0-15,5-21-3 16,-4-12 2-16,-10-12-1 15,-18-7 1-15,-29-4 0 16,-28-6 1-16,-26-3 0 16,-30-4 0-16,-29 0 0 15,-23 2 1-15,-25 0-1 16,-20 4 1-16,-17 14-2 0,-18 12 2 15,-17 24-2-15,-13 27 1 16,-11 32 0-16,-5 32 0 16,6 32-3-16,8 17-3 15,31 26-12-15,10-10-12 16,40 12-11-16,27-13 1 15,44-8-4-15,24-18 1 16</inkml:trace>
  <inkml:trace contextRef="#ctx0" brushRef="#br0" timeOffset="84671.843">3813 10096 63 0,'0'-19'34'15,"-4"3"0"-15,4 16-1 16,-14-12-19-16,14 12-7 15,-20 17-1-15,11 6-1 16,-2 0-1-16,3 12 0 16,0 5-2-16,2 8 1 15,2 3-1-15,4 7 1 0,3-2-2 16,3 3 1-16,5-8-2 15,4-7 1-15,6-12 0 16,6-13 0-16,5-16 0 16,8-17-1-16,3-18 2 15,2-12-3-15,0-11 3 16,0-8-1-16,-4 0 0 15,-5 2-1-15,-7 8 1 16,-7 9-1-16,-6 10 0 16,-6 16 1-16,-10 18-1 15,0 0 0-15,10 26 0 16,-8 7 0-16,-2 7-1 15,3 6 1-15,1 6-1 16,4 0 1-16,5-4-1 16,4 0 1-16,5-13-1 0,5-9 2 15,3-15 0-15,6-12 0 16,2-14 0-16,-1-12-1 15,-2-15 2-15,-3-9-1 16,-4-5 1-16,-6-4-2 16,-5-1 1-16,-7 0-3 15,-3 5 1-15,-5 6-2 16,3 13-2-16,-5 3-4 15,13 23-9-15,-10-8-18 16,19 22 0-16,1-2-2 16,11 15 1-16</inkml:trace>
  <inkml:trace contextRef="#ctx0" brushRef="#br0" timeOffset="85115.8684">5172 10094 89 0,'-20'-19'36'15,"1"13"1"-15,-15-3 1 16,4 17-28-16,-16 7-3 16,4 14 1-16,-7 9-3 15,6 9-1-15,4 3-2 16,8 3 1-16,11-5-2 15,14-3 0-15,13-14 0 16,16-9-1-16,11-15 0 16,13-9 0-16,4-11 2 15,4-11-3-15,-2-9 2 0,-2-9-1 16,-6-4 1-16,-8-1-1 15,-5-1 1-15,-12 6-1 16,-5 1 0-16,-6 7 2 16,-8 10-2-16,-5 11-1 15,4 13 1-15,-19 14 0 16,9 12 0-16,1 13 0 15,1 11-1-15,4 4 0 16,6 3-1-16,10-5 0 16,9-7-2-16,12-19-3 15,18-6-9-15,-3-39-10 16,24-5-10-16,-6-31-4 15,11-11 1-15,-7-23 0 16</inkml:trace>
  <inkml:trace contextRef="#ctx0" brushRef="#br0" timeOffset="85325.8804">5928 9335 98 0,'-33'69'39'16,"0"32"3"-16,-8 9-3 15,11 18-30-15,-4-5-4 16,8 1-2-16,9-8-3 15,6-12 0-15,6-12-4 16,5-20-2-16,14-5-12 16,-14-37-12-16,16-3-11 15,-16-27 3-15,21-9-3 0,-17-21 0 16</inkml:trace>
  <inkml:trace contextRef="#ctx0" brushRef="#br0" timeOffset="85520.8915">5565 10019 110 0,'-12'11'41'15,"12"-11"0"-15,2 28-1 16,12-19-36-16,20-2 0 16,13-8-2-16,10-5-2 15,11-3-1-15,5-7-3 16,12 6-7-16,-12-17-14 15,13 14-15-15,-19-7-1 16,-2 14-1-16,-17-6 2 16</inkml:trace>
  <inkml:trace contextRef="#ctx0" brushRef="#br0" timeOffset="86127.9262">6198 10114 102 0,'-9'30'40'0,"1"-11"-1"15,16 3 0-15,6-12-34 16,9-1-1-16,7-8-1 15,6-2-1-15,5-8 1 16,-2-5-2-16,-2-9 0 16,-2-3 0-16,-7-6 0 15,-7-2 0-15,-9-1-1 16,-7-1 0-16,-10 3 0 15,-6 4 0-15,-9 6-1 0,-10 12 1 16,-4 8 0-16,-3 14 0 16,-1 9 0-16,0 10 0 15,5 7 1-15,9 6 0 16,10-1 0-16,14-3 0 15,15-7-1-15,14-9 1 16,12-10 0-16,11-9 0 16,8-7 0-16,1-7 0 15,3-4 0-15,-4-2-1 16,-6-1 1-16,-6 8-1 15,-11 5 0-15,-10 6 0 16,-10 11 0-16,-11 8-1 16,-9 9 1-16,-7 6-1 15,-1 3 0-15,-3 3 1 16,0-4-2-16,2-5 2 0,4-8 0 15,5-13 0-15,3-12 1 16,9-12-2-16,0-11 3 16,4-10-1-16,2-5 2 15,1-4-3-15,2-2 2 16,0 2-2-16,2 3 0 15,3 7 0-15,6 1 0 16,2 4 0-16,8 4 0 16,0-7-12-16,20 15-5 15,-8-23-5-15,28 20-7 16,-14-27-5-16,30 11-6 15,3-11-3-15,13-4 2 16</inkml:trace>
  <inkml:trace contextRef="#ctx0" brushRef="#br1" timeOffset="90113.1542">10399 9780 52 0,'-13'-11'33'16,"-1"-4"0"-16,1 0 1 15,-4-10-25-15,4 9 1 16,-10-8-3-16,2 8 0 15,-9-6-3-15,-4 9-2 16,-7-3 0-16,-7 5 0 16,-5-1-1-16,-7 4 0 15,-3 0 2-15,-3 7-2 16,-3 2 2-16,0 6-1 15,-1 4 1-15,1 9-1 0,0 3 1 16,2 10-1-16,-5 6-1 16,1 6 1-16,3 5-1 15,-2 4 0-15,4 5-1 16,5 2 1-16,4 1-1 15,4 0 0-15,6 0 0 16,12-3 1-16,3-2-2 16,10 1 1-16,5-2-1 15,8 0 2-15,6-2-2 16,6 4 2-16,7-1-2 15,3 1 1-15,8 0 0 16,2-1 1-16,7-4-1 16,4-1 0-16,3-2 0 15,7-5-1-15,7-6 1 0,5-2-1 16,2-5 2-16,6-3-2 15,1-3 1-15,3-4-1 16,3-1 1-16,0-2 1 16,0-4-1-16,3-4 0 15,5-3 0-15,3-3 1 16,3-8-1-16,1-3 0 15,3-8 1-15,2-4-1 16,0-8 0-16,2-4 2 16,-3-7-1-16,-2 0 0 15,-4-4 0-15,-6-2 1 16,-4-3-2-16,-7-1 2 15,-10-1-2-15,-6-1 0 16,-8-2 1-16,-8-3-1 0,-6 0 0 16,-4-4 0-16,-2-3 2 15,-3 0-3-15,-5-3 3 16,-4-4-2-16,-3 0 1 15,-4 0-1-15,-4 2 1 16,-7 2-1-16,-7 3 1 16,-8 4-1-16,-10 3 0 15,-11 6 0-15,-9 4 1 16,-19 5-1-16,-9 3-1 15,-5 6 0-15,-9 2 1 16,-7 9-1-16,-4 7 1 16,-9 12 0-16,-1 13-1 15,-2 13-2-15,5 20-1 16,-8-3-18-16,21 23-16 0,1-10-2 15,25-3-1-15,12-15-1 16</inkml:trace>
  <inkml:trace contextRef="#ctx0" brushRef="#br3" timeOffset="93994.3762">9275 9569 53 0,'0'0'33'16,"-12"-17"0"-16,12 17 0 0,-22-25-15 15,11 17-12-15,-9-4-1 16,4 6 0-16,-10-2-1 16,4 8 0-16,-8 2 0 15,1 10 0-15,-2 3 0 16,3 9 0-16,-1 3 0 15,5 9-1-15,2 3-1 16,6 6 0-16,9 1 0 16,7 1 0-16,9-2-2 15,11-2 1-15,9-7-1 16,10-5 1-16,11-12-1 15,6-15 1-15,4-9-1 16,2-18 1-16,-3-14-1 16,-5-12 1-16,-8-6-1 0,-14-5-1 15,-12 0 1-15,-16 3 0 16,-16 6-1-16,-16 10 1 15,-16 10 0-15,-10 14-1 16,-6 9 0-16,-2 6 0 16,5 14-3-16,6-5-10 15,25 19-23-15,12-7-1 16,31 4 0-16,17-6-2 15</inkml:trace>
  <inkml:trace contextRef="#ctx0" brushRef="#br3" timeOffset="94781.4212">11186 9480 50 0,'0'0'33'16,"-9"-18"1"-16,9 18 0 0,-14-22-22 16,14 22-1-16,-14-7-2 15,14 7-3-15,-26 9 0 16,9 8-2-16,-7 1-1 15,-2 13 1-15,-7 6 0 16,-2 11 0-16,1 5 0 16,1 6 0-16,8-4-1 15,10 2 0-15,9-8-1 16,13-8 0-16,19-16-1 15,16-12 0-15,17-19 0 16,16-14-1-16,11-13 1 16,6-14-1-16,-3-10-1 15,-5-6 0-15,-14-3 1 16,-18-1-1-16,-21 6 0 0,-28 4-1 15,-28 13 1-15,-22 9 0 16,-18 14 1-16,-11 11-1 16,-8 13 0-16,3 9-2 15,9 13-4-15,6-5-30 16,35 5-1-16,14-10-2 15,26-2-1-15</inkml:trace>
  <inkml:trace contextRef="#ctx0" brushRef="#br2" timeOffset="98967.6606">11884 10828 70 0,'0'0'38'15,"9"-16"0"-15,-9 16 2 16,0 0-28-16,0 0-3 15,-2 11-2-15,-5 14-1 16,-13 8-5-16,-10 5-10 16,-8 19-27-16,-26 3-5 15,-11 7 1-15,-17-9-4 0</inkml:trace>
  <inkml:trace contextRef="#ctx0" brushRef="#br2" timeOffset="278394.9233">12614 9721 7 0,'7'-11'25'16,"-5"-6"-3"-16,-2 17-2 15,10-1-6-15,-10 1-1 16,1 14-2-16,-1-14-1 15,-7 30-1-15,-1-12-2 16,8 16 2-16,-9-4 2 16,8 15-6-16,-7 6 0 0,4 12 0 15,-4 6-3-15,1 13 1 16,-5 6-2-16,-5 5 2 15,-1 1-3-15,-3-3 2 16,0-14-1-16,1-8 0 16,2-17 0-16,9-14 1 15,2-26 0-15,7-12-1 16,15-40 1-16,0-7-1 15,6-19 1-15,2-10-2 16,0-17 3-16,-1-6-3 16,-2-5 2-16,-4 2-1 15,-5 8 0-15,-1 6-1 16,-6 11 1-16,0 15 0 15,-3 11 0-15,0 16-1 0,-2 10 0 16,1 11 0-16,0 14 1 16,0 0 0-16,0 0 0 15,15 12 0-15,-5 5 0 16,4 11 0-16,4 4 0 15,0 7 0-15,1 5-1 16,3-1 1-16,0-2-1 16,4-6 1-16,5-12-1 15,5-11 0-15,3-14 1 16,7-14-1-16,2-15 1 15,4-11-1-15,1-7 1 16,-2-5-1-16,-3-2 0 16,-7 6-1-16,-5 6 0 15,-8 8 0-15,-7 13 1 0,-10 14-1 16,-11 9 1-16,4 30 1 15,-14 12 0-15,-7 18 1 16,-2 14-1-16,-2 11 1 16,0 10-1-16,1 3 1 15,5 0-3-15,1-3 1 16,11-6-4-16,2-11 0 15,12 1-7-15,-7-21-27 16,18 2 0-16,-7-15 0 16,8-1-1-16</inkml:trace>
  <inkml:trace contextRef="#ctx0" brushRef="#br2" timeOffset="278829.9482">13514 10292 89 0,'0'16'35'15,"12"1"2"-15,1-11-1 16,8-2-32-16,11-13 0 15,14-3-1-15,0-11 0 16,6-6-1-16,-3-7 0 16,-3-3-1-16,-7-3 1 15,-10 1-1-15,-8 3 0 0,-13 3-1 16,-13 9 1-1,-13 7 0-15,-12 11-1 0,-12 10 0 16,-7 12 1-16,-7 13 0 16,-4 10 1-16,1 11-2 15,5 5 1-15,7 5 1 16,10 1-1-16,17-4 1 15,13-5-2-15,19-9 1 16,16-10-2-16,18-12 2 16,16-15-3-16,9-11-2 15,15-5-7-15,-5-24-28 16,19-2 1-16,-8-15-1 15,2-2 0-15</inkml:trace>
  <inkml:trace contextRef="#ctx0" brushRef="#br2" timeOffset="279062.9615">14475 9460 95 0,'-21'33'37'15,"3"26"4"-15,-14 10-4 16,-1 20-31-16,-4 10-3 15,8 9-1-15,-5 3-1 16,6-1 2-16,5-1-4 16,4-11-1-16,9-5-4 15,-1-26-13-15,17-3-20 16,-5-25 2-16,10-10-2 15,-11-29 1-15</inkml:trace>
  <inkml:trace contextRef="#ctx0" brushRef="#br2" timeOffset="279251.9723">14121 10204 104 0,'-18'-16'41'0,"18"16"1"16,-10-13-4-16,23 8-35 15,-2-7-1-15,16-3-2 16,8-8-1-16,11-10-3 15,19 6-20-15,-2-20-14 16,14 0 0-16,-3-13 0 16,8 4-2-16</inkml:trace>
  <inkml:trace contextRef="#ctx0" brushRef="#br2" timeOffset="279641.9946">14955 9384 99 0,'-22'36'39'0,"-15"6"1"16,4 22 0-16,-11 6-35 15,7 16 0-15,-2 7 0 16,3 12-2-16,-1 4-1 16,3 1 2-16,7-4-4 15,5-8 2-15,7-9-3 16,10-15 2-16,5-16-2 15,8-16 2-15,6-21-1 16,9-19 0-16,6-18 1 16,4-16-2-16,2-13 3 0,0-9-2 15,0-9 1-15,-1 1 0 16,-1 7 0-16,-4 6-1 15,-7 11 1-15,-1 18 0 16,-6 9-1-16,-4 15 0 16,1 14 0-16,-5 8-1 15,2 8-2-15,3 1 1 16,4 6-4-16,0-6-1 15,17 9-13-15,-8-20-17 16,20 4-5-16,-2-16 3 16,13 2-2-16</inkml:trace>
  <inkml:trace contextRef="#ctx0" brushRef="#br2" timeOffset="280085.02">15735 10132 106 0,'-17'-26'38'15,"-1"10"1"-15,-13-8-3 16,-1 13-31-16,-9 5 0 16,1 11-1-16,-6 10-1 15,-2 15-1-15,-5 11 0 16,4 7 1-16,3 7-2 15,8 5 1-15,5 0-2 16,11-4 1-16,12-8-1 16,10-12 2-16,15-15-1 0,9-11-1 15,13-17 0-15,6-15 0 16,6-11 2-16,2-13-2 15,-3-7 3-15,-3-4-3 16,-4 1 0-16,-9 6 0 16,-10 6 0-16,-10 13 0 15,-7 14 0-15,-5 17 0 16,-13 11 0-16,-1 17 0 15,0 11-2-15,0 6 1 16,6 7-1-16,5-2-1 16,6-2-1-16,10-11-2 15,14-2-3-15,-1-27-14 16,26 7-16-16,-5-22 0 15,11-3-2-15,-7-13 1 0</inkml:trace>
  <inkml:trace contextRef="#ctx0" brushRef="#br2" timeOffset="280494.0434">16108 10050 105 0,'0'0'38'0,"-12"19"1"16,2 15-2-16,-8 4-32 15,1 10 0-15,-4 3-3 16,6 5 2-16,-4-5-3 15,10-1 1-15,3-9-2 16,3-8 3-16,7-14-2 16,5-10 0-16,9-14-1 15,3-14 0-15,1-13 2 16,3-7-1-16,3-11 1 0,3-6-1 15,1-1 1-15,-3 1-1 16,-1 3 2-16,-3 6-3 16,-1 14 0-16,-4 8 0 15,-2 13 0-15,-8 11 0 16,-1 12 0-16,-3 14 0 15,-3 6 0-15,-1 8-2 16,2 5-1-16,-3 2 2 16,4 0-3-16,1-3 0 15,5 2-3-15,-3-8-1 16,21 9-19-16,-16-24-10 15,15 5-2-15,-6-19-2 16,10 0 1-16</inkml:trace>
  <inkml:trace contextRef="#ctx0" brushRef="#br2" timeOffset="280911.0672">16766 10162 111 0,'-3'32'40'0,"-7"-10"-1"16,10 7 2-16,-2-6-38 16,13-8 0-16,9-10 0 15,7-1 0-15,10-9-1 16,5-4 2-16,6-6-2 0,3-6 0 15,2-4 0-15,-1-3-2 16,-5-1 0-16,-6-5 0 16,-11 2 0-16,-10-3 0 15,-12 4 0-15,-12 1 0 16,-11 6 0-16,-17 9 0 15,-9 10 0-15,-11 15 0 16,-7 15 0-16,-2 14 0 16,2 9 0-16,5 12 0 15,10 5 0-15,12-2 0 16,17-3 0-16,16-11 0 15,21-13 0-15,17-17 0 16,26-9-9-16,11-29-12 16,34 6-12-16,-5-26-13 0,27 0 5 15,-1-13-4 1</inkml:trace>
  <inkml:trace contextRef="#ctx0" brushRef="#br4" timeOffset="299079.1064">21227 10271 44 0,'-27'-16'18'16,"-9"-5"3"-16,-1 10 1 16,-8-10-4-16,3 9-4 15,-13-6-6-15,8 6 1 16,-12-6-3-16,2 11 1 15,-6-6-1-15,-1 9-2 16,-12-2 0-16,1 6 0 16,-8 0-1-16,-4 7 1 15,-5-1-1-15,0 6 0 16,-8 2 0-16,-2 6 0 15,-5 3-1-15,3 2 0 0,-2 4-2 16,5 3 1-16,-2 3-1 16,1 4 1-16,3 5-2 15,2 4 2-15,2 0-2 16,1 5 2-16,3 4-1 15,-2 2 1-15,4 3-1 16,1 3 0-16,4 1 0 16,8-2-2-16,3 3 2 15,7-2-2-15,6-1 2 16,9 4-1-16,4 0 0 15,9 2 0-15,7-1 2 16,4 2-1-16,7 1 1 16,9 3 1-16,5 0-2 15,-1 1-1-15,7 1 1 0,5 1-1 16,4 2 1-16,7-2 0 15,7 3 0-15,6-2-2 16,7-1 2-16,6-2 0 16,6-3 0-16,5-3 0 15,7-5 0-15,3-1-1 16,6-5 1-16,4 1 0 15,10-6 0-15,4 0 0 16,6-2 1-16,3-8-1 16,4-1 0-16,5-7 1 15,9-1-1-15,-1-7 1 16,1-5-1-16,4-3 0 15,1-4 0-15,2-5 0 0,3-3 0 16,3-3 0-16,-2-4 1 16,0-3-1-16,-1-5 0 15,5-5 0-15,-1-5 0 16,2-5 0-16,-2-8 1 15,-4-3-1-15,-4-9 0 16,-1-4 0-16,0-6 1 16,-2-7-1-16,-6-3 0 15,-5-7 0-15,-1-3 1 16,-7-4 0-16,-2-6-1 15,-5-5 1-15,-7 0 0 16,-6 1-1-16,-12-3 1 16,-6 1-1-16,-10 2 0 15,-10 2 1-15,-11 0-1 16,-4 4 1-16,-16-3 0 0,-4 0 0 15,-10-2-1-15,-4 2 1 16,-6-3 1-16,-3 0 0 16,-2-1 0-16,-4 1 0 15,-2 0 0-15,-6 1 0 16,-1 1-1-16,-7 2 1 15,-7 3-2-15,-8 1 0 16,-8 7 1-16,-12 5-3 16,-9 6 3-16,-12 9-1 15,-13 13 1-15,-14 11-2 16,-10 8 2-16,-8 10-2 15,-3 3-1-15,3-5-3 16,20 7-23-16,2-18-9 16,26-3-1-16,17-17-1 0,33 2-1 15</inkml:trace>
  <inkml:trace contextRef="#ctx0" brushRef="#br4" timeOffset="300181.1694">19822 11446 55 0,'0'-19'33'15,"1"6"0"-15,-6-6-1 16,5 19-19-16,-22-17-3 15,3 19-2-15,-13 0-1 16,-1 11-2-16,-11 4 0 16,3 9-1-16,-6 5-1 0,7 7 0 15,0 3-1-15,10 0 1 16,8-1-2-16,12 0 0 15,12-6-3-15,7-9-2 16,21 6-11-16,1-21-22 16,18 0 0-16,-1-12-1 15,10 0-1-15</inkml:trace>
  <inkml:trace contextRef="#ctx0" brushRef="#br4" timeOffset="300865.2085">20085 11598 79 0,'-24'2'36'16,"3"8"0"-16,-10-4-2 16,8 10-27-16,-5-2-1 15,8 8 1-15,-3 1-2 16,9 4 0-16,5-5-2 15,5 5 1-15,8-7-2 16,9-3-2-16,3-10 1 16,7-6 0-16,4-8-2 15,3-8-1-15,2-4 2 16,-1-4-3-16,-2-3 3 15,-3-1 1-15,-8 4-2 16,-4 5-1-16,-4 2 2 16,-10 16 0-16,0 0 1 15,-11-3-1-15,0 14 1 16,-3 6 2-16,2 3-3 0,1-1 3 15,4 1-2-15,5-4 0 16,11-3-1-16,4-11-1 16,13-7-1-16,4-6-3 15,8-5 1-15,4-5-1 16,1 1 1-16,-2-3-2 15,-3 6 3-15,-12 4 0 16,-4 9 2-16,-13 9 1 16,-5 8 0-16,-11 8 3 15,-5 9-2-15,-1 4 0 16,-6 3 1-16,5 1-1 15,4-3 1-15,0-4 0 16,10-7 0-16,5-8-3 16,5-11 3-16,6-8 0 0,1-11-1 15,4-10 2-15,1-5-2 16,-4-5 0-16,-3-3-1 15,-2 2 1-15,-7-2-1 16,-5 7 1-16,-2 5-1 16,-1 8-2-16,-1 2 3 15,0 4-1-15,3 11 1 16,9-15-3-16,8 9-1 15,0-9-5-15,23 6-25 16,-6-16-3-16,14 4-1 16,0-16-2-16</inkml:trace>
  <inkml:trace contextRef="#ctx0" brushRef="#br4" timeOffset="301331.2352">21043 11010 94 0,'-29'13'37'0,"6"19"3"15,-9 5-4-15,4 16-33 16,1 8 2-16,5 11-4 16,0 3 2-16,4 5 2 15,3-1-3-15,4 0 2 16,5-7-3-16,3-9-1 15,3-11 1-15,3-13-2 16,2-10 1-16,3-9-3 16,3-15 3-16,0-14-1 0,3-9 0 15,1-6 1-15,-1-7-1 16,0-2 2-16,2-5-2 15,0 3 2-15,3 3-2 16,-5 8-1-16,1 9 2 16,0 6 0-16,-1 9 0 15,-1 7 0-15,-2 7 0 16,-2 4 2-16,0 3-1 15,-5 2 1-15,-4-2-1 16,-4-2 1-16,-5-1-1 16,-7-3 1-16,-3-5-2 15,-9-4-1-15,0-3-1 16,-3-5-1-16,5 0-2 15,-2-8-1-15,13 7-5 0,-4-13-21 16,19 16-5-16,7-17-2 16,17 11 2-16</inkml:trace>
  <inkml:trace contextRef="#ctx0" brushRef="#br4" timeOffset="302022.2747">21271 11608 85 0,'20'-10'36'15,"-15"-3"-1"-15,-5 13 2 16,-1-18-30-16,1 18-2 15,-24-7-1-15,7 15 0 16,-6 4-1-16,0 8 2 16,-4 5-2-16,4 8 2 15,0 4-3-15,9 1-1 16,6 0 1-16,9-4-1 0,9-5 0 15,10-7-4-15,10-9 3 16,4-13-4-16,3-8 3 16,-1-8 2-16,1-7-3 15,-4-7 2-15,-7-3-2 16,-4-4 2-16,-7 2-1 15,-3-2 1-15,-8 8 0 16,-3 6-2-16,-5 4 3 16,-3 7-1-16,7 12 1 15,-20-3 0-15,20 3 0 16,-18 19 0-16,13-5 0 15,4 1 0-15,3-1 0 16,6 0 1-16,1-1-2 16,5-1 2-16,3-4-1 0,-1 0 3 15,-1-2-3-15,-1-1 1 16,0-2-1-16,-14-3 2 15,18 1-2-15,-18-1 2 16,11 2-3-16,-11-2 0 16,0 0 0-16,0 0 3 15,-3 12-3-15,3-12 0 16,-12 21 2-16,6-9-4 15,1 0 4-15,4 0-2 16,1-12 0-16,13 10 0 16,2-13 0-16,8-7 0 15,9-6-2-15,2-3 0 16,3-6 2-16,1 4-2 15,-6-3 2-15,-1 6-3 0,-12 9 3 16,-8 9 0-16,-9 12 0 16,-9 13 2-16,-4 8-3 15,-7 3-2-15,4 8-3 16,-5-11-12-16,22 11-8 15,-7-22-13-15,24-4-1 16,7-22-6-16,18-10 2 16</inkml:trace>
  <inkml:trace contextRef="#ctx0" brushRef="#br3" timeOffset="306823.5493">19080 10188 40 0,'0'0'22'0,"7"-20"4"16,-5 7-7-16,-2 13-9 15,5-23-1-15,-5 23 0 16,-3-21 0-16,3 21 2 0,-10-14-1 15,10 14 0-15,-26-5-1 16,11 10-2-16,-11-3-2 16,0 9 0-16,-10-2-1 15,2 8-1-15,-7 2-1 16,2 6 1-16,-3 0-1 15,4 5-1-15,1 1 0 16,4 3 0-16,4 2-1 16,6-1 1-16,3 3-1 15,9-1 1-15,4 0-1 16,7 4 1-16,6-4 0 15,10-2-1-15,5-5 1 16,10-4 0-16,8-8-1 0,9-11 1 16,8-8-1-16,1-12 1 15,7-9-1-15,0-5 0 16,0-6 0-16,-8-2 0 15,-4 0 1-15,-10 3-1 16,-7 1 0-16,-10 2 0 16,-6 3 1-16,-9-1-3 15,-6-1 4-15,-5-2-2 16,-11-5 1-16,-3 0-1 15,-5-3 2-15,-6 2-2 16,-4 1 0-16,-9 6 2 16,-2 10-2-16,-6 7 0 15,1 11-1-15,1 7-1 16,10 9-1-16,3-4-7 15,23 10-25-15,6-10-3 0,23-1 1 16,10-15-2-16</inkml:trace>
  <inkml:trace contextRef="#ctx0" brushRef="#br3" timeOffset="307919.612">22483 10305 15 0,'11'11'25'0,"-11"-11"2"15,14-6-1-15,-4 5-10 16,-2-12-3-16,7 8-2 15,-10-11-1-15,10 9-3 16,-12-12 2-16,-3 19 0 0,4-23 0 16,-4 23 0-1,-16-16-3-15,0 16 1 0,-8 1-2 16,-4 11-1-16,-9-1 0 15,-1 9 0-15,-1 2-2 16,-3 9 2-16,-2 2-3 16,8 10 2-16,4 1-1 15,6 6 2-15,9 0-4 16,12 3 2-16,12-6-1 15,16-2 0-15,13-11 0 16,14-11 0-16,12-15 0 16,10-12-1-16,6-12 1 15,-2-11-1-15,-7-13 1 16,-4-2-1-16,-18-8 1 15,-12 1-1-15,-20-1 2 16,-17 3-4-16,-19 3 3 0,-15 6-1 16,-9 3 1-16,-9 8-2 15,-5 6 0-15,0 10-1 16,11 10-2-16,1 0-6 15,19 22-28-15,8-5-1 16,16 16-1-16,4 0-1 16</inkml:trace>
  <inkml:trace contextRef="#ctx0" brushRef="#br3" timeOffset="308850.6653">21794 12829 33 0,'0'0'30'15,"0"-15"2"-15,-8 2-2 16,8 13-17-16,-25-17-1 15,16 16-1-15,-15-13 0 16,8 9-4-16,-7-7-1 16,2 5-1-16,-4 0 0 15,6 4-2-15,-3 2 0 16,2 8 0-16,1 5-1 15,0 7 0-15,-1 8-1 16,1 9 0-16,0 6 1 16,3 5-1-16,1 4 0 15,5 2-1-15,6-4 1 0,9-4 0 16,13-7 0-16,6-12 0 15,15-7-1-15,10-10 1 16,10-10-1-16,6-11 1 16,3-7-1-16,-2-4 0 15,-5-10 0-15,-7-1 0 16,-11-7 0-16,-14-1 0 15,-17 2 0-15,-14 4 0 16,-16 0 0-16,-12 6 0 16,-13 2 0-16,-8 4-1 15,-6 8 0-15,0 3-1 16,4 7-1-16,4-4-3 15,24 12-28-15,3-9-4 16,22 7 0-16,14-7-1 0</inkml:trace>
  <inkml:trace contextRef="#ctx0" brushRef="#br3" timeOffset="309924.7267">18764 12921 27 0,'0'-14'28'16,"0"14"2"-16,2-14-2 15,-7 1-17-15,5 13-2 16,5-17 1-16,-5 17-1 16,3-15-2-16,-3 15-1 15,0 0 1-15,-10-8-3 16,-2 5 0-16,-2 6 0 15,-6-2-1-15,0 5 0 16,-3 1-1-16,-2 2 0 16,1-2 0-16,1 6 0 0,3-2 0 15,3 4-1-15,2 3 0 16,4 4 1-16,3 2-1 15,5 8 0-15,5 3-1 16,-1 5 1-16,7 2 0 16,0 5-1-16,4 0 0 15,4-4 0-15,4-2 0 16,7-6-1-16,5-8 1 15,7-14 0-15,7-11 0 16,6-16 0-16,1-16 0 16,5-11 1-16,-4-8 0 15,-6-10 0-15,-11-2 0 16,-13 0 0-16,-17 7 0 15,-17 5-1-15,-22 10 1 0,-14 11-1 16,-15 13-1-16,-9 8 1 16,-4 14-2-16,-2 2-2 15,8 13-6-15,2-10-26 16,32 6-1-16,7-14-1 15,27-4-2-15</inkml:trace>
  <inkml:trace contextRef="#ctx0" brushRef="#br3" timeOffset="311178.7984">19457 9553 68 0,'0'-13'33'16,"0"13"-1"-16,0-17 1 15,0 17-19-15,0 0-7 16,0 0-3-16,0 16 0 0,0 7 0 15,-4 6-1-15,-1 15 0 16,-2 4-1-16,-2 11-1 16,-4 5 0-16,3 0-1 15,3 0-4-15,-2-15-7 16,12-1-23-16,-1-18 0 15,13-7 0-15,-1-18-2 16</inkml:trace>
  <inkml:trace contextRef="#ctx0" brushRef="#br3" timeOffset="311360.8088">19505 9880 90 0,'-19'-6'35'0,"9"8"0"0,-5-7 1 15,15 5-26-15,0 0-6 16,6-19-2-16,12 3-3 15,2-8-6-15,20 3-24 16,-6-10-4-16,9 2 0 16,-5-6-1-16</inkml:trace>
  <inkml:trace contextRef="#ctx0" brushRef="#br3" timeOffset="311577.8212">19837 9404 85 0,'-15'3'33'16,"4"12"2"-16,-8 4-1 15,9 13-27-15,-5 0-2 0,3 11-2 16,1-1 0-16,4 6-1 16,-2 2-1-16,6-4-2 15,4 0-1-15,4-13-4 16,10 9-19-16,-1-20-9 15,8-2 0-15,-3-11-2 16,9-5 2-16</inkml:trace>
  <inkml:trace contextRef="#ctx0" brushRef="#br3" timeOffset="312035.8474">19989 9720 85 0,'-15'-16'34'0,"15"16"0"15,-22 2 2-15,16 10-26 0,-5-6-6 16,8 9 0-16,0-3-1 15,5 4 0-15,2-4-1 16,6 2 0-16,3-6 0 16,4-3-1-16,3-3-1 15,2-4 1-15,1-2-1 16,1-4 1-16,0-5-1 15,-1-2 0-15,-4-2 1 16,0-2-1-16,-3 0 0 16,-4 0 0-16,-2 2 0 15,-3 1 0-15,-2 5 0 16,-5 11 0-16,0 0 0 15,0 0 0-15,-16 18-1 16,5 5 1-16,0 8 0 16,-1 6 0-16,0 3 0 0,0 5 0 15,1 1 0-15,2-3 1 16,1-2-1-16,1-6 0 15,-1-5 0-15,0-8 0 16,1-6-1-16,-5-7 0 16,1-9-1-16,-4-10-2 15,5-2-3-15,-7-19-8 16,12 5-21-16,-1-11 1 15,11 1 0-15,1-5-1 16</inkml:trace>
  <inkml:trace contextRef="#ctx0" brushRef="#br3" timeOffset="312516.875">20549 9682 95 0,'0'-15'34'15,"0"15"0"-15,-15-26-2 16,3 23-26-16,-9-4-1 16,-1 11 0-16,-7 0-1 15,1 10 0-15,-3 4 0 16,1 9 0-16,0 1 0 15,7 3-1-15,3 0-1 16,8-2 0-16,9-7-1 16,12-6 0-16,11-14-1 0,9-10 0 15,9-13 0-15,4-10-1 16,10-12 1-16,0-3-1 15,0-9 0-15,-8 1-1 16,-4 1 1-16,-9 4 0 16,-10 6 0-16,-9 11 0 15,-9 12 0-15,-3 20 1 16,-21-4-1-16,2 21 2 15,-3 8-1-15,3 9 0 16,0 3 1-16,4 1-1 16,10-3-1-16,8-5-1 15,11-6-1-15,5-14-2 16,15 3-5-16,-4-24-9 15,13 8-19-15,-6-12 3 0,7 5-2 16,-9-10 4-16</inkml:trace>
  <inkml:trace contextRef="#ctx0" brushRef="#br3" timeOffset="313079.9072">20931 9599 64 0,'-14'16'34'15,"2"9"-2"-15,-6-3 0 16,10 15-11-16,-14-18-9 16,15 11-4-16,-5-14-2 15,9 2-2-15,3-18-1 16,-1 12 0-16,1-12-1 15,11-18 0-15,-2-2-1 16,3-5-1-16,2-6 1 16,0-2-1-16,-1-1 0 15,2 0-1-15,-5 3 1 0,1 4-1 16,-5 4 0-16,1 6 0 15,0 6 1-15,-7 11 0 16,20-9 0-16,-6 9 0 16,6 1 0-16,7 2 0 15,5-2 0-15,2 0 0 16,8 0 0-16,-6-1 0 15,0 0 0-15,-4 1 1 16,-7-1 0-16,-7 1 0 16,-18-1 0-16,0 0 0 15,-2 15 1-15,-14-1-1 16,-9 6 1-16,-2 4 0 15,-6 4 0-15,3 5 0 16,2 3 0-16,7 2 1 16,9-2-2-16,8-2 1 0,13-7-1 15,10-8-1-15,13-10 1 16,4-12-1-16,7-8 0 15,1-12 0-15,-2-7-1 16,-3-8 1-16,-6-2-1 16,-11-1-1-16,-9 3 0 15,-10 1-1-15,-5 8-1 16,-11 3-1-16,1 11 0 15,-9 1-4-15,21 14-10 16,-24 0-19-16,24 0 3 16,2 14 0-16,18-2-1 15</inkml:trace>
  <inkml:trace contextRef="#ctx0" brushRef="#br3" timeOffset="313552.9342">21793 9508 95 0,'0'0'34'16,"-12"-22"2"-16,-3 16 1 15,-18-4-28-15,7 10-3 16,-9 0-1-16,6 9 0 16,-3 5 0-16,5 9-1 15,4 1-1-15,6 6 0 16,9 1-1-16,6-1 0 15,8-6 0-15,9-2-1 16,5-8-1-16,8-9 0 16,3-9 0-16,5-7 0 15,-1-11 0-15,2-2 0 0,-6-5-1 16,-3-2 0-16,-6-1 0 15,-4 4-1-15,-7 5 1 16,-7 4-1-16,-4 19 1 16,0 0 0-16,-9 1 1 15,0 21 1-15,-1 13-1 16,-4 11 1-16,3 12 0 15,-2 7 1-15,4 6-1 16,0-1 0-16,2 0-1 16,0-6 1-16,-2-5-1 15,3-14 0-15,-3-10 1 16,2-14-2-16,-4-8-1 15,0-16-2-15,11 3-3 0,-20-37-14 16,22 16-16-16,-9-19-1 16,16 2 0-16,-6-16-1 15</inkml:trace>
  <inkml:trace contextRef="#ctx0" brushRef="#br3" timeOffset="314257.9745">22132 9539 97 0,'12'3'35'16,"-12"-3"4"-16,16 3-3 15,-16-3-28-15,22-2-2 0,-3-1-3 16,9 0 0-16,5-7-1 15,6-2-1-15,6-2 0 16,-2-5-1-16,-3-1 0 16,-2-3 0-16,-7-2 1 15,-9 1-1-15,-10-1 0 16,-10 3 0-16,-13 2 1 15,-4 6-1-15,-6 5 0 16,-7 8 0-16,-3 10 0 16,-3 11 1-16,0 6 0 15,2 11 1-15,5 2 0 16,6 6 0-16,9-1 0 15,7-3 0-15,10-10-1 16,13-8 0-16,10-12 0 16,7-11 0-16,9-11-2 0,3-11-1 15,3-7 1-15,1-6 0 16,-3-3 0-16,-7 2 0 15,-4 2 0-15,-9 4 0 16,-12 10 1-16,-5 8 1 16,-11 12-1-16,0 0 0 15,-21 24 1-15,4-1 0 16,-3 2 0-16,0 8 0 15,4-3 0-15,4-5 1 16,10-6-1-16,6-6 0 16,12-11 0-16,7-12-1 15,9-5-1-15,4-10 1 16,6-5 0-16,1-3-1 0,0 1 1 15,-4 0 0-15,-5 8 1 16,-4 8-1-16,-9 9 1 16,-5 9 0-16,-8 10 0 15,-7 6-1-15,-3 7 0 16,-3 5-1-16,4 5-2 15,-4-4-4-15,15 10-13 16,-15-21-6-16,22 10-14 16,-10-15 1-16,17 0-3 15,-9-14 3-15</inkml:trace>
  <inkml:trace contextRef="#ctx0" brushRef="#br3" timeOffset="324451.5576">492 8908 92 0,'0'0'36'16,"0"0"-1"-16,0 0 1 16,0 12-32-16,0-12-1 15,16 2 0-15,2-6-1 16,8-2-2-16,7-6 1 15,7-4-1-15,3-1 1 16,0-2-2-16,-3-1 2 16,-5 4-3-16,-1 3 2 15,-18-1 1-15,-4 1-1 0,-12-1 0 16,-8 3-1-16,-8-1 1 15,-8 2 0-15,-8 2 1 16,-7 5 0-16,-3 7 0 16,-5 8 0-16,-7 9 2 15,-2 13-1-15,-5 6 1 16,4 10-1-16,6 0 0 15,9 3-1-15,17-6 0 16,19-7-1-16,19-8 1 16,19-10-2-16,25-10-1 15,14-11-2-15,17-5-1 16,3-12-4-16,22 7-11 15,-17-15-18-15,8 3 1 16,-17-11 0-16,-6 10 1 0</inkml:trace>
  <inkml:trace contextRef="#ctx0" brushRef="#br3" timeOffset="324924.5846">1250 8775 76 0,'-24'-18'34'0,"6"10"1"16,-8-4 0-16,7 12-24 15,-11-2-4-15,5 11-1 16,-8 5-1-16,1 13 0 15,-6 3 0-15,3 8-1 16,2 0 0-16,8 2-2 16,7-4 1-16,12-2-1 15,10-7 0-15,14-11-1 16,12-9 0-16,12-9-1 0,7-12 1 15,3-8 0-15,3-7-2 16,-6-4 2-16,-1-3-2 16,-13-3 1-16,-3 2-1 15,-11 2 0-15,-10 9 0 16,-7 4 0-16,-3 10 1 15,-1 12-1-15,-14 10 2 16,6 18-1-16,-3 16 1 16,6 18-1-16,-4 20 2 15,7 15-2-15,-1 10 1 16,-1 9 0-16,3-1-1 15,0-4 1-15,-5-4 0 16,-8-12 0-16,-10-15 0 16,-9-13 0-16,-12-17 0 15,-7-17 0-15,-8-15-2 0,-3-23-2 16,2-15-2-16,4-25-4 15,21-7-24-15,1-32-7 16,25-3-1-16,9-18-2 16</inkml:trace>
  <inkml:trace contextRef="#ctx0" brushRef="#br3" timeOffset="394859.5847">1965 8277 80 0,'6'-14'34'16,"-6"-2"0"-16,0 16 0 15,10-22-29-15,-10 22 0 16,10-20-1-16,-10 20-1 16,14-19 1-16,-14 19-1 15,14-9-1-15,-14 9 1 16,14 12-1-16,-10 8 0 15,0 10 0-15,-1 18 0 16,-2 9 0-16,-2 14-1 0,-3 7-1 16,0 7 2-16,-4 4-1 15,1-1-1-15,0-3 1 16,3-8-1-16,2-11 0 15,2-11-1-15,10-10-2 16,-1-18-7-16,12-8-26 16,-3-20-1-16,9-6-1 15,-6-18 0-15</inkml:trace>
  <inkml:trace contextRef="#ctx0" brushRef="#br3" timeOffset="395060.5962">2026 8732 101 0,'-11'8'39'15,"0"-6"-1"-15,10 11-1 16,1-13-32-16,3 11-2 16,13-11 0-16,9-4-2 15,7-9 0-15,6-6-3 16,9-4-1-16,1-16-6 15,14 3-26-15,-9-14-3 16,8 2 1-16,-12-6-2 16</inkml:trace>
  <inkml:trace contextRef="#ctx0" brushRef="#br3" timeOffset="395270.6082">2484 8093 95 0,'-18'0'38'15,"-5"3"1"-15,10 20-2 0,-6 11-29 16,10 13-3-16,0 14-1 15,3 14-2-15,2 15 0 16,0 3 0-16,-2 10-1 16,6-3-1-16,0 1-2 15,5-14-7-15,13-4-26 16,-3-23-3-16,18-7 0 15,-3-20-3-15</inkml:trace>
  <inkml:trace contextRef="#ctx0" brushRef="#br3" timeOffset="395774.637">2750 8891 105 0,'0'0'38'15,"1"-24"1"-15,12 15-2 16,-8-6-33-16,14 2-1 16,-2-3-2-16,5 2 0 15,-3 2 1-15,-1 6-1 0,-4 5 0 16,-3 5-1-16,-7 6 1 15,-5 12 1-15,-3 7 0 16,-7 5-1-16,-3 9 2 16,-5 7-2-16,-3 0 2 15,-2 0-2-15,6-4 1 16,3-6-1-16,6-8 0 15,4-12 0-15,10-8 0 16,12-12 0-16,8-11 1 16,4-3-2-16,8-1 0 15,-1-5 0-15,0 5 0 16,-3 2 0-16,-3 7-2 15,-11 8-4-15,3 17-14 16,-22-19-18-16,24 30-4 0,-16-19 0 16,11 4-2-16</inkml:trace>
  <inkml:trace contextRef="#ctx0" brushRef="#br1" timeOffset="405865.2142">20447 7897 76 0,'-14'-3'35'16,"14"3"0"-16,14-16 0 15,17 4-28-15,7-17-1 16,24-1-1-16,13-13-1 0,19-2-1 15,12-6-1-15,6-2-1 16,2 0 0-16,-1 1-1 16,-9 6 0-16,-10 7 0 15,-14 9-1-15,-24 2-2 16,-9 16-3-16,-26-2-27 15,-4 14-2-15,-17 0 0 16,-14 16-2-16</inkml:trace>
  <inkml:trace contextRef="#ctx0" brushRef="#br1" timeOffset="406247.236">20830 7515 79 0,'42'-35'34'0,"0"2"0"16,-4 9 1-16,-14-4-31 15,-8 21-1-15,-16 7 0 16,-4 16 0-16,-23 12 1 16,-17 17-1-16,-22 12 0 15,-8 9 1-15,-14 11-2 16,0 6 2-16,6-2-2 15,10-1 0-15,15-10 0 16,22-11 0-16,28-16-1 0,27-16-1 16,31-16 1-16,21-23-3 15,23-8-1-15,8-15-4 16,21 3-28-16,-13-8-2 15,2 8-1-15,-12 0-1 16</inkml:trace>
  <inkml:trace contextRef="#ctx0" brushRef="#br1" timeOffset="406982.2781">23003 6771 90 0,'-15'-42'36'0,"-2"8"0"15,-13-3 1-15,-2 14-29 16,-17 1-1-16,-1 14-2 16,-16 6-1-16,0 15 0 15,-9 6-1-15,-1 16 0 16,-1 11-1-16,2 14 1 15,8 9-2-15,11 14 1 16,11 7-1-16,17 8 0 16,12 2-1-16,20 2 0 15,17-8 0-15,16-7 0 16,17-11 0-16,19-17 0 15,13-16 1-15,11-18 0 16,9-21-1-16,4-19 1 0,0-18 0 16,-6-14-1-16,-5-17 2 15,-9-11-1-15,-14-10 1 16,-10-7-1-16,-17-4 1 15,-18-3-2-15,-16-3 0 16,-16 3 0-16,-18 7 0 16,-25 12 0-16,-21 18 0 15,-22 17 0-15,-22 21 0 16,-10 16-2-16,6 18-2 15,2 8-3-15,33 24-16 16,7-16-14-16,38 6-4 16,25-12 0-16,47-1-1 0</inkml:trace>
  <inkml:trace contextRef="#ctx0" brushRef="#br1" timeOffset="407600.3134">23320 7628 104 0,'0'0'39'0,"5"-15"2"16,17 6-2-16,2 0-36 15,15-10 0-15,5-3-1 16,6 6 1-16,-10 2-1 16,-4 6 0-16,-10 9 0 15,-10 11 0-15,-14 9-1 16,-13 7 1-16,-13 11-1 0,-11 3 0 15,-9 7 0-15,-4 1 0 16,1 1 0-16,1-2 0 16,9-10 0-16,11-2 0 15,13-13 1-15,20-3-2 16,17-13 0-16,17-6 0 15,7-7 0-15,10-5 0 16,7 1 0-16,-3-5 0 16,-5 5 0-16,-6-3 0 15,-10 6 0-15,-10 2 0 16,-5 6-5-16,-13-8-7 15,7 20-12-15,-20-14-17 16,0 0-1-16,0 0 0 16,13-2 0-16</inkml:trace>
  <inkml:trace contextRef="#ctx0" brushRef="#br1" timeOffset="421644.1167">6542 11436 24 0,'4'-26'28'0,"-6"0"3"15,-3-2 2-15,0 7-22 16,-10-9 0-16,11 13 1 16,-17-9-1-16,8 12 0 15,-13-3-3-15,6 7-2 16,-8 2-2-16,1 9 0 15,-6 5-1-15,0 9-1 0,-3 6 0 16,3 9 0-16,-4 6-1 16,1 9 1-16,2 3-1 15,3 4 0-15,3 1 0 16,4 1 1-16,5-2-2 15,6 2 3-15,4-3-3 16,7-5 0-16,5 0 0 16,10-2 0-16,1-2 0 15,4-1-1-15,7-2 1 16,3-4-1-16,4-2 1 15,-1-5 1-15,5-1-1 16,-3-3 1-16,3-5-1 16,-1-1 0-16,3-3 0 15,-5-4 1-15,4-3-1 16,1-4 0-16,-1-4 1 0,2-4-1 15,-1-5 0-15,0-4 1 16,0-4-1-16,-1-4 1 16,-1-2-1-16,-2-4 1 15,0 1-1-15,-1 0 0 16,-2-3 1-16,0 2-1 15,-2 1 0-15,-2-4 0 16,1 0 0-16,-1-4 2 16,-3 1-2-16,-2-3 0 15,-5 0 1-15,0-2-1 16,-6-1 1-16,-4 0-1 15,-2 1 1-15,-4 1-2 16,-2 0 1-16,-5 1 0 16,0-1 0-16,-2 3 0 0,-1-1 0 15,-2 1 0-15,0 1 0 16,-3 2 0-16,-3 4 0 15,-2 0 1-15,1 5-1 16,-2 6 0-16,-3 2 1 16,2 6 0-16,-3 2-1 15,-2 5 1-15,2 0 0 16,-3 1-1-16,2 0 1 15,-1-3 0-15,-1-1-1 16,0-4 0-16,1 3 1 16,-2 1-1-16,-2 6-1 15,-5 12 1-15,-3 14 0 16,-7 14-1-16,-4 16-2 15,-2 7-1-15,6 11-15 0,0-18-20 16,20-1 1-16,3-29-3 16,22-28-2-16</inkml:trace>
  <inkml:trace contextRef="#ctx0" brushRef="#br3" timeOffset="425200.3201">4946 11394 56 0,'-5'-18'36'16,"5"18"-1"-16,0-20 0 16,0 20-24-16,0 0-4 15,0 17-1-15,0 2-2 16,0 18-1-16,-1 11-1 0,-3 16 1 15,-3 14-2-15,-3 13-1 16,0 7 1-16,-4 6-1 16,-1 0 0-16,0-11-3 15,7-6-3-15,-1-24-9 16,16-4-19-16,-5-27-2 15,14-10-2-15,-2-24 1 16</inkml:trace>
  <inkml:trace contextRef="#ctx0" brushRef="#br3" timeOffset="425395.3312">4984 11876 79 0,'0'0'37'0,"-16"-2"0"15,16 2-1-15,-12 17-34 16,12-17-4-16,20 1 2 15,2-13-3-15,12-4-1 16,3-19-5-16,20 2-24 16,-5-19-1-16,13 0-2 15,-5-12 2-15</inkml:trace>
  <inkml:trace contextRef="#ctx0" brushRef="#br3" timeOffset="425575.3415">5471 11325 75 0,'-21'50'38'0,"-9"7"-2"0,9 15 2 15,-15 5-32-15,16 7-3 16,2 3-1-16,3-1-2 16,6-3-4-16,0-16-7 15,20 2-25-15,-5-17-2 16,17-5 1-16,-5-18-1 15</inkml:trace>
  <inkml:trace contextRef="#ctx0" brushRef="#br3" timeOffset="426119.3726">5586 12010 74 0,'0'0'38'0,"0"0"0"15,0 0 0-15,5-13-34 16,-5 13-1-16,20-19 1 16,-5 12-1-16,-2-1 0 15,2 1-1-15,-1 3-1 16,-2 6 0-16,-12-2 0 0,19 15 0 15,-15-3 0 1,-2 3-1-16,-4 4 1 0,-1 4-1 16,-1-3 0-16,-5 4 1 15,0-1-1-15,0 3 0 16,-6-1 1-16,0 4-1 15,-3-2 1-15,5-3 0 16,-1-2 0-16,3 0 0 16,4-6 0-16,6-7 1 15,1-9-1-15,17 5 1 16,3-12-1-16,6-2 0 15,5-6 0-15,5-1-1 16,-1-2-1-16,2-1-2 16,1 11-7-16,-14-14-17 0,9 16-14 15,-14-4 0-15,1 5-2 16,-8-4 2-16</inkml:trace>
  <inkml:trace contextRef="#ctx0" brushRef="#br4" timeOffset="440591.2004">14359 11329 34 0,'11'-19'31'16,"-6"2"3"-16,-5 1-1 16,-11-6-24-16,11 22-1 15,-29-22 1-15,12 18 0 16,-19-5-1-16,3 8-2 15,-8-4-2-15,-1 8 0 16,-7-3-1-16,2 3 1 16,-5-1-2-16,1 3 1 15,-2 1 0-15,1 8-1 16,-4 1 0-16,0 11 1 15,-2 9-1-15,-1 13 0 16,0 10-1-16,2 16 3 16,3 10-2-16,2 10-2 15,5 9 2-15,7 10-2 16,13-1 1-16,14-4 0 0,19-15 0 15,23-20-3-15,35-25 3 16,31-32-1-16,37-32-2 16,32-36-3-16,40-17-32 15,-1-28-4-15,17-1 1 16,-16-5-2-16</inkml:trace>
  <inkml:trace contextRef="#ctx0" brushRef="#br3" timeOffset="444890.4463">14948 11293 69 0,'-10'-12'36'0,"10"12"-1"16,-13 12 1-16,4 4-30 16,0 4-2-16,7 11-1 15,-4 10-1-15,3 15 1 16,1 18-2-16,-1 18-1 15,-4 10 1-15,1 18-1 16,-3 7 0-16,-1 1 0 0,-1-6-2 16,-4-16-7-16,12-10-10 15,-6-30-16-15,15-19-1 16,1-34-3-16,9-19 3 15</inkml:trace>
  <inkml:trace contextRef="#ctx0" brushRef="#br3" timeOffset="445115.4592">14996 11911 63 0,'-17'4'40'15,"17"-4"-2"-15,0 0 1 16,2 14-18-16,10-14-19 0,11-2 0 15,7-5-1-15,10-2-1 16,6-7-1-16,4-10 1 16,12 2-7-16,-7-19-23 15,14 8-7-15,-6-16 1 16,1 3-3-16</inkml:trace>
  <inkml:trace contextRef="#ctx0" brushRef="#br3" timeOffset="445333.4716">15580 11182 80 0,'-25'32'39'16,"-7"14"0"-16,8 29 2 16,-9 11-34-16,7 20-3 15,-2 8 0-15,5 13-2 0,1 2 0 16,5-3 0-16,5-6-2 15,5-11-3-15,11-12-2 16,0-27-12-16,21-5-23 16,-1-27 2-16,13-13-3 15,-1-25-2-15</inkml:trace>
  <inkml:trace contextRef="#ctx0" brushRef="#br3" timeOffset="445798.4982">15808 12068 71 0,'0'0'38'0,"0"0"0"15,0 0 0-15,0 0-32 16,0 0 0-16,-1 26 0 16,-7-6-2-16,2 6 0 15,-8 5-1-15,8 2-1 16,-6-2 0-16,6 1 1 0,2-5-2 15,4-4 1-15,8-7 0 16,9-6 0-16,8-10-1 16,9-5 0-16,5-6 0 15,8-7 0-15,0-7 0 16,4-2-1-16,1-3-1 15,-4-4-2-15,-2 4-3 16,-10-11-9-16,5 16-23 16,-18-7-2-16,0 16-1 15,-14-6-1-15</inkml:trace>
  <inkml:trace contextRef="#ctx0" brushRef="#br3" timeOffset="446023.5111">16074 12046 92 0,'-14'36'40'16,"-8"4"1"-16,4 18-1 16,-6 2-36-16,6 11 0 15,-6 3-2-15,7 0 0 16,1-3-4-16,5-12-2 15,15-3-13-15,-3-23-23 16,18-9 0-16,-3-21-3 16,10-5 1-16</inkml:trace>
  <inkml:trace contextRef="#ctx0" brushRef="#br5" timeOffset="478547.3714">1937 13328 25 0,'2'-14'31'0,"-6"-4"2"16,0 5-1-16,-12-10-18 0,6 13-3 15,-9-6-3-15,0 9-2 16,-13-3-1-16,0 13 0 16,-11 2-2-16,-4 13 0 15,-7 8 0-15,-4 12 0 16,-7 11 0-16,0 11 1 15,0 10-1-15,2 13 0 16,9 1-1-16,8 5 1 16,10-2-2-16,11 1 2 15,18-9-3-15,12-7 0 16,17-12 0-16,15-14-1 15,15-14 0-15,10-16-1 16,19-14-1-16,7-20-2 16,10-9-4-16,-5-24-16 0,10 3-12 15,-10-14 1-15,3 2-2 16,-19-8 2-16</inkml:trace>
  <inkml:trace contextRef="#ctx0" brushRef="#br5" timeOffset="478998.3972">2435 13103 73 0,'-28'-3'37'16,"19"13"0"-16,-9-2 0 15,8 15-32-15,-2 4-1 16,3 13 0-16,-2 7-1 0,3 13 0 16,-2 10-1-16,0 9-1 15,-2 5 0-15,-1 3 0 16,2-2 0-16,1-6 0 15,3-7-2-15,4-7 2 16,2-17-2-16,7-14 2 16,4-16-1-16,6-14 0 15,5-14 0-15,5-12 0 16,3-6 1-16,2-9-1 15,-3-4 1-15,1 4-1 16,-6 2 1-16,0 6-1 16,-6 9 1-16,-3 10-1 15,0 10 0-15,-5 10 1 16,1 10-1-16,-2 5-1 0,1 5-1 15,0 1 0-15,9 0-3 16,-4-11-2-16,12 2-29 16,-7-24-1-16,13-4-1 15,-3-23-1-15</inkml:trace>
  <inkml:trace contextRef="#ctx0" brushRef="#br5" timeOffset="479239.4109">3032 13066 94 0,'-15'25'35'0,"3"25"3"16,-13 4-12-16,4 19-22 15,2 9-2-15,-2 9 0 16,3 2-1-16,5 2-2 15,3-8-1-15,7-10-1 16,9-5-5-16,2-22-5 16,17-6-23-16,-2-25-1 15,13-6 0-15,0-21 0 16</inkml:trace>
  <inkml:trace contextRef="#ctx0" brushRef="#br5" timeOffset="479592.4311">3254 13691 72 0,'-14'-25'38'0,"3"13"-1"0,-10-5-1 15,3 16-30-15,-3 6 0 16,5 11-2-16,0 8 0 16,3 9 0-16,0 9-2 15,7 2 0-15,6 3-1 16,8-2 1-16,8-4-2 15,6-7 1-15,8-9-1 16,6-10 0-16,3-10 1 16,4-10-1-16,-6-11 0 15,0-8 1-15,-8-7-1 16,-8-5 0-16,-7-5-1 15,-12-1 0-15,-7 3-1 16,-7-2 0-16,-8 9 0 16,0 2 0-16,-3 11-1 0,0 2 0 15,4 12 0-15,5-3-2 16,14 8-5-16,0 0-25 15,14 8 0-15,4-13-3 16,12 9 2-16</inkml:trace>
  <inkml:trace contextRef="#ctx0" brushRef="#br5" timeOffset="479953.4518">3624 13665 73 0,'0'22'39'16,"-10"-7"-1"-16,3 10 1 15,-9-1-33-15,6 9 0 16,-2-1-2-16,4 8-1 15,-3 2-1-15,5 4 0 16,2-1-2-16,0-3-1 0,3-5 1 16,5-5-1-16,-3-7 0 15,5-11 0-15,-6-14 1 16,12-9 1-16,-2-12 0 15,-1-6 0-15,-5-9 0 16,3-5 1-16,-2-4-1 16,-1 1 1-16,-1 2-1 15,-3 6-2-15,1 3 2 16,-1 9-1-16,0 5 0 15,4 5 0-15,1 2 0 16,5 2-2-16,5 3-2 16,4-5-3-16,19 12-19 15,-6-19-13-15,18 11 1 0,-6-14-1 16,13 13-1-16</inkml:trace>
  <inkml:trace contextRef="#ctx0" brushRef="#br5" timeOffset="480171.4642">4115 13616 71 0,'-8'29'39'15,"-10"-2"-1"-15,6 12 2 16,-11 0-34-16,10 12 1 16,-3-2-3-16,6 6 0 15,-1-3-2-15,8-7-2 16,-1-4 0-16,5-10-2 15,5-9 0-15,-6-22-2 16,20 1-2-16,-11-30-11 0,11 1-20 16,-10-22 0-16,8-1-1 15,-11-19 1-15</inkml:trace>
  <inkml:trace contextRef="#ctx0" brushRef="#br5" timeOffset="480313.4724">4014 13313 83 0,'-14'-3'40'0,"-5"0"0"16,12 16-1-16,-1-3-34 15,8-10-6-15,22 23-9 16,-2-19-27-16,13 9-2 16,1-8-1-16,9 9 0 15</inkml:trace>
  <inkml:trace contextRef="#ctx0" brushRef="#br5" timeOffset="480719.4956">4370 13694 80 0,'1'27'42'16,"-6"-11"-2"-16,5 9 1 15,-1-8-36-15,1 3 0 16,-4 5-2-16,2 5 0 16,-5 5-2-16,2 6 0 15,-4 1-1-15,2-1 0 16,-1-3-1-16,3-7 1 15,2-8-1-15,3-23 0 16,12-2 3-16,4-23-2 16,2-10 1-16,5-10 1 15,3-9-1-15,3-7 1 0,-2 0-1 16,2 4 0-16,-1 6-1 15,-5 12 0-15,-4 9 0 16,-6 12 0-16,-2 17-1 16,-5 13 2-16,-5 12-2 15,-2 13 1-15,-4 6 0 16,3 4-1-16,2 5-1 15,0-3-1-15,11 0-3 16,5-10-2-16,14 2-7 16,-7-23-25-16,26 4-2 15,-4-20-1-15,12-2 2 16</inkml:trace>
  <inkml:trace contextRef="#ctx0" brushRef="#br5" timeOffset="481132.5192">4938 13746 67 0,'-4'17'38'15,"4"-17"0"-15,5 25 2 16,-5-25-33-16,26 17-1 15,-9-10-1-15,8 1-1 16,0-5 0-16,3-1-2 16,-3-4 0-16,2-3 0 15,-5-5-1-15,-4-1-1 16,-2-5 1-16,-5-1-1 0,-3-4 1 15,-7-1-1-15,-5-1-1 16,-5 0 1-16,-7 7 0 16,-5 6-1-16,-6 11 1 15,-6 9 0-15,0 12 0 16,-2 10 1-16,1 8 0 15,4 5 1-15,9 1-1 16,5-2 0-16,11-5 0 16,10-7 0-16,14-8-2 15,8-13-4-15,23 4-24 16,-2-22-11-16,18 3 0 15,-5-13-2-15</inkml:trace>
  <inkml:trace contextRef="#ctx0" brushRef="#br5" timeOffset="483281.6421">6986 13033 31 0,'-8'-11'33'0,"-3"-3"1"16,6 0 0-16,-10-7-25 15,12 8 0-15,-11-8-2 16,14 21-1-16,-19-24 1 15,8 17-3-15,-6-2 0 16,2 7-1-16,-8-1 0 16,-2 5 0-16,-2-1-1 15,-6 2 0-15,0 0 0 16,-1 3 0-16,-4 4-1 0,1-1 1 15,-3 5 0-15,4 3-1 16,-2 2 0-16,2 0 1 16,-2 8-1-16,4-1 0 15,1 0 0-15,2 0-1 16,0 2 1-16,2-1 0 15,-1 2 0-15,3 4 0 16,0-2-1-16,0 2 0 16,3 2 1-16,0 3-1 15,2-1 0-15,2 1 0 16,4 3 0-16,-1-2 0 15,4 4 0-15,6 1 1 16,-2 0-1-16,3 0 0 16,2-1 0-16,4 0 1 15,1-4-1-15,4-2 0 0,-1-2 0 16,6-3 0-16,-1-3-1 15,1 1 1-15,2 0 0 16,0-1-1-16,0-2 0 16,2 2 0-16,1-1 1 15,0 0-1-15,4-2 1 16,3-2-1-16,0-3 1 15,2 2 0-15,3-3 0 16,1-1 0-16,0 0 0 16,0-2 0-16,4 0 0 15,-2-2 0-15,2-1 0 16,2 1 1-16,1 0-1 15,1-1 1-15,3-1-1 16,3-2 0-16,0 0 1 0,5-2-1 16,3-5 0-16,1 0 0 15,3-4 0-15,2-7 0 16,3-2 0-16,1-5 0 15,1-6 1-15,1-3-1 16,-1-4 1-16,-4-5-1 16,1-1 0-16,-1 0 0 15,-3-3 1-15,-3 0-1 16,-6 1 0-16,-2 5 1 15,-4-1-1-15,-6 2 1 16,-3 1 0-16,-6 0-1 16,-2-1 1-16,-3-1 0 15,-3-1-1-15,1-2 0 16,-1-2 0-16,-3-4 0 0,0-2 0 15,0-1 0-15,-4-1 0 16,-1-2 1-16,-3 1-1 16,-4-1 0-16,-3 5 0 15,-6-2 0-15,-5 0 1 16,-3 0 0-16,-6 1-1 15,-5 0 0-15,-2 1 0 16,-2-1 1-16,-3 1-1 16,-3 2 0-16,0 0 0 15,-2 1-1-15,0 3 1 16,-1-1 0-16,-1 1 0 15,-1 0 1-15,0 5-1 16,-3 2 0-16,-1 8 0 0,-2 9 0 16,-8 9 0-1,-3 6 0-15,-5 13 0 0,0 5-1 16,0 7-1-16,1-5-1 15,10 5-3-15,5-21-6 16,32 7-19-16,0-26-8 16,31 0 0-16,6-20-2 15</inkml:trace>
  <inkml:trace contextRef="#ctx0" brushRef="#br5" timeOffset="485128.7478">8857 12967 56 0,'0'0'38'16,"-7"-18"-2"-16,7 18 1 16,-19-19-30-16,7 12-2 15,-7-3 0-15,-1 6-1 16,-6 0 0-16,-2 7-1 15,-8 3-1-15,0 6 1 16,-9 0 0-16,3 6-1 0,-4-1 0 16,3 1 0-16,1-3-1 15,8-2 0-15,-1-1 0 16,5-2 0-16,4-1 0 15,3 0-1-15,1 1 0 16,1 1 1-16,0 5-1 16,-1 2 0-16,1 0 0 15,-1 2 1-15,-2 3-1 16,3 0 1-16,-2-2 0 15,0 2 0-15,0-3-1 16,1 0 0-16,0-2 1 16,3 0-2-16,2-1 2 15,-2-3-2-15,4 4 2 16,0 0-2-16,1 0 1 15,0 0 1-15,2 3-1 0,0 1 0 16,-3 1 0-16,1 1 0 16,-2-1 0-16,1 1 0 15,-1-3 1-15,1 0-1 16,1-2 0-16,2-2 0 15,2 0 0-15,4-1 0 16,0-2 1-16,5 1-1 16,3 1 0-16,1 2 0 15,0 0 0-15,2 1 0 16,0 2 0-16,-2 1 0 15,-1 4 0-15,-1-2 0 16,-2 0 0-16,1 0 1 16,-1 2-1-16,0-1 0 15,3-3 0-15,-2 0 0 0,5 0 0 16,3-1-1-16,0-3 1 15,2 1-1-15,2-1 1 16,2-2-1-16,-4 1 1 16,3-3-1-16,-3 1 1 15,1-2 0-15,-2 1 0 16,0-2 0-16,0 1 0 15,1-1 0-15,-2-1 0 16,-1 0 0-16,0 0 0 16,0-2 0-16,-7-9 0 15,16 20 0-15,-16-20 0 16,17 18 0-16,-17-18 0 15,23 20 0-15,-13-11 0 16,6-1 0-16,-1 4 0 0,1-3 0 16,3 1 1-16,-2 1-1 15,3 0 0-15,-1 1 0 16,1-1 1-16,2 2-1 15,-1-1 0-15,4 1 0 16,0-2 0-16,2-1 0 16,1-1 0-16,2 0 0 15,2 0 0-15,2-5 0 16,0 1 0-16,2-4 0 15,1 0 0-15,5-2 0 16,2-1 0-16,-1 0 1 16,3-2-1-16,2 1 0 15,0-1 0-15,2-2 1 0,1 1-1 16,-1-2 0-16,0-4 0 15,-1-3 1-15,2-3-1 16,-1-5 0-16,0-4 0 16,0-7 0-16,-4 0 1 15,1-5-1-15,-3-1 0 16,-4 0 0-16,-1-3 1 15,-6 2-1-15,-2-2 0 16,0 2 1-16,-6 1-1 16,-1-2 1-16,-2 2 0 15,-2 0 0-15,-3-3-1 16,1 4 1-16,-3 1-1 15,0 0 0-15,-3 1 0 16,-4-1 0-16,-3-3 0 0,0 1 0 16,-6 0 0-16,-3-4 0 15,0 2 0-15,-5 0 0 16,0 0 0-16,-1 2 1 15,-3 1-1-15,3 4 0 16,-3 1 0-16,1 2 1 16,-1 2-1-16,0 0 0 15,-2-1 1-15,-1 0-2 16,-1 0 1-16,-1 0 0 15,-2-1 0-15,-2 1 0 16,-2 2 0-16,-5 3-1 16,1 3 1-16,-6 5 0 15,-5 4 1-15,-1 5-1 16,-6 2 0-16,0 5 0 15,0 0 0-15,-2 0 0 0,2 2 0 16,2-3-1-16,6 2 0 16,1 0-2-16,6 7-3 15,-2-3-5-15,15 27-9 16,-16-16-8-16,21 26-8 15,-13-11-6-15,15 9 1 16,-5-6 1-16</inkml:trace>
  <inkml:trace contextRef="#ctx0" brushRef="#br5" timeOffset="486060.8011">3936 14678 48 0,'-2'-18'41'15,"-10"-5"-3"-15,3 10 0 16,-19-5-30-16,8 7-2 0,-9 2-2 16,2 9 0-16,-11 6 0 15,3 9-1-15,-9 6 0 16,-1 9 0-16,1 7-2 15,0 4 0-15,0 5 0 16,5 6-1-16,1-1 1 16,4 2-1-16,8 1-1 15,5 0 0-15,9-1 2 16,8-1 0-16,6-5-1 15,7-2 0-15,10-6 0 16,6-7 0-16,11-9 0 16,3-13-2-16,10-10 0 15,7-11-2-15,7-8-2 16,0-23-13-16,16 9-20 15,-16-16 0-15,8 6-2 0,-16-8 1 16</inkml:trace>
  <inkml:trace contextRef="#ctx0" brushRef="#br5" timeOffset="486945.8517">3939 15284 35 0,'-18'8'34'0,"5"10"2"16,-4-8-1-16,11 3-29 15,-6-3-1-15,9 6 0 16,3-16-1-16,7 17 0 0,6-19 0 15,10-5 0-15,8-13-1 16,8-9-1-16,5-13 1 16,6-7-2-16,4-8 1 15,-1-7-1-15,-2-3 0 16,-5 3 2-16,-4 3-1 15,-9 5 1-15,-8 8-1 16,-8 5 1-16,-6 7 0 16,-7 9 0-16,-6 6-1 15,-5 6-1-15,-6 12 0 16,-3 13 0-16,-1 11-2 15,-7 13 0-15,-2 17 0 16,-1 11 0-16,2 10 1 0,-1 7-1 16,3 1 0-16,8-3 0 15,7-10 2-15,10-12-1 16,16-14 0-16,7-17-1 15,16-17-3-15,5-20-4 16,23 5-20-16,-7-26-11 16,8 4-2-16,-7-13-1 15</inkml:trace>
  <inkml:trace contextRef="#ctx0" brushRef="#br5" timeOffset="488862.9614">4827 15344 31 0,'-13'-9'33'15,"13"9"3"-15,0 0-7 16,0 0-20-16,-3-10-2 15,3 10-2-15,0 0-1 16,13-9-1-16,-13 9 0 16,17-6-1-16,-17 6 0 15,19-4 0-15,-8 3-1 16,4-1 0-16,-1 1 1 15,1 1-1-15,-1-1-1 16,1 1 1-16,-1-1-1 16,-2 1 1-16,-12 0 0 0,17 3 0 15,-17-3 0-15,7 13 0 16,-12-3 0-16,0 4 0 15,-6 2 0-15,-1 5 0 16,-4 1 0-16,-1 1 0 16,-2 1 0-16,2 1 1 15,-1-5-1-15,6 1 1 16,0-5-1-16,6 0 1 15,3-4-1-15,3-12-1 16,8 18 1-16,2-13-2 16,4 0 2-16,2-4-2 15,5 1 2-15,2-3-2 16,0 0 1-16,4 0 1 15,-3-3 0-15,3 4 1 0,-3-2-1 16,2 2 1-16,-4 0-1 16,-4-1-1-16,0 0 0 15,-3 1 2-15,-4-3-2 16,-1 3 0-16,-10 0 0 15,10 0 1-15,-10 0-1 16,0 0 0-16,0 0-1 16,0 0-1-16,0 0-1 15,0 0-4-15,0 0-2 16,4-20-18-16,6 17-12 15,-9-13 0-15,12 9 0 16</inkml:trace>
  <inkml:trace contextRef="#ctx0" brushRef="#br3" timeOffset="510812.2168">10386 14450 58 0,'0'-13'38'0,"0"13"-1"0,-14-3 0 16,0 21-35-16,-7 12-6 16,-15 3-11-16,0 19-20 15,-10 1-2-15,-4 3-1 16,2-10 0-16</inkml:trace>
  <inkml:trace contextRef="#ctx0" brushRef="#br3" timeOffset="521413.8232">10965 13165 13 0,'0'0'27'0,"0"0"2"16,0 0-12-16,7 28-3 15,-12-4-2-15,10 23-1 16,-11 2-2-16,7 23-2 15,-11 5-1-15,5 15-1 0,-5 4-1 16,3 4-1-16,-7-8-1 16,7-1 0-16,-3-12-2 15,4-13-2-15,6-10-3 16,-1-22-6-16,15-10-21 15,-14-24-3-15,22 9 1 16,-8-22 1-16</inkml:trace>
  <inkml:trace contextRef="#ctx0" brushRef="#br3" timeOffset="521618.8349">10955 13823 48 0,'0'0'33'15,"0"0"4"-15,0 0-3 0,0 0-25 16,16 7-4-16,4-4 0 15,2-7-2-15,8-5-2 16,5-4-2-16,3-14-3 16,8 6-11-16,-5-11-19 15,5-3-1-15,-3-5-1 16,-3 0 0-16</inkml:trace>
  <inkml:trace contextRef="#ctx0" brushRef="#br3" timeOffset="521850.8482">11425 13190 55 0,'-17'20'36'0,"2"17"-1"16,-6 5-1-16,8 19-28 0,-6 1 0 15,8 18-3-15,-3 2 1 16,4 8-2-16,-2-3-1 15,10-1-2-15,-1-6 0 16,5-12-2-16,7-5-6 16,-2-25-2-16,15-6-25 15,0-19 0-15,11-11-2 16,1-20 3-16</inkml:trace>
  <inkml:trace contextRef="#ctx0" brushRef="#br3" timeOffset="522331.8757">11571 13716 62 0,'-19'20'37'16,"0"2"-1"-16,1 15-3 16,-1-5-28-16,9 8-1 15,5-7 0-15,6 2-2 16,7-9 0-16,7-5-1 15,7-13 1-15,7-6-1 16,3-11 1-16,4-9-1 16,1-11 1-16,0-8 0 15,-3-6-1-15,-3-2 1 16,-2 0-1-16,-4 3-1 15,-7 2 0-15,-7 9 0 16,-5 12 0-16,-6 19 0 16,0 0 0-16,-8 35 1 0,-3 14-2 15,-2 17 1-15,-4 15-1 16,4 15 0-16,-2 10 0 15,4 1 1-15,0-2-1 16,5-8 1-16,0-9-1 16,3-13 2-16,-2-15-1 15,-2-17 1-15,-2-16 0 16,-6-11-1-16,-5-15 0 15,-8-9 0-15,-2-12 0 16,-6-11-2-16,0-11 0 16,1-11-1-16,3-2-2 15,3-15-4-15,20 15-28 16,-3-11-1-16,18 11-1 15,7 0 2-15</inkml:trace>
  <inkml:trace contextRef="#ctx0" brushRef="#br3" timeOffset="522871.9066">12231 13673 64 0,'-19'-2'37'16,"2"7"0"-16,-3-2 0 15,3 8-32-15,-2 3-1 16,0 8 0-16,-2 4 0 16,3 10-1-16,-5 0 0 15,4 7 0-15,4-4-1 16,6-1-1-16,4-12 1 15,14-1-1-15,5-18 0 16,13-13 0-16,10-17 0 16,5-15 0-16,7-15 0 15,0-11 0-15,3-8 1 16,-2-8-2-16,-6 0 0 15,-8 3 1-15,-11 6-1 16,-4 10 0-16,-11 14 0 16,-8 20 1-16,-10 15-1 0,-10 21-1 15,0 18 1-15,-5 16 0 16,1 11 0-16,-1 9-1 15,7 6 0-15,5-5-2 16,13-2 0-16,4-13-2 16,18-4-3-16,-1-26-5 15,23 5-15-15,-10-26-9 16,10 1-1-16,-9-18 1 15</inkml:trace>
  <inkml:trace contextRef="#ctx0" brushRef="#br3" timeOffset="523480.9414">12688 13675 69 0,'-3'-11'35'0,"3"11"0"0,-18 4-8 16,10 19-16-16,-10 2-5 15,6 10-2-15,-3 3-1 16,1 4 0-16,0-2-2 16,7-2 1-16,0-8-1 15,6-2 0-15,0-14 1 16,1-14-1-16,12-4 0 15,-1-12 0-15,3-10 0 16,1-10 0-16,2-6 0 16,0-6 0-16,2 0-1 15,-3 1 0-15,-1 2 0 16,0 6-1-16,-1 5 1 15,-2 7 0-15,-1 6 0 16,1 6 0-16,2 7 0 16,1 3 0-16,3 5 0 0,3 2 1 15,1 1-1-15,4 2 0 16,-2 2 0-16,2 0 1 15,-3 0-1-15,-4 0 1 16,-3-2 0-16,-5 1-1 16,-11-6 1-16,6 13-1 15,-6-13 1-15,-13 16-1 16,0-3 0-16,-2 5 1 15,-3 5-1-15,-1 7 1 16,2 4-1-16,2 2 1 16,3 5-1-16,11-3 1 15,3-1 0-15,11-8-1 16,6-9 0-16,5-6 1 15,5-12-1-15,2-10 1 0,-1-9-1 16,-2-12 1-16,-1-8-1 16,-6-4 0-16,-5-6 1 15,-5-4-2-15,-6 1 0 16,-5 1 0-16,-5 9-1 15,-5 5-2-15,-7 16 1 16,-6 5-3-16,3 21-3 16,-18-5-20-16,19 21-9 15,-5-4 0-15,10 10-1 16</inkml:trace>
  <inkml:trace contextRef="#ctx0" brushRef="#br3" timeOffset="524035.9732">13561 13665 63 0,'-11'-17'37'15,"-1"5"-1"-15,-8-9 1 16,5 10-31-16,-7-5 0 15,5 11 0-15,-7 3-1 16,1 13-1-16,-3 9 0 16,2 14-1-16,-5 8 0 15,1 9 0-15,2 4-2 16,9 1 1-16,5-2-2 0,11-10 0 15,10-11-1-15,15-17 0 16,16-13-3-16,12-20-2 16,22-1-18-16,-4-33-16 15,16-2 2-15,-10-18-1 16,9 2 0-16</inkml:trace>
  <inkml:trace contextRef="#ctx0" brushRef="#br3" timeOffset="524404.9943">13933 13097 88 0,'-20'53'39'16,"-8"-1"-1"-16,10 23 0 0,-3-2-34 15,4 11 0-15,-5 4-1 16,6 1 0-16,0-6-1 15,5-6-1-15,3-13 0 16,8-9 1-16,3-20-2 16,10-15 1-16,6-21-1 15,4-18 0-15,4-14 1 16,5-9 0-16,-3-5-1 15,4-4 0-15,-4 4 0 16,-7 8 1-16,0 10-1 16,-8 13 0-16,-14 16 0 15,11 21 0-15,-13 9-1 16,-2 7-1-16,-1 10-2 15,1-3-3-15,15 16-21 0,-7-25-15 16,19 2 3-16,-5-21-1 16,21-4 1-16</inkml:trace>
  <inkml:trace contextRef="#ctx0" brushRef="#br3" timeOffset="524839.0191">14460 13057 74 0,'-14'9'38'0,"-11"14"-2"16,4 22 2-16,-6 11-34 15,-2 14-2-15,0 8 1 16,3 12-2-16,0 5 0 16,6-2-1-16,7 0-3 0,3-16-1 15,15 4-10-15,2-26-23 16,18-4 0-16,0-22-1 15,16-10 0-15</inkml:trace>
  <inkml:trace contextRef="#ctx0" brushRef="#br3" timeOffset="525471.0552">14613 13571 77 0,'-16'11'38'15,"-11"5"-1"-15,4 17 0 16,-5 5-33-16,6 9 0 15,-1-4 0-15,9 7-1 0,5-7-1 16,10-6 0-16,8-11 0 16,11-9-1-16,7-11 0 15,5-12-1-15,3-9 0 16,1-11-1-16,-2-6 0 15,-5-8-1-15,-5-1 2 16,-6-2-2-16,-10-1 2 16,-7 5-1-16,-8 3 1 15,-7 9-1-15,-3 7 2 16,-3 10-1-16,3 5 0 15,-1 10 1-15,6 2-1 16,6 3 0-16,10 3 1 16,5-3 0-16,9 0-1 0,8 0 1 15,4-5 0-15,1 4-1 16,1-3 2-16,-1 5-1 15,-6 1 0-15,-4 6-1 16,-7 4 1-16,-6 3 0 16,-8 5 0-16,-3 5-1 15,-5 0 0-15,-4 1 1 16,2-1-1-16,-1-1 0 15,2-7 0-15,1-4 1 16,7-12-2-16,1-11 2 16,12-5-1-16,3-14 0 15,0-6 1-15,5-11-1 16,-1-4 2-16,-1-6-2 15,0 2 1-15,-4 2 0 0,-4 5-1 16,-4 6 0-16,-3 5 0 16,-2 3-2-16,6 11-2 15,-1-2-2-15,10 12-3 16,-6-18-14-16,24 17-17 15,-2-11 1-15,11 7-1 16,-2-8 2-16</inkml:trace>
  <inkml:trace contextRef="#ctx0" brushRef="#br3" timeOffset="525644.0651">15340 13556 75 0,'-13'37'38'0,"-12"-2"-1"16,7 13 1-16,-9-3-34 15,6 5 0-15,5-3-2 16,2-2 0-16,5-4-3 0,5-9-1 15,12 1-15-15,-6-20-23 16,15-5 4-16,-4-17-2 16,11-5 2-16</inkml:trace>
  <inkml:trace contextRef="#ctx0" brushRef="#br3" timeOffset="525771.0724">15322 13367 28 0,'-19'-42'30'0,"1"9"-1"16,7 22-20-16,11 11-28 15,-17-1-2-15,18 14-4 16</inkml:trace>
  <inkml:trace contextRef="#ctx0" brushRef="#br3" timeOffset="526158.0945">15900 13492 47 0,'0'-20'35'0,"0"20"2"15,-13-16-3-15,13 16-21 16,-36 5 1-16,11 12-4 16,-16 4-3-16,1 13 0 15,-8 8-2-15,2 6-1 16,2 2-1-16,8 2-1 15,9-6-1-15,11-3 0 16,11-10-2-16,10-9-2 16,15-6-2-16,-1-20-12 15,23 9-22-15,-8-14 0 16,10 3-2-16,-6-12 1 15</inkml:trace>
  <inkml:trace contextRef="#ctx0" brushRef="#br3" timeOffset="527213.1549">16462 13373 36 0,'2'-31'32'15,"-1"3"3"-15,4 5-1 16,-7 1-26-16,2 22 1 15,2-15-2-15,-3 31 0 16,-11 6 0-16,2 20-4 16,-9 9 0-16,-1 15-1 15,-5 11 0-15,-3 4-1 16,-1 2 1-16,4 1 1 15,-1-13-1-15,8-8 1 16,7-16-1-16,4-19 1 16,7-28-1-16,12 2 0 15,4-29-1-15,7-12-1 16,3-12 2-16,4-15-2 15,-3-4 1-15,3-6-1 16,-2-4 0-16,-3 1 2 0,0 4-1 16,-4 7 0-16,-1 10-1 15,-3 12 2-15,-3 10-1 16,0 13 0-16,0 17 0 15,0 17 0-15,-5 13-1 16,2 13 0-16,-2 14 1 16,1 12-1-16,2 11 0 15,-2 8-1-15,2 2 0 16,1 2 0-16,-1-5-1 15,2-6 0-15,4-7-5 16,-6-26-8-16,12 1-24 16,-14-26 1-16,4-7-3 15,-14-10 1-15</inkml:trace>
  <inkml:trace contextRef="#ctx0" brushRef="#br3" timeOffset="527395.1653">16483 13611 83 0,'0'0'39'15,"-18"-3"-1"-15,18 3 0 16,22 3-36-16,6-9-2 16,11 2-4-16,5-6-4 15,19 13-22-15,-9-14-6 16,13 13-1-16,-8-9-1 15</inkml:trace>
  <inkml:trace contextRef="#ctx0" brushRef="#br3" timeOffset="527807.1889">17107 13585 73 0,'-20'3'39'16,"6"12"-1"-16,-10-4 1 16,6 13-31-16,-9-2-3 15,6 9-1-15,-2 3 0 16,6-2-1-16,0 1-1 15,9-1-1-15,8-6 0 16,11-9-1-16,9-6-2 16,8-11-1-16,13-6-1 15,2-12-3-15,13-1-3 16,-7-19-7-16,17 8-20 0,-17-13 0 15,3 10-1-15,-15-8 5 16,1 13 23-16,-18 1 8 16,-10 3 5-16,-10 24 9 15,-4-10 21-15,-4 21 4 16,-13 2-1-16,6 19-1 15,-12-4-23-15,10 15-5 16,-4 2-2-16,5 1-2 16,3-3-2-16,4-1 0 15,7-7-3-15,1-12-1 16,12-4-7-16,-11-19-27 15,33-10 1-15,-13-18-2 16,12-1 1-16</inkml:trace>
  <inkml:trace contextRef="#ctx0" brushRef="#br3" timeOffset="527935.1962">17453 13266 59 0,'-25'-21'35'16,"5"12"-5"-16,9 15-28 15,-2 4-20-15,13 8-17 16,3 2 0-16</inkml:trace>
  <inkml:trace contextRef="#ctx0" brushRef="#br3" timeOffset="528364.2207">17814 13608 61 0,'-33'-1'37'16,"-10"-6"-1"-16,6 12 2 15,-9-5-27-15,11 18-3 16,-1 4-2-16,8 9-1 16,3 4-1-16,9 2-1 15,9-3 0-15,13-2-1 16,8-12-1-16,13-9 1 15,8-16-1-15,8-13 1 16,4-15-1-16,2-13-1 16,2-8 1-16,-3-5 0 0,-9-7 0 15,-7 1-1-15,-5 0 1 16,-8 5 0-16,-7 9-1 15,-8 12 1-15,-9 14-1 16,-8 19 1-16,-5 18-1 16,-4 18 0-16,-4 18 0 15,-1 17-1-15,1 12-1 16,3 4-3-16,11 7-10 15,-5-20-14-15,22 7-13 16,-3-20 1-16,14-7-2 16</inkml:trace>
  <inkml:trace contextRef="#ctx0" brushRef="#br3" timeOffset="529297.2741">11408 14737 41 0,'0'0'37'16,"0"0"2"-16,5-11-3 16,-5 11-22-16,3 11-8 15,3 4-4-15,-3 4 2 16,3 15-2-16,-4 9 1 15,3 16-1-15,-5 11-1 16,0 10 1-16,-6 5-1 16,-3 8 0-16,-2-2-1 0,1-5-1 15,3-9-2 1,-4-18-4-16,16-1-8 0,-10-28-23 15,18-10 0-15,-13-20-1 16,30-11 1-16</inkml:trace>
  <inkml:trace contextRef="#ctx0" brushRef="#br3" timeOffset="529489.2851">11452 15264 58 0,'-11'-11'40'16,"-5"0"-2"-16,16 11 0 15,-9 10-29-15,18 0-3 16,6-5-3-16,11-4-1 15,9-8-3-15,11-12 0 16,13-5-3-16,1-14-1 16,15 0-7-16,-11-19-27 0,12 7 1 15,-11-13-1-15,4 8 2 16</inkml:trace>
  <inkml:trace contextRef="#ctx0" brushRef="#br3" timeOffset="529677.2958">12040 14629 71 0,'-37'25'39'16,"7"25"1"-16,-5 12 0 15,13 20-34-15,-3 12-2 16,4 13-1-16,6 1 0 16,2 0-3-16,10-6 0 15,4-13-3-15,10-13-1 16,3-29-16-16,20-5-21 0,2-27 1 15,17-12-3-15,-2-23 2 16</inkml:trace>
  <inkml:trace contextRef="#ctx0" brushRef="#br3" timeOffset="530970.3698">12842 14976 17 0,'9'-14'32'15,"-9"14"1"-15,4-22 2 16,-4 22-23-16,1-31-3 16,4 17 0-16,-10-11-1 15,7 9-1-15,-10-7-2 16,4 8 2-16,-10-4-3 15,3 7 1-15,-11 0-2 16,1 7 1-16,-9 1-2 16,0 6 2-16,-5 0-2 15,0 4-1-15,-5 2 2 16,0 4-2-16,2 5 1 15,-1 6-1-15,3 7 1 16,-1 13-1-16,3 9 1 16,2 13 0-16,3 8-1 0,7 5 1 15,4 3-1-15,10-1 0 16,11-9-1-16,12-12 0 15,11-14 0-15,15-20-3 16,12-13-2-16,9-21-6 16,23-1-25-16,-11-21-5 15,11 2-2-15,-13-14 2 16</inkml:trace>
  <inkml:trace contextRef="#ctx0" brushRef="#br3" timeOffset="531698.4114">12687 15461 51 0,'-11'21'39'15,"-3"-6"-2"-15,13 6-1 16,-9-7-29-16,15 0-4 15,6-13 2-15,15-6-1 16,7-17-1-16,14-9 0 0,10-17 0 16,10-11 0-1,4-12-1-15,5-5-1 0,0-3 0 16,-9 3 0-16,-13 5-1 15,-14 8 1-15,-16 10-1 16,-10 15 2-16,-20 14-1 16,-15 16 0-16,-10 14 0 15,-12 22 0-15,-8 13 1 16,-2 20-1-16,-4 15 1 15,4 7-2-15,9 2 1 16,14-1 1-16,12-8-1 16,20-14-1-16,17-16-2 15,21-27-4-15,28-6-18 16,2-33-17-16,20-5 0 0,-3-23-3 15,11-2 1-15</inkml:trace>
  <inkml:trace contextRef="#ctx0" brushRef="#br3" timeOffset="536282.6736">14642 14851 6 0,'0'0'29'0,"5"-13"2"15,-5 13 0-15,1-19-15 0,-1 19-6 16,3-18-1-16,-3 18 1 16,-1-20-3-16,1 20 1 15,-6-20-2-15,6 20 1 16,-14-15-3-16,14 15 2 15,-23-2-3-15,9 7 0 16,-4 2-1-16,-3 4-1 16,-1 3 0-16,-2 3-2 15,-3 2 3-15,1 2-3 16,-5 2 2-16,5-1-1 15,-1 2 1-15,3 2 1 16,2-3-1-16,2 4 0 16,4-2 0-16,4-1 0 15,4 2-1-15,2 1 1 0,4-3-1 16,2 1 0-16,2 0 0 15,2-1 0-15,1 1 1 16,0-1-1-16,4-1 0 16,-2-1 0-16,3 0 0 15,2-4 0-15,-2 0 0 16,6-2 0-16,-2 0 0 15,3-3 0-15,2-4 0 16,-1-2 1-16,3-3-1 16,1-3 0-16,2-2 0 15,4-2 0-15,-2-2 1 16,1-2-1-16,1-1 0 15,-1 1 0-15,-3-1 0 16,0 0 0-16,0 1-1 0,-5-1 1 16,-1-2 0-16,1-4-1 15,0-2 1-15,-2-7 0 16,2-5-1-16,-1-3 2 15,0-4-1-15,-1-3 0 16,1-1 1-16,-3 1-1 16,-6 2 0-16,-3 5 0 15,-6 3 1-15,-5 3-1 16,-2 5 0-16,-7 2 0 15,-2 2 0-15,-4 0 0 16,-2-3 1-16,-1-1 1 16,1-5-1-16,1 5 1 15,0-1 0-15,2 5 0 16,-3 6-1-16,-2 13 1 15,-3 12-2-15,-8 10-3 0,-6 14 1 16,-3 1-5-16,10 8-6 16,-12-18-9-16,24 5-14 15,-1-26-6-15,23-9 1 16,11-23 0-16</inkml:trace>
  <inkml:trace contextRef="#ctx0" brushRef="#br5" timeOffset="545111.1786">15232 14821 17 0,'0'0'30'0,"-5"-12"2"16,5 12 1-16,0 0-21 16,0 0 0-16,-17-7-4 15,17 7-2-15,-12 6-2 16,12-6-1-16,-19 10 0 15,10-3-2-15,-4 0 1 16,2-1-2-16,-3-3 2 16,5 2 0-16,-5-2 1 0,3 2-2 15,-3-2 1-15,2 3 0 16,-2-1-1-16,2 3 0 15,-5-1 0-15,2 1 0 16,1 1 0-16,0 0-1 16,-1 1 1-16,-1 1-1 15,3-1 0-15,1 1 0 16,12-11 1-16,-17 16-1 15,17-16 0-15,-10 12 0 16,10-12 1-16,-10 13-1 16,10-13 0-16,-8 14 1 15,8-14-1-15,-11 18 1 16,4-5-1-16,0 1 1 15,-1 1-1-15,-1 1 1 0,3-1-1 16,-1 1 1-16,2 0-1 16,-1 2 0-16,2 0 0 15,-1-1 0-15,0-1 0 16,-3 4 0-16,4 0 0 15,-2 0 0-15,0 1 1 16,-2 0-1-16,-1-3 1 16,3 3-1-16,-2-1 1 15,3-2-1-15,-1 0 1 16,3-2-1-16,-3 1 1 15,5-2-1-15,0 0 0 16,-1-1 1-16,2 0-1 16,0 2 1-16,0-1-1 15,0 0-1-15,-1 1 1 0,0 0 0 16,0 0 0-16,0 0-1 15,0-1 2-15,-2-1-3 16,2 0 3-16,0 1-1 16,1-1 1-16,1 2-2 15,0-1 2-15,2 3-2 16,-2-1 1-16,2 1 0 15,-2 2 0-15,-1-1 0 16,3 2 0-16,-2-1 0 16,-2 1 0-16,2 0 0 15,-1 0 0-15,0 0 0 16,1-1 0-16,1 0 0 15,2-4 0-15,-1 2 0 0,4-2-1 16,0-1 1-16,3-1 0 16,-5-3 0-16,6 2 0 15,-4-1 0-15,2 0 0 16,-2 1 0-16,-2-1 0 15,2 2 0-15,-3-1 0 16,3 4 1-16,-1-5-1 16,-3 4 0-16,4-5 0 15,-1 4 0-15,2-3 0 16,0 3 1-16,2-4-1 15,0-1 0-15,-1 1 0 16,3-3 1-16,-2 3-1 16,4-6 0-16,-5 1 0 15,3 0-1-15,-2-1 2 16,1 0-3-16,-11-5 3 0,20 11-2 15,-20-11 1-15,18 9-1 16,-18-9 1-16,19 9 0 16,-9-5 0-16,2-1 0 15,0-1 0-15,5 1 0 16,-3-1 1-16,1 1-1 15,0 0 1-15,2 1-2 16,-1 0 2-16,2 0-1 16,-3 2 1-16,2 0-1 15,-1-1 0-15,2-1 0 16,-2 1 0-16,1-2 0 15,-1 0 0-15,2-2 0 16,-2 0 0-16,3 0 0 16,-2-1 1-16,2 0-1 0,-1-1 0 15,3 1 0-15,-1 2 0 16,0-1 0-16,1 2 0 15,-1-2 0-15,1 1 0 16,-1-2 0-16,3 0 0 16,-5-1 0-16,4-4 0 15,1 0 0-15,2-1 0 16,0-1 0-16,2-1-1 15,1 2 1-15,1-3 0 16,1 3 0-16,-1 1-1 16,1 2 1-16,0-2 1 15,-3 0-1-15,-1 1 0 16,0-1 1-16,-2-1-1 15,-1-1 1-15,0-3-1 0,1-1 1 16,1-2 0-16,2-2 0 16,3-4-1-16,-2-4 0 15,1-1 0-15,1 0 0 16,-3 1 0-16,2 1 0 15,-2 0 0-15,-5 0-1 16,0 5 2-16,-2-1-1 16,-3-2 0-16,1-1 0 15,-2-2 0-15,0-3 0 16,-1-1 0-16,0-2 1 15,-1-1-1-15,0 0 0 16,0-2 0-16,0 3 0 16,-3 2 0-16,2-1 0 0,-4 3 0 15,3 0 0-15,-3 0 0 16,3 1 0-16,-1-2 0 15,1-2 1-15,3-1-1 16,-1-5 1-16,4-3-1 16,1-1 1-16,1-2-1 15,-1-3 1-15,-1 4 0 16,-3-1-1-16,-5 4 0 15,-1 1 0-15,-4 4 0 16,-6 3 1-16,-3 3-1 16,-3 0 0-16,-1 3 0 15,0-2 0-15,-1 0 0 16,0-1 0-16,-1 0 0 15,2-3 0-15,0 4 0 0,1-4 0 16,-2 1 0 0,0 4 2-16,-2-3-1 0,-1 3 0 15,-5 0 0-15,0 1 0 16,-3-1 0-16,-1 1 0 15,-3 3 0-15,-1-3-1 16,-2 1 0-16,-1 1 0 16,0 2 0-16,-2 1 0 15,0 2 0-15,-1 1 1 16,-3 2-1-16,2 2 0 15,-1 2 1-15,0-1-1 16,-1 3 0-16,-1 2 0 16,-2 0 1-16,0 2-1 15,-2-1 0-15,1 1 0 16,-4 1 0-16,-1 1 0 0,0 1 0 15,0 0 0-15,1 3 0 16,-1-1 0-16,1 2-1 16,-1 2 1-16,3 4 1 15,0 3-1-15,0 1 0 16,1 1 1-16,0 5-1 15,2 1 0-15,-1-2 1 16,1 3-1-16,2-3 0 16,1-3 0-16,3 0 0 15,4-5 0-15,2-1 0 16,2-2 0-16,3-2-1 15,3 0 1-15,2-2-1 16,0 6 1-16,1 0 0 16,-4 4-2-16,2 5 2 0,-6 2-2 15,1 7 2-15,-5 1-2 16,1 3 2-16,-4 2-2 15,2-2 1-15,-1-2-1 16,5-3-1-16,-2-6-2 16,10-3-3-16,-2-17-9 15,18 10-5-15,-8-24-3 16,22 14-7-16,-6-17-7 15,17 9 2-15</inkml:trace>
  <inkml:trace contextRef="#ctx0" brushRef="#br4" timeOffset="584547.4342">21897 14435 0 0,'0'0'25'15,"-19"-22"1"-15,9 12 0 16,0 5-15-16,-8-11-2 16,18 16 0-16,-30-21 0 15,30 21-1-15,-28-25-1 16,18 16 1-16,-9-6-1 15,8 7 0-15,-8-6-2 16,5 7 0-16,-4-2-1 16,0 5 0-16,-5 1-2 15,4 3 0-15,-6 1 0 16,2 4 0-16,-1-1 0 0,-4 3-1 15,-1 0 1-15,2 0-1 16,2 0 0-16,-3 1 1 16,4-4-1-16,-1 3 0 15,-1 0 1-15,1-1-1 16,0 2 0-16,-2 0 0 15,1 1 0-15,-4 2 0 16,-1 2-1-16,0 2 1 16,0-2 0-16,0 3-1 15,-1-2 1-15,3 0-1 16,2 2 0-16,0-2 1 15,3 0-1-15,3 0 0 16,-2 2 1-16,-1-1-1 16,1 5 0-16,0-1 0 0,-2 3 0 15,-3 3 1-15,0-1-1 16,0 4 0-16,-2 2 0 16,3-1-2-16,-2 1 2 15,3-2-1-15,2 2 1 16,1-4-1-16,3 2 0 15,0-3 0-15,1 0 1 16,3 2 0-16,0 2 0 16,-1 0 0-16,0 0 0 15,2 3 1-15,0 3-1 16,3-1 0-16,-2 3 0 15,2 0 0-15,2 1 0 16,2 2 0-16,-1 1 0 16,1-1 0-16,2 2 1 15,0 0-1-15,1 1 1 0,-1 2-2 16,4 2 1-16,-2 2 0 15,3 0 0-15,0 2-1 16,2-1 1-16,3-1-1 16,-1 2 1-16,5-3 0 15,1 0 0-15,5-3 0 16,1-3 0-16,5 1 0 15,1-4 0-15,2 0-1 16,3-2 1-16,0-1-1 16,2-3 1-16,1-1 0 15,1 0 0-15,5-4-1 16,0-2 1-16,1-2 0 15,3-2-1-15,3 1 1 0,2-5 0 16,3-1 0-16,5-4 0 16,3-2 0-16,2-2 0 15,3-2 0-15,1-1 0 16,2-1 0-16,0-4-1 15,2-1 1-15,-1-3 0 16,1-2 0-16,-1-2 0 16,4-2-1-16,0-3 1 15,4-4 0-15,-1 2 0 16,-1-4 0-16,0-3 0 15,2-3 0-15,-4-2 0 16,-2-1 1-16,-2-3-1 16,0-2 1-16,-3-3 0 15,0-3 0-15,2 1-1 0,-4-1 1 16,-3 0-1-16,-1 0 0 15,-4-3 0-15,-3 1 0 16,-7 1 0-16,2 1 1 16,-8-4-1-16,1-3 0 15,-5 0 1-15,-2-3-1 16,0-1 0-16,-2-3 1 15,-3-1-1-15,-3 0 1 16,0 1 0-16,-4 3 0 16,-4-2-2-16,-4 4 2 15,-3-2 0-15,-3 3-1 16,-6 4 0-16,-2-1 0 15,-4 1 1-15,-5 1-1 16,-1 2 0-16,-3-1 0 0,-2 4 0 16,-3-1 0-16,-4-3 0 15,2 5 1-15,-3-1 0 16,-2 2 0-16,-2 1 0 15,-1 0 0-15,-1 1 1 16,-3 4-1-16,-2-1 0 16,-2 0-1-16,-3 2 1 15,0 1-1-15,-2 2 0 16,-1 0 0-16,1 0 0 15,1 4 0-15,0-2 0 16,0 1 1-16,3 3-1 16,0 0 0-16,2 0 0 15,-2 1 0-15,4-1 0 16,-3 1 0-16,2 0 0 0,1 2 0 15,-5 2 0-15,0 1 0 16,-1 7 0-16,-4 4 1 16,-4 6-1-16,-6 7-1 15,-7 9 0-15,-6 6 0 16,-6 8-3-16,-4-2-1 15,6 8-9-15,-6-23-17 16,29 5-6-16,6-23-3 16,29-3 2-16</inkml:trace>
  <inkml:trace contextRef="#ctx0" brushRef="#br4" timeOffset="585501.4888">21245 15100 36 0,'0'0'33'16,"-18"-18"1"-16,5 16-1 16,-18-3-24-16,5 11-2 15,-9-4-1-15,1 14-1 16,-6 0-1-16,2 9 1 15,-2 2-2-15,6 3 0 16,2 1-1-16,7 3-1 16,6-3 0-16,7 0 0 15,6-1-1-15,9-1 1 16,6-2-2-16,7-4 0 0,7 1-2 15,2-8-1-15,12 2-4 16,-3-18-15-16,12 6-12 16,-6-13-2-16,9 0 3 15,-10-11-1-15</inkml:trace>
  <inkml:trace contextRef="#ctx0" brushRef="#br4" timeOffset="586223.5301">21365 15275 36 0,'-14'7'31'15,"3"9"2"-15,-10-9-7 16,9 17-16-16,-12-9-3 16,7 12 1-16,-8-7-1 15,9 8-1-15,-5-6 1 0,9 5-3 16,1-5-1-16,9-1-2 15,2-7 2-15,8-3-2 16,7-7 0-16,4-6-1 16,3-7-1-16,3-7 1 15,1-2 0-15,-2-5 1 16,-1-3-2-16,-3-1 1 15,-6 1 0-15,-1 2 1 16,-7 3-1-16,-1 5 0 16,-5 5 0-16,0 11 0 15,0 0 0-15,-9 10 0 16,3 10 0-16,0 6 1 15,1 4-1-15,1 1-1 16,4 2-1-16,1-9-2 0,12-2-1 16,-4-16-4-16,15-3-1 15,-4-21-5-15,18 6-7 16,-15-23 2-16,18 12 2 15,-16-16 8-15,4 11 3 16,-10 0 5-16,-4 2 4 16,-3 14 5-16,-15-5 10 15,3 17-1-15,-10 11-2 16,4 11-3-16,-11 0-3 15,7 13-1-15,-7 0-1 16,8 9-3-16,-3-7 1 16,8 3-2-16,-1-8 1 15,5-3-1-15,3-10 1 16,3-9-2-16,-6-10 1 0,19-12 1 15,-10-7-2-15,1-9 2 16,-4-5-2-16,3-6 2 16,-4-3-2-16,-1-2 1 15,-1 5-2-15,-1 2 2 16,-2 9-1-16,0 7-1 15,1 8 0-15,-1 13 0 16,0 0-1-16,18-11-1 16,-2 18-3-16,-1-15-6 15,21 8-22-15,-7-16-2 16,14 3-2-16,-4-15 2 15</inkml:trace>
  <inkml:trace contextRef="#ctx0" brushRef="#br4" timeOffset="586688.5567">21956 14952 50 0,'-22'27'36'16,"8"15"0"-16,-7-2-1 15,12 14-25-15,-3 3-5 16,7 6 0-16,-3 3-2 15,4 2-2-15,-2-1 1 16,4-1-2-16,-1-9 1 16,3-8-2-16,2-10 1 15,1-11-1-15,3-14 1 16,-6-14-1-16,20-10 1 15,-7-12-1-15,2-8 0 0,-1-10 2 16,-1-1-1-16,2-8 1 16,2 5-1-16,-2 3 1 15,-4 5-1-15,2 7 1 16,-1 8 0-16,0 11-1 15,-2 8 0-15,2 9 1 16,-3 8-1-16,-1 5 0 16,0 7 0-16,-2 3 1 15,-2 2 0-15,0 1-2 16,-8 1 2-16,-2-2-2 15,-3-3 1-15,-5 0 0 16,-1-5 0-16,-5-8-2 16,1-3 0-16,-2-13-5 15,21 0-24-15,-27-19-5 0,25-1-2 16,-3-15 2-16</inkml:trace>
  <inkml:trace contextRef="#ctx0" brushRef="#br4" timeOffset="587394.5971">22239 15318 66 0,'0'0'38'0,"-19"6"-2"16,11 6 1-16,-6-3-33 15,3 7-1-15,-3 6-2 0,1 6 0 16,4 4 0-16,-2 0-2 16,7 3 2-16,0-2-2 15,7-4 2-15,1-5-2 16,7-8 1-16,1-10-1 15,3-7 0-15,0-7 1 16,4-8-1-16,-2-7 2 16,0-4-2-16,-1-3 2 15,-3 3-1-15,-5-1 1 16,-1 5-1-16,-4 4 1 15,-1 6 0-15,-2 13-1 16,2-14 1-16,-2 14-1 16,0 0 1-16,0 0-1 15,5 11 1-15,-5-11-1 0,14 7 1 16,-1-3 0-16,0-2 0 15,1 0 0-15,-2 1 0 16,1 0 0-16,-1 3 1 16,-12-6-1-16,16 17 0 15,-13-5 0-15,-1-1-1 16,-4 3 1-16,-1-4 0 15,-1 4 0-15,0-2-1 16,4-12-1-16,-12 19 2 16,12-19-3-16,-7 14 2 15,7-14-1-15,0 0 0 16,0 0-1-16,0 0 2 15,0 0 0-15,18-23 0 16,-4 2 1-16,1-5 0 0,3-4 0 16,2-1 0-16,2 1 1 15,-4 6-1-15,1 7 1 16,-4 12-1-16,-15 5 0 15,12 28 0-15,-14 7 0 16,-2 7-2-16,-6 3-2 16,10 8-8-16,-9-22-15 15,23 8-13-15,-6-24 0 16,21-4-4-16,0-27-1 15</inkml:trace>
  <inkml:trace contextRef="#ctx0" brushRef="#br1" timeOffset="593985.9741">24108 14268 10 0,'-17'13'4'0,"-5"-1"0"16,-2 2 1-16,-1 3 2 16,0-4 2-16,2 6 2 15,-4-11 0-15,10 8 2 0,-9-10 0 16,13 7 0-16,-6-10-3 15,11 8-1-15,-7-11-1 16,15 0-1-16,-18 6-2 16,18-6 0-16,-12 8-1 15,12-8-1-15,-11 6 1 16,11-6-1-16,-10 8 0 15,10-8 0-15,-17 11-1 16,17-11 2-16,-23 19-2 16,9-8-1-16,-5 1 1 15,-1 3-1-15,-4 1 0 16,-1 4 1-16,-1-2-2 15,0 4 2-15,-5 0-2 0,5 0 1 16,-4 0 0 0,4 2 0-16,-3-2-1 0,1 1 1 15,0 0 0-15,1 0-2 16,2-2 1-16,2 2 0 15,3-2 0-15,3-1-1 16,2-1 2-16,2 2-2 16,4-3 1-16,1-1 0 15,5 1 0-15,0 0 0 16,-1-1 0-16,3 3 0 15,-5 2 1-15,1 0-1 16,-7 2 0-16,2 6 1 16,-10 1 0-16,2 3 0 15,-1 0-1-15,-3 2 1 0,2-3 0 16,3 3 0-16,-1-4-1 15,4-2 1-15,4 0-1 16,1-3 1-16,-1 1-1 16,4-1 1-16,0-1 0 15,-2 2-2-15,2-1 1 16,0 3 0-16,-3-1 0 15,3 3-1-15,-3-1 2 16,3 0-2-16,-1 0 1 16,2 1 0-16,0-4 1 15,3 2-1-15,2-2 0 16,2 0 1-16,-1-1-1 15,3-1 0-15,1 3 1 16,-5-4-1-16,5 3 0 16,-1 2 0-16,1-5 0 0,-2 4 0 15,3 0 1-15,-2-3-1 16,1 2 0-16,0 0-2 15,1-1 2-15,2-4-1 16,1 4 1-16,0-4 0 16,2-1-1-16,-1 2 0 15,3-2 1-15,-1 1 1 16,0-1-2-16,2 0 2 15,1 0-2-15,0-2 2 16,3 0-1-16,-3 0 0 16,2-2 0-16,2 2 0 15,-3-3 0-15,3 0 0 16,-1 1 0-16,1-2 0 15,-4-1 0-15,2-3 0 0,-3 3 0 16,1-2 0-16,0-1 0 16,1-3 0-16,-1 0-1 15,-1-2 1-15,2-1 0 16,1-2 0-16,-2 1 0 15,1-2 0-15,-1 3 0 16,1-1 0-16,-2 1 0 16,0 1 0-16,0-1 0 15,-3 3 0-15,2-1 0 16,0 0 0-16,0-3 0 15,2 1 0-15,0-1 0 16,3-2 0-16,1 1 1 16,1-3-1-16,0 1 1 15,4 0-1-15,-1 2 1 0,1-1-1 16,0 1 1-16,2-2-1 15,-1 3 0-15,3-2 0 16,1 0 0-16,0-1 0 16,4-1 0-16,1-2 0 15,2 0 0-15,1 0 0 16,2-3 0-16,-1 1 0 15,-1 0 0-15,0 1 0 16,-1-1 0-16,0-1 0 16,-3 1 0-16,1-2 1 15,-2-2-1-15,2-1 1 16,0-2 0-16,-1-2-1 15,2-3 1-15,2-2 0 16,-1-4 0-16,1 0-1 0,0 1 0 16,1-2-1-16,-1 0 1 15,2 1 0-15,-6 0 0 16,-2 4 0-16,-3 1 0 15,-2 0 0-15,-2 2 0 16,-5-1 0-16,-1 1 0 16,-3-1 0-16,0-1 0 15,0-4 0-15,0-3 0 16,5-2 1-16,-3-2-2 15,4-4 3-15,2 0-1 16,2 1 1-16,-2-2-1 16,1-1 1-16,-4 3-1 15,-3 2-1-15,1 2 2 0,-7 1-2 16,-1 2 0-16,-4 1-1 15,-3 2 2-15,-2 1-1 16,0-3 0-16,-1-1 0 16,-1-3 1-16,1-1-1 15,1-4 0-15,1 1 0 16,3-6 0-16,1 1 0 15,1 1 1-15,2-1-2 16,0-1 1-16,2 3 0 16,-1 1 0-16,-3 0 0 15,1 2 0-15,-3-1 0 16,-1 0 0-16,0-1 0 15,-2-2 0-15,1-1 0 16,-3 0 0-16,3-3 0 16,-2 0 0-16,4-1 0 0,-3 2 1 15,1 1-1-15,-3 0 0 16,2 3 0-16,-4-2 0 15,2 3 0-15,-5 2 0 16,-1 0 0-16,-2 1 1 16,-1-1-1-16,-2 3 0 15,-3-3 0-15,-1 2 1 16,-2 1 0-16,1-1 0 15,-3 0 0-15,-3 0-2 16,4-1 2-16,-3 2-1 16,-1-1 0-16,0 3-1 15,0-2 0-15,0 3 0 16,-3 2 1-16,2 0 0 15,-5 0 0-15,1 4 0 0,-1 1 0 16,-3 2 1-16,-1-2-1 16,-2 5 0-16,1-1 1 15,1 0-1-15,0 1 0 16,2 1 1-16,0 2-1 15,4 1 0-15,-2 3 1 16,-1 2-1-16,-3 4 0 16,2 1 0-16,-6 4 0 15,1 1 0-15,-1 2-1 16,-3 1 1-16,1-2 0 15,1-2 0-15,2-1-1 16,-2-1 1-16,5-2 0 16,-2 0 1-16,0 4-1 0,-4 5-1 15,-2 7-1 1,-8 7-1-16,-4 2-4 0,6 19-11 15,-18-21-9-15,20 19-3 16,-11-29-5-16,21 2-5 16,6-20 1-16</inkml:trace>
  <inkml:trace contextRef="#ctx0" brushRef="#br1" timeOffset="596602.1237">19337 14309 18 0,'-17'-10'29'15,"6"4"1"-15,1 4 0 16,-8-8-18-16,18 10-2 16,-30-7-1-16,16 8-1 15,-8-6-2-15,5 6-1 16,-7-2 0-16,4 5-1 15,-7-1 0-15,3 4-2 16,-4 1 1-16,-1 4-1 16,-3 1-1-16,-2 5 1 0,-8-2-1 15,4 5 1-15,-5-4-1 16,1 6 0-16,-1-5-1 15,1 1 1-15,1-3 0 16,1 3 0-16,4-4 0 16,-2 0 0-16,1 1-1 15,3 0 1-15,-3 0 0 16,3 2 0-16,2 1 0 15,-2 3-1-15,3 0 1 16,2 1-1-16,-1 3 0 16,2 3 0-16,-1-1 0 15,1 2-1-15,-1 1 1 16,2-1-1-16,1 1 1 15,1 2-1-15,3-1 1 0,3 2 0 16,2 0 0-16,5 4 0 16,-2-1 0-16,5 4 1 15,1 1-1-15,2 4 0 16,0 1 0-16,1 0 1 15,1 3-1-15,3-2 1 16,1 0-1-16,3 0 0 16,0-3 0-16,4 1 0 15,2-3 0-15,4 1 0 16,1-2 0-16,2-1-1 15,2 0 1-15,4-1 1 16,2 2-1-16,0-3 0 16,0 2 0-16,0-5 0 0,4 0 0 15,-1 5 0-15,2-10 0 16,0 4 0-16,0-2 0 15,4-2 1-15,2-5-1 16,-1 2 0-16,2-4 0 16,0-3 0-16,-1 2 0 15,6-3 0-15,-3-4 1 16,5 1-2-16,-1-3 2 15,6 0-1-15,2-1 1 16,1-5-1-16,4-3 0 16,-2 1 0-16,1-4 0 15,2 1 0-15,-3-4 1 16,-1-1-1-16,1 0 0 15,-1-2 0-15,0-1 0 0,-1-1 1 16,2-2-1-16,-1-3 0 16,3-1 0-16,-2-2 0 15,1-1 0-15,-1 0 2 16,-3 0-3-16,1-2 3 15,-1 1-2-15,-6 0 1 16,-1-5-1-16,-3 2 1 16,-2-1-1-16,-3-3-1 15,-4-3 1-15,-5 2 0 16,0-1 0-16,-5-3-1 15,-2 5 2-15,-3-5-1 16,-3 4 0-16,1 1 0 16,-1-2 0-16,0 0 0 15,-2 1 0-15,2 0 0 16,1-1 0-16,1-1 0 0,1 2 0 15,-1-1 0-15,-1 0 1 16,-2 0-1-16,2-3 0 16,-4-2 0-16,2-1-1 15,-5-1 3-15,1 0-2 16,-2-3 0-16,-1 0 0 15,2 1 0-15,-2-1 0 16,-2 3 1-16,0 2-1 16,-2-1 0-16,1 3 0 15,1-1 0-15,-3 2 1 16,1 1-1-16,0 2 0 15,-1-2 0-15,-1 2 0 0,0 0 0 16,-2 1 0 0,0 1 0-16,-3 0 0 0,0-1 0 15,-1 0 1-15,1-1-1 16,-3 1 0-16,-1 0 0 15,-2 1 0-15,1-2 0 16,-2 2 0-16,-1 0 0 16,0-2 0-16,-2 1 2 15,-2-2-2-15,2 1 2 16,-1-1-2-16,-3 1 1 15,2-3 0-15,-1 1 0 16,-1 1 0-16,0 0-1 16,1 1 0-16,1-2 0 15,-3 2 0-15,2 1 1 16,-3-2-1-16,2 4 0 0,0-1 0 15,-1 1 0-15,-1 3 0 16,0-1 0-16,-1 3 0 16,-1 0 0-16,0 2 0 15,-4 2 0-15,2-2 0 16,-3 2 1-16,-1 0-1 15,-4 0 0-15,-3 3 0 16,-1 0 0-16,-4 4 0 16,-2 4 1-16,-5 4-1 15,-5 7 0-15,-3 2 0 16,-3 6 0-16,-2-1 0 15,-1-2-1-15,5-4 0 16,3-9-2-16,10-5-2 16,7-20-8-16,27 8-9 0,-8-26-6 15,25 15-3-15,-8-16-5 16,14 9-4-16,1 1 1 15</inkml:trace>
  <inkml:trace contextRef="#ctx0" brushRef="#br1" timeOffset="598322.2221">18299 15256 31 0,'1'-14'30'16,"-1"14"1"-16,-4-14-13 15,4 14-8-15,-11-3-2 0,11 3-2 16,-17 7 0-16,6 2 0 16,-7-1-2-16,5 8 0 15,-5-1-1-15,4 7 0 16,-3 0 0-16,5 6-1 15,-1 1 0-15,6 3 1 16,5 0-2-16,5 3 0 16,6-4 0-16,6-1-1 15,7-9 1-15,9-7-1 16,2-12 1-16,3-9 0 15,6-11-1-15,-2-9 2 16,-5-9-1-16,-5-4 1 16,-7-5-2-16,-5 1 2 0,-14 1-1 15,-7 7-1-15,-12 3 0 16,-8 9 0-16,-6 8 0 15,-4 7-1-15,1 6 0 16,3 6 0-16,5 7-2 16,5-1-1-16,14 9-4 15,5-18-10-15,18 20-15 16,-3-15-3-16,22 6 2 15,-4-7-2-15</inkml:trace>
  <inkml:trace contextRef="#ctx0" brushRef="#br1" timeOffset="598728.2453">18757 15302 36 0,'0'0'31'0,"0"0"2"15,-13 19-2-15,7 3-23 16,-14-2-3-16,3 12-1 16,-4-2 0-16,1 3-3 15,-2-2 1-15,6-4-3 16,2-5 0-16,4-11-4 15,10 1-2-15,0-12-7 16,5-12 0-16,-1-10 2 16,8 8 4-16,-5-9 5 15,0 2 2-15,-2 3 4 16,-6-5 4-16,1 23 8 0,-6-24 1 15,6 24-2-15,0 0-3 16,-10 3-4-16,10-3-1 16,-5 14-2-16,5-14-1 15,11 15-2-15,4-7-3 16,3-10-7-16,16 8-23 15,-7-12-3-15,10 7 0 16,-4-9-1-16</inkml:trace>
  <inkml:trace contextRef="#ctx0" brushRef="#br1" timeOffset="599171.2706">18976 15322 44 0,'0'0'36'15,"-28"-7"0"-15,28 7-1 16,-27 5-21-16,18 5-7 15,-3 0-2-15,8 9-2 16,-1-2 0-16,5 5-1 16,3-1 0-16,3-2 0 15,6-3-1-15,2-4 0 16,1-7 0-16,1-7-1 15,1-4 1-15,1-7-1 16,-1-7 1-16,-3 0-1 16,0-2 0-16,-4 1 0 15,0 1 0-15,-3 6 0 16,-7 14 0-16,0 0 0 0,0 0 0 15,9 15 0 1,-11 10 0-16,0 5 0 0,1 5 0 16,-1 5-1-16,0-1 2 15,-2 2-2-15,1-2 2 16,-3 0-2-16,0-6 2 15,-2-4-3-15,-1-8 2 16,-3-9-2-16,12-12-2 16,-24 0-4-16,24 0-16 15,-13-31-10-15,16 6-4 16,-3-16 1-16,14 6 0 15</inkml:trace>
  <inkml:trace contextRef="#ctx0" brushRef="#br1" timeOffset="599697.3007">19373 15282 62 0,'3'-14'36'0,"-3"14"0"16,-15-5 1-16,15 5-32 15,-21 4 0-15,10 1-2 16,-4 5-1-16,0 3 1 16,0 5-1-16,0 6 0 15,-2-1 0-15,8 5 0 16,0-3-1-16,4-2 1 15,2-6-1-15,7-5 0 16,-4-12-1-16,20 2 0 0,-5-13 1 16,1-6-1-16,5-3 0 15,-3-7 0-15,2 0 0 16,-2 1 0-16,-2 1 0 15,0 1 0-15,-2 5-1 16,-3 4 1-16,-11 15 0 16,15-11 0-16,-15 11 0 15,0 0 0-15,12 24 0 16,-10-3 0-16,-2 9 0 15,-2 5 0-15,-2 8 0 16,-2 5 0-16,-3 2 0 16,-4 2-1-16,-2-3 2 15,-3 0-2-15,-1-9 1 16,-4-6-1-16,4-9-1 0,-1-15-2 15,10-5-5-15,-7-27-15 16,18 8-5-16,-7-25-7 16,19 3-3-16,-5-18 2 15</inkml:trace>
  <inkml:trace contextRef="#ctx0" brushRef="#br1" timeOffset="600098.3237">19556 15308 65 0,'-5'24'38'16,"5"-24"-1"-16,0 19 1 16,0-19-32-16,0 0-2 0,15 3-1 15,0-5-1-15,3-5-1 16,1-1 0-16,0-1 0 15,1-3 0-15,-5 1 0 16,-3-2-1-16,-3 0 1 16,-6 1-1-16,-4-2 1 15,-4 0-1-15,-1 2 0 16,-3 2 1-16,-4 5-1 15,2 4-1-15,-2 7 1 16,-1 5 0-16,-1 11 0 16,0 5 0-16,2 6 0 15,4 1 1-15,3 0-1 16,5-4 0-16,7-4 0 15,3-9-1-15,13-10-2 16,4-14-1-16,11-5-5 0,-7-22-12 16,21 11-6-16,-15-20-11 15,10 6 1-15,-12-5 1 16</inkml:trace>
  <inkml:trace contextRef="#ctx0" brushRef="#br1" timeOffset="600388.3403">19947 15165 51 0,'-23'21'36'0,"12"9"0"15,-10-3 1-15,12 15-18 16,-10-9-11-16,10 3-4 15,-1-8-1-15,5-3 0 16,1-6-1-16,5-8 0 16,-1-11-1-16,0 0 0 0,18-15 0 15,-7-6 0 1,2-3 0-16,4-6 0 0,1-3 0 15,-1 1 0-15,1 2 0 16,0 2 0-16,-3 7-1 16,-2 7 1-16,0 8-1 15,-13 6 0-15,11 20 0 16,-6 2-1-16,-3 11-2 15,-4 0-4-15,10 19-12 16,-16-21-9-16,19 18-4 16,-13-23-9-16,18 3 0 15</inkml:trace>
  <inkml:trace contextRef="#ctx0" brushRef="#br4" timeOffset="606215.6736">18334 16857 40 0,'-4'-20'35'0,"-5"-8"1"16,2 8-1-16,-16-7-31 15,4 9 0-15,-14 2 0 16,-9 12 0-16,-12 9-1 15,-11 15 0-15,-12 14 1 16,-5 17 0-16,-8 12-2 16,-3 12 2-16,-1 14-1 15,6 4 1-15,4 5-1 0,14-1 0 16,12 1-1-16,58-98 1 15,-37 89-1-15,37-89-1 16,2 90 0-16,-2-90 0 16,36 83-1-16,-36-83 0 15,85 71-1-15,-25-45-2 16,8-4-8-16,12-9-27 15,0-15 0-15,122-6-4 16,23-16-1-16</inkml:trace>
  <inkml:trace contextRef="#ctx0" brushRef="#br1" timeOffset="611235.9607">19089 16946 9 0,'5'-17'28'0,"-5"5"-1"16,0 12-15-16,-1-20 2 16,1 20 0-16,-6-16 0 0,6 16-1 15,-12-16-2-15,12 16-3 16,-21-14-2-16,7 8-2 15,-6-1-1-15,-1 5 0 16,-7 1-1-16,0 5 0 16,-8 1 0-16,1 4-1 15,-3 2 1-15,-1 4 0 16,-2-3 0-16,4 8 0 15,1-7 0-15,5 4-1 16,3 2 1-16,2 1 0 16,5 0-2-16,1 0 2 15,6 6-2-15,-3-5 1 16,3 7-1-16,2-1 1 15,-4 2-1-15,0 2 1 0,1 3-1 16,-3 3 1-16,2-2-1 16,2 0 2-16,2-3-1 15,0 0-1-15,6-3 1 16,4-4-1-16,3 0 0 15,6-7 1-15,5 0-1 16,1 3 1-16,4-2-1 16,1-1 0-16,0 2 1 15,0-2 0-15,-1 2-1 16,-1 2 1-16,-1 2-1 15,-4-3 0-15,1-3 0 16,-12-18 1-16,0 0-1 16,0 0 0-16,0 0 0 15,0 0 0-15,57 49 0 0,-19-43 0 16,-5-1 0-16,-33-5 1 15,48 4-1-15,6-6 0 16,4 0 0-16,0-1 1 16,-5-2-1-16,-2 3 1 15,-9-2-1-15,6 4-1 16,-16-7 1-16,-2 7 1 15,-3-4-1-15,-3-6 0 16,-1 4 0-16,0-6 0 16,1-3 0-16,-2-3 1 15,3-3-1-15,-3-6 0 16,-1 3 0-16,2-1 0 15,-4-3 0-15,-1 4 0 0,-7 0 0 16,0 2 0-16,-6 3 0 16,-4 0 0-16,-4-2 0 15,-2-2 0-15,-2-4-1 16,0-2 1-16,-2-4-1 15,1-2 1-15,1-1-1 16,0-2 1-16,1 2-1 16,-1 3 1-16,0 6 0 15,-2 4 0-15,-2 4 1 16,-3 5-1-16,-2 3 0 15,-2 1 0-15,-7-3 0 16,-2 6 0-16,-1-6 0 16,-2 3-1-16,0-3 1 15,-2 3-1-15,1 1 1 0,1-1-1 16,3 12 1-16,-1-1-2 15,8 10-3-15,-11-9-12 16,21 19-20-16,-14-6-1 16,14 5-3-16,-4-7 0 15</inkml:trace>
  <inkml:trace contextRef="#ctx0" brushRef="#br1" timeOffset="611947.0014">19477 17710 52 0,'0'0'38'0,"0"0"0"16,-3-16 0-16,14 6-29 16,-11 10-4-16,27-19-2 15,-7 10 0-15,5-2-1 16,-4 3 0-16,4 5-1 15,-5 2 0-15,-3 2 0 16,-3 4-1-16,-14-5 0 16,13 18 1-16,-13-5-1 15,-3 2 0-15,3-15 1 16,0 0-1-16,0 0 0 15,0 0 1-15,-30 53 0 16,30-53 0-16,0 0 0 16,0 0 1-16,-45 56-1 15,45-56 0-15,0 0 1 0,0 0 0 16,-37 52 0-16,37-52-1 15,0 0 1-15,0 0-1 16,0 0 0-16,0 0 0 16,0 0 0-16,0 0-1 15,47 37 0-15,-47-37 0 16,0 0-1-16,63-12-1 15,-63 12 2-15,0 0-2 16,68-15-3-16,-68 15-19 16,0 0-14-16,62-9-1 15,-62 9-3-15,0 0 2 16</inkml:trace>
  <inkml:trace contextRef="#ctx0" brushRef="#br6" timeOffset="617631.3265">19920 17245 44 0,'-14'-14'37'0,"14"14"1"16,2-12-1-16,13 3-32 15,-3-3-1-15,10 2-1 16,4-4 0-16,6 0-2 0,2 2-2 16,2-1-6-16,12 9-27 15,-16 0-2-15,3 9 0 16,-13 3-2-16</inkml:trace>
  <inkml:trace contextRef="#ctx0" brushRef="#br6" timeOffset="617831.3379">19887 17462 69 0,'0'0'39'0,"-19"2"0"15,19-2-1-15,0 0-36 16,25-9-1-16,3 0-1 0,5-1-2 15,15-3-3-15,1-7-28 16,20 3-5-16,1-10-2 16,9 7 0-16</inkml:trace>
  <inkml:trace contextRef="#ctx0" brushRef="#br6" timeOffset="630876.0841">20989 17012 9 0,'6'-17'28'0,"4"1"0"15,-4-3 3-15,-2-4-19 16,6 10-7-16,-15-5 1 15,5 18-1-15,-6-17 1 0,6 17 1 16,-31-2 0-16,11 7 0 16,-13 0-2-16,1 4-1 15,-3 2 0-15,-5 6-1 16,-3 1 1-16,5 5-1 15,-5 3 0-15,3 5 0 16,1 1-1-16,6 5 1 16,2 0 0-16,9 1 0 15,5-3-1-15,9 2 0 16,9-4 0-16,11-6-2 15,10-4 1-15,10-8-4 16,15-7-1-16,5-13-3 16,16 3-9-16,-3-20-21 15,19 2 0-15,-10-11-3 16,3 7 2-16</inkml:trace>
  <inkml:trace contextRef="#ctx0" brushRef="#br6" timeOffset="631674.1297">21318 17117 38 0,'-19'0'33'16,"2"5"2"-16,-9-6-3 0,8 7-24 15,-11-4-2-15,6 6-1 16,-3-2 0-16,4 6-1 15,-2 3 1-15,5 6-2 16,0 2 1-16,5 5-1 16,0 1 0-16,8-4-1 15,5-1 0-15,9-5-1 16,7-10 1-16,9-9-2 15,8-12 0-15,4-8 0 16,3-10 0-16,3-1 0 16,-2-5-1-16,-4 0 0 15,-5 3 0-15,-5 4 0 16,-9 8 1-16,-7 8-1 15,-10 13 0-15,0 0 1 0,0 0 0 16,-17 23 0-16,5-4-1 16,0 5 1-16,3 1 1 15,1-3-2-15,8 1-1 16,4-8-1-16,13-1-3 15,-1-13-3-15,14 3-1 16,-5-16-5-16,17 7-1 16,-15-15-7-16,14 10-5 15,-14-11 2-15,4 12 7 16,-14-6 13-16,-4 5 5 15,0 8 7-15,-13 2 2 16,0 0 9-16,-14 20 6 16,10 4 3-16,-13-6-7 15,14 15-8-15,-9-7-3 16,10 2-3-16,-3-5 1 0,11-5-1 15,-6-18 0-15,9 11 0 16,-3-22 1-16,6-5-2 16,-5-10 0-16,4-1-1 15,-4-6 0-15,4 2-2 16,-3-1 0-16,1 4 0 15,-1 5-2-15,3 4 1 16,-1 5 1-16,5 2-2 16,8 1 0-16,2 0-3 15,13 7-11-15,-5-13-22 16,16 7 0-16,-7-10-1 15,6 4-1-15</inkml:trace>
  <inkml:trace contextRef="#ctx0" brushRef="#br6" timeOffset="632439.1735">22220 16691 49 0,'-11'-19'34'0,"11"19"1"15,-18 5-6-15,11 11-25 16,-2 7-1-16,6 8 0 15,-2 8 0-15,6 10 0 16,-1 3-1-16,5 5 1 16,-2 0-1-16,3 2 0 0,-1-3 0 15,-1-3-1-15,-3-3 0 16,1-9 0-16,-5-7 0 15,3-7 0-15,-2-8 0 16,0-6 0-16,2-13-1 16,0 0 0-16,0-17 1 15,4-2-2-15,6-8 1 16,0 0 0-16,4-6-1 15,4 1 1-15,1 3-1 16,2 4 1-16,1 2 0 16,-1 8 0-16,-3 6 0 15,1 6 0-15,-5 7 0 16,-3 7 0-16,-4 2 0 15,-1 8-1-15,-3 2 2 0,-3 2 0 16,-3 2 0-16,-4-2-1 16,-2-2 1-16,-5-2-1 15,-5-5 2-15,-3-4-2 16,-4-8 1-16,-3-3-1 15,-3-5 0-15,-1-4-1 16,4-2-1-16,0-3-2 16,12 7-9-16,-4-10-23 15,21 16-1-15,2-23-2 16,21 12 2-16</inkml:trace>
  <inkml:trace contextRef="#ctx0" brushRef="#br6" timeOffset="633294.2224">22824 17242 19 0,'-5'-12'31'0,"-2"-6"0"15,1 5 4-15,-9-5-27 16,6 6 1-16,-12-3-2 0,4 11 1 16,-11-1-1-16,4 8-1 15,-12 3-1-15,6 8 1 16,-2 3-1-16,6 5-1 15,3 4-1-15,4 2-1 16,7 1 0-16,7-1-1 16,8-5 0-16,10-5 0 15,5-3-1-15,11-4 0 16,6-13 0-16,2-9 0 15,1-7 0-15,3-6 0 16,-5-4-1-16,-5-4 0 16,-7-1 0-16,-10 0 1 15,-8 5-1-15,-7 5 0 16,-8 5 0-16,-5 4 1 15,-5 7 0-15,1 7 0 0,-2 3 0 16,5 2 0-16,2 2 0 16,13-7 0-16,-2 13 0 15,12-10 0-15,10-5-1 16,7-6 1-16,7-3 0 15,4 1 0-15,1-5 0 16,-2 4 0-16,-3 3 1 16,-7 6-1-16,-3 7 0 15,-11 6 1-15,-6 9-1 16,-7 5 0-16,-7 9 1 15,-4 1-1-15,-3 5 1 16,0-3-1-16,0-3 1 16,7-5 0-16,1-7 0 0,8-8 0 15,-2-14-1-15,22-10 1 16,1-9 0-16,3-9 0 15,9-5 0-15,1-5 0 16,1 1-1-16,0 1 1 16,-2 5-1-16,-4 10 1 15,-4 6-2-15,-6 9 2 16,-7 9-1-16,-5 6 0 15,-4 12 0-15,-9 4-1 16,3 9-1-16,-7 1-2 16,7 9-5-16,-11-2-29 15,18-2 1-15,-8-10-4 16,17-2 3-16</inkml:trace>
  <inkml:trace contextRef="#ctx0" brushRef="#br6" timeOffset="634242.2766">20622 18131 43 0,'0'0'35'0,"0"0"2"16,0 0 0-16,0 0-31 15,0 0-1-15,0 0 0 16,-3-45 0-16,3 45-1 16,0 0 1-16,0 0-2 15,-56-17-1-15,56 17 1 16,-48 8-1-16,48-8 0 15,-57 26 0-15,57-26-1 16,-63 45-2-16,63-45 2 0,-57 56-2 16,57-56 2-16,-44 60 0 15,44-60 0-15,-15 54-1 16,15-54 1-16,0 0 0 15,0 0 0-15,61 37-1 16,-61-37 1-16,71-26-1 16,-71 26 0-16,91-53 4 15,-44 17-5-15,1-5 3 16,4-26-3-16,32-29 3 15,-24 1-3-15,-19 15 1 16,-29 19 0-16,-13 17-3 16,1 44 3-16,0 0 0 0,0 0 0 15,0 0 1-15,0 0 0 16,-43 51 0-16,43-51 0 15,-18 68-2-15,11-25 1 16,3 5 0-16,-1 0-2 16,2 3-2-16,4 1-4 15,-1 2-29-15,6-8-3 16,1-3 0-16,-7-43 0 15</inkml:trace>
  <inkml:trace contextRef="#ctx0" brushRef="#br6" timeOffset="634467.2895">21072 18144 65 0,'0'0'40'16,"19"-44"0"-16,-19 44 0 15,0 0-38-15,0 0 0 16,0 0-1-16,0 0 0 15,0 0-1-15,-6 52 0 16,6-52-2-16,-8 53 1 16,8-53-11-16,0 56-27 15,0-56-1-15,9 48 2 16,-9-48-1-16</inkml:trace>
  <inkml:trace contextRef="#ctx0" brushRef="#br6" timeOffset="634618.2981">21219 18111 66 0,'-3'-76'40'0,"3"76"-4"16,-13-64-1-16,13 64-37 16,-20-44-30-16,20 44-2 15,0 0-1-15,-17-42 0 16</inkml:trace>
  <inkml:trace contextRef="#ctx0" brushRef="#br6" timeOffset="635147.3284">21578 18002 38 0,'0'0'36'0,"0"0"4"15,0 0-2-15,0 0-25 16,0 0-6-16,0 0-2 15,0 0-1-15,-34 42-1 16,34-42 0-16,0 0 0 16,0 0-1-16,-54 47 0 15,54-47 0-15,-26 42-2 16,26-42 1-16,-19 52-2 0,19-52 3 15,-10 55-4 1,10-55 3-16,3 49-1 0,-3-49 0 16,0 0 0-16,0 0 0 15,45 40 3-15,-45-40-4 16,0 0 4-16,53-24-3 15,-53 24 1-15,0 0 0 16,47-66 2-16,-47 66-3 16,23-57 0-16,-23 57 0 15,6-59-1-15,-6 59 1 16,-6-44-1-16,6 44-1 15,0 0-1-15,0 0-4 16,-47-26-33-16,47 26 1 16,0 0-4-16,0 0 2 0</inkml:trace>
  <inkml:trace contextRef="#ctx0" brushRef="#br6" timeOffset="635600.3543">22029 18089 47 0,'0'0'36'16,"-13"-46"0"-16,13 46-1 15,0 0-29-15,0 0-2 16,0 0 0-16,0 0-1 16,-48 37 0-16,48-37-1 15,-29 44-1-15,29-44 0 16,-33 50 0-16,33-50-5 0,-33 51-13 15,33-51-20-15,-27 47-1 16,27-47 0-16,0 0 1 16</inkml:trace>
  <inkml:trace contextRef="#ctx0" brushRef="#br6" timeOffset="635818.3667">21811 18205 48 0,'0'0'38'16,"10"-53"0"-16,-10 53 2 15,11-49-28-15,-11 49-4 16,0 0-3-16,0 0-3 15,21-41 0-15,-21 41 3 16,0 0-3-16,0 0-4 16,0 0 3-16,44 55 0 0,-44-55-3 15,29 42-1-15,-29-42-14 16,38 43-23-16,-38-43-1 15,0 0 2-15,69 58-2 16</inkml:trace>
  <inkml:trace contextRef="#ctx0" brushRef="#br6" timeOffset="636216.3895">22267 18140 50 0,'0'0'40'0,"0"0"-3"16,0 0 1-16,0 0-26 15,0 0-7-15,0 0-4 16,0 0 1-16,0 0 2 15,0 0-3-15,0 0 0 16,0 0 0-16,0 0-4 16,2 46 3-16,-2-46-1 0,-4 49-1 15,4-49-2 1,0 50-13-16,0-50-19 0,-1 42-3 15,1-42-1-15,0 0 0 16</inkml:trace>
  <inkml:trace contextRef="#ctx0" brushRef="#br6" timeOffset="636383.3991">22357 17899 50 0,'-12'-66'42'0,"-12"16"-5"15,-1 8 1-15,-2 17-14 16,15 24-22-16,12 1-3 15,-14 2-6-15,14-2-30 16,0 0-2-16,0 0-1 0,0 0 0 16</inkml:trace>
  <inkml:trace contextRef="#ctx0" brushRef="#br6" timeOffset="637239.448">22769 18153 38 0,'0'0'35'15,"0"0"1"-15,0 0-1 16,0 0-25-16,0 0-3 16,0 0-2-16,0 0 1 0,0 0-3 15,0 0 1-15,26-44-2 16,-26 44 1-16,0 0-3 15,0 0 3-15,-57-28-3 16,57 28 3-16,0 0 1 16,-67 4-3-16,67-4 0 15,-49 18 1-15,49-18 2 16,-48 31-3-16,48-31 0 15,-43 45-1-15,43-45 0 16,-30 51 0-16,30-51 1 16,-7 44-1-16,7-44 0 15,0 0 0-15,0 0 4 16,66 36-4-16,-66-36 0 15,63-18 2-15,-63 18-1 16,78-41-1-16,-78 41-1 0,78-61 1 16,-78 61 1-16,75-79-1 15,-39 36-1-15,-10-21 0 16,24-17 1-16,-24 13 0 15,-15 19 1-15,-14 12-1 16,-2 8-2-16,-3 13 2 16,8 16 1-16,0 0-1 15,0 0 0-15,0 0 2 16,-8 49-4-16,8-49 3 15,-5 60 0-15,5-60 1 16,-8 78-1-16,-1-34-1 16,5 3-1-16,1 1 1 15,0-3 2-15,-2 0-3 16,6-1-3-16,3 0-3 0,-4-44-16 15,2 77-18-15,-2-77 2 16,6 60-3-16,-6-60-1 16</inkml:trace>
  <inkml:trace contextRef="#ctx0" brushRef="#br6" timeOffset="638036.4936">23183 18250 42 0,'0'0'37'0,"0"0"3"15,0 0-3-15,0 0-28 16,0 0-4-16,0 0 0 16,0 0-1-16,0 0-3 15,0 0 2-15,68-16 0 16,-68 16-1-16,50-22 2 15,-50 22-2-15,50-27-1 16,-50 27-1-16,51-30 3 16,-51 30-3-16,0 0-2 15,62-51 2-15,-62 51 0 0,0 0 0 16,33-51 1-16,-33 51-1 15,0 0-1-15,-9-44 1 16,9 44 3-16,0 0-1 16,-50-20-3-16,50 20 3 15,-50 4-3-15,50-4 2 16,-58 17 3-16,58-17-3 15,-63 38-2-15,63-38 2 16,-57 52 2-16,57-52-2 16,-47 64 1-16,47-64-1 15,-26 66 0-15,26-66 0 16,5 60 2-16,-5-60-3 15,0 0-1-15,80 45-2 16,-80-45-11-16,98 2-27 0,-46-6-2 16,8-9-1-16,-2-3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44:04.1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2327 1012 65 0,'0'0'37'0,"56"-57"0"15,-56 57 1-15,0 0-29 16,0 0-2-16,47-41-2 15,-47 41-2-15,0 0 0 16,0 0-2-16,0 0 2 16,0 0-2-16,34 94 0 15,-30-11 0-15,-1 17 0 16,-1 18 0-16,-17-7 0 15,7 13 0-15,-3-4-2 16,3-15-1-16,2-22-3 16,-4-23-8-16,11-12-24 15,-1-25 0-15,11-20-2 16,-2-25 2-16</inkml:trace>
  <inkml:trace contextRef="#ctx0" brushRef="#br0" timeOffset="594.034">2312 1266 102 0,'-62'-74'42'16,"62"74"-1"-16,-56-67-1 15,56 67-37-15,-36-53 0 16,36 53-2-16,0 0 0 15,7-54 0-15,-7 54-1 16,58-24 1-16,-58 24-1 0,98-33 0 16,-36 14-1-1,4 0 1-15,1-2-1 0,6 0 1 16,-1 3 1-16,1 0-1 15,-4 4-1-15,-3 4 0 16,-2 7 0-16,-9 7 0 16,-5 10 2-16,-50-14-1 15,47 53 0-15,0 39-1 16,-23 27 3-16,-20 15-2 15,-19 0 1-15,-8 1 0 16,2-2-1-16,-4-17 0 16,11-36 1-16,8-20-1 15,3-14 0-15,9-18 2 16,8-20-2-16,6-19 1 15,7-19 1-15,5-8-2 16,0-14 2-16,2-6-1 0,0-7 1 16,0 6-1-16,-5 4 1 15,-3 12-1-15,-8 10-1 16,-3 10 1-16,-2 14-1 15,-3 15 0-15,0 12 0 16,-5 11 0-16,0 10 0 16,3 8-1-16,-1 8-1 15,3 2 1-15,0 2-3 16,5-4-1-16,-2-6-4 15,18-1-21-15,-13-19-10 16,18-3-1-16,-6-18 1 16,13-7-1-16</inkml:trace>
  <inkml:trace contextRef="#ctx0" brushRef="#br0" timeOffset="979.056">3922 1622 97 0,'-5'12'40'0,"-4"1"0"15,10 6 0-15,0 8-31 16,18-14-5-16,9-9-1 16,15-2-1-16,6-7 1 15,7-3-1-15,2-6 0 16,-1-8-1-16,-6-1 0 15,-12-7 0-15,-10 0 1 16,-16-2-2-16,-16-2 1 0,-14 8-1 16,-13 2 1-16,-12 12-1 15,-8 11 0-15,-5 13 0 16,-7 17 1-16,5 14 0 15,4 12-1-15,8 5 0 16,13 5 1-16,17-2-1 16,18-10 0-16,23-9-2 15,28-16-1-15,18-21-4 16,32-13-10-16,3-25-5 15,35-6-14-15,-7-15-5 16,16-7-2-16,-8-11 2 16</inkml:trace>
  <inkml:trace contextRef="#ctx0" brushRef="#br0" timeOffset="1856.1062">5485 1060 108 0,'0'0'41'0,"0"0"1"0,0 0-3 16,0-66-36-16,0 66-2 15,65-37 0-15,-20 21 0 16,14 0 0-16,1 3-1 15,10 0 0-15,-3 5 1 16,5 1-2-16,-4 5 2 16,0 4-2-16,-7 7 2 15,-7 6 0-15,-54-15 0 16,43 40 0-16,-5 24 0 15,-29 14 1-15,-35 1-2 16,-21 2 2-16,-4-12-2 16,3-35 0-16,48-34 0 15,0 0 0-15,0 0 1 0,54 17-1 16,-54-17 2-16,75-5-1 15,17-2 0-15,11 11-1 16,-9 3 0-16,2 15 1 16,-19 8-2-16,-13 15 2 15,-40 12-2-15,-40 10 1 16,-15 1 1-16,-14 1-1 15,-16-3 1-15,-10-4 1 16,-11-7-2-16,-6-5 0 16,3-13 0-16,1-9 0 15,2-13 0-15,11-9 0 16,14-9-3-16,14-14-1 15,27-1-8-15,8-22-4 16,33 7-9-16,0-14-12 0,37 4-3 16,9-7-2-16,25 3 1 15</inkml:trace>
  <inkml:trace contextRef="#ctx0" brushRef="#br0" timeOffset="6188.3539">7763 1331 38 0,'0'0'32'0,"0"0"1"15,0 0 0-15,-12-29-15 16,12 29-4-16,-9 15-2 16,4 4-4-16,0 9-2 15,3 7-3-15,-5 6 0 16,-5 5-1-16,1 4-1 15,-3 3 0-15,-1 1 0 16,-2-5-1-16,5-6 0 16,-1-7 0-16,7-12 1 15,4-11 0-15,2-13 1 0,15-18 0 16,1-10-1-16,3-11 1 15,6-6 1-15,2-11-1 16,1 0-1-16,-28 56 1 16,29-57-1-16,-29 57 0 15,23-51 0-15,-23 51 1 16,19-40-2-16,-5 10 1 15,1 18 0-15,-15 12-1 16,12 7 1-16,-16 9-1 16,9 11 1-16,-3-1-1 15,7 1 1-15,4-6-1 16,9-9 2-16,7-9-1 15,10-9-1-15,2-6 1 16,6-10 0-16,-1-3 0 16,0-4-1-16,-46 29 0 0,0 0 0 15,76-50 0-15,-44 37 1 16,-17 10-2-16,1 14 1 15,-15 10 0-15,1 16 0 16,-14 3-1-16,4 9-1 16,0 2-1-16,2-1 0 15,6 0-3-15,4-14-7 16,20-2-25-16,1-14-1 15,22-2 1-15,-4-13-1 16</inkml:trace>
  <inkml:trace contextRef="#ctx0" brushRef="#br0" timeOffset="6625.3789">8882 1380 103 0,'-39'5'39'16,"3"12"0"-16,-14 7-2 15,3 5-33-15,-4 5 1 16,4 3-1-16,1 5-2 16,4 4 1-16,8-1-2 15,8 2 0-15,15-7 0 16,8-4-1-16,17-10 0 15,10-5 0-15,14-15 0 16,7-13 1-16,7-11 0 16,5-10 0-16,1-9 0 15,-3-8 0-15,-5-4-1 0,-8 0 2 16,-5 4-2-16,-13 3 1 15,-5 8-1-15,-10 5 0 16,-3 9 0-16,-6 20 0 16,0 0-1-16,-15 3 1 15,4 17-1-15,2 10 1 16,-3 4-2-16,7 3 1 15,2 1-2-15,6-1 0 16,8-5-3-16,6-11-3 16,25-8-27-16,-7-10-3 15,18-4 1-15,-5-12-2 16</inkml:trace>
  <inkml:trace contextRef="#ctx0" brushRef="#br0" timeOffset="6823.3903">9441 1369 107 0,'-15'9'38'15,"-5"15"2"-15,-2 14-2 16,-5 8-35-16,3 7-2 16,5 5 1-16,1 2-1 15,9-5-3-15,6-5 0 16,3-15-4-16,22-11-30 15,-4-20-3-15,14-14 0 16,-4-15-1-16</inkml:trace>
  <inkml:trace contextRef="#ctx0" brushRef="#br0" timeOffset="7291.417">9554 1236 110 0,'0'0'40'16,"-2"-64"1"-16,2 64-2 15,0 0-39-15,0 0 1 16,0 0 0-16,0 0-1 16,0 0 1-16,28 3-2 15,-9 37 1-15,8 0 0 16,1 3-1-16,-7-6 1 15,-2 7 0-15,-2 7 1 16,-13 0-1-16,-8-8 1 16,-6 4 1-16,1-2 0 0,-5-5-1 15,6-3 1-15,-1-11-1 16,5-3 0-16,3-11 0 15,1-12 0-15,20-8 0 16,-2-15 0-16,9-8 0 16,2-9 0-16,5-5 1 15,-1-3-1-15,3 1 0 16,-5 8-1-16,-3 5 1 15,-7 13 1-15,-5 14-2 16,-16 7 0-16,15 29 0 16,-15 2 0-16,-1 9 0 15,0-1-3-15,2 6-1 16,4-6-6-16,21-2-29 15,-7-16-2-15,20-1 0 0,1-16-2 16</inkml:trace>
  <inkml:trace contextRef="#ctx0" brushRef="#br0" timeOffset="7862.4497">11368 1323 97 0,'0'0'37'16,"13"-14"1"-16,-13 14-1 15,-17-2-33-15,-15 11-2 16,-14 9 1-16,-18 5-1 15,3 1 0-15,1-2 0 16,26 0 0-16,10-6 0 16,18-3 0-16,16-3-1 0,17-6-1 15,12-4 0-15,15-1 1 16,2 2-1-16,5 0 1 15,-6 1 0-15,-6 8 0 16,-13 6-1-16,-15 7 1 16,-14 6 0-16,-18 8-1 15,-11 1 1-15,-10 3-1 16,-4-3-1-16,-3-6 0 15,4-5-1-15,5-13-2 16,15-7-5-16,1-23-29 16,30-5-1-16,5-19-1 15,22-7-1-15</inkml:trace>
  <inkml:trace contextRef="#ctx0" brushRef="#br0" timeOffset="8125.4647">11938 920 103 0,'51'-64'42'0,"-51"64"-1"16,0 0-1-16,0 0-37 15,0 0 0-15,18 54 0 16,-45 48-1-16,-15 21-1 15,4 10 0-15,-7-16-2 16,15 5-1-16,3-16-2 16,13-20-2-16,14-28-5 0,-6-28-27 15,23-10-1-15,-6-25-1 16,11-10 0-16</inkml:trace>
  <inkml:trace contextRef="#ctx0" brushRef="#br0" timeOffset="8309.4753">11717 1310 108 0,'-12'-3'39'0,"12"3"1"16,0 0 0-16,29 15-38 15,3-13-1-15,7 0-1 16,13-3-2-16,-52 1-4 15,70-6-29-15,-70 6-4 0,81 0 0 16,3-3-2-16</inkml:trace>
  <inkml:trace contextRef="#ctx0" brushRef="#br0" timeOffset="8712.4983">12491 1319 108 0,'-34'6'40'0,"-8"7"1"16,-5 5-1-16,-2 6-36 15,-3 11 1-15,-2 2-2 16,3 4 0-16,8 2-1 16,6 1 0-16,13-3-1 15,14-3 0-15,16-8-1 0,17-9 1 16,14-14 0-16,15-8-1 15,10-7 1-15,5-13-1 16,3-12 2-16,1-9-2 16,-5-6 0-16,-10-1 0 15,-11 3 0-15,-10 6 0 16,-11 5 0-16,-11 9 0 15,-8 14 0-15,-5 12 0 16,-21 19 0-16,3 5 0 16,-1 8 0-16,0 6 0 15,4 1-3-15,8 2 2 16,9-11-1-16,11-8-2 15,20-11-2-15,3-19-6 16,32-13-23-16,-9-14-6 16,-59 35 1-16,79-52-2 0</inkml:trace>
  <inkml:trace contextRef="#ctx0" brushRef="#br0" timeOffset="8910.5096">13179 1090 106 0,'18'-68'41'15,"-18"68"2"-15,0 0-2 16,0 0-36-16,-40-25-1 15,-8 80-1-15,-10 31-3 16,-1 31 1-16,0-16-2 16,20 5-2-16,16-12-4 15,16-28-11-15,23-17-20 16,-6-19-4-16,15-13 2 15,-9-17-2-15</inkml:trace>
  <inkml:trace contextRef="#ctx0" brushRef="#br0" timeOffset="9102.5206">12894 1379 122 0,'-19'-29'42'16,"-3"3"1"-16,20 14-1 15,2 12-40-15,19-1 0 16,16 10-3-16,15-3-2 15,12-2-3-15,-62-4-13 16,77-3-20-16,1 1-3 16,-4 0-1-16,-1 1 0 0</inkml:trace>
  <inkml:trace contextRef="#ctx0" brushRef="#br0" timeOffset="9461.5412">13399 1407 117 0,'-7'26'41'0,"0"-5"1"15,16 4-5-15,9-13-34 16,11-5 0-16,9-5-1 16,9-9 0-16,1-2-1 15,4-9 0-15,-6-4 0 16,-2-2-1-16,-44 24 1 15,0 0-1-15,0 0 1 0,51-62-1 16,-51 62 1-16,0 0-1 16,-32-36 2-16,-2 36-2 15,-24 9 0-15,-1 13 0 16,-13 6 0-16,11 13 0 15,0 4 0-15,24 2 0 16,19-5 0-16,22-14-2 16,22-5-1-16,23-16-2 15,29-4-10-15,0-17-25 16,30-7-1-16,-2-9-1 15,12-6-1-15</inkml:trace>
  <inkml:trace contextRef="#ctx0" brushRef="#br0" timeOffset="9778.5593">14301 1305 97 0,'0'0'43'0,"10"-58"1"16,-47 53-1-16,-12 8-18 16,-6 10-22-16,-6 6-3 15,18 20 0-15,22-17 0 16,24-4 0-16,19-8 0 15,10-1 0-15,6-1 0 16,5-5 0-16,0 3 0 16,-1 0 0-16,-5 2 0 15,-8 6 0-15,-13 5 0 16,-8 5 0-16,-15 3 0 15,-9 5 0-15,-8-1 0 16,-10 2 0-16,-2-2 0 16,-4-4 0-16,1-6 0 0,6-5 0 15,5-9-5-15,4-11-9 16,24 4-21-16,-10-25-7 15,17 5 0-15,3-13-3 16</inkml:trace>
  <inkml:trace contextRef="#ctx0" brushRef="#br0" timeOffset="10515.6015">15519 1301 72 0,'0'0'37'15,"0"0"0"-15,0 0 1 16,0 0-19-16,32-53-15 15,-32 53 1-15,0 0 0 16,0 0 0-16,0 0 0 16,-41-15 0-16,6 31-1 15,-16 6-1-15,-2 14 0 16,-7 7-1-16,7 9 0 15,6 0-2-15,22 1 1 0,32-16-1 16,14-8 1-16,17-10-1 16,13-8 1-16,6-12 0 15,9-11 0-15,0-10-1 16,-4-7 1-16,-8-9 0 15,-12-4-1-15,-42 42 0 16,0 0-1-16,29-69 1 16,-29 69-1-16,-8-49 0 15,8 49-1-15,0 0 2 16,-49-62-3-16,49 62 0 15,0 0-2-15,-51-38-4 16,51 38-19-16,0 0-11 16,0 0-1-16,0 0 0 15,-19-21 2-15</inkml:trace>
  <inkml:trace contextRef="#ctx0" brushRef="#br0" timeOffset="10847.6204">16627 941 102 0,'0'0'41'16,"3"-77"1"-16,-3 77 0 16,-28-54-38-16,28 54 0 15,-58-26 0-15,58 26-1 16,-78 11-1-16,78-11 1 0,-124 66-2 15,53 16 1-15,0 24-2 16,18 14 1-16,14 0-3 16,16-28 1-16,22-5-3 15,15-19-1-15,6-22-4 16,-6-23-12-16,10-6-17 15,-14-19-2-15,4-6 1 16,-15-16-1-16</inkml:trace>
  <inkml:trace contextRef="#ctx0" brushRef="#br0" timeOffset="11014.63">16041 1375 117 0,'0'0'42'16,"-59"-53"1"-16,59 53-2 16,0 0-34-16,0 0-2 0,-14-51-5 15,14 51 0-15,0 0 0 16,79-23-12-16,-79 23-25 15,90-18-4-15,-32 11-1 16,7 3-2-16</inkml:trace>
  <inkml:trace contextRef="#ctx0" brushRef="#br0" timeOffset="11899.6806">17574 1250 66 0,'28'-50'38'0,"-28"50"0"16,0 0 1-16,0 0-26 16,0 0-5-16,0 0-1 15,33-24-1-15,-44 50 0 16,-17 9-3-16,-6 13 0 15,-6 6-2-15,0 8 2 16,-4 0-2-16,14-4 0 16,2-13-1-16,10-12 1 15,7-10 0-15,10-12 0 16,1-11 0-16,21-19 0 15,2-8 0-15,3-8 0 16,4-9 0-16,-30 44 0 0,28-52 2 16,-28 52-3-16,36-58 2 15,-36 58-2-15,27-60 2 16,-27 60-2-16,28-49 0 15,-28 49 0-15,0 0 0 16,50-47 0-16,-50 47-1 16,22 14 1-16,-14 5-1 15,5 21 1-15,0-1 0 16,16 2 0-16,2-12-1 15,13-14 2-15,8-16 0 16,8-14-1-16,-60 15 1 16,71-27 0-16,-71 27 1 15,71-42-1-15,-71 42 1 16,70-45-2-16,-70 45 0 0,58-49 0 15,-58 49 0-15,51-39 0 16,-51 39 0-16,0 0 0 16,40-25 0-16,-29 41 0 15,-10 16-2-15,-5 22 1 16,-10 9-3-16,7 7 0 15,3 5-4-15,9-10-1 16,23-14-17-16,-11-18-12 16,27-6-1-16,-2-16-3 15,17-10 4-15</inkml:trace>
  <inkml:trace contextRef="#ctx0" brushRef="#br0" timeOffset="12317.7045">18852 1292 106 0,'0'0'42'15,"0"0"1"-15,-43-66-1 16,-4 62-38-16,-8 18-2 16,-9 16 2-16,-11 17-3 15,18 9 1-15,8-1-3 16,24-1 2-16,18-14-1 15,15-9 0-15,15-9 0 16,12-12 0-16,11-9 1 16,8-10-1-16,3-11 1 15,6-11-1-15,-4-7 1 16,-59 38-1-16,52-47 1 15,-52 47 0-15,50-52 0 16,-50 52-1-16,36-53 3 0,-36 53-3 16,0 0 0-16,34-61 0 15,-34 61-2-15,24-29 2 16,-36 28-2-16,5 17 2 15,-11 9-2-15,6 12 0 16,3 5-2-16,15 2 1 16,15-13-3-16,13-19-7 15,27-10-15-15,-7-20-12 16,-54 18 0-16,74-29-2 15,-74 29 5-15</inkml:trace>
  <inkml:trace contextRef="#ctx0" brushRef="#br0" timeOffset="12520.7161">19642 770 107 0,'0'0'41'16,"0"0"4"-16,0 0-3 15,0 0-39-15,-53 19-1 16,11 74 1-16,-9 32-3 15,1 15 0-15,9-10-3 16,22-26-2-16,15-19-11 16,4-28-24-16,18-22 0 15,-13-21-2-15,9-11 1 16</inkml:trace>
  <inkml:trace contextRef="#ctx0" brushRef="#br0" timeOffset="12715.7273">19336 1190 113 0,'0'0'43'0,"0"0"1"16,-20-81-1-16,20 81-41 16,0 0-1-16,23-54-1 15,-23 54-3-15,55-25-5 16,-55 25-15-16,83-14-18 15,-31 6-3-15,4-6 2 16,9-6-2-16</inkml:trace>
  <inkml:trace contextRef="#ctx0" brushRef="#br0" timeOffset="12925.7393">20237 650 109 0,'0'0'43'16,"0"0"1"-16,0 0-4 15,0 0-36-15,0 0 0 16,-22 55 0-16,-38 44-3 15,0 28 1-15,-4 9-2 16,20 2 0-16,8-21-3 16,20-21-3-16,16-21-11 15,-1-35-23-15,18-12-2 16,-17-28 0-16,25 11-1 15</inkml:trace>
  <inkml:trace contextRef="#ctx0" brushRef="#br0" timeOffset="13136.7514">19873 1180 112 0,'0'0'45'0,"-28"-67"2"16,28 67-3-16,0 0-40 15,-12-65-1-15,12 65-3 16,0 0 0-16,51-32 0 15,-51 32-2-15,70 9-8 16,-19-2-21-16,1-2-9 16,10 0-3-16,-1 0 0 15,10 1 0-15</inkml:trace>
  <inkml:trace contextRef="#ctx0" brushRef="#br0" timeOffset="13569.7761">20683 1048 113 0,'0'0'43'0,"-67"62"1"16,67-62-2-16,-40 41-39 16,14-9 0-16,26-32-1 15,0 0 0-15,0 0 1 16,0 0-3-16,53 47 0 15,-53-47 0-15,75-5 0 16,-75 5 0-16,88-21 0 16,-40 6 0-16,-48 15 0 0,69-44 0 15,-69 44 0-15,56-53-2 16,-56 53 0-16,0 0 1 15,24-69 0-15,-24 69 1 16,0 0 2-16,-65-30 0 16,65 30 0-16,-77 9-2 15,-11 15 0-15,10 25 0 16,4 13 0-16,24 18 0 15,18-11 0-15,40-8 0 16,34-16 0-16,25-16 0 16,12-21-5-16,2-12-1 15,9-10-6-15,-90 14-11 16,85-35-10-16,-85 35-9 15,86-43 1-15,-86 43 0 16</inkml:trace>
  <inkml:trace contextRef="#ctx0" brushRef="#br0" timeOffset="13895.7948">21226 1202 110 0,'34'-28'40'0,"-34"28"2"15,-11 43-2-15,-12 0-35 16,-4 14 0-16,-6 5-3 16,4-3-1-16,2-11-1 15,15-12 2-15,6-9-2 16,5-11 0-16,1-16 1 15,13-2-1-15,-3-19 1 16,5-6-1-16,0-13 2 16,-15 40-2-16,17-49 2 15,-17 49 0-15,28-60-2 16,-28 60 0-16,33-66 0 0,-33 66 0 15,44-62 0-15,-44 62 0 16,48-56 0-16,-48 56 0 16,62-42 0-16,-62 42 0 15,73-60 0-15,-73 60-4 16,92-23-10-16,-92 23-10 15,101-13-10-15,-51 14-9 16,8 3 1-16,-6 4-1 16</inkml:trace>
  <inkml:trace contextRef="#ctx0" brushRef="#br0" timeOffset="14075.8051">22196 1489 118 0,'-35'23'44'16,"13"-4"0"-16,0-11-2 15,22-8-35-15,0 0-13 16,5-19-10-16,20 6-21 16,-18-3-7-16,7 4 1 15,-7-3-2-15</inkml:trace>
  <inkml:trace contextRef="#ctx0" brushRef="#br1" timeOffset="18162.0388">2787 2297 47 0,'-23'0'32'16,"6"2"2"-16,1-6-1 15,16 4-18-15,-21-5-2 16,21 5-4-16,-12-3-3 16,12 3-1-16,-11-4-1 15,11 4-1-15,0 0-1 16,0 0-1-16,0 0 0 15,1 16 0-15,11-8-1 0,5 2 1 16,10-3-1-16,9 0 1 16,10-5-1-16,13-4 1 15,12-3-1-15,11-2 1 16,11-5-1-16,4 3 1 15,6-2-1-15,3 3 1 16,0 1-1-16,0 4 0 16,-2 2 1-16,-1 2-1 15,-9 1 0-15,-1-2 0 16,-9-2 1-16,-3 0-1 15,-8-3 1-15,-13 0-1 16,-11-1 0-16,-13-2-1 16,-11 2-2-16,-25 6-5 15,15-3-23-15,-30-1-6 0,0 11 0 16,-11-5-3-16</inkml:trace>
  <inkml:trace contextRef="#ctx0" brushRef="#br1" timeOffset="18923.0823">5887 2400 86 0,'0'0'35'0,"-21"3"0"16,21-3 1-16,0 0-31 15,0 0-1-15,-11 2-1 16,11-2 0-16,0 0-1 16,0 0 0-16,0 0 0 15,0 0-1-15,0 0 0 16,0 0 1-16,0 0-1 15,0 0 0-15,0 0-1 16,0 0 1-16,0 0-1 0,0 0 1 16,0 0-1-16,0 0 0 15,15-5 0-15,4 8 1 16,9 1-1-16,12 1 1 15,16 0 0-15,16 1 0 16,16-4-1-16,9-3 1 16,10-3 0-16,2-2-1 15,-4-6 1-15,-5-3-1 16,-12 1 0-16,-18-1 0 15,-15 4-1-15,-17-1 0 16,-15 6-1-16,-23 6-3 16,12 3-16-16,-27-8-15 15,15 5-1-15,-28 4-1 16,28-4-2-16</inkml:trace>
  <inkml:trace contextRef="#ctx0" brushRef="#br1" timeOffset="19915.1391">11596 2231 67 0,'-68'1'35'16,"7"4"-1"-16,-1-7 0 16,13 5-27-16,1-7-1 15,16 5-2-15,5-4-2 0,12 2 0 16,15 1-1-16,0 0 1 15,0 0-1-15,32-10 0 16,-3 4-1-16,8 3 2 16,7-2-1-16,9 1 0 15,0 0 0-15,7 1 1 16,1-2-1-16,7 2 0 15,2-1 0-15,8-1 0 16,5-5 1-16,11 3-1 16,7-6 1-16,9 1-1 15,6-1 1-15,2-1-1 16,7 0 0-16,5-1 0 15,-2 5 0-15,-1-4-1 16,-6 5 1-16,1 1-1 0,-3 0 0 16,1 1 1-16,-8-1-1 15,-2 0 1-15,-3 1 0 16,-4 1-1-16,-3-1 1 15,0 1-1-15,-6 1 1 16,-7-1-1-16,-6 0 0 16,-7 2 0-16,-14 1 0 15,-10 0 0-15,-13 2 0 16,-14-1-1-16,-11 2 0 15,-12 0-3-15,0 0-8 16,-30 2-19-16,17 1-9 16,-11-5 2-16,9 4-3 15</inkml:trace>
  <inkml:trace contextRef="#ctx0" brushRef="#br1" timeOffset="20483.1716">15590 2056 93 0,'0'0'38'0,"8"15"-2"15,6-20 0-15,18 5-33 16,15-4-2-16,17-2 1 15,15 0-2-15,10-4-2 16,13 1-4-16,0-10-5 16,17 11-25-16,-9-7 0 15,7 11-2-15,-14-7 2 16</inkml:trace>
  <inkml:trace contextRef="#ctx0" brushRef="#br1" timeOffset="21162.2104">17629 2018 72 0,'0'0'34'15,"0"0"1"-15,44 2-1 16,5-9-30-16,22 3-1 15,11-4 1-15,21 2 0 16,8-3 0-16,14 1 0 16,5-2-1-16,14 5 0 15,4 0-1-15,3 2 0 16,0-1 0-16,8 5 0 15,3-2 0-15,3 1-1 0,3-1 0 16,1 0 1-16,2-3-1 16,1 1 0-16,-3-3 0 15,-8-1-1-15,-14-1 1 16,-9 0 0-16,-15 1-1 15,-20 0 1-15,-26 4-1 16,-17-1 1-16,-23 3-1 16,-17 1 0-16,-20 0 0 15,0 0-1-15,-16 13 0 16,-6-6-1-16,3 2-2 15,-5-3-3-15,19 8-19 16,-12-11-11-16,17-3-2 16,0 0 0-16,18-5 0 15</inkml:trace>
  <inkml:trace contextRef="#ctx0" brushRef="#br2" timeOffset="73948.2296">8272 14023 26 0,'-27'-9'35'0,"4"1"2"15,-4-8-1-15,5 10-16 16,-9-10-14-16,2 11 1 15,-8 1-1-15,-1 10-2 0,-12 6-1 16,-3 10 0-16,-9 1 0 16,-3 10 0-16,1 0-1 15,6 4 0-15,1-1-1 16,11-4 0-16,14-2 0 15,10 2 0-15,18-1-1 16,14 0 1-16,16 4-1 16,8 0 0-16,14 0 0 15,5 3 1-15,5 1-1 16,1-1 0-16,-3-3 0 15,-9 3 1-15,-7 0-1 16,-15 4 0-16,-12 1-1 16,-17 4 1-16,-15 6-1 15,-16 5 0-15,-17 0 0 0,-10 2 1 16,-9-2-1-16,-1-6 0 15,3-8 0-15,10-12-1 16,12-11-1-16,13-18-1 16,34-3-1-16,-1-23-4 15,38 7-6-15,-1-23-15 16,27 10-8-16,3-10 0 15,15 8 2-15</inkml:trace>
  <inkml:trace contextRef="#ctx0" brushRef="#br2" timeOffset="74315.2506">8243 14872 13 0,'30'-14'34'0,"-8"9"0"15,-17-6 0-15,-5 11-16 0,-11-13-4 16,1 13-3-16,-15-8-4 16,2 7 0-16,-1-2-3 15,-2 7 1-15,0 3-2 16,2 11 1-16,0 7-1 15,6 10-1-15,2 6 0 16,6 8-1-16,2 0 0 16,9 3 1-16,9-8-2 15,9-7 2-15,15-13-2 16,11-17 1-16,13-18 0 15,9-16-1-15,5-17 1 16,6-9 0-16,-5-10 0 16,-7-6 0-16,-21 5-1 15,-16 5 1-15,-22 8-2 0,-21 10 1 16,-15 13-1-16,-20 10 0 15,-3 12-1-15,-3 4-1 16,10 5-2-16,10-6-2 16,35 3-24-16,0 0-8 15,25-23-1-15,17-10 1 16</inkml:trace>
  <inkml:trace contextRef="#ctx0" brushRef="#br2" timeOffset="74551.2641">9349 14070 71 0,'-21'39'41'0,"-2"26"-1"16,-17 8 1-16,-7 19-37 0,6 12-2 15,3 11 0-15,1 4 0 16,4 0-1-16,9-9-1 15,5-12-1-15,13-14-3 16,7-21-1-16,23-12-8 16,-4-30-27-16,26-14 0 15,-1-30-1-15,17-12 1 16</inkml:trace>
  <inkml:trace contextRef="#ctx0" brushRef="#br2" timeOffset="74735.2746">9616 14578 83 0,'0'0'42'0,"-21"35"-2"15,7 20-3-15,-10 3-33 0,6 14-2 16,-4 2-1-16,7 1-2 16,8-5-3-16,1-13-2 15,18-1-18-15,-3-32-17 16,18-9 0-16,-4-32 0 15,16-7 0-15</inkml:trace>
  <inkml:trace contextRef="#ctx0" brushRef="#br2" timeOffset="74869.2823">9687 14270 70 0,'-34'-55'38'0,"2"19"-2"16,5 15-3-16,3 6-68 15,24 15-2-15,-4 13 0 0,28 4-1 16</inkml:trace>
  <inkml:trace contextRef="#ctx0" brushRef="#br2" timeOffset="75386.3118">10628 14653 64 0,'-30'-20'40'16,"-9"0"-2"-16,1 10 2 16,-8 4-34-16,0 16-1 15,-9 12-1-15,1 20-1 16,-3 10 1-16,5 19-1 15,1 6-1-15,11 9 0 16,9-1-1-16,16-6 0 16,16-17 0-16,24-14 0 15,19-26 0-15,20-27 0 16,21-27 0-16,16-28-1 15,10-23 1-15,6-18 1 16,1-15-1-16,-9-11 0 16,-10-3 0-16,-15-4-1 15,-23 5 1-15,-17 9 0 0,-17 16-1 16,-21 23 0-16,-10 30 1 15,-18 37 0-15,-9 41-1 16,-8 40 1-16,-4 41-1 16,-1 24 0-16,5 18-1 15,6 7 0-15,11-3-2 16,15-14-4-16,25-7-19 15,0-37-16-15,24-16-1 16,7-27-2-16,14-14 1 16</inkml:trace>
  <inkml:trace contextRef="#ctx0" brushRef="#br3" timeOffset="84480.832">17628 8260 88 0,'-15'-1'34'16,"15"1"1"-16,0 0 0 16,-1 32-29-16,2 0-1 15,5 23-1-15,-6 14 1 16,-2 23-1-16,-8 21-1 15,0 24-1-15,-11 16 1 16,-5 7-3-16,-7 4 1 16,0-5-1-16,1-4-2 0,3-19-2 15,20-8-11-15,-1-35-21 16,23-18 0-16,3-30 0 15,21-19-1-15</inkml:trace>
  <inkml:trace contextRef="#ctx0" brushRef="#br3" timeOffset="84704.8448">18060 9301 108 0,'0'0'35'0,"-1"41"1"16,-14-1-4-16,1 26-29 15,-8 9-1-15,0 7-1 16,1-2-2-16,3-6 0 0,7-6-6 16,1-26-7-16,20-9-22 15,4-29 1-15,20-19-1 16,5-25-1-16</inkml:trace>
  <inkml:trace contextRef="#ctx0" brushRef="#br3" timeOffset="84848.8531">18291 8812 94 0,'-35'-13'35'16,"4"17"-3"-16,2 10 0 16,13 7-38-16,18 5-22 15,7-3-5-15,20 6 0 16,9-1-1-16</inkml:trace>
  <inkml:trace contextRef="#ctx0" brushRef="#br3" timeOffset="85389.884">19099 9248 94 0,'-5'-11'35'0,"-8"3"1"16,-17-10 1-16,-3 15-30 15,-14-2 0-15,-2 17-1 16,-12 7 0-16,1 19-1 15,-9 11-1-15,7 11 0 16,4 2-2-16,11 0 1 0,13-6-1 16,19-11-1-16,16-14 0 15,18-17 0-15,20-18-1 16,21-17 1-16,11-10-1 15,7-9 0-15,5-8 0 16,-5-1 0-16,-5 2 0 16,-7 5-1-16,-9 9 0 15,-17 8 0-15,-15 14 0 16,-13 13 1-16,-12 18-1 15,-11 16 0-15,-12 19 0 16,-13 20 2-16,-14 22-1 16,-8 21 0-16,-6 15-1 15,-8 11 2-15,-1 5-2 16,1-2 2-16,6-10-2 0,11-17 2 15,14-23-2-15,15-21 2 16,15-31 0-16,14-27-1 16,15-29 1-16,13-27-1 15,16-21 1-15,10-22-3 16,9-17 4-16,9-14-3 15,4-7 1-15,1-5-4 16,2 11-1-16,-11-4-10 16,3 25-21-16,-21 6-3 15,3 20-1-15,-17 6-2 16</inkml:trace>
  <inkml:trace contextRef="#ctx0" brushRef="#br3" timeOffset="85855.9107">19857 9230 90 0,'-17'-12'37'0,"-6"-2"-1"16,4 16 3-16,-8 1-28 15,7 21-4-15,-6 13-1 16,4 15-2-16,-6 11 0 16,5 7 0-16,-1 3-2 15,10-1 2-15,5-6-3 16,10-12 1-16,11-14-1 15,12-18 1-15,10-20-1 16,12-17-1-16,7-17 0 0,5-10 0 16,3-13 1-16,-2-6-1 15,-3 1 0-15,-9 5 0 16,-8 6 0-16,-9 10 0 15,-9 13 0-15,-12 12 0 16,-9 14 0-16,-7 14 0 16,-4 12 0-16,-6 12 1 15,0 7-1-15,-1 5 0 16,7 3-1-16,3-2-1 15,9-5-2-15,5-10-1 16,14-7-3-16,0-25-22 16,25 2-8-16,-2-25 0 15,16-1-1-15,-7-22 1 16</inkml:trace>
  <inkml:trace contextRef="#ctx0" brushRef="#br3" timeOffset="86042.9214">20661 9208 99 0,'10'-36'37'15,"4"22"3"-15,-14 14-2 16,3 30-28-16,-17 12-3 15,-6 25-2-15,-10 11-2 16,-2 13 0-16,-2 1-2 16,3-2 0-16,9-7-3 15,4-15-2-15,17-8-8 16,-2-34-23-16,26-12-5 15,0-32 2-15,20-13-2 16</inkml:trace>
  <inkml:trace contextRef="#ctx0" brushRef="#br3" timeOffset="86193.93">20820 8767 106 0,'-26'-27'38'16,"-4"13"0"-16,8 22-1 15,4 10-40-15,4 1-31 16,22 12-3-16,2-2 0 15,18 11-1-15</inkml:trace>
  <inkml:trace contextRef="#ctx0" brushRef="#br3" timeOffset="86673.9575">21493 9212 102 0,'0'0'38'0,"-10"-16"1"16,-3 15-1-16,-14-11-30 15,-2 10-3-15,-9 2 0 16,-5 11-1-16,-9 6-1 16,-3 12 1-16,-1 12-1 15,2 12 0-15,1 7 0 16,10 6-3-16,6-2 0 15,16-4 0-15,18-10 0 16,18-14 0-16,17-22 0 16,19-25 0-16,15-22 0 15,15-21 0-15,10-22 0 0,6-18 0 16,-1-12 0-16,0-13 0 15,-7-9 0-15,-5-3 0 16,-15-2 0-16,-12 5 0 16,-13 21-3-16,-16 19 3 15,-16 26-1-15,-18 37 1 16,-19 39 1-16,-17 41 2 15,-16 42-3-15,-14 31 0 16,-3 21 0-16,2 11 0 16,10-2 0-16,17-8 0 15,21-13 0-15,20-23 0 16,35-15-11-16,10-39-22 15,41-11-7-15,0-32-2 16,22-5 0-16</inkml:trace>
  <inkml:trace contextRef="#ctx0" brushRef="#br3" timeOffset="86824.9661">22508 9724 112 0,'-26'28'43'0,"-8"-13"0"15,10-2-4-15,4 1-28 16,5-25-49-16,15 11-4 15,20-16-1-15,0 10-2 16</inkml:trace>
  <inkml:trace contextRef="#ctx0" brushRef="#br4" timeOffset="93932.3726">8129 3396 59 0,'10'-24'32'0,"-8"5"1"15,-12-5-1-15,-1 11-23 16,-18-8 3-16,0 12-3 15,-17-6-1-15,-4 12-2 16,-9 2-1-16,-1 15-1 16,-7 6-1-16,-3 19 0 0,-4 12 0 15,1 14-1-15,0 19-1 16,-1 18 1-16,-4 13 0 15,5 11-1-15,3 4 0 16,8-3-2-16,15-7 1 16,18-10 0-16,19-12 0 15,22-25-1-15,24-23 1 16,24-25-1-16,21-24 2 15,19-19-1-15,12-19 2 16,6-15-1-16,1-14 1 16,-6-6-1-16,-8-5 0 15,-13 5 0-15,-16 4-1 16,-19 10 1-16,-16 12-2 15,-15 10 1-15,-12 16-1 0,-14 20 0 16,0 0 1-16,-11 25-1 16,-1 11 1-16,2 4-1 15,2 11-2-15,2-3-3 16,14 14-13-16,0-20-19 15,19 4-1-15,2-18 0 16,20-3-2-16</inkml:trace>
  <inkml:trace contextRef="#ctx0" brushRef="#br4" timeOffset="94382.3984">9026 3657 101 0,'-58'13'40'16,"1"23"0"-16,-16 3-1 16,-8 24-34-16,5 9-1 15,4 13 0-15,5 2-1 16,9 5-2-16,9-5 0 15,20-11 0-15,19-15-1 16,25-21 0-16,21-27 0 16,18-23 0-16,16-29 1 15,13-23 0-15,10-17 0 16,-1-11-1-16,-2-5 1 15,-13 0 0-15,-15 6-1 16,-14 12 0-16,-14 18 0 16,-18 18 0-16,-17 24 0 0,-14 21 0 15,-9 21 0-15,-8 21 0 16,-1 19 0-16,0 10 0 15,5 8-1-15,4 2 1 16,13-2-1-16,12-13-3 16,17-9-1-16,15-20-4 15,29-9-6-15,4-32-20 16,29-4-4-16,3-29-1 15,19-5 0-15</inkml:trace>
  <inkml:trace contextRef="#ctx0" brushRef="#br4" timeOffset="94735.4185">10121 3480 111 0,'-44'3'42'0,"-19"5"-1"16,2 24-2-16,-10 1-35 15,4 10-2-15,5 1 0 16,14 2-1-16,8-1 1 15,18 0-2-15,17-6 0 16,15-5 0-16,19-7 0 16,15-1 0-16,13-2 0 15,6-2 0-15,5-2 0 16,-2 1 0-16,-4 3 0 15,-7 3 0-15,-15 5 0 16,-12 5 0-16,-19 3 1 16,-14 8-1-16,-21 1 1 0,-10 1-2 15,-8-2 1-15,-1-3-1 16,-1-8 0-16,2-9-4 15,13-5-7-15,1-30-14 16,30 7-15-16,5-36 0 16,11 2-3-16,0-22 1 15</inkml:trace>
  <inkml:trace contextRef="#ctx0" brushRef="#br5" timeOffset="172159.847">22116 943 60 0,'0'0'35'15,"0"0"-1"-15,0 0 0 16,-7-64-26-16,7 64-3 15,0 0 1-15,0 0-1 16,0 0 1-16,0 0-1 16,0 0-1-16,-34 50-1 15,18 39 0-15,-3 9-2 16,-7 19 1-16,-9-8-2 15,-2 8 0-15,-1-3 0 16,4-10 1-16,7-33-2 16,5-17 2-16,8-20 1 15,10-24-1-15,12-27 1 16,12-21-1-16,10-20 0 0,7-19 1 15,-37 77 0-15,44-98 0 16,-21 40-2-16,1-5-1 16,2 1 2-16,2-5 0 15,-5 1-1-15,4 1 1 16,-2-13-1-16,1 12-1 15,-9 4 2-15,5 2 1 16,-22 60-1-16,36-99 0 16,-36 99 1-16,34-72-2 15,-34 72 1-15,0 0-1 16,51-27 1-16,-51 27 1 15,0 0-1-15,19 68 0 16,2 30-1-16,1 20 2 16,-8 10-3-16,1 7 2 0,-9-17-2 15,-1-4-2-15,-8-15 0 16,-5-29-2-16,7-14-7 15,-13-21-24-15,18-4-1 16,-14-16-1-16,10-15 0 16</inkml:trace>
  <inkml:trace contextRef="#ctx0" brushRef="#br5" timeOffset="172895.8891">22095 1351 100 0,'-15'-26'37'0,"0"2"1"16,15 24-1-16,0 0-33 0,0 0-2 15,0 0 0-15,51-46-1 16,-51 46 0-16,56-25-1 16,-56 25 0-16,71-30-4 15,-71 30 2-15,87-33-2 16,-37 15 1-16,2-22-2 15,-3 17 2-15,2 1-1 16,1-2 2-16,-6 2 3 16,-46 22 0-16,86-36-1 15,-86 36 2-15,61-25 2 16,-61 25-1-16,0 0 1 15,51-3 0-15,-51 3 0 16,0 0-2-16,6 62 2 16,-28 2-3-16,-3 14 2 15,-9 5-2-15,4-7 1 0,-1-1-3 16,8-8 2-16,3-15-1 15,8-18 0-15,5-10 1 16,5-12 0-16,2-12 0 16,12-21-1-16,-2-10 2 15,-10 31-1-15,14-48 1 16,-14 48-1-16,23-68 0 15,-23 68-2-15,26-83 1 16,-26 83 0-16,32-88 0 16,-32 88-2-16,28-89 1 15,-28 89 0-15,35-101 1 16,-35 101 1-16,24-65-1 15,-24 65 1-15,0 0 0 16,0 0 1-16,58-25-2 0,-37 67 1 16,-7 28-1-16,3 23 2 15,-2 3-2-15,10-8 0 16,1-9-1-16,5-12 1 15,3-34 0-15,2-15 1 16,1-21 0-16,-2-16-1 16,0-18 1-16,-35 37 0 15,31-56 1-15,-31 56-2 16,32-71 0-16,-32 71-2 15,20-92 1-15,-11 45-3 16,-1 0 1-16,-3 1-4 16,-5 46-8-16,10-124-22 15,-10 124-3-15,13-94 1 0,-13 94-2 16</inkml:trace>
  <inkml:trace contextRef="#ctx0" brushRef="#br5" timeOffset="173137.9029">23768 715 97 0,'0'0'40'16,"0"0"0"-16,40 56 0 15,-40-56-36-15,0 65-2 16,-11 1 3-16,-14 34-4 15,-1 10 1-15,-4 1-3 16,7-14 0-16,6-3-4 0,5-19-19 16,17-12-14-1,1-29-1-15,14-14 1 0,-5-15-2 16</inkml:trace>
  <inkml:trace contextRef="#ctx0" brushRef="#br5" timeOffset="173450.9208">23786 949 109 0,'0'0'41'0,"-8"-90"2"15,8 90-3-15,15-71-38 16,-15 71-1-16,0 0 1 0,59-55 0 15,-59 55-1-15,68 14 0 16,-68-14 0-16,83 46 1 16,-83-46 0-16,88 87-1 15,-6 2 0-15,-24 10 0 16,-18 8 0-16,-42-5-1 15,-23-10 1-15,-31-9-3 16,-10-8 1-16,-4-16-1 16,-6-11-2-16,9-5-4 15,-6-24-26-15,27 1-6 16,-3-18 0-16,25-4-1 15</inkml:trace>
  <inkml:trace contextRef="#ctx0" brushRef="#br5" timeOffset="173872.945">22352 1991 103 0,'-52'22'38'16,"10"-10"2"-16,31 5-1 15,11-17-35-15,36 3 0 16,33-10 1-16,34-5 0 0,27-5 0 16,29-2-1-16,24-4-1 15,11-6-2-15,7 5 1 16,-5 1-2-16,-23 6 0 15,-19 3 0-15,-26 6 0 16,-28 1-1-16,-29 6 1 16,-27 2-1-16,-24 4-2 15,-20-5-1-15,-32 13-5 16,-23-17-23-16,1 12-8 15,-20-8 0-15,2 5-3 16,-9-8 2-16</inkml:trace>
  <inkml:trace contextRef="#ctx0" brushRef="#br5" timeOffset="174391.9746">18766 2295 87 0,'7'-26'39'16,"9"17"0"-16,-16 9-1 15,14 9-36-15,-8 24 0 16,-2 20-1-16,-7 16 1 0,-3 20 1 15,-7 9-1-15,-5 12 0 16,-1 1-1-16,-2-4 0 16,4-10-3-16,1-17-2 15,17-3-31-15,-7-31-4 16,18-5 1-16,-5-29-1 15</inkml:trace>
  <inkml:trace contextRef="#ctx0" brushRef="#br5" timeOffset="174608.9871">18504 2887 103 0,'-10'20'39'15,"10"-20"2"-15,12 25-2 0,5-23-37 16,30-13-1-16,19-10 0 15,14-10-3-15,14-11-1 16,5-13-2-16,12-1-4 16,-11-25-22-16,13 10-9 15,-21-10 1-15,-1 10-1 16</inkml:trace>
  <inkml:trace contextRef="#ctx0" brushRef="#br5" timeOffset="174991.0089">19562 2146 70 0,'-23'52'40'0,"-10"3"0"15,8 24 1-15,-8-8-14 16,8 19-22-16,-2 5-1 0,2 2 0 16,-2-1-1-16,4-5-1 15,1-11 0-15,6-8 0 16,2-14-1-16,8-10-1 15,1-17-1-15,10-13 2 16,6-17-1-16,10-14 0 16,6-16 0-16,9-14 1 15,2-9-1-15,1-7 0 16,2 2 0-16,-3 2 1 15,-5 6-1-15,-8 13 0 16,-5 13 0-16,-10 18 1 16,-7 18-1-16,-5 15 0 15,-6 8 0-15,0 10 0 16,-1 6-1-16,3 1-1 0,7 1-1 15,4-10-2-15,12 1-3 16,1-26-16-16,21 5-15 16,-3-22 1-16,11-1-1 15,-8-23-1-15</inkml:trace>
  <inkml:trace contextRef="#ctx0" brushRef="#br5" timeOffset="175329.0282">19830 2923 101 0,'6'23'39'0,"-1"-9"2"16,17 7-1-16,-4-12-36 0,17-4-1 16,5-10 0-16,5-5 0 15,0-11-1-15,-1-2 0 16,-2-11 0-16,-9-1-1 15,-11-6-1-15,-10 2-1 16,-12 1 1-16,-14 8-1 16,-10 7 1-16,-9 8 0 15,-5 13 0-15,-6 13 1 16,-1 18 0-16,2 9 1 15,3 8 0-15,9 7 0 16,12 2-1-16,10-2-2 16,18-4-1-16,14-11-3 15,26-3-10-15,8-26-20 16,36 4-6-16,3-22 1 15,26 2-2-15</inkml:trace>
  <inkml:trace contextRef="#ctx0" brushRef="#br5" timeOffset="175795.0549">21271 2716 96 0,'-3'-13'37'0,"3"13"0"15,-23-12 0-15,7 15-31 16,-17-1-2-16,0 10 0 16,-10 6-1-16,0 10 2 15,-2 9-2-15,4 3 0 16,5 1 0-16,11 3-2 15,7-2-1-15,13-2 0 16,12-12 0-16,15-13-2 0,20-9 0 16,12-17-3-16,16-1-7 15,-5-30-24-15,23 3-3 16,-9-21 0-16,9 3 1 15</inkml:trace>
  <inkml:trace contextRef="#ctx0" brushRef="#br5" timeOffset="176177.0767">21658 2244 103 0,'-19'61'40'0,"-9"1"0"15,9 19 0-15,-5 2-35 16,3 7 0-16,-2 1-2 15,4-4 1-15,2-9-3 0,6-11 1 16,4-11-1-16,3-12-1 16,8-15 0-16,5-12 1 15,5-14-1-15,4-12 1 16,4-12 0-16,3-10-1 15,1-10 1-15,1-4 0 16,0-5 0-16,-4 3-1 16,-4 6 0-16,-1 6 0 15,-4 11 0-15,-3 9 0 16,-11 15-1-16,14 13 0 15,-10 11 0-15,-1 6-2 16,3 7 0-16,2 0-2 16,7 4-2-16,-1-15-10 15,24 9-20-15,-9-24-1 0,18 4 0 16,-7-21 0-16</inkml:trace>
  <inkml:trace contextRef="#ctx0" brushRef="#br5" timeOffset="176576.0996">22133 2731 104 0,'-29'5'39'0,"-16"0"2"16,7 20 0-16,-10-6-33 16,7 7-4-16,5 3-1 15,6 1 0-15,10-1-1 16,10 1-1-16,10-7 0 15,14-6 0-15,9-7-1 16,11-7 0-16,7-6 1 0,4-7-1 16,-2-5 0-16,1-7 0 15,-5-4 0-15,-7-2 0 16,-10-1 0-16,-8 2 1 15,-5 3-2-15,-10 2 1 16,-7 4 0-16,-2 8-1 16,-5 9 1-16,-4 12-1 15,0 7 0-15,-1 6 1 16,5 7-1-16,3 1 0 15,3 2 0-15,9-2-1 16,10-3 0-16,7-13-2 16,11-1-1-16,3-17-4 15,18 10-11-15,-13-27-16 0,16 10 0 16,-10-21-1-16,5 12 0 15</inkml:trace>
  <inkml:trace contextRef="#ctx0" brushRef="#br5" timeOffset="176922.1194">22502 2807 77 0,'-18'8'35'16,"8"16"-1"-16,-12-3 3 15,11 19-23-15,-9-12-5 16,8 12-2-16,-2-8-2 16,8 1 0-16,-2-6-1 15,7-2-1-15,5-13-1 16,-4-12-1-16,22 0 1 15,-5-15-1-15,5-11 0 16,3-6 0-16,2-11-1 0,3-7 1 16,1 0-1-16,0 0-1 15,-1 5 1-15,-5 6-1 16,-4 8 0-16,-4 6 1 15,-3 16 1-15,-14 9-1 16,15 19 1-16,-13 8 0 16,0 8 0-16,-1 6-1 15,2 4 0-15,3 2-2 16,9-1-2-16,4-9-2 15,18 5-8-15,-9-30-20 16,24 5-3-16,-8-20 1 16,13-1-2-16</inkml:trace>
  <inkml:trace contextRef="#ctx0" brushRef="#br5" timeOffset="177410.1473">23132 2770 117 0,'-28'-29'38'16,"6"18"2"-16,-14-7-1 15,8 17-33-15,-8 6-3 16,4 11 1-16,-3 8-1 15,5 7-1-15,2 3 1 16,9 4-3-16,5-1 0 16,9 2 0-16,5-6 0 15,11-5 0-15,6-9 0 16,7-5 0-16,2-8 0 15,5-9 0-15,-1-9 0 16,3-10 0-16,2-10 0 16,-2-7 0-16,2-5-2 15,-9-3-2-15,2-1 1 0,-6 7-1 16,-3 4 0-16,-5 9 0 15,-14 28 2-15,0 0 1 16,-5 19 1-16,-9 20 1 16,-3 19 1-16,-4 18 0 15,-5 12 1-15,3 12 1 16,-1 1-2-16,3 5-1 15,4-10 1-15,0-5-1 16,2-14 0-16,6-14 0 16,0-17 0-16,2-15-1 15,-4-15-1-15,-1-16 0 16,-1-13 0-16,-1-9-2 15,1-9-1-15,-4-14-2 0,12 1-13 16,-14-29-6-16,26 9-11 16,-10-13-2-16,21 11-1 15,-5-6 2-15</inkml:trace>
  <inkml:trace contextRef="#ctx0" brushRef="#br5" timeOffset="177830.1713">23360 2937 116 0,'0'0'39'0,"-18"-1"1"15,18 1-1-15,25-4-35 0,-1 1-1 16,9-3-1-16,10-1 0 15,6-1 0-15,7-1-1 16,1-7 1-16,-3 4-1 16,-4-5 1-16,-6-4 0 15,-11-2-2-15,-9-1 0 16,-13-1 0-16,-11 0 0 15,-9 6-2-15,-10 0 1 16,-10 14 0-16,-10 6 1 16,-5 11 0-16,-7 15 0 15,0 8 1-15,3 6 0 16,1 6 1-16,11 2-2 15,12-3 0-15,15-5 0 16,18-8 0-16,17-17-4 0,23-8 0 16,12-17-4-16,26 3-12 15,-8-32-12-15,25 10-8 16,-13-23 2-16,5 8-3 15,-19-13 1-15</inkml:trace>
  <inkml:trace contextRef="#ctx0" brushRef="#br5" timeOffset="178130.1885">24185 2574 126 0,'-46'13'44'0,"-17"-2"-3"15,10 28-4-15,-1-10-32 16,9 7-3-16,16-3-2 16,15 0 0-16,19-9 0 15,17-1 0-15,19-10 0 16,12 2 0-16,6-4 0 15,7-5 0-15,-1 3 0 0,-6 0 0 16,-13 7 0-16,-12 4 0 16,-20 8 0-16,-17 3 0 15,-17 3 0-15,-17 4 0 16,-10 2 0-16,-6-2 0 15,-2-4 0-15,2-8 0 16,11 0-5-16,1-23-12 16,28 12-8-16,-6-32-5 15,30 14-11-15,-6-21-2 16,14 6 1-16,-5-10 1 15</inkml:trace>
  <inkml:trace contextRef="#ctx0" brushRef="#br5" timeOffset="178875.2311">19139 3518 64 0,'0'0'37'0,"22"-4"-1"15,15-6 1-15,24 5-20 0,19-7-15 16,20 2-1-16,18-4 1 16,19 4 0-16,14-1 0 15,15 4 1-15,10 0 0 16,12 5 0-16,6 0 1 15,9 5-1-15,3-1 1 16,11 2-1-16,5-3 0 16,15 0 0-16,3-4-1 15,11-2 1-15,3-6 0 16,4-3-1-16,1-4 0 15,-6-2-1-15,-13 1 1 16,-21 0-1-16,-26 4-1 0,-31 2 0 16,-32 5 0-16,-35 1-1 15,-34 7 0-15,-28-1-1 16,-33 1-1-16,0 0-1 15,-23 10-14-15,-18-20-17 16,13 9-5-16,-8-11-1 16,10 1 0-16</inkml:trace>
  <inkml:trace contextRef="#ctx0" brushRef="#br5" timeOffset="183654.5044">11609 14246 20 0,'0'0'32'16,"0"0"1"-16,3-12 0 15,-3 12-22-15,0 0-4 16,0 0-1-16,0 0-1 15,13 0-2-15,-13 0 0 16,0 0-1-16,0 0 0 16,13 9 0-16,-13-9 0 15,11 6-1-15,-11-6 0 16,14 11 1-16,-14-11-1 15,22 14 0-15,-7-7 0 16,2 1 2-16,1-1-2 16,4-1 0-16,5 0 0 15,4 0 0-15,5-4 0 16,5-1-1-16,6-3 1 0,9-1 0 15,3-3-1-15,7-1 0 16,4-3 1-16,3 0 0 16,2 0-1-16,2-3 1 15,0 1 0-15,6-1-1 16,2-4 1-16,5 1 0 15,3-5 0-15,3-3 0 16,4-5 0-16,4 0 1 16,3-5-2-16,6 1 2 15,-2-5-2-15,3-2 1 16,0-3 0-16,3-2 0 15,6-2-1-15,0-7 0 16,4-1 0-16,0-3 0 0,-2-4 0 16,6-3-1-16,3-1 1 15,0-1 1-15,4-2-1 16,-7 1 0-16,1-6 0 15,2 0 0-15,0-1 0 16,-1 0 1-16,-4-2-1 16,-1-3 0-16,-6 0 1 15,1 0-1-15,-3-1 1 16,-1-4 0-16,-8-3 0 15,-3 0 0-15,-3-1 0 16,-2-2 0-16,-4 1 0 16,6 0 0-16,-8 2 0 15,1 2 0-15,-1-3-1 16,-2 1 1-16,-3-2-1 0,-1 4 2 15,-5-4-1-15,-4 1 2 16,-8 3-2-16,-7 3 2 16,-7 5-2-16,-7 9 2 15,-9 6-1-15,-5 9 0 16,-14 10-1-16,-3 12-1 15,-10 8-1-15,-4 11-2 16,-8 13-4-16,0 0-13 16,0 10-17-16,-11 2 1 15,7 11-3-15,-12-6 1 16</inkml:trace>
  <inkml:trace contextRef="#ctx0" brushRef="#br5" timeOffset="184342.5438">16369 11972 30 0,'-14'5'33'16,"-1"-4"2"-16,15-1-2 15,-17 6-12-15,17-6-10 16,13 4-1-16,15-6-3 0,11-11-1 15,23-4-2-15,12-10 0 16,23-3 2-16,8-8-4 16,12 3 1-16,2-2-1 15,-4 7 0-15,-13 7-2 16,-18 11 4-16,-19 16-3 15,-19 14 0-15,-26 14-1 16,-17 14 0-16,-24 14 1 16,-15 14-2-16,-12 8 2 15,-6 4-3-15,-4 0 2 16,1-8-2-16,5-6 1 15,10-16-3-15,24-3-15 16,-1-31-17-16,26-10-1 16,7-21-3-16,22-9 2 0</inkml:trace>
  <inkml:trace contextRef="#ctx0" brushRef="#br5" timeOffset="206532.813">14636 14165 60 0,'1'-10'36'15,"-3"-3"0"-15,2 13-1 16,-5-11-29-16,5 11-4 16,0 0 0-16,0 0 1 15,-8 19-1-15,8 4 1 16,-2 5-1-16,3 10 0 15,-1 6-1-15,1 7 1 16,0-1-1-16,3 0 0 16,1-5 0-16,-1-10 0 15,4-11-1-15,-2-10 1 16,-6-14 0-16,20-21-1 15,-11-10 1-15,4-12-1 16,-6-7 1-16,3-6-1 16,-4-3 0-16,1 0 0 0,-4 2 1 15,3 11 0-15,-5 5 0 16,0 16 1-16,1 6-1 15,-2 19 1-15,0 0-1 16,10 15 0-16,-3 7-1 16,0 5-1-16,5-2 1 15,1 0 0-15,5-4 0 16,5-8-1-16,2-7 1 15,7-10 0-15,1-8 1 16,4-8-1-16,2-7 1 16,-2-6 1-16,-4 0-2 15,0-3 1-15,-9 4 0 16,-4 2 0-16,-6 6-1 15,-4 7 1-15,-10 17-1 16,0 0 1-16,14 12-2 0,-11 10 1 16,1 8 0-16,4 4 0 15,4 4-1-15,1-1 0 16,7 0-1-16,-1-7-3 15,10 0-4-15,-11-18-28 16,16 1-1-16,-11-15 0 16,9 0-2-16</inkml:trace>
  <inkml:trace contextRef="#ctx0" brushRef="#br5" timeOffset="206946.8367">15453 13915 77 0,'-5'12'37'16,"9"6"1"-16,-4-18-1 16,10 12-34-16,5-17 0 15,8-3-1-15,5-11 1 16,3-1-1-16,3-7-1 15,2-3 0-15,-7-4 0 16,-1 2-1-16,-7 1 1 16,-9 5 0-16,-8 3-1 15,-9 4 1-15,-8 10-1 16,-8 7 1-16,-6 6 0 15,-3 11 0-15,-4 7 0 16,3 7 0-16,1 8 1 16,4 4 0-16,5 4-1 15,9-1 2-15,8 0-3 0,9-8 1 16,11-7-2-16,8-10 1 15,11-8-1-15,10-16-3 16,12-8 0-16,4-19-5 16,16-5-28-16,-11-18 0 15,8 1-1-15,-13-18-2 16</inkml:trace>
  <inkml:trace contextRef="#ctx0" brushRef="#br5" timeOffset="207187.8505">16133 13082 81 0,'-15'-28'40'15,"15"28"-2"-15,-22-7 1 16,19 22-33-16,1 16-2 16,3 17 1-16,3 9-2 15,0 13-2-15,6 7 1 16,2 11-1-16,1 0-1 15,4-3-2-15,4-5 0 16,0-15-2-16,8-8-2 16,-3-28-5-16,15-9-26 15,-8-38-2-15,13-12 0 16,-10-30 1-16</inkml:trace>
  <inkml:trace contextRef="#ctx0" brushRef="#br5" timeOffset="207404.8629">16641 12717 86 0,'-11'31'38'16,"-10"14"-1"-16,8 31-1 16,-2 1-32-16,7 13 1 15,7 3-3-15,5 2-1 16,7-1 0-16,5-3-3 15,7-5-1-15,0-14-4 16,11 4-13-16,-14-27-19 16,5 0 2-16,-11-23-2 15,1-4 2-15</inkml:trace>
  <inkml:trace contextRef="#ctx0" brushRef="#br5" timeOffset="207757.8831">16483 13344 76 0,'-22'-10'39'15,"22"10"-2"-15,-12 10 2 16,24 8-31-16,4-14-4 16,16-5-2-16,10-9 0 15,10-10 1-15,7-9-2 16,10-8 0-16,4-7-2 15,-2-4 1-15,-2-2-1 16,-7 2 1-16,-7 6-1 16,-12 9 0-16,-10 11 1 15,-12 14 0-15,-12 14 1 16,-5 15 0-16,-12 14-1 0,1 14 1 15,-4 7 0-15,1 7 0 16,2 1-1-16,7-2 0 16,6-5 0-16,8-11-2 15,6-11-2-15,3-25-10 16,16-3-24-16,-8-24 0 15,11-6-2-15,-13-21 2 16</inkml:trace>
  <inkml:trace contextRef="#ctx0" brushRef="#br5" timeOffset="208732.9388">17164 12707 92 0,'-15'5'39'15,"-1"-1"0"-15,16 8-2 0,0-12-36 16,20 9-2-16,7-9 0 15,8 0-1-15,9 2-1 16,2 0 0-16,4 3 0 16,-1 1 0-16,-3 4 2 15,-10 7 1-15,-7 4 1 16,-7 7 1-16,-13 3 2 15,-3 8 0-15,-10-1 0 16,1 5 1-16,-5 0-2 16,2-3 0-16,1-2 0 15,3-4-1-15,2-6 0 16,4-7-1-16,0-10 0 0,-4-11-1 15,19-9 0-15,-7-11 0 16,1-12 0-16,1-7 0 16,-1-7 0-16,-2-6 0 15,1-2 0-15,-2 2 0 16,0 3 0-16,-2 8-1 15,1 9 1-15,3 9 0 16,-1 12 0-16,1 14 0 16,1 13 1-16,-1 9-1 15,3 11-1-15,-1 4 1 16,6 4-2-16,0 1 1 15,7-6-2-15,6-9 0 16,9-9-2-16,4-18 0 16,12-8-1-16,-5-23-1 15,9-6 0-15,-8-15 1 0,-2-2 1 16,-11-8 2-16,-10 1 2 15,-13-4 1-15,-12 5 5 16,-7 12 2-16,-17 2 0 16,-6 17 1-16,-12 4-1 15,1 18 1-15,-8 8-3 16,2 18 0-16,-1 6-1 15,5 13-2-15,4 3 1 16,10 6-2-16,10-1 1 16,9-5-2-16,10-6 2 15,13-7-1-15,9-10 0 16,3-12-1-16,7-13 1 15,3-10-1-15,-3-12 0 16,-2-8 0-16,-4-5 0 0,-4-7-1 16,-8-5 1-16,-4 0 0 15,-5-1 0-15,-5 9 1 16,0 5-1-16,-2 14 1 15,-2 8-2-15,-2 16 2 16,7 19-1-16,-3 11-1 16,3 21 1-16,1 12-1 15,5 18 1-15,-2 14-1 16,-1 7 1-16,2 5 0 15,-4 4 0-15,-2 1 0 16,-8-4 0-16,-5-3 0 16,-6-10 0-16,-8-12 0 15,-7-14 1-15,-8-15-2 16,-3-17 1-16,-4-15-1 0,2-20-2 15,-2-28-4-15,12-10-11 16,-12-38-8-16,20 6-5 16,-13-23-8-16,20 5-4 15,-1-8 1-15</inkml:trace>
  <inkml:trace contextRef="#ctx0" brushRef="#br5" timeOffset="212264.1408">17677 7853 78 0,'0'0'35'16,"8"-12"-1"-16,-6-10 1 15,5-1-30-15,-7-11-1 16,5-3 0-16,-5-10 0 16,0-4-1-16,-5-7-1 15,1-6-1-15,-6-8 0 16,0-4 0-16,-6-5-1 15,-3-4 1-15,-5 0 0 16,-7-4 0-16,-8 2 0 16,-5 1 0-16,-8 2 0 15,-6 1-1-15,-5 1 1 16,-8 3-2-16,-7 1 3 15,-2 1-3-15,-9-3 1 0,-7 3 1 16,-6 0-1-16,-4-1 2 16,-8 1-2-16,-4 0 3 15,-11-2-3-15,-9 5 0 16,1-1 0-16,-4 3 0 15,-7-4 2-15,-7 3-4 16,-5 0 4-16,0 3-3 16,2-1 1-16,-3 0 1 15,-3 0 0-15,0-1 0 16,3 1-1-16,2 2 1 15,-6-2-2-15,3 3 2 16,-1 0-1-16,1 5 0 16,-2 3 1-16,0 4-2 15,2 6 2-15,0 3 0 0,4 5-1 16,2 6 2-16,0 5-2 15,5 5 2-15,8 2-2 16,5 4 2-16,3 5-2 16,6 0 1-16,5 5-1 15,6-1 1-15,10 3-1 16,4 0 0-16,7 3 0 15,3 4 0-15,4 2 0 16,6 6 0-16,7 1-2 16,4 0-2-16,12 13-14 15,5-20-20-15,24 4-2 16,10-15-1-16,26-3-2 15</inkml:trace>
  <inkml:trace contextRef="#ctx0" brushRef="#br5" timeOffset="213083.1877">13122 4480 11 0,'0'0'28'0,"-20"6"0"16,20-6 3-16,-12 10-17 15,0-14 0-15,12 4 0 16,0 0-1-16,0 0-2 16,0 0-2-16,0 0-3 15,0 0 0-15,0 0-2 16,-1 21-1-16,8 7 0 15,1 12 0-15,6 16-1 16,-5 13 1-16,5 14-1 16,0 9 1-16,-1 5-1 15,-4-3 0-15,1-8 0 16,-3-13 0-16,0-15-1 15,-1-19 0-15,0-19 1 0,-6-20-1 16,14-32 0-16,-5-18-1 16,-4-14 1-16,-1-17-1 15,0-12 2-15,-3-9-3 16,-1 0 2-16,0 8-1 15,1 9 1-15,0 15 0 16,4 16 0-16,5 14 1 16,12 15-1-16,11 7 1 15,15 2-1-15,16-2 1 16,22-9 0-16,16-12-4 15,12-19-5-15,31-1-27 16,-10-19-5-16,6 6-2 16,-14-3-2-16</inkml:trace>
  <inkml:trace contextRef="#ctx0" brushRef="#br5" timeOffset="214721.2813">7244 13859 54 0,'-12'2'36'0,"12"-2"-1"16,-17-6 0-16,6 5-30 16,-3-6-3-16,0 4 2 15,-1-2-2-15,-4-1-1 0,-4 0 0 16,-1-2 0-16,-7-3 0 15,1-4 0-15,-9-6 1 16,-4-4-1-16,-3-8 0 16,-1-7 1-16,-6-6-1 15,-1-6 0-15,-4-6 0 16,0-7 0-16,-2-5 0 15,0-6 0-15,-3-6 1 16,-1-4-2-16,-5-9 1 16,-2-5-1-16,3-6 1 15,-3-5 1-15,4-6-1 16,-2-8-1-16,0-4 1 15,8-4 0-15,-3-4 0 16,3-2 1-16,-3-7 0 0,3-1-2 16,0-3 2-16,3-1 1 15,3-5-1-15,0-3 0 16,7-5 1-16,0-5-3 15,7-4 2-15,3-7 0 16,3-6 0-16,6-4-2 16,4-3 2-16,2 0-2 15,5-1 0-15,4 0 2 16,7 0-2-16,4 4 0 15,7 2 1-15,6 0 0 16,7 0 0-16,5-2 0 16,9 0 0-16,8-2 1 15,6 1-1-15,10-2 0 16,10 2 0-16,2 3-2 15,2 9 1-15,2 11-1 0,1 13 1 16,-3 19-1-16,-5 20 1 16,-8 22-2-16,-11 21 1 15,-6 16 1-15,-5 17-2 16,-2 13 3-16,1 1-2 15,-2 1 0-15,4-1-1 16,4-4 1-16,3-5 2 16,3-2-3-16,-1 2 2 15,-5-1-4-15,-5 11 1 16,-10 1-2-16,-5 16-1 15,-20-4-10-15,3 23-20 16,-22-5-2-16,2 12 0 16,-15-3 1-16</inkml:trace>
  <inkml:trace contextRef="#ctx0" brushRef="#br6" timeOffset="223105.7609">8193 5375 62 0,'-7'-16'34'16,"0"1"-2"-16,0-6 2 16,6 7-29-16,-5-7 1 0,5 7-2 15,0 0-1-15,1 14 0 16,-1-18 0-16,1 18 0 15,0 0-1-15,0 0 1 16,14 3-2-16,-14-3 1 16,21 17-1-16,-3-3 0 15,5 4-1-15,7 2 1 16,6 4-1-16,4 5 0 15,3 1 0-15,6 7 0 16,0 1 0-16,1 4 0 16,2 7-1-16,-2 5 4 15,0 6-1-15,-1 6-1 16,0 6 1-16,-1 4 0 15,-1 9 0-15,2 3-1 0,3 0 1 16,0 3-4-16,2 5 2 16,3 1 1-16,0 3-1 15,-2 4 2-15,0 2-2 16,-5 6-1-16,-3 8 2 15,-2 3 1-15,-5 10-3 16,-7 4 1-16,0 4-1 16,-5 5 0-16,-4 4 0 15,0 3 2-15,-3 1-2 16,-2 1 0-16,-4 2 1 15,-1 3 0-15,-4 2 1 16,-2 5-1-16,-3 5 2 16,-4 6-1-16,-3 4 1 15,-5 5-1-15,-1 1-2 0,-5 3 3 16,-2-1-3-16,-4-4 2 15,-3-3-2-15,-4-3 0 16,-2 0-1-16,-6-2 3 16,-2 0-1-16,-1 3-2 15,-6 5 2-15,1 8-1 16,-6-1 1-16,1 0 0 15,-3-7-1-15,1-11-1 16,5-19 1-16,2-20-1 16,9-28-3-16,1-39-7 15,23-17-27-15,-7-37 0 16,16-15-1-16,-9-36 0 15</inkml:trace>
  <inkml:trace contextRef="#ctx0" brushRef="#br6" timeOffset="223548.7863">8846 12159 53 0,'-2'-13'35'16,"4"2"-1"-16,-2-9 0 0,4 10-29 15,-4-12 0-15,6 9 0 16,-3-1 0-16,-3 14-1 16,0 0-1-16,14 26 0 15,-10 16 0-15,4 22 1 16,-5 15-1-16,8 17-1 15,-5 11 1-15,11 0-1 16,0-9 0-16,11-15 1 16,10-32-1-16,14-38 0 15,15-50 0-15,15-43 1 16,13-46 0-16,17-30-2 15,12-22 0-15,2-15-3 16,3 7-16-16,-17-3-20 16,-2 26-2-16,-17 18-4 0,-8 30 3 15</inkml:trace>
  <inkml:trace contextRef="#ctx0" brushRef="#br6" timeOffset="225337.8886">10581 4648 36 0,'0'-15'28'16,"0"15"1"-16,0 0 0 0,0 0-21 15,5-11-1-15,-5 11 1 16,0 0 0-16,10-13-1 15,-10 13-1-15,2-9 1 16,-2 9-2-16,0 0-1 16,-1-12-2-16,1 12 0 15,-1 13 0-15,2 0-1 16,-1 4 0-16,1 10 0 15,1 3-1-15,2 5 1 16,0 4-1-16,2 5 1 16,2 4-1-16,3 0 0 15,4 4 2-15,2 2-1 16,5 3 0-16,4 5-1 15,0 4 2-15,3 3-3 16,1 3 3-16,3 8-2 0,-2 2 0 16,3 1 1-16,-2-2 1 15,5-2 0-15,-1 0 0 16,5 0 0-16,-1-2 1 15,5-2-1-15,3-4 0 16,4 0-1-16,2 2-1 16,4-2 2-16,1 2-2 15,4 1 2-15,-1 1-2 16,2 4 2-16,-1 4-3 15,0 2 3-15,-1-1-2 16,-1 2-2-16,3 0 1 16,2-5-1-16,1 1 1 15,3-2 0-15,-1-4 0 16,4 2-1-16,-1 0 1 0,3-3 2 15,-3 0-1-15,3-5 0 16,1 5-1-16,1-4 0 16,7-4 1-16,1-1-1 15,5-6 0-15,0 0 0 16,4-2 1-16,0-2-1 15,5-5 1-15,0 1 1 16,0-3-1-16,1 1 0 16,0-2 0-16,0 0 1 15,2-6 0-15,0 6 0 16,3-7 1-16,-2-2-2 15,0-4 2-15,1-5-2 16,-2-5 2-16,3 1-1 16,-3-6-1-16,5-5 1 0,-5 3-1 15,-1-1 1-15,-3 1-1 16,1 3 1-16,-1 2 0 15,-4 1-1-15,-2 4 1 16,0-1 0-16,-4-1-1 16,-1 2 1-16,-1-2-1 15,-3-4 1-15,2-3-1 16,-7-7 0-16,1-4-2 15,-5-9-2-15,3 1-8 16,-15-19-22-16,9-1-4 16,-14-10 1-16,-3-1-2 15</inkml:trace>
  <inkml:trace contextRef="#ctx0" brushRef="#br6" timeOffset="226054.9296">12521 8215 34 0,'0'0'31'0,"-14"-5"1"16,14 5 0-16,-14 0-16 15,14 0-8-15,0 0 0 16,0 0-2-16,11-2 0 15,1 3-2-15,11 6 0 16,3 1 0-16,9 8-1 16,6 3 0-16,11 10-1 15,8 1 0-15,7 5 1 16,5 3-1-16,3-1 0 15,4-8 0-15,2-6 0 16,-2-14 0-16,-1-17 0 16,-6-18 0-16,0-19 0 0,-6-22 0 15,0-14 0-15,-8-12 0 16,-4-7-1-16,-8-5-1 15,-9 1 0-15,-6 7-3 16,-13 5-2-16,4 21-25 16,-19 1-8-16,7 18 0 15,-5 6-1-15</inkml:trace>
  <inkml:trace contextRef="#ctx0" brushRef="#br6" timeOffset="227350.0037">17413 10709 55 0,'0'0'33'15,"0"0"-1"-15,0-20-2 16,0 20-18-16,-22-14-3 15,8 9-3-15,-13-3-2 16,-1 5-2-16,-9 0-1 16,-4 7 1-16,-6-2 0 15,-6 4-1-15,-4-3 1 16,-2 3 1-16,-7-5-1 15,-2 1 0-15,-10-4 0 16,1 0 1-16,-9-4-2 16,1 4 1-16,-5-2 0 15,-5 5-1-15,-8 3 0 16,-4 4 0-16,-6 2-1 0,-3 5 1 15,-6 7-1-15,-2 2 1 16,-12 4-1-16,0 0 0 16,1 3 0-16,0 2 0 15,2 1 1-15,-4-1-2 16,-5 4 1-16,3 2-1 15,4 5 1-15,1 5-1 16,-3 4 1-16,-2 6 0 16,-2 6 0-16,4 9 1 15,4 3 0-15,1 10 2 16,0 6-3-16,-1 5 1 15,2 6 0-15,7 6-1 16,4-1 1-16,5 3 0 16,2 0 0-16,6-1-2 15,1 0 1-15,10 2 1 0,4-2 0 16,3 2 0-16,7-1-1 15,5-4 0-15,4-2 0 16,5-3 0-16,15-7-1 16,2-11-1-16,9-6 0 15,9-9-1-15,6-10-2 16,3-13-2-16,15 2-13 15,-5-30-19-15,14-19-1 16,0 0-1-16,8-39 2 16</inkml:trace>
  <inkml:trace contextRef="#ctx0" brushRef="#br6" timeOffset="227992.0404">12616 11970 64 0,'17'-37'37'16,"-1"10"-2"-16,-7 0 1 16,1 17-32-16,-5-3-1 15,-5 13 1-15,0 0 0 16,10 8-1-16,-13 10 0 15,-1 15 0-15,-5 7-1 16,-5 13 0-16,-5 9-1 0,-3 8 2 16,-5 5-2-16,-5 6 2 15,0-3-1-15,4-4 0 16,7-12 0-16,8-10 0 15,15-17 0-15,17-18-1 16,21-25 0-16,20-19-1 16,19-16 1-16,15-11 0 15,11-11-1-15,6-3 0 16,5 1-2-16,2 4-3 15,6 21-7-15,-15 2-27 16,5 21 0-16,-8 4-3 16,3 19 2-16</inkml:trace>
  <inkml:trace contextRef="#ctx0" brushRef="#br5" timeOffset="551863.5648">14424 4556 91 0,'0'0'36'0,"0"0"0"16,6-24-1-16,12 12-34 15,13-5 0-15,2 0-1 16,8-3 1-16,3-1-1 16,-1 2 1-16,-2-1 0 15,-5 2-1-15,0 3 2 16,-9-1-1-16,-6 1 1 15,-9 0-1-15,-5-3 0 16,-8 3 0-16,-7-2 0 16,-6 2 0-16,-4 2 0 0,-8 5 0 15,-6 7 0-15,-7 8 1 16,0 8-1-16,-4 7 0 15,2 9 0-15,0 4-1 16,7 5 0-16,11 2 0 16,13 0 0-16,16 0-1 15,12-11-2-15,25 3-4 16,0-13-28-16,25 2-3 15,1-13 1-15,13-2-2 16</inkml:trace>
  <inkml:trace contextRef="#ctx0" brushRef="#br5" timeOffset="552186.5833">15241 4222 97 0,'-13'-11'37'15,"-8"-3"1"-15,7 17-2 16,-3 3-33-16,3 13-1 15,2 9 0-15,0 13-1 16,1 11 1-16,3 8-1 16,2 4 0-16,2 1-1 15,6-5 1-15,4-6 0 16,7-14 0-16,6-15 0 15,7-17 0-15,6-16 0 16,6-18 0-16,4-14 0 16,-1-10-1-16,-1-10 0 15,2-4-1-15,-8-5-1 16,-1 7-3-16,-11-4-7 0,8 23-23 15,-12 1-2-15,7 17 0 16,-7 5-1-16</inkml:trace>
  <inkml:trace contextRef="#ctx0" brushRef="#br5" timeOffset="552637.6091">16045 4376 73 0,'-15'-22'36'16,"-3"11"-1"-16,-15-5 1 16,3 17-24-16,-19-4-2 0,4 18-2 15,-9 5-2-15,5 12-2 16,-3 5 1-16,10 4-2 15,7 0-1-15,13 2 0 16,11-4-1-16,15-3 0 16,14-12 0-16,14-10-1 15,13-11 1-15,11-7-1 16,6-10 0-16,1-8 1 15,-2-9-1-15,-1-5 0 16,-12 3 0-16,-9 0 0 16,-11 2 0-16,-10 6 0 15,-14 7 0-15,-6 8-1 16,-10 10 1-16,-3 8 0 0,-2 7-1 15,-2 6 0-15,7 5-1 16,0 4-1-16,13 3-2 16,4-6 0-16,17 7-6 15,-4-20-15-15,23 8-11 16,-5-17 1-16,14 3 0 15,-10-17 1-15</inkml:trace>
  <inkml:trace contextRef="#ctx0" brushRef="#br5" timeOffset="553170.6395">16425 4510 87 0,'-8'-15'35'15,"8"15"0"-15,-22-3 1 16,15 15-28-16,-10 5-3 16,8 10-1-16,-5 4-1 0,7 8-1 15,-3 4 0-15,5 1 0 16,1-1 0-16,4-5-1 15,1-7 0-15,2-5 0 16,5-10-2-16,-8-16 2 16,20-1-1-16,-10-20 0 15,4-7 1-15,0-13-1 16,-3-7 0-16,4-10 1 15,-1-8-1-15,1-3 1 16,2 0-1-16,0 4 1 16,3 7-1-16,2 8 0 15,0 11 1-15,6 9 0 16,2 14 0-16,0 13-1 15,-1 10 0-15,-1 11 0 0,-3 6 0 16,0 6 0-16,-8 7 0 16,-5 3-1-16,-10 6 0 15,-9 2 1-15,-9 1-1 16,-6-4 1-16,-8-3-1 15,-4-2 1-15,-2-8 0 16,-3-2 0-16,2-9 0 16,-1-4 0-16,3-2 0 15,1 1 0-15,-1 3 1 16,3 4-1-16,2 12 1 15,2 6-1-15,4 13 2 16,2 9-2-16,2 9 1 16,6 2-4-16,7 9-6 15,-4-15-27-15,16 1-2 16,-5-20 0-16,16-9-3 0</inkml:trace>
  <inkml:trace contextRef="#ctx0" brushRef="#br5" timeOffset="554458.7132">17217 4346 78 0,'-18'3'37'0,"-16"1"0"16,4 16 0-16,-13 2-28 0,6 16-2 15,-1 2-1 1,4 11-1-16,6 1-2 0,9 4 0 16,9-4-1-16,13-3-1 15,12-10-1-15,11-13 1 16,11-11-1-16,9-15 0 15,3-14 0-15,6-12 0 16,-3-11 0-16,-3-10 0 16,-8-5 1-16,-7-4-1 15,-11 0 0-15,-12 2 0 16,-11 4 0-16,-10 4 1 15,-6 10-1-15,-6 10 0 16,-1 6 1-16,0 11 0 16,3 8-1-16,8 4 1 0,12-3-1 15,5 22 0-15,11-7 0 16,13 0 0-16,8 2 1 15,7 3-2-15,4 1 2 16,0 3-2-16,-2 1 1 16,-8 10 1-16,-9 2-1 15,-9 7 0-15,-14 1 0 16,-9 4 0-16,-9 1 0 15,-6-3 0-15,-3-5 0 16,-1-8 0-16,3-6 1 16,6-12-1-16,13-16 1 15,-2-13-1-15,17-14 1 16,10-14 0-16,6-9 0 15,5-9 0-15,1-6-1 16,1 1 1-16,-5 4 0 0,-5 8 0 16,-11 8-1-16,-3 13 1 15,-8 12-1-15,-6 19 1 16,0 0-2-16,9 3 1 15,0 12 0-15,5 2-2 16,6 3 0-16,8-4-2 16,12 1 1-16,-1-4-2 15,14-2 1-15,-6-5-1 16,5 0 0-16,-7-5 1 15,-3 0 1-15,-11-2 2 16,-9 0 1-16,-11 0 1 16,-11 1 1-16,-14-3 1 15,-8 2 1-15,-6 6-1 16,-8-2 2-16,-2 8-1 0,-6 0-1 15,1 10 0-15,0 3 0 16,5 7 0-16,4 6-1 16,8 3-1-16,7 4 0 15,10-2 0-15,12-2-1 16,11-8 1-16,11-6-1 15,8-9-1-15,8-12 1 16,6-11 0-16,2-14 0 16,1-8 0-16,-5-11 0 15,-2-4 0-15,-7-6 1 16,-6 0-1-16,-6 0 0 15,-9 8 0-15,-2 8 1 16,-6 9-1-16,-7 24 0 16,0 0 0-16,-11 18 0 0,4 13 0 15,1 9-2-15,3 3-1 16,6 10-7-16,-3-18-11 15,23 15-10-15,-8-27-11 16,20-1 1-16,-5-19-2 16</inkml:trace>
  <inkml:trace contextRef="#ctx0" brushRef="#br5" timeOffset="554935.7405">18871 3855 87 0,'0'0'37'15,"-23"5"0"-15,13 21 1 16,-15 11-35-16,13 14 1 16,-7 14-1-16,4 14-2 15,-2 10 0-15,-1 4 0 16,3 6-1-16,0-4-1 15,1-4-2-15,3-14-3 16,11-3-31-16,-8-23 0 16,8-6 0-16,0-23-1 15</inkml:trace>
  <inkml:trace contextRef="#ctx0" brushRef="#br5" timeOffset="555293.761">18584 4380 101 0,'-5'18'39'0,"2"-4"2"16,16 4-3-16,6-7-35 16,18-2-2-16,16-8 1 15,8-5 0-15,8-6-1 16,7-2 0-16,-2-5-1 15,0 0 1-15,-10 1-1 16,-10 1 1-16,-14 6-1 16,-12 2 1-16,-12 8 0 15,-16-1-1-15,-2 23 0 16,-10 4 0-16,-5 5 0 0,-1 8 0 15,-3 4 0-15,1 5-1 16,4 1-1-16,5-6-1 16,6-1-2-16,0-28-16 15,21 3-17-15,-4-25-1 16,21-5 0-16,-8-26-2 15</inkml:trace>
  <inkml:trace contextRef="#ctx0" brushRef="#br5" timeOffset="556138.8093">19424 4140 107 0,'-9'23'41'16,"3"-13"0"-16,12 13-1 0,-2-5-37 15,5 6 0-15,3 5-1 16,1 2-1-16,-4 9 0 15,-4 9 0-15,-3 0-1 16,-5 4 0-16,-8 1 0 16,-3-1 0-16,0-5 0 15,0-7 0-15,4-10 0 16,5-14 0-16,5-17 1 15,20-11-1-15,4-14 0 16,10-16 1-16,7-6-1 16,3-4 0-16,1-4 0 15,0 5 1-15,-3 8 0 16,-12 8-1-16,-7 9 0 0,-5 16 1 15,-8 8-1-15,-10 1 0 16,12 31-1-16,-10-6-1 16,6 11-1-16,-1 0-1 15,7 6 0-15,4-4-2 16,8 0 0-16,0-6-1 15,14-3-2-15,-9-14-1 16,9 0 0-16,-9-18 1 16,4 0 0-16,-9-16 4 15,-2-5 3-15,-10-7 3 16,-6-10 3-16,-1 6 3 15,-10-11 2-15,2 11 1 16,-12-7 0-16,2 16-1 16,-9 2-2-16,1 16-1 0,-8 6-1 15,2 15-1-15,-3 9-1 16,1 11 0-16,2 4-2 15,9 5 0-15,3 2 0 16,13-5 0-16,8-3 0 16,11-10-1-16,6-7 1 15,9-15-1-15,6-10 1 16,3-8-1-16,1-13 0 15,-1-11 0-15,-5-2 1 16,-2-3-2-16,-7-4 1 16,-5 10 1-16,-7 4-2 15,-6 10 1-15,-11 23 0 16,0 0-1-16,3 29 1 15,-12 20 0-15,-3 20 0 16,-2 13-1-16,-2 15 2 0,-2 9-1 16,-1 7 2-16,-4-5-1 15,1-3 0-15,-1-10 0 16,-2-12 1-16,-6-14-2 15,-4-13-2-15,-5-17 0 16,2-10-4-16,-14-28-10 16,15 5-8-16,-19-33-5 15,18-2-10-15,-13-27-2 16,13-7-2-16,-1-20 4 15</inkml:trace>
  <inkml:trace contextRef="#ctx0" brushRef="#br5" timeOffset="610249.9043">3644 6932 80 0,'-15'12'22'0,"-1"0"-21"16,4 0-1-16,11 2-32 16,2 2 0-16</inkml:trace>
  <inkml:trace contextRef="#ctx0" brushRef="#br5" timeOffset="611182.9577">4757 7108 99 0,'-18'-6'36'16,"4"11"-1"-16,2 5-3 15,8 1-40-15,4-11-27 16,7 26 0-16,8-14-1 0,11 4 0 16</inkml:trace>
  <inkml:trace contextRef="#ctx0" brushRef="#br5" timeOffset="619116.4114">1079 10885 56 0,'12'-9'36'16,"-6"-1"-1"-16,-6 10-2 15,-12-9-8-15,1 13-17 0,-23-1-3 16,-2 6 0-16,-16 1-1 16,0 5-1-16,-11 2 1 15,-2 6 0-15,4-1 0 16,9 4-2-16,2 4 1 15,13 2-2-15,7 4 1 16,14 2-1-16,10-1 0 16,9 1-2-16,10-2 1 15,10-2-2-15,8-4 1 16,5-3 1-16,5-5-1 15,-1-3 1-15,0-1-1 16,-1-1 1-16,-5 0-1 16,-12 3 1-16,-11 0 1 0,-7 3-1 15,-16 2 0-15,-9 4-1 16,-13-2 2-16,-9 0 1 15,-6-2-2-15,2-2 1 16,-2-3 0-16,5-5-1 16,8-3-2-16,5-8-1 15,15 2-5-15,-1-16-12 16,17 10-18-16,7-11 0 15,14 7-2-15,1-14 1 16</inkml:trace>
  <inkml:trace contextRef="#ctx0" brushRef="#br5" timeOffset="619635.4411">1209 11304 54 0,'0'0'34'0,"4"-10"0"16,-4 10 0-16,-16 0-20 15,13 10-4-15,-12-4-3 16,5 8-2-16,-8 1 1 15,7 8-1-15,-8 1-1 16,4 8 0-16,-5 3-1 16,3 5-1-16,-3 2 0 15,7-2 0-15,4 1-1 0,6-8 0 16,11-5 0-16,10-9 0 15,11-8 0-15,10-12 0 16,12-11-1-16,2-6-1 16,2-12 1-16,4-4 0 15,-5-5 0-15,-6-1-1 16,-7-2 1-16,-9 3-1 15,-10 4 1-15,-7 6 0 16,-8 10 0-16,-9 7 0 16,2 12 0-16,-24 6 0 15,4 10 0-15,-2 11 0 16,2 6 0-16,1 4 0 15,4 2-1-15,2 1 0 16,11 0-2-16,3-9-3 16,13 7-13-16,-5-18-19 0,16 2 1 15,-7-15-2-15,11 2 0 16</inkml:trace>
  <inkml:trace contextRef="#ctx0" brushRef="#br5" timeOffset="620198.4733">1912 10880 89 0,'-8'23'37'0,"-8"-1"0"0,7 16 1 16,-12-1-34-16,11 9 0 16,-5 6-1-16,0 8-1 15,-5 1 1-15,1 5-3 16,-1-2 1-16,1 0-1 15,2-8 0-15,6-3 1 16,-1-9-1-16,6-8 1 16,6-9-1-16,4-10 0 15,-4-17 0-15,21 7 1 16,-6-17-1-16,1-6 0 15,5-7 1-15,0-3-1 16,3-3 0-16,-1-1 0 16,3 2-1-16,-3 5 1 15,0 9 0-15,-1 7-1 0,0 7 1 16,-3 7 0-16,-3 8 0 15,-2 8 0-15,-4 3 0 16,-1 1 0-16,-5 1 0 16,-3 1 0-16,-7-2 0 15,-6-2 1-15,-9-5-1 16,-6-2 0-16,-5-7 0 15,-5-4 0-15,-3-6-1 16,7-5 0-16,5-4-1 16,6-8-1-16,16-1-2 15,7-15-9-15,27 8-23 16,0-12-1-16,18 5-1 15,3-13 0-15</inkml:trace>
  <inkml:trace contextRef="#ctx0" brushRef="#br5" timeOffset="620466.4886">2502 10969 93 0,'-14'23'38'16,"-9"1"-1"-16,3 15 1 15,-12 4-33-15,6 10-2 16,-6 7 0-16,3 7-2 16,2 1 1-16,0 4-1 15,3-5 0-15,3-4-2 16,9-7-1-16,1-10-2 0,13-3-5 15,-5-21-27-15,21-1-4 16,-1-21 1-16,14 1-1 16</inkml:trace>
  <inkml:trace contextRef="#ctx0" brushRef="#br5" timeOffset="620663.4999">2613 11401 90 0,'0'0'39'15,"0"0"0"-15,-23 13 1 16,11 16-35-16,-7 4-2 15,-2 7-1-15,1 5-1 16,0 2 1-16,4-1-4 16,5-5 0-16,7-3-4 0,-5-20-20 15,23 5-13-15,-5-22 0 16,18-1-1-16,-4-19-1 15</inkml:trace>
  <inkml:trace contextRef="#ctx0" brushRef="#br5" timeOffset="620844.5103">2724 11164 92 0,'-23'2'40'0,"8"12"-1"15,-5-7-2-15,10 5-36 16,9 2-3-16,1-14-7 15,22 24-29-15,-10-12 1 0,16 8-1 16,-5-7-1-16</inkml:trace>
  <inkml:trace contextRef="#ctx0" brushRef="#br5" timeOffset="621354.5394">2845 11551 67 0,'-17'30'39'16,"5"9"-1"-16,-11-9 1 15,6 5-25-15,-7-6-7 16,8 1-1-16,-3-6-3 15,9-2 1-15,2-10-1 16,8-12-1-16,0 0 0 16,12 0-2-16,4-17 0 15,8-7 0-15,5-6 0 0,2-6-1 16,2-5 1-16,1 0-2 15,-2 2 2-15,-3 3 0 16,-5 10 0-16,-7 4 0 16,-5 9 0-16,-12 13 0 15,0 0 0-15,1 26 1 16,-8-2-1-16,-2 2 1 15,0 3-1-15,-1 2 0 16,4-3 1-16,4-5-1 16,6-6 0-16,5-5 1 15,5-9-1-15,9-5 1 16,5-6-1-16,5-6 0 15,1-1 1-15,2-3-1 0,-5 0 1 16,-2 2-1-16,-6 7 0 16,-7 6 0-16,-16 3 1 15,5 15-1-15,-15 4 0 16,-2 3 1-16,-4 5-1 15,-2 1 0-15,3 2-3 16,3-5-1-16,8 5-4 16,-2-20-13-16,27 11-16 15,-7-18-3-15,16 3 1 16,-2-14-1-16</inkml:trace>
  <inkml:trace contextRef="#ctx0" brushRef="#br5" timeOffset="621550.5507">3519 11600 98 0,'0'0'39'15,"-19"3"1"-15,8 25-9 16,-9-4-26-16,3 6-1 16,-4 2-2-16,2 6 0 15,0-2-2-15,4-4-3 16,6 2-2-16,-2-22-17 15,14 8-17-15,-3-20-1 16,20 2-1-16,-4-20 0 16</inkml:trace>
  <inkml:trace contextRef="#ctx0" brushRef="#br5" timeOffset="622557.6083">3719 11395 91 0,'0'-11'39'15,"0"11"1"-15,0 0-1 16,1 24-33-16,3-10-4 15,5 2 0-15,0 4-2 16,5 4 0-16,0 2 0 16,0 2 1-16,-3 3-1 15,-4 0 1-15,-5 4-1 16,-4 1 2-16,-9-2 0 15,-4 4 0-15,-7 0 0 16,-2-2-2-16,-2-1 2 16,3-3-2-16,3-4 1 15,4-5-2-15,6-5 2 16,10-18-3-16,0 0 2 15,16 3 1-15,5-18-1 0,7-7 2 16,8-10-1-16,3-2 0 16,5-8-2-16,2 1 2 15,-1-1-1-15,-1 5 1 16,-9 6-1-16,-4 8-2 15,-4 11 2-15,-9 8 0 16,-8 10 0-16,-8 11 0 16,-2 6-1-16,-1 6 2 15,2 6-2-15,3 3 1 16,7 3-2-16,3-3-3 15,13 1 0-15,1-9-2 16,11 4-2-16,-5-19-12 16,18 10-7-16,-17-22-11 15,9 1 2-15,-17-15 26 0,8 0 7 16,-8-4 4-16,-6-11 5 15,2 7 13-15,-17-19 8 16,13 13 12-16,-11-11 0 16,13 13-24-16,-16-6-5 15,5 7-2-15,-7 4-3 16,-2 8-2-16,-1 10 0 15,-21 0 1-15,-1 12-2 16,-9 9 2-16,-5 7-2 16,0 2-1-16,-1 3 2 15,1 1-2-15,6-2 1 16,7-5-2-16,6-2 2 15,14-9-3-15,3-16 3 0,15 13 0 16,6-17-1-16,5-5 0 16,8-3 0-16,3-3 0 15,2-3 0-15,-2 2 2 16,-3-2-3-16,-6 7 3 15,-3 1-3-15,-8 6 3 16,-6 4-2-16,-11 0 0 16,4 18 0-16,-8 1-2 15,-6 7 2-15,-1 7-2 16,-7 9 2-16,-1 6-1 15,-7 4 1-15,-3 6 0 16,-6 4 1-16,-2 1-1 16,-5-3 0-16,-3 0 0 15,2-7 0-15,-2-7 0 16,-1-7-1-16,2-10 1 0,3-9-1 15,5-12 1-15,5-9-1 16,4-12 0-16,4-7 0 16,4-11-1-16,11-6-3 15,-1-15-5-15,23 12-9 16,-17-18-4-16,25 19-5 15,-17-15-4-15,21 15-10 16,-6-2 2-16</inkml:trace>
  <inkml:trace contextRef="#ctx0" brushRef="#br6" timeOffset="655414.4876">11669 11476 60 0,'-31'-39'36'15,"0"11"0"-15,-15 7 0 16,7 25-28-16,-12 7-2 15,5 21 0-15,-3 9 0 16,9 18 0-16,4 9-2 16,9 14-2-16,11 9 1 15,14 9-1-15,13 5 0 16,16 4 0-16,14 2-1 15,6-2-3-15,11-4 1 16,7-8 0-16,3-9-3 16,-3-20-2-16,2-4-4 15,-22-25-27-15,4-3-2 16,-15-17 0-16,-10-5 1 15</inkml:trace>
  <inkml:trace contextRef="#ctx0" brushRef="#br6" timeOffset="655633.5001">11308 12615 94 0,'0'0'39'15,"14"-19"0"-15,9-1-4 16,8-11-38-16,6-12-1 15,10-2-2-15,-2-11-2 16,13 10-7-16,-13-13-10 16,8 15-10-16,-9-2-2 15,0 11 3-15,-11 3 0 16</inkml:trace>
  <inkml:trace contextRef="#ctx0" brushRef="#br6" timeOffset="655940.5176">11857 12101 70 0,'-2'14'36'16,"3"1"0"-16,-1-15-8 15,5 37-16-15,-8-18-4 16,14 15-2-16,-3-2-2 15,5 9 0-15,-4-1-2 16,5 3 1-16,-6-5-2 16,1-5 1-16,-3-9 0 15,0-5 0-15,-6-19-1 16,0 0 0-16,0 0 0 15,-3-36-1-15,1 0 1 0,-5-10-1 16,1-5 1-16,-3-5-2 16,1-2 1-16,-1 4 0 15,2 8 1-15,0 4-1 16,2 8-1-16,4 6 0 15,7 7-2-15,0 1-1 16,11 7-5-16,-8-10-28 16,20 8-2-16,-6-9 1 15,13 5-3-15</inkml:trace>
  <inkml:trace contextRef="#ctx0" brushRef="#br6" timeOffset="656338.5404">12200 11770 88 0,'2'22'38'0,"-2"-8"0"16,14 2-2-16,1-12-32 15,10-9-3-15,4-12 2 16,8-4 0-16,1-9-2 15,0-5 1-15,-2-2-1 16,-5-2 0-16,-6 2 0 16,-8 5-1-16,-14 5 0 15,-6 6 0-15,-12 7 0 16,-7 4-1-16,-6 9 1 15,-5 8-1-15,-2 11 1 16,-1 9 2-16,2 12-1 16,5 10-1-16,3 6 2 0,9 6-1 15,8-1 0-15,11-3 0 16,11-8 0-16,10-12-2 15,14-16 0-15,10-20-1 16,10-12-4-16,-4-27-12 16,16 1-21-16,-11-19 0 15,3 2-2-15,-12-9 2 16</inkml:trace>
  <inkml:trace contextRef="#ctx0" brushRef="#br6" timeOffset="656718.5621">12682 11572 79 0,'-1'14'40'16,"11"-2"-1"-16,2-14 1 16,11-8-29-16,-1-11-8 15,10-4 0-15,2-7-1 16,-2 1-1-16,0-6 0 15,-5 2 0-15,-5-1-1 16,-6 4 0-16,-10 3 0 16,-8 5-1-16,-9 2 1 15,-7 5 0-15,-7 7 0 16,-4 8 0-16,-5 10 0 15,-2 11 0-15,-1 13 1 16,4 9 0-16,5 8 0 16,3 6 0-16,9 1 1 0,12-1 0 15,8-12-1 1,15-7 0-16,10-20-2 0,11-12-1 15,15-16-4-15,-2-23-10 16,17 0-23-16,-11-15-2 16,4 2 0-16,-12-10 0 15</inkml:trace>
  <inkml:trace contextRef="#ctx0" brushRef="#br6" timeOffset="657119.5851">13072 11198 94 0,'-7'13'39'16,"7"-13"2"-16,0 0-1 16,18-20-36-16,0 2-1 0,7-8 0 15,7 0-1-15,-1-3 0 16,4 5 1-16,-5 1-2 15,-3 8 1-15,-5 6-2 16,-6 9 1-16,-4 8-1 16,-11 8 0-16,-10 10-1 15,-4 6 0-15,-6 10 2 16,-5 3-2-16,-2 5 1 15,0 2 1-15,1-2 0 16,6-5-1-16,7-5 1 16,11-12 0-16,9-15-1 15,13-13 1-15,10-14-1 16,9-12-1-16,7-11-2 0,3-7 0 15,3-4-2-15,-3-7-3 16,4 13-5-16,-23-15-13 16,14 20-13-16,-23-4-2 15,3 10 2-15,-15-1 3 16</inkml:trace>
  <inkml:trace contextRef="#ctx0" brushRef="#br6" timeOffset="657300.5954">13636 10926 80 0,'-15'-2'38'0,"15"2"1"15,-15 16 0-15,15 6-23 16,-8-1-11-16,11 11-1 15,-7 5-1-15,6 8-2 16,3 3 0-16,4 1-1 16,3-6 0-16,4-2-2 0,6-10-2 15,-2-18-6-15,17-3-18 16,-16-25-12-16,8-5 0 15,-14-18-1-15</inkml:trace>
  <inkml:trace contextRef="#ctx0" brushRef="#br6" timeOffset="658209.6474">13609 10740 105 0,'0'0'41'0,"14"-7"1"15,8 16 0-15,-3-7-37 16,9 6-1-16,-1 5 0 15,4 4-1-15,-3 7 0 0,-2 10-2 16,-5 8-1-16,-7 4-1 16,-1 7 1-16,-6 2-1 15,-3-2 0-15,0-4 0 16,-1-7 0-16,0-11 0 15,5-15 1-15,-8-16 0 16,23-15 0-16,-8-17-1 16,5-14 2-16,3-15 0 15,0-11-1-15,-1-6 2 16,0-1-2-16,-6 8 2 15,-1 12-1-15,-5 14 0 16,-3 17-1-16,-5 17 0 16,0 22 0-16,1 16 0 15,-3 15 0-15,5 8 0 16,3 5-1-16,8 2-1 0,2-4 1 15,12-8-3-15,10-8 1 16,7-13-3-16,10-9 1 16,1-18-4-16,11-4-3 15,-12-25-8-15,13 9-7 16,-23-24-5-16,4 4-6 15,-22-8 2-15,-4 3 29 16,-15-4 9-16,-16-3 6 16,-1 17 10-16,-27-14 8 15,11 27 7-15,-20-4 7 16,5 22 0-16,-15 0-28 15,10 24-5-15,-2 10-2 16,9 11 0-16,3 8-2 0,11 4 1 16,12 0-2-16,11-3 0 15,15-5-2-15,11-10 0 16,8-11 0-16,5-10 0 15,9-11 0-15,-3-11 0 16,1-7 0-16,-8-10 0 16,-8-5 0-16,-4-5 0 15,-11-7 0-15,-7 1 0 16,-5 1 0-16,-4 5 0 15,-4 7 0-15,0 6 0 16,1 11 0-16,3 14 0 16,7 11-2-16,3 20 2 15,5 14 0-15,4 17 0 16,6 12-1-16,1 14-1 0,1 10 1 15,-6 5 0-15,0 3 0 16,-8-2 0-16,-5-7 0 16,-12-8 2-16,-6-8 0 15,-10-15 2-15,-8-15-3 16,-5-19 0-16,-4-15-5 15,-10-24-7-15,9-9-6 16,-16-37-6-16,15-7-3 16,-23-39-8-16,25-6-4 15,-4-17-5-15,13-12 4 16</inkml:trace>
  <inkml:trace contextRef="#ctx0" brushRef="#br6" timeOffset="689566.4409">11544 5528 57 0,'0'0'36'0,"18"-16"0"16,-17 1 0-16,-1 15-23 16,-2-30-6-16,-7 15-2 15,-9-2-1-15,-3 2-1 0,-11 2 0 16,-5 7 0-16,-6 4-1 15,0 8 1-15,-3 6-2 16,4 8 1-16,5 4-2 16,8 4 0-16,9 4-2 15,11 2-2-15,16 7-6 16,0-11-23-16,23 14-3 15,1-9 1-15,20 2-3 16</inkml:trace>
  <inkml:trace contextRef="#ctx0" brushRef="#br6" timeOffset="690215.4781">11785 5808 72 0,'-3'-16'34'16,"-13"-4"2"-16,-4 5-1 15,-16-3-22-15,1 10-9 16,-15 0 2-16,5 10-4 15,-6 3 1-15,8 9-1 16,1 3 0-16,13 7 2 16,10 3-4-16,14 3 2 15,19-1 1-15,14 1-2 16,14-3 1-16,6-5-1 15,10-4 1-15,1-7-4 16,2-6 4-16,-8-5-2 16,-9-7-3-16,-10-4 3 15,-11-2-2-15,-9-2 3 0,-18-2-3 16,-5 2 4-16,-6 5-4 15,-4 3 4-15,-3 5-2 16,6 4 1-16,2 9 2 16,12 2-4-16,9 6 5 15,11 4-4-15,6 2 4 16,7 3-4-16,4 0 3 15,-2 0-1-15,-4-5-2 16,-8 1 1-16,-8-3 0 16,-11-3 0-16,-12-3-1 15,-11-4 0-15,-9-3 0 16,-7 2 0-16,-3-5 0 15,4 0 0-15,5 2 0 16,9-1 0-16,22-6 0 16,2 10-1-16,25-2 1 0,11-1 0 15,12 1 0-15,8-2 0 16,3 1 0-16,1-3 1 15,-11 1-2-15,-6-2 2 16,-15 1-1-16,-13 1 0 16,-17-5 0-16,-10 12-1 15,-11-1-1-15,-11-1 0 16,-2 8-3-16,-3 0-1 15,10 12-9-15,-6-6-22 16,17 12-2-16,3-4 2 16,14 6-2-16</inkml:trace>
  <inkml:trace contextRef="#ctx0" brushRef="#br6" timeOffset="690625.5015">12342 6554 95 0,'23'-24'35'0,"-17"-6"3"15,-3 12 1-15,-19-2-32 16,-6 11-2-16,-18 3 0 16,-7 10-1-16,-9 3-1 15,-2 8-1-15,5 3 1 16,7 9-2-16,12 1 0 15,20 1 2-15,22-2-2 16,23-4 2-16,19-5-2 16,21-5 1-16,12-8-1 0,10-12 0 15,5-11-1-15,2-5-1 16,-6-10 0-16,-10-2 0 15,-11-2 1-15,-14 3-2 16,-20 1 2-16,-16 8 0 16,-21 10 0-16,-19 7 0 15,-17 14 1-15,-18 10-1 16,-12 8-1-16,-4 14 0 15,2 5 0-15,5 6 0 16,9 9-4-16,5-5-4 16,29 12-27-16,-2-13-3 15,22 2-1-15,2-14 2 16</inkml:trace>
  <inkml:trace contextRef="#ctx0" brushRef="#br6" timeOffset="691287.5394">12596 6827 109 0,'-14'13'39'16,"12"9"1"-16,-3-5-2 15,16 6-34-15,-1-5-2 16,15 3 0-16,2-6-1 15,6-4 1-15,-1-7-2 16,3-5 1-16,-4-5 0 16,-5-8-1-16,-3-6 1 15,-7-3 0-15,-8-4-1 0,-8 0 0 16,-9 2 1-16,-11 1 0 15,-9 5 0-15,-3 8 0 16,-10 6 0-16,-1 8 1 16,0 9-1-16,5 9 0 15,9 8 0-15,11 5 0 16,12 5 0-16,12 2-1 15,11 0 0-15,10-3 2 16,6-4-2-16,8-5 0 16,-1-6 0-16,-1-10 0 15,-2-7 0-15,-6-3 0 16,-6-6 0-16,-5-1 0 15,-9-3 0-15,-11 7 0 16,-7-14 0-16,-12 10 0 16,-8 4 0-16,-5 4 0 0,3 3 0 15,0 2 0-15,4 3 0 16,8 3 0-16,16-2 0 15,17-2 0-15,16-2 0 16,13-3 0-16,10-7 0 16,6-2 0-16,0-4 0 15,-2-2 0-15,-6 1 0 16,-12 0 0-16,-10 3 0 15,-16 5 0-15,-15 0 0 16,-20 14 0-16,-11-1 0 16,-2 6 0-16,-5 7 0 15,2-1 0-15,6 8 0 16,3-9-18-16,33 13-15 15,-2-13-10-15,29 8 0 0,4-12-1 16</inkml:trace>
  <inkml:trace contextRef="#ctx0" brushRef="#br6" timeOffset="692135.5879">13524 7276 95 0,'-12'-5'39'16,"-14"-6"-1"-16,2 9 0 0,-14-4-33 15,4 5-1-15,-8 0-2 16,7 2 0-16,2 4 0 16,6 5-3-16,10 2 2 15,13 5-2-15,12 2 1 16,10 3-2-16,8-1 2 15,4 4-2-15,3-3 2 16,-2-3 1-16,-5-3-2 16,-8 0 2-16,-10-4-1 15,-12-1 0-15,-17-2 1 16,-11 1 0-16,-10-2 0 15,-7-1-1-15,-3-3 1 16,5 1-1-16,9-2 0 16,9 1-1-16,29-4-2 0,0 0-3 15,34 12-16-15,8-14-16 16,25 9 0-16,1-10-1 15,17 4 1-15</inkml:trace>
  <inkml:trace contextRef="#ctx0" brushRef="#br6" timeOffset="692323.5986">13791 7497 90 0,'-33'-3'38'0,"1"11"1"16,-14-3 1-16,6 7-30 16,-4 4-7-16,5 3 0 15,3 4-1-15,4 3-1 16,8 1-1-16,5 0-2 15,10 3-2-15,2-11-6 0,23 7-26 16,-6-15-4-16,18 3 1 16,-1-17-1-16</inkml:trace>
  <inkml:trace contextRef="#ctx0" brushRef="#br6" timeOffset="692857.6292">13967 7259 100 0,'-13'-10'39'15,"13"10"1"-15,-27 3-3 16,20 10-34-16,4-2-3 16,5 3-2-16,13 6-1 15,4-3-3-15,11 8-2 0,-4-1-3 16,12 7 1-16,-11-11-2 15,3 13 3-15,-12-8 5 16,-4 4 2-16,-13-1 4 16,-8-5 3-16,-6 7 3 15,-16-11 3-15,5 9-1 16,-19-7 0-16,7 7-2 15,-8-6-2-15,2 6-1 16,3-5-1-16,8 1-1 16,5-3-1-16,14 0 0 15,10-7 0-15,15-4-1 16,15-3 0-16,12-5 0 15,9-5 0-15,8-6-1 0,3-5 1 16,1-2-1-16,1-3 1 16,-7 0-1-16,-8 2 0 15,-11 5 1-15,-6 3-1 16,-12 6 0-16,-18 3 1 15,12 18-1-15,-21 2 0 16,-9 6 0-16,3 4-1 16,-7 5 0-16,5 2-2 15,1 0 0-15,8 8-3 16,1-7-5-16,25 12-18 15,-6-16-11-15,22 7 2 16,0-14-3-16,14 1 4 16</inkml:trace>
  <inkml:trace contextRef="#ctx0" brushRef="#br6" timeOffset="693338.6567">14773 8085 87 0,'7'-44'38'0,"0"9"0"16,-21-7 2-16,1 8-31 15,-19 4-2-15,-4 13-2 16,-14 4-1-16,1 11 0 15,-2 8-1-15,4 8-1 16,9 9 0-16,10 7 0 16,16 8 0-16,12 3-1 15,18 0 0-15,12-1-1 16,9-2 1-16,10-6-1 15,1-5 0-15,5-10-1 16,-3-12 1-16,-3-8 0 16,0-7 0-16,-5-8 0 0,-4-6-1 15,-4-1 1-15,-7-3 0 16,-9 8 0-16,-9 2-1 15,-6 6 3-15,-5 12-3 16,-22 15 1-16,-11 13 1 16,-9 16-2-16,-16 14 1 15,-8 13 0-15,-11 8 0 16,-3 6-1-16,-5-5 0 15,0-1 2-15,2-9 1 16,4-15-1-16,8-12-1 16,5-17 2-16,9-16-2 15,9-13 0-15,6-13 0 16,13-15-3-16,11-9-2 15,12-18-3-15,23 2-11 0,-2-22-15 16,25 9-8-16,1-7 1 16,11 9-3-16</inkml:trace>
  <inkml:trace contextRef="#ctx0" brushRef="#br6" timeOffset="711428.6914">8135 9865 61 0,'15'-9'34'16,"-4"3"0"-16,-6-9-2 15,8 8-21-15,-7-10-2 16,4 8-2-16,-8-7 0 16,-2 16-2-16,-6-14-1 15,-5 16-1-15,-12 4-1 16,-1 11 1-16,-11 3-1 15,-2 9-1-15,-4 4 0 16,2 3 0-16,2 1 0 16,7-3 0-16,9-1-1 15,9-8 1-15,11-1-1 16,12-5 0-16,8-6 0 0,10 0 1 15,5-1-1-15,2 0 0 16,-1 2 1-16,-4 1-1 16,-7 6 0-16,-6 3 0 15,-11 6 0-15,-12 1 0 16,-7 5-1-16,-6-1 0 15,-3-1-1-15,-1-5 0 16,7-1-4-16,1-18-2 16,21 5-17-16,-7-15-14 15,34-24 3-15,-5-8-4 16,15-3 5-16</inkml:trace>
  <inkml:trace contextRef="#ctx0" brushRef="#br6" timeOffset="711819.7138">8498 9985 83 0,'2'-16'36'16,"-2"16"0"-16,-10 0 1 15,4 11-29-15,-9 4-4 16,7 11 1-16,-4-2-2 16,6 8 0-16,2 1 0 15,5 0-1-15,1-3-1 16,7-1 1-16,9-7-1 15,1-7 0-15,6-8 0 16,6-7 0-16,3-11-1 16,-1-4 0-16,3-9 1 15,0-6-1-15,0-9 1 16,-5-1-1-16,-1-4 0 15,-5 2 0-15,-3 3 1 0,-6 3-1 16,-2 7 0-16,-8 12 0 16,-6 17 0-16,0 0 0 15,-5 19 0-15,-4 12 0 16,-3 11 0-16,-4 10 0 15,0 5-1-15,1-2 0 16,7 3-4-16,3-12-1 16,15-1-8-16,0-23-26 15,21-12 3-15,-1-19-1 16,15-11-1-16</inkml:trace>
  <inkml:trace contextRef="#ctx0" brushRef="#br6" timeOffset="712269.7395">9216 9478 78 0,'-17'-12'38'16,"0"25"-1"-16,-7 11 1 16,7 21-21-16,-7 12-12 15,8 13 0-15,-2 8-2 16,6 8 1-16,2 0-2 15,4 3 1-15,2-8-3 16,6-8 2-16,0-13-3 16,3-12 1-16,-1-14 0 15,1-13 0-15,-5-21 0 16,15 1-1-16,-4-19 1 15,1-8 1-15,2-7 0 16,7-7-1-16,4-4 2 0,2-1-3 16,4 3 1-16,3 10 2 15,-2 12-2-15,-2 11 0 16,0 13 0-16,-6 11 0 15,-8 16 1-15,-6 7-1 16,-7 8 0-16,-6 1 1 16,-7 3-2-16,-9-4 1 15,-7-5-1-15,-8-5 2 16,-3-8-2-16,-2-12 0 15,-2-7-3-15,1-16-3 16,16 2-12-16,-2-25-21 16,20-4 2-16,6-14-2 15,21-4 0-15</inkml:trace>
  <inkml:trace contextRef="#ctx0" brushRef="#br6" timeOffset="712885.7747">10120 9454 74 0,'0'0'37'0,"-6"-17"-1"15,6 17 1-15,-27 7-31 16,13 13-1-16,-10 6 1 15,3 21-1-15,-10 11 0 16,-1 20-1-16,-9 13-1 16,0 12 0-16,-6 8-2 15,-2 5 1-15,2-8-3 16,1-3 1-16,4-11-3 15,11-19-1-15,16-10-7 16,6-28-26-16,24-16-1 16,8-24 0-16,19-12-2 0</inkml:trace>
  <inkml:trace contextRef="#ctx0" brushRef="#br6" timeOffset="713158.7903">10161 10107 102 0,'0'0'38'0,"7"15"1"15,-7-15-4-15,-10 27-31 16,-1 1-1-16,0 6 0 15,-8 8-1-15,-1 3-1 16,0-2-1-16,-2-1 0 0,7-6-4 16,2-13-2-16,16-4-21 15,-3-19-12-15,28-15 3 16,-2-18-7-16,14-5 6 15</inkml:trace>
  <inkml:trace contextRef="#ctx0" brushRef="#br6" timeOffset="713659.819">10287 9707 105 0,'-19'11'39'16,"10"10"0"-16,-2-6-2 15,6 5-35-15,16-1-1 16,12 0 0-16,5 0-1 0,5-1 1 15,6-1 0-15,-2 4 0 16,0 0 0-16,-5 3 0 16,-7 3 1-16,-6 5-1 15,-8 2 1-15,-11 5 0 16,-5 0-1-16,-8 3 0 15,-4 1 0-15,-4 0 0 16,0-5-1-16,0-2 1 16,5-8-2-16,2-5 2 15,3-4-1-15,11-19 1 16,0 0 0-16,11-4-2 15,8-19 2-15,11-7 0 16,2-8 0-16,8-3-1 16,1-5 2-16,5 2-2 0,-4 3 0 15,-4 7 2-15,-11 11-2 16,-5 8 0-16,-5 14 0 15,-17 1 0-15,5 30 0 16,-9 0 0-16,-6 7-2 16,-1 4 1-16,2 9-4 15,-3-4 2-15,11 5-4 16,0-10-1-16,15 3-4 15,-4-21-8-15,22 3-19 16,-4-16 1-16,12-5-1 16,-3-14 3-16</inkml:trace>
  <inkml:trace contextRef="#ctx0" brushRef="#br6" timeOffset="716844.0011">10781 10427 67 0,'-10'-1'36'0,"10"1"-1"15,0 0 2-15,0 0-26 16,-11-13-6-16,11 13-1 15,11-27 1-15,2 10-3 16,1-9 2-16,8-2-1 16,0-4 1-16,5 3-2 15,0 0 1-15,-3 4-1 16,-1 3 0-16,-3 7 0 15,-2 1-1-15,-3 5-1 16,-1 1 1-16,3 1-1 0,-1-1 1 16,1-2-1-16,2 1 0 15,-1 2 1-15,1 4-1 16,-4 5 1-16,-2 10 0 15,-8 8-1-15,-4 16 0 16,-6 7 1-16,-7 7-1 16,2 6 1-16,-4-1-2 15,2-6-1-15,10-6-4 16,2-21-20-16,18-4-14 15,6-22 2-15,16-5-4 16,1-19 0-16</inkml:trace>
  <inkml:trace contextRef="#ctx0" brushRef="#br6" timeOffset="717100.0158">11548 10009 98 0,'0'0'39'15,"0"0"0"-15,0 0-1 16,0 0-35-16,-8 28 0 16,3 1-1-16,-1 10-1 15,-8 9 0-15,-1 6 0 16,-2 4-2-16,-3-2 1 15,6-3-4-15,-1-15-2 16,23-5-32-16,-6-22 0 16,17-13-1-16,6-18-3 15</inkml:trace>
  <inkml:trace contextRef="#ctx0" brushRef="#br6" timeOffset="717584.0435">11671 9810 97 0,'-17'1'37'15,"10"11"0"-15,7-12-1 16,-5 17-34-16,19-7-1 16,11 3 0-16,5 2 0 15,4 1 0-15,2 6 0 16,-2 3 0-16,-2 5-1 15,-8 5 1-15,-9 4-1 16,-8 8 2-16,-12 3-1 0,-3 0 1 16,-10-2-1-16,-2-2 1 15,-2-6-2-15,0-5 2 16,4-11-1-16,8-6 0 15,10-18 0-15,0 0-1 16,22-22 2-16,1-7-1 16,9-10 1-16,8-9-2 15,3-7 2-15,3-2-2 16,-2 3 1-16,-2 6-1 15,-6 9 1-15,-6 9-1 16,-5 14 0-16,-10 14 1 16,-6 15-1-16,-6 12 0 15,-3 11-1-15,-1 6 1 16,1 7-2-16,2 0 0 0,8 3-3 15,0-10 0-15,14 3-4 16,-3-19-7-16,21-1-24 16,-8-14 2-16,10-4-2 15,-5-15 1-15</inkml:trace>
  <inkml:trace contextRef="#ctx0" brushRef="#br6" timeOffset="717984.0663">12561 10195 71 0,'-3'-48'39'16,"-2"5"-1"-16,-11-1 1 15,2 16-21-15,-11 0-10 16,2 17-2-16,-9 10-1 15,3 17 0-15,-2 11-2 16,2 14 0-16,2 3-1 16,10 4 0-16,7-1-1 15,11-4 0-15,12-8-1 0,9-11 1 16,11-10-1-16,8-13 0 15,3-9 0-15,3-8 0 16,-4-11 1-16,0-1-1 16,-9-3 1-16,-4-2-1 15,-10 6 0-15,-3 3 1 16,-9 12-1-16,-8 12 0 15,0 12 0-15,-9 16-1 16,-4 15 0-16,-7 14 1 16,-4 16-2-16,-5 6 3 15,-4 5-2-15,-5-1 2 16,0-6-2-16,-4-9 2 15,-1-10-1-15,1-18 0 16,3-13-2-16,0-21-2 0,8-6-7 16,-10-28-16-16,18-2-13 15,-6-19-1-15,10-6-2 16,-4-17 2-16</inkml:trace>
  <inkml:trace contextRef="#ctx0" brushRef="#br6" timeOffset="719216.1368">8089 8523 60 0,'0'-10'34'0,"0"10"-1"15,0 0 1-15,0 0-28 0,0 0 1 16,7 27 0-16,-11-1-2 15,5 13 0-15,-5 3 0 16,3 17-2-16,-5 1 1 16,1 9-1-16,-3-1 0 15,2 0-2-15,-2-4 2 16,1-2-3-16,1-10 1 15,2-10-1-15,0-14 1 16,4-13 0-16,0-15 0 16,10-13 0-16,-2-15 0 15,3-10 0-15,4-14 0 16,-2-6 1-16,2-9-3 15,0-5 2-15,0-4-1 0,-3 0 0 16,1 3 0-16,-3 6 1 16,3 7-1-16,2 6 1 15,2 8 0-15,6 8 0 16,9 4 0-16,5 9 0 15,7 2 0-15,7 2-1 16,1 4 0-16,0 2-1 16,-2 8 0-16,-7 5-2 15,-11 11 0-15,-12 8-1 16,-9 12-1-16,-16 7 0 15,-4 11 0-15,-10 1 1 16,1 3 0-16,0-5 1 16,2-7 1-16,4-5 2 15,4-13 2-15,6-10 0 0,2-11 1 16,12-10-1-16,0-8 1 15,2-1-1-15,0-2-3 16,-7-10-22-16,7 13-13 16,-10-4 0-16,1 8-2 15,-9-4 0-15</inkml:trace>
  <inkml:trace contextRef="#ctx0" brushRef="#br6" timeOffset="719863.1738">8728 8493 66 0,'0'0'36'0,"12"-8"-1"16,-12 8 0-16,0 0-26 16,2 14-3-16,-5 3-2 15,-8 0-1-15,-3 9-1 16,-5 0 1-16,-6 4-1 15,-6-3 0-15,-1-1 1 0,-8-5 0 16,2-4 0-16,-6-6 1 16,1-4-1-16,0-7-1 15,5-2 0-15,2-3 0 16,6-2 0-16,6 0-1 15,4 2 0-15,6 2-1 16,14 3 1-16,-13-6-1 16,13 6 0-16,0 0 0 15,22 13 0-15,-5-5 0 16,3 4 0-16,6 1 0 15,5 1 0-15,4 2 1 16,4 1-1-16,1 2 1 16,-2 5-1-16,0-1 2 15,-3 2-2-15,-3 2 1 0,-5 0 0 16,-7 2 0-16,-6 0 0 15,-5 1-1-15,-3-3 0 16,-4-2-1-16,-2-5-1 16,1-1-4-16,-1-19-17 15,0 0-16-15,20-15 0 16,8-4-2-16,1-18 0 15</inkml:trace>
  <inkml:trace contextRef="#ctx0" brushRef="#br6" timeOffset="720305.1991">9028 8728 89 0,'-21'15'38'15,"11"8"0"-15,-3-9 0 16,12 7-34-16,9-8 0 16,11-2-1-16,6-4 0 15,13-5-1-15,4-8 0 16,5 0-1-16,0-7 0 15,0-7 0-15,-7 2 0 16,-8-3 0-16,-7-2 0 16,-11 1 0-16,-14 0 0 15,-9 3-1-15,-10 1 1 16,-7 4-1-16,-5 8 1 15,-5 7-1-15,-4 11 0 0,-1 9 1 16,2 8-1-16,5 11 0 16,11 4 2-16,8 0-1 15,9 1 0-15,13-4-1 16,14-7 0-16,15-11-3 15,12-6-1-15,7-17-6 16,17 4-24-16,-13-22-4 16,9 3-1-16,-10-12-1 15</inkml:trace>
  <inkml:trace contextRef="#ctx0" brushRef="#br6" timeOffset="720613.2167">9595 8733 87 0,'-21'7'37'15,"6"11"1"-15,-6-1 2 16,11 15-31-16,-5-5-2 15,6 9-2-15,4-1-1 16,0 4 0-16,3-2 0 16,-1 2-2-16,3-6-1 15,3-5 0-15,-1-8 0 16,5-8 0-16,-7-12 0 15,25-10-1-15,-1-12 1 16,3-14-1-16,7-10-1 16,4-7 1-16,0-3-1 15,-1-1 0-15,-1 3 0 16,-8 9-1-16,-3 9-1 15,-9 6 0-15,-2 15-3 0,-13-2-11 16,16 22-21-16,-17-5-2 16,11 15 2-16,-11-15-3 15</inkml:trace>
  <inkml:trace contextRef="#ctx0" brushRef="#br6" timeOffset="721612.2739">10065 8872 75 0,'-5'12'40'16,"5"-12"-1"-16,0 0-1 16,6-16-13-16,14 5-22 15,4-5-2-15,6 1 0 0,4-4-1 16,3-1 1-16,1 2-2 15,-8 0 2-15,-3-1-1 16,-8 2 1-16,-4 0-1 16,-11 2 1-16,-7 3 0 15,-10 1-1-15,-6 7 1 16,-3 2 0-16,-6 8-1 15,-5 7 1-15,-1 5 0 16,-1 9 0-16,3 4 1 16,4 5-1-16,5-2 1 15,12 2 0-15,11-7 0 16,12-5-1-16,14-9 1 15,13-9-2-15,13-13-1 16,8-9 1-16,7-6-1 0,-1-7 0 16,-4-3 0-16,-3-2 1 15,-8 4-2-15,-10 6 2 16,-12 4 0-16,-12 11 0 15,-17 9-1-15,4 13 1 16,-15 7 2-16,-5 12-2 16,-2 4 1-16,-3 4-1 15,4 1 2-15,5 0-2 16,1-7 1-16,10-5-1 15,7-10 0-15,-6-19 1 16,24 0-1-16,-1-16 0 16,2-12-1-16,1-7 1 15,0-9-1-15,-2-3 1 16,-1-1-1-16,-5-1 1 0,-4 7-1 15,-5 4 1-15,-3 9 0 16,-2 8 0-16,1 6 0 16,-5 15 0-16,15-3 0 15,-2 9 0-15,2 6 0 16,6 1 0-16,4-2 0 15,3 0 0-15,1-2 0 16,2-3 0-16,-2-3 0 16,-1-3 0-16,-6-2 0 15,0-1 0-15,-12 0 1 16,-10 3-1-16,0 0 0 15,0 0 0-15,0 0 0 16,-23 3 0-16,4 6 0 0,-1 2 1 16,1 3-2-16,1 2 1 15,3 0 0-15,6 3 1 16,9-3-2-16,4-4 1 15,11-2 0-15,11-5 1 16,4-2-1-16,7-2 0 16,2-1-1-16,2 1 1 15,-6 3 0-15,-4 5 1 16,-10 6 0-16,-12 4-1 15,-9 7 2-15,-9 1-2 16,-11 5 2-16,-3-1-2 16,-4-1 2-16,2-6-4 15,0-1-1-15,8-13-4 16,12 6-7-16,-4-26-8 15,28 11-11-15,-7-23-7 0,21 4-2 16,-4-14 1-16,18-1 2 16</inkml:trace>
  <inkml:trace contextRef="#ctx0" brushRef="#br6" timeOffset="721965.294">11501 8758 95 0,'-6'29'40'0,"-1"-14"2"15,15 6-2-15,0-6-33 16,10-1-3-16,10-6 0 15,9-4-2-15,6-7 0 16,2-6-1-16,2-9-1 16,-6-1 0-16,-2-6-1 15,-11 1 1-15,-8-3-1 0,-11-1 1 16,-13 3 1-16,-9 5-1 15,-12 7 1-15,-8 9 0 16,-10 11 0-16,-4 16 1 16,-4 10 1-16,4 11-1 15,6 5 1-15,11 7-1 16,16-3 0-16,15-5 0 15,20-6-2-15,18-18-3 16,27-8-1-16,19-19-9 16,35-1-7-16,-2-28-8 15,35 2-15-15,8-15-2 16,22-2 0-16,4-12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58:21.61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2715 1023 35 0,'0'0'34'16,"56"-66"1"-16,-56 66 0 15,0 0-18-15,40-70-2 16,-40 70-8-16,0 0 1 15,-8-60 0-15,8 60-1 16,0 0 0-16,-82-30-1 16,82 30 0-16,-93 7-2 15,44 8-2-15,-15 5 1 16,0 13 0-16,21-1-2 15,-99 71 1-15,-7 13-2 16,16 17 1-16,9-11-2 16,35 6 1-16,30-8 0 15,39-13-2-15,55-38 1 0,23-16-2 16,31-11-1-16,15-17-5 15,34-9-20-15,2-18-10 16,19-8-1-16,-10-14 0 16</inkml:trace>
  <inkml:trace contextRef="#ctx0" brushRef="#br0" timeOffset="391.0224">3461 1429 104 0,'0'0'40'0,"-39"-63"1"15,-12 54-1-15,-7 17-37 16,-13 15 0-16,0 18-1 0,5 7 0 16,5 16 0-16,10 2-1 15,27 5-1-15,13-5 1 16,17-8-1-16,21-12 0 15,16-9 0-15,24-15 0 16,17-16-1-16,10-19 0 16,6-14 2-16,-3-9-2 15,-5-8 2-15,-16-3-2 16,-17-6 1-16,-24 1-1 15,-26 2 1-15,-23 4 0 16,-24 5-1-16,38 41 1 16,-57-43 0-16,57 43 1 15,-77-39-2-15,77 39 1 16,-70-29-1-16,8 5-2 15,23 9-2-15,27 6-26 0,12 9-7 16,39-5-3-16,19 13 1 16</inkml:trace>
  <inkml:trace contextRef="#ctx0" brushRef="#br0" timeOffset="766.0438">4250 1363 111 0,'0'0'41'16,"0"0"3"-16,-31 1-3 15,-23 12-37-15,-2 17 0 16,-19 7-2-16,9 7 0 16,-4 3-1-16,13 14 0 15,28-5-1-15,16-1-1 0,19-9 2 16,20-12-2-16,22-16 1 15,21-10 1-15,13-17-1 16,12-16 1-16,2-14 0 16,-4-15 1-16,-7-5-2 15,-17-7 0-15,-68 66 0 16,48-61 0-16,-48 61 0 15,11-59 0-15,-11 59 0 16,0 0-2-16,-46-76 1 16,8 60 0-16,-8 8-1 15,11 10-2-15,3 2-1 16,32-4-6-16,0 0-25 15,0 0-5-15,53-28 1 16,-53 28-3-16</inkml:trace>
  <inkml:trace contextRef="#ctx0" brushRef="#br0" timeOffset="962.055">5027 831 115 0,'45'-36'41'0,"-45"36"3"16,57-25-2-16,-57 25-37 15,7 44-2-15,-17 39 0 16,-34 37-1-16,-3 40-2 15,-11 5-2-15,11-2 0 16,17-18-3-16,30-28-4 16,46-57-31-16,6-25-2 15,22-15 1-15,0-24-2 0</inkml:trace>
  <inkml:trace contextRef="#ctx0" brushRef="#br0" timeOffset="1150.0658">5690 1386 128 0,'-19'-16'43'15,"-11"23"-1"-15,-16 19 0 16,-3 25-42-16,-5 17 0 16,0 9 0-16,12-2 0 15,20-9-6-15,18-9-5 16,5-18-28-16,28-7-4 15,4-18 2-15,18-11-2 16</inkml:trace>
  <inkml:trace contextRef="#ctx0" brushRef="#br0" timeOffset="1630.0932">5905 1290 97 0,'9'-77'42'15,"-9"77"1"-15,5-70-1 16,-5 70-21-16,0 0-16 15,2-58 0-15,-2 58-5 16,0 0 0-16,0 0 0 16,9 55 0-16,1 24 0 15,4-1 0-15,-6-9 0 16,-7 9 0-16,6 2 0 15,-22-8 0-15,-2-7 0 0,0-14 0 16,2-9 0-16,4-13 0 16,8-15 0-16,14-16 0 15,6-17 0-15,11-16 0 16,9-13 0-16,7-14 0 15,-44 62 0-15,55-75 0 16,-55 75 0-16,67-73 0 16,-67 73 0-16,59-70 0 15,-59 70 0-15,58-48 0 16,-5 21 0-16,-16 19 0 15,-10 20 0-15,-6 22 0 16,-10 14 0-16,-11 12 0 0,6 7 0 16,3-6 0-16,14-10-5 15,21-8-6-15,-2-26-19 16,28-1-9-16,-5-16-2 15,14-6 0-15,-4-16 0 16</inkml:trace>
  <inkml:trace contextRef="#ctx0" brushRef="#br0" timeOffset="2051.1173">7156 1390 126 0,'0'0'42'16,"0"-62"1"-16,0 62-2 16,0 0-38-16,-39-61-3 15,-16 67 0-15,-4 22 0 16,-4 14 0-16,4 18 0 15,2 12 0-15,21 7 0 0,17-8 0 16,29-16 0-16,13-19 0 16,8-17 0-16,8-12 0 15,8-15 0-15,3-14 0 16,4-16 0-16,-4-11 0 15,4-11 0-15,-54 60 0 16,54-60 0-16,-54 60 0 16,45-57 0-16,-13 14 0 15,-2 15 0-15,-5 20 0 16,-9 24 0-16,-10 21 0 15,-5 26 0-15,-6 18 0 16,2 15 0-16,-3 5 0 16,-2 3 0-16,-1-5 0 15,-3-1 0-15,-3-6 0 0,-8-2 0 16,-9-12 0-16,-8-8-2 15,-4-10-3-15,-11-20-7 16,14 6-18-16,-17-29-11 16,15-5 0-16,-2-29-3 15,15-12 1-15</inkml:trace>
  <inkml:trace contextRef="#ctx0" brushRef="#br0" timeOffset="3917.2241">12102 1635 132 0,'-10'-10'45'15,"-7"-5"-7"-15,4-5-19 16,18 1-60-16,-8 2-4 16,16 5 0-16,-1 4-2 0</inkml:trace>
  <inkml:trace contextRef="#ctx0" brushRef="#br1" timeOffset="8340.4771">2504 2226 57 0,'-14'3'34'16,"0"-1"-1"-16,14-2-1 15,-18 4-21-15,18-4-5 16,0 0-2-16,0 0-2 15,16 10 0-15,3-6 1 16,5-2-1-16,4 3 0 16,4-1 0-16,6 2 0 15,4 2 0-15,2 0-1 16,6-1 0-16,4 3-1 15,5-3 1-15,9 1-1 16,5-3 0-16,11-3 1 16,10-4-1-16,7-1 1 0,8-6-1 15,9 1 1-15,3-3 0 16,8 0 0-16,1 0 0 15,-1 1 0-15,-1 1 0 16,4 4-1-16,2-1 1 16,1 1 0-16,-2 1-1 15,1-1 1-15,1-4 0 16,6 4 1-16,3-6-1 15,0-1 1-15,-1 1-1 16,1-1 1-16,3 1-1 16,-1 1 0-16,0 3 0 15,-5-1-1-15,-4 5 1 16,0 1-1-16,0-1 0 15,0 2 0-15,-3-1-1 0,-3 1 1 16,2-4 0-16,-1 2-1 16,2-3 1-16,-2 0 0 15,-1-2-1-15,-5 2 1 16,-4 1 0-16,-5 1 0 15,-2 1 0-15,-3 3-1 16,-7 1 1-16,-4 2 0 16,-5 2 0-16,-2-2 0 15,-4 3-1-15,3 0 1 16,-2-2 0-16,1 1 0 15,3-3 0-15,1-2 0 16,4-1 0-16,-1-1 1 16,4-2 0-16,0 1-1 15,-1-4 1-15,-3 1 0 0,-5 2-1 16,-6 0 1-16,-8 1-1 15,-5-1 0-15,-10 3 0 16,-9 0 0-16,-7 1 0 16,-7 0 0-16,-4-1 1 15,-2 1-1-15,-5 0 0 16,-2-1 0-16,0 0 0 15,-3-1 1-15,-2 0-1 16,-1-1 0-16,-3 0 0 16,0 0 0-16,-5 1 0 15,-3-1 0-15,-12 3 0 16,17-2-3-16,-17 2-6 15,0 0-26-15,0 0-4 0,0 0 0 16,-15-19-2-16</inkml:trace>
  <inkml:trace contextRef="#ctx0" brushRef="#br0" timeOffset="17287.9888">8778 1258 82 0,'9'-47'35'0,"-9"47"1"15,10-62-1-15,-10 62-31 16,8-62 0-16,-8 62 0 15,8-56 0-15,-8 56 0 16,0 0-1-16,6-53 1 16,-6 53-1-16,0 0 0 15,0 0 0-15,-5 32-1 16,-2 32 0-16,-8 20-1 15,-1 21 1-15,-20-3-2 16,6 21 0-16,-6-2 0 16,2-10 0-16,11-34 0 15,7-14-1-15,5-16 1 0,8-17 0 16,3-30 1-16,17-8 0 15,4-29-1-15,2-18 2 16,5-15-1-16,-28 70 1 16,29-94-1-16,-12 39 1 15,0-4-2-15,-2-2 0 16,-1-4 1-16,1 7-1 15,0-2 0-15,-4 7 0 16,0-1 0-16,-11 54-1 16,17-103 1-16,-17 103-1 15,13-71 1-15,-13 71 1 16,0 0 0-16,0 0 0 0,51-48 1 15,-51 48-1 1,0 0 1-16,72 38 0 0,-72-38-1 16,70 38 0-16,-70-38-1 15,84 24 0-15,-84-24 0 16,92 9 0-16,-43-11 0 15,2-6 1-15,-3-6-1 16,-1-2-1-16,-47 16 1 16,85-39 1-16,-85 39 0 15,68-39 1-15,-68 39-4 16,47-25 4-16,-47 25-2 15,0 0 0-15,44 29 0 16,-39 37 0-16,-20 21 0 16,1 20 0-16,-15-9-2 15,8 7-1-15,3-3-1 0,7-14-2 16,17-38-1-16,6-22 0 15,16-11-6-15,-5-22-12 16,22 3-14-16,-7-19 2 16,17-3 0-16,-10-16 3 15,15 0 27-15,-13-1 6 16,-5-2 7-16,1 12 15 15,-16-10 14-15,0 9 2 16,-27 32 1-16,0 0-1 16,0 0-24-16,26-54-5 15,-38 38-1-15,12 16-3 16,-20 2-1-16,4 18 0 15,-7 14-1-15,1 11-1 16,-3 9-1-16,7 12 0 0,1-2 0 16,9-1-1-16,6-8 1 15,17-8-1-15,10-17 2 16,15-9-2-16,9-19 1 15,8-17 2-15,3-12-2 16,-1-10 1-16,-3-10 0 16,-13-6 0-16,-14 0 0 15,-18-3 0-15,-13 9-1 16,-15 8-1-16,-13 7 1 15,-10 7-1-15,-1 10 0 16,-1 4-2-16,12 6-1 16,8 1-1-16,22 4-3 15,0 0-9-15,0 0-22 16,0 0-1-16,61-51 1 0,-61 51-1 15</inkml:trace>
  <inkml:trace contextRef="#ctx0" brushRef="#br0" timeOffset="17513.0017">10793 917 80 0,'0'0'42'16,"76"-56"-2"-16,-76 56 2 16,50-25-16-16,-50 25-21 15,0 0-1-15,24 58-1 16,-44 24-2-16,-6 27 1 15,-12 14-2-15,-1 0 1 16,1-4-3-16,14-5-1 16,11-24-1-16,20-28-3 15,30-21-31-15,-6-33-2 0,28-11 1 16,-1-25-2-16</inkml:trace>
  <inkml:trace contextRef="#ctx0" brushRef="#br0" timeOffset="17744.0149">11430 1019 114 0,'17'-57'42'16,"-17"57"2"-16,27-93-2 16,-27 93-37-16,0 0-3 15,19-59 1-15,-19 59-2 16,-11 34-1-16,-8 42 0 15,-4 53 0-15,-1 18-3 16,-3-1 0-16,7-6-5 0,1-26-16 16,15-10-16-16,-4-49-1 15,10-12 0-15,-6-22-1 16</inkml:trace>
  <inkml:trace contextRef="#ctx0" brushRef="#br0" timeOffset="17941.0262">11325 1334 119 0,'0'0'43'0,"-13"-60"0"16,13 60-1-16,0 0-40 15,4-62 0-15,-4 62-2 16,0 0-2-16,57-42-2 0,-57 42-4 15,60-2-28-15,-60 2-5 16,86 8-1-16,-35-5 0 16</inkml:trace>
  <inkml:trace contextRef="#ctx0" brushRef="#br0" timeOffset="18328.0483">11939 1323 109 0,'-29'38'41'15,"17"0"0"-15,12-12-1 16,33-19-36-16,7-9 0 0,13-10-2 16,-53 12 0-16,64-20 0 15,-64 20 0-15,61-35-1 16,-61 35 0-16,61-40 0 15,-61 40 0-15,41-48-1 16,-41 48 0-16,0 0 1 16,21-57-1-16,-21 57 1 15,0 0-1-15,-40-15 2 16,-8 26-2-16,-4 17 0 15,-14 12 0-15,8 17 0 16,9 7 0-16,25 7 0 16,19-11 0-16,35-27 0 15,21-17-3-15,18-16 0 16,17-9-5-16,0-29-9 0,-30 16-21 15,-3-3-4-15,0-6 2 16,1-1-1-16</inkml:trace>
  <inkml:trace contextRef="#ctx0" brushRef="#br0" timeOffset="18648.0666">12713 1250 110 0,'44'-22'40'0,"-44"22"1"16,0 17 1-16,-33 19-36 16,-7 24-1-16,-11 8-2 15,7 2-1-15,14-5-1 16,16-18 0-16,13-13 0 15,10-19 0-15,12-18 1 16,8-15-2-16,7-18 0 16,7-9 0-16,-43 45 0 15,54-57 0-15,-54 57 0 0,58-68 0 16,-58 68 0-16,62-64 0 15,-62 64 0-15,51-49 0 16,-25 21 0-16,9 19 0 16,-8 20 0-16,-6 17 0 15,-8 16 0-15,-2 12 0 16,-2 6-9-16,-3-14-13 15,21-8-10-15,-9-17-13 16,26-7 2-16,1-12-1 16,21-9 1-16</inkml:trace>
  <inkml:trace contextRef="#ctx0" brushRef="#br0" timeOffset="19586.1203">14276 1038 106 0,'1'-61'39'0,"-1"61"1"16,0 0-5-16,4-73-33 15,-4 73 1-15,0 0-1 16,0 0 1-16,0 0 0 15,0 0 0-15,-13 62-1 16,5 34 0-16,-4 16-1 16,-1 10 2-16,-2-4-3 15,11-4-1-15,4-10 1 16,16-21-1-16,5-38 1 15,9-25 1-15,8-24-1 16,8-25 1-16,7-19 1 16,-1-16 0-16,-52 64 0 15,56-77 0-15,-56 77 1 16,53-90-3-16,-53 90 0 15,53-89 0-15,-53 89 0 0,40-81 0 16,-40 81 0-16,36-57 0 16,-36 57 0-16,13-23 0 15,8 27 0-15,-4 24 0 16,-3 19 0-16,6 24 0 15,-4 11 0-15,12 6-2 16,1-7 2-16,8-27 0 16,6-24 2-16,8-18-2 15,4-19 0-15,3-17 0 16,0-20 0-16,-1-15 0 15,-57 59 0-15,51-72 0 16,-51 72 0-16,33-86 0 16,-33 86 0-16,27-88 0 15,-27 88 0-15,12-84-7 0,-12 84 1 16,8-68-6-16,-8 68-9 15,7-73-9-15,-7 73-11 16,0 0 2-16,0 0-1 16,51-50 3-16</inkml:trace>
  <inkml:trace contextRef="#ctx0" brushRef="#br0" timeOffset="20014.1447">15815 1198 103 0,'0'0'36'15,"58"27"4"-15,-58-27-2 16,0 0-31-16,0 0-1 15,33 39 0-15,-70-22-2 16,-26 0 1-16,-24 13-2 0,3 6 0 16,-1 11-1-16,19 9 0 15,13 1-2-15,34 1 0 16,13-7 0-16,16-8 0 15,13-16 0-15,15-8 0 16,10-17 0-16,7-7 0 16,3-13 0-16,2-11 0 15,-3-14 0-15,0-6 0 16,-7-7 0-16,-50 56 0 15,41-60 0-15,-41 60 0 16,39-54 0-16,-39 54 0 16,22-41 0-16,-8 18 0 15,-14 23 0-15,0 0 0 16,-27 33 0-16,18 11 0 15,-10 6 0-15,11 12 0 0,23-9-5 16,11-12-4-16,29-7-7 16,0-24-7-16,34-2-6 15,-9-18-10-15,22-9 0 16,-7-12-1-16,7-9 3 15</inkml:trace>
  <inkml:trace contextRef="#ctx0" brushRef="#br0" timeOffset="20352.1641">16815 1260 111 0,'-29'-8'40'0,"-28"19"1"16,-4 22-3-16,-20 13-36 0,-4 21 1 16,11 6-3-1,15 1 1-15,15-14-2 0,12-13-2 16,15-17-1-16,17-30-4 15,11 8-11-15,2-32-4 16,21-9 9-16,-8-9 7 16,6-9 4-16,-3-1 3 15,-6 0 4-15,1 13 6 16,-23 4 12-16,13 22 2 15,-14 13-8-15,0 0-6 16,-2 27-3-16,13 3-2 16,7 8-2-16,11 1-3 15,13 2 0-15,10-5-6 16,19 2-10-16,-10-22-12 15,23 8-15-15,-14-10 0 0,3 1-2 16,-16-11 0-16</inkml:trace>
  <inkml:trace contextRef="#ctx0" brushRef="#br1" timeOffset="25093.4353">10416 2000 76 0,'0'0'35'0,"0"0"-1"16,-7 12 0-16,-3-5-29 15,-1 4-3-15,1-1-2 16,2 1 0-16,8-11 0 16,-14 17-1-16,14-17 2 15,0 0 0-15,0 0 1 16,0 0 0-16,0 0 1 15,0 0 0-15,0 0 1 16,0 0-1-16,10 1 0 16,-10-1-1-16,12-1 0 0,-12 1-1 15,18-2-1-15,-4 0 1 16,5 0-1-16,3-3 1 15,4-1-1-15,5 1 1 16,3-3 0-16,6 0-1 16,0 1 1-16,5 0 0 15,1 0 0-15,-1 3 0 16,-1 2-1-16,2 3 1 15,-3 1-1-15,0 1 1 16,0 0-1-16,2 4 0 16,-1-1 0-16,3-3 1 15,6 2-1-15,-1 0 0 16,8-3 0-16,4 0 1 15,0-1-1-15,4-1 1 0,1 0-1 16,-2 2 1-16,3-1-1 16,-5-1 0-16,-2 3 0 15,-2 1 0-15,-2 0 0 16,4 0 0-16,4 0 0 15,1-1 0-15,6 0 0 16,2-1 0-16,4-2 0 16,5-1 1-16,0 1-1 15,0-2 0-15,3 1 0 16,1 0 1-16,1-1-1 15,-2 4 0-15,-3 0 0 16,3 3 0-16,-1-3 0 16,-1 2 0-16,-1 1 0 15,-1 3 0-15,0-4 0 0,0 1 0 16,1-2 0-16,-2 2 1 15,1-3-1-15,-1 0 0 16,-2-3 0-16,-1 1 0 16,-1-3 1-16,2-1-1 15,-2 1 1-15,-1-5-1 16,-1 6 0-16,2-6 1 15,-4 5-1-15,-1-5 0 16,-3 4 0-16,-4 1 0 16,-1-1 0-16,5 1 0 15,-3-1 1-15,0 3-1 16,1-1 0-16,-1 1 0 15,1-1 0-15,1 1 1 0,-2-1-2 16,-6 1 2-16,-6 0-2 16,-2-2 2-16,-7 1-1 15,-5 1 0-15,-8 0 0 16,-8 1 0-16,-5-1 0 15,-7 2 1-15,-1-1-1 16,-13 0 0-16,16 1 0 16,-6 0 0-16,2 0 0 15,2 0 0-15,1 2 0 16,5-3 0-16,-1 0 0 15,3 0 0-15,3 0 0 16,-1 0 0-16,3-3 0 16,-2 2 0-16,3-2 0 15,3 0 0-15,3-1 1 0,4-1-1 16,3 1-1-16,-1-1 1 15,3 0 0-15,1 2-1 16,-4 1 1-16,0-1 0 16,-4 2-1-16,-8 1 1 15,-4 0 0-15,-4 0 0 16,-3-1 0-16,-3 2 1 15,-3-1-1-15,2 0 0 16,-4 0 0-16,5 1 0 16,0-1 0-16,1 0 0 15,-3 0 0-15,1 0 0 16,-1 0 0-16,-12 0 0 15,15-1 0-15,-15 1 0 16,0 0 0-16,0 0 0 16,0 0 0-16,0 0 0 0,0 0-3 15,0 0-5-15,14-4-21 16,-23-8-9-16,9 12-1 15,-12-14-2-15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0:46.9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1104 2836 91 0,'9'-13'37'0,"-9"-3"0"16,0 16 0-16,-1-18-32 16,1 18-1-16,-3 14-1 0,2 12-1 15,-5 8 0-15,2 12 0 16,-4 9 0-16,1 9-1 15,-2 4 0-15,2 1-1 16,2-3-1-16,3-12-2 16,10-1-6-16,-13-26-25 15,18-3-3-15,-13-24-1 16,24-9 0-16</inkml:trace>
  <inkml:trace contextRef="#ctx0" brushRef="#br0" timeOffset="214.0122">912 2849 104 0,'-30'-16'39'16,"15"15"0"-16,5-6 0 16,21 4-34-16,11-9-1 15,20-2-3-15,13-8 1 16,12-1-2-16,6-2-1 15,7-1-2-15,5 7-6 16,-10-5-30-16,7 17 0 16,-16-5-1-16,-1 18 0 15</inkml:trace>
  <inkml:trace contextRef="#ctx0" brushRef="#br0" timeOffset="394.0225">1727 3004 110 0,'-19'33'40'0,"9"10"0"15,-6-18-1-15,-2 3-37 16,14-3-1-16,1-3-1 16,8 1-5-16,-7-12-28 15,14 8-6-15,-12-19 0 16,26 7-1-16</inkml:trace>
  <inkml:trace contextRef="#ctx0" brushRef="#br0" timeOffset="1003.0573">1913 2703 100 0,'0'0'40'0,"0"0"0"15,18 15 1-15,-15 3-38 16,11-4 1-16,0 2-2 15,1 7 2-15,2-1-1 16,-3 12 0-16,-1 2-1 16,-4 4-1-16,-4 3 0 15,-5 4 0-15,-5-2 0 16,-2-2-1-16,-1-4 0 15,3-10 0-15,0-6-1 16,4-10 1-16,1-13 0 16,14-12 0-16,1-9 0 15,4-8 1-15,5-9-1 0,3 1 1 16,0-5 0-1,0 3-1-15,-7 6 1 0,0 11-1 16,-8 4 1-16,-2 14-1 16,-10 4 0-16,7 16 1 15,-7 3-1-15,-2 3 0 16,1 0 0-16,2 2 0 15,3-1 0-15,2-8 0 16,6-4-1-16,-2-5 1 16,9-7-1-16,3-10 2 15,7-7-1-15,-1-1 0 16,2-9 1-16,0-2 0 15,-1 3 0-15,-5 1-1 16,0 3 2-16,-6 9-2 16,-8 6 0-16,-10 8 0 15,14 10 0-15,-14 9 0 0,-3 7-3 16,1 3 1-16,2 8-1 15,0 0-1-15,7 4-3 16,0-17-10-16,15 12-22 16,-1-22-1-16,8 4 1 15,4-20-2-15</inkml:trace>
  <inkml:trace contextRef="#ctx0" brushRef="#br0" timeOffset="1368.0782">2860 2864 82 0,'-11'-15'41'15,"8"28"-2"-15,3-13 2 0,-8 24-14 16,8-24-23-16,17 18-1 16,5-15-1-16,7-3 0 15,8-5-1-15,4-7 0 16,-1 0 0-16,3-3-1 15,-9-2 0-15,-6-3 1 16,-12 4-1-16,-12 1-1 16,-9 5 0-16,-14 2 1 15,-9 5 0-15,-8 8-1 16,-4 9 1-16,-7 11 0 15,1 12 1-15,1 8-1 16,7 6 2-16,9 3-1 16,10 1-1-16,13-3 1 15,18-9-1-15,17-15-3 0,22-5-2 16,6-27-19-16,26 5-15 15,-1-16-2-15,9 2 0 16,-14-14-3-16</inkml:trace>
  <inkml:trace contextRef="#ctx0" brushRef="#br0" timeOffset="1761.1007">2071 3427 94 0,'-14'-17'36'0,"-17"25"-1"16,-19 13 1-16,-10 29-32 15,-12 15 2-15,4 19-3 16,-5 11 2-16,11 11 0 16,7-5 0-16,20 3-2 15,12-13-2-15,20-10-1 16,20-15-2-16,16-19-3 15,28-10-10-15,6-29-23 0,17-1 0 16,-3-24-1-16,10-2-1 16</inkml:trace>
  <inkml:trace contextRef="#ctx0" brushRef="#br0" timeOffset="2320.1327">2288 3933 104 0,'-24'2'39'16,"15"13"1"-16,-12 0-1 15,8 8-35-15,-9 10-1 16,0 7 0-16,0 3-1 16,4 1 0-16,-2-4-1 0,6-4 1 15,6-7-2-15,7-10 1 16,1-19 0-16,15 7-1 15,1-21 1-15,5-7-1 16,2-9 0-16,2-8 1 16,0-3-1-16,1-4 0 15,-3 6 1-15,-5 1-1 16,1 7-1-16,-8 5 2 15,-1 10-2-15,-2 6 1 16,-8 10 0-16,10 1 0 16,-10-1 0-16,8 23 1 15,-2-4-1-15,-1-1 0 16,4 2 0-16,3-3 1 15,3 0 0-15,3-8 0 0,5-7-1 16,9-8 1-16,1-9 1 16,4-4-1-16,2-5 0 15,-1-3-1-15,-5-1 1 16,0 4 1-16,-9 3-2 15,-6 5 0-15,-7 10 0 16,-11 6 0-16,6 20 0 16,-8 6 0-16,-6 9-2 15,-1 7 1-15,2 6-2 16,2-3 0-16,7 4-3 15,1-17-3-15,21 7-19 16,-7-31-12-16,20-4 1 16,-2-23-2-16,13-6 2 15</inkml:trace>
  <inkml:trace contextRef="#ctx0" brushRef="#br0" timeOffset="2480.1418">3131 3852 109 0,'-15'1'40'0,"2"23"1"15,-11 0-1-15,1 12-36 16,4 4-2-16,4 3-1 15,5 1-2-15,4-6-1 16,10 2-8-16,-4-23-28 16,19 4-1-16,-4-21-1 15,13-3-1-15</inkml:trace>
  <inkml:trace contextRef="#ctx0" brushRef="#br0" timeOffset="2895.1656">3334 3710 107 0,'0'0'41'16,"13"14"0"-16,-13-14 0 16,14 15-37-16,-6-4 0 15,3 9 0-15,-6 4-2 16,-1 7 0-16,-5 5-1 15,-4 5 1-15,-6 1-1 16,-1 0-1-16,-3-4 0 16,2-3 1-16,4-8-1 15,3-10 0-15,6-17 0 16,12 0 0-16,4-17 0 15,8-8 0-15,3-6 1 0,3-3-1 16,2-4 0-16,-2 1 0 16,-3 4 1-16,-2 9-1 15,-7 7 0-15,-4 8 0 16,-14 9 0-16,18 14-1 15,-14 4 0-15,-3 5-2 16,3 10-2-16,-1-3-1 16,8 12-7-16,-8-22-15 15,18 8-13-15,-4-20 1 16,15 4-1-16,-4-24 2 15</inkml:trace>
  <inkml:trace contextRef="#ctx0" brushRef="#br0" timeOffset="3205.1833">3964 3683 99 0,'-18'0'39'0,"-12"2"2"16,4 17-1-16,-7-4-34 16,8 8-1-16,3 1-1 15,5 3-1-15,8-5-1 16,10-2-1-16,9-7 0 15,6-4 0-15,5-4 0 16,5-5-1-16,0 1 0 16,-2 0 0-16,-5 3 1 15,-5 7-1-15,-10 12 0 16,-11 8 0-16,-7 10 0 15,-9 4 1-15,0 2-2 16,-2-3 1-16,4-2-3 16,2-12-2-16,13-5-7 0,-2-38-19 15,28 0-9-15,0-27-1 16,16-5-1-16</inkml:trace>
  <inkml:trace contextRef="#ctx0" brushRef="#br0" timeOffset="3505.2005">4001 3120 94 0,'0'0'42'0,"4"27"0"15,7-19 0-15,18 12-29 16,2-1-8-16,8 11-2 0,4 6 0 15,4 10 1-15,-6 11-2 16,-4 9 0-16,-10 9-1 16,-12 8 1-16,-13 9-2 15,-10 2 0-15,-11 3 0 16,-10-6 0-16,-4-3 0 15,-4-11-6-15,8-2-9 16,-11-34-15-16,19-4-13 16,-2-27-1-16,23-10-1 15,-15-34 0-15</inkml:trace>
  <inkml:trace contextRef="#ctx0" brushRef="#br0" timeOffset="4442.2541">9102 2613 66 0,'7'-15'37'15,"-7"-7"-1"-15,10 11 2 16,-13-10-26-16,3 21-5 16,0 0-1-16,14 3-2 15,-15 22-1-15,-2 16 1 16,-3 13-2-16,-5 13 1 0,-4 8-2 15,1 6 0-15,-1 0-3 16,0-10 0-16,10 5-14 16,-7-27-21-16,12-7 1 15,-2-24-1-15,12-8-1 16</inkml:trace>
  <inkml:trace contextRef="#ctx0" brushRef="#br0" timeOffset="4660.2665">8928 2582 104 0,'-32'-30'39'16,"11"20"2"-16,1-7-3 16,20 17-34-16,-3-13-2 0,26 4-1 15,10-1-1-15,14 0 0 16,10 2-2-16,8-2 0 15,7 13-3-15,-9-6-7 16,12 25-24-16,-16-10-4 16,1 18 1-16,-15-9-2 15</inkml:trace>
  <inkml:trace contextRef="#ctx0" brushRef="#br0" timeOffset="4841.2769">9555 2877 106 0,'-10'38'42'15,"-9"-8"-1"-15,10 8-3 0,0-8-36 16,3-7-2-16,7-3-1 16,0-7-3-16,17 6-27 15,-18-19-8-15,33-2 0 16,-11-13-2-16</inkml:trace>
  <inkml:trace contextRef="#ctx0" brushRef="#br0" timeOffset="5442.3113">9848 2619 94 0,'-4'25'40'0,"-8"-10"0"16,12 13 1-16,-10-10-37 0,14 7 1 15,-1-1-1-15,4 8 0 16,-6 0-2-16,1 3 1 16,-2-1-2-16,-1-1-1 15,-1-4 0-15,1-4 0 16,-1-7 0-16,2-18 0 15,12 6 0-15,3-17 0 16,1-10 0-16,6-8 1 16,4-3-1-16,-1-5 0 15,2-1 0-15,-4 2-1 16,-4 6 1-16,-2 7-1 15,-4 8 2-15,-13 15-1 0,12 4 0 16,-13 9 2-16,-2 9-2 16,-2 8 2-16,4 1-2 15,1 0 1-15,2-1 0 16,4-3-1-16,6-9 0 15,6-6 0-15,8-13 1 16,5-13 0-16,5-7 0 16,4-9-1-16,4-7 1 15,-1-4-1-15,-2-2 1 16,-4 5-2-16,-8 7 2 15,-6 6-2-15,-7 10 2 16,-16 15-1-16,0 0 0 16,4 23 1-16,-15 6-1 15,-3 10 1-15,1 6-3 16,2 0 1-16,1 7-2 0,3-9-2 15,13 2-4-15,-3-22-11 16,32 10-16-16,-11-29-4 16,21 4 0-16,-5-19 1 15</inkml:trace>
  <inkml:trace contextRef="#ctx0" brushRef="#br0" timeOffset="5784.3308">10709 2794 71 0,'-7'20'41'15,"-3"-11"0"-15,20 9 1 16,2-22-13-16,16 8-25 16,9-6 1-16,7-4-2 0,-1-5 0 15,-1-4-2-15,-1-7 1 16,-9-5-2-16,-12-1 1 15,-11-5-1-15,-12 2 0 16,-12 1-1-16,-12 8 1 16,-8 10 0-16,-7 12 0 15,-7 14 1-15,-2 20-1 16,0 16 2-16,7 11-2 15,8 6 2-15,15 5-2 16,12-1 1-16,18-6-2 16,18-11-2-16,20-3-4 15,2-25-14-15,25 7-18 16,-13-17-2-16,8 0 1 15,-17-12-3-15</inkml:trace>
  <inkml:trace contextRef="#ctx0" brushRef="#br0" timeOffset="6170.3529">9495 3318 90 0,'-42'-4'36'16,"1"45"2"-16,-26 12 1 15,3 24-32-15,-13 10-1 16,6 20 0-16,2 0-2 15,17 6-1-15,13-8 0 16,13-6-1-16,23-15-3 16,19-16-3-16,21-13-4 15,11-33-23-15,27-1-8 16,-2-29 0-16,17-2-1 15</inkml:trace>
  <inkml:trace contextRef="#ctx0" brushRef="#br0" timeOffset="6728.3848">9583 3920 100 0,'-28'27'39'0,"6"17"1"15,-7-8-2-15,14 1-34 16,-4 2-2-16,5 1 0 15,2-3-2-15,4-7 1 16,3-7-1-16,5-4 0 16,0-19 1-16,13 4-1 15,-1-14 1-15,0-12-1 16,5-8 1-16,0-8 0 0,-1-5 0 16,2-2-1-16,-4 0 1 15,-3 5-1-15,-3 5 1 16,-1 9-1-16,-2 9 0 15,-3 6 0-15,-2 11 0 16,0 0 0-16,15 17 0 16,-6-3 0-16,7 2 0 15,2 2 1-15,6-6-1 16,8-1 1-16,1-10 0 15,6-6 0-15,3-5 0 16,6-7 1-16,-1-8-1 16,0-1 0-16,-2-3-1 15,-6 1 1-15,-6 5-1 16,-6 4 1-16,-7 6-1 0,-20 13 0 15,0 0 0-15,5 17 0 16,-17 9-1-16,-4 7 1 16,1 6-2-16,0 5 0 15,3 4-1-15,5-5-2 16,14 5-8-16,-3-24-11 15,27 5-15-15,-5-22 0 16,18-1-1-16,-4-21 2 16</inkml:trace>
  <inkml:trace contextRef="#ctx0" brushRef="#br0" timeOffset="6906.395">10547 3762 104 0,'-27'20'39'15,"12"14"1"-15,-13-7-3 16,2 17-34-16,4 0 0 15,4 2-2-15,8-2-2 16,2-7-3-16,15 3-20 16,-5-21-14-16,13-3-1 15,-2-22-2-15,11-2 1 16</inkml:trace>
  <inkml:trace contextRef="#ctx0" brushRef="#br0" timeOffset="7334.4195">10730 3568 108 0,'-20'11'42'0,"18"3"0"16,2-14-1-16,-2 18-38 15,2-18-1-15,19 18-1 16,-7-3 0-16,2 6 0 15,-4 8 1-15,-3 7-2 16,-7 4 0-16,-3 9 1 16,-8 3-1-16,-4 5 1 15,0-3-1-15,-1-6 0 16,3-6 0-16,4-11 0 15,10-14 0-15,-1-17 0 16,30-11 1-16,0-18-1 16,9-8 0-16,2-7 0 15,4-3 1-15,3-3-1 16,-5 8 1-16,-6 7-1 0,-9 12 0 15,-7 10 0-15,-10 11 0 16,-11 2 0-16,9 24-2 16,-12-2-1-16,3 5-2 15,0-3-3-15,13 16-14 16,-11-25-7-16,21 14-11 15,-3-21 0-15,22 5 0 16,-8-17 2-16</inkml:trace>
  <inkml:trace contextRef="#ctx0" brushRef="#br0" timeOffset="7650.4376">11499 3710 103 0,'-33'-5'39'0,"4"20"1"15,-11-5-2-15,3 15-33 16,6-1 0-16,8 6-2 15,5-2 0-15,14-3-2 16,11-2 1-16,10-9-1 16,10-2-1-16,4-6 0 15,3-1 0-15,-2-4 0 16,-3 1 1-16,-5 4-1 15,-8 3 0-15,-7 7 0 16,-11 5 0-16,-6 5 0 16,-4 2-1-16,-3 4 0 15,1 2-2-15,-1-3 0 16,4 2-5-16,-2-21-11 0,23 9-14 15,-10-21-7-15,22-3 2 16,-5-21-3-16</inkml:trace>
  <inkml:trace contextRef="#ctx0" brushRef="#br0" timeOffset="7933.4537">11798 3208 109 0,'4'43'41'0,"-4"-6"2"16,13 17-3-16,2 0-35 16,11 9-2-16,2 2 1 15,4 7-2-15,-2-1-1 0,0 1 0 16,-5-1-1-16,-7 0 1 15,-8-2-2-15,-13-6 1 16,-12-2-3-16,-13-8-1 16,-10 1-7-16,-20-20-13 15,12 7-16-15,-20-22-1 16,18-3 0-16,-4-22-3 15</inkml:trace>
  <inkml:trace contextRef="#ctx0" brushRef="#br0" timeOffset="8782.5023">17290 2758 82 0,'8'-10'35'0,"-4"-3"0"16,-4 13 1-16,0 0-32 0,12 3-1 16,-12 14 0-16,-1 15 2 15,-5 5-1-15,-2 16 0 16,-4 4-1-16,1 6-2 15,-3 0-1-15,3-1-1 16,5-5-3-16,-2-19-9 16,16 3-23-16,-6-26 0 15,14-5-1-15,-4-23-2 16</inkml:trace>
  <inkml:trace contextRef="#ctx0" brushRef="#br0" timeOffset="8999.5147">17110 2668 97 0,'-23'-3'41'0,"1"-3"-1"16,18 18 0-16,4-12-37 16,14 11-1-16,19-11-1 15,15-3-2-15,17-3 0 16,8-3-2-16,12-3-1 15,1-2-1-15,8 10-7 16,-13-12-26-16,8 18 1 16,-19-8-1-16,-8 19-1 15</inkml:trace>
  <inkml:trace contextRef="#ctx0" brushRef="#br0" timeOffset="9176.5248">17821 2982 104 0,'-15'47'38'16,"-4"-11"2"-16,14 9-2 15,-4-8-36-15,9-1-1 16,4-4-3-16,-1-10-2 16,12 6-14-16,-15-28-20 15,30-2 0-15,-16-20-2 16,13 1 0-16</inkml:trace>
  <inkml:trace contextRef="#ctx0" brushRef="#br0" timeOffset="9792.5601">17932 2666 88 0,'0'9'42'0,"0"-9"-4"16,10 25 5-16,9-14-38 15,2 3 0-15,-1 1-1 16,5 2 1-16,-2 2-1 15,0 6-2-15,-5 2 0 16,-7 2-2-16,-3 0 1 16,-7 6-2-16,-5-3 2 15,-3 3-2-15,-4-5 1 16,2-9 0-16,0-4-1 15,4-3 1-15,5-14 0 16,0 0 0-16,0 0 0 16,18-28 0-16,-2 7 0 15,5-5-1-15,2-4 2 16,3 2-1-16,-1 0 1 0,-1 10 0 15,-7 1-1-15,-3 10 1 16,-14 7 0-16,13 5-1 16,-13 9 0-16,-5 4 0 15,1 5 0-15,-2-3 0 16,5 6 0-16,0-5-1 15,3-5 2-15,7-4-1 16,6-7 0-16,7-6 1 16,4-5 0-16,4-8-1 15,1-2 1-15,4-5 0 16,-4 2-1-16,-2 0 1 15,-6 3-1-15,-4 5 1 16,-9 6-1-16,-10 5 0 16,8 10 0-16,-12 8 0 15,-4 4 0-15,-3 9-1 0,4 3 0 16,-3 3-2-16,6 2-1 15,0-4-3-15,19 7-9 16,-8-27-7-16,26 15-7 16,-11-29-9-16,20 3-1 15,-5-20 1-15,12 2 2 16</inkml:trace>
  <inkml:trace contextRef="#ctx0" brushRef="#br0" timeOffset="10137.5798">18834 2927 94 0,'-4'16'40'0,"4"-16"1"16,3 26-1-16,-3-26-34 0,37 18-2 16,-2-17-1-16,9 2 0 15,2-9-1-15,1 0 0 16,-3-6-1-16,-4-4 0 15,-11-3-1-15,-9 0 1 16,-12-4-1-16,-12 0 0 16,-13 3 0-16,-8 4 0 15,-14 6 0-15,-2 12 0 16,-8 13 0-16,-2 8 0 15,1 13 1-15,10 11-1 16,4 4 1-16,16 8-1 16,15-2 0-16,20-5-2 15,23-3-2-15,11-20-9 0,28 13-11 16,-9-28-10-16,16 5-6 15,-9-22-1-15,0 4 0 16</inkml:trace>
  <inkml:trace contextRef="#ctx0" brushRef="#br0" timeOffset="10565.6043">17416 3517 85 0,'-15'-16'37'0,"-4"16"1"15,-19-1 0-15,4 18-29 16,-14-1-1-16,2 15-3 16,-3 6 1-16,8 13-2 15,3 12 0-15,10 8-2 16,8 8 1-16,15-2-3 0,12 1-2 15,9-8-3-15,20 3-6 16,-2-25-15-16,24 0-13 16,-4-26 1-16,15-4-3 15,-11-21 1-15</inkml:trace>
  <inkml:trace contextRef="#ctx0" brushRef="#br0" timeOffset="11119.636">17640 3850 96 0,'-13'11'37'0,"-7"3"1"16,5 19-1-16,-11 2-32 16,5 7-2-16,-2 2 0 15,2 5 0-15,-1-4 0 0,7-4-1 16,0-6 0-16,7-10-1 15,4-9 0-15,4-16 0 16,11 4 0-16,1-17-1 16,6-9 0-16,-1-7 1 15,5-7-1-15,-1-4 0 16,0-1 1-16,-2-2-2 15,-2 6 1-15,-3 4 0 16,-3 7 0-16,-2 8 0 16,-9 18 0-16,16-10 0 15,-16 10 0-15,9 25-1 16,-5-7 2-16,3 3-1 0,3-1 0 15,4 1 1-15,3-9-1 16,6-3 1-16,6-10 0 16,3-9 1-16,7-8-1 15,4-5 0-15,-1-6 0 16,-1 1 0-16,-4-1-1 15,-7 5 1-15,-3 3-1 16,-9 9 0-16,-18 12 0 16,11 8 0-16,-18 14 0 15,-4 7 1-15,-4 7-2 16,1 5 0-16,2 4-2 15,-2-2 0-15,13 0-3 16,-2-18-7-16,24 7-10 16,-7-31-5-16,25 4-10 15,-3-23-1-15,13-2 0 0,-3-17 2 16</inkml:trace>
  <inkml:trace contextRef="#ctx0" brushRef="#br0" timeOffset="11303.6465">18432 3869 102 0,'-23'25'38'0,"3"19"2"15,-6-5-4-15,4 10-32 16,2 0-1-16,8 1-2 16,5-6-3-16,5-11-3 15,16 4-19-15,-8-25-15 16,14-4 0-16,-3-20-2 15,12-3 1-15</inkml:trace>
  <inkml:trace contextRef="#ctx0" brushRef="#br0" timeOffset="11692.6688">18731 3705 94 0,'19'5'41'0,"-19"-5"1"15,9 18-1-15,-11-3-27 16,2 9-11-16,-4 3 0 15,-2 7 0-15,-5 3-1 16,-3 7 0-16,-2-2-1 16,-1 0 0-16,1-6-1 15,3-6 0-15,6-8 0 16,7-22 0-16,0 0 0 15,29-8 0-15,-2-16-1 0,10-10 1 16,4-4 0-16,6-2 0 16,1 2 0-16,-7 3 0 15,-1 10 0-15,-8 8 0 16,-7 11 0-16,-10 10-1 15,-8 11 0-15,-7 6-1 16,0 7-1-16,-4 2-1 16,8 3-3-16,-4-12-10 15,24 15-8-15,-10-31-6 16,29 13-8-16,-3-23 0 15,18 2 1-15,-5-16 0 16</inkml:trace>
  <inkml:trace contextRef="#ctx0" brushRef="#br0" timeOffset="12000.6864">19485 3702 96 0,'-33'-2'40'16,"4"17"0"-16,-6-2 0 15,15 14-32-15,-2-3-3 16,12 4-2-16,6-3-1 15,12-1-1-15,11-3 0 16,9-3-1-16,4-5 1 16,2-1-1-16,-1-4 0 15,-4 1 1-15,-5 1-1 16,-9 3 1-16,-12 4-1 15,-8 2 0-15,-11 3-1 16,-6 2 0-16,-1 1-1 0,-2-3-1 16,3 2-3-16,-3-19-10 15,26 10-10-15,-8-27-12 16,24 1-2-16,2-21-1 15,22-4 2-15</inkml:trace>
  <inkml:trace contextRef="#ctx0" brushRef="#br0" timeOffset="12271.7019">19813 3172 105 0,'-1'22'43'0,"15"15"0"0,1-8-1 16,27 4-38-16,-3 12-1 15,8 10-1-15,3 2 1 16,0 7-1-16,-5 4-1 16,-8 5 0-16,-12 6 0 15,-18 0-1-15,-13 2-2 16,-17-7-1-16,-14 6-8 15,-20-25-9-15,7 12-10 16,-25-27-12-16,9-4-1 16,-11-21-2-16,7-7 4 15</inkml:trace>
  <inkml:trace contextRef="#ctx0" brushRef="#br1" timeOffset="16823.9623">5116 2997 83 0,'4'-52'38'15,"2"14"0"-15,-10-5 0 16,9 11-32-16,-10 3 0 15,5 12-2-15,0 17-1 16,-4 13 0-16,-2 19-1 16,-2 20 0-16,-2 17-1 15,0 22-1-15,-7 21 1 16,-4 14-1-16,-4 10 0 15,-2-2 0-15,0-2 0 16,5-13-2-16,6-13-2 16,2-29-4-16,18-11-20 15,0-42-10-15,14-18 0 16,-1-30-2-16,9-15 1 15</inkml:trace>
  <inkml:trace contextRef="#ctx0" brushRef="#br1" timeOffset="17049.9752">4763 2921 108 0,'-21'-6'40'16,"-1"-1"2"-16,26 20-3 15,11-10-36-15,17 2-1 16,20-5-1-16,12-2 0 15,14-3 0-15,7-6-2 16,14-1-1-16,4-8-4 16,12 15-20-16,-18-22-14 0,0 17 1 15,-19-9-1-15,-5 17 0 16</inkml:trace>
  <inkml:trace contextRef="#ctx0" brushRef="#br1" timeOffset="17406.9956">5357 3396 95 0,'-23'52'37'16,"22"-3"2"-16,9-27-2 16,29-5-32-16,6-19 0 15,16-7 0-15,6-15-1 16,6-4-1-16,-7-9 1 15,0 3-1-15,-13-8-1 0,-11 3 0 16,-16 6-1-16,-15 4-1 16,-15 6 0-16,-12 5 0 15,-13 15 0-15,-11 8 0 16,-8 19 0-16,-6 10 0 15,2 11 1-15,2 14-1 16,3 6 1-16,12 5-1 16,9 0 1-16,13-7-2 15,20-6-1-15,13-13-1 16,18-7-2-16,7-23-6 15,21 6-11-15,-10-31-15 16,18 3-2-16,-7-18 0 16,3 0 0-16</inkml:trace>
  <inkml:trace contextRef="#ctx0" brushRef="#br1" timeOffset="17943.0263">6056 3485 104 0,'0'0'39'0,"-21"-14"-1"16,9 28 0-16,-11 5-33 15,7 10-2-15,-6 6 0 16,3 6-2-16,0 7 2 15,4 2-2-15,-2-4 0 16,6-3 0-16,6-7 0 16,1-11-1-16,6-12 1 15,11-13-1-15,1-12 1 16,4-12-1-16,6-9 0 15,1-8 1-15,1-6-1 0,0-1 1 16,-2 3 0-16,-8 4 0 16,-4 8-1-16,-4 9 2 15,-3 10-2-15,-5 14 1 16,0 0-1-16,-14 22 0 15,8 3 0-15,1 2 0 16,1 4-1-16,5-1 1 16,5-5 0-16,5-8 0 15,7-10 0-15,7-11 1 16,6-14 0-16,5-5 1 15,1-8-1-15,2-7 1 16,-5 0 0-16,-1 1-2 16,-6 0 0-16,-7 9 0 15,-7 6 0-15,-6 5 0 0,-7 17 0 16,0 0 0-16,-17 24 0 15,3 3 0-15,0 10 0 16,-2 2-2-16,5 6-1 16,2-1-3-16,10 1 0 15,1-15-6-15,23 7-8 16,-9-30-6-16,22 10-7 15,-11-23-4-15,11 3-2 16,-9-18 3-16</inkml:trace>
  <inkml:trace contextRef="#ctx0" brushRef="#br1" timeOffset="18476.0567">6610 3559 94 0,'0'0'36'16,"-13"5"2"-16,-3 9 0 16,6 17-32-16,-8 2 0 0,7 10-3 15,-3 0 0-15,7 4 0 16,1-3 0-16,3-5-2 15,4-6 1-15,2-9-1 16,1-13 0-16,-4-11-1 16,19-12 1-16,-6-10-2 15,-2-12 1-15,1-5 0 16,2-8 0-16,-4-7 1 15,4-4-1-15,1 2 0 16,-5-1 1-16,8 6 0 16,-2 5-1-16,4 7 2 15,4 6-2-15,2 8 1 16,4 10 0-16,0 11-1 15,2 8 1-15,-3 8-1 0,-4 7 0 16,-5 6 0-16,-7 8 0 16,-9 8-1-16,-9 5 1 15,-10 6-1-15,-9 4 0 16,-11 3 0-16,-5 0 1 15,-2-2-1-15,-1-5 1 16,6-7-1-16,2-8 1 16,7-8 1-16,4-8-2 15,8-9 2-15,6-1-1 16,1 1 0-16,0 11 0 15,-2 13 0-15,-3 21 0 16,-4 25-1-16,-11 24 0 16,-6 11-2-16,-1 15-2 15,-8-10-10-15,22 7-7 0,-15-34-10 16,27-13-7-16,1-40-3 15,25-30 0-15</inkml:trace>
  <inkml:trace contextRef="#ctx0" brushRef="#br1" timeOffset="19228.0998">7742 2991 89 0,'0'0'35'0,"-15"5"-1"16,-3-2 1-16,0 12-28 16,-6-1-1-16,4 9-1 15,-6 1-1-15,5 8 1 16,0-4-1-16,7 6 1 15,1-2-2-15,11-1-1 16,3-5 0-16,12-4 0 16,6-10-1-16,7-7-1 15,6-10 1-15,7-12-1 0,0-10 1 16,2-11-1-16,-3-4 1 15,-8-6-1-15,-7-2 0 16,-8 4 0-16,-12-1 0 16,-11 12-1-16,-11 7 0 15,-8 12 0-15,-4 12-1 16,-4 10 0-16,5 13 0 15,1 0-1-15,14 17-4 16,1-15-11-16,34 21-10 16,-6-20-10-16,24 5-1 15,5-14-1-15,16 1 2 16</inkml:trace>
  <inkml:trace contextRef="#ctx0" brushRef="#br1" timeOffset="19498.1152">8290 3035 105 0,'-17'-6'38'16,"-14"-3"2"-16,3 18-1 16,-6 5-35-16,-3 15 0 15,-4 15 0-15,2 17 0 16,-4 13-1-16,5 13 0 15,7 6-1-15,9 0 0 16,10-3-1-16,12-8-2 16,15-14-1-16,14-23-3 15,17-16-3-15,5-37-12 16,24-3-11-16,-9-31-11 0,10-8 2 15,-6-23-2-15,-1-5 2 16</inkml:trace>
  <inkml:trace contextRef="#ctx0" brushRef="#br1" timeOffset="19788.1318">8327 2584 95 0,'5'-12'39'16,"15"24"1"-16,-4 0-1 15,16 10-32-15,-3 13-1 16,6 21 0-16,-5 9-2 16,2 17 1-16,-13 13-2 0,-8 16 0 15,-8 6-2-15,-12 7-1 16,-6-2 1-16,-10-2-1 15,-1-8-1-15,-7-10-1 16,3-15-2-16,-3-23-7 16,12-3-8-16,-12-37-10 15,16-5-12-15,-8-24-1 16,8-6-1-16,-5-24 2 15</inkml:trace>
  <inkml:trace contextRef="#ctx0" brushRef="#br1" timeOffset="20159.153">7861 2527 93 0,'-33'6'37'16,"-2"38"4"-16,-16 23-2 16,6 43-29-16,-13 25-5 0,4 25 1 15,-2 15-3-15,15 13 0 16,5-3-1-16,19-8-3 15,21-12-4-15,17-35-9 16,45-11-15-16,13-45-12 16,42-30 1-16,23-40-4 15,35-29 2-15</inkml:trace>
  <inkml:trace contextRef="#ctx0" brushRef="#br1" timeOffset="21086.206">12929 3132 77 0,'2'-14'37'15,"-7"-2"0"-15,5 16 0 16,0 0-24-16,5 13-8 15,-9 13 0-15,7 19-2 16,-7 13 0-16,1 14-1 16,-8 14-1-16,-2 11 0 15,-7 2 0-15,-4 3-1 16,0-6 0-16,1-11-1 0,7-10-3 15,0-23-3-15,22-6-20 16,-4-34-11-16,14-11 1 16,-1-27-2-16,13-11 1 15</inkml:trace>
  <inkml:trace contextRef="#ctx0" brushRef="#br1" timeOffset="21289.2177">12713 3141 108 0,'-25'-11'40'0,"0"0"0"15,25 11-1-15,-7 13-36 16,28-12-2-16,16-3-1 16,17-4-1-16,13 5-1 0,5-3-2 15,8 11-5-15,-13-9-19 16,14 23-11-16,-20-2 1 15,-1 15-2-15,-18-3 1 16</inkml:trace>
  <inkml:trace contextRef="#ctx0" brushRef="#br1" timeOffset="21657.2387">13061 3831 108 0,'-7'15'40'0,"19"-1"0"16,5-26-2-16,15-1-37 0,13-7 1 15,7-8 0-15,3-4 0 16,-5-2 0-16,-6-2-1 16,-6 3 0-16,-11 3 0 15,-13 6-1-15,-17 5 0 16,-12 10 1-16,-12 7-1 15,-7 10 0-15,-10 10 0 16,-5 7 1-16,-4 8 0 16,3 6 0-16,4 2 0 15,10-3 0-15,13 1 0 16,13-6-1-16,17-5-1 15,14-11-1-15,22-1-2 16,7-13-3-16,25 4-11 16,-11-24-9-16,23 8-12 0,-11-13 0 15,6 6-1-15,-13-11 2 16</inkml:trace>
  <inkml:trace contextRef="#ctx0" brushRef="#br1" timeOffset="22197.2696">13734 3720 102 0,'-34'16'39'0,"8"18"0"15,-12-4 0-15,13 11-34 16,-3 2-3-16,5 4 1 16,3-2-1-16,5-3 0 15,5-9-1-15,4-4 0 16,7-14 0-16,-1-15 0 15,19-8 0-15,-4-12 0 0,4-11 0 16,0-6 0-16,-2-7-1 16,5-2 1-16,-4 0-1 15,-3 3 0-15,-1 9 0 16,-6 6 0-16,-5 9 0 15,-3 19 1-15,0 0-1 16,0 0 0-16,-1 21 0 16,-3 2 1-16,2 4-1 15,2-3 1-15,8 2-1 16,4-8 0-16,5-8 1 15,8-4 0-15,4-14 0 16,7-8-1-16,0-7 1 16,1-6 0-16,0-2-1 15,-7 0 1-15,-4 0-1 16,-6 3 0-16,-8 8 0 0,-5 8 1 15,-7 12-1-15,0 0 0 16,-14 24 0-16,3 4 1 16,-1 5-1-16,-2 9 0 15,2 0-1-15,3 4-1 16,5-2 0-16,4-12-2 15,10 0-2-15,4-21-4 16,17 4-7-16,-10-28-4 16,23 12-6-16,-17-28-4 15,15 9-6-15,-11-14 0 16,2 7 2-16</inkml:trace>
  <inkml:trace contextRef="#ctx0" brushRef="#br1" timeOffset="22748.3011">14224 3757 98 0,'0'0'37'0,"-20"-2"1"15,13 13-1-15,-7 2-32 16,5 8 0-16,-1 4-1 15,1 11-1-15,-1 1 0 16,5 5-1-16,0 0 0 16,0-1 0-16,1-5-1 15,2-2 0-15,2-11-1 16,2-8 1-16,-2-15-1 15,12-5 0-15,-2-15 1 16,1-8-1-16,4-8 0 16,-1-8 0-16,3-7 1 15,-1-8-1-15,-1 3 0 16,3-2 0-16,-3 9 0 0,-1 7 0 15,0 6 0-15,-2 12 0 16,2 8 0-16,1 13 0 16,3 10 1-16,0 7-1 15,3 10 0-15,2-1 1 16,3 9-1-16,-1 0 0 15,-4 5-1-15,-2 0 1 16,-5-1 0-16,-10 2 0 16,-7 1-1-16,-10-3 1 15,-8-2 0-15,-8-4 0 16,-4-5 0-16,-6-6 0 15,2-5 0-15,3-7 0 16,2-4 0-16,4-1 0 16,4 2 1-16,1 9-1 0,3 11 0 15,-1 18 0-15,-4 18 0 16,-6 16 0-16,-4 12-1 15,-1 4-1-15,6 2-3 16,0-18-8-16,23 1-6 16,-8-42-6-16,34-8-5 15,5-46-6-15,27-18-6 16,11-29 1-16</inkml:trace>
  <inkml:trace contextRef="#ctx0" brushRef="#br1" timeOffset="23406.3387">15295 2977 86 0,'-11'8'37'0,"-16"4"0"15,2 15 1-15,-14-2-31 16,9 12-1-16,-5 0-1 15,10 7 0-15,3-5-1 16,13 1 0-16,8-6-2 16,12-7 1-16,12-9-2 0,12-7 1 15,8-14-1-15,3-7 0 16,1-9-1-16,-2-4 1 15,-7-6-2-15,-10-1 1 16,-12-1-2-16,-14 0 0 16,-6 6-1-16,-15-2-2 15,1 11 0-15,-10-3-3 16,13 20-9-16,-13-16-10 15,28 15-12-15,0 0 2 16,5 13-1-16,18-7 1 16</inkml:trace>
  <inkml:trace contextRef="#ctx0" brushRef="#br1" timeOffset="23695.3553">16003 3161 106 0,'-25'-3'39'0,"-22"-9"1"15,4 12-2-15,-4-1-35 16,-6 11 0-16,-4 6 0 16,2 21-1-16,2 11 2 15,4 19-1-15,3 9 1 16,11 10-2-16,8 4 0 15,11-4-1-15,19-7 0 16,17-12-3-16,15-18-1 16,15-24-2-16,23-8-9 0,-4-37-10 15,22 3-11-15,-12-31-5 16,7 1-1-16,-17-19 0 15</inkml:trace>
  <inkml:trace contextRef="#ctx0" brushRef="#br1" timeOffset="23994.3724">16083 2773 109 0,'10'15'41'0,"11"14"4"15,-2-7-4-15,13 14-38 16,4 4 0-16,5 10-1 15,0 7 0-15,1 11-1 16,-7 10 0-16,-5 6 0 0,-10 9 0 16,-9 5 0-16,-15 4-1 15,-14 4 0-15,-12 1 0 16,-14-2-1-16,-10-6 0 15,-9-10-3-15,1-7-7 16,-8-30-6-16,24-3-13 16,-9-35-11-16,18-15 0 15,7-30-2-15,22-18 1 16</inkml:trace>
  <inkml:trace contextRef="#ctx0" brushRef="#br1" timeOffset="24323.3912">15455 2653 93 0,'-57'21'40'0,"4"32"2"15,-13 14-3-15,6 31-32 16,-9 15-3-16,3 20 1 15,-1 7-2-15,9 9-1 16,10-4 0-16,18-7-2 16,19-14 0-16,26-20-2 0,40-16-3 15,23-34-13-15,56-1-14 16,21-29-10-16,37-11 0 15,18-19-2-15</inkml:trace>
  <inkml:trace contextRef="#ctx0" brushRef="#br1" timeOffset="25255.4445">21204 3386 80 0,'10'-15'40'0,"-10"0"-4"16,0 15 3-16,0 0-31 16,-10 26-3-16,-1 3 0 15,1 10-2-15,-5 12-1 16,0 14-1-16,-1 7 1 15,0 7-1-15,2 2 0 16,1 1-2-16,5-4 0 16,-1-9-2-16,8-7-4 15,-3-25-7-15,18-4-23 16,-14-33-1-16,18 6-1 0,-9-31 1 15</inkml:trace>
  <inkml:trace contextRef="#ctx0" brushRef="#br1" timeOffset="25458.4561">21005 3393 107 0,'-31'-32'40'0,"11"23"1"16,4-3-2-16,16 12-36 15,16-9-1-15,20 6-1 16,13-2-2-16,10 2 0 15,14 4-2-15,3-1-3 16,12 17-10-16,-16-10-20 16,4 19-3-16,-19-8 0 0,-7 18-1 15</inkml:trace>
  <inkml:trace contextRef="#ctx0" brushRef="#br1" timeOffset="25811.4763">21372 3828 102 0,'-4'25'39'0,"4"-25"1"15,15 19-1-15,3-12-35 16,14-10-2-16,5-8 1 16,2 1-1-16,0-6 0 15,-2-1 0-15,-6-4 0 16,-6 1-1-16,-10-3 0 15,-8 0 0-15,-10 3 0 16,-9 3 0-16,-8 4-1 0,-5 5 0 16,-8 11 0-16,-3 9 0 15,-3 8 0-15,3 8 1 16,3 6-1-16,6 5 0 15,8 3 0-15,10 1 0 16,11-5-1-16,10-5-1 16,12-3-2-16,9-10-1 15,10 2-5-15,-4-27-10 16,21 14-11-16,-12-23-9 15,9 4 1-15,-11-15 0 16</inkml:trace>
  <inkml:trace contextRef="#ctx0" brushRef="#br1" timeOffset="26329.5059">21906 3786 102 0,'-8'11'38'0,"-12"-3"1"16,8 21-1-16,-11-2-32 16,3 11-3-16,-1 0 0 15,4 6-1-15,0-5 0 16,5-3 0-16,1-6 0 15,5-6-1-15,8-13 0 16,-2-11-1-16,18-7 0 16,2-12 1-16,-2-10-1 15,4-2 0-15,3-5 0 16,-3-1 0-16,-4 3 0 15,-1 6 0-15,-8 6 0 16,-5 7 1-16,-4 15-1 0,0 0 1 16,0 0-1-16,-8 15 0 15,5-1 0-15,3 3 0 16,4-3 1-16,5 1-1 15,4-3 1-15,6-4 0 16,4-7-1-16,4-4 1 16,1-2 0-16,-4-7 1 15,3-1-2-15,-7 1 1 16,-1-4-1-16,-5 3 1 15,-4 1-1-15,-10 12 0 16,13-17 0-16,-13 17 0 16,0 0-1-16,1 12 1 15,-3 6-1-15,-2 4-1 16,3 5-1-16,-1 1 0 0,7 5-3 15,-4-6-2-15,16 8-8 16,-17-35-8-16,33 29-5 16,-16-35-3-16,13 4-5 15,-2-16-1-15,5-1 2 16</inkml:trace>
  <inkml:trace contextRef="#ctx0" brushRef="#br1" timeOffset="26883.5376">22441 3879 100 0,'-13'14'38'15,"4"15"1"-15,-7-5-1 16,8 13-32-16,-7-4-1 16,5 8-2-16,-3-5 0 0,6 0-1 15,1-6-1-15,3-3 0 16,0-9-1-16,6-6 0 15,-3-12 0-15,10-6-1 16,-2-9 1-16,3-8 0 16,-1-7 0-16,-1-6 0 15,5-5 0-15,-2-6-1 16,1-4 1-16,0-2 0 15,4 3 0-15,0 4-1 16,2 6 1-16,3 6 0 16,4 8 0-16,4 10 0 15,3 11 1-15,0 8-1 16,3 8-1-16,1 6 1 0,-1 5 0 15,-4 3-1-15,-8 1 0 16,-8 7 0-16,-11 1 0 16,-13 3 0-16,-13-1 1 15,-14 0 0-15,-9-1 1 16,-13-1 0-16,1-6 0 15,-5-4 1-15,8-5-1 16,4-5 0-16,8-3 0 16,8 1 0-16,9 6 0 15,3 9-1-15,2 13 0 16,-1 22 0-16,-9 25 0 15,-6 15 0-15,-7 16 0 16,-6 0-5-16,8 10-6 16,-12-25-11-16,25 2-5 0,-7-39-12 15,27-27-1 1,7-39-2-16,39-17 1 0</inkml:trace>
  <inkml:trace contextRef="#ctx0" brushRef="#br1" timeOffset="27531.5747">23798 3175 102 0,'-23'-10'37'0,"3"23"1"15,-11-6-1-15,8 15-30 16,-10-1-3-16,8 6 0 16,-1 2-1-16,9 1-1 15,8 1 1-15,9-4 0 16,10-6-2-16,11-3 1 15,9-9-1-15,7-8 1 16,1-6-1-16,4-6 0 16,-6-10 0-16,-1-4 0 15,-10-6 0-15,-7-2 0 16,-9-1-1-16,-9 1-1 15,-5 6-1-15,-6 3 1 16,-2 11-1-16,-5 10-1 16,5 14-1-16,-1 7-2 15,13 13-5-15,-5-9-10 0,30 19-7 16,-7-13-12-16,23 8 2 15,5-17-2-15,18 3 3 16</inkml:trace>
  <inkml:trace contextRef="#ctx0" brushRef="#br1" timeOffset="27769.5883">24457 3318 110 0,'-16'-7'39'0,"-20"-3"0"16,-2 19 1-16,-16 1-35 15,-3 16-2-15,-6 10 2 16,3 13-1-16,2 7 1 15,8 10-2-15,13 3-1 16,18-1-2-16,22-3 0 0,20-10 0 16,22-10 0-16,15-13-3 15,19-9-4-15,0-24-9 16,22 3-11-16,-24-30-7 15,17 3-8-15,-23-18-1 16,-6-4 1-16</inkml:trace>
  <inkml:trace contextRef="#ctx0" brushRef="#br1" timeOffset="28086.6064">24605 2736 117 0,'28'13'41'0,"-7"-5"1"15,20 16-2-15,-7 2-37 16,8 11-1-16,0 9 0 16,-5 15 0-16,-8 12 0 15,-8 12-1-15,-10 11 0 16,-7 2 1-16,-12 8-2 15,-6-1 0-15,-11 1 0 16,-7-5 0-16,-6-6 0 16,-3-10 0-16,3-10-4 15,-3-14 1-15,10-10-7 16,-9-26-8-16,21-1-8 15,-12-34-6-15,18 0-8 16,-7-27-2-16,5-5 1 16</inkml:trace>
  <inkml:trace contextRef="#ctx0" brushRef="#br1" timeOffset="28477.6288">23986 2311 94 0,'-66'39'38'15,"-5"37"4"-15,-19 18-2 16,-2 32-30-16,-12 17-3 15,9 22 0-15,3 7-1 16,15 0-1-16,18-5-1 16,26-8-2-16,32-13-2 15,30-22-2-15,34-17-4 16,16-29-7-16,35-1-12 15,-6-37-8-15,19-6-10 16,-13-25 0-16,2-12 1 16</inkml:trace>
  <inkml:trace contextRef="#ctx0" brushRef="#br1" timeOffset="28588.6352">24238 3981 80 0,'-25'-10'2'0,"-7"-2"-1"15,-2-3-3-15,5-8-30 16</inkml:trace>
  <inkml:trace contextRef="#ctx0" brushRef="#br0" timeOffset="32860.8795">900 5488 77 0,'-5'-27'38'0,"0"3"-1"15,-5-5 0-15,2 6-32 16,-8-1 0-16,0 8-2 15,-9 9-1-15,-1 14 1 16,-6 14-1-16,-2 17 0 16,-6 15 0-16,1 17 1 15,-2 8 1-15,6 12-1 0,9 3 0 16,7 0-1-16,13-6 0 15,15-8-1-15,16-18 0 16,16-18 0-16,17-24-1 16,19-19 1-16,12-25 0 15,9-22 0-15,-3-19 0 16,-6-13-1-16,-14-11 1 15,-11 0-1-15,-24 2 0 16,-27 6-1-16,-28 9 0 16,-27 16-2-16,-14 12 2 15,-16 11 0-15,-9 15-1 16,0 7 0-16,9 15-3 15,8-6-5-15,34 17-27 16,11-7-2-16,28 9 0 0,13-7-1 16</inkml:trace>
  <inkml:trace contextRef="#ctx0" brushRef="#br0" timeOffset="33063.8911">1431 5924 110 0,'0'15'40'16,"0"-15"-2"-16,21-8 0 16,2-10-40-16,12-2 0 15,10-3-5-15,8-10-5 16,15 11-27-16,-3-5 1 15,5 8 2-15,-7-2-5 0</inkml:trace>
  <inkml:trace contextRef="#ctx0" brushRef="#br0" timeOffset="33398.9103">2070 5729 96 0,'-40'30'39'0,"-11"-6"2"16,9 8-5-16,-2-4-30 15,10 0-2-15,10-4 0 16,13 0-2-16,13-7 1 0,17-7-2 16,15-7 0-16,10-2-1 15,5-3 1-15,2-2-1 16,2 1 0-16,-13 3 0 15,-5 7 0-15,-17 6 1 16,-13 6-1-16,-12 11 0 16,-10 4 0-16,-11 3 1 15,-5-2-1-15,2-1-1 16,5-7-1-16,8-15-3 15,18-12-18-15,4-13-15 16,25-18-1-16,3-23 0 16,21-9-2-16</inkml:trace>
  <inkml:trace contextRef="#ctx0" brushRef="#br0" timeOffset="33601.9219">2647 5167 100 0,'-14'-6'39'15,"2"31"1"-15,-17 12-2 16,6 28-35-16,-12 13 0 15,2 17-1-15,-3 11 1 16,1 7-2-16,4 2-1 16,5-6-1-16,9-5-3 15,1-27-21-15,16-3-12 16,0-27-1-16,15-13-3 15,-4-27 3-15</inkml:trace>
  <inkml:trace contextRef="#ctx0" brushRef="#br0" timeOffset="34429.9693">2342 5804 103 0,'-22'-15'38'0,"22"15"0"16,0 0-1-16,0 0-34 15,42-5 0-15,5 3-4 16,16-3 0-16,12 0-2 15,8 0-2-15,1-3 0 16,4 7-1-16,-12-3 0 16,-7 4 2-16,-17 1 1 15,-13 3 1-15,-15 0 2 16,-24-4 3-16,0 0 0 15,-11 13 1-15,-11-6 0 16,-12 2 1-16,-2 7 0 0,-8 4 1 16,-2 11-1-16,-5 4 2 15,2 12-2-15,2 0 1 16,5 9-1-16,10-3-1 15,10-5-1-15,14-8-2 16,13-5 2-16,16-16-3 16,11-13 0-16,9-12 0 15,10-13 0-15,0-11 0 16,-3-7 0-16,-5-4 0 15,-6-3 0-15,-8 4-2 16,-10 4 1-16,-5 3 0 16,-11 9 0-16,-5 9 1 15,2 15 0-15,-14-7-1 0,14 7 1 16,-13 23 1-16,7-3-1 15,5 2 1-15,4 3-1 16,5-3 0-16,6-5 0 16,8-5 0-16,7-7 1 15,5-5-1-15,3-5 0 16,0-4 0-16,2-3 1 15,-6 3-1-15,-4 1 0 16,-10 5 0-16,-5 7-1 16,-9 10 1-16,-10 8-1 15,-5 9 1-15,-4 6-1 16,-2 7 1-16,-2 0 0 15,2-1-1-15,2-2 2 16,7-12-1-16,4-10 1 0,3-19 0 16,12-2 0-16,2-19 1 15,3-10-2-15,0-9 0 16,0-4 0-16,0-1 0 15,-4 3 0-15,-1 9 0 16,-5 5 0-16,-2 11 0 16,-5 17 0-16,9-10 0 15,-9 10 0-15,21 6 0 16,0-7 0-16,10-2-5 15,2-18-8-15,23 10-8 16,-11-31-6-16,19 3-15 16,-10-20 0-16,9-1-1 15,-12-16 3-15</inkml:trace>
  <inkml:trace contextRef="#ctx0" brushRef="#br0" timeOffset="34579.9778">3849 5513 92 0,'-30'97'38'16,"-4"3"2"-16,11 13-5 15,2-8-30-15,9-9-7 16,16-11-30-16,0-19-3 16,12-20-3-16,0-27 0 15</inkml:trace>
  <inkml:trace contextRef="#ctx0" brushRef="#br0" timeOffset="34730.9865">3842 5687 113 0,'7'-33'40'16,"14"18"-2"-16,3 5-5 15,10-4-65-15,13 21-7 16,0 0-2-16,9 18-1 16</inkml:trace>
  <inkml:trace contextRef="#ctx0" brushRef="#br0" timeOffset="35149.0104">974 7467 97 0,'15'-13'42'16,"-14"3"0"-16,10 15-2 15,-11-5-22-15,6 28-16 16,0 5 0-16,4 14-2 15,-4 14 1-15,-2 12-1 0,-4 17-2 16,-4 6-2-16,4 13-7 16,-11-10-27-16,18 7-3 15,-4-13 0-15,12-3-2 16</inkml:trace>
  <inkml:trace contextRef="#ctx0" brushRef="#br0" timeOffset="35617.0372">1040 9346 104 0,'0'0'41'16,"5"-14"-1"-16,21 10-1 16,1-16-37-16,15 9-1 15,4-1 1-15,4 5-2 16,1 5 1-16,-8 9-1 15,-10 7 1-15,-7 11 0 0,-15 11-1 16,-11 11 1-16,-11 11 0 16,-15 9 0-16,-7 9 1 15,-9 3 0-15,-2 2-1 16,2-4 1-16,6-5-2 15,14-9 1-15,14-12 0 16,17-18-1-16,27-11-3 16,11-24-13-16,29 5-22 15,-2-14-3-15,20 7 0 16,-5-4-1-16</inkml:trace>
  <inkml:trace contextRef="#ctx0" brushRef="#br0" timeOffset="36185.0696">1405 11505 79 0,'4'-38'38'0,"13"9"-1"15,-3-6 1-15,11 10-34 16,1 0 1-16,7 5-2 16,1 5-1-16,2 7 0 0,-3 5 1 15,0 7-2-15,-4 7 1 16,-4 8-1-16,-10 9 0 15,-9 8 1-15,-11 7-2 16,-6 8 1-16,-12 1 0 16,-4 1 1-16,-3-6-2 15,2-3 1-15,6-10-1 16,9-9 2-16,14-13-2 15,19-10 1-15,18-9-1 16,14-7 0-16,10 1 1 16,4 4-2-16,0 2 3 15,-4 8-2-15,-13 12 1 16,-12 15 2-16,-24 11-2 15,-18 12-1-15,-20 10 1 0,-16 8-1 16,-13 1 0-16,-6 0-1 16,-1-5 1-16,2-12-5 15,15-4-4-15,5-26-15 16,30-4-17-16,9-19-1 15,25-4-1-15,9-16 1 16</inkml:trace>
  <inkml:trace contextRef="#ctx0" brushRef="#br0" timeOffset="36621.0946">1678 13810 80 0,'-1'-20'41'0,"-7"-6"-2"15,8 26 2-15,-20-16-37 16,20 16 0-16,-24 15-1 15,7 11 0-15,-4 11-1 0,1 12 0 16,1 4-2-16,8 3 0 16,11-3 1-16,14-8-1 15,24-14 1-15,15-14-1 16,24-21 1-16,14-13-2 15,11-14 0-15,9-12-2 16,10-1-5-16,-13-20-18 16,2 11-13-16,-19-5-1 15,-11 11-2-15,-21-8 1 16</inkml:trace>
  <inkml:trace contextRef="#ctx0" brushRef="#br0" timeOffset="36774.1033">2230 13754 95 0,'-58'100'39'0,"0"1"1"15,18 23-5-15,9-10-35 16,8-7-5-16,26 2-33 16,-3-22-2-16,21-5-3 15,6-22 2-15</inkml:trace>
  <inkml:trace contextRef="#ctx0" brushRef="#br0" timeOffset="38373.1948">10516 5257 58 0,'23'-23'37'16,"-15"1"-1"-16,-8 22 0 16,-23-16-17-16,-6 24-11 15,-15 0-4-15,0 14 0 16,-6 2-1-16,2 10 0 15,3 3-1-15,14 5 0 16,9 0 0-16,20 2-1 16,19-4 0-16,18-7 0 15,17-3 0-15,15-4-1 16,10-3 0-16,3-1 1 15,-5 0-1-15,-7 8 0 16,-21 5 0-16,-19 8 2 16,-24 10 0-16,-23 9 0 0,-23 5 1 15,-13 3-1-15,-9-5 0 16,1-9-1-16,5-11-1 15,8-20-6-15,29-9-17 16,7-36-14-16,28-11-2 16,12-24 1-16,23-6-3 15</inkml:trace>
  <inkml:trace contextRef="#ctx0" brushRef="#br0" timeOffset="38538.2042">10543 5205 97 0,'-38'-29'39'0,"5"5"0"16,33 24 0-16,4-22-35 0,45 12 1 15,27-5-5-15,25-6-2 16,28 13-18-16,7-14-18 16,20 11-1-16,-9 1-3 15,-1 19 1-15</inkml:trace>
  <inkml:trace contextRef="#ctx0" brushRef="#br0" timeOffset="39041.233">11058 7221 102 0,'-25'-7'38'16,"-10"29"-3"-16,-22 14 0 16,-13 27-34-16,-4 23 1 15,-6 22-1-15,-5 16 2 16,3 17-1-16,7 3 1 15,20 2 2-15,17-13-3 16,28-13-1-16,24-25 0 16,28-26 0-16,24-30-1 0,19-30 1 15,9-24-1-15,1-17 0 16,-7-13 1-16,-14-10-1 15,-23-5 1-15,-24 2-1 16,-34 5-1-16,-27 11 1 16,-25 8-3-16,-21 4-1 15,-6 19-4-15,-15-2-17 16,12 24-16-16,1 2 2 15,20 18-2-15,9 2 1 16</inkml:trace>
  <inkml:trace contextRef="#ctx0" brushRef="#br0" timeOffset="39507.2597">10377 9959 100 0,'8'-37'40'16,"8"12"1"-16,3-1-2 16,14 10-34-16,0 0-2 0,14 6 1 15,6 0-2-15,9 1 0 16,5-3 0-16,6 1 0 15,2-1-1-15,1 1 0 16,-1 0 0-16,-8 2 0 16,-6 8 0-16,-10 3 0 15,-12 13-1-15,-15 14 1 16,-15 17-1-16,-16 15 0 15,-19 21-1-15,-14 14 1 16,-13 15-2-16,-11 7 2 16,-2 7-3-16,0-7-2 15,20 1-21-15,-3-18-16 16,19-10 0-16,9-18-1 15,18-12 0-15</inkml:trace>
  <inkml:trace contextRef="#ctx0" brushRef="#br0" timeOffset="40032.2897">11164 11781 46 0,'-8'-40'32'16,"-8"-7"2"-16,-9-7 0 15,-7 2-27-15,-15-3 2 16,0 15 2-16,-17 2-2 0,0 23 0 15,-11 8-1-15,6 20-2 16,-1 14-1-16,8 13 0 16,9 6-2-16,14 5 0 15,18 2-2-15,22-2-1 16,20-5 0-16,22-5 0 15,17-3 0-15,15-3 0 16,10 0 0-16,2 0-2 16,-2 3 3-16,-9 7-1 15,-16 7 1-15,-17 7-1 16,-23 7 1-16,-17 6 0 15,-25 3-1-15,-12 0 0 16,-17-8 0-16,-7-7 0 16,-5-16 0-16,1-17 0 0,9-25 0 15,10-24-1-15,18-25 1 16,14-24 0-16,19-21-1 15,15-18 0-15,12-8-1 16,12-6 0-16,7 10-3 16,-7-2-9-16,9 29-24 15,-17 15-1-15,-1 29-1 16,-13 16 1-16</inkml:trace>
  <inkml:trace contextRef="#ctx0" brushRef="#br0" timeOffset="40859.337">11427 13653 54 0,'-23'-31'36'16,"-3"6"0"-16,-10-2 1 16,8 11-28-16,-14-4-3 15,9 12 0-15,-6 0-1 16,12 8 0-16,-2-1-1 15,9 6 0-15,4-3-1 16,3 3 0-16,13-5-1 16,-14 11 0-16,14-11 0 15,-10 13-1-15,10-13 0 16,-14 20 1-16,1-10-1 15,0 3 0-15,-7 2-1 16,0 4 1-16,-5 4 0 0,1 5 0 16,-5 8-1-16,2 2 1 15,-2 8-1-15,2 6 1 16,-1 2-1-16,2 2-1 15,1 0 1-15,3-8 0 16,7-4 0-16,6-9-1 16,12-15 1-16,16-16-1 15,13-20 2-15,19-18 0 16,15-18 0-16,10-9 0 15,10-10 0-15,2-4 0 16,-2-1-1-16,-10 8 1 16,-10 12 0-16,-16 13-2 15,-16 18 1-15,-17 18 0 16,-16 25 0-16,-12 21 0 0,-12 28 0 15,-8 20-1-15,-6 23 0 16,-7 19 1-16,-1 12 0 16,0 4-1-16,7-8 0 15,3-8-1-15,6-16 1 16,7-20-2-16,12-21-3 15,3-34-11-15,24-6-14 16,-17-32-10-16,31-11-3 16,-13-19 1-16</inkml:trace>
  <inkml:trace contextRef="#ctx0" brushRef="#br0" timeOffset="43631.4956">17497 5332 71 0,'-1'-17'37'0,"1"17"-3"16,-10-13 2-16,2 26-31 15,-13 9-1-15,1 18 0 16,-12 13-1-16,-3 18 0 15,-7 9 0-15,1 11 0 16,-2 5-1-16,4-3-2 0,13-6-1 16,11-21-5-16,32-12-29 15,4-25 1-15,29-17-3 16,8-22 0-16</inkml:trace>
  <inkml:trace contextRef="#ctx0" brushRef="#br0" timeOffset="43931.5127">17924 5429 78 0,'-19'3'39'0,"-14"14"-2"16,4 29 1-16,-13 9-30 15,8 19-2-15,4 4 0 16,7 5-1-16,10-5-1 0,14-7-1 15,17-18 1-15,15-21-1 16,20-21 0-16,13-22-2 16,12-20-1-16,3-18 2 15,-1-14-3-15,-11-7 0 16,-13-5 0-16,-18 1-1 15,-21 5-2-15,-29 6-2 16,-14 13-2-16,-28 9-9 16,6 26-20-16,-19 7-2 15,4 27 0-15,-1 8 0 16</inkml:trace>
  <inkml:trace contextRef="#ctx0" brushRef="#br0" timeOffset="44296.5336">17365 7480 100 0,'0'0'37'0,"-14"36"1"16,-12 21-2-16,0 14-33 16,-11 25-1-16,-1 12 0 15,0 9-1-15,3 0-1 16,4-8-1-16,11-17-2 15,15-16-2-15,11-35-13 16,28-18-18-16,17-33 0 16,17-18-2-16,9-27 2 15</inkml:trace>
  <inkml:trace contextRef="#ctx0" brushRef="#br0" timeOffset="44456.5427">17875 7512 102 0,'-18'23'37'0,"-13"25"2"16,4 28-2-16,-14 15-30 15,12 10-5-15,0 8-4 16,0-2-32-16,14 3-4 16,6-10 0-16,8-5-1 15</inkml:trace>
  <inkml:trace contextRef="#ctx0" brushRef="#br0" timeOffset="44824.5638">17296 9632 109 0,'-11'34'39'0,"7"20"-1"16,-10 6-1-16,-13 15-36 15,10 11-3-15,-5 8 0 16,1 5-4-16,-6-7 0 0,13 6-31 15,-6-19-1-15,11-9 0 16,5-23-1-16</inkml:trace>
  <inkml:trace contextRef="#ctx0" brushRef="#br0" timeOffset="45186.5845">17649 9661 112 0,'0'0'39'16,"14"22"1"-16,-4-14-2 0,16 1-37 16,8-2 0-1,10-1 1-15,10 0-1 0,5 1 1 16,-3 4-1-16,-8 6 0 15,-8 9 0-15,-18 10 0 16,-19 10-1-16,-19 13 1 16,-20 7-1-16,-18 7 1 15,-9 3-2-15,-3-1 2 16,5-7-2-16,9-10 2 15,13-11-2-15,21-11 2 16,20-17-2-16,18-10 0 16,19-9-2-16,13-14-5 15,24 6-31-15,-6-7-1 16,8 5-1-16,-9 0-1 0</inkml:trace>
  <inkml:trace contextRef="#ctx0" brushRef="#br0" timeOffset="45531.6042">16993 11654 94 0,'0'0'45'15,"-23"25"-3"-15,9 13-3 16,-15 11-35-16,6 14-2 16,1 12-1-16,0 10-1 15,1 11 0-15,-2 2-4 16,6-2 0-16,3-9-4 15,14 4-22-15,-3-21-10 16,15-9 0-16,-2-23-1 16</inkml:trace>
  <inkml:trace contextRef="#ctx0" brushRef="#br0" timeOffset="46092.6363">17391 11932 78 0,'-49'4'38'16,"20"0"-3"-16,14-17 0 15,29-3-34-15,22-7 1 16,17-1 2-16,14-3-3 0,6 2 3 15,2 4-2-15,-4 6 2 16,-12 6-2-16,-11 9 2 16,-23 11-3-16,-15 10-3 15,-27 8 4-15,-11 7-2 16,-16 4 1-16,-5 3-1 15,-3-2 1-15,4-4-2 16,10-6 2-16,16-5 1 16,19-10 0-16,21-4-1 15,17-8 0-15,16-3 0 16,8 0 0-16,6 5 0 15,-7 4 0-15,-6 11 0 16,-19 9 0-16,-16 7 0 16,-24 8 0-16,-19 8 1 15,-20 3-2-15,-13 1 0 0,-12-2 0 16,-2-7-1-16,2-8-1 15,9-12-3-15,18-4-10 16,4-24-25-16,40 0 0 16,-5-23 0-16,29-4-3 15</inkml:trace>
  <inkml:trace contextRef="#ctx0" brushRef="#br0" timeOffset="46586.6646">16860 14116 68 0,'1'-36'39'16,"9"13"0"-16,-6 1 0 16,9 15-30-16,-13 7-6 15,13 24-1-15,-10 12 0 16,-4 16-1-16,-5 14 0 15,-4 12-1-15,-6 7 0 16,-2 0-2-16,3-1-3 16,0-17-5-16,15-6-29 15,-6-24 1-15,19-12 0 16,0-30-1-16</inkml:trace>
  <inkml:trace contextRef="#ctx0" brushRef="#br0" timeOffset="46853.6799">17375 14066 70 0,'17'-25'40'15,"-22"7"-2"-15,5 18 1 16,-38 21-33-16,16 13 0 16,-7 7-1-16,5 12-1 15,0 5 0-15,6 3-2 16,8-6 1-16,12-2 0 15,13-11-1-15,18-13 0 16,17-18-1-16,18-17-1 16,16-15 0-16,14-16-1 15,12-8 0-15,5-14-2 16,6-3-3-16,-12-12-7 15,3 20-16-15,-33-11-10 0,-10 15-1 16,-28-5-1-16</inkml:trace>
  <inkml:trace contextRef="#ctx0" brushRef="#br0" timeOffset="47033.6902">17913 14018 98 0,'-54'86'40'16,"14"24"2"-16,-7-4-3 15,9 7-37-15,10-4-1 16,8-7-3-16,6-11-1 15,9-14 0-15,8-12-5 16,-1-29-20-16,24-8-13 16,-2-22-1-16,14-7-1 15,-3-19 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4:34.39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3770 6569 41 0,'14'-1'29'0,"-14"1"3"16,0 0-3-16,0 0-17 15,0 0-2-15,0 0-3 16,0 0-1-16,2 18 0 15,-2-18-2-15,-1 22-1 0,0-5-1 16,1 7 0-16,-2 4 0 16,1 6 0-16,-4 7 0 15,3 2 0-15,-2 5-1 16,0 3 0-16,-1 3 0 15,0 5 0-15,0 0 0 16,0 6-1-16,-1 0 0 16,0 5 1-16,3 3-1 15,-1 3 0-15,0 2 0 16,3 1 0-16,-1-2 0 16,5-3 0-16,0 3 0 15,1-4-1-15,-1-2 1 0,4-3-1 16,-1 0 1-1,-3 2-1-15,-1 2 1 0,-4 5-1 16,1 0 1-16,-1 3 0 16,-4 3 2-16,-1 7-1 15,-1 0 0-15,0 2 0 16,0 0 0-16,1 1 0 15,0-3 0-15,1 3 0 16,2-1-1-16,-1-1 0 16,1 1 0-16,3 0 0 15,-2 1 0-15,1 1 0 16,-1-2 1-16,2-1-1 15,-2-1-1-15,-3 1 1 16,1-2-1-16,0-3 1 16,1 0-1-16,-1-2 1 0,-1-2-1 15,3-3 1-15,-3 0 0 16,3-3 0-16,3 1-1 15,0-1-1-15,1-2 1 16,-2 0-1-16,4-2 1 16,-1 2 0-16,2-1 0 15,-3 1 0-15,3-2 1 16,-4-3 1-16,3 1-1 15,-2 0 1-15,4-3-1 16,-1 1-1-16,0-2 2 16,1 0-2-16,0-1 1 15,2 2-1-15,-2 1 1 16,3-3-1-16,-3 0 1 15,2 0 0-15,-2-1-1 16,2 0 1-16,-2 0 0 0,0-1 0 16,-1 1-1-16,1 0 1 15,-2-5 0-15,0 3 1 16,-1-2-1-16,-1-1 0 15,-1-1 1-15,0-1-2 16,0-2 0-16,-1 1 1 16,0-1-1-16,-1 0 0 15,-1 1 1-15,1 0-1 16,2 2 0-16,0-2 2 15,-1 1-1-15,1-1 0 16,-1 2 0-16,1-3 1 16,1-2-1-16,-1-1 0 15,0-1-1-15,0-1 1 0,0-4-1 16,2-1-1-16,2 0 1 15,-2-2 0-15,3 0 0 16,-2 2 0-16,3-1 1 16,-2 0-1-16,3-3 1 15,1 4 0-15,-2-2 0 16,1 0 0-16,-1-1 0 15,1 0 1-15,-1-1-1 16,-2 0 0-16,3 0-2 16,-4-2 0-16,0-1 0 15,2 2-1-15,-1-4 1 16,2 0 0-16,-1-1 0 15,2 1 0-15,0-4 2 16,-1 2 0-16,2-1 0 16,1-2 1-16,-1-1-1 0,1 1 0 15,-1-1 0-15,4 0 0 16,-3 0 0-16,1-2 0 15,-1 0 1-15,0 0-1 16,-1 0 0-16,3-3 0 16,0-2 0-16,-2 0 0 15,3-1 0-15,0-1 0 16,-1-1-1-16,4 1 2 15,-1-2-2-15,0 2-1 16,0-3 2-16,2 2-2 16,-2-2 2-16,0 2-2 15,1-1 2-15,-1-1-2 16,-1-1 2-16,-1-1 0 15,2 1 0-15,0 0 0 0,0-4 0 16,2 4 0-16,1-4 0 16,-2 1 0-16,1-2 0 15,1 0 0-15,1 0 0 16,0-2 0-16,1 0 0 15,-3-1 0-15,1-2 0 16,2 0 0-16,-3-2 0 16,3 0 0-16,1 1 0 15,0-2 0-15,1 2 0 16,1-1 0-16,-2 1 0 15,3-4 0-15,1 2 0 16,-1-1-1-16,2-1 1 16,-1-2 0-16,1-1 0 15,1-1 0-15,2-4-1 0,-3 1 1 16,1-2 0-16,-1-1 0 15,1 0 0-15,-3 1 0 16,0-1 0-16,-1-1 0 16,1 2 0-16,0-1 0 15,2 2 1-15,-4-1-1 16,2-1 0-16,-1 1 0 15,1 0 1-15,2-3-1 16,1 0 0-16,-2-2 0 16,3-2 0-16,1 0 0 15,3 1 0-15,1-6 0 16,2 2 0-16,-1-3-1 15,5 1 1-15,-4-2 0 16,2-2 0-16,-1 0 2 16,0-4-1-16,-2 0 0 0,-4-1 0 15,0-4 1-15,-1-3-2 16,-1 2 2-16,-4-3-2 15,1-2 0-15,-3 2 1 16,-2-2-1-16,0 1 1 16,0 0-1-16,-3 0 1 15,0 0-1-15,-1 0 1 16,-1-1-1-16,1-4 0 15,-2-1 2-15,6-4 0 16,-1-4 1-16,1-3-2 16,0-5 1-16,4-4 0 15,-1-2 0-15,3-4 0 0,-3-2-3 16,-1 1 1-16,0 1 0 15,-3 0 1-15,-2 1 0 16,-2 2 0-16,-1 3 0 16,-2-1 0-16,2 0 0 15,-3-2 1-15,0-1-2 16,2 1 1-16,0-3-2 15,0 0 1-15,2-5 0 16,-3 3 0-16,2-2 0 16,1 0 0-16,-1 2 1 15,-1-2-1-15,-1 2 1 16,-1-3-1-16,-2 3 0 15,2 2 0-15,-3 0 0 16,0-1 0-16,-3-1 1 16,0 1-1-16,0 1 1 0,2-3 0 15,-1 0 0-15,1-3-1 16,-2-1 1-16,2 0 0 15,0-6-2-15,-2 3 1 16,3 0 1-16,0-2-1 16,-2 1 0-16,1 1 0 15,1 2 0-15,-2-4 1 16,0 5-1-16,-3 1 0 15,2-2 0-15,1-1 1 16,-3 2 1-16,-1 0-1 16,0-1 1-16,-1-3-1 15,0-2 1-15,0-3-2 16,-1-1 1-16,2-6 0 15,-1 0-1-15,2-5 1 0,1-1-2 16,0-2 2-16,0 0-1 16,1-1 1-16,-1 2 0 15,-2-2-1-15,-1 0-1 16,0 3 1-16,0-1-1 15,-3 4 1-15,1-2-1 16,0-1 1-16,-1 3-1 16,0 2 0-16,-1 2 1 15,1 2-1-15,-3 1 1 16,0 4 0-16,2 2 0 15,-3 6-1-15,1 1 1 16,-2 1 0-16,2 0 1 16,-1 2 0-16,0 1 0 0,-1 0 0 15,3-3 0-15,0-1 0 16,0 0 0-16,0 3 0 15,4 1-1-15,-2 2 0 16,2-1 0-16,-2 2 0 16,0 5 1-16,1 1-1 15,0 2 1-15,1 1 0 16,-1-1 0-16,1-1 0 15,1 5 0-15,-1-3-1 16,2 2 1-16,0 1-1 16,-1 2 0-16,0 4 1 15,2 2-1-15,1-1 0 16,-2 1-1-16,2-1 2 15,2 3-2-15,1-3 2 0,1-1-1 16,1 2 1-16,-1 0-2 16,-2 3 2-16,0 6 0 15,-4 3-1-15,-1 5 0 16,-1 6 1-16,-4 5-1 15,-2 4 0-15,0 2 0 16,7 14 0-16,-15-18 0 16,15 18 1-16,-11-12-1 15,11 12-1-15,0 0 0 16,-12-2-3-16,3-1-21 15,6 16-12-15,-11-3-1 16,4 9-2-16,-6 0 1 16</inkml:trace>
  <inkml:trace contextRef="#ctx0" brushRef="#br0" timeOffset="1060.0607">3913 6341 15 0,'-3'-19'26'15,"-2"0"2"-15,1 5 1 16,4 14-10-16,-8-20-3 15,8 20-4-15,0-11-3 16,0 11-1-16,0 0 0 16,7 11-2-16,-7-11-1 15,-2 24 0-15,-4-8 0 16,4 12-1-16,-9 2 0 15,1 10-1-15,-5 1-1 16,2 10 1-16,0-1-1 16,3 2-1-16,5 4-9 15,2-14-24-15,14-2-4 16,1-16 2-16,9-8-4 15</inkml:trace>
  <inkml:trace contextRef="#ctx0" brushRef="#br0" timeOffset="1793.1026">6949 8283 82 0,'0'0'38'16,"30"-17"-2"-16,-6-6 0 16,19-6-31-16,6-11-2 15,13 0 1-15,6-7-2 16,3 1-1-16,2 7-5 15,-11-2-29-15,9 16-3 16,-16 9 0-16,-3 12-2 16</inkml:trace>
  <inkml:trace contextRef="#ctx0" brushRef="#br0" timeOffset="2726.156">8478 7683 80 0,'-14'-10'35'16,"8"24"-2"-16,-9 7 2 15,3 16-32-15,-1 10-1 16,8 14 0-16,-1 9-1 16,5 12-1-16,1 6 1 15,3 4-1-15,0-1 0 16,2-4 0-16,-1-10 1 15,2-11-1-15,-1-16 1 16,-3-10-1-16,2-19 0 16,-4-21 0-16,0 0 1 0,3-32-1 15,-2-10 0-15,1-15 0 16,0-11 1-16,2-15 0 15,1-12 1-15,1-6-1 16,1-3 1-16,3 0-1 16,0 7 1-16,7 9 1 15,0 9-1-15,5 19 0 16,4 11 0-16,5 14-1 15,2 13 1-15,7 13 0 16,0 4-1-16,1 9 0 16,-1 5 0-16,-2 11 0 15,-5 4-1-15,-5 7 0 16,-12 11 0-16,-8 6 0 15,-14 6 0-15,-10 5 0 0,-12 1-1 16,-9 1 0-16,-4-2 0 16,-5-8 0-16,2-8 0 15,6-8 0-15,9-8 0 16,10-11 0-16,19-16 0 15,0 0 1-15,23-12 0 16,9-7 1-16,11-2 0 16,7 0 0-16,0 4 0 15,-1 8-1-15,-5 9 0 16,-8 11 1-16,-12 14-2 15,-15 13 0-15,-14 10 1 16,-14 7-1-16,-13 5 0 16,-5 1 1-16,-8-2 0 15,-1-6-1-15,4-8-1 16,5-14-4-16,21-7-27 0,-2-24-5 15,18 0 2-15,15-37-3 16</inkml:trace>
  <inkml:trace contextRef="#ctx0" brushRef="#br0" timeOffset="3077.1761">9260 8012 95 0,'-21'19'35'0,"0"12"1"15,-10 2-2-15,3 16-30 16,-1 4-1-16,7 7 0 16,6-3 0-16,10 1 0 0,7-7-1 15,12-8 0-15,11-13-1 16,14-15 0-16,6-18 0 15,4-14-1-15,3-16 1 16,-1-12-1-16,-6-7 0 16,-6-5 0-16,-13 1-1 15,-12-2 0-15,-16 6 1 16,-13 8-1-16,-12 9 1 15,-11 8-1-15,-7 13 1 16,-2 8-2-16,5 7 1 16,3 4-3-16,24 11-24 15,16-16-9-15,0 0 0 16,27-7-1-16</inkml:trace>
  <inkml:trace contextRef="#ctx0" brushRef="#br0" timeOffset="3277.1875">9824 8072 107 0,'-24'45'39'0,"4"9"0"16,-8-11-2-16,-2 4-35 15,15-10-2-15,7-4 0 16,8-5-4-16,3-12-3 15,21-1-29-15,-10-17-3 16,13-3 0-16,-2-15-1 16</inkml:trace>
  <inkml:trace contextRef="#ctx0" brushRef="#br0" timeOffset="3445.1971">9777 7369 91 0,'-20'-17'33'0,"-1"6"0"15,21 11-5-15,0-15-55 16,11 3-3-16,15 1-2 16,4-5-2-16</inkml:trace>
  <inkml:trace contextRef="#ctx0" brushRef="#br0" timeOffset="3650.2088">10232 7424 95 0,'-9'67'37'0,"-1"12"-1"16,-7 3 2-16,5 9-33 15,-7 5-1-15,8 4-1 16,-5-3-1-16,7-2-1 16,2-11-1-16,7-11-1 15,9-11-4-15,5-30-7 16,15-4-26-16,3-25 0 15,16-10-1-15,-1-23-1 16</inkml:trace>
  <inkml:trace contextRef="#ctx0" brushRef="#br0" timeOffset="3838.2196">10684 7962 115 0,'-32'34'38'16,"3"16"1"-16,-5-3-8 15,5 9-30-15,8 0 0 16,8-3-2-16,6-1 0 15,6-16-1-15,16-2-6 16,-3-21-29-16,19-9-3 16,-2-20 2-16,13-7-3 15</inkml:trace>
  <inkml:trace contextRef="#ctx0" brushRef="#br0" timeOffset="4266.2441">10672 7678 82 0,'0'0'33'0,"0"0"-2"15,16 0 0-15,5 7-31 16,10 4 1-16,9 3 1 16,-1 4 1-16,1 7 1 15,-8-2 1-15,2 11 1 16,-17-1 0-16,0 13 0 15,-14-2-2-15,-4 9 0 16,-11-3-1-16,-1 2 0 16,-3-2-1-16,2-6-1 15,1-8 0-15,5-10 1 16,7-11-1-16,1-15 0 15,24-16 0-15,2-13-1 0,10-13 2 16,1-5-1-16,5-5 0 16,2-2 0-16,-3 6 0 15,-2 5 1-15,-9 13-1 16,-8 16 0-16,-11 14-1 15,-3 10 0-15,-7 12-2 16,-3 11 0-16,0 5-1 16,0 0-2-16,6 3-2 15,2-13-8-15,23 5-26 16,-1-13 1-16,19-2 0 15,2-16 0-15</inkml:trace>
  <inkml:trace contextRef="#ctx0" brushRef="#br0" timeOffset="4780.2735">11782 7916 95 0,'-16'-12'38'16,"-17"-2"0"-16,1 13 0 16,-3 2-33-16,-2 10 1 15,-1 6-2-15,3 14 0 16,4 2-1-16,11 5-2 15,11-2 1-15,16 0-2 16,9-9 0-16,9-5 0 16,10-9 0-16,4-14-1 15,2-11 2-15,0-10 0 16,-4-5 0-16,-4-9-1 15,-8-1 1-15,-3-5-1 16,-6 3 0-16,-6 2 0 0,-2 11-1 16,-5 6 0-16,-3 20 0 15,0 0 0-15,-7 29-1 16,2 15 1-16,0 18-1 15,-2 19 1-15,-1 17-1 16,0 10 0-16,-2 10 2 16,-2 1-2-16,-5 1 3 15,-3-9-2-15,-5-8 2 16,-5-16-1-16,-3-18 2 15,-3-14-1-15,0-20-1 16,-2-19 1-16,6-20 0 16,4-18-1-16,8-21-1 15,12-16 1-15,12-17 0 16,11-13 0-16,12-7-1 0,9-5 1 15,14 2-6-15,1-14-9 16,13 18-23-16,-10-2 0 16,3 14-2-16,-8 1-1 15</inkml:trace>
  <inkml:trace contextRef="#ctx0" brushRef="#br0" timeOffset="5242.2999">9346 9207 97 0,'0'0'39'0,"-7"23"-1"16,9 11-1-16,-1 15-36 0,-1 17 1 16,-1 18 0-16,-2 16 0 15,-2 11-2-15,-3 2 2 16,2-4-2-16,3-8-1 15,4-11-4-15,-2-33-19 16,10-9-13-16,-2-32 0 16,9-20-2-16,-6-26 1 15</inkml:trace>
  <inkml:trace contextRef="#ctx0" brushRef="#br0" timeOffset="5445.3115">9003 9270 116 0,'0'0'41'15,"11"7"1"-15,16-22-4 16,22 1-35-16,16-10-2 16,14-2-1-16,8 1-2 15,1-2-3-15,11 20-16 16,-13-6-18-16,3 21-2 15,-14 1 0-15,3 21-1 16</inkml:trace>
  <inkml:trace contextRef="#ctx0" brushRef="#br0" timeOffset="5832.3336">9946 9670 108 0,'-27'26'40'0,"13"14"0"16,-9-3 0-16,3 13-35 15,6 0-1-15,7 4 0 16,3-1-2-16,11-4 0 16,6-11 0-16,12-17 0 15,17-19-1-15,6-19-1 16,14-21 1-16,4-17-1 15,3-13-1-15,-3-10 1 16,-4-3-1-16,-10 6 0 16,-14 12 0-16,-8 11 0 15,-15 23 0-15,-15 29 1 16,0 0 0-16,-14 44 1 0,-5 9-1 15,1 11 2-15,4 6-2 16,5-2 0-16,14-7-1 16,6-16-2-16,24-17-4 15,11-38-10-15,29-11-22 16,-1-30-3-16,16-15 1 15,-2-22-2-15</inkml:trace>
  <inkml:trace contextRef="#ctx0" brushRef="#br0" timeOffset="6264.3583">10980 8907 106 0,'-28'76'41'0,"-4"8"1"0,15 25-1 15,-4 0-38-15,11 9 2 16,6-2-3-16,4 0 1 15,7-8-1-15,7-13 0 16,2-16-1-16,4-18 0 16,0-20-1-16,5-23 0 15,3-20 0-15,-1-23 0 16,-1-14 0-16,-2-15 0 15,-1-9-1-15,-3-9 0 16,-1 1 0-16,-4 4-1 16,-3 9 1-16,3 15 0 15,-2 13 0-15,3 13 0 16,3 17 1-16,4 14 0 15,1 10 2-15,4 9-1 16,-5 6 0-16,2 5 1 0,-8 1-1 16,-10 1 0-16,-8-3 0 15,-13-2 0-15,-13-9-2 16,-11-5 0-16,-1-8-2 15,-9-12-2-15,5-1-5 16,-9-25-13-16,19 9-16 16,0-14-2-16,16 7 1 15,8-10-1-15</inkml:trace>
  <inkml:trace contextRef="#ctx0" brushRef="#br0" timeOffset="6670.3816">11774 9669 111 0,'-18'17'40'0,"11"9"2"15,-7-16-4-15,11 3-34 16,3-13-1-16,23 0-1 15,0-11-1-15,6-6 0 16,6-6-1-16,3-6-1 16,-2-2 1-16,-6-3-1 15,-7-1 0-15,-6 0 0 16,-12 0 0-16,-7 2 0 15,-9 2 1-15,-13 9 0 16,-5 8 1-16,-5 13-1 16,-7 13 1-16,2 18 1 0,-1 14 1 15,4 16 0-15,10 9-1 16,7 1 1-16,18-3-1 15,15-9 0-15,15-10-2 16,14-26-8-16,25-9-5 16,1-36-8-16,26-7-20 15,-6-23-5-15,13-8 1 16,-3-17 0-16</inkml:trace>
  <inkml:trace contextRef="#ctx0" brushRef="#br1" timeOffset="16158.9243">5730 981 45 0,'0'0'28'15,"0"0"2"-15,0 0-4 16,0 0-17-16,0 0-4 15,-21 55-2-15,21-55-1 16,-34 47 1-16,35 8 0 16,3 12 1-16,5 9 0 15,-15-9 1-15,7 11-1 0,-2 0 1 16,5-3-2-16,-1-11-2 15,-4 0 0-15,4-2-1 16,-3-3 0-16,5 4-1 16,-2-1 2-16,1 4-3 15,-1-2 3-15,2 1-1 16,-1 2 0-16,2 4 1 15,0 0-1-15,-1-2 0 16,-1 0 1-16,3 2 0 16,-3 1-1-16,0 2 1 15,-3 1-1-15,2 0 1 16,-3 0 0-16,-3 6 1 15,0 2-1-15,1 3 0 16,-4-2 0-16,4 2-1 0,-3 0 0 16,0 0 0-16,3-2 0 15,1-1 0-15,2 0 0 16,0 0-1-16,0 0 1 15,2 1 1-15,-3 5-2 16,0 1 1-16,-2 7 0 16,1 3-1-16,-4-1 1 15,-1 5 1-15,-1 0 0 16,-1 1-1-16,1-3 1 15,0 2 0-15,4-4 0 16,-1 1 0-16,6-4 0 16,-2-5-1-16,2 2 1 15,3-1 0-15,0-6 0 16,-3 2 0-16,2 0 0 0,-3-1 0 15,-1 0 0-15,0 0 0 16,0-3-1-16,-1 1 1 16,-4-2-1-16,4 2 2 15,-2-2-2-15,1 1 2 16,0-1-2-16,1 1 1 15,2-1-1-15,0 3 1 16,-1-2-2-16,2 2 1 16,1-3-1-16,-3 1 1 15,0 1 0-15,-2-1 0 16,0-2-1-16,-1-1 1 15,0 2-1-15,-1-2 0 16,-2-1 0-16,2-3 0 16,2 2 1-16,1 1-1 15,-3 2 0-15,3 3 0 0,1-3 1 16,0 1 1-16,1 2 0 15,2 0-1-15,-4-2 1 16,3-1-2-16,-2-2 2 16,0 1-1-16,0-3 1 15,0 3-1-15,-4-2 1 16,4 1-1-16,-1 1 0 15,-1 0 1-15,0 0-1 16,2 1 0-16,0 0 1 16,-2 0-1-16,2-2 0 15,2-2 1-15,-2-1-1 16,0-3 0-16,2-4-1 15,0-1 1-15,-2 0-1 16,1 1 1-16,-1 0-1 0,0-1 1 16,2 1-2-16,-4-3 3 15,1 3-1-15,0-4-1 16,0-3 0-16,0 0-1 15,2-2 1-15,-1-1-1 16,2 1 1-16,1 1 0 16,-1 1 0-16,3 1 0 15,-4 2 1-15,1-4 1 16,-1 0-1-16,-2 2 2 15,-1-4-2-15,1 1-1 16,-3-2 1-16,3-1 0 16,-5 0 0-16,1 1-1 15,0 1 1-15,0 0-1 16,2 0 1-16,-6 0 0 0,4 1-1 15,-1 0 2-15,-1 0-2 16,1 1 0-16,-2-1 1 16,2-2-1-16,-3 2 1 15,2 2 0-15,-1 0 0 16,-1-1-1-16,-1 3 2 15,5-3-1-15,-5 3 0 16,1 1 0-16,1-1 0 16,0-4-1-16,1 3 1 15,0-2 0-15,0-1-1 16,2 4 1-16,0 0 0 15,-1-3 0-15,0 2 0 16,1-1 1-16,0 1-2 16,1-2 2-16,-2 0-2 15,2-3-1-15,-1-2 1 0,2 0 0 16,0-3 0-16,0 1 0 15,0-2 0-15,0-5 1 16,-1 1 0-16,3-5 0 16,-2-3 0-16,2-2 0 15,-3-4 0-15,2-3 1 16,-2-4-1-16,-1-3 0 15,1 1 0-15,0-3 0 16,-1 2-2-16,3 0 0 16,-3-1 0-16,3 4 0 15,-1-1 0-15,0 2 0 16,-1 0 1-16,3-2-2 15,-3-2 3-15,1-2 0 0,0-3 0 16,0-2 0-16,2-2 0 16,-1-2 1-16,2-1-1 15,-1 2 0-15,1-1 0 16,-2 1 0-16,3 0 0 15,-2 3 0-15,-2-2 0 16,2-2 0-16,-2-2 0 16,1-1 0-16,2-12 0 15,-7 20 0-15,7-20 0 16,-10 13 2-16,10-13-2 15,-9 13 0-15,9-13 0 16,-12 18 0-16,8-8 0 16,-2 0 0-16,-2 3 0 15,2-1 0-15,0-2 0 0,-1 0 0 16,7-10 0-16,-16 17 0 15,16-17 0-15,-17 10 0 16,17-10 0-16,-17 9 0 16,17-9 0-16,-16 10 0 15,16-10 1-15,-15 14-1 16,15-14 0-16,-14 20 0 15,6-10 0-15,8-10 0 16,-13 18 0-16,13-18 0 16,-12 15 0-16,12-15 0 15,-14 8 0-15,14-8 1 16,-13 4-1-16,13-4 0 15,-14 6 0-15,14-6 0 16,-15 8 0-16,15-8 0 0,-13 9 0 16,13-9 0-16,-15 8 0 15,15-8 0-15,-15 7 0 16,15-7-1-16,-14 3 1 15,14-3 0-15,-16-4 0 16,16 4 0-16,-17-4 0 16,17 4 0-16,-15-5 0 15,15 5 1-15,-16-2-1 16,16 2 0-16,-12-3 0 15,12 3 0-15,-14-2 0 16,14 2 0-16,-14-6 0 16,14 6 0-16,-14-8 0 15,14 8 0-15,-15-14 0 16,15 14 0-16,-14-15 0 15,14 15 0-15,-14-16 1 0,14 16-1 16,-10-14 0-16,10 14 0 16,-11-10 0-16,11 10 0 15,-12-10 0-15,12 10 0 16,-14-13 0-16,14 13 0 15,-14-12 0-15,14 12 0 16,-10-17 0-16,10 17 0 16,-13-16 0-16,13 16 0 15,-7-15 0-15,7 15 0 16,-8-13 0-16,8 13 0 15,-5-12 0-15,5 12 0 16,-5-14 0-16,5 14 0 0,-4-20 0 16,1 10 0-16,1-1 0 15,2 0 0-15,-1-2 0 16,0 1 0-16,1-3 0 15,1 3 0-15,-1-1 0 16,2 1 0-16,0-1 0 16,0 0 0-16,0 1 0 15,-1-1 0-15,3 0 0 16,-2 1 0-16,0 0 0 15,1 0 0-15,-1 1 0 16,0 1 0-16,-2 10 0 16,8-19 0-16,-8 19 0 15,6-15 0-15,-6 15 0 16,8-13 0-16,-8 13 0 15,9-13 0-15,-9 13 0 0,9-17 0 16,-9 17 0-16,8-20 0 16,-4 9 0-16,1 0 0 15,-5 11 0-15,10-19 0 16,-10 19 0-16,7-14 0 15,-7 14 1-15,8-10-2 16,-8 10 2-16,0 0-1 16,13-11 0-16,-13 11 0 15,0 0 0-15,11-14 0 16,-11 14 0-16,9-16 2 15,-5 3 0-15,0 0 1 16,1-2-1-16,-1-2 0 16,0 1 0-16,0-2 0 15,1-1 0-15,0 2-2 0,-3-1 0 16,3 1 0-16,-2 0 0 15,0 1 0-15,1-3 0 16,-1 2 0-16,1-5 0 16,-2 1 0-16,2 2 0 15,-2-3 0-15,3 0 0 16,-3 1 0-16,0-2 0 15,1 3-1-15,-1 2 2 16,0-1-1-16,1 1-1 16,-2 2 1-16,0 1 0 15,0 0 0-15,-1 0 0 16,2-1 0-16,-2-2 0 15,3 2 0-15,-3-2 0 16,0-2 0-16,1 2-1 0,0-2 1 16,1-1 0-16,-2 3 0 15,1-3 0-15,-1 0 2 16,0 1-1-16,-1 0 1 15,0-1-1-15,0 1 1 16,1-5-1-16,-1 5 0 16,0-3 0-16,1-1-1 15,0 0 0-15,0-2 0 16,0-1 0-16,0 1 0 15,0-2 0-15,0 3 0 16,-1-2 0-16,-1-1-1 16,0 4 1-16,1-2 0 15,-1 1 0-15,0-1 0 16,1 1 0-16,-1-3 0 15,1 1 0-15,0-4 0 0,2 1 0 16,-2-2 0-16,2-5 0 16,-1 0 0-16,1-3 1 15,2-1 0-15,0-2 0 16,0-3-1-16,0-1 1 15,-2-1 0-15,3 0 0 16,-3-2-1-16,3 1 0 16,-2 0 0-16,-1 2 0 15,1-1 0-15,0 3 0 16,-2 0 0-16,1 3 0 15,-3-1 0-15,1 2 0 16,1-1 1-16,-3 1 0 16,1-1-1-16,1-2 1 15,0 0 0-15,-3-1-1 0,1-2 0 16,2 0 0-16,-3-2 0 15,2 0 0-15,-1-1-1 16,0 1 1-16,2-2 0 16,2 0 0-16,-2 2 0 15,2-1 0-15,0-2 1 16,0-1 0-16,0 1 0 15,1-2-1-15,1-3 1 16,-3 1-1-16,5-1 0 16,-4-2 0-16,3-1-1 15,0-3 1-15,-1 1 2 16,2 2-1-16,-3-1 1 15,2 0-1-15,-2 2 1 0,0-2-1 16,1 2 2-16,-2-1-2 16,0 0-2-16,3-1 1 15,-3 3-1-15,1 0 1 16,-2 1-1-16,1 1 2 15,0-1 0-15,1 4 0 16,-2 1-1-16,3-2 2 16,-3 0-2-16,1-4 2 15,0 3-1-15,2-2-1 16,-2-3-1-16,-1 1 1 15,2-1 0-15,0 1 0 16,0-3-1-16,0 1 1 16,-1 0 0-16,1-1 0 15,0 1 0-15,-1-5 0 0,0 1-1 16,1 0 1-16,0-1 0 15,0-2 0-15,-1-1 0 16,0 2-1-16,1-3 1 16,2-1 0-16,-2 1-1 15,0-3 1-15,3-1 0 16,2-2-1-16,1-1 0 15,-2 0 1-15,1-6 0 16,2 2 1-16,0 0 0 16,-1 2 0-16,-2-1 0 15,0 1 0-15,0-2 0 16,0 0 0-16,-2 6 0 15,-3 0 0-15,1-2-1 16,1 1 1-16,-2 2-1 0,-1 3 0 16,1-1 1-16,1-1-1 15,-1 0 1-15,0-3-1 16,-1 1 1-16,1 0-2 15,1-5 1-15,-1 1 0 16,2 0-1-16,-1-2 1 16,2 0-2-16,-1-6 2 15,-1 2-1-15,3-3 0 16,-3 0 1-16,3-2-1 15,-2-1 1-15,1 1-2 16,-1 2 1-16,1 0 0 16,-2 3 1-16,-1 0 0 15,-1 2-2-15,1 0 1 16,1 4 1-16,-2 2-1 15,0-3 2-15,-2 5-2 0,4-5 1 16,0 0 0-16,-1-3 0 16,0 0 1-16,3-1-1 15,-1-2 1-15,2 2 0 16,0-1 0-16,-1 1 0 15,-2 2-1-15,3 1 1 16,0-1 0-16,1 0-1 16,-5 1 0-16,3 1 0 15,-1 0 0-15,2 2 1 16,-2 0-1-16,0 4 1 15,0-3-1-15,1 4 1 16,0 3-2-16,0 1 1 16,0 0 0-16,0 2 0 15,-1 5 1-15,1 0-2 0,-1 1 2 16,0 3-2-16,1 0 2 15,-1 1-2-15,2 1 2 16,-2 1-2-16,3 2 1 16,-3 0 0-16,2 3 0 15,0 2 0-15,-1 3 0 16,0 3-1-16,-1 3 1 15,-2 0 1-15,1 4-1 16,0 2 1-16,-2 2-1 16,0 1 1-16,0 1-1 15,1-3 1-15,0 3-1 16,0 0 0-16,1-3 0 15,-1-3 2-15,1 4-2 0,-1-3 2 16,-1 7-2-16,1 1 2 16,1 2-2-16,0 3 2 15,-2 3-2-15,1 2 0 16,0 0 0-16,1-2 0 15,1 0 0-15,0-2 0 16,1 2 1-16,-1-2-1 16,3-2 0-16,-3 2 0 15,2-2 0-15,-3 1 0 16,2 1 1-16,-3 3-1 15,3 0 0-15,-3-2 0 16,-1 19 0-16,0 0 0 16,0 0 1-16,0 0-1 15,0 0 1-15,0 0-1 0,14-52 0 16,-14 52 1-16,0 0-1 15,0 0 1-15,0 0-1 16,19-47 0-16,-19 47 0 16,0 0-1-16,0 0 1 15,0 0 0-15,0 0 0 16,34-53 0-16,-34 53 0 15,0 0 0-15,0 0-1 16,0 0 1-16,0 0 0 16,42-61 0-16,-42 61 0 15,0 0-2-15,0 0 2 16,0 0-1-16,0 0 1 15,46-39-1-15,-46 39 0 16,0 0 0-16,0 0 1 0,0 0 0 16,0 0 0-16,53-33 0 15,-53 33 0-15,0 0 1 16,0 0 0-16,0 0-1 15,0 0 1-15,51-20-1 16,-51 20 0-16,0 0 0 16,0 0 0-16,0 0 0 15,0 0 0-15,48-1 1 16,-48 1 0-16,0 0 1 15,0 0-2-15,0 0 1 16,0 0-1-16,0 0 1 16,0 0-1-16,0 0 0 15,48 40-1-15,-48-40-1 16,0 0-3-16,0 0-4 15,0 0-13-15,0 0-5 0,0 0-9 16,0 0-2-16,0 0-2 16,18 55 2-16</inkml:trace>
  <inkml:trace contextRef="#ctx0" brushRef="#br1" timeOffset="16983.9715">6050 2905 100 0,'0'0'36'0,"0"0"1"16,22-19-9-16,5 4-22 15,9-9-1-15,12-4-2 16,9-7 0-16,7-6-1 15,4-2 0-15,3-2-2 16,-2 1 0-16,-4 2-1 16,-6 3 0-16,-11 6-1 0,-5 12-3 15,-15-7-12-15,4 26-20 16,-22-3 1-16,4 23-1 15,-14-5-2-15</inkml:trace>
  <inkml:trace contextRef="#ctx0" brushRef="#br1" timeOffset="17463.9989">7442 2335 79 0,'6'-46'35'0,"3"16"-1"16,-4-8-5-16,2 18-22 15,-3 2 0-15,-4 18-2 0,0 0-1 16,10 15 0-16,-12 17-1 15,1 15-1-15,-5 15-1 16,0 10 0-16,-1 8 0 16,0 9 0-16,1-2-1 15,0-5-1-15,3-8-2 16,-1-20-4-16,14-4-27 15,-9-28-1-15,9-6-1 16,-7-30-1-16</inkml:trace>
  <inkml:trace contextRef="#ctx0" brushRef="#br1" timeOffset="18005.0299">7258 2268 106 0,'-15'1'38'16,"-3"-5"0"-16,18 4-3 15,0 0-31-15,11-5-2 16,11-9 0-16,13-8-2 16,8-4 1-16,9-8 0 15,1-1 0-15,8-3 0 16,-5 3-1-16,-1 4 1 15,-5 7-1-15,-8 8 1 16,-5 11-1-16,-6 12 1 16,-8 15-1-16,-6 12 0 15,-8 13 1-15,-4 11-1 16,-8 12 0-16,-3 9-1 15,-6 4 1-15,1 2 1 0,-1-8-1 16,2-7 1-16,3-12-1 16,2-10 2-16,8-17-2 15,3-12 2-15,8-22-2 16,4-11 0-16,2-14 1 15,4-13-2-15,0-8 2 16,-1-7-1-16,-1-3 1 16,0 5-1-16,-6 7 0 15,-2 8 1-15,-3 13-1 16,-3 15 0-16,-8 11 0 15,7 22 0-15,-4 9-2 16,-3 6 1-16,5 8-2 16,-2 0 0-16,9 2-3 0,-2-11-4 15,18 5-14-15,-13-29-10 16,19 1-4-16,-8-22-1 15,9-1 1-15</inkml:trace>
  <inkml:trace contextRef="#ctx0" brushRef="#br1" timeOffset="18373.0509">8232 2471 98 0,'-10'12'38'0,"11"6"1"15,-1-18-2-15,0 0-34 16,20-3 0-16,3-10-1 15,5-9 0-15,3-3 0 0,-1-4-1 16,-1-2 0-16,-4 0 0 16,-2 1 0-16,-13 2 0 15,-4 5-1-15,-8 6 1 16,-12 5-1-16,-8 9 1 15,-3 7-1-15,-5 10 1 16,-2 10-1-16,-2 9 1 16,5 8 0-16,1 5-1 15,9 0 1-15,7 0-1 16,10-5 1-16,9-8-2 15,11-11 0-15,12-10-2 16,8-19-1-16,14-6-4 16,-1-23-10-16,18 11-11 15,-13-21-10-15,6 7 0 0,-13-9 0 16,2 10 3-16</inkml:trace>
  <inkml:trace contextRef="#ctx0" brushRef="#br1" timeOffset="18697.0695">8726 2282 86 0,'-14'34'37'16,"-4"-2"0"-16,6 15 1 15,-8-8-30-15,11 9-2 16,0-7-3-16,5 2 0 16,2-10-1-16,2-4 0 15,5-13-1-15,-5-16 0 16,16-4 0-16,-6-14 0 15,3-11-1-15,0-9 1 16,-1-4 0-16,0-4 0 16,-3-3 0-16,-2 3 0 0,1 6 0 15,-3 5-1-15,-2 7 1 16,0 6 0-16,1 5-1 15,6 1 0-15,2 3-1 16,3-2-1-16,10-1-1 16,4-5-1-16,11 8-7 15,-3-15-11-15,21 16-15 16,-14-8-1-16,11 9-2 15,-9-5 3-15</inkml:trace>
  <inkml:trace contextRef="#ctx0" brushRef="#br1" timeOffset="19207.0986">9237 2244 90 0,'-14'51'37'16,"-9"-12"1"-16,11 11 0 16,-12-9-33-16,16-3 0 15,0-8-3-15,3-3-1 16,1-11 0-16,4-16-1 15,0 0 0-15,13-4 0 16,-3-16 0-16,-2-6 0 16,4-6 0-16,-2-4 0 15,0-1 0-15,-1-1 0 16,-2 6 1-16,0 4 0 15,-4 7 0-15,1 8 1 16,-4 13-1-16,0 0 0 16,0 0 1-16,1 25-1 0,-1-7 0 15,4 7-1-15,0-3 0 16,3-2 0-16,5-4 0 15,4-6 1-15,7-13-1 16,3-6 1-16,4-9 0 16,1-6 0-16,4-6 0 15,1-4 0-15,-1 4 0 16,-8 4 0-16,-5 5 0 15,-3 8-1-15,-5 11 1 16,-14 2-1-16,13 24 1 16,-15 0-1-16,-2 6 0 15,-2 7-1-15,4 2-1 16,-4 1-2-16,8 2-4 15,-5-14-5-15,18 11-9 0,-15-39-7 16,24 31-8-16,-6-34-4 16,13 0 1-16,-1-17 1 15</inkml:trace>
  <inkml:trace contextRef="#ctx0" brushRef="#br1" timeOffset="20267.1593">9994 2166 90 0,'0'0'37'0,"-25"12"1"16,12 11 0-16,-10 2-35 15,9 11 0-15,0 5 0 16,4 8-1-16,1 0 0 15,5 3 0-15,6-10 0 16,11-2 0-16,4-15-1 16,14-15 0-16,5-17 0 0,3-13-1 15,3-11 0-15,-2-11 0 16,-6-5 0-16,-5-4 0 15,-12 1 0-15,-11 1-1 16,-11 10 0-16,-12 3 1 16,-9 7 0-16,-5 7 1 15,-1 6-1-15,2 10 2 16,1 2-1-16,5 2-1 15,12 0 1-15,12 2 1 16,15-3-1-16,11-5 0 16,9 2-1-16,10-6 1 15,3 1 0-15,4 6 0 16,-2 2 0-16,-5 5-1 15,-7 7 1-15,-8 10-1 0,-8 3 0 16,-9 8 0-16,-10 7 0 16,-6 2-1-16,-6 6 1 15,-3 2 0-15,-3-3-1 16,1-3 1-16,0-5 0 15,6-8 0-15,6-13 0 16,2-15 0-16,15-11 0 16,1-15 0-16,4-9 1 15,2-10-1-15,2-2 1 16,-2-8-1-16,-1 2 1 15,-5 4 0-15,-3 11 0 16,-5 6 0-16,-3 11-1 16,-5 21 1-16,0 0 0 15,0 0-1-15,-16 30 0 0,12-2-1 16,1 1 1-16,3 4-1 15,4-6 1-15,8-4-1 16,4-10 1-16,6-5 1 16,5-8-1-16,3-8 1 15,1-4-1-15,1-8 1 16,0-4 0-16,-4 0 0 15,-4-3-1-15,-6 3 2 16,-5 3-2-16,-4 7 1 16,-3 3-1-16,-6 11 1 15,-1 13-1-15,-5 8-1 16,-4 13 0-16,-2 10-1 15,1 5 1-15,1 3-2 0,6 6 0 16,4-10-2-16,11-6-2 16,4-21-4-16,20-4-2 15,-7-33-7-15,24 6-5 16,-18-32-4-16,18 6-2 15,-15-16-7-15,0 5 3 16</inkml:trace>
  <inkml:trace contextRef="#ctx0" brushRef="#br1" timeOffset="20605.1786">11013 2179 103 0,'-4'28'39'0,"0"-14"1"16,20 3-4-16,3-12-32 15,13-6-1-15,7-9-1 16,10-4 0-16,1-8 0 0,-3 1 0 15,-5-6 0-15,-6-2 0 16,-12 5-1-16,-10-1 0 16,-13 6-2-16,-15 1 2 15,-10 10-2-15,-7 7 0 16,-8 5 1-16,-2 14-1 15,0 6 1-15,4 10 0 16,2 6 0-16,10 7 1 16,5 0-1-16,11-1 0 15,12 1-1-15,11-13-2 16,13-6-4-16,9-21-5 15,25-2-5-15,-1-29-9 16,31 6-8-16,-9-23-6 16,18-2-2-16,-1-13 3 0</inkml:trace>
  <inkml:trace contextRef="#ctx0" brushRef="#br1" timeOffset="21010.2018">11909 1462 100 0,'4'-22'40'15,"-4"22"-1"-15,-14 11-1 16,2 26-34-16,-5 21-1 16,-3 16-2-16,0 14-1 15,1 8-1-15,1 5 0 16,9-4 0-16,1-5-2 15,7-9 0-15,4-21-4 16,17 3-17-16,-10-35-15 16,9-4 2-16,-9-22-2 0,8-4 1 15</inkml:trace>
  <inkml:trace contextRef="#ctx0" brushRef="#br1" timeOffset="21198.2125">11704 1991 115 0,'0'0'40'0,"-22"12"2"15,28 2-6-15,6-10-35 16,11-5-1-16,15-4-2 16,8-6-2-16,12 2-2 15,2-8-4-15,22 4-17 16,-12-7-12-16,6 11 0 15,-16-4 1-15,0 11 0 0</inkml:trace>
  <inkml:trace contextRef="#ctx0" brushRef="#br1" timeOffset="21821.2482">12209 2025 93 0,'-19'25'38'16,"-3"-7"1"-16,16 8-2 16,-2-9-28-16,16 3-5 15,6-5-1-15,9-7-2 16,6-3 1-16,3-6-1 15,4-9 0-15,0 0 0 16,-3-7 0-16,-7-5 0 16,-4-4-1-16,-9 2 1 15,-10-4-1-15,-8 4 1 16,-9 5-1-16,-6 1-1 0,-7 10 1 15,-3 9-1-15,-3 8 1 16,-1 14 1-16,0 5-1 16,8 12 0-16,5 0 1 15,12 1 0-15,5 0 0 16,17-5-1-16,11-10 2 15,12-11-2-15,12-11 1 16,4-11-1-16,5-6 1 16,0-8 0-16,0-5 0 15,-5 1 0-15,-10-2-1 16,-8 9 1-16,-8 0-1 15,-8 12 1-15,-8 10-1 16,-9 7-1-16,-3 12 1 16,-4 5-2-16,0 5 2 0,-2 3-2 15,4 2 2-15,1-3-1 16,1-9 1-16,1-5 0 15,4-11 1-15,-3-10 0 16,8-12 0-16,-1-10-1 16,-2-8 1-16,1-8 0 15,3-7-1-15,3-6 1 16,2 2 0-16,4-1 0 15,3 7-1-15,6 2 1 16,4 5-3-16,4 0-2 16,12 12-6-16,-4-6-2 15,20 14-10-15,-17-12-5 16,30 16-8-16,-12-2-6 15,19 10-2-15,2 2 4 0</inkml:trace>
  <inkml:trace contextRef="#ctx0" brushRef="#br2" timeOffset="31496.8016">3817 9090 67 0,'0'0'33'15,"-11"5"0"-15,11-5 0 16,-14 2-24-16,14-2-3 15,0 0-2-15,0 0 0 16,0 0-1-16,0 0 0 16,0 0 0-16,0 0-1 15,11-13 0-15,-11 13 0 16,16-5 0-16,-6 4 0 15,2-2-1-15,2 4-1 16,1-1 1-16,3 0-1 16,3 0 1-16,4-2-1 15,1-1 1-15,4-2-1 0,0-2 1 16,4 0 0-16,-3-1-1 15,-1 0 1-15,-2 2 0 16,0 3-1-16,-4 2 0 16,0 1 1-16,-5 2-1 15,-3 1 0-15,2 2 0 16,-1-1 0-16,-2 0 0 15,0-2 0-15,3 0 0 16,-2-2 0-16,2-2 0 16,0 1 0-16,-2 0 0 15,1 0 0-15,-1 0 0 16,-3 1 1-16,1 0-1 15,-2 1 0-15,1-1 0 16,-1 0 0-16,2-1 0 0,1-5 0 16,3 0 1-16,-1-1-1 15,0-1 0-15,1 0 0 16,-1 1 0-16,-1-1 1 15,0 4-1-15,-5 0 0 16,0 3 1-16,-11 1-1 16,15 2 0-16,-15-2 0 15,13 7 1-15,-13-7-1 16,18 8 0-16,-8-2 0 15,2-2 0-15,-1 0 0 16,0-2 0-16,2 1 0 16,-3-2 0-16,-10-1 0 15,15 1 0-15,-15-1 0 16,0 0 0-16,0 0 0 0,0 0 0 15,0 0 0-15,0 0 0 16,0 0-1-16,0 0 1 16,0 0-1-16,0 0 0 15,9 9 0-15,-9-9 0 16,21 4 0-16,-8-1-1 15,-3-3-2-15,9 15-18 16,-19-15-14-16,17 9-1 16,-17-9-1-16,0 0 0 15</inkml:trace>
  <inkml:trace contextRef="#ctx0" brushRef="#br2" timeOffset="32632.8665">5803 9111 68 0,'0'0'35'16,"-1"-23"-1"-16,1 23 1 0,12-24-28 15,-2 15-1-15,-4-5 0 16,6 6-1-16,-12 8-1 15,11-11-1-15,-11 11-1 16,14-1 0-16,-14 1 0 16,13 6-1-16,-13-6-1 15,19 8 1-15,-5-3 0 16,3-1-1-16,1-2 1 15,5 2 0-15,0-3-1 16,2 1 1-16,0 0-1 16,1-1 1-16,-2 0-1 15,2 0 0-15,-3 0 0 0,0 0 1 16,-1 0-1-1,1-1 0-15,-3 0 0 0,-1 0 0 16,1-1 0-16,-1 1 0 16,-2 0 0-16,-2-1 0 15,0 2 0-15,-2-2 0 16,-2 2 0-16,-11-1 0 15,19 0 0-15,-19 0 0 16,17 1 0-16,-17-1 0 16,15 2 0-16,-15-2 0 15,19 1 0-15,-19-1 0 16,20 3 0-16,-10 0 1 15,-10-3-1-15,19 6 0 16,-19-6 0-16,12 8-1 16,-12-8 0-16,0 0-3 0,0 0-7 15,0 0-25-15,0 0 0 16,-2-25-2-16,2 14-1 15</inkml:trace>
  <inkml:trace contextRef="#ctx0" brushRef="#br2" timeOffset="33350.9076">6238 11103 57 0,'-17'10'35'16,"17"-10"0"-16,0 0 0 16,0 17-24-16,0-17-4 0,20-3-1 15,3-7-1-15,11 0 0 16,12-8 0-16,11-4 1 15,9-9-2-15,13 1 0 16,7-8-1-16,4 3 0 16,3-1-2-16,-3 4 1 15,-6 5-4-15,-9 2-3 16,2 16-19-16,-25-8-14 15,-3 13 0-15,-20-2-3 16,-5 10 2-16</inkml:trace>
  <inkml:trace contextRef="#ctx0" brushRef="#br2" timeOffset="34117.9515">7833 10507 85 0,'0'-18'35'0,"0"18"0"15,-13 2 0-15,-9 20-33 16,1 14-1-16,-3 15 1 16,-5 11 0-16,0 14 1 15,-5 8-1-15,7 11-1 16,1-5 2-16,10-4-1 15,9-11 0-15,13-11-2 0,11-24 1 16,14-17-1-16,15-25 1 16,6-22 0-16,11-18 0 15,6-14 2-15,-1-12-2 16,-3-5 1-16,-5 3-1 15,-11 6 1-15,-10 10-1 16,-9 14 1-16,-10 12-2 16,-20 28 0-16,10 1 0 15,-14 28 0-15,-5 17 0 16,-2 12-2-16,2 6 2 15,4 7-2-15,8-3 2 16,8-7-1-16,10-13 1 16,8-16 0-16,8-20 1 15,11-18 0-15,0-16 1 0,1-15-2 16,-1-12 2-16,-5-11 1 15,-7-8-2-15,-9-4 0 16,-7 0-1-16,-11-1 0 16,-3 8-2-16,-10 11 0 15,2 17-3-15,-5 5-4 16,7 32-21-16,0 0-9 15,10 29 1-15,-3 2-1 16</inkml:trace>
  <inkml:trace contextRef="#ctx0" brushRef="#br2" timeOffset="34531.9752">9078 10945 61 0,'-22'-18'36'16,"-2"10"3"-16,-10 0-2 15,1 18-24-15,-17-3-2 16,10 19-2-16,-9 3-3 16,7 14-2-16,0 2 1 15,12 5-3-15,6-5 1 16,13-2-2-16,12-12 0 15,17-12-1-15,11-15 1 16,11-15 0-16,11-14 0 16,5-14-2-16,2-5 2 15,-1-4 0-15,-8-1 0 0,-5 5 0 16,-8 6 0-16,-13 13 1 15,-11 9-2-15,-12 16 2 16,-9 22-3-16,-11 10 0 16,-5 14 0-16,-2 8-1 15,3 2 1-15,6-3-2 16,11-5 0-16,12-17-3 15,25-12-5-15,1-33-20 16,34-8-8-16,4-25-1 16,21-8 1-16</inkml:trace>
  <inkml:trace contextRef="#ctx0" brushRef="#br2" timeOffset="34868.9944">9610 10995 92 0,'-58'90'36'0,"-4"-11"0"15,15-2 0-15,8-19-33 16,8-15-3-16,14-15-1 16,17-28-2-16,0 0 0 15,8-38-1-15,8 0 0 16,3-12 1-16,-3-3 2 15,-3 1 4-15,-5 1 1 16,-3 11 3-16,-9 8-1 16,2 14 3-16,-6 6-2 15,8 12 1-15,-4 12-3 16,11 7-2-16,3 2-1 15,13 3-1-15,8-1-2 0,8-3-2 16,12 3-4-16,1-16-14 16,18 10-19-16,1-11 0 15,9 4-2-15,-10-10 0 16</inkml:trace>
  <inkml:trace contextRef="#ctx0" brushRef="#br2" timeOffset="35205.0137">10237 11112 100 0,'-13'0'42'16,"13"0"0"-16,14-12 0 15,11 1-37-15,12-7-3 16,14-1 1-16,7-2-2 16,7 4 1-16,3 2-3 15,-5 0-3-15,12 17-27 16,-17-12-13-16,1 11 3 15,-17-7-3-15</inkml:trace>
  <inkml:trace contextRef="#ctx0" brushRef="#br2" timeOffset="36199.0705">11461 10956 93 0,'-5'-13'37'15,"5"13"1"-15,-21-12-1 16,5 11-34-16,-6 2-1 15,-4 7 0-15,-3 6-1 16,-1 8-1-16,-2 1 2 16,4 4-2-16,6 2 1 15,5-2-2-15,10-7 2 16,14-4-2-16,12-7 2 0,13-13-1 15,13-4 0-15,7-3 0 16,6-3-1-16,-1 1 1 16,-4 3 0-16,-10 7 0 15,-10 11-1-15,-17 10 1 16,-14 9-1-16,-16 9 0 15,-12 7 0-15,-7-2 1 16,1 1-3-16,-2-10 0 16,14-1-9-16,-3-27-17 15,23-4-8-15,14-26 0 16,17-7-3-16</inkml:trace>
  <inkml:trace contextRef="#ctx0" brushRef="#br2" timeOffset="36423.0833">12026 10386 97 0,'-18'-3'39'16,"-2"25"0"-16,-10 10-2 16,-3 15-33-16,5 12-2 15,5 10 0-15,5 10-1 16,2 6 0-16,4 5-2 15,5-2-2-15,6 2-1 16,-1-15-6-16,16-3-29 16,-10-16-1-16,10-8 1 15,-5-24-2-15</inkml:trace>
  <inkml:trace contextRef="#ctx0" brushRef="#br2" timeOffset="37308.134">11701 10957 100 0,'2'18'39'16,"-2"-18"0"-16,38 24-1 16,1-20-36-16,10-3-1 15,13-3-1-15,6-6-1 16,7 0-1-16,-4-5-2 15,1 8-2-15,-10-6 0 16,-1 10-1-16,-20-1 1 16,-6 8 2-16,-16-1 1 0,-12 7 3 15,-11 2 1-15,-13-2 3 16,-4 4 0-16,-12-3 2 15,0 7-1-15,-9-4 1 16,4 5-2-16,-5-1 0 16,6 10 1-16,-1 0-2 15,9 10 1-15,4-1-2 16,9-1 1-16,10-4-2 15,11-1 0-15,11-10 0 16,11-9-1-16,8-17 0 16,5-12 0-16,4-10 0 15,3-10 0-15,-3-5 0 16,-8-6 0-16,-3-3 1 15,-9 3 0-15,-8 4-1 0,-7 6 2 16,-6 9-1-16,-5 10 0 16,2 17-1-16,-16-1 0 15,4 17 0-15,1 9-1 16,4 9 1-16,2 5-2 15,4 3 1-15,7-2 0 16,8-8 1-16,6-5 1 16,12-10-1-16,2-11 0 15,7-8 0-15,3-12 0 16,-1-8 0-16,-1-5 1 15,-3-2-1-15,-8-2 0 16,-5 4 0-16,-8 0 0 16,-7 8 0-16,-7 7-1 15,-4 12 1-15,-12 6 0 16,-1 12 0-16,-3 12 0 0,-1 5 0 15,3 6 1-15,4 2-1 16,1 1 0-16,5-6 1 16,7-8-1-16,1-12 1 15,5-9 0-15,4-17-1 16,1-10 1-16,2-10-1 15,1-10 0-15,-4-3 1 16,3-4-1-16,-7 2 0 16,-1 5 0-16,-2 8 0 15,-2 8 0-15,-1 7 0 16,-3 15 0-16,14-16-2 15,1 10 0-15,8 2-1 16,10-8-2-16,14 2-7 16,-3-20-5-16,22 11-8 0,-12-23-4 15,16 7-4-15,-16-12-5 16,2 1 0-16,-17-10 2 15</inkml:trace>
  <inkml:trace contextRef="#ctx0" brushRef="#br2" timeOffset="37469.1432">13342 10540 90 0,'-23'33'37'16,"-6"10"0"-16,0 21 1 15,-8 10-31-15,7 9-4 16,1 3-1-16,8-1-2 16,7 0 0-16,6-9-3 15,10-4-3-15,-6-24-19 16,14-4-13-16,-1-18 0 15,5-9-2-15,-14-17 1 0</inkml:trace>
  <inkml:trace contextRef="#ctx0" brushRef="#br2" timeOffset="37784.1612">13060 11032 93 0,'-11'-15'41'16,"11"15"-1"-16,20-1 1 15,5-2-34-15,8 0-3 16,8 1-1-16,5-4 0 15,3 0 0-15,1 1-2 16,0 2 1-16,-7 4-1 16,-4 6-1-16,-12 7 0 15,-7 5-1-15,-10 10 1 16,-10 3 0-16,-5 6-1 0,-5 0 1 15,0-1 0-15,-3-3 0 16,5-2-1-16,0-12-1 16,8-7-3-16,0-13-3 15,18-8-8-15,-11-24-9 16,22 4-10-16,-12-22-7 15,9-2 1-15,-6-14 3 16</inkml:trace>
  <inkml:trace contextRef="#ctx0" brushRef="#br2" timeOffset="38685.2127">13662 10774 100 0,'-6'25'40'0,"12"11"2"16,-5-11-1-16,12 4-34 0,-4-6-2 15,7 4-1-15,-5-3-1 16,1 1-2-16,-2-2-1 15,-6 5 0-15,-2-1 0 16,-4-3 0-16,-2 2-1 16,-1-4 0-16,0-3 1 15,3-4 0-15,2-15 1 16,0 0-2-16,12 2 1 15,-2-16 0-15,4-5 0 16,3-8-1-16,0-2 2 16,6-2 0-16,-2-2-1 15,1 4 2-15,1 2-2 16,-2 9 2-16,1 4-1 15,-3 9 0-15,0 8 0 0,-3 8-2 16,-4 7 0-16,-2 5-1 16,-3 5 1-16,1 1-1 15,0 2 1-15,-1-3-2 16,6-1 1-16,2-9-2 15,12-2 1-15,3-10-1 16,12-4-2-16,0-11-1 16,12-3 1-16,-7-8-2 15,4-1 3-15,-11-7 1 16,-7 1 4-16,-10-1 3 15,-13 3 1-15,-10 0 2 16,-14 2 1-16,-4 8 1 16,-9 1-2-16,1 12 1 0,-8 3-3 15,3 12-2-15,1 7-1 16,5 10 0-16,3 3 0 15,5 5-1-15,7 0 0 16,8-1 0-16,5-6 0 16,9-7-1-16,6-7 1 15,4-12 1-15,4-9-1 16,3-11 0-16,0-7 0 15,-2-7-1-15,0-1 2 16,-4-3-1-16,-5 4 0 16,-2 4 0-16,-6 9-1 15,-10 16 1-15,0 0-1 16,-4 25-1-16,-9 10 0 15,-5 14 0-15,-1 16 1 0,-6 10-1 16,1 8 2-16,-4 0 0 16,4-1 0-16,3-2 2 15,-1-10-2-15,2-10 0 16,5-14 0-16,1-16-1 15,2-16 2-15,0-10-1 16,12-4 0-16,-21-28-1 16,9-2 1-16,0-9 1 15,-1-13-2-15,3-8 0 16,7-1-4-16,-3-6-5 15,15 9-1-15,-5-6-5 16,27 19-6-16,-7-7-5 16,31 25-3-16,-5 0-5 15,17 15-2-15,11 5 4 16</inkml:trace>
  <inkml:trace contextRef="#ctx0" brushRef="#br2" timeOffset="39245.2447">15454 10957 86 0,'-9'-15'38'0,"9"15"2"15,-27 3-3-15,15 10-33 16,-10 6-1-16,6 7-2 15,-7 7 1-15,8 7 0 16,-4-1 1-16,10 4-2 16,3-6 3-16,8-5-2 15,7-11 1-15,9-10 0 16,7-13-1-16,8-11-1 0,4-11 0 15,3-8 0-15,-2-6 0 16,-2-3 1-16,-8 0-1 16,-10 5 1-16,-8 6-2 15,-14 8 2-15,-10 10-2 16,-8 8 0-16,-2 9-3 15,-3 3-2-15,5 7-1 16,2-8-6-16,17 15-8 16,3-22-9-16,15 9-5 15,0-16-8-15,22-2 2 16,5-12 1-16</inkml:trace>
  <inkml:trace contextRef="#ctx0" brushRef="#br2" timeOffset="39880.2811">16531 10768 89 0,'-2'-39'36'15,"-3"-1"0"-15,-9-10 1 16,3-2-33-16,-9-4-2 0,2 2 1 15,-9 4 1-15,-2 12-3 16,-8 13 2-16,-5 22 1 16,-6 18-1-16,-3 24 1 15,-5 22-1-15,2 18 0 16,0 18-3-16,9 4 2 15,7 4-2-15,15-2 0 16,15-4-1-16,12-13-3 16,15-11-1-16,2-21-8 15,24 0-9-15,-16-34-12 16,14-1-6-16,-12-23-3 15,-1-7 2-15</inkml:trace>
  <inkml:trace contextRef="#ctx0" brushRef="#br2" timeOffset="40083.2927">15864 11015 103 0,'-25'7'41'0,"3"-4"3"16,20 10-2-16,2-13-40 15,34 8-1-15,13-11 0 16,15-4-1-16,13-1-2 15,6-5-2-15,14 8-10 16,-9-13-11-16,19 13-13 16,-15-6-4-16,0 8 0 15,-12-4 2-15</inkml:trace>
  <inkml:trace contextRef="#ctx0" brushRef="#br2" timeOffset="40376.3094">17153 10513 96 0,'-26'-46'39'16,"-14"2"1"-16,2 21-2 15,-9 12-33-15,0 25 1 16,-5 18-1-16,5 25 1 15,-3 16-3-15,8 16 0 16,6 8-1-16,7 5-2 16,12-1 0-16,11-4-2 0,14-6-1 15,4-14-2-15,11-8-4 16,-7-26-8-16,18 3-8 15,-20-29-10-15,9-4-6 16,-23-13-1-16,18-24 2 16</inkml:trace>
  <inkml:trace contextRef="#ctx0" brushRef="#br2" timeOffset="40547.3192">16553 11090 114 0,'0'0'42'0,"0"0"1"15,12 2-10-15,20-2-31 16,9-2-2-16,16 0-5 15,-1-11-7-15,20 12-8 16,-15-20-14-16,11 8-6 0,-13-5-5 16,0 2 3-16</inkml:trace>
  <inkml:trace contextRef="#ctx0" brushRef="#br2" timeOffset="55566.1783">17895 11037 57 0,'0'0'34'16,"0"0"-1"-16,-4 11 0 15,-10 1-29-15,5 5 0 16,-4 2-1-16,2 5 1 15,-5 0 0-15,2 3-1 16,0-3-1-16,4-1 0 0,5-6 0 16,1-3-1-16,4-14 0 15,0 0 0-15,19-2-1 16,-4-13 1-16,3-8-1 15,2-4 1-15,1-2-1 16,0-3 0-16,-5 2 2 16,-1 3 0-16,-5 4 0 15,-3 7 1-15,-7 16-1 16,3-12-1-16,-3 12-1 15,-8 11 1-15,1 4-1 16,1 2-2-16,-1 3 2 16,3-2-2-16,3 0 2 15,6-3 1-15,6-10 1 0,9-3 0 16,10-9-1-16,10-9 0 15,6-10 2-15,5-1 1 16,1-6-2-16,0 3 1 16,-5 4-1-16,-9 3 1 15,-9 10-2-15,-14 11 2 16,-12 12-4-16,-7 11-1 15,-7 10 0-15,-7 4 0 16,-1 6 0-16,1-1-1 16,5 3-1-16,4-9-2 15,13-1-1-15,2-18-6 16,20 2-24-16,-1-17 1 15,19-1-2-15,-1-13 3 16</inkml:trace>
  <inkml:trace contextRef="#ctx0" brushRef="#br2" timeOffset="55896.1971">18728 10946 86 0,'-12'-18'36'16,"-2"16"2"-16,-12 3-2 16,0 17-30-16,-9 3-3 15,6 14-2-15,-2 3 2 16,4 7-2-16,7 2 1 15,8-1-1-15,10-4 0 16,12-7 0-16,11-14 0 16,15-9 1-16,7-17-1 15,10-8-1-15,3-13 1 16,-3-7-1-16,-6-4 1 15,-8-4-1-15,-15 1 1 0,-17 3 0 16,-14 5-1-16,-19 7 1 16,-8 7-2-16,-10 6 2 15,0 6-3-15,0 1 2 16,11 5-4-16,10-7-3 15,23 7-24-15,17-19-6 16,20 0 1-16,11-15-2 16</inkml:trace>
  <inkml:trace contextRef="#ctx0" brushRef="#br2" timeOffset="56127.2103">19412 10309 101 0,'-11'-1'37'0,"0"22"2"0,-11 3-4 15,4 24-31-15,-1 12-3 16,-1 16 3-16,-2 12-3 16,-1 9 0-16,4 2-1 15,0-2-3-15,10-5-1 16,3-19-8-16,19-7-26 15,-4-27 0-15,21-13-1 16,6-27-1-16</inkml:trace>
  <inkml:trace contextRef="#ctx0" brushRef="#br2" timeOffset="56332.2221">19877 10317 100 0,'-19'14'37'0,"3"36"3"16,-13 12-5-16,0 22-29 15,-3 7-4-15,2 8 0 16,1 2-2-16,1-6-2 16,9-4-1-16,1-14-5 15,17-1-27-15,-8-22-4 16,14-8 1-16,-5-18-2 15</inkml:trace>
  <inkml:trace contextRef="#ctx0" brushRef="#br2" timeOffset="56528.2333">19498 10950 112 0,'-16'-5'39'16,"16"5"4"-16,-5 11-6 15,17-3-34-15,11-3-2 16,13-5-2-16,15-3-2 15,2-7-3-15,21 7-23 16,-9-12-10-16,8 5 1 16,-9-6-2-16</inkml:trace>
  <inkml:trace contextRef="#ctx0" brushRef="#br2" timeOffset="56887.2538">19982 11048 93 0,'0'19'35'15,"0"-19"1"-15,18 12 2 16,0-15-33-16,13-4-2 16,6-9 1-16,3-3 1 15,-2-2-2-15,0-3 0 16,-6 1-1-16,-9 2 1 15,-8 0-2-15,-13 3 2 16,-11 6-3-16,-11 3 0 16,-8 6 1-16,-8 4-1 15,-4 6 1-15,-1 7 0 16,2 3 0-16,2 8 0 15,8 4-1-15,8-1-1 0,12 3 1 16,11-4-2-16,12-2 1 16,6-5-4-16,14-4 0 15,6-10-5-15,18 2-20 16,-11-14-8-16,10 2-1 15,-9-11-2-15</inkml:trace>
  <inkml:trace contextRef="#ctx0" brushRef="#br2" timeOffset="57248.2745">20521 10925 98 0,'0'0'39'0,"2"-15"-1"16,-2 15-1-16,0 0-32 16,-13 26-2-16,4-6 0 15,0 7-3-15,-4 4 1 16,0 3-1-16,2 0 1 0,0-3-2 15,3-6 2-15,5-5-1 16,3-20 1-16,10 6 0 16,6-20 1-16,9-13-3 15,5-7 3-15,7-7 0 16,2-3-1-16,4-3 2 15,1 3-2-15,-4 9 1 16,-4 7-1-16,-8 13 2 16,-3 12-2-16,-8 9 0 15,-5 13-1-15,-4 9 1 16,-3 6-1-16,-2 1-2 15,2 3 1-15,-1-6-4 0,10 0-3 16,-9-13-18 0,19 3-14-16,-3-14-1 0,14 3-1 15,-5-10 1-15</inkml:trace>
  <inkml:trace contextRef="#ctx0" brushRef="#br2" timeOffset="57376.2818">21234 11165 105 0,'-17'8'36'0,"7"-5"-17"15,-3-7-19-15,13 4-38 16,-17-25-2-16,14 10-1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29/07/2014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7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4050451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Draw pictures of the molecules for: methane, carbon dioxide, chlorine, hydrochloric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think about and draw molecules of common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List the three states of matter and give the name for each of the changes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right buzzwords AND the right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too (for a reason)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an example. Melt candle wax and then take the temperature every minute as it cools and freezes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changing state involves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page 28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. P28 will form part of the next batch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stay up to date by using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937800" y="1504080"/>
              <a:ext cx="3781080" cy="1120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22320" y="1500480"/>
                <a:ext cx="3800160" cy="113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3680" y="314640"/>
              <a:ext cx="9027000" cy="6297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560" y="299160"/>
                <a:ext cx="9056520" cy="632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274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880" y="234000"/>
              <a:ext cx="8599680" cy="527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560" y="217800"/>
                <a:ext cx="8629560" cy="52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281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9120" y="277200"/>
              <a:ext cx="5528880" cy="648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640" y="261000"/>
                <a:ext cx="5548320" cy="6735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844691"/>
              </p:ext>
            </p:extLst>
          </p:nvPr>
        </p:nvGraphicFramePr>
        <p:xfrm>
          <a:off x="76200" y="838200"/>
          <a:ext cx="8915400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  <a:gridCol w="1485900"/>
                <a:gridCol w="1485900"/>
                <a:gridCol w="1485900"/>
                <a:gridCol w="1485900"/>
              </a:tblGrid>
              <a:tr h="774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6120" y="831960"/>
              <a:ext cx="8783640" cy="4549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1000" y="824400"/>
                <a:ext cx="8815320" cy="456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284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03200" y="353160"/>
              <a:ext cx="6341400" cy="5356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9520" y="342720"/>
                <a:ext cx="6363360" cy="537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531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9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4238</TotalTime>
  <Words>256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227</cp:revision>
  <dcterms:created xsi:type="dcterms:W3CDTF">2006-08-16T00:00:00Z</dcterms:created>
  <dcterms:modified xsi:type="dcterms:W3CDTF">2014-07-28T23:46:54Z</dcterms:modified>
</cp:coreProperties>
</file>