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424" r:id="rId4"/>
    <p:sldId id="4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59:54.5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1092 2382 74 0,'-14'-2'36'15,"14"2"-1"-15,-20 1 1 16,20-1-26-16,0 0-3 15,11 7-1-15,9-8-1 16,15 4-1-16,7-3 1 16,13 2-1-16,8-2-2 15,10 0 1-15,6-3-2 0,1 0 1 16,2-3-2-16,-2 1 1 15,-3 0-2-15,-8 0 0 16,-6 0-1-16,-7 1 0 16,-7 4-2-16,-7-2-1 15,-4 7-4-15,-16-12-18 16,9 10-12-16,-9-8 1 15,5 5-1-15,-5-8 1 16</inkml:trace>
  <inkml:trace contextRef="#ctx0" brushRef="#br0" timeOffset="655.0373">3076 2422 76 0,'0'0'37'16,"0"0"0"-16,0 0 1 0,12-12-29 15,12 16-2-15,8-11-2 16,15 3-1-16,12-6 0 15,14 2-1-15,11-4-2 16,4-1 1-16,3 3-2 16,3-1 0-16,-7 4-1 15,-11 3 0-15,-7 5-2 16,-17 2-1-16,-8 8-3 15,-18-8-7-15,3 11-23 16,-29-14 0-16,18 19-2 16,-18-19 2-16</inkml:trace>
  <inkml:trace contextRef="#ctx0" brushRef="#br0" timeOffset="1240.071">4999 2385 73 0,'0'0'36'0,"-2"-13"0"16,2 13 2-16,8-13-27 15,8 11-3-15,3-5-2 0,14 6-2 16,10-4 0-16,9 5-1 16,9-1 0-16,6 1-1 15,4 3-1-15,2 0 0 16,-5 0-1-16,-2 0 0 15,-9 0 0-15,-5-1 0 16,-7 0-1-16,-9-5 0 16,-4 0-1-16,-8-5-2 15,0 7-5-15,-20-13-26 16,13 10-2-16,-16-7-1 15,-1 11 0-15</inkml:trace>
  <inkml:trace contextRef="#ctx0" brushRef="#br0" timeOffset="1887.108">6699 2385 86 0,'-11'2'35'15,"-4"-7"0"-15,15 5 2 0,-12-5-28 16,22 6-2-16,8-8-1 16,21 3-2-16,9-8 0 15,21 1-1-15,7 0-1 16,9-3-1-16,3 1 1 15,0 2-2-15,-5 4 0 16,-12 2 0-16,-11 4 0 16,-17 0-2-16,-11 4 1 15,-11 1-1-15,-5 2-1 16,-16-6-3-16,14 9-5 15,-14-9-24-15,0 0-3 16,0 0 1-16,12-11-1 16</inkml:trace>
  <inkml:trace contextRef="#ctx0" brushRef="#br0" timeOffset="2773.1587">8378 2346 87 0,'0'0'37'16,"0"0"-1"-16,11-12 2 16,11 11-33-16,5-5 0 15,13 4-2-15,8-3 0 16,11 3-1-16,4 0-1 15,6 2 0-15,1 0-1 16,4 0 0-16,-3 1 0 16,-3 1 0-16,-1 0 0 15,-4 1-1-15,-7-1 1 16,-4 0-1-16,-7-1 0 15,-7-2-1-15,-5 4-2 0,-9-9-1 16,-2 9-6-16,-22-3-24 16,11-7-2-16,-11 7 1 15,0 0-2-15</inkml:trace>
  <inkml:trace contextRef="#ctx0" brushRef="#br0" timeOffset="3410.1951">10774 1339 52 0,'48'-57'33'0,"-48"57"-1"16,0 0 1-16,41-48-19 15,-41 48-2-15,0 0-3 16,0 0-3-16,0 0-2 15,42-14 0-15,-65 50-1 16,-20 23-2-16,-9 28 0 16,-14 22 1-16,-12 23 0 15,-13 16-1-15,-6 16 0 16,-4-9 0-16,1-1 1 0,4-11 0 15,4-13 0-15,13-15-3 16,15-20-4-16,25-5-19 16,10-35-13-16,32-12 0 15,12-25-3-15,22-4 1 16</inkml:trace>
  <inkml:trace contextRef="#ctx0" brushRef="#br0" timeOffset="4095.2343">11376 2311 82 0,'17'-5'37'0,"-17"5"-1"16,18-7 1-16,3 0-30 15,15 4-1-15,6-4-2 16,11 2-1-16,9 0 0 0,6 0-1 16,0 0-1-16,-1 2 0 15,-5 2-1-15,-10 1 0 16,-9 1 0-16,-9 1 0 15,-9 1 0-15,-7-1-1 16,-3-2 0-16,-15 0-1 16,19 1-2-16,-19-1-1 15,16-1-7-15,-16 1-23 16,7-12-2-16,-2 2 1 15,-5 10-2-15</inkml:trace>
  <inkml:trace contextRef="#ctx0" brushRef="#br0" timeOffset="4765.2726">13120 2392 68 0,'0'0'35'16,"0"0"-1"-16,0 0 1 0,1-13-28 15,16 14-1-15,3-7 0 16,14 6-1-16,4-4 0 16,15 3-1-16,6-5 0 15,14 2-1-15,7-4 0 16,7 1-1-16,0-1 0 15,-4-1 0-15,-4-1-1 16,-6 2 0-16,-13 1-1 16,-11 1 0-16,-12 4 0 15,-12-1 0-15,-7 3-2 16,-18 0 1-16,13 4-2 15,-13-4-1-15,-11 7-2 16,-3-11-8-16,14 4-23 16,-15 9-1-16,15-9 0 0,-10 6 0 15</inkml:trace>
  <inkml:trace contextRef="#ctx0" brushRef="#br0" timeOffset="5371.3072">15018 2399 92 0,'0'0'38'15,"0"0"0"-15,22 1 0 16,0-9-34-16,16 2 0 16,8-2-2-16,11 1 0 15,5-2 0-15,9 3-1 16,-2 0-1-16,-1 3 0 15,-8 2 1-15,-12 1-1 16,-6 1-1-16,-9 2 1 16,-9 3-1-16,-10-3-1 15,-4 4 0-15,-10-7 0 16,9 13-2-16,-9-13-1 15,4 14-3-15,-4-14-26 16,0 0-3-16,0 0 0 16,0 0-1-16</inkml:trace>
  <inkml:trace contextRef="#ctx0" brushRef="#br0" timeOffset="6065.347">16846 2362 75 0,'0'0'38'0,"0"0"-2"15,27 5 2-15,-5-21-32 16,23 14-1-16,10-6-1 15,16 1-1-15,12-2-1 16,11 1 0-16,2-2-1 16,1 2 0-16,-4 4 0 15,-9-2-1-15,-10 3 1 16,-10 0-1-16,-14 2 1 15,-13 1-1-15,-9 0 0 16,-9 1 0-16,-7 0-1 0,-12-1-1 16,10 3 0-16,-10-3-2 15,0 0 0-15,0 0-3 16,-3 12-8-16,3-12-21 15,0 0-1-15,0 0-1 16,-7 13 2-16</inkml:trace>
  <inkml:trace contextRef="#ctx0" brushRef="#br0" timeOffset="8182.4681">19329 1226 73 0,'-27'44'37'15,"-16"24"-2"-15,-13 24 0 16,-21 21-30-16,-14 18-1 16,-14 14 0-16,1 2-1 15,-7-3-1-15,1-8-2 16,9-12 0-16,12-20-3 15,23-2-11-15,9-30-22 16,27-10-1-16,7-24 2 16,17-8-3-16</inkml:trace>
  <inkml:trace contextRef="#ctx0" brushRef="#br0" timeOffset="9975.5705">2190 4822 58 0,'-1'-11'35'0,"1"11"0"16,0 0 0-16,0 0-22 16,-15-12-4-16,15 12-2 15,0 0-1-15,0 0-3 0,13 6 0 16,5-1-1-1,8-2 0-15,10 3 0 0,5 0-1 16,15 0 1-16,8-4-2 16,4-2 1-16,5-4-1 15,0-3 0-15,3-1-2 16,-6-3-2-16,-3 4-4 15,-16-13-12-15,2 16-17 16,-14-7 0-16,-3 11-2 16,-12-7 2-16</inkml:trace>
  <inkml:trace contextRef="#ctx0" brushRef="#br0" timeOffset="10584.6055">3763 4818 36 0,'-12'2'32'15,"12"-2"3"-15,-22 9-1 16,19 6-19-16,-8-16 0 15,16 13-3-15,-5-12-3 16,20 9-1-16,2-9-2 16,13 5-2-16,7-7 0 15,9 2-1-15,4-3-1 0,5 3 0 16,1 0-1-16,0 2 0 15,-4 1-1-15,-3-1 0 16,-3 1 0-16,-8 1 0 16,-1-2-1-16,-7 2 0 15,-5-2-2-15,-7-3-1 16,0 8-7-16,-23-7-26 15,22-5 0-15,-22 5-2 16,9-11-1-16</inkml:trace>
  <inkml:trace contextRef="#ctx0" brushRef="#br0" timeOffset="11254.6438">5437 4885 61 0,'0'0'37'0,"0"0"-2"16,0 0 3-16,0 0-26 15,16 14-4-15,0-14-2 16,15 5-1-16,7-4-1 15,15 1-1-15,12-5 0 16,14 0-1-16,10-6 0 16,10-3-1-16,4-5 0 15,-1 0 0-15,-9 2-1 16,-6-2 0-16,-13 5-1 15,-14 1 0-15,-15 7-2 16,-19-2 0-16,-9 12-4 16,-17-6-8-16,0 0-22 15,-21 12 0-15,9-1-2 16,-6-7 2-16</inkml:trace>
  <inkml:trace contextRef="#ctx0" brushRef="#br0" timeOffset="11840.6773">7426 4858 68 0,'0'0'37'0,"0"0"-1"16,14 6 2-16,0-9-28 0,15 6-4 16,8-5-1-16,16 3 0 15,12-7-1-15,10 1-1 16,11-3-1-16,5-2-1 15,-1-2 0-15,-1 2-1 16,-8-1 1-16,-9 4-1 16,-14 0-1-16,-11 2 0 15,-13 4-1-15,-11 0-1 16,-9 5-2-16,-14-4-5 15,0 0-26-15,0 0-1 16,-7 13 0-16,-6-15-1 16</inkml:trace>
  <inkml:trace contextRef="#ctx0" brushRef="#br0" timeOffset="12427.7109">9165 4803 67 0,'-6'14'36'15,"6"-14"-1"-15,33 2 2 0,-4-9-31 16,16 6 0-16,8-12-1 16,19 6-1-16,5-8-1 15,13-1 0-15,1 1-2 16,1-2 1-16,-5 1-2 15,-11 2 0-15,-9 4-2 16,-16-1-3-16,-8 13-6 16,-27-7-24-16,3 10-1 15,-19-5-2-15,0 0 2 16</inkml:trace>
  <inkml:trace contextRef="#ctx0" brushRef="#br0" timeOffset="13087.7486">10916 4737 62 0,'5'12'36'15,"7"-12"-1"-15,19 1 2 16,6-8-28-16,18 0-4 15,7-5 0-15,18 1-2 16,1-2 0-16,7 2-2 16,-4 3 0-16,-7 2-1 15,-11 4-1-15,-13 2-2 16,-10 8-1-16,-15-7-5 15,-2 15-24-15,-26-16-3 16,17 16 0-16,-17-16 0 16</inkml:trace>
  <inkml:trace contextRef="#ctx0" brushRef="#br0" timeOffset="13701.7837">12676 4757 71 0,'-14'3'36'16,"14"-3"-1"-16,0 0 2 15,23 8-31-15,2-9-1 16,16 7 0-16,7-5 0 16,18 4-1-16,5-5-2 15,10 1 1-15,3-4-2 16,2 2 0-16,-1-2 0 15,-4-2-1-15,-12 2 0 16,-10-1-1-16,-9 5 0 16,-15-2-1-16,-5 5-1 15,-14-2 0-15,-5 8-4 16,-11-10-15-16,0 0-15 15,-16 5 0-15,16-5 0 16,-10-3 0-16</inkml:trace>
  <inkml:trace contextRef="#ctx0" brushRef="#br0" timeOffset="14313.8188">14431 4719 74 0,'-17'10'37'0,"3"-5"-2"0,17 5 3 15,-3-10-33-15,39 6 0 16,0-5-1-16,15 4 0 15,10-5 0-15,13 1 0 16,7-2-1-16,4-1-1 16,2 0 1-16,-1-1-2 15,-6 0 0-15,-5 3 0 16,-11-2 0-16,-8 3-1 15,-13-1 0-15,-9 1-1 16,-10 2 0-16,-11-3-1 16,-3 2-1-16,-13-2-3 15,13 9-15-15,-13-9-18 16,0 0 1-16,0 0-1 15,-10-12 0-15</inkml:trace>
  <inkml:trace contextRef="#ctx0" brushRef="#br1" timeOffset="33118.8943">3540 1519 78 0,'0'0'36'15,"0"0"-1"-15,0 0 1 0,-6 15-33 16,-1 3 0-16,5 9-1 16,-2 10 0-16,3 14 0 15,-6 11 1-15,0 8-1 16,-6 9 1-16,2 2-2 15,-7-2 2-15,2 0-2 16,-1-14 2-16,1-10-2 16,1-15 0-16,3-10 0 15,12-30 1-15,0 0-1 16,0-18 1-16,14-20 1 15,1-14-2-15,6-16 3 16,3-15-3-16,2-14 2 16,3-12-2-16,-16 50 1 15,3-5-1-15,1 8 1 0,-3-2 0 16,2 3-1-16,-3-1-1 15,3 10 1-15,-16 46-1 16,28-85 1-16,-28 85-1 16,48-73 1-16,-24 60-2 15,5 37 1-15,-9 24-1 16,0 33 1-16,-2 20 0 15,-5 16-1-15,-2 7 0 16,-2-3-1-16,-2-8 1 16,-1-5-2-16,-2-15 1 15,-2-13-3-15,2-10-6 16,-8-31-28-16,11-11-1 15,-7-28 1-15,0 0-2 16</inkml:trace>
  <inkml:trace contextRef="#ctx0" brushRef="#br1" timeOffset="33284.9038">3588 1937 112 0,'0'0'42'0,"11"-2"-1"15,9-7-1-15,24-7-38 16,5-2-7-16,5-15-31 15,21 3-5-15,-3-4 0 16,2 7-2-16</inkml:trace>
  <inkml:trace contextRef="#ctx0" brushRef="#br1" timeOffset="47748.7309">6898 2075 81 0,'0'0'37'16,"-1"-26"-1"-16,5 13 0 15,-4-10-27-15,7 1-3 16,-2-7-2-16,8-5 1 15,1-7-2-15,4-6 0 0,4-7-1 16,8-6 1-16,3-4-1 16,6-6 1-16,-39 70 0 15,47-68-1-15,-47 68 0 16,46-65-1-16,-46 65 1 15,47-53-2-15,-47 53 1 16,0 0 0-16,62-70 0 16,-36 65 0-16,-7 21-1 15,-8 20 1-15,-6 11-2 16,-3 19 1-16,-4 7 0 15,3 9-1-15,3-6 1 16,0-3-1-16,1-5 0 16,5-7 0-16,-3-5-1 15,3-10-3-15,1-6-3 0,-10-18-25 16,12 1-6-16,-13-23-1 15,11 12 0-15</inkml:trace>
  <inkml:trace contextRef="#ctx0" brushRef="#br1" timeOffset="47928.7412">7258 1820 118 0,'-19'-10'39'0,"19"10"2"15,-12-8-5-15,22 1-33 16,16-4-3-16,9-12-10 15,18 6-28-15,-1-7-3 16,13 7 1-16,-7 0-4 0</inkml:trace>
  <inkml:trace contextRef="#ctx0" brushRef="#br1" timeOffset="49079.8073">13427 2221 85 0,'0'0'35'0,"0"0"1"15,13-22-2-15,3-6-31 16,8-3 1-16,3-11 0 15,4-7 0-15,0-9-1 16,2-7 2-16,-2-6-2 16,0 0 2-16,-1-5-2 15,2-3 1-15,-32 79-2 16,32-81 0-16,-32 81 1 15,38-84-2-15,-38 84 0 16,42-71 0-16,-42 71 0 16,43-58 0-16,-43 58 1 15,33-27-2-15,9 19 0 0,1 27 1 16,-11 20-2-16,0 31 1 15,-16 18-1-15,-7 18 0 16,-10 4 0-16,-11-5 0 16,0-12-1-16,-1-8-1 15,4-9-1-15,-1-23-5 16,17-5-27-16,-11-26-5 15,12-6 1-15,-8-16-1 16</inkml:trace>
  <inkml:trace contextRef="#ctx0" brushRef="#br1" timeOffset="49229.8158">13883 1846 104 0,'-43'-24'41'16,"18"11"0"-16,1 1-1 16,24 12-33-16,10-11-5 15,22 0-5-15,31-2-34 16,1-8-5-16,17 4 2 15,0-3-3-15</inkml:trace>
  <inkml:trace contextRef="#ctx0" brushRef="#br2" timeOffset="96629.5269">8954 1381 33 0,'0'0'31'0,"0"0"4"15,0 0-4-15,4-49-9 16,-4 49-4-16,-10-15-4 15,10 15-4-15,0 0-2 16,0 0-2-16,12 16-2 16,-6 5-1-16,-5 9 0 15,1 15-1-15,-2 10-1 16,0 13 0-16,-4 14 1 0,-2 9-1 15,-6 9 1-15,-3 2-2 16,-5-10 2-16,2-5-3 16,2-14 2-16,2-13-2 15,9-13-3-15,-1-27-8 16,17-8-25-16,-2-24-3 15,12-2 0-15,-8-14-1 16</inkml:trace>
  <inkml:trace contextRef="#ctx0" brushRef="#br2" timeOffset="99386.6846">9531 3687 76 0,'14'-11'37'0,"-8"-4"0"15,-6 15 1-15,8-12-31 16,-8 12 1-16,0 0-2 15,0 0-2-15,0 0 0 16,0 0-1-16,14 18 0 16,-8 10-1-16,0 11-1 15,0 23 2-15,-6 15-2 16,-3 21 1-16,-6 13-1 15,-7 8 0-15,-4 4-1 16,-2-7 0-16,0-9-1 16,7-21-3-16,15-8-9 15,1-38-26-15,23-16-2 16,0-24 0-16,12-14-3 15</inkml:trace>
  <inkml:trace contextRef="#ctx0" brushRef="#br2" timeOffset="108849.2259">5703 4006 63 0,'0'-23'35'16,"4"11"1"-16,-4-9-6 0,0 21-14 16,2-15-3-16,-2 15-5 15,0 0-1-15,7 24-3 16,-7 0-1-16,5 12-1 15,0 12-1-15,-3 16 0 16,0 7-1-16,-2 13-1 16,-4 5 1-16,-3 1-1 15,-1-6 0-15,0-8-3 16,3-4-5-16,-1-25-29 15,17-12 1-15,0-28 0 16,15-10-2-16</inkml:trace>
  <inkml:trace contextRef="#ctx0" brushRef="#br2" timeOffset="109075.2388">5835 4028 115 0,'0'0'39'0,"-6"-16"0"15,23 11-7-15,5-12-30 16,16-5 0-16,10-2-2 16,12-3 0-16,6 3-2 15,2-4-2-15,11 20-23 16,-17-8-11-16,-3 16 0 15,-21-1-2-15,-14 17 1 16</inkml:trace>
  <inkml:trace contextRef="#ctx0" brushRef="#br2" timeOffset="109277.2503">5741 4422 99 0,'-6'18'38'15,"6"-18"2"-15,35-6-2 16,4-10-36-16,14-4 1 15,13-4-2-15,6-1 0 16,1 4-3-16,-4-3-5 16,1 15-28-16,-26 3-3 15,-12 18-1-15,-28 6-1 16</inkml:trace>
  <inkml:trace contextRef="#ctx0" brushRef="#br2" timeOffset="109435.2594">5729 4782 98 0,'-3'27'40'0,"12"-23"1"15,34-1-1-15,16-27-37 16,28-3-2-16,23 4-16 16,-2-20-20-16,19 5-5 15,-8-6 0-15,3 10-3 16</inkml:trace>
  <inkml:trace contextRef="#ctx0" brushRef="#br3" timeOffset="124873.1424">5503 1546 77 0,'0'0'39'0,"10"-17"-2"16,-10 17 1-16,4-13-13 15,-4 13-21-15,0 0-1 16,13 3 0-16,-10 11-1 16,3 7 0-16,-4 15-1 0,-3 14 0 15,-2 6 0-15,-2 13 0 16,-5 3 0-16,-2 4-2 15,-1-7 0-15,2-6-5 16,12-7-4-16,-8-25-27 16,23-5-2-16,-4-25 0 15,13-2-1-15</inkml:trace>
  <inkml:trace contextRef="#ctx0" brushRef="#br3" timeOffset="125197.1609">5266 1599 107 0,'-23'-1'40'0,"-4"-3"-1"16,14 6 1-16,-4-2-35 15,17 0 1-15,25 2-2 16,16-4 0-16,17-5-1 16,17-2 0-16,15-5 1 15,12-2-4-15,6-4 0 16,3-2 0-16,-2 2 0 15,-9 0 0-15,-13 4 0 16,-18 2 0-16,-11 8-6 16,-22-6-10-16,-3 12-24 15,-33 0-2-15,13 4 1 16,-22 1-2-16</inkml:trace>
  <inkml:trace contextRef="#ctx0" brushRef="#br3" timeOffset="126429.2314">15320 1420 94 0,'8'-12'37'15,"-8"12"0"-15,10-7 1 16,-12 17-35-16,3 5-2 15,-2 11 0-15,1 7 0 16,-4 13 1-16,0 11-2 16,-6 7 0-16,0 10 0 15,-5 0 0-15,-2 6 0 16,-2-8 0-16,3-1-2 15,4-11 0-15,1-13-3 16,12-3-6-16,-7-21-26 16,16-7 0-16,3-20-2 0,6-4 2 15</inkml:trace>
  <inkml:trace contextRef="#ctx0" brushRef="#br3" timeOffset="126692.2464">15018 1497 115 0,'-30'-13'40'16,"12"15"2"-16,0 0-3 16,18-2-35-16,29-5-2 15,19-3 1-15,18-3-1 16,18-3-1-16,15-4 1 15,13-3-2-15,5 2 1 0,6-3-2 16,-5 2 0-16,-15 5-1 16,-15 6-2-16,-22-7-8 15,-9 15-28-15,-29 3-2 16,-8 6 1-16,-26 4-1 15</inkml:trace>
  <inkml:trace contextRef="#ctx0" brushRef="#br3" timeOffset="134000.6643">16179 4885 66 0,'0'0'36'16,"0"0"-1"-16,-13 0 1 15,24 8-24-15,-11-8-3 16,23 3-3-16,1-2-1 15,17 3-1-15,11-4-1 16,19 1 0-16,14-3-1 16,14-4-1-16,10-1 0 15,2-2 0-15,-1 0-1 16,-3-1 0-16,-14 3 1 15,-13 3-1-15,-16 0 0 0,-15 3-1 16,-17 4 0-16,-12 0-1 16,-9 4-1-16,-11-7-2 15,-2 20-8-15,-12-17-25 16,10 7 0-16,-12-7-2 15,16-3 2-15</inkml:trace>
  <inkml:trace contextRef="#ctx0" brushRef="#br3" timeOffset="135488.7496">13107 3815 86 0,'10'-17'35'16,"-5"-4"1"-16,6 9 1 15,-8-3-30-15,-3 15-3 16,12-9 0-16,-12 9-1 16,7 16 0-16,-2 6-1 15,-4 8 1-15,2 14-1 0,-4 11 0 16,-1 12 0-16,-4 7-1 15,-5 6 0-15,-3 1-1 16,0-2 0-16,0-6-1 16,3-9-1-16,2-10-1 15,4-16-3-15,15 2-14 16,-4-29-19-16,15-5 1 15,-5-18-2-15,12-4 1 16</inkml:trace>
  <inkml:trace contextRef="#ctx0" brushRef="#br3" timeOffset="135796.7672">12871 3770 97 0,'-36'-7'39'0,"18"11"1"16,7-7-1-16,31-4-31 15,18 7-4-15,32-1-1 16,18-5-1-16,19 3 0 15,8-3 0-15,4-1-1 16,-2 1 0-16,-9-1-1 16,-19 4 0-16,-17 0-2 15,-19 8-2-15,-20-11-24 16,-1 16-12-16,-23-9 0 15,2 3-2-15,-11-4 1 0</inkml:trace>
  <inkml:trace contextRef="#ctx0" brushRef="#br3" timeOffset="153168.7608">14696 3894 61 0,'0'0'33'0,"0"0"-1"16,0 0 0-16,-5 20-24 15,5 5-2-15,-5 3-2 16,3 14-1-16,-2 6-1 16,3 11-1-16,-2 5 0 15,1 7-1-15,0-1 1 16,2 4 0-16,-3-6 0 15,0-3 0-15,-1-7 0 16,1-7 0-16,0-11 0 16,2-9 1-16,-3-15-1 15,4-16 1-15,0 0-1 16,8-30 0-16,-4-8 0 15,3-9 0-15,0-15 0 16,2-13 1-16,0-12-1 0,2-7 0 16,-1-6 0-16,4 0 0 15,3 5-1-15,3 4 1 16,7 9 0-16,4 10-1 15,7 15 0-15,9 13 1 16,5 13-2-16,6 10 2 16,2 8 0-16,-3 13 0 15,-5 9 0-15,-6 11 0 16,-12 12 0-16,-16 11-1 15,-17 9 1-15,-17 9-1 16,-20 6-1-16,-11 1 1 16,-11 0-1-16,-9-5 1 15,-2-5 0-15,3-10 0 16,5-11 0-16,9-9 1 15,11-11-1-15,11-9 1 0,15-7 0 16,15-1 0-16,15-12 0 16,13 3 0-16,10-2 1 15,14 5-1-15,5 3 0 16,9 6 0-16,0 7 0 15,-3 8 0-15,-3 10-1 16,-8 5 0-16,-10 10 0 16,-9 3 0-16,-5 5 1 15,-8-2-1-15,-6-1 0 16,2-2 0-16,0-6 0 15,3-9 0-15,5-8-2 16,3-11-1-16,5-4-3 16,-7-17-18-16,9 5-15 15,-12-11 0-15,1 3-1 0,-12-9 1 16</inkml:trace>
  <inkml:trace contextRef="#ctx0" brushRef="#br3" timeOffset="159071.0983">4158 3853 72 0,'0'0'35'0,"0"0"0"16,-4 15-1-16,-4-4-26 15,6 19-2-15,-3 6-3 16,1 17 1-16,-3 8-1 16,-1 15 0-16,-1 5-2 15,0 9-1-15,-6 6 1 16,1-4-1-16,-3-2-2 15,2-12-1-15,7-4-6 0,-6-23-26 16,17-7-1 0,1-21-1-16,11-10 1 0</inkml:trace>
  <inkml:trace contextRef="#ctx0" brushRef="#br3" timeOffset="159276.1101">4106 4536 80 0,'-23'-24'38'0,"7"13"-1"16,-2-2 1-16,18 13-30 15,0 0-2-15,19-5-2 16,12 1-1-16,13-3-1 16,13-2-2-16,9-6-2 15,11-1-2-15,-6-11-4 16,13 9-29-16,-21-9 0 0,0 9 0 15,-17-7-2-15</inkml:trace>
  <inkml:trace contextRef="#ctx0" brushRef="#br3" timeOffset="159572.1271">4835 3924 90 0,'-7'-15'38'15,"7"15"-1"-15,-8-15 2 16,8 15-34-16,-11 0 0 16,7 22 0-16,-8 12 0 0,1 16-1 15,-4 16-1-15,-3 12-1 16,0 10 0-16,-2 10-1 15,1 0-1-15,4-3 0 16,6-9-1-16,3-14-2 16,7-9-3-16,-4-25-30 15,16-1-5-15,-9-22 0 16,10-9-2-16</inkml:trace>
  <inkml:trace contextRef="#ctx0" brushRef="#br4" timeOffset="189084.8151">11590 3741 81 0,'5'-15'36'0,"0"-11"-1"0,5 8 1 16,-10-3-31-16,8 6 0 16,-8-2-1-16,0 17-1 15,-31 2 0-15,-8 18 1 16,-23 8 0-16,-11 10-1 15,-15 9 0-15,-4 6-1 16,0 2 1-16,13-1-1 16,20-3-1-16,23-5 0 15,35-4-1-15,30-8 0 16,28-6 0-16,25-3 0 15,18 2 0-15,2-2 0 16,1 3 0-16,-8 4 0 16,-20 4 0-16,-19 7-1 15,-32 4 1-15,-28 4-1 0,-36 3 1 16,-22 1 0-16,-20 1 0 15,-9-8-1-15,-6-8-1 16,4-13-4-16,27-5-31 16,7-22-3-16,37-9-1 15,20-18-1-15</inkml:trace>
  <inkml:trace contextRef="#ctx0" brushRef="#br4" timeOffset="206559.8144">17144 1396 96 0,'9'-8'36'0,"-9"8"-6"16,0 0-1-16,0 0-20 0,2-15-3 15,-2 15-2-15,3-15 0 16,-3 15-1-16,0 0-1 15,0 0 0-15,0 0-1 16,-3 23 1-16,-3 3-1 16,-4 5 1-16,0 6-1 15,-9 10-1-15,3 7-1 16,-2 2 2-16,0 6-2 15,1 0 2-15,7 2-2 16,5-4 1-16,7 2 0 16,11-8 1-16,10-8-1 15,12-9 0-15,11-9 0 16,12-16 0-16,12-6 1 15,6-13 0-15,2-13 0 0,1-12 0 16,-3-7 0-16,-5-10-1 16,-9-8 2-16,-11-1-1 15,-9-7 0-15,-12-1-1 16,-10-2 1-16,-5-1 0 15,-9 1 1-15,-4 9-2 16,-2 59 1-16,-6-54 0 16,6 54-2-16,0 0 0 15,-7-66-2-15,7 66-2 16,0 0-27-16,-5-53-8 15,5 53-1-15,5-20-1 16</inkml:trace>
  <inkml:trace contextRef="#ctx0" brushRef="#br4" timeOffset="207153.8486">17287 1048 105 0,'0'0'41'16,"-55"8"1"-16,55-8-3 15,0 0-33-15,0 0-1 0,0 0-2 16,0 0-1-16,0 0-1 15,86-5 0-15,-33-1 0 16,7-3-1-16,11-1-1 16,5 0 0-16,9 1 0 15,0-2 1-15,0 1 1 16,5 2-2-16,-4 0 0 15,0 1-1-15,-7 0-2 16,-5 3-1-16,-13 0-7 16,-3-1-29-16,-58 5-2 15,78-5 0-15,-78 5 0 16</inkml:trace>
  <inkml:trace contextRef="#ctx0" brushRef="#br4" timeOffset="226915.9789">16596 3780 68 0,'7'-16'35'0,"-7"-7"0"15,7 10 1-15,-5-10-22 16,-2 23-5-16,7-23-2 15,-7 23-3-15,0 0 0 16,0 14-1-16,-5 11-1 16,-4 17 1-16,-4 8 0 15,1 15-1-15,0 5-1 16,3 3 1-16,4-4-2 15,15-5 1-15,15-19 0 16,19-21 0-16,18-26 0 16,14-25 0-16,14-20 0 15,10-16 0-15,5-10 0 16,-6-8-2-16,-11 1-1 15,-16 3-3-15,-11 23-24 0,-32 0-11 16,-11 27 1-16,-27 5 0 16,-7 23 0-16</inkml:trace>
  <inkml:trace contextRef="#ctx0" brushRef="#br4" timeOffset="227334.0028">16900 4271 95 0,'8'-11'37'0,"-4"-13"2"15,9 11-4-15,-5-9-28 16,4 9-2-16,-4 1 1 16,-8 12-3-16,14 13 0 15,-13 19 0-15,-8 16-2 16,0 13 0-16,-10 14 0 15,1 10-1-15,-4 2 0 0,0-5-1 16,7-8-1-16,4-19-4 16,17-4-30-16,-3-31-5 15,17-9 1-15,-1-26-3 16</inkml:trace>
  <inkml:trace contextRef="#ctx0" brushRef="#br4" timeOffset="234363.4049">3086 3916 67 0,'7'-22'36'0,"-6"-8"-1"15,3 8 2-15,-13-3-27 16,3 8-2-16,-12-4-2 15,-4 9 1-15,-13 2-1 16,-5 9-1-16,-13 4-1 16,-5 13 0-16,-13 12-1 15,-5 22 0-15,-6 17 0 16,0 19 0-16,-3 13-1 15,10 14 0-15,8 6-1 16,22-3 0-16,24-12 0 16,31-24-1-16,42-32-2 15,33-39-4-15,53-29-32 0,18-41-5 16,28-24 2-16,4-28-4 15</inkml:trace>
  <inkml:trace contextRef="#ctx0" brushRef="#br4" timeOffset="244227.9691">1429 1526 85 0,'0'0'35'16,"0"0"1"-16,0 0 1 15,0 0-29-15,0 22-2 16,-9-4-3-16,3 6 0 16,-6 10-1-16,3 9-1 15,-5 13 1-15,2 4-1 16,-2 5 1-16,0 0-2 15,2-3 2-15,5 2-2 16,1-16 1-16,6-10 0 16,3-16 0-16,7-11 0 15,4-16 0-15,5-10 0 0,3-9 0 16,2-13 0-1,-2-6-1-15,2-9 3 0,-4 0-3 16,-4-3 1-16,-1 2-1 16,-3 0 1-16,-1 4-2 15,-5 7 3-15,4 7-2 16,-1 9 0-16,1 8 0 15,5 8 1-15,3 8-1 16,1 7 0-16,4 7 0 16,5 4 1-16,1 4-1 15,0 1 0-15,6-1 0 16,3-2 1-16,5-7 0 15,5-5 0-15,5-11 0 16,5-13 0-16,7-14 0 16,2-13 0-16,-67 45 0 15,76-55 0-15,-76 55 1 0,71-58-2 16,-71 58 2-16,64-49-2 15,-26 11 1-15,5 28-1 16,-26 22 0-16,-4 37-1 16,-24 23 0-16,-7 25 0 15,-17 20 0-15,5 7 0 16,-2-13 0-16,5-11-3 15,17-20-2-15,-1-32-32 16,30-17-3-16,3-29-2 16,14-20-1-16</inkml:trace>
  <inkml:trace contextRef="#ctx0" brushRef="#br4" timeOffset="245621.0488">11620 2016 77 0,'-2'17'36'0,"-7"-4"0"0,1 3 1 15,-7-8-26-15,15-8-6 16,-21 9 0-16,21-9-2 15,-17-17 0-15,16-4 0 16,-3-12-1-16,9-11 1 16,1-12-1-16,5-10 0 15,2-13 0-15,4-5 0 16,-17 84-1-16,19-87 0 15,-19 87 1-15,18-85-1 16,-18 85 1-16,20-74-1 16,-20 74 0-16,12-63-1 15,-12 63 1-15,8-39-1 16,3 11-1-16,7 28 1 15,-6 13-1-15,7 21 1 0,0 14-1 16,7 5 1-16,1 4-1 16,4 0 1-16,-1-6 0 15,3-11 1-15,3-16-1 16,4-12 1-16,5-22 1 15,7-15-1-15,4-21 1 16,-56 46 0-16,63-65 0 16,-63 65-1-16,69-76 1 15,-69 76-1-15,64-84 0 16,-64 84-1-16,61-67 1 15,-61 67-1-15,44-26 0 16,-6 30 0-16,-26 24-1 16,-3 35 0-16,-17 19 1 0,-6 26-1 15,-5 11-1 1,7 3-3-16,20-28-19 0,-2-28-17 15,23-9-2-15,1-24 0 16,12-12-1-16</inkml:trace>
  <inkml:trace contextRef="#ctx0" brushRef="#br4" timeOffset="246664.1084">7451 4762 68 0,'-2'-16'37'15,"-6"-12"-2"-15,7 2 2 16,-9-12-26-16,7-1-5 15,1-13-1-15,7-6-1 16,0-7-1-16,6-9 1 16,3-10-2-16,6 2 1 15,-2 1 0-15,4 5 0 16,-3 10 0-16,0 11-1 0,-5 13 0 15,-3 17-1-15,-3 15 0 16,-8 10 0-16,5 18-1 16,-5 7 0-16,0 10 1 15,6 9-1-15,6 7 1 16,3 5-1-16,7 1 1 15,8-1-1-15,8-6 0 16,7-10-1-16,4-15 2 16,7-14-1-16,4-24 1 15,4-16-1-15,1-21 2 16,-1-15-1-16,0-11 1 15,-1-5 0-15,-9 2 0 16,-4 4-2-16,-12 12 1 16,-8 14 0-16,-11 26 0 0,-19 23 0 15,4 37-1-15,-21 27 1 16,-4 28-2-16,-5 18 1 15,-2 13-2-15,3 6-2 16,14 11-12-16,2-27-23 16,25-13-4-16,15-29 0 15,21-22-1-15</inkml:trace>
  <inkml:trace contextRef="#ctx0" brushRef="#br5" timeOffset="286824.4055">14508 8001 59 0,'0'0'34'0,"0"0"-2"16,0 0 2-16,0 0-25 15,5 12-3-15,-6 9-1 16,1 9-2-16,-4 8 0 15,0 13 0-15,-8 3 0 16,1 7-1-16,-2-1 0 16,2 0-1-16,0-14 1 15,3-7-1-15,5-12 1 16,5-16-1-16,-2-11 0 0,20-25 0 15,-7-11 0-15,6-10 0 16,-3-10 0-16,2-7 1 16,-3-5-1-16,-1 1 0 15,-4 3-1-15,-2 10 2 16,-4 8-2-16,-3 11 1 15,0 12-1-15,0 10 1 16,-1 13-1-16,1 12 1 16,0 5-1-16,4 7 1 15,4-1 0-15,4 8 0 16,7-7 0-16,4 0 1 15,10-15-1-15,4-7 1 16,6-9-1-16,2-9 0 0,1-6 1 16,0-10-1-16,-5 2 0 15,-4-2-1-15,-8 5 2 16,-7 9-1-16,-8 7-1 15,-15 11 1-15,10 18-1 16,-16 15 1-16,-3 9 0 16,-5 8-2-16,2 8 0 15,3 1-1-15,4 2-1 16,5-9-3-16,14 4-6 15,6-25-27-15,17-2-1 16,1-18 2-16,16-4-2 16</inkml:trace>
  <inkml:trace contextRef="#ctx0" brushRef="#br5" timeOffset="287252.4299">15593 8081 99 0,'-13'-15'38'15,"-5"-7"0"-15,3 18-1 16,-9-7-33-16,1 15 2 16,-6 9-2-16,-3 13-2 15,-4 10 1-15,-2 12-2 16,-4 6 1-16,7 8-1 15,4-4 1-15,13-5-2 16,9-6 1-16,15-13 0 16,14-14-1-16,16-17 1 15,11-14 0-15,10-14 0 0,0-10 0 16,1-8-1-16,-6-3 1 15,-6 1-1-15,-11 5 0 16,-11 4 0-16,-12 8 0 16,-8 11 0-16,-4 17-1 15,-18-7 1-15,4 20 0 16,-3 5-1-16,0 11 1 15,6 5-1-15,4 2 0 16,5-1-2-16,10-1-2 16,2-11-2-16,23-2-30 15,-4-20-2-15,12-2 0 16,-3-17 0-16</inkml:trace>
  <inkml:trace contextRef="#ctx0" brushRef="#br5" timeOffset="287574.4484">15983 8155 99 0,'-18'7'36'0,"4"11"1"15,-8 3-1-15,8 10-32 16,-1 0-1-16,7 9 0 16,-1-6-1-16,6 5 0 15,3-5-1-15,4-2 1 16,0-10-1-16,3-7 0 15,-7-15 0-15,18-7 0 16,-7-11 0-16,1-10 0 16,-2-8 0-16,1-2 0 15,0-2 0-15,-3 3 0 16,-2 6 1-16,1 5-1 0,-2 7 0 15,1 5 0-15,-6 14 0 16,23-13 0-16,-5 5-2 16,7-2-2-16,14-3-4 15,-5-13-30-15,21 4-2 16,-4-15 0-16,11 3-2 15</inkml:trace>
  <inkml:trace contextRef="#ctx0" brushRef="#br5" timeOffset="287797.4611">16575 7640 114 0,'-22'9'40'0,"13"16"0"16,-5-1 0-16,15 16-36 15,-2 9-1-15,6 18 1 16,-1 12-2-16,6 9-2 15,-2 6-1-15,1-1-2 16,4 3-3-16,-7-19-13 16,12 0-19-16,-5-26-4 15,11-12 2-15,-2-28-1 16</inkml:trace>
  <inkml:trace contextRef="#ctx0" brushRef="#br5" timeOffset="288115.4793">16836 8039 109 0,'-36'25'38'0,"-8"-1"1"16,7 8-2-16,-1-4-31 15,6 3-2-15,5-3 1 16,6-4-3-16,8-4 0 15,11-2 0-15,11-6-1 16,8-4 0-16,8-6 0 16,6-3-1-16,4-2 1 15,2-4-1-15,-1 0 0 16,-4 0-1-16,-1 3 0 15,-5 4-1-15,-6 5 1 16,-4 3-2-16,-1 5-1 16,-5-4-2-16,12 12-17 15,-10-16-16-15,16 2 1 0,-4-12-1 16,15-2 0-16</inkml:trace>
  <inkml:trace contextRef="#ctx0" brushRef="#br5" timeOffset="288304.4901">17383 8052 118 0,'-29'14'40'0,"10"14"2"16,-10-3-3-16,13 13-34 16,-1 6-1-16,7 6-4 15,8 4 1-15,3-4-4 16,10-5-3-16,1-19-23 15,16 1-10-15,-2-25-2 16,10-7 0-16,-7-22-1 0</inkml:trace>
  <inkml:trace contextRef="#ctx0" brushRef="#br5" timeOffset="288777.5172">17393 7814 106 0,'-15'11'36'0,"2"2"0"16,18 3-2-16,5 6-39 15,11-20-5-15,19 12-3 16,-7-14-6-16,19 15-3 16,-15-13 4-16,7 13 9 15,-15 0 6-15,-5 4 3 0,-6 10 6 16,-14-6 5-16,4 11 5 15,-19-5 8-15,11 14-5 16,-16-9-7-16,11 10-3 16,-6-5-1-16,6 6-1 15,-4-6-1-15,7 2-2 16,-3-10 0-16,5-2-2 15,3-11 0-15,-3-18-1 16,20-1-1-16,-2-18 0 16,4-10 1-16,2-9-1 15,1-6 0-15,2-3 0 16,-2-2 0-16,-1 9 1 15,-5 8-1-15,-5 9 1 16,-4 11 0-16,-10 12-1 0,11 9 0 16,-7 11-1-1,0 10 0-15,3-4-2 0,5 11-1 16,4-8-3-16,13 7-3 15,-4-17-22-15,23 7-8 16,-2-11 1-16,16-3-1 16</inkml:trace>
  <inkml:trace contextRef="#ctx0" brushRef="#br5" timeOffset="289280.5457">18416 8189 108 0,'-13'-17'38'0,"-17"-2"3"15,6 11-2-15,-10 1-34 16,6 8 0-16,-3 7-1 15,3 9-1-15,2 6-1 0,3 8 0 16,6 3 0-16,9 4-1 16,8-5 0-16,8 2 0 15,5-10 0-15,9-7-1 16,2-10 0-16,8-13 0 15,-3-10 0-15,2-9 0 16,-1-10-1-16,-6-4 1 16,0 0-1-16,-6-1 0 15,-4 6 0-15,-1 5-1 16,-6 14 1-16,-7 14 0 15,1 13 0-15,-7 19 0 16,-1 20 1-16,-5 18 0 16,2 16 1-16,-5 14-1 15,-2 4 1-15,0 5 0 0,-2-2 0 16,-2-7-1-16,0-15 1 15,-1-11-1-15,0-19 0 16,1-17 1-16,3-13-1 16,-1-18 1-16,4-16-1 15,6-15 1-15,4-14-1 16,9-15 1-16,7-14-2 15,9-7 1-15,9-4-2 16,4-2-1-16,9 9-8 16,-11-11-18-16,18 22-13 15,-4 5 0-15,5 16-1 16,0 4 1-16</inkml:trace>
  <inkml:trace contextRef="#ctx0" brushRef="#br5" timeOffset="290438.612">19226 7626 96 0,'8'-15'35'15,"-8"0"1"-15,0 15 2 16,3-11-34-16,-3 11-1 16,0 0 0-16,8 19 0 15,-11 6 0-15,-2 14 0 16,1 10-1-16,-1 11 1 15,-1 10-2-15,2 6 0 0,1 4-1 16,1-5 1-16,2-5-1 16,3-8 0-16,-1-11 0 15,3-13-1-15,-1-11 1 16,2-15 0-16,-6-12 0 15,9-11 0-15,-6-12 1 16,-1-11-1-16,-2-12 1 16,1-9 0-16,-1-14 0 15,0-6-1-15,1-7 1 16,0 0-1-16,7-1 1 15,1 7-1-15,5 7 1 16,5 10-1-16,9 10 1 16,6 11-1-16,7 12 1 15,5 7-1-15,2 8 1 0,-1 6-1 16,-3 6 1-16,-5 10-1 15,-15 8 0-15,-14 10 0 16,-17 10 0-16,-11 6 0 16,-12 6 0-16,-10 3 0 15,-3-1 0-15,-1-3 0 16,4-6-1-16,10-8 1 15,8-9-1-15,12-8 1 16,13-8-1-16,11-6 1 16,9-3-1-16,8-3 1 15,3 0 0-15,5 3 0 16,-2 4 0-16,-4 8 0 15,-10 8 1-15,-9 4-2 16,-15 6 2-16,-12 8-2 0,-12 0 2 16,-7 3-1-16,-8-3 1 15,-3-4-2-15,2-10 2 16,3-4-2-16,9-6-1 15,3-13-3-15,26-3-4 16,-15-20-21-16,30 2-10 16,5-14 1-16,17-1-2 15,5-12 1-15</inkml:trace>
  <inkml:trace contextRef="#ctx0" brushRef="#br5" timeOffset="290670.6255">19962 7447 107 0,'10'-21'39'0,"-15"4"1"0,5 17-2 16,-9 13-33-16,2 13-2 16,-9 13 0-16,2 17-1 15,-8 12-1-15,-1 14 0 16,-2 9-1-16,1 2-1 15,4 3-2-15,4-8-2 16,13 0-3-16,-7-24-25 16,25-3-6-16,4-27-1 15,17-9-1-15</inkml:trace>
  <inkml:trace contextRef="#ctx0" brushRef="#br5" timeOffset="290992.6437">20221 7947 107 0,'-11'-35'40'16,"3"14"1"-16,-13 8-2 15,10 16-33-15,-11 8-3 16,2 16 1-16,2 10-2 16,1 8-1-16,5 3 0 15,2 5 0-15,8 1 0 16,4-3-1-16,11-5 0 15,7-12-1-15,5-14 1 16,9-12-1-16,6-13 1 16,1-14-1-16,1-12 1 15,-2-14 0-15,-4-8-1 16,-12-6 1-16,-10 0-2 15,-12 3-1-15,-12 11-1 0,-14 6 0 16,-2 16-3-16,-11 5-5 16,15 24-20-16,-5 0-8 15,17 11 3-15,7-1-1 16</inkml:trace>
  <inkml:trace contextRef="#ctx0" brushRef="#br5" timeOffset="291263.6594">20960 7935 109 0,'-11'-14'40'16,"-14"6"0"-16,3 10-1 15,-9-3-34-15,-3 8 0 0,-4 7-2 16,0 9 0-16,-1 6-1 15,6 6-1-15,5 5 0 16,7 1-1-16,13 2 0 16,13-5-1-16,14-5 0 15,15-14-2-15,18-5-3 16,3-21-13-16,22 1-22 15,-2-17 0-15,9-6-1 16,-11-19-1-16</inkml:trace>
  <inkml:trace contextRef="#ctx0" brushRef="#br5" timeOffset="291487.672">21351 7469 110 0,'-10'17'40'15,"-7"6"2"-15,7 18-3 16,0 4-35-16,4 13 0 15,-2 7-1-15,7 11 0 16,-3 4-2-16,6-1-2 16,3 0 0-16,1-9-3 15,6 0-6-15,-8-21-25 16,16-8-7-16,-1-22 0 15,11-9 0-15</inkml:trace>
  <inkml:trace contextRef="#ctx0" brushRef="#br5" timeOffset="291788.6894">21648 7859 116 0,'-31'-4'41'16,"1"13"1"-16,-12-2-1 15,12 1-38-15,-11 10 0 16,8 5-1-16,-1-2 0 15,6 5-1-15,6 1 0 16,9-1-1-16,11 0 0 16,9-1-1-16,7-3 2 15,10-6-2-15,5 1 1 16,5-4-1-16,3-2 2 15,1-1-1-15,-3-1 0 16,-1 0-1-16,-1 2 0 16,-10-3-3-16,3 7-4 15,-16-14-13-15,20 13-16 0,-15-11-5 16,11 3 0-16,-2-9-1 15</inkml:trace>
  <inkml:trace contextRef="#ctx0" brushRef="#br5" timeOffset="291947.6985">22079 8227 117 0,'-6'16'43'16,"-10"-8"-1"-16,9 3-1 16,7-11-40-16,0 0-4 15,0 0-19-15,0 0-19 16,0 0-2-16,0-17 0 15,7 5-1-15</inkml:trace>
  <inkml:trace contextRef="#ctx0" brushRef="#br0" timeOffset="300794.2045">13380 9066 74 0,'5'-10'35'0,"-5"10"-1"16,0 0 1-16,0 0-30 15,4 15-2-15,-4 11 1 16,-5 12-2-16,4 12 0 16,-5 10 0-16,4 8-1 15,-4 7 1-15,5 0 0 16,0-6-1-16,1-8-3 15,9-1-7-15,-7-22-26 16,10-7 1-16,-3-18-1 16,5-10-2-16</inkml:trace>
  <inkml:trace contextRef="#ctx0" brushRef="#br0" timeOffset="301034.2182">13253 9170 93 0,'-24'-17'38'15,"10"14"1"-15,0-1-2 16,14 4-32-16,13-5-2 16,13 2-1-16,14-6 0 15,12 0-2-15,14-5 1 16,9-1-2-16,9-1-1 15,0-2-1-15,-1 11-6 16,-14-5-28-16,3 14 0 16,-19-2-1-16,-6 11 0 15</inkml:trace>
  <inkml:trace contextRef="#ctx0" brushRef="#br0" timeOffset="301260.2311">14074 9270 93 0,'-3'12'38'0,"5"12"1"16,-6-4-2-16,2 5-32 16,0 8-2-16,-1 11 0 15,-3 3-1-15,1 1-1 16,3 1-2-16,1-8-2 15,8 1-7-15,-7-24-24 16,16-5-4-16,-1-19 1 16,13-11-2-16</inkml:trace>
  <inkml:trace contextRef="#ctx0" brushRef="#br0" timeOffset="301418.2402">14097 8968 102 0,'-28'-13'36'16,"10"9"1"-16,4-4-4 15,13-5-38-15,20 5-31 16,1-11 0-16,19 3-2 16,1-7 0-16</inkml:trace>
  <inkml:trace contextRef="#ctx0" brushRef="#br0" timeOffset="301642.253">14578 8811 97 0,'-7'30'39'16,"-5"-6"1"-16,9 16-2 15,3-1-34-15,1 12-1 16,1 5 0-16,1 10 0 16,-2 6-2-16,0 5 0 15,-3 2-2-15,-1-4 0 16,0-1-4-16,-7-20-17 15,11-1-17-15,-6-24 2 16,12-9-2-16,-7-20-1 16</inkml:trace>
  <inkml:trace contextRef="#ctx0" brushRef="#br0" timeOffset="301816.2627">14464 9229 97 0,'-25'-4'39'0,"2"3"0"15,16 16-1-15,2-3-31 16,24-3-5-16,13-5-2 15,12-8-3-15,20-2-5 16,-2-16-28-16,17 0-3 16,0-16 2-16,8 0-3 15</inkml:trace>
  <inkml:trace contextRef="#ctx0" brushRef="#br0" timeOffset="302008.2739">15109 8787 96 0,'-37'22'38'0,"8"21"1"16,-6 6 0-16,11 20-34 15,-3 9 0-15,6 9-2 16,3 5-1-16,7 1-2 16,4-3-2-16,4-10-2 15,18 1-32-15,-5-27-2 16,16-11 0-16,-3-23-1 15</inkml:trace>
  <inkml:trace contextRef="#ctx0" brushRef="#br0" timeOffset="302356.2938">15179 9404 99 0,'-3'16'38'15,"18"5"1"-15,2-15-3 16,18 2-31-16,2-6 0 15,11-5-2-15,-2-7 0 16,-1-2-1-16,-4-6-1 16,-9-1 0-16,-10-4 1 15,-13 1-1-15,-10 0 0 16,-13 0-1-16,-10 6 0 15,-7 3 1-15,-3 11-1 16,-3 8 1-16,-1 10-1 16,5 11 1-16,3 11 0 0,11 7 0 15,7 5 0-15,9 2 0 16,14-3-3-16,9-7-2 15,23 2-11-15,7-22-23 16,26-6-4-16,7-18 3 16,23-9-4-16</inkml:trace>
  <inkml:trace contextRef="#ctx0" brushRef="#br0" timeOffset="303085.3355">16624 9023 102 0,'0'0'37'0,"-16"-7"1"0,15 24-3 15,-9 1-32-15,8 11 1 16,-1 8-1-16,-1 10 1 16,-2 10-1-16,0 7-1 15,2 2-1-15,-1 1 1 16,2-5-1-16,2-5 1 15,-4-10-2-15,6-13 1 16,-1-12-2-16,0-22 3 16,15 3-2-16,-3-23 1 15,-1-13 0-15,2-9-1 16,0-14 0-16,2-9 0 15,-1-9 0-15,-1-3 0 16,0 1 0-16,2 2 0 0,2 8 0 16,-1 7 0-16,4 12 1 15,4 13-1-15,3 8 1 16,0 14-1-16,5 7 1 15,0 7-1-15,-2 6 0 16,3 5 0-16,-6 3 0 16,-7 7 0-16,-7 4 0 15,-13 7 1-15,-13 1-1 16,-11 5 0-16,-10 4 0 15,-10-1-1-15,-8-2 0 16,1-5-1-16,5-4-3 16,4-14-5-16,26 2-27 15,3-16-3-15,22 0 1 16,10-10-1-16</inkml:trace>
  <inkml:trace contextRef="#ctx0" brushRef="#br0" timeOffset="303529.3607">17379 9379 94 0,'10'-17'37'0,"-2"1"0"15,-19-7 1-15,4 5-30 16,-21 0-2-16,1 12 0 15,-12 0-1-15,0 15-1 16,-12 7 0-16,4 11 0 16,-1 4-1-16,4 8-1 0,7-1-1 15,8 4 0-15,13-7-1 16,16-4 0-16,15-13 0 15,18-11 0-15,15-12 0 16,13-10 1-16,8-9-1 16,3-10 1-16,-2-2 0 15,-6-4-1-15,-10 3 2 16,-12 4-2-16,-16 8 0 15,-14 5 0-15,-12 20 0 16,-17-6-2-16,-4 18 2 16,-2 9 0-16,0 6-1 15,0 4 0-15,7 9-1 16,7-2-2-16,16 2-1 15,5-5-2-15,19 3-5 16,-3-15-24-16,24 2-5 0,-2-12 3 16,10-3-2-16</inkml:trace>
  <inkml:trace contextRef="#ctx0" brushRef="#br0" timeOffset="304063.3915">17933 9420 105 0,'-12'-36'37'0,"2"13"2"15,-12-2-4-15,0 13-29 16,-6 7 0-16,5 12-2 15,-5 7 0-15,4 13-1 16,2 3-1-16,6 8 0 16,5 0-1-16,11 0 1 15,8-3-2-15,7-10 1 16,11-9-1-16,6-10 0 0,5-14 1 15,7-7 0-15,-2-14 0 16,-4-4-1-16,-4-10 1 16,-4 2-1-16,-10-1 1 15,-6 6 0-15,-9 7-1 16,-7 11-1-16,2 18 0 15,-24 14 1-15,5 20-1 16,-5 18 1-16,1 20-1 16,0 13 1-16,1 14 0 15,3 7 1-15,3 0-1 16,7 1 0-16,-1-11-2 15,7-14 3-15,0-16-2 16,1-14 2-16,1-22-2 0,-1-17-1 16,2-13 3-16,-6-38 1 15,1-10 0-15,2-12-2 16,-1-17 2-16,5-11-2 15,5-5 2-15,4 2-2 16,3 6 0-16,6 7 0 16,4 14 0-16,7 11-4 15,7 16 1-15,4 9-3 16,12 20-8-16,-10-13-17 15,17 18-10-15,-6-6 1 16,7 6-2-16,-4-8 2 16</inkml:trace>
  <inkml:trace contextRef="#ctx0" brushRef="#br0" timeOffset="304415.4116">18453 9300 120 0,'-14'20'40'0,"0"-9"1"16,24 16-6-16,3-17-30 15,16 1-1-15,5-7-1 16,7-3-1-16,3-6 0 16,2-6-2-16,-3-3 1 15,-10-6 1-15,-7-6-2 16,-8 1 0-16,-15-3 0 15,-14 2 0-15,-11 7 0 16,-10 7 0-16,-13 9 0 16,-4 15 0-16,-3 14 0 0,-3 15 0 15,8 8 0-15,5 10 0 16,13 2 0-16,14-2 0 15,18-6 0-15,20-15 0 16,25-9-4-16,15-26-10 16,37 3-16-16,3-28-11 15,17-4-1-15,1-18-2 16,9-3 2-16</inkml:trace>
  <inkml:trace contextRef="#ctx0" brushRef="#br0" timeOffset="305442.4704">13488 10246 83 0,'0'0'37'0,"0"0"-4"15,-8 18 4-15,-1 2-36 16,-2 6 1-16,-3 7 0 15,2 12 1-15,-5 3-1 16,5 6 2-16,-3-1-1 16,4 3 1-16,2-8-2 15,1-4 0-15,2-10 0 16,4-7-1-16,-1-13-1 0,3-14 1 15,0 0 0-15,16-34-1 16,-7-3 1-16,2-10 0 16,1-12 0-16,2-3-2 15,0-8 3-15,0 1-1 16,-3 4 0-16,1 10 0 15,-4 11 0-15,-1 10 0 16,-1 15 0-16,-6 19 1 16,12 15-2-16,-6 17 0 15,3 14 0-15,4 11 1 16,3 8-2-16,10 7 2 15,4-3-1-15,7-2 1 16,6-11-2-16,3-12 2 16,2-15 0-16,0-16-1 15,-4-16 1-15,-5-14 0 0,-8-20 0 16,-4-10-1-16,-12-8 1 15,-4-9-2-15,-6-3 1 16,-6 0-1-16,-4 5-1 16,-4 6-1-16,2 17-3 15,-10 0-7-15,17 28-24 16,-12 2-2-16,12 21 1 15,-4 3-4-15</inkml:trace>
  <inkml:trace contextRef="#ctx0" brushRef="#br0" timeOffset="305832.4927">14225 10609 86 0,'5'20'37'15,"-5"-20"2"-15,12 17-1 16,-12-17-30-16,35-13-3 15,-6-2 0-15,9 1-2 16,2-8 0-16,2-1-1 16,-2-4 0-16,-4 2-1 15,-7-2 0-15,-12 3 0 16,-12 1 0-16,-11 1 0 15,-16 5-1-15,-8 5 1 16,-8 5-1-16,-5 8 0 16,-5 8 0-16,-2 12 0 15,5 9 0-15,6 7 1 16,5 4-1-16,15 8 0 0,8 0 0 15,12-2-1-15,18-4-2 16,14-9-2-16,21-4-2 16,6-18-5-16,26 5-19 15,-5-20-8-15,15-1 0 16,-6-15 1-16</inkml:trace>
  <inkml:trace contextRef="#ctx0" brushRef="#br0" timeOffset="306180.5126">15036 10603 76 0,'-13'-14'37'0,"-16"1"-1"16,-5 10 3-16,-21-3-26 15,13 18-4-15,-10 2-2 16,9 10-2-16,-1 6 0 16,8 5-1-16,5 2-1 15,10-2 0-15,12 0-1 0,11-6 0 16,14-10-1-16,12-8 0 15,12-12 0-15,11-10 0 16,2-12-1-16,2-6 0 16,1-8 1-16,-7 0-1 15,-11-2 0-15,-10 3 0 16,-11 4 1-16,-9 7-1 15,-8 8 0-15,0 17 0 16,-19-5 0-16,3 18 0 16,3 9 0-16,2 6-1 15,7 7-1-15,4 0 0 16,9 1-3-16,5-9-1 0,20 3-9 15,-6-30-15-15,23-4-11 16,-4-21 1-16,12-8-1 16,-6-20 2-16</inkml:trace>
  <inkml:trace contextRef="#ctx0" brushRef="#br0" timeOffset="306360.5229">15547 10062 106 0,'-24'5'38'15,"4"32"0"-15,-12 9-1 16,10 22-30-16,-5 12-4 15,3 7-1-15,8 1-2 16,3-4-1-16,11-3-3 16,1-15-1-16,19-1-27 15,-9-23-7-15,7-10 0 0,-5-19-2 16</inkml:trace>
  <inkml:trace contextRef="#ctx0" brushRef="#br0" timeOffset="306834.55">15302 10547 103 0,'-13'-11'39'0,"13"11"2"16,0 0-2-16,32 0-34 16,-3-1-1-16,12-1-2 15,6-2 0-15,3 0 0 16,5-2 0-16,1 1-2 15,-8 4 1-15,-2 2 0 16,-10 5 0-16,-10 3-1 0,-10 5 1 16,-6 5 0-16,-12 1 0 15,-4 5 0-15,-6 1 0 16,-2 4 0-16,2 0-1 15,-1-1 0-15,3-1 0 16,1-4 1-16,6-3-1 16,6-9 0-16,7-8 0 15,4-10 0-15,10-10 0 16,0-8 0-16,5-10 1 15,2 0-1-15,0-7 1 16,1 3-1-16,-7 5 0 16,-3 5 1-16,-6 12-1 15,-5 10 0-15,-11 6 0 16,6 27 0-16,-8 0 0 0,0 8-2 15,2 4 0-15,4-1-1 16,6 4-5-16,-1-18-8 16,24 9-13-16,-14-21-13 15,20-2 1-15,-5-14-1 16,7-4 2-16</inkml:trace>
  <inkml:trace contextRef="#ctx0" brushRef="#br0" timeOffset="307201.571">16232 10607 99 0,'0'0'38'16,"-9"12"2"-16,14 4-1 16,-1-4-34-16,10 3-1 0,4-2 0 15,3 1-1-15,1-6 0 16,5-3-1-16,-1-7 0 15,5-5-1-15,-2-8 0 16,-2-7 0-16,-2-8-1 16,-4-2 0-16,-7-4 0 15,-4 3-1-15,-8 2 1 16,-8 4-1-16,-9 13 1 15,-8 12 0-15,-8 14 0 16,-5 14 0-16,-3 12 1 16,-4 12 0-16,9 5 0 15,3 2 0-15,11-2 0 16,11-6-1-16,16-10-2 0,17-15-2 15,24-8-9-15,1-31-15 16,31 0-13-16,-1-19 0 16,12-4-1-16,-6-15 2 15</inkml:trace>
  <inkml:trace contextRef="#ctx0" brushRef="#br0" timeOffset="307547.5908">16968 10428 105 0,'-21'3'40'15,"-9"-4"0"-15,10 9 0 16,-12 2-36-16,12 0-1 15,-3 3-1-15,3 6 1 16,2 1-1-16,3 3 0 16,4 2 0-16,4-2-1 15,5-2 1-15,6-1-1 0,6-8-1 16,7-1 1-16,7-3-1 15,3-5 0-15,2-3 0 16,5 5 0-16,-4 1 0 16,-5 3 1-16,-9 6-1 15,-8 4 1-15,-13 4-1 16,-8 6 1-16,-6 1 0 15,-7-3-1-15,-1-1 0 16,4-8-2-16,11-6-1 16,12-12-5-16,13 0-13 15,5-26-9-15,24 5-12 16,3-17 0-16,21 0 0 15,-1-13 1-15</inkml:trace>
  <inkml:trace contextRef="#ctx0" brushRef="#br0" timeOffset="307871.6093">17443 10389 79 0,'-12'-16'41'0,"12"16"-1"15,-31-11 1-15,15 20-10 16,-7-5-28-16,2 5 0 16,-1 5-1-16,1 6 0 15,1 4-1-15,5 5 1 16,3-1-1-16,5 2 0 15,7-3-1-15,9-3 1 16,6-3 0-16,10-5-1 16,5-3 1-16,4-3-1 15,0 2 0-15,-3-1 1 16,-6 3-1-16,-6 3 0 0,-10 3 1 15,-12 1-1-15,-10 2 0 16,-8-1 0-16,-3-3-1 16,-7-4-1-16,3 0-4 15,-8-15-12-15,18 13-12 16,-10-19-12-16,9 4 0 15,-5-12-2-15,7-3 1 16</inkml:trace>
  <inkml:trace contextRef="#ctx0" brushRef="#br0" timeOffset="309214.6861">13844 11454 58 0,'-3'-18'37'15,"0"5"-1"-15,-12-5 1 16,5 11-27-16,-23-4-1 16,2 14-3-16,-13 0 0 15,-3 17-2-15,-7 2 0 16,4 11-1-16,-4 6 0 15,7 5 1-15,7 2-1 16,12 7 0-16,8-2-1 16,13-4-2-16,14-3 0 15,13-5-2-15,14-4-1 16,12-11-5-16,18-1 0 15,-2-21-10-15,26 2-20 16,-10-16 0-16,8-4-1 0,-11-11 5 16</inkml:trace>
  <inkml:trace contextRef="#ctx0" brushRef="#br0" timeOffset="310057.7343">14160 11680 79 0,'-12'-4'35'16,"-15"0"4"-16,-1 19-8 16,-14-8-18-16,13 17-2 15,-8-1-3-15,9 10-4 16,3-2 1-16,11 3-3 15,5-1 0-15,13-1-3 16,15-7 2-16,5-5-3 16,12-7 3-16,8-8-1 15,4-8-1-15,0-9 1 0,0-8-1 16,-3-8 2-16,-12-5-2 15,-4-3 3-15,-11-1-4 16,-9 0 2-16,-10 2-1 16,-11 5 2-16,-3 7-2 15,-4 8 0-15,-3 4 1 16,1 7-1-16,2 5 2 15,5 6 0-15,14-7 0 16,-4 20 1-16,15-10-2 16,10-2 2-16,9-2-1 15,7 0 1-15,5-3-2 16,1 1 1-16,0-3 0 15,-5 3-1-15,-4 0 2 16,-7 3-2-16,-8 0 1 0,-4 6 0 16,-10-1 0-16,-2 7-1 15,-6 0 1-15,-3 4-3 16,-3 2 2-16,-1-1-3 15,1 0 3-15,0-5-2 16,4-3 2-16,5-16-3 16,0 0 3-16,13-1 0 15,1-17 0-15,2-6 3 16,5-5-3-16,0-4 2 15,-1-3-2-15,-2 3 1 16,-3 0-2-16,-5 7 2 16,0 6-1-16,-2 6-2 15,-8 14 2-15,3-10-1 16,-3 10 1-16,0 0 2 15,9 20-1-15,-2-9 1 0,5 2-1 16,2-1 1-16,6-2-1 16,3-3 1-16,5-5-2 15,2-2 1-15,3-6-1 16,0-3-1-16,-3-1 1 15,-1-1-1-15,-5 0 1 16,-3 0-2-16,-7 1 3 16,-1 3-3-16,-13 7 2 15,10-6 0-15,-10 6-1 16,0 13 3-16,-1 2-2 15,0 7 1-15,-2 4-2 16,-1 5-1-16,3 2 1 16,1 0-2-16,4 1-1 15,0-12-6-15,15 5-6 0,-19-27-9 16,42 11-6-16,-18-24-7 15,12-1-3-15,-1-12 5 16</inkml:trace>
  <inkml:trace contextRef="#ctx0" brushRef="#br0" timeOffset="310612.7661">15354 11655 95 0,'0'0'40'16,"-12"14"-1"-16,9 8 0 16,-5 2-35-16,7 7-1 15,-4 2 0-15,1 8-1 16,4-2 0-16,-1 1-2 15,-1-5 1-15,4-4-2 0,-4-11 1 16,5-5 1-16,-3-15-1 16,11-5 0-16,0-12 0 15,0-13 0-15,2-8 1 16,2-7-1-16,1-6 0 15,3-1 0-15,-1 0 0 16,0 5 1-16,-1 4-2 16,1 10 1-16,1 7 0 15,1 9 0-15,3 8-1 16,0 7 1-16,5 10 0 15,-1 3 0-15,2 5 0 16,1 4 0-16,-5 2 0 16,-3 3 1-16,-8 5-1 15,-9 1 2-15,-11 1-2 0,-9 1-1 16,-9-1 1-1,-11-1-1-15,-6-2 2 0,-1-3-4 16,-3-6 3-16,5-5-2 16,5-4 2-16,4-4 0 15,4-2 1-15,9-2-1 16,5 1 1-16,3 7-1 15,1 7 0-15,4 10 1 16,-3 12-1-16,1 13 1 16,-4 8-1-16,-2 9 1 15,2 4-4-15,-8-5-4 16,15 7-14-16,-16-27-7 15,15 0-14-15,1-26 1 16,11-11-3-16,-7-12 2 0</inkml:trace>
  <inkml:trace contextRef="#ctx0" brushRef="#br0" timeOffset="311077.7927">16096 11237 73 0,'-1'-16'38'15,"-5"1"0"-15,6 15 0 16,0 0-31-16,1 10-1 15,-2 16-1-15,2 16-1 16,-3 13-2-16,-3 11 2 16,-3 9-2-16,1 6 1 15,-2 4-3-15,3-2-1 0,0-8-2 16,0-15-5-16,18-2-20 15,-3-25-13-15,12-9 2 16,-1-23-3-16</inkml:trace>
  <inkml:trace contextRef="#ctx0" brushRef="#br0" timeOffset="311459.8145">16191 11723 105 0,'0'0'39'16,"9"21"3"-16,6-22-8 15,16 1-31-15,10-7 0 16,6-1-3-16,5-6 2 0,4-1-2 16,-6-5 1-16,-4 0-2 15,-9 1 2-15,-11 0-2 16,-16 4 2-16,-7 0-1 15,-15 5 1-15,-8 2-1 16,-9 5 0-16,-5 5 1 16,-6 6-1-16,1 7 1 15,5 5 0-15,2 1 1 16,7 6-1-16,9 5 2 15,10 1-2-15,12-2-2 16,13-4 1-16,11-2-3 16,17-6 1-16,10-10-5 15,14-2-1-15,-5-23-17 16,25 2-8-16,-11-19-6 15,14-3-2-15,-13-17 2 0</inkml:trace>
  <inkml:trace contextRef="#ctx0" brushRef="#br0" timeOffset="311659.826">17260 11177 96 0,'-33'6'39'16,"7"21"0"-16,-11 8-3 16,3 22-32-16,1 8-1 15,4 7 1-15,1 5-2 16,10 3 1-16,1-5-3 15,10-6-3-15,6-7 0 16,1-19-7-16,20 0-20 0,-16-25-11 16,15-5 1-16,-19-13-2 15</inkml:trace>
  <inkml:trace contextRef="#ctx0" brushRef="#br0" timeOffset="311976.8441">16939 11589 101 0,'0'0'39'16,"-12"-4"2"-16,24 15-5 15,4-6-31-15,12 0-1 16,6-2-1-16,9 3 0 16,3-5-1-16,6-1 0 15,-2-1 0-15,-2-4 0 16,-8 1-2-16,-3 1 1 15,-9 0 0-15,-9 0-1 0,-5 3 1 16,-14 0-1-16,0 0 0 16,10 22 1-16,-17-5-1 15,0 8 1-15,-4 8-1 16,1 3-2-16,-2 4 1 15,2 1-3-15,9-1-2 16,-5-12-9-16,26 3-9 16,-20-31-10-16,40-1-8 15,-9-25-1-15,17-6 2 16</inkml:trace>
  <inkml:trace contextRef="#ctx0" brushRef="#br0" timeOffset="312110.8516">17629 11250 102 0,'-32'-21'39'16,"-9"9"0"-16,7 12-7 15,7 4-62-15,-1 2-10 16,18 8 0-16,10-14-1 16</inkml:trace>
  <inkml:trace contextRef="#ctx0" brushRef="#br0" timeOffset="312971.901">17852 11595 73 0,'0'0'37'0,"0"0"-2"15,0 0 3-15,-26 2-32 16,26-2 0-16,-23 13 0 16,10 2-1-16,-3 0 0 15,2 7 0-15,-1 2-1 0,6 6 1 16,3 0-3-16,9 2-1 15,4-4 1-15,8-3-3 16,7-5 2-16,8-10-2 16,9-6 1-16,2-16-3 15,3-6 2-15,2-12 1 16,-4-7-2-16,-4-7 2 15,-8-6-1-15,-10 2 1 16,-13 0-2-16,-10 7 3 16,-11 7-2-16,-8 13 2 15,-8 7-1-15,-2 13 1 16,-1 9 0-16,8 6 0 15,6 3 0-15,10 4 0 16,14-3 0-16,18-5 0 16,12-7 0-16,15-4 0 0,9-7-1 15,5-3 1-15,3-2 0 16,-1 0-1-16,-12 0 1 15,-7 6 0-15,-14 4 0 16,-12 7 0-16,-12 7 0 16,-8 5-1-16,-9 5 1 15,-5 5 2-15,2 1-3 16,-5 0 2-16,4-1-2 15,3-2 2-15,4-9-1 16,9-5 1-16,-4-13-2 16,26-5-2-16,0-11 2 15,3-7-1-15,4-5 2 16,2-5-2-16,-1 2 1 15,-5 1-1-15,-3 7 2 0,-8 6-1 16,-8 15 1-16,-10 2 0 16,10 25-1-16,-8 3 2 15,1 7-2-15,1 7 1 16,5 7-5-16,0-8-7 15,13 9-3-15,-9-24-10 16,24 10-5-16,-15-25-12 16,16-5-3-16,-7-19-1 15</inkml:trace>
  <inkml:trace contextRef="#ctx0" brushRef="#br0" timeOffset="318950.243">13543 12558 71 0,'14'-11'37'0,"-14"11"0"15,17-1 0-15,-16 12-32 16,3 16 0-16,-9 9-2 16,5 11 0-16,-8 11 0 15,2 11-1-15,-1 0-1 16,-1 6 1-16,3-7-1 15,1-4-2-15,6-8-2 16,-2-18-8-16,14-4-28 0,-4-19 2 16,11-11-1-16,-1-19-1 15</inkml:trace>
  <inkml:trace contextRef="#ctx0" brushRef="#br0" timeOffset="319294.2626">13603 12553 89 0,'-13'-6'40'16,"0"-3"-1"-16,13 9 1 16,0 0-36-16,27-8 0 15,5 5-3-15,9 1 2 16,6 4-2-16,4 3 1 0,3 5-1 15,-2 6-1-15,-6 7 1 16,-9 9-2-16,-12 7 2 16,-13 7-2-16,-11 12 2 15,-12 3-2-15,-10 6 1 16,-15 3 1-16,-9 0-1 15,-8-2 0-15,-6-6 0 16,0-7-1-16,4-6 0 16,3-17-3-16,15-9-1 15,9-23-5-15,28 0-28 16,17-30-2-16,19 4 1 15,7-24-2-15</inkml:trace>
  <inkml:trace contextRef="#ctx0" brushRef="#br0" timeOffset="319508.2749">14175 12844 89 0,'11'7'39'16,"-11"-7"0"-16,-11 26 1 16,1-7-36-16,4 7-1 15,-1 6-1-15,1 7 1 16,0 3-2-16,2 3 0 15,1-1-1-15,1-4-1 16,7-4-4-16,-5-20-8 16,15-1-27-16,-15-15 0 15,32-14-1-15,-13-14 1 16</inkml:trace>
  <inkml:trace contextRef="#ctx0" brushRef="#br0" timeOffset="319658.2835">14235 12630 95 0,'-23'-16'39'15,"13"15"0"-15,10 1-3 16,0 0-40-16,28 11-33 16,-4-7-1-16,19 9-1 15,0-3 0-15</inkml:trace>
  <inkml:trace contextRef="#ctx0" brushRef="#br0" timeOffset="320075.3073">14900 12851 77 0,'0'0'39'16,"-25"-18"0"-16,4 21 2 15,-15-1-33-15,1 8-2 16,-6 3 1-16,-1 11-2 15,-3 4-1-15,5 8-1 16,4 1 0-16,9 2-1 16,8-3 0-16,13-2-1 15,11-6-1-15,15-7 1 16,12-12-2-16,6-13 1 15,13-8-1-15,1-10 1 16,0-8-1-16,-1-7 1 16,-5-2-1-16,-9-3 1 0,-10 2 0 15,-5 6 0-15,-9 7 0 16,-7 5 0-16,-6 22 0 15,0 0 0-15,-9 14-1 16,-2 13 0-16,3 12-1 16,-2 5-2-16,7 9-2 15,0-8-6-15,20 14-22 16,-4-20-6-16,18-3-1 15,3-19-1-15</inkml:trace>
  <inkml:trace contextRef="#ctx0" brushRef="#br0" timeOffset="320617.3383">15519 12825 89 0,'-9'-18'40'16,"-17"-3"1"-16,2 15-1 15,-16 4-33-15,2 9-3 16,-6 8 0-16,5 8-1 15,-3 8 0-15,8 9-1 16,5 2 0-16,11 2-1 16,8 0 0-16,13-6 0 15,11-6 0-15,8-9-1 16,10-10 0-16,8-13 0 15,0-11 0-15,3-9 0 16,2-12 0-16,-8-3-1 16,-2-2 0-16,-7 1 1 15,-5 3-1-15,-6 6 0 0,-5 10 1 16,-12 17 0-16,0 0 0 15,8 37 0-15,-9 8-1 16,-4 11 2-16,2 15-1 16,-2 8-1-16,-2 10 1 15,2 3-1-15,-6-2 1 16,3-5 0-16,-4-11 0 15,0-9-1-15,-2-12 1 16,-4-14-1-16,2-11-1 16,-2-18 0-16,-1-10 0 15,-2-13-1-15,-1-10 1 16,-2-10-1-16,-2-10 1 15,1-6 0-15,2-3 1 16,8-4 0-16,7 2-1 0,5-3-2 16,18 14-9-16,-4-10-14 15,19 18-10-15,3 2-3 16,17 7 0-16,7-5 0 15</inkml:trace>
  <inkml:trace contextRef="#ctx0" brushRef="#br0" timeOffset="321262.3752">15896 12845 81 0,'16'-15'38'0,"2"5"0"16,-10-3 1-1,-8 13-35-15,0 0-1 0,14-1 0 16,-17 12-1-16,-1 13 1 15,-2 9 0-15,-2 6-1 16,-1 7-1-16,-1 5 1 16,-2-2 0-16,3 2-1 15,-2-7 0-15,4-7 0 16,2-7 0-16,1-11 0 15,4-19 0-15,0 0-1 16,13-10 1-16,-4-15 0 16,1-10 0-16,2-8-1 15,2-5 1-15,-1-6-1 16,3 2 1-16,-3 5-1 0,1 6 0 15,-3 8 0 1,2 11 0-16,1 10 0 0,3 10-1 16,3 6-2-16,5 7 0 15,4 1-4-15,13 11-7 16,-5-18-13-16,19 14-14 15,-2-13 0-15,10 3 0 16,-3-9 2-16</inkml:trace>
  <inkml:trace contextRef="#ctx0" brushRef="#br0" timeOffset="321661.398">16707 12848 79 0,'-10'-7'40'0,"-11"-6"-1"16,5 3 1-16,-12-2-28 15,5 2-8-15,-6 1-1 0,0 9 0 16,-1 6 0-16,-4 10 0 15,0 7-1-15,1 13 1 16,-1 3-2-16,3 6 1 16,7 0-1-16,7-1 0 15,6-4 0-15,10-6 0 16,9-11-1-16,12-12 1 15,12-14-1-15,10-13 0 16,8-13 0-16,3-7 0 16,1-4 0-16,-3-4 0 15,-5 4 0-15,-12 2 0 16,-8 8 0-16,-11 7 0 15,-15 23-1-15,1-12 1 16,-1 12-1-16,-19 27 0 0,9-2 0 16,2 4-1-16,6 8-1 15,2-4-2-15,11 6-3 16,0-16-4-16,20 11-9 15,-11-26-19-15,17-1 0 16,-3-20-1-16,9-4 2 16</inkml:trace>
  <inkml:trace contextRef="#ctx0" brushRef="#br0" timeOffset="322196.4286">17078 12805 89 0,'-9'11'39'0,"-11"1"0"15,7 16-1-15,-7 2-33 16,3 8 0-16,-2 3-1 0,5 3-1 15,1-6-1-15,5 0 0 16,6-8-1-16,4-9 0 16,6-10-1-16,4-12 0 15,3-12 0-15,4-10 0 16,1-8 0-16,1-7-1 15,0-7 1-15,-5 0 0 16,-1-3 0-16,-1 1 0 16,-5 8 0-16,2 5 0 15,-3 8 0-15,-1 9 0 16,-7 17 1-16,12-8-1 15,-12 8 1-15,14 26 0 16,-9 0 0-16,4 4-1 16,-2 0 1-16,6 1-1 15,-3-6 1-15,5-4-1 0,3-9 0 16,5-8 1-16,1-11-1 15,5-8 0-15,2-6 0 16,1-5 0-16,-2-3 1 16,0 0-1-16,-5 5 0 15,-3 3 0-15,-5 10 0 16,-5 5 0-16,-12 6 0 15,11 24-1-15,-12 5 0 16,-4 5 0-16,2 9-3 16,-1-1 0-16,5 7-5 15,-2-12-4-15,18 6-9 16,-10-22-18-16,24-5 0 15,-4-23 0-15,15-8 2 16</inkml:trace>
  <inkml:trace contextRef="#ctx0" brushRef="#br0" timeOffset="322495.4457">17953 12656 91 0,'0'0'39'16,"-30"-12"2"-16,9 25-1 16,-19 4-33-16,11 3-3 15,2 4-1-15,3 4 0 16,10-4-1-16,9 0-1 15,9-3 0-15,10-7 0 16,9 0 0-16,10-3-1 16,-2 4 1-16,2 1-1 15,-7 6 1-15,-5 6 0 0,-12 4 0 16,-10 9 0-16,-10 1-1 15,-11 1 1-15,-5-3-2 16,-3-6 0-16,1-6-4 16,-5-14-5-16,16 0-3 15,-9-22-6-15,27 8-23 16,-22-33-1-16,15 5-1 15,-6-17 1-15</inkml:trace>
  <inkml:trace contextRef="#ctx0" brushRef="#br2" timeOffset="329006.8182">8929 1318 38 0,'0'0'32'15,"0"0"2"-15,0 0 1 16,0 0-11-16,0 0-8 15,0 0-4-15,0 0-3 16,-11 7-2-16,11-7-2 16,0 0-1-16,-14 5 0 15,14-5-1-15,0 0 0 16,0 0 0-16,0 0 0 15,0 0-1-15,0 0 1 16,14-5-1-16,-14 5-1 16,26 1 1-16,-12-1-1 15,12 6-1-15,-5-3 1 0,15 2-1 16,-5-4 0-16,9-2 0 15,-40 1 1-15,46-6-1 16,-46 6 0-16,52-11 0 16,-52 11 1-16,57-12-2 15,-57 12 1-15,46-16-1 16,-46 16-1-16,0 0-2 15,57-18-4-15,-57 18-19 16,0 0-13-16,0 0 0 16,0 0 0-16,50-25 1 15</inkml:trace>
  <inkml:trace contextRef="#ctx0" brushRef="#br2" timeOffset="330005.8753">8859 2229 56 0,'0'0'35'16,"0"0"-1"-16,0 0 0 15,2 14-17-15,-2-14-6 0,0 0-3 16,0 0-2-16,0 0-1 16,0 0-2-16,0 0 0 15,0 0 0-15,-2 11 0 16,2-11-1-16,0 0 0 15,0 0 0-15,11 17-1 16,-11-17 1-16,10 9-1 16,-10-9 0-16,14 7-1 15,-4-4 0-15,4-4 1 16,0-1-1-16,7-3 1 15,0-1-1-15,2-1 1 16,2-1-1-16,1 1 1 16,-1 2-1-16,1 1 0 0,-3 2 0 15,-2 1 1-15,-4 2-1 16,-2 0 0-16,-2 0 0 15,-13-1 0-15,18 2 0 16,-18-2-1-16,10-6 1 16,-10 6-2-16,9-13 0 15,-9 13-1-15,8-15 0 16,-8 15-4-16,0 0-16 15,-1-13-15-15,1 13 0 16,0 0-2-16,0 0 2 16</inkml:trace>
  <inkml:trace contextRef="#ctx0" brushRef="#br2" timeOffset="330711.9157">9090 2268 80 0,'-20'-6'37'16,"20"6"-1"-16,-17-9 0 15,17 9-29-15,-21-4-1 16,10 5-2-16,-3-1 0 16,-1 3-1-16,-3 2-1 0,2 3 0 15,-4-2 0-15,3 4 0 16,-3-5-1-16,5 2 1 15,1-4-1-15,3-1 1 16,11-2-1-16,-15-3 0 16,15 3 0-16,0 0 1 15,-12-14-1-15,12 14-1 16,-10-10 1-16,10 10 0 15,-15-7-1-15,15 7 1 16,-20-3-1-16,8 5 1 16,-1 0-1-16,13-2 0 15,-17 3-1-15,17-3-1 16,0 0-3-16,-5-13-8 15,24 9-24-15,-8-13-3 0,16 4-1 16,-4-8 0-16</inkml:trace>
  <inkml:trace contextRef="#ctx0" brushRef="#br2" timeOffset="332240.0031">9446 3654 48 0,'0'0'26'0,"0"0"1"15,9 13 0-15,-9-13-23 16,0 0 2-16,5 10 1 16,-5-10 0-16,0 0 2 15,0 0 1-15,-5 12-2 16,5-12 0-16,0 0-1 0,-14 10-3 15,14-10 0-15,-10 13-1 16,10-13 0-16,-9 13-1 16,9-13 1-16,-3 10-1 15,3-10 0-15,0 0 0 16,14 13 0-16,-1-13 0 15,6-1 1-15,8-4-1 16,6-2-1-16,3-2 0 16,5-2 0-16,0 0 0 15,1-2-1-15,-6 1 0 16,-4 2 0-16,-4 2 0 15,-9 2-1-15,-6 3 0 16,-13 3-1-16,11 1-1 16,-11-1-1-16,0 0-1 0,-15 1-7 15,15-1-26-15,0 0 1 16,-10 8-1-16,10-8 0 15</inkml:trace>
  <inkml:trace contextRef="#ctx0" brushRef="#br2" timeOffset="333202.0579">9504 4716 52 0,'-16'0'31'16,"16"0"2"-16,-16 2-3 16,16-2-20-16,-16 1-1 15,16-1 0-15,0 0-3 16,0 0 0-16,-14 1-1 15,14-1-1-15,0 0 0 16,0 0 0-16,0 0-2 16,0 0 1-16,-12 7-1 15,12-7-1-15,0 0 1 16,0 0 0-16,0 0-1 15,0 0 1-15,0 0-1 16,0 0 0-16,0 0 0 16,0 0 0-16,14-5 1 15,-2 1-2-15,5-1 1 16,4-1 0-16,2 0 0 0,8-3-1 15,2 0 1-15,0 0-1 16,1-1 0-16,1 0 1 16,-3 0-1-16,-3 2 0 15,-4-2 0-15,-5 6 0 16,-3-1 0-16,-5 3 0 15,-12 2 1-15,11 0-1 16,-11 0 0-16,0 0 0 16,0 0 0-16,0 0-1 15,-3 11-1-15,3-11-1 16,0 0-5-16,0 0-13 15,0 0-18-15,-11 3 0 0,11-3-1 16,0 0 1-16</inkml:trace>
  <inkml:trace contextRef="#ctx0" brushRef="#br0" timeOffset="340606.4816">13905 13804 69 0,'0'0'38'0,"-9"-16"-1"15,9 16 0-15,-37 2-29 0,11 9-3 16,-12 3-1-16,-6 9-1 15,-6 2 0-15,0 6 0 16,2 0-2-16,6 1 1 16,6-6-1-16,10-2 0 15,12-4-1-15,13-4 0 16,9-2-1-16,11-3 1 15,10-1 0-15,7 0-1 16,8 3 1-16,3-3 0 16,2 4 0-16,-1 2 1 15,-5 2-1-15,-6 4 1 16,-9 5-1-16,-10 5 1 15,-12 1-1-15,-12 3 1 16,-10 2-1-16,-11-1 0 0,-4-2 0 16,-5-5-1-16,2-6 0 15,3-12-2-15,9-3-1 16,5-18-6-16,17 9-29 15,15-31 1-15,12 10-2 16,-3-10 2-16</inkml:trace>
  <inkml:trace contextRef="#ctx0" brushRef="#br0" timeOffset="341238.5176">14186 14174 63 0,'0'0'38'16,"0"0"-2"-16,0 0 2 0,11 7-30 15,-11-7-2-15,-3 25-1 16,-2-6-1-16,3 9-1 16,-5 6-1-16,1 8 0 15,-3 3 0-15,1 1 0 16,-1 0-1-16,1-5 0 15,3-6-1-15,-1-7 0 16,3-11 0-16,3-17 0 16,0 0 0-16,5-15 0 15,4-12 0-15,-1-10 0 16,1-8 1-16,1-8-1 15,2-7 0-15,0-4 0 16,3 1 1-16,-1 4-1 16,1 5 1-16,-1 8 0 0,5 7-1 15,4 10 1-15,1 10-1 16,2 9 1-16,0 11-1 15,2 9 1-15,-1 8-2 16,-2 4 1-16,0 4-1 16,-9 8 1-16,-5 1-1 15,-6 7 1-15,-10 2-1 16,-8-4 0-16,-7 2 0 15,-8-3 1-15,-2-3 0 16,-5-5 0-16,-1-5 0 16,2-6 0-16,1-8 0 15,4-1 0-15,6-4 0 16,4-1 0-16,4 3 1 0,4 5-1 15,2 8 0-15,-1 10 0 16,-1 13 0-16,-2 10-2 16,-1 10 1-16,-3 3-2 15,-1 6 1-15,2-8-3 16,6 1-3-16,-8-23-18 15,19-2-12-15,1-24-1 16,14-11-1-16,5-23 1 16</inkml:trace>
  <inkml:trace contextRef="#ctx0" brushRef="#br0" timeOffset="341629.5401">14600 14358 87 0,'0'0'39'0,"-2"10"0"16,10 4 1-16,-8-14-37 16,26 7 0-16,-3-8-2 15,6-3 0-15,5-5 0 16,7-5-1-16,-2-2 1 15,2-3-1-15,-8-8 0 16,-5 3 1-16,-10-2-1 16,-9 1 0-16,-11 3 1 15,-9 1-1-15,-5 8 0 16,-8 4 1-16,-7 12 0 15,-1 7 0-15,0 10 0 16,0 10 1-16,1 7-1 0,8 6 0 16,4 1 1-16,10-1-2 15,15-4-1-15,10-11-1 16,14-6-3-16,12-23-11 15,25-1-24-15,4-19-1 16,20-4-1-16,1-16 0 16</inkml:trace>
  <inkml:trace contextRef="#ctx0" brushRef="#br0" timeOffset="342163.5707">15515 13792 58 0,'0'0'37'16,"-17"-4"-2"-16,17 4 2 15,-21 15-27-15,17 5-3 16,-6 2-1-16,4 15 0 15,1 4-2-15,0 12-1 16,-3 5-1-16,3 8 0 16,-6 2-1-16,0 1-1 15,1-5-1-15,1-11-4 16,7 0-4-16,-7-21-28 15,20-11-1-15,2-22-1 16,16-10 0-16</inkml:trace>
  <inkml:trace contextRef="#ctx0" brushRef="#br0" timeOffset="342684.6005">15954 13761 68 0,'10'-12'38'16,"-9"-2"0"-16,-1 14 1 0,0 0-29 16,-6 21-3-16,-6 5-1 15,0 17-1-15,-7 12-4 16,-3 11 1-16,-1 9-1 15,0 2-1-15,1 5-1 16,3-8-3-16,16 6-14 16,-3-27-23-16,22-4 3 15,0-22-3-15,18-6 2 16</inkml:trace>
  <inkml:trace contextRef="#ctx0" brushRef="#br0" timeOffset="343035.6206">16227 14165 71 0,'5'-14'39'0,"-5"14"-1"16,6-13 2-16,-6 13-33 15,0 0-1-15,0 11-1 16,-8 3-2-16,1 10 0 16,-4 7-1-16,-1 9 0 15,0 4-1-15,1 5-1 0,3-1-2 16,1-5-2-16,11 4-9 15,-4-22-26-15,15-5 0 16,-1-24-2-16,13-6 1 16</inkml:trace>
  <inkml:trace contextRef="#ctx0" brushRef="#br0" timeOffset="343219.6311">16318 13916 90 0,'-16'4'38'0,"-4"-1"-1"15,13 11-2-15,6-1-42 16,1-13-5-16,18 18-26 0,-2-9 1 16,12 11-2-16,-2-6 2 15</inkml:trace>
  <inkml:trace contextRef="#ctx0" brushRef="#br0" timeOffset="343553.65">16554 14164 73 0,'0'16'38'15,"0"-16"0"-15,-10 29 0 16,1-16-31-16,4 9-3 15,-4 3 0-15,-2 6-1 16,1 5-1-16,-2 2-1 16,2-2 0-16,1-3 0 15,3-5 0-15,5-11 0 0,1-17 0 16,18-13 0-16,3-14 0 15,8-11-1-15,4-11 1 16,1-7 0-16,6-5-1 16,-3 2 2-16,-1 7-2 15,-9 7 2-15,-3 14-2 16,-8 11 1-16,-3 16-1 15,-13 4 0-15,10 30 0 16,-6 0-2-16,-1 8 0 16,-2 2-1-16,8 8-3 15,-4-15-11-15,15 11-22 16,-6-16 0-16,12 4-1 15,-3-17 1-15</inkml:trace>
  <inkml:trace contextRef="#ctx0" brushRef="#br0" timeOffset="344048.6785">17107 14171 87 0,'-19'6'39'15,"-13"-6"1"-15,7 16-1 16,-9-6-33-16,6 8-2 15,-1 0-1-15,8 6-1 16,5 0 0-16,8 1-1 16,8-3 0-16,8-2 0 15,4-3-1-15,5-6 1 16,5-5-1-16,1-7 0 15,2-6 1-15,-2-5-1 0,1-4 0 16,-2-6 0-16,-1-1-1 16,-1 0 1-16,-1-1-1 15,0 4-1-15,-2 8 1 16,-2 7-1-16,-15 5 1 15,14 25 0-15,-13 10-1 16,-5 12 1-16,-3 13 0 16,-7 15 0-16,-1 6 0 15,-6 4 0-15,1-2 1 16,-2-3-1-16,1-11 1 15,-1-10 0-15,2-13 0 16,0-15-1-16,-3-15 1 16,4-10 0-16,1-12-1 15,3-10 0-15,1-7-1 0,0-12-1 16,10-2-4-16,-7-17-12 15,18 16-19-15,-4-8-1 16,8 10 0-16,-3-2 0 16</inkml:trace>
  <inkml:trace contextRef="#ctx0" brushRef="#br0" timeOffset="344844.724">14804 15309 56 0,'11'-4'38'0,"-11"4"-2"15,0 0 0-15,-2 13-30 16,2 4-2-16,-3 3-1 16,3 13 1-16,-6 6-1 15,4 10-2-15,-4 8 1 16,3 6-2-16,-1 0 0 15,2 0-2-15,2-4-2 0,-3-14-6 16,16 3-26-16,-13-22-1 16,8-6-1-16,-8-20 0 15</inkml:trace>
  <inkml:trace contextRef="#ctx0" brushRef="#br0" timeOffset="345062.7365">14553 15323 77 0,'-22'-20'39'0,"22"20"0"16,-12-13 0-16,32 10-35 16,2-4-2-16,15 2 0 15,10-3-1-15,14-1-1 0,6 1-1 16,9-2-3-16,10 11-5 15,-12-5-29-15,10 13 0 16,-17-3-2-16,3 14 1 16</inkml:trace>
  <inkml:trace contextRef="#ctx0" brushRef="#br0" timeOffset="345423.7572">15410 15483 65 0,'0'0'41'0,"-30"-2"-2"16,17 14 3-16,-17-2-34 0,11 12-4 16,-4 3-1-16,5 9-1 15,-1 4-1-15,5 4 0 16,6-1 0-16,7-3-2 15,10-5 1-15,10-7 1 16,6-11-1-16,11-10 0 16,2-9 0-16,1-11 1 15,-3-6 0-15,-5-6-1 16,-6-5 1-16,-8-2 0 15,-9-2-1-15,-8-2 2 16,-10 5-3-16,-2 1 0 16,-1 8-2-16,-3 2 0 15,16 22-7-15,-26-28-18 16,26 28-12-16,0 0-2 15,26 5 1-15</inkml:trace>
  <inkml:trace contextRef="#ctx0" brushRef="#br0" timeOffset="345641.7696">16121 15085 71 0,'-16'-18'41'15,"2"27"-1"-15,-10 0 0 16,5 18-32-16,-4 11-6 15,5 12 0-15,-2 12-2 16,5 6-4-16,1 9 0 0,2-8-9 16,10 14-27-16,-10-15 0 15,12-1 0-15,-7-16-1 16</inkml:trace>
  <inkml:trace contextRef="#ctx0" brushRef="#br0" timeOffset="345844.7812">15819 15486 83 0,'0'0'42'16,"-12"-20"-2"-16,25 22-1 15,4-6-37-15,8 0-3 16,7 3-3-16,5-5-2 15,14 17-19-15,-4-15-16 0,10 12 2 16,-7-5-3-16,8 12 3 16</inkml:trace>
  <inkml:trace contextRef="#ctx0" brushRef="#br0" timeOffset="346316.808">16603 15514 62 0,'-15'-5'39'0,"-12"-10"-1"0,7 15 3 16,-13-6-34-16,2 11-2 15,-3-1 0-15,2 8-1 16,-4 4-1-16,3 6-2 16,8 1 1-16,2 2-2 15,9 1 1-15,8 0-2 16,7-4 1-16,9-4-1 15,7-5 1-15,7-4 0 16,6-9-1-16,3-5 1 16,0-6 0-16,1-3 0 15,-5-5 1-15,-4-3-1 16,-5-1 0-16,-7-3 3 15,-8 3-3-15,-2 3 3 16,-2 1-2-16,-3 4 1 0,2 15-3 16,0 0 2-16,0 0-1 15,-13 26-3-15,13 3 1 16,-1 7-3-16,6 8 0 15,0-10-9-15,22 10-19 16,-6-22-7-16,21 0-1 16,0-25 2-16</inkml:trace>
  <inkml:trace contextRef="#ctx0" brushRef="#br0" timeOffset="346549.8216">17399 15002 78 0,'-26'11'41'0,"9"25"0"16,-12 0 0-16,15 18-35 16,-9 7-2-16,6 10 0 15,4 5-2-15,-1 2-2 16,6-2-2-16,1-7-5 15,10 7-13-15,-6-27-22 16,12 3 1-16,-9-27-3 16,12-6 2-16</inkml:trace>
  <inkml:trace contextRef="#ctx0" brushRef="#br0" timeOffset="348901.9561">22613 8858 83 0,'17'-4'37'0,"-17"4"-1"15,15-5 1-15,-29 9-28 16,4 14-2-16,-21 11-3 15,-9 15 0-15,-16 12-1 16,-10 12-1-16,-10 6-1 16,0 3 1-16,4-3-3 15,7-7-3-15,23-2-28 16,13-23-5-16,25-9 1 0,18-20-3 15</inkml:trace>
  <inkml:trace contextRef="#ctx0" brushRef="#br0" timeOffset="349254.9763">22810 9136 109 0,'0'0'39'15,"-22"-20"1"-15,11 22-1 16,-13-1-36-16,6 12 0 15,-4 4 0-15,5 10 0 16,-1 3-1-16,5 2 0 16,7 2-1-16,7-1-1 0,12-4 1 15,9-10-1-15,8-3 0 16,9-3 0-16,2-4 0 15,-1 2 1-15,-4 0-1 16,-10 4 1-16,-10 6-1 16,-13 7 1-16,-13 0 0 15,-9 5-1-15,-7-3 0 16,-3-3 0-16,1-2-3 15,3-13-1-15,13-5-5 16,1-23-28-16,22-2-3 16,3-20-1-16,19-3 1 15</inkml:trace>
  <inkml:trace contextRef="#ctx0" brushRef="#br0" timeOffset="349405.9849">22900 9091 120 0,'-38'-9'41'0,"10"16"1"15,-3-1-2-15,17 3-36 16,14-9-2-16,21 8-3 15,18-7-6-15,3-10-31 16,26 6-3-16,1-7 0 16,13 9-2-16</inkml:trace>
  <inkml:trace contextRef="#ctx0" brushRef="#br0" timeOffset="350049.0217">22692 10188 97 0,'11'-18'40'0,"-10"-5"-2"15,-1 23 2-15,-8-18-31 16,8 18-3-16,-32 19-1 16,-1 13-2-16,-14 12-2 15,-14 16 0-15,-11 12-2 16,-8 11 2-16,-4 4-3 15,8-3 1-15,12-5-4 16,11-20-8-16,31-5-24 16,17-28-2-16,32-12 1 15,15-24-2-15</inkml:trace>
  <inkml:trace contextRef="#ctx0" brushRef="#br0" timeOffset="350366.0398">22874 10305 115 0,'-11'3'39'15,"-14"2"2"-15,4 17-1 16,-8-2-38-16,3 8 2 16,0 1-3-16,6 4 2 15,1-2-2-15,13 0 0 16,8-5 0-16,12-5 0 15,14-9-1-15,11-2 0 16,10-6 0-16,-1 0 0 16,0-1 1-16,-8 2-1 15,-5 5 1-15,-14 6-1 16,-14 8 0-16,-15 6 1 0,-12 3-2 15,-8 0 0-15,0-1-2 16,-2-6-2-16,11-1-6 16,-3-20-28-16,22-5-1 15,9-21-1-15,16-7 1 16</inkml:trace>
  <inkml:trace contextRef="#ctx0" brushRef="#br0" timeOffset="350532.0493">22970 10260 127 0,'-33'-9'44'15,"12"22"-2"-15,5-9-2 16,16-4-38-16,28 0-2 16,13-3 0-16,16 0-6 0,5-13-30 15,19 9-4 1,-1-7-2-16,2 12 0 0</inkml:trace>
  <inkml:trace contextRef="#ctx0" brushRef="#br0" timeOffset="351306.0936">22587 11232 93 0,'12'-20'39'16,"0"14"1"-16,-12 6-2 16,-17 1-30-16,-5 12-3 15,-4 14-2-15,-10 11-1 16,-7 14 0-16,-10 9-1 15,-4 11 1-15,0 9-2 16,2 0-1-16,6 1-3 16,4-15-9-16,19-1-24 15,8-21-3-15,22-9 1 16,10-20-3-16</inkml:trace>
  <inkml:trace contextRef="#ctx0" brushRef="#br0" timeOffset="351652.1134">22730 11435 107 0,'-7'-19'38'0,"7"19"2"16,-24 0-2-16,5 14-34 15,-2 2-1-15,3 6-1 16,-1 2 0-16,9 3-1 15,4-1 1-15,12-4-1 16,8-3-1-16,10-5 1 16,11-3-1-16,1-3 0 15,2-2 0-15,0-4 1 16,-4 3-1-16,-9 1 0 0,-10 4 1 15,-10 7 1-15,-11 3-1 16,-8 8 1-16,-8 2-1 16,-6-1-2-16,4 1 0 15,-3-4-1-15,7-4-2 16,1-18-8-16,19-4-27 15,7-16-2-15,14-1 1 16,-5-17-1-16</inkml:trace>
  <inkml:trace contextRef="#ctx0" brushRef="#br0" timeOffset="351817.1226">22818 11365 112 0,'0'0'41'16,"-17"-17"2"-16,17 17-2 15,10-9-37-15,12 3-3 16,10 4-5-16,6-13-24 15,15 16-12-15,-2-8-2 16,12 9-1-16,-2-2-1 16</inkml:trace>
  <inkml:trace contextRef="#ctx0" brushRef="#br0" timeOffset="352575.1662">22622 12312 81 0,'6'-23'36'16,"4"9"1"-16,-6-5 0 16,7 8-32-16,-9-3 0 15,-2 14-1-15,0 0 0 16,-18 19 0-16,-7 7-1 15,-10 15 0-15,-10 11-2 16,-7 15 0-16,-10 9-1 16,-4 7 0-16,4 2-1 15,1-5-2-15,19-1-8 0,2-21-27 16,31-7 0-16,10-28 1 15,25-11-3-15</inkml:trace>
  <inkml:trace contextRef="#ctx0" brushRef="#br0" timeOffset="352921.186">22816 12534 103 0,'-30'-2'38'0,"10"16"0"16,-9-11-8-16,5 17-25 15,-3 0-1-15,5 2-3 16,1 0 2-16,9 0-2 0,8-5 1 16,10-3-1-16,9-5 0 15,8-2-1-15,9-4 0 16,1 1 0-16,-1 0 0 15,-3 2 0-15,-6 7 1 16,-5 2-1-16,-13 9 0 16,-6 5 0-16,-9 1 1 15,-8 6-1-15,-2-1 0 16,-4 0 0-16,4-5-3 15,-4-10-1-15,15 0-9 16,-1-23-25-16,10 3-1 16,17-34 0-16,10 6-2 15</inkml:trace>
  <inkml:trace contextRef="#ctx0" brushRef="#br0" timeOffset="353087.1955">22930 12484 107 0,'-23'-7'42'0,"8"16"1"16,-6-8-2-16,21-1-34 15,0 0-5-15,14-3-5 16,15-3-3-16,-1-11-30 16,17 11-4-16,-3-7-2 15,10 12-1-15</inkml:trace>
  <inkml:trace contextRef="#ctx0" brushRef="#br0" timeOffset="353822.2375">22484 13584 59 0,'0'0'38'0,"0"0"-1"15,0 0 1-15,-11 12-15 16,-5 21-17-16,-11 10-3 15,-4 18 0-15,-12 10-2 16,-5 12-1-16,-4 4 0 16,1 2 0-16,5-7-2 0,4-13-2 15,18-5-11-15,-1-31-23 16,25-9 1-16,0-24-1 15,29-14 0-15</inkml:trace>
  <inkml:trace contextRef="#ctx0" brushRef="#br0" timeOffset="354174.2576">22523 13880 93 0,'-13'13'38'15,"-7"-4"-1"-15,10 16 2 16,-10-6-34-16,3 9-1 0,-3 0-1 15,5 0-2-15,1 1-1 16,5-3 0-16,9-2 1 16,4-7-2-16,10-3 1 15,8-12-2-15,7-2 2 16,5-2 0-16,-1-4 0 15,0 0 0-15,-3 2 0 16,-7 1 1-16,-4 5-1 16,-9 6 1-16,-9 6-1 15,-3 7 0-15,-10 7 0 16,-4 2 0-16,-2 5-2 15,-2-2-1-15,5 3-4 16,-6-18-19-16,18 4-13 16,3-22 0-16,0 0-2 0,11-17 2 15</inkml:trace>
  <inkml:trace contextRef="#ctx0" brushRef="#br0" timeOffset="354357.2681">22655 13892 106 0,'-21'-12'42'0,"21"12"1"15,-12-6-4-15,12 6-35 16,28-18-2-16,2 2-2 16,13-2-3-16,1-8-5 15,17 11-31-15,-14-5-3 16,6 11 1-16,-11 0-3 15</inkml:trace>
  <inkml:trace contextRef="#ctx0" brushRef="#br0" timeOffset="355391.3273">22572 14786 7 0,'19'-14'33'0,"-5"-1"1"16,1 7 2-16,-17-11-14 16,12 22-2-16,-25-11-7 15,6 19-1-15,-17-1-3 16,2 17-4-16,-12 5 0 15,-2 19-3-15,-6 9 0 16,-3 17-1-16,-6 11-1 16,2 10 1-16,-2 6-2 15,1 3 0-15,7-2-2 16,2-12-4-16,21-2-27 15,-2-28-4-15,26-10-1 16,2-33-1-16</inkml:trace>
  <inkml:trace contextRef="#ctx0" brushRef="#br0" timeOffset="355873.3546">22598 15241 72 0,'0'0'40'0,"23"-7"-2"0,-10-5 1 15,9 7-34-15,1-3-2 16,5 6 0-16,-3-2-1 16,0 8-1-16,-5-1 0 15,-3 4-1-15,-3 2 0 16,-5 3 1-16,-2 2-1 15,-4-1 0-15,-2 1 0 16,-2 4 0-16,-3 1 0 16,-6 4 1-16,-5 4-1 15,-6 5 1-15,-6 7 0 16,-5 4-2-16,-6 2 3 15,3 1-2-15,2-3 1 16,6-3-1-16,9-4 1 0,11-11-3 16,16-9 2-1,13-10-2-15,17-8-1 0,2-14-3 16,13 2-6-16,-5-23-14 15,13 9-12-15,-14-12-2 16,5 7 2-16,-17-7 2 16</inkml:trace>
  <inkml:trace contextRef="#ctx0" brushRef="#br0" timeOffset="356196.3733">23065 15356 22 0,'-5'-23'32'0,"5"13"3"16,-7-6-1-16,7 16-13 16,-11-6-7-16,8 19-2 15,-11-6-1-15,7 16-3 16,-8-4-2-16,5 11-1 0,-1-2-2 15,7 3 1-15,3-7-1 16,6-1-1-16,7-5-1 16,9-6 0-16,11-3-1 15,7-7 0-15,6-1 1 16,6-1-1-16,-3 0 0 15,0 2 0-15,-5 1 1 16,-6 4-2-16,-12 4 2 16,-7 5-3-16,-17 6 2 15,-7 2-1-15,-14 7 0 16,-3 3-2-16,-5 3 0 15,-5-5-1-15,10 10-12 16,-9-26-23-16,20 4 0 16,-6-24-2-16,18 4 1 15</inkml:trace>
  <inkml:trace contextRef="#ctx0" brushRef="#br0" timeOffset="356411.3856">23189 15225 85 0,'-11'-3'42'15,"-3"-8"-2"-15,14 11 2 16,19 0-36-16,12-7-3 16,11-2 0-16,9 1-2 15,4-2-2-15,0-1-3 16,9 17-18-16,-17-16-19 15,4 14 0-15,-17-6-3 16,3 8 1-16</inkml:trace>
  <inkml:trace contextRef="#ctx0" brushRef="#br5" timeOffset="362311.7231">14197 14914 29 0,'-6'-16'32'0,"6"16"0"16,11-13 0-16,1 9-25 15,-12 4-2-15,27-9-1 16,-13 5-1-16,5 4 0 16,-2 0 0-16,7 4-1 15,-1 0 1-15,3 3 0 0,1-2-1 16,2 1 0-16,3-1 0 15,5-1 0-15,2-5-1 16,7-1 0-16,2-5 1 16,7-3-1-16,5-1-1 15,6-2 0-15,6 1 0 16,4 0 0-16,2 3 0 15,2 2 0-15,1 1 0 16,0 4 0-16,-2 2 0 16,-3 0 0-16,-2 1 0 15,4-1 0-15,1-3 0 16,2-2 2-16,2-2-2 15,4-3 2-15,0-2-1 16,3 1 1-16,-2-1-1 0,2 2 1 16,-2 2-2-16,-4 5 0 15,0 3 0-15,-6 6 0 16,-1 2 0-16,-4 2-2 15,-3 0 2-15,-4 0-1 16,-3 1 1-16,-2-4-1 16,2-3 1-16,2-3 0 15,2-2 0-15,0-3 2 16,-1-1-2-16,3 0 2 15,-5 1-2-15,0 0 1 16,-2 2 0-16,-3 2-1 16,-6 1 0-16,0 3 0 15,-2-2 0-15,0 1 0 16,1 0 0-16,3-3 1 15,3-3-1-15,0 0 0 0,3-3 1 16,0-1-1-16,5-1 1 16,2-1 0-16,-4 1 0 15,2 2 0-15,0 0-1 16,1 2 1-16,0 3-1 15,0 1 0-15,-2 2 0 16,-3-1 0-16,3 2 0 16,-2 1 0-16,0-3 0 15,-1 0 0-15,0-3 0 16,3 0 0-16,2-3 0 15,3-1 0-15,3-1 0 16,1 0 0-16,0 2 0 16,0 0 0-16,1 2 0 15,-4 1 0-15,0 1 0 0,-5 2 0 16,0 2 0-16,-1-2 0 15,3 0 0-15,1-2 0 16,-1 0 0-16,0-2 0 16,-1 0 0-16,4 1 0 15,-5-2 0-15,-2 2 0 16,-3 0 0-16,0 2 0 15,-6 1 0-15,2 2 0 16,-4 2 0-16,0-2 0 16,-3 2 0-16,1-1 0 15,-3-1 0-15,-5-1 0 16,-1-4 0-16,0-1 0 15,-7 0 0-15,0-2 0 16,-5 1 1-16,-1-2-1 0,-3 1 0 16,0 1 0-16,-4 1 0 15,-2 0 0-15,-2 2 0 16,1 0 0-16,-1 0 0 15,2-2 0-15,2 0 0 16,3-3 0-16,3 0 0 16,7-3 1-16,2-1-1 15,5-2 1-15,3 2-1 16,2-2 0-16,1 2 1 15,2 2-1-15,-3 2 1 16,2 0-1-16,-1 3 0 16,0 2 1-16,1-2-1 15,0 3 0-15,2 0 0 16,3-1 0-16,6 0 0 15,4-1 1-15,3-2-1 0,3-3 0 16,5-2 0-16,5 0 0 16,-3-3 1-16,8 1-1 15,-1-2 1-15,2 2-1 16,2-1 1-16,1 2-1 15,2 2 0-15,-7 1 1 16,3 3-1-16,-4 2 0 16,1 2 0-16,-8 0 0 15,1 0 1-15,-2 0-2 16,2 0 2-16,-3-1-1 15,-3-2 0-15,1 1 0 16,-5-1 0-16,0-2 1 0,-7-2 0 16,-2 1-1-16,-5 3 1 15,-2-3-1-15,-7 4 1 16,-3-4-1-16,-9 5 0 15,-5-1 0-15,-9 3 0 16,-6-1 0-16,-12 0 0 16,0 0 1-16,0 0-1 15,0 0 0-15,-12 7 0 16,12-7 1-16,-14 1-2 15,14-1 1-15,0 0 0 16,-11 0-1-16,11 0 0 16,0 0-2-16,0 0-6 15,-12-7-28-15,12 7 0 16,-10-7-3-16,10 7 1 15</inkml:trace>
  <inkml:trace contextRef="#ctx0" brushRef="#br3" timeOffset="378360.6408">24257 7061 63 0,'0'0'35'16,"0"0"-1"-16,0 0 1 15,-17-1-13-15,17 1-15 16,-23 2-1-16,9-2-2 0,-8-2-1 16,-1 3-1-16,-6-1-1 15,-5 1 0-15,-8 1-1 16,-3 2 0-16,-6 1 1 15,-8 2-1-15,-5-1 0 16,-4 0 0-16,-10-3 1 16,-7 2 0-16,-6-5 0 15,-8 2 0-15,-6-3 0 16,-4 2 1-16,-9 0-1 15,-7 4 0-15,-6 0 0 16,-3 4 0-16,-3 0-1 16,-2 0 1-16,-4 1-1 15,-4-5 0-15,6-1 0 16,0-4 0-16,0-3 0 0,-1-3 0 15,-1-5 0-15,0 3-1 16,1-2 1-16,-1 2 0 16,-10 0 0-16,-1 4 0 15,-5 1-1-15,-2 4 1 16,-6 1 0-16,-3 0 0 15,-6 2-1-15,2-1 1 16,-3-2 0-16,-1 1 0 16,0-5 0-16,1 1-1 15,1-3 1-15,0 2 0 16,1-3 1-16,-2 3-1 15,1 3-1-15,-2 3 1 16,-5 3 0-16,-1 3 0 16,-1 4 0-16,-6 2 0 0,0 3 0 15,-2 4-1-15,-5 0 1 16,4-1-1-16,0-2 1 15,5-1-2-15,2-3 1 16,4 0-1-16,1 0 1 16,7-4-1-16,5 0 2 15,0 2-1-15,5 1 0 16,-1 4 0-16,7 1 1 15,2 3-1-15,-2-1 1 16,4 4 0-16,2-2-1 16,11 2 1-16,3-1 0 15,4-2 0-15,5-5 0 16,11 0 1-16,11-4-1 15,12 0 0-15,11-5 0 16,9-3 0-16,10-1 1 0,12-3-1 16,10 1 0-16,7-2 1 15,10 0-1-15,6 0 0 16,6 0 0-16,5 0 0 15,10 0 0-15,-11 6 0 16,11-6 0-16,1 11 0 16,-1-11-1-16,6 19 1 15,0-5 0-15,2 3 0 16,1 4 0-16,0 2 0 15,2 5 0-15,1 5 0 16,-1 6-1-16,-1 10 1 16,-1 8-1-16,-5 6 0 15,1 9 1-15,-3 9-1 0,-2 6 0 16,-1 6 0-16,0 3 2 15,1 3-1-15,0 2 1 16,1 5 0-16,0 1 0 16,4 3-1-16,0 3 2 15,-2 6-2-15,4 3 0 16,-2 6 2-16,2 4-2 15,1 2 2-15,0 5-2 16,2 2 1-16,1 2-1 16,0 2 2-16,2 0-3 15,1-3 1-15,-2 0-2 16,-1 3 0-16,-2 1 1 15,0-1 0-15,-4 0 1 16,-2-1-2-16,0 4 2 0,-3 4-1 16,-2 0 1-16,1 1 0 15,2-6 0-15,-4 1 0 16,3-1 0-16,2 0 0 15,1-4 0-15,-1 2 0 16,1-2 0-16,-3 2-1 16,-5 4 1-16,2 1-1 15,-7-1 0-15,-1 4 0 16,-4-3 0-16,-4-1 0 15,2-6-1-15,2-7 2 16,1-7-2-16,0-9 1 16,6-7 0-16,2-8 0 15,4-11 0-15,1-6 0 16,1-6 1-16,0-6-1 0,3-4 1 15,1-6 1-15,-3-4-1 16,-1-4-1-16,0-6 2 16,-1-1-2-16,-2-5 1 15,1 0-1-15,0-6 2 16,-3-5-2-16,0-6 0 15,4-5 1-15,-1-4 0 16,1-7 0-16,1-13 0 16,-3 11 0-16,3-11-1 15,0 0 1-15,0 0 0 16,0 0 0-16,0 0 1 15,0 0-1-15,0 0 0 16,0 0 1-16,0 0-1 16,0 0 0-16,0 0 0 15,0 0 0-15,0 0 0 0,0 0 0 16,0 0 0-16,11-9 0 15,-11 9 0-15,15-2 0 16,-5 2 0-16,5 1 0 16,4 1 1-16,2 2-1 15,5 1 0-15,7 2 0 16,4 1 1-16,6-2-1 15,4 1 0-15,6-4 0 16,4 1 1-16,6-2-2 16,6 0 1-16,0-2 0 15,5 0-1-15,5 4 1 16,1-1 0-16,5 4-1 15,1 1 1-15,0 3 0 16,3 1-1-16,1 3 1 0,4-2 0 16,2-1-1-16,2-1 1 15,5-3 0-15,2 0-1 16,0-3 1-16,7-2-1 15,3 2 1-15,4 0 0 16,0 0 0-16,0 2 0 16,1 1-1-16,1 0 1 15,2 2 0-15,4 0 0 16,-4-1 0-16,2 1 0 15,0-6 0-15,3 1 0 16,5-3 0-16,4-4 0 16,3-4 0-16,-2 0 1 15,7-3-1-15,1 1 0 16,2 0 0-16,2-3 1 0,-2 6-1 15,-2-1 1-15,1 2-1 16,2 1 0-16,-5 3 0 16,2 0 0-16,0 0 0 15,-2 1 1-15,5 0-1 16,-1-2 0-16,0 1 0 15,-1-2 0-15,5 1 0 16,-1 0 0-16,-1-1 0 16,-1 2 1-16,-2 0-1 15,1 2 0-15,1-2 0 16,-3-2 0-16,1 0 0 15,2-3-1-15,1 0 1 16,2-6 0-16,0 3 0 16,-3-3 0-16,-2 1-1 15,-1 0 1-15,-2 1 0 0,-4 3 0 16,-7 2-1-16,-4 2 1 15,-4 1 0-15,-2 0 0 16,0 2 0-16,-5-1 0 16,-3 1 0-16,-2-3 0 15,-2 1 0-15,-2-3 0 16,-2 2 1-16,-1-1-1 15,-4-2 0-15,-3 2 0 16,-3-3 0-16,-6 2 0 16,3 0 1-16,-3-2-1 15,-1 0 0-15,-2-2 1 16,0-2-1-16,0 1 0 0,-1-3 0 15,-4-1 0-15,-3 3 0 16,-4-3 0-16,-5 4 1 16,-9 2-1-16,-7 1 0 15,-7 3 1-15,-6 1-1 16,-7 0 1-16,-6 6-1 15,-6-4 0-15,-5 2 0 16,-4 1 0-16,-13-3 0 16,16 5 0-16,-16-5 0 15,0 0 0-15,12 5 0 16,-12-5 0-16,0 0 0 15,0 0 0-15,0 0 0 16,0 0 0-16,0 0 1 16,8-13-1-16,-8 13 1 15,-1-10-1-15,1 10 1 0,-5-12-1 16,5 12 1-16,0 0-1 15,-13-11 1-15,13 11-1 16,0 0 0-16,-11-7 1 16,11 7-1-16,0 0 0 15,0 0 0-15,0 0 0 16,0 0 0-16,0 0 0 15,0 0 0-15,0 0 0 16,0 0 0-16,0 0 0 16,0 0 0-16,0 0 0 15,0 0 0-15,0 0 0 16,-6-16 0-16,6 16 0 15,2-21 0-15,-2 5 0 16,0-4 0-16,0-5 0 0,-1-4 1 16,-1-6-1-16,1-3 1 15,-2-7-1-15,1-3 1 16,-1-6-2-16,1-5 2 15,0-2-1-15,1-6 0 16,0-2 1-16,-2-3-2 16,-1-2 2-16,-1 0 0 15,-2-3 0-15,-2-2 0 16,-4-2 0-16,0-2 0 15,0-2 0-15,-4-5 0 16,2-5-1-16,-2-2 2 16,4-6-2-16,-1-3 2 15,3-5-2-15,-1 0 1 16,3-4 0-16,1-2 1 0,1 0-1 15,1-8-1-15,1 4 1 16,2-3-1-16,-2-1 1 16,2-3-1-16,-1-2 0 15,4 1 0-15,-3-2 0 16,3 2 0-16,0 1 0 15,0 0 1-15,3 1-1 16,1 0 1-16,3 1 0 16,-1 1-1-16,3-3 2 15,-1 3 0-15,1 0-1 16,2-1 0-16,-1-4 0 15,2-1 0-15,-5 1 1 16,1-2-1-16,-1-2 0 16,0-2-1-16,-2-1 2 0,1-2-3 15,-4 5 1-15,1 3-1 16,-2 2 1-16,0 0-1 15,1 8 0-15,1 2 0 16,-1 3-1-16,4 6 1 16,1 0 0-16,0 4 1 15,2 2-1-15,3 2 1 16,1 5-1-16,-2 2 1 15,-1 1 1-15,-2 4 0 16,-2 6 1-16,-2 5-1 16,-4 8 0-16,-5 5 1 15,0 6-1-15,-1 3 1 16,-4 7-2-16,-1 5 0 0,0 3 0 15,-2 3 0-15,3 2 0 16,1 6 0-16,0 2 0 16,-1 3 0-16,4 3 0 15,-2 3 0-15,4 2 0 16,-1 1 0-16,4 2 0 15,1 2 0-15,0-1 0 16,0 1 1-16,1-2-1 16,4 2 1-16,-2 1-1 15,-3 12 1-15,7-20 0 16,-7 20 0-16,7-14-1 15,-7 14 1-15,0 0-1 16,0 0 0-16,0 0 0 16,0 0 0-16,0 0 0 15,0 0 0-15,0 0 0 0,11-18-1 16,-11 18 1-16,10-18 0 15,-10 18 0-15,12-20 0 16,-12 20 0-16,11-16 0 16,-11 16 0-16,7-12 0 15,-7 12 0-15,0 0 0 16,0 0 1-16,0 0-1 15,0 0 0-15,-13 8 0 16,13-8 0-16,-10 5 0 16,10-5 0-16,-11 3 0 15,11-3 0-15,0 0 0 16,-12 2 0-16,12-2 0 16,-15 2 0-16,15-2 0 15,-26 1 1-15,6 1-1 0,-5 0 0 16,-5 2 0-16,-4 0-1 15,-3 0 2-15,-1-3-2 16,-1 0 2-16,2 0-2 16,1-4 0-16,4 1-2 15,-4-11-9-15,24 12-24 16,-15-6-5-16,13 7 2 15,-4-2-4-15</inkml:trace>
  <inkml:trace contextRef="#ctx0" brushRef="#br3" timeOffset="390307.3243">2571 8092 12 0,'0'0'25'16,"5"-23"1"-16,0 10 2 16,-5 13-10-16,-5-25-5 15,5 25-2-15,-5-27 0 16,5 27-1-16,0-29-2 15,0 29 1-15,0-22-2 16,0 22-1-16,1-12-1 0,-1 12 0 16,0 0-2-16,9 26 0 15,-8 3-1-15,6 15 0 16,-2 13-1-16,1 22 1 15,0 14-1-15,2 14 1 16,-4 12 0-16,3 2-1 16,1 3 1-16,0-3 0 15,0-6-1-15,1-13-3 16,9-2-18-16,-6-19-16 15,8-5 0-15,-8-13 0 16,4-3-3-16</inkml:trace>
  <inkml:trace contextRef="#ctx0" brushRef="#br3" timeOffset="391434.3886">2762 9390 30 0,'0'0'26'16,"0"0"4"-16,0 0-2 15,0 0-8-15,0 0-9 16,0 0-3-16,0 0-1 16,0 0-1-16,0 0 0 0,0 0-3 15,0 0 0-15,0 0-1 16,0 0 1-16,0 0-1 15,0 0 1-15,5 10-1 16,-5-10 0-16,-6 20-1 16,1-7 1-16,0 2-1 15,-3 1 0-15,1 2 0 16,-2 0 0-16,-2 4 0 15,-2 3-1-15,3 3 1 16,-6 6-1-16,-3 4 0 16,0 8 1-16,-6 3-1 15,-4 6 0-15,-1 3 1 16,-6 4-1-16,-1 3 1 15,-5 4-1-15,-3 2 0 16,-2 3-1-16,-3 3 2 0,-2 4-2 16,-1 4 1-16,-3 2 0 15,0 1 0-15,3-2-1 16,1 5 2-16,-6-2-1 15,5 1-2-15,-2-1 1 16,1 2-1-16,-2 2 1 16,-1 1-1-16,2 1 2 15,-4 2 0-15,3 1 0 16,-3 0 0-16,2-2 0 15,-2-3 0-15,0-6 0 16,4-4 0-16,0-7 0 16,5-8-1-16,4-9 0 15,8-7 1-15,4-9 1 16,5-7-1-16,8-5 0 0,4-9 0 15,4-2 0-15,4-7-2 16,7 0-4-16,-9-13-25 16,11 0-4-16,0 0-2 15,0 0 1-15</inkml:trace>
  <inkml:trace contextRef="#ctx0" brushRef="#br3" timeOffset="394980.5916">954 12545 27 0,'0'0'27'16,"0"0"4"-16,0 0-3 16,-15 2-15-16,15-2-1 15,0 0-4-15,0 0-1 16,-7-11-2-16,7 11 0 15,0 0-2-15,0 0 2 16,0 0-3-16,0 0 0 16,-14-4-1-16,14 4 0 15,-12 17 0-15,6-7-1 0,-4 3 1 16,0 3-2-16,0 1 2 15,-3 2-1-15,4 0 1 16,-2 2-1-16,3-2 1 16,2 1 0-16,3-1-1 15,1 0 1-15,2-3-1 16,3-1 0-16,2-1 1 15,-1-2-1-15,-4-12 0 16,20 17 1-16,-6-12-1 16,1-2 1-16,3-2 0 15,3-2-1-15,2-2 1 16,3-1 0-16,1-1-1 15,-2 1 1-15,2-1-1 16,-3 3 0-16,-1 1 0 0,0 1 0 16,1 1 0-16,-5-1 1 15,4 2-1-15,1 1 0 16,0-1 0-16,5-1 0 15,0 1-1-15,3-1 1 16,1 1 0-16,1-1-1 16,6-1 1-16,2 1-1 15,-1 0 1-15,7 0 0 16,-1-1 0-16,5-1 1 15,2 1-1-15,1-2 0 16,2-1 0-16,0-2 0 16,2 0 0-16,-2-3 0 15,-1 0 0-15,3-1 0 16,2-1 1-16,2 1-1 0,3 1 0 15,0-1 0-15,2 2 0 16,-1 1 1-16,0 1-1 16,1-2 0-16,-4 0 0 15,0 0 0-15,-2 0 0 16,-1 0 0-16,0 0 0 15,4-1 0-15,-1 3 0 16,-1 1 0-16,0 0 0 16,-2 2 1-16,-2 2-1 15,-1 1 0-15,-4 0 0 16,-4 0 0-16,-2 2 0 15,-2-2 0-15,-2-1 0 16,3 1 0-16,-4-1 0 16,3-1 0-16,-3 1 0 0,1 0 0 15,-1 0 0-15,-1 2 0 16,0-1 0-16,-4 3 0 15,-1-2 0-15,1 2 0 16,-4-2 1-16,1 1-1 16,-3-2 0-16,1-1 0 15,-2 0 0-15,3-2 0 16,-3 0 1-16,-1-2-1 15,0 0 0-15,-1-1 1 16,1 3-1-16,-2 0 0 16,-2 0 0-16,0 2 0 15,-1 0 1-15,-1 0-1 16,0 0 0-16,3 2 0 0,-4-2 0 15,3 0 0 1,0 0 0-16,-1-2 0 0,2 1 0 16,0 1 0-16,0-2 0 15,-2 0 0-15,-1-2 0 16,1 2 0-16,-3 0 0 15,-1 0 0-15,-3 1 0 16,1 0 0-16,-1 2 0 16,1 0 0-16,-3 1 0 15,-1 0 1-15,1-1-1 16,-2 0 0-16,0 0 0 15,-1 2 1-15,0-2-1 16,-3 0 0-16,-10-1 0 16,21 0 0-16,-21 0 0 15,18-2 0-15,-18 2 0 0,18-4 0 16,-18 4 0-16,17-7 0 15,-17 7 0-15,19-8 0 16,-19 8 0-16,12-8 0 16,-12 8 0-16,12-10 0 15,-12 10 0-15,0 0 0 16,14-13 0-16,-14 13 0 15,0 0 0-15,14-15 0 16,-14 15 0-16,13-14 0 16,-4 3 0-16,0-2 0 15,0-1 0-15,3 0 0 16,-3-2 0-16,0-2 0 15,1 0 0-15,-5 1 1 16,-1 0-1-16,-3 2 1 0,-1 0-1 16,0-1 1-16,-5 1-1 15,1 0 0-15,-2-1 1 16,-1 1-2-16,0-3 2 15,-2 0-2-15,0-3 2 16,-1 0-2-16,1-2 1 16,0 1 0-16,1-3 0 15,-2 0 0-15,4-1 0 16,-5 2 0-16,2 0 0 15,-2 2 0-15,0 0 0 16,-2 1 0-16,1 4 0 16,-1-3 0-16,-2 4 0 15,-1 0 1-15,-2 1-1 16,-1-2-1-16,3-2 1 0,-1 0 1 15,-1-1-1-15,2-2 2 16,-1-2-3-16,2 1 2 16,2-2-1-16,0-3 1 15,-2 4-1-15,2-2-1 16,-2 2 0-16,2 0 0 15,-3 0 2-15,1-1-1 16,-1 1 0-16,0-2 0 16,-3 1 0-16,3-1 0 15,-1-1 0-15,-1-1 0 16,1-1 0-16,-1-1 0 15,0 1 0-15,-2-1 0 16,2 1 0-16,-2 0 0 16,1 3 0-16,-3-2 0 15,2 2 0-15,-2 1 0 0,2-2 1 16,2 0 1-16,-4-2-1 15,3 1 1-15,-2-2-1 16,4-2 1-16,-2 1-1 16,2-2 2-16,-2 1-3 15,1-1-1-15,-1 0 1 16,1-1 0-16,-2 3 0 15,3 1-1-15,-3-2 1 16,2 1 0-16,-1 0 0 16,0 1 0-16,3-1 0 15,-3 1-1-15,1-2 2 16,-2-1-2-16,2 2 3 15,-2 0-4-15,-1 0 4 16,3-1-2-16,0 3 1 0,-1 0 0 16,0-1 0-16,0 4 0 15,-2-2-1-15,2 0 2 16,-1 2-2-16,3-1 0 15,-3 0 0-15,2 1 0 16,2 0 0-16,-1 0 0 16,2-1 0-16,-3 2 0 15,4 2 0-15,-1-1-1 16,0 5 2-16,1-2-2 15,0 1 1-15,0 0 0 16,4 2 0-16,-2 0 0 16,2-1 0-16,-1 1 0 15,3 2 0-15,1 0 0 16,1 1 0-16,1 1 0 0,1 3 0 15,0 0 0-15,4 11 0 16,-7-18 0-16,7 18 0 16,-6-15 0-16,6 15 0 15,-5-12 0-15,5 12 0 16,-3-11 0-16,3 11 0 15,-2-12 0-15,2 12 0 16,-3-10 0-16,3 10 0 16,0 0 0-16,-7-13 0 15,7 13 0-15,0 0 1 16,-7-11-1-16,7 11 0 15,0 0 0-15,-5-14-1 16,5 14 2-16,-2-14-2 0,-1 3 2 16,3 0-2-16,-1 1 2 15,-2-2-2-15,1 1 2 16,-2-2-1-16,0 0 0 15,0 2 0-15,-3-1 1 16,7 12-1-16,-12-18 0 16,12 18 1-16,-13-14-1 15,13 14 0-15,-11-8 0 16,11 8 0-16,0 0 0 15,0 0 0-15,0 0 0 16,0 0 0-16,0 0 0 16,0 0 0-16,0 0 0 15,0 0 0-15,0 0 0 16,0 0 0-16,0 0-1 0,0 0 1 15,-10 13 0-15,10-13 0 16,0 0 0-16,0 0 0 16,0 0 0-16,0 0 1 15,0 0-1-15,7-14 0 16,-4 2 0-16,1-5 1 15,-1-4-1-15,0-4 0 16,0-3 1-16,0-2-1 16,-2-2 0-16,0-3 0 15,2-2 1-15,-2-1-1 16,2-2 0-16,0-4 1 15,1-2-2-15,0-2 0 16,2-2 1-16,-1-1-1 16,-3 2 1-16,0 0-1 15,-3 3 1-15,-1 4-1 0,-3 2 2 16,1 0-1-16,-3 3 0 15,2-1 0-15,0 1 0 16,2 1 1-16,2 2-2 16,1 1 1-16,1 2 0 15,4 3 0-15,-2 3 0 16,2 3 0-16,-1 5 0 15,2 3 0-15,-1 0 0 16,-5 14 0-16,6-16 0 16,-6 16 0-16,2-14 0 15,-2 14 0-15,-2-12 0 16,2 12 0-16,-3-14 0 0,3 14 0 15,-1-14 1-15,1 14-1 16,-2-11 0-16,2 11 0 16,0 0 0-16,-5-15 0 15,5 15 0-15,-6-11 0 16,6 11 0-16,0 0 0 15,-9-14 0-15,9 14-1 16,0 0 1-16,-10-9 0 16,10 9-1-16,0 0-1 15,0 0-1-15,0 0-7 16,-18 5-20-16,18-5-7 15,0 10 1-15,0-10-3 16</inkml:trace>
  <inkml:trace contextRef="#ctx0" brushRef="#br3" timeOffset="398334.7835">8193 8273 41 0,'0'0'26'0,"0"0"2"15,0 0-2-15,2-14-23 16,-2 14 1-16,0 0 1 15,-11 19 1-15,2-7 0 0,0 11 0 16,-4 2-1-16,-1 11-1 16,-8 5 0-16,1 7-2 15,-6 6 0-15,-1 5 0 16,-2 2 1-16,-1 5-2 15,-2 0 1-15,3 0-1 16,1 0 2-16,0-1-2 16,2-1 1-16,-1 3-1 15,0 1 0-15,-1 0 0 16,-3 0 0-16,3 5 0 15,-6 1 0-15,1 4 1 16,-2-1 0-16,3 4-1 16,-4 0 1-16,3 2 0 15,1-4-1-15,0 2 0 0,1-2-1 16,3-3 1-16,-3-3-1 15,1 0 0-15,0-1-1 16,-2-2 2-16,0-1-2 16,-1-1 1-16,-2 0 0 15,0-1 0-15,-1-1 0 16,-2-3 0-16,1-2 0 15,2-3-1-15,3-4 1 16,1-2-2-16,3-1 2 16,4-4-1-16,1 0 0 15,2 0 0-15,3-2 1 16,-1 0 1-16,3-2-2 15,-2 1 2-15,4-2-1 16,1-2 0-16,0-3 0 0,3-2 0 16,-1-3 0-16,3-3 2 15,0-2-2-15,2-2 1 16,0-1 0-16,-1 0 0 15,2 1-1-15,0-2 0 16,0 3 0-16,2-3-2 16,-1 0 2-16,-1 1-2 15,0 0 2-15,-1-1-2 16,2 2 2-16,-1 0 0 15,0 0 0-15,-1 2 0 16,-1-1 0-16,1 2 0 16,0 1 0-16,1-1 0 15,2 3 0-15,-1-2 0 0,0 2 0 16,1 0 0-16,1-2 0 15,1 1 0-15,-1-3-1 16,0-1 1-16,2-1-1 16,0-3 1-16,1-1-1 15,0-1 1-15,1 0-1 16,-1-2 0-16,2 0 1 15,3-2-1-15,-4 0 1 16,3 0-1-16,0 0 1 16,0-2-1-16,-2 0 1 15,2 0 0-15,-1 0 0 16,-1-3 0-16,3 1-1 15,4-1 1-15,-9-11-1 16,18 18 0-16,-8-13 0 0,3 1 1 16,1-1-1-16,-3-3 0 15,3 0 1-15,-1 0-1 16,-3-1 1-16,4-1 0 15,1-1 0-15,0-2 0 16,3 0 0-16,1-2-1 16,2-2 1-16,2-1-1 15,1-1 1-15,-3-1 0 16,1-2-1-16,0-4 1 15,1 0 0-15,-1-3 0 16,1-4 1-16,1-2 0 16,1-2-1-16,0-2 1 15,2 1-1-15,-3 1 2 16,-1 1-2-16,-2 1 2 15,-1 6-2-15,-3 0 1 0,-1 1-1 16,-1 1 0-16,-1-2 1 16,4-3-2-16,-3-2 2 15,4-3-2-15,1-6 2 16,4-2-2-16,1-1 2 15,1-5-1-15,0 1 0 16,0-1 0-16,0 2 1 16,-4 0-1-16,1 0 0 15,-2 0 1-15,-1 2 0 16,2-1 0-16,-3-2-1 15,5 1 1-15,-2-2 0 16,1 2 0-16,1-3-1 16,0 2 1-16,3-2-1 15,-1 2 0-15,-1-3 1 0,0 2-1 16,2 0 0-16,-3 0 0 15,1 3 0-15,-1-1 0 16,-1 3 1-16,0 0-2 16,2 3 2-16,-3 0 1 15,0 1-2-15,2 1 2 16,-3-3-2-16,6 1 2 15,-5-3-1-15,5-3 1 16,-2-1-1-16,3-3-1 16,1-2 0-16,-1 0 0 15,-1-1 1-15,1 0-1 16,0 2 0-16,-3 0 0 15,1 4 0-15,0 1 0 16,-2-1 1-16,3 5-2 0,0-3 2 16,2 2-1-16,-1-2 2 15,2 1-1-15,0-3 0 16,1-3 0-16,-2-1 0 15,0 0 0-15,-2 0 0 16,-3-3-1-16,0 1 1 16,-2 0 0-16,-2 0-1 15,0 2 0-15,1 1 0 16,-4-1 0-16,2 2 0 15,-2 3-1-15,2-2 1 16,-1 2-1-16,1-1 1 16,-2 2-1-16,1-2 1 15,1 1 0-15,0 0 1 0,0 0-1 16,-1 1 0-1,0 2 0-15,0-1 1 0,0 0-1 16,-2 3 0-16,3-1 0 16,-3 3 1-16,0 2-1 15,0-4 0-15,1 3 0 16,-3 2-1-16,-2 3 0 15,3-1 0-15,-1 3 1 16,-2 1-2-16,2-2 2 16,4 0-1-16,-3 1 1 15,0 0 0-15,3 0 0 16,-3 1 1-16,-1 3-1 15,-3 2 1-15,-3 0 0 16,-3 7-1-16,-5 11 1 16,6-18-1-16,-6 18 0 15,1-13 0-15,-1 13 0 0,6-17 0 16,-6 17 0-16,9-17 0 15,-9 17 0-15,9-18 0 16,-9 18 0-16,8-11 0 16,-8 11-1-16,0 0-2 15,-10 8-1-15,4 12-13 16,-11-13-16-16,9 11-3 15,-11-8-2-15,10 5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22/07/2014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61995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the last-minute adjustments on our project and hand it 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AND how to meet deadlines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on updating our books for marking AND doing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tasks to help round off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480" y="337680"/>
              <a:ext cx="8606880" cy="544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326520"/>
                <a:ext cx="863388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4049</TotalTime>
  <Words>207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218</cp:revision>
  <dcterms:created xsi:type="dcterms:W3CDTF">2006-08-16T00:00:00Z</dcterms:created>
  <dcterms:modified xsi:type="dcterms:W3CDTF">2014-07-21T22:22:41Z</dcterms:modified>
</cp:coreProperties>
</file>