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425" r:id="rId3"/>
    <p:sldId id="340" r:id="rId4"/>
    <p:sldId id="421" r:id="rId5"/>
    <p:sldId id="422" r:id="rId6"/>
    <p:sldId id="420" r:id="rId7"/>
    <p:sldId id="42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7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88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49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5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3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29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605089"/>
              </p:ext>
            </p:extLst>
          </p:nvPr>
        </p:nvGraphicFramePr>
        <p:xfrm>
          <a:off x="214283" y="762000"/>
          <a:ext cx="8750332" cy="48793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Books plus COWs for our research project. Starting SUGGESTION: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laptops take ages to log on.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and “team talk” to decide on an animal (if you have not already) WHILE the laptops start up.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Feel free to use your own laptop if you prefer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Download and save the “Planning..” word file from our class website, rename it to suit you and start collecting info on your choice of animal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the 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</a:t>
            </a:r>
            <a:r>
              <a:rPr lang="en-NZ" sz="10800" dirty="0" err="1" smtClean="0">
                <a:solidFill>
                  <a:srgbClr val="FFFF00"/>
                </a:solidFill>
              </a:rPr>
              <a:t>Helaina’s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2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032069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5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6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3862</TotalTime>
  <Words>333</Words>
  <Application>Microsoft Office PowerPoint</Application>
  <PresentationFormat>On-screen Show (4:3)</PresentationFormat>
  <Paragraphs>37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211</cp:revision>
  <dcterms:created xsi:type="dcterms:W3CDTF">2006-08-16T00:00:00Z</dcterms:created>
  <dcterms:modified xsi:type="dcterms:W3CDTF">2014-06-30T22:42:56Z</dcterms:modified>
</cp:coreProperties>
</file>