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8"/>
  </p:notesMasterIdLst>
  <p:sldIdLst>
    <p:sldId id="341" r:id="rId2"/>
    <p:sldId id="340" r:id="rId3"/>
    <p:sldId id="421" r:id="rId4"/>
    <p:sldId id="422" r:id="rId5"/>
    <p:sldId id="420" r:id="rId6"/>
    <p:sldId id="424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4" d="100"/>
          <a:sy n="14" d="100"/>
        </p:scale>
        <p:origin x="384" y="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3-26T22:53:21.633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19317 17918 15 0,'0'0'37'16,"59"48"1"-16,-59-48-4 15,0 0-38-15,54 50-31 16,-54-50-2-16,0 0 1 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0" timeString="2014-05-28T00:17:44.614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18615 11818 0,'0'0'0,"0"0"0,0 0 0,0 0 0,0 0 0,0 0 0,0 0 0,0 0 0,0 0 0,0 0 0,0 0 0,0 0 0,0 0 0,0 0 0,0-11 0,0 11 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20T00:08:37.886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  <inkml:brushProperty name="color" value="#C00000"/>
    </inkml:brush>
    <inkml:brush xml:id="br4">
      <inkml:brushProperty name="width" value="0.05292" units="cm"/>
      <inkml:brushProperty name="height" value="0.05292" units="cm"/>
      <inkml:brushProperty name="color" value="#7030A0"/>
    </inkml:brush>
    <inkml:brush xml:id="br5">
      <inkml:brushProperty name="width" value="0.05292" units="cm"/>
      <inkml:brushProperty name="height" value="0.05292" units="cm"/>
      <inkml:brushProperty name="color" value="#00B050"/>
    </inkml:brush>
    <inkml:brush xml:id="br6">
      <inkml:brushProperty name="width" value="0.05292" units="cm"/>
      <inkml:brushProperty name="height" value="0.05292" units="cm"/>
      <inkml:brushProperty name="color" value="#0070C0"/>
    </inkml:brush>
  </inkml:definitions>
  <inkml:trace contextRef="#ctx0" brushRef="#br0">1531 1143 61 0,'0'0'33'0,"-5"-54"1"15,5 54-1-15,0 0-27 16,0 0 1-16,-30 24-1 15,29 23-2-15,0 20 2 16,7 16-3-16,-19-8 0 16,6 16-1-16,2 2-2 15,4-6 0-15,2-14 0 16,-2-11 1-16,0-13-2 15,0-9 1-15,1-13-1 16,1-11 3-16,-1-16-2 16,7-17-1-16,-1-9 3 15,1-15-3-15,-1-9 3 0,-3-13-1 16,-3 63 2-16,2-80-1 15,-2 31 0-15,3-3 1 16,-1-1-3-16,3-2 2 16,-1 3-1-16,3-1 0 15,4 0-2-15,-1-3 1 16,2 1-1-16,3 1 1 15,-15 54 0-15,39-96 0 16,-39 96 0-16,57-69 0 16,-57 69-1-16,65-30 1 15,-65 30 1-15,67 15-1 16,-67-15 2-16,35 39-1 15,-1 34 0-15,-22 15-1 16,-21 14 1-16,-22 2 0 0,-35-31-1 16,-11-2 1-16,2-12-2 15,17-33-2-15,6-14-3 16,29-18-20-16,6-17-12 15,17 23 1-15,0 0-2 16,26-61 1-16</inkml:trace>
  <inkml:trace contextRef="#ctx0" brushRef="#br0" timeOffset="263.0259">2221 904 80 0,'73'-60'42'0,"-73"60"-3"15,50-44 2-15,-50 44-34 16,0 0-2-16,0 0-1 16,0 0 0-16,0 0-1 15,43 84-2-15,-54 25-1 16,-10 13 1-16,6 21-2 15,-7-6 0-15,8 5-4 16,2-13-7-16,17-17-26 16,4-52-1-16,18-15 0 15,5-22-1-15</inkml:trace>
  <inkml:trace contextRef="#ctx0" brushRef="#br0" timeOffset="749.0749">3086 1441 77 0,'0'0'38'15,"-22"-19"0"-15,8 17 0 16,-12 11-27-16,3-2-5 15,-9 2 0-15,-1 8-1 16,-6 6-1-16,1 7 0 16,-6 6-2-16,3 3 0 15,1 4 0-15,5 4-2 16,7-4 2-16,9-2-2 15,14-4 1-15,12-8-2 0,15-12 2 16,10-12-1-16,18-14 0 16,3-15 2-16,9-11-3 15,0-9 3-15,-3-10-2 16,-4-6 2-16,-13 3-1 15,-6 2 0-15,-36 55 0 16,25-46-1-16,-20 7 2 16,4 19-2-16,-21 13 0 15,0 23 0-15,-12 13 0 16,4 15-1-16,-5 10-1 15,9 12 0-15,5 3-2 16,5-8-2-16,19-1-2 16,1-18-22-16,27-2-10 15,6-13 0-15,18-8 0 0,3-15 2 16</inkml:trace>
  <inkml:trace contextRef="#ctx0" brushRef="#br0" timeOffset="1250.125">3888 1546 102 0,'-16'-19'41'16,"-14"1"-1"-16,1 15 0 16,-18 4-34-16,6 13-2 15,-8 10-1-15,0 12 0 16,-6 12-1-16,3 9-1 15,1 4 0-15,9 0 0 16,9-2 0-16,14-6-1 0,16-10 0 16,12-10 0-16,17-17 0 15,14-13 0-15,11-16 0 16,7-11 1-16,1-14-1 15,2-9 2-15,-3-4-2 16,-4-8 1-16,-8 2-1 16,-9 1 2-16,-8 6-2 15,-7 10 0-15,-8 11 0 16,-5 12 0-16,-9 17 0 15,0 10-1-15,-1 26 0 16,-4 18-1-16,1 18 2 16,1 15-2-16,-2 10 2 15,0 10-3-15,2 0 3 16,-3 9-2-16,-5-10 2 15,-3-6 1-15,-8-9-1 0,-5-10 1 16,-8-14 0-16,-7-12 1 16,-2-16-2-16,-4-20 0 15,2-18-3-15,5-24-3 16,12-18-2-16,-3-37-26 15,30-2-7-15,3-27-1 16,26 4 0-16</inkml:trace>
  <inkml:trace contextRef="#ctx0" brushRef="#br0" timeOffset="1481.148">4504 1429 116 0,'3'29'40'0,"-16"6"1"15,3 13-3-15,-8 6-34 16,2 5-2-16,-2 3-1 16,3 1-2-16,2-5 0 15,4-6-3-15,10-12-2 16,2-16-8-16,16-6-26 15,-5-21 0-15,14-9-1 16,-4-17 1-16</inkml:trace>
  <inkml:trace contextRef="#ctx0" brushRef="#br0" timeOffset="1623.1616">4556 1415 118 0,'0'0'41'16,"-25"-70"0"-16,25 70-4 15,-18-67-63-15,18 67-15 16,-11-57-1-16,11 57-3 15,0 0 4-15</inkml:trace>
  <inkml:trace contextRef="#ctx0" brushRef="#br0" timeOffset="2154.2154">5275 1428 100 0,'-22'-4'39'16,"-1"13"1"-16,-15 5-1 16,-4 9-32-16,-11 8-2 15,-3 9 0-15,-5 6-2 16,4 7-1-16,1 1-1 15,12-1 1-15,14-3-1 16,13-7-1-16,20-8 0 0,18-8 0 16,17-17 0-16,14-16 1 15,12-12 0-15,5-15 1 16,1-6-1-16,0-8 1 15,-8-4-1-15,-12-3 2 16,-11 3-3-16,-10 4 0 16,-12 9 0-16,-12 9 0 15,-8 13 0-15,-11 12 0 16,-3 17 0-16,-8 10 0 15,1 13 0-15,3 12 0 16,7 5-4-16,4 4-1 16,16-5-2-16,4-12-8 15,32-5-25-15,-1-16-1 16,23-6 1-16,1-21-1 15</inkml:trace>
  <inkml:trace contextRef="#ctx0" brushRef="#br0" timeOffset="2501.2501">5910 1511 117 0,'-33'11'39'16,"13"16"1"-16,-12 4-2 16,8 14-35-16,-2 4 0 15,7 8-1-15,3-1 0 16,6-1-2-16,6-7 1 15,4-5-1-15,7-11 0 16,2-15 1-16,6-14-1 0,3-14 1 16,-1-12-1-16,1-11 2 15,-3-10-1-15,2-7 1 16,-5-6 1-16,-1-6-3 15,-2 7 0-15,-2 1 0 16,-4 12 0-16,3 3 0 16,0 10 0-16,4 6 0 15,8 10 0-15,4 7 0 16,9 9-4-16,5-8-9 15,27 3-26-15,-8 1-2 16,19 4 0-16,-10-4-1 16</inkml:trace>
  <inkml:trace contextRef="#ctx0" brushRef="#br0" timeOffset="2689.2679">6567 1378 124 0,'-10'13'40'0,"-13"5"2"16,7 17-2-16,-12 4-36 15,5 8-1-15,2 10-1 16,-1 4-2-16,8 3 0 15,5-1 0-15,7-7-2 16,4-10-3-16,17-8-12 16,-9-24-23-16,22-7-2 15,-8-23 2-15,9-9-2 16</inkml:trace>
  <inkml:trace contextRef="#ctx0" brushRef="#br0" timeOffset="2832.2832">6614 1413 131 0,'-29'-67'43'0,"29"67"-3"15,-25-58-4-15,25 58-62 16,-29-53-14-16,29 53-1 16,0 0 0-16,-26-55-2 15</inkml:trace>
  <inkml:trace contextRef="#ctx0" brushRef="#br0" timeOffset="3338.3338">7246 1343 99 0,'0'0'39'0,"-20"4"1"15,-5 12-1-15,-19 5-29 16,0 10-2-16,-8-3-3 16,3 0 0-16,3-1-2 15,12-3-1-15,10-3-1 16,17-4-1-16,17-5 0 15,13-3 0-15,12 0 0 0,8 2 0 16,3 1 0-16,1 3 0 16,-3 1 0-16,-9 7 1 15,-11 7-1-15,-14 3 0 16,-15 2 0-16,-9 2 0 15,-11-3 1-15,-8 2-1 16,3-9-1-16,-1-7-2 16,8-7-3-16,2-23-10 15,21 10-24-15,14-34-1 16,16 7 0-16,3-10-1 15</inkml:trace>
  <inkml:trace contextRef="#ctx0" brushRef="#br0" timeOffset="3898.3898">7590 1444 108 0,'0'0'40'16,"-2"9"1"-16,-9 7-1 15,10 5-33-15,-13 7-1 16,1 7-2-16,-2 3-2 15,-2 10-1-15,-2 0 1 16,4 0-1-16,-1-4 0 16,6-6-1-16,-2-5 0 15,8-10 0-15,3-9 0 16,1-14 0-16,16-14 0 15,-4-12 2-15,6-7-2 16,1-9 0-16,1-6 0 0,-2-5 0 16,2 2 0-16,-5 5 0 15,-5 9 0-15,0 9 0 16,-5 9 0-16,-5 19 0 15,0 0 0-15,0 0 0 16,13 24 0-16,-5-3 0 16,10-4 0-16,7 0 0 15,11-5 0-15,8-11 0 16,6-9 0-16,6-9 0 15,1-12 0-15,-57 29 0 16,58-38 0-16,-58 38 0 16,62-44 0-16,-62 44 0 15,50-47 0-15,-50 47 0 0,0 0 0 16,82-60 0-16,-68 57 0 15,-9 17 0-15,-7 19 0 16,-9 15 0-16,-10 11 0 16,2 15 0-16,0-1 0 15,14-13-2-15,18-10-15 16,-4-26-9-16,27-1-14 15,-6-17-4-15,21-5 0 16,-4-16 1-16</inkml:trace>
  <inkml:trace contextRef="#ctx0" brushRef="#br0" timeOffset="4034.4034">8639 1694 95 0,'0'17'44'0,"-15"-11"0"0,6 6-2 16,-9-9-15-16,7-8-36 15,11 5-24-15,0 0-11 16,8-13 1-16,-3 2-3 15</inkml:trace>
  <inkml:trace contextRef="#ctx0" brushRef="#br1" timeOffset="8643.8643">1887 2235 48 0,'-5'-12'32'15,"5"12"3"-15,-8-15-2 16,8 15-23-16,-10-7-1 16,10 7 0-16,-11 5-3 15,11-5 0-15,0 0-3 16,-3 10-1-16,3-10 0 15,11 4-1-15,1-3 0 16,5 0 0-16,3-1 0 16,4 1 0-16,3-1 0 15,2 3 0-15,1-2 0 16,2 2-1-16,2 1 1 15,4 1-1-15,2-1 1 0,6-1-1 16,6-4 0-16,6 1 1 16,8-2-1-16,7-5 0 15,6-6 1-15,2-2 0 16,1 3-1-16,0-1 1 15,-1 3-1-15,-2 0 1 16,-4 2-1-16,-3 9 1 16,0 5-2-16,0 2 0 15,0 0 1-15,-3-1-1 16,7 0 1-16,-2-1-1 15,-1-1 1-15,3-7-1 16,2-1 1-16,2 1 0 16,3-5 0-16,2 2 1 15,0 0 0-15,3 3 0 0,-1-4-1 16,1 6 2-16,4 0-2 15,-2 0 0-15,1 4 0 16,-1-3 0-16,3-1 0 16,-1 0 1-16,1 0-1 15,-2-6 1-15,2 3-1 16,-1-2 2-16,0-3-2 15,0 2 1-15,-2 2 0 16,2-2-1-16,-2 0 1 16,-1 3-1-16,-2-3 1 15,1 1-1-15,-1 2 0 16,1-3 1-16,1 1-1 15,-3 1 0-15,1-2 0 16,-1 2 0-16,-4 0 0 16,-3 2 0-16,-4 1 1 0,-1 1-1 15,0 0 0-15,1-2 0 16,-4 2 0-16,1 0 0 15,-1-2 0-15,2 0 0 16,-5-2 0-16,-2 2 0 16,-2 0 0-16,-3-2-1 15,-2 2 1-15,-2 1 0 16,1 0-1-16,-5 1 1 15,-1-1 1-15,-1 2-1 16,-3-1 0-16,-3 1 0 16,-2 0 0-16,-2 0 0 15,-1-2-1-15,-3 1 1 16,0 0 0-16,-3-1 0 0,-1-1 0 15,0 0 0-15,-2 0-1 16,-1 0 1-16,-1-1 1 16,1 1-1-16,-2 0 0 15,-3 0 0-15,-3 0 1 16,-1 0-1-16,-5 1 0 15,-3-1 1-15,-13 2-1 16,14-3 0-16,-14 3 1 16,0 0-1-16,0 0 0 15,0 0 0-15,12 1 0 16,-12-1 0-16,0 0 0 15,12 3 0-15,-12-3 0 16,0 0 1-16,14 1-1 16,-14-1 0-16,0 0-2 0,0 0-2 15,0 0-9-15,0 0-23 16,-12-8-1-16,-5 0-1 15,8 7-2-15</inkml:trace>
  <inkml:trace contextRef="#ctx0" brushRef="#br2" timeOffset="13372.337">1391 2944 85 0,'0'0'35'0,"5"14"0"16,-2 17 0-16,-6 1-29 15,3 27-1-15,-4 10-2 16,-1 13 1-16,0 1-3 15,0 4-1-15,-3-2-1 16,2-9-1-16,8-4-6 16,-10-24-27-16,15-9 0 0,-3-21-1 15,-4-18-1-15</inkml:trace>
  <inkml:trace contextRef="#ctx0" brushRef="#br2" timeOffset="13928.3927">1089 3112 103 0,'-31'-3'38'16,"4"-5"1"-16,16 6-2 15,2-10-33-15,32-4-1 16,17-14-1-16,17-4 0 15,13-6 0-15,11 0-2 16,7-4 1-16,2 5-1 0,-2 5 0 16,-8 10-1-16,-11 11 1 15,-8 12 1-15,-15 10 0 16,-8 12 2-16,-13 9-2 15,-9 10 1-15,-8 10-1 16,-8 8 1-16,-8 9 0 16,-5 9-2-16,-4 3 0 15,0 3 0-15,-3-7 0 16,3-1 0-16,0-13 0 15,7-9-1-15,5-14 2 16,7-18-2-16,-2-20 2 16,23-10 1-16,-1-17-1 15,3-15 0-15,6-6 0 16,2-8 1-16,1 0-1 0,-1 1 1 15,-4 8-2-15,-6 12 2 16,-3 13-2-16,-5 15 0 16,-2 15 0-16,-6 16 0 15,-2 13 0-15,-2 8 0 16,1 9 0-16,1 5-4 15,4-1 2-15,2-6-2 16,7-3-2-16,1-18-4 16,17 0-14-16,-6-31-17 15,19 0 2-15,-8-25 1 16,11-4-2-16</inkml:trace>
  <inkml:trace contextRef="#ctx0" brushRef="#br2" timeOffset="14102.4101">2612 3235 103 0,'0'0'38'0,"-13"-4"0"16,-1 28 1-16,-7 9-33 15,4 9-3-15,0 10 0 16,5 7-3-16,4 2 0 16,4 0-2-16,10-3-3 15,1-20-10-15,15 3-22 16,-4-22-2-16,11-10 0 15,-7-23-2-15</inkml:trace>
  <inkml:trace contextRef="#ctx0" brushRef="#br2" timeOffset="14258.4257">2601 2856 100 0,'-20'-10'38'16,"0"10"-1"-16,8 10-5 15,16 17-53-15,10-17-16 16,24 8 1-16,8-12-2 15,21 9-1-15</inkml:trace>
  <inkml:trace contextRef="#ctx0" brushRef="#br2" timeOffset="14559.4557">3217 3101 104 0,'-32'29'40'16,"-13"-10"2"-16,12 12-2 0,-2-6-36 15,7 1 0-15,13-4-1 16,13-1-1-16,15-9-1 15,18-1 0-15,13-7-1 16,9-1 0-16,4 1 0 16,-1 3 1-16,-2 4-1 15,-11 6 0-15,-19 9 1 16,-14 7-1-16,-20 7 1 15,-13 4-1-15,-11 0 1 16,-8-3-2-16,0-3-1 16,0-10-4-16,16 5-22 15,-5-24-12-15,21 3-1 16,10-12 0-16,1-19-3 15</inkml:trace>
  <inkml:trace contextRef="#ctx0" brushRef="#br2" timeOffset="14987.4986">4394 3365 86 0,'15'-37'38'15,"3"10"-1"-15,-5-1 1 16,2 7-32-16,-5 2-1 15,4 9-1-15,-14 10 0 16,13 4-1-16,-12 15-1 16,-2 15 0-16,-4 8-1 15,0 10 0-15,-4 6-1 16,2 2-2-16,3 2-2 15,-2-20-20-15,13 1-15 16,-2-25 0-16,14-11-2 16,1-25 1-16</inkml:trace>
  <inkml:trace contextRef="#ctx0" brushRef="#br2" timeOffset="15160.5159">4541 2907 93 0,'-34'-5'39'16,"-1"3"1"-16,17 14-4 15,4 6-27-15,14-18-22 16,29 12-25-16,4-17 0 16,29 12-1-16,-1-8 0 15</inkml:trace>
  <inkml:trace contextRef="#ctx0" brushRef="#br2" timeOffset="15468.5467">5093 3071 111 0,'-31'13'40'16,"7"10"0"-16,-13-10-7 15,6 9-29-15,2-2-1 16,9 1-1-16,3-3-1 16,14-1-1-16,11-6 0 15,11-3 0-15,11-5 0 16,8 3 0-16,5-2 1 15,-2 2-1-15,-2 3 2 16,-8 4-1-16,-8 7 0 16,-12 5 0-16,-16 8 0 0,-10 0-1 15,-9 4 0-15,-5 0-1 16,-4 0 0-16,0-7-1 15,2 0-2-15,1-16-9 16,21 4-25-16,-6-20-4 16,15 2 3-16,7-29-4 15</inkml:trace>
  <inkml:trace contextRef="#ctx0" brushRef="#br2" timeOffset="15941.594">6384 2754 87 0,'12'-20'36'0,"-9"-2"1"0,5 12 0 15,-8 10-33-15,0 0-1 16,-5 11 1-16,6 20-1 16,-4 14 0-16,-2 12-1 15,1 13-1-15,-3 14 0 16,-5 4 0-16,3 6 0 15,0-5-2-15,2-11-3 16,7 2-15-16,-4-24-18 16,10-7 0-16,-5-21-2 15,9-8 1-15</inkml:trace>
  <inkml:trace contextRef="#ctx0" brushRef="#br2" timeOffset="16136.6135">6084 3315 112 0,'-17'3'38'0,"2"-11"1"16,15 8-1-16,25-9-36 16,12-9-2-16,17-10-2 15,11-6-2-15,15-1-4 16,-1-13-25-16,19 5-4 15,-6-13 0-15,5 6-2 16</inkml:trace>
  <inkml:trace contextRef="#ctx0" brushRef="#br2" timeOffset="16535.6534">7049 2483 102 0,'-20'40'39'15,"-14"5"1"-15,9 24 0 16,-13-2-35-16,10 17 1 15,1 5-2-15,4 7 1 16,0 0-3-16,5-4 1 16,5-6-2-16,6-10-1 15,7-10 0-15,4-12 1 16,4-14-1-16,10-19 0 15,4-15 1-15,5-15-1 16,6-19 1-16,5-6-1 16,-2-11 1-16,1-3 0 15,-2 0 0-15,-3 3-1 0,-7 7 2 16,-6 9-2-16,-6 14 0 15,-13 15 0-15,14 5 0 16,-14 14 0-16,1 13-2 16,0 6 0-16,4 5-1 15,0 2-1-15,8 5-4 16,-6-18-19-16,20 12-12 15,-8-26-1-15,17 1 0 16,-8-21-1-16</inkml:trace>
  <inkml:trace contextRef="#ctx0" brushRef="#br2" timeOffset="16880.6879">7469 3210 86 0,'0'0'38'0,"-2"22"0"16,2-22 1-16,24 14-15 15,2-15-21-15,9-5-1 16,7-5 1-16,5-5-1 16,0-8 0-16,-3 0-1 15,-2-3 1-15,-12-5-2 16,-12 2 1-16,-11 0 0 15,-12 6 0-15,-14 3 0 16,-9 10 0-16,-10 7 0 16,-6 13 1-16,-2 14-1 15,0 7 0-15,2 15 1 16,9 6-1-16,8 6-1 0,14-4 2 15,14-5-4-15,18-4-1 16,14-18-6-16,28 4-28 16,-2-29-5-16,17 2 1 15,1-18-3-15</inkml:trace>
  <inkml:trace contextRef="#ctx0" brushRef="#br2" timeOffset="19016.9015">9166 2397 54 0,'0'0'36'0,"5"-23"-1"16,-5 23 1-16,2-18-18 16,-2 18-10-16,-2 24-2 15,2 13 0-15,-7 13-2 16,2 22 1-16,-5 12-2 0,0 16 0 15,-3 9-1-15,0 9 0 16,0-1-1-16,-1-6 0 16,1-8-2-16,2-19-3 15,9-6-5-15,-3-29-23 16,18-8-6-16,-4-30 0 15,11-9 0-15</inkml:trace>
  <inkml:trace contextRef="#ctx0" brushRef="#br2" timeOffset="19218.9217">8904 3176 98 0,'-29'1'38'16,"0"-5"1"-16,17 10-2 15,12-6-31-15,0 0-3 0,33-16-1 16,11-2 0-16,15-8-1 15,17-7-3-15,12-10-3 16,3-15-13-16,17 7-20 16,-13-14-2-16,2 9 2 15,-15-9-4-15</inkml:trace>
  <inkml:trace contextRef="#ctx0" brushRef="#br2" timeOffset="19655.9654">9829 2239 93 0,'-10'11'39'0,"-6"-3"1"16,8 16-1-16,-10 4-35 0,8 16-1 16,2 9 0-16,1 14 1 15,-1 6-1-15,-1 16 1 16,-5 6-3-16,1 7 2 15,-4-3-2-15,0-1 1 16,-3-5-2-16,1-7 0 16,4-9 0-16,1-13 0 15,7-13 0-15,4-11 0 16,5-15 0-16,9-14 0 15,6-18 0-15,6-10 0 16,4-16 0-16,5-6 1 16,2-6-1-16,3-2 0 15,1-3 1-15,-7 4-1 0,1 10 0 16,-7 7 0-16,-5 17 1 15,-5 9-1-15,-3 15 0 16,-8 13 0-16,-4 12 0 16,-1 6-1-16,2 7 0 15,0-1-2-15,7 3-2 16,-2-12-7-16,17 9-26 15,-5-25-3-15,15 1 0 16,-4-19 0-16</inkml:trace>
  <inkml:trace contextRef="#ctx0" brushRef="#br2" timeOffset="20038.0036">10354 3175 101 0,'-12'3'39'0,"12"13"0"15,0-16-2-15,-16 12-35 16,16-12 0-16,25 4 0 16,-4-9 0-16,8-6 0 15,3-5-1-15,8-8 0 16,5-6 1-16,-1-4-2 15,-5-5 1-15,-3 2-1 16,-8-1 1-16,-9 3 0 16,-10 6-1-16,-14 11 1 15,-14 10 0-15,-13 12 0 16,-6 14 0-16,-9 9 0 0,-1 10 0 15,-2 5-1-15,5 4 1 16,9 1-1-16,13-4 0 16,15-7 0-16,21-10-2 15,20-13-1-15,31-7-6 16,4-19-27-16,35 2-3 15,4-19-1-15,19 0-2 16</inkml:trace>
  <inkml:trace contextRef="#ctx0" brushRef="#br2" timeOffset="20353.0351">11675 2377 85 0,'-19'-37'38'16,"-17"-1"0"-16,1 24 0 16,-14 3-31-16,-1 22-1 15,-5 14-1-15,-1 18-1 16,2 15-1-16,4 13 0 15,4 14-1-15,9 12 1 16,5 4-2-16,13 3 1 16,6 0-3-16,9-6 1 15,9-4-3-15,3-15-4 16,16 0-17-16,-10-30-16 15,15-4 2-15,-10-25-3 16,4-9 2-16</inkml:trace>
  <inkml:trace contextRef="#ctx0" brushRef="#br2" timeOffset="20538.0536">11024 3055 110 0,'-22'1'39'0,"-1"-5"2"15,23 15-2-15,10-12-36 16,15-5-2-16,22-7-1 15,16-8-3-15,21-1-5 16,-1-17-28-16,21 2-4 16,-3-12-1-16,2 5 1 15</inkml:trace>
  <inkml:trace contextRef="#ctx0" brushRef="#br2" timeOffset="20745.0743">11980 2396 103 0,'-26'7'39'0,"7"27"3"16,-14 3-3-16,9 12-33 15,-4 16-3-15,3 17 2 16,-2 4-3-16,6 5 1 16,1 3-2-16,7-3 0 15,6-6-4-15,2-10-1 16,13-1-10-16,-10-29-24 15,19-3-3-15,-10-24 1 16,9-8-1-16</inkml:trace>
  <inkml:trace contextRef="#ctx0" brushRef="#br2" timeOffset="20922.092">11652 2996 119 0,'-21'-17'41'16,"21"17"1"-16,0 0-4 15,0 0-35-15,22-4-2 16,13 0-3-16,17 5-7 15,0-13-29-15,27 10-3 16,7-11 1-16,15 11-3 16</inkml:trace>
  <inkml:trace contextRef="#ctx0" brushRef="#br2" timeOffset="21472.147">13404 3067 93 0,'10'-17'37'0,"-9"-5"1"15,3 9 1-15,-15 0-36 16,11 13 0-16,-28-17 0 16,9 24 1-16,-14 6-1 15,0 12 1-15,-9 8-2 16,-1 9 1-16,4 6-1 15,4 1 0-15,12 1 0 16,14-5 0-16,13-7-1 16,21-6 0-16,16-13 0 15,18-12-1-15,15-12 0 16,9-10 0-16,4-10 1 15,-6-5-1-15,-11-6 0 16,-15-1 0-16,-17-1-1 0,-19 0 0 16,-25 8 1-16,-21 2-1 15,-12 9 0-15,-12 1 0 16,-1 6-1-16,1-2-2 15,14 10-3-15,2-11-24 16,35 15-8-16,4-17-1 16,35 7-2-16</inkml:trace>
  <inkml:trace contextRef="#ctx0" brushRef="#br2" timeOffset="21766.1764">14499 2277 87 0,'-29'-48'38'16,"3"18"2"-16,-17 6 0 15,7 17-34-15,-14 14-1 16,3 24 0-16,-10 20 0 15,0 25-1-15,-3 17-1 16,7 20 0-16,4 5-1 16,9 11 1-16,8-1-3 15,9-5 0-15,14-10-3 16,6-20-3-16,20-5-21 15,-8-35-13-15,18-5 0 16,-10-31-2-16,7-9 1 16</inkml:trace>
  <inkml:trace contextRef="#ctx0" brushRef="#br2" timeOffset="21933.1931">13777 3103 114 0,'-24'-14'42'16,"0"-3"1"-16,24 17-2 15,0 0-37-15,31-17-3 16,15 7-1-16,11-5-4 15,19 11-20-15,-4-20-15 16,19 7-3-16,-9-4 0 16,6 7-2-16</inkml:trace>
  <inkml:trace contextRef="#ctx0" brushRef="#br2" timeOffset="22278.2276">15075 2966 101 0,'0'0'40'0,"2"-20"2"15,-2 20-3-15,-2 15-35 0,-4 4-1 16,-3 11-1-16,1 9 0 15,-2 7-2-15,-4 4 0 16,6 4-2-16,2-7-2 16,10 5-11-16,-1-25-24 15,18-7-1-15,-4-24 1 16,14-11-2-16</inkml:trace>
  <inkml:trace contextRef="#ctx0" brushRef="#br2" timeOffset="22424.2422">15083 2618 105 0,'-25'-22'37'16,"-1"6"1"-16,16 12-5 0,19 16-69 16,4-8-4-16,26 15 2 15,9-5-4-15</inkml:trace>
  <inkml:trace contextRef="#ctx0" brushRef="#br2" timeOffset="22841.2839">15799 2946 105 0,'-31'-14'40'16,"4"11"1"-16,-13-7-2 15,0 8-35-15,1 7-1 16,1 10 1-16,-3 8-1 15,3 9 0-15,2 9-1 0,8 1-1 16,12-4 0-16,11 1 0 16,15-15 0-16,17-10 0 15,16-19-1-15,14-15 1 16,9-19 0-16,12-15-1 15,5-14 0-15,-3-10-1 16,-5-7 1-16,-10-5-1 16,-10 4 1-16,-12 5-1 15,-12 10 0-15,-20 17 0 16,-14 17 1-16,-14 25 1 15,-15 29-1-15,-9 21 1 16,-8 22 0-16,0 19 0 0,2 7-2 16,5 9-1-1,15 2-2-15,11-13-4 0,36 6-25 16,-2-26-9-16,25-1 1 15,-1-25-2-15</inkml:trace>
  <inkml:trace contextRef="#ctx0" brushRef="#br2" timeOffset="23201.3188">16228 2973 105 0,'0'0'40'0,"-11"10"1"16,21 1-2-16,2-14-35 15,17 2-2-15,10-6 0 16,9 0 0-16,9-9 0 0,7 1 0 16,3-9-1-16,-8-3 0 15,-8 1-2-15,-13-2 3 16,-10 1-3-16,-21 1 0 15,-14 5 0-15,-17 6 2 16,-17 10-1-16,-8 9 1 16,-8 16 1-16,-7 8-2 15,2 8 2-15,7 11 1 16,7 4-1-16,14 2-3 15,16 2 0-15,18-6-2 16,23-6-4-16,17-20-11 16,35 5-21-16,3-23-3 15,21 0 1-15,-3-21-2 16</inkml:trace>
  <inkml:trace contextRef="#ctx0" brushRef="#br2" timeOffset="23592.3589">17289 2787 105 0,'-37'-14'40'15,"-4"22"1"-15,-15-2 0 16,-7 17-38-16,2 1 0 16,4 9-1-16,6 0 2 15,10 3-2-15,15-5 0 16,18-1-2-16,19-9 1 15,18-13-2-15,19-6 1 16,7-6 0-16,9-13 0 0,2-5 0 16,-1-6 0-16,-8-5 2 15,-10-4-3-15,-12 5 2 16,-12 0-2-16,-8 5 3 15,-13 3-2-15,-5 9 1 16,-10 12 0-16,-5 13-1 16,-4 11 2-16,0 7-3 15,-2 13 3-15,0 9-3 16,6 5 2-16,4 4-2 15,9 1 1-15,8-7-3 16,15-5-1-16,2-17-10 16,27 5-23-16,-6-29-4 15,12-4-2-15,-1-20-1 16</inkml:trace>
  <inkml:trace contextRef="#ctx0" brushRef="#br2" timeOffset="24011.4009">17963 2768 98 0,'0'0'41'0,"-17"-14"0"15,2 16-1-15,-21-2-33 16,4 10-2-16,-8 1-1 16,-2 8 0-16,-1 2 0 15,6 2-3-15,7 3 2 0,12-3-3 16,12-1 1-16,16-4-1 15,16-3 0-15,11-5-1 16,7-3 1-16,6 3 0 16,-3-5 0-16,-2 3 0 15,-8 4 1-15,-11 1 0 16,-15 4-1-16,-14 4 1 15,-16 4-1-15,-14 0 1 16,-10 4-1-16,-5 1-2 16,1-1-1-16,-5-9-8 15,21 11-21-15,-6-23-9 16,20 1-2-16,17-9-2 15,-1-18 1-15</inkml:trace>
  <inkml:trace contextRef="#ctx0" brushRef="#br2" timeOffset="24996.4994">18995 2393 65 0,'3'-28'36'16,"5"13"0"-16,-8-4 1 15,0 19-33-15,0 0-1 0,0 0 1 16,3 28 1-16,-2 12-1 16,-3 7 0-16,2 15 1 15,-2 12-1-15,0 9 0 16,-2 6 0-16,-1 2-1 15,1-4-1-15,-2-5 1 16,1-10-2-16,1-9-1 16,2-18 0-16,2-9 0 15,2-19 1-15,-2-17-1 16,12-11 1-16,-4-13-1 15,3-11 1-15,0-9-1 16,3-2 1-16,5-6-2 16,1 2 1-16,0 8 1 15,6 4-1-15,-1 14 0 0,2 7 0 16,2 12 0-16,-1 9 0 15,-2 11 1-15,-4 12-1 16,-5 6 0-16,-7 4 1 16,-10 2-1-16,-9 2 0 15,-14 3 0-15,-16 0 0 16,-3 0 1-16,-14-2-2 15,-2-8 0-15,2-1-2 16,4-13-3-16,18 5-10 16,0-30-24-16,34 5 1 15,-1-31 0-15,30 8-2 16</inkml:trace>
  <inkml:trace contextRef="#ctx0" brushRef="#br2" timeOffset="25530.5528">19555 2905 78 0,'28'-24'39'0,"-4"14"-1"15,-17-5 1-15,-7 15-29 16,0 0-5-16,-22 21 1 16,-4 2-1-16,0 8-1 15,-6 6-1-15,3 2 0 16,4 3-1-16,5-2 0 15,10-6 0-15,10-3-1 16,10-14 0-16,18-10 0 16,9-10-1-16,11-10 1 15,6-9-1-15,4-9 0 0,0-5 1 16,-2-7-2-1,-4-3 2-15,-8 4-1 0,-7-1-1 16,-7 11 1-16,-9 3 0 16,-7 13 0-16,-14 16-1 15,9 12 1-15,-15 23-1 16,-6 18 1-16,-4 24-1 15,-6 19 1-15,-3 17 0 16,0 7-1-16,-4 8 1 16,1 0 0-16,-1-3 0 15,3-11 0-15,1-19 1 16,-1-16-1-16,1-20 0 15,1-19 0-15,1-18 0 16,2-22 0-16,-2-21 0 16,4-15 0-16,5-19 0 0,2-14 0 15,9-14 0-15,11-12 0 16,11-10 0-16,15 2 0 15,17 6-4-15,2-5-10 16,27 27-23-16,-13 1-4 16,16 19 0-16,-7 4-2 15</inkml:trace>
  <inkml:trace contextRef="#ctx0" brushRef="#br2" timeOffset="27175.7173">1240 4701 77 0,'0'-22'37'16,"4"12"0"-16,-9-6 1 15,5 16-29-15,0 0-3 0,0 0-1 16,-14 9-2-16,14 17 0 16,-1 9-1-16,2 16 0 15,2 14-1-15,1 10 0 16,1 6 0-16,-2 9-1 15,1-3 2-15,0-4-2 16,-2-10 1-16,-2-11-1 16,-2-15 1-16,1-12 0 15,-2-18 0-15,3-17-1 16,-5-10 1-16,5-16-1 15,0-11 1-15,2-10-1 16,0-9 0-16,0-11 1 16,3-6-2-16,-1-1 2 15,5-4-1-15,3 3 0 0,3 5 0 16,4 6 0-16,3 9 1 15,1 7-2-15,6 15 2 16,1 8-2-16,1 13 1 16,-1 10-1-16,-2 9 1 15,-4 9-1-15,-4 10 1 16,-8 8-1-16,-5 10 1 15,-12 5 0-15,-9 8 0 16,-9 0 0-16,-9 6 1 16,-7-5-2-16,-4 0 2 15,1-5-1-15,-2-7 1 16,2-4-1-16,5-11 1 15,7-3-1-15,5-6-1 16,9-2 1-16,5 2 0 16,6 2 1-16,4 9-1 0,4 9 0 15,-3 13 0-15,0 11 1 16,-3 11 0-16,-3 3 0 15,-1 3-2-15,-3-3-3 16,5 3-12-16,-10-28-20 16,18-7-3-16,-3-31 0 15,15-10-3-15</inkml:trace>
  <inkml:trace contextRef="#ctx0" brushRef="#br2" timeOffset="27619.7617">1837 4759 100 0,'0'0'38'15,"-4"27"1"-15,-12 0-3 16,7 14-34-16,1 9 1 15,3 6-2-15,-1 5 1 16,4 1-1-16,2-2 1 16,0-2-2-16,1-10 2 15,2-6-2-15,-2-14 0 16,6-9 1-16,-7-19-1 15,16-8 0-15,-6-16 1 16,8-11 0-16,-3-10-2 16,3-8 2-16,0-8-1 0,0-5 1 15,-2 2-1-15,-2 6 2 16,-3 8-2-16,-7 10 1 15,3 9 0-15,-1 10 0 16,5 14 0-16,4 7 0 16,8 6-1-16,8 1 0 15,8 3-3-15,10-3 0 16,11 1-2-16,2-14-6 15,16 10-25-15,-10-14-4 16,1 5 0-16,-16-9 0 16</inkml:trace>
  <inkml:trace contextRef="#ctx0" brushRef="#br2" timeOffset="28037.8035">2270 4916 99 0,'-35'30'39'16,"17"7"1"-16,0-15-3 15,20 4-33-15,8-9-1 16,19-5 0-16,13-9-2 16,16-5 1-16,8-6-1 15,8-8-1-15,5-6 1 16,1-6-1-16,-2-4 0 15,-7-4 0-15,-10-2 0 16,-13-2-1-16,-15 1 1 16,-11-1-1-16,-16 4 1 15,-15 4 1-15,-10 4 0 0,-12 8 0 16,-12 11 0-16,-5 8 0 15,-13 10 0-15,2 14 0 16,-6 12 0-16,6 8 0 16,5 8 0-16,11 4-1 15,13 2 1-15,18-4-1 16,26-6 0-16,15-13 0 15,26-14-2-15,12-13-1 16,17-8-5-16,-5-26-21 16,23 1-11-16,-13-19-1 15,5-2-1-15,-14-8 1 16</inkml:trace>
  <inkml:trace contextRef="#ctx0" brushRef="#br2" timeOffset="28370.8368">3500 4217 91 0,'5'-16'41'0,"-8"0"-1"16,3 16-1-16,0 0-31 15,-11 36-2-15,0 6-2 16,0 19-2-16,-4 17 0 16,-1 13-2-16,-2 9 0 0,1 6 0 15,2-3 1-15,5-8-3 16,6-7 0-16,2-18-6 15,17-7-25-15,-11-28-7 16,15-10 1-16,-7-23-2 16</inkml:trace>
  <inkml:trace contextRef="#ctx0" brushRef="#br2" timeOffset="28587.8585">3243 4643 107 0,'-30'2'42'0,"14"16"0"15,1-7-1-15,15-11-38 16,17 14 0-16,12-12-3 0,16-4 0 16,9-5-2-16,12-1-2 15,4-9-3-15,14 14-19 16,-10-17-15-16,9 13 0 15,-16-5-1-15,-2 12 2 16</inkml:trace>
  <inkml:trace contextRef="#ctx0" brushRef="#br2" timeOffset="29254.9252">3778 4858 93 0,'-11'31'39'0,"0"-12"0"0,16 3-3 15,5-14-32-15,14-6-1 16,7-10 0-16,14-6 0 15,6-9 0-15,6-5-1 16,-3-6 0-16,0-1 0 16,-10-2-1-16,-7 0 0 15,-10 4 0-15,-16 5 0 16,-17 6-1-16,-11 11 0 15,-12 11 1-15,-8 9-1 16,-10 15 0-16,-4 12 0 16,0 9 0-16,4 5 0 15,7 2 0-15,12 3 1 16,12-7-1-16,20-7 0 15,16-11-1-15,17-14 0 16,16-12-2-16,10-14-2 0,10-7-2 16,1-17-1-16,6 1-1 15,-9-13-1-15,-3 3 3 16,-16 0 3-16,-11 6 3 15,-10 8 3-15,-16 2 4 16,-6 14 1-16,-9 13 2 16,-16 4-1-16,-6 12 0 15,1 16-2-15,-6 4-3 16,1 10-1-16,-1 6 0 15,4 1 0-15,5-3 0 16,4-5-1-16,7-7 1 16,7-13-2-16,7-13 1 15,7-14-1-15,6-14 0 16,3-15 0-16,2-9-1 0,2-9 2 15,0-7-2-15,0 0 1 16,-8 5 1-16,1 4-1 16,-6 14 0-16,-5 11 0 15,-9 22 0-15,11 2-1 16,-9 23-1-16,-1 7-1 15,3 11-3-15,0-4-3 16,16 16-15-16,-10-18-16 16,22-1-1-16,-2-19-1 15,14-2 1-15</inkml:trace>
  <inkml:trace contextRef="#ctx0" brushRef="#br2" timeOffset="29871.9869">5365 4711 73 0,'-23'-17'38'0,"23"17"0"15,-19-19-5-15,19 19-18 16,-19-14-6-16,9 12-2 16,-8-6-2-16,0 9-1 15,-5 6-1-15,-3 8-1 16,-5 9 0-16,-1 9-1 15,-1 8 0-15,2 3-1 16,4 1 1-16,4 2 0 16,11-7-1-16,9-8 1 15,9-12 0-15,14-13-1 16,10-16 1-16,9-14-1 15,6-17 1-15,5-9 0 16,2-16 0-16,2-11 0 16,-2-8 0-16,-6-4 0 0,-8 4 1 15,-3 9-1-15,-15 11 0 16,-6 14 0-16,-10 19 0 15,-4 31 0-15,-22 10-2 16,1 31 0-16,-5 15 0 16,1 16 0-16,2 10 0 15,5 2-1-15,10-1 0 16,9-11-2-16,18-7-2 15,9-21-5-15,25-4-17 16,-10-31-12-16,16-4 0 16,-8-21-2-16,8-4 2 15</inkml:trace>
  <inkml:trace contextRef="#ctx0" brushRef="#br2" timeOffset="30038.0035">5855 4599 101 0,'-11'21'40'15,"-13"-2"0"-15,7 28-3 16,-2-2-34-16,2 4-1 15,2 4-1-15,6-5-2 16,8 0-5-16,-3-20-22 16,21 1-11-16,-5-21-1 15,18-5-2-15,-3-18 2 16</inkml:trace>
  <inkml:trace contextRef="#ctx0" brushRef="#br2" timeOffset="30436.0433">6065 4473 104 0,'0'0'40'0,"0"0"2"16,0 21-2-16,4-10-37 16,0 5 0-16,2 5-1 15,-1 6 0-15,-1 6 0 16,-3 5-1-16,-3 5 0 15,0 4 0-15,-6 0-1 16,1 2 1-16,-3-9-1 16,1-3 0-16,5-9 0 15,4-14 0-15,0-14 0 16,29-16-1-16,-6-11 1 15,9-10 0-15,4-8-1 16,5-3 1-16,-1-3 0 16,1 5 0-16,-9 9 0 0,-6 10 0 15,-6 14 1-15,-10 10-1 16,-5 15-1-16,-3 10 1 15,-2 10-1-15,-2 4-1 16,8 6-1-16,2-6-3 16,12 9-8-16,-7-24-16 15,20 9-11-15,-7-19 0 16,16 1 0-16</inkml:trace>
  <inkml:trace contextRef="#ctx0" brushRef="#br2" timeOffset="30812.0809">6727 4681 68 0,'-14'-36'41'0,"3"17"-1"15,-14-2 1-15,4 26-11 16,-13-4-25-16,5 16 0 0,-5 8-2 16,2 12 0-16,4 6-1 15,10 1-1-15,9 1 0 16,6-5 0-16,10-9-1 15,12-8 1-15,5-12-1 16,10-11 1-16,4-12-1 16,1-9 0-16,1-12 0 15,-3-3 1-15,-1-2-1 16,-5 3-1-16,-3 4 1 15,-8 8-1-15,-7 16 1 16,-13 7-1-16,5 40 0 16,-12 5 1-16,-8 19 0 15,-6 13-1-15,-2 14 2 16,-1 6-2-16,-4-1 1 0,5-4-2 15,0-11-1-15,-2-20-5 16,11-2-13-16,-12-39-12 16,14-8-9-16,-4-26 0 15,7-10-1-15</inkml:trace>
  <inkml:trace contextRef="#ctx0" brushRef="#br2" timeOffset="30969.0966">6044 4411 106 0,'-58'19'41'0,"11"7"-7"0,6-7-31 16,10-13-45-16,21 6 0 15,10-12-1-15</inkml:trace>
  <inkml:trace contextRef="#ctx0" brushRef="#br2" timeOffset="31570.1567">8066 4123 91 0,'1'-25'38'15,"5"13"0"-15,-6 12 0 16,0 0-34-16,9 34 0 15,-9 13-1-15,-6 17-1 16,-2 15 0-16,-5 14-1 16,-3 7-1-16,1 0 0 15,-1-6 0-15,2-8-2 16,3-17-1-16,11-11-3 15,-1-30-11-15,17-7-21 16,-3-25-1-16,10-5 1 0,-6-20-1 16</inkml:trace>
  <inkml:trace contextRef="#ctx0" brushRef="#br2" timeOffset="31751.1748">7869 4651 97 0,'-42'0'38'0,"15"11"1"15,4-10-2-15,23-1-32 16,11 4-3-16,20-15-1 15,18-8-1-15,8-7-3 16,18-6-1-16,2-13-4 16,18 4-24-16,-13-16-5 0,8 8 0 15,-17-10-2-15</inkml:trace>
  <inkml:trace contextRef="#ctx0" brushRef="#br2" timeOffset="32143.214">8621 3895 101 0,'-17'11'38'0,"-9"3"2"15,6 22-3-15,-8 8-32 16,7 14-1-16,-4 9-1 16,4 11 0-16,-2 8-1 15,0 6-1-15,5-2 0 16,2-4 0-16,3-8-1 15,3-7 0-15,5-15 0 16,9-9 0-16,6-21 1 0,8-14-1 16,6-20 1-16,8-12-1 15,3-10 1-15,3-8-1 16,2-8 1-16,-2 1 0 15,-2 1-1-15,-6 7 0 16,-3 12 0-16,-11 13 1 16,-2 12-2-16,-4 12 1 15,-5 12-1-15,-3 9 0 16,3 8-1-16,-1 1-1 15,7 6-2-15,1-11-2 16,16 5-9-16,-6-24-20 16,19 0-4-16,-3-20 0 15,13-5-1-15</inkml:trace>
  <inkml:trace contextRef="#ctx0" brushRef="#br2" timeOffset="32511.2508">9126 4478 101 0,'-34'-7'39'16,"4"21"1"-16,-10 1-2 15,6 16-34-15,-2 6-1 16,8 9 0-16,0 3-1 16,10 4 1-16,6-5-2 15,11-3 1-15,9-12-1 16,8-6-1-16,12-17 1 15,6-10-1-15,9-13 1 16,1-11-1-16,1-7 0 16,-2-6 0-16,-5-3 1 15,-3-1-1-15,-9 3 0 0,-8 7 1 16,-9 7-1-16,-6 8 0 15,-3 16 0-15,-14-6 0 16,4 19 0-16,-3 9 0 16,1 8-1-16,1 4 0 15,5 3-1-15,4-1-1 16,12-3-2-16,7-11-2 15,17-1-11-15,-6-31-16 16,23-2-6-16,-5-23 0 16,15-3-1-16</inkml:trace>
  <inkml:trace contextRef="#ctx0" brushRef="#br2" timeOffset="32695.2692">9753 4078 98 0,'-9'33'38'0,"-14"11"1"16,4 30-3-16,-5 7-32 15,2 13-1-15,1 3-1 16,7-2-3-16,6-3-1 16,6-18-5-16,14 0-28 15,-9-25-4-15,14-11 0 16,-6-24-1-16</inkml:trace>
  <inkml:trace contextRef="#ctx0" brushRef="#br2" timeOffset="32878.2875">9519 4511 109 0,'-20'-23'42'0,"20"23"1"16,2-17-1-16,27 14-38 16,6-1-1-16,13-4-3 15,15-3-3-15,10-7-8 16,21 11-23-16,-10-15-8 15,7 9-1-15,-17-7 0 16</inkml:trace>
  <inkml:trace contextRef="#ctx0" brushRef="#br2" timeOffset="33679.3676">11283 4462 82 0,'-20'-19'39'15,"8"16"-2"-15,-12-10-6 16,1 19-22-16,-14 1-3 16,-2 12-1-16,-7 3-1 15,1 9-1-15,-3 2-2 16,7 3 1-16,7-2-2 15,11-1 1-15,17-5-1 16,12-3 1-16,13-5-1 16,12-2 0-16,9-5 0 15,7 3 1-15,-2-5-1 16,-3 2 1-16,-5 1-1 15,-7-1 1-15,-14 3 0 16,-10 4-1-16,-12-1 0 0,-9 2 0 16,-11 1 0-16,-3-4-1 15,1 2-2-15,-3-10-2 16,9 4-4-16,-1-19-17 15,23 5-13-15,0-12 0 16,20 0-1-16,4-15 1 16</inkml:trace>
  <inkml:trace contextRef="#ctx0" brushRef="#br2" timeOffset="34050.4047">11686 4505 76 0,'-11'-17'37'0,"1"19"0"0,-15-4 1 15,7 11-32-15,-11 1-1 16,1 13 0-16,-3-2-1 16,3 13 1-16,0-1-2 15,9 8 0-15,1-3-1 16,10 0 0-16,9-6-1 15,9-7-1-15,12-6 1 16,5-12-1-16,8-13 0 16,3-9 0-16,5-9 0 15,-6-6 0-15,-3-7 0 16,-9-1 0-16,-7-1 0 15,-11 3 0-15,-10 5 0 16,-9 2 0-16,-10 8 0 0,-10 5 0 16,-5 10-1-16,-1 5-1 15,2 14-4-15,-3-11-15 16,14 24-19-16,2-11 1 15,21 10-2-15,2-10 1 16</inkml:trace>
  <inkml:trace contextRef="#ctx0" brushRef="#br2" timeOffset="40409.0405">12144 4587 57 0,'10'-10'33'16,"-5"-5"1"-16,-5 15-2 15,10-15-27-15,-10 15 1 16,0 0 2-16,2 11-1 16,-12 1-1-16,3 12 0 15,-7 0-3-15,0 10 1 16,-4 2-1-16,1 2-1 15,1-2 0-15,1 0 0 16,3-6-1-16,2-7-1 16,6-9 1-16,4-14 0 0,11-7 0 15,4-14-1-15,5-6 1 16,6-10 0-16,4-6 0 15,5-5 0-15,1-3 0 16,-1 4-1-16,-2 4 1 16,1 5 0-16,-6 7-1 15,-4 9 1-15,-2 6-1 16,-6 9 0-16,0 6 1 15,-4 9-1-15,-4 8 1 16,-2 6-1-16,-1 8 0 16,-5 7 1-16,-2 2-1 15,-1 7 0-15,-3-1 0 0,2 0 0 16,0-8-1-16,2-5 2 15,3-10-1-15,2-13 0 16,-3-9 0-16,22-20 0 16,-3-12 1-16,3-6 0 15,0-8 0-15,6-4 0 16,-3-2 0-16,1 1-1 15,-2 8 1-15,-4 11 0 16,-3 8 0-16,-4 13-1 16,-3 15 0-16,-3 13 0 15,-2 12 0-15,-3 13 1 16,-2 8-1-16,-1 7-1 15,0 2-1-15,-3-2-2 16,7 0-4-16,-10-23-21 16,18 7-11-16,-5-21 0 0,15-2-1 15,-5-18 1-15</inkml:trace>
  <inkml:trace contextRef="#ctx0" brushRef="#br2" timeOffset="40793.0789">12980 4603 92 0,'2'19'38'0,"-1"-8"0"15,18 15-3-15,5-18-32 0,13-1 0 16,7-8 1-16,12-2-1 16,0-11-1-16,1-2 0 15,-7-7 0-15,-7 0 0 16,-13 0-1-16,-14 1 0 15,-16 0 0-15,-15 8-1 16,-15 8 1-16,-12 8-1 16,-10 10 0-16,-2 10 1 15,-5 11-1-15,7 7 1 16,6 7-1-16,17-1 1 15,19-1-1-15,17-8-2 16,28-4-6-16,11-24-28 16,40-3-4-16,9-20 0 15,27-8-2-15</inkml:trace>
  <inkml:trace contextRef="#ctx0" brushRef="#br2" timeOffset="41265.125">14363 4573 92 0,'0'-10'38'0,"0"10"-1"15,0 0 0-15,-11 27-34 16,-1 0 0-16,1 10-1 0,-2 3-1 15,1 4-1-15,2-1-2 16,2-7-3-16,15-3-27 16,-4-21-6-16,14-9 0 15,-3-22-1-15</inkml:trace>
  <inkml:trace contextRef="#ctx0" brushRef="#br2" timeOffset="41712.1708">14406 4349 78 0,'-19'-7'37'16,"19"7"-3"-16,11 7 3 16,8 1-32-16,3-3-2 0,7 7 1 15,0-1 1-15,2 7-1 16,-5 1 0-16,-3 7 0 15,-9 5-1-15,-6 6 0 16,-7 7-1-16,-3 4 0 16,-7 2-1-16,-2-2 1 15,-2-3-2-15,4-5 1 16,2-10-1-16,5-9 1 15,2-21-1-15,22-2 1 16,-1-21-1-16,7-7 1 16,1-11 0-16,5-4-1 15,1-5 1-15,-1-1 0 16,-3 7-1-16,-4 5 0 15,-3 12 1-15,-8 9-1 0,0 13 0 16,-16 5 0-16,18 34-1 16,-14-4 0-16,3 8-1 15,3 4-1-15,7 6-3 16,3-13-2-16,19 10-18 15,-2-26-12-15,19-2-1 16,2-19-1-16,12-5 2 16</inkml:trace>
  <inkml:trace contextRef="#ctx0" brushRef="#br2" timeOffset="41955.1948">15674 4067 108 0,'-8'-60'39'0,"-13"1"0"0,0 31-8 16,-8 1-26-16,1 28-1 15,-5 25-1-15,-1 19 0 16,-2 20-2-16,2 16 0 16,1 14 0-16,5 7-1 15,5 8 0-15,9-5-1 16,5-5-2-16,8-11-1 15,7-7-3-15,-3-30-11 16,16 3-20-16,-7-29-1 16,7-7 0-16,-19-19-1 15</inkml:trace>
  <inkml:trace contextRef="#ctx0" brushRef="#br2" timeOffset="43271.3267">15241 4500 97 0,'-15'-19'38'16,"15"19"1"-16,0 0 0 15,30-9-35-15,-1 7-1 16,11 2-1-16,9-5 1 16,5 2-1-16,1-2 0 15,3 0-1-15,-5 1 0 16,-5 0 0-16,-8 2 0 15,-4 1-1-15,-12 1 1 16,-5 1 0-16,-9 2-1 16,-10-3 1-16,5 20-1 15,-12-3 1-15,-6 5-1 0,-3 4 1 16,-2 2-1-1,-2 9 0-15,-1 3 0 0,4-2 1 16,4 0-1-16,8-3 0 16,10-5 0-16,8-4 0 15,9-10 0-15,8-9 0 16,5-13 0-16,3-7 0 15,1-9 0-15,2-10 0 16,-9-7 1-16,-6-6-1 16,-8-5 0-16,-10-2-1 15,-8 3 1-15,-10 3 0 16,-8 4-1-16,-5 11 1 15,-6 10 0-15,-3 12-1 16,1 10 1-16,2 10 0 16,7 5 0-16,4 3 1 0,11 3-1 15,11-6 0-15,11-4 0 16,16-7 1-16,15-7 0 15,10-4-1-15,7-7 1 16,4-2 0-16,-2 1-1 16,-3 1 1-16,-8 5-1 15,-9 6 0-15,-14 5 0 16,-9 12 0-16,-14 7 0 15,-8 8 1-15,-8 7-1 16,-9 6 0-16,-2 4 0 16,-3-1 1-16,4-1-1 15,-2-6 0-15,6-6 0 16,5-8 1-16,8-15-1 15,1-10 0-15,19-15 0 0,2-10 1 16,2-11-1-16,4-4 0 16,0-7 1-16,-3-2-1 15,-3 5 0-15,-6 6 1 16,-6 7-1-16,-8 6 0 15,0 10 0-15,-1 15 0 16,-3-12 0-16,3 12 0 16,13 5-1-16,5-2 1 15,8 0 0-15,11-2 0 16,10-1 0-16,8-2 0 15,5-3 0-15,0 0 0 16,-3 1 0-16,-6 0 0 16,-12 3 0-16,-8 3 0 15,-15 7 0-15,-12 7 0 0,-14 7 0 16,-9 7 1-16,-10 5-1 15,-2 10 0-15,-5 5 1 16,0 3-1-16,3-3 0 16,4-2 0-16,9-9 0 15,5-5 0-15,11-13 0 16,4-21 1-16,26-2-1 15,2-17 0-15,2-11 0 16,6-11 1-16,1-7-1 16,-1-5 0-16,-2-4 1 15,-8 4-1-15,-3 8 2 16,-8 7-2-16,-4 7 0 15,-3 12 0-15,-8 19 0 16,0 0-2-16,0 0 2 16,3 23 0-16,-1-1 0 0,5 2 0 15,3 0 0-15,6 0-1 16,2-6 2-16,8-7-2 15,1-6 2-15,5-8-1 16,6-8 0-16,0-10 0 16,5-3 0-16,-1-5 2 15,0 3-2-15,-4-2 0 16,-6 7 0-16,-4 8 0 15,-10 10 0-15,-13 16 0 16,-8 9 0-16,-6 12 0 16,-9 8 0-16,-1 6 0 15,0 3-2-15,0-3-4 16,14 6-7-16,-7-24-6 15,24 11-5-15,-10-31-7 0,27 7-11 16,-5-18-2-16,18 0 2 16</inkml:trace>
  <inkml:trace contextRef="#ctx0" brushRef="#br2" timeOffset="43949.3945">18097 4408 63 0,'14'-4'38'15,"-14"-8"-1"-15,0 12 1 16,-9-18-23-16,9 18-5 15,-30-5-3-15,6 8-2 0,-9-1 0 16,-3 11-1-16,-11 3 0 16,-1 9-1-16,-5 9 0 15,2 9-1-15,4 6 0 16,5 4-1-16,5 2 0 15,14-4-1-15,12-5 1 16,12-10-1-16,19-13 1 16,11-16-1-16,17-18 0 15,10-14 1-15,8-10-1 16,3-8 1-16,0-7-1 15,-5-2 1-15,-10 1-1 16,-10 8 0-16,-12 9 1 16,-11 9-1-16,-16 12 0 15,-5 13 0-15,-20 15 0 16,0 12 0-16,-3 9-1 0,3 9 1 15,5 7-2-15,7-2 0 16,13-3-3-16,12-12-1 16,23-4-10-16,-1-35-7 15,34 6-8-15,-7-32-9 16,16-7-2-16,-3-19 2 15</inkml:trace>
  <inkml:trace contextRef="#ctx0" brushRef="#br2" timeOffset="44149.4145">18938 3846 104 0,'-29'12'39'0,"4"35"1"16,-16 7-3-16,3 20-35 0,1 12 0 15,0 12 0-15,4 6-1 16,-1-3-1-16,7 0-2 15,6-11-2-15,8-6-3 16,-3-28-13-16,16 0-19 16,-5-28 0-16,12-9-1 15,-7-19 0-15</inkml:trace>
  <inkml:trace contextRef="#ctx0" brushRef="#br2" timeOffset="44449.4445">18552 4395 79 0,'-11'-14'40'0,"-2"1"0"0,13 13 1 15,0 0-17-15,24-3-21 16,6 0 0-16,13 3 0 16,3 0-1-16,8 3 0 15,1 0 0-15,-4 3-1 16,-4 4 0-16,-7 5 0 15,-10 5-1-15,-9 5 1 16,-12 5-1-16,-10 4 0 16,-5 1 0-16,-8 2 0 15,0 0-2-15,-4-3 0 16,6-4-3-16,-1-10-2 15,17 2-9-15,-4-22-11 16,15-9-13-16,-1-14-1 16,15-4-1-16,-11-17 2 0</inkml:trace>
  <inkml:trace contextRef="#ctx0" brushRef="#br2" timeOffset="44584.458">18976 4102 96 0,'-25'-12'37'15,"11"16"1"-15,0-2-4 16,14-2-37-16,24 24-25 15,-6-18-9-15,17 10 1 16,0-9-3-16</inkml:trace>
  <inkml:trace contextRef="#ctx0" brushRef="#br2" timeOffset="45208.5202">19391 4362 99 0,'-11'34'40'15,"-17"-9"2"-15,7 13-2 16,-2-2-35-16,1 3-2 15,2-1 0-15,6 4-1 16,7-8-1-16,9-4 0 16,10-9-1-16,7-11 0 15,10-8 0-15,3-13-2 16,6-6 1-16,1-12-1 15,1-4 0-15,-10-11 0 16,-1 0 0-16,-7 0 0 16,-10 2 1-16,-7 7 1 15,-12 4 1-15,-4 9 1 16,-5 7 0-16,1 8 0 0,0 6 0 15,15 1 0-15,-14 17 0 16,21-8-1-16,7 3 0 16,8-1-1-16,6 1 0 15,5-1 1-15,1 1 0 16,1 1-1-16,-4 1 1 15,-5 3 0-15,-6 0-1 16,-6 3 1-16,-7 2-1 16,-8 2 0-16,-8-1 0 15,-2 2 1-15,-3-2-1 16,0-2 0-16,4-2 0 15,3-8 0-15,7-11 1 16,17-5-1-16,10-14 0 16,8-10 1-16,8-7-1 0,3-4 0 15,6-6 1-15,-3 7 0 16,-4 2-1-16,-11 11 1 15,-10 13 0-15,-10 15-1 16,-10 12 0-16,-11 11 0 16,-4 12-2-16,-8-1-3 15,9 13-5-15,-9-18-9 16,24 17-5-16,-11-30-7 15,28 5-11-15,-6-18-2 16,26-3 2-16</inkml:trace>
  <inkml:trace contextRef="#ctx0" brushRef="#br2" timeOffset="46057.6052">20699 4292 81 0,'0'0'40'16,"13"-25"-1"-16,-13 25 1 15,3-14-33-15,-3 14-2 16,0 0 0-16,10 16-2 15,-15 5 0-15,-1 9-2 16,-2 5 0-16,-1 10 0 16,0 2-1-16,-2-1 0 0,5-3 0 15,3-4 0-15,6-7 0 16,7-7 0-16,8-11 1 15,7-12-1-15,6-11 0 16,5-8 1-16,4-10-1 16,5-8 1-16,1-7 0 15,-5-1-1-15,-4-2 0 16,-2 5 1-16,-8 7-1 15,-6 8 1-15,-7 9-1 16,-14 16 1-16,0 0-1 16,4 27 0-16,-11 4 0 15,-3 9 0-15,2 4 0 16,0 3-1-16,5-1 2 0,6-5-1 15,4-9 0-15,9-9 1 16,8-10 0-16,5-14 0 16,6-15 0-16,0-10 0 15,3-10 0-15,-3-7 0 16,-5-7-1-16,-5-1 1 15,-5 2-2-15,-6 3 0 16,-4 6-1-16,-5 7-1 16,-1 13-3-16,-4 4-1 15,0 16-7-15,0 0-10 16,27 20-12-16,-15-11-2 15,13 14-1-15,-1-8 1 16</inkml:trace>
  <inkml:trace contextRef="#ctx0" brushRef="#br2" timeOffset="46470.6466">21867 4322 76 0,'2'-18'38'16,"-2"18"0"-16,-17-24 2 16,-2 26-26-16,-15-7-6 15,-2 15-1-15,-7 3-1 16,0 11-2-16,-2 6-1 15,4 8-1-15,4 6 1 16,5 2-2-16,7-1 0 16,15-1 0-16,9-5-1 15,12-8 1-15,13-11 0 16,10-11-1-16,11-11 1 15,6-10 0-15,3-8-1 0,-1-8 1 16,-1-8-1-16,-6 2 0 16,-7-1 1-16,-8 5-1 15,-10 4 0-15,-7 7 0 16,-14 19 0-16,0 0 0 15,-22 13 0-15,1 13-1 16,-1 8 0-16,-2 6-1 16,7 7 0-16,5-2-2 15,12 1-1-15,11-14-2 16,25 2-8-16,1-30-7 15,29 7-4-15,-4-30-7 16,14 0-5-16,-2-17-1 16,5-4 3-16</inkml:trace>
  <inkml:trace contextRef="#ctx0" brushRef="#br2" timeOffset="46778.6772">22568 4289 87 0,'-14'-12'41'0,"-20"2"-1"16,1 18 2-16,-17-7-17 15,7 18-21-15,-1 2-2 16,8 5 0-16,9-2-1 15,15 1 0-15,14-2 0 16,17-5-1-16,16-2 1 16,8 0-1-16,6-3 1 15,1 2-1-15,-2 0 0 16,-7 1 1-16,-13 4-1 15,-17 6 1-15,-15 1-1 0,-16 5 1 16,-11 0-1-16,-10 0 0 16,-2-2-1-16,-3-2-1 15,9-5-3-15,2-16-8 16,25 12-9-16,-10-30-7 15,33 10-12-15,-2-18-2 16,14 1 0-16,1-13 1 16</inkml:trace>
  <inkml:trace contextRef="#ctx0" brushRef="#br2" timeOffset="51541.1536">1751 6112 92 0,'6'-13'36'0,"-11"-4"0"16,5 17-1-16,-22-14-30 0,4 15-1 16,-10 4-1-16,-1 11 1 15,-12 7-1-15,2 14 1 16,-8 5-1-16,4 7 0 15,1 3 0-15,6 2 0 16,7-3-1-16,13-5 0 16,14-7-1-16,16-8-1 15,17-10-1-15,16-15 0 16,24-6-2-16,9-18-2 15,15 2-7-15,-6-21-25 16,11 3-2-16,-13-17 1 16,-3 11-1-16</inkml:trace>
  <inkml:trace contextRef="#ctx0" brushRef="#br2" timeOffset="51917.1902">2244 6114 90 0,'0'0'37'0,"-25"18"0"15,17 7 0-15,-9 1-22 16,6 10-11-16,-1 7-1 15,1 7 0-15,1 3 0 16,2 6-1-16,-2-3-1 16,6-3 2-16,-1-11-2 15,5-5 1-15,0-13-1 16,5-13 0-16,-5-11 0 15,18-28-1-15,-5-9 1 16,1-8-2-16,-3-12 3 16,2-2-2-16,-5-6 1 15,-3 5 0-15,-7 9 1 0,3 8-1 16,-7 10 1-16,6 10-1 15,0 9-1-15,0 14 1 16,18-9-1-16,2 12-1 16,15 0 0-16,5-3-2 15,17 2-1-15,1-6-5 16,20 12-14-16,-16-19-15 15,14 14-2-15,-15-9 0 16,0 11 0-16</inkml:trace>
  <inkml:trace contextRef="#ctx0" brushRef="#br2" timeOffset="52270.2265">2812 6290 96 0,'-11'30'37'0,"-2"-10"1"16,11 7 0-16,0-14-28 15,15 2-4-15,8-10-3 16,13-5-1-16,7-8 1 15,10-5-2-15,1-5 0 16,2-2 0-16,-4-3 0 16,-4 2-1-16,-14 1 1 15,-10 1 0-15,-14 3-1 16,-12 6 1-16,-15 2-1 15,-10 5 1-15,-7 6-1 16,-11 8 0-16,-4 9 0 16,-5 10 1-16,0 8-1 15,2 7 1-15,8 2-1 0,7 3 2 16,12-3-2-16,17-8 1 15,18-10-2-15,15-13-1 16,24-14-4-16,8-24-13 16,32 5-14-16,-6-19-8 15,13 1 2-15,-10-14-2 16</inkml:trace>
  <inkml:trace contextRef="#ctx0" brushRef="#br2" timeOffset="52608.2599">3438 6227 109 0,'-38'21'38'16,"-11"-3"2"-16,6 17-1 15,-7 5-34-15,10-1-1 16,7-3-1-16,14 4-1 0,6-6 0 16,17-4 0-16,9-9-1 15,15-12 0-15,9-9-1 16,7-9 0-16,5-11 1 15,-3-9-1-15,3-3 0 16,-9-4 0-16,-5 0 1 16,-11 6-1-16,-10 4 0 15,-8 11 1-15,-6 15-1 16,-10 5 0-16,-2 13 0 15,-2 9 0-15,1 5-1 16,6 2 0-16,4 3-1 16,5-9-1-16,15-7-3 15,3-25-9-15,28 2-12 16,-6-30-13-16,18-5 1 0,-3-23-2 15,10-6 3-15</inkml:trace>
  <inkml:trace contextRef="#ctx0" brushRef="#br2" timeOffset="52796.2789">4008 5724 98 0,'-28'39'40'16,"-15"17"2"-16,8 23-3 16,-2 7-32-16,7 11-2 15,4 2 0-15,10 0-3 16,8-10-3-16,7-10-1 15,10-10-4-15,-3-27-14 16,19-7-17-16,-9-27-3 16,5-8 2-16,-7-22-2 15</inkml:trace>
  <inkml:trace contextRef="#ctx0" brushRef="#br2" timeOffset="52976.2962">3752 6117 115 0,'-10'11'41'0,"1"-1"0"16,15 12-1-16,15-7-36 15,8 1-1-15,10-4-2 16,13-5-2-16,13-2-4 16,-2-17-15-16,18 12-18 15,-15-14-3-15,6 6-1 16,-17-8 0-16</inkml:trace>
  <inkml:trace contextRef="#ctx0" brushRef="#br2" timeOffset="53307.3302">4238 6364 117 0,'-21'30'40'0,"19"2"1"16,8-21-4-16,19-5-35 16,12-13-1-16,14-8 1 15,9-12-1-15,1-4 0 16,0-7 0-16,-7 3 0 15,-12-4 0-15,-10 7 0 16,-20 4 1-16,-15 11-1 16,-18 11 1-16,-15 10-1 15,-9 9 0-15,-6 9 1 0,-5 8-2 16,6 5 0-16,4 4 0 15,15 0 0-15,14-4-2 16,20-4 0-16,18-6-2 16,15-12-3-16,22 3-11 15,-1-25-8-15,31 7-15 16,-11-18 0-16,14 2-2 15,-11-13 3-15</inkml:trace>
  <inkml:trace contextRef="#ctx0" brushRef="#br2" timeOffset="53654.3649">5128 6152 116 0,'-26'13'41'0,"-16"1"2"16,0 17-1-16,-11 13-38 0,10-5-1 16,6 3-2-16,8 2 1 15,11-1-1-15,15-9 1 16,16-7-2-16,10-11 0 15,14-15 0-15,6-16 0 16,5-15 0-16,3-15 0 16,-1-13 0-16,-5-13 0 15,-6-5 0-15,-5-6 0 16,-4 4 0-16,-8 6 0 15,-5 15-3-15,-3 15 2 16,-10 21 1-16,-4 21 0 16,-9 33 4-16,-6 17-6 15,-3 21 4-15,0 8-2 16,5 8 0-16,2-12-12 0,15 9-9 15,-5-33-3-15,27 1-9 16,-7-33-10-16,24-15-2 16,6-22 1-16</inkml:trace>
  <inkml:trace contextRef="#ctx0" brushRef="#br2" timeOffset="54503.4498">6571 5648 48 0,'-4'-16'35'15,"4"16"3"-15,-8-13-2 16,8 13-18-16,-14 13-9 16,10 4 0-16,-5 2-2 15,4 16-2-15,-3 4 2 16,4 9-3-16,-1 7 1 15,0 11-1-15,2 2 0 16,-1 5-2-16,3-2 1 16,0-9-1-16,3-4-2 15,1-7 0-15,4-13 0 16,-3-9 0-16,3-13 0 0,-7-16 1 15,19-5-1-15,-10-12 1 16,0-8-1-16,-1-4 1 16,-1-6-1-16,4-2 1 15,-1 0-1-15,3 3 0 16,3 6 0-16,3 5 0 15,2 12 0-15,4 8 0 16,2 10 0-16,-1 8 0 16,3 8 0-16,-4 7 0 15,-5 6 0-15,-5 2 0 16,-8 2 0-16,-11-2 0 15,-10 0 1-15,-12-4-1 16,-11-3-1-16,-7-7 1 0,-3-6-2 16,-3-8 0-16,6-4-2 15,8-17-4-15,21 3-11 16,-2-23-6-16,33 9-12 15,0-16-2-15,27 5 0 16,2-7 1-16</inkml:trace>
  <inkml:trace contextRef="#ctx0" brushRef="#br2" timeOffset="55035.503">7094 6177 91 0,'0'0'38'16,"15"13"0"-16,-15-13 0 15,3 12-31-15,-3-12-2 16,-3 12-1-16,3-12 0 0,-11 27-1 15,2-6 0-15,0 4 0 16,-3 0 0-16,4 4-1 16,0-2 0-16,6-4 0 15,4-5-1-15,8-7 0 16,9-9-1-16,8-12 1 15,7-11-1-15,7-6 1 16,6-10-1-16,1-5 1 16,1-6-1-16,-3 2 0 15,-6 0 0-15,-4 7 0 16,-8 9 0-16,-7 8-1 15,-8 12 0-15,-13 10 1 16,1 34-1-16,-8 9 1 16,-6 17-1-16,1 17 0 15,-2 14 1-15,0 11 1 0,1 8-1 16,1 1 1-16,2-2-1 15,2-8 1-15,-4-10-1 16,2-13 2-16,-5-15-2 16,-3-17 0-16,-2-16-1 15,-2-19 1-15,0-15 1 16,-3-16-1-16,4-16 0 15,4-12 0-15,3-12 0 16,6-13-1-16,9-4-1 16,8-8 0-16,11 4-2 15,6-2-7-15,16 21-8 16,-7-9-5-16,25 28-6 15,-10 1-9-15,19 14-1 16,-3 7-1-16</inkml:trace>
  <inkml:trace contextRef="#ctx0" brushRef="#br2" timeOffset="56567.6562">8896 6091 93 0,'3'-17'38'16,"-3"17"-1"-16,-3-23 3 16,3 23-33-16,-13-17-1 15,13 17-2-15,-16 0 0 16,8 15-1-16,-2 5 0 15,-1 10-1-15,1 9 0 16,-2 5 0-16,4 4-1 0,1-1 1 16,7-5-1-16,7-7 0 15,5-13 1-15,10-14-1 16,8-16 0-16,8-14 0 15,7-14 0-15,3-7 0 16,3-10 1-16,-3-1-2 16,-4 0 0-16,-1 7 0 15,-9 8 0-15,-9 12 0 16,-7 15 0-16,-8 19 0 15,-5 21 0-15,-10 19 0 16,-6 21-2-16,-8 19 1 16,-2 13 0-16,-1 13 3 15,-2 4-2-15,-2 0 2 16,3-4-2-16,-1-7 0 15,3-16 0-15,1-12 0 0,1-17 0 16,-1-17 0-16,1-18 0 16,0-17 0-16,-1-19 0 15,3-17 0-15,0-14 0 16,6-18 0-16,6-15 0 15,5-15 0-15,8-7 0 16,7-4 0-16,4 6 0 16,9 5 0-16,5 11 0 15,3 11-5-15,9 16 2 16,2 16-2-16,6 15-1 15,1 1-1-15,11 17-6 16,-7-13-6-16,21 20-2 16,-15-19-4-16,16 14-5 15,-19-13-4-15,2 3 29 0,-11 0 6 16,-15-8 8-16,-4 12 7 15,-28-17 5-15,9 17 3 16,-33-14 7-16,9 13 7 16,-18-1-29-16,0 8-3 15,-2 5-2-15,-1 9 0 16,-3 9-1-16,4 7-1 15,3 7 0-15,6 4 1 16,6 1-3-16,10-3 0 16,8-3 0-16,12-5 0 15,13-10 0-15,9-9 0 16,10-11 0-16,4-9 0 15,3-10 0-15,1-7 0 16,-4-6-2-16,-7-6 1 0,-10-1 0 16,-6-2-1-16,-9 0 1 15,-12 3 1-15,-5 5 0 16,-6 6 0-16,-4 5 0 15,3 6 0-15,0 3 1 16,5 12-1-16,0 0 0 16,14-4 1-16,1 6-1 15,6 3 0-15,5-3 0 16,6-1 1-16,2-1-1 15,5 0 0-15,-5-1 0 16,0 1 0-16,-4-1 1 16,-6 2-1-16,-4 1 1 15,-6 6-1-15,-7 4 2 16,-9 7-2-16,-8 7 0 15,-6 6 0-15,-5 7 0 0,-1 4 0 16,-1 3 0-16,5-3 0 16,3-4 0-16,9-6 0 15,14-11 0-15,12-14 0 16,14-13 0-16,15-15 0 15,10-16 0-15,11-9 0 16,0-12 0-16,4-7 0 16,-5-3 0-16,-8 3 0 15,-11 5 0-15,-10 9 0 16,-15 17 0-16,-16 11 0 15,-9 22 0-15,-19 10 0 16,-4 20 0-16,-6 13 0 16,-3 8 0-16,3 6 0 15,7 2 0-15,6-2 0 0,13-5 0 16,13-15 0-16,19-2-12 15,0-22-5-15,27 5-5 16,-9-23-1-16,27 9-4 16,-19-21 0-16,23 12-3 15,-21-11-2-15,1 5 4 16,-8 6 3-16</inkml:trace>
  <inkml:trace contextRef="#ctx0" brushRef="#br2" timeOffset="56687.6682">11325 6330 11 0,'0'0'24'16,"14"22"4"-16,-33-20 5 16,9 15 4-16,-16-11 5 15,5 4-2-15,-7-11-3 16,8-12-50-16,20 13-11 15,-22-11-7-15,22 11-12 0,-4-13-2 16,4 13 1-16,0 0 0 16</inkml:trace>
  <inkml:trace contextRef="#ctx0" brushRef="#br3" timeOffset="60893.0887">12009 5805 85 0,'8'-14'36'0,"-5"-4"0"15,4 5-2-15,-9-1-29 16,2 14-3-16,7-10 2 15,-7 10 0-15,9 16 0 16,-5 10-2-16,-5 15 3 16,1 14-1-16,-5 14 0 15,-1 9-1-15,-2 5 0 16,0 3-3-16,-2-1 1 15,-1-5-3-15,4-10 0 16,1-15-1-16,10-9-10 16,-3-26-24-16,15-10-2 15,-5-21 0-15,8-8 0 16</inkml:trace>
  <inkml:trace contextRef="#ctx0" brushRef="#br3" timeOffset="61432.1426">11738 5837 98 0,'-28'-7'38'16,"5"-3"1"-16,23 10-1 16,0-17-33-16,25 7-4 15,12-8 2-15,13-3-2 16,12-5 2-16,11 1-3 15,7-1 2-15,2 4-3 16,-3 6 3-16,-4 1-1 16,-11 7 0-16,-4 8-1 0,-17 6 0 15,-7 10 1-15,-12 7-1 16,-13 8 3-16,-4 7-1 15,-5 10 0-15,-8 7 0 16,-3 10 0-16,-4 7 0 16,-1-1 0-16,-1 2 0 15,1-4-3-15,0-5 2 16,7-8-1-16,1-11 0 15,7-13 0-15,4-11 1 16,7-13-1-16,5-14 0 16,6-10 0-16,0-9 0 15,6-4 1-15,-3-7-1 16,2-3 0-16,-4 0 1 0,-1 5-1 15,-3 7 0-15,-6 8 1 16,-4 10-1-16,-10 9 0 16,12 16 0-16,-11 11 2 15,-5 7-2-15,3 4 0 16,0 5-2-16,0-1 0 15,4-1-3-15,3-10-1 16,14-1-15-16,-5-24-15 16,20 0-4-16,-3-19-1 15,16-1-1-15</inkml:trace>
  <inkml:trace contextRef="#ctx0" brushRef="#br3" timeOffset="61637.1629">13097 6051 114 0,'-15'21'40'0,"-11"5"1"15,8 19-3-15,-4-1-36 16,6 4 1-16,3 5-2 16,6-1-1-16,5 0-1 15,5-5 0-15,12-4-3 16,0-17-4-16,17 2-24 15,-11-25-8-15,13-8 1 16,-6-17-1-16</inkml:trace>
  <inkml:trace contextRef="#ctx0" brushRef="#br3" timeOffset="61787.1781">13130 5898 86 0,'-38'-41'35'0,"4"15"3"16,1 8-1-16,13 12-24 15,7 7-11-15,13-1-15 16,25 6-23-16,7-5-1 15,24 6 1-15,2-4-3 16</inkml:trace>
  <inkml:trace contextRef="#ctx0" brushRef="#br3" timeOffset="62118.2112">13654 5993 109 0,'-23'22'40'15,"-16"-6"1"-15,7 10-1 16,-2-4-36-16,3 3 0 0,4-2-1 15,9 0 0-15,10-3-2 16,12-3 0-16,15-7 0 16,10-5-1-16,14-5 0 15,8-4 0-15,0 1 0 16,-3-1 0-16,-6 5 0 15,-8 5 1-15,-16 8-1 16,-13 10 1-16,-19 11-1 16,-14 3 1-16,-7 6-1 15,-6 1 0-15,1-3-1 16,3-2 1-16,9-8-5 15,4-21-11-15,30 3-20 16,-6-14-6-16,29-15 1 16,-2-10-2-16</inkml:trace>
  <inkml:trace contextRef="#ctx0" brushRef="#br3" timeOffset="62836.283">14692 6068 103 0,'0'0'38'0,"0"0"1"16,-8 21-2-16,-2-3-34 15,1 10 0-15,-2 3-1 16,1 7 0-16,0 1 0 15,1 0 0-15,3-1-1 16,5-4 1-16,3-4-2 16,7-7 1-16,5-8 0 15,5-6-1-15,5-7 0 16,7-7 0-16,3-8 0 0,2-7 0 15,2-4 0-15,0-5 0 16,-3-1 0-16,-4-1 0 16,-3 4 1-16,-8 3-2 15,-5 7 2-15,-2 7-1 16,-13 10 0-16,0 0 1 15,8 22-1-15,-12 4 0 16,1 7 0-16,0 0 1 16,5 4-1-16,3-3 0 15,6-4 0-15,7-10 1 16,8-12-1-16,7-10 1 15,6-14 0-15,2-6-1 0,-1-14 1 16,-3-3 0-16,-3-7-1 16,-7 1 0-16,-7-3 0 15,-10 3-2-15,-4 7 0 16,-7 3-2-16,2 13-1 15,-8-1-4-15,7 23-17 16,2-14-14-16,-2 14 0 16,17 0 1-16,1 6 0 15</inkml:trace>
  <inkml:trace contextRef="#ctx0" brushRef="#br3" timeOffset="63034.3028">15784 6032 112 0,'-16'40'40'15,"-13"-1"1"-15,3 15-1 16,-3-4-38-16,5 4 0 16,3-6-1-16,6-4-1 15,12-7-4-15,5-22-9 16,20-5-24-16,1-19-4 15,14-10 1-15,0-18-1 16</inkml:trace>
  <inkml:trace contextRef="#ctx0" brushRef="#br3" timeOffset="63169.3163">15788 5788 108 0,'-32'-14'40'16,"1"0"-2"-16,10 11-5 0,21 3-63 15,0-14-8-15,25 3 0 16,6-7-4-16</inkml:trace>
  <inkml:trace contextRef="#ctx0" brushRef="#br3" timeOffset="63402.3396">16228 5509 101 0,'-9'41'40'0,"-7"2"1"15,6 24-1-15,-13 8-34 16,12 15-1-16,-4 6-1 15,4 7-1-15,-2-1-1 0,7-11-2 16,5-11-1-16,3-16-4 16,18-13-7-16,-3-38-26 15,25-14-3-15,3-31 1 16,17-12-2-16</inkml:trace>
  <inkml:trace contextRef="#ctx0" brushRef="#br3" timeOffset="63582.3576">16731 5520 115 0,'-25'36'42'0,"4"33"1"16,-18 13-3-16,3 21-35 16,0 6-2-16,6 0-1 0,7-5-4 15,4-15-5-15,23 0-17 16,-9-30-16-16,19-12-3 15,-1-23 0-15,12-11 0 16</inkml:trace>
  <inkml:trace contextRef="#ctx0" brushRef="#br3" timeOffset="64371.4365">17379 5708 81 0,'4'-43'38'16,"7"11"-2"-16,-11-2 3 16,10 17-32-16,-10-2 1 15,0 19-2-15,0 0-2 16,13 26-1-16,-9 10-1 15,2 14 2-15,-3 7-2 16,2 14 1-16,-2 8-1 16,0 7 0-16,-3 1 0 15,-5-10 0-15,0-5 0 16,1-7-2-16,-2-12 0 15,0-12 0-15,2-13 0 16,4-11 1-16,0-17-1 16,10-14 0-16,4-11 1 0,2-10-1 15,6-9 1-15,2-6-1 16,3-5 1-16,3 0-1 15,3 6 0-15,-2 7 0 16,1 14 0-16,2 11 0 16,-1 11 0-16,-1 13 0 15,-4 13 0-15,-5 7 0 16,-6 8-1-16,-9 4 1 15,-10 2 0-15,-13 0 0 16,-12 1-1-16,-13-4 1 16,-12 0-1-16,-12-8 0 15,-2-4 0-15,0-8-2 16,12-2-3-16,2-22-15 15,32 8-14-15,3-18-5 16,32-1 0-16,14-12-2 0</inkml:trace>
  <inkml:trace contextRef="#ctx0" brushRef="#br3" timeOffset="64739.4733">18045 6092 105 0,'-12'25'39'0,"-6"-5"2"15,11 8-1-15,0-8-35 16,13 1-1-16,7-6 0 16,13-2 0-16,7-10-2 15,6-3 1-15,2-8-1 16,2-6-1-16,-6-7 0 0,-4-4 0 15,-9-3 0-15,-11-2 1 16,-11 2-2-16,-12 2 0 16,-11 8 0-16,-10 10 0 15,-7 15 0-15,-6 10 0 16,-4 15 0-16,1 15 0 15,3 6 0-15,7 3 0 16,15 3 0-16,16-8 0 16,22-6-4-16,19-21-7 15,39-1-16-15,4-29-13 16,30-4-3-16,9-17 0 15,19-10-1-15</inkml:trace>
  <inkml:trace contextRef="#ctx0" brushRef="#br3" timeOffset="65340.5333">19586 6152 76 0,'2'-20'38'16,"-13"-6"0"-16,4 3 1 15,-16-9-19-15,4 12-13 16,-9-1-1-16,3 13-1 15,-10 6 0-15,0 13-1 16,-3 9-1-16,3 12 0 16,-1 9 0-16,7 5-1 15,5 2 0-15,8 1-1 16,9-7 2-16,13-3-3 15,12-11 0-15,11-12 0 16,11-11 0-16,8-12 0 16,8-13 0-16,2-6 0 0,0-12 0 15,-6-6 0-15,-5-2 0 16,-10-1 0-16,-8 2 0 15,-10 5 0-15,-10 8 0 16,-9 10 0-16,-9 12 0 16,-5 12 0-16,-5 17 0 15,0 11 0-15,0 9 0 16,5 7 0-16,5 8 0 15,2-3-6-15,22 10-14 16,-8-25-9-16,30 4-12 16,-4-18-2-16,19-5 0 15,2-13 1-15</inkml:trace>
  <inkml:trace contextRef="#ctx0" brushRef="#br3" timeOffset="65896.589">21270 5777 66 0,'11'-16'36'0,"-10"-8"0"15,0 2 1-15,-11-11-17 16,2 6-13-16,-16-11 0 16,2 5-4-16,-9-7 1 15,-1 6 0-15,-7 0 0 16,2 3-1-16,-4 7-1 15,-1 14 1-15,0 11-1 16,1 18-1-16,-5 22 0 0,0 20 1 16,-1 17 1-16,0 18-1 15,2 9 0-15,4 3 0 16,9-3 0-16,8-4-1 15,14-15-1-15,9-21-2 16,14-11-5-16,4-27-5 16,20-2-19-16,-11-26-9 15,6-4 0-15,-12-15-2 16,1 1 3-16</inkml:trace>
  <inkml:trace contextRef="#ctx0" brushRef="#br3" timeOffset="66091.6085">20484 6093 115 0,'-26'9'39'0,"4"0"2"15,19 9-1-15,11-5-36 16,9-3-3-16,17-4-1 16,12-6-1-16,11 1-1 15,4-8-1-15,11 1-2 16,-1-6-4-16,15 14-19 15,-11-15-11-15,9 11 0 16,-13-7 0-16,0 5 2 16</inkml:trace>
  <inkml:trace contextRef="#ctx0" brushRef="#br3" timeOffset="66489.6483">21428 6007 109 0,'-33'7'40'0,"4"10"0"15,-18-3 0-15,1 12-34 16,-3 0-1-16,2 8-1 15,-1 0 0-15,5 3-1 16,5-3-1-16,10-1 0 16,11-6-2-16,16-5 0 15,10-9 0-15,20-12 0 16,13-7 0-16,7-8 0 15,7-9 0-15,0-4 0 16,-4-5 0-16,-3 1 0 16,-10 0 0-16,-12 2 0 15,-8 4 0-15,-11 8 0 16,-6 6 0-16,-2 11 0 15,-12 5 0-15,-1 12 0 16,0 12 0-16,-1 6 0 0,2 5 0 16,0 4 0-16,7 1 0 15,5-6-3-15,13-4-2 16,7-16-2-16,20 1-13 15,-5-28-12-15,22 1-9 16,-3-20 1-16,10-2-1 16,-7-13 2-16</inkml:trace>
  <inkml:trace contextRef="#ctx0" brushRef="#br3" timeOffset="66669.6663">21855 5992 126 0,'-17'14'40'0,"-10"5"1"15,9 27-8-15,-7 0-30 16,3 10 0-16,4 3-2 0,4 3 0 15,2-3-1-15,9-9-2 16,10-6-3-16,-2-25-18 16,21-4-16-16,-2-20-3 15,15-9 1-15,-5-19-1 16</inkml:trace>
  <inkml:trace contextRef="#ctx0" brushRef="#br3" timeOffset="66797.6791">21884 5721 101 0,'-26'-35'6'16,"15"4"-5"-16,11-1-4 16,19-1-35-16</inkml:trace>
  <inkml:trace contextRef="#ctx0" brushRef="#br3" timeOffset="67044.7037">22342 5257 118 0,'-28'56'42'0,"-7"4"1"16,5 19-2-16,8 4-36 16,-2 9-1-16,2 11-2 15,4 2-2-15,5 0 0 16,4-6 0-16,7-3 0 15,2-17 0-15,14 1-9 16,-13-32-24-16,25-4-8 0,-3-22-3 16,12-12 1-16,-2-15-1 15</inkml:trace>
  <inkml:trace contextRef="#ctx0" brushRef="#br3" timeOffset="67248.7242">22805 6405 136 0,'-43'11'46'0,"9"-1"-3"0,-2-14-13 15,0-6-30-15,36 10-26 16,-12-20-16-16,18 10-2 15,-3-7-1-15,13 4 0 16</inkml:trace>
  <inkml:trace contextRef="#ctx0" brushRef="#br4" timeOffset="91775.1766">1144 8096 71 0,'5'-25'36'0,"1"3"-1"16,-8 1 2-16,1 9-30 16,-5-1-1-16,6 13 0 15,0 0 0-15,0 22-1 16,0 3-1-16,6 14-2 15,-2 9 0-15,4 8-2 16,-2 11-1-16,-1 7-1 16,0 5-1-16,-5-6-2 15,2 3-6-15,-11-21-20 0,14 0-5 16,-6-20 0-16,9-14-1 15</inkml:trace>
  <inkml:trace contextRef="#ctx0" brushRef="#br4" timeOffset="92193.2184">1171 7514 83 0,'-62'-4'37'16,"-1"29"-2"-16,-11 20 3 15,-1 22-31-15,-6 12-1 16,15 18-1-16,5 16-1 16,17 21 0-16,9 8-1 0,13 11-1 15,21-2-1-15,18-1-1 16,23-15 0-16,18-16 0 15,23-32 1-15,15-31-1 16,19-39 0-16,14-37 0 16,8-36 0-16,8-28 1 15,-8-28-1-15,-15-15 0 16,-21-11 1-16,-24-5 0 15,-35-3 0-15,-31 4-2 16,-36 6 1-16,-29 12-2 16,-24 19 1-16,-15 17 0 15,-10 26-1-15,-5 27-1 16,13 31-1-16,6 27-2 15,28 32-27-15,10 12-4 0,34 15-1 16,17-3-1-16</inkml:trace>
  <inkml:trace contextRef="#ctx0" brushRef="#br4" timeOffset="92983.2974">2354 7977 107 0,'-14'-15'38'15,"0"-3"0"-15,14 18-9 16,-14-1-25-16,13 12-1 16,-2 15-1-16,7 12 0 15,-1 13 0-15,2 11-1 16,1 13 1-16,3 8-1 15,-4 6 0-15,3-1 0 16,-2-7 0-16,-1-5 1 16,-1-12-2-16,-1-11 2 15,-2-15-2-15,1-14 1 16,-2-24-1-16,0 0 0 15,-3-28-1-15,3-13 0 0,-1-16 1 16,0-13-2-16,1-13 1 16,0-14 1-16,5-6 0 15,4-2 0-15,1 2 0 16,8 6 1-16,5 12 0 15,6 11 0-15,9 13 0 16,7 17 0-16,4 15 0 16,6 14-1-16,-1 13 1 15,-2 12-1-15,-2 7 1 16,-10 10-1-16,-12 11 0 15,-13 9 0-15,-17 11 0 16,-16 6-1-16,-15 9 1 16,-16 2 0-16,-12-1-1 15,-3-3 1-15,3-10-1 0,7-11 0 16,16-11 1-16,15-13 0 15,23-15-1-15,23-12 1 16,20-9 0-16,14-7-1 16,10-2 1-16,4 2 0 15,-4 0 1-15,-9 10-1 16,-12 9 1-16,-15 11-1 15,-20 14 1-15,-17 13 0 16,-21 10-1-16,-10 6 1 16,-10 4 0-16,-7 0 0 15,0-3-1-15,4-8 0 16,13-8-2-16,11-18-2 15,17-8-5-15,7-27-19 0,29 1-11 16,5-21-2 0,21-4 0-16,3-18 1 0</inkml:trace>
  <inkml:trace contextRef="#ctx0" brushRef="#br4" timeOffset="93180.3171">3281 8221 98 0,'18'-16'38'0,"-18"16"2"15,0 0-2-15,-25 17-31 16,8 15-3-16,-5 11-1 15,-1 13-1-15,-1 9-1 16,3 4 0-16,2 2-1 16,9-6-2-16,7-5-4 15,2-22-15-15,19-4-18 0,0-24 0 16,16-12-1-16,2-25-1 15</inkml:trace>
  <inkml:trace contextRef="#ctx0" brushRef="#br4" timeOffset="93322.3313">3287 7761 102 0,'-30'-27'35'16,"3"16"-7"-16,3 4-26 15,24 7-36-15,16-19-2 16,14 5-2-16</inkml:trace>
  <inkml:trace contextRef="#ctx0" brushRef="#br4" timeOffset="93812.3803">3748 7550 101 0,'-10'40'38'16,"-1"17"2"-16,-6 2-1 16,7 21-31-16,-9 3-2 15,6 9-3-15,-3 5 0 16,5 5 0-16,-2-5-1 15,5-2-1-15,1-8 1 16,2-13-2-16,4-11 1 16,1-10-1-16,7-18 0 15,-1-16 0-15,4-15 0 16,1-15 0-16,0-12 0 15,0-8 0-15,1-12-1 0,1-6 1 16,-1-4 0-16,3-3 0 16,2 5 0-16,0 6 0 15,4 12 0-15,5 9 0 16,3 13 0-16,2 9 0 15,0 14-1-15,2 12 1 16,-3 11 0-16,-5 9 0 16,-7 4 0-16,-9 4 0 15,-15 4 0-15,-12 3 1 16,-16 1-1-16,-13-7 1 15,-10-9-1-15,-5-8 0 16,-1-13 0-16,0-14-2 16,12-16-1-16,11-16-2 15,21-14-4-15,9-24-12 0,33-1-19 16,8-17-1-16,26 2 0 15,9-9 0-15</inkml:trace>
  <inkml:trace contextRef="#ctx0" brushRef="#br4" timeOffset="94065.4056">4491 7649 112 0,'0'0'40'16,"-14"13"2"-16,-8 12-3 15,6 21-33-15,-10 11-2 16,5 14-2-16,-2 9 0 15,-2 11 0-15,0 7-1 16,1 4 0-16,3-3-1 16,1-4-1-16,10-7-1 0,1-16 0 15,9-7-2-15,6-21-1 16,14-15-4-16,0-32-8 15,22-5-22-15,-9-24-3 16,10-7 1-16,-4-21 1 16</inkml:trace>
  <inkml:trace contextRef="#ctx0" brushRef="#br4" timeOffset="94237.4227">4665 8168 99 0,'17'-15'40'16,"-17"15"2"-16,9 24-2 16,-27 19-32-16,10 11-3 15,-6 5-2-15,2 8-1 16,-2 2-1-16,7-1-2 15,1-8-1-15,3-14-4 0,16-8-11 16,-7-25-22-16,18-12-3 16,-3-23 0-16,10-12 0 15</inkml:trace>
  <inkml:trace contextRef="#ctx0" brushRef="#br4" timeOffset="94366.4357">4734 7819 106 0,'-35'-17'27'0,"2"18"-25"15,3 10-2-15,6 1-39 16,12-5-2-16</inkml:trace>
  <inkml:trace contextRef="#ctx0" brushRef="#br4" timeOffset="94868.4859">5279 8195 87 0,'-24'-4'40'16,"0"13"-1"-16,-15 5 2 15,-3 14-34-15,-6 6 0 16,8 15-2-16,-2 2-1 15,11 7 0-15,7 0-1 16,14-3-1-16,17-9 0 16,15-7-1-16,19-14 0 15,9-16 0-15,15-13-1 16,5-14 1-16,1-15-1 15,1-14 0-15,-9-8 0 16,-8-7-1-16,-17 0 1 16,-15-3-2-16,-20 3 1 15,-15 3-1-15,-12 14 0 0,-11 9-1 16,-5 23-1-16,-8 10 0 15,7 12-1-15,3 6-3 16,23 23-16-16,1-7-15 16,23 9 0-16,11-9-1 15,26-5 2-15</inkml:trace>
  <inkml:trace contextRef="#ctx0" brushRef="#br4" timeOffset="95385.5376">6108 8246 97 0,'-9'-24'41'0,"-2"4"1"16,-20-5-1-16,3 10-36 16,-15 5-1-16,-1 11 0 0,-8 8-1 15,0 14 0-15,-4 9 0 16,7 11-1-16,3 9 0 15,14 0-1-15,9 0 1 16,17-5-1-16,12-10 0 16,17-11-1-16,14-13 0 15,9-14 1-15,8-12-1 16,-2-12-1-16,0-6 1 15,-5-7 0-15,-4-5 0 16,-9 1-1-16,-9 4 0 16,-5 6 1-16,-7 7-1 15,-6 7 0-15,-7 18 1 16,0 0-1-16,11 36 1 15,-8 12-1-15,-2 15 1 0,0 15 0 16,-3 15 1-16,-2 8-1 16,-2 5 1-16,-4 3-1 15,-6-3 1-15,-7-8 0 16,-8-11 0-16,-8-8-1 15,-5-17 0-15,-6-17 0 16,-8-16 0-16,-5-21-2 16,-1-21 0-16,-1-21-2 15,8-17-2-15,1-26-6 16,28-2-4-16,1-23-4 15,34 13-21-15,3-4 0 16,28 14-2-16,4 4 4 16</inkml:trace>
  <inkml:trace contextRef="#ctx0" brushRef="#br4" timeOffset="96234.6225">6566 8244 82 0,'-9'-21'41'16,"9"21"0"-16,-20 1 0 15,10 17-23-15,-7-2-14 16,2 10-1-16,-1 8 0 15,-1 9-1-15,-2 5-1 0,4 4 0 16,0 0 0-16,2-2 0 16,1-5 0-16,6-7 0 15,1-7-1-15,5-12 1 16,0-19-1-16,0 0 0 15,18-14 0-15,-6-14 0 16,-2-9 1-16,3-9-1 16,2-10 0-16,0-8 0 15,1 0 1-15,1 0-1 16,-2 7 0-16,2 8 0 15,-2 12 0-15,0 11 0 16,1 11 1-16,3 11-1 16,-1 9 0-16,6 3 0 15,5 7 0-15,9-1-1 16,9-4 1-16,9 1 0 0,5 0 0 15,5-4-1-15,0 0 1 16,-3-2 0-16,-6-1 0 16,-11-1 0-16,-12-3 0 15,-15-2 0-15,-19 2 0 16,0 0 0-16,-21-8 0 15,-10 6 1-15,-11 2-1 16,-6 6 1-16,-9 9 0 16,-2 10 0-16,-2 5 0 15,1 13 0-15,9 5 0 16,10 6 0-16,11 2 0 15,16-3 0-15,14-9 1 16,17-9-2-16,14-13 0 16,12-10 0-16,9-16 0 0,5-12 0 15,1-13 0-15,-2-11 0 16,-5-8 0-16,-6-7-2 15,-7-1 2-15,-9-3-1 16,-6 4 1-16,-5 8-1 16,-8 12 1-16,-3 13-1 15,-7 22 1-15,0 0-1 16,-21 28 1-16,3 13-1 15,-3 12-1-15,-1 4 0 16,5 3-1-16,4-6-2 16,15 1-4-16,3-21-3 15,25 3-5-15,-4-34-10 16,23 3-14-16,1-20 1 15,13-7 1-15,-2-11 1 0</inkml:trace>
  <inkml:trace contextRef="#ctx0" brushRef="#br4" timeOffset="96770.6761">7663 8322 93 0,'-2'-11'41'0,"-14"-1"1"15,0 20-1-15,-13 6-30 16,3 13-7-16,0 7 0 16,2 11-1-16,-3 6 0 15,6 7-1-15,5-1 0 16,3-4-1-16,4-4 1 15,3-9-1-15,4-6 0 16,2-14-1-16,0-20 0 16,0 0 0-16,16-7 0 15,-6-19-1-15,3-11 0 16,3-15 0-16,4-10-1 0,4-11 1 15,6-4 1-15,6 1-1 16,4 3 1-16,-2 12 0 16,2 14 0-16,-2 12 0 15,-3 18 0-15,-2 13 0 16,-6 14-1-16,-5 7 1 15,-6 8 0-15,-2 2-1 16,-2 2 0-16,-6 6 0 16,-5 2 1-16,-5 5-1 15,-8 2 1-15,-8 2 0 16,-8 0 0-16,-8 1 0 15,-10-2 0-15,-3-3 0 16,-7-1 0-16,2-2 0 16,0-2 2-16,4 0-2 0,4-2 1 15,6 0-1-15,5 4 2 16,5 1-3-16,2 9 2 15,2 7-1-15,-1 8-1 16,-2 1-1-16,-1 5-2 16,-8-6-5-16,12 7-3 15,-11-23-4-15,22 0-19 16,-10-31-7-16,25-17-1 15,-9-12 1-15</inkml:trace>
  <inkml:trace contextRef="#ctx0" brushRef="#br4" timeOffset="97422.7413">8289 7856 85 0,'21'-22'37'16,"2"9"2"-16,-10 3-1 15,-3 17-29-15,-19 13-3 16,-1 19-1-16,-11 8-1 15,-1 15-1-15,-4 8 0 16,0 12-1-16,-3 4 1 16,4 3-2-16,6-4 0 15,1-9 0-15,8-6 0 16,4-12 0-16,5-10-1 15,6-16 1-15,9-14 0 0,4-16-1 16,8-17 1-16,5-12 0 16,2-10 0-16,2-7-1 15,0-6 1-15,-1-2-1 16,-6 5 1-16,0 7-1 15,-8 10 0-15,-6 13 0 16,-5 14 0-16,0 13 0 16,1 14-1-16,-5 11 0 15,5 9-2-15,1-2-1 16,10 7-2-16,-1-14-7 15,19 12-12-15,-11-27-15 16,17 0 0-16,-4-18-1 16,9-5 2-16</inkml:trace>
  <inkml:trace contextRef="#ctx0" brushRef="#br4" timeOffset="97948.7937">8946 8334 95 0,'-10'-41'40'16,"6"15"1"-16,-11 4-1 15,5 17-33-15,-4 12-1 16,2 19-2-16,-1 9-1 15,2 15 0-15,-1 3-1 16,5 5-1-16,6-3 0 16,2-5 0-16,9-9 0 15,7-14-1-15,6-15 1 16,6-15-1-16,6-17 0 15,3-10 0-15,7-15 0 16,-1-7 0-16,3-9 0 16,-2-4 0-16,-5 4-1 0,-3 5 1 15,-12 17-1-15,-7 12 1 16,-18 27-1-16,0 0 1 15,-9 51-1-15,-15 16 1 16,-5 21 1-16,-7 21 0 16,-7 17 0-16,-1 12-1 15,-4 3 1-15,2 0 0 16,3-11 0-16,2-11 0 15,2-19-1-15,7-22 1 16,3-24-1-16,9-26 1 16,5-25-1-16,8-22 0 15,6-27 0-15,3-21 0 16,11-17 0-16,2-19-1 0,9-4 0 15,3 0 1-15,7 8-2 16,4 5 0-16,4 21-3 16,0 4-3-16,14 29-5 15,-12 7-1-15,16 29-9 16,-13-4-19-16,11 12 1 15,-5 0-2-15,8 10 5 16</inkml:trace>
  <inkml:trace contextRef="#ctx0" brushRef="#br4" timeOffset="98076.8067">9684 8800 117 0,'-5'11'43'0,"-13"-13"-2"16,2-6-7-16,16 8-44 16,-28-39-6-16,31 27-15 0,-6-16-15 15,12 6 2-15,1-2-2 16</inkml:trace>
  <inkml:trace contextRef="#ctx0" brushRef="#br0" timeOffset="101604.1594">2401 9492 83 0,'0'0'35'0,"8"17"0"15,-2 21 0-15,-12 8-29 16,5 22-1-16,-8 12-1 15,-1 14 1-15,-8 8-1 16,-2 6-1-16,-1-4-3 16,-2-7 0-16,8-10-5 15,1-21-4-15,15-11-29 16,1-26 1-16,14-17-1 15,2-24-2-15</inkml:trace>
  <inkml:trace contextRef="#ctx0" brushRef="#br0" timeOffset="102179.2159">2010 9680 85 0,'-19'-14'38'15,"9"-6"0"-15,20 10 1 16,7-13-19-16,18 5-16 15,10-4-1-15,17 1 0 16,8-3 0-16,14 3-1 16,-1 3-1-16,6 2 1 15,-3 5-1-15,-6 1-1 16,-8 7 1-16,-8 3-1 0,-16 5 1 15,-10 5-1 1,-12 4 0-16,-9 2 0 0,-9 9 1 16,-4 11-1-16,-8 4 1 15,-6 13 0-15,-4 9 0 16,-3 8 0-16,-3 2 0 15,1 7 0-15,1-4 0 16,3-6 0-16,4-10-1 16,4-8 1-16,6-12-1 15,6-12 1-15,5-13-1 16,5-13 0-16,5-10 1 15,3-7-1-15,3-12 2 16,3-5-2-16,0-9 0 16,-1 0 0-16,-1 0 0 0,-2 5 0 15,-7 6 0-15,0 5 0 16,-6 12 0-16,0 7 0 15,-12 7 0-15,13 22 0 16,-6 1 0-16,-2 6-2 16,3 4 0-16,1 3 0 15,2 2-3-15,0-6-3 16,13 6-6-16,-13-21-25 15,21 3-1-15,-7-20 0 16,9-2 0-16</inkml:trace>
  <inkml:trace contextRef="#ctx0" brushRef="#br0" timeOffset="102370.2359">3525 9873 94 0,'10'-21'37'0,"-9"7"2"16,-1 14-1-16,-4 13-29 15,-1 25-2-15,-7 11-2 16,3 12-1-16,-4 9-2 15,3 4 0-15,0-1-4 16,5-8 0-16,8-6-4 16,2-25-5-16,16-7-28 15,-5-27-2-15,13-13 2 16,-3-23-1-16</inkml:trace>
  <inkml:trace contextRef="#ctx0" brushRef="#br0" timeOffset="102514.2504">3499 9623 108 0,'-23'-14'36'0,"13"12"-3"16,10 2-10-16,10 4-57 16,25 5-2-16,9-11 0 15,21 12-2-15</inkml:trace>
  <inkml:trace contextRef="#ctx0" brushRef="#br0" timeOffset="102806.2796">4115 9760 100 0,'-13'26'38'16,"-18"-7"2"-16,3 9-1 15,-10-13-33-15,7 7-1 16,5-4-1-16,6 4-1 16,9-1-1-16,11 0-1 0,10-3 0 15,11-1 0-15,7 0 0 16,6 0 0-16,1 0 0 15,2-1-1-15,-6 4 1 16,-8 4 0-16,-9 3 0 16,-11 7-1-16,-16 4 1 15,-8 1-1-15,-7 1-1 16,-3-5-1-16,2-1-3 15,1-13-3-15,21 2-28 16,-4-22-6-16,11-1-1 16,19-12-1-16</inkml:trace>
  <inkml:trace contextRef="#ctx0" brushRef="#br0" timeOffset="103214.3204">5339 9823 87 0,'0'0'38'0,"0"-15"1"16,0 15 0-16,-5 16-26 16,0 6-10-16,1 10-1 15,-2 11 0-15,-3 8-1 16,2 8 0-16,-1 7-2 15,0-4-2-15,8 3-8 16,-4-21-27-16,17-5 0 16,-6-22-2-16,14-15 1 15</inkml:trace>
  <inkml:trace contextRef="#ctx0" brushRef="#br0" timeOffset="103354.3344">5165 9576 96 0,'-25'-14'35'15,"11"6"-4"-15,14 8-23 16,19-7-42-16,18 1-3 16,25 5 0-16</inkml:trace>
  <inkml:trace contextRef="#ctx0" brushRef="#br0" timeOffset="103699.3689">6094 9686 95 0,'-21'13'39'0,"0"9"0"0,-12-9-1 15,4 9-32-15,-12-4-1 16,6 10-1-16,-2 1-1 16,11 4 0-16,3 0-2 15,10 2 1-15,11-6-1 16,12-5 0-16,14-7-1 15,15-5 1-15,9-7-1 16,8-5 1-16,-1 0-1 16,0 0 0-16,-9 5 0 15,-9 9 1-15,-15 10-1 16,-18 11 0-16,-17 5 0 15,-11 8 1-15,-11 0-2 16,-4-2 0-16,-2-3-2 16,3-11-2-16,13-1-9 15,5-24-26-15,20-7-1 0,11-14-1 16,22-8 2-16</inkml:trace>
  <inkml:trace contextRef="#ctx0" brushRef="#br0" timeOffset="104293.4283">7747 9839 82 0,'5'-19'38'16,"-5"19"-1"-16,-5-22 2 15,5 22-29-15,-42-3-4 16,12 14-1-16,-14 6-1 16,-2 10 0-16,-10 11-2 15,9 6 2-15,-2 4-2 16,13 3 1-16,5-2-2 0,15-6 2 15,16-6-1-15,14-12-1 16,19-15 0-16,15-11 0 16,13-15 0-16,5-10 0 15,5-12-1-15,-1-3 1 16,-2-8-1-16,-8 1 0 15,-11 4 0-15,-12 7 0 16,-10 6-1-16,-10 10 1 16,-17 21 0-16,12-2-1 15,-13 23 0-15,-3 6-1 16,1 13-1-16,1 2-1 15,7 10-4-15,-4-16-17 16,25 10-14-16,0-16-1 0,17-2-1 16,3-16 0-16</inkml:trace>
  <inkml:trace contextRef="#ctx0" brushRef="#br0" timeOffset="104789.4779">9333 9257 94 0,'0'0'38'16,"0"0"1"-16,-14 35-2 16,-6 4-34-16,2 19 0 15,-4 7 0-15,1 15 0 0,-3 7-1 16,2 4 1-16,5-1-2 15,5-5 0-15,5-6-1 16,7-13-2-16,12-6-3 16,7-25-6-16,19-6-27 15,-2-23-1-15,9-11 1 16,-1-20-2-16</inkml:trace>
  <inkml:trace contextRef="#ctx0" brushRef="#br0" timeOffset="104985.4964">9603 9698 102 0,'-16'3'39'0,"-1"22"2"16,4 18-2-16,-7 0-34 0,0 18-1 16,2 3-2-16,1 1-1 15,7-2-1-15,4-11-3 16,14-4-3-16,0-27-13 15,18-3-20-15,-2-21 0 16,16-10 0-16,-2-20-2 16</inkml:trace>
  <inkml:trace contextRef="#ctx0" brushRef="#br0" timeOffset="105118.5107">9614 9391 90 0,'-20'-17'31'0,"5"7"-7"16,15 10-23-16,11 9-35 0,16 5-2 15,10-2 0-15</inkml:trace>
  <inkml:trace contextRef="#ctx0" brushRef="#br0" timeOffset="105435.5419">10250 9630 78 0,'-29'20'40'16,"-2"8"1"-16,-19-7 0 15,9 15-17-15,-9-17-19 16,12 5-1-16,5-6-2 15,16 0 1-15,16-4-2 16,15-2 0-16,16-3-1 0,10 0 1 16,4 4-1-16,-1 1 1 15,-1 3 0-15,-10 7-1 16,-13 6 1-16,-12 5-1 15,-15 3 1-15,-12 1-1 16,-6-2 0-16,-3-6-1 16,7-1-3-16,-1-18-4 15,26-2-21-15,-1-26-11 16,23-7-1-16,10-23-1 15,18-8 0-15</inkml:trace>
  <inkml:trace contextRef="#ctx0" brushRef="#br0" timeOffset="105652.5641">10883 9102 103 0,'-11'16'41'16,"-7"25"1"-16,-16 9-2 15,1 18-37-15,-3 9 0 16,0 13 1-16,1 9-2 15,0 8 0-15,3-3-1 16,3-6-1-16,6-4-3 16,1-19-3-16,18-4-22 15,-8-27-13-15,13-14 0 16,-1-30-1-16,0 0 2 15</inkml:trace>
  <inkml:trace contextRef="#ctx0" brushRef="#br0" timeOffset="105819.5809">10469 9641 111 0,'-4'-21'40'15,"-3"-3"2"-15,20 22-2 16,0 6-36-16,14-3-2 16,17 5-5-16,0-13-19 15,26 14-18-15,-3-14-2 16,23 9 1-16,-1-12-3 15</inkml:trace>
  <inkml:trace contextRef="#ctx0" brushRef="#br0" timeOffset="106320.631">11754 9698 73 0,'7'-13'38'0,"-5"-1"0"16,-2 14 0-16,0 0-27 16,0 0-3-16,-23 17-2 15,10 11 0-15,-10 8-2 0,4 10 0 16,-2 7-1-16,6 5 0 15,4-3 0-15,8 0-1 16,11-12-1-16,15-7 1 16,9-15-1-16,9-17 0 15,6-16-1-15,8-14 1 16,-3-12-1-16,-6-8 1 15,-7-4-1-15,-12-8 0 16,-13 5 0-16,-13 1-1 16,-7 8-1-16,-12 7 0 15,-3 12 0-15,-1 5-1 16,5 14-2-16,4 3-3 15,21 19-11-15,-8-16-19 16,42 19-1-16,1-14 0 0,18 3-1 16</inkml:trace>
  <inkml:trace contextRef="#ctx0" brushRef="#br0" timeOffset="106587.6577">12992 8951 78 0,'-33'-31'38'16,"-5"20"0"-16,-15 16 1 16,4 29-30-16,-12 18-3 15,5 27-1-15,-3 18 0 16,2 16-1-16,3 8-1 0,12 9 0 15,7-3-1-15,11-7-1 16,10-14-3-16,11-21-2 16,15-6-10-16,-7-31-25 15,13-12-1-15,-18-36 0 16,20 8-1-16</inkml:trace>
  <inkml:trace contextRef="#ctx0" brushRef="#br0" timeOffset="106737.6727">12273 9750 101 0,'-29'-38'41'0,"15"15"0"15,7 0-1-15,22 11-34 16,13 4-4-16,16-5-7 16,24 11-31-16,1-9-5 15,19 5 1-15,11-10-3 0</inkml:trace>
  <inkml:trace contextRef="#ctx0" brushRef="#br0" timeOffset="107365.7355">13711 9154 85 0,'0'-12'37'0,"0"12"0"16,-13 15 1-16,-2 12-33 16,-1 8-2-16,3 15 1 15,-6 7-1-15,5 13 1 16,-5 7-1-16,2 8 2 15,1 1-2-15,5-2 0 16,-2-6 0-16,4-5-1 16,3-12-1-16,2-12 1 15,4-11-2-15,2-14 1 16,-2-24-1-16,10 7 1 15,-2-23-1-15,-1-9 0 0,2-7 1 16,3-6-1-16,1-6 0 16,5-1 0-16,5 5 0 15,3 2 0-15,6 12-1 16,2 6 1-16,2 12 0 15,0 9-1-15,-3 14 1 16,-4 8-1-16,-7 7 1 16,-7 8 0-16,-10 5-1 15,-9 0 1-15,-12 4-1 16,-13-4 1-16,-9-2 0 15,-6-7 0-15,-3-6-2 16,-6-12 0-16,9-4-3 16,3-19-3-16,23 6-21 15,2-25-11-15,25 4 1 0,9-15-2 16,22 5 2-16</inkml:trace>
  <inkml:trace contextRef="#ctx0" brushRef="#br0" timeOffset="108073.8063">14401 9666 80 0,'0'0'40'0,"-24"0"-2"16,-11 2 3-16,-1 14-24 15,-12-1-11-15,3 12-1 16,-4 4-1-16,6 7 0 15,3 2-2-15,10 4 1 0,8 0-1 16,15-3-1-16,9-6 1 16,17-9-1-16,12-11-1 15,12-10 1-15,8-11-1 16,5-12 0-16,3-10 0 15,-4-6-1-15,-5-7 1 16,-9-4-1-16,-12 1 1 16,-12 1-1-16,-11 5 1 15,-12 3 0-15,-8 8 0 16,-8 7 0-16,-2 5 0 15,1 7 0-15,4 4 0 16,9 5 1-16,10-1-1 16,0 0 0-16,32 14 0 15,2-9 0-15,7-2 0 0,8 2 1 16,2-5-1-16,2 0 0 15,-6 0 0-15,-9 0 1 16,-8-1-1-16,-9 2 0 16,-21-1 0-16,5 15 0 15,-19 0 1-15,-8 9-1 16,-6 5 0-16,-2 7 1 15,-3 3-1-15,7 5 1 16,4-4-1-16,11 0 1 16,9-6-1-16,12-10 1 15,12-9-1-15,14-14 1 16,5-9-1-16,4-13 2 15,0-9-2-15,-3-8 0 16,-5-6 0-16,-10 0 0 0,-10-1 0 16,-15 4 0-16,-10 9 0 15,-8 5 0-15,-7 11 0 16,0 5-2-16,-2 6 0 15,7 6-1-15,18-1-1 16,-12 9-4-16,28 4-8 16,-3-22-7-16,30 9-16 15,-6-16-1-15,17-4 0 16,-4-16-1-16</inkml:trace>
  <inkml:trace contextRef="#ctx0" brushRef="#br0" timeOffset="108259.8249">15233 8962 110 0,'-21'15'39'0,"5"23"1"16,-8 7-9-16,6 24-27 16,3 13-1-16,1 14 0 15,2 11-1-15,3 4 0 16,5 4-4-16,4-14-10 15,23 0-24-15,-11-20-4 16,17-12 0-16,-1-22-1 16</inkml:trace>
  <inkml:trace contextRef="#ctx0" brushRef="#br0" timeOffset="108530.852">15423 9516 108 0,'-49'11'40'0,"-14"3"2"15,9 13 0-15,-3 5-36 16,20-2-2-16,11 0-1 16,17 2 0-16,18-3-1 15,11-5 1-15,17-3-1 16,10 0-2-16,5-5 0 15,5-6-3-15,3 1 0 16,-8-9-3-16,7 11-11 16,-17-25-15-16,11 11-10 15,-8-14 1-15,5 1-2 16,-6-9 3-16</inkml:trace>
  <inkml:trace contextRef="#ctx0" brushRef="#br0" timeOffset="108822.8812">15901 9532 110 0,'-38'5'39'15,"-10"-4"3"-15,7 15-1 16,2-5-37-16,5 8 0 16,7 2-2-16,11 0 1 15,10 1-1-15,13 0 1 16,14 0-2-16,9-4 1 15,7 1-2-15,4 3 2 16,-2 0-2-16,-3 4 0 16,-7 7 0-16,-9 1 0 15,-14 7 0-15,-9-1 0 0,-10 2 0 16,-8-2 0-16,-1-2-4 15,-2-13-5-15,9 6-12 16,-12-26-15-16,27-5-6 16,-19-7 0-16,24-10-2 15</inkml:trace>
  <inkml:trace contextRef="#ctx0" brushRef="#br0" timeOffset="109545.9535">16936 10059 79 0,'0'0'34'0,"5"11"0"0,-5-11 1 16,0 0-29-16,0 0-3 16,0 0 1-16,-3-19 1 15,-11 11-1-15,-10-10 0 16,-4-1 0-16,-9-12-2 15,-3-3 0-15,-4-10-1 16,-1-7 0-16,4-8-1 16,3-8-1-16,5-6 1 15,6-3-1-15,9-5 1 16,4 1-1-16,10 1 0 15,7 4 0-15,4 8 1 16,6 7-1-16,9 12 1 16,4 8-1-16,5 11 1 15,2 8 0-15,0 11 0 0,3 10 1 16,-2 9-1-16,-6 12 1 15,-12 17 0-15,-12 14 1 16,-12 13 0-16,-13 17 0 16,-16 8 0-16,-5 11 2 15,-12 2-2-15,3 2 1 16,4-8-1-16,12-7 1 15,20-14-2-15,23-16 0 16,28-14-3-16,20-25-6 16,36-5-21-16,6-30-10 15,20-8-1-15,5-20-1 16,6-4 1-16</inkml:trace>
  <inkml:trace contextRef="#ctx0" brushRef="#br0" timeOffset="110251.024">17663 9588 69 0,'2'-20'36'0,"1"8"-3"15,-3 12 3-15,0 0-25 16,-21 5-2-16,13 13-3 15,-11 2 1-15,5 10-1 16,-5-1-2-16,2 10 2 16,1-1-3-16,7 0 1 15,3-2-2-15,10-1 0 16,7-7-1-16,9-6 0 15,9-9-1-15,6-8 0 16,4-8 0-16,3-10 0 0,-2-5-1 16,-2-9 1-16,-4 0-1 15,-8-4 1-15,-8 4 0 16,-4 2 0-16,-8 5-1 15,-6 6 1-15,0 14 0 16,-10-3 1-16,10 3-1 16,-15 27 0-16,12-1 0 15,2 4 1-15,7 3-1 16,6 1 1-16,7-3-1 15,5-1 1-15,5-11 0 16,8-4-1-16,1-12 1 16,-3-9-1-16,-2-9 1 15,-7-7-1-15,-4-6 1 16,-8-7-1-16,-6-1-1 15,-8-6-1-15,-1 5-1 0,-1-2-2 16,2 8-2-16,-4-4-4 16,17 23-16-16,-8-7-11 15,10 15 0-15,-4-2 0 16,10 11 1-16</inkml:trace>
  <inkml:trace contextRef="#ctx0" brushRef="#br0" timeOffset="110634.0623">18432 9766 107 0,'-10'8'39'0,"10"4"-1"15,0-12 0-15,10 0-34 0,11-6-1 16,10-1 0-16,4-3-1 15,5-3 0-15,-2-2-1 16,-1-2 0-16,-7-2-1 16,-7 0 0-16,-12-1 1 15,-11 1-2-15,-10 3 1 16,-9 4 0-16,-10 1 0 15,-11 9 0-15,-5 4 1 16,-2 11 0-16,-4 9 0 16,1 8 1-16,5 8 0 15,9 2 0-15,15 4-1 16,16-1 1-16,18-6-2 15,18-9-1-15,22-10-3 0,17-16-3 16,25-2-8-16,-4-29-13 16,15 2-13-16,-8-18 1 15,7 0-1-15,-21-14 2 16</inkml:trace>
  <inkml:trace contextRef="#ctx0" brushRef="#br0" timeOffset="111099.1088">19234 9057 108 0,'-20'6'39'0,"5"22"1"16,-5 13 0-16,5 16-35 16,-2 10-1-16,1 15 0 15,-2 5-1-15,3 6 1 0,0 2-2 16,5-5 0-16,-1-9 0 15,7-8 0-15,3-12-2 16,1-15 0-16,4-12 0 16,1-18 0-16,-5-16 0 15,21-12 0-15,-10-10 0 16,2-7 0-16,0-7 0 15,1-5 0-15,0 1 0 16,1 3-2-16,-3 7 1 16,3 8 1-16,-1 8-1 15,1 11 1-15,-1 10-1 16,-2 7 1-16,-1 9 0 15,-2 4 0-15,-1 7 0 16,-6 0 0-16,-1 3-1 16,-4-3 1-16,-9-2 0 0,-5-3-1 15,-10-5 1-15,-5-3 0 16,-8-7-1-16,-6-7 0 15,0-5-2-15,0-10-4 16,21 6-11-16,-4-25-10 16,32 7-11-16,9-11-1 15,30 3-2-15,10-12 2 16</inkml:trace>
  <inkml:trace contextRef="#ctx0" brushRef="#br0" timeOffset="111445.1434">19896 9617 118 0,'-31'13'41'0,"-16"-8"1"16,3 11-2-16,-2-2-37 16,4 6 0-16,3 0-1 15,12 3-1-15,10 1 0 16,12 0 0-16,10-2 0 15,10 0-1-15,9-4 0 16,5-4 0-16,2-1 0 16,-2-1 0-16,-5-3 0 15,-5-1 0-15,-5-1 0 16,-10 4 0-16,-6 1 0 15,-5 2 2-15,-3 2-2 16,-7 0-2-16,2 1 1 16,1 0-1-16,4 1-1 15,10-18-3-15,-4 22-5 0,4-22-11 16,27-5-11-16,-7-11-8 15,18 0 1-15,-2-13-1 16</inkml:trace>
  <inkml:trace contextRef="#ctx0" brushRef="#br0" timeOffset="111634.1623">20239 9674 111 0,'0'0'40'0,"-9"39"1"16,-19-9 0-16,0 22-35 15,-7-3-3-15,1 6 0 16,4-1-2-16,4-3-1 15,10-3-3-15,7-13-3 16,23 0-15-16,-14-35-17 16,33 14-2-16,-7-31-1 0,10-6 0 15</inkml:trace>
  <inkml:trace contextRef="#ctx0" brushRef="#br0" timeOffset="111768.1757">20200 9206 107 0,'-13'-29'31'15,"4"13"-26"-15,16 5-4 16,-7 11-39-16,37-12-1 16</inkml:trace>
  <inkml:trace contextRef="#ctx0" brushRef="#br0" timeOffset="112017.2006">20747 9063 113 0,'-30'27'40'0,"3"22"3"15,-7 0-3-15,0 17-36 16,7 9 0-16,4 10 0 16,3 3-2-16,4 8 1 15,4-4-3-15,4-6 2 16,7-3-5-16,-4-12 0 15,10-4-6-15,-12-28-13 16,21 0-16-16,-11-24-5 16,10-7 2-16,-7-21-1 0</inkml:trace>
  <inkml:trace contextRef="#ctx0" brushRef="#br0" timeOffset="112215.2204">20349 9636 122 0,'-32'-4'42'16,"16"11"0"-16,4-9 0 15,39 2-39-15,8-4-2 16,16 1-1-16,11-2-1 16,5-2-2-16,7 7-5 15,-9-12-13-15,9 15-19 16,-24-3-2-16,-6 9 0 15,-23-4 1-15</inkml:trace>
  <inkml:trace contextRef="#ctx0" brushRef="#br0" timeOffset="112557.2546">20759 9761 92 0,'-2'18'40'16,"2"-18"2"-16,8 18-1 16,-8-18-17-16,32 2-19 15,-3-3-2-15,8-2 0 16,5-5-1-16,7-3 1 15,-1-4-3-15,-1-3 0 16,-5-2 0-16,-5-2 0 16,-13-2 0-16,-9 3 0 15,-15 1 0-15,-10 4 0 0,-13 4 0 16,-11 10-2-16,-9 7 2 15,-5 13 2-15,-6 8-2 16,3 9 0-16,7 8 0 16,10 4 0-16,15-1 0 15,17-7 0-15,21-2-5 16,21-20-4-16,30 5-12 15,0-31-10-15,25 0-10 16,-1-20-1-16,8-2 0 16,-9-14 2-16</inkml:trace>
  <inkml:trace contextRef="#ctx0" brushRef="#br0" timeOffset="112835.2824">21583 9571 122 0,'-30'15'40'0,"-11"-2"3"0,12 13-3 15,6-3-38-15,13 0 0 16,6 2-1-16,14-5 0 15,8-2 0-15,12-2 0 16,6-3-1-16,4-2 2 16,-3-2-2-16,-6 4 0 15,-9 3 0-15,-13 5 0 16,-13 4 0-16,-14 5 0 15,-12 3 0-15,-5 1 0 16,-3 1 0-16,-6-3-2 16,6 0-6-16,-3-17-10 15,25 13-11-15,-8-22-13 16,24-6 0-16,-14-4-2 0,21-8 3 15</inkml:trace>
  <inkml:trace contextRef="#ctx0" brushRef="#br0" timeOffset="113608.3597">22429 9706 77 0,'16'-6'36'16,"-2"-4"1"-16,2 4 0 15,-7-12-20-15,3 10-11 16,-7-3 0-16,-5 11-1 15,0 0 1-15,-13 7-1 0,-9 7-1 16,1 10 0-16,-6 7-2 16,3 6 1-16,1 4-2 15,4 1 1-15,12-1 0 16,14-7-1-16,14-5 0 15,15-12-1-15,12-12 1 16,8-11-1-16,8-8 0 16,0-10 0-16,1-7 0 15,-6-6 0-15,-6-3 2 16,-9-2-4-16,-7 4 2 15,-8 4 0-15,-7 2 0 16,-7 8 0-16,-4 12 0 16,-11 12-1-16,0 11 1 15,-4 19 0-15,-3 16-1 0,-2 20 1 16,-6 12 0-16,-3 16 0 15,1 6-1-15,-4 8 1 16,-2 1-1-16,-5-2 2 16,-5-8-1-16,-7-9 1 15,-5-13-1-15,-7-14 1 16,-3-16 0-16,-5-17-1 15,3-16-1-15,5-22-1 16,12-14-2-16,11-21-4 16,29-3-10-16,1-29-9 15,41 8-6-15,1-18-9 16,23 5 2-16,4-5-1 15</inkml:trace>
  <inkml:trace contextRef="#ctx0" brushRef="#br0" timeOffset="114345.4334">23478 9742 103 0,'-29'-9'40'15,"-3"13"0"-15,-11-3 0 16,12 9-33-16,-11 2-2 15,5 9-1-15,6 3-1 16,8 6 0-16,10 0-1 16,10 2 0-16,13-2-2 15,12-2 1-15,11-8-1 0,9-6-1 16,4-11 0-1,3-9 0-15,1-4 0 0,-3-12 0 16,-4-8 0-16,-7-5 0 16,-8-5 0-16,-6-3 0 15,-8-2 1-15,-4 3-1 16,-5 1 1-16,-3 6-1 15,-2 6 1-15,-3 9 0 16,2 10 0-16,1 10 0 16,0 0 0-16,2 14 1 15,6 2 0-15,6 1 0 16,7 2 0-16,9-1 0 15,6-5 0-15,7-4-1 16,4-4 1-16,1-7 0 16,-2-3 0-16,-3-2-1 0,-8-4 1 15,-8 0 0-15,-10-1 1 16,-17 12-1-16,2-12 1 15,-14 13-2-15,-9 8 0 16,-4 11 0-16,-3 8 0 16,0 9 0-16,3 8 0 15,5 3 0-15,9-1 0 16,11-3 0-16,17-7 0 15,12-14 0-15,16-15 0 16,11-15 0-16,7-13 0 16,7-12 0-16,-2-9 0 15,1-6 0-15,-9-5 0 16,-8 2 0-16,-8 7 0 15,-13 9 0-15,-10 10 0 0,-12 14 0 16,-9 10 0-16,-12 26 0 16,-7 10 0-16,-5 6 0 15,4 13-4-15,-8-8-9 16,20 19-7-16,-14-26-6 15,27 13-9-15,-11-18-9 16,15-3 1-16,-9-9 1 16</inkml:trace>
  <inkml:trace contextRef="#ctx0" brushRef="#br0" timeOffset="115262.5251">2146 11295 76 0,'-1'-23'37'15,"1"23"0"-15,1-25-2 16,-1 25-31-16,0 0 0 16,0 0 0-16,5 13-1 15,-4 12 1-15,-6 8-2 16,4 11 1-16,-7 10-1 15,2 7 0-15,-4 5-1 16,1 6 2-16,-3-4-2 16,3-10-1-16,1-6 1 15,3-14-2-15,4-16 1 16,1-22 1-16,11 4 0 15,0-27-2-15,6-12 2 0,-2-10 1 16,3-10-1-16,-3-8 2 16,3-2-1-16,-3-2-2 15,0 2 1-15,0 5 0 16,-1 5 0-16,4 8 0 15,0 7-1-15,5 8 0 16,6 7-1-16,6 5 1 16,8 4-3-16,4 4-1 15,11 11-5-15,-9-10-11 16,17 22-13-16,-17-6-5 15,4 15-3-15,-14-11 0 16</inkml:trace>
  <inkml:trace contextRef="#ctx0" brushRef="#br0" timeOffset="115608.5597">2751 11347 86 0,'-13'10'38'16,"17"5"0"-16,-4-15 1 15,26 5-36-15,4-10 0 16,12-2 0-16,8-5 0 15,7-4-1-15,1-6-1 16,-1 0 1-16,-9-1-1 16,-11-2 0-16,-14 6 1 15,-17 0-2-15,-18 7 1 16,-14 1-1-16,-12 8 0 15,-10 5 0-15,-5 9 0 16,-4 7 0-16,0 9 0 16,6 7 0-16,11 7 0 0,12 2 1 15,13 3-1-15,18-4-1 16,17-3-2-16,17-11-3 15,21 0-9-15,3-27-10 16,30 4-14-16,-8-17 0 16,10 0-2-16,-10-13 2 15</inkml:trace>
  <inkml:trace contextRef="#ctx0" brushRef="#br0" timeOffset="115961.595">3580 11275 67 0,'-24'-3'40'15,"-15"-2"-1"-15,-1 18 2 16,-15-5-16-16,2 18-21 15,0 5 1-15,0 9-1 0,3 5-1 16,8 3 0-16,9-4-1 16,15-1 0-16,16-11-1 15,17-9 0-15,19-15 0 16,12-12 0-16,13-17-1 15,6-7 0-15,6-7 1 16,-6-5-1-16,-4 0 0 16,-9 4 0-16,-14 5 0 15,-12 8 0-15,-10 13-1 16,-16 10 0-16,0 0 1 15,-3 25-1-15,-6 2-2 16,1 4 0-16,5 7-2 16,2-1-2-16,11 4-3 0,1-15-8 15,24 12-9-15,-7-26-6 16,23 2-5-16,-1-17-2 15,9-4 4-15</inkml:trace>
  <inkml:trace contextRef="#ctx0" brushRef="#br0" timeOffset="116307.6296">4143 11376 82 0,'-8'-22'40'15,"-20"1"-1"-15,-1 21 2 16,-16 5-32-16,4 18-2 16,-8 10-2-16,6 15-1 15,5 3-1-15,9 2-1 16,15-3 1-16,17-12-1 15,18-11-1-15,15-19 1 0,16-23-1 16,14-18-1-16,6-18 1 16,6-14 0-16,-1-11-1 15,-6-9 0-15,-6-5 1 16,-7 5 1-16,-7 10-2 15,-16 12 2-15,-12 16-2 16,-14 20 2-16,-9 27-2 16,-21 21 0-16,-6 27-1 15,-11 19-2-15,-3 14 0 16,-3 9-3-16,11 9-6 15,1-16-7-15,27 7-4 16,3-29-9-16,35-3-9 16,17-22-2-16,36-12 3 15</inkml:trace>
  <inkml:trace contextRef="#ctx0" brushRef="#br0" timeOffset="117005.6994">5559 11370 77 0,'7'-33'39'15,"4"10"0"-15,-14-1 0 16,3 24-32-16,-9-10-4 16,9 10 0-16,-25 24 0 15,10 7-1-15,-8 4 1 16,3 10-1-16,0 2 0 15,0 4 0-15,6-4 0 16,8-3 0-16,7-9-1 16,14-10 1-16,12-10-1 15,7-11-1-15,8-11 1 16,11-11-1-16,3-11 1 0,-1-5-1 15,-1-5 0-15,-3-3 0 16,-8 0 0-16,-5 5 0 16,-8 4 0-16,-9 8-1 15,-6 10 1-15,-15 15 0 16,0 0 0-16,2 17 0 15,-13 10 0-15,0 6 0 16,-2 3 1-16,3 1-1 16,5 1 1-16,5-3 0 15,8-12 0-15,8-10 0 16,12-13 0-16,8-11 0 15,4-12-1-15,8-8 1 16,-2-9 0-16,-4-1-1 16,-4-4 0-16,-9 0-1 0,-8 6-1 15,-12 1-1 1,-3 10-2-16,-11-5-6 0,12 19-6 15,-16-17-8-15,23 17-10 16,-9-9-5-16,15 5-1 16,2-8 1-16</inkml:trace>
  <inkml:trace contextRef="#ctx0" brushRef="#br0" timeOffset="117419.7407">6689 10835 103 0,'0'0'40'16,"-10"7"1"-16,-8 9-1 15,6 12-35-15,-10 10-1 0,3 10-3 16,-4 9 1-16,4 10-2 16,-5 2 2-16,3 6-3 15,1-3 2-15,5 0-1 16,3-8 0-16,2-6 1 15,7-12-1-15,8-12 1 16,6-17-1-16,9-15 0 16,4-14 0-16,7-14 0 15,2-6 1-15,0-4-1 16,1-4 0-16,-5 3 0 15,-2 5-1-15,-10 9 1 16,-4 11 0-16,-13 12 0 16,0 0 0-16,6 23-1 15,-7 1 0-15,-2 5 0 16,6 2-2-16,3 0 0 0,10-2-1 15,2-11-3-15,19 1-4 16,-5-27-7-16,22 10-8 16,-15-26-5-16,17 2-7 15,-12-13-1-15,2 2 2 16</inkml:trace>
  <inkml:trace contextRef="#ctx0" brushRef="#br0" timeOffset="117591.758">7189 11280 95 0,'0'0'39'0,"-19"7"3"15,9 13-2-15,-8 4-34 16,1 13-2-16,1 4-1 15,1 5-1-15,3 4-1 16,6-4 0-16,6-4-3 16,5-11-1-16,14-7-6 0,-8-29-10 15,26 3-11-15,-11-28-11 16,12-3 0-16,-9-24 0 15</inkml:trace>
  <inkml:trace contextRef="#ctx0" brushRef="#br0" timeOffset="117734.7723">7208 10918 91 0,'-5'-14'39'16,"1"1"-6"-16,12 3-1 16,21 3-54-16,0-12-13 15,16 0-1-15,3-9-2 16,7 3 2-16</inkml:trace>
  <inkml:trace contextRef="#ctx0" brushRef="#br0" timeOffset="117937.7924">7719 10633 98 0,'-15'38'40'0,"-14"7"2"15,5 19-2-15,-15 7-34 16,12 11-2-16,0 4 0 16,3 8-3-16,5 0 0 15,3-4-2-15,7-3-2 16,3-12-2-16,8-5-2 15,-2-24-11-15,24-1-12 16,-10-27-11-16,14-10 1 16,-1-23-2-16</inkml:trace>
  <inkml:trace contextRef="#ctx0" brushRef="#br0" timeOffset="118298.8287">7893 11254 79 0,'-8'12'42'0,"10"9"0"16,-3-11 0-16,17 3-21 15,9-9-18-15,9-3 1 16,8-6-2-16,8-2 0 16,-3-4-1-16,2-3-1 15,-8-2 1-15,-10-3-1 16,-13 2 0-16,-12-3 0 15,-14 0-1-15,-13 1 1 0,-11 6 0 16,-11 5 0-16,-9 8 1 16,-6 11-1-16,-2 11 1 15,4 13 1-15,2 10-1 16,11 12 1-16,14 0-1 15,20-1-1-15,18-7-2 16,20-11-1-16,22-6-4 16,16-25-5-16,38-2-7 15,-2-34-8-15,32 6-12 16,-3-23-3-16,18-3-1 15,6-11 2-15</inkml:trace>
  <inkml:trace contextRef="#ctx0" brushRef="#br0" timeOffset="119131.9119">9348 11126 80 0,'5'-13'39'16,"-5"13"-2"-16,0 0 3 16,-11 23-36-16,-7 2-1 15,-2 12 1-15,-7 5-1 16,4 8 0-16,1 0 0 15,7-2 0-15,8-5-1 16,12-9 0-16,10-14-1 0,13-9 0 16,6-15 0-16,13-11-1 15,4-11 0-15,1-8 0 16,-1-5 1-16,-3-2-1 15,-1 0 0-15,-8 0-1 16,-5 7 2-16,-10 3-1 16,-4 12 0-16,-10 6-1 15,-10 13 1-15,0 0 0 16,3 16 0-16,-10 7 1 15,2 2-1-15,-1 5 0 16,5 3 1-16,2-2-1 16,7-1 1-16,10-8 0 0,3-7-1 15,9-7 1-15,6-9-1 16,4-10 1-16,2-5-1 15,-2-8 0-15,-3-7 1 16,-5-3-2-16,-8-3 1 16,-10-1-1-16,-8 3 0 15,-7 1 1-15,-4 7-2 16,-4 0 0-16,4 10-3 15,-3 2 1-15,8 15-5 16,0 0-9-16,27 5-8 16,-16-1-9-16,20 13-4 15,2-6 0-15,10 2 2 16</inkml:trace>
  <inkml:trace contextRef="#ctx0" brushRef="#br0" timeOffset="119785.9774">10547 11092 80 0,'0'0'39'0,"0"0"-2"16,-24-13-8-16,0 24-20 15,-14-2-2-15,3 13-1 16,-7 2-1-16,3 11 0 16,2 2-1-16,7 4 0 15,5 0-1-15,12 2-1 16,8-7-1-16,15-2 1 15,12-13-2-15,11-9 1 16,11-12-2-16,8-10 1 16,9-10-1-16,-6-10 0 15,1-3 0-15,-9-8 0 16,-10 3 0-16,-11-2 0 0,-12 4 1 15,-15 4 0-15,-8 8 0 16,-10 3 0-16,-4 7 0 16,-2 6 1-16,2 4-1 15,6 7 1-15,6 1 0 16,11-4-1-16,7 13 1 15,16-8-1-15,9-1 1 16,11 1-1-16,2-1 0 16,5 3 1-16,-2 3-1 15,-1 2 1-15,-9 7-1 16,-10 6 1-16,-11 3-1 15,-11 8 0-15,-11 0 0 16,-5 4 1-16,-8-3-1 16,0-2 1-16,-2-6-1 0,4-5 1 15,3-10-1-15,13-14 1 16,0 0 0-16,12-19-1 15,6-9 1-15,5-7 0 16,4-6-1-16,0-5 1 16,-1 1-1-16,-2 1 1 15,-5 5-1-15,-5 5 0 16,-5 8 0-16,-2 6-1 15,1 7 1-15,-8 13-2 16,20-12-1-16,-7 8-3 16,12 5-5-16,-1-12-7 15,23 11-5-15,-16-21-5 16,26 10-3-16,-11-17-4 15,9 1-3-15,-5-11 3 16</inkml:trace>
  <inkml:trace contextRef="#ctx0" brushRef="#br0" timeOffset="119973.9961">11565 10604 106 0,'-16'21'41'0,"-11"10"0"16,10 27-2-16,-6 3-35 16,5 11-2-16,6 5 0 15,6 5-2-15,6-2-1 16,8-8-3-16,15-2-3 15,-4-19-10-15,26 3-9 16,-17-27-10-16,17-9-5 16,-5-20-1-16,6-9 1 15</inkml:trace>
  <inkml:trace contextRef="#ctx0" brushRef="#br0" timeOffset="120282.027">11780 11015 103 0,'-32'16'43'16,"-8"-1"-1"-16,5 9-1 15,-9-4-37-15,11 2-1 16,3-2-1-16,7 1-1 16,8-3 1-16,7-1-1 15,11-3 0-15,8-4-1 16,6-1 1-16,9-3 0 15,6-1-1-15,10-3 0 16,2-1 1-16,8-4-2 0,4 0 1 16,3-1-2-16,6-1 0 15,1-5-2-15,3 3-2 16,-7-12-6-16,8 12-6 15,-19-20-8-15,12 14-8 16,-20-15-8-16,1 7 3 16,-13-6 1-16</inkml:trace>
  <inkml:trace contextRef="#ctx0" brushRef="#br0" timeOffset="120448.0436">12444 11021 107 0,'-25'12'40'16,"4"15"1"-16,-8-6-3 16,4 13-34-16,4 5-2 15,6 5-2-15,4 2 0 16,7-1 0-16,5 0-2 0,3-8-3 15,14 1-7-15,-18-38-10 16,38 22-13-16,-19-31-6 16,11-12-1-16,-7-13 2 15</inkml:trace>
  <inkml:trace contextRef="#ctx0" brushRef="#br0" timeOffset="121295.1283">12602 10777 107 0,'-1'11'43'15,"-7"4"0"-15,11 9 0 16,3-1-40-16,2 3 1 16,-3 4-2-16,3 5-1 0,-5 3 1 15,0 4-2-15,-5 1 1 16,-2 1-2-16,-4 0 1 15,-2 0 0-15,1-6 0 16,0-3 1-16,4-10-1 16,6-8 0-16,-1-17 0 15,27 1-1-15,-5-13 1 16,11-11-1-16,0-7 1 15,3-4-1-15,-1-2 1 16,0 3-1-16,-9 5 1 16,-5 5 0-16,-7 11 0 15,-14 12 0-15,10 1-1 16,-10 11 1-16,3 10 0 15,1 7-1-15,10 1 0 16,7 6 0-16,13 0-1 0,6-4-1 16,18-6 0-16,4-6-2 15,9-6 0-15,-1-13-1 16,2-4 1-16,-13-15 0 15,-7-4 3-15,-10-6 0 16,-17-6 2-16,-10-2 2 16,-14-3 1-16,-10 5 1 15,-13-4 1-15,-2 9 1 16,-9 2-2-16,1 14 1 15,-6 8-2-15,-1 13 0 16,3 11 0-16,4 15-1 16,4 10-1-16,9 8-1 15,5 1 1-15,14 2-1 16,10-4 1-16,11-8-1 0,9-9 1 15,7-17-1-15,6-14 0 16,4-17 0-16,6-13 0 16,-5-10-1-16,1-11 0 15,-3-4 0-15,-4 2 1 16,-4 5-2-16,-11 10 2 15,-5 13-2-15,-22 22 2 16,0 0-1-16,-4 45 1 16,-15 11 1-16,-10 19-1 15,-5 13 2-15,-4 10-1 16,-2 4-1-16,2-1 1 15,-2-4-1-15,0-12 1 16,-1-10-1-16,0-17 1 0,-1-17-4 16,1-16 2-16,-1-18-2 15,6-10-4-15,-3-25-4 16,13 1-4-16,-4-37-4 15,23 5-6-15,-7-34-2 16,25 9-7-16,-1-14-6 16,25 1 1-16</inkml:trace>
  <inkml:trace contextRef="#ctx0" brushRef="#br0" timeOffset="122174.2161">14952 11099 46 0,'18'-9'36'15,"-11"-3"2"-15,-7 12-1 16,-12-16-22-16,2 22-4 15,-19-1-1-15,1 14-2 16,-11 5-2-16,-4 10-1 16,0 4-2-16,6 0 0 15,3 2 0-15,12-3-1 16,12-6-1-16,12-8 0 15,17-8-1-15,10-8 0 16,10-9 0-16,5-6 0 16,1-8 0-16,3-6-1 15,-9-4 0-15,-7 0 0 16,-8-4 1-16,-10-2-1 16,-9 3 1-16,-8 0-1 15,-5 5 1-15,-4 1 0 0,1 5 0 16,1 5 0-16,7 0 0 15,3 13 1-15,16-20-1 16,10 15 2-16,7 0-1 16,8 3-1-16,2 2 1 15,3 5 0-15,-6 6-1 16,-3 7 1-16,-9 6 0 15,-9 5-2-15,-12 2 1 16,-8 3 1-16,-9-1-1 16,-1-2 1-16,-4-4-1 15,1-6 0-15,5-7 1 16,9-14-1-16,0 0 0 15,27-13 0-15,1-9 0 16,10-7 0-16,8-2 0 0,0-2 0 16,3 0 0-16,-8 8 0 15,-4 6 0-15,-8 13 1 16,-8 9-1-16,-9 13 1 15,-8 7 0-15,-4 8-1 16,-3 6-2-16,-1-1-1 16,8 7-6-16,-9-18-7 15,21 11-5-15,-16-36-6 16,37 23-4-16,-12-34-5 15,17-1-5-15,2-10 2 16</inkml:trace>
  <inkml:trace contextRef="#ctx0" brushRef="#br0" timeOffset="122588.2576">16728 10721 91 0,'11'-22'38'0,"0"16"1"16,-11 6-1-16,1 21-33 15,-12 12-1-15,-3 18-2 16,-10 7 0-16,-4 12-2 16,-2 6 0-16,-4 4-1 15,2-4 0-15,4-6-2 16,8-4-2-16,3-20-5 15,25 1-15-15,-9-24-12 16,16-9-2-16,-1-18 0 16,9-6 0-16</inkml:trace>
  <inkml:trace contextRef="#ctx0" brushRef="#br0" timeOffset="122746.2734">16412 11147 89 0,'-30'-3'39'0,"1"-3"-1"15,29 6 1-15,0 0-36 16,20-10-4-16,24-1-3 15,12-12-7-15,25 7-17 16,-2-14-11-16,17 0 3 16,-3-9-1-16</inkml:trace>
  <inkml:trace contextRef="#ctx0" brushRef="#br0" timeOffset="123106.3094">17238 10526 104 0,'-29'15'39'0,"2"22"2"16,-6 2-2-16,8 14-34 15,-8 7-2-15,5 10-1 16,-1 5-1-16,1 3-1 16,0-1 0-16,9-7-1 15,1-6 1-15,9-10-1 16,8-10 0-16,10-16 0 15,9-13 1-15,6-13 1 16,8-12-1-16,3-10 0 16,4-6 0-16,2-3 0 15,-5-1 0-15,-4 4-1 16,-7 4 1-16,-3 10 0 15,-10 8 0-15,-12 4 0 16,10 16-1-16,-11 1-2 0,3 8 0 16,-4-6-4-16,15 11-6 15,-8-20-9-15,26 12-9 16,-7-19-9-16,16-2 0 15,-4-14 1-15</inkml:trace>
  <inkml:trace contextRef="#ctx0" brushRef="#br0" timeOffset="123453.3441">17640 11075 83 0,'9'11'41'15,"10"4"-2"-15,-3-7 1 16,16-2-35-16,-5-5-1 0,3-3-2 15,1-8-1-15,1-5-1 16,-3-5 2-16,-4-4 1 16,-6 0-2-16,-10-1 1 15,-10 1-1-15,-10 6 2 16,-10 5 0-16,-9 8 1 15,-8 9-2-15,-5 11-2 16,2 6 0-16,3 7 0 16,6 6 1-16,11 3-2 15,10 1 1-15,14-2-3 16,12-2-1-16,8-10-3 15,20 8-10-15,-9-21-8 16,26 12-10-16,-1-14-6 0,22 2-1 16,1-10 0-16</inkml:trace>
  <inkml:trace contextRef="#ctx0" brushRef="#br0" timeOffset="124247.4235">19071 11002 79 0,'9'-13'39'0,"-9"13"1"15,0 0-1-15,0 14-33 16,-11 2-1-16,2 13-2 15,-8 6 2-15,2 10-3 16,-6 2 1-16,3 5-2 16,2-4 2-16,5 1 0 15,4-9-2-15,4-6 1 0,8-12-2 16,2-11 1-16,5-12-1 15,1-9 0-15,4-11 0 16,-1-9 0-16,-2-6 0 16,-4-5-1-16,2-2 1 15,-4-4 0-15,1-1 1 16,0 2 1-16,1 7-1 15,5 3 1-15,3 7-1 16,5 8 1-16,6 8-1 16,3 11 0-16,2 9-2 15,4 5-2-15,0 7 1 16,-5 3-1-16,-4 4 1 15,-6 3-1-15,-9 2 1 16,-11-1-1-16,-14 1 1 0,-13 0 2 16,-11-1 0-16,-10-1 0 15,-8-5 0-15,-4-1 1 16,-1-1-1-16,5-2 1 15,3-3-1-15,8 5 1 16,6 3-1-16,9 7 1 16,2 8-1-16,5 7 3 15,1 9-3-15,-2 6-1 16,-1 5 2-16,-5-2-3 15,5-2-1-15,-4-13-5 16,18-2-8-16,-12-27-9 16,29-3-5-16,-4-30-7 15,26-6-4-15,5-21 1 16</inkml:trace>
  <inkml:trace contextRef="#ctx0" brushRef="#br0" timeOffset="124925.4913">19711 10984 108 0,'-23'14'39'16,"2"10"-1"-16,-11-2-1 15,3 8-37-15,1 3 0 16,7 4-1-16,0 2 2 15,4 3 0-15,1-1 0 16,4 1 0-16,-1-6 0 0,9-5 0 16,0-8-1-1,5-8 0-15,-1-15 0 0,17-5 0 16,0-16 0-16,6-6 0 15,1-10-1-15,4-5 1 16,0-4-1-16,-2-3 1 16,-2 1 0-16,-3 4 2 15,-6 9-1-15,-5 5 1 16,-1 8-1-16,3 9 1 15,0 3 0-15,5 10 0 16,5 1-2-16,9 5 0 16,11-3 1-16,5-1-1 15,7 0 0-15,3-1 0 16,-2-1 0-16,-3 0 0 15,-11-1 1-15,-11 2-1 0,-15 4 0 16,-15-5-1-16,-13 14 1 16,-13-3-1-16,-14 4 2 15,-4 3-1-15,-4 6 0 16,1 3 0-16,4 3 0 15,13 3 2-15,8 4-1 16,20-1 0-16,13-3 0 16,17-5-1-16,15-6 0 15,9-9 0-15,8-10 0 16,3-9 0-16,-6-10 0 15,-5-7-1-15,-12-6 0 16,-9-6 0-16,-15-1-1 16,-13-3-1-16,-5 2 0 15,-11-1-1-15,4 9-3 0,-7-2-3 16,16 18-9-16,-14-8-7 15,27 21-5-15,-13 0-7 16,25 0-2-16,-3 3 1 16</inkml:trace>
  <inkml:trace contextRef="#ctx0" brushRef="#br0" timeOffset="125209.5197">20662 10973 107 0,'-10'-10'39'0,"7"20"2"16,3-10-4-16,-12 28-32 15,11 1-2-15,6 10-3 16,-4 8 2-16,8 11-2 0,-8 3 2 16,0 6-1-16,-7 1 1 15,-5 0 0-15,-9-3-1 16,-8-4 3-16,-7-9-3 15,-8-11 1-15,-2-10-4 16,-2-15-1-16,2-9-2 16,-2-19-4-16,22-3-8 15,-11-33-8-15,34 5-6 16,-10-30-8-16,30-4-2 15,2-19 0-15</inkml:trace>
  <inkml:trace contextRef="#ctx0" brushRef="#br0" timeOffset="125330.5318">20501 10676 110 0,'0'0'37'0,"-22"4"-3"0,8 3-17 16,12 12-54-16,2-19-2 16,30 26-1-16,-2-12 1 15</inkml:trace>
  <inkml:trace contextRef="#ctx0" brushRef="#br0" timeOffset="125720.5708">20971 11090 97 0,'4'17'40'15,"-4"-17"2"-15,9 16-3 16,-9-16-35-16,36 9-1 16,2-10-1-16,8 0 0 15,6-5-1-15,6 1 0 0,1-5 0 16,-1 0 0-16,-10-6 1 15,-5 1 0-15,-9-6-1 16,-11-3 1-16,-13-1-1 16,-10-2 2-16,-10 1-2 15,-9 5 1-15,-7 6-2 16,-8 8 0-16,-10 9 1 15,-3 14 0-15,-6 10-1 16,4 8-2-16,5 8 2 16,4 2-1-16,14-2 0 15,13-1-1-15,20-7-1 16,12-10-4-16,24-5-1 15,3-18-7-15,25 4-8 0,-9-21-8 16,19 5-9-16,-9-13-1 16,5 5 2-16,-14-6 3 15</inkml:trace>
  <inkml:trace contextRef="#ctx0" brushRef="#br0" timeOffset="125930.5918">21811 11033 100 0,'-7'-14'40'0,"7"14"2"16,-31-6-1-16,14 9-35 15,-10 6-2-15,-1 9-1 16,-4 6-1-16,2 6-1 15,-3 2 0-15,5 3-1 16,9-3 1-16,10-3 0 16,13-10-3-16,15-9 0 15,15-10-3-15,13-15-4 0,21-2-6 16,-5-23-9-16,26 8-12 15,-9-19-5-15,7 0 1 16,-13-6 2-16</inkml:trace>
  <inkml:trace contextRef="#ctx0" brushRef="#br0" timeOffset="126103.6091">22342 10722 104 0,'-29'43'41'0,"-20"9"1"16,8 12-2-16,-13-4-26 15,13 7-13-15,3-1-1 16,5-3-3-16,7-2-2 15,2-14-8-15,23 3-8 16,-15-28-12-16,21-1-8 0,-5-21-2 16,14-6 2-16</inkml:trace>
  <inkml:trace contextRef="#ctx0" brushRef="#br0" timeOffset="126261.6249">21992 10906 110 0,'0'0'44'16,"21"0"-4"-16,15 4-3 15,12-3-45-15,14-11-18 16,25 12-14-16,2-7-1 16,11 10 0-16,-5-4 0 15</inkml:trace>
  <inkml:trace contextRef="#ctx0" brushRef="#br0" timeOffset="126412.64">22994 11108 112 0,'0'0'40'0,"-23"-7"0"16,14-6-6-16,7 1-48 15,-16-19-16-15,13 9-11 16,-13-7 1-16,-3 4-3 16,-15-8 3-16</inkml:trace>
  <inkml:trace contextRef="#ctx0" brushRef="#br5" timeOffset="130727.0714">873 12823 73 0,'0'0'38'0,"14"-10"-1"15,5-8 0-15,12 3-34 16,7-2 0-16,10 3-1 16,-3 2 0-16,-2 7 0 15,-9 10-1-15,-15 11 0 16,-18 14-1-16,-21 15 1 15,-18 10 0-15,-12 11 1 16,-11 4-1-16,-4 4 1 16,1-5-1-16,10-6 1 15,13-7-1-15,20-15 0 16,25-14 0-16,27-16 1 15,26-13-2-15,19-15-1 0,18-6-2 16,8-14-4-16,13 2-11 16,-9-16-20-16,6 8 0 15,-24-12-2-15,-12 9 1 16</inkml:trace>
  <inkml:trace contextRef="#ctx0" brushRef="#br5" timeOffset="131147.1134">1276 12321 77 0,'-65'-16'38'0,"-12"1"-2"0,-2 20 2 15,-16 16-34-15,1 9 1 16,-7 18-2-16,-2 21 0 15,-2 14 0-15,9 23 0 16,11 14 0-16,27 9 0 16,26 3-1-16,26 0-1 15,33-7-1-15,32-14 1 16,36-17-2-16,28-23 2 15,22-28-2-15,7-24 0 16,7-25 1-16,-2-26-1 16,-4-25 1-16,-12-22 1 15,-19-16 0-15,-27-13 0 16,-25-5 0-16,-31-1-1 15,-30-1 1-15,-28 6-2 0,-24 5 0 16,-23 14 0-16,-16 14-1 16,-13 15-1-16,-6 19 0 15,-3 16-3-15,12 29-6 16,-2 5-25-16,29 29-1 15,9 1-1-15,32 15-1 16</inkml:trace>
  <inkml:trace contextRef="#ctx0" brushRef="#br5" timeOffset="131936.1923">2208 12633 62 0,'7'-11'37'0,"3"11"-1"16,-10 0 1-16,16 19-31 15,-11 0 0-15,4 14-1 0,-4 8-1 16,2 13 0-16,-6 9-1 16,-3 8 0-16,-4 4-1 15,-1 7 0-15,-5-7 0 16,1-2-1-16,-2-12 0 15,1-12 0-15,1-12-1 16,3-16 0-16,8-21 1 16,-6-12-1-16,8-19 0 15,4-16 1-15,0-14-1 16,4-13 0-16,2-14 1 15,3-7-1-15,4-4 1 16,5-1-2-16,2 7 1 16,3 8 0-16,0 13 0 15,4 17-1-15,0 18 1 16,1 15 0-16,-1 17 0 0,-5 17 0 15,-1 11 0-15,-4 9 1 16,-3 7-1-16,-8 2 0 16,-3 0 0-16,-8 3 0 15,-8-2 1-15,-7-1-2 16,-9-3 1-16,-6-3 0 15,-4-6-1-15,0-5 1 16,-4-2 0-16,3-6 0 16,4-1 0-16,6-4 1 15,7 2-1-15,10 1 0 16,7 4 1-16,6 7 0 15,7 3 0-15,3 9 0 16,6 1-1-16,4 2 1 16,0 1-2-16,4-4-1 0,4-7-1 15,3-10-2-15,11-1-10 16,-11-26-22-16,19 0-1 15,-7-17-2-15,10-2 2 16</inkml:trace>
  <inkml:trace contextRef="#ctx0" brushRef="#br5" timeOffset="132306.2293">2835 12958 85 0,'-27'2'38'16,"12"12"0"-16,2-8 1 15,16 4-35-15,14-5-1 16,13-2 0-16,9-4 0 15,9 0-1-15,3-6 0 0,5-1 0 16,-4 0 0-16,-4-2-1 16,-13-3 1-16,-8-2-1 15,-11-5-1-15,-12-1 1 16,-10 0-1-16,-9-5 0 15,-9 0 0-15,-3 4 0 16,-6 6 0-16,-6 11 1 16,1 14-1-16,-3 12 1 15,1 11-1-15,3 13 1 16,8 7 0-16,7 4-1 15,14-1 0-15,10-4-1 16,18-9 0-16,15-11-2 16,22-8-3-16,11-17-1 15,22 0-7-15,-5-22-21 16,20 1-5-16,-2-13 0 0,7-1 2 15</inkml:trace>
  <inkml:trace contextRef="#ctx0" brushRef="#br5" timeOffset="132544.2531">4098 12524 78 0,'-16'-55'40'16,"-3"17"-2"-16,-19 2 3 16,-2 21-34-16,-13 9-1 15,-1 25-1-15,-10 17-2 16,2 21-1-16,-2 17 0 15,5 16 0-15,3 12-1 16,8 2 0-16,11 1-2 16,11-4 0-16,15-9-2 0,9-15-3 15,16-3-10-15,1-32-23 16,15-9-2-16,-3-24 0 15,6-9 0-15</inkml:trace>
  <inkml:trace contextRef="#ctx0" brushRef="#br5" timeOffset="132732.2719">3383 12953 95 0,'-15'-10'41'16,"3"0"0"-16,12 10-1 15,13 8-36-15,14-4-3 16,13-4-1-16,7 0-3 15,18-1-2-15,-1-5-5 0,24 10-27 16,-14-10-3-16,7 8 0 16,-14-7 0-16</inkml:trace>
  <inkml:trace contextRef="#ctx0" brushRef="#br5" timeOffset="133394.3381">4010 13009 83 0,'-27'13'39'15,"11"12"1"-15,-1-13 0 16,23 8-34-16,-3-7-1 15,17 1-1-15,9-9-1 16,10-4-1-16,11-6 0 16,3-6 0-16,2-8-1 0,-2-4 0 15,-7-3 0-15,-9-3 0 16,-11-1-1-16,-13 0 1 15,-12 3-1-15,-14 4 0 16,-12 5 0-16,-8 7 0 16,-6 9-1-16,-6 9 1 15,-4 12 1-15,-1 15-1 16,5 5 0-16,8 8 1 15,9 1 0-15,14 1-1 16,18-4 1-16,12-9-2 16,21-12 0-16,18-16-2 15,14-10-1-15,7-17-2 16,12-4-3-16,-4-18-1 15,5 4-1-15,-17-9 3 0,-5 5 3 16,-17 4 2-16,-14 5 3 16,-14 8 3-16,-17 4 3 15,-5 20 2-15,-13-3 1 16,0 19-1-16,-10 8-3 15,4 11-1-15,-2 7-1 16,5 9-1-16,2 1-1 16,1 4 1-16,8-6-1 15,3-7 0-15,2-9 0 16,5-9 0-16,-5-25-1 15,15 3 1-15,-7-20 0 16,3-12 0-16,-3-10 0 16,-2-7 0-16,-1-7 0 15,0-3 0-15,-2 1 0 16,2 2-1-16,2 3 0 0,1 9-1 15,7 7 0-15,3 5-1 16,11 12-2-16,-4 2-3 16,16 17-6-16,-15-12-10 15,23 20-13-15,-13-8-5 16,8 7-1-16,-6-8 1 15</inkml:trace>
  <inkml:trace contextRef="#ctx0" brushRef="#br5" timeOffset="133754.3739">5172 12941 89 0,'-10'20'41'0,"13"8"0"16,0-15 0-16,23 3-35 0,-2-9-2 15,17-6-1-15,4-10-1 16,5-5-1-16,2-7 0 15,-3-3 0-15,-10-5-1 16,-5-3 0-16,-16 1 1 16,-9 1-1-16,-18 5 0 15,-12 6 0-15,-9 6 1 16,-8 11-1-16,-10 10 0 15,1 13 1-15,-1 10 0 16,2 12 0-16,8 5-1 16,5 5 1-16,14 0 0 15,6-2 0-15,15-6-2 16,12-8-1-16,14-9-3 0,14-15-3 15,26-1-6-15,-5-26-12 16,35 2-16-16,-1-14-1 16,20-3 0-16,0-10 2 15</inkml:trace>
  <inkml:trace contextRef="#ctx0" brushRef="#br5" timeOffset="134265.4252">6003 12811 79 0,'16'-9'41'15,"-2"12"-1"-15,-14-3 1 16,0 0-34-16,-2 20-1 16,-6 1-2-16,-1 7-1 15,-2 7 0-15,-3 7-1 16,-1 3 0-16,0 5 0 15,2-4 0-15,0-1-2 16,4-8 2-16,2-7-2 16,4-11 1-16,3-19 0 15,0 0-1-15,19-11 1 16,-3-15-2-16,3-11 2 15,4-9-1-15,2-5 1 0,4-5-2 16,-2-1 2-16,2 8-1 16,-4 5 0-16,0 8 0 15,-5 13 1-15,2 14-1 16,-6 12 0-16,-1 15 0 15,1 12 0-15,-2 7 0 16,1 6-2-16,2 2-1 16,3 4-1-16,2-9-4 15,13 3-5-15,-11-26-7 16,21 9-11-16,-10-26-11 15,11-4 0-15,-7-19 1 16</inkml:trace>
  <inkml:trace contextRef="#ctx0" brushRef="#br5" timeOffset="134497.4484">6738 12748 91 0,'-14'-15'42'0,"-15"-1"1"16,0 16-2-16,-15 9-35 16,6 6-2-16,-1 7-1 15,2 10-1-15,6 5 0 16,6 7-1-16,8 1 0 15,9 0 0-15,10-3-1 16,13-9 0-16,8-7-2 16,8-9-2-16,10-6-6 15,-4-25-4-15,17 12-10 16,-13-23-19-16,12-1 0 15,-9-11-1-15,5 4 2 16</inkml:trace>
  <inkml:trace contextRef="#ctx0" brushRef="#br5" timeOffset="134836.4823">6845 12952 81 0,'-17'23'42'0,"19"0"-2"16,-2-23 1-16,27 19-37 15,2-23 0-15,10-3-2 16,3-10 0-16,6-1-1 15,-4-7 0-15,-3-1 0 16,-10-2 0-16,-8 1 1 16,-9 0-1-16,-9 5 0 15,-11 1 1-15,-7 5-1 16,-6 6 0-16,-5 7 0 15,-8 9 0-15,-3 9-1 16,-3 9 1-16,1 13-1 0,3 8 0 16,5 1 1-16,9 4-2 15,10-4 1-15,16-4-2 16,8-15-3-16,24-2-7 15,-1-33-8-15,32 3-15 16,-5-24-8-16,17-4 0 16,0-22 1-16</inkml:trace>
  <inkml:trace contextRef="#ctx0" brushRef="#br5" timeOffset="135136.5123">7665 12647 74 0,'-51'17'44'15,"1"20"-1"-15,-10-4 1 16,10 10-27-16,7-4-12 0,11 1-2 15,16-8-1-15,16-6 0 16,20-13-1-16,17-12-1 16,13-5 0-16,8-6 0 15,0 0 0-15,1-3 1 16,-8 8-1-16,-10 11 1 15,-20 11 0-15,-18 12 1 16,-13 8-1-16,-15 6-1 16,-6 4 0-16,-7-2-2 15,1 6-7-15,-4-21-3 16,12 9-3-16,-8-30-6 15,20 16-17-15,-15-22-6 16,3 0-2-16,-8-6 4 0</inkml:trace>
  <inkml:trace contextRef="#ctx0" brushRef="#br1" timeOffset="139463.945">2684 9070 61 0,'0'0'32'0,"15"0"0"16,-1 0-1-16,3-5-23 16,12 6-1-16,0-2-2 15,9 4-2-15,2-1 0 16,9 3 0-16,7 0-1 15,10 1 0-15,8-1 0 16,7 1 0-16,6-2 0 16,7-1 0-16,6-1-1 15,4 1 0-15,7-6 0 16,4 2 0-16,-2-3-1 0,5-1 0 15,1-2 1-15,7-1-1 16,4 0 0-16,-3 0 1 16,-4 3-1-16,-2 2-1 15,-1 1 2-15,-3 3-2 16,4 1 1-16,-4 3 0 15,-4 2 0-15,-1-3 0 16,2-2 0-16,1 2 0 16,7-4 0-16,3-4 1 15,-3-1-1-15,2-3 1 16,0-2-1-16,1 0 1 15,5 0-1-15,-3 0 0 16,-5 2 1-16,-3 3-1 16,-4-1 1-16,-2 3-1 15,0 0 1-15,-2 3-1 0,0-2 0 16,-3-2 1-16,-1 1 0 15,2-3 0-15,0-1-1 16,4 0 1-16,-2-3 0 16,-1 1 0-16,-5-4-1 15,-1 6 1-15,-5-3-1 16,-8 3 1-16,-3-1-1 15,-8 4 0-15,-9-3 0 16,-10 7 0-16,-7 0 0 16,-9 0 0-16,-9 4 0 15,-6-3 1-15,-9 0-1 16,-5 0 0-16,-16-1 1 0,12 0-1 15,-12 0 0-15,0 0-1 16,0 0-3-16,-10-11-18 16,10 11-15-16,0 0-1 15,0 0-2-15,0 0 1 16</inkml:trace>
  <inkml:trace contextRef="#ctx0" brushRef="#br1" timeOffset="140622.0608">2734 13607 42 0,'-17'-2'30'15,"6"0"1"-15,11 2-2 16,0 0-24-16,0 0-2 16,0 0-1-16,25-11 0 15,0 12 0-15,3-1-1 16,14 3 1-16,6-3 0 15,10 1 0-15,12-5-1 16,14 3 1-16,4-3 0 16,11-1 0-16,10-4 0 15,12 4-1-15,6-4 1 16,7 1 0-16,0 1 1 15,4 2-1-15,2 1-1 16,6 2 1-16,-5 4-1 0,-2 0 0 16,-7 1 0-16,0 4 0 15,-2-2 0-15,-2 1 0 16,-4 1 0-16,-1-3 1 15,-3 1-1-15,0-2 1 16,-1-2-1-16,-1 1 0 16,1-4 0-16,-9 2-1 15,2-2 1-15,-5-1 0 16,-5-2-1-16,-5 2 0 15,-7-2 1-15,-5-3-1 16,-10 1 0-16,-7 1 0 16,-10-2 1-16,-8 0-1 15,-10 2 0-15,-10 2 1 16,-6-1-1-16,-10 3 1 0,-3-2-1 15,-11 4 1-15,16-4-1 16,-16 4 0-16,19-8 1 16,-5 2-1-16,5-3 0 15,2 1 0-15,2-3 0 16,1 1 0-16,4 1 0 15,-4-3 0-15,2 3 0 16,-3 1 0-16,-1 2 0 16,1 3 0-16,-3 1 0 15,-4 2 0-15,0 3 0 16,-2 1 0-16,-2 2 0 15,-1 0-1-15,-11-6-1 16,14 10-4-16,1 3-25 16,-15-13-6-16,12 2-3 15,-12-2 1-15</inkml:trace>
  <inkml:trace contextRef="#ctx0" brushRef="#br6" timeOffset="149088.9074">2506 14037 33 0,'0'0'36'0,"4"-19"1"16,-4 19 1-16,0 0-23 15,0 0-2-15,-8 16-6 0,10 8-3 16,-5 5-1-16,3 12-2 15,-5 8-1-15,3 11 0 16,-2 8 0-16,0 6-1 16,-1-2-1-16,0-3 0 15,4-2-6-15,-7-23-12 16,15 0-15-16,-6-23-2 15,11-14 1-15,-4-24-1 16</inkml:trace>
  <inkml:trace contextRef="#ctx0" brushRef="#br6" timeOffset="149621.9607">2293 14063 62 0,'-17'0'39'0,"5"-10"-1"16,12 10 1-16,10-11-30 15,13-3-6-15,10-6 0 16,11 1 0-16,5-5 0 16,4 1-1-16,1 2 0 15,-3 6-1-15,-4 2 1 16,-9 9-1-16,-9 6 0 15,-6 7-1-15,-7 11 1 16,-4 7 0-16,-7 8-1 16,-2 9-1-16,-3 6 1 15,-1 6 0-15,-2 3-1 16,-1-2 1-16,0-1-1 15,-1-6 0-15,3-6 1 0,3-8 0 16,3-11 0-16,3-5 0 16,-7-20 0-16,22 9 0 15,-4-15 1-15,-1-7-1 16,2-8 0-16,2-5 1 15,-4 0 0-15,0-4-1 16,2 1 1-16,-6 4-1 16,-2 5 1-16,-3 5 0 15,-8 15-1-15,11-4 1 16,-7 14-1-16,-1 9 0 15,-2 9-1-15,0 6 0 16,0 5-1-16,4-1-2 16,3 5-1-16,0-11-3 15,15 8-16-15,-7-21-14 0,12 0 0 16,-1-20-2-16,11-4 3 15</inkml:trace>
  <inkml:trace contextRef="#ctx0" brushRef="#br6" timeOffset="149830.9809">3266 14282 73 0,'-5'-11'39'0,"-8"0"-2"16,5 26-6-16,-6-7-25 16,6 16 0-16,-6 10-2 15,5 8-1-15,-3 8-1 16,2 3 0-16,3 1-2 15,1-4-1-15,7-3-2 16,-1-16-2-16,18 1-19 16,-4-31-15-16,14-6 1 0,-3-25-2 15,9-7 1-15</inkml:trace>
  <inkml:trace contextRef="#ctx0" brushRef="#br6" timeOffset="150282.0263">3175 13918 67 0,'-34'3'37'15,"5"6"-4"-15,15 9 2 16,12-1-35-16,17 2-5 16,19 2 0-16,5-4-3 15,21 3 2-15,2-3-1 16,11 2 2-16,2-3 1 15,-4-1 4-15,-5 6 2 0,-15-9 3 16,-4 8 2-16,-25-9 1 16,-4 9-1-16,-23-10 0 15,-5 6 1-15,-16-4-2 16,-3 2-1-16,-6-4-2 15,3 3 1-15,2-6-2 16,7 1 1-16,4-4-1 16,19-4-1-16,-2 11 0 15,14-9-1-15,8 2 1 16,7 1-1-16,1 5 0 15,2 2 1-15,-2 4-1 16,-6 8 1-16,-9 3 0 16,-6 4 0-16,-10 3-1 0,-7 0 1 15,-7 2-1-15,-2-4-1 16,-5-2-1-16,2-8-3 15,10 5-13-15,-9-21-22 16,21-6 1-16,0 0-2 16,0 0 0-16</inkml:trace>
  <inkml:trace contextRef="#ctx0" brushRef="#br6" timeOffset="150659.0643">4841 14229 62 0,'12'-20'39'0,"-6"3"0"15,-6 17-1-15,0 0-34 16,9 8 0-16,-11 16-2 16,-1 10 0-16,-5 8 0 15,-2 7-2-15,3 4-1 16,-3-5-1-16,10 2-7 0,-13-17-28 15,20-11-1-15,-7-22-1 16,20-6 0-16</inkml:trace>
  <inkml:trace contextRef="#ctx0" brushRef="#br6" timeOffset="150816.0801">4838 13963 76 0,'-29'-9'39'0,"11"9"-4"16,4 5-4-16,14-5-53 15,0 0-13-15,32 11-1 16,11 1-3-16,7-6 3 0</inkml:trace>
  <inkml:trace contextRef="#ctx0" brushRef="#br6" timeOffset="151146.1131">5456 14156 46 0,'0'0'36'16,"-10"20"1"-16,-10-15 0 15,-6 9-28-15,-10-5-1 16,4 11-1-16,-9-4-2 15,3 6 0-15,6-6-1 16,5 4-1-16,7-5 0 16,13-4-1-16,7-11-1 15,25 5 0-15,6-10 0 16,11 1-1-16,0 1 0 0,4 3 0 15,-7 7 0-15,-5 7 1 16,-12 12-1-16,-13 6 1 16,-14 5-1-16,-14 5 1 15,-9 1-1-15,-2-1 1 16,-4-7-2-16,4-8 0 15,7-6-4-15,1-18-4 16,22-3-28-16,0 0-3 16,26-22-1-16,-8-5 0 15</inkml:trace>
  <inkml:trace contextRef="#ctx0" brushRef="#br6" timeOffset="151732.1717">6576 14316 39 0,'-9'-18'36'0,"-4"-5"2"0,4 9-1 16,-9-13-25-16,6 19-3 16,-13-4-2-16,4 12-1 15,-8 2-1-15,2 11-1 16,-7 4 0-16,6 8 0 15,-2 3-2-15,6 4 1 16,5-3-1-16,6 0 0 16,9-5-1-16,7-2 0 15,9-10 0-15,5-5-1 16,6-9 1-16,8-6-1 15,-1-9 1-15,7-5-1 16,1-8 1-16,-1-2-1 16,-2 0 1-16,-2-1-1 15,-4 4 1-15,-4 6-1 16,-7 11 1-16,-5 12-1 0,-5 11 0 15,-6 11 1-15,-4 10-1 16,-1 9 0-16,-2 5-1 16,1 1-1-16,11 0-4 15,-1-18-9-15,22 6-23 16,-4-19-3-16,20-7-2 15,2-20 0-15</inkml:trace>
  <inkml:trace contextRef="#ctx0" brushRef="#br6" timeOffset="152159.2144">7666 13849 68 0,'19'-17'40'15,"-9"2"-2"-15,5 15 2 16,-15 0-35-16,1 31 0 15,-4 4-1-15,-2 14-1 0,-4 9-1 16,-3 9 0-16,-4 7 0 16,2 2-1-16,0-2-1 15,0-6-1-15,10-12-1 16,3-10-1-16,14-9-4 15,2-25-5-15,25 0-20 16,-5-28-8-16,13-2-1 16,3-21 1-16</inkml:trace>
  <inkml:trace contextRef="#ctx0" brushRef="#br6" timeOffset="152333.2318">8087 14147 64 0,'8'-14'40'0,"-8"14"-1"16,-17 2-2-16,-6 9-28 0,7 17-2 15,-7 5-3 1,3 9-1-16,2 6-1 0,1 4 0 15,2 0-3-15,5-4-1 16,10 0-4-16,-7-22-21 16,22 3-13-16,-5-20 0 15,14-7-2-15,-4-20 1 16</inkml:trace>
  <inkml:trace contextRef="#ctx0" brushRef="#br6" timeOffset="152483.2468">8052 13947 90 0,'-28'-4'38'0,"6"4"-5"16,8 1-21-16,14-1-50 16,19 1 0-16,14 1 0 15,7-3-1-15</inkml:trace>
  <inkml:trace contextRef="#ctx0" brushRef="#br6" timeOffset="152814.2799">8498 14120 66 0,'-22'16'40'0,"-12"-7"0"15,4 7 1-15,-13-8-33 16,7 9-2-16,1-7-2 16,8 7-2-16,7-1 0 15,12-1 0-15,8 0-1 16,14-5 0-16,8-2-1 0,9-2 1 15,6-3-1-15,3 1 1 16,-2 0-1-16,-3 2 1 16,-8 5-1-16,-7 2 1 15,-10 5-1-15,-6 4 0 16,-11 4 0-16,-3 2 1 15,-6 2-2-15,1-4 0 16,0 0-1-16,1-7-1 16,10-3-3-16,4-16-5 15,20-2-21-15,-4-22-9 16,15-4-1-16,3-20 1 15</inkml:trace>
  <inkml:trace contextRef="#ctx0" brushRef="#br6" timeOffset="153009.2994">9009 13704 79 0,'0'0'42'0,"-10"12"-2"16,-1 24 2-16,-22 17-38 16,8 11-2-16,-2 10 0 15,1 10-1-15,0 2-1 16,2 1-1-16,5-2-3 16,1-13-4-16,15 0-20 15,-8-24-13-15,11-8 1 16,-4-25-2-16</inkml:trace>
  <inkml:trace contextRef="#ctx0" brushRef="#br6" timeOffset="153182.3167">8691 14138 88 0,'-9'-18'42'15,"-5"1"1"-15,14 17-1 16,21-9-38-16,1 5-3 16,13 2-4-16,9-7-5 15,29 12-17-15,2-15-17 16,21 6 0-16,0-10-1 15,18 4 0-15</inkml:trace>
  <inkml:trace contextRef="#ctx0" brushRef="#br6" timeOffset="153662.3639">10004 14154 68 0,'-14'-18'41'15,"0"12"0"-15,-14 0 1 16,8 12-35-16,-14 0-1 16,-2 13-2-16,2 5-1 0,5 7-1 15,7 5 0-15,9 2 0 16,8-1-1-16,13 0 0 15,10-5 1-15,11-4-1 16,7-10 0-16,4-5 0 16,-2-10 0-16,-5-4 0 15,-4-8-1-15,-6-7 1 16,-9-7-2-16,-8-7 1 15,-9-2-1-15,-5-4 0 16,-3-1-1-16,0-1 0 16,4 4 0-16,2 4-2 15,7 13-1-15,4-1-5 16,20 22-17-16,-11-5-14 15,22 14 1-15,-4-3-1 16,14 6 0-16</inkml:trace>
  <inkml:trace contextRef="#ctx0" brushRef="#br6" timeOffset="153918.3903">10846 13749 68 0,'-11'-58'40'16,"-5"15"0"-16,-14 2 1 15,-4 22-33-15,-8 8-1 16,0 28-1-16,-9 18-1 16,2 23 0-16,-1 16-2 15,5 13-2-15,5 8 0 16,8 4-1-16,9-1-1 0,9-8-3 15,14-5-6-15,-4-27-19 16,22-2-13-16,-7-21 1 16,13-11-2-16</inkml:trace>
  <inkml:trace contextRef="#ctx0" brushRef="#br6" timeOffset="154084.4069">10235 14180 91 0,'-25'-29'43'0,"18"13"1"16,9-3-1-16,27 4-39 15,7 2-3-15,13-3-4 16,18 11-8-16,-6-16-20 16,19 17-13-16,-7-3 2 15,11 9-3-15</inkml:trace>
  <inkml:trace contextRef="#ctx0" brushRef="#br6" timeOffset="154422.4407">11493 14178 73 0,'2'-14'41'15,"-9"3"1"-15,7 11-1 16,-15 6-33-16,1 18-5 15,-4 8-1-15,2 7-1 16,-4 3-1-16,3 0-2 16,5 2-3-16,0-16-8 15,22 1-27-15,-10-29 0 16,28 11-2-16,-7-27 1 15</inkml:trace>
  <inkml:trace contextRef="#ctx0" brushRef="#br6" timeOffset="154850.4833">11643 13878 85 0,'0'0'42'0,"0"-10"-1"16,0 10 1-16,14 17-38 15,-5-2-1-15,0 3-1 16,6 11 0-16,-5 4 0 15,2 4-1-15,-6 5 0 16,-2 5 0-16,-7 5-1 16,-5-2 0-16,1 2 1 15,-6-6-1-15,4-6 0 16,-5-3 0-16,9-11 0 15,3-13 0-15,2-13 0 16,20-9 0-16,3-17 0 0,8-11 0 16,7-7 0-16,6-7 0 15,3-5 1-15,1 3 0 16,-4 7 0-16,-9 5 0 15,-4 15-1-15,-7 12 1 16,-9 16-1-16,-7 11 0 16,-6 16-2-16,-4 8 1 15,-4 10-2-15,2 1 0 16,7 8-3-16,-5-17-10 15,26 14-10-15,-9-25-15 16,27 0-1-16,7-20-1 16,21-6 2-16</inkml:trace>
  <inkml:trace contextRef="#ctx0" brushRef="#br6" timeOffset="155315.53">13040 13764 52 0,'0'-36'37'16,"-9"-11"0"-16,-3 4 1 15,-19-10-26-15,5 11-3 16,-13-3-1-16,2 13-2 16,-10 7 0-16,2 19-1 15,-2 17-1-15,-2 22-1 16,4 22-1-16,2 18 0 15,1 12-1-15,6 11-1 16,5 5 0-16,8 0 0 16,8-3-1-16,9-17-1 15,8-7-2-15,8-18-3 16,11-4-5-16,-9-29-17 15,17 4-10-15,-11-24-1 16,5-3-2-16,-15-15 2 0</inkml:trace>
  <inkml:trace contextRef="#ctx0" brushRef="#br6" timeOffset="156616.6601">12303 14073 81 0,'-14'-5'42'0,"14"5"-1"15,0 0 0-15,18-10-37 16,15 9-2-16,7-6-1 15,12 2 1-15,4-5-1 16,8 0-1-16,3 0 1 16,3 2-1-16,2 1 0 15,-10-1 0-15,0 6 0 16,-15-3 0-16,-3 5 0 0,-16 3 1 15,-12 1-2-15,-14 7 2 16,-17 1-1-16,-8 9 0 16,-8 2 1-16,-5 6 1 15,-2 4-1-15,1 4 0 16,2 0 0-16,11 0 0 15,11-6 1-15,14-3-1 16,13-10-1-16,15-10 1 16,14-8-1-16,4-9 0 15,7-7-1-15,-2-10 0 16,0-3 1-16,-8-6-1 15,-11-1-1-15,-9-2 2 16,-10 3-1-16,-13 0 0 0,-7 4 1 16,-8 3 0-16,-3 6 0 15,-3 7 0-15,-1 7 1 16,1 6-1-16,6 5 1 15,14-3 0-15,-10 19-1 16,18-5 1-16,6-4-1 16,8 3 1-16,4-1 0 15,6 1-1-15,-1 2-1 16,-1 2 1-16,-4 6 0 15,-8 4 0-15,-5 8 0 16,-8 1-1-16,-6 7 2 16,-9 1-1-16,-2-4 1 15,-2 0-1-15,1-8 0 16,1-7 1-16,7-8-1 0,5-17 0 15,0 0 0-15,15-20 0 16,2-7 1-16,4-9-1 16,3-7 0-16,5-6 1 15,0-3 0-15,-1 2 0 16,-3 3 1-16,-5 9-1 15,-4 6 1-15,-2 9-1 16,-3 7 1-16,0 7-1 16,-1 8-1-16,0 2 0 15,6 2-1-15,4 1-1 16,8 0-1-16,2-3-1 15,8 6-5-15,-6-10-2 16,11 16-8-16,-15-22-6 16,11 18 11-16,-16-11 5 15,-4 4 5-15,-5 1 3 0,-14-3 5 16,11 10 4-16,-11-10 6 15,0 0 9-15,-13 12-12 16,12 3-4-16,-5-2-2 16,2 6-1-16,-3 4-1 15,-2 5-1-15,-4 3 1 16,1 4-1-16,-6-3 0 15,4 1 0-15,0-6-1 16,5-4 0-16,5-9 0 16,4-14-1-16,13-6 0 15,6-11 1-15,5-10-1 16,4-7 0-16,3-8 0 15,0-2 1-15,-3 0 0 16,-4 5 0-16,-7 5 0 0,-3 7 0 16,-6 6 0-16,-3 11-1 15,-5 10 0-15,1 12 1 16,-2 6-2-16,0 5 0 15,-2 5 1-15,3 1-1 16,-1 1 1-16,6-3-1 16,0-5 1-16,7-6-1 15,3-8 2-15,4-5-1 16,1-8 0-16,5-7 0 15,0-5 0-15,3-2 1 16,-1-6 0-16,-3 0 0 16,-3 3 0-16,-3 7 1 15,0 2-2-15,-3 11 1 0,-5 7-1 16,0 9 0-16,-6 9-1 15,1 7-1-15,-3 3-2 16,-2-2-1-16,4 12-2 16,-9-17-8-16,17 12-4 15,-18-21-6-15,24 11-3 16,-18-28-5-16,37 18-8 15,-10-18 2-15</inkml:trace>
  <inkml:trace contextRef="#ctx0" brushRef="#br6" timeOffset="157148.7133">14989 14200 59 0,'-8'-21'37'0,"7"5"-1"15,-8-12-10-15,5 14-13 16,-12-10-4-16,-1 10 0 15,-12-3-2-15,-4 11 0 16,-6 3-1-16,-4 6-2 16,-5 4-1-16,2 6 1 15,1 7-2-15,5 5-1 16,6 3 1-16,9 2-1 0,11 0-1 15,13-3 1-15,7-1 0 16,12-6 0-16,6-6-1 16,9-8 1-16,1-7-1 15,2-8 0-15,0-6 0 16,0-8 0-16,-3-4-1 15,-5-5 1-15,1-2 0 16,-3 3 1-16,-3 1 0 16,-3 7 0-16,-5 5-2 15,0 12 3-15,-15 6-3 16,17 22 1-16,-16 7-1 15,-1 6-1-15,0 9-1 16,3-3-1-16,6 4-3 16,-1-24-10-16,26 7-4 15,-10-36-8-15,31 2-7 0,-6-28-5 16,15-7 1-16</inkml:trace>
  <inkml:trace contextRef="#ctx0" brushRef="#br6" timeOffset="157336.7321">15521 13563 91 0,'-24'43'41'16,"-13"12"1"-16,7 27 0 16,-4 0-40-16,2 6-1 15,5-2-1-15,7-6-2 16,6-4-6-16,-1-20-6 15,20 4-17-15,-11-27-10 16,12-5-1-16,-6-28 2 0</inkml:trace>
  <inkml:trace contextRef="#ctx0" brushRef="#br6" timeOffset="157659.7643">15207 13951 94 0,'0'0'45'0,"-7"15"-2"16,19 2 0-16,2-11-39 15,14-3-1-15,7-5-1 16,13-5-2-16,4-4 1 16,3-2-2-16,0-4 0 15,0-1 0-15,-8 4 0 16,-5 3 0-16,-10 7 0 0,-11 8 0 15,-8 10 1-15,-10 8 1 16,-7 9-2-16,-10 9 1 16,-5 5-1-16,1 4 1 15,-2 2-1-15,1-4-1 16,10-5-3-16,1-14-6 15,20 2-8-15,-12-30-9 16,29-4-12-16,-6-19-2 16,14-2 1-16</inkml:trace>
  <inkml:trace contextRef="#ctx0" brushRef="#br6" timeOffset="157788.7773">15763 13649 85 0,'-39'-19'36'0,"4"11"-10"0,10 14-24 16,3-8-38-16,10 14-4 15,12-12 0-15</inkml:trace>
  <inkml:trace contextRef="#ctx0" brushRef="#br6" timeOffset="158552.8529">16056 13938 73 0,'-11'4'40'15,"-9"-3"-1"-15,3 14 2 16,-10-3-35-16,-2 13-1 16,-3-1-1-16,3 7-1 15,-1-1 0-15,12 1-2 16,11-2 1-16,12-6-3 15,16-7 2-15,10-4-1 16,11-9-1-16,5-5 0 16,4-6 0-16,-3-7-1 15,-3-6 1-15,-12-6 0 0,-7-1 0 16,-11-5 0-16,-10 0 1 15,-7-3-1-15,-7 2 1 16,-4 1 1-16,-2 8-1 16,-1 3 0-16,3 6 0 15,13 16 1-15,-12-12 0 16,12 12 0-16,17 12 0 15,0-2 1-15,7 2 0 16,6 3 0-16,-1 0 0 16,3 1 1-16,-3 2-1 15,-5 3 0-15,-6 4-1 16,-7 1 1-16,-7 3-2 15,-4-1 0-15,-7 2 0 16,-4 2-1-16,0-2 1 0,-2-4-1 16,3-5 1-16,3-5 0 15,7-16-1-15,0 0 1 16,21-1 1-16,3-18-1 15,8-9 0-15,8-6 2 16,3-5-1-16,2 0 0 16,-2 3 0-16,-5 6-1 15,-7 8 1-15,-11 12 1 16,-20 10-2-16,10 17 0 15,-20 11-1-15,-6 4-2 16,-2 11-3-16,-6-8-7 16,14 17-7-16,-14-21-8 15,31 13-5-15,-6-21-10 16,24 3 0-16,6-17 1 15</inkml:trace>
  <inkml:trace contextRef="#ctx0" brushRef="#br6" timeOffset="159255.9239">17229 14012 49 0,'0'0'38'15,"-2"-22"0"-15,2 22 0 16,-13-10-19-16,13 10-10 16,-25 18-3-16,11 5-1 15,-4 1-1-15,3 7-1 16,-1 1 0-16,9 2 0 15,4-4-1-15,14-6-1 0,7-9 0 16,15-9-1-16,8-10 1 16,9-11-1-16,7-12 0 15,0-5 1-15,-3-5-1 16,-3 0 1-16,-8-3-1 15,-11 6 0-15,-7 4 0 16,-11 11 0-16,-14 19 0 16,0 0-1-16,-4 20 1 15,-6 15-1-15,-5 16 1 16,-3 12 0-16,-6 17 0 15,2 7 1-15,-7 7-1 16,-2 0 0-16,-1 0 0 16,-2-4-1-16,-2-11 1 15,0-12-1-15,1-12 0 0,3-14-2 16,2-15 0-16,2-18-1 15,6-8-2-15,-1-22-3 16,15 2-9-16,-12-31-8 16,21 6-7-16,-6-24-6 15,13-4 1-15,2-15 0 16</inkml:trace>
  <inkml:trace contextRef="#ctx0" brushRef="#br6" timeOffset="160109.0093">17866 13989 52 0,'0'0'38'15,"-14"-5"0"-15,-1 5-1 16,3 12-16-16,-6-4-17 16,-1 6-1-16,-3 2 0 15,2 9-1-15,-2 3 1 16,5 6-1-16,1 3 0 15,9-1-1-15,5-2 1 0,7-4-1 16,12-9 0-16,2-6 0 16,10-11-1-16,5-12 0 15,4-8-1-15,0-11 1 16,-2-3-1-16,-1-7 0 15,-5-1 1-15,-9-2 0 16,-4 4 0-16,-6 3 0 16,-8 6 0-16,-3 5 1 15,-4 7-1-15,4 15 1 16,-12-10-1-16,12 10 0 15,-5 18 0-15,9-3 1 16,2 3-1-16,6-3 0 16,7 0 0-16,5-4 0 15,5-5 1-15,4-5-1 0,3-7 1 16,-1-5 0-16,0-5 1 15,-4-3-1-15,-6-3 1 16,-6-2 0-16,-2 4 0 16,-8 0-1-16,-3 4 0 15,-6 16-1-15,0-12 1 16,0 12 0-16,-15 24-1 15,5 4 1-15,0 5-1 16,1 5-1-16,4 3 1 16,4-3 0-16,6-2 0 15,7-10-1-15,7-9 1 16,9-11 0-16,1-11 0 15,3-7 0-15,3-9 0 16,-3-7 1-16,-3 0 0 0,-3-1 0 16,-7 2-1-16,-5 6 1 15,-4 9 0-15,-10 12-1 16,0 0 0-16,0 29-2 15,-9 1-1-15,-2 4-1 16,3 11-5-16,-6-11-8 16,20 15-7-16,-10-27-7 15,25 7-7-15,5-18-4 16,22 0 2-16</inkml:trace>
  <inkml:trace contextRef="#ctx0" brushRef="#br6" timeOffset="160679.0663">19188 13935 63 0,'-7'-31'39'0,"9"12"-1"15,-11 1 1-15,9 18-32 16,0 0-2-16,-11 13 0 15,1 13-1-15,-2 11 0 16,-1 1-2-16,2 2 0 16,2-2 0-16,7-3-1 15,5-6 1-15,9-9-1 16,8-9 0-16,9-10 0 15,7-11-1-15,6-4 1 16,2-11 0-16,3-1 0 16,-3-4 0-16,-7 0 0 15,-4 3 0-15,-5 4 0 16,-9 8 0-16,-8 4-1 15,-11 11 0-15,0 0-1 0,-6 24 0 16,-3 1-1-16,-3 8 0 16,0 2-3-16,8 10-2 15,-4-11-8-15,20 14-12 16,-8-21-6-16,24 1-6 15,-4-19-1-15,22-5 1 16</inkml:trace>
  <inkml:trace contextRef="#ctx0" brushRef="#br6" timeOffset="160987.0971">19849 13892 86 0,'-38'18'39'0,"-6"-3"-2"0,12 15 3 16,0-4-37-16,16-1-1 15,9-3-1-15,15-1 0 16,12-7 0-16,10-3-1 16,8-3 1-16,5-4-1 15,-4-1 1-15,-2-1-1 16,-7 4 1-16,-11 3-1 15,-11 6 0-15,-13 3-1 16,-12 2 0-16,-8 4-1 16,-3 3-2-16,-4-5-2 15,10 10-10-15,-9-21-12 16,23 5-11-16,8-16 0 15,0 0 0-15,20-14 2 0</inkml:trace>
  <inkml:trace contextRef="#ctx0" brushRef="#br6" timeOffset="161341.1325">20098 14004 88 0,'0'0'40'0,"0"0"0"16,6 13 2-16,-6-13-39 15,16 9 0-15,3-8-2 16,4 0 0-16,5-3 0 15,4-5-1-15,3-2 2 16,1-5-2-16,-3-1 1 16,-1-6-1-16,-9 4 1 15,-7-3-1-15,-9 2 0 0,-9 5 1 16,-10 5-1-16,-10 8 1 15,-11 7 0-15,-5 12 0 16,-5 7-1-16,-2 6 1 16,5 7 0-16,6 3-1 15,9-1 0-15,12-1-1 16,15-5-1-16,13-7-3 15,22-2-3-15,12-17-9 16,30 11-8-16,-9-23-11 16,30 6-5-16,4-11-2 15,19 0 2-15</inkml:trace>
  <inkml:trace contextRef="#ctx0" brushRef="#br6" timeOffset="161861.1843">21152 13969 73 0,'-23'-9'40'0,"-15"-6"0"16,2 12 0-16,-17 3-32 15,7 8-4-15,-2 5 0 0,5 12-1 16,1 5-1-16,10 7-1 16,6 1 1-16,16-1-1 15,9-8-1-15,16-10 1 16,15-11 0-16,16-17 0 15,17-15 0-15,7-13 1 16,7-14-1-16,0-10 0 16,-4-8 1-16,-5-4-1 15,-13-1 0-15,-13 4 0 16,-14 10-1-16,-13 10 0 15,-13 18 0-15,-10 17-1 16,-8 25 1-16,-11 23 0 16,-4 23-2-16,-6 19 0 15,2 15-3-15,-2-1-8 0,18 16-9 16,-3-21-9-16,26-1-11 15,4-21-1-15,26-9 2 16</inkml:trace>
  <inkml:trace contextRef="#ctx0" brushRef="#br6" timeOffset="162384.2368">22523 13242 83 0,'-77'3'41'15,"2"21"-2"-15,-13 12 1 16,10 24-35-16,-3 15-1 15,16 13-1-15,12 7-2 16,12 11-1-16,19-2-2 16,15-1-1-16,21-2-7 15,5-21-13-15,24-4-18 16,0-21 1-16,13-6 0 15,0-22 0-15</inkml:trace>
  <inkml:trace contextRef="#ctx0" brushRef="#br6" timeOffset="162796.278">22596 13988 73 0,'-16'5'39'0,"20"7"-2"16,-4-12 1-16,34 10-31 16,-2-8-6-16,5-4 0 15,7-2 1-15,2-3-2 16,-3-5 2-16,-2-3-1 15,-10-1 2-15,-7-3-2 0,-7 0 2 16,-8-3-1-16,-10 3 0 16,-10 1 0-16,-7 3 0 15,-7 7-1-15,-5 7 0 16,-3 7 0-16,-8 10 0 15,3 8-1-15,3 12 0 16,3 3 0-16,10 6 0 16,11 0-2-16,13-3-1 15,13-8-2-15,20-3-5 16,4-23-14-16,28 2-15 15,-3-20 1-15,16 1-3 16,-6-17 3-16</inkml:trace>
  <inkml:trace contextRef="#ctx0" brushRef="#br6" timeOffset="163182.3166">23371 13869 73 0,'-20'-6'41'16,"-18"-1"-1"-16,3 15 1 16,-13 2-18-16,4 11-18 15,0 12-3-15,5 5 0 16,1 6-1-16,9 2 0 15,7-2 0-15,9-4-1 16,8-8 0-16,15-8-1 16,6-13 1-16,9-12 0 15,8-11 0-15,4-9 0 16,1-7 0-16,5-7 1 15,3-3-1-15,-3 0 1 16,-3 6-1-16,-5 4 1 0,-3 9-2 16,-6 11 2-16,-7 16-2 15,-11 18 0-15,-11 13-1 16,-10 17 1-16,-12 13-1 15,-7 11 1-15,-7 8 0 16,-7 2 0-16,-1-1-1 16,-5-10 1-16,2-5-2 15,0-15-2-15,6-7-4 16,-7-32-9-16,21 5-10 15,-16-28-11-15,9-5-1 16,-11-19-1-16</inkml:trace>
  <inkml:trace contextRef="#ctx0" brushRef="#br6" timeOffset="164378.4362">1457 15427 32 0,'14'-19'34'0,"-6"-1"2"15,2 8-1-15,-7-8-23 16,-3 20-3-16,0 0-3 16,11 7 0-16,-14 10-2 15,3 8 0-15,-6 5-2 16,4 8-1-16,-2 3 1 15,0 6-2-15,-1 0 1 0,3-2-1 16,-2-6 1-16,4-2-2 16,-2-9 2-16,2-10-1 15,0-18 0-15,0 0 0 16,9-18 1-16,-4-12-1 15,2-11 0-15,2-7 1 16,3-8-1-16,0-6 1 16,5-1-1-16,2-1 0 15,3 6 0-15,5 6 1 16,2 7-1-16,4 8 0 15,-1 10 0-15,1 8 0 16,1 12 0-16,-2 11 0 16,-4 9-1-16,-8 7 1 15,-3 7-1-15,-11 9 0 0,-7 4 1 16,-6 5 0-16,-15 5 0 15,-6-3 0-15,-7 3 0 16,-5-6 0-16,-3-3 0 16,0-3-1-16,0-5 1 15,3-6-1-15,3-4 1 16,6-3 0-16,7-2 0 15,1 2 1-15,4 1 0 16,6 3 0-16,2 2-1 16,5 7 1-16,2 4 0 15,2 3-2-15,0 5 0 16,-2 1-1-16,1 11-3 15,-5-3-1-15,0 9-2 0,-9-7-4 16,10 13-10-16,-16-25-12 16,13-3-3-16,1-26 1 15</inkml:trace>
  <inkml:trace contextRef="#ctx0" brushRef="#br6" timeOffset="165183.5167">2201 14685 66 0,'-18'11'40'0,"4"11"-1"0,-4-3-2 16,9 10-33-16,-1 4-3 15,6 9 0-15,-1 8 0 16,2 13 0-16,-3 7-1 16,-2 11 1-16,-5 2 1 15,-1 5 2-15,-3-4-2 16,2-5-1-16,-3-10 1 15,8-13-2-15,-1-13 1 16,9-18-1-16,6-13 0 16,6-16-2-16,7-13 2 15,8-7 1-15,0-11-2 16,2-3 2-16,2-5-1 15,-1 3 2-15,-1 1-2 16,-4 9 1-16,-4 6-1 16,-5 9 0-16,-4 10 0 0,-10 5 0 15,13 21-1-15,-12 3 1 16,3 5-1-16,-3 4 1 15,6 4-1-15,1-2-2 16,7-3 1-16,6-8-1 16,8-4 0-16,4-12-2 15,10-9 2-15,-1-11-1 16,3-5 1-16,-2-7 1 15,-5-3 0-15,-8-3 2 16,-6 1 0-16,-12 2 2 16,-8 4-1-16,-7 5 1 15,-10 4 1-15,-3 9 0 16,-7 2 0-16,0 9 1 15,-1 6-1-15,-1 8 1 0,0 5-2 16,5 8 1-16,3 2-1 16,9 4-2-16,4-3 2 15,11-3-3-15,10-8 2 16,7-4-2-16,5-12 2 15,4-11-3-15,7-11 3 16,-2-6 0-16,-3-7-1 16,-5-5 1-16,-7-2-1 15,-7-3 1-15,-9 4-1 16,-8 0 0-16,-7 5-1 15,-6 5-1-15,-1 7-1 16,-6 1 0-16,5 10-3 16,-1-3-4-16,17 7-8 0,-12-5-5 15,28 11-7-15,-8-16-10 16,19 3 2-16</inkml:trace>
  <inkml:trace contextRef="#ctx0" brushRef="#br6" timeOffset="165401.5385">3140 14929 56 0,'0'-23'40'0,"0"23"-2"16,-20-2 1-16,5 24-33 16,-8 12-2-16,3 14 0 15,1 11-1-15,-1 15-1 16,-1 8-1-16,5 5 1 15,3 1-2-15,3-5-3 0,6-3-2 16,1-18-5 0,17 1-13-16,-13-29-14 0,14-7-4 15,-15-27 0-15</inkml:trace>
  <inkml:trace contextRef="#ctx0" brushRef="#br6" timeOffset="165843.5827">2888 15377 55 0,'0'0'40'0,"-2"-22"-2"16,22 18 1-16,4-9-33 16,17 0-4-16,6-3 0 15,13 1-1-15,2-1 2 0,3 1-1 16,-5 1 0-16,-5 5 0 15,-10 2 1-15,-9 5-1 16,-12 1 0-16,-13 5-1 16,-11-4 0-16,-11 26 0 15,-10-4 0-15,-7 7 0 16,-5 7-1-16,-2 7 1 15,1 3 0-15,7 1-2 16,8-1 1-16,11-3 0 16,15-7 0-16,12-10 0 15,13-13 0-15,13-11-2 16,4-12 2-16,1-10 2 15,-4-6-2-15,-4-9 1 16,-8-2-1-16,-9-1 1 16,-11 1-1-16,-12-1 0 0,-8 7-2 15,-7 0-1-15,-4 10-3 16,-7 1-4-16,7 20-9 15,-15-13-6-15,18 27-7 16,-7-10-10-16,13 14 3 16</inkml:trace>
  <inkml:trace contextRef="#ctx0" brushRef="#br6" timeOffset="166309.6293">3972 15355 32 0,'0'0'37'16,"-6"-20"2"-16,6 20-1 16,-31-3-19-16,6 16-12 15,-10 1-1-15,1 5-3 16,-7 2 0-16,5 1 0 15,8-1-1-15,6-2-1 16,12-6 1-16,13-1-1 16,10-9 0-16,15 1-1 15,9-4 1-15,5 2-1 16,3 2 1-16,-2 7 0 0,-8 2 0 15,-6 4-2-15,-14 7 2 16,-13 4-2-16,-16 3 1 16,-8 1-1-16,-8-1 1 15,-2-5-3-15,0-3 0 16,0-13-3-16,19 4-10 15,-5-28-7-15,32 12-7 16,-9-22-10-16,20 0-2 16</inkml:trace>
  <inkml:trace contextRef="#ctx0" brushRef="#br6" timeOffset="166633.6617">4371 15637 54 0,'-15'29'41'16,"-11"-2"-1"-16,5 14-2 0,-9-1-39 15,0-7-14-15,18 13-22 16,-5-14-3-16,17 0 1 16,2-18-2-16</inkml:trace>
  <inkml:trace contextRef="#ctx0" brushRef="#br6" timeOffset="167676.766">4872 15282 38 0,'0'0'36'0,"0"0"1"16,0 0-1-16,-7 13-27 15,-6 0-4-15,3 10-1 16,-9 2-2-16,4 10 1 16,-4 2-2-16,1 2-1 15,3 2 1-15,6-3-1 16,5-4 1-16,9-7-2 15,9-7 2-15,10-7-2 0,5-13 1 16,7-8 1-16,2-7-1 16,4-7 2-16,-5-4-2 15,-2-4 2-15,-7 1-1 16,-5 2 1-16,-7 3-1 15,-6 4 1-15,-1 8-2 16,-9 12 0-16,0 0 1 16,0 0-1-16,1 17 0 15,2 4 0-15,-1 2 0 16,5 3-1-16,3-1 2 15,1-2-2-15,4-5 2 16,6-7-1-16,-1-10 1 16,5-7 0-16,0-10 1 15,-1-4 0-15,0-6-1 16,-3-4 1-16,-3-4-3 0,-5 0 1 15,-1 4-2-15,-7-3-3 16,1 10-1-16,-10-4-3 16,17 21-12-16,-17-13-10 15,15 18-7-15,-11 1-1 16,31 7 3-16</inkml:trace>
  <inkml:trace contextRef="#ctx0" brushRef="#br6" timeOffset="168300.8283">5764 15355 49 0,'-11'-10'38'0,"0"9"1"16,-16-8-1-16,1 17-29 0,-11-8-5 15,-3 11 1-15,-3 4-1 16,0 8 0-16,-1 4-1 15,7 6 0-15,5 2-1 16,10-1-2-16,9-1 1 16,15-3-2-16,15-8 1 15,9-9-2-15,13-6 2 16,6-10-2-16,2-9 1 15,5-6 2-15,-2-8-1 16,-8-2 0-16,-5-3 0 16,-10-4 1-16,-10 4-1 15,-5 1 1-15,-10 6-1 16,-7 4 0-16,-5 4-1 15,-2 5 1-15,-1 6 0 0,3 4-1 16,10 1 1-16,-12 8 0 16,12-8 1-16,13 13-1 15,5-7 1-15,7 0-1 16,4 0 1-16,3 1-1 15,2 0 1-15,-2 2 0 16,-4 7-1-16,-3 1 1 16,-7 7-1-16,-5 2 1 15,-8 4-1-15,-5-1-1 16,-6-2 1-16,-2 0-1 15,0-6 1-15,-3-4-1 16,3-7 1-16,8-10-2 16,0 0 3-16,-5-11-1 15,11-10 0-15,9-6 2 16,1-6-2-16,4-3 1 0,1-2-1 15,-1 0-1-15,1 6-1 16,-4 3-2-16,6 14-10 16,-13-10-8-16,18 24-6 15,-13-12-7-15,19 13-5 16,-4-9 0-16</inkml:trace>
  <inkml:trace contextRef="#ctx0" brushRef="#br6" timeOffset="168728.8712">6943 15301 37 0,'-17'6'38'16,"-8"7"2"-16,-20-11-2 16,-1 13-16-16,-11-16-15 0,3 3-3 15,0-3-1-15,3 3-1 16,4 3 0-16,3 5 0 15,3 7 0-15,7 7 1 16,2 8-2-16,9 6-1 16,8 0 2-16,9 1-2 15,11-5 1-15,14-9-1 16,11-12 1-16,11-16-2 15,11-15 3-15,9-19 0 16,6-18-1-16,5-12 1 16,-3-11-1-16,-4-6 0 15,-6-1 0-15,-7 3 0 16,-9 4-1-16,-10 12 1 15,-11 15-1-15,-14 20 2 0,-11 20-2 16,-8 26 0-16,-15 19 0 16,-5 23 0-16,-4 15-1 15,2 9-3-15,1 8-1 16,2-11-6-16,22 9-7 15,-8-32-8-15,36 7-6 16,-8-29-7-16,27-6-3 16</inkml:trace>
  <inkml:trace contextRef="#ctx0" brushRef="#br6" timeOffset="169210.9193">7400 15260 61 0,'-33'3'39'0,"0"13"1"16,-14-9-3-16,6 14-31 15,-4-4-2-15,10 3-1 0,7-3-1 16,13-1 0-16,10-5 0 16,18-3 0-16,10-5 0 15,11 2-1-15,3-2 1 16,3 3-1-16,-3 2 1 15,-3 5 0-15,-10 5 0 16,-6 4-1-16,-17 7 0 16,-8 3-2-16,-13 3 1 15,-4 1-1-15,-4-2-1 16,-2-4-2-16,7-2-2 15,-2-13-3-15,21 9-9 16,-7-29-10-16,26 11-6 16,-3-21-8-16,16 0 1 15</inkml:trace>
  <inkml:trace contextRef="#ctx0" brushRef="#br6" timeOffset="169708.9692">7920 15474 56 0,'-14'4'40'0,"3"-9"-3"16,11 5 3-16,12-13-33 15,8 3-5-15,12-7 0 16,6-3-1-16,3-3 1 16,1-2 0-16,-4-1 1 15,-3 3-1-15,-15 0 0 16,-7 5-1-16,-15 4 1 15,-12 8 0-15,-13 6-1 16,-6 7 0-16,-6 4 0 16,-3 10 0-16,-1 5-1 15,6 7 1-15,4 3 0 16,12 1-1-16,14-3 1 0,13-1-2 15,16-5 1-15,11-9-4 16,20-8-1-16,4-22-8 16,30 6-13-16,-14-28-11 15,17-4-5-15,-8-21 2 16</inkml:trace>
  <inkml:trace contextRef="#ctx0" brushRef="#br6" timeOffset="169893.9877">8705 14779 78 0,'-28'40'42'16,"-8"9"-2"-16,9 19 1 16,-15 5-38-16,14 9-2 0,5 0-1 15,1 0-1-15,5-2-3 16,-1-14-6-16,19 7-19 15,-10-26-11-15,10-6-3 16,-3-21 1-16</inkml:trace>
  <inkml:trace contextRef="#ctx0" brushRef="#br6" timeOffset="170066.0049">8359 15291 69 0,'11'-7'40'0,"0"2"-2"16,12 9 0-16,9 0-40 15,1-5-3-15,19 10-7 16,-9-19-9-16,16 12-17 0,-5-7-1 16,5 5 2-16</inkml:trace>
  <inkml:trace contextRef="#ctx0" brushRef="#br6" timeOffset="170269.0252">8908 15284 62 0,'-14'14'41'16,"-5"-14"0"-16,4 13 0 15,-10-8-32-15,4 11-2 16,-8 4-2-16,7 4-1 15,-1 1-1-15,5 3-2 16,8-1 1-16,8-4-2 16,12-6-1-16,9-11-2 15,18-3-6-15,-6-24-12 16,32 13-12-16,-11-19-8 0,13 0-2 15,-2-11 1-15</inkml:trace>
  <inkml:trace contextRef="#ctx0" brushRef="#br6" timeOffset="170682.0663">9189 14848 68 0,'21'8'42'0,"15"8"-2"15,6-3 2-15,12 11-38 16,0 3-2-16,5 9 0 15,-5 8 0-15,-10 9 1 16,-16 6-2-16,-12 8 1 16,-18 2-1-16,-13 4-1 15,-12-3 0-15,-10-4-3 16,-1-6 0-16,-6-14-6 15,18 7-13-15,-12-26-20 16,21-5 0-16,6-22-1 0,11 0 2 16</inkml:trace>
  <inkml:trace contextRef="#ctx0" brushRef="#br6" timeOffset="171396.1379">10487 15068 70 0,'-14'-10'41'0,"14"10"-1"16,-8-22 1-16,16 10-38 15,-7-3-1-15,-1 15 0 16,0 0 1-16,13 6-1 0,-19 24 0 16,-3 16 1-16,-11 13-1 15,-3 15 0-15,-5 5-1 16,-4 2 0-16,3-4 0 15,1-7-1-15,6-17 2 16,10-16-2-16,10-21 1 16,2-16 1-16,29-34-2 15,0-11 1-15,9-17-1 16,3-12 2-16,1-10-2 15,1-7 1-15,-3-1-1 16,-1 2-1-16,-5 9 2 16,-7 14-1-16,-5 13 1 15,-4 19-1-15,0 15 1 16,-1 23 0-16,-3 19-1 0,-1 19 0 15,0 21 1-15,-1 11-1 16,2 15 0-16,0 7 0 16,-1 3 0-16,0 0-1 15,1-5 0-15,-1-7-3 16,3-9-1-16,-7-27-9 15,18 6-8-15,-24-42-9 16,15 2-8-16,-16-29-4 16,3-8 0-16</inkml:trace>
  <inkml:trace contextRef="#ctx0" brushRef="#br6" timeOffset="172019.2002">10508 15282 83 0,'-28'-17'43'15,"28"17"-1"-15,9-20 1 16,35 8-39-16,11-4-3 15,22-3 1-15,8 2-1 16,7 0 0-16,3 2-1 16,-2 5 0-16,-11 5 0 15,-15 8 0-15,-14 8 1 16,-15 10-1-16,-15 4 0 15,-14 7 1-15,-15 3-1 16,-11 6 1-16,-10 3-1 16,-4 6 0-16,-2-3 1 15,-1-3-1-15,4-5 0 16,2-7 0-16,11-5 1 15,4-12-2-15,13-15 2 16,0-14 0-16,13-15-1 0,8-14 1 16,2-11-1-16,7-13 1 15,1-6-1-15,0-5 0 16,-5 5 0-16,2 4 0 15,-7 11 0-15,-5 12 0 16,-5 18 0-16,-11 28 0 16,13 1 0-16,-7 28 0 15,1 18 0-15,0 11 0 16,3 11 0-16,8 7 0 15,2 0 1-15,7-5-1 16,7-10 0-16,4-8 1 16,5-19 0-16,8-14-1 15,0-20 0-15,1-19 1 0,-1-14-1 16,-3-14 2-16,-7-9-2 15,-7-11 0-15,-9-4 0 16,-11-2 0-16,-8 6 0 16,-6 6-2-16,-7 13 0 15,-6 8-2-15,4 14-2 16,-5 7-3-16,14 19-5 15,0 0-5-15,13 23-5 16,-13-23-6-16,42 19-5 16,-7-13-6-16,14 1 3 15</inkml:trace>
  <inkml:trace contextRef="#ctx0" brushRef="#br6" timeOffset="172216.2199">12298 14990 57 0,'6'23'41'16,"-20"-7"0"-16,4 19 1 15,-13-5-22-15,5 15-15 16,-2 4-1-16,0 8-1 15,-2 0-1-15,4 3-1 16,2-2-1-16,1-5-3 16,6-5-2-16,-3-19-11 15,22 9-10-15,-10-38-10 16,4 14-6-16,2-25-1 15,14-3 2-15</inkml:trace>
  <inkml:trace contextRef="#ctx0" brushRef="#br6" timeOffset="172523.2506">12142 14989 83 0,'6'-26'43'0,"4"2"1"16,18 14-2-16,6-2-39 15,10 6-1-15,3 6 0 16,5 8-1-16,-3 10 0 15,-6 11 0-15,-8 6 0 16,-9 15-1-16,-12 6 1 16,-9 7-1-16,-12 4 1 15,-9 3 0-15,-10 0 0 16,-10 1-1-16,-9-3 0 15,-5-2 0-15,-7-2-1 16,4-10-1-16,6-3-2 16,3-17-4-16,15 1-6 0,-5-35-7 15,34 0-10-15,-9-21-11 16,24-13-3-16,-1-19 3 15</inkml:trace>
  <inkml:trace contextRef="#ctx0" brushRef="#br6" timeOffset="173858.383">13168 15336 38 0,'0'0'37'16,"-15"8"0"-16,15 2 0 15,0-10-18-15,-7 21-13 16,4-1-2-16,4 8 0 16,-2 2-1-16,0 7-2 0,2-1 1 15,1 0-2-15,3-7 2 16,2-5-2-16,3-10 1 15,5-10-2-15,3-10 1 16,1-5 0-16,2-10 0 16,1-4 1-16,0-5-1 15,-1 2 1-15,-3-1-2 16,-7 6 2-16,0 5-1 15,-1 4 1-15,-10 14 0 16,13-3-1-16,-13 3 0 16,10 25 1-16,-6-4 0 15,4 3-1-15,-3 4 1 16,5-1-1-16,-1 0 1 15,3-5-1-15,-1-6 1 16,8-8-1-16,-1-8 1 0,2-7 0 16,2-12 0-16,2-2 1 15,1-8-2-15,-2-1 2 16,-5-3-2-16,-3 0 0 15,-5 3 0-15,-6 2-1 16,-3 4 0-16,-4-1-2 16,3 6-1-16,-5-1-2 15,5 20-4-15,6-33-11 16,15 33-8-16,-4-9-9 15,8 9-1-15,-2-5 2 16</inkml:trace>
  <inkml:trace contextRef="#ctx0" brushRef="#br6" timeOffset="174273.4253">14048 14978 59 0,'-17'-7'38'16,"10"19"0"-16,-4 1 1 15,2 18-32-15,-3 3-2 16,3 15 0-16,-2 4-2 16,1 7 1-16,0 1-1 15,0 2 0-15,1-5-2 16,0-5 0-16,4-10 0 15,4-9-1-15,2-12 1 16,8-9-3-16,4-13 2 16,3-12-1-16,7-7 0 0,3-7 2 15,1-4-1-15,-1-2 0 16,-1 4 0-16,-7 4 1 15,-1 8-1-15,-5 11 0 16,-12 5 0-16,7 25 1 16,-9 1-1-16,-3 6-2 15,0 6-1-15,1-2-1 16,8 3-3-16,-4-17-7 15,22 9-11-15,-22-31-7 16,41 6-8-16,-14-21 1 16,12-1 2-16</inkml:trace>
  <inkml:trace contextRef="#ctx0" brushRef="#br6" timeOffset="174468.4451">14467 15323 73 0,'0'0'40'0,"-23"17"-3"15,18 23 0-15,-9-4-32 16,4 11-3-16,-1 2 0 15,5 3-2-15,1-5-1 16,4-4-1-16,5-11-1 16,1-18-7-16,20 1-14 15,-14-30-13-15,13-2-2 16,-4-21 0-16,8-4 2 15</inkml:trace>
  <inkml:trace contextRef="#ctx0" brushRef="#br6" timeOffset="174588.4571">14527 15079 62 0,'-16'-30'37'0,"4"17"-3"15,12 13-4-15,0 0-55 16,3 11-9-16,12 1-3 16,17 8 1-16</inkml:trace>
  <inkml:trace contextRef="#ctx0" brushRef="#br6" timeOffset="174886.4869">14977 15330 71 0,'-25'11'41'16,"-11"-9"-1"-16,5 7 1 0,-9-6-33 16,5 4-2-16,-7 0-2 15,6 6 0-15,-3 3-1 16,5 9 1-16,3 4-3 15,7 5 0-15,9 4-1 16,10 0-1-16,10-4 0 16,13-6-2-16,15-6-2 15,6-17-4-15,24-3-7 16,-1-31-8-16,31 8-6 15,-12-24-8-15,21 3-4 16,-10-15 3-16</inkml:trace>
  <inkml:trace contextRef="#ctx0" brushRef="#br6" timeOffset="175421.5404">15283 15014 63 0,'-14'-36'40'0,"4"14"-2"0,-6 0 2 16,16 22-35-1,-16-8-1-15,11 24-1 0,-3 11 0 16,4 16 0-16,-5 7 0 15,-1 14-1-15,-6 5 0 16,1 5 1-16,-4-2-1 16,1-5-1-16,3-6 0 15,5-13-1-15,6-15 1 16,12-12-1-16,8-19 1 15,8-12-1-15,13-13 1 16,2-7 0-16,4-6 0 16,-4 1 0-16,-2 2 0 15,-3 7 0-15,-9 9-1 16,-8 13 1-16,-6 13-1 0,-5 8 1 15,-4 11-2 1,-2 3 1-16,2 6-2 0,2-4-4 16,8 3-3-16,0-17-9 15,21 9-7-15,-10-25-7 16,29 7-9-16,-2-18-3 15,19 2 4-15</inkml:trace>
  <inkml:trace contextRef="#ctx0" brushRef="#br6" timeOffset="176107.609">16356 14936 59 0,'0'0'38'0,"-16"-11"-1"16,9 25 1-16,0 7-33 0,3 10-1 16,-6 9-1-16,5 12 1 15,-2 6-1-15,0 6 0 16,-1-1-1-16,3 1 2 15,-2-6-3-15,5-7-1 16,0-10 1-16,5-10-1 16,1-12 1-16,-4-19-1 15,22 4 1-15,-5-16-2 16,0-7 1-16,2-6 1 15,0-5-2-15,1 1 3 16,0 1-3-16,1 3 1 16,-2 8 0-16,2 5 0 15,0 9 0-15,1 7-1 16,2 8 1-16,1 6 0 0,-1 5-1 15,-1 4 2-15,0-1-2 16,-4 2 2-16,-6-3-1 16,-9 1-1-16,-13-4 1 15,-10-3-1-15,-12-3 1 16,-8-2-1-16,-7-6 1 15,-3-5-3-15,5-6 1 16,4-9-2-16,17-1-3 16,8-13-3-16,30 11-11 15,0-20-7-15,29 14-9 16,5-9-1-16,15 11 2 15</inkml:trace>
  <inkml:trace contextRef="#ctx0" brushRef="#br6" timeOffset="176797.678">17018 15338 65 0,'0'0'38'0,"-8"14"0"16,-7-11 1-16,8 11-31 16,-13-3-3-16,3 7-1 15,-7-1 0-15,0 6 0 16,-3 0-1-16,4 4 0 15,4-3-2-15,7 0 0 16,12-3 0-16,6-5-1 16,16-5 0-16,7-10-2 15,9-7 1-15,5-8 0 16,1-7 0-16,-2-4 1 15,-5-4-1-15,-8-2 2 16,-10-2-2-16,-8 0 1 0,-9 5 0 16,-8 1 0-16,-5 5 0 15,-7 5 0-15,0 4 0 16,-2 6-1-16,2 5 1 15,4 3 0-15,14-1 0 16,-5 10-1-16,17-5 1 16,13-3 0-16,8 1-1 15,12-7 1-15,7 1 0 16,3-4 0-16,-1-1 1 15,-7 2-1-15,-5 1 1 16,-13 3-1-16,-11 1 1 16,-18 1 0-16,0 0 0 15,-13 17 0-15,-9-3 0 0,-2 6 0 16,-1 5 0-16,-3 7 0 15,6 5 0-15,1 2-1 16,11 2 0-16,9-3-1 16,8-6 2-16,12-8-2 15,9-10 1-15,8-13-2 16,5-10 2-16,-1-11 0 15,-3-7 0-15,-3-8 0 16,-10-1 0-16,-9-2 1 16,-13 3-1-16,-9 2 1 15,-10 7-1-15,-8 6 1 16,-9 9-1-16,-2 6 0 15,0 7-1-15,4 2-3 16,17 11-4-16,2-14-6 0,32 14-7 16,-2-24-5-16,41 17-4 15,4-25-7-15,32 7-3 16</inkml:trace>
  <inkml:trace contextRef="#ctx0" brushRef="#br6" timeOffset="177202.7185">17928 15002 53 0,'1'-21'38'16,"-7"-4"-1"-16,6 14 0 16,-7 2-28-16,7 9-3 15,-3 19 0-15,4 16-1 16,-3 12-1-16,-1 14-1 15,-2 10-1-15,0 8 0 16,1 1-2-16,-2-3-2 16,6-3-2-16,-6-19-6 15,18 3-14-15,-13-34-9 0,18-3-5 16,-5-24-4-16,12-4 3 15</inkml:trace>
  <inkml:trace contextRef="#ctx0" brushRef="#br6" timeOffset="177487.747">18110 15192 72 0,'-39'8'40'16,"5"15"-2"-16,-9-6 2 15,5 7-36-15,5-3 0 16,9 0-1-16,5-2 0 0,6-3 0 15,7-3-1-15,11-2 0 16,4 0 0-16,10-2-1 16,0 1 0-16,6 1-1 15,4 4 0-15,0 0 0 16,3 3-1-16,-1 0-2 15,7 3-1-15,-4-9-8 16,12 12-8-16,-15-22-11 16,23 8-8-16,-9-13-4 15,11-1 4-15</inkml:trace>
  <inkml:trace contextRef="#ctx0" brushRef="#br6" timeOffset="178326.8309">19075 15225 60 0,'1'-18'38'16,"-1"18"-1"-16,-14-18 0 0,3 18-31 16,-8 0-1-16,-3 12-1 15,-8 3-1-15,1 8 0 16,-8 7 0-16,4 3 0 15,0 2-1-15,4 2 1 16,9-4-2-16,14-5 1 16,11-9-1-16,15-7-1 15,10-12 0-15,12-9 0 16,8-11 0-16,3-7-1 15,-4-6 1-15,-2-5-1 16,-13 0 1-16,-7 1 0 16,-11 4 0-16,-12 3 0 15,-10 8 0-15,-9 2 0 16,-2 8 0-16,-7 4 0 15,2 3 0-15,2 7 0 0,5-1 0 16,15-1 0-16,-7 11 0 16,7-11 0-16,27 11 0 15,0-5 0-15,7 0 1 16,0 1-1-16,1 2 0 15,-1 2 0-15,-4 6 0 16,-7 3 0-16,-5 7 0 16,-10 1 1-16,-7 4-2 15,-6 0 2-15,-3 0-1 16,-5 1 1-16,2-7-1 15,-1-3 1-15,3-4 0 16,4-9 0-16,5-10 0 16,0 0 0-16,14-18 0 15,1-3 0-15,2-6 0 0,2 0 0 16,1-7 0-16,0 1-1 15,-2 1 1-15,2-1-1 16,0 3 0-16,-1 1-1 16,4 6-1-16,1 0-2 15,6 11-4-15,-7-3-7 16,19 20-4-16,-17-15-8 15,26 22-3-15,-13-15-6 16,20 10-3-16,1-7 0 16</inkml:trace>
  <inkml:trace contextRef="#ctx0" brushRef="#br6" timeOffset="179042.9025">20289 15268 53 0,'6'-28'37'15,"7"7"-1"-15,-9-4 0 0,8 6-27 16,-9 0-5-16,5 8 0 16,-8 11 0-16,0 0-1 15,-8 21 0-15,-1 6 0 16,-1 4 0-16,-3 9-1 15,3-1-1-15,4 5 2 16,1-5-2-16,10-3 0 16,4-6 0-16,10-9 0 15,1-11-1-15,8-7 0 16,2-10 0-16,4-9 0 15,-3-4 0-15,-3-5-1 16,-3-5 2-16,-6 0-2 0,-4 0 1 16,-3 2 0-16,-4 5 0 15,-4 4 0-15,0 8 0 16,-4 11 0-16,0 0 0 15,10 11 0-15,-2 9-1 16,3 3 1-16,3 5 0 16,4 1 0-16,5-2 0 15,3-4 0-15,2-4 0 16,2-7 1-16,-2-8-1 15,-1-6 1-15,-3-10-1 16,-5-5 0-16,-4-7 1 16,-2-6-1-16,-6-4 0 15,1-4 0-15,-3 4-2 16,-1-5-1-16,3 8-1 15,-2-1-2-15,9 17-5 0,-11-11-9 16,21 26-7-16,-24 0-9 16,30-7-2-16,-12 4 1 15</inkml:trace>
  <inkml:trace contextRef="#ctx0" brushRef="#br6" timeOffset="179433.9416">21240 15212 59 0,'-16'16'39'0,"6"11"0"15,-7-10 1-15,10 6-27 16,-1-3-9-16,11 1-2 16,5-6 1-16,8-1-1 15,6-8-1-15,3-6 1 0,8-8-1 16,-1-3-1-16,-4-6 1 15,-2-4 0-15,-8-6 0 16,-7 0-1-16,-8 0 1 16,-8-3-1-16,-7 6 0 15,-8 3 1-15,-8 6-1 16,-7 13 1-16,-6 9-1 15,-6 14 1-15,-2 11 0 16,0 9 0-16,3 4 0 16,10 5 1-16,11-4-2 15,16-4 1-15,21-11-2 16,15-12-2-16,20-6-1 15,10-15-3-15,19 3-7 0,-9-23-9 16,21 16-6-16,-17-24-9 16,2 12-3-16,-9-8 1 15</inkml:trace>
  <inkml:trace contextRef="#ctx0" brushRef="#br6" timeOffset="180131.0113">21838 14841 64 0,'-23'0'40'15,"8"15"-2"-15,-7-2 1 16,7 12-33-16,-3 6-2 15,7 10-1-15,-3 5 1 16,-1 9-2-16,1 4 1 0,0 1-1 16,0-3-1-16,2-2 0 15,2-7 0-15,2-8 0 16,4-8-1-16,3-8 0 15,4-10 0-15,-3-14 0 16,12 2 1-16,1-14-1 16,-1-7 0-16,0-4 0 15,3-5 0-15,2-2 0 16,2-3 0-16,1 3 0 15,2 4 0-15,2 8-1 16,2 6 1-16,3 8-1 16,0 11 0-16,-1 5 1 15,1 10-1-15,-3 6 0 16,-6 4 0-16,-5 2 1 15,-7 3-1-15,-8-2 2 0,-10 0 0 16,-12-4-1-16,-12-3 1 16,-4-6-1-16,-7-10 0 15,-2-7-1-15,3-7-1 16,4-15-2-16,14-1-5 15,5-22-6-15,32 13-10 16,-5-25-4-16,31 14-11 16,0-7 1-16,15 11 1 15</inkml:trace>
  <inkml:trace contextRef="#ctx0" brushRef="#br6" timeOffset="180614.0593">22359 15205 46 0,'0'0'36'15,"-10"-15"2"-15,10 15 0 16,-22 3-23-16,9 11-8 15,-12 1-1-15,-2 9-1 16,-4 1-2-16,2 4 0 0,0-4-1 16,7 0-1-16,8-6 0 15,13-6 0-15,12-6-1 16,10-5 1-16,8-4-1 15,7-3 0-15,-2 1 0 16,-3 2 0-16,-6 6 0 16,-8 6 1-16,-12 6-1 15,-8 9 1-15,-10 3-1 16,-7 5-1-16,-3 2 0 15,0-5-3-15,8-1-3 16,0-20-9-16,25 5-9 16,-3-32-8-16,29 1-7 15,5-21 2-15,27-3-1 16</inkml:trace>
  <inkml:trace contextRef="#ctx0" brushRef="#br6" timeOffset="180786.0768">22781 15162 79 0,'-22'32'41'16,"-15"-1"-2"-16,8 17 0 15,-5 1-36-15,3 2-2 16,10-2-1-16,4-3-3 16,11-3-3-16,0-20-12 15,25 5-11-15,-19-28-11 16,37-3 0-16,-12-22-1 15</inkml:trace>
  <inkml:trace contextRef="#ctx0" brushRef="#br6" timeOffset="180931.0913">22796 14989 80 0,'-29'-19'41'0,"-8"1"-4"16,11 13-1-16,10 6-46 16,0-13-17-16,28 8-12 15,5-9-1-15,24 3 0 16</inkml:trace>
  <inkml:trace contextRef="#ctx0" brushRef="#br6" timeOffset="181185.1167">23237 14758 74 0,'-2'18'41'16,"2"-18"-3"-16,3 34 1 15,-11 0-34-15,6 7-4 16,-7 12 1-16,-5 14-2 15,-8 8 1-15,-5 5-1 16,-6 1 1-16,-1-2-1 16,0-8-2-16,1-16-8 15,18 0-14-15,-10-33-15 16,24-9 0-16,2-23-2 15,16-6 1-15</inkml:trace>
  <inkml:trace contextRef="#ctx0" brushRef="#br6" timeOffset="181365.1347">23023 15129 91 0,'-34'-4'41'16,"18"13"2"-16,-7-11-3 16,23 2-38-16,0 0-2 15,21 0-1-15,11 0-2 16,5-7-4-16,20 14-9 15,-14-20-12-15,24 16-13 16,-12-6-1-16,11 8 1 16</inkml:trace>
  <inkml:trace contextRef="#ctx0" brushRef="#br6" timeOffset="181849.1831">23601 15410 58 0,'-17'-12'37'0,"17"12"0"15,-12-13 1-15,12 13-31 16,13-3-3-16,1 6 0 16,3 0 0-16,4 1-1 15,4-4 1-15,4 0-1 16,2-7-1-16,2-3 0 0,-4-6 0 15,1-5-2-15,-4-6 0 16,-8-1 0-16,-7-2 0 16,-9 0 0-16,-9 4 0 15,-8 6 1-15,-13 8-1 16,-5 12 1-16,-9 10 0 15,-1 13 0-15,-1 14 0 16,2 8 2-16,9 6-2 16,8 4 1-16,17-4-1 15,16-10-1-15,18-11-1 16,18-15-1-16,24-9-7 15,9-24-9-15,27 6-11 16,-14-24-7-16,15 4-7 16,-13-10 1-16</inkml:trace>
  <inkml:trace contextRef="#ctx0" brushRef="#br6" timeOffset="183001.2983">12998 16360 60 0,'0'0'39'16,"8"12"-2"-16,-18-13-7 15,10 13-25-15,0-12 0 16,-5 24 0-16,3-9-2 16,4 6 0-16,-2 3 0 15,4 7-1-15,-1 1 0 0,4 4-1 16,5-4 1-1,4-2-1-15,6-7-1 0,6-6 1 16,9-15-1-16,4-14 0 16,9-13-1-16,6-14 1 15,4-11-1-15,3-5 1 16,-4-6 0-16,-5-4 0 15,-6 8 0-15,-10 8 1 16,-10 11 0-16,-14 14 0 16,-14 24 0-16,0 0-1 15,-20 36 0-15,3 17 0 16,-3 17 1-16,0 16-2 15,2 15 2-15,0 11-2 16,4-2 1-16,5 0 2 16,-2-3-2-16,0-11 1 15,0-9 0-15,-5-16 0 0,-3-11 0 16,-4-14 0-16,-6-12 1 15,-8-9-1-15,-2-10-1 16,-6-15 0-16,1-11-1 16,1-11-1-16,7-9-1 15,6-9-4-15,19 0-7 16,-3-23-10-16,39 14-7 15,2-17-10-15,28 7 0 16,15-5 0-16</inkml:trace>
  <inkml:trace contextRef="#ctx0" brushRef="#br6" timeOffset="183870.3852">14322 16320 39 0,'-22'-27'37'0,"7"14"2"15,-10-2-1-15,10 19-28 16,-18-4-2-16,7 15-4 16,-9 2 2-16,1 13-3 15,-3 9 1-15,7 7-2 0,-2 1 1 16,12 7-3-16,5-5 3 15,12-2-2-15,10-5 0 16,10-11-1-16,13-8 0 16,9-18-1-16,6-13 1 15,6-18 0-15,5-8-1 16,-3-14 1-16,-2-7 0 15,-8-5 0-15,-6-6 0 16,-11 3 1-16,-9 2-1 16,-14 10 1-16,-11 7-1 15,-6 12 0-15,-5 9 1 16,-4 7-2-16,1 16 1 15,1 14 0-15,2 6 0 16,12 7 0-16,8 3 0 16,10 1-1-16,11-1 2 0,7-5-2 15,8-3 2-15,5-9-1 16,3-5 0-16,-2-6 1 15,-2-4-1-15,-5-3 0 16,-6-3 0-16,-5 1 1 16,-7-1-1-16,-6 0 1 15,-12 8 0-15,14-11 0 16,-14 11 0-16,0 0-1 15,-2 23 1-15,-3 1-1 16,-5 8 1-16,1 11-1 16,-1 3 1-16,0 3-2 15,5-2 2-15,6-7-1 16,6-11 1-16,9-12-1 15,11-19 0-15,6-16 0 0,7-15 1 16,2-8-1-16,3-8 0 16,-4-3 1-16,-6 4-1 15,-6 1 1-15,-6 9-1 16,-7 9 1-16,-5 14-1 15,-11 15 1-15,0 0-1 16,-1 17-1-16,-5 14 0 16,-3 12-1-16,-1 13 0 15,-2 1-4-15,7 10-5 16,-9-18-6-16,22 17-7 15,-11-29-4-15,27 9-4 16,-1-29-8-16,25-2 1 16</inkml:trace>
  <inkml:trace contextRef="#ctx0" brushRef="#br6" timeOffset="184482.4463">16221 16632 25 0,'-9'-16'35'16,"-3"-11"2"-16,5 8-1 15,-13-18-21-15,12 17-4 16,-16-9-3-16,4 10 0 0,-13 0-2 16,0 9-1-16,-10 5-1 15,2 11-1-15,-3 8-1 16,1 13 0-16,2 7 0 15,6 5-1-15,8 3 0 16,8-1 0-16,12-3 0 16,11-3-1-16,12-11 1 15,10-12-1-15,12-10 1 16,8-10-1-16,5-16 0 16,4-6 0-16,2-11 0 15,-5-1 0-15,-5-6 0 16,-7 0 0-16,-6 5-1 15,-11 6 1-15,-7 12 0 0,-8 11 0 16,-8 14 0-16,-2 21 0 16,-4 15 0-16,-3 15 0 15,-4 16 0-15,2 12 0 16,-7 10 0-16,2 1 0 15,-6 2 0-15,-2-6 1 16,-4-4 0-16,-1-8 0 16,-3-8-1-16,-4-17 1 15,1-8 0-15,-5-10-2 16,5-13 0-16,-4-16-1 15,9-11-2-15,4-16-2 16,13-4-7-16,-3-18-6 16,28 4-4-16,-7-21-7 15,27 7-6-15,0-6-4 16</inkml:trace>
  <inkml:trace contextRef="#ctx0" brushRef="#br6" timeOffset="184933.4913">16902 16564 41 0,'-22'2'37'0,"-8"-13"2"16,7 9-1-16,-10-17-19 16,9 14-14-16,-4 1 0 0,3 9-1 15,-4 9-1-15,1 9 0 16,0 7-1-16,3 6 0 15,4 3 0-15,7 2 0 16,7-3-2-16,10-7 1 16,14-8 0-16,6-10-1 15,10-12 0-15,7-11 0 16,3-9 0-16,-4-5 0 15,-2-12 0-15,-9-1-1 16,-8-6 1-16,-11 3-1 16,-12 3 1-16,-9 5-1 15,-8 8 0-15,-3 6-1 16,-1 12 0-16,0 4-2 15,12 14-4-15,-1-13-8 0,28 22-8 16,-15-21-5-16,47-3-10 16,-5-12 0-16</inkml:trace>
  <inkml:trace contextRef="#ctx0" brushRef="#br6" timeOffset="185142.5124">17626 16026 72 0,'-30'0'40'15,"9"30"-1"-15,-13 4 0 16,4 21-36-16,0 13-1 16,4 14-2-16,1 8 0 0,0 3-2 15,6 1-2 1,-4-18-9-16,20 9-13 0,-15-29-12 15,15-7-2-15,-8-26 0 16</inkml:trace>
  <inkml:trace contextRef="#ctx0" brushRef="#br6" timeOffset="185353.5335">17241 16506 77 0,'-22'-26'42'0,"22"26"-1"15,-25-10 0-15,25 10-36 16,8 21-3-16,12-12-1 15,14-1-2-15,9-2 0 0,16-5-2 16,10-11-2-16,16 4-6 16,-3-19-11-16,28 20-9 15,-12-17-9-15,9 13-1 16,-8-8 1-16</inkml:trace>
  <inkml:trace contextRef="#ctx0" brushRef="#br6" timeOffset="185864.5839">18649 16166 57 0,'0'0'38'0,"0"0"-1"15,4 25-2-15,-10 4-27 16,0 15-3-16,-4 7-1 16,1 12-2-16,-1 4 0 15,1 2-2-15,-1 2 1 16,0-6-3-16,4 0-3 15,-4-18-11-15,14 7-18 16,-11-27-4-16,10-2-1 16,-3-25 1-16</inkml:trace>
  <inkml:trace contextRef="#ctx0" brushRef="#br6" timeOffset="186060.6042">18422 16602 67 0,'-27'-11'39'0,"12"20"-1"16,-1-7 1-16,9 12-35 15,13-3-2-15,16-6-1 16,9-4-1-16,12-10-3 16,14-7-3-16,1-25-14 15,21 10-16-15,-10-21-1 16,11 5-2-16,-14-16 3 15</inkml:trace>
  <inkml:trace contextRef="#ctx0" brushRef="#br6" timeOffset="186397.6379">19093 16017 68 0,'-21'23'38'15,"14"15"1"-15,-11 3 0 16,4 16-35-16,-1 6 1 16,0 12-3-16,-3 2 2 15,-1 1-3-15,-2-4 2 16,5-7-3-16,1-12 1 15,8-12 0-15,7-13-1 16,7-17 0-16,8-15 0 16,6-13 0-16,8-9 0 15,0-7-1-15,3-5 2 16,-4 3-1-16,-3-1 0 15,-2 11 1-15,-8 8-1 16,-5 15 1-16,-3 15-1 16,-5 7 0-16,1 12-1 0,-3 4-1 15,1 7-4-15,-5-13-6 16,21 15-12-16,-16-26-7 15,17 3-9-15,-5-18-2 16,14-1 2-16</inkml:trace>
  <inkml:trace contextRef="#ctx0" brushRef="#br6" timeOffset="186803.6785">19258 16661 63 0,'1'19'39'0,"-1"-19"0"16,34 11 1-16,-2-15-35 16,11 3-1-16,8-8 0 15,6 0-2-15,1-8 0 16,1 1-1-16,-7-3 0 15,-8-1-1-15,-11 0-1 16,-13 0 1-16,-16-1 0 16,-13 1-1-16,-16 4 1 15,-11 1 1-15,-5 3-1 16,-7 3 1-16,0 7 0 15,1 7 0-15,4 5 0 16,11 11 0-16,8 9 0 16,13 6 0-16,6 5 0 0,12 1-1 15,10 2-2-15,2-8-1 16,11 4-3-16,1-21-7 15,18 8-12-15,-12-30-6 16,21 2-9-16,0-19-2 16,19-6 2-16</inkml:trace>
  <inkml:trace contextRef="#ctx0" brushRef="#br6" timeOffset="188428.8409">24536 15107 32 0,'0'0'34'16,"0"-12"1"-16,0 12 0 16,1-20-15-16,-1 20-13 15,0 0-2-15,0 0 1 16,-17-9-1-16,3 16-1 15,-11-1 0-15,-1 5 0 16,-4 3-1-16,0 7 0 16,-1 2-2-16,7 7 1 15,6-3-2-15,12 6 1 16,12-3-1-16,12-1 1 0,10-5 0 15,15-6-1-15,1-3 0 16,7-6 1-16,-7-3-1 16,-6 1 1-16,-15-1 0 15,-23-6 0-15,-2 23 0 16,-24-5 1-16,-18 4-1 15,-14 7 0-15,-5-1 0 16,-3 2-1-16,7-6 1 16,9-2-2-16,15-6-1 15,17-10-3-15,18-6-3 16,12-12-7-16,25 8-6 15,-9-22-19-15,16 7-2 16,-6-9 1-16</inkml:trace>
  <inkml:trace contextRef="#ctx0" brushRef="#br6" timeOffset="189624.9606">19968 16604 38 0,'0'0'36'0,"0"0"2"16,-4 26-2-16,-7-14-23 16,4 15-8-16,-4-1 0 15,6 7-1-15,-5 0-1 16,2-1 0-16,3-3-1 0,0-1 0 15,4-9 0-15,6-5 0 16,-5-14-1-16,17 6 1 16,-5-18-1-16,5-6 0 15,3-9 0-15,3-7 0 16,-2-9-1-16,2 1 0 15,-2-5 1-15,0 7-1 16,-4 2 0-16,-2 8 0 16,-6 8 0-16,-2 11 1 15,-7 11-1-15,3 12 0 16,-8 9 0-16,0 3 1 15,1 3-1-15,0-1 1 16,5-3 0-16,6-6-1 16,10-11 1-16,9-9 0 0,11-12 0 15,12-5 0-15,4-8 0 16,5-1 0-16,0 0 0 15,-6 5 0-15,-7 6 0 16,-9 13 0-16,-11 13-1 16,-11 12 0-16,-13 12 0 15,-9 8 0-15,-6 6-1 16,-7 1 0-16,1 4-2 15,0-9-3-15,8 0-4 16,-1-19-5-16,23 5-9 16,-10-28-16-16,39 3-2 15,0-20 1-15</inkml:trace>
  <inkml:trace contextRef="#ctx0" brushRef="#br6" timeOffset="190113.0093">21910 16287 53 0,'-6'-32'38'16,"1"4"-2"-16,-10-9 1 15,4 3-35-15,-11 2 2 16,-6 7-2-16,-9 4 2 15,-6 18 0-15,-9 9 1 16,-10 16-1-16,-5 12 1 16,-5 18-2-16,-3 14 0 15,-1 13-2-15,3 7 1 16,6 2-1-16,9 0-1 15,15-7-1-15,13-5-1 16,15-11-1-16,16-8-3 16,5-20-5-16,25 2-6 0,-13-26-12 15,17 3-11-15,-11-18-1 16,5-3 2-16</inkml:trace>
  <inkml:trace contextRef="#ctx0" brushRef="#br6" timeOffset="191345.1326">21040 16624 61 0,'-23'-7'41'0,"23"7"-3"16,-11 6 2-16,26 2-34 15,3 1-3-15,6 0 0 16,10-1-1-16,4 1 0 0,4-4-1 15,3 0 1-15,1-3-1 16,2-2-1-16,-3-2 1 16,-1-1-1-16,-4 0 0 15,-4 1 0-15,-6 4 0 16,-2 5 0-16,-9 7 0 15,-11 3 0-15,-5 6 0 16,-6 4 1-16,-4 1-1 16,-7 0 0-16,-1-1 0 15,0-4 0-15,1-6 0 16,3-8 1-16,11-9-1 15,0 0 0-15,3-18 0 16,11-4 0-16,4-5 0 16,5-2 0-16,2-5 0 15,-1-1 0-15,-1 3 0 0,1 3 0 16,-5 5 0-16,0 5 0 15,-3 3 0-15,5 7 0 16,3 2 0-16,6 1 0 16,5 1 0-16,8-3 0 15,4 0 0-15,4-2 0 16,-1 0 0-16,1-3 0 15,-12 5-1-15,-6 2 1 16,-12 4 0-16,-21 2 0 16,0 0 0-16,-8 22 0 15,-20-2 1-15,-9 4-1 16,-7 6 0-16,-5 4 1 15,-3 6-1-15,5-4 1 16,8 4 0-16,14-6-1 0,13-1 0 16,19-8 1-16,17-9-1 15,15-7 0-15,13-10 0 16,7-7 0-16,1-9-1 15,-4-4 1-15,-5-10 0 16,-13-3-1-16,-9-5 1 16,-12-1 0-16,-12 0 0 15,-10-1-1-15,-6 4 2 16,-6 5-2-16,-1 7 2 15,-2 7-2-15,3 10 2 16,4 8-1-16,13 0 0 16,-1 14 0-16,16-2-1 15,8-2 2-15,11-1-1 16,11-3 0-16,6-3 0 0,4-1 0 15,-2-1 1-15,-7 2-1 16,-8 4 1-16,-8 2-1 16,-14 10 1-16,-13 4-1 15,-13 7 0-15,-10 2 1 16,-8 6-1-16,-5-1 0 15,2 0 0-15,1-8 0 16,8-3 0-16,9-8 0 16,13-18 0-16,0 0-1 15,33-3 1-15,3-15 0 16,5-10 0-16,6-4 0 15,-3-7 0-15,2 1 1 16,-8 2-1-16,-9 4 1 16,-7 7 0-16,-10 12 0 15,-12 13-1-15,0 0 1 0,-19 24-1 16,3 1 1-16,-1 3-1 15,4 0 0-15,7-2 0 16,7-10 0-16,15-9 0 16,11-9 1-16,19-13-1 15,12-8 1-15,12-8 0 16,4-4 0-16,0 2 0 15,-2 3-1-15,-9 5 1 16,-13 12-1-16,-14 11 0 16,-15 10-1-16,-15 18 1 15,-13 6-1-15,-10 10 0 16,-5-3-1-16,3 7-3 0,-5-11-5 15,12 3-1 1,-5-18-2-16,19 3-2 0,-2-23-3 16,16 10-10-16,2-18-14 15,12 1 2-15</inkml:trace>
  <inkml:trace contextRef="#ctx0" brushRef="#br6" timeOffset="191552.1533">23476 16865 85 0,'-13'9'45'0,"3"8"-1"16,-16-14-3-16,26-3-41 15,-11-6-10-15,8-8-2 16,22 9-3-16,-9-19-7 16,29 9-21-16,-4-11-3 15,13-3 1-15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23T01:03:03.564"/>
    </inkml:context>
    <inkml:brush xml:id="br0">
      <inkml:brushProperty name="width" value="0.05292" units="cm"/>
      <inkml:brushProperty name="height" value="0.05292" units="cm"/>
      <inkml:brushProperty name="color" value="#C00000"/>
    </inkml:brush>
    <inkml:brush xml:id="br1">
      <inkml:brushProperty name="width" value="0.05292" units="cm"/>
      <inkml:brushProperty name="height" value="0.05292" units="cm"/>
      <inkml:brushProperty name="color" value="#00B0F0"/>
    </inkml:brush>
    <inkml:brush xml:id="br2">
      <inkml:brushProperty name="width" value="0.05292" units="cm"/>
      <inkml:brushProperty name="height" value="0.05292" units="cm"/>
      <inkml:brushProperty name="color" value="#FF0000"/>
    </inkml:brush>
    <inkml:brush xml:id="br3">
      <inkml:brushProperty name="width" value="0.05292" units="cm"/>
      <inkml:brushProperty name="height" value="0.05292" units="cm"/>
      <inkml:brushProperty name="color" value="#7030A0"/>
    </inkml:brush>
    <inkml:brush xml:id="br4">
      <inkml:brushProperty name="width" value="0.05292" units="cm"/>
      <inkml:brushProperty name="height" value="0.05292" units="cm"/>
    </inkml:brush>
  </inkml:definitions>
  <inkml:trace contextRef="#ctx0" brushRef="#br0">1375 1009 75 0,'0'0'35'0,"0"0"1"16,0 0 0-16,0 0-30 15,0 0-1-15,-44 32-1 16,54 52-2-16,2 23-1 16,-3 16-2-16,-16-14 2 0,9 21-2 15,-1-4 0-15,-2-10-6 16,11-33-27-16,-5-26 0 15,5-16 0-15,4-27 0 16</inkml:trace>
  <inkml:trace contextRef="#ctx0" brushRef="#br0" timeOffset="203">1340 1587 100 0,'-12'1'37'15,"12"-1"1"-15,-3 11-3 16,17-7-30-16,15-6-1 0,8-7-2 15,11-4-1 1,9-8 0-16,5-13-2 0,-62 34-4 16,70-45-29-16,-70 45-4 15,79-61-1-15,-79 61 0 16</inkml:trace>
  <inkml:trace contextRef="#ctx0" brushRef="#br0" timeOffset="400">2026 951 100 0,'0'0'39'0,"0"0"0"16,0 0-5-16,0 0-30 16,-21 33-1-16,-3 57-2 0,4 24 1 15,-1 17-4-15,-4-19 1 16,21 9-6-16,4-15-28 15,23-12-3-15,10-53 0 16,14-17 0-16</inkml:trace>
  <inkml:trace contextRef="#ctx0" brushRef="#br0" timeOffset="1163">2444 1380 101 0,'-24'-2'39'16,"-13"12"1"-16,-2 20-1 15,-4 8-35-15,11 10 0 16,9 0-1-16,11 5-1 0,6-4-1 16,9-2-1-16,12-10 0 15,7-10 0-15,10-15 0 16,8-11-1-16,5-14 1 15,0-12 0-15,1-12 0 16,-3-9 2-16,-10-5-2 16,-13-5 0-16,-20 56 1 15,10-52-1-15,-10 52 1 16,-15-46-1-16,-6 11 1 15,-10 13-1-15,-6 5 1 16,-1 10-1-16,8 8 1 16,7 6-1-16,14-1 0 15,23 3 0-15,14-8 1 16,11-3-1-16,-39 2 0 0,54-8 0 15,-1 0 1-15,10 2-1 16,-7-1 1-16,-1 15-1 16,-16 7 1-16,-6 14 0 15,-19 8-1-15,-5 14 0 16,-18 8 0-16,-4 3 0 15,-2 2 0-15,0-4-1 16,10-10 1-16,5-9-1 16,10-19 1-16,12-15 0 15,12-21 0-15,5-16 0 16,8-10 0-16,1-13 1 15,-2-5-1-15,-2-2 2 16,-8 7-1-16,-7 6-1 16,-10 12 1-16,-4 10-1 0,-11 15 0 15,-4 10 0-15,-3 19 0 16,-2 8-1-16,2 7 0 15,2 9 0-15,3 4 0 16,6 5-1-16,6-4 2 16,3-6-1-16,9-9 0 15,5-17 1-15,6-16 0 16,1-10 1-16,2-14-1 15,-2-15 2-15,-3-8-1 16,-4-11 1-16,-8-2-1 16,-23 60-1-16,13-62 0 15,-13 62-6-15,14-57-22 16,-14 57-13-16,0-57 2 15,0 57-2-15,0 0-1 16</inkml:trace>
  <inkml:trace contextRef="#ctx0" brushRef="#br0" timeOffset="1735">4732 1076 79 0,'1'-62'39'0,"-1"62"-2"16,0 0 1-16,2-58-31 15,-2 58-2-15,0 0 0 16,0 0 0-16,7 47-2 16,-7 28-2-16,0 23 2 15,-1 13-3-15,-6-6 1 16,6 8-3-16,2-6-2 15,4-13-8-15,-8-51-25 16,15-10 1-16,-12-33-2 16,13 5 0-16</inkml:trace>
  <inkml:trace contextRef="#ctx0" brushRef="#br0" timeOffset="2203">4643 1369 104 0,'-22'-9'38'0,"-4"3"1"15,16 14-3-15,-2 0-30 16,16 2-2-16,6 2-2 15,12-2 0-15,8-3-1 16,15-2 0-16,10-3-1 16,8-4 1-16,7-5 0 15,4-4 0-15,-74 11-1 16,81-12 1-16,-81 12 0 15,74-14 0-15,-74 14 0 16,72-10 0-16,-28 0 0 16,2 10 0-16,-18 3-1 0,-5 14 1 15,-18 6-2-15,-6 13 1 16,-14 5 0-16,0 7 1 15,-1 3-2-15,3 4 1 16,7-5 0-16,11-7-1 16,10-13 1-16,11-14 0 15,10-16 0-15,14-14 1 16,-1-17-1-16,4-13 1 15,-7-14 0-15,-46 58 2 16,36-65-1-16,-36 65-2 16,18-65 1-16,-18 65-1 15,-17-60-1-15,17 60-1 16,-18-31-1-16,-34 9-2 0,3 24-13 15,-11 4-21 1,18 14-2-16,3 0 1 0,30 7-1 16</inkml:trace>
  <inkml:trace contextRef="#ctx0" brushRef="#br0" timeOffset="2801">6957 1426 104 0,'0'0'37'16,"-1"-51"3"-16,1 51-5 16,-13-21-28-16,-20 10 0 15,-8 15-3-15,-9 12 0 16,-9 19-2-16,2 10 1 15,-2 8-2-15,11 9 1 16,23-11-2-16,15-1 1 0,12-13 0 16,14-9-1-16,15-18 0 15,9-12 0-15,12-14 1 16,5-14-1-16,1-8 1 15,1-11 0-15,-6 0 0 16,-6 2-1-16,-10-1 1 16,-37 48 1-16,22-40-2 15,4 10 0-15,-20 6 0 16,5 18 0-16,-11 6 0 15,-11 26 0-15,-2 1 0 16,8 15-3-16,0 0 0 16,-1 4-1-16,12 0-2 15,2-10-3-15,24-7-20 16,-7-16-11-16,19-11 1 0,-2-18-1 15,14-8 2-15</inkml:trace>
  <inkml:trace contextRef="#ctx0" brushRef="#br0" timeOffset="3062">7535 1328 110 0,'0'0'38'0,"0"0"2"16,-15 26-3-16,3 14-33 15,-4 10-1-15,8 0-1 16,-1 1 0-16,12-2-1 15,5-8 0-15,4-9 1 16,3-11-1-16,6-12 0 16,-1-15 0-16,5-11 0 15,1-13 0-15,1-11-1 0,-27 41 0 16,31-52-3-16,-31 52-2 15,26-68-25-15,-26 68-10 16,36-63 0-16,-36 63 0 16,31-63-1-16</inkml:trace>
  <inkml:trace contextRef="#ctx0" brushRef="#br0" timeOffset="3471">8195 1354 100 0,'0'0'39'0,"0"0"2"16,0 0-2-16,-14-12-30 0,-1 17-3 16,-16-1 0-16,6 7-2 15,-7 6 0-15,3 9-2 16,-4 7 0-16,14 11-1 15,7-2-1-15,9 0 2 16,10-6-2-16,13-6 0 16,11-6 0-16,10-11-2 15,7-11 1-15,3-11 0 16,3-10 1-16,-5-7-1 15,-5-7 1-15,-9-6-1 16,-35 39 0-16,22-47-1 16,-22 47 1-16,4-50-2 15,-4 50 2-15,0 0-2 16,-20-54 1-16,13 40-2 0,-13-9 1 15,-2 6-2-15,12 5-10 16,10 12-20-16,0 0-3 16,0 0 0-16,0 0-1 15</inkml:trace>
  <inkml:trace contextRef="#ctx0" brushRef="#br0" timeOffset="3639">8578 1275 104 0,'43'14'39'16,"-11"12"2"-16,-17 6-2 15,-6 8-33-15,-9 6-2 16,5 10-1-16,0-18-4 16,2-6-3-16,11-2-26 15,-8-10-10-15,11-4 1 0,-4-15-2 16</inkml:trace>
  <inkml:trace contextRef="#ctx0" brushRef="#br0" timeOffset="3793">8805 1149 72 0,'0'0'39'0,"-21"-70"-4"16,21 70-11-16,-16-55-40 15,16 55-21-15,0 0-1 16,3-53 0-16</inkml:trace>
  <inkml:trace contextRef="#ctx0" brushRef="#br0" timeOffset="4157">9307 1281 118 0,'7'49'42'0,"-34"-25"0"16,-1 15-8-16,-9-4-31 15,7-1 1-15,3 2-2 16,10 2 0-16,5-3-2 15,15-7 1-15,15-8-1 16,12-14 1-16,8-14-1 16,9-20 1-16,-47 28 0 15,52-50 0-15,-52 50 2 0,53-78-3 16,-25 30 0-16,2-3 0 15,-8-6 0-15,3 4 0 16,-5 5 0-16,-20 48 0 16,29-96 0-16,-29 96 0 15,0 0 0-15,6-37 0 16,-10 56 0-16,9 29 0 15,-2 34-10-15,-4 20-24 16,8-6-9-16,15 6-1 16,22-26-1-16</inkml:trace>
  <inkml:trace contextRef="#ctx0" brushRef="#br0" timeOffset="5212">10793 1338 82 0,'0'0'38'15,"0"0"-1"-15,0-60 1 16,0 60-32-16,0 0-1 0,-4-36-2 15,4 36 1-15,-1 32-1 16,-5 7-1-16,5 18 0 16,-5 5-2-16,3 11 2 15,-4 1-3-15,7-3 1 16,0-6 1-16,0-9-2 15,3-8 2-15,-3-10-1 16,0-6 1-16,-1-15-1 16,1-17 1-16,0 0 1 15,-14-30-1-15,5-6 1 16,-3-12-1-16,3-17 1 15,9 65-1-15,-6-83 0 16,4 30 1-16,2-2-3 16,6 1 3-16,4-5-3 15,1 1 2-15,6 0-1 0,4 7 0 16,5 0 0-16,-1-11 0 15,-25 62-1-15,58-94 0 16,-58 94 1-16,61-64 0 16,-61 64 1-16,56-23-2 15,-61 35 2-15,42 36-1 16,-14 35 1-16,-27 18-1 15,-16 12 1-15,-34-27-1 16,-2 6 0-16,-7-18-2 16,17-33 0-16,11-19-4 15,4-32-17-15,28-10-16 16,5-18 0-16,22-6 0 15,-24 44-2-15</inkml:trace>
  <inkml:trace contextRef="#ctx0" brushRef="#br0" timeOffset="5505">11397 971 92 0,'0'0'40'15,"0"0"2"-15,56-47-2 16,-56 47-33-16,0 0-3 16,0 0 0-16,0 0 0 15,0 0-2-15,22 48 0 16,-41 26-2-16,-6 24 1 0,-5 11-1 15,-7-1 1-15,4 7-3 16,14-5-3-16,12-15-3 16,12-34-25-16,28-10-7 15,4-23 0-15,20-7-1 16</inkml:trace>
  <inkml:trace contextRef="#ctx0" brushRef="#br0" timeOffset="5933">11964 1456 105 0,'-19'-30'40'16,"3"9"1"-16,-13-3-1 16,3 13-34-16,-7 4-2 15,-1 13 1-15,-7 9-2 0,-5 12-1 16,-1 12 0-16,2 7 0 15,2 6-1-15,6 1 0 16,11-2-1-16,11-1 0 16,16-10 0-16,14-11-1 15,17-10 0-15,8-15 1 16,10-12 1-16,5-9-1 15,2-12 0-15,-3-12 1 16,-6-8 0-16,-4-4 1 16,-6-1-2-16,-11 1 0 15,-6 9 0-15,-8 5 0 16,-8 11 0-16,-5 28 0 0,-16 1 0 15,0 24 0-15,-5 11 0 16,3 12 0-16,-1 5-2 16,8 7-2-16,7-4 0 15,9-5-3-15,18-8-2 16,1-20-14-16,36 0-17 15,-7-16-1-15,19-6 1 16,-6-14 1-16</inkml:trace>
  <inkml:trace contextRef="#ctx0" brushRef="#br0" timeOffset="6414">12619 1542 104 0,'-11'-23'40'16,"3"8"2"-16,-19 2-2 15,4 5-29-15,-14 8-7 0,-1 10-1 16,-10 9-1-16,1 6 0 15,0 7 0-15,3 8 0 16,6 0-2-16,6 4 0 16,13-4 1-16,12-3-1 15,15-10 0-15,14-4-1 16,9-14 1-16,10-13 0 15,5-15 0-15,4-7 1 16,0-8-1-16,-4-12 0 16,-3-3 0-16,-9 0 0 15,-8 4 0-15,-6 7-1 16,-9 15 1-16,-7 12-1 15,-4 11 0-15,-9 38 1 16,1 13-1-16,-2 19-1 0,4 18 2 16,-4 12-2-16,7 5 2 15,-3 11-2-15,3-6 2 16,-3-2-1-16,-2-16 1 15,-5-7 1-15,-10-20 0 16,-7-15 0-16,-11-16-1 16,-6-23 1-16,-6-21-1 15,-2-20-1-15,2-15-2 16,3-22-3-16,15-1-7 15,3-25-11-15,40 14-13 16,-1-5-2-16,25 15-4 16,6 2 2-16</inkml:trace>
  <inkml:trace contextRef="#ctx0" brushRef="#br0" timeOffset="6835">13032 1594 88 0,'18'-13'38'0,"-4"-1"0"16,4 10 2-16,-18 4-34 16,20 1 0-16,-20-1-1 15,12 25 0-15,-17 5-1 16,0 8-1-16,-9 8-1 15,2 6-1-15,-3 1 0 16,1-4-3-16,5-3 0 16,4-17-6-16,24-9-25 15,-4-24-6-15,17-14-1 16,-2-19-1-16</inkml:trace>
  <inkml:trace contextRef="#ctx0" brushRef="#br0" timeOffset="6978">13270 1383 96 0,'-30'-58'40'15,"30"58"1"-15,-38-50-4 16,38 50-25-16,0 0-48 16,-36-54-5-16,36 54 0 15,0 0 1-15</inkml:trace>
  <inkml:trace contextRef="#ctx0" brushRef="#br0" timeOffset="7421">13877 1526 104 0,'-25'-8'40'0,"-17"-2"1"15,-1 9 0-15,-13 3-37 16,-2 10 1-16,-12 11-1 15,3 11-1-15,-4 12 1 16,9 9-3-16,5-1 1 16,12 6-1-16,17-8 0 15,16 0-2-15,23-13 2 16,17-13-2-16,18-17 1 15,18-15-1-15,11-14 1 16,5-12 1-16,1-9-1 0,-6-8 1 16,-9-4-1-16,-12-2 1 15,-16 3-1-15,-17 7 1 16,-17 9-1-16,-12 12 0 15,-11 14 0-15,-7 13 0 16,-4 11 0-16,0 15-1 16,3 9 0-16,7 7-2 15,14 4 0-15,8-4-4 16,21-1-8-16,-2-22-15 15,26 3-11-15,0-20 0 16,14-5-2-16,-4-16 3 16</inkml:trace>
  <inkml:trace contextRef="#ctx0" brushRef="#br0" timeOffset="7763">14256 1643 92 0,'-13'0'41'0,"-5"14"0"16,6 13-2-16,-10-1-19 15,6 12-19-15,1 3 2 16,6 6-3-16,1 0 2 15,2 0-2-15,5-9 1 16,2-3 0-16,2-13-1 16,-3-22 2-16,17 3-1 15,-6-21 0-15,0-14 0 16,0-16 1-16,0-7 0 15,4-11 0-15,-1-3-1 16,-2-1 1-16,1 3-2 16,0 7 0-16,1 10 0 15,1 11 0-15,3 14 0 0,1 10 0 16,6 10-3-16,4 6-3 15,16 10-9-15,-11-14-12 16,23 9-15-16,-9-4 0 16,16-2-1-16,-9-4 3 15</inkml:trace>
  <inkml:trace contextRef="#ctx0" brushRef="#br0" timeOffset="7917">14883 1415 112 0,'0'0'41'0,"-15"30"2"16,-7-4-1-16,6 3-33 15,-8 9-6-15,6 11-2 16,-1 1 0-16,8 4-1 15,7-4-1-15,4-6-3 16,13-7-2-16,1-21-11 0,21-3-20 16,-12-22-5-16,13-13 1 15,-7-14-1-15</inkml:trace>
  <inkml:trace contextRef="#ctx0" brushRef="#br0" timeOffset="8037">14945 1376 114 0,'-27'-76'41'16,"27"76"-9"-16,-26-71-31 15,26 71-39-15,-31-62-3 16,31 62-1-16</inkml:trace>
  <inkml:trace contextRef="#ctx0" brushRef="#br0" timeOffset="8548">15425 1437 99 0,'-35'11'40'16,"-1"16"0"-16,-15 1 0 15,7-1-34-15,-5 3-4 16,9 0 0-16,7-2 0 16,13-3 0-16,12-7-1 15,22-6 0-15,11-7-1 16,16-3 0-16,3-2 1 15,3 0-1-15,0 0 1 16,-6 4 0-16,-8 5-1 16,-14 8 0-16,-14 8 0 15,-14 5 0-15,-7 6 0 16,-6 1-1-16,-4 1 1 15,3-4-2-15,8-3-1 0,3-12-3 16,26-3-19-16,-2-19-14 16,22-5-2-16,0-16 0 15,22-5 1-15</inkml:trace>
  <inkml:trace contextRef="#ctx0" brushRef="#br0" timeOffset="8743">15856 1504 112 0,'-16'9'42'15,"-5"11"0"-15,6 14-2 16,-6 4-37-16,1 6-2 16,5 4 1-16,2 4-3 15,5-2 1-15,4-7-2 0,8-7-3 16,6-18-9-16,21-9-25 15,-8-19-2-15,16-12 1 16,0-19-2-16</inkml:trace>
  <inkml:trace contextRef="#ctx0" brushRef="#br0" timeOffset="9185">16024 1338 124 0,'-16'-49'42'15,"16"49"2"-15,0 0-6 16,-11-49-36-16,11 49-2 15,13 16 2-15,7 21-1 0,11 6 1 16,3 2-2-16,4 6 0 16,-10 3 0-16,-14 5 0 15,-16 1 0-15,-8 2 0 16,-13-3 0-16,-6-2 0 15,-1-9 0-15,2-7 0 16,4-11 0-16,6-10 0 16,18-20 0-16,9-15 0 15,19-14 0-15,9-14 0 16,6-10 0-16,9-10 0 15,0-5 0-15,2-2 0 16,-9 11 0-16,-8 10 0 16,-9 13 0-16,-9 17 0 15,-5 17 0-15,-12 18 0 0,-6 16 0 16,-2 10 0-16,2 8 0 15,0 6-4-15,8 2-1 16,4-6-3-16,14-2-2 16,1-15-10-16,29 2-8 15,-10-21-8-15,20-2-4 16,-5-22 1-16,9-5 1 15</inkml:trace>
  <inkml:trace contextRef="#ctx0" brushRef="#br0" timeOffset="9683">16978 1557 106 0,'-18'-46'40'16,"2"17"2"-16,-21 1-1 15,3 15-32-15,-9 12-5 16,1 14 0-16,-3 15-2 0,6 7 0 16,2 10 0-16,10 6-2 15,10-1 0-15,9-3 0 16,10-6 0-16,12-11-1 15,13-8 1-15,4-11-1 16,7-16 1-16,5-17 0 16,1-7 0-16,1-10 1 15,-2-3-1-15,-5-6 0 16,-2 4 0-16,-7 5 0 15,-8 12 0-15,-4 13-1 16,-17 14 1-16,11 23-1 16,-15 21 0-16,-5 20 0 15,-4 20 0-15,-4 21-1 16,-3 13 1-16,-3 20-1 15,-5 3 2-15,-5 4 1 0,-6-12 0 16,0-10 0-16,-4-18 0 16,0-16 1-16,0-22-1 15,2-28 1-15,5-26-1 16,2-21-1-16,4-25-1 15,7-17 0-15,7-25 0 16,6-20-2-16,14-3 2 16,6-4-3-16,12 7 0 15,8-5-8-15,27 28-8 16,-8-6-6-16,30 40-10 15,-16 4-5-15,21 18-1 16,-1-1 2-16</inkml:trace>
  <inkml:trace contextRef="#ctx0" brushRef="#br0" timeOffset="9817">17606 2036 115 0,'14'-6'43'16,"-31"-7"0"-16,2 1-4 16,-7-11-50-16,-11-9-14 15,17 11-18-15,-8-3 0 16,8 10-3-16,-9 3 2 15</inkml:trace>
  <inkml:trace contextRef="#ctx0" brushRef="#br1" timeOffset="13765">1991 2332 61 0,'24'-4'35'0,"-2"-5"0"16,3 7-1-16,-8-5-18 15,6 8-11-15,-5-2-2 16,5 8-1-16,-1 0-1 16,4 4-1-16,4 3 0 15,6 1 0-15,10 0-1 16,6-2 1-16,15-3 1 15,9-3 0-15,14-4-1 16,11-1 1-16,11-7 1 16,15 4-1-16,6-5 0 0,9 4 0 15,2-2 0-15,11 3-1 16,4 3 0-16,7 2 1 15,4 0-1-15,9 0 1 16,5-1-1-16,8-3 1 16,10 0 0-16,10-2 0 15,4-3 0-15,9-1 0 16,11-3 0-16,5 1-1 15,3-1 1-15,10-1 0 16,6 2-1-16,-1 2 0 16,4 0 0-16,5 2 0 15,0-1-1-15,3 0 1 16,4-2-1-16,5-1 1 15,3-3 0-15,13-2-1 0,10-2 1 16,9-1 1-16,8 0-1 16,9 0 0-16,7 1 1 15,-3 6 0-15,2-1-1 16,-9 6 1-16,1 1-1 15,-8 5 0-15,-6 1 0 16,-7 3 0-16,-6 2 1 16,0-1-1-16,-6-1 1 15,2-2 0-15,-5-3-1 16,3-1 1-16,-1-3 0 15,-1-5 0-15,-3-1-1 16,-3-2 0-16,-10 2 0 16,-14 0-1-16,-18 1 1 15,-20 1-1-15,-29 2 1 0,-26 5-1 16,-32 2 1-16,-29 1-1 15,-30 0-1-15,-25-1-1 16,-18 3-4-16,-38-5-22 16,17-2-9-16,-17 2 1 15,-15-1-3-15</inkml:trace>
  <inkml:trace contextRef="#ctx0" brushRef="#br1" timeOffset="25965">1400 4730 61 0,'0'0'31'0,"9"-10"-1"16,1 4-2-16,9 6-26 15,0-2-1-15,9 2 1 16,5 0 0-16,11 0 1 0,11-1 0 16,13 2 0-16,11-4 2 15,18 1-1-15,16-8 0 16,26-2-1-16,17-6 0 15,19-3-2-15,21-5 1 16,16-1-2-16,15-2 0 16,17 0 0-16,11 3-1 15,11 5 1-15,10 1-1 16,13 5 1-16,7 3 0 15,11 3 0-15,19 0 1 16,10 5 0-16,19-3 0 16,52 5 0-16,-24-2 0 15,15 4 0-15,4-1 0 16,15 3 0-16,49 2 0 0,-31-1-1 15,8 4 1-15,-26-1-1 16,48-1 1-16,13-1-1 16,49-3 0-16,-19-2 1 15,-26-3 0-15,53-2-1 16,35-3 2-16,-19 2-2 15,8-1 1-15,7 3-1 16,-9 1 1-16,60 6-1 16,-45 0 0-16,2 3-1 15,-25-2 1-15,62 2 0 16,-34-4 1-16,-3-4-1 15,-16-2 1-15,-2-8 1 16,63-1-1-16,-42-4 1 16,-6 0-1-16,-42 0 0 15,15 3-2-15,-23-5-7 0,-32 18-29 16,-74 0-1-16,-80 10-1 15,-32 1-2-15</inkml:trace>
  <inkml:trace contextRef="#ctx0" brushRef="#br1" timeOffset="27121">9047 4554 59 0,'2'-12'34'16,"-5"-4"0"-16,3 16-1 15,-12-28-23-15,12 28-5 16,-8-23-1-16,8 23-1 15,-6-18 0-15,6 18-2 16,-4-15 1-16,4 15-1 16,0 0 1-16,0 0-1 15,-9 14 1-15,8 8 0 16,-1 12-1-16,-3 15 1 15,0 14-1-15,-5 14 0 16,0 14 0-16,1 10-1 16,0 10 1-16,4 6-1 15,0 8 1-15,4 6-2 16,2 3 4-16,6 8-3 15,0 6 2-15,-2 10-1 0,0 7 1 16,-2 9 1-16,-3 10-2 16,-4 8 1-16,0 9-2 15,0 8 2-15,-2 6-3 16,4 5 2-16,1 4-2 15,3 0 0-15,3 0 2 16,2-2 0-16,1 2-1 16,1 0-1-16,-1-1 3 15,1 7-1-15,-2-2 0 16,2 5 0-16,-3-3-2 15,1 0 3-15,0-6-3 16,3-1 1-16,-5-8-2 16,2 1 3-16,-2-2-2 15,-3 3 0-15,-2 5 0 0,0 7-1 16,-2 7 2-16,0 8 0 15,-1 3 0-15,2 5-2 16,2 4 1-16,1 0 1 16,1-3-1-16,3-7 1 15,2-7-1-15,1-5-1 16,-1-12 1-16,0-9-1 15,1-12 1-15,-1-17-2 16,2-9-1-16,-3-19-1 16,7-13-2-16,0-29-3 15,18-8-14-15,2-49-15 16,23-32-1-16,12-58 2 15</inkml:trace>
  <inkml:trace contextRef="#ctx0" brushRef="#br1" timeOffset="28812">17343 4538 61 0,'0'0'35'0,"0"0"-1"15,5-13-2-15,-5 13-23 16,0 0-4-16,0 0 0 15,0 0 0-15,0 0-1 16,0 0-2-16,0 0 0 16,3-10 0-16,-3 10 0 15,0-12-1-15,0 12-1 16,5-16 1-16,-5 16-1 15,1-15 1-15,-1 15-1 16,0-12 0-16,0 12 0 16,0 0 1-16,0 0-1 15,0 0 0-15,1 11 0 0,2-1 0 16,1 6 0-16,-1 5 0 15,4 9 1-15,-7 8-1 16,3 9 0-16,-2 9 0 16,-5 7 0-16,-2 9 1 15,-2 7 0-15,-3 7 0 16,2 5-1-16,0 5 2 15,1 4-2-15,0 6 1 16,4 0 1-16,1 2-1 16,0 4 0-16,4 2 0 15,-2 2 1-15,4 1-1 16,-2 3 0-16,1 1 0 15,-3 6 2-15,2 7-3 16,-1 0 2-16,-2 4-2 0,2 4 1 16,2 1-1-16,-2 6 3 15,2 0-4-15,4 1 2 16,2 0-1-16,-1 4 0 15,2-2 0-15,1 6 0 16,-2 3 2-16,1 2-2 16,-1 3 1-16,-1 3-2 15,-1 6 2-15,0 1 0 16,0 4 0-16,-1 1-1 15,1 0-2-15,0 6 3 16,1 0-3-16,1-3 3 16,0-2-4-16,-3-2 1 15,1-2-1-15,-3-5 1 16,-2-4 1-16,-1-2 1 0,-2-6-1 15,-3 1-2-15,-1 2 4 16,-1-1-1-16,-1-2 0 16,0-2-1-16,1 3 0 15,-1-1-1-15,4 1 1 16,0-6 0-16,3-1 0 15,1-3-1-15,0 0 2 16,3-1 1-16,1-6-2 16,-1-4 0-16,1-6 1 15,-1 0 0-15,-2-4-1 16,-1-7 1-16,3-4-1 16,-1-9-1-16,-2-1 1 15,5-1 0-15,-2-8 0 0,2-4 0 16,-2-1 0-1,1-5 1-15,-1-2 0 0,0-3-1 16,-2-3 1-16,0-1-1 16,-2-5 1-16,-2-2 0 15,3-3 0-15,-1-6-1 16,4-5 1-16,0-4 0 15,1-6 0-15,1-2 0 16,1-3 0-16,2-7 1 16,2-7-2-16,-4-7 2 15,1-3-2-15,-2-5 2 16,-5-17-2-16,0 0 0 15,10-4 1-15,-7-11-2 16,-1-2 1-16,3-4-2 16,-1 1 1-16,-2-4-4 0,8 15-17 15,-14-19-12-15,7 17-1 16,-11-9-3-16,1 3 0 15</inkml:trace>
  <inkml:trace contextRef="#ctx0" brushRef="#br1" timeOffset="31369">1141 2927 85 0,'-10'-18'35'16,"-9"3"0"-16,-2 19 1 0,-20 5-31 15,9 25-1-15,-11 6 0 16,5 19 0-16,-7 10-2 15,6 10 1-15,6 8-1 16,15-2-1-16,10-4 0 16,16-6-1-16,16-14 1 15,16-14-2-15,17-19 2 16,14-21-3-16,9-21 3 15,-4-20 2-15,0-24-1 16,1-16 0-16,-9-12 0 16,-16-9 0-16,-19-3-1 15,-19 0 1-15,-18 10-2 16,-18 13-1-16,-15 18 0 15,-16 16 0-15,-9 21 0 0,-1 13 0 16,7 24-3-16,6 1-5 16,32 20-25-16,2-6-3 15,31 7 0-15,11-10 0 16</inkml:trace>
  <inkml:trace contextRef="#ctx0" brushRef="#br1" timeOffset="31691">1777 3190 86 0,'1'27'35'0,"-2"8"-1"16,-11 2 1-16,7 7-30 16,-6-1-2-16,-2 9 0 15,-2-3 2-15,5 0-2 16,-7-6 1-16,6-4-1 0,-2-10 0 15,7-8-1-15,-1-10 1 16,7-11 0-16,4-15-2 16,6-12 1-16,5-15 0 15,3-7-1-15,1-8 0 16,2-2 1-16,-1 3-2 15,0 5 0-15,-2 15-1 16,-2 5-2-16,6 16-4 16,-2-2-4-16,15 20-24 15,-6-8-3-15,14 7 1 16,-6-9-2-16</inkml:trace>
  <inkml:trace contextRef="#ctx0" brushRef="#br1" timeOffset="31874">2289 3146 92 0,'-8'17'37'0,"1"22"0"15,-14 0 0-15,9 18-28 16,-9-2-2-16,6 11-3 16,-2-7 1-16,5-3-3 15,2-7-1-15,8-19-3 16,12-11-4-16,0-32-25 15,23-9-8-15,-5-27 1 16,12-4-1-16</inkml:trace>
  <inkml:trace contextRef="#ctx0" brushRef="#br1" timeOffset="32007">2377 2853 105 0,'-20'2'36'0,"-2"7"1"16,15 10-5-16,6 5-63 15,12-9-6-15,23 4 0 16,8-9 0-16</inkml:trace>
  <inkml:trace contextRef="#ctx0" brushRef="#br1" timeOffset="32534">2920 3140 96 0,'-28'12'39'16,"0"8"1"-16,-14-7 0 16,8 12-34-16,-12 2 0 0,4 12-1 15,3 1-1-15,3 7-1 16,8-1-2-16,14-1 0 15,12-7 0-15,14-8-1 16,13-14 0-16,8-9 0 16,9-13 0-16,3-9 1 15,1-12-1-15,0-7 1 16,-7-6-1-16,-7-8 0 15,-7-2 0-15,-3 1 0 16,-7 5-1-16,-6 7 0 16,-2 11 0-16,-3 12 1 15,-4 14 0-15,1 27-1 16,-4 21 0-16,-4 19 1 15,-3 18 0-15,0 16 1 0,-4 10-1 16,-3 7 1-16,-2-2-1 16,1-6 1-16,1-13 0 15,-3-12 0-15,3-17-1 16,1-16 1-16,-2-18 0 15,1-18 0-15,1-19 0 16,2-15-1-16,3-22 1 16,6-17 0-16,9-14 0 15,8-12-1-15,11-5 0 16,9 3-1-16,9 0-1 15,3 5-1-15,8 16-3 16,-3-1-6-16,11 30-16 16,-12-12-12-16,6 16 1 15,-10-11-2-15,9 9 1 16</inkml:trace>
  <inkml:trace contextRef="#ctx0" brushRef="#br1" timeOffset="32729">3459 3103 103 0,'-14'9'40'0,"8"21"1"15,-13-1-1-15,12 17-34 16,-10 4-2-16,2 8-1 16,-1-2-1-16,4 3-1 15,6-7-2-15,3-14-4 16,12-1-11-16,-9-37-23 15,34 0-1-15,-10-30 0 16,13-6-1-16</inkml:trace>
  <inkml:trace contextRef="#ctx0" brushRef="#br1" timeOffset="33149">3558 2904 95 0,'0'0'40'0,"-9"-2"2"16,11 19-2-16,-2-17-22 15,17 18-15-15,-1-3 0 16,7 0-1-16,-1 5 0 15,1 2 0-15,-3 2-1 16,-3 8 1-16,-8 6-1 16,-5 12 0-16,-9 5 0 15,-6 4 1-15,-5 0-2 16,-2-1 0-16,0-6 0 0,3-7 0 15,5-15 0-15,11-12 0 16,11-20-2-16,9-15 1 16,7-12 1-16,5-10 0 15,2-8 0-15,1-3 0 16,-1 0 1-16,-4 3-1 15,-9 12 0-15,-2 8 0 16,-10 14 0-16,-10 13 0 16,13 7 0-16,-12 14-1 15,2 7-1-15,4 1-1 16,8 5-1-16,7-6-2 15,19 4-3-15,0-20-8 16,26 13-9-16,-9-30-12 16,16 7 0-16,-10-22-1 0,6 3 3 15</inkml:trace>
  <inkml:trace contextRef="#ctx0" brushRef="#br1" timeOffset="33487">4498 3195 115 0,'-36'-11'39'16,"5"17"2"-16,-17-10-3 15,6 21-34-15,-4 7 0 16,9 8-2-16,5 4 0 15,8 4-1-15,10-4 0 16,12-2 0-16,10-5-1 16,10-9 1-16,8-12-1 15,4-12 0-15,3-11 1 16,2-9-1-16,-2-11 0 15,-4-5 1-15,0-3-1 0,-6 1 1 16,-3 3-1-16,-6 3 0 16,-4 10 0-16,-5 14 0 15,-5 12 0-15,0 0 0 16,-6 29-1-16,1-2 0 15,2 6 0-15,5-2-2 16,8-1-1-16,5-15-6 16,18 3-10-16,-4-35-8 15,27 2-13-15,-5-28 2 16,11-2-3-16,-6-25 3 15</inkml:trace>
  <inkml:trace contextRef="#ctx0" brushRef="#br1" timeOffset="33646">5032 2621 115 0,'-20'-2'40'0,"5"39"5"0,-16 10-4 15,6 22-37-15,-2 15-1 16,2 12-2-16,9 4-2 16,1-5-5-16,20 4-18 15,-12-27-17-15,19-3-2 16,-5-24 0-16,14-9-1 15</inkml:trace>
  <inkml:trace contextRef="#ctx0" brushRef="#br1" timeOffset="34779">1438 4082 96 0,'-4'-11'38'0,"-16"-2"1"16,2 14-2-16,-16 4-34 15,-3 10 0-15,-14 9 0 16,1 8 0-16,-8 5-2 0,1 5 0 15,4-2-1-15,14-4 0 16,11-5 1-16,22-7-1 16,25-9 0-16,17-6 0 15,16-9 0-15,14 0 1 16,3-1 0-16,0 1-1 15,-6 2 1-15,-14 10-1 16,-17 6 0-16,-17 8 0 16,-20 7 0-16,-12 6 0 15,-12 2 0-15,-8-5 1 16,4 2-3-16,-2-12-1 15,18-5-4-15,2-25-5 16,32 0-26-16,2-23 0 16,26-4 0-16,5-13-1 0</inkml:trace>
  <inkml:trace contextRef="#ctx0" brushRef="#br1" timeOffset="35441">1787 4289 57 0,'31'-25'37'16,"-6"17"0"-16,-25 8 0 16,0 0-9-16,-28 18-16 15,8 7-4-15,-13 1-3 16,5 8-2-16,0 2 0 15,8 1-2-15,8-2 0 16,8-1 0-16,12-8 0 16,12-10-1-16,11-8 0 15,9-11 1-15,2-10-1 16,4-11 0-16,-2-7 1 0,-6-7 0 15,-9-2 0 1,-6-2 1-16,-13 3-1 0,-7 4 0 16,-11 4 0-16,-4 8 1 15,-5 8-2-15,-2 5 0 16,3 5 0-16,3 5 0 15,13 0 0-15,0 0 1 16,11 9-1-16,12-8 0 16,13-4 1-16,8-3-1 15,8-5 1-15,3-2-1 16,1-3 0-16,-2 1 1 15,-8 2-1-15,-9 4 1 16,-8 3-1-16,-11 9 1 16,-11 9 0-16,-10 9-1 0,-11 9 1 15,-5 7-1-15,-3 8 0 16,0 2 0-16,3 2-1 15,3-3 1-15,12-6-1 16,10-8 1-16,12-11 0 16,13-13-1-16,15-12 2 15,9-13-1-15,5-10 1 16,5-9 0-16,-1-10 1 15,-6-1-1-15,-6-4 1 16,-9 2-2-16,-11 8 0 16,-8 5 0-16,-15 14 0 15,-5 10 0-15,-4 12 0 16,-17 19 0-16,1 11 0 15,-3 8-2-15,3 9-2 16,5-2-2-16,7 7-1 0,8-15-6 16,23 7-10-16,0-31-5 15,31 5-6-15,-7-25-5 16,17-2 0-16,-2-16 3 15</inkml:trace>
  <inkml:trace contextRef="#ctx0" brushRef="#br1" timeOffset="35771">3322 4251 111 0,'-23'2'37'0,"4"19"3"15,-12-1-5-15,3 15-32 16,2 4 0-16,4 8-1 16,3 0 0-16,6 0-1 15,5-3 0-15,4-7 0 16,7-13 0-16,5-10 1 0,7-16-1 15,5-13 0-15,2-16 1 16,3-9-1-16,3-13 1 16,-2-8 0-16,-1-4-1 15,-4 1 0-15,-2 4 0 16,-4 9 0-16,-4 8-1 15,0 11 1-15,-1 9-2 16,4 10-1-16,6 9-1 16,4 2-2-16,11 8-3 15,-1-10-9-15,24 19-8 16,-10-23-7-16,21 16-7 15,-10-13-1-15,11 10 3 16,-10-12 0-16</inkml:trace>
  <inkml:trace contextRef="#ctx0" brushRef="#br1" timeOffset="36011">4111 4042 98 0,'0'0'38'15,"-12"-27"2"-15,1 20 0 16,-17-3-34-16,4 9 1 16,-10 3-2-16,0 17 0 15,-6 6 0-15,-1 10-2 16,3 6 0-16,4 5 0 15,9 3-1-15,9-4-2 16,12-5-2-16,16-9 1 16,16-9-1-16,10-13-3 15,16-4-2-15,4-21-9 16,18 9-8-16,-17-27-4 15,18 14-11-15,-19-17 0 16,1 8-2-16,-18-5 4 0</inkml:trace>
  <inkml:trace contextRef="#ctx0" brushRef="#br1" timeOffset="36349">4349 4123 106 0,'-16'17'40'0,"-3"-9"1"16,12 11 0-16,-3-2-37 16,14-5 0-16,6-4-2 15,12-3 0-15,5-4-1 16,7-4 0-16,4-5 0 15,2-5 0-15,0-6 0 16,-3-2 0-16,-8-6-1 16,-5-2 1-16,-10 2 0 0,-8-5-1 15,-12 7 1-15,-13 8-1 16,-5 8 0-16,-13 12 1 15,-5 13 0-15,-2 15-1 16,-2 11 1-16,2 12 0 16,9 2-1-16,11 0-1 15,13-3 1-15,17-12-2 16,21-9-2-16,19-23-3 15,35 0-11-15,6-33-6 16,31 10-3-16,-5-32-9 16,26 7-5-16,-1-19 0 15,6 4 1-15</inkml:trace>
  <inkml:trace contextRef="#ctx0" brushRef="#br1" timeOffset="36897">5796 3614 92 0,'7'-14'37'0,"-7"30"0"16,-12 2 0-16,2 18-31 0,-6 11-2 15,3 14-2-15,-5 9 0 16,0 7 0-16,2 5-2 15,2-1 0-15,6-4-4 16,1-15-6-16,19 1-27 16,-6-26 0-16,17-9-1 15,-5-22-1-15</inkml:trace>
  <inkml:trace contextRef="#ctx0" brushRef="#br1" timeOffset="37288">5950 4112 99 0,'-4'-22'38'16,"4"22"1"-16,-8-17-3 0,8 17-28 15,-14 15-3-15,4 5-1 16,0 3-2-16,0 5 0 16,-3 6 0-16,-1 3-1 15,5 0 0-15,-2-5-2 16,4-4 1-16,5-9-1 15,2-5 1-15,0-14-1 16,20 2 1-16,-2-15 0 16,2-8 0-16,3-7 2 15,4-2-1-15,-2-6 1 16,1-5-1-16,-4 0 0 15,-5 5 0-15,-1 6-1 16,-3 3 0-16,-4 12 0 16,-9 15 1-16,13-5-2 0,-7 20 1 15,0 11 0-15,-1 7 0 16,2 4-1-16,6 5-1 15,5-5-2-15,12 1-4 16,-1-26-14-16,25 6-9 16,-3-25-9-16,20-8 0 15,1-23-1-15</inkml:trace>
  <inkml:trace contextRef="#ctx0" brushRef="#br1" timeOffset="37567">6940 3328 102 0,'-21'-35'38'16,"3"16"3"-16,-8-4-3 0,5 16-29 16,-9 7-5-16,-1 15 0 15,-8 14-1-15,2 13-1 16,-4 15 0-16,1 12-2 15,-3 15 0-15,4 11 0 16,3 5 0-16,7 4-1 16,9-2-1-16,4-5-1 15,16-6-5-15,-2-20-13 16,20-2-16-16,-10-25-3 15,13-6 0-15,-13-24-1 16</inkml:trace>
  <inkml:trace contextRef="#ctx0" brushRef="#br1" timeOffset="38018">6298 4086 117 0,'-15'-17'39'0,"1"-3"0"16,24 20-6-16,10-11-29 15,16-1-3-15,11 1 0 16,16-6-1-16,11 1 0 15,6 0 0-15,5-2 0 16,-1 2 0-16,-7 5 0 16,-9 1 0-16,-11 4 0 15,-14 3 1-15,-18 4-1 16,-12 3 1-16,-13-4 0 15,-17 24 0-15,-10-1 0 16,-6 8 1-16,-6 5 0 16,2 4 0-16,0 5-1 0,11-1 1 15,11-1-1-15,14-7 0 16,15-9 0-16,17-12 0 15,16-14-1-15,9-8 0 16,6-14 1-16,0-8-1 16,-6-8 2-16,-10-7-2 15,-12 0 0-15,-17 3 0 16,-20 1 0-16,-12 8 0 15,-13 7 0-15,-9 6-3 16,0 12-2-16,-3-3-8 16,18 22-8-16,-10-19-6 15,36 22-7-15,-4-15-7 16,28 8-1-16,5-11 1 15</inkml:trace>
  <inkml:trace contextRef="#ctx0" brushRef="#br1" timeOffset="38169">7603 4095 98 0,'-3'23'42'0,"-16"-17"0"16,6 4-3-16,-8-16-22 16,-1-10-39-16,22 16-17 15,-15-13-3-15,15 13-1 16,-13-9-1-16</inkml:trace>
  <inkml:trace contextRef="#ctx0" brushRef="#br1" timeOffset="39113">548 5998 63 0,'20'-5'33'0,"4"0"-2"16,6 1-3-16,6-2-27 15,3 1-6-15,3-4-16 16,14 1-10-16,8 2-1 15,9 0 1-15</inkml:trace>
  <inkml:trace contextRef="#ctx0" brushRef="#br1" timeOffset="39287">2377 5859 79 0,'119'-3'35'0,"-5"2"-1"15,-10 1 0-15,4 5-30 0,-3 2-17 16,6-10-20-16,0-4 1 15,8-8-3-15,7-8-2 16</inkml:trace>
  <inkml:trace contextRef="#ctx0" brushRef="#br1" timeOffset="39422">4962 5620 93 0,'72'22'38'0,"-8"-11"-1"15,8-4-2-15,20-7-68 16,7-19-5-16,22-6 0 15,9-17-2-15</inkml:trace>
  <inkml:trace contextRef="#ctx0" brushRef="#br1" timeOffset="39542">6769 5392 104 0,'15'36'41'0,"-3"0"-5"16,-2-9-32-16,7-22-45 16,19-9 0-16,16-24-2 15</inkml:trace>
  <inkml:trace contextRef="#ctx0" brushRef="#br1" timeOffset="40954">9994 3409 70 0,'0'0'34'0,"0"0"-2"16,0 0 2-16,4 18-31 15,-11 9 0-15,-5 5 2 16,3 13-1-16,-9 3 1 16,2 13-2-16,-6 1 1 15,3 1-2-15,1-1 0 16,3-2 0-16,-1-10-2 15,3-5 1-15,5-12-1 16,2-7 0-16,6-16 1 16,0-10 1-16,10-23-1 15,0-10 1-15,3-16 0 16,3-10 0-16,0-15-1 0,5-9 1 15,4-8 0-15,1 1-1 16,-3 5-1-16,2 11 1 16,-7 13-1-16,4 20 1 15,-7 18-1-15,-1 26 1 16,-5 24-1-16,-3 20 0 15,-2 17 1-15,-1 11-1 16,5 13 1-16,2 3-1 16,5-2 0-16,3-5 0 15,6-11 0-15,5-11 1 16,2-16 0-16,1-16 0 15,2-20 1-15,-3-16 0 16,-1-20 0-16,-5-12-1 16,-1-11 1-16,-7-14-1 15,-3-4 0-15,-6-5-1 0,-3 3-2 16,-4 5 0-16,0 12-2 15,-6 6-1-15,9 21-6 16,-7-2-8-16,22 28-18 16,-6 1-1-16,13 19-1 15,1-3 2-15</inkml:trace>
  <inkml:trace contextRef="#ctx0" brushRef="#br1" timeOffset="41300">10950 3702 83 0,'0'0'38'16,"15"15"-1"-16,-29-10 2 15,-1 15-29-15,-17-2-2 16,0 8-1-16,-7 1-3 0,0 9 0 16,4 1-1-16,3 0-1 15,11 0 0-15,13-2-1 16,17-9-1-16,13-3 1 15,11-6-1-15,10-11 0 16,5-7 0-16,4-6 0 16,-5-11 1-16,0-5-1 15,-16-4 1-15,-5-4 0 16,-16 0-1-16,-9-2 1 15,-10 4-1-15,-9-1-1 16,1 6 0-16,-6 3-2 16,6 2-2-16,-2 1-2 15,19 18-9-15,-5-36-13 16,27 22-10-16,2-17-1 0,14 4 1 15,0-15 2-15</inkml:trace>
  <inkml:trace contextRef="#ctx0" brushRef="#br1" timeOffset="41495">11439 3135 100 0,'6'-10'37'0,"-17"11"2"16,1 31-1-16,-21 11-34 16,10 17-1-16,-4 13 0 15,3 12-1-15,-1 12-1 16,0 0 0-16,7 0-1 15,4-11-3-15,6-3-3 16,-2-27-15-16,18-1-17 0,-7-27 0 16,12-9-1-16,-6-26 0 15</inkml:trace>
  <inkml:trace contextRef="#ctx0" brushRef="#br1" timeOffset="41676">11198 3673 82 0,'-31'-20'41'0,"13"14"-2"16,3-4 1-16,15 10-13 15,21 2-24-15,12-5-2 16,14-3-2-16,10 0-1 16,13 6-4-16,-7-10-21 15,16 16-13-15,-15-6 2 16,0 14-3-16,-16-8 1 0</inkml:trace>
  <inkml:trace contextRef="#ctx0" brushRef="#br1" timeOffset="42006">11688 3745 102 0,'-8'15'38'0,"-4"-9"2"16,15 9-2-16,-3-1-35 16,14-6 0-16,4-4-1 15,11-1 0-15,2-5 0 16,4-4 0-16,1-6-1 15,-1-4 0-15,-2-3 1 16,-5-3-1-16,-7-1 0 16,-7 0-1-16,-10 2 1 15,-5 5-1-15,-7 5 0 0,-7 9 0 16,-11 10-1-16,-5 8 1 15,-7 11-1-15,0 6 0 16,1 6 0-16,3-2 1 16,10 0-2-16,10-7-2 15,24 0-8-15,7-30-17 16,29 4-10-16,5-23 1 15,23 3-2-15,-2-17 1 16</inkml:trace>
  <inkml:trace contextRef="#ctx0" brushRef="#br1" timeOffset="42262">12326 3632 106 0,'-37'-10'41'0,"4"19"-1"16,-17-5 0-16,12 15-34 0,-5-5-3 16,10 3-1-16,11 1 0 15,14 3-1-15,13-5 0 16,14 0-1-16,14-2 1 15,5 1-1-15,4 0 0 16,-4 1 0-16,-5 6 0 16,-14 5 0-16,-15 7 0 15,-17 4 0-15,-15 2-1 16,-9 1 0-16,-1 0-4 15,-8-16-11-15,18 9-14 16,-6-27-11-16,34-7 1 16,-11-22-3-16</inkml:trace>
  <inkml:trace contextRef="#ctx0" brushRef="#br1" timeOffset="43199">13178 3205 80 0,'0'-15'37'15,"0"15"-1"-15,-10 24 0 16,3 8-27-16,-6 11-7 0,2 17-1 16,0 10 2-16,-2 14-2 15,-2 9 1-15,2 3-1 16,-4 1 0-16,2-2-3 15,4-2-5-15,-13-20-28 16,18-6 0-16,-6-25-2 16,15-7 0-16</inkml:trace>
  <inkml:trace contextRef="#ctx0" brushRef="#br1" timeOffset="43718">12953 3890 95 0,'-26'-21'38'15,"-5"-5"0"-15,14 16-1 16,6 2-33-16,11 8 0 15,20 2-1-15,13 5-2 0,13 0 0 16,12-1-1-16,17-3 0 16,6-1-1-16,7-4 0 15,1-3 0-15,-1-2 0 16,-5-3-1-16,-11-1 1 15,-13 1 0-15,-18 0 1 16,-13 1 1-16,-28 9 0 16,1-14 0-16,-22 11 0 15,-11 6 2-15,-14 2-1 16,-5 9 1-16,-8 6 0 15,1 9 0-15,1 4 0 16,5 3 0-16,9 4-1 16,12 0 0-16,12-5-1 15,18-7 0-15,17-9 0 0,18-12 0 16,10-14-1-16,14-8 1 15,3-8-1-15,4-7 1 16,-2-5 0-16,-8 0-1 16,-10 1 0-16,-8 6 1 15,-12 9-1-15,-13 10 0 16,-12 9 1-16,-8 13-1 15,-6 12 0-15,-5 8-1 16,0 5 0-16,5 4-1 16,7 1-2-16,7-11-2 15,25-1-9-15,-1-35-10 16,34 2-12-16,0-31-2 15,16-6-2-15,-3-24 2 0</inkml:trace>
  <inkml:trace contextRef="#ctx0" brushRef="#br1" timeOffset="43928">14299 3153 102 0,'-24'10'40'16,"12"33"0"-16,-9 4-1 15,14 19-34-15,-3 13-2 16,5 15 0-16,-1 5-1 15,4 6-1-15,0-1-1 16,1-10-2-16,4-8-2 16,1-24-8-16,15-1-18 15,-9-31-9-15,15-9 0 0,-1-31-1 16</inkml:trace>
  <inkml:trace contextRef="#ctx0" brushRef="#br1" timeOffset="44176">14506 3630 106 0,'-25'-32'39'0,"1"28"1"15,-16 1 0-15,9 24-34 16,-7-2-3-16,4 8 0 16,4 0-1-16,8 3 0 15,6-1-1-15,10 0 1 16,9-4-1-16,12-3 0 15,9-2-1-15,10-4 0 16,13-3 0-16,1-3-1 0,11-2-2 16,-3-7-4-16,14 14-14 15,-22-22-13-15,11 11-7 16,-13-16 1-16,1 9-3 15</inkml:trace>
  <inkml:trace contextRef="#ctx0" brushRef="#br1" timeOffset="45032">14826 3794 103 0,'-6'13'39'0,"6"-13"2"16,1 12-3-16,-1-12-34 15,26 3-1-15,1-7 0 16,7-2-1-16,5-5 0 15,-1-2 0-15,-1-4-1 0,0-4 1 16,-6-1-1-16,-4-2-1 16,-11-1 1-16,-8 4 0 15,-12 1 0-15,-11 4-1 16,-9 6 0-16,-8 6 0 15,-2 9 0-15,-7 11 0 16,-2 9 0-16,2 8 1 16,5 7 0-16,11 1-1 15,10 2 1-15,11-1-1 16,15-11 0-16,14-6-1 15,19-10-1-15,13-15-3 16,15-8-1-16,-3-13-3 16,14 4-6-16,-17-22-8 15,10 15 2-15,-20-13 10 0,-8 8 6 16,-15 4 4-16,-17 1 4 15,-7 13 2-15,-18-6 9 16,9 17 8-16,-30 10-2 16,12 14-8-16,-9 2-5 15,2 12-2-15,1 5-1 16,3 9-1-16,-1-3-1 15,11 2 0-15,1-10-1 16,8-4 0-16,3-13 0 16,8-13 0-16,5-18-1 15,7-13 1-15,1-12-1 16,4-9 1-16,-1-7 1 15,3-4-2-15,0-1 0 0,2 3 0 16,-4 10 0-16,-1 9 0 16,-2 8 0-16,-3 10 0 15,1 12 0-15,-5 10 0 16,0 11 0-16,-3 10 0 15,-3 6 0-15,-1 10 0 16,-1 4 0-16,-3 3 0 16,3 1 0-16,0-10-4 15,12 1-5-15,0-25-8 16,24 10-5-16,-7-38-4 15,27 13-3-15,-12-31-4 16,19 3 28-16,-10-1 6 16,-11-6 7-16,-5 16 8 15,-28-16 6-15,10 27 5 16,-34-19 2-16,7 22 5 15,-13-6-26-15,0-3-8 0,1 6-3 16,-6-9-9-16,18 12-11 16,-28-11-6-16,28 11-12 15,-37-1-3-15,10 2-1 16,-14-2 1-16</inkml:trace>
  <inkml:trace contextRef="#ctx0" brushRef="#br2" timeOffset="67252">6900 4572 53 0,'-7'-14'34'0,"7"14"-1"16,-15-19 1-16,15 19-22 15,-24-11-8-15,10 14-1 16,-4 2 0-16,-7 10-1 0,-7 4 0 15,-4 12 0-15,-10 9-2 16,-12 16 1-16,-17 12 0 16,-13 17 1-16,-20 18 1 15,-13 21-1-15,-23 25 1 16,-17 21 1-16,-17 20 1 15,-15 22-2-15,-16 20 2 16,-5 16 0-16,-6 10-1 16,-7 8-1-16,5 1 0 15,6 1-1-15,3 1-2 16,6-2 2-16,10 1-2 15,5 4 0-15,3 9 1 16,5 7-1-16,0 12-1 16,-1 5 2-16,3 4-1 0,3 5 1 15,1 1-3-15,4-2 2 16,3-4-2-16,11-2 1 15,3 0 0-15,3 0-1 16,5 3-1-16,2 4 2 16,6 3 1-16,-1-8-2 15,-1-11 0-15,6-20-1 16,14-30-7-16,10-48-31 15,30-46 2-15,21-63-5 16,29-65 1-16</inkml:trace>
  <inkml:trace contextRef="#ctx0" brushRef="#br2" timeOffset="68010">3208 5571 72 0,'-73'-22'34'0,"4"2"-1"15,5 0-1-15,18-3-33 16,2 2-1-16,8-3 1 16,9 3 2-16,4 3 2 15,5 4-1-15,6 4 1 16,2 1 0-16,10 9 1 15,0 0 0-15,-2 13 0 16,11 4 0-16,8 16-1 16,5 9-2-16,10 14 1 15,5 18 2-15,9 15-2 16,6 18 0-16,8 16 1 15,10 10-1-15,5 13 2 0,6 10-1 16,8 13 1-16,5 5-3 16,6 12 1-16,6 7-2 15,5 5 2-15,1 10-3 16,0 10 0-16,0 12 0 15,2 10 1-15,0 14 0 16,3 15 0-16,2 11 1 16,-2 14-1-16,5 6 0 15,9 2 2-15,7 0-2 16,7-2-1-16,7-7 1 15,2-3 1-15,8-6-3 16,0 2 2-16,4-2-1 16,-3 5 0-16,-2 7 1 15,-4 3-1-15,-7 1 0 16,-4-4-2-16,-13-11 2 0,-10-15 0 15,-12-23-1-15,-10-29-1 16,-11-32 1-16,-13-34-3 16,-6-31-3-16,-22-46-13 15,4-19-21-15,-20-35 0 16,-5-13-1-16,-17-24 1 15</inkml:trace>
  <inkml:trace contextRef="#ctx0" brushRef="#br2" timeOffset="70948">18079 3393 59 0,'-11'8'32'0,"2"8"1"16,0 0-3-16,4 14-23 15,-4 3-1-15,6 16 0 16,-3 7 0-16,3 15-2 16,0 5-1-16,2 7 0 15,-4 2-1-15,3-2 0 16,-6-9-1-16,2-7 2 15,0-18-2-15,2-13 2 16,-1-24-1-16,5-12 0 16,5-40 0-16,7-9-1 15,2-18 1-15,4-15-2 16,-1-12 0-16,5-13 0 15,1 0-1-15,0 1 1 16,3 8-1-16,-2 9 1 0,0 16-1 16,3 13 1-16,2 16 1 15,2 15-2-15,2 20 1 16,-1 14 0-16,1 17 0 15,-4 8 1-15,-2 11-2 16,-2 7 2-16,-9 6 0 16,-9 5-1-16,-15 3 2 15,-13 1-2-15,-17-2 2 16,-14-2-1-16,-11-5 0 15,-4-6-2-15,3-3-4 16,0-18-7-16,23-2-25 16,4-19 1-16,37-6-1 15,-5-15-1-15</inkml:trace>
  <inkml:trace contextRef="#ctx0" brushRef="#br2" timeOffset="71285">18504 3680 60 0,'10'2'35'0,"-3"15"0"16,-16 1 0-16,0 15-20 15,-17-2-6-15,6 14-3 16,-6 0-1-16,4 8-1 16,1-1-1-16,6-1 0 15,2-4-2-15,8-7 1 16,5-7-1-16,5-11 0 15,6-12 0-15,4-11 0 16,2-14 0-16,3-4 0 0,-3-12 0 16,0-6 0-16,-4-4 0 15,-2-3-1-15,-3-1 1 16,-3 2-1-16,0 5 0 15,2 4 1-15,5 5-1 16,5 6 0-16,9 7-2 16,5 0-2-16,14 12-6 15,-4-5-26-15,20 12-3 16,-10-7 1-16,7 10-1 15</inkml:trace>
  <inkml:trace contextRef="#ctx0" brushRef="#br2" timeOffset="71630">18957 3789 97 0,'-15'5'38'0,"13"12"2"16,2-17-2-16,12 14-35 15,7-4-1-15,6 1 0 16,8-5-1-16,5-2 1 15,3-6-1-15,-1-6 0 16,1-3 0-16,-8-4 0 16,-5-1 0-16,-6-2 0 15,-13 0-1-15,-5 0 1 16,-10 3 0-16,-8 5-1 15,-6 4 0-15,-7 6-1 16,-7 7 1-16,-3 12 0 16,2 7 0-16,-1 7 0 0,6 6 0 15,7 2-1-15,13 0-1 16,10-10-3-16,20 4-9 15,6-28-23-15,31 0-1 16,2-23-1-16,23 0 0 16</inkml:trace>
  <inkml:trace contextRef="#ctx0" brushRef="#br2" timeOffset="71915">19737 3644 92 0,'-36'7'39'0,"-21"-1"2"15,6 13-2-15,-8 0-25 16,9 1-11-16,10-1-1 15,14 3 0-15,14-3-1 16,17-1-1-16,15-3 0 0,12 1 0 16,9-2 0-16,3 0 0 15,-1-1 0-15,-4 5 0 16,-11 4 1-16,-14 4-1 15,-18 3 0-15,-15 4 0 16,-12 2 0-16,-9-2-1 16,2 0-3-16,-3-15-4 15,24 3-24-15,-2-26-8 16,32-2 1-16,7-24-3 15</inkml:trace>
  <inkml:trace contextRef="#ctx0" brushRef="#br2" timeOffset="72582">19880 3883 99 0,'-16'22'39'0,"0"-18"1"16,16-4-1-16,0 0-36 15,33-6-1-15,4-11 0 16,9-5-1-16,3-1 0 15,0-7 0-15,-3 1 0 16,-8 0 0-16,-13 2 0 16,-11 4-1-16,-14 3 1 15,-12 7-1-15,-10 7 1 16,-5 6 0-16,-9 8-1 15,0 8 1-15,1 8 0 16,3 3 0-16,5 6-1 16,11 0 1-16,8-1 0 0,13-4-1 15,16-7 0-15,10-6 1 16,15-10-1-16,6-5 0 15,6-11 1-15,3-6-1 16,0-4 0-16,-4-2 0 16,-8 0 1-16,-5 1-1 15,-11 3 0-15,-8 0 0 16,-10 8 0-16,-15 11 0 15,0 0 0-15,0 0 0 16,-14 16 0-16,-5 3 0 16,0 6-1-16,0 6 1 15,0 0 0-15,5-1 0 16,7-4 0-16,7-6 0 0,9-10 0 15,7-7 0 1,7-9 0-16,2-10 1 0,4-4-1 16,0-8 1-16,-2 1 0 15,-3-2-1-15,-4 5 1 16,-3 5-1-16,-7 4 0 15,-10 15 0-15,9-2 0 16,-9 14-1-16,0 5 1 16,0 4 0-16,5 3 0 15,3-1-1-15,7-4-1 16,9-9-2-16,10-2-4 15,3-29-10-15,26 7-9 16,-11-27-9-16,18 0-3 16,-9-22-2-16,7-1 4 0</inkml:trace>
  <inkml:trace contextRef="#ctx0" brushRef="#br2" timeOffset="72757">21205 3180 81 0,'-35'35'40'0,"0"24"0"15,-9 2 1-15,14 22-12 16,-2-4-26-16,8 3-1 15,7-3-1-15,3-4-2 16,9-4-2-16,1-14-5 16,17 5-20-16,-16-26-12 15,11-2 1-15,-8-34-2 16,0 18 2-16</inkml:trace>
  <inkml:trace contextRef="#ctx0" brushRef="#br2" timeOffset="73253">20852 3672 103 0,'-3'-11'39'0,"3"11"1"15,12-4-1-15,8 7-36 16,16 3-1-16,8 1 0 16,7 1 0-16,5 0-1 15,3-1-1-15,-5-4 1 16,-5 1-1-16,-9-1 0 15,-7-2 1-15,-9-1-1 16,-7-1 1-16,-17 1-1 16,14-6 1-16,-14 6-1 15,-11-5 1-15,-7 6 0 16,-5 5-1-16,-9 4 2 0,-5 7-1 15,-4 5 1-15,1 8-1 16,4-2 0-16,7 2 1 16,11-5-1-16,14-3 0 15,17-7-1-15,12-11 0 16,11-8 0-16,6-9 0 15,4-3 1-15,-2-7-1 16,-2 0 0-16,-8 0 0 16,-9 2 0-16,-10 10 0 15,-15 11 0-15,0 0 1 16,0 0-2-16,-19 18 1 15,8 4 0-15,3 0-1 16,3 0 0-16,10-2 0 16,10-5-3-16,10-14-1 0,17-2-7 15,-4-25-8-15,26 9-6 16,-14-32-9-16,14 4-3 15,-11-23-2-15,6 2 3 16</inkml:trace>
  <inkml:trace contextRef="#ctx0" brushRef="#br2" timeOffset="73419">21924 3241 115 0,'-19'29'39'0,"-4"8"1"16,7 29-6-16,-7-1-30 16,-1 7-2-16,2 4 0 15,2 2-2-15,2-2-2 16,0-7-5-16,13 7-17 0,-12-23-16 15,9-1 1-15,-4-22-2 16,8-5 1-16</inkml:trace>
  <inkml:trace contextRef="#ctx0" brushRef="#br2" timeOffset="73750">21700 3649 112 0,'0'0'40'15,"0"-11"1"-15,13 17-1 16,0-3-37-16,16 0-1 15,10-3-1-15,10 0 1 16,5-4-1-16,4 0 0 16,-1 0-1-16,-4-2 0 15,-7 3 1-15,-13 4-1 0,-9 5 1 16,-12 5 0-16,-12 8 0 15,-7 6 0-15,-12 6 0 16,-2 6 0-16,-2 1-1 16,0 4 0-16,4-3-2 15,4-3 0-15,13-6-4 16,2-30-7-16,31 23-9 15,-12-40-9-15,23 0-9 16,-9-26 1-16,14-1-1 16,-10-24 1-16</inkml:trace>
  <inkml:trace contextRef="#ctx0" brushRef="#br2" timeOffset="73854">22331 3333 112 0,'-12'-14'40'0,"-10"7"-2"0,12 17-1 16,3 13-41-16,7-23-26 15,19 33-8-15,5-15-2 16,20 9 0-16</inkml:trace>
  <inkml:trace contextRef="#ctx0" brushRef="#br2" timeOffset="74613">22711 3599 108 0,'-40'6'41'0,"3"10"0"16,-12-6-1-16,10 14-30 16,-3 0-7-16,8 8-1 15,5 5 0-15,13 5 0 16,9 5-2-16,12-5 1 0,7 0-2 15,8-10 0-15,5-7 0 16,5-13-1-16,6-14 0 16,2-13 0-16,-1-12 1 15,1-9 0-15,-4-7 0 16,-2-4 1-16,0 0 0 15,-6 2 0-15,-4 8 1 16,-4 4 0-16,-6 10 0 16,0 7 0-16,0 9 0 15,0 7 0-15,3 3 0 16,4 5 1-16,2 1 0 15,2 4 0-15,1 0-1 16,1 2 2-16,-5 2-3 16,-2 2 0-16,-7 4 0 15,-8 2 0-15,-8 3 0 0,-8 5 0 16,-8 1 0-16,-3 2 0 15,-3-3 0-15,1-4 0 16,6-3 0-16,11-11 0 16,9-15 0-16,20-3 0 15,14-19 0-15,16-9 0 16,8-8 0-16,8-5 0 15,4-4 0-15,-6 6 0 16,-8 5 0-16,-10 10 0 16,-12 13 0-16,-16 12 0 15,-13 14 0-15,-12 9 0 16,-8 9 0-16,-2 7 0 15,2 3 0-15,8 1 0 16,11 1 0-16,8-14-4 0,26 5-10 16,0-24-4-16,32 13-4 15,-10-29-2-15,27 17-3 16,-20-28-4-16,13 14-3 15,-16-8 2-15,-11-1 41 16,-9 14 7-16,-31-19 6 16,7 25 2-16,-38-28 3 15,18 21 6-15,-31-8 3 16,9 4 3-16,-5-4-43 15,2-11-9-15,16 17-6 16,-24-21-8-16,23 20-13 16,-11-12-3-16,3 2-3 15,0-9 3-15</inkml:trace>
  <inkml:trace contextRef="#ctx0" brushRef="#br3" timeOffset="100013">9709 5126 79 0,'0'0'37'0,"0"0"-2"16,2 15 1-16,-13 14-32 15,7 11-4-15,-2 11 3 0,1 12-3 16,-1 7 1-16,1 9 0 15,0 2-1-15,0-6 2 16,4-4-3-16,-5-17-23 16,11-5-11-16,0-22 2 15,8-12-3-15</inkml:trace>
  <inkml:trace contextRef="#ctx0" brushRef="#br3" timeOffset="100202">9824 5069 95 0,'12'-15'35'0,"14"12"0"16,7-9-5-16,14 8-30 0,10-3 1 15,9-5-6-15,15 5-29 16,-6-10-1-16,4 7-1 15,-13-7-2-15</inkml:trace>
  <inkml:trace contextRef="#ctx0" brushRef="#br3" timeOffset="100403">9718 5499 96 0,'-44'30'38'15,"31"-5"1"-15,13-25-3 16,47-17-34-16,18-6-1 15,16-5-1-15,8-6-1 0,5-1-2 16,-1 19-21-16,-21-4-13 16,-7 21 0-16,-35 5-2 15,-18 19 2-15</inkml:trace>
  <inkml:trace contextRef="#ctx0" brushRef="#br3" timeOffset="100562">9702 5837 95 0,'-26'22'40'16,"14"-20"-2"-16,26-3-1 15,22-17-34-15,22-5-3 16,15-5-1-16,10-12-16 16,16 10-18-16,0-6-4 15,6 9 1-15,-10-4-2 0</inkml:trace>
  <inkml:trace contextRef="#ctx0" brushRef="#br3" timeOffset="100953">10658 5541 94 0,'-32'-13'38'15,"5"9"1"-15,-9-9-5 16,4 15-29-16,-4 4-1 16,0 11 0-16,-3 7 0 15,3 15-1-15,1 1-1 16,7 1 3-16,5 1-4 15,17-3 3-15,7-7-3 16,17-10 2-16,13-10-2 16,14-14 2-16,8-17-3 0,12-5-2 15,2-10 2-15,-5-2-2 16,-4-7 2-16,-10 1-2 15,-11 4 2-15,-12 6-2 16,-15 12 2-16,-10 20 0 16,-17-4 0-16,-4 18 0 15,-6 12 0-15,1 8 0 16,5 6-1-16,7-2 2 15,13-1-4-15,15-15 2 16,22-9-8-16,5-28-13 16,30-4-17-16,0-29 0 15,17-8 0-15,-4-23-3 16</inkml:trace>
  <inkml:trace contextRef="#ctx0" brushRef="#br3" timeOffset="101110">11396 4910 82 0,'-29'-15'37'15,"0"36"-1"-15,-15 19 3 16,5 33-30-16,-9 15-4 15,5 15-2-15,4 10-1 16,7 0-2-16,11 1-4 16,1-16-31-16,24-9-1 15,0-23 0-15,14-16-2 16</inkml:trace>
  <inkml:trace contextRef="#ctx0" brushRef="#br3" timeOffset="101538">11024 5348 102 0,'-24'16'40'0,"16"10"0"16,14-12-1-16,27-3-36 15,17-7-1-15,19-6 0 16,11-4-1-16,8-4 0 15,-4 3 0-15,-9 3 0 16,-16 4-1-16,-18 8 0 16,-23 10 1-16,-25 7-1 15,-19 6 0-15,-17 3 1 16,-7 1-1-16,-2-4 1 15,7-2-1-15,11-10 0 0,17-7 0 16,17-12 0-16,33-2 0 16,13-9 0-16,10 0 0 15,5 3 0-15,-2 4 0 16,-8 9 0-16,-17 11 1 15,-20 13-1-15,-25 10 1 16,-18 5 1-16,-19 3 1 16,-5 0-2-16,0-4-1 15,-3-15-6-15,25 1-8 16,-2-35-12-16,33 6-14 15,20-41-1-15,19 0-4 16,9-16 1-16</inkml:trace>
  <inkml:trace contextRef="#ctx0" brushRef="#br3" timeOffset="102214">12634 5007 66 0,'11'-9'35'0,"-11"9"-1"16,-4 19 2-16,-13 4-27 15,9 21-1-15,-6 5 0 16,6 19-1-16,-8 7-1 15,4 11-2-15,-4 4 0 16,5 1 1-16,1-2-4 16,1-9 1-16,3-15 0 15,2-11 0-15,4-14 0 16,5-18-1-16,-5-22 0 15,22-6-1-15,-7-20 1 0,1-12-2 16,1-8 0-16,0-7 1 16,2-8-2-16,4 0 1 15,0 4 2-15,1 7-3 16,3 11 2-16,5 11 0 15,3 14 0-15,3 14 1 16,-2 18-1-16,-2 10 0 16,-8 10 0-16,-2 6 0 15,-11 7 0-15,-9 2 2 16,-16-2-3-16,-13-3 2 15,-9-3 0-15,-10-7 0 16,-6-5-1-16,-3-15-2 16,10-3-6-16,-3-22-20 15,25-4-11-15,8-17 2 0,24-5-4 16,10-13 1-16</inkml:trace>
  <inkml:trace contextRef="#ctx0" brushRef="#br3" timeOffset="102597">13210 5450 104 0,'0'0'39'16,"-10"26"1"-16,-9-8-3 16,5 12-33-16,-3 5-1 15,2 14 0-15,-3 1-1 16,6 6 1-16,0-3 1 15,8-2-1-15,7-10 0 0,6-11 0 16,11-15-2-16,14-18 2 16,11-19-2-16,5-12-1 15,6-14-1-15,6-9 1 16,-3-6-1-16,-2-2 0 15,-10 9 1-15,-9 9-2 16,-18 15 3-16,-12 20-2 16,-8 12 1-16,-22 30 0 15,-2 8-1-15,-6 14 1 16,1 5-1-16,2 3 1 15,11-2-1-15,12-11-2 16,25-4-5-16,10-27-9 16,37 5-13-16,1-27-10 15,21-3 0-15,2-21-1 16,10 0 1-16</inkml:trace>
  <inkml:trace contextRef="#ctx0" brushRef="#br3" timeOffset="103108">14239 5554 110 0,'-33'-22'40'16,"3"11"2"-16,-13-6-3 15,5 9-36-15,-4 7 0 16,0 9-1-16,-4 10 0 16,1 15 0-16,1 9 0 15,7 7 1-15,12 3-2 16,12-2 2-16,13-2 0 15,14-9-3-15,16-13 0 16,13-13 0-16,9-13 0 16,2-10 0-16,1-16 0 0,-7-5 0 15,-5-9 0-15,-9-4 0 16,-11-1 0-16,-9 3 0 15,-7 4-2-15,-8 11-1 16,-6 15 2-16,-5 17 0 16,-2 21 1-16,-4 20 0 15,-2 22 1-15,0 17 0 16,-4 20-1-16,-1 8 1 15,-1 9 0-15,2 0 2 16,-4-7-3-16,3-2 0 16,-1-15 0-16,2-17 0 15,2-21 0-15,3-21 0 16,4-26 0-16,15-13 0 15,-10-42 0-15,17-16 0 0,9-22 0 16,12-18 0-16,10-14 0 16,8-2 0-16,9 2 0 15,1-2-7-15,14 17-6 16,-9-1-6-16,19 34-9 15,-21-2-14-15,13 21 0 16,-7-2-2-16,8 12 5 16</inkml:trace>
  <inkml:trace contextRef="#ctx0" brushRef="#br3" timeOffset="103432">14910 5474 108 0,'-14'-3'40'16,"-5"14"2"-16,-15-6-2 0,8-1-35 15,-14 15-2 1,3 4 0-16,-2 3-1 0,3 4 0 15,8-1-1-15,11-1-1 16,10-7 1-16,13-1 0 16,12-7-1-16,14 0 0 15,6-8 0-15,2 4 0 16,0 3 1-16,-6 0 1 15,-8 7-2-15,-13 2 1 16,-13 8 2-16,-14 0-3 16,-11 3 0-16,-7-1 0 15,-3-3 0-15,1-7 0 16,2-3-3-16,0-16-8 15,21 5-7-15,-6-26-8 16,25 0-16-16,1-15 0 16,16-9-3-16,7-10 3 0</inkml:trace>
  <inkml:trace contextRef="#ctx0" brushRef="#br3" timeOffset="103789">15733 5513 99 0,'28'-17'40'15,"-12"-4"1"-15,0 18-2 16,-16 3-35-16,-8 23-3 15,-8 12 1-15,-5 12 1 16,-7 9-2-16,1 3 0 16,1 4-1-16,5-7-2 15,12 0-7-15,0-23-27 16,23-13-2-16,4-22-2 15,16-12-1-15</inkml:trace>
  <inkml:trace contextRef="#ctx0" brushRef="#br3" timeOffset="104190">15930 5227 104 0,'-17'4'41'16,"22"15"0"-16,-1-4 0 15,18 6-35-15,0 7-5 16,5 5 1-16,-3 8 0 15,-7 6 0-15,-7 4 0 16,-10 8-1-16,-10 4 0 16,-7-2 1-16,-6-3 0 15,1-9 0-15,1-7 0 16,9-14-1-16,12-14 1 15,14-18-2-15,16-21 0 0,14-11 0 16,12-14 0-16,7-8 0 16,0-7 0-16,3 0 0 15,-9 7 0-15,-6 10-2 16,-15 19 2-16,-12 20 0 15,-13 22 0-15,-14 15 0 16,-6 23-1-16,-7 10 0 16,2 11-2-16,0-4-7 15,14 9-5-15,-1-27-7 16,31 7-11-16,-3-23-7 15,20-8-3-15,-2-12 1 16,4-2 1-16</inkml:trace>
  <inkml:trace contextRef="#ctx0" brushRef="#br3" timeOffset="104656">9623 6414 97 0,'18'-2'36'0,"1"12"2"15,-14 7-3-15,0 17-32 16,-6 9-2-16,-5 14 2 16,-3 8-2-16,-5 11 1 15,-1 3-1-15,-1 4 0 16,5 1-6-16,-5-13-27 0,13 3-6 15,-7-18 1-15,9-4-1 16</inkml:trace>
  <inkml:trace contextRef="#ctx0" brushRef="#br3" timeOffset="104845">9453 6905 115 0,'3'-11'39'0,"-3"11"1"16,0 0-2-16,25-7-34 15,2 3-2-15,11-2-3 16,10-12-5-16,28 1-29 16,-1-18-3-16,17 2-1 0,-5-16-1 15</inkml:trace>
  <inkml:trace contextRef="#ctx0" brushRef="#br3" timeOffset="105225">10308 6323 113 0,'-36'24'39'0,"9"19"1"15,-9 0-1-15,4 13-33 16,6 5-3-16,6 7 1 16,0 5-2-16,3 6 1 15,2 1-1-15,3-2 2 16,3-6-4-16,4-7 0 15,4-10 0-15,6-13 0 16,4-15 0-16,6-17 0 0,6-16 0 16,1-13 0-16,5-14 0 15,-2-5 0-15,1-5 0 16,-3-1 0-16,-1 5 0 15,-7 5 0-15,-2 14 0 16,-13 20 0-16,14-1 0 16,-11 17 0-16,2 14 0 15,-1 4 0-15,8 6-5 16,2-9-5-16,16 11-9 15,-8-25-8-15,24 3-13 16,0-18 0-16,13-3-1 16,-4-15 2-16</inkml:trace>
  <inkml:trace contextRef="#ctx0" brushRef="#br3" timeOffset="105559">10716 6965 108 0,'-18'13'38'15,"0"-9"1"-15,22 8-1 16,-4-12-32-16,31-9-2 15,5-1 0-15,10-3-1 16,1-7 0-16,0-1-1 16,-4-5 0-16,-7-2-1 15,-14 4 0-15,-12 2 0 16,-14 5-1-16,-16 6 0 15,-11 12 0-15,-11 9 0 16,-8 14 1-16,-3 9-1 16,0 13 1-16,4 6 0 0,9-1 1 15,15 1-2-15,20-9 0 16,23-10 0-16,27-15 0 15,26-19-5-15,42-7-9 16,11-30-7-16,42 5-13 16,4-24-9-16,21 0 1 15,0-10 0-15</inkml:trace>
  <inkml:trace contextRef="#ctx0" brushRef="#br3" timeOffset="106177">12308 6328 95 0,'0'0'37'16,"0"0"-1"-16,10 32 3 16,-18 2-35-16,8 15 2 0,-7 8-1 15,2 16 1-15,-5 5-2 16,0 9 1-16,-3-3-1 15,1-1 0-15,1-10-2 16,4-9 0-16,1-12-1 16,5-13-1-16,2-13 1 15,5-14-1-15,5-14-1 16,1-11 2-16,5-10-1 15,0-5-1-15,2-11 1 16,2-1 0-16,1-6 0 16,0 1 0-16,2 6-1 15,-3 5 1-15,4 12 0 16,1 12-1-16,-5 12 1 15,2 12 0-15,-3 13 0 16,-5 11 0-16,-6 4-1 0,-5 3 1 16,-11 5-1-16,-11-5 1 15,-5-2-1-15,-13-4-2 16,-2-9 1-16,-5-11 0 15,4-6-3-15,-3-21-8 16,27 2-12-16,-5-24-14 16,25-5 0-16,7-17 1 15,20 2-1-15</inkml:trace>
  <inkml:trace contextRef="#ctx0" brushRef="#br3" timeOffset="106541">12790 6794 109 0,'-3'13'39'0,"2"12"1"0,-13-6 0 15,8 10-35-15,-5 0 0 16,3 5 0-16,0 1-2 16,7-2 0-16,3-1 0 15,8-4-2-15,9-8 1 16,6-6-2-16,11-9 0 15,4-7 0-15,5-7 0 16,2-9 0-16,-2-6 0 16,-2-3 0-16,-6-6 0 15,-5 2 0-15,-9-2 0 16,-7 4 0-16,-4 1 0 15,-8 9 0-15,-4 19 0 16,0 0 0-16,0 0 0 16,-13 25 0-16,5 10 0 0,0 3-5 15,7 8 0-15,1-7-5 16,19 11-11-16,-9-25-11 15,24 1-8-15,2-19 0 16,16-5 0-16,0-21 2 16</inkml:trace>
  <inkml:trace contextRef="#ctx0" brushRef="#br3" timeOffset="106864">13653 6813 105 0,'-7'-16'38'16,"-16"-4"2"-16,6 18-2 15,-15 2-29-15,13 10-4 16,-4 3-1-16,6 9 0 15,-2 2-2-15,7 4 0 0,6 0 0 16,6 0 0-16,10-5-1 16,10-4-1-16,9-7 1 15,9-5-1-15,5 0 0 16,-3-1 0-16,0 2 0 15,-9 5 2-15,-8 6-2 16,-13 5 0-16,-17 10 0 16,-11 4-3-16,-7 2 2 15,-3-3-1-15,1-2 0 16,5-11-3-16,16-11 0 15,6-13-8-15,35-18-9 16,-5-25-10-16,29-4-8 16,2-22 2-16,12-7-2 0</inkml:trace>
  <inkml:trace contextRef="#ctx0" brushRef="#br3" timeOffset="107210">14240 6435 122 0,'-14'-4'41'0,"2"34"1"15,-14 0-2-15,6 20-36 16,2 6-2-16,6 8 2 15,-1 4-4-15,4 3 0 16,2-1 0-16,1-5 0 16,5-8 0-16,1-8 0 15,4-12 0-15,1-10 0 16,6-16 0-16,3-14 0 15,5-12 0-15,9-12 0 16,-1-3 0-16,2-6 0 0,0-1 0 16,0 5 0-16,-5 7 0 15,0 8 0-15,-5 12 0 16,-4 11 0-16,-3 12 0 15,-3 7 0-15,-1 14 0 16,-2-7-5-16,10 16-10 16,-8-17-6-16,24 20-7 15,-8-28-6-15,25 6-8 16,7-19 0-16,24-3 3 15</inkml:trace>
  <inkml:trace contextRef="#ctx0" brushRef="#br3" timeOffset="107788">15537 6830 78 0,'-29'-3'38'0,"-11"-5"1"15,0 12 0-15,-12-6-14 16,4 15-19-16,-4 3 1 15,5 14-2-15,1 3 0 16,7 6-1-16,6 1-2 16,11-1 1-16,12-5-2 15,11-3 0-15,13-10 1 16,14-12-2-16,9-12 0 15,8-11 0-15,9-10 0 16,-1-10 0-16,0-6 0 16,-1 0 0-16,-12-3 0 15,-3 7 0-15,-12 6 0 16,-9 13 0-16,-16 17 0 0,0 0 0 15,-11 28 0 1,-5 4 0-16,1 7 0 0,0 3 0 16,6 2 0-16,7-10-3 15,17-6-3-15,4-20-7 16,31-2-7-16,-8-37-6 15,31 3-13-15,-8-30-2 16,12-6 0-16,-8-18 0 16</inkml:trace>
  <inkml:trace contextRef="#ctx0" brushRef="#br3" timeOffset="107953">16064 6251 109 0,'-45'54'41'0,"2"27"2"0,-6 4-4 15,9 2-30 1,7 10-9-16,9-4 1 0,13-3-8 15,-1-22-10-15,24-1-21 16,-7-23-3-16,5-10 1 16,-5-20-2-16</inkml:trace>
  <inkml:trace contextRef="#ctx0" brushRef="#br3" timeOffset="108131">15680 6734 129 0,'9'-11'43'0,"10"-4"0"16,19 11-3-16,-5 0-40 15,24-1 0-15,16 6-12 16,-7-9-7-16,19 21-12 0,-17-11-11 16,2 12-1-16,-16-5-1 15,-6 6 2-15</inkml:trace>
  <inkml:trace contextRef="#ctx0" brushRef="#br3" timeOffset="108798">9881 8199 97 0,'-11'26'37'15,"-8"1"3"-15,6 11-4 16,-3 1-33-16,1 6 0 15,-1 1 0-15,2 3-1 16,0-4 0-16,1-6 0 16,6-8-1-16,1-9 1 15,6-22-1-15,12 0 0 16,1-22 0-16,6-11 0 15,6-10 0-15,2-9-1 16,5-6 1-16,1 0-1 16,0 2 1-16,-4 7-1 15,-4 11 0-15,-2 10 0 16,-3 15 0-16,-8 14 1 15,-3 17-1-15,-2 13 0 16,-4 11 1-16,1 10-1 0,3 8-1 16,0 1-1-16,8-1-2 15,1-11-3-15,20 0-13 16,-12-28-12-16,22-5-9 15,-3-26 1-15,13-9-1 16</inkml:trace>
  <inkml:trace contextRef="#ctx0" brushRef="#br3" timeOffset="108968">10559 8129 99 0,'-12'0'39'0,"-9"4"1"16,8 20-1-16,-6 16-35 15,5-1-1-15,5 7-2 16,2 3 0-16,7 6-2 0,1-8-3 15,14 3-15-15,-8-24-20 16,17-6 0-16,-3-24-2 16,12-11 1-16</inkml:trace>
  <inkml:trace contextRef="#ctx0" brushRef="#br3" timeOffset="109110">10561 7914 103 0,'-48'-14'39'0,"17"19"0"16,4 4-5-16,16 5-44 15,20 14-27-15,10-3 0 16,22 5-2-16,11-6 0 0</inkml:trace>
  <inkml:trace contextRef="#ctx0" brushRef="#br3" timeOffset="109628">11046 8221 89 0,'-24'0'38'16,"-3"7"0"-16,-16-10 0 15,6 10-30-15,-15-2-1 16,5 13-2-16,-3 4 0 15,6 12-2-15,3 1 0 16,12 7 0-16,13-5-1 16,16-1-1-16,20-9 0 15,12-9 0-15,16-17-1 16,5-16 0-16,12-9 0 0,0-12 1 15,-5-5-1-15,-7-6-1 16,-11 1 1-16,-11 1-1 16,-9 9 1-16,-11 10-1 15,-11 14 0-15,-11 13 0 16,-8 20 0-16,-8 23 0 15,-7 22 1-15,-2 18 0 16,-4 17 1-16,-1 10-1 16,1 6 2-16,6-2-1 15,3-6 1-15,8-7-1 16,4-18 1-16,10-15-1 15,1-24-1-15,7-19 1 16,1-26 0-16,8-17-1 16,1-21 1-16,-1-17-1 15,4-18-1-15,-2-11 1 0,6-7-2 16,3 1 1-16,1 6-1 15,-1 4 0-15,8 11-3 16,2 4-1-16,12 14-6 16,-6-9-7-16,26 21-5 15,-13-22-6-15,26 9-6 16,-2-14-3-16,13 0 2 15</inkml:trace>
  <inkml:trace contextRef="#ctx0" brushRef="#br3" timeOffset="109997">11789 7698 110 0,'-22'34'40'0,"-20"3"2"16,7 18-3-16,-8 6-35 0,5 10-1 16,0 1 0-16,6 2-2 15,5 0 0-15,7-6-1 16,9-7 0-16,4-6 0 15,9-15 0-15,4-12 0 16,10-13 0-16,3-15 0 16,4-12 1-16,1-10-1 15,3-5 0-15,-4-6 0 16,1 1 0-16,-3-1 0 15,-4 11 0-15,-3 12 0 16,-14 10 0-16,15 16 0 16,-12 7 0-16,-2 13 0 15,1 4 0-15,2 3-2 0,4-3 0 16,6-10-2-16,10-8-3 15,4-26-6-15,22-1-7 16,-10-35-4-16,27 2-6 16,-12-33-8-16,14-4 1 15,-11-17 0-15</inkml:trace>
  <inkml:trace contextRef="#ctx0" brushRef="#br3" timeOffset="110162">12353 7658 114 0,'-29'37'39'15,"-2"39"2"-15,-11 5-5 16,1 25-33-16,3 3-2 15,9 4-1-15,8-6-2 16,4-16-4-16,20-4-9 0,-6-34-10 16,19-5-15-1,-12-30-1-15,14-13 0 0,-11-28 0 16</inkml:trace>
  <inkml:trace contextRef="#ctx0" brushRef="#br3" timeOffset="110327">12111 8094 115 0,'0'-13'43'0,"24"25"-1"15,6-6-2-15,19 4-40 16,20 4-5-16,4-10-8 16,22 22-6-16,-12-20-10 15,13 15-13-15,-14-1 0 16,4 10 0-16,-19-2 1 0</inkml:trace>
  <inkml:trace contextRef="#ctx0" brushRef="#br3" timeOffset="110433">12955 8473 112 0,'-21'0'34'0,"5"-8"-6"16,-1-18-8-16,23 0-49 15,-6-15-13-15,19-2-4 16,6-3 3-16</inkml:trace>
  <inkml:trace contextRef="#ctx0" brushRef="#br3" timeOffset="125863">17945 5066 92 0,'-9'-13'36'16,"9"13"1"-16,0 0-1 15,0 0-32-15,0 16-1 16,7 19-3-16,-1 11 3 16,0 15-3-16,-5 12 2 15,0 12-1-15,-4 10 1 0,-4 1 0 16,-2 0-2-16,-3-14-1 15,7-4-8-15,-3-26-26 16,11-9-2-16,-2-26 1 16,9-12-3-16</inkml:trace>
  <inkml:trace contextRef="#ctx0" brushRef="#br3" timeOffset="126350">17748 5168 98 0,'-21'-16'38'15,"1"2"2"-15,20 14-2 16,-9 12-34-16,25-9-2 0,12-7 0 16,16-2 0-16,10-7-1 15,13-4 2-15,8-5-3 16,7 0 1-16,-6 0-2 15,-5 5 2-15,-5 8-1 16,-14 10 1-16,-15 13 1 16,-15 13-3-16,-13 17 3 15,-11 13-1-15,-11 11 0 16,-3 7 0-16,-7 3 0 15,-1 2-1-15,3-5 0 16,2-11 2-16,8-10-2 16,7-13 3-16,7-19-3 15,8-10 0-15,7-18 1 16,2-14-1-16,5-10 1 0,0-7-3 15,0-7 4-15,-3 0-4 16,-4 3 3-16,-3 6 0 16,-4 12 0-16,-3 8-1 15,-8 15 1-15,10 13-1 16,-6 12 0-16,0 12-1 15,0 8-1-15,4 2 2 16,3 5-6-16,0-10-2 16,15 6-26-16,-10-21-5 15,11 0-1-15,-5-21 1 16</inkml:trace>
  <inkml:trace contextRef="#ctx0" brushRef="#br3" timeOffset="126672">18782 5572 96 0,'0'0'39'0,"0"0"1"15,-5 15-1-15,5-15-35 16,18 13-1-16,7-9-1 16,14-1 1-16,3-8-2 15,5-3 1-15,0-7-1 16,0-1 0-16,-9-7 0 15,-9-1 0-15,-13-4 0 16,-14 4 0-16,-17 2 0 16,-11 2-1-16,-10 6 1 15,-8 11-1-15,-5 13 0 16,1 14 1-16,4 12-1 15,5 8 1-15,15 7-1 16,12 1 2-16,23 2-4 0,13-12-1 16,32 0-17-16,6-25-17 15,37-4-4-15,9-22 1 16,29-5-2-16</inkml:trace>
  <inkml:trace contextRef="#ctx0" brushRef="#br3" timeOffset="127032">20144 5020 83 0,'10'-29'37'15,"-10"29"-1"-15,0 0 3 16,1 31-36-16,-9 13 3 16,0 19-2-16,-3 9 0 15,2 12-1-15,-2 6 0 16,2 4-2-16,3-3-2 15,2-10 0-15,12 0-16 16,-3-28-19-16,12-9 0 16,1-26 0-16,15-10-4 15</inkml:trace>
  <inkml:trace contextRef="#ctx0" brushRef="#br3" timeOffset="127299">20444 5294 103 0,'-25'2'40'16,"-17"4"1"-16,10 21-2 15,-8-1-34-15,4 5-2 16,4 0-1-16,8-1 1 16,9-1-2-16,8-3 0 15,15-4 0-15,10-2-1 16,10-1 1-16,7-2-1 0,7-1 0 15,3-1 0-15,1-1-2 16,-4-1-2-16,4 6-6 16,-18-13-24-16,11 6-7 15,-12-11 1-15,7 3-2 16</inkml:trace>
  <inkml:trace contextRef="#ctx0" brushRef="#br3" timeOffset="127499">20842 5438 102 0,'-8'20'40'0,"-6"-1"0"16,4 16-1-16,-5 1-34 15,4 10-1-15,-4 4-2 0,7-2 1 16,-2 0-1-16,6-7-5 15,13 1-25-15,-4-22-10 16,13-7-1-16,-3-27 1 16,17-8-4-16</inkml:trace>
  <inkml:trace contextRef="#ctx0" brushRef="#br3" timeOffset="127657">20893 5115 109 0,'-28'3'40'0,"14"13"0"15,4-8-4-15,10-8-44 16,17 13-30-16,13-12-1 0,14 9 0 16,0-2-1-16</inkml:trace>
  <inkml:trace contextRef="#ctx0" brushRef="#br3" timeOffset="128086">21143 5530 101 0,'-20'52'39'0,"-9"-14"1"15,12 6 2-15,-4-13-37 16,13-1 0-16,7-7-2 15,7-2 2-15,6-5-4 16,7-9 2-16,5-6-3 16,5-5 1-16,1-12-1 15,2-5-1-15,-2-8 1 16,-3-7-2-16,-2-2 3 0,-4-1-3 15,-5-1 2-15,-1 4-2 16,-4 9 3-16,-1 9-1 16,-10 18 0-16,11-3 0 15,-6 19-1-15,-4 10 1 16,1 6 0-16,0 12 0 15,2-2 0-15,1-1 2 16,4-4-1-16,6-9 1 16,4-10-1-16,6-12 2 15,5-15-2-15,0-13 0 16,4-11 0-16,-2-9-2 15,-3-5 3-15,-2-2-4 16,-7 1 2-16,-6-1-3 0,-5 16 1 16,-7 5-2-16,-2 28-7 15,-9-14-24-15,12 25-6 16,-3-11 0-16,5 32 0 15</inkml:trace>
  <inkml:trace contextRef="#ctx0" brushRef="#br3" timeOffset="128287">22048 5488 108 0,'0'0'41'0,"-8"11"1"16,-1 11-2-16,-14 4-34 15,7 9-3-15,-1 6-1 16,3 4 2-16,-1 2-3 0,5-4-1 15,8-2-2-15,4-17-6 16,18-4-30-16,-6-26-1 16,11-10-1-16,-1-21-4 15</inkml:trace>
  <inkml:trace contextRef="#ctx0" brushRef="#br3" timeOffset="128423">22002 5103 119 0,'-26'-6'40'16,"-4"11"-5"-16,2 1-20 15,20 9-52-15,8-15-5 16,13 13 0-16,14-13-1 16</inkml:trace>
  <inkml:trace contextRef="#ctx0" brushRef="#br3" timeOffset="128902">23007 4972 101 0,'0'0'37'15,"0"0"2"-15,-8 34-2 16,0 4-34-16,-7 17-1 16,-8 12 1-16,0 15-1 15,-4 8 1-15,0 8-1 16,0-4-2-16,8-7 1 15,9-9-2-15,4-20-8 0,17-5-28 16,3-25 0-16,15-10-1 16,3-22 0-16</inkml:trace>
  <inkml:trace contextRef="#ctx0" brushRef="#br3" timeOffset="129102">23227 5436 114 0,'-20'1'39'16,"12"20"2"-16,-10-2-3 15,2 14-35-15,6 1-2 16,2 7 1-16,2-3-1 16,5-1 0-16,2-3-4 15,-1-11-5-15,16 0-30 0,-4-18 0 16,9-4-1-16,-4-18-2 15</inkml:trace>
  <inkml:trace contextRef="#ctx0" brushRef="#br3" timeOffset="129486">23337 5165 108 0,'-14'-20'38'0,"14"20"0"16,0 0 0-16,1-13-35 15,-1 13-2-15,22 4 0 16,-6-2 0-16,2 2 0 15,-2 3 0-15,-3 2 0 0,-4 6 1 16,-6 9-1-16,-6 7 1 16,-5 10 0-16,-3 6-1 15,0 10 1-15,-2 0-1 16,6 7 1-16,0-4-1 15,8-5 1-15,8-4-1 16,4-12 2-16,6-8-2 16,2-11 2-16,1-15-3 15,3-13 0-15,1-11 0 16,-2-11 0-16,2-11 0 15,-2-8 0-15,1-5-3 16,4-6-1-16,-1 3 1 16,-2 2-2-16,-2 18-5 15,-15 0-28-15,6 24-2 0,-12 3 1 16,-1 20-1-16</inkml:trace>
  <inkml:trace contextRef="#ctx0" brushRef="#br3" timeOffset="129828">23708 5525 94 0,'0'0'37'0,"25"15"3"16,-13-14-1-16,10 13-28 16,-4-13-4-16,10 3-1 15,1-5-2-15,3-1-2 16,4-5 0-16,1-3-1 15,-3-5 0-15,3-3 0 16,-8-3 0-16,-2-3 0 0,-11-1 0 16,-7-1-1-16,-11 1 1 15,-9 6 0-15,-7 4 0 16,-8 10 0-16,-7 13 0 15,-8 16 1-15,-3 11-2 16,3 9 0-16,5 8 0 16,9 4 0-16,8 1 0 15,15-7 0-15,18-9 0 16,17-20-5-16,27-4-10 15,-5-26-22-15,24-3-5 16,-4-22 1-16,14-5-2 16</inkml:trace>
  <inkml:trace contextRef="#ctx0" brushRef="#br3" timeOffset="130104">24507 5223 126 0,'-21'11'41'16,"-13"1"2"-16,8 18-4 15,-5-2-36-15,5 2 0 16,6 2-3-16,6-2 0 15,11-4 0-15,6 1 0 16,9-7 0-16,4-1 0 16,4-2 0-16,-1-1 0 15,-3 0 0-15,-5 2 0 16,-8 1 0-16,-6-1 0 15,-6 2 0-15,-9 5 0 16,-6-1 0-16,-7-8-10 16,10 10-6-16,-16-16-23 0,21 2-3 15,-7-14 1-15,23 2-2 16</inkml:trace>
  <inkml:trace contextRef="#ctx0" brushRef="#br3" timeOffset="130655">17686 6875 101 0,'7'-16'39'15,"-7"16"1"-15,0 0-1 16,14 11-32-16,-16 11-3 15,-1 12-1-15,-7 7 0 16,0 9-1-16,-4 8-3 16,-5-5-3-16,6 10-14 15,1-23-21-15,8-8 0 16,4-32-2-16,15-6 1 15</inkml:trace>
  <inkml:trace contextRef="#ctx0" brushRef="#br3" timeOffset="131067">17767 6576 110 0,'-19'8'37'0,"9"11"4"16,6-3-4-16,13 0-34 15,8-5-1-15,13-3-1 16,8-3 0-16,4 5 1 15,0 2 0-15,-3 6 1 16,-6 6-1-16,-9 9 1 16,-8 8-2-16,-10 7 1 15,-9 5 0-15,-8 0-1 16,-5-3 0-16,-1-6 0 15,1-10-1-15,3-7 1 0,7-18 1 16,6-9-2-16,16-22 0 16,6-11 0-16,8-7 0 15,6-5 0-15,4-2 0 16,-1-1 0-16,0 6 0 15,-3 12 0-15,-8 16 0 16,-8 14 0-16,-5 23 0 16,-7 12 0-16,-3 16 0 15,-3 4 0-15,7 12-8 16,-6-15-10-16,21 8-20 15,-4-23-7-15,21-11 3 16,6-19-2-16</inkml:trace>
  <inkml:trace contextRef="#ctx0" brushRef="#br3" timeOffset="131690">19283 6499 93 0,'4'-28'36'0,"1"13"1"16,-5 15 0-16,-4 18-35 15,-5 20 1-15,3 16 2 16,-5 14-2-16,3 14 1 16,-2 7-2-16,3 4 0 15,5 1-3-15,0-13-1 16,7-2-6-16,-8-22-28 15,11-5-2-15,-9-22-1 16,7-9 1-16</inkml:trace>
  <inkml:trace contextRef="#ctx0" brushRef="#br3" timeOffset="131848">19161 6943 102 0,'-14'-15'38'16,"14"15"2"-16,0 0-2 15,0 0-26-15,27 6-10 16,10-12-5-16,21-1-28 15,8-19-7-15,19-8 1 16,1-11-1-16</inkml:trace>
  <inkml:trace contextRef="#ctx0" brushRef="#br3" timeOffset="132216">19932 6264 110 0,'-33'2'39'0,"4"19"2"15,-6 4-2-15,12 6-35 16,-3 16-2-16,8 9 3 15,-3 10-2-15,4 10 1 16,-3 5-1-16,3 5 0 16,-2-3-1-16,5-2-2 15,0-10 0-15,5-10 0 16,9-14 0-16,5-17 0 15,9-20 0-15,9-16 0 16,7-13 0-16,6-13 0 16,2-3 0-16,-4-6 0 15,-2 1 0-15,-3 5 0 0,-6 10 0 16,-8 12 0-16,-15 13 0 15,7 25 0-15,-15 8 0 16,-1 7 0-16,4 8 0 16,2-5-6-16,17 9-12 15,-5-22-22-15,24-8-1 16,4-22 0-16,20-9-1 15</inkml:trace>
  <inkml:trace contextRef="#ctx0" brushRef="#br3" timeOffset="132542">20249 6938 123 0,'-27'19'41'0,"20"4"0"16,5-11-4-16,18-1-34 15,14-10 0-15,14-7-1 16,5-7-1-16,3-9 1 15,-4-3 0-15,-6-2-2 16,-12-4 0-16,-12 1 0 16,-21 2 0-16,-11 6 0 15,-14 8 0-15,-12 9 0 16,-11 10 0-16,-6 15 0 15,1 14 0-15,-1 14 0 16,8 4 0-16,12 6 0 16,14 1 0-16,21-6 0 15,28-1-5-15,18-32-22 0,47-5-12 16,19-24-4-16,35-8 0 15,12-19-1-15</inkml:trace>
  <inkml:trace contextRef="#ctx0" brushRef="#br3" timeOffset="133276">21324 6588 107 0,'0'0'40'16,"0"0"0"-16,4 31 1 16,-18 1-37-16,4 14 0 15,-5 10 0-15,-6 12-1 16,-6 3-1-16,-2 3 1 15,-1-5-2-15,2-5 1 0,3-16-1 16,9-16 0-16,9-20 1 16,7-12-2-16,18-40 0 15,8-10 0-15,7-14 0 16,5-16 0-16,2-4 0 15,1-8 0-15,-2 4 0 16,-9 7 0-16,-3 18 0 16,-9 13 0-16,-7 21 0 15,-11 29-2-15,7 12 2 16,-10 29 2-16,-1 18-2 15,0 17 0-15,3 11 0 16,6 4 0-16,9-2 0 16,3-9 0-16,8-10 0 15,9-19 0-15,5-15 0 0,7-24 0 16,2-21 0-16,-3-23 0 15,3-16 0-15,-6-18 0 16,-9-12 0-16,-5-10 0 16,-13-2 0-16,-9-1 0 15,-10 10 0-15,-6 12 0 16,-4 22-2-16,-8 7-13 15,22 40-16-15,-23-13-10 16,24 32 0-16,0 7 2 16,19 12-3-16</inkml:trace>
  <inkml:trace contextRef="#ctx0" brushRef="#br3" timeOffset="134045">22135 6967 119 0,'-12'10'40'16,"8"0"1"-16,4-10-1 15,2-15-35-15,9 0-2 16,11 0 0-16,6-6 1 16,3 0-4-16,1-3 0 15,1 0 0-15,-6-1 0 16,-5 0 0-16,-11 4 0 15,-8 0 0-15,-13 1 0 16,-8 6 0-16,-9 9 0 16,-4 9 0-16,-8 11 0 15,-4 11 0-15,-5 13 0 0,5 8 0 16,6 5 0-1,10 4 0-15,13-1 0 0,12-8 0 16,22-9 0-16,17-15 0 16,22-11 0-16,14-17-2 15,18-10-6-15,-1-16-1 16,11-4-1-16,-16-13 1 15,0 4 1-15,-24-3 3 16,-12 6 4-16,-20 4 2 16,-21 9 3-16,-11 14 3 15,-20 5 1-15,-1 17 1 16,-14 5-1-16,8 16-1 15,-1 7-1-15,4 8-4 16,5 2-2-16,9 1 0 16,8-3 0-16,7-2 0 15,13-12 0-15,8-10 0 0,12-13 0 16,7-13 0-16,4-12 0 15,4-10 0-15,2-11 0 16,-2-5 0-16,-6-1 0 16,-6 4 0-16,-10 4 0 15,-9 8 0-15,-9 11 0 16,-10 18 0-16,0 0 0 15,-15 38 0-15,1 1 0 16,2 7 0-16,1 6 0 16,9 4 0-16,4-4 0 15,7-3 0-15,9-18 0 16,7-13 0-16,7-18 0 15,4-11 0-15,0-17 0 0,-4-13 0 16,1-9 0-16,-11-10 0 16,-4-2 0-16,-7-2 0 15,-5 9 0-15,-17-6-10 16,13 32-14-16,-22-7-8 15,20 36-11-15,-24-10 1 16,16 32-1-16,-6 4 3 16</inkml:trace>
  <inkml:trace contextRef="#ctx0" brushRef="#br3" timeOffset="134688">17720 7878 81 0,'0'0'40'15,"0"0"-2"-15,0 0 2 16,23-18-22-16,21-1-12 15,15-11-2-15,19-3 0 16,7-4 0-16,6 2-2 16,-4 4 0-16,-12 14 0 15,-17 15-1-15,-21 19 0 16,-28 19 0-16,-32 24 0 15,-24 17 0-15,-23 16-1 0,-15 8 1 16,-6 4 0-16,2-10 1 16,13-6-1-16,19-16 0 15,22-18-1-15,28-23 1 16,30-22 1-16,30-18-4 15,21-20 0-15,20-7-3 16,1-13-7-16,13 10-20 16,-19-9-7-16,0 12-2 15,-23 0-1-15</inkml:trace>
  <inkml:trace contextRef="#ctx0" brushRef="#br3" timeOffset="135046">18424 8280 107 0,'0'0'40'15,"15"5"1"-15,8-7-2 16,2-8-34-16,14-4-2 16,6-3-1-16,7-1 1 15,-5 1-2-15,-3 1 0 16,-6 0 0-16,-4 2 0 15,-15 0 0-15,-8 0 0 16,-11-1-1-16,-14 4 2 16,-5-4-2-16,-10 7 2 15,-1-3-2-15,-9 12 2 16,-2 7-2-16,0 11 1 15,-1 12-1-15,6 6-1 0,6 11 2 16,15 1-3-16,14 5 0 16,12-7-2-16,29-5-3 15,12-19-5-15,35 2-19 16,1-24-8-16,24-6-1 15,-5-18 0-15,11-5 1 16</inkml:trace>
  <inkml:trace contextRef="#ctx0" brushRef="#br3" timeOffset="135394">19419 8155 90 0,'-36'-21'40'15,"-3"16"2"-15,-20-1-1 16,8 18-15-16,-7 2-21 16,5 11-2-16,4 6 0 15,8 3-1-15,14 3 1 0,10 1-3 16,14-2 0-16,16-7 0 15,13-10 0-15,13-6 0 16,7-12 0-16,7-10 0 16,0-8 0-16,0-9 0 15,-5-6 0-15,-4-5 0 16,-9-4 0-16,-7-1 0 15,-6-1 0-15,-8 8 0 16,-5 4 0-16,-7 13 0 16,-2 18 0-16,-14 6 0 15,-1 22 0-15,-1 14 0 16,2 13 0-16,3 2-3 15,11 4-2-15,4-15-7 16,28 3-11-16,-5-40-7 16,32-8-11-16,-1-30 1 0,18-9-2 15,-3-26 3-15</inkml:trace>
  <inkml:trace contextRef="#ctx0" brushRef="#br3" timeOffset="135558">20095 7558 125 0,'-24'4'41'16,"0"38"1"-16,-18 14-1 15,3 19-38-15,3 5-3 16,4 4-3-16,8 6-5 16,0-18-20-16,26 1-11 15,0-16-4-15,25-5 1 16,2-20-3-16</inkml:trace>
  <inkml:trace contextRef="#ctx0" brushRef="#br3" timeOffset="136378">20549 8141 92 0,'9'-27'39'16,"-7"-6"1"-16,5 7-1 16,-11-4-32-16,-1 9 0 0,-14 4-3 15,-7 16 2-15,-17 12-1 16,-7 13-2-16,-11 11 0 15,-3 12 0-15,0 5-1 16,6 5 0-16,13-3-1 16,13-3 1-16,20-10-2 15,19-10 0-15,24-17 0 16,19-14 0-16,17-15 0 15,9-12 0-15,2-9 0 16,-1-7 0-16,-8-2 0 16,-10-1 0-16,-15 3 0 15,-18 11 0-15,-14 9 0 16,-15 9 0-16,-7 12 0 15,-10 13 0-15,-4 12 0 0,-4 10 0 16,2 9 0 0,8 1-3-16,10 3 0 0,6-4-1 15,15-3-2-15,8-22-5 16,24 5-13-16,-6-34-5 15,21 5-8-15,-9-21-1 16,8-2 16-16,-14-10 18 16,-5-2 4-16,-9 4 6 15,-20-7 15-15,6 21 5 16,-27-5 7-16,10 29 5 15,-30-16-16-15,12 26-16 16,-4 7-2-16,3 14 0 16,-3 6 0-16,6 8-1 15,2 1-1-15,5 4 0 0,4-5-1 16,5-7 1-16,1-8-1 15,7-13-1-15,6-13 1 16,6-16-1-16,3-12 0 16,4-14 1-16,-2-6-1 15,7-7 0-15,-6-3 0 16,2 2 0-16,-4 7 1 15,-3 14 0-15,-7 14-2 16,-3 12 0-16,-11 5-1 16,16 29-1-16,-4 3-1 15,-1 3-3-15,11 12-2 16,-2-18-8-16,21 14-9 15,-12-27-8-15,21 2-3 16,-2-19-1-16,7-6 2 16</inkml:trace>
  <inkml:trace contextRef="#ctx0" brushRef="#br3" timeOffset="136702">21587 8100 98 0,'-21'-8'39'16,"-18"1"3"-16,0 17-1 16,-10 4-24-16,5 9-12 15,5 6-2-15,7 5-1 16,11 1 1-16,14 0-2 15,15-8 0-15,17-11 2 16,14-11-3-16,9-13 0 16,11-13 0-16,3-13 0 15,0-15 0-15,-3-8 0 16,-8-13 0-16,-5-3 0 15,-13-1 0-15,-7 11 0 0,-12 12 0 16,-17 16 0-16,-8 26 0 16,-10 23 0-16,-5 22 0 15,-5 21 0-15,0 17 0 16,2-2-6-16,13 20-12 15,-6-27-10-15,31 9-8 16,4-25-7-16,26-3-1 16,5-21 1-16</inkml:trace>
  <inkml:trace contextRef="#ctx0" brushRef="#br3" timeOffset="137370">22593 7749 100 0,'13'-37'39'0,"-12"-2"0"16,4 18 0-16,-17 4-33 15,12 17-2-15,-22 16-1 16,9 18 0-16,-6 21 0 15,0 12-2-15,1 7 1 16,3 9-1-16,5 2 0 16,6-2-1-16,0-8 1 15,7-10-2-15,6-16 2 16,2-11-1-16,3-14 0 15,1-14 1-15,-1-20-1 16,0-9 0-16,-3-12 1 16,-2-10-1-16,-3-6 1 15,1-9-1-15,2-1 1 16,-3 7 0-16,2 11-1 0,1 16 2 15,6 12-2-15,5 9 0 16,3 12 0-16,4 16-1 16,-3 11 1-16,3 6-1 15,-7 4 1-15,-1 0-2 16,-14 2 2-16,-8 2 0 15,-13-2-1-15,-8-4 1 16,-10-3-2-16,-8-10-1 16,5-7-2-16,-4-22-8 15,22 5-13-15,-6-29-13 16,26-5 0-16,3-17-2 15,25-3 2-15</inkml:trace>
  <inkml:trace contextRef="#ctx0" brushRef="#br3" timeOffset="137722">22981 8032 103 0,'11'-8'40'15,"-11"8"0"-15,0 0 0 16,-14 24-34-16,-2-1-2 16,1 7-1-16,-6 8 0 15,3 5-1-15,1 2 0 16,3 3 1-16,8-3-2 15,5-2 1-15,7-8-1 16,9-6 0-16,5-16 0 16,10-12 0-16,1-11 1 15,8-10-2-15,0-11 0 16,1-7 0-16,-2-4 0 15,-5-1 0-15,-5 2 0 0,-5 5 0 16,-7 11 0-16,-6 7 0 16,-10 18 0-16,0 0-2 15,-9 15 0-15,-4 7 0 16,7 10-3-16,0-5-2 15,17 10-9-15,-8-19-8 16,33 8-11-16,-4-22-5 16,24-4-2-16,-3-16 3 15</inkml:trace>
  <inkml:trace contextRef="#ctx0" brushRef="#br3" timeOffset="138052">23698 7999 111 0,'-51'17'39'0,"2"18"3"0,-19-1-2 15,13 7-35-15,5-3-2 16,21-3 0-16,14-11-1 16,23-9 0-16,21-11-2 15,22-9 1-15,16-9-1 16,5-4 0-16,1-2 0 15,-9 2 0-15,-10 5 0 16,-17 8 0-16,-19 12 0 16,-23 13 0-16,-21 12 0 15,-14 8 0-15,-9 5 0 16,-2 3-1-16,4-2 0 15,5-7-2-15,17-8-3 0,10-25-9 16,39 1-11 0,1-34-12-16,36-3-2 0,0-22-2 15,25-2 2-15</inkml:trace>
  <inkml:trace contextRef="#ctx0" brushRef="#br3" timeOffset="138390">24291 7515 123 0,'-22'-10'42'16,"-17"18"0"-16,4 39-3 15,-5 10-35-15,6 15-2 16,2 8-1-16,3 9 1 16,6 2-2-16,6 0 0 15,8-6 0-15,2-8 0 16,4-10 0-16,2-15 0 0,1-12 0 15,10-16 0-15,6-18 0 16,10-15 0-16,5-13 0 16,6-9 0-16,1-6 0 15,3-1 0-15,-3 2 0 16,-6 10 0-16,-7 12 0 15,-10 14 0-15,-9 19 0 16,-8 7 0-16,1 12-4 16,-3 5 0-16,11 6-6 15,-5-17-7-15,27 9-6 16,-9-32-11-16,31-1-7 15,2-21-2-15,18-7 2 16</inkml:trace>
  <inkml:trace contextRef="#ctx0" brushRef="#br3" timeOffset="138527">24756 8266 124 0,'-48'12'44'0,"14"9"-1"16,-8-8-5-16,4-11-50 16,25 17-13-16,-5-17-17 15,18-2-2-15,-18 14-1 16,14-4 0-16</inkml:trace>
  <inkml:trace contextRef="#ctx0" brushRef="#br4" timeOffset="142076">17883 9029 103 0,'0'0'38'0,"-17"0"0"15,11 16-3-15,-7 5-30 16,7 16-2-16,1 11-1 16,1 15 0-16,-2 7-1 15,4 10 0-15,1 4-1 16,0-2-1-16,3 2-4 0,-2-23-20 15,9-5-13-15,3-21 2 16,12-17-2-16,2-22-2 16</inkml:trace>
  <inkml:trace contextRef="#ctx0" brushRef="#br4" timeOffset="142272">18328 8996 102 0,'0'0'37'16,"-7"23"0"-16,1 21-1 15,-8 10-32-15,3 14 0 16,-2 6-3-16,-1 5 0 16,5 3-2-16,-2-7-5 0,11 3-28 15,-8-21-2-15,11-6-1 16,-5-24-1-16</inkml:trace>
  <inkml:trace contextRef="#ctx0" brushRef="#br4" timeOffset="142461">18192 9447 103 0,'-24'-28'38'15,"9"16"1"-15,-2 3-1 16,17 9-31-16,-4 14-1 16,22 3-2-16,9-2-1 15,10-1-3-15,21-4-4 16,7-10-3-16,22 3-9 15,-3-22-20-15,20 3-2 16,-5-14 0-16,7 4-1 0</inkml:trace>
  <inkml:trace contextRef="#ctx0" brushRef="#br4" timeOffset="142626">19167 9249 80 0,'0'0'38'15,"-7"18"-1"-15,-7 11 3 16,-14-3-13-16,4 18-19 16,1 3-4-16,2 6 0 15,6-3-2-15,4 1 0 16,10-7-3-16,4-10-2 15,17 2-20-15,-4-28-14 16,16-7-4-16,-5-22 1 16,11-4 0-16</inkml:trace>
  <inkml:trace contextRef="#ctx0" brushRef="#br4" timeOffset="142754">19103 9129 115 0,'-28'-18'38'0,"5"1"0"15,23 17-7-15,14-12-60 16,9 1-8-16,20 5 0 15,11-9-1-15</inkml:trace>
  <inkml:trace contextRef="#ctx0" brushRef="#br4" timeOffset="143054">19600 9189 109 0,'-21'40'39'0,"-16"-12"1"16,3 5-1-16,-12-11-33 0,15-3-2 16,6-5-2-16,7-1 0 15,7-3-1-15,8 1 1 16,3-11-1-16,22 16-1 15,1-11 1-15,8-2-1 16,5-2 1-16,4-2 0 16,-1-2 0-16,-2 2-1 15,-7 2 1-15,-8 10 0 16,-12 7 0-16,-14 10 0 15,-11 8-1-15,-10 5 0 16,-4 3-2-16,-1 0-2 16,2 5-5-16,-6-21-16 15,26 6-14-15,-4-21-2 16,12-13 0-16,19 0-1 0</inkml:trace>
  <inkml:trace contextRef="#ctx0" brushRef="#br4" timeOffset="143624">20564 9271 103 0,'0'0'36'0,"5"26"3"16,-17 0-2-16,4 11-34 15,-12 10-1-15,0 8 1 16,-6 1 0-16,1 3 1 16,1-7-1-16,5-5 0 15,2-13 0-15,11-13 0 16,6-21-1-16,14-9-1 15,9-21 0-15,6-11 0 16,5-12-1-16,3-7 1 0,1-5-1 16,2 3 0-16,-6 5 1 15,-5 11-1-15,-4 14 1 16,-8 15-1-16,-7 19 0 15,-1 15 0-15,-7 17 0 16,-3 11-1-16,1 8-1 16,2 2 0-16,8 4-2 15,2-10-2-15,17 4-5 16,-4-28-12-16,28 0-14 15,-6-25 0-15,16-5-1 16,-7-20 0-16</inkml:trace>
  <inkml:trace contextRef="#ctx0" brushRef="#br4" timeOffset="143918">21277 9312 101 0,'-4'-29'38'15,"-20"6"1"-15,1 23 0 16,-15 4-29-16,6 22-3 16,-7 7-2-16,8 12 0 15,0 5-1-15,10 3 0 16,8-4-1-16,14-4-3 15,12-9 0-15,15-11 0 16,9-12 0-16,6-13 0 16,9-10 0-16,1-14 0 15,-3-10 0-15,-6-4 0 16,-11-3 0-16,-15-6 0 15,-11 6 0-15,-13-1-5 16,-5 11 1-16,-12 1-3 16,5 16-5-16,-11-9-10 0,29 23-6 15,-18-5-10-15,18 5 0 16,19 4-1-16,13 7 1 15</inkml:trace>
  <inkml:trace contextRef="#ctx0" brushRef="#br4" timeOffset="144158">21766 9304 114 0,'0'0'40'0,"-27"-20"1"16,12 17 0-16,-4-1-37 15,-4 11-1-15,-1 7 1 16,2 11-2-16,2 7 0 0,1 9 2 15,10 2-4-15,8-2 0 16,13-6 0-16,15-16 0 16,19-7-7-16,6-30-12 15,33 2-9-15,-5-30-13 16,16-5 1-16,-8-21-4 15,1 0 3-15</inkml:trace>
  <inkml:trace contextRef="#ctx0" brushRef="#br4" timeOffset="144332">22320 8819 113 0,'-37'22'40'0,"4"27"1"16,-5 5 0-16,13 18-38 16,-2 1-1-16,10 3-1 0,4 1-1 15,4-2-1-15,5-1-3 16,-2-22-16-16,13 6-17 15,-9-21-3-15,8-7 0 16,-6-30 0-16</inkml:trace>
  <inkml:trace contextRef="#ctx0" brushRef="#br4" timeOffset="144827">22059 9313 109 0,'-2'11'40'0,"2"-11"0"16,9 14 0-16,11-14-35 15,12-1-2-15,7-7 1 16,7 1 0-16,0-6-1 0,6 4-1 16,-8-1 0-16,-3 3 1 15,-13 3-3-15,-7 6 0 16,-21-2 0-16,11 13 0 15,-16 2 0-15,-7 3 0 16,-2 7 0-16,-1 2 0 16,0 6 0-16,1 4 0 15,6 1 0-15,3-2 0 16,10-1 0-16,10-5 0 15,7-8 0-15,7-10 0 16,7-11 0-16,5-13 0 16,3-11 0-16,-1-7 0 15,-1-9 0-15,-8-5 0 16,-7-2 0-16,-4 6 0 0,-11 5 0 15,-5 12 0-15,-9 11 0 16,2 12 0-16,-20 15 0 16,5 9 0-16,0 12 0 15,2 4 0-15,4 4 0 16,9-7 0-16,11 3-11 15,1-23-6-15,31 7-6 16,-8-30-4-16,24 8-7 16,-8-24-6-16,11 1-1 15,-7-11 1-15</inkml:trace>
  <inkml:trace contextRef="#ctx0" brushRef="#br4" timeOffset="145128">23115 9425 112 0,'-21'20'41'0,"-12"2"1"0,10 12-1 15,-7-1-37-15,11 3-1 16,6 2 0-16,7-1 0 15,2-2-1-15,8-8 0 16,0-7 0-16,6-9-2 16,0-12 0-16,-1-12 0 15,4-7 0-15,-5-9 0 16,1-9 0-16,0-6 0 15,0-1 0-15,0 0-3 16,-2 4 3-16,1 3-1 16,-2 8 0-16,6 2-1 15,1 12 1-15,5 1-2 16,5 10-2-16,-1-4-6 0,16 19-12 15,-17-19-6-15,21 17-11 16,-11-10 0-16,11 8 0 16,-10-8 2-16</inkml:trace>
  <inkml:trace contextRef="#ctx0" brushRef="#br4" timeOffset="145804">23504 9353 114 0,'0'0'40'16,"-6"16"2"-16,-9-10-4 16,2 17-31-16,-5 3-3 15,-1 10 0-15,-1 5-1 16,1 3 0-16,0-1-3 15,6 1 0-15,5-5 0 16,6-10 0-16,7-11 0 16,7-17 0-16,8-13 0 15,7-13 0-15,2-12 0 0,2-7 0 16,4-9 0-16,2-2 0 15,-5 2 0-15,-4 10 0 16,-6 10 0-16,-6 14 0 16,-5 13 0-16,-11 6 0 15,11 27 0-15,-10 5 0 16,4 7 0-16,0 4 0 15,10 0-2-15,-1-5-4 16,22 2-5-16,-8-20-5 16,26 9-4-16,-14-29-4 15,23 10-3-15,-18-26-3 16,12 4-7-16,-10-10 36 15,-14-11 7-15,-1 9 7 16,-25-19 4-16,6 19 3 0,-33-18 4 16,9 26 7-16,-26-6 7 15,-1 16-33-15,-4 9 0 16,-4 12-1-16,2 11 0 15,2 12 0-15,3 6-1 16,10 3-3-16,7 2 0 16,13-8 0-16,11-6 0 15,12-13 0-15,9-14 0 16,8-13 0-16,6-12 0 15,3-11 0-15,1-9 0 16,-2-4 0-16,-5-1 0 16,-8 4 0-16,-9 10 0 15,-9 8 0-15,-8 20 0 16,0 0 0-16,-15 10 0 0,5 10 0 15,6 8 0-15,4-4 0 16,10 1-4-16,5-16-7 16,26 6-6-16,-11-33-5 15,32 9-2-15,-13-35-6 16,24 4-2-16,-15-25-7 15,9-8 0-15,-7-7 7 16</inkml:trace>
  <inkml:trace contextRef="#ctx0" brushRef="#br4" timeOffset="145961">24695 8838 117 0,'-21'22'42'15,"-20"16"1"-15,2 29-1 16,-17 6-39-16,19 12-2 0,9 2-1 16,7-1-3-1,18 6-11-15,-2-30-7 0,34 6-9 16,-8-31-10-16,27-10-2 15,-2-26-2-15,14-7 2 16</inkml:trace>
  <inkml:trace contextRef="#ctx0" brushRef="#br4" timeOffset="146089">24845 9488 97 0,'-26'36'44'0,"-17"0"-2"16,7 13-1-16,-5 10-33 16,-2-22-29-16,26 11-18 15,-4-17-2-15,12 3-1 16,3-13-1-16</inkml:trace>
  <inkml:trace contextRef="#ctx0" brushRef="#br4" timeOffset="147202">18280 10277 97 0,'-13'-30'38'15,"-15"-7"3"-15,5 12-4 16,-17-4-29-16,8 13-3 16,-6 6-2-16,0 16 0 15,-1 17-3-15,0 22 2 16,0 22-1-16,4 17 1 15,0 17-2-15,1 12 0 16,5 4-2-16,6 3-1 0,7-6 0 16,4-9-1-16,8-10-7 15,-1-31-16-15,14-5-14 16,-2-27 1-16,8-11 0 15,-15-21 1-15</inkml:trace>
  <inkml:trace contextRef="#ctx0" brushRef="#br4" timeOffset="147403">17635 10935 110 0,'-24'-11'40'16,"11"12"5"-16,13-1-5 15,4-12-35-15,13 10-2 0,15-1-1 16,10-2-1-16,10-2-2 15,10 0-2-15,6-7-3 16,14 13-16-16,-12-14-16 16,4 8-3-16,-12-4 1 15,1 5-2-15</inkml:trace>
  <inkml:trace contextRef="#ctx0" brushRef="#br4" timeOffset="147756">18184 10909 109 0,'-25'14'40'0,"14"4"1"15,11-18-3-15,15 8-34 16,10-9-2-16,12-4-1 0,8-3 1 16,5-2-1-16,0-6 0 15,-5-2 0-15,-6-1-1 16,-11-2 1-16,-12 0-1 15,-11 1 0-15,-11-2 0 16,-11 1 1-16,-9 4-1 16,-5 5 1-16,-7 7-1 15,-3 10 1-15,-3 10 0 16,2 9 0-16,3 11 0 15,7 5 0-15,8 4-2 16,15-1-1-16,14-2 1 16,12-6-3-16,19-5 0 15,13-12-4-15,15-2-6 16,-3-24-11-16,20 10-9 0,-10-19-6 15,3 1 1-15,-15-8 2 16</inkml:trace>
  <inkml:trace contextRef="#ctx0" brushRef="#br4" timeOffset="148109">18698 10888 114 0,'-27'2'39'0,"15"8"2"16,12-10-4-16,0 0-33 15,22-2 0-15,14-1-2 16,8-5 0-16,10 0 0 15,-1-5-1-15,2 2 1 16,-8-3-1-16,-9 2-1 0,-11-2 1 16,-12 2-1-1,-15 0 1-15,-13 1-1 0,-14 0 0 16,-10 4 0-16,-7 6 0 15,-4 3 0-15,-6 10 1 16,3 4-1-16,5 7 1 16,9 6-1-16,13 3 2 15,14 2-4-15,17-3 0 16,19-6-3-16,19-2 0 15,9-9-5-15,25 2-8 16,-8-23-8-16,20 13-6 16,-14-22-6-16,11 6-1 15,-19-9 2-15,-4 5 3 16</inkml:trace>
  <inkml:trace contextRef="#ctx0" brushRef="#br4" timeOffset="148470">19441 10867 114 0,'-10'-7'39'16,"-16"-9"1"-16,5 14 0 15,-9-5-35-15,-1 7-2 16,-5 5 0-16,0 8 0 15,-3 12 0-15,2 6-3 16,3 6 1-16,11 3-2 16,7-2 1-16,11-4-1 15,16-9 1-15,13-11-2 16,10-20 2-16,12-15 3 15,2-18-1-15,8-13 1 16,1-17-3-16,-3-5 0 16,-6-9 0-16,-4 1 0 15,-11 10 0-15,-5 12 0 0,-14 16 0 16,-7 25 0-1,-7 19 0-15,-17 37 0 0,-2 17 0 16,-5 12 0-16,5 15 0 16,2-2-6-16,15 0-2 15,4-20-9-15,30-4-3 16,-3-34-6-16,30-2-1 15,-11-34-6-15,24-3-3 16,-11-22 0-16,6-5 2 16</inkml:trace>
  <inkml:trace contextRef="#ctx0" brushRef="#br4" timeOffset="148635">20026 10663 123 0,'-35'15'41'16,"15"23"0"-16,-14 5-2 0,7 17-36 16,4 4-2-16,5 3-2 15,6 0 0-15,7-9-4 16,12-7-4-16,-2-28-13 15,27 0-7-15,-12-31-10 16,17-6 0-16,-3-25-4 16,3-6 5-16</inkml:trace>
  <inkml:trace contextRef="#ctx0" brushRef="#br4" timeOffset="149431">20128 10497 125 0,'0'0'41'15,"-9"16"3"-15,16 6-3 16,1-5-37-16,9 3-4 15,3 5 0-15,-1 7 0 0,-6 6 0 16,-4 7 0-16,-8 5 0 16,-9 5 0-16,-7 2 0 15,-7-3 0-15,1-4 0 16,2-7 0-16,5-13 0 15,12-14 0-15,14-17 0 16,8-18 0-16,13-12 0 16,8-9 0-16,5-10 0 15,1-3 0-15,0-1 0 16,-8 7 0-16,-6 13 0 15,-9 12 0-15,-10 19 0 16,-14 3 0-16,1 34 0 16,-7 1 0-16,1 9 0 15,1 1 0-15,8 3-2 0,9-11-5 16,19-5 0-16,7-13-6 15,22-3-4-15,-9-24-5 16,22 4 0-16,-18-23-1 16,2 1 20-16,-12-2 4 15,-13-6 2-15,-12 3 6 16,-24-11 6-16,1 21 6 15,-29-14 1-15,13 22 2 16,-20-2-16-16,2 11-4 16,-4 8 0-16,1 12-1 15,0 11-1-15,5 10-2 16,9 7 0-16,6 1 0 15,10 1 0-15,14-6 0 16,11-5 0-16,6-12 0 0,10-12 0 16,5-15-2-16,3-12 2 15,1-9 2-15,0-7-2 16,-4-5 0-16,-2-1 0 15,-6 6 0-15,-6 6 0 16,-4 15 0-16,-8 14 0 16,-6 19 0-16,-9 19 0 15,-7 17 0-15,-6 20-2 16,-5 16 0-16,-8 11 2 15,-2 2 1-15,-7-3 0 16,0-1 1-16,-5-14-2 16,0-16 0-16,-1-20 0 15,3-28 0-15,6-21-2 16,3-19-6-16,12-9-6 15,-10-35-6-15,24 3-1 0,-15-34-4 16,28 7-1-16,-13-22-3 16,27 17-2-16,-4-1-5 15,22 8 7-15</inkml:trace>
  <inkml:trace contextRef="#ctx0" brushRef="#br4" timeOffset="150084">22207 10866 98 0,'-20'-25'37'15,"1"17"2"-15,-18-5-1 16,2 11-31-16,-16 2-2 15,3 10 0-15,-9 3 0 0,6 13-1 16,0 2 0-16,9 5-1 16,12 1-1-16,13-3-2 15,13-5 1-15,18-1-2 16,12-10 1-16,11-6-1 15,6-3 0-15,4-6 0 16,-1-5 1-16,-2-3 0 16,-3-6 1-16,-11 0 1 15,-6-5-1-15,-6-1 2 16,-8-2-2-16,-5 0 2 15,-2 0-3-15,-1 4 0 16,-2 6 0-16,0 12 0 16,0 0 0-16,-11 21 0 15,8 7 0-15,1 5 0 0,4 8-2 16,6-1-1-16,7-1 1 15,9-9-3-15,17-8-1 16,4-22-6-16,23-1-6 16,-9-31-3-16,26 3-2 15,-20-31-2-15,18 8-4 16,-19-22-4-16,0-1-1 15,-16-11 5-15</inkml:trace>
  <inkml:trace contextRef="#ctx0" brushRef="#br4" timeOffset="150235">22868 10293 97 0,'-14'14'37'0,"-14"20"1"15,4 34 2-15,-11 12-30 16,11 7-6-16,-3 4-3 0,7 1-1 16,10-6-4-16,1-14-10 15,16-6-15-15,-5-25-11 16,13-14 1-16,-5-23-3 15</inkml:trace>
  <inkml:trace contextRef="#ctx0" brushRef="#br4" timeOffset="150393">22650 10773 124 0,'-15'-15'41'0,"15"15"2"16,27-19-3-16,18 12-39 16,17 5-6-16,4-12-13 15,29 18-10-15,-17-11-13 0,11 13 0 16,-18-5-3-16,-11 11 3 15</inkml:trace>
  <inkml:trace contextRef="#ctx0" brushRef="#br4" timeOffset="151038">17885 12058 82 0,'-5'22'38'15,"-9"1"0"-15,5 10 0 16,-7 0-35-16,1 8 0 15,-2 2 0-15,2 0 1 0,-2-6 0 16,5-2-1-16,3-11 0 16,6-12-1-16,3-12 0 15,15-10-1-15,2-16 0 16,5-7-1-16,4-8 1 15,2-3-2-15,1-6 2 16,4 3-1-16,-5 4 0 16,-2 6 0-16,-4 9 1 15,-3 8-1-15,-6 14 1 16,-2 13 0-16,-5 14 0 15,-8 14 0-15,-1 9 0 16,1 8-1-16,-3 5 0 16,0-3 0-16,7 0-3 15,7-12 0-15,14-8-8 0,0-26-8 16,25 2-7-16,-10-31-8 15,18-2-4-15,-6-21-3 16,11-1 4-16</inkml:trace>
  <inkml:trace contextRef="#ctx0" brushRef="#br4" timeOffset="151212">18489 12008 94 0,'-20'-8'38'0,"5"21"2"16,-7 4-3-16,4 17-32 16,4 9-2-16,8 6 0 15,4 6-2-15,4-1 0 16,5-5-3-16,7-12-1 15,10-1-12-15,-6-35-11 16,15-3-13-16,-3-28 0 0,10-7-1 16,-8-23 0-16</inkml:trace>
  <inkml:trace contextRef="#ctx0" brushRef="#br4" timeOffset="151347">18508 11764 95 0,'-42'-2'41'0,"2"4"-3"15,20 13-1-15,6 5-39 16,16-6-20-16,27 12-16 15,8-7-1-15,20 7 1 16,5-7-2-16</inkml:trace>
  <inkml:trace contextRef="#ctx0" brushRef="#br4" timeOffset="151887">18965 12068 88 0,'-17'8'37'16,"-15"-9"0"-16,0 8 3 16,-13-1-34-16,1 7-1 15,-1 3-1-15,2 14 0 16,0 7 1-16,9 8-1 15,5 2-1-15,11 2 1 16,13-3-2-16,13-9 1 16,13-12-2-16,16-11 1 15,11-20-2-15,10-11 1 16,1-13 0-16,1-11-1 15,-4-4 0-15,-8-4-1 16,-11 2 1-16,-10 5-1 16,-13 9 0-16,-10 13 0 15,-4 20 0-15,-20 19 1 0,-2 21-2 16,-6 20 2-16,-5 22-1 15,-4 15 1-15,1 12 0 16,0 7 0-16,5-1 0 16,1-7 0-16,7-13 1 15,3-18-1-15,7-16 1 16,5-26 0-16,3-21 0 15,5-14-1-15,0-42 1 16,4-6-1-16,2-14 0 16,2-13 0-16,0-8 0 15,0-4 1-15,5 5-1 16,-3 6 1-16,2 11-1 15,2 8 0-15,8 8-1 0,3 6-2 16,9 8-1-16,4-3-7 16,18 10-6-16,-10-19-2 15,25 9-4-15,-13-27-3 16,21 10-1-16,-17-25-5 15,15 4-2-15,-10-8 3 16</inkml:trace>
  <inkml:trace contextRef="#ctx0" brushRef="#br4" timeOffset="152233">19627 11412 106 0,'-28'26'40'0,"5"27"3"16,-16 5-5-16,7 18-34 16,-2 12 0-16,7 7 0 15,-1 3 0-15,8-2-2 0,1-7 0 16,7-9-3-16,6-14 3 15,5-13-2-15,5-17 1 16,7-16-1-16,5-18 0 16,5-15 0-16,3-12 0 15,1-6 0-15,-2-2 0 16,0 1 0-16,-5 4-1 15,-2 9 1-15,-6 12 0 16,-10 7 0-16,10 23 0 16,-5 1-1-16,2 9 0 15,2-1-2-15,7 5-1 16,3-11-3-16,17 2-8 15,-6-28-4-15,23 2-4 16,-12-31-3-16,19 4-3 16,-15-28-4-16,7 0-4 0,-12-14 2 15</inkml:trace>
  <inkml:trace contextRef="#ctx0" brushRef="#br4" timeOffset="152406">20068 11688 100 0,'-16'3'39'0,"4"28"2"15,-12 10-3-15,8 26-31 16,-8 7-3-16,6 10-1 15,-1 1-2-15,8-3-3 16,6-6-3-16,-3-18-9 16,22 3-9-16,-15-33-8 15,19-10-9-15,-18-18-1 16,25-17 1-16</inkml:trace>
  <inkml:trace contextRef="#ctx0" brushRef="#br4" timeOffset="152557">19898 12056 107 0,'-11'-16'41'16,"11"16"1"-16,18-9-1 15,6 8-38-15,6 1-5 16,6-10-10-16,17 17-10 16,-11-17-11-16,15 6-8 15,-5-6-2-15,7 4 1 16</inkml:trace>
  <inkml:trace contextRef="#ctx0" brushRef="#br4" timeOffset="152849">20551 12153 106 0,'20'8'42'15,"-20"-8"0"-15,30-1-2 16,-14 0-37-16,9-5-3 15,14 4-5-15,-2-14-14 0,29 14-13 16,-1-13-9-16,19 6 0 16,5-8-2-16</inkml:trace>
  <inkml:trace contextRef="#ctx0" brushRef="#br4" timeOffset="153300">21496 11657 86 0,'6'-21'38'0,"2"10"0"15,-9-1 0-15,1 12-33 16,0 19 0-16,-6 14 1 15,-4 16-1-15,-3 16-2 16,-6 12 0-16,0 10-1 16,-1 4-1-16,3-2-1 0,0-6-2 15,7-16-4-15,8-5-9 16,-6-34-11-16,20-4-13 16,-12-24-1-16,29-15 0 15,-16-17 1-15</inkml:trace>
  <inkml:trace contextRef="#ctx0" brushRef="#br4" timeOffset="153682">21265 11993 111 0,'-13'-1'41'15,"13"1"1"-15,14 2-3 16,10-3-36-16,8-3-2 16,11 1-1-16,9-2-1 0,1-1-1 15,8 3-2-15,-3-5-1 16,6 7-4-16,-11-11-2 15,11 12-4-15,-18-12 1 16,6 10 0-16,-16-11 3 16,-4 6 4-16,-8-1 6 15,-15-3 4-15,-9 11 5 16,-8-11 4-16,8 11 2 15,-34 5-1-15,20 9-1 16,-16 2-3-16,9 16-3 16,-2 1-2-16,3 12-1 15,4 1-1-15,3 1-1 16,8-1-1-16,5-9-3 15,14 1-8-15,-14-38-10 0,41 18-8 16,-15-36-10-16,14-3-1 16,-4-20-1-16,11-3 2 15</inkml:trace>
  <inkml:trace contextRef="#ctx0" brushRef="#br4" timeOffset="154224">22084 11760 114 0,'-5'12'44'0,"-6"-2"-1"16,14 12-5-16,-8-2-34 15,9 3-4-15,4 3 2 16,-2 7-2-16,-2 4 1 16,-4 1-2-16,-3 3 2 15,-4 4 0-15,-4-6-1 16,-1-2 1-16,2-7-1 0,3-14 0 15,7-16 0-15,0 0 0 16,19-24 0-16,2-9 0 16,8-7 0-16,1-6 0 15,5 2 0-15,-3 1 0 16,-2 8 0-16,-7 8 0 15,-5 12 1-15,-7 12-2 16,-11 3 1-16,1 21 0 16,-5 0 0-16,-2 7 0 15,-1-2 0-15,2 1 1 16,4-4-1-16,6-6 0 15,8-9 0-15,7-6 0 0,7-9 1 16,7-5-1-16,0-5 0 16,2-2 0-16,-2 2 0 15,-3 1 0-15,-8 3 1 16,-8 7-1-16,-15 6 0 15,6 15 0-15,-13 3 0 16,-5 7 1-16,0 5-2 16,-2 5 1-16,6 3-3 15,2 0 0-15,11 2-5 16,2-13-8-16,23 8-3 15,-12-23-3-15,26 13-4 16,-16-29-3-16,21 9-4 16,-17-20-6-16,10-3 4 15</inkml:trace>
  <inkml:trace contextRef="#ctx0" brushRef="#br4" timeOffset="154561">22819 12091 108 0,'0'0'41'0,"0"27"0"16,0-27-1-16,20 14-37 15,6-10-1-15,5-4 0 16,6-10-1-16,6-1 0 16,-3-6-1-16,-1-6 1 15,-4 0-1-15,-10-4 0 16,-12 1 0-16,-8 1 0 15,-12 7 0-15,-13 3 0 16,-11 11 0-16,-7 11 1 16,-7 11 0-16,1 13 0 0,1 8 1 15,6 6-1-15,11 2 0 16,15 2 0-16,19-10-2 15,10-11-2-15,25-3-11 16,2-30-5-16,31 8-4 16,-10-36-5-16,31 14-5 15,-15-24-8-15,17-1-2 16,-7-4 3-16</inkml:trace>
  <inkml:trace contextRef="#ctx0" brushRef="#br4" timeOffset="155267">23759 11538 89 0,'3'-13'38'0,"-3"-6"0"16,0 19 1-16,0 0-35 15,10-1-1-15,-8 16 1 16,-2 13 1-16,-7 6-1 16,-1 16 1-16,-4 4-2 15,2 7-1-15,-4 1 0 16,3 3-1-16,-1-5 0 15,7-6-2-15,-1-8 1 16,6-8-2-16,0-10 2 16,1-7 0-16,3-11 0 15,-4-10 0-15,0 0 0 16,9-13 0-16,-4 0 1 15,-1-7-1-15,6-3 0 0,0 0 0 16,7 0 0-16,5 0 0 16,3 4 0-16,6 4 0 15,3 6-1-15,3 4 1 16,-4 9 0-16,0 5 0 15,-7 7 0-15,-8 5 1 16,-9 3-1-16,-15 5 0 16,-14 0 0-16,-12 1 1 15,-14-2-1-15,-6-5 0 16,-3-6-1-16,-1-10-1 15,11-5-3-15,6-17-8 16,39 15-6-16,-15-43-3 16,44 25-6-16,1-22-3 15,34 12-9-15,3-4 2 16,16 5 2-16</inkml:trace>
  <inkml:trace contextRef="#ctx0" brushRef="#br4" timeOffset="155719">24280 11959 81 0,'0'0'39'0,"-15"4"0"16,15-4 1-16,0 0-27 16,-1 19-7-16,-3-5-2 15,4 9 0-15,-6 3-1 16,1 6 0-16,-4 1-1 15,5 1 0-15,-1-5 0 16,9-6-1-16,3-12 0 16,10-12 0-16,6-10-1 0,7-14 1 15,3-4 0-15,1-7-1 16,-1-2 1-16,-1-3-1 15,-4 9 0-15,-4 4 1 16,-7 11-1-16,-17 17-1 16,12-2 1-16,-13 21 0 15,-4 18-1-15,-6 16 1 16,-6 14 0-16,-1 14 1 15,-4 6-1-15,-1 4 0 16,-3-1-1-16,2-4 1 16,0-11 0-16,1-12-1 15,-3-14 1-15,0-18-3 16,4-13 0-16,-6-18-3 15,9-4-9-15,-14-26-3 0,18 4-4 16,-19-31-5-16,23 7-4 16,-17-27-4-16,14-3-6 15,-1-6 4-15</inkml:trace>
  <inkml:trace contextRef="#ctx0" brushRef="#br4" timeOffset="157198">17777 13275 59 0,'0'0'37'16,"4"-22"-1"-16,-4 22 0 15,3-10-28-15,-3 10-2 16,0 16-1-16,0 8 0 15,-4 4 0-15,2 13-2 16,-4 4 0-16,5 11-1 16,-4 2-1-16,2 2 0 15,-2-3 0-15,3-5 0 16,1-8 0-16,1-11 0 15,2-13-1-15,-2-20 1 16,0 0-1-16,15-36 0 16,-7-4 1-16,-2-11-1 15,3-5 0-15,-3-7 0 16,2 1 0-16,-1-2 0 0,3 9 1 15,3 5-1-15,2 8 0 16,5 6 1-16,3 6-1 16,4 10 0-16,4 7 1 15,3 9-2-15,-1 8 1 16,2 6 0-16,-4 8-1 15,-10 8 0-15,-6 6 0 16,-9 5-1-16,-12 4 1 16,-11 3 0-16,-11 1 0 15,-9 1 0-15,-6-1 0 16,-3-4 1-16,0-6 0 15,2-3 0-15,6-6 0 16,5-3 1-16,8-3-1 0,8 2 0 16,5 3 1-16,5 5-1 15,3 12 0-15,-1 7 1 16,-3 13-1-16,-2 9-1 15,-1 6-2-15,-3-3-3 16,12 5-12-16,-12-28-9 16,23-4-10-16,-3-29-3 15,22-21 1-15</inkml:trace>
  <inkml:trace contextRef="#ctx0" brushRef="#br4" timeOffset="157603">18489 13219 75 0,'0'0'39'0,"-25"-12"0"15,25 12 0-15,-25-3-28 16,14 7-8-16,0 5-1 15,0 9 1-15,-4 5-1 16,-2 10 1-16,-5 5-1 16,4 10 1-16,-1 0 0 15,4 3-1-15,9-4 1 16,8-7-2-16,11-10 0 15,13-10 1-15,11-17-2 16,9-12 1-16,2-12-1 16,2-12 0-16,-7-5-1 0,-6-11 1 15,-13-1-1-15,-16 0 1 16,-10 5-2-16,-17 2-1 15,-5 12 0-15,-10 7-2 16,4 15-9-16,-10-6-4 16,27 30-8-16,-10-15-4 15,28 16-9-15,4-6-1 16,20 4 0-16</inkml:trace>
  <inkml:trace contextRef="#ctx0" brushRef="#br4" timeOffset="158005">19077 12771 78 0,'14'-14'38'0,"-14"14"0"16,0 0 0-16,-3 31-31 15,-3 14-2-15,-7 13-2 16,1 11-1-16,-3 12-2 0,-3 7 1 15,3 4-1-15,1 0-1 16,5-9-2-16,4-14-2 16,13-1-10-16,-2-32-16 15,23-9-6-15,4-27-1 16,11-13 0-16</inkml:trace>
  <inkml:trace contextRef="#ctx0" brushRef="#br4" timeOffset="158258">19372 13122 87 0,'-27'-5'39'15,"-16"0"-2"-15,5 16 3 16,-10-2-34-16,13 7-2 16,-1-2-1-16,8 2 0 0,4-1-1 15,10 4 0-15,8-2 0 16,8 5-1-16,9 2 1 15,8 1-1-15,8 3-1 16,1 2 0-16,5-3 0 16,2-1-2-16,4-3-2 15,-1-12-3-15,11 1-10 16,-13-24-9-16,19 7-7 15,-15-23-6-15,12 1-2 16,-8-14 3-16</inkml:trace>
  <inkml:trace contextRef="#ctx0" brushRef="#br4" timeOffset="158424">19679 13197 99 0,'-26'8'38'0,"11"15"3"16,-9-5-3-16,10 8-35 16,0 2-1-16,8 2-1 15,2 4-2-15,1-3-1 16,10 5-4-16,-6-22-14 15,26 10-10-15,-14-24-9 16,13-1-2-16,-4-19 1 16</inkml:trace>
  <inkml:trace contextRef="#ctx0" brushRef="#br4" timeOffset="158843">19778 12942 99 0,'0'0'40'0,"0"0"1"16,8 22 0-16,3-5-37 15,-4 7 0-15,0 3-1 16,2 5 0-16,-2 4-1 16,-1 5 0-16,-2 1-1 15,-1 0-1-15,-6-1 0 16,2-2 0-16,-2-4 0 15,-1-4-1-15,1-6 1 16,-1-9 0-16,4-16 0 16,0 0-1-16,0 0 1 15,18-31 0-15,-6 1 0 16,6-7 1-16,0-5-1 15,4 0 0-15,3 3 1 16,-3 5-1-16,-3 9 1 0,1 10-1 16,-5 12 0-16,-4 8-1 15,0 14-1-15,-6 8 0 16,1 8-2-16,2 3-2 15,7 12-5-15,-7-16-8 16,22 17-2-16,-9-26-6 16,24 15-2-16,-9-27-7 15,13 1-1-15,-5-14 1 16</inkml:trace>
  <inkml:trace contextRef="#ctx0" brushRef="#br4" timeOffset="159310">20475 13300 75 0,'-3'-31'40'15,"-14"-3"-1"-15,3 11 2 16,-14-4-22-16,3 19-15 0,-2 6 0 15,1 16-1-15,0 9-1 16,3 9 0-16,3 6 0 16,10 2-1-16,5-2 0 15,10-5 0-15,6-10 0 16,10-8-1-16,3-13 1 15,5-11 0-15,5-12-1 16,-3-5 1-16,0-8-1 16,0-1-1-16,-5 3 0 15,-5 3 0-15,-2 12-1 16,-8 12 0-16,-2 16 0 15,-9 15-1-15,-2 22 0 16,-7 15 0-16,-6 20 1 16,-3 10 1-16,-5 12-1 0,-5-3 0 15,2-1 0-15,-3-10 2 16,2-14-1-16,2-19 1 15,3-23-1-15,4-18 2 16,7-22 0-16,4-16 0 16,3-15 1-16,8-14 0 15,5-11 0-15,6-8 0 16,2-6-1-16,10-4-1 15,4 5-7-15,-6-8-8 16,19 19-4-16,-19-15-7 16,25 25-4-16,-15-9-6 15,15 15-4-15,-3-1 0 16</inkml:trace>
  <inkml:trace contextRef="#ctx0" brushRef="#br4" timeOffset="160426">21583 13216 79 0,'1'-24'38'0,"0"10"-1"15,-13-4 2-15,-2 10-34 16,-8-2-2-16,-3 12 1 15,-4 2-1-15,-2 12 1 16,-4 9-1-16,2 7 0 16,-1 2 0-16,6 4-1 15,8-2 0-15,6-1-1 16,7-6 0-16,9-6 0 15,11-12-1-15,9-7 1 16,7-10-1-16,4-7 0 0,4-6 0 16,1-4 2-16,-5-5-1 15,2 0 0-15,-7 1 0 16,-6 2 0-16,-4 5-1 15,-6 5 1-15,-12 15-1 16,13-3 0-16,-13 16-1 16,-5 9 0-16,0 8 1 15,1 3-2-15,2 7 0 16,0-4-2-16,10 2-1 15,2-18-6-15,17 7-6 16,-7-30-4-16,28 7-7 16,-15-27-2-16,19 3-8 15,-9-16 2-15,5 4 1 16,-11 0 36-16,-11-10 12 0,4 17 5 15,-23-12 6-15,8 21 6 16,-19-8 5-16,4 24 3 16,-9-15 0-16,9 15-31 15,-16 10-4-15,6 11-1 16,-5 5 0-16,0 8-1 15,-1 4 2-15,0 4-2 16,0-2 1-16,6-2 0 16,2-7 0-16,4-10-1 15,4-21 0-15,18 8 0 16,4-26 0-16,4-8-1 15,7-12 1-15,0-5 0 16,2-8-1-16,2 3 1 0,-8 2 0 16,-3 7 0-16,-10 10 0 15,-7 8-1-15,-9 21 1 16,0 0-1-16,-3 15 0 15,-5 12 0-15,1 3 0 16,1 2 0-16,8 0-1 16,9-4 1-16,7-13 0 15,9-5 1-15,3-11 0 16,7-12-1-16,1-4 1 15,0-5 1-15,-4-1-1 16,-7 3 0-16,-5 4 0 16,-11 5-1-16,-11 11 0 15,1 10 0-15,-11 7 0 16,-3 5-1-16,3 4-1 0,1 1 0 15,5 2-3-15,6-6-2 16,15 2-8-16,-3-23-4 16,28 11-1-16,-10-30-6 15,24 16-2-15,-13-22-2 16,13 8-7-16,-12-8 2 15</inkml:trace>
  <inkml:trace contextRef="#ctx0" brushRef="#br4" timeOffset="161067">22776 13185 100 0,'0'0'40'16,"-32"-2"1"-16,18 17-3 15,-10 3-34-15,0 10-1 16,0 8 0-16,6 5-1 16,-1 4 0-16,7-1 0 15,6-3 0-15,7-7-2 0,6-9 1 16,9-11 0-16,6-13-1 15,2-11 0-15,4-10 0 16,1-12-1-16,0-7 1 16,-1-11 0-16,-3-1-1 15,-4-2 1-15,-7 4-1 16,-7 4 1-16,-4 7-1 15,-6 9 1-15,-3 13-1 16,-3 11 0-16,9 5 1 16,-14 14 0-16,15 3 0 15,5 2-1-15,5 0 1 16,8-1 0-16,3-3 0 15,3-4 0-15,4 0 0 16,-2-7 1-16,-3-1 0 0,-2-2 0 16,-1-2 0-16,-6-1 0 15,-4 0 1-15,-11 2-1 16,11 5 0-16,-11-5 0 15,-1 20-1-15,-5-2 1 16,1 2 0-16,-1 6-2 16,1-2 1-16,1 3 0 15,-1-5 1-15,5-7-2 16,5-5 2-16,-5-10-1 15,24-12 0-15,-2-5 1 16,1-11 0-16,4-4 0 16,0-7 0-16,6 1-1 15,-5 0 1-15,-2 8-1 16,-7 9 1-16,-8 11-2 0,-11 10 0 15,3 19 0-15,-10 10-3 16,-6 5-2-16,4 11-5 16,-9-7-5-16,22 13-2 15,-9-21-3-15,31 12-4 16,-7-29 0-16,30 9-2 15,-8-20-2-15,25 1 0 16,1-4 3-16</inkml:trace>
  <inkml:trace contextRef="#ctx0" brushRef="#br4" timeOffset="161645">23761 13138 92 0,'-28'-14'38'0,"13"20"2"15,-15-4-1-15,4 14-33 16,-6 4-1-16,1 11-1 15,-6 5-1-15,8 3 0 16,2 1 0-16,10 1-2 16,6-7 1-16,12-3-2 15,12-11 1-15,13-14-1 16,7-9 0-16,9-9 1 15,4-13-1-15,3-4 2 16,-3-7-1-16,-3-5 0 0,-5 3 0 16,-8 3-1-16,-8 3 1 15,-9 11-1-15,-8 10 1 16,-5 11-2-16,-11 15 1 15,-2 14 0-15,-5 11 0 16,0 15-1-16,1 11 1 16,-1 12 0-16,0 7-1 15,2 5 0-15,0 1 1 16,2-4-1-16,0-7 0 15,-2-8 0-15,-4-15 0 16,-1-14 0-16,-6-15-1 16,-2-16 1-16,-5-15-1 15,-1-15-1-15,4-12-1 0,-1-20-5 16,17 0-6-16,-5-25-3 15,29 9-3-15,-8-19-2 16,36 22-3-16,-12-13-6 16,23 19-2-16,-2 7 2 15</inkml:trace>
  <inkml:trace contextRef="#ctx0" brushRef="#br4" timeOffset="162344">17960 14163 79 0,'0'0'40'15,"14"30"-1"-15,-10-8 0 16,4 16-35-16,-3 13-2 16,0 16 0-16,-7 11 0 15,-6 12-2-15,-4 6 0 16,-6 2-1-16,2-5-1 15,1-11-2-15,7-12-4 16,-5-33-17-16,23-7-13 16,-10-30 0-16,22-6-2 15,-8-24 2-15</inkml:trace>
  <inkml:trace contextRef="#ctx0" brushRef="#br4" timeOffset="162509">17843 14764 83 0,'-27'-5'42'0,"27"5"-1"16,-15-6 1-16,33-5-38 15,10-10-2-15,15-10-3 16,20-7-2-16,2-17-15 16,23 11-12-16,-9-16-9 15,8 8-2-15,-11-9 1 16</inkml:trace>
  <inkml:trace contextRef="#ctx0" brushRef="#br4" timeOffset="162907">18575 14038 85 0,'-25'-1'40'15,"11"20"-1"-15,-8-5 2 16,13 12-36-16,-6 11-1 16,6 10-1-16,-3 13 0 15,0 8-1-15,-2 10 1 16,0 8 0-16,0-1-2 15,-2 2-1-15,3-8 0 16,2-11 0-16,8-12 0 16,8-19-1-16,9-19 1 15,9-20-1-15,7-18 2 16,6-14 0-16,2-9 0 15,1-2 0-15,-3-1 0 16,-9 5 0-16,-6 10 0 0,-7 14 0 16,-14 17-1-16,0 15 0 15,-8 13-1-15,-4 10 0 16,3 7-2-16,-1 0-1 15,10 2-1-15,5-11-3 16,19 0-7-16,-4-30-6 16,26 7-2-16,-12-31-3 15,24 10-4-15,-18-28-6 16,9 8-1-16</inkml:trace>
  <inkml:trace contextRef="#ctx0" brushRef="#br4" timeOffset="163223">18923 14676 66 0,'-12'6'40'16,"-7"-5"-2"-16,19 11 2 0,0-12-18 15,17 1-19-15,8-1 0 16,8-1 0-16,6-5-1 16,4-1-1-16,-4-7 1 15,-2-1-2-15,-12-2 1 16,-6-2-1-16,-9-1 1 15,-10-1-1-15,-12 0 1 16,-9 5-1-16,-7 2 0 16,-4 8 1-16,-4 11-1 15,-5 9 1-15,3 8-1 16,4 11 1-16,5 6-1 15,10 5 1-15,14 0-3 16,12-9-3-16,22 3-10 16,-1-28-5-16,34 12-6 15,-11-33-5-15,36 8-7 0,-3-20-7 16,19 1 5-16</inkml:trace>
  <inkml:trace contextRef="#ctx0" brushRef="#br4" timeOffset="163671">20254 14072 73 0,'5'-11'39'16,"-5"11"-2"-16,0 21 0 16,-3 16-32-16,-11 14-1 15,6 18 0-15,-8 11-2 16,1 13 0-16,-1 3-1 0,1-1-2 15,4-6-1-15,2-16-3 16,16-5-10-16,-8-35-14 16,23-6-10-16,-2-26-1 15,14-10 1-15</inkml:trace>
  <inkml:trace contextRef="#ctx0" brushRef="#br4" timeOffset="164035">20308 14590 88 0,'5'24'40'16,"4"-8"-1"-16,15 4 2 0,8-13-39 16,11-5-1-16,8-9 0 15,6-6 0-15,1-8-1 16,-3-6 0-16,-5-7 0 15,-9 0 0-15,-11-2-1 16,-13 0 1-16,-12 4 0 16,-12 3 0-16,-14 8 0 15,-8 10 0-15,-7 9 1 16,-5 13 0-16,-6 13 0 15,2 11 1-15,2 8-1 16,6 5 1-16,12 5-2 16,11 0 1-16,16-3-3 15,14-13-1-15,23-10-4 16,5-20-8-16,30 7-8 15,-13-30-7-15,26 5-5 0,-14-17-5 16,9 1 2-16</inkml:trace>
  <inkml:trace contextRef="#ctx0" brushRef="#br4" timeOffset="164380">21098 14463 78 0,'-30'0'39'16,"-17"0"-1"-16,6 16 2 16,-3 0-34-16,0 13-1 15,3 3-1-15,9 9 0 16,1 2-1-16,12 0-2 15,7-3 1-15,11-4-1 16,9-10 0-16,12-9-1 16,9-14 0-16,9-11 0 15,6-14 1-15,5-8 1 0,-2-7-1 16,-3-2 0-16,-7 0 0 15,-7 1 0-15,-10 7 0 16,-10 8-1-16,-7 10 0 16,-3 13-1-16,-15 10 1 15,3 9-1-15,1 9-1 16,0 5-1-16,9 4-2 15,1-4-5-15,18 7-6 16,-7-24-5-16,24 7-4 16,-11-29-5-16,27 7-3 15,-14-22-4-15,11 2 1 16</inkml:trace>
  <inkml:trace contextRef="#ctx0" brushRef="#br4" timeOffset="164642">21445 14505 89 0,'0'0'38'15,"-16"-3"0"-15,9 20 1 16,-2 4-36-16,3 8 1 15,-2 7-2-15,3 7 1 16,4 2-1-16,5-1 0 16,-1-6-1-16,7-7 0 15,6-11-1-15,2-14 0 16,9-19 1-16,2-13-1 15,3-10 1-15,2-10 0 16,0-8-2-16,-2-8 0 16,1 2-3-16,-7-5-5 15,4 17-9-15,-17-10-4 0,12 29-6 16,-24-9-3-16,14 25-9 15,-12-1 1-15</inkml:trace>
  <inkml:trace contextRef="#ctx0" brushRef="#br4" timeOffset="165004">21809 14473 70 0,'-8'27'40'0,"-6"-10"-1"15,15 7 0-15,-1-10-23 16,14-6-14-16,8-7 0 15,8-4 0-15,5-9-1 16,3-7 1-16,0-4-1 0,-1-5 1 16,-9-2-1-16,-3 0 0 15,-9 0 0-15,-7 3-1 16,-9 6 1-16,-6 7-1 15,-9 6 1-15,-6 12 0 16,-5 9 0-16,-3 10 0 16,-5 7 0-16,4 8 1 15,2 4-1-15,9-2-1 16,5 1-1-16,10-7-1 15,12-1-5-15,2-19-9 16,28 9-5-16,-12-26-5 16,31 10-4-16,-8-21-7 15,19 2-4-15,2-13 1 16</inkml:trace>
  <inkml:trace contextRef="#ctx0" brushRef="#br4" timeOffset="165439">22484 14319 80 0,'-38'20'40'0,"-11"-5"-1"0,14 12 0 16,-8 3-35-16,17-8-1 15,10-4-2-15,11 0 1 16,11-7 0-16,9-2 0 16,6-3 0-16,6 1 0 15,-1 1 0-15,0 6 0 16,-8 4 0-16,-6 7-1 15,-11 2 1-15,-10 7-2 16,-6 0 0-16,-8 0-1 16,-1-4-1-16,1-7-1 15,7-4 0-15,2-12-3 16,14-7-9-16,0 0-6 15,21-10-6-15,-8-19-4 16,23 8-9-16,-6-8 1 0</inkml:trace>
  <inkml:trace contextRef="#ctx0" brushRef="#br4" timeOffset="165955">23737 14017 70 0,'-10'-35'38'16,"-11"-3"-1"-16,1 12 1 15,-15 0-32-15,6 16 0 16,-9 6-2-16,-2 12-1 16,-6 11 1-16,-3 14-1 0,-2 11 0 15,2 10 0-15,1 11-1 16,10 7-1-16,3 7 0 15,10 3-1-15,11 2-2 16,7-6-2-16,12 1-3 16,0-22-9-16,23 9-11 15,-20-30-7-15,18 1-6 16,-11-25 0-16,4 0 1 15</inkml:trace>
  <inkml:trace contextRef="#ctx0" brushRef="#br4" timeOffset="166694">23108 14496 85 0,'-14'-7'37'0,"14"7"1"16,11 1-1-16,7 2-34 15,15-6-1-15,14 0-1 16,5-4-1-16,9-2 1 15,5-2 0-15,2 3 0 16,-3-1 0-16,-3 0 0 16,-12 3 1-16,-9 3 0 15,-11 2 0-15,-10 4-1 16,-20-3 1-16,2 14-1 15,-16-1-1-15,-8 6 0 16,-7 5 0-16,-2 5 0 16,-5 7 1-16,-1 2-1 15,8 1-1-15,6-1 3 0,9-4-2 16,15-9-1-16,14-9 1 15,17-10 1-15,9-14-1 16,13-9 0-16,2-8 1 16,4-8-1-16,-7-5 1 15,-6-4 1-15,-11 2-1 16,-15 0-2-16,-12 5 1 15,-13 2-1-15,-10 6 0 16,-7 3 1-16,-3 7-1 16,-2 4 0-16,2 6 1 15,4 4 0-15,10 4 1 16,10-1 0-16,0 0 0 15,30 17 0-15,-4-8 0 16,8 7 0-16,0 5-1 0,3 4 1 16,-7 8-1-16,-4 4 0 15,-10 5 0-15,-8 6 1 16,-7-1-2-16,-5-4 0 15,-1-5 0-15,-2-7-1 16,-2-9 2-16,1-9-1 16,8-13 0-16,0 0 2 15,18-21 1-15,-4-4 0 16,5-7 0-16,3-3 0 15,4-6 0-15,2-3 0 16,-3 1-1-16,3-1-1 16,1 3-1-16,-1 1-3 15,3 11-2-15,0-6-7 16,16 25-4-16,-15-12-3 15,22 23-5-15,-18-11-2 0,21 24-4 16,-20-14-3-16,15 9-3 16</inkml:trace>
  <inkml:trace contextRef="#ctx0" brushRef="#br4" timeOffset="167306">17968 15836 81 0,'6'-21'39'16,"-6"21"-1"-16,0 0-12 15,-17 23-22-15,6 2-1 16,-1 9-1-16,-2 10 0 16,0 7-1-16,2 4-1 15,2-1 0-15,8 1-6 0,0-28-16 16,20 6-14-16,-4-31-2 15,15-8-2-15,-3-28 0 16</inkml:trace>
  <inkml:trace contextRef="#ctx0" brushRef="#br4" timeOffset="168037">18037 15431 81 0,'-14'-9'40'0,"14"9"0"16,0 0-1-16,22-2-37 15,-3 9-1-15,2 4 0 16,3 9 0-16,0 6-1 0,0 9 1 16,-7 11-1-16,-3 7 0 15,-6 8 0-15,-8 5 1 16,-4 2-1-16,-6-3 1 15,0-5 0-15,-3-11 0 16,2-11 0-16,6-16-1 16,5-22 1-16,10-9 0 15,7-21-1-15,10-13 1 16,4-9 0-16,4-5-1 15,0-5 1-15,1 4-1 16,-1 9 0-16,-9 10 1 16,0 15-1-16,-11 14 0 15,-3 14 1-15,-7 16-2 16,0 11 1-16,-4 9-2 15,0 6 0-15,8 3-2 0,-1-5-2 16,17-2-2-16,-4-20-5 16,28 5-7-16,-12-34-3 15,31 6-5-15,-20-27-8 16,13 2 1-16,-16-15 29 15,1 0 7-15,-10 4 6 16,-23-12 8-16,4 24 5 16,-35-15 9-16,7 23 6 15,-21-4 2-15,4 17-27 16,-14 1-4-16,4 12-1 15,-4 4-1-15,6 8-1 16,4 5-1-16,9 3 1 0,8-3-2 16,11 1 1-16,12-8-1 15,11-3 0-15,10-5 0 16,9-3-1-16,0-3 1 15,4-2-1-15,-6 5 1 16,-6 5-1-16,-11 9 0 16,-14 3 0-16,-10 6-1 15,-15 0 0-15,-2 2-1 16,-2-6-2-16,4-6-2 15,-5-16-7-15,25 5-6 16,-8-30-5-16,30 10-4 16,-9-27-5-16,20 7-7 15,-6-13 3-15</inkml:trace>
  <inkml:trace contextRef="#ctx0" brushRef="#br4" timeOffset="168361">18992 15841 56 0,'1'24'41'15,"-1"-24"-1"-15,11 17 0 16,-1-22-18-16,16-1-18 15,10-10-1-15,7-4 0 16,2-5 0-16,3-5-1 16,-1 0-1-16,-8-3 0 15,-7 2 1-15,-13 0-2 16,-13 7 1-16,-11 4-1 15,-10 6 0-15,-14 9 1 16,-8 7-1-16,-6 11 0 16,-4 11-1-16,2 12 2 15,0 5-2-15,8 9 2 0,9 1-1 16,15-3-1-16,16-3-1 15,13-13-3-15,23-2-8 16,3-30-6-16,31 13-5 16,-12-36-5-16,27 12-5 15,-12-21-7-15,6 7 2 16</inkml:trace>
  <inkml:trace contextRef="#ctx0" brushRef="#br4" timeOffset="168804">19742 15713 71 0,'-22'-22'40'15,"8"12"0"-15,-9-11 1 16,7 9-34-16,-9 8-2 16,1 13 0-16,-2 8-1 0,0 14-1 15,-1 6 0-15,2 7-1 16,7 3 0-16,5 2-1 15,13-9-1-15,16-10 0 16,13-10-3-16,9-17-2 16,14-8-6-16,-1-25-7 15,19 9-3-15,-13-36-5 16,16 12-4-16,-21-23-7 15,1 8-1-15,-14-9 3 16,2 0 38-16,-10 13 10 16,-24-14 3-16,8 26 7 15,-23-11 5-15,13 28 9 16,-19-1 2-16,14 28 1 15,-23-3-34-15,17 22-2 0,-2 16-1 16,1 17-1-16,-2 14 0 16,-2 11-2-16,0 5 0 15,0 1-3-15,3-1-1 16,-5-17-8-16,16 4-7 15,-16-38-8-15,21 2-5 16,-8-33-9-16,0 0 2 16,6-43 0-16</inkml:trace>
  <inkml:trace contextRef="#ctx0" brushRef="#br4" timeOffset="168963">19890 15571 91 0,'-12'-1'41'0,"-1"-5"1"15,13 6-1-15,14 8-39 0,8-13-3 16,14 5-9-16,-1-13-8 15,27 16-9-15,-3-18-8 16,22 13-6-16,-4-10-1 16,17 12 1-16</inkml:trace>
  <inkml:trace contextRef="#ctx0" brushRef="#br4" timeOffset="169493">20575 15588 60 0,'0'0'38'0,"-11"-10"0"15,0 12 1-15,-17 2-28 16,0 4-8-16,-11 4-1 16,0 10 0-16,-3 6 1 15,4 5 0-15,2-4 0 0,12 2-1 16,6-5 1-16,18-7-1 15,13-7 0-15,15-5-1 16,5-5 1-16,6 2-1 16,-1 0 0-16,-1 3 0 15,-8 9 0-15,-10 6 0 16,-16 9 0-16,-12 5 0 15,-13 3-1-15,-7-3 1 16,-4-3-2-16,2-6 0 16,3-6-1-16,9-16-2 15,19-5-3-15,-5-24-8 16,34 10-5-16,-11-31-8 15,28 14-4-15,-14-23-7 16,18 8-2-16</inkml:trace>
  <inkml:trace contextRef="#ctx0" brushRef="#br4" timeOffset="170532">21355 15669 30 0,'7'-21'34'16,"-8"-5"3"-16,2 8-2 15,-8-8-14-15,7 26-12 16,-16-19-3-16,4 23-1 15,-5 5-1-15,-1 14 0 16,-5 7-1-16,2 8 0 16,-3 5-1-16,2 6 0 15,2-1 0-15,5-1 0 0,7-7 0 16,7-7 0-1,9-13-1-15,4-8 0 0,7-12 0 16,8-14 0-16,0-10-1 16,3-8 1-16,-1-10 0 15,1-3-1-15,-6-1 0 16,0 1 1-16,-7 6-1 15,-2 7 0-15,-6 7 0 16,-2 14 0-16,-7 11 0 16,3 15 0-16,-6 8 0 15,2 11 0-15,1 9-1 16,-1 4-1-16,5 6-1 15,-1-5-3-15,13 5-9 16,-10-27-7-16,24 13-5 16,-15-33-5-16,22 5-8 0,-6-26 2 15</inkml:trace>
  <inkml:trace contextRef="#ctx0" brushRef="#br4" timeOffset="170908">21852 15660 64 0,'0'0'38'16,"-27"-6"-1"-16,14 16 1 15,-11-2-32-15,8 10-2 16,-1 4-2-16,3 6 1 16,-3 1 0-16,7 7-1 15,-2-4 0-15,8-2 0 16,1-4 0-16,8-9-1 15,-5-17 0-15,21 3 0 0,0-18 0 16,3-10 0-16,5-10 0 16,0-3-1-16,2-4 1 15,-3 0-1-15,-2 5 0 16,-6 7 0-16,-3 11 1 15,-8 8-1-15,-9 11-1 16,10 18 1-16,-11 11 0 16,-2 7-2-16,-1 11 0 15,1 2-1-15,7 3-2 16,1-8-4-16,18 5-7 15,-7-28-7-15,30 10-4 16,-8-32-5-16,20 2-5 16,-1-20 1-16</inkml:trace>
  <inkml:trace contextRef="#ctx0" brushRef="#br4" timeOffset="171306">22491 15749 66 0,'-15'-29'38'0,"-1"11"-1"16,-15-9 2-16,4 12-32 15,-4 0-1-15,0 8-2 16,-2 6-1-16,4 13 0 15,-1 6-1-15,7 9 0 16,3 7 0-16,6 6 0 16,4 2-1-16,10-3 0 15,9-5 0-15,6-8 0 16,13-17 0-16,6-11-1 15,5-19 1-15,8-17-1 16,2-12 0-16,2-14 0 16,-2-10 1-16,-4-7 0 0,-5 1-1 15,-6-1 1-15,-10 8-1 16,-7 12 1-16,-10 11-1 15,-10 19 1-15,-8 20 0 16,-7 19-1-16,-4 22 0 16,-4 17 1-16,2 14-1 15,0 10-1-15,10 6-2 16,3-5-4-16,20 5-7 15,-6-23-5-15,27 7-2 16,-10-36-6-16,25 14-3 16,-11-33-5-16,13 7-4 15</inkml:trace>
  <inkml:trace contextRef="#ctx0" brushRef="#br4" timeOffset="173664">23573 15601 38 0,'-2'-14'34'0,"-7"-6"2"16,9 20 0-16,-19-23-25 15,19 23-4-15,-21-8-3 0,21 8 1 16,-24 4-2-16,11 3 0 16,-1 0 0-16,0 4-1 15,-4 5 0-15,4 5 0 16,-3 3 0-16,4 9 1 15,0 0-1-15,7 3-1 16,6 0 0-16,5-3 0 16,9-4 0-16,6-10-1 15,7-6 0-15,5-12 1 16,4-12-1-16,2-7 0 15,-2-9 1-15,-4-6 0 16,-8 0-1-16,-9-4 0 16,-10 4 1-16,-12 0-1 0,-11 7 0 15,-11 7 1 1,-6 6-2-16,-3 6 2 0,-1 5-1 15,7 5-1-15,8 7-2 16,6-5-4-16,23 16-14 16,-5-21-11-16,25 13-7 15,1-17-2-15,17 4 2 16</inkml:trace>
  <inkml:trace contextRef="#ctx0" brushRef="#br4" timeOffset="173918">23988 15179 70 0,'-12'-21'39'0,"12"21"-1"16,-12-19 1-16,12 19-34 15,-15 26-1-15,5 7-1 16,-4 11 0-16,-1 17-1 15,-3 10-1-15,-1 9-1 16,4 6 0-16,0-4-2 16,9-5-1-16,4-16-5 15,18 4-16-15,-10-35-14 16,17-2-1-16,-7-24 0 15,8-1 0-15</inkml:trace>
  <inkml:trace contextRef="#ctx0" brushRef="#br4" timeOffset="174100">23821 15684 71 0,'-15'-7'39'0,"-3"-9"-1"16,18 16 1-16,-5-10-34 16,5 10-1-16,23-17-3 15,1 6-1-15,9-3-3 16,0-8-2-16,18 6-13 15,-11-19-17-15,15 8-2 16,-8-13-1-16,5 6 0 16</inkml:trace>
  <inkml:trace contextRef="#ctx0" brushRef="#br4" timeOffset="174438">24307 15149 59 0,'-24'-5'37'16,"7"25"0"-16,-10 3 1 0,10 14-27 15,-12 4-3-15,6 14-3 16,-3 0-1-16,8 6-1 15,0-3 0-15,8 2-2 16,4-10 1-16,6-2-2 16,5-10 2-16,5-6-3 15,3-10 1-15,2-7 0 16,2-9 0-16,1-6 0 15,-1-7 0-15,2-5 0 16,-2-4 1-16,0-5-1 16,-1-1 0-16,-1 2 0 15,-1 1-1-15,-4 3 0 16,2 8-1-16,-12 8-2 15,10 8-1-15,-15 6-3 0,10 19-6 16,-18-11-8-16,19 27-5 16,-14-19-8-16,16 11-4 15,-5-17 3-15</inkml:trace>
  <inkml:trace contextRef="#ctx0" brushRef="#br4" timeOffset="175106">24432 15624 60 0,'0'0'38'0,"-17"10"0"15,26 4 1-15,-9-14-30 0,26 9-3 16,1-9-2-16,5 0 0 15,2-4-1-15,-1-1-1 16,-2-4-1-16,-4-1 0 16,-3-3-1-16,-11 0 2 15,-6-2-2-15,-5-2 2 16,-8 2-2-16,-5 0 1 15,-3 1 0-15,-5 5 0 16,-2 4-1-16,-1 9 1 16,-5 8-1-16,1 9 0 15,-7 9 1-15,4 8-1 16,3 4 1-16,7 0-1 15,5 1 1-15,12-6-1 0,9-8 1 16,14-11 0-16,11-10 0 16,7-11 0-16,9-11 0 15,1-1-1-15,0-7 1 16,-5 3-1-16,-7 1 0 15,-6 4 0-15,-11 9-1 16,-8 8 1-16,-11 9 0 16,-7 7 0-16,-5 9 0 15,-4 4-1-15,-1 5 1 16,-1 1 0-16,1-3 0 15,3-4 0-15,5-9 0 16,4-5 0-16,4-17 1 16,0 0-1-16,9-6 1 15,0-13-1-15,3-10 1 16,2-5 0-16,1-7 0 0,0-5 0 15,7-5-1-15,-3-1 1 16,3 5-2-16,-3 0-1 16,6 9-4-16,-9-4-7 15,10 31-6-15,-15-14-4 16,12 36-2-16,-23-11-4 15,19 24-5-15,-22-11-2 16,11 19-2-16</inkml:trace>
  <inkml:trace contextRef="#ctx0" brushRef="#br4" timeOffset="175752">18070 16989 61 0,'10'-17'41'0,"-15"-5"-2"15,12 9 2-15,-15-3-35 16,8 16-2-16,-4 11-1 16,4 9 0-16,-5 8-1 15,2 8 0-15,-2 8-2 16,-1 4 1-16,1 2-3 15,0-8-2-15,9 8-12 16,-13-25-12-16,22-4-12 16,-13-21-1-16,21-8 2 15</inkml:trace>
  <inkml:trace contextRef="#ctx0" brushRef="#br4" timeOffset="176241">18139 16703 65 0,'-18'-16'39'0,"18"16"-3"15,-20-8 2-15,20 8-37 16,0 0 0-16,15 5-1 16,4 3 0-16,0-1 0 15,9 3 0-15,1 4 1 16,-1 2 0-16,0 7 1 15,-5 1 0-15,-2 9 0 16,-6 2 0-16,-3 2 0 16,-8 4 0-16,-1 0 0 15,-5-2-1-15,0-1 1 16,-4-4-1-16,1-6 0 15,2-9 0-15,1-4 0 0,2-15 1 16,0 0-1-16,19-6 0 16,0-11 0-16,3-15 1 15,2-4-1-15,5-4 0 16,0-1 0-16,2-1 0 15,-1 6 0-15,-5 5 0 16,-7 9-1-16,-2 15 0 16,-4 10 1-16,-6 17-2 15,-5 11 1-15,-3 11-1 16,1 4-1-16,-2 8 0 15,3-2-1-15,7 2-3 16,0-12-1-16,20-3-10 16,-11-25-6-16,29-1-4 0,-15-25-5 15,18-3-6-15,-10-20 0 16</inkml:trace>
  <inkml:trace contextRef="#ctx0" brushRef="#br4" timeOffset="176541">18900 16858 75 0,'-14'-5'40'16,"-10"-2"-1"-16,15 19-1 15,-1-4-35-15,9 10 0 16,2 7 0-16,9 5-1 16,4 6 0-16,3 4 0 15,-1 4 0-15,3 0 1 16,0 0-1-16,0-10 0 15,0-7-1-15,0-10 0 16,3-15 0-16,3-11-1 0,4-17 1 16,2-7-1-16,-1-14 0 15,-2-5-1-15,-2-6 0 16,-6 0-3-16,-1 4-1 15,-14-1-9-15,10 19-5 16,-25-10-7-16,19 32-5 16,-19-10-6-16,10 24-3 15,0 0 2-15</inkml:trace>
  <inkml:trace contextRef="#ctx0" brushRef="#br4" timeOffset="177170">19316 16962 76 0,'0'15'41'0,"9"3"-1"15,-9-18-1-15,0 0-35 16,20 7 0-16,-4-9-1 16,0-10 0-16,7-1-2 15,-4-5 0-15,3 0-1 16,-1-5 1-16,-2-2-2 15,-4-1 2-15,-5 2-2 16,-6 2 1-16,-8 3 0 16,-6 4 0-16,-9 6 0 15,-4 7 0-15,-6 6 0 16,-3 10 0-16,1 13 0 15,0 8 1-15,3 5 0 16,6 6 0-16,8 0 0 0,9-1 0 16,10-6 1-16,9-7-2 15,12-11 1-15,7-12 0 16,8-9-1-16,4-10 0 15,5-7 0-15,-3-10 0 16,1 3-1-16,-6-5 1 16,-9 6 0-16,-4 0 0 15,-9 10-1-15,-7 1 1 16,-13 12 0-16,7 11 0 15,-12 2 0-15,-2 11 0 16,-2 1 1-16,-2 10-1 16,0-5 0-16,4 5 1 15,-1-9-1-15,3-2 1 16,4-11-1-16,1-13 1 0,9-3-1 15,5-16 0-15,-1-6 1 16,3-8-1-16,0-1 0 16,2-9 0-16,-3 4 0 15,0-1 0-15,0 5-1 16,0 4 0-16,-1 3-3 15,5 10-3-15,0-11-9 16,19 19-2-16,-10-16-5 16,25 22-2-16,-14-26-5 15,29 23-3-15,-13-19-3 16</inkml:trace>
  <inkml:trace contextRef="#ctx0" brushRef="#br4" timeOffset="177577">20203 16452 78 0,'15'-15'41'16,"4"18"-2"-16,-19-3-3 0,19 21-34 16,-12 13 0-16,2 9 0 15,-7 16 0-15,3 13 0 16,-5 7-1-16,-5 3 0 15,0 0-1-15,1-8 0 16,2-4-2-16,-4-11-2 16,14-2-11-16,-15-27-10 15,23-2-9-15,-16-28-6 16,19 3 0-16,-15-22 1 15</inkml:trace>
  <inkml:trace contextRef="#ctx0" brushRef="#br4" timeOffset="177775">20151 16914 80 0,'-25'-7'42'0,"-5"-6"-2"15,19 15 1-15,-5-6-36 16,16 4-2-16,23-4-2 16,10-1-1-16,11-3-2 15,10-2-2-15,14 1-2 16,-1-10-8-16,18 18-9 15,-18-20-8-15,13 19-9 16,-21-6-1-16,-4 10 1 16</inkml:trace>
  <inkml:trace contextRef="#ctx0" brushRef="#br4" timeOffset="178133">20558 16966 75 0,'-5'23'42'16,"-2"-7"-3"-16,12 5 3 15,3-8-39-15,9-4 1 16,8-8-2-16,3-3 0 16,5-13-1-16,0-1 0 15,1-7 0-15,0-3-2 16,-7-2 2-16,-10-1-2 15,-5-1 1-15,-11 4 0 16,-12 9 0-16,-6 3 0 16,-11 9 1-16,-5 6-1 15,-6 9 1-15,1 13 0 16,0 8 0-16,7 5 1 15,4 7 0-15,10 2 0 16,12-3-1-16,13-6-1 0,19-8-2 16,7-18-4-16,25-1-10 15,-3-26-5-15,34 2-5 16,-12-29-5-16,29 5-8 15,-10-18-4-15</inkml:trace>
  <inkml:trace contextRef="#ctx0" brushRef="#br4" timeOffset="178877">21222 16620 47 0,'0'-34'36'16,"5"8"2"-16,-7-4-2 15,3 14-29-15,-3-2 0 16,2 18-2-16,0 0 0 15,-7 25-1-15,1 7-1 16,2 10 0-16,-2 11-2 16,0 9 1-16,-1 9-1 15,1 0 1-15,1-1-1 16,-1-5 1-16,0-6-2 15,2-10 2-15,3-9-2 16,1-17 1-16,6-11 0 16,-6-12-1-16,21-15 0 15,-5-5 1-15,2-13-1 16,-1 1 0-16,1-7 0 0,1 2 0 15,1 0 0-15,-2 7-1 16,0 6 1-16,1 5-1 16,0 14 1-16,0 2-1 15,1 11 1-15,-1 12-1 16,-3 5 1-16,-3 4 0 15,-6 6 0-15,-5 3 0 16,-7 1 0-16,-9 3 1 16,-9-4 0-16,-6-8-1 15,-4-6 0-15,-8-7-2 16,6-10-1-16,-3-13-3 15,20-4-9-15,-7-26-7 16,30 7-4-16,-9-23-6 16,28 5-7-16,-1-7 1 0</inkml:trace>
  <inkml:trace contextRef="#ctx0" brushRef="#br4" timeOffset="179749">21629 16854 59 0,'15'26'39'0,"-11"-10"-2"16,6 9 1-16,-6-3-32 15,2 4-2-15,-3-2-1 16,1 7 1-16,-4 0-2 16,-3-2 1-16,2 3-1 15,-2-5 1-15,-3-7-1 16,0-1 0-16,6-19-1 0,0 0 1 15,0 0-1-15,-3-29-1 16,8-4 0-16,8-7 0 16,2-1 0-16,3-4 0 15,1 0 0-15,1 8-1 16,0 4 1-16,-1 10 0 15,-1 9-1-15,-2 8 1 16,1 6 0-16,2 6-1 16,3 2 1-16,1 1 0 15,6 0 0-15,0-1 0 16,6-1 0-16,-4-2 0 15,0-3 0-15,-5-1 0 16,-7-1 0-16,-6-2 0 16,-13 2 0-16,0 0 0 0,-17-5 0 15,-6 7 1-15,-6 1-1 16,-5 6 0-16,-5 4 0 15,0 4 1-15,1 6 0 16,6 4 0-16,5 4 0 16,9 0 0-16,7 1 0 15,9-6 0-15,15-6 0 16,5-2-1-16,11-12 1 15,4-6-1-15,6-11 1 16,1-4-1-16,1-9 0 16,-3 0 0-16,-5-5 1 15,-6 6-2-15,-6-1 1 16,-6 9 0-16,-9 3 0 15,-6 12 0-15,0 0 0 16,-4 21 0-16,-3 2-1 0,-1 2 2 16,2 6-2-16,2-6 0 15,11-1-2-15,5-14-1 16,14-5-4-16,0-24-7 15,23-3-3-15,-8-25-3 16,30 3 0-16,-21-26-5 16,24 15-2-16,-24-26-1 15,5 12-2-15,-14 2 34 16,-15 0 9-16,2 22 3 15,-30-5 4-15,10 34 4 16,-29-8 5-16,13 41 2 16,-20 1 8-16,13 23-29 15,-8 9-5-15,1 11-2 16,5 6 0-16,0 5-1 0,4 6-1 15,2-8-1-15,7 0-2 16,-6-12-10-16,18 4-8 16,-16-25-6-16,22-3-5 15,-14-34-8-15,14 3 1 16</inkml:trace>
  <inkml:trace contextRef="#ctx0" brushRef="#br4" timeOffset="179915">22462 16826 76 0,'-16'-11'42'0,"-1"-1"-2"15,17 12 0-15,0 0-36 16,0 0-4-16,26 8-3 16,1-12-8-16,18 16-10 15,-9-19-6-15,22 16-6 0,-9-12-8 16,16 8 1-16</inkml:trace>
  <inkml:trace contextRef="#ctx0" brushRef="#br4" timeOffset="180330">22814 17059 60 0,'-13'4'40'15,"13"-4"-1"1,18-8 1-16,16-6-34 0,4-8-4 16,5-2 0-16,3-4-1 15,-1 1 0-15,-5-2 1 16,-7 5-1-16,-14-1 1 15,-10 8-1-15,-14 6 0 16,-6 5 0-16,-11 5 1 16,-7 3-2-16,-8 6 1 15,-3 6-1-15,-2 4 0 16,0 10 1-16,1 4 0 15,8 1 0-15,6 2 0 16,12 0 0-16,9 0 0 16,16-5-2-16,14-3-2 15,9-14-3-15,24 4-10 0,-7-19-7 16,33 2-2-16,-11-24-7 15,23 4-6-15,-8-18-2 16</inkml:trace>
  <inkml:trace contextRef="#ctx0" brushRef="#br4" timeOffset="180673">23650 16754 61 0,'-28'6'39'16,"-9"-4"-2"-16,6 14 2 15,-10-3-33-15,9 4-2 16,-1-1 0-16,8 4-1 15,1-3 0-15,9-1 0 16,7-2-1-16,12-2 0 0,9-5 0 16,9-4-2-16,8 0 1 15,3-1-1-15,2 1 0 16,-3 7 1-16,-5 0-1 15,-7 7 0-15,-9 6 1 16,-13 1 0-16,-10 8-1 16,-7-2 1-16,-10 2-1 15,-5-6 1-15,-1-1-2 16,3-10 0-16,7-6-3 15,3-13-8-15,22 4-6 16,3-23-5-16,29 8-4 16,-7-23-6-16,27 13-6 15,-1-11-1-15</inkml:trace>
  <inkml:trace contextRef="#ctx0" brushRef="#br4" timeOffset="180823">23839 17118 101 0,'-18'33'43'16,"-4"-22"-2"-16,15 4-16 15,7-15-39-15,0-16-10 16,25 3-10-16,-12-14-9 16,19 1-1-16,-7-8-1 15</inkml:trace>
  <inkml:trace contextRef="#ctx0" brushRef="#br4" timeOffset="209713">19439 14801 63 0,'0'0'38'16,"-5"-27"0"-16,5 13 0 15,0-10-33-15,10-1 0 16,-1-8-2-16,13 0 1 16,2-5-2-16,7 2-1 15,3 2 0-15,-3 6 1 16,-1 6-1-16,-4 13 0 15,-4 12 0-15,-7 15 1 16,-9 17-2-16,-9 16 1 16,-5 12 0-16,-1 8-2 15,-1 3 1-15,2-3-1 16,5-3-1-16,7-14-1 0,8-8-4 15,0-27-30-15,19-9-1 16,-4-21-1-16,10-4 0 16</inkml:trace>
  <inkml:trace contextRef="#ctx0" brushRef="#br4" timeOffset="210406">19264 13751 70 0,'-9'-26'37'0,"-11"-5"-1"16,5 14 1-16,-11 1-33 15,3 14 0-15,-6 7 1 0,2 17-1 16,-8 12-1-16,6 12-1 15,0 11 0-15,1 11-1 16,3 8 0-16,0 8 0 16,6 3-1-16,0-2-1 15,10-4-1-15,3-10-3 16,11-4-6-16,-8-24-26 15,19-9 0-15,-16-34-2 16,29 11 2-16</inkml:trace>
  <inkml:trace contextRef="#ctx0" brushRef="#br4" timeOffset="210603">18847 14231 69 0,'-28'-8'36'16,"14"9"0"-16,0-4 1 15,14 3-30-15,10 2-3 16,12-3-1-16,3-4-2 15,9-2-1-15,7-1-3 16,-1-8-3-16,12 13-11 16,-8-15-18-16,6 11-1 15,-10-6 0-15,3 8-1 16</inkml:trace>
  <inkml:trace contextRef="#ctx0" brushRef="#br4" timeOffset="210986">19309 14101 59 0,'-17'-7'38'0,"17"7"-2"15,-26 0 2-15,15 8-22 16,-10 0-11-16,3 10 0 16,-2 3-1-16,2 7-2 15,1 2 0-15,3 3 0 16,5-2 0-16,5-3-1 15,8-5 0-15,10-6 0 16,3-9 0-16,5-9-1 16,3-9 1-16,3-5-1 15,-1-7 0-15,-2-2 1 16,-1-4-1-16,-9 0 0 15,-4 4 0-15,-4 1 0 16,-3 8 0-16,-4 15 1 16,-4-10-1-16,4 10 0 0,-15 18-1 15,7 0 1-15,3 3-1 16,1 3 0-16,4-3-1 15,2-2-1-15,10-5-3 16,0-22-9-16,20 5-23 16,-8-22 0-16,17 2-1 15,-4-23 1-15</inkml:trace>
  <inkml:trace contextRef="#ctx0" brushRef="#br4" timeOffset="211196">19702 13571 80 0,'-8'-27'37'16,"8"27"-1"-16,-10 16 1 0,5 22-31 15,-8 14-2-15,5 11-1 16,-5 12-2-16,3 7 0 16,-1-1 0-16,1 1-1 15,5-10-1-15,4-12-2 16,10-10-3-16,-3-29-12 15,22-8-19-15,-7-24 1 16,17-10-3-16,-4-27 1 16</inkml:trace>
  <inkml:trace contextRef="#ctx0" brushRef="#br4" timeOffset="211368">19932 13603 89 0,'-26'11'37'0,"12"33"0"0,-10 5 0 15,-1 21-32 1,7 3-3-16,1 4-2 0,7-2-1 15,3-11-3-15,8 3-11 16,-1-26-23-16,14 1 1 16,-5-26-3-16,10-1 2 15</inkml:trace>
  <inkml:trace contextRef="#ctx0" brushRef="#br4" timeOffset="211697">19893 14051 77 0,'2'19'37'0,"-2"-19"0"0,15 9 0 16,0-21-33-16,4-2 0 15,3-5-1-15,-1-4 0 16,-3-4-1-16,-4 2 0 15,-4 1 1-15,-8 3-1 16,-4 7 0-16,2 14 0 16,-22-13-2-16,8 16 1 15,-3 5-1-15,-1 7 0 16,4 3 0-16,-2 5-1 15,4 4 0-15,6 0-1 16,5 1-2-16,6-7-2 16,10 8-10-16,-5-21-22 15,15 6 1-15,-3-17-3 16,10 2 2-16</inkml:trace>
  <inkml:trace contextRef="#ctx0" brushRef="#br4" timeOffset="211992">20162 13915 74 0,'0'0'38'0,"-27"3"-1"15,16 16 0-15,-14-3-30 16,12 9-4-16,1 2-1 16,5-1-1-16,-1 1 1 15,6-4-1-15,4-6 2 16,6-6-1-16,-8-11 0 15,23-5 1-15,-8-9-1 16,5-2 1-16,-1-5-1 16,1-3 0-16,1 1-1 0,-4 5 0 15,-1 4 0-15,-3 13-1 16,-2 10 0-16,-4 7-1 15,-2 12-3-15,-3 2-4 16,13 15-22-16,-13-16-11 16,14 3 1-16,0-16-3 15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23T23:58:57.076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1508 2017 85 0,'0'0'37'15,"-17"-12"0"-15,17 12-1 16,-18-4-30-16,18 4-3 16,18-3-1-16,9 5 0 15,9-2-1-15,13 1 1 0,12 0 0 16,15 0-1-16,8 0 1 15,11 1 0-15,6-4-1 16,11 0 1-16,11-6-1 16,9-1 0-16,6-6-1 15,8 0 1-15,7-4-2 16,0 2 2-16,1 3-2 15,-8 4 1-15,-12 4-2 16,-13 6 2-16,-15 2 0 16,-15 4-1-16,-14 1 2 15,-15 2-1-15,-15 0 1 16,-8-2-1-16,-11-1 1 15,-7-1 0-15,-8-2 1 16,-3-2-1-16,-10-1 0 0,0 0 0 16,0 0-2-16,0 0 0 15,0 0-2-15,-19-9-3 16,19 9-30-16,-29-5-4 15,5 7-1-15,-9-7 0 16</inkml:trace>
  <inkml:trace contextRef="#ctx0" brushRef="#br0" timeOffset="2143.2143">10130 14907 7 0,'13'-8'32'0,"-13"8"2"16,0 0 0-16,10-22-22 16,-10 22-2-16,0 0 0 15,0 0-1-15,0 17-2 16,-1 6-1-16,-8 6-1 15,2 16 1-15,-6 9-3 16,3 14 0-16,-3 5-1 16,1 8 0-16,1-2 0 15,1-4-2-15,3-10 2 16,4-12-2-16,2-14 1 15,2-15-1-15,-1-24 0 16,13-8 2-16,-4-24-2 16,1-13 1-16,-2-15 0 15,2-8 0-15,-4-8-1 0,-3-2 1 16,-1 6 0-16,0 8-2 15,-2 11 2-15,-2 14-1 16,1 16 1-16,0 10-1 16,1 13 1-16,5 21 0 15,-1 1-1-15,6 2 1 16,6 5 0-16,5-2 0 15,5-7-1-15,9-6 2 16,6-10-2-16,6-14 2 16,4-13-1-16,6-9 0 15,0-9-1-15,-2-8 1 16,-3-1 0-16,-5 7 0 15,-10 2-1-15,-7 14 0 16,-10 15 0-16,-20 12 0 0,6 38 0 16,-17 12 0-16,-8 18-1 15,-2 9 1-15,-1 7-2 16,4 2 1-16,8-1-2 15,5-12-2-15,16-10-2 16,1-28-8-16,26-4-24 16,-5-24-1-16,13-5-1 15,-2-16 2-15</inkml:trace>
  <inkml:trace contextRef="#ctx0" brushRef="#br0" timeOffset="2451.2451">11043 15255 48 0,'-8'-10'37'16,"8"10"-1"-16,-18 18 0 0,15 4-30 15,-8 2-3-15,6 11 2 16,-1 3-2-16,2 6-1 16,2-3 0-16,2 1-1 15,3-9 2-15,1-4-1 16,-2-11 0-16,-2-18-1 15,18 3-1-15,-9-19 2 16,-1-14-1-16,5-6 1 16,-4-9-1-16,-1-4 0 15,-1-5-1-15,-1 1 1 16,-1 7-1-16,-1 5-2 15,2 8-1-15,-1 4-3 16,10 24-10-16,-8-10-22 0,20 16-1 16,-2-5-1-16,16 11 1 15</inkml:trace>
  <inkml:trace contextRef="#ctx0" brushRef="#br0" timeOffset="2786.2785">11653 15107 30 0,'41'-8'34'0,"-12"-1"3"15,-6 2 0-15,-23 7-26 16,0 0-2-16,-12-4-1 15,0 19 0-15,-15-3-2 16,4 16-1-16,-7 1-1 16,2 5 0-16,5 1-2 15,4-2 1-15,8-3-2 16,7-3 0-16,11-9 0 15,10-7 0-15,10-9-2 0,8-5 2 16,1-2-1-16,0-2 0 16,-3 4 0-16,-5 4 1 15,-8 7-1-15,-10 7 0 16,-16 8 1-16,-8 6-1 15,-5 4 0-15,-6 1-1 16,1-3 0-16,-3-5-3 16,8 2-4-16,-6-21-30 15,25-7-2-15,0 0-1 16,16-26 0-16</inkml:trace>
  <inkml:trace contextRef="#ctx0" brushRef="#br0" timeOffset="3284.3284">13210 14840 50 0,'-2'-14'37'15,"-14"0"0"-15,-5 10-1 16,-21 4-30-16,-1 6-1 16,-14 5 0-16,-3 14 0 15,-8 6-1-15,-1 11 1 16,1-1-1-16,8 12-1 15,9-3 0-15,14 4-1 16,13-3 0-16,13 0-1 16,13-3-1-16,16-8 0 15,11 0-2-15,10-10 0 0,17-5-3 16,4-16-4-1,21 1-30-15,-7-19-1 0,15 1-1 16,-6-14 0-16</inkml:trace>
  <inkml:trace contextRef="#ctx0" brushRef="#br0" timeOffset="3454.3454">13446 15448 78 0,'-27'17'42'15,"9"4"0"-15,-3-17-1 16,21-4-40-16,0 0-5 15,-12-25-30-15,29 18-5 16,-4-8-3-16,13 6-1 0</inkml:trace>
  <inkml:trace contextRef="#ctx0" brushRef="#br0" timeOffset="4139.4136">14091 14953 61 0,'0'0'38'0,"-12"-11"0"15,12 11-1-15,-14 17-36 16,9 1 0-16,1 7 0 16,-1 12 0-16,-1 7 1 15,1 12 1-15,-4 1-1 16,8 3 0-16,-2-2 0 15,5-4 1-15,2-8-1 16,7-8 0-16,3-15-1 16,7-9-1-16,6-14 1 15,2-13-1-15,3-11 0 0,2-9-1 16,-1-9 2-16,-2-4-2 15,0 0 1-15,-7 2 0 16,-1 8 0-16,-7 5-1 16,-5 15 1-16,-11 16 0 15,11 6 0-15,-10 16 0 16,-2 11-1-16,1 9 1 15,0 5-1-15,5 4 2 16,3 0-1-16,2-5 0 16,8-12 0-16,6-8 0 15,0-16 1-15,9-12 0 16,-2-16 0-16,5-15-1 15,-5-13 1-15,3-10 0 16,-6-4-1-16,-5-2 0 0,-3 0-1 16,-9 3-2-16,0 12 0 15,-8 3-4-15,2 24-5 16,-15 0-26-16,10 20-1 15,0 0 0-15,11 24 1 16</inkml:trace>
  <inkml:trace contextRef="#ctx0" brushRef="#br0" timeOffset="4553.4552">15262 15280 45 0,'46'5'35'0,"-15"-7"0"15,-11 2 0-15,-20 0-30 16,0 0-3-16,-23-12 1 15,-3 16 1-15,-12-2 2 0,-4 8-2 16,-7 2 1-16,2 7 0 16,-3 3 0-16,9 6 0 15,1 0-2-15,13 3 1 16,7-2-2-16,12 1-2 15,11-5 1-15,9-8-1 16,9-4 0-16,9-7-1 16,2-6 1-16,2-8 1 15,3-5-1-15,-4-4 1 16,-1-6-1-16,-6 2 2 15,-1 0-2-15,-8 3 1 16,-3 3-1-16,-14 15-1 16,15-8 1-16,-15 8 1 15,4 28-1-15,-7-5-2 0,2 5 0 16,0-1-1-16,7-1-2 15,-2-12-3-15,19 2-14 16,-7-32-18-16,23-5 1 16,0-24 0-16,17-7 0 15</inkml:trace>
  <inkml:trace contextRef="#ctx0" brushRef="#br0" timeOffset="4727.4726">15752 14974 71 0,'-18'33'39'0,"-13"6"-1"16,8 24 0-16,-6 0-35 15,3 11 1-15,8 0-4 0,2-3-2 16,10 2-4-16,0-18-4 16,17 0-28-16,-9-25-1 15,13-4-1-15,-15-26 0 16</inkml:trace>
  <inkml:trace contextRef="#ctx0" brushRef="#br0" timeOffset="4929.4929">15534 15291 69 0,'-14'-7'40'15,"-1"0"-2"-15,15 7 0 16,0 11-33-16,9-6-1 16,7-4-2-16,10-2-1 15,6-4-2-15,3-3 0 0,3 0-2 16,2-6-3-16,7 14-7 15,-16-11-26-15,11 13 1 16,-12-4-1-16,5 11 1 16</inkml:trace>
  <inkml:trace contextRef="#ctx0" brushRef="#br0" timeOffset="5060.506">15961 15370 77 0,'-8'19'38'16,"8"12"0"-16,-7-13-12 16,7 9-23-16,-1-2-3 15,-1-10-9-15,10 6-28 16,-8-21-1-16,7 16-1 15,-4-26-2-15</inkml:trace>
  <inkml:trace contextRef="#ctx0" brushRef="#br0" timeOffset="5194.5194">16008 14869 71 0,'-25'-6'36'16,"2"13"-29"-16,-6 2-7 15,10 4-38-15,-5-5-1 16</inkml:trace>
  <inkml:trace contextRef="#ctx0" brushRef="#br0" timeOffset="6111.6111">13678 16174 47 0,'0'0'38'16,"2"-13"-2"-16,4 26 1 15,-6-13-32-15,1 30-2 16,-4-7 3-16,4 14-3 15,-6 3 0-15,4 13-1 16,-4 5 1-16,-1 1-2 16,1 0 0-16,0-2 1 15,0-4-2-15,0-8 1 16,3-10-1-16,1-12 0 15,1-11 0-15,0-12 0 0,3-20 0 16,-2-9 0-16,4-12 1 16,-3-8-2-16,0-8 2 15,3-8 0-15,1-4-1 16,3 1 0-16,2 8 0 15,2 4 1-15,7 11-2 16,3 7 2-16,4 12-1 16,2 5-1-16,3 12 1 15,1 7-2-15,-4 5 2 16,-3 10-1-16,-5 9 0 15,-10 2 0-15,-9 7 0 16,-10 7 0-16,-7 2 0 16,-13 3 1-16,-2 0 0 15,-7-5-1-15,1-5 1 0,2-4-1 16,8-5 1-16,6-9 0 15,20-15 0-15,-1 9 1 16,15-13-1-16,14-4 1 16,2-4-1-16,7 2 0 15,-1-1 1-15,0 6-1 16,-6 5 0-16,-6 7 0 15,-10 8 1-15,-7 10-1 16,-12 8 1-16,-9 8 0 16,-5 6-1-16,-9 0 1 15,-6 2-1-15,2-5 1 16,-1-4-3-16,2-10-1 15,11-8-3-15,-2-24-16 16,22 2-16-16,5-24-2 16,18-3 1-16,2-22 1 0</inkml:trace>
  <inkml:trace contextRef="#ctx0" brushRef="#br0" timeOffset="6306.6306">14261 16326 51 0,'-6'27'38'0,"-8"-8"0"15,5 18-1-15,-11-3-31 16,7 13-5-16,1 0 0 16,1 2-2-16,7 0-3 15,-1-14-4-15,18 8-17 0,-9-28-11 16,14-5-2-1,-6-25 2-15</inkml:trace>
  <inkml:trace contextRef="#ctx0" brushRef="#br0" timeOffset="6443.6443">14264 16224 41 0,'-29'-34'34'0,"5"13"0"16,-3 4-3-16,15 13-31 16,6 14-12-16,6-10-20 15,13 15-1-15,3-9-1 16</inkml:trace>
  <inkml:trace contextRef="#ctx0" brushRef="#br0" timeOffset="6810.681">14659 16405 39 0,'5'20'36'15,"0"7"0"-15,-15-12 1 16,6 9-29-16,-10-10-2 16,5 14 2-16,-11-8-3 15,6 7 0-15,-2-3-1 16,4 3-1-16,5-7-1 15,7 1 0-15,7-6-1 16,8-8 0-16,11-8 0 16,5-8-1-16,6-9 0 15,4-5-1-15,-3-5 1 16,-3-7-1-16,-8 0 1 15,-7-2-1-15,-11 4 1 0,-10 2-1 16,-12 9 0-16,-10 0 1 16,-7 8-1-16,-1 6 0 15,1 7 0-15,-2 2-1 16,10 7-2-16,5-8-5 15,23 12-30-15,-6-12 1 16,32-4-2-16,-4-12 2 16</inkml:trace>
  <inkml:trace contextRef="#ctx0" brushRef="#br0" timeOffset="7013.7013">15320 15946 71 0,'-25'22'41'16,"-3"26"-2"-16,-12 2-3 15,-2 19-34-15,-1 14 0 16,5 9-1-16,5 5 0 16,5-2-2-16,15-6-2 15,8-16-7-15,32-6-28 16,-4-23-1-16,25-11-2 15,-1-23 1-15</inkml:trace>
  <inkml:trace contextRef="#ctx0" brushRef="#br0" timeOffset="7470.747">15625 16527 18 0,'-8'-21'36'0,"4"8"0"16,-8-8 0-16,12 21-15 15,-25-21-13-15,12 20-1 16,-9-3-1-16,1 15 1 15,-3 4-3-15,-1 15 0 16,2 4-1-16,3 10 0 16,2 2-1-16,8 0 0 15,4-2-1-15,12-4 1 16,6-7-1-16,7-14 0 15,6-9-1-15,4-13 1 0,5-12-1 16,-2-8 0-16,0-15 1 16,-7-2-1-16,-8-8-1 15,-5 0 1-15,-10 1-1 16,-6 3 0-16,-8 13-1 15,-5 3 1-15,-5 17-2 16,-1 5 0-16,6 12-2 16,1-3-2-16,16 17-7 15,0-20-22-15,20 23-2 16,3-19-1-16,20 8 1 15</inkml:trace>
  <inkml:trace contextRef="#ctx0" brushRef="#br0" timeOffset="7958.7958">16198 16483 35 0,'18'-2'34'15,"-20"-10"3"-15,2 12-2 16,-38-11-26-16,8 15-1 16,-16-5-2-16,-1 9 0 15,-10 3 0-15,2 9-1 16,-3 3 0-16,5 9-1 15,7-1 0-15,10 2-1 16,11-2-2-16,11-1 1 16,15-3-1-16,12-8 0 15,15-6-1-15,6-6 1 16,8-7-1-16,4-6 0 15,1-5 0-15,-3-4 0 0,-3-9 0 16,-2-3 0-16,-12-2 0 16,-2-3-1-16,-7 1 1 15,-7 5 0-15,-4 4-1 16,-3 9 1-16,-4 13-1 15,0 11 1-15,-2 17 0 16,-4 9-1-16,-1 15 1 16,-1 10 0-16,-3 8 0 15,-1 1 1-15,-2 1-1 16,-2-8 1-16,0-7-1 15,-2-7 1-15,-1-9-1 16,-1-15 0-16,-2-10 0 16,-1-11-1-16,2-11 0 15,-2-10-3-15,8-6-3 0,-7-28-16 16,26 9-9-16,-7-22-8 15,17 6-1-15,0-11 1 16</inkml:trace>
  <inkml:trace contextRef="#ctx0" brushRef="#br0" timeOffset="8551.8547">16535 16618 35 0,'-29'-1'36'0,"10"9"3"16,-6-21-3-16,11 13-24 0,-8-14 0 15,22 14-4-15,-23-9-1 16,23 9-1-16,-20 15-3 15,15 5 0-15,1 6-1 16,1 4-1-16,3 7 0 16,4-3 0-16,3-1-1 15,7-5 1-15,3-10-1 16,5-10 0-16,4-9 0 15,4-12 0-15,0-10 0 16,2-5-1-16,1-11 1 16,-8 1-1-16,-3 0 1 15,-2 7 0-15,-6 7-1 16,-8 12 1-16,-6 12-1 15,-2 24 1-15,-6 11 0 0,-1 16-1 16,-1 14 1-16,-1 6 0 16,-2 9 0-16,3-1 0 15,-2 3 0-15,2-6 0 16,1-4 0-16,0-13 1 15,0-11-1-15,1-12 0 16,4-10-1-16,-3-13 1 16,7-13 0-16,-12-20 0 15,9-9 0-15,-3-13 0 16,1-12 0-16,1-13 1 15,2-9-1-15,5 1-1 16,4 7 0-16,2 4-3 16,8 17-5-16,-5-4-18 15,20 29-8-15,-8 3-6 0,10 15 0 16</inkml:trace>
  <inkml:trace contextRef="#ctx0" brushRef="#br0" timeOffset="8948.8948">17195 16352 55 0,'27'-2'37'16,"-27"2"1"-16,19 20-3 15,-15 3-30-15,-1 18-1 16,-5 8-2-16,-1 13 1 15,-7 9-2-15,0 8-1 16,2 0-1-16,0-8-2 16,10-3-5-16,-6-27-16 15,20-6-13-15,-6-27-1 0,14-8 0 16</inkml:trace>
  <inkml:trace contextRef="#ctx0" brushRef="#br0" timeOffset="9137.9137">17040 16401 72 0,'0'0'41'0,"-13"-7"-1"16,28 8-1-16,1-10-37 15,14-2-2-15,10-1-1 16,7-1-2-16,9 9-4 15,-7-7-31-15,13 18-1 16,-6-3-1-16,3 15 0 16</inkml:trace>
  <inkml:trace contextRef="#ctx0" brushRef="#br0" timeOffset="9543.9543">17528 16729 78 0,'-19'12'40'0,"17"7"-1"16,2-19-13-16,14 2-25 16,10-9 0-16,13 0-1 15,5-2 1-15,1-2 0 16,-4-4 0-16,-2 2 0 15,-6-4 0-15,-9 4 0 0,-9-2 0 16,-13-1-1-16,-9 0 1 16,-7-3-1-16,-8 3 0 15,-5 3 0-15,-3 8 1 16,-4 2-1-16,-2 11 1 15,1 8 0-15,2 12 0 16,4 6 0-16,5 5 0 16,10 1 1-16,8 1-2 15,13-7 1-15,11-3-2 16,14-9-1-16,13-3-1 15,8-9-2-15,21 8-10 16,-8-23-25-16,27 5 0 16,-7-14-1-16,10 6 1 15</inkml:trace>
  <inkml:trace contextRef="#ctx0" brushRef="#br0" timeOffset="10034.0033">18349 16691 26 0,'-6'-14'35'0,"6"14"1"15,-9-11 1-15,9 11-24 16,-19 2-5-16,9 3 0 15,-13-3 0-15,-1 8-1 16,-10 0-2-16,-3 8-1 0,-2 1-1 16,0 4 0-16,1 5-1 15,3 3 0-15,6-2-1 16,7 2 1-16,8 0-1 15,10-5 0-15,8-5 0 16,11-6-1-16,12-12 1 16,3-9 0-16,9-6-1 15,2-9 0-15,3-8 1 16,0-5-1-16,-7-4 0 15,-3 0 0-15,-10 6 0 16,-4 4 0-16,-8 5 0 16,-6 9 0-16,-6 14 0 15,0 0-1-15,-14 27 1 16,0 7 0-16,-1 11-2 0,0 3 1 15,4 7-2-15,1-8-2 16,17 2-5-16,-1-19-12 16,31 3-10-16,-1-25-7 15,22-5-1-15,5-23 1 16</inkml:trace>
  <inkml:trace contextRef="#ctx0" brushRef="#br0" timeOffset="10347.0346">18934 16778 38 0,'-15'-11'34'16,"-6"-9"3"-16,10 6-1 0,-7-9-28 15,9 12-2-15,-8-1 1 16,4 15 1-16,-11-1-2 15,0 13-1-15,-8 2 0 16,-2 10-2-16,-4 3 0 16,0 8-1-16,4 2-1 15,3 0 1-15,8 1-1 16,10-4 1-16,15-9-2 15,12-6 0-15,15-9-2 16,14-16-2-16,19-11-4 16,1-21-12-16,23 4-16 15,-10-20-4-15,10-1 0 16,-13-18 0-16</inkml:trace>
  <inkml:trace contextRef="#ctx0" brushRef="#br0" timeOffset="10701.07">19235 16348 73 0,'-30'35'41'0,"8"21"-3"16,-11 0 0-16,10 12-34 16,2 4-2-16,8 6 0 15,3 0-1-15,6-8 0 16,2-3 0-16,5-15 0 15,3-10-1-15,3-15 0 16,1-14 0-16,8-18 1 16,-7-15-1-16,7-10 0 15,-1-11 1-15,0-3-1 16,2-3 1-16,-1 4-1 0,0 2 0 15,-4 12 0-15,2 11 1 16,-4 13-1-16,-1 14 0 16,0 11 0-16,-5 13 0 15,1 5-1-15,0 5-2 16,0-5-3-16,8 11-12 15,-11-22-14-15,16 3-8 16,-5-17-1-16,9-7 1 16</inkml:trace>
  <inkml:trace contextRef="#ctx0" brushRef="#br0" timeOffset="11403.1402">19494 16762 54 0,'0'0'39'0,"-8"28"-2"16,8-28 0-16,5 24-31 15,4-14-1-15,11 2-1 16,9-6-1-16,8-4-1 15,6-7 0-15,6-4 0 16,3-5-1-16,3-4 0 16,-4-7 0-16,-6-1-2 15,-10-2 1-15,-12 1-1 16,-12-3 1-16,-12 4-1 15,-12 5 1-15,-11 6 0 0,-10 9 0 16,-4 9 0-16,-9 12 1 16,1 9 0-16,1 11 0 15,2 8 0-15,8 5 0 16,9 3 0-16,9 0 0 15,14-9 1-15,16-6-2 16,11-12 2-16,17-12-1 16,11-12 0-16,10-13-1 15,8-13 1-15,4-8-1 16,-1-4 0-16,-3-1 0 15,-5 1-1-15,-9 7 1 16,-16 8 0-16,-11 11-1 16,-13 11 1-16,-15 12-1 0,-12 10 1 15,-6 10 0-15,-7 10 0 16,-3 3-1-16,3-4 2 15,2-2 0-15,4-7-1 16,7-7 1-16,9-11 0 16,2-13-1-16,12-14 0 15,2-8 1-15,3-2 0 16,-2-6 0-16,4-1-1 15,-3-5 1-15,1 4-1 16,-1 2 1-16,1 2 0 16,1 4-1-16,4 0-1 15,4 3-3-15,-3-2-4 16,19 17-13-16,-18-21-10 15,24 18-8-15,-14-14-3 0,19 8 0 16</inkml:trace>
  <inkml:trace contextRef="#ctx0" brushRef="#br0" timeOffset="12622.2621">20669 17059 65 0,'0'0'40'0,"-7"11"-1"16,-3-6 0-16,10 6-37 16,-10 5-2-16,1 3-3 15,3 8-5-15,-11 2-29 16,15 0-1-16,-5-9-1 0,13-5 0 15</inkml:trace>
  <inkml:trace contextRef="#ctx0" brushRef="#br0" timeOffset="13189.3187">20993 16537 35 0,'-6'12'36'16,"2"11"1"-16,-5-4-1 16,9 16-28-16,-14-3-1 0,5 14 0 15,-9-3 1-15,4 13-3 16,-3-7-1-16,7-3-1 15,3-7-1-15,8-6-1 16,10-13 0-16,10-13-1 16,9-16 0-16,10-13-1 15,6-10 1-15,3-6-1 16,-1-12 1-16,-1 3-1 15,-6-3 1-15,-8 8 0 16,-7 8 0-16,-7 11-1 16,-7 9 1-16,-12 14 0 15,9 14 0-15,-9 11 0 16,-1 8 0-16,-2 10 0 0,5 6-1 15,-1 0 2-15,3 0 0 16,4-6 0-16,5-7-1 16,7-12 1-16,2-16 0 15,6-16-1-15,1-15 1 16,1-11-1-16,1-12 1 16,-3-10-1-16,-4-9 0 15,-10-2-1-15,0 2 0 16,-8 1-1-16,-2 10-2 15,-4 5-1-15,2 19-4 16,-11-4-19-16,9 34-10 16,7-13 0-16,8 24-1 15</inkml:trace>
  <inkml:trace contextRef="#ctx0" brushRef="#br0" timeOffset="13660.3654">22107 16468 57 0,'-34'2'40'0,"11"20"-2"16,-16-2-1-16,3 20-30 16,-10 8-3-16,1 8 0 0,-5 11-1 15,2 3 1-15,1 3-2 16,9-5 0-16,13-9 0 15,14-8 0-15,18-16-1 16,18-12 0-16,20-19 0 16,13-15-1-16,11-14 0 15,7-8 0-15,-1-12 0 16,-5 0 0-16,-6 0 1 15,-13 5-2-15,-15 7 2 16,-12 7-2-16,-11 14 2 16,-13 12-1-16,-9 13 0 15,-5 14 0-15,-5 9 0 16,-1 3 1-16,0 7-2 15,5-2 0-15,6 0-2 16,7-10-2-16,15-1-6 0,-1-25-17 16,27 0-10-16,-2-19-4 15,18-6 2-15</inkml:trace>
  <inkml:trace contextRef="#ctx0" brushRef="#br0" timeOffset="13923.3922">22711 16495 49 0,'-11'-11'39'0,"13"23"-2"16,-2-12 0-16,5 19-31 15,-5-1 0-15,0 11-1 16,-8 3-1-16,-3 8 0 0,-8 7-1 15,-3 9-1-15,-9 6 0 16,4 1 0-16,-5 2-3 16,7-5 1-16,7-3-4 15,6-14-7-15,26 0-25 16,-9-22-4-16,19-7 0 15,-5-20-1-15</inkml:trace>
  <inkml:trace contextRef="#ctx0" brushRef="#br0" timeOffset="14141.414">22616 16903 65 0,'-23'-8'40'16,"23"8"0"-16,0 0-1 15,13-1-34-15,6-3-2 0,11 0-1 16,3-3-1-16,9-4-1 15,7-1-1-15,-2-3-2 16,6 3-3-16,-12-11-13 16,12 16-19-16,-20-7-2 15,3 11-1-15,-17-6 2 16</inkml:trace>
  <inkml:trace contextRef="#ctx0" brushRef="#br0" timeOffset="14375.4374">23065 16566 56 0,'4'-14'39'16,"-8"-4"0"-16,4 18-1 0,-11 10-32 16,3 12-2-16,-8 10-1 15,-4 11-1-15,-5 9 0 16,-3 9 0-16,-3 4-1 15,3-2 0-15,4 1-2 16,6-10-1-16,15 0-4 16,-3-17-17-16,22 1-16 15,3-20-2-15,18-3 1 16,-7-14-1-16</inkml:trace>
  <inkml:trace contextRef="#ctx0" brushRef="#br0" timeOffset="14815.4814">23571 16502 49 0,'3'-15'40'16,"-12"-11"-1"-16,6 16-1 15,-16-5-27-15,-1 10-6 16,-11 10-2-16,-7 17 0 16,-12 10-1-16,-4 13 1 15,-4 10-2-15,1 5 1 16,7 1-1-16,14 1 0 15,18-12 0-15,18-7-1 16,28-18 0-16,19-13 0 0,20-13 0 16,18-9 0-16,4-5 1 15,2-5-1-15,-6 1 1 16,-8 2-1-16,-21 10 1 15,-16 9 0-15,-22 12-1 16,-21 12 1-16,-19 8-1 16,-14 8 0-16,-11 5 0 15,-2 0 0-15,-5 2-1 16,5-7 0-16,6-2-1 15,6-16-3-15,13 0-4 16,-6-19-20-16,30-5-10 16,-16-7-3-16,14-7 2 15</inkml:trace>
  <inkml:trace contextRef="#ctx0" brushRef="#br0" timeOffset="15694.5693">15616 17708 55 0,'-14'1'41'0,"14"-1"-2"15,7-13 1-15,7 4-35 16,9-1-4-16,6 0 1 15,5 5-1-15,6 5 0 16,-4 3-1-16,0 4 1 16,-5 2 0-16,-5 3 0 15,-9-1 0-15,-17-11 0 0,0 0 0 16,0 0-1-16,0 0 0 15,8 49 0-15,-8-49 0 16,0 0 0-16,0 0 1 16,-54 63-2-16,54-63 2 15,0 0 0-15,-65 53 0 16,65-53 0-16,-47 36 1 15,47-36-2-15,0 0 1 16,-51 50 0-16,51-50 0 16,0 0 1-16,0 0-1 15,-10 44-1-15,10-44 1 16,0 0 0-16,57 12-1 15,-57-12-1-15,63-2-2 16,-63 2-4-16,80-8-14 0,-80 8-19 16,84-6-1-16,-84 6-4 15,85-8 3-15</inkml:trace>
  <inkml:trace contextRef="#ctx0" brushRef="#br0" timeOffset="17056.7055">17700 17636 49 0,'0'-12'38'0,"0"12"-1"16,1-12-7-16,-1 12-19 16,8-17-2-16,-8 17-2 15,15-11-2-15,-5 14-2 16,2 9 0-16,0 9 0 0,-12-21-1 15,0 0-1-15,9 60 0 16,-9-60 1-16,5 58-3 16,-5-58 2-16,-1 69-2 15,1-69 2-15,-9 63-2 16,9-63 3-16,-18 64-2 15,18-64 1-15,-24 62-1 16,24-62 0-16,-30 52 1 16,30-52-2-16,0 0 2 15,-55 48-4-15,55-48-3 16,0 0-3-16,-55 6-17 15,55-6-14-15,0 0-3 16,0 0 4-16</inkml:trace>
  <inkml:trace contextRef="#ctx0" brushRef="#br0" timeOffset="20301.0298">16487 17630 22 0,'15'-13'34'0,"-2"2"2"16,-3-8 0-16,16 1-27 15,-12-1-1-15,11 3 0 16,-10-2-2-16,4 8-1 15,-6 1-1-15,-2 8 0 0,-11 1-2 16,0 10 1-16,-15 5-1 16,-3 2 0-16,-8 5 0 15,-7 4-1-15,-6 2-1 16,39-28 2-16,0 0-2 15,-67 55 1-15,67-55 0 16,-50 43-1-16,50-43 1 16,-45 48 0-16,45-48 0 15,0 0-2-15,-47 64 2 16,47-64 0-16,0 0 0 15,0 0 0-15,8 41 1 16,-8-41-2-16,0 0 0 16,66 10 3-16,-66-10-2 15,67-4-1-15,-67 4 1 0,79-10-1 16,-79 10 0-16,87-11 0 15,-87 11 0-15,89-13 0 16,-89 13 0-16,88-10 0 16,-88 10 0-16,80-5 1 15,-80 5-1-15,68-2 0 16,-68 2 0-16,57 1 1 15,-57-1-1-15,0 0-1 16,64 1-2-16,-64-1-3 16,0 0-5-16,0 0-27 15,0 0 0-15,0 0-3 16,0 0 1-16</inkml:trace>
  <inkml:trace contextRef="#ctx0" brushRef="#br0" timeOffset="20645.0643">16800 17689 37 0,'0'0'35'0,"-15"-23"2"15,14 12 0-15,-6 0-31 16,7 11 0-16,-6-17 1 15,6 17-1-15,0 0 0 16,0 0-2-16,-8 23 1 16,8-23-2-16,0 0 0 15,0 0-1-15,-19 66 0 16,19-66-1-16,-18 53 1 15,18-53-2-15,-20 66 1 0,20-66-2 16,-23 63 3-16,23-63-2 16,-16 66 0-16,16-66 1 15,-16 60-3-15,16-60 1 16,-6 50-6-16,6-50-23 15,0 0-10-15,-7 44-3 16,7-44 1-16</inkml:trace>
  <inkml:trace contextRef="#ctx0" brushRef="#br0" timeOffset="21569.1567">17819 17530 3 0,'0'0'30'16,"-10"-11"1"-16,10 11 2 15,0 0-20-15,-16-11-1 16,16 11-3-16,0 0-2 15,0 0 0-15,0-11-2 16,0 11 0-16,0 0 0 16,17 9-1-16,-16 2-1 15,5 9 1-15,-4 3-2 16,-2 8 0-16,0-31 0 15,0 0-1-15,-4 68 0 16,4-68 0-16,-6 60 1 0,6-60-2 16,-7 68 1-16,7-68 1 15,-8 61 0-15,8-61 0 16,-13 57 1-16,13-57-3 15,-14 50 1-15,14-50 2 16,0 0-1-16,-34 56-1 16,34-56 0-16,0 0-2 15,-54 27 1-15,54-27 0 16,0 0 0-16,-60-5-1 15,60 5 1-15,0 0-3 16,-63-23 2-16,63 23 1 16,0 0-2-16,-54-32 0 15,54 32-6-15,0 0-11 16,0 0-19-16,0 0 2 15,-41-47-3-15,41 47 1 0</inkml:trace>
  <inkml:trace contextRef="#ctx0" brushRef="#br0" timeOffset="22006.2004">17547 17550 45 0,'0'0'41'0,"0"0"-2"0,-4-13 0 15,4 13-22-15,0 0-12 16,10-3 0-16,3 3-2 15,3 0 0-15,6 0 0 16,7 0-1-16,1 0 0 16,7-2-1-16,6-1 0 15,1-3 0-15,9 0 0 16,2 1-1-16,-2-1 0 15,-1 2 0-15,-3 0 1 16,-6 0-1-16,-5 3 0 16,-11 0-1-16,-9 1 1 15,-6 5 0-15,-12-5 0 16,0 0-1-16,0 0-1 15,0 0-2-15,-15 1-1 0,15-1-4 16,-14 2-21 0,14-2-10-16,0 0-1 0,1 21 1 15</inkml:trace>
  <inkml:trace contextRef="#ctx0" brushRef="#br0" timeOffset="22585.2583">18202 17963 41 0,'0'0'36'15,"0"0"3"-15,4-47-2 16,-4 47-23-16,0 0-7 15,0 0-5-15,0 0 4 16,0 0 0-16,0 0-2 16,0 0-2-16,0 0 2 15,0 0-1-15,0 0-3 16,0 0 2-16,-31 41 0 15,31-41-1-15,0 0-2 16,0 0 1-16,27 42-2 16,-27-42 2-16,0 0 2 0,54 10-2 15,-54-10-1-15,49-12 0 16,-49 12 2-16,57-22 0 15,-57 22 1-15,59-33-2 16,-59 33 1-16,56-49-1 16,-56 49 1-16,50-38-1 15,-50 38 1-15,0 0-3 16,55-34 2-16,-55 34 0 15,0 0-1-15,0 0 1 16,0 0-2-16,0 0 2 16,25 49 0-16,-25-49-2 15,0 0-2-15,-1 59-4 16,1-59-25-16,7 43-7 15,-7-43-2-15,0 0 1 0</inkml:trace>
  <inkml:trace contextRef="#ctx0" brushRef="#br0" timeOffset="23123.3121">18780 17941 51 0,'36'-55'34'0,"-36"55"1"15,0 0 0-15,0 0-26 16,0 0-6-16,34-42 4 15,-34 42-5-15,0 0 4 16,0 0-1-16,0 0-1 16,0 0 1-16,2 53-2 15,-2-53 0-15,0 0-1 0,-13 56 0 16,13-56-4-16,0 0 2 15,-5 53 0-15,5-53 0 16,0 0-1-16,0 0 1 16,0 0 0-16,0 0-1 15,0 0 3-15,0 0-2 16,50-12 0-16,-50 12 2 15,58-49-2-15,-27 3 0 16,5 3 0-16,-8 3 1 16,-1 10-1-16,-10 1 0 15,0 21 1-15,-6 6-3 16,-11 2 2-16,0 0 0 15,0 0 0-15,0 0 1 16,0 0-1-16,50 24 0 16,-50-24 1-16,0 0 0 0,0 0-2 15,25 58 3-15,-25-58-1 16,0 0 0-16,14 53 0 15,-14-53 0-15,0 0 0 16,10 53-1-16,-10-53 0 16,0 0-2-16,6 47-4 15,-6-47-6-15,0 0-27 16,0 0-1-16,0 0-5 15,0 0 3-15</inkml:trace>
  <inkml:trace contextRef="#ctx0" brushRef="#br0" timeOffset="23747.3744">19588 17883 60 0,'0'0'36'0,"0"0"-1"0,0 0 1 15,0 0-29-15,0 0-4 16,0 0-1-16,0 0 3 15,0 0-2-15,46-1 0 16,-46 1-1-16,0 0 0 16,64-7-1-16,-64 7 0 15,0 0-1-15,88-27 1 16,-57 10-1-16,-8 0 0 15,-14-7 1-15,-9 4-1 16,-19-9 0-16,1 10 1 16,-8 2-1-16,4 8 0 15,-2 2 1-15,-3 4-1 16,27 3 1-16,0 0 0 15,0 0-1-15,-62 37 1 0,62-37 0 16,0 0-1-16,-59 61 2 16,59-61 0-16,-35 46-1 15,35-46 1-15,-27 50 0 16,27-50 0-16,-7 47-1 15,7-47 2-15,13 42-3 16,-13-42 0-16,0 0-1 16,70 43-2-16,-70-43-1 15,78 8-3-15,-23-8-21 16,-5-4-13-16,5-2 0 15,-3-2-1-15</inkml:trace>
  <inkml:trace contextRef="#ctx0" brushRef="#br0" timeOffset="24874.4872">20641 17740 56 0,'4'-10'38'16,"2"-8"-2"-16,10-1 0 15,12 1-27-15,-2-7-6 16,9 3-1-16,2 3 1 15,2 4-2-15,-1 2 0 16,-6 6 0-16,-2 8-1 16,-7 7 1-16,-8 9 0 15,-3 4 0-15,-11 3-1 16,-1-24 1-16,0 0-1 15,-9 48 1-15,9-48-1 0,0 0 2 16,-35 61-1-16,35-61-2 16,0 0 3-16,-53 68-1 15,53-68 1-15,-45 39 0 16,45-39 0-16,-47 42-2 15,47-42 2-15,0 0 1 16,-57 60-2-16,57-60-1 16,0 0 1-16,-22 43-1 15,22-43 2-15,0 0-4 16,0 0 2-16,51 26-2 15,-51-26 2-15,56 2 3 16,-56-2-3-16,70 1-3 16,-70-1 2-16,74-1 0 15,-74 1-1-15,74 1 2 0,-74-1-4 16,70 3-1-16,-70-3-2 15,67 2-5-15,-67-2-27 16,66 3 1-16,-66-3-3 16,62-1-1-16</inkml:trace>
  <inkml:trace contextRef="#ctx0" brushRef="#br0" timeOffset="25415.5413">21705 17895 52 0,'0'0'36'0,"-62"-39"0"16,44 16-6-16,-2 4-21 15,20 19-4-15,0 0 0 16,0 0-2-16,-55-28-1 16,55 28 0-16,0 0-1 15,-57-3 3-15,57 3-2 16,0 0 1-16,-66 20-1 15,66-20 1-15,0 0-3 16,-57 47 2-16,57-47 0 16,0 0-1-16,-36 61-1 15,36-61 1-15,-5 46 0 16,5-46-1-16,0 0 0 15,37 55 0-15,-37-55-2 0,54 20 2 16,-54-20 1-16,73 2-1 16,-73-2-1-16,80-14 1 15,-80 14 2-15,70-25-3 16,-70 25 3-16,54-36-2 15,-67 26 2-15,13 10-2 16,21-46 1-16,-21 46-1 16,0 0 0-16,-16-55-1 15,16 55 0-15,0 0 0 16,-68-19-2-16,68 19 0 15,-66 9-7-15,66-9-28 16,-58 18-4-16,58-18 1 16,0 0 3-16</inkml:trace>
  <inkml:trace contextRef="#ctx0" brushRef="#br0" timeOffset="25927.5925">22063 17836 43 0,'2'-33'34'16,"4"1"2"-16,-3-8-1 15,5 12-24-15,-2 7-4 16,-1 11 0-16,-5 10-2 16,0 0 0-16,0 0-2 15,0 0 1-15,-22 53-2 16,22-53 1-16,-21 51-1 0,21-51-2 15,-23 62 1-15,23-62-3 16,-26 59 2-16,26-59-3 16,-16 62-2-16,16-62-18 15,-15 58-17-15,15-58 2 16,-5 49-3-16,5-49 1 15</inkml:trace>
  <inkml:trace contextRef="#ctx0" brushRef="#br0" timeOffset="26497.6491">22355 17707 49 0,'8'-25'38'16,"0"16"0"-16,-5-2-1 15,9 3-28-15,-12 8-3 16,0 0-1-16,0 0-1 16,8 21 0-16,-8-21-1 15,0 0-1-15,0 0 1 16,0 0-2-16,-30 60 1 15,30-60-2-15,0 0 2 16,-29 59 0-16,29-59 0 16,0 0-3-16,-33 61 3 15,33-61-2-15,0 0 1 16,-20 58 1-16,20-58 0 0,0 0 0 15,-10 52-2-15,10-52 2 16,0 0-1-16,0 0 1 16,0 0-1-16,66 39-1 15,-66-39 0-15,57-3-1 16,-57 3 1-16,75-13 1 15,-75 13-2-15,87-16 1 16,-37 5-1-16,-2 1 1 16,0-1-1-16,1 0 1 15,-2 2 0-15,-47 9 0 16,82-15 0-16,-82 15-1 15,66-9 0-15,-66 9 0 16,49-5 0-16,-49 5 0 16,0 0-1-16,0 0-3 0,0 0 2 15,0 0-1-15,0 0-3 16,0 0-6-16,0 0-14 15,-2 45-15-15,2-45 1 16,0 0 3-16</inkml:trace>
  <inkml:trace contextRef="#ctx0" brushRef="#br0" timeOffset="26933.6931">22760 17838 9 0,'-15'-23'30'15,"5"2"2"-15,0 3-1 16,2-8-13-16,5 14-2 15,-10-4-2-15,13 16-4 16,0 0-4-16,0 0 2 16,0 0-2-16,0 0-2 15,0 0-1-15,0 0 0 16,-31 54 1-16,31-54-3 15,-15 46 2-15,15-46 0 16,-21 55 0-16,21-55-3 16,-25 64 3-16,25-64-1 15,-23 68-1-15,23-68 0 16,-22 65 0-16,22-65-3 0,-22 60 2 15,22-60 1-15,-12 51-2 16,12-51-4-16,0 0 0 16,-16 45-9-16,16-45-26 15,0 0-2-15,0 0-1 16,0 0-3-16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B5080B-A5AB-46C8-A48F-0C2320F5B1A9}" type="datetimeFigureOut">
              <a:rPr lang="en-NZ" smtClean="0"/>
              <a:t>30/06/2014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8D3E4E-8D95-4DD5-85B8-F916987B07E6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8543694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6/30/2014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6/30/2014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6/30/2014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6/30/2014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6/30/2014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6/30/2014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0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4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5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em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9Manu 30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Pipiri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6954120" y="6450480"/>
              <a:ext cx="41040" cy="3564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948720" y="6445080"/>
                <a:ext cx="53640" cy="48240"/>
              </a:xfrm>
              <a:prstGeom prst="rect">
                <a:avLst/>
              </a:prstGeom>
            </p:spPr>
          </p:pic>
        </mc:Fallback>
      </mc:AlternateContent>
      <p:graphicFrame>
        <p:nvGraphicFramePr>
          <p:cNvPr id="7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82024043"/>
              </p:ext>
            </p:extLst>
          </p:nvPr>
        </p:nvGraphicFramePr>
        <p:xfrm>
          <a:off x="214283" y="762000"/>
          <a:ext cx="8750332" cy="450011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9589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Preliminaries and roll + important notice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Books plus COWs for our research project. Starting SUGGESTION:</a:t>
                      </a: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The laptops take ages to log on. </a:t>
                      </a: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Use the books and “team talk” to decide on an animal (if you have not already) WHILE the laptops start up.</a:t>
                      </a: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Feel free to use your own laptop if you prefer</a:t>
                      </a: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Download and save the “Planning..” word file from our class website, rename it to suit you and start collecting info on your choice of animal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avoid being an “academic thief”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68044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27032069"/>
              </p:ext>
            </p:extLst>
          </p:nvPr>
        </p:nvGraphicFramePr>
        <p:xfrm>
          <a:off x="533400" y="533400"/>
          <a:ext cx="8094663" cy="5202284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116 – 123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Friday 4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April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Cells and Microscopes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141 - 149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Tues 8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April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Seeds, germination and seed distribution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83 – 85, 87 (bottom), 88, 91, 93 (bottom), 94, 95 (bottom), 96 – 103,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Friday 6th June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Intro to light, reflection, refraction, dispersion, atmospheric effects, the human eye, shadows (including eclipses)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Ecology project due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Tues 22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July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Native animal project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152 - 163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Wed 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July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Ecology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6701400" y="4250520"/>
              <a:ext cx="360" cy="432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692040" y="4241160"/>
                <a:ext cx="19080" cy="230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7365586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100800" y="288000"/>
              <a:ext cx="8759520" cy="598140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86040" y="272880"/>
                <a:ext cx="8788320" cy="60105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965566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5200" y="332640"/>
              <a:ext cx="9222120" cy="589428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0880" y="317160"/>
                <a:ext cx="9231480" cy="59184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055824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228600" y="152401"/>
            <a:ext cx="876300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en-NZ" sz="3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Niche </a:t>
            </a:r>
            <a:r>
              <a:rPr lang="en-NZ" sz="3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is the role of an organism within </a:t>
            </a:r>
            <a:r>
              <a:rPr lang="en-NZ" sz="3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its </a:t>
            </a:r>
            <a:r>
              <a:rPr lang="en-NZ" sz="3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community. It involves:</a:t>
            </a:r>
          </a:p>
          <a:p>
            <a:pPr>
              <a:spcAft>
                <a:spcPts val="0"/>
              </a:spcAft>
            </a:pPr>
            <a:r>
              <a:rPr lang="en-NZ" sz="3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Their role </a:t>
            </a:r>
            <a:r>
              <a:rPr lang="en-NZ" sz="36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eg</a:t>
            </a:r>
            <a:r>
              <a:rPr lang="en-NZ" sz="3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herbivore, omnivore, carnivore.</a:t>
            </a:r>
          </a:p>
          <a:p>
            <a:pPr>
              <a:spcAft>
                <a:spcPts val="0"/>
              </a:spcAft>
            </a:pPr>
            <a:r>
              <a:rPr lang="en-NZ" sz="3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What they eat,</a:t>
            </a:r>
          </a:p>
          <a:p>
            <a:pPr>
              <a:spcAft>
                <a:spcPts val="0"/>
              </a:spcAft>
            </a:pPr>
            <a:r>
              <a:rPr lang="en-NZ" sz="3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When they eat (time of day/night)</a:t>
            </a:r>
          </a:p>
          <a:p>
            <a:pPr>
              <a:spcAft>
                <a:spcPts val="0"/>
              </a:spcAft>
            </a:pPr>
            <a:r>
              <a:rPr lang="en-NZ" sz="3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How they eat (</a:t>
            </a:r>
            <a:r>
              <a:rPr lang="en-NZ" sz="36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eg</a:t>
            </a:r>
            <a:r>
              <a:rPr lang="en-NZ" sz="3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catching prey on the wing, or ambushing prey...) Where they eat (</a:t>
            </a:r>
            <a:r>
              <a:rPr lang="en-NZ" sz="36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eg</a:t>
            </a:r>
            <a:r>
              <a:rPr lang="en-NZ" sz="3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on the forest floor, up in the branches, in the shallow waters) Lastly, who eats them (predators).</a:t>
            </a:r>
            <a:endParaRPr lang="en-NZ" sz="3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530280" y="680040"/>
              <a:ext cx="8043120" cy="588312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16600" y="665280"/>
                <a:ext cx="8070480" cy="59108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538657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09732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3861</TotalTime>
  <Words>311</Words>
  <Application>Microsoft Office PowerPoint</Application>
  <PresentationFormat>On-screen Show (4:3)</PresentationFormat>
  <Paragraphs>33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4" baseType="lpstr">
      <vt:lpstr>Arial</vt:lpstr>
      <vt:lpstr>Calibri</vt:lpstr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209</cp:revision>
  <dcterms:created xsi:type="dcterms:W3CDTF">2006-08-16T00:00:00Z</dcterms:created>
  <dcterms:modified xsi:type="dcterms:W3CDTF">2014-06-29T20:26:02Z</dcterms:modified>
</cp:coreProperties>
</file>