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91" r:id="rId4"/>
    <p:sldId id="402" r:id="rId5"/>
    <p:sldId id="403" r:id="rId6"/>
    <p:sldId id="39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41:42.19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1058 10702 60 0,'14'-5'34'0,"-14"5"-1"15,0 0 1-15,0 0-24 16,0 0-3-16,5 15-2 16,-3 11-1-16,-3 8 0 15,3 12-2-15,-3 10 0 16,0 11-3-16,-3 5 2 15,-2 1-2-15,-1-1 0 16,-1-6-2-16,5-6-3 16,-7-21-12-16,13-5-15 15,-1-21-1-15,8-10-2 16,-5-17 1-16</inkml:trace>
  <inkml:trace contextRef="#ctx0" brushRef="#br0" timeOffset="502">853 10830 81 0,'-19'-9'36'16,"-1"-5"-1"-16,20 14 1 16,10-25-32-16,24 5 0 15,15-9-2-15,10-2 0 16,11-4 1-16,7-1-2 15,5 2 0-15,-5 4-1 16,-4 9 0-16,-10 7 0 16,-12 9 0-16,-10 10 1 0,-9 13-1 15,-10 12 1-15,-11 12-1 16,-6 11 2-16,-5 7-2 15,-4 7 1-15,-7 4-1 16,3 1-1-16,-1-4 1 16,3-5-1-16,3-11 1 15,5-7-2-15,3-14 2 16,4-9-1-16,6-13 2 15,4-12-1-15,0-13 1 16,9-10 1-16,-1-5-1 16,1-5 2-16,-1-2-1 15,0 4 1-15,-7 2-1 16,-3 8 1-16,-3 13-2 15,-14 11 0-15,10 12-1 16,-10 11-2-16,0 9 1 0,0 7-1 16,4 5 0-16,3-1-1 15,7 2-1-15,4-10-2 16,13 0-1-16,-4-22-25 15,19 2-5-15,-3-16 0 16,8-2-2-16</inkml:trace>
  <inkml:trace contextRef="#ctx0" brushRef="#br0" timeOffset="840">2231 11150 76 0,'-14'17'37'0,"9"6"-4"16,1-12 3-16,13 2-32 0,9-10 0 15,11-7-1-15,11-7 1 16,6-9-2-16,0-5 1 16,2-1 1-16,-6-5-2 15,-10 0 2-15,-13 1-2 16,-14 5 1-16,-16 4-1 15,-14 8 1-15,-10 8-2 16,-8 5 0-16,-2 8-1 16,-4 9 0-16,7 5-1 15,7 5 0-15,10 6 0 16,11-2-1-16,13 1 1 15,15-5-3-15,17-2-2 16,13-17-14-16,22 6-18 16,6-12 1-16,19-1-3 0,8-12 1 15</inkml:trace>
  <inkml:trace contextRef="#ctx0" brushRef="#br0" timeOffset="1358">3846 10942 88 0,'-22'-3'37'0,"-9"-1"-1"16,4 18 2-16,-15 1-33 15,8 14-1-15,-2 6-1 16,6 5-1-16,3 3-1 15,6 3 0-15,6-5 0 16,12 0-2-16,9-9 2 16,11-10-1-16,9-11 0 15,10-10 1-15,4-10 0 16,6-9-1-16,0-10 0 15,1-5 1-15,-4-8 0 16,-5 1 1-16,-6 1 0 16,-9 1 0-16,-8 4-1 0,-6 8 2 15,-8 5-2-15,-2 11 1 16,1 10-1-16,-18 11-2 15,8 10 0-15,2 5-1 16,1 7 0-16,7 4-1 16,7 2 0-16,7-6-3 15,14 2-1-15,4-17-3 16,19 5-14-16,3-22-15 15,12-2 1-15,0-16 0 16,8-1 1-16</inkml:trace>
  <inkml:trace contextRef="#ctx0" brushRef="#br0" timeOffset="1726">4714 10972 92 0,'-15'13'36'0,"-10"2"-1"16,3 13-1-16,-5-1-30 15,6 9-2-15,3 0 1 16,4 5-3-16,2-2 2 15,7-2-2-15,2-3 2 16,4-8-2-16,2-6 1 16,4-10 0-16,-7-10-1 15,20-8 0-15,-7-9 0 16,2-10 1-16,-1-6-1 15,4-6 1-15,-2-7 0 16,-2-3 2-16,-2 3-2 16,3 2 1-16,-4 4-1 15,2 8 1-15,-1 5-1 16,1 9 1-16,5 7-3 0,-1 8-1 15,4 6-1-15,1 1-1 16,8 6-2-16,-6-9-3 16,18 15-15-16,-10-13-14 15,11 6 2-15,-9-6-1 16,4 7 2-16,-10-9 12 15</inkml:trace>
  <inkml:trace contextRef="#ctx0" brushRef="#br0" timeOffset="2793">5150 10979 9 0,'14'25'29'16,"-16"-10"3"-16,-1 6 1 15,-12-2 1-15,6 10-13 16,-10-12-5-16,9 14-7 15,-4-7-3-15,5 7 0 16,-2-1-3-16,4 1 0 16,2-4-1-16,2-2 0 0,1-7-1 15,2-3 0-15,0-15-1 16,0 0 1-16,9-15-1 15,-2-7 0-15,1-7 1 16,3-6-1-16,0-5 1 16,2-5 1-16,0 0-1 15,0 3 1-15,2 4-1 16,-2 5 1-16,0 4-1 15,2 8 2-15,0 6-3 16,3 6 0-16,0 5 1 16,2 4-1-16,0 2 1 15,0 2-1-15,1 3 0 16,-1 1 1-16,-4 1-1 0,-1 1 0 15,-3 0 1-15,-5 2-2 16,-5 2 2-16,-6 4-2 16,-6 1 1-16,-4 5 0 15,-1 3 0-15,-4 3-1 16,-1 4 2-16,3 0-1 15,5 1 0-15,5-4 0 16,7-3 1-16,9-6 0 16,7-10-1-16,12-6 0 15,7-12 0-15,7-9 0 16,2-6 1-16,-1-11-2 15,-3-6 2-15,-3-4 1 16,-9-3-1-16,-9 2 1 16,-11 0-1-16,-8 5 1 0,-10 6-1 15,-3 7 1 1,-7 9-2-16,-2 7 0 0,1 7 1 15,1 7-1-15,3 4 0 16,10 5 0-16,5-1 0 16,10-1 0-16,8-4 0 15,9-1 0-15,9-4 0 16,5-5-1-16,8-2 2 15,-3-3-1-15,3-2 0 16,-4-1 0-16,-5 0 0 16,-5 1 1-16,-8 1-1 15,-6 2 1-15,-19 6-1 16,13 1 0-16,-13-1 1 15,-20 29-2-15,4-7 1 16,-5 5-2-16,0 8 1 0,0 2-1 16,3 0 1-16,4 1-1 15,8-5 2-15,10-5-1 16,8-7 1-16,9-8 0 15,9-10 0-15,6-9 0 16,8-8 0-16,1-5 0 16,1-7 1-16,-1-2-1 15,-4-4 1-15,-4 4 0 16,-8-1 0-16,-6 6 1 15,-8 5-2-15,-5 8 2 16,-10 10-3-16,0 0 2 16,-6 22-2-16,-2 2-1 15,0 7 1-15,2 2-1 16,6 3 2-16,3-1-2 0,10-5 1 15,8-7 0-15,7-10 1 16,4-9 0-16,6-8 1 16,2-10-1-16,-3-9 0 15,1-7 0-15,-7-5 1 16,-4-5 0-16,-5 1-1 15,-8-4-2-15,-4 6-5 16,-13-10-18-16,12 13-14 16,-16-2 1-16,12 9-4 15,-5-2 1-15</inkml:trace>
  <inkml:trace contextRef="#ctx0" brushRef="#br0" timeOffset="3890">7688 11073 74 0,'-22'-2'37'0,"-1"-2"1"15,12 1-2-15,11 3-31 16,-8-13 0-16,8 13-3 0,23-11 2 15,3 5-3-15,8 3 1 16,10 0-1-16,5 0 2 16,13 1-2-16,7 2 0 15,10-1 0-15,11 1 1 16,10-4-1-16,5 1 0 15,12-3-1-15,10 0 1 16,6-1 0-16,7-1-1 16,3 1 1-16,4 1-1 15,-6 1 0-15,5 3 1 16,-4-2-1-16,0 5 0 15,-10 0 0-15,-12-1 0 16,-5 3 0-16,-12-1 1 0,-8-1-1 16,-14 2 0-16,-14-1 0 15,-11-1 0-15,-13-1 1 16,-11 0 0-16,-16-2 0 15,-16 2-1-15,4-13 1 16,-18 3 0-16,-10-2 0 16,-10-3-1-16,-8-3 1 15,0-2-1-15,-8 0 0 16,1-1 1-16,0 0-1 15,2 1 1-15,1 2-1 16,7 0 1-16,5 3 0 16,7 2-1-16,8 0 1 15,9 3-1-15,10 10 0 16,8-17 0-16,11 14 0 0,7 2 0 15,13 2 0-15,6 5 0 16,6 2 0-16,9 2 0 16,2 5 0-16,3 2 0 15,-4 4 0-15,-2 2 0 16,-12 4 0-16,-9 3 1 15,-17 2-1-15,-16 4 0 16,-21 1 0-16,-18 2-1 16,-15-1 1-16,-13 1 0 15,-13-5 0-15,-5-3-1 16,1-11 1-16,9-2-1 15,12-9 0-15,14-9 0 16,21-3-3-16,15-16-7 16,34 9-26-16,4-12-4 15,18 4 0-15,5-3-1 0</inkml:trace>
  <inkml:trace contextRef="#ctx0" brushRef="#br0" timeOffset="4689">11929 10837 80 0,'0'0'38'16,"0"0"-2"-16,1 19 2 15,-19 0-34-15,5 10-2 16,-2 7 0-16,-5 5-2 16,-3 4 2-16,-1 2-1 15,2-7 0-15,3-2 0 0,0-12 0 16,13-5-1-16,6-21 2 15,0 0-1-15,15-16 0 16,5-14-1-16,4-7 2 16,5-5 0-16,1-9-1 15,-1-2 1-15,-2-3-1 16,-1 4 2-16,-6 5-2 15,-4 8 1-15,-3 9-1 16,-5 7 0-16,-5 9 0 16,-3 14 0-16,0 0 0 15,3 23 0-15,-3 1-1 16,2 5 1-16,6 2-1 15,2 3 0-15,10-4 0 16,8-4 0-16,7-7 0 0,10-9 1 16,6-10-1-16,3-9 0 15,4-11 1-15,1-6-1 16,-3-4 1-16,-9-2-1 15,-8 0 1-15,-8 7 0 16,-10 5-1-16,-11 12 1 16,-10 8-1-16,-6 25 0 15,-9 6 0-15,-7 8 0 16,1 9 0-16,-1 7-2 15,4-1 0-15,4-2-1 16,13-5-1-16,5-13-4 16,22 2-17-16,1-28-16 15,18 0 1-15,-2-17-1 16,12-4 0-16</inkml:trace>
  <inkml:trace contextRef="#ctx0" brushRef="#br0" timeOffset="5046">12800 10930 97 0,'-10'19'38'0,"4"-6"1"16,16 2-2-16,11-9-35 15,16-3 0-15,14-8 0 16,11-3 0-16,4-4-1 15,2-7 1-15,-2 0-1 16,-6-3 0-16,-9 0 0 16,-14 0 0-16,-14 0 0 15,-12 2 0-15,-20 3 0 0,-10 6 0 16,-13 2 0-16,-8 9 0 15,-8 7 0-15,-5 6 0 16,-4 10 0-16,1 6 0 16,7 3 0-16,11 4-1 15,9-1 0-15,16-4-1 16,18-2-1-16,17-11-2 15,17-4-1-15,13-14-5 16,25 4-24-16,-8-19-8 16,18 2 2-16,-7-13 0 15</inkml:trace>
  <inkml:trace contextRef="#ctx0" brushRef="#br0" timeOffset="5423">13585 10807 88 0,'-45'21'41'0,"-10"1"-2"16,7 13 3-16,-9 1-29 15,12 1-11-15,7 1 1 16,10-1-2-16,11-1 1 16,13-7-3-16,12-7 1 15,13-11-1-15,15-11 1 16,9-8 0-16,10-10 1 15,4-6 1-15,2-10-2 16,-3-2 2-16,-6-4-2 16,-6 1 1-16,-11-2 0 15,-8 8 0-15,-11 5-1 16,-8 8-1-16,-10 9 1 0,2 11 0 15,-23 9 0-15,6 12 0 16,-2 11-1-16,2 4 0 16,2 5-1-16,4-1-1 15,12 0 0-15,9-7-2 16,14-3-3-16,0-21-20 15,27 2-12-15,-3-15 0 16,15-4-1-16,-5-15 0 16</inkml:trace>
  <inkml:trace contextRef="#ctx0" brushRef="#br0" timeOffset="5768">14255 10821 93 0,'-20'22'40'15,"-10"3"-1"-15,4 16-1 0,-10-4-31 16,8 6-4-16,2-2-1 15,10-1-1-15,5-6 0 16,7-7-2-16,6-12 2 16,12-9 0-16,6-11-1 15,5-10 0-15,2-9 2 16,6-6 0-16,-2-8 0 15,0-1 1-15,-4-4-1 16,2 4 0-16,-6 2 0 16,-5 10 0-16,-4 6-1 15,-1 8-1-15,-13 13 0 16,13 8 0-16,-9 14-1 0,0 5-2 15,2 7 0-15,2 3-3 16,12 5 0-16,-1-12-7 16,25 9-20-16,-8-17-8 15,21-3 0-15,3-13-1 16</inkml:trace>
  <inkml:trace contextRef="#ctx0" brushRef="#br0" timeOffset="6128">15218 10664 103 0,'-58'-3'40'0,"-5"20"2"16,-16-1-1-16,4 13-36 15,4-1-2-15,15 6 0 0,8-4-1 16,20 0-1-16,17-8 0 15,19-7-1-15,19-7 0 16,18-4 0-16,9-7 0 16,8-1 0-16,-1-1 0 15,-3 1 0-15,-8 4 1 16,-11 4-1-16,-15 8 0 15,-15 7 0-15,-19 9-1 16,-14 3 0-16,-14 6 0 16,-4 0-1-16,-5 2 1 15,-1-4-2-15,6-2 0 16,4-12-4-16,20 2-7 15,-2-23-11-15,20 0-16 16,11-8-1-16,16-6-2 0,4-11 3 16</inkml:trace>
  <inkml:trace contextRef="#ctx0" brushRef="#br0" timeOffset="7046">16083 10317 79 0,'-19'12'36'16,"9"-1"-2"-16,1 5-1 15,-2 7-38-15,2-10-16 16,14 8-13-16,3-4 1 15,3-3-2-15,6-8 1 16</inkml:trace>
  <inkml:trace contextRef="#ctx0" brushRef="#br0" timeOffset="7194">16304 10249 89 0,'0'0'39'0,"0"0"-2"0,-23 12-3 16,9 14-29-16,-1 0-5 15,2 1-4-15,15 11-30 16,-4-8-2-16,10 6-2 15,5-7 1-15</inkml:trace>
  <inkml:trace contextRef="#ctx0" brushRef="#br0" timeOffset="7879">16565 10346 73 0,'0'0'36'16,"0"0"-1"-16,-5 31-7 15,-9-8-19-15,11 20 0 16,-9 1-3-16,9 13 1 16,-4 6-2-16,3 6-1 15,0 2-2-15,1 2-2 0,0-5 1 16,2-6-2-16,0-6 1 15,-1-10-1-15,5-9 0 16,-1-11-1-16,3-11 2 16,-5-15 1-16,15-1-1 15,-4-15 0-15,1-8 2 16,3-6 0-16,-5-7 0 15,4-5 1-15,0 0-2 16,-2-2 2-16,3 5-2 16,-2 4 1-16,1 8-2 15,1 7 0-15,2 8 0 16,0 11 0-16,2 11 0 15,-2 9 0-15,-1 10 0 16,1 5 0-16,-3 5-1 0,-3 3-1 16,-6 2 0-16,-6-2 0 15,-9 0 1-15,-6-4-1 16,-15-3 1-16,-5-9-1 15,-7-6 2-15,-6-8-1 16,3-7-2-16,0-13-1 16,15-1-9-16,0-20-25 15,29 0 1-15,2-11-4 16,22 2 4-16</inkml:trace>
  <inkml:trace contextRef="#ctx0" brushRef="#br0" timeOffset="8278">16900 11011 88 0,'-6'25'36'0,"-5"-10"0"15,11 1 2-15,0-16-35 16,16 9 1-16,3-16-3 15,9-2 1-15,4-10 0 16,8-4 2-16,0-2-2 16,2-7 1-16,-5-1-1 15,-8 1 2-15,-9 1-2 16,-7 3 2-16,-17 8-3 15,-9 7 0-15,-9 8 1 16,-14 10-1-16,-5 9 1 0,-6 11-1 16,0 7-2-16,3 8 0 15,3 0 1-15,12 0-1 16,14-3 0-16,15-3-1 15,15-8 0-15,18-11-1 16,19-6 0-16,13-9-1 16,17-2-3-16,-1-16-16 15,16 6-17-15,-9-8 0 16,4 4 0-16,-16-8 0 15</inkml:trace>
  <inkml:trace contextRef="#ctx0" brushRef="#br0" timeOffset="8524">17695 10860 80 0,'-19'1'41'0,"-8"-2"-2"16,10 8 1-16,-9-10-16 16,9 14-20-16,-4 3 0 15,0 7-2-15,0 2-2 16,-2 6 0-16,4 0 0 15,3 1-1-15,6 1 0 16,7-5-1-16,11-3 0 16,10-9-2-16,16-2 0 15,5-12-3-15,18 4-10 16,-5-19-22-16,16 4-1 15,-4-16-1-15,3 3 3 16</inkml:trace>
  <inkml:trace contextRef="#ctx0" brushRef="#br0" timeOffset="9351">18013 10896 109 0,'-24'19'38'16,"-10"-6"1"-16,7 14-3 16,-3-2-34-16,4 6-1 15,2 1 0-15,7 2-2 16,5-2 2-16,7-2-1 15,5-5 1-15,9-7 0 16,7-8 0-16,13-7-1 16,7-14 0-16,7-7-1 15,2-9 2-15,5-7-2 16,-1-7 1-16,-7-2 2 15,-5 0-2-15,-10 1 1 0,-8 7 0 16,-16 5 1-16,-10 8-3 16,-7 10 4-16,-7 9-3 15,-2 6 1-15,-1 8-1 16,1 1 1-16,8 6 0 15,7-2-1-15,11-2 1 16,9-3-1-16,13-4 1 16,5-3-1-16,5-6 1 15,6-1-1-15,0-4 1 16,-3 1 0-16,-4-1-1 15,-6 5 1-15,-7 4-1 16,-6 6 0-16,-7 9-1 16,-9 4 0-16,-5 7 0 15,-7 6-1-15,-1 2 0 0,-1 1 0 16,1-1 1-16,0-5-1 15,7-5 2-15,5-10 0 16,2-16-1-16,23-4 1 16,-1-13 0-16,8-11 0 15,4-7 2-15,3-9 0 16,1-5 0-16,1 2 0 15,-5 2 0-15,-5 5 0 16,-6 6 0-16,-8 9 1 16,-6 9-3-16,-9 16 1 15,0 0 0-15,-11 25-1 16,0 2 1-16,-4 3-3 15,3 3 0-15,3-1 0 16,8-3 0-16,7-8 0 0,12-10 2 16,10-11-3-16,8-9 4 15,6-8 2-15,4-5-1 16,0-4 1-16,-4-3-1 15,-4 3 1-15,-9 2-1 16,-9 8-2-16,-20 16 0 16,12-5 0-16,-21 19 0 15,-5 13 0-15,-7 6 0 16,-2 6-3-16,1 9-1 15,2-1-2-15,4 4-1 16,3-10-6-16,22 8-9 16,-11-25-17-16,24 2-1 15,-3-18-2-15,13-3 2 16</inkml:trace>
  <inkml:trace contextRef="#ctx0" brushRef="#br0" timeOffset="9741">19080 11018 100 0,'-9'20'38'0,"7"8"1"16,-1-15 0-16,10 2-35 15,9-6 0-15,12-7-2 16,5-7 0-16,11-6 0 15,3-8 0-15,4-4 1 16,-3-6-1-16,-1-2 0 0,-10-1 0 16,-7 0 0-1,-13-4-1-15,-7 5 2 0,-15 3-3 16,-7 8 0-16,-8 8 1 15,-9 8 0-15,-3 11-1 16,-4 12 1-16,0 13-2 16,1 7 0-16,4 6 0 15,8 4-1-15,13 0 0 16,9-5-2-16,13-1 1 15,19-11-3-15,17-9 0 16,14-16-5-16,27 4-14 16,-9-21-14-16,16-1 0 15,-8-15-3-15,2-5 5 16</inkml:trace>
  <inkml:trace contextRef="#ctx0" brushRef="#br0" timeOffset="10064">19820 10826 113 0,'-42'17'41'15,"-5"-3"-1"-15,14 8 0 16,4-5-37-16,9 0-1 16,7-2 0-16,9 3-1 15,10-4 1-15,10 1-3 16,8-4 2-16,4 1-2 15,6-2 1-15,0-2-2 16,-2 5 2-16,-3-2-1 16,-5 4 1-16,-6 4 0 15,-9 3 0-15,-8 3 0 0,-10 1 1 16,-5 4-1-1,-8-3 0-15,-3-2-1 0,-1-2-1 16,1-9-2-16,8-2-7 16,-4-24-9-16,21 12-21 15,5-39 1-15,13 10-4 16,0-16 1-16</inkml:trace>
  <inkml:trace contextRef="#ctx0" brushRef="#br0" timeOffset="10591">21153 10529 64 0,'11'-34'35'0,"4"-2"-2"0,-7-10 3 16,5 6-19-16,-12-15-7 16,2 10-3-16,-12-1 1 15,-3 11-2-15,-14 3 1 16,-5 20-1-16,-12 14-1 15,-7 21-2-15,-5 19-2 16,-7 21 1-16,-4 21-2 16,0 13 2-16,3 9-2 15,9 6 1-15,11-2-3 16,12-8 0-16,17-11 0 15,14-16-3-15,17-16 0 16,11-23-6-16,18-3-20 16,-7-26-9-16,7-3 0 15,-11-17 1-15</inkml:trace>
  <inkml:trace contextRef="#ctx0" brushRef="#br0" timeOffset="11409">20549 10891 111 0,'-34'-2'39'0,"17"9"2"15,6-6-2-15,24-3-35 16,7 1-2-16,17-4-1 16,13 1 0-16,11-2 0 15,8 0 0-15,4 0 0 16,3 3 0-16,0 2 0 15,-9-1-1-15,-6 4 1 16,-13 0-1-16,-9 1 1 16,-16 0-1-16,-9-1 1 0,-14-2-1 15,-10 7 1-15,-13 0-1 16,-6 0 1-16,-4 4-1 15,-6 7 0-15,-2 4 0 16,2 3-2-16,5 1 1 16,6 4-1-16,13-1 2 15,10-1-2-15,13-4 1 16,11-7-1-16,14-5 2 15,9-7 0-15,7-7 0 16,4-6 0-16,2-7 1 16,-3-5-1-16,-6-9 1 15,-3-1 1-15,-7-5-1 16,-12 2 1-16,-8-2-2 0,-5 5 3 15,-11 4-4-15,-7 4 4 16,-9 9-3-16,-9 8 0 16,0 7 0-16,-4 6 0 15,1 4-1-15,1 3 1 16,10 1 0-16,8 2 0 15,11-2 0-15,11-5 0 16,15-2 0-16,9-5 0 16,8-3 0-16,5-2 0 15,3-2 1-15,-1-4-1 16,-8 1 0-16,-5 1 1 15,-8 3-1-15,-13 2 0 16,-18 0 1-16,2 15-2 16,-16 1 1-16,-6 5-2 0,-8 7 1 15,2 2 0-15,-1 5 0 16,7-1-1-16,7 0 2 15,8-5-2-15,10-5 2 16,14-7 0-16,11-9 1 16,6-7-1-16,7-9 0 15,-4-10 0-15,1-3 0 16,-6-8 0-16,-8-6 1 15,-10-2 1-15,-10-1-2 16,-11 0 1-16,-7 5-3 16,-5-1 1-16,2 10-4 15,-9-3-4-15,24 27-10 16,-19-25-14-16,19 25-7 15,15-13 0-15,13 16-1 0</inkml:trace>
  <inkml:trace contextRef="#ctx0" brushRef="#br0" timeOffset="11836">22413 10906 104 0,'0'0'38'0,"-18"-8"2"15,-19-1-2-15,1 6-33 16,-19-1-2-16,-1 7 0 15,-7 2 0-15,3 9-1 16,1 3 0-16,6 10-2 16,9 3 1-16,13 6-1 15,11-1 0-15,15 2-1 0,16-3 1 16,13-8-1-16,14-7 1 15,13-12 0-15,7-13 1 16,5-10-1-16,3-15 2 16,1-7 0-16,-7-11 0 15,-5-5 1-15,-9-5-2 16,-11-1 2-16,-10-1-2 15,-8 5 2-15,-13 7-3 16,-10 13 0-16,-9 12 0 16,-6 21 0-16,-10 19 0 15,-4 20 0-15,-8 15 0 16,2 14-5-16,4 9-1 15,9-6-5-15,20 11-6 0,3-23-14 16,32 4-11 0,11-21-1-16,33-8 0 0,10-15 3 15</inkml:trace>
  <inkml:trace contextRef="#ctx0" brushRef="#br0" timeOffset="12228">23513 10482 66 0,'1'-49'39'16,"-1"-1"-3"-16,-15-5 4 15,-2 18-15-15,-15-5-18 16,1 17-1-16,-12 12 0 15,0 21-2-15,-9 21-1 16,-3 23 2-16,1 17-4 16,1 16 1-16,2 9-2 15,12 6 1-15,6 0-3 16,10-3 1-16,12-7-1 15,11-14-1-15,9-8-3 16,7-24-12-16,20 0-20 16,-13-22-4-16,10-6 2 0,-9-17 0 15</inkml:trace>
  <inkml:trace contextRef="#ctx0" brushRef="#br0" timeOffset="13004">22928 10881 109 0,'-19'6'39'15,"9"-4"1"-15,15 9-1 16,5-5-36-16,23-1-1 16,9-4 0-16,13 0-1 15,5-3 1-15,6 1-1 16,-1-4 0-16,-1 2 0 15,-10 1 0-15,-8-2 0 0,-12 2 0 16,-10 2 0-16,-14 0 0 16,-10 0 0-16,-14 10 0 15,-9 5-1-15,-5 2 0 16,-5 4-1-16,-5 5 0 15,1 4-1-15,2 1 2 16,6 2-2-16,11-2 1 16,9-5-1-16,9-4 2 15,11-7 0-15,17-5-1 16,12-11 1-16,8-5-1 15,4-8 1-15,4-7-1 16,-2-4 1-16,-4-6 0 16,-7-1 2-16,-11-1-2 15,-12 3 2-15,-11 4-1 0,-11 2 0 16,-10 6 0-16,-6 6 1 15,-3 8-2-15,-7 5 0 16,5 3 0-16,4 4 0 16,8 0 0-16,11-8 0 15,2 13 0-15,13-10 0 16,12-3 1-16,4-2 0 15,6-1 0-15,1 1-1 16,-2 1 1-16,-2 1 0 16,-5 5 0-16,-7 5 0 15,-7 6-2-15,-7 4 0 16,-8 6 1-16,-5 3-2 15,-4 3 1-15,-5 1 0 16,4-1 0-16,-3-6 0 16,3-2 1-16,0-4 0 0,6-7 0 15,4-13 0-15,0 0 1 16,11-9 0-16,2-11 0 15,6-6-1-15,-1-10 2 16,9-2 0-16,-2-5-1 16,4 2 0-16,-1 5-1 15,-5 1-2-15,-1 12-2 16,-7 0-6-16,10 22-9 15,-22-9-13-15,14 17-11 16,-17-7 0-16,29 17 1 16,-12-6 0-16</inkml:trace>
  <inkml:trace contextRef="#ctx0" brushRef="#br0" timeOffset="13206">24279 11220 108 0,'-36'5'43'0,"8"3"0"15,-3-10-2-15,17-10-39 16,14 12-3-16,-7-16-1 15,22 9-4-15,-3-10-10 16,23 12-22-16,-9-10-3 16,11 7 0-16,-6-4-1 15</inkml:trace>
  <inkml:trace contextRef="#ctx0" brushRef="#br0" timeOffset="13377">24425 11190 107 0,'-12'9'41'0,"-6"-13"1"15,18 4-2-15,-18-5-39 16,20-6-3-16,11 7-10 16,-3-12-22-16,16 9-7 15,-5-7 0-15,15 7-1 16</inkml:trace>
  <inkml:trace contextRef="#ctx0" brushRef="#br0" timeOffset="13558">24754 11152 104 0,'0'0'42'15,"-18"9"1"-15,18-9-3 16,-12 3-37-16,12-3-2 16,12-7-3-16,-12 7-2 15,27-5-15-15,-27 5-21 16,17-9-1-16,-17 9 0 15,15-11-2-15</inkml:trace>
  <inkml:trace contextRef="#ctx0" brushRef="#br0" timeOffset="14023">24934 10130 90 0,'-10'15'38'16,"-9"5"-1"-16,2 8-1 15,-4 4-38-15,-7-1-32 16,16 5-2-16,1-10 0 15,15 1-3-15</inkml:trace>
  <inkml:trace contextRef="#ctx0" brushRef="#br0" timeOffset="14211">25107 10202 103 0,'-10'-12'42'16,"-1"18"2"-16,-21 1-3 16,4 10-34-16,-6 10-5 15,5 5 0-15,5 6-3 16,5 0-1-16,14 10-6 15,-5-18-17-15,23 12-18 16,-1-7 2-16,10 3-2 16,-3-8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44:16.1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1146 12201 32 0,'-3'-16'30'0,"-6"2"1"16,-5 9 0-16,-10-2-24 15,-2 11 0-15,-6 3-1 16,1 14 1-16,-8 3-2 0,3 12 0 15,-6 4-1-15,9 10 2 16,-2 2-2-16,12 9 0 16,2-1-2-16,12 3 0 15,10 0 0-15,11-3-1 16,12-5 0-16,13-5-2 15,15-14 1-15,6-10 0 16,12-19 0-16,5-14 0 16,4-17 1-16,-6-12-1 15,-3-15 0-15,-11-9 0 16,-12-8 0-16,-11-5-1 15,-18 0 1-15,-13 1 0 16,-15 3-1-16,-10 6 2 16,-10 8-1-16,-8 13-1 0,-6 13 1 15,2 13 0-15,-5 13-1 16,2 9-2-16,11 18-5 15,3-3-26-15,23 8-1 16,7-7-1-16,24 0 1 16</inkml:trace>
  <inkml:trace contextRef="#ctx0" brushRef="#br0" timeOffset="286">2184 12053 68 0,'-23'-13'37'16,"-9"-4"-1"-16,2 11 1 16,-6 0-34-16,-1 12 0 15,-3 9-1-15,2 17 2 16,-2 13-2-16,2 17 0 15,1 12 0-15,6 12 0 16,6 6-2-16,6 0 0 16,11 0-3-16,5-13-3 15,19-1-12-15,-3-24-19 16,12-9 0-16,-2-27-2 15,6-9 2-15</inkml:trace>
  <inkml:trace contextRef="#ctx0" brushRef="#br0" timeOffset="451">1703 12630 66 0,'-25'-1'36'0,"7"-2"-1"16,18 3 0-16,0 0-33 15,25-24-2-15,19 3-4 16,0-15-27-16,23-2-3 15,5-15-1-15,12-4 0 16</inkml:trace>
  <inkml:trace contextRef="#ctx0" brushRef="#br0" timeOffset="668">2430 11979 69 0,'-35'60'38'15,"-8"4"0"-15,10 18 0 16,2-2-34-16,4 6 0 15,5-1-1-15,7-4-1 16,8-6-3-16,2-10-2 16,14-3-5-16,-5-19-29 15,13-5 1-15,-4-22-3 16,7-2 2-16</inkml:trace>
  <inkml:trace contextRef="#ctx0" brushRef="#br0" timeOffset="856">2146 12467 72 0,'-23'-5'39'16,"23"5"-1"-16,-19 14-1 16,23-3-32-16,6-5-2 15,18 0-1-15,10-6-3 16,10-6-1-16,17 2-5 15,-4-17-19-15,13 8-10 16,-3-9-1-16,0 7-1 16</inkml:trace>
  <inkml:trace contextRef="#ctx0" brushRef="#br0" timeOffset="1510">2629 12540 48 0,'-10'29'37'15,"3"-8"-2"-15,12 0 1 16,5-18-15-16,14 3-17 15,9-11-1-15,7-5 0 16,5-7-1-16,3-5 0 16,-4-7-1-16,-2 1 1 15,-9-5 0-15,-6 3 0 16,-14-1-1-16,-10 5 0 15,-12 3 1-15,-10 11 0 16,-10 6-1-16,-4 11 1 16,-7 7-1-16,2 12 1 15,1 6 0-15,6 10 0 16,5 1-1-16,11 2 0 15,12-5 0-15,9-4 0 0,13-8-1 16,13-10 0-16,10-7 0 16,9-11 0-16,7-11 0 15,5-4 1-15,1-7-1 16,-2-3 1-16,-9-2-1 15,-3 0 1-15,-12 4 0 16,-7 3 0-16,-13 6 0 16,-6 9 0-16,-12 7 0 15,-13 15 0-15,-3 9-1 16,-7 10 0-16,-3 5 0 15,1 4 0-15,3 3 0 16,3-5 0-16,7-4 0 16,12-9-1-16,11-15 2 15,12-15-1-15,6-10 0 16,7-14 0-16,2-8 1 0,3-8-1 15,0-2 1-15,-4-2 0 16,-3 6-1-16,-7 7 0 16,-8 8 1-16,-5 13-1 15,-14 12 0-15,8 16 0 16,-11 10-2-16,-3 9 0 15,1 6-1-15,-3 3-2 16,11 6-4-16,-4-20-14 16,21 10-11-16,0-25-6 15,17-3-2-15,4-18 2 16</inkml:trace>
  <inkml:trace contextRef="#ctx0" brushRef="#br0" timeOffset="1670">3903 12768 87 0,'-28'50'39'0,"-3"-3"-3"16,8-11-20-16,12 5-52 16,6-12-2-16,13-4-2 15,6-10 0-15</inkml:trace>
  <inkml:trace contextRef="#ctx0" brushRef="#br0" timeOffset="2304">5186 11934 67 0,'-19'-47'38'16,"-4"7"-1"-16,-13 0 1 15,7 11-31-15,-18 6-2 16,4 16 1-16,-14 19-2 0,5 18-1 16,-2 18 1-16,3 23-1 15,2 14-1-15,7 12-1 16,4 12 0-16,8 4-2 15,11-1 0-15,5-2 1 16,13-8-4-16,-1-17 0 16,14-7-4-16,-7-25-2 15,22-5-23-15,-15-26-5 16,6-7-1-16,-18-15 1 15</inkml:trace>
  <inkml:trace contextRef="#ctx0" brushRef="#br0" timeOffset="3093">4348 12590 77 0,'-21'-2'39'16,"21"2"-1"-16,0 0 0 16,10 6-34-16,23-13-2 15,13-4 0-15,13-6 0 16,10 0 0-16,8-6 0 15,2 1-1-15,-1-1 0 16,-1 0 0-16,-14 4 0 16,-8 4 0-16,-15 2 0 15,-12 8 0-15,-16 7 1 16,-12-2-1-16,-11 26 0 15,-10 4 0-15,-5 4 0 16,-3 7-1-16,0 4 0 0,3 5 0 16,8-3 1-16,7-1-1 15,15-6 1-15,14-12-1 16,12-7 0-16,11-12 1 15,8-12-1-15,5-12 0 16,3-8 0-16,-3-13 0 16,-4-4 0-16,-14-8 0 15,-10 2 0-15,-15-2 0 16,-13 2 0-16,-13 5 0 15,-8 7 1-15,-8 8-1 16,-3 9 0-16,0 8 0 16,4 9 0-16,8 6 0 15,7 4 0-15,11 4 0 16,13 2-1-16,10-4 1 0,13-2 0 15,10-4 0-15,11-4 1 16,2-2-1-16,4-2 0 16,-2-4 0-16,-5 0 1 15,-9 0 0-15,-9 1 0 16,-11 2-1-16,-23 3 1 15,0 0 0-15,-1 15-1 16,-19 4 0-16,-7 2 0 16,2 4 0-16,-4 7 0 15,3 1-1-15,9 0 1 16,8 2 0-16,10-5 0 15,13-7-1-15,11-4 1 16,8-6 0-16,9-11 0 16,4-6 0-16,2-9 0 0,-5-9 0 15,-7-6 0-15,-7-5 0 16,-14-3 0-16,-7-1 0 15,-10 3-1-15,-13-1 0 16,-4 7-1-16,-3 2-1 16,3 13-2-16,-3-4-6 15,22 17-14-15,-13-9-9 16,26 12-4-16,2-3-3 15,16 7 3-15</inkml:trace>
  <inkml:trace contextRef="#ctx0" brushRef="#br0" timeOffset="3492">6180 12429 74 0,'15'4'40'16,"-15"-4"1"-16,-15 14 0 0,-15-9-30 16,2 9-5-16,-7 4-1 15,2 6-3-15,-3 7 1 16,4 6-2-16,3 4 0 15,10 5 0-15,6 2-1 16,8-3 0-16,11-6 1 16,10-8 0-16,12-14-1 15,8-17 1-15,8-18 0 16,5-17 0-16,4-18 0 15,1-13 0-15,-1-16 1 16,-4-10-1-16,-3-6 0 16,-8 0 0-16,-10 9 0 15,-8 8-1-15,-7 17 1 16,-12 17-1-16,-6 31 0 0,-14 29 0 15,-7 31 0-15,-4 21 0 16,-1 19-1-16,2 7-1 16,8 9-2-16,6-5-3 15,23 1-10-15,-3-31-9 16,33 2-8-16,-5-30-3 15,21-6-6-15,2-17 0 16</inkml:trace>
  <inkml:trace contextRef="#ctx0" brushRef="#br0" timeOffset="4024">7415 12400 46 0,'5'-14'39'0,"-5"14"-1"16,-13-6 0-16,2 15-12 15,-18-5-19-15,2 11 0 16,-8 4-2-16,-4 13 0 16,-4 2-2-16,5 8 0 15,0 0-1-15,6 6 0 16,10-5-1-16,10-2 0 15,14-10-1-15,15-13-1 16,16-13 0-16,13-15-1 16,21-16-2-16,9-20-2 0,24 1-18 15,-8-31-14-15,14 1-2 16,-13-11-1-16,4 3 1 15</inkml:trace>
  <inkml:trace contextRef="#ctx0" brushRef="#br0" timeOffset="4408">7997 11766 83 0,'-17'23'40'0,"-5"2"-1"16,8 15 1-16,-14 3-36 15,15 14-2-15,-2 5 2 16,5 12-2-16,-3 4 1 15,-2 7 0-15,-1-3-1 16,3-1-1-16,3-11-1 0,-1-7 1 16,4-16-1-16,3-11-1 15,4-16 2-15,0-20-2 16,22 3 1-16,-3-21 2 15,1-5-2-15,6-8 2 16,0-1-1-16,0-4 0 16,-1 4 0-16,0 4 0 15,-7 12-1-15,-3 9 1 16,-6 8-1-16,3 14 0 15,-7 8-1-15,2 5-2 16,3 7-1-16,-1-4-1 16,11 6-2-16,-1-17-8 15,23 13-15-15,-9-26-9 16,22-1-2-16,-5-14 0 0</inkml:trace>
  <inkml:trace contextRef="#ctx0" brushRef="#br0" timeOffset="4814">8557 12368 73 0,'-22'-9'40'0,"-12"4"0"16,3 12 1-16,-14 3-33 16,4 18-1-16,-4 2-1 15,4 10-2-15,1 4 0 16,9 3-2-16,6-1 0 15,10-2-2-15,14-4 1 16,13-10-1-16,11-9 0 0,15-10 1 16,10-13-1-16,7-11 0 15,5-8 0-15,2-14 0 16,-1-5 0-16,-5-5 2 15,-8-1-2-15,-9-3 0 16,-13 5 1-16,-6 8-1 16,-12 4 0-16,-4 12 1 15,-4 20-1-15,-18-7 0 16,4 21-1-16,3 12 2 15,-2 9-2-15,0 4-1 16,9 4 1-16,1-2-2 16,10-1-1-16,7-8-3 15,14 3-6-15,-7-30-15 16,29 6-6-16,-10-21-6 0,15-4-1 15,-1-15 4-15</inkml:trace>
  <inkml:trace contextRef="#ctx0" brushRef="#br0" timeOffset="5010">9199 12341 82 0,'-19'29'42'0,"-10"8"-3"16,4 13 2-16,-14 0-37 15,16 4-2-15,6-4 0 16,6-3-3-16,11-5-1 15,3-17-5-15,23-2-19 16,-2-28-14-16,9-6-1 16,-2-19 1-16,8-8-1 0</inkml:trace>
  <inkml:trace contextRef="#ctx0" brushRef="#br0" timeOffset="5423">9336 12108 83 0,'-7'22'42'16,"-3"2"-1"-16,5 13 2 15,0-8-37-15,8 8-2 16,3-4-1-16,2 4 0 16,1-5 0-16,1 4-1 15,-4-1-1-15,-1 1 0 16,-4-5-1-16,-4 0 0 15,-2-4 0-15,-1-6 0 16,2-2 0-16,4-19-1 0,0 0 1 16,14-19 1-16,4-7-1 15,9-10 1-15,5-8-1 16,5-4 1-16,3-5-1 15,-1 7 1-15,-4 5-1 16,-6 11 0-16,-5 11 0 16,-10 12 1-16,-14 7-1 15,8 28 1-15,-11 2-1 16,-4 10 1-16,2 4-1 15,4 3 0-15,7 1-2 16,15-7-2-16,13-3-1 16,14-15-5-16,26 7-15 15,-7-28-8-15,28 7-2 16,-3-19-8-16,7-5 2 0</inkml:trace>
  <inkml:trace contextRef="#ctx0" brushRef="#br0" timeOffset="5844">10457 12225 81 0,'-34'3'41'0,"6"7"-1"16,-7-7 0-16,10 5-33 15,-9-4-1-15,3 7-1 16,1-1-1-16,1 6-1 16,1 2-1-16,5 1-1 0,8 3 0 15,6 1 1-15,9 2-2 16,9-3 1-16,8-1-1 15,8-1 1-15,4-4-1 16,3 1 1-16,1-5-1 16,-3 5 0-16,-4-2 1 15,-6 0-3-15,-6 2 2 16,-8 3 0-16,-7 1 0 15,-8-4-1-15,-6 3 1 16,-2-4-1-16,-7-4 1 16,-2-4 0-16,0-3-1 15,2-11-3-15,7-1-3 16,-3-23-14-16,26 9-13 0,-13-18-3 15,21 6-5-15,1-10-1 16</inkml:trace>
  <inkml:trace contextRef="#ctx0" brushRef="#br0" timeOffset="6542">11312 12298 60 0,'2'-12'32'15,"-7"-1"-3"-15,5 13 0 16,3-15-11-16,-3 15-5 15,0 0-4-15,13 5-3 16,-7 5-1-16,6 10-1 16,1 8-1-16,0 12 0 15,0 7-1-15,0 8 0 16,-6 7 0-16,-7 7 0 0,-8-1-1 15,-8 1 1-15,-13-5 0 16,-7-6-2-16,-6-8 2 16,-2-12-2-16,-2-14-1 15,3-21-3-15,9-13-4 16,2-34-17-16,26-2-15 15,2-29-2-15,18-10 1 16,5-20 0-16</inkml:trace>
  <inkml:trace contextRef="#ctx0" brushRef="#br0" timeOffset="6693">11168 11852 87 0,'-31'9'39'16,"-1"-1"0"-1,16 3-2-15,3-2-38 0,13-9-8 16,43-7-25-16,-2 0-4 15,14 4-2-15,6-2 2 16</inkml:trace>
  <inkml:trace contextRef="#ctx0" brushRef="#br0" timeOffset="7090">11734 12263 74 0,'-21'8'39'0,"3"2"0"0,-4-8 0 15,5 9-34-15,-2-3 0 16,5 7-1-16,-4 3 0 16,7 4 0-16,-3 3-1 15,7 4 0-15,4-3-1 16,7 3 0-16,9-8-1 15,10-3 1-15,9-11-2 16,6-9 1-16,9-7-1 16,1-8-1-16,1-8 2 15,-4-8-2-15,-7-1 1 16,-11-8-1-16,-9 2 1 15,-13-2-2-15,-11 7 1 16,-10 2-1-16,-6 9 1 16,-8 3 0-16,-2 11-1 15,3 5-1-15,5 13-2 16,4-2-2-16,23 15-20 0,-3-21-12 15,16 21 0-15,9-14-2 16,18 0 2-16</inkml:trace>
  <inkml:trace contextRef="#ctx0" brushRef="#br0" timeOffset="7297">12270 12201 83 0,'-24'11'41'0,"7"11"-1"16,-9-4-1-16,3 11-35 15,0 6-1-15,8 5 0 16,-2 5-2-16,6 0-2 0,8 0-3 16,2-13-6-16,22 2-29 15,-6-19 0-15,11-11-2 16,4-18-1-16</inkml:trace>
  <inkml:trace contextRef="#ctx0" brushRef="#br0" timeOffset="7731">12449 12071 83 0,'-14'24'42'0,"-1"-3"-1"15,12 8 1-15,-8-11-36 16,12 8-3-16,4-3 0 0,4 3 0 15,-2 3 0-15,1 1-1 16,-3-1-1-16,0-1 1 16,-5-1-1-16,1-4 0 15,-1-3-1-15,3-4 1 16,-3-16-1-16,9 9 0 15,5-19 0-15,5-8-1 16,5-9 2-16,4-6-1 16,1-5 0-16,1-3 0 15,4 3 1-15,-8 4-1 16,-2 8 1-16,-6 10-1 15,-4 10 1-15,-14 6-1 16,8 29 1-16,-11 0-1 16,-6 8 0-16,1 2 1 15,3 5-3-15,0-5 0 0,11 3-5 16,1-18-8-16,29 13-14 15,-9-30-5-15,29 4-9 16,-2-12 0-16,18 0 1 16</inkml:trace>
  <inkml:trace contextRef="#ctx0" brushRef="#br0" timeOffset="8127">13866 11851 61 0,'0'0'36'16,"1"-13"1"-16,-1 13-7 15,1 11-22-15,3 8-1 16,-9 7 0-16,5 16-1 16,-5 11-2-16,2 14 0 15,-8 7-2-15,2 8 1 16,-5 2-2-16,-1 0-1 0,5-7-2 15,-5-11-3-15,14 0-18 16,-9-27-16-16,14-8 1 16,0-18-3-16,9-10 2 15</inkml:trace>
  <inkml:trace contextRef="#ctx0" brushRef="#br0" timeOffset="8616">13635 12259 85 0,'-18'0'39'0,"5"-1"0"16,13 1 1-16,25 6-37 0,6-9-1 16,11 0-1-16,9-1 0 15,11-1 0-15,0-1 1 16,1-1-2-16,-4 2 1 15,-8 2-1-15,-7 0 0 16,-8 3 1-16,-9 1-1 16,-11 1 1-16,-6 0 0 15,-10-2-1-15,0 15 1 16,-6-4 0-16,-4 5-1 15,-2 6 1-15,-2 5 0 16,-1 6-1-16,3 4 1 16,1 1-1-16,5 1 1 15,6-5-1-15,7-5 0 16,11-7 1-16,8-10-1 0,7-11 0 15,9-12 1-15,5-8 0 16,-1-10-1-16,0-6 1 16,-8-5-1-16,-9-3 0 15,-12-2-1-15,-10 2 0 16,-16 0-1-16,-6 4 0 15,-14 3-1-15,1 5 0 16,-7 2-1-16,9 13-4 16,-6-11-13-16,32 27-10 15,-19-5-7-15,30 10-2 16,7-1 1-16</inkml:trace>
  <inkml:trace contextRef="#ctx0" brushRef="#br0" timeOffset="9239">14927 12332 38 0,'-15'-11'35'0,"15"11"3"16,-19-23-2-16,19 23-11 16,-26-19-16-16,13 12-1 15,-14 0-1-15,2 10-1 16,-11 2 0-16,-2 12-2 15,-4 4 0-15,1 9 0 16,0 3-2-16,6 5 1 0,8-1-2 16,12-3 0-16,13-5-1 15,14-9 0-15,12-7 1 16,16-11-1-16,9-10 0 15,8-9-1-15,4-9 2 16,3-7-1-16,-5-5 0 16,-5-2 0-16,-10-1 0 15,-6 1 0-15,-13 4 0 16,-8 3 0-16,-7 9 0 15,-9 9 0-15,-1 15 0 16,-19 4 0-16,5 19 0 16,-5 15 1-16,-4 15-2 15,-2 11 1-15,-1 12 0 0,1 8 0 16,2 4 0-16,3 3 0 15,2-2 0-15,3-4-1 16,0-8 1-16,0-8 0 16,-4-10 1-16,1-9 0 15,-7-10-1-15,0-11 0 16,-4-10 0-16,-4-11-1 15,3-11-1-15,1-12-2 16,10-7-1-16,-2-26-11 16,24 5-10-16,-7-31-7 15,24 8-5-15,4-15-3 16,15 6 1-16</inkml:trace>
  <inkml:trace contextRef="#ctx0" brushRef="#br0" timeOffset="9659">15258 12421 82 0,'0'0'38'15,"0"0"1"-15,12 3-6 16,21-8-29-16,2-4-2 16,9 0-1-16,0-6 1 15,4-2-1-15,-3-2 0 16,-5 2 0-16,-7-3 0 0,-8 0-1 15,-14-1 1-15,-9 2 0 16,-14 1 0-16,-6 4-1 16,-11 3 2-16,-6 7-1 15,-6 9 0-15,-1 10 1 16,-3 10-1-16,5 8 2 15,4 9-2-15,11 3 1 16,11 2-1-16,10-3-1 16,15-8 0-16,12-7-2 15,18-11-1-15,7-19-4 16,29 1-16-16,-9-30-10 15,20 2-6-15,-3-18-3 16,6-2 3-16</inkml:trace>
  <inkml:trace contextRef="#ctx0" brushRef="#br0" timeOffset="9868">16197 11763 92 0,'-31'49'40'0,"-8"8"1"16,4 18-2-16,1 4-35 15,2 7-4-15,3-2 1 16,6-2-2-16,6-2-2 16,-1-12-4-16,21 3-19 15,-13-22-14-15,13-8 0 16,-8-15-2-16,11-6 2 15</inkml:trace>
  <inkml:trace contextRef="#ctx0" brushRef="#br0" timeOffset="10066">15870 12308 83 0,'-16'9'39'0,"6"7"0"15,10-16 0-15,10 9-36 16,17-13-4-16,14-10-1 15,20-5-5-15,4-15-26 16,22-1-4-16,3-11-1 16,8 1-2-16</inkml:trace>
  <inkml:trace contextRef="#ctx0" brushRef="#br0" timeOffset="10501">16594 11794 80 0,'-27'37'40'0,"-3"-2"0"16,14 10-1-16,0 1-34 16,9 8-3-16,-6 3 2 15,4 7 0-15,-3 2-2 16,2 1 1-16,-4-3-2 15,0-2 0-15,2-7-1 16,3-11 0-16,2-9-2 16,5-13 1-16,6-9-1 0,9-12 1 15,9-11 0-15,4-10-2 16,6-6 2-16,4-4 1 15,1-8 1-15,-2 3-1 16,1 2 1-16,-10 5 0 16,-5 7 0-16,-6 11 1 15,-15 10 0-15,0 0-1 16,-4 24 0-16,-9 0 2 15,2 6-3-15,2 3 1 16,5-1-2-16,7-6 0 16,11 0-4-16,6-18-7 15,28 11-15-15,-11-22-8 16,19 2-5-16,-4-14-2 15,9 3 3-15</inkml:trace>
  <inkml:trace contextRef="#ctx0" brushRef="#br0" timeOffset="11185">16989 12296 67 0,'-20'30'37'0,"6"-7"-2"16,14 4 1-16,12-9-32 15,11-3 0-15,8-7 0 16,13-2 0-16,4-8 0 16,11-4-1-16,-2-8 0 15,-1-2-2-15,-3-6 1 0,-11-1-2 16,-7-4 1-16,-12 1-1 15,-15-3 0-15,-13 4 0 16,-14 3 0-16,-9 7 0 16,-10 7 0-16,-7 8 0 15,0 11 0-15,-2 11 0 16,1 10 1-16,10 6 0 15,5 5-1-15,12 1 2 16,15-3-2-16,11 0 1 16,12-8-1-16,16-6 0 15,11-9 1-15,11-9-2 16,8-6 1-16,2-8 1 15,0-5 0-15,3-8-1 16,-8-2 1-16,-5-2 0 0,-14 1 0 16,-9 0 0-16,-9 5 0 15,-11 6-2-15,-14 10 1 16,0 0 0-16,-14 10-1 15,-7 12 2-15,-2 6-2 16,-2 2 0-16,-2 3 0 16,6 1 0-16,3-3 0 15,3-5 0-15,9-5 1 16,3-11-1-16,3-10 1 15,14-1 1-15,-4-12 0 16,4-3 0-16,-1-8 0 16,3-5 1-16,-1-2-1 15,4-3 1-15,3-1-1 16,-1 0 0-16,5 3 0 0,0 4 0 15,3 5-2-15,1 3-3 16,7 13-9-16,-8-13-12 16,19 14-12-16,-10-4-2 15,15 6-2-15,3-7 1 16</inkml:trace>
  <inkml:trace contextRef="#ctx0" brushRef="#br0" timeOffset="11521">18991 11890 67 0,'-12'-8'38'16,"12"8"-1"-16,7 10-4 15,5 17-25-15,-14 4-1 16,5 20 0-16,-13 9-2 15,0 12-1-15,-7 6-2 16,-4 6 0-16,-1-3-2 16,2-8-3-16,5-3-2 15,-2-25-14-15,22-2-19 16,-5-20 0-16,13-5-2 15,-2-21 1-15</inkml:trace>
  <inkml:trace contextRef="#ctx0" brushRef="#br0" timeOffset="12005">18722 12254 78 0,'-21'-3'39'16,"0"2"-1"-16,21 1 2 15,0 13-31-15,27-10-5 16,16-6-2-16,15-2 0 15,11-5 0-15,12-2-1 16,6-2 1-16,0 0-1 16,-1 1 0-16,-8 1 0 15,-12 2-1-15,-12 3 1 0,-13 4-1 16,-19 3 1-16,-22 0-1 15,0 18 1-15,-19 0-1 16,-11 8 0-16,-9 5 1 16,1 6 0-16,-5 3-1 15,9 4 1-15,6-2-1 16,13 0-1-16,10-7 1 15,15-8 0-15,15-7 0 16,14-11-1-16,16-10 2 16,3-12-1-16,8-6 1 15,-2-10 0-15,-3-6 0 16,-7-5 0-16,-11-3 0 15,-15-1-1-15,-12 3 1 16,-14 0-3-16,-12 5 1 0,-11 4 0 16,-6 6-1-16,-5 2-3 15,5 12-3-15,-7-10-13 16,21 14-15-16,-9-7 1 15,22 15-6-15,6-18 1 16</inkml:trace>
  <inkml:trace contextRef="#ctx0" brushRef="#br0" timeOffset="12702">20505 12215 85 0,'9'-15'36'16,"-9"15"1"-16,-1-10-7 15,-5 21-23-15,-14 4-2 16,-1 12-1-16,-11 4 0 15,-2 8-1-15,-2 2-1 16,3 5 1-16,2-4-1 0,5-1-1 16,8-7-1-1,11-9 0-15,7-6 0 0,11-11-1 16,7-9 1-16,7-9 0 15,4-9 1-15,3-5 0 16,-1-7 0-16,0-4 0 16,-6-4 0-16,-4 0 0 15,-2 0-1-15,-5 3 0 16,-6 4 1-16,-4 8-1 15,-1 5 0-15,-3 9 0 16,0 10 0-16,0 0 0 16,-4 18 0-16,7 1 0 15,2-1 0-15,5 3 0 16,5-3 0-16,9-5 0 15,5-5-1-15,8-6 1 0,2-7 0 16,4-5 1-16,1-6-1 16,-1-3 0-16,-5-3 0 15,-2 1 0-15,-8 1 0 16,-6 5 1-16,-7 5-1 15,-15 10 0-15,12 6 0 16,-16 10-1-16,-5 12 1 16,-4 4-2-16,2 10-1 15,-4-5-4-15,16 16-14 16,-12-20-8-16,25 5-8 15,-3-17-3-15,21-3 0 16,6-15 2-16</inkml:trace>
  <inkml:trace contextRef="#ctx0" brushRef="#br0" timeOffset="13108">21492 12201 87 0,'-40'-4'38'0,"1"15"0"16,-9 1 1-16,11 9-30 15,-10 6-6-15,5 7-1 16,3 4-1-16,11 0 1 16,7-2-1-16,13-1 0 15,11-9 0-15,14-3 0 16,7-11-1-16,8-8 0 15,9-9 1-15,2-5-1 16,0-7 0-16,-4-9 0 0,-3-3 0 16,-5-5 0-16,-4-2 0 15,-9 3 0-15,-3 2 1 16,-6 4-1-16,-9 7 0 15,-3 9 0-15,3 11 0 16,-16 14 0-16,2 10 0 16,-1 6-1-16,1 8 0 15,1 0 0-15,8 0-3 16,3-7-1-16,18 5-12 15,-5-28-12-15,26 0-4 16,0-19-6-16,15-3 0 16,5-16 0-16</inkml:trace>
  <inkml:trace contextRef="#ctx0" brushRef="#br0" timeOffset="13341">22160 11772 102 0,'-29'11'39'0,"2"18"-2"15,-9 2 2-15,14 13-35 16,-3 4-2-16,5 9-3 16,5 6 2-16,6 3-3 15,3 2 2-15,5 1 0 16,4 1-5-16,-1-13-8 15,15 6-16-15,-10-21-11 16,10-3 1-16,-5-18-2 16</inkml:trace>
  <inkml:trace contextRef="#ctx0" brushRef="#br0" timeOffset="13662">22305 12085 95 0,'-23'9'39'0,"-16"4"1"15,6 19-4-15,-14-6-29 16,14 0-3-16,0-3-1 16,10 0-1-16,7-3 0 15,6-5-1-15,3-4 0 16,7-11 0-16,0 19 0 15,0-19-1-15,14 8 1 16,-3-6-1-16,5-2 0 0,5 0 1 16,2 1 0-16,5-1-1 15,2 3 0-15,0 0-2 16,2 4-1-16,-6-4-2 15,11 15-12-15,-20-18-10 16,15 16-6-16,-11-13-8 16,3 7 0-16,-8-12 0 15</inkml:trace>
  <inkml:trace contextRef="#ctx0" brushRef="#br0" timeOffset="14126">22558 12231 67 0,'0'0'36'0,"4"13"-1"16,13 0 2-16,-17-13-31 16,39 21 0-16,-7-15-1 15,9 4-1-15,-2-8 1 16,5 0-2-16,-4-6 0 15,-1-3-1-15,-7-7-1 16,-8-2 0-16,-5-4 0 16,-11-3-1-16,-11 0 0 0,-8 0 0 15,-10 2 0-15,-4 5 1 16,-8 6 0-16,-4 10 0 15,-7 10 0-15,3 11 1 16,-3 9-1-16,7 6 1 16,8 4-1-16,10 0 0 15,18 2 0-15,16-9 0 16,21-4-3-16,16-12-2 15,29 1-15-15,-2-25-10 16,24 3-11-16,0-12-1 16,6 0 0-16</inkml:trace>
  <inkml:trace contextRef="#ctx0" brushRef="#br0" timeOffset="14663">23840 12150 93 0,'-17'-21'38'15,"6"10"1"-15,-13-10-11 0,5 17-21 16,-8 2-3-16,2 10 0 15,-4 7 0-15,-4 14-2 16,-4 5 1-16,4 10-1 16,-1 1-1-16,4 2 2 15,10-3-2-15,11-4 1 16,14-7-1-16,13-12 0 15,19-17 0-15,14-8-1 16,13-15 0-16,9-7-1 16,1-11 2-16,0-5-2 15,-4 1 1-15,-8-3-1 16,-14 6 1-16,-10 5 0 15,-18 10 0-15,-13 12 0 16,-7 11 0-16,-26 21 1 16,0 7-1-16,-3 12 0 0,1 6-1 15,0 1 0-15,14 4-3 16,4-14-5-16,34 11-14 15,-5-29-14-15,27-1-4 16,1-13 0-16,19-3 0 16</inkml:trace>
  <inkml:trace contextRef="#ctx0" brushRef="#br1" timeOffset="20974">1213 13754 66 0,'10'-5'36'0,"-10"5"-2"15,12-2-2-15,-12 2-28 16,4 31-1-16,-3 6-1 16,3 23 1-16,-1 15-2 15,0 21 0-15,-3 15-1 16,-2 16 1-16,-1 1-2 0,-2-3-1 15,2-15 1-15,-2-15-5 16,11-14-14-16,-5-38-16 16,11-23-2-16,-3-35 2 15,11-23 0-15</inkml:trace>
  <inkml:trace contextRef="#ctx0" brushRef="#br1" timeOffset="21198">1207 13779 63 0,'-10'-7'38'0,"10"7"0"16,0 0 0-16,34 6-28 0,3-14-7 15,8-4-2-15,13-2 0 16,12-2 0-16,6-1-1 15,5-4-3-15,6 18-16 16,-12-13-17-16,1 16 0 16,-19 1-3-16,-9 16 2 15</inkml:trace>
  <inkml:trace contextRef="#ctx0" brushRef="#br1" timeOffset="21407">1362 14396 71 0,'0'0'39'16,"13"9"-2"-16,12-28 1 0,19-2-37 16,14-7 0-16,10-3-1 15,7-1-1-15,1-4-3 16,11 15-13-16,-7-9-18 15,4 12-2-15,-9 0-1 16,1 14 0-16</inkml:trace>
  <inkml:trace contextRef="#ctx0" brushRef="#br1" timeOffset="21807">2493 14273 67 0,'-32'5'38'0,"-13"-4"-1"15,3 16 0-15,-7 1-32 16,0 11-1-16,1 9-1 16,7 14 0-16,0 9-1 15,13 8 0-15,9 3-2 16,13-1 0-16,15-4-2 15,14-11 1-15,14-14 0 16,18-18-1-16,16-20 1 16,4-19 1-16,2-20 2 15,2-15 0-15,-6-14 0 16,-13-4 0-16,-12-4 0 15,-19 3 0-15,-22 3-1 16,-16 10-1-16,-18 8 0 0,-12 7-1 16,-12 13 1-16,-6 5-1 15,5 7-1-15,3 4-1 16,12 9-1-16,13-7-8 15,24 10-25-15,19 0-1 16,21 2-2-16,6-4 2 16</inkml:trace>
  <inkml:trace contextRef="#ctx0" brushRef="#br1" timeOffset="22197">3371 14262 59 0,'0'0'37'16,"0"0"0"-16,-15 16-3 0,-18-17-28 15,1 5 0-15,-8-3-2 16,-1 8 0-16,-3 4 0 16,0 9 0-16,-2 4-1 15,7 12 0-15,3 7-1 16,8 8 0-16,9 5-2 15,9 3 1-15,13-1-2 16,12-4 0-16,11-9-1 16,13-9 1-16,13-14-1 15,6-18 0-15,4-19 4 16,-3-17-2-16,0-16 2 15,-7-15 0-15,-9-7 0 16,-14-7-1-16,-12 0 0 16,-16 3-1-16,-11 9-2 15,-8 4 0-15,-8 17-2 0,-7 12-1 16,3 18-1-16,-4 6-2 15,16 24-25-15,-1-4-3 16,19 15-3-16,7-3 1 16</inkml:trace>
  <inkml:trace contextRef="#ctx0" brushRef="#br1" timeOffset="22641">4256 14321 54 0,'-29'11'37'0,"-16"-6"0"16,-1 14-4-16,-21-6-24 16,8 13-2-16,-6 0-2 15,7 10 0-15,4 4-1 16,7 6-2-16,13 2-1 15,15 1 1-15,11-1-3 16,15-9 0-16,15-10 0 16,15-13 0-16,12-16 1 15,9-21 1-15,5-24 2 16,9-22-2-16,-1-18 2 15,-3-15 0-15,-6-12 1 16,-10-2 1-16,-11-8-3 16,-12 6 0-16,-9 10 0 15,-12 16 0-15,-10 15-1 0,-6 21 1 16,-7 25-2-16,-3 30 0 15,-2 35-1-15,-1 32 1 16,1 30-2-16,4 21 0 16,4 20-2-16,6 1-2 15,20 5-13-15,1-28-22 16,25-14-3-16,8-28 0 15,28-18 1-15</inkml:trace>
  <inkml:trace contextRef="#ctx0" brushRef="#br1" timeOffset="23393">5730 13838 48 0,'-4'-36'40'0,"4"36"-1"15,-18-5-3-15,11 46-17 16,-11 0-17-16,3 18-1 16,-5 10 0-16,5 17 1 15,0 10-1-15,6 8 0 16,4 1-1-16,11 0 1 15,7-8-1-15,10-8 0 16,7-17-1-16,8-13 0 16,6-23 1-16,6-20-2 15,3-22 4-15,4-24-1 16,-3-24 1-16,2-16 0 15,0-14 1-15,-8-6-1 16,-6-6 0-16,-6 3 0 16,-12 4-1-16,-4 12 0 15,-10 18 0-15,-9 15 1 0,-1 22-2 16,0 22 0-16,-10 12 0 15,4 26 0-15,2 20-1 16,2 17 0-16,4 13 0 16,5 8 0-16,3-2 0 15,7-1-1-15,9-14 1 16,4-13-1-16,9-17 1 15,5-24 0-15,3-22 2 16,1-18-1-16,-4-26 3 16,0-18-1-16,-5-16 1 15,-5-11-1-15,-10-7 0 16,-7-4-1-16,-9-2 0 15,-4 1-1-15,-3 9-2 16,-5 7-1-16,4 20-5 0,-10 1-26 16,16 26-4-16,-9 7-1 15,3 28-2-15</inkml:trace>
  <inkml:trace contextRef="#ctx0" brushRef="#br1" timeOffset="23797">6987 14397 53 0,'0'48'40'15,"0"-13"-1"-15,16 0 1 16,2-26-25-16,14-7-11 0,11-17 0 15,8-12-1-15,2-14 0 16,2-4-1-16,-8-8 1 16,-5 1-2-16,-13-1 1 15,-16 5-1-15,-16 3 0 16,-16 13 0-16,-13 10-1 15,-12 11 0-15,-4 12 0 16,-7 16-1-16,-4 11 1 16,6 16 0-16,2 16-1 15,15 5 1-15,7 5 0 16,15-1 0-16,15-4 0 15,17-12 0-15,14-14 0 16,19-18 0-16,17-21-1 0,15-26-3 16,19-12-6-16,-3-24-30 15,16-6 1-15,-3-20-2 16,2 2 1-16</inkml:trace>
  <inkml:trace contextRef="#ctx0" brushRef="#br1" timeOffset="24344">8049 13292 77 0,'-30'20'40'0,"9"25"1"15,-4 6 0-15,16 11-37 16,-10 13-1-16,6 16 0 0,2 10-1 15,0 12 1-15,0 7-2 16,3 4 1-16,0-3-2 16,1-9 0-16,4-10 0 15,0-12-1-15,4-15 1 16,-1-14-1-16,6-17 0 15,-2-15 0-15,1-15 1 16,-5-14-1-16,12-13 1 16,-7-10 0-16,2-10 0 15,3-11 1-15,-6-9-1 16,3-8 1-16,4-6-1 15,6 1-1-15,3 5 2 16,3 6-1-16,2 8 0 16,7 13 0-16,0 12 0 15,6 17 1-15,2 15-1 0,-3 13 0 16,0 11 0-16,1 9 1 15,-5 5-1-15,-4 9 1 16,-9 4-1-16,-8 1 0 16,-12 3-1-16,-13-3 2 15,-10-4-2-15,-12-9 1 16,-5-5-1-16,-10-13 0 15,-3-11 0-15,-4-11 0 16,7-19 0-16,3-18-1 16,8-13-2-16,8-21-3 15,21 4-24-15,-2-17-8 16,24 4 0-16,3-3-1 15</inkml:trace>
  <inkml:trace contextRef="#ctx0" brushRef="#br1" timeOffset="24528">8900 14613 77 0,'8'35'43'15,"-4"-2"-3"-15,-8-21-9 16,4-31-56-16,2-7-16 15,7-14-4-15,13-11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3:07:01.64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1661 15301 18 0,'0'0'14'0,"1"-17"-8"16,-3 2 1-16,5 4 1 0,-3-6 0 15,0 17 0-15,7-28-1 16,-7 28-1-16,7-23 2 15,-7 23-2-15,1-15-2 16,-1 15 0-16,0 0-1 16,0 0 0-16,0 0-1 15,0 0 0-15,0 0 1 16,14 0-1-16,-14 0 0 15,26 6 1-15,-4-5-1 16,7 2 1-16,8-6-1 16,7 2 0-16,8-2-1 15,6-1 1-15,7 0-1 16,8 1 1-16,8-1-1 15,6 3 0-15,6-3 0 0,8 2 1 16,7-4 0-16,11-1-1 16,11-3 1-16,7-3-1 15,4-1 0-15,4 0 0 16,-2-1-1-16,1 3 0 15,-4 4-1-15,-17 4-1 16,-15 9 0-16,-18-3-3 16,-13 10-1-16,-23-4-3 15,-4 12-3-15,-25-15-9 16,2 5-13-16,-9-6 2 15</inkml:trace>
  <inkml:trace contextRef="#ctx0" brushRef="#br0" timeOffset="768.0768">6091 15163 7 0,'-35'-7'29'15,"9"1"0"-15,2 0 0 0,7-1-26 16,4 6-2-16,1-1 2 16,12 2 0-16,-11 0 0 15,11 0 0-15,0 0 1 16,0 0 0-16,0 0 0 15,19 9 1-15,0-10 0 16,17 2-1-16,7-3 0 16,16 2 0-16,11-6-1 15,16 1 0-15,11-3 0 16,12 0-2-16,12 1 1 15,6-4 0-15,6-2 0 16,8-1-1-16,2-3 0 0,3 1 0 16,3-4 0-1,-1 1 0-15,-8-2 1 0,-6 5-2 16,-14 2 1-16,-16 4-2 15,-18 5 0-15,-19 3-2 16,-16 6-1-16,-26-1-4 16,3 15-19-16,-28-18-9 15,1 20-1-15,-1-20 1 16</inkml:trace>
  <inkml:trace contextRef="#ctx0" brushRef="#br0" timeOffset="1455.1455">2189 15512 12 0,'0'0'30'0,"0"0"1"15,0 0 1-15,0 15-22 16,0-15-3-16,19-1-2 0,-2-2 0 16,10 3-1-16,4-6 0 15,13 2-1-15,5-4-1 16,8 1 0-16,7-3 0 15,9 1-1-15,5-4-1 16,10-1 1-16,4-1 0 16,10 0-1-16,2-2 1 15,1 3-1-15,3 1 0 16,-5 3 0-16,-5 4-1 15,-5 2 0-15,-6 6-3 16,-17-3-5-16,7 8-23 16,-20-4-4-16,-4 5 1 15,-14-7 0-15</inkml:trace>
  <inkml:trace contextRef="#ctx0" brushRef="#br0" timeOffset="2213.2213">6869 15360 37 0,'0'0'35'0,"0"0"2"16,0 0-2-16,0 0-30 15,14-4-3-15,0 7 0 16,7-2 0-16,11-1 0 16,14-5-1-16,15-2 0 15,13-8 1-15,14-1-1 0,11-7 0 16,10-2 0-16,3-2 1 15,1 1-1-15,-9 3 2 16,-9 4-3-16,-10 5 1 16,-13 5 0-16,-18 6-1 15,-14 2-1-15,-9 6 0 16,-16-1-4-16,-1 13-4 15,-14-17-28-15,0 16-1 16,0-16 1-16,0 0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57:51.54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10490 5330 0 0,'0'0'24'0,"-6"17"1"16,6-17 1-16,-12 2-7 15,12-2-3-15,0 0-6 16,0 0 1-16,0 0 0 16,18-5 0-16,-18 5 1 15,9 0-1-15,-9 0-4 16,12 34-1-16,-12 2-1 15,1 24-1-15,-10 7 0 16,1 8 2-16,1-7-2 16,9-7 3-16,19-30-3 0,36-40 1 15,46-59-2-15,52-56 1 16,107-53-3-16,-5-43-5 15,51-25-16-15,-10-45-13 16,7 4-8-16,-39 5-1 16,-33 43-1-16</inkml:trace>
  <inkml:trace contextRef="#ctx0" brushRef="#br0" timeOffset="814.0814">10152 4135 89 0,'3'12'39'15,"1"17"1"-15,-16-4 0 16,7 8-36-16,-7-5-1 15,6-5-1-15,6-23 2 16,49-17 0-16,23-48 0 16,43-39-2-16,97-41 0 15,-3-31 0-15,42-24-6 16,12-33-15-16,20 11-9 0,-37-8-11 15,-31 32-4-15,-53 10-1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53:03.2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1046 16656 11 0,'9'16'24'0,"3"-13"0"15,5-5-18-15,11 6-2 16,1-8 0-16,16 6 1 16,-2-8 0-16,16 3 0 15,2-6-1-15,13 3-2 16,6-2 0-16,6 4-2 15,0-1 2-15,4 2-1 16,3-2 0-16,2 3 0 16,2-3 1-16,4 5 0 15,-3-8 0-15,4 7 1 0,2-7-1 16,4 4 1-16,-1 0-1 15,5-1 0-15,-2 1-1 16,1 1 0-16,-1 2 0 16,1 3-1-16,-4 3 1 15,2 1-1-15,-2 2 0 16,-1 2 0-16,-3 3 1 15,-3 0-1-15,-3-1 0 16,-1-1 1-16,-3-3 0 16,-1 1 0-16,-1-7 0 15,0 1 0-15,-3-5 0 16,1 1 0-16,-4-2 0 15,2-1 1-15,-2 1-1 0,-3 2 0 16,-2 1-1-16,-5 1 1 16,-3 0 0-16,-1 0-1 15,0-1 0-15,-2-1 1 16,1-2-1-16,-3-4 0 15,0-1 0-15,-1-3 1 16,-2 1-1-16,-4-3 1 16,-4 3-1-16,-4-2 1 15,-5 5-1-15,-4 2 0 16,-11-2 0-16,-3 3 0 15,-8 1 1-15,-5-1-1 16,-16 4 1-16,16-3 0 16,-16 3 0-16,0 0 0 15,0 0 1-15,0 0-1 0,0 0 0 16,0 0 0-16,-6-11-1 15,6 11 0-15,0 0-5 16,0 0-9-16,0 0-20 16,0 0-1-16,-5-10-1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53:05.54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9654 16646 18 0,'0'0'32'0,"0"0"-1"15,9-12 3-15,-9 12-28 16,11-14-3-16,5 11 0 16,1-8-1-16,10 6 0 15,3-8 0-15,10 6 0 0,2-8 1 16,8 7-1-16,2-6 0 15,8 7 0-15,2-2 1 16,4 6-2-16,2-1 1 16,6 2-1-16,4 1 0 15,3 1-1-15,2 0 1 16,2 1-1-16,2-2 1 15,2 1-1-15,-2 1 1 16,2 2 0-16,-6 2-1 16,1 3 1-16,-2 1-1 15,2 4 0-15,-8 1 1 16,2-2-1-16,0-1 0 15,0-1 0-15,2-5 1 16,1-1-1-16,-5-6 1 0,6-3-1 16,-5-3 0-16,0 0 1 15,-9-2 0-15,-4 0-1 16,-9 2 0-16,-8 1 1 15,-10 3-1-15,-8 2 0 16,-10 1 0-16,-5 1 0 16,-14 0 1-16,15 3-1 15,-15-3 1-15,0 0-1 16,0 0-1-16,0 0-1 15,-10 13-3-15,-4-21-10 16,2 12-21-16,-3-7-1 16,3 5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53:06.62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548 17173 38 0,'0'0'34'16,"16"4"-3"-16,-1-6 0 16,-15 2-28-16,32-14-3 15,-2 7-1-15,9 0 0 16,6 0 1-16,7 4-1 15,4-1 1-15,3 6 1 16,1 0-1-16,2 5 0 16,1 2 0-16,-4 3 1 15,-2 0-2-15,-2 2 2 16,0-1-1-16,-1 2 1 15,3-4-1-15,4 1 1 16,4-2 0-16,4 3 2 16,0-4 0-16,3 3 0 0,1-1-1 15,-1 1 0-15,-3 3 0 16,-1 0-1-16,-5-1 1 15,-3-1-3-15,2 0 1 16,-1-3 0-16,2 0-1 16,-2-3 1-16,1-3 0 15,0-1 1-15,-3-2-1 16,3-2-1-16,-6-2 2 15,-3 2-1-15,-6 0 0 16,-5 0-1-16,-9 2 1 16,-5-1 0-16,-4 2 0 15,-10-1 0-15,-14-1-1 16,14 4-2-16,-14-4-3 15,0 0-15-15,0 0-13 0,-23 2-1 16,10-3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53:07.1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866 17487 36 0,'-16'-15'30'16,"10"-5"2"-16,14-2-4 16,8-4-28-16,16 1-1 15,9 1 0-15,12-1 1 16,9-1 0-16,10-2-1 15,8 4 1-15,3-2 0 16,12 0 2-16,-1-5 0 16,10 1 0-16,-2-1-1 15,4 2-1-15,-3-1 2 16,0 6-1-16,-7 1 0 15,-7 5-1-15,-9 7 0 0,-10 5-1 16,-11 3 2 0,-12 3-1-16,-8 2 0 0,-12 1 0 15,-8-1 0-15,-8 0 0 16,-11-2 0-16,11 5 0 15,-11-5 0-15,0 0-2 16,0 0-8-16,0 0-23 16,14 3 0-16,-14-3-1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40:18.03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16T22:40:18.706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12337 899 55 0,'0'0'37'0,"43"-63"-2"16,-43 63 1-16,0 0-10 16,0 0-20-16,0 0-1 15,19-61 0-15,-19 61 0 16,0 0 0-16,0 0-2 15,0 0 1-15,-63 8-2 16,63-8 0-16,-47 29 0 16,47-29 0-16,-46 45 0 15,46-45-1-15,0 0 0 0,-53 76 0 16,53-76 0-16,0 0-1 15,-14 61 0-15,14-61 0 16,0 0 0-16,0 0 0 16,61 13 0-16,-61-13 1 15,52-25-1-15,-52 25 1 16,60-36 0-16,-60 36-1 15,56-36 1-15,-56 36-2 16,46-22 0-16,-46 22 1 16,0 0-3-16,0 0-1 15,54 9-22-15,-54-9-14 16,0 0 2-16,0 0-2 15,23 68-1-15</inkml:trace>
  <inkml:trace contextRef="#ctx0" brushRef="#br0" timeOffset="366.0366">12608 519 93 0,'0'0'40'0,"-78"-42"0"16,31 45 0-16,-7 12-36 15,0 14 0-15,-27 39-2 16,-16 63 2-16,10 36-2 16,22 15-1-16,40-14 0 15,39-45 0-15,43-41-1 0,37-41 0 16,21-41 0-16,-55-12 1 15,2-7 1-15,4-7-2 16,-2-5 2-16,-8-11-1 16,-6-3 0-16,-8-2 0 15,-9-5-1-15,-15-15-1 16,-12 2 0-16,-12 4 1 15,-7 0-2-15,-16 4-1 16,0 0-6-16,29 57-29 16,-70-103-3-16,70 103 1 15,-68-85-2-15</inkml:trace>
  <inkml:trace contextRef="#ctx1" brushRef="#br0">21421 8109 0</inkml:trace>
  <inkml:trace contextRef="#ctx0" brushRef="#br0" timeOffset="1173.1173">13331 961 89 0,'0'0'38'16,"0"0"0"-16,0 0 2 15,0 0-36-15,0 0-1 16,0 0 0-16,-37-3 1 16,17 69-2-16,5 16 1 15,4 9-1-15,7 8 0 0,-9-24-1 16,16 5 0-16,11-23-1 15,16-38 2-15,11-25-2 16,10-22 1-16,-51 28 1 16,61-47-1-16,-61 47 1 15,68-66-1-15,-68 66 0 16,69-71-1-16,-69 71 1 15,58-73-2-15,-58 73 1 16,49-54 0-16,-49 54 1 16,0 0-1-16,38-53 1 15,-29 77 0-15,-7 25-2 16,-6 23 2-16,-15-4-1 15,16 11 0-15,4-6-1 0,18-16 2 16,5-33-1 0,8-16 1-16,5-17 0 0,3-16 1 15,-40 25 0-15,0 0-1 16,59-78 2-16,-59 78-4 15,37-77 2-15,-37 77-1 16,32-93-1-16,-18 43-2 16,-2 3-1-16,1-17-3 15,-13 64-7-15,15-106-25 16,-15 106-2-16,20-91 0 15,-20 91 0-15</inkml:trace>
  <inkml:trace contextRef="#ctx0" brushRef="#br0" timeOffset="1569.1569">14205 771 95 0,'52'29'40'16,"-52"-29"1"-16,0 0-1 16,37 54-32-16,-37-54-3 15,12 56 0-15,-13-5-2 16,-7 29 1-16,-13 8-3 15,3 5 1-15,-6-8-1 16,10-5 0-16,2-14-2 16,7-11 1-16,4-19-1 15,1-12 1-15,4-12 0 16,-4-12 0-16,22-15 0 15,-5-6 0-15,1-10 0 16,4-3 1-16,-1-4 0 16,2 4-1-16,-4 2 1 0,-1 5 0 15,-3 10-1-15,-3 8 0 16,-2 10 1-16,-2 10-2 15,1 9 1-15,-4 6-1 16,5 9-1-16,2 1-1 16,2 7-2-16,0-3-2 15,10-2-21-15,-8-9-12 16,11-3 1-16,-8-14-1 15,9-5 1-15</inkml:trace>
  <inkml:trace contextRef="#ctx0" brushRef="#br0" timeOffset="2187.2187">14708 1376 102 0,'0'0'38'16,"-10"29"2"-16,5-10-1 15,11 1-35-15,2-3-2 16,8-3 0-16,5-7 1 15,4-6-1-15,3-8-1 16,1-10 1-16,0-6-1 16,-5-5 1-16,-24 28-1 15,0 0 0-15,27-50 0 16,-27 50 0-16,0 0 0 15,5-46 0-15,-5 46-1 16,-18-14 0-16,-6 12 1 16,-2 13-1-16,-2 12 0 15,1 5 0-15,3 10 0 0,11 5 1 16,12 0-1-16,22-10 0 15,10-10 0-15,7-7 1 16,8-10-1-16,8-5 0 16,1-6 1-16,1-2-1 15,-6-6 0-15,-6 0 1 16,-10 4 0-16,-6 2-1 15,-10 3 0-15,-18 4 1 16,8 12-1-16,-19 6 0 16,-4 6 0-16,-2 6 0 15,1 3-1-15,-2 2-1 16,3-1 2-16,6-6-1 15,5-10 1-15,4-18 1 16,22 2-1-16,2-21 1 16,0-11 1-16,4-11 2 0,-2-5-4 15,6-3 0-15,-9 0 0 16,-3 2 0-16,-5 8 0 15,-6 7 0-15,-4 9 0 16,-1 7 0-16,3 5 0 16,4 0 0-16,11 6-5 15,-22 5-15-15,0 0-20 16,48-16-3-16,-48 16 1 15,51-7 0-15</inkml:trace>
  <inkml:trace contextRef="#ctx0" brushRef="#br0" timeOffset="2538.2538">15715 1499 107 0,'-10'13'39'0,"15"-2"2"15,-5-11-3-15,37-14-36 16,-5 1 0-16,14-5-1 15,3-6 1-15,6-4-1 16,-4 0 1-16,-2-2-1 16,-49 30 1-16,0 0-1 15,52-43 1-15,-52 43 0 16,8-30 0-16,-27 23 0 15,-17 12-1-15,-11 13 1 16,-10 13 0-16,-1 8-1 16,-3 10 1-16,13 6-2 0,16-2 0 15,10-4 0-15,16-9 0 16,18-11 0-16,15-14-2 15,20-16-4-15,23-13-29 16,-2-11-6-16,20-7-1 16,-4-8 1-16</inkml:trace>
  <inkml:trace contextRef="#ctx0" brushRef="#br0" timeOffset="3209.3209">16854 1782 51 0,'19'10'32'0,"-19"-10"4"15,0 0-3-15,-16-12-20 16,16 12-2-16,-33-25-2 16,10 5-2-16,-7-8-4 15,-5-7 2-15,-4-13-2 16,-2-10 1-16,41 58-2 15,-38-68 0-15,38 68 0 16,-37-82-2-16,37 82 2 16,-28-89-3-16,20 42 3 15,2-1-1-15,5 1 1 16,5-18-2-16,-4 65 2 15,7-99 0-15,-7 99-1 0,15-79 2 16,-15 79-1 0,0 0-2-16,0 0 2 0,0 0 0 15,11-15-1-15,-16 83 1 16,-16 24-1-16,-3 19 0 15,-15-2-1-15,11-8 2 16,-1-12-3-16,26-19 2 16,24-32-1-16,19-18-1 15,22-21-1-15,11-25-11 16,17-9-25-16,-2-13-1 15,-38 22-1-15,-1-1-1 16</inkml:trace>
  <inkml:trace contextRef="#ctx0" brushRef="#br0" timeOffset="3840.384">17267 1097 91 0,'21'-78'39'16,"-21"78"1"-16,16-65-2 16,-16 65-33-16,0 0 0 15,0 0-2-15,0 0 1 16,0 0-3-16,0 0 3 15,-21 72-3-15,5 23 1 16,-4 6 0-16,-1-5 0 16,5-7-2-16,8-10 1 15,1-19-1-15,7-18 1 16,4-12 0-16,2-17-1 15,8-15 1-15,5-13 0 0,4-9 0 16,5-7-1-16,1-6 2 16,4-4-2-16,-2-2 1 15,1 3-1-15,-5 7 0 16,-3 9 0-16,-7 14 0 15,0 6 0-15,-4 12-1 16,-1 12 1-16,0 8-1 16,-3 5-1-16,5 5 0 15,-4 1-2-15,12-2-3 16,-7-10-9-16,15 0-23 15,-8-12-1-15,17-3 1 16,-9-13-3-16</inkml:trace>
  <inkml:trace contextRef="#ctx0" brushRef="#br0" timeOffset="4627.4627">17862 1383 99 0,'-21'-4'40'16,"-3"11"1"-16,-3 9-1 15,1 12-35-15,4 3-1 16,0 1-1-16,9 5 0 15,3 0-2-15,10-1 0 16,9-7 0-16,9-7-1 16,8-11 0-16,8-9-1 15,6-6 1-15,-1-10-1 16,3-8 1-16,0-10-1 15,-9-4 1-15,-7-8-1 16,-10 2 1-16,-7-3 0 16,-9 45 0-16,0 0 0 0,-10-62 1 15,10 62 0-15,-31-41 1 16,4 21-1-16,-1 12-1 15,3 9 1-15,5 10 0 16,9 7 0-16,9 0-2 16,21-2 1-16,9-5-1 15,11-2 1-15,9-6 0 16,5-7 0-16,2-1 0 15,-1-6 1-15,-7 1-1 16,-6 2 0-16,-9-2 1 16,-9 2-1-16,-10 4 1 15,-13 4-1-15,0 0 0 16,-16 22 0-16,-1-3 0 15,-3 4 0-15,-1 9-1 0,2 2 1 16,3 2-1-16,6-4 1 16,8-1-1-16,10-8 1 15,10-8-1-15,11-7 1 16,8-11 0-16,7-7 0 15,4-10 1-15,-2-4 0 16,-2-5-1-16,-5-2 1 16,-5 2 0-16,-8 5 0 15,-9 2-1-15,-9 3 0 16,-8 19 0-16,0 0 0 15,0 0 0-15,-8 19 0 16,3 5-1-16,3 3 1 16,2 6-1-16,5 0 0 0,5-4 1 15,6 0-1-15,4-9 1 16,2-4 0-16,2-9 1 15,2-8 0-15,-2-9-1 16,0-8 1-16,-3-6 0 16,-2-11 0-16,-3-4-1 15,-4-7 0-15,-12 46-2 16,13-51-5-16,-13 51-17 15,9-58-15-15,-9 58-2 16,9-47 0-16,-9 47-1 16</inkml:trace>
  <inkml:trace contextRef="#ctx0" brushRef="#br0" timeOffset="5574.5574">19643 1353 89 0,'0'0'38'15,"-15"-43"1"-15,-5 35 1 0,-18 7-35 16,1 16-2-16,-15 5 1 16,3 13 0-16,-2 6-2 15,5 6 0-15,16-1-1 16,11-3 1-16,10-5-2 15,10-6 1-15,12-10-1 16,11-10 1-16,12-8 0 16,8-9-1-16,8-9 2 15,4-10-1-15,0-7 0 16,-1-2 0-16,-8-3 1 15,-3 2-1-15,-9 1 0 16,-9 6 0-16,-11 12 0 16,-15 17-1-16,0 0 0 0,-7 17 0 15,-7 11 0-15,0 7-1 16,5 3-2-16,3 1-1 15,12 4-4-15,-2-16-31 16,30 3-1-16,1-17 0 16,23 3-1-16</inkml:trace>
  <inkml:trace contextRef="#ctx0" brushRef="#br0" timeOffset="5960.596">20534 1305 102 0,'-27'-2'40'16,"3"16"0"-16,-19 5 0 16,11 7-36-16,-12 3-1 15,3 6 1-15,4-1-2 16,7-1 0-16,8-2-1 15,12-9 0-15,18-5-1 16,11-7 0-16,11-7 0 16,11-1 0-16,1-2 0 15,2-2 0-15,-2 0 0 16,-5 3 1-16,-8 4-1 15,-10 3 0-15,-12 6 1 16,-12 6-1-16,-11 2-1 16,-5 5 0-16,-4-1 1 15,-1 0-2-15,2-3 0 16,1-4-4-16,13-4-6 0,1-17-29 15,26-6 2-15,2-14-1 16,18-1-1-16</inkml:trace>
  <inkml:trace contextRef="#ctx0" brushRef="#br0" timeOffset="6530.653">20860 1396 92 0,'13'-9'39'16,"-14"-1"2"-16,1 10-1 15,0 0-28-15,-13 8-8 16,5 2-1-16,0 9 0 15,-3 5-1-15,1 6 0 16,-3 3-2-16,3 7 1 16,-4 2 0-16,4 2-1 0,-2-6 0 15,3 0-1-15,1-9 2 16,1-7-2-16,4-4 1 15,3-18 0-15,0 0 0 16,3-15 0-16,5-8 1 16,1-9-1-16,3-8 0 15,0-9 1-15,5-10 0 16,1-1-1-16,-18 60 1 15,23-58-2-15,-23 58 2 16,20-55-1-16,-20 55 1 16,0 0-1-16,46-79 0 15,-9 58 0-15,-4 7 0 16,6 21 0-16,-9 7-2 15,6 13 2-15,-10 4-1 0,-7 2 0 16,-14 2 0-16,-10-1 1 16,-9 2-1-16,-8-5 1 15,-8-1-1-15,-3-3 1 16,-3-8 0-16,-2 2 1 15,4-8-1-15,3-1 0 16,5 1 0-16,3-1 1 16,2 2-2-16,4 6 0 15,-3 11 2-15,2 6-2 16,-1 7 1-16,-1 8-1 15,2 2 1-15,-1 5-3 16,5 0-2-16,-10-15-22 16,19 8-12-16,-8-22-1 15,16-2-1-15,-3-28 0 16</inkml:trace>
  <inkml:trace contextRef="#ctx0" brushRef="#br0" timeOffset="7130.713">21360 1551 67 0,'0'0'37'0,"19"6"-1"15,3-14 2-15,15-2-25 16,-3-13-6-16,10 0-1 0,-1-9-1 15,3 1-2-15,-8-5 1 16,-1 6-1-16,-37 30-1 16,0 0 0-16,28-55 1 15,-31 43-1-15,-16 7-1 16,-9 13 1-16,-17 7-1 15,0 12 0-15,-12 3 0 16,10 9 1-16,3 1-2 16,8-1 1-16,7-5-1 15,17 0 0-15,13-5-1 16,17-6 0-16,17-7-3 15,6-16-14-15,28 5-20 16,1-15-2-16,20 3 0 16,-7-12-1-16</inkml:trace>
  <inkml:trace contextRef="#ctx0" brushRef="#br0" timeOffset="7379.7379">22077 1357 102 0,'-37'9'40'0,"4"10"0"15,-5 2 0-15,14 1-36 16,-8 4-1-16,8 3 0 16,7 0-1-16,7-3-1 15,11 1-1-15,11-6 0 16,15-4-2-16,7-9 0 15,19-6-5-15,-2-20-20 0,18 2-12 16,-5-13 1-16,11-1-1 16,-10-9 0-16</inkml:trace>
  <inkml:trace contextRef="#ctx0" brushRef="#br0" timeOffset="7550.755">22495 1327 104 0,'-29'26'39'15,"0"13"1"-15,-12 6-1 16,25-3-35-16,-7 6-3 15,8 3 1-15,4-5-2 16,8-5-1-16,11-5-3 16,2-18-5-16,19-7-29 15,-4-17-1-15,8-8 0 16,0-15-1-16</inkml:trace>
  <inkml:trace contextRef="#ctx0" brushRef="#br0" timeOffset="7700.77">22574 1283 104 0,'0'0'38'0,"-20"-58"0"16,20 58-4-16,0 0-54 16,0 0-17-16,-12-50 0 15,12 50-1-15,0 0 0 16</inkml:trace>
  <inkml:trace contextRef="#ctx0" brushRef="#br0" timeOffset="8064.8064">22777 1447 104 0,'-13'17'40'16,"11"2"1"-16,-5-9-2 16,25-7-35-16,-4-2-1 15,7-2 0-15,10-5-1 16,2 0-1-16,6-5 1 15,0-1-2-15,-2-3 2 16,-4 1-1-16,-7-2 0 16,-8 0 0-16,-9-1 0 15,-9-1-1-15,-11 4 1 16,-5 6-1-16,-10 7 0 0,-5 7 0 15,-5 10-1-15,-3 8 1 16,-1 9 0-16,2 1-1 16,7 7 0-16,8 0 0 15,15-3-2-15,11-7-3 16,26-5-19-16,4-17-15 15,24-4 2-15,-1-15-2 16,24-4-1-16</inkml:trace>
  <inkml:trace contextRef="#ctx0" brushRef="#br0" timeOffset="8331.8331">23446 1316 121 0,'-50'17'42'0,"-7"5"1"15,0 4-2-15,12-1-39 16,13-6-1-16,17 1 0 15,17-7 0-15,18-3 0 16,15-4-1-16,11-3 0 16,6 1 0-16,0 1 0 15,-7 5 0-15,-10 3 2 16,-13 8-2-16,-20 3 0 15,-17 9 0-15,-14 0 0 16,-12 2 0-16,-3-4-5 16,-6-13-8-16,15 4-26 15,-11-13-4-15,20-4 1 16,-2-15-2-16</inkml:trace>
  <inkml:trace contextRef="#ctx0" brushRef="#br0" timeOffset="8983.8983">13417 1990 98 0,'16'10'37'16,"-11"7"1"-16,10 21-10 15,-13 0-24-15,-2 13-1 16,-4 9 0-16,1 11-1 16,-3 3-1-16,0 2-1 15,1-7 0-15,5-5-2 16,11 1-18-16,-2-27-17 15,18-8 0-15,1-24-2 16,16-8 2-16</inkml:trace>
  <inkml:trace contextRef="#ctx0" brushRef="#br0" timeOffset="9180.918">13926 2310 94 0,'-9'-13'38'16,"1"28"1"-16,-12-1-3 15,5 19-31-15,-4 3-3 16,5 8 1-16,-2-1-2 15,6 0-1-15,4-3-1 16,3-9-1-16,8-8-5 16,-5-23-28-16,22 1-3 0,-3-24 0 15,10-6-1-15</inkml:trace>
  <inkml:trace contextRef="#ctx0" brushRef="#br0" timeOffset="9563.9563">13953 1995 95 0,'-25'-20'38'0,"8"18"0"15,1 2 0-15,16 0-36 16,-7 14-2-16,15-3 0 16,6 1 0-16,8 5 0 15,7 1-1-15,3-1 0 16,2 2 1-16,1 4-1 15,-4 2 1-15,-2 2 0 16,-6 5 1-16,-4-1-1 0,-7 4 1 16,-4 7 0-16,-3-1 0 15,-3 6 1-15,-2-6 0 16,3 1 0-16,-2-8 0 15,2-5 0-15,2-9 0 16,-5-20 0-16,21 1 0 16,-4-22 0-16,4-11-1 15,3-10 0-15,4-6 0 16,0-6-1-16,2 1-2 15,-7-4-1-15,4 9-3 16,-16-2-6-16,10 25-27 16,-16-4-1-16,6 20 0 15,-11 9-1-15</inkml:trace>
  <inkml:trace contextRef="#ctx0" brushRef="#br0" timeOffset="9917.9917">14583 2351 83 0,'22'15'39'16,"-9"-19"-1"-16,10 5 1 16,-5-14-32-16,15 4-2 15,0-7-1-15,4-4-2 16,-2-2 0-16,2-1-1 15,-8-1 1-15,0 0-1 16,-10 1 0-16,-7 3 0 0,-10 4-1 16,-11 4 1-16,-7 8 0 15,-7 6 0-15,-9 8 0 16,-4 12-1-16,-4 5 1 15,0 9 0-15,3 1 0 16,4 6 0-16,14-2-1 16,6-1 1-16,18-8-2 15,12-9-2-15,21-5-5 16,5-27-28-16,25 5-4 15,2-22 0-15,14 2-1 16</inkml:trace>
  <inkml:trace contextRef="#ctx0" brushRef="#br0" timeOffset="10218.0217">15293 2147 104 0,'-52'14'40'0,"5"13"2"16,-6-9-2-16,12 10-37 15,7-5-1-15,11 2 0 16,16-4-1-16,13-2 1 15,12-7-2-15,16-4 1 16,7-3-1-16,8-3 0 16,2-2 1-16,-2 0-1 15,-3-1 1-15,-8 5-1 16,-9 4 1-16,-14 12 0 15,-14 4-1-15,-12 11 1 16,-10 2-1-16,-6 2 1 16,-2-1-3-16,2-6-2 0,12 5-11 15,-4-32-24-15,28-1-3 16,7-27 1-16,25-1-2 15</inkml:trace>
  <inkml:trace contextRef="#ctx0" brushRef="#br0" timeOffset="10368.0367">15846 2448 91 0,'-20'29'43'16,"2"9"2"-16,-11-17-4 16,10-3-18-16,5 1-37 15,-6-29-26-15,20 10-3 16,-3-18-1-16,17 8-1 15</inkml:trace>
  <inkml:trace contextRef="#ctx1" brushRef="#br1" timeOffset="70763.0756">23337 18032 0</inkml:trace>
  <inkml:trace contextRef="#ctx0" brushRef="#br1" timeOffset="72373.2366">12502 3048 38 0,'0'-15'30'16,"-1"-4"2"-16,2 5 0 15,-8-11-17-15,12 15-3 16,-11-16 0-16,6 26-4 16,-7-16-1-16,7 16-2 15,-14 13-2-15,9 10 0 16,-7 9-1-16,2 19-1 0,-4 15 0 15,3 8 0-15,0 5 0 16,3 5-1-16,1-1 0 16,5-5 1-16,2-9-1 15,4-14 0-15,3-13 0 16,1-11 0-16,0-13 0 15,-8-18 0-15,19 4 0 16,-9-19 1-16,-2-8-1 16,1-9 1-16,1-8-1 15,-1-5 1-15,3-6 0 16,-2-2-1-16,4 4 0 15,-1 1 1-15,3 9-1 16,2 12 0-16,1 9 0 16,-1 14 1-16,2 13-1 0,-1 13 0 15,-3 12 0-15,-1 10 0 16,-5 8 1-16,-4 2-1 15,-2 4 0-15,-8-4 0 16,-4-2 1-16,-7-6-1 16,-6-8 0-16,-4-8 1 15,-5-9-1-15,-4-11-1 16,-1-8 0-16,-1-12-2 15,5-4-2-15,1-13-2 16,17 5-10-16,-3-20-19 16,16 7 1-16,2-13-1 15,14 9 1-15</inkml:trace>
  <inkml:trace contextRef="#ctx0" brushRef="#br1" timeOffset="72794.2787">12853 2657 72 0,'-49'-16'34'0,"-19"8"0"15,-1 24 3-15,-13 9-32 16,-5 27 1-16,-4 15-1 15,6 27 0-15,1 21-2 16,15 20 0-16,10 10-1 16,18 6-1-16,26 2-1 15,25-12 1-15,28-16-1 0,22-25 0 16,24-34 1-16,18-35 0 15,14-34 1-15,16-29 0 16,-4-32 1-16,-7-21-1 16,-13-25 1-16,-14-15-1 15,-26-9 0-15,-25-4-1 16,-35-3 0-16,-31 4-1 15,-33 6 0-15,-24 14-2 16,-19 25 2-16,-18 23-2 16,-15 29 0-16,-6 31 0 15,9 32-5-15,3 15-28 16,26 30-3-16,11 0 1 15,27 12-4-15</inkml:trace>
  <inkml:trace contextRef="#ctx0" brushRef="#br1" timeOffset="78607.86">13833 3150 68 0,'-9'-10'34'0,"9"10"1"16,-17-23 0-16,17 23-28 15,-19-25 0-15,19 25-2 16,-28-17 1-16,11 21-1 15,-14 4-1-15,-3 22-1 16,-13 13 0-16,-2 15 1 16,-8 14-2-16,0 9 0 0,2 4 0 15,9 0-1-15,7-1 0 16,20-11 0-16,14-12 0 15,18-11-2-15,16-12 0 16,18-13-2-16,16-5-1 16,7-14-5-16,20 3-17 15,-12-21-12-15,13 2 0 16,-9-13 0-16,3 0 0 15</inkml:trace>
  <inkml:trace contextRef="#ctx0" brushRef="#br1" timeOffset="78984.8977">14230 3526 95 0,'-31'1'37'0,"2"16"1"16,-12-9-8-16,5 19-26 15,-4 6 1-15,7 12-1 16,-2 4 0-16,7 8-1 15,7-1-1-15,10 2 0 16,11-5-1-16,13-7 0 16,10-11-1-16,9-15 1 15,10-17-1-15,7-15 0 16,3-20 1-16,0-13-1 15,1-14 1-15,-8-8-1 16,-9-3 0-16,-9-3 1 16,-16 8-1-16,-11 5 0 15,-13 13-1-15,-11 13 1 16,-9 15-2-16,-8 11 1 0,6 13-1 15,0 4-3-15,14 12 1 16,3-4-4-16,23 12-3 16,2-17-25-16,28 3-1 15,8-15 0-15,21 3 0 16</inkml:trace>
  <inkml:trace contextRef="#ctx0" brushRef="#br1" timeOffset="79385.9378">14863 3462 90 0,'-15'22'37'0,"-12"-15"1"16,3 14-1-16,-11-4-30 0,4 7-2 16,-6 0 0-16,5 7-2 15,2 3 1-15,3 0-1 16,5 4-2-16,8-2 1 15,8-1-1-15,7-7 0 16,10-3-1-16,7-8 0 16,8-11 0-16,4-10 0 15,6-8 0-15,1-13 0 16,-1-5 1-16,-3-5-1 15,-1-3 0-15,-8 0 1 16,-4 3-2-16,-5 5 1 16,-6 8 1-16,-8 12-1 15,-1 10 0-15,-10 15-1 16,-4 12 1-16,0 9-1 0,1 10 0 15,2-1-2-15,6 5-1 16,5-12-1-16,14-1-5 16,2-29-10-16,25 0-19 15,1-24 2-15,19-5-1 16,-1-18 2-16</inkml:trace>
  <inkml:trace contextRef="#ctx0" brushRef="#br1" timeOffset="79696.9689">15378 3473 98 0,'-20'6'39'0,"-17"-1"0"15,2 17-2-15,-10-4-31 16,9 6-2-16,6-3-1 16,5 1-1-16,13-5 1 15,14-2-2-15,14-4 0 0,16-9 0 16,6-3-1-16,6-2 0 15,3 2 1-15,0 0-1 16,-6 3 1-16,-11 6-1 16,-8 6 1-16,-12 8-1 15,-14 7 0-15,-10 6 0 16,-5 2 0-16,-9-1 0 15,0-1 0-15,1-6-2 16,8-8-2-16,6-17-1 16,13-4-4-16,10-35-16 15,24-1-14-15,4-23-1 16,18-3 1-16,-3-26 1 15</inkml:trace>
  <inkml:trace contextRef="#ctx0" brushRef="#br1" timeOffset="79886.9879">15868 2938 109 0,'0'0'38'0,"-22"29"2"15,3 26-7-15,-7 2-30 16,4 13-1-16,-2 8 0 16,3 7-1-16,6 5 0 15,4-5-3-15,7-1-1 16,1-11-2-16,10-4-5 15,-10-23-25-15,15 0-4 16,-10-25 1-16,6-4 0 16</inkml:trace>
  <inkml:trace contextRef="#ctx0" brushRef="#br1" timeOffset="80071.0063">15628 3502 99 0,'-11'-23'38'16,"-7"-2"0"-16,18 25-1 15,0 0-31-15,0 0-2 16,10-3-2-16,16 7-2 15,17-1-2-15,6-4-2 16,21 5-4-16,-4-18-20 16,15 11-9-16,-2-12 0 15,4 12-1-15,-12-11 1 16</inkml:trace>
  <inkml:trace contextRef="#ctx0" brushRef="#br1" timeOffset="80418.041">16369 3396 99 0,'-27'2'38'15,"2"17"2"-15,-12-5-3 16,-1 16-30-16,-9 2 0 15,4 9-2-15,-2 4 0 16,8 0-2-16,6-2 0 16,9-4-2-16,14-9 1 15,14-10-1-15,12-12-1 16,11-10 0-16,9-13 1 15,8-6-1-15,1-8 0 16,-4-6 0-16,-4 2-1 16,-4 1 1-16,-8 5-1 15,-9 4 1-15,-4 7-1 16,-14 16 1-16,0 0 0 0,-6 10-1 15,-5 15 2-15,0 2-1 16,1 8 0-16,4-1-2 16,3 2 0-16,5-8-2 15,15-7-4-15,2-28-8 16,28 0-21-16,-5-29-4 15,23-8 1-15,-6-25 0 16</inkml:trace>
  <inkml:trace contextRef="#ctx0" brushRef="#br1" timeOffset="80588.058">16946 2852 105 0,'-27'7'40'0,"4"42"1"16,-17 18-1-16,6 27-33 15,-10 7-3-15,12 10-3 0,5 2-1 16,7-12-10-16,20 5-26 15,0-19-4-15,19-10 1 16,-4-27-3-16</inkml:trace>
  <inkml:trace contextRef="#ctx0" brushRef="#br1" timeOffset="81357.1349">17673 3282 75 0,'-2'-26'37'15,"0"15"-2"-15,-9 3 0 16,11 8-25-16,-19 14-8 16,6 5-1-16,-1 9 1 15,4 7 1-15,-4 3-1 16,7 3 1-16,2-3 1 15,6 3-2-15,4-6 1 16,4-2-2-16,5-8 1 16,2-8-1-16,8-5 1 15,-1-10-2-15,2-9-1 16,5-9 1-16,2-7 0 15,-3-6 0-15,-2-5-1 16,0-3 2-16,-5 0-2 0,-2 3 1 16,-5 7 1-16,-6 6-1 15,-3 9 0-15,-6 12 0 16,2 11 0-16,-5 8 0 15,-2 8 0-15,4 6 0 16,-1 1 1-16,4 3 0 16,0-5 0-16,6-6 0 15,6-7 1-15,5-10-2 16,0-8 1-16,7-8 0 15,1-10-1-15,0-8 1 16,0-8-2-16,-2-6 0 16,-1-2-1-16,-5-4-1 15,1 4-2-15,-7-4-2 16,8 22-10-16,-13-10-22 0,10 21 1 15,-8-3-1-15,7 19 2 16</inkml:trace>
  <inkml:trace contextRef="#ctx0" brushRef="#br1" timeOffset="82058.205">18567 3318 82 0,'-24'12'38'0,"-14"-4"0"15,3 14 1-15,-13-6-30 16,7 12-2-16,-4-1-2 16,9 5-1-16,4 0 0 15,9 2-1-15,11-3-1 0,13-7-1 16,12-4 1-16,12-11-2 15,12-8 1-15,11-8-1 16,4-8-1-16,0-7 1 16,-1-9-1-16,-6 0 1 15,-4-4-2-15,-10 2 2 16,-9 1-1-16,-9 2 0 15,-7 8 1-15,-7 7 0 16,1 15 0-16,-18-6 0 16,3 19 0-16,-1 5 1 15,2 6-1-15,4 6 0 16,3-2-1-16,5 1 1 15,11-7 0-15,7-6 0 16,9-8 0-16,10-7 0 0,4-8 0 16,7-7 0-16,1-4 0 15,2-4 0-15,-4-3 0 16,-5 0 0-16,-4-1 0 15,-6 4 1-15,-5 2-1 16,-5 4 0-16,-9 5 0 16,-11 11 1-16,0 0-1 15,6 17 0-15,-18 8 0 16,-2 8 1-16,-3 6-1 15,0-1 0-15,-1 4 1 16,3-5-1-16,4-7 1 16,6-9-2-16,5-21 2 15,15 8-1-15,4-22-1 16,5-6 1-16,0-13-1 0,-1-4 1 15,-1-9-1-15,-4 0 1 16,-5 1-1-16,-10 1-1 16,-4 10-2-16,-8-4-4 15,9 26-16-15,-12-14-15 16,12 26-1-16,-7-26-1 15,7 26 2-15</inkml:trace>
  <inkml:trace contextRef="#ctx0" brushRef="#br1" timeOffset="82508.25">19329 2600 69 0,'-7'-11'38'15,"7"11"0"-15,-8-14 0 16,8 14-29-16,-11 16-3 0,4 6 1 15,-4 9-1-15,-1 16-1 16,-2 13-2-16,-3 15 1 16,-3 13-2-16,1 11 2 15,-2 3-2-15,-1 3-1 16,5-6 0-16,0-2-1 15,3-12 0-15,1-9-1 16,8-13-2-16,-3-14-3 16,11-1-11-16,-10-26-21 15,15-3-2-15,-8-19 0 16,0 0-1-16</inkml:trace>
  <inkml:trace contextRef="#ctx0" brushRef="#br1" timeOffset="82742.2734">19003 3311 101 0,'-21'-1'41'16,"10"10"2"-16,-6-13-3 15,17 4-35-15,0 0-2 16,0 0 1-16,0 0-2 15,5-10-2-15,18 3-1 16,6-3-1-16,11 3-4 16,6-12-5-16,21 18-27 15,-3-14-3-15,13 12 0 16,-10-8-1-16</inkml:trace>
  <inkml:trace contextRef="#ctx0" brushRef="#br1" timeOffset="83649.3641">19412 3420 94 0,'-17'13'39'16,"4"-11"1"-16,13-2-2 15,23 4-35-15,6-8-1 16,4-4 1-16,11 0-2 16,1-6 1-16,2-1-1 15,1-6 0-15,-2-2-1 0,-6 0 0 16,-10-2 0-1,-9 0 0-15,-11-1 0 0,-11 4-1 16,-13 4 1-16,-14 8 0 16,-5 6 0-16,-9 11 0 15,-1 7 1-15,-5 9-1 16,7 8 1-16,6 5 0 15,8 3 1-15,16-1-1 16,12-2 0-16,16-5-1 16,18-7 0-16,13-5 1 15,12-8 0-15,4-7-1 16,6-4 1-16,0-4-1 15,-9-2 1-15,-4 2-1 16,-14-1 1-16,-13 4-1 0,-8 2 0 16,-12 5 0-1,-10-6 0-15,-9 22 0 0,-6-7-1 16,-4 2 2-16,0-1-2 15,0-2 2-15,2-1-1 16,3-6 0-16,14-7 0 16,-11-10 0-16,18-5 1 15,0-8-1-15,11-7 0 16,0-3 0-16,2-5 1 15,1 0-1-15,2 0 0 16,0 2 1-16,0 3-2 16,3 1 2-16,-2 2-1 15,6 5 0-15,0 0 0 16,7 2 0-16,2 3 0 15,0 0 0-15,0 7 0 0,-3 3 1 16,-7 2-1-16,-7 5 1 16,-7 5-1-16,-15-2 1 15,-2 16-1-15,-14-2 1 16,-6 6-1-16,-6-1 1 15,0 6-1-15,0-2 0 16,2-3 1-16,6 0-1 16,11-2 0-16,16-7 0 15,11-7 1-15,16-5-1 16,10-6 0-16,9-2 0 15,2-1 0-15,-1-1 0 16,-4 7 0-16,-8 6 0 16,-13 10 1-16,-16 10-1 15,-13 6 1-15,-12 8-2 0,-10 1 1 16,-4 5-3-16,-4-7-2 15,10 9-11-15,-7-28-12 16,23 5-14-16,4-21-1 16,24 3 0-16,8-16 1 15</inkml:trace>
  <inkml:trace contextRef="#ctx0" brushRef="#br1" timeOffset="83770.3762">20846 3582 111 0,'-47'52'38'0,"-4"5"-3"16,3 1-27-16,-14-13-48 15,29 2 0-15,3-17-3 16</inkml:trace>
  <inkml:trace contextRef="#ctx0" brushRef="#br1" timeOffset="84520.4512">21412 2723 64 0,'7'-26'37'0,"-7"26"-1"15,8-15 2-15,-9 28-16 0,-10 2-17 16,2 16 1-16,-9 9-1 15,1 16 0-15,-5 9-2 16,1 16 0-16,-3 10 0 16,1 6-2-16,2-2 1 15,4-5-1-15,0-12 0 16,8-6 0-16,4-14 0 15,4-15-1-15,6-16 1 16,6-17 0-16,8-14-1 16,3-12 1-16,4-12 0 15,1-9 0-15,2-10-1 16,0-4 1-16,-2-4-1 15,-2 4 0-15,-5 6 1 0,0 10-1 16,-6 12 0-16,-2 15 0 16,0 15 1-16,0 12-1 15,-3 12 0-15,0 9-1 16,5 2 0-16,-2 4-1 15,11 1-2-15,0-12-1 16,14-2-2-16,-3-20-8 16,23 6-17-16,-7-24-9 15,8 2 3-15,-7-20 0 16</inkml:trace>
  <inkml:trace contextRef="#ctx0" brushRef="#br1" timeOffset="85196.5188">22070 3275 102 0,'-12'-15'39'0,"-15"0"0"16,4 20-2-16,-14-1-30 15,2 17-2-15,-6 4-1 16,-1 12-1-16,3 2 0 16,2 6-1-16,5-2 0 15,11-5-1-15,6-2 0 16,15-7-1-16,15-13 1 15,12-8 0-15,11-13-2 16,10-10 2-16,6-9-2 16,3-9 2-16,1-8-1 15,-6-4 0-15,-7-1 0 16,-10 7 0-16,-10 4 0 15,-13 7 0-15,-8 10-1 16,-4 18 1-16,-19 3 0 0,0 14 0 16,-3 8 0-16,0 4-1 15,3 6 1-15,3 0 0 16,7-2 0-16,11-6-1 15,10-8 1-15,15-10 0 16,11-11 1-16,7-9 0 16,7-8-1-16,5-7 1 15,0-4 0-15,-4-2 0 16,-8 4-1-16,-11 4 0 15,-7 7 0-15,-9 9 0 16,-18 8 0-16,5 17 0 16,-14 10 0-16,-8 5-1 15,1 7 1-15,-1 3 0 16,-1 3 0-16,2-4 0 15,2-4 0-15,6-8 0 0,5-8 1 16,6-11-1-16,-3-10 1 16,23-13-1-16,-5-10 0 15,3-8 0-15,1-6 0 16,1-5 0-16,0-7 0 15,-2 2 0-15,-6 4 0 16,-2 7 0-16,-8 6 0 16,0 10-1-16,-1 8-1 15,-4 12-1-15,0 0-2 16,9 2-3-16,14 18-12 15,-9-28-5-15,24 16-10 16,-7-21-5-16,18 2-1 0,-2-19 3 16</inkml:trace>
  <inkml:trace contextRef="#ctx0" brushRef="#br1" timeOffset="85654.5646">23073 2544 102 0,'-29'60'41'15,"-8"1"-1"-15,15 21 1 16,-3 0-36-16,8 10 1 16,4 0-2-16,5 0 0 15,4-3-2-15,4-7-1 16,0-10-1-16,1-9 1 15,3-15-1-15,1-10 0 16,0-12 0-16,3-10-1 0,-8-16 1 16,17-7-1-16,-4-9 1 15,1-11 0-15,2-5-1 16,4-4 1-16,2-4 0 15,0 2 0-15,1 2 0 16,-3 9 0-16,-1 3 0 16,3 8 0-16,-3 9 0 15,-4 6-1-15,-2 8 1 16,-6 7-1-16,-4 4 0 15,-8 6 1-15,-9 6-1 16,-10 1 0-16,-12 4-1 16,-7-1 0-16,-4 2 1 15,-5-5-1-15,4-4-1 0,2-9-5 16,19 2-12-1,-2-26-13-15,29 6-4 0,10-25-1 16,21 6-1-16</inkml:trace>
  <inkml:trace contextRef="#ctx0" brushRef="#br1" timeOffset="86600.6592">23424 3261 112 0,'-27'4'38'0,"4"11"3"16,-12-9-5-16,4 12-32 15,0 0 0-15,3 6-1 16,5 2 0-16,7 3-1 0,3-2 0 16,8 1-1-16,11-1 0 15,7-6-1-15,8-4 0 16,10-8 0-16,6-8-1 15,5-9 0-15,3-9-1 16,1-8 1-16,-3-8-1 16,-5-5 1-16,-8-4-1 15,-9 0 1-15,-7 2 0 16,-8 1 1-16,-11 9 0 15,-4 3 0-15,-3 10 0 16,0 5 0-16,-1 6 0 16,13 6 1-16,-12 9-1 15,13 4 0-15,8-2 0 16,2 6 0-16,8-5 1 15,6 2 0-15,-1-1-1 0,4-4 1 16,-3-1 0-16,-3-1 0 16,-4-5 0-16,-4 4 0 15,-14-6 0-15,12 7 0 16,-12-7-1-16,-15 18 1 15,0 0-2-15,-3 3 1 16,0 3 0-16,-1 2-1 16,3 4 1-16,4-3-1 15,9-3 1-15,7-4 0 16,14-12 1-16,6-7 0 15,10-12-1-15,9-7 2 16,3-10-2-16,4-4 2 16,-3-5-2-16,-2-1 1 15,-8 2-1-15,-4 9 1 0,-11 4-1 16,-11 8 0-16,-11 15 0 15,0 0 0-15,-17 10 0 16,2 7 0-16,-2 6 0 16,-2 4 0-16,4 1-1 15,9-3 1-15,6-3 0 16,7-6 0-16,12-8 0 15,11-6 0-15,8-9 0 16,5-6 1-16,3-5-1 16,1-1 0-16,-3-3 0 15,-6 2 0-15,-7 3 0 16,-9 5 0-16,-9 7 0 15,-13 5 0-15,2 13 0 16,-11 7 0-16,-3 4 0 0,-3 4-1 16,1 5 0-16,-2 0 1 15,2-1 0-15,4-6 0 16,2-6 1-16,5-5-2 15,3-15 2-15,14-3 0 16,1-15 0-16,6-6 0 16,4-9-2-16,1-10-1 15,7-1-2-15,-4-12-4 16,10 19-13-16,-19-20-4 15,17 28-10-15,-15-11-6 16,13 18-1-16,-6-2 2 16</inkml:trace>
  <inkml:trace contextRef="#ctx0" brushRef="#br1" timeOffset="86902.6894">24874 3078 88 0,'-33'0'40'15,"0"10"0"-15,-14-8 1 16,7 16-18-16,-6-7-19 15,8 7 0-15,1 0-1 16,11 5-1-16,9-1 0 16,12 1-1-16,12-5-1 15,10 2 0-15,7-1 0 16,6-4 0-16,-1 1 1 15,-2 0-1-15,-5 3 0 16,-12 4 0-16,-15 5 1 16,-16 2-1-16,-11 4 0 0,-15 0-2 15,-6 4-2-15,-13-11-7 16,9 15-10-16,-23-23-11 15,19 6-10-15,-5-14 1 16,8 4-2-16</inkml:trace>
  <inkml:trace contextRef="#ctx0" brushRef="#br1" timeOffset="87618.761">14041 4474 39 0,'10'12'33'15,"-5"-2"2"-15,5 9-1 16,-6-7-11-16,5 18-16 16,-9 0 0-16,9 15 0 15,-13-1-2-15,4 10 0 16,-7-7-2-16,3 2 0 15,-5-13 0-15,7-5-1 0,-4-10 0 16,6-21 0 0,0 0 0-16,6-20-1 0,2-13 1 15,2-9-1-15,2-8 0 16,-2-5 0-16,5-4 0 15,-3-1 0-15,0 7 0 16,2 6-1-16,-2 11 1 16,1 5-1-16,-1 10 0 15,2 7-1-15,6 11-2 16,-1 1-1-16,10 11-5 15,-5-11-10-15,21 12-18 16,-4-9 0-16,12 8-2 16,-4-10 3-16</inkml:trace>
  <inkml:trace contextRef="#ctx0" brushRef="#br1" timeOffset="87795.7787">14752 4455 87 0,'-2'31'36'16,"-12"-2"1"-16,4 16 0 15,-12-2-32-15,13 2-1 16,-1-1-2-16,4-3 0 15,1-7-2-15,5-10-1 16,6-8-1-16,-6-16-3 16,33-9-23-16,-15-25-9 15,10-3 0-15,-5-16-1 16</inkml:trace>
  <inkml:trace contextRef="#ctx0" brushRef="#br1" timeOffset="88163.8155">14759 4261 106 0,'-14'8'36'15,"14"10"3"-15,0-18-7 16,4 17-29-16,8-1-1 16,7 2 0-16,0 4 0 15,5 9 0-15,-4 3 1 16,1 3-2-16,-1 8 1 15,-6 2-2-15,-1 4 1 16,-3-2 0-16,-2-3 0 16,-2-4-1-16,2-10 0 15,1-9 1-15,3-16-1 16,5-17 0-16,7-17 1 15,3-13-1-15,2-11 1 0,4-9-1 16,-4-7 1-16,-3 1 0 16,-6 3-1-16,-6 9 0 15,-8 11-2-15,-9 7 0 16,-1 18-2-16,-7 4-4 15,16 24-13-15,-15-10-12 16,16 21-7-16,-2-6 1 16,13 12-1-16</inkml:trace>
  <inkml:trace contextRef="#ctx0" brushRef="#br1" timeOffset="88803.8795">15457 4579 94 0,'-9'13'38'15,"8"4"1"-15,1-17-1 16,0 0-34-16,17-8-1 16,8-8 0-16,3-7-1 15,4-5-1-15,0-3 1 16,-1-1-1-16,-5-1 0 15,-5 3-1-15,-9 4 1 16,-11 4 0-16,-11 6 0 16,-7 8 0-16,-8 6-1 15,-3 7 1-15,-6 9 0 16,2 7-1-16,-1 9 0 15,8 6 0-15,4 4 1 16,11-2-1-16,10 0 0 16,13-9 0-16,12-3 0 0,10-11 0 15,14-11 1-15,10-10-1 16,12-7 1-16,4-4-1 15,1-6 1-15,-9 2-1 16,-3-1 0-16,-10 4 0 16,-12 9 0-16,-13 5-1 15,-15 12-1-15,-14 10 1 16,-10 12-1-16,-7 10 0 15,-7 6 1-15,-5 7 1 16,0 0-1-16,0-2 1 16,4-8 1-16,10-11 0 15,7-15 1-15,8-17-1 16,19-18 1-16,5-15-1 15,5-10 0-15,4-8 0 0,-2-4 1 16,-2-5-1-16,-4 1 0 16,-3 5 0-16,-7 7-1 15,-4 7 0-15,-1 8-1 16,-3 4-3-16,7 14-2 15,-6-1-6-15,18 22-11 16,-16-11-10-16,18 15-7 16,-6-5-1-16,8 8 2 15</inkml:trace>
  <inkml:trace contextRef="#ctx0" brushRef="#br1" timeOffset="89722.9714">16897 4436 83 0,'-14'5'36'16,"1"9"0"-16,0 10 1 15,-12 0-32-15,10 5-1 16,-1-1 0-16,2 5 0 16,0-3-2-16,6-1 1 15,1-5-2-15,5-6-1 16,4-7 1-16,-2-11-1 15,17 1 0-15,-6-11 1 16,5-10-1-16,-1-8 0 16,4-3 1-16,-4-3-1 15,-1 1 1-15,-3 3-1 16,-2 2 0-16,-5 4 0 15,1 9 0-15,-5 15 0 16,0 0 0-16,0 0 0 16,0 0-1-16,-5 21 1 0,10-5 0 15,0 2 1-15,7-2-1 16,8-5 0-16,5-5 1 15,9-7-1-15,5-8 1 16,4-5-1-16,5-3 1 16,-1-5-1-16,-4 0 0 15,-6 1 1-15,-6 5-1 16,-7 4 1-16,-10 8-1 15,-14 4 0-15,-3 16 0 16,-10 3 1-16,-4 7-1 16,1 4-1-16,0 3 0 15,-1 0-1-15,12 1-3 16,5-13-2-16,18 7-10 0,-3-25-17 15,28 2-4-15,-1-17 0 16,15-3 0-16</inkml:trace>
  <inkml:trace contextRef="#ctx0" brushRef="#br1" timeOffset="90374.0365">17642 4449 92 0,'-26'1'38'0,"2"13"0"16,-8-7 1-16,9 10-33 15,-5 0-2-15,12 6-1 16,2-1-1-16,9 0-1 15,10-1 0-15,6-6 0 16,10-1-1-16,4-7 0 16,5-5-1-16,1-10 1 15,3-7-1-15,-1-7 0 0,0-3 0 16,-8-4 0-16,-1-6 0 15,-7 2 0-15,-8-1 1 16,-3 4 0-16,-9 4 0 16,-5 9 1-16,-2-1-1 15,-4 11 0-15,0 3 0 16,2 4 0-16,12 0 0 15,0 0 0-15,-2 16-1 16,20-11 1-16,5-1 0 16,7-4-1-16,8-1 1 15,4 0 1-15,1-3-1 16,-2 1 0-16,-7-1 0 15,-2 3 0-15,-12 1 1 0,-7 7-1 16,-12 5 0-16,-10 4 1 16,-8 7-1-16,-5 8 1 15,-1 1 0-15,2 4-1 16,2 1 1-16,6-1-1 15,11-10 1-15,10-6 0 16,14-10-1-16,10-10 0 16,9-11 1-16,5-9-1 15,2-10 1-15,1-6-1 16,0-2 1-16,-6-5-1 15,-8 1 1-15,-5 3-1 16,-8 7 1-16,-7 5 0 16,-6 9-1-16,-9 18 0 15,0 0 0-15,-6 10 0 0,-3 15-1 16,-1 6-1-16,0 6 0 15,6 0-3-15,8 7-5 16,1-24-11-16,30 7-14 16,-2-22-4-16,21-7-2 15,5-21 1-15</inkml:trace>
  <inkml:trace contextRef="#ctx0" brushRef="#br1" timeOffset="90560.0551">18941 3997 98 0,'-48'66'38'0,"-6"0"1"16,9 17-3-16,5 2-35 0,6 0-2 15,12 0-4-15,2-14-5 16,20-1-28-16,-5-17 0 15,10-7-1-15,-1-22 1 16</inkml:trace>
  <inkml:trace contextRef="#ctx0" brushRef="#br1" timeOffset="91025.1016">18659 4321 88 0,'6'-14'36'0,"14"11"1"0,2-11-2 16,14 1-33-1,10-5-1-15,10-7 1 0,5-3-1 16,3-8-1-16,-2-5 1 16,-3 3 1-16,-9-1 1 15,-7 7-1-15,-15 2 2 16,-10 10-1-16,-18 20 1 15,0 0-1-15,-18 20 0 16,-5 14 0-16,-7 17-1 16,-3 7-1-16,0 10 0 15,1 3-1-15,6 0 1 16,6-4 0-16,9-10-1 15,8-9 0-15,13-20 0 16,11-13 0-16,12-16 0 16,6-16 0-16,5-11 0 15,4-9 0-15,-1-6 1 16,-3-1 0-16,-6 5-1 0,-5 9 1 15,-11 9-1-15,-12 13 0 16,-10 8-1-16,-3 23-1 16,-7 6-2-16,-2-1-2 15,5 16-5-15,-11-20-12 16,27 18-10-16,-8-27-7 15,26 0-2-15,5-22 3 16</inkml:trace>
  <inkml:trace contextRef="#ctx0" brushRef="#br1" timeOffset="91326.1317">19885 4111 90 0,'-24'-9'39'0,"3"23"3"0,-16 2-2 15,8 13-32-15,-8 2-2 16,8 2-3-16,4-1-1 15,11-3 0-15,14-5-1 16,13-7-2-16,14-7 0 16,12-8 0-16,9-4 0 15,1 5 1-15,-1 1 0 16,-7 7 1-16,-16 10-1 15,-11 14 1-15,-18 5-1 16,-13 9 1-16,-12 6-1 16,-7-3-3-16,3 5-7 15,-9-25-12-15,31 5-13 16,1-28-7-16,29-9-1 0,11-23 0 15</inkml:trace>
  <inkml:trace contextRef="#ctx0" brushRef="#br1" timeOffset="91470.1461">20333 4347 117 0,'-46'11'42'16,"-18"-4"0"-16,2-2-9 16,15 15-54-16,-11-15-19 15,21 12-5-15,4-2-1 16,16 11 1-16</inkml:trace>
  <inkml:trace contextRef="#ctx0" brushRef="#br2" timeOffset="102393.2383">20391 4410 43 0,'16'-15'36'0,"-10"0"2"15,-6 15-2-15,1-12-16 0,-3 25-8 16,-14-3-4-16,4 14-2 15,-8 2-2-15,1 8-2 16,-2-1-2-16,4 1-3 16,6 8-6-16,-5-13-28 15,18-1 0-15,-1-15-1 16,18-3 0-16</inkml:trace>
  <inkml:trace contextRef="#ctx0" brushRef="#br2" timeOffset="102888.2878">20690 3909 76 0,'0'0'37'0,"0"19"-1"15,-9-6 1-15,6 15-29 16,-6 1-4-16,1 10 0 15,-1 5-1-15,3 11 0 16,-3 4-1-16,1 2-1 16,1 4 0-16,1-3-2 15,2-2 1-15,2-8-3 16,7-1-3-16,-6-21-31 15,14-1 0-15,-1-18-1 16,11-4-1-16</inkml:trace>
  <inkml:trace contextRef="#ctx0" brushRef="#br2" timeOffset="103284.3274">20931 4214 90 0,'0'0'38'0,"-12"-10"0"15,12 10 1-15,-26 7-35 16,26-7-1-16,-23 18-1 16,13-2 1-16,-2 2 0 15,0 2-3-15,2 2 1 16,0 0 0-16,2 0-1 15,3-3 0-15,5 1 0 0,5-6 0 16,4-3-1-16,4-2 2 16,2-1-2-16,4-1 1 15,-2-2 0-15,-1 1 1 16,1-1-1-16,-7 2 0 15,-3 5 0-15,-7 1 0 16,-7 3-1-16,-3 3 1 16,-2 2-1-16,-3-4-2 15,4 2 0-15,0-10-2 16,11-9-3-16,0 0-8 15,20-9-19-15,-3-15-2 16,19 2-1-16,-3-14 2 16</inkml:trace>
  <inkml:trace contextRef="#ctx0" brushRef="#br2" timeOffset="103600.359">21209 4291 49 0,'15'-26'36'15,"-1"14"0"-15,-19-4 0 16,5 16-13-16,-25-1-9 16,7 18-5-16,-11-1-2 15,2 10-4-15,-2 6 0 16,1 3-1-16,5 5 1 15,8-1-2-15,8-1 1 16,7-5-2-16,10-7 1 16,10-8 0-16,9-13 0 15,6-10 0-15,4-10-1 16,-1-10 1-16,-1-5-1 15,-2-8 0-15,-11-2-1 16,-5-1 0-16,-10 3 0 0,-10 2-1 16,-7 8-1-16,-8 5 1 15,-1 6-2-15,-6 2-2 16,13 15-8-16,-12-10-23 15,22 10 0-15,0 0-1 16,13-9 2-16</inkml:trace>
  <inkml:trace contextRef="#ctx0" brushRef="#br2" timeOffset="103827.3817">21590 3883 103 0,'0'0'39'16,"-14"-11"1"-16,5 29-2 15,-11 3-34-15,3 14-2 0,-3 9 0 16,2 8-1-16,0 8-1 16,3 4-1-16,4 4 0 15,4-5-3-15,7 0-1 16,4-16-7-16,15 6-26 15,-5-19-1-15,13-1 0 16,-3-19 0-16</inkml:trace>
  <inkml:trace contextRef="#ctx0" brushRef="#br2" timeOffset="104203.4193">21724 4300 93 0,'-22'-13'38'15,"5"16"1"-15,-10-1-1 0,5 11-32 16,-3 5-2-16,3 4-2 15,3 2 0-15,8 3 0 16,3-4 0-16,8-2-2 16,5-6 1-16,9-6 0 15,7-8 0-15,1-4 0 16,5-7 0-16,1-5 0 15,-3-2-1-15,2-3 1 16,-8-1 0-16,-1 2 1 16,-7 3-2-16,-2 3 1 15,-9 13 0-15,0-11 0 16,0 11-1-16,-12 14 0 15,3 2 0-15,-2 2-1 16,3 7 0-16,0-1-2 0,5 1 0 16,1-5-3-16,14-3-2 15,-12-17-9-15,43 0-22 16,-19-17 0-16,16 2-1 15,-7-17 3-15</inkml:trace>
  <inkml:trace contextRef="#ctx0" brushRef="#br2" timeOffset="104405.4395">22116 3820 101 0,'0'0'37'0,"-20"5"2"16,8 27-2-16,-13 10-33 15,6 12-2-15,-5 7-1 0,5 7 0 16,1 2 0-1,4 2-1-15,4-5-1 0,2-8-3 16,9 4-9-16,-9-20-26 16,14-4 1-16,-5-17-1 15,8-3-1-15</inkml:trace>
  <inkml:trace contextRef="#ctx0" brushRef="#br2" timeOffset="104601.4591">21921 4248 107 0,'-10'8'40'16,"-5"-7"-1"-16,13 12-3 0,2-13-35 16,13 4 0-16,12-6-3 15,5-2-1-15,15 4-8 16,-7-14-26-16,23 7-1 15,-9-9 0-15,6 9-1 16</inkml:trace>
  <inkml:trace contextRef="#ctx0" brushRef="#br2" timeOffset="104937.4927">22213 4332 94 0,'-17'21'36'0,"2"-10"0"15,13 5 2-15,2-16-36 16,12 3 1-16,9-9 0 15,6-3-1-15,2-5 1 0,3 2 1 16,-2-7-2-16,-3 1 2 16,-9 0-2-16,-5 3 1 15,-12 3-1-15,-1 12 1 16,-15-13-2-16,-3 14 1 15,-10 5-1-15,0 7-1 16,0 4 1-16,-1 4-2 16,6 3 1-16,5 0-1 15,6 4 0-15,9-5 0 16,12 0-1-16,7-8-2 16,12 3-3-16,-1-18-9 15,21 11-22-15,-7-15-2 16,9 4 0-16,-6-12 0 15</inkml:trace>
  <inkml:trace contextRef="#ctx0" brushRef="#br2" timeOffset="105456.5446">22753 4307 93 0,'0'0'37'16,"-15"-16"3"-16,3 17-3 15,-10-3-30-15,2 11-2 16,-6 5 0-16,-2 7-2 16,-2 3 0-16,1 7 0 15,4-1-1-15,9 1-1 16,7-4 1-16,14-9-1 15,12-10 0-15,14-11 0 16,10-14 0-16,11-10-1 16,2-12 1-16,5-8 1 15,-5-7-1-15,-5-5 1 16,-7-3-1-16,-9 1 0 15,-6 3 0-15,-11 10 1 0,-10 8-2 16,-11 13 0-16,-9 18-1 16,-5 18 1-16,-9 15 0 15,0 15-1-15,0 12-1 16,2 7-2-16,10 11-3 15,-1-14-8-15,27 16-8 16,-4-26-18-16,23 4-1 16,5-14-1-16,16-4 1 15</inkml:trace>
  <inkml:trace contextRef="#ctx0" brushRef="#br2" timeOffset="105923.5913">23425 4279 95 0,'-24'-12'40'15,"3"10"-1"-15,-8-2 1 16,6 21-31-16,-7-2-4 15,3 9-2-15,1 2 0 16,7 6-2-16,5 1 1 16,9 1-2-16,10-1 1 15,11-8-1-15,14-8-1 16,8-10-1-16,15-7-3 15,2-19-2-15,13 6-12 16,-5-26-20-16,4-2 0 16,-11-14 0-16,-1-1 0 15</inkml:trace>
  <inkml:trace contextRef="#ctx0" brushRef="#br2" timeOffset="106156.6146">23835 3755 115 0,'-24'22'41'0,"5"24"1"16,-10 0-1-16,5 13-38 15,0 4 0-15,3 7-1 16,1 2-1-16,3-1 0 16,4-3-1-16,5-4-1 15,7-10-1-15,4-9-1 16,8-3-2-16,1-18-1 15,11-1-4-15,-4-28-9 16,16 5-21-16,-9-18 1 16,11-3 0-16,-4-12 1 0</inkml:trace>
  <inkml:trace contextRef="#ctx0" brushRef="#br2" timeOffset="106336.6326">23965 4275 90 0,'-1'-12'37'16,"1"12"0"-16,-15 12 2 16,10 12-29-16,-15 1-3 15,6 6-3-15,-2 4-1 16,5 3 0-16,0-3-1 15,5-4-1-15,5-4-2 16,2-9-1-16,10-4-3 16,-11-14-9-16,33-11-24 15,-18-10-1-15,10 1 0 16,-6-15-1-16</inkml:trace>
  <inkml:trace contextRef="#ctx0" brushRef="#br2" timeOffset="106462.6452">23995 4056 98 0,'-9'-19'39'16,"-4"2"-1"-16,13 17 0 15,0 0-32-15,-1-11-38 16,20 17-7-16,5-7 1 16,14 9-2-16</inkml:trace>
  <inkml:trace contextRef="#ctx0" brushRef="#br2" timeOffset="106779.6769">24677 3932 103 0,'-10'-27'39'0,"-12"-10"0"16,4 12 1-16,-13 1-37 16,6 9 1-16,-4 8-1 15,0 13 0-15,-8 11 0 16,2 18-1-16,-3 12 0 15,1 11-1-15,-2 6 0 16,5 10-1-16,1 0 1 16,9 0-1-16,6-5-1 15,8-7 0-15,9-6-1 16,3-12-1-16,10-8-2 15,1-17-4-15,11 3-11 16,-13-27-20-16,8-1 0 16,-7-17-1-16,3-1 2 0</inkml:trace>
  <inkml:trace contextRef="#ctx0" brushRef="#br2" timeOffset="106930.692">24228 4272 107 0,'-15'-3'39'16,"-5"-4"2"-16,20 7-1 15,-13 7-36-15,13-7-2 16,30-2-4-16,0-6-1 15,18 8-12-15,-2-15-22 16,20 5-3-16,-2-13 1 16,15 8-2-16</inkml:trace>
  <inkml:trace contextRef="#ctx0" brushRef="#br2" timeOffset="107206.7196">24992 3751 108 0,'-29'-30'40'16,"4"16"1"-16,-15 4-2 15,0 18-35-15,-3 14-1 16,0 17-1-16,-1 11 1 16,1 17 0-16,0 9-1 15,3 11 0-15,5 2-1 16,6 5-1-16,6-6 1 15,6-6-2-15,5-8 0 16,7-13-2-16,9-10-2 16,1-22-3-16,14-2-8 15,-19-27-16-15,29-8-10 16,-15-18 2-16,8-4-2 0</inkml:trace>
  <inkml:trace contextRef="#ctx0" brushRef="#br2" timeOffset="107365.7355">24495 4222 114 0,'-27'-10'42'0,"13"19"-1"15,-5-5-2-15,19 8-35 16,6-1-3-16,15-3-3 16,13 4-1-16,8-9-4 15,21 11-11-15,-12-16-20 16,18 5-3-16,-5-11 0 15,4 7-2-15</inkml:trace>
  <inkml:trace contextRef="#ctx0" brushRef="#br2" timeOffset="107707.7697">25120 4226 113 0,'-16'-7'40'15,"-1"19"2"-15,-19-6-3 16,12-2-35-16,-16 12-2 16,2 3-1-16,-2 3 0 15,6 2 0-15,6-2 0 16,12-2-1-16,7-1 1 15,14-4-1-15,6-1 0 16,9-4 1-16,5 0-1 16,0-1 1-16,-1-1 1 15,-2 2-1-15,-7 2 1 16,-4 6 1-16,-11 4-3 0,-11 3 0 15,-9 1 0-15,-4 3 0 16,-4-2 0-16,1-2 0 16,-1-4 0-16,3-8 0 15,15 0-11-15,10-13-4 16,0 0-4-16,10-29-6 15,18 12-19-15,-12-13-1 16,6-5 0-16,-3-10 3 16</inkml:trace>
  <inkml:trace contextRef="#ctx0" brushRef="#br3" timeOffset="185123.5105">12673 5481 35 0,'-12'-9'32'16,"0"2"1"-16,-1 6-1 0,-11-13-16 16,12 14-3-16,-13-15 1 15,11 12-5-15,-10-7-2 16,7 8-1-16,-5 1-2 15,4 8-1-15,-3 5 0 16,1 11-1-16,-2 7 0 16,3 5-1-16,1 5 0 15,3 4-1-15,5 1 0 16,9-5 2-16,10-4-2 15,10-10 1-15,16-6-3 16,7-13-2-16,22 1-27 16,-5-22-5-16,11-2 0 0,-7-13-5 15</inkml:trace>
  <inkml:trace contextRef="#ctx0" brushRef="#br3" timeOffset="185524.5506">12819 5038 83 0,'-42'-20'37'16,"-7"-1"-1"-16,5 10 0 16,-1 4-33-16,2 11 0 15,0 8-2-15,3 15 1 16,-1 17 2-16,0 20-3 15,2 22 2-15,6 17-2 16,6 14 3-16,9 3-3 0,16 2 3 16,16-5-3-1,15-17 1-15,19-22-1 0,20-28 1 16,19-33-1-16,15-26-3 15,7-24 4-15,-3-27-3 16,-4-15 1-16,-17-18-1 16,-19-7 1-16,-28-4 0 15,-32-3 0-15,-35 4 0 16,-32 11-2-16,-27 16 1 15,-17 22 0-15,-16 23 1 16,-2 21-1-16,6 30-4 16,9 10-20-16,36 28-13 15,21-2-1-15,35 4 0 16,21-9-1-16</inkml:trace>
  <inkml:trace contextRef="#ctx0" brushRef="#br3" timeOffset="204818.4798">13961 5288 52 0,'-11'-5'33'0,"-6"-6"1"15,5 10-4-15,-13-10-7 16,4 15-17-16,-9 3-1 0,-1 14-1 15,-11 5-1-15,-1 16 0 16,-4 4-2-16,-3 6 1 16,5 1-1-16,3 5 1 15,14-3-2-15,10-3 3 16,15-4-4-16,15-5 1 15,18-2-1-15,11-8-6 16,21-1-27-16,1-11 1 16,12-4-1-16,-2-14-3 15</inkml:trace>
  <inkml:trace contextRef="#ctx0" brushRef="#br3" timeOffset="205171.5151">14327 5634 80 0,'-31'3'35'0,"2"10"1"0,-11 4 0 16,7 10-31-16,-3 2-2 16,9 7 2-16,3 0 0 15,9 4-1-15,4-3-1 16,12-4-1-16,8-6 1 15,7-6-4-15,12-10 3 16,3-10-2-16,5-8-2 16,2-10 3-16,1-8-2 15,-2-9 2-15,-4-6-3 16,-5-4 1-16,-12 0 0 15,-7 6-1-15,-10 5 1 16,-8 7-2-16,-8 13 2 0,-5 6-3 16,-1 17 2-16,-1 3-1 15,10 13-7-15,-1-6-23 16,20 6-1-16,3-6 1 15,22 1-2-15</inkml:trace>
  <inkml:trace contextRef="#ctx0" brushRef="#br3" timeOffset="205546.5526">14847 5650 81 0,'-10'-11'35'0,"-2"12"-1"15,-14 1 2-15,0 17-29 16,-12-1-2-16,3 15 1 15,-8 0 0-15,7 8-1 0,4-4-1 16,6 4-1-16,11-8 0 16,13-5 0-16,9-11-1 15,15-8-2-15,7-12 1 16,12-6 0-16,5-6-3 15,-1-9 4-15,0-3-4 16,-7 0 3-16,-3 2-2 16,-10 4 2-16,-7 5-2 15,-11 6 1-15,-7 10-1 16,0 0 1-16,-16 14-1 15,4 1-1-15,2 5 1 16,-1 1-4-16,6 5 1 16,4-11-9-16,20 4-23 15,-1-10-2-15,18-3 3 0,1-13-2 16</inkml:trace>
  <inkml:trace contextRef="#ctx0" brushRef="#br3" timeOffset="205846.5826">15287 5687 103 0,'-32'25'40'16,"-10"-5"-2"-16,8 13-2 16,4-13-33-16,11 1 2 15,9-8-3-15,16-2-1 16,14-4 0-16,8-2-1 15,8-4 0-15,3 0-1 16,3 3 1-16,-3-1-2 0,-5 3 3 16,-11 4-2-16,-9 5 2 15,-10 5-3-15,-8 3 3 16,-8 0-2-16,-2-2 1 15,-2-3-3-15,4-6-2 16,0-17-4-16,12 5-28 16,14-36 1-16,10 5-2 15,-1-22 1-15</inkml:trace>
  <inkml:trace contextRef="#ctx0" brushRef="#br3" timeOffset="206030.601">15718 5261 90 0,'-7'26'36'0,"-10"11"0"15,2 20 1-15,-15 12-33 0,8 3 1 16,-2 3-2-16,6 0-1 16,0 0-1-16,3-7-4 15,11 2-6-15,-8-19-27 16,15-4 1-16,-3-19-3 15,9-3 0-15</inkml:trace>
  <inkml:trace contextRef="#ctx0" brushRef="#br3" timeOffset="206561.6541">15500 5740 99 0,'-9'-2'34'0,"9"2"3"15,6 14-3-15,16-1-33 0,4-4-1 16,14-5-1-16,9 1-2 15,8-7-3-15,18 5-3 16,-9-15-3-16,9 12-1 16,-13-14 1-16,1 11 6 15,-15-1 3-15,-10 1 3 16,-14 6 5-16,-24-3 4 15,0 0 3-15,-15 11 3 16,-5 8-2-16,-20-9-2 16,2 10-5-16,-10-3 2 15,4 8-4-15,-3-3 2 16,8 5-4-16,6-5 2 15,12 2-3-15,13-7 2 0,9-2-2 16,16-7 0-16,13-8-1 16,11-7 0-16,6-5 0 15,6-7-1-15,-1-7 2 16,0-2-2-16,-6-4 2 15,-5-2-3-15,-12 5 1 16,-8 0 0-16,-8 7 0 16,-8 1 2-16,-5 21-4 15,-9-9 3-15,-5 19 0 16,-5 11 0-16,1 3 1 15,0 11-1-15,5-1 0 16,4 8-2-16,8-10-2 16,14 1-5-16,3-21-20 15,22-2-9-15,1-19 0 0,13-7-2 16,-2-23 3-16</inkml:trace>
  <inkml:trace contextRef="#ctx0" brushRef="#br3" timeOffset="206718.6698">16671 5265 102 0,'-19'37'38'16,"1"25"1"-16,-14 10-2 16,0 11-34-16,8 7-5 15,-2-7-31-15,21-2-4 16,-1-16 0-16,14-9-2 15</inkml:trace>
  <inkml:trace contextRef="#ctx0" brushRef="#br3" timeOffset="207549.7529">17464 5803 87 0,'0'0'35'0,"0"0"0"16,0 0 1-16,0 0-32 0,-9 10-3 15,4 3 3-15,3 5-2 16,-4 2 3-16,3 5-4 15,1 2 2-15,2 0-3 16,4-2 3-16,0-1-2 16,4-7-1-16,5-4 0 15,1-9 1-15,3-5-1 16,3-7 0-16,1-8 1 15,1-4-1-15,0-5 1 16,-2-3-2-16,1 1 2 16,-4-2-2-16,-3 5 3 15,-5 3-3-15,0 6 2 16,-4 3-3-16,-5 12 4 15,0 0-2-15,9 5-2 0,-4 9 4 16,1 3-4-16,2 4 4 16,2 3-4-16,2 4 4 15,3-2-3-15,0-3 3 16,2-3-2-16,2-5 1 15,2-8 0-15,-1-8 0 16,3-10 0-16,1-8-2 16,-1-9 3-16,2-4-4 15,1-5 3-15,-3-4-4 16,-3-1-1-16,1 7-2 15,-9-2-4-15,8 25-8 16,-11-9-20-16,6 14 2 16,-15 7-5-16,25 3 6 15</inkml:trace>
  <inkml:trace contextRef="#ctx0" brushRef="#br3" timeOffset="207981.7961">18470 5739 85 0,'-22'-3'36'16,"-2"3"0"-16,0 14 2 16,-14-4-31-16,5 14-2 15,-7-3 3-15,6 10-4 16,-3-2 1-16,7 6-3 15,5-4 2-15,12 0-3 16,8-6 2-16,12-5-1 0,11-9-2 16,10-8 1-16,9-9-1 15,6-8 0-15,4-7-1 16,-1-6 2-16,-3-7-3 15,-5 1 4-15,-6-5-4 16,-7 6 1-16,-10 2-1 16,-4 9 1-16,-10 3 2 15,-1 18-4-15,-12-3 3 16,-1 16 0-16,-1 10 2 15,-2 5-1-15,5 9 1 16,0 1-1-16,10 3-1 16,7-8-1-16,12-6 0 15,9-17-6-15,19-3-13 16,-1-27-16-16,24-7-4 15,-5-24 2-15,14-6-3 0</inkml:trace>
  <inkml:trace contextRef="#ctx0" brushRef="#br3" timeOffset="208176.8156">19064 5128 93 0,'-26'57'38'16,"-13"14"2"-16,5 22-3 15,-8 7-32-15,11 1-1 16,9 1-2-16,5-7 0 15,10-7-3-15,6-15-2 16,16-2-16-16,-3-31-17 16,9-5 0-16,-5-21-2 15,7-7-2-15</inkml:trace>
  <inkml:trace contextRef="#ctx0" brushRef="#br3" timeOffset="208372.8352">18805 5661 89 0,'-21'-6'37'0,"-4"1"2"15,25 5 1-15,-13 14-27 16,25-11-11-16,16-6-1 16,13-3-2-16,14-2-1 15,6-3-3-15,16 9-14 16,-3-13-19-16,7 5-1 15,-11-2-1-15,1 6 3 0</inkml:trace>
  <inkml:trace contextRef="#ctx0" brushRef="#br3" timeOffset="209356.9336">19254 5811 102 0,'-28'23'40'0,"13"2"0"15,2-17-1-15,22-2-37 16,9-8 0-16,7-4 0 15,4-6-3-15,8-4 3 16,2-7-4-16,2-2 2 16,-5-2-2-16,-6 2 0 15,-9-2 3-15,-8 3-3 0,-11 3 2 16,-8 4-2-16,-11 7 3 15,-9 7 0-15,-7 6 0 16,-3 9 0-16,-2 6 0 16,3 4 2-16,6 3-2 15,7 2 2-15,11-1-3 16,11-1 2-16,15-3-1 15,13-7 1-15,9-3-2 16,7-2-1-16,6-5 1 16,5-3 1-16,-1 0-1 15,-6-2 0-15,-6-1 0 16,-4 0 0-16,-11 2 0 15,-5-1 0-15,-8 0 0 16,-14 0 0-16,0 0 2 0,-4 11-2 16,-7-3 2-16,-2 2-3 15,1 1 3-15,-2 0-2 16,0 1 2-16,14-12-2 15,-14 17-1-15,14-17 0 16,0 0 1-16,15-7 0 16,-1-6-3-16,1-5 3 15,4-6-2-15,1-8 2 16,1-3-1-16,-1-2-1 15,-2 0 0-15,-1 3 1 16,-5 6 2-16,0 1-3 16,-4 8 2-16,-1 8-1 15,-7 11 1-15,0 0 0 16,0 0 0-16,14 9 0 15,-14-9 0-15,20 14 0 0,-2-8 0 16,5-1 0-16,6-4 0 16,4-4 0-16,5-2 1 15,0-5-1-15,-1 0 0 16,-2-1 0-16,-4-1 1 15,-6 2-1-15,-6 0 1 16,-5 2-1-16,-14 8 0 16,0 0 1-16,0 0-1 15,-14 0 1-15,-4 10-1 16,-3 5 1-16,-3 3-1 15,-1 6 1-15,1 5-1 16,7-2 3-16,4-1-3 16,13-2 2-16,8-6-2 15,12-5 2-15,10-5-2 0,6-6 2 16,7-8-2-16,4 2-2 15,-5-6 2-15,-3 5-1 16,-8 3 2-16,-7 2 0 16,-24 0 0-16,7 17 0 15,-18-2 0-15,-9 0 1 16,-4 6 0-16,-4-4-2 15,2 4-2-15,-1-5-6 16,19 11-11-16,-13-20-7 16,28 14-6-16,-7-21-9 15,17 16-2-15,3-17 2 16</inkml:trace>
  <inkml:trace contextRef="#ctx0" brushRef="#br3" timeOffset="209529.9509">20619 5973 128 0,'-11'16'43'0,"-12"-12"-1"16,7 4-2-16,-10-7-42 16,14-8-5-16,12 7-19 15,0 0-14-15,7-14-3 16,-4 1 1-16,8-1-2 15</inkml:trace>
  <inkml:trace contextRef="#ctx0" brushRef="#br3" timeOffset="211182.1161">21063 5484 70 0,'12'-26'34'16,"-2"4"1"-16,-7 3 0 15,-3 19-28-15,-2-11-4 16,-4 26 0-16,-8 7 0 15,-1 15 0-15,-8 4 0 16,1 13 0-16,-2 1 0 16,4 1 1-16,-1-6 1 0,7-6-2 15,4-10 1-15,5-6-1 16,2-11-2-16,3-17 2 15,13 0-3-15,1-16 2 16,2-11-4-16,3-9 1 16,5-9-1-16,1-4 1 15,1-5 2-15,0-1-3 16,-3 3 2-16,-3 6-2 15,-3 11 2-15,-3 13 0 16,-3 12 1-16,-11 10-1 16,10 25 0-16,-6 6 0 15,-3 13 0-15,4 9 1 16,1 4-1-16,5-1 2 15,2-1 0-15,4-8 0 0,5-9 0 16,3-11 1-16,3-12-2 16,4-16 2-16,-3-15-2 15,-2-13-2-15,-2-10 0 16,-3-8 1-16,-7-11-1 15,-6-4-1-15,-8-3 2 16,-5-1-4-16,-5 9 2 16,-1 4-1-16,1 14-3 15,-10-3-6-15,19 29-14 16,-7-2-12-16,7 15 0 15,11 12 0-15,6 10 1 16</inkml:trace>
  <inkml:trace contextRef="#ctx0" brushRef="#br3" timeOffset="211541.152">21672 5521 101 0,'-18'-2'38'0,"18"2"2"16,-8-14-2-16,8 14-36 15,22-23 0-15,3 14 0 16,11-5-1-16,7 5 0 16,2 2 0-16,3 3 0 15,-4 6-1-15,-5 4 1 16,-11 12-1-16,-13 3 1 15,-15 10-1-15,-13 7 1 16,-15 6-1-16,-9 4 3 0,-6 0 0 16,-3 2-1-16,3-6 0 15,1-3 0-15,12-4 0 16,14-11-1-16,13-8 1 15,13-10-4-15,21-7-2 16,9-16-4-16,21 8-18 16,-9-18-13-16,14 2-1 15,-12-15 1-15,2 4-3 16</inkml:trace>
  <inkml:trace contextRef="#ctx0" brushRef="#br3" timeOffset="211708.1687">21876 5600 76 0,'-46'14'39'16,"2"-5"0"-16,17 9 0 15,9-13-12-15,18-5-25 16,25 7-1-16,13-12-3 16,16 2-4-16,-1-15-26 15,22 9-6-15,-3-9 0 16,10 6-2-16</inkml:trace>
  <inkml:trace contextRef="#ctx0" brushRef="#br3" timeOffset="212271.225">22757 5999 77 0,'-14'-7'38'15,"0"3"-2"-15,-8-10 2 16,1 6-17-16,-9-17-17 15,3-2 0-15,-6-14-2 16,1-9-2-16,-2-11 0 16,0-10-1-16,3-9 0 15,3-6 0-15,5-2 1 16,4 3-1-16,4 6 0 15,6 10 2-15,5 10-1 0,11 13 2 16,5 13-3-16,8 13 2 16,6 13 0-16,8 12 0 15,-1 10 2-15,6 16-3 16,-6 8 2-16,-1 13-2 15,-14 8 2-15,-12 7-1 16,-14 7-1-16,-14 4 1 16,-17 3-1-16,-7-2 3 15,-9-2-1-15,0-5 1 16,3-12 0-16,10-6 0 15,16-14 1-15,26-19-2 16,27-16 0-16,29-14-2 16,29-11-3-16,19-17 0 15,27-1-7-15,-3-21-13 0,25 13-16 16,-16-10-3-16,-3 11 1 15,-25-6-1-15</inkml:trace>
  <inkml:trace contextRef="#ctx0" brushRef="#br3" timeOffset="212631.261">23532 5310 81 0,'-22'-11'39'15,"2"10"-1"-15,-7 1 1 16,2 19-17-16,-10 3-17 15,-1 16-1-15,-2 8 0 0,2 14-1 16,3 7-1 0,10 5 2-16,12-3-2 0,14-3 1 15,15-12-1-15,17-14 0 16,12-16 0-16,6-18 1 15,5-20-3-15,5-13 0 16,-5-18 0-16,-8-11 0 16,-9-8 0-16,-11-10-2 15,-9-1 0-15,-13 2-2 16,-4 12 1-16,-16 2 0 15,-3 18-2-15,-8 9-1 16,0 26-5-16,-11-2-11 16,18 30-12-16,-11-1-4 15,13 14-1-15,4-3 0 16</inkml:trace>
  <inkml:trace contextRef="#ctx0" brushRef="#br3" timeOffset="213277.3256">24041 5601 112 0,'0'0'40'0,"20"-2"1"15,-10-9-2-15,15 3-38 0,1-1 0 16,3-3 0-16,4 4-1 16,-4 1 0-16,0 3 1 15,-5 5-1-15,-4 6 0 16,-9 7 1-16,-11 4-1 15,-9 9 1-15,-10 4-1 16,-8 3 2-16,-8 4-1 16,-1 0 1-16,0 3 1 15,1-4-1-15,8-2 0 16,5-2-1-16,9-6 1 15,13-4 0-15,13-5-2 16,7-8-2-16,13-2 0 16,6-11-3-16,13 5-9 15,-11-23-15-15,19 9-13 16,-17-15 2-16,1 5-3 0,-15-9 3 15</inkml:trace>
  <inkml:trace contextRef="#ctx0" brushRef="#br3" timeOffset="213458.3437">24003 5744 122 0,'-19'21'44'16,"19"-21"-2"-16,12 20 0 15,20-22-41-15,16-6-1 16,9-1-3-16,-2-14-15 15,17 12-21-15,-14-6-4 16,7 5 1-16,-16-5-3 16</inkml:trace>
  <inkml:trace contextRef="#ctx0" brushRef="#br4" timeOffset="274917.489">12345 7019 83 0,'-3'-10'35'0,"3"10"-4"16,-10-17-2-16,10 17-18 15,-32 1-3-15,8 11-1 16,-8 3-2-16,0 13-1 16,-9 4-1-16,1 16-2 15,-1 3 0-15,4 6 0 16,7-3 0-16,9 0-1 15,12-9 0-15,12-9-1 16,17-13 1-16,13-17 2 16,15-19-1-16,8-17 1 15,7-17 0-15,1-13 1 0,1-15-1 16,-7-10 1-16,-7-11-1 15,-8-2 0-15,-14 0-1 16,-11 7-1-16,-10 10 0 16,-6 13-1-16,-6 20 1 15,-9 20-1-15,-3 28 1 16,-7 27 0-16,-2 26 1 15,-2 22 1-15,1 15-2 16,3 13-1-16,7 6-1 16,8-2 0-16,13-8-4 15,7-24-8-15,23-1-25 16,3-26-3-16,15-12 2 15,3-23 0-15</inkml:trace>
  <inkml:trace contextRef="#ctx0" brushRef="#br4" timeOffset="275366.5339">12466 6393 96 0,'-63'-15'36'0,"-4"13"2"16,-12 5-2-16,2 19-31 16,-7 15-1-16,0 23 1 15,2 18-2-15,6 25 2 16,4 23-4-16,15 17 1 0,15 12-2 15,20 8 1-15,22-8-2 16,24-13-1-16,26-19 0 16,29-28 0-16,30-35 1 15,21-32 1-15,22-39-1 16,16-34 1-16,5-29 0 15,-1-23 1-15,-13-18 1 16,-23-16 1-16,-30-15-1 16,-29-13 0-16,-41-3 0 15,-40-3-2-15,-44-4 2 16,-31 10-2-16,-31 20 0 15,-23 27-2-15,-20 43 2 16,-11 43-1-16,-7 49 0 0,8 40-4 16,27 46-30-1,14 12-2-15,32 11-2 0,28-6-1 16</inkml:trace>
  <inkml:trace contextRef="#ctx0" brushRef="#br4" timeOffset="283252.3224">13960 6726 13 0,'19'-4'23'15,"-19"4"2"-15,13-11 3 16,-13 11-12-16,9-15-3 15,3 12 0-15,-11-11-1 16,-1 14-1-16,5-20-2 16,-5 20 1-16,-5-16-5 15,5 16 3-15,-25-4-4 16,5 6-1-16,-15 4 0 15,-1 10 1-15,-14 6-1 16,-5 11 1-16,-9 9 0 16,-1 11 0-16,0 2-1 15,6 10-1-15,9-3 0 0,11 1-1 16,14 2-1-16,16-9-2 15,19-7 0-15,14-9-2 16,19-10 1-16,14-11-2 16,18-4-6-16,-9-19-25 15,22-4 1-15,-6-15 1 16,2 0-2-16</inkml:trace>
  <inkml:trace contextRef="#ctx0" brushRef="#br4" timeOffset="283982.3954">14206 6941 93 0,'-18'0'34'0,"-1"12"0"0,-10 3 1 15,0 13-31-15,-4 6-2 16,2 6 1-16,0 0 0 15,5 5-3-15,1-2 1 16,7-2-2-16,9-7 2 16,9-5-2-16,9-12 1 15,9-9-1-15,9-13 2 16,5-12 2-16,6-10-2 15,2-8 1-15,1-8 0 16,-5-4 0-16,-4-1-1 16,-7 0 0-16,-5 10 0 15,-8 9-1-15,-8 11 0 16,-4 18 0-16,-14 2 0 15,-1 20 1-15,-3 12-1 0,1 5 0 16,-1 5 0-16,5 1 0 16,8 0 0-16,5-7-3 15,15-12 0-15,8-14-2 16,19-8-1-16,3-14-2 15,16 0-2-15,-5-20-4 16,11 5-3-16,-13-13 3 16,3 11 2-16,-17 0 7 15,-7 7 3-15,-12 9 4 16,-21 11 5-16,0 0 4 15,0 0 3-15,-15 25 2 16,-11-9-3-16,10 20-3 16,-8-5-5-16,8 5-2 15,-2-2-1-15,8 1-2 16,5-6 1-16,5-4-1 0,5-6 1 15,-5-19-2-15,23 10 2 16,-8-15 0-16,2-12 0 16,-1-5 2-16,-3-4-2 15,1-5 1-15,-3-3-1 16,-5-1 1-16,-3 1-1 15,2 3 1-15,-3 8-2 16,0 1 0-16,2 7 0 16,0 1 0-16,7 6-1 15,2 0-2-15,9 7-3 16,-4-9-6-16,17 11-23 15,-9-8 0-15,12 7-1 16,-7-6-1-16</inkml:trace>
  <inkml:trace contextRef="#ctx0" brushRef="#br4" timeOffset="284357.4329">15080 7049 85 0,'-5'17'33'0,"3"0"1"16,-10-1 1-16,6 5-29 15,-5 2-2-15,2 10 1 16,-3-2-1-16,3 4-2 15,0-4 1-15,2-2-2 16,4-5 0-16,6-8 0 16,-3-16 0-16,18 7-2 15,2-22 2-15,6-5 1 16,3-13 0-16,7-4 0 15,1-7 0-15,2-2 0 0,-6 2 0 16,2 4 0-16,-10 10-1 16,-5 6 0-16,-6 9-1 15,-14 15 1-15,10 10-1 16,-14 12 0-16,-2 9 0 15,-4 8 0-15,1 5-2 16,0 1-1-16,9 2-1 16,1-10-3-16,14 1-2 15,-3-20-13-15,17 0-16 16,-1-16 0-16,9-2 1 15,-4-13 1-15</inkml:trace>
  <inkml:trace contextRef="#ctx0" brushRef="#br4" timeOffset="284545.4517">15639 7078 92 0,'0'-15'35'15,"-7"2"0"-15,7 13 1 16,-14 12-30-16,10 10-1 16,-8 7-2-16,5 10-1 15,-2 6-1-15,4 0-3 16,3 0 1-16,3-7-3 15,10 0-9-15,-2-20-24 16,13-4 1-16,-2-21 0 16,9-9 0-16</inkml:trace>
  <inkml:trace contextRef="#ctx0" brushRef="#br4" timeOffset="284899.4871">15797 6798 104 0,'-14'-9'36'16,"14"9"2"-16,-15 11-2 15,13 2-33-15,10-1 0 16,8 9 0-16,1 5 0 16,5 7-1-16,-2 5 0 15,0 8 0-15,-5 3-1 16,-5 3 1-16,-4 2-1 15,1-2-1-15,-4-5 1 16,0-7-1-16,1-6 0 16,4-11 0-16,3-9 1 15,6-13-2-15,8-13 2 16,-1-7 0-16,4-9 0 0,1-7 0 15,0-7-2-15,-4-8-1 16,-1-1-3-16,-5-4-3 16,5 17-22-16,-14-9-8 15,5 16 0-15,-11-1-2 16,10 19 3-16</inkml:trace>
  <inkml:trace contextRef="#ctx0" brushRef="#br4" timeOffset="285505.5477">16383 7015 101 0,'9'12'36'16,"-9"-12"1"-16,0 0-1 16,-22 5-30-16,22-5-1 0,-24 10-2 15,7 4 1-15,-3 2-1 16,3 8 0-16,-2 3-2 15,5 8 1-15,1 0 0 16,9 0-2-16,8-4 0 16,8-3 0-16,9-9 0 15,7-7-1-15,4-12 0 16,4-11 0-16,2-7 0 15,-2-6 1-15,-7-6-2 16,-6-6 2-16,-7 0-1 16,-8-1 1-16,-8 4 0 15,-6 4 0-15,-8 6 0 16,-5 6 1-16,-1 6-1 0,1 7 0 15,4 6 1-15,15-2-1 16,-11 16 1-16,11-16-1 16,23 19 1-16,3-11-1 15,6 0 0-15,10-1 1 16,-1 0 0-16,0 0-1 15,-2 4 1-15,-7 2-1 16,-5 3 1-16,-9 6 0 16,-9 2-1-16,-7 6 0 15,-11 0 0-15,-2 0 0 16,-4-2 0-16,1-2 0 15,-1-5 0-15,4-6-1 16,11-15 2-16,-11 6-1 16,15-18 1-16,6-4 0 15,5-13-1-15,3-4 1 0,5-5-1 16,-1-6 1-16,4-2-1 15,-2 3 0-15,1 5-3 16,-8 4-2-16,6 14-9 16,-14-7-18-16,15 18-6 15,-10-5 0-15,14 12-2 16</inkml:trace>
  <inkml:trace contextRef="#ctx0" brushRef="#br4" timeOffset="289624.9596">17116 7120 77 0,'0'0'35'16,"13"8"-1"-16,-13-8 1 0,23 9-21 15,-10-10-11-15,4 1-1 16,2-4 0-16,5 2 0 15,-2-5 1-15,1 0-1 16,-4-4 1-16,1-4-1 16,-3-3-1-16,-5-1 1 15,-3-3-1-15,-9 1-1 16,-8 3 1-16,-6 4-1 15,-8 8-1-15,-11 11 1 16,-5 12 0-16,-9 13 0 16,-5 9 0-16,1 12 0 15,3 2 1-15,11-1-1 16,9-4 1-16,19-6-1 15,16-15-1-15,18-13-3 0,30-5-9 16,8-25-24-16,23-3 1 16,-1-16 1-16,9 0-2 15</inkml:trace>
  <inkml:trace contextRef="#ctx0" brushRef="#br4" timeOffset="289942.9914">17685 6904 100 0,'-25'5'36'0,"-8"-3"1"15,8 13-3-15,-7-4-30 16,7 9 0-16,-4-3-1 16,7 3-1-16,7 1 0 0,6-2-1 15,10-5 0-15,12 0 0 16,5-3-1-16,11 0 1 15,2 1-1-15,1 0 0 16,1-2 0-16,-5 3 1 16,-5 2-1-16,-6 1 0 15,-11 4 1-15,-10-2-1 16,-7 1 0-16,-8 4 1 15,-8-2-1-15,-2-3-2 16,5 4-2-16,-8-13-30 16,21 5-3-16,0-8-2 15,11-6 0-15</inkml:trace>
  <inkml:trace contextRef="#ctx0" brushRef="#br4" timeOffset="290110.0081">18026 7379 115 0,'-22'21'41'0,"-2"-20"-2"16,6 1-4-16,-2 1-48 16,2-16-24-16,15 1-2 15,0-13-1-15,11 1-1 16</inkml:trace>
  <inkml:trace contextRef="#ctx0" brushRef="#br4" timeOffset="291309.128">18579 6805 48 0,'-14'12'24'15,"-10"-5"2"-15,6 13-3 16,-9-6 3-16,10 16-3 16,-10-14-11-16,12 16-4 15,-7-8-3-15,11 5-2 16,2-1-1-16,8-4-1 15,7-7 0-15,10-4-1 16,11-7 0-16,9-4 1 16,6-4-1-16,4 0 0 15,2-1 0-15,-4 6 0 16,-7 5 1-16,-11 7-1 0,-11 8 0 15,-16 9 1-15,-11 6 0 16,-10 4-2-16,-9-1 2 16,-5-1-1-16,1-4 0 15,2-8-4-15,14-2-6 16,-2-18-24-16,21-8-1 15,0 0 0-15,35-23-1 16</inkml:trace>
  <inkml:trace contextRef="#ctx0" brushRef="#br4" timeOffset="291880.1851">19028 7030 90 0,'0'0'34'0,"0"0"0"0,-20-5 1 15,-2 6-29-15,2 11-2 16,-4 3-2-16,1 8 2 15,-4 1-2-15,5 6 1 16,0 0 0-16,4 2-1 16,-1-3-1-16,11-2-1 15,2-10 1-15,7-1-1 16,-1-16 0-16,21 2 1 15,-1-12-1-15,8-10 0 16,5-4 1-16,-3-7 1 16,3-2-2-16,-1-6 2 15,-4 5-2-15,-5-1 0 16,-5 5 1-16,-6 4 0 15,-5 7-1-15,-4 8 0 16,-3 11 1-16,0 0-1 0,-13 15 1 16,7 4-1-16,0 7 0 15,3-1 0-15,4 3 0 16,6-2 0-16,7-3 1 15,4-6-1-15,8-7 0 16,6-5 0-16,3-8 0 16,3-3 1-16,-1-5-1 15,-2-2 0-15,-6 1 1 16,-5-1-1-16,-5 4 0 15,-19 9 1-15,13-3-1 16,-13 3 0-16,-15 25-1 16,-1-4 1-16,1 9-2 15,-1 0-1-15,5 5-1 0,0-5-2 16,14 2-3-16,0-14-7 15,22 0-22-15,-1-15 0 16,15-1 2-16,-1-13 0 16</inkml:trace>
  <inkml:trace contextRef="#ctx0" brushRef="#br4" timeOffset="292249.222">19673 7135 72 0,'-14'-24'35'0,"1"9"1"16,-15 0 0-16,4 15-15 15,-11-2-13-15,8 14-1 16,-6 3-2-16,5 8-1 15,5 0-2-15,6 7 0 16,6 0 0-16,10-1-1 0,8-9-1 16,12-2 0-16,5-7 1 15,12-8-2-15,2-7 1 16,4-7 0-16,1-6 1 15,-3-2 0-15,-4-7-1 16,-5 1 2-16,-7-3-2 16,-9 5 2-16,-7 3-1 15,-7 5-1-15,-1 15 1 16,-17-10-1-16,2 16 0 16,-5 9 1-16,0 7-1 15,2 8 0-15,-1 2 0 16,7 4-1-16,8 0 0 15,8-6-3-15,15-4 0 16,4-14-12-16,22 3-20 0,-2-24-4 16,16-3 2-16,-4-17 0 15</inkml:trace>
  <inkml:trace contextRef="#ctx0" brushRef="#br4" timeOffset="292482.2453">20282 6715 99 0,'-8'-24'37'16,"-12"11"2"-16,4 21-2 15,-9 6-19-15,2 15-15 16,2 12-1-16,1 12 0 16,4 7-2-16,2 7 1 15,5 8-1-15,3 0-1 16,4-2 0-16,4-8-2 15,4-6-2-15,3-17-1 0,9-5-5 16,-4-26-26-16,18-12-1 16,-5-22 0-16,14-8 1 15</inkml:trace>
  <inkml:trace contextRef="#ctx0" brushRef="#br4" timeOffset="292648.2619">20497 6847 82 0,'10'-57'38'16,"5"19"-1"-16,-16 12 2 15,1 26-23-15,-11 20-5 16,-2 20-3-16,-9 10-4 15,3 8-2-15,2 6-2 16,2-4-3-16,10 12-16 16,-3-18-18-16,15 0-3 15,-1-15 1-15,11-3-1 0</inkml:trace>
  <inkml:trace contextRef="#ctx0" brushRef="#br4" timeOffset="293141.3112">21555 6718 91 0,'4'-32'34'0,"-13"-6"1"15,-1 6 0-15,-14-4-25 16,3 12-6-16,-8 1 0 16,-1 15-2-16,-8 6 1 15,1 17 0-15,-6 16-1 16,-1 14 1-16,-1 17-2 15,2 10 2-15,0 10-3 0,8 1 2 16,7 2-2-16,9-3-1 16,9-7-1-16,8-11-3 15,11-7-10-15,1-21-21 16,12-7-3-16,-6-16 1 15,7-9 0-15</inkml:trace>
  <inkml:trace contextRef="#ctx0" brushRef="#br4" timeOffset="293480.3451">21009 7061 110 0,'-21'2'38'0,"-1"1"0"16,15 11-1-16,-3 4-33 15,17-7-2-15,11-2-1 16,11-3 0-16,10-5 1 15,7-2-1-15,7-6 1 16,1-2-1-16,-1-4 1 16,-2 1-1-16,-3-1 1 15,-9 3-1-15,-10 0 0 16,-5 5 1-16,-10 5-2 15,-14 0 1-15,7 23-1 16,-12-1 1-16,-4 5-1 16,-4 10-1-16,2 1 1 15,-2 4-2-15,5-2 2 16,5-4-3-16,4-6-1 15,5-15-6-15,19-1-27 0,-6-25-2 16,9-1 2-16,-5-17-3 16</inkml:trace>
  <inkml:trace contextRef="#ctx0" brushRef="#br4" timeOffset="293908.3879">21510 6892 117 0,'-27'-18'38'0,"8"14"1"15,-2 1-3-15,7 5-33 16,14-2-4-16,0 0-2 15,30 13-3-15,-1-13-6 16,22 12-18-16,-5-9-8 16,13 10 3-16,-8-13 8 15,11 16 14-15,-20-8 8 0,-9 5 5 16,-9 4 9-16,-24-17 19 15,-4 26 7-15,-19-14 1 16,0 16-9-16,-22-18-12 16,13 12-5-16,-6-7-4 15,8 2-2-15,2-3-1 16,11 1-1-16,17-15-1 15,-5 17 0-15,21-13-1 16,10-2 0-16,7-1 0 16,5 2 0-16,2 0 1 15,-1 3-1-15,-9 4 0 16,-7 9 0-16,-13 2 0 15,-10 7 0-15,-14 2-1 16,-7 0 0-16,-3-1 0 0,-3-6-4 16,8 2-4-16,-3-21-28 15,22-4-3-15,11-17 1 16,19-5 0-16</inkml:trace>
  <inkml:trace contextRef="#ctx0" brushRef="#br4" timeOffset="294254.4225">22229 6682 122 0,'-23'17'40'0,"5"15"0"16,-12 0 0-16,2 15-36 15,2 5-2-15,4 5 1 16,2 3-2-16,6-1 2 0,4-4-3 15,8-4 0-15,7-6 0 16,5-12-2-16,7-10 2 16,3-11 0-16,4-12 0 15,7-9 0-15,-4-8 2 16,4-9-2-16,-6-4 0 15,-1 1 0-15,-4 4 0 16,-4 2 0-16,-4 6 0 16,-12 17 0-16,0 0 0 15,0 0 0-15,4 26 0 16,-10-8-7-16,10 20-18 15,-12-12-17-15,14 3 1 16,-2-14-2-16,15-4 1 0</inkml:trace>
  <inkml:trace contextRef="#ctx0" brushRef="#br4" timeOffset="294913.4884">23003 7342 77 0,'0'0'36'16,"0"0"-2"-16,0-16 0 15,0 6-19-15,-5-12-14 16,-5-1 1-16,-4-5-1 15,-3-4 1-15,-7-6-1 16,-4-5 1-16,-5-10 1 16,3 2 0-16,-3-5 0 15,3-3-1-15,3-2 1 0,5 2-1 16,8 1 0-16,9 6-2 15,5 6 1-15,10 4-1 16,8 7 1-16,3 6-2 16,6 7 1-16,0 7 0 15,0 7 0-15,-3 14 1 16,-5 9 0-16,-6 9 0 15,-13 12 0-15,-10 12 1 16,-13 9-1-16,-11 12 1 16,-13 5 0-16,-1 1 1 15,-6-1-1-15,6 1 0 16,7-12-1-16,16-7 1 15,20-16 0-15,26-14-2 16,27-15-1-16,21-20-4 0,32-1-25 16,1-23-7-16,16 2-3 15,-6-18 0-15,2 11-1 16</inkml:trace>
  <inkml:trace contextRef="#ctx0" brushRef="#br4" timeOffset="295717.5688">16348 7871 75 0,'3'-12'34'16,"-3"12"1"-16,-21-8-1 16,3 12-27-16,-14-4 0 15,1 12-1-15,-10-3 0 16,2 8-1-16,-6 1-1 15,4 1 0-15,4 0-2 0,8 0 1 16,10-3-2-16,12-2 0 16,7-14 0-16,28 18-1 15,7-15 1-15,10-2-1 16,7 0 0-16,3-1 1 15,-2 0-1-15,-5 3 1 16,-9-1-1-16,-9 4 1 16,-14-1-1-16,-10 9 1 15,-12 2 1-15,-10 2-2 16,-11 1 1-16,-4 2-1 15,-5 2 1-15,-1 1-2 16,0 1 2-16,5-4-3 16,3 0 1-16,6-3-3 15,13 0-2-15,10-18-13 0,0 15-20 16,0-15 1-16,35-8 0 15,-7-9-2-15</inkml:trace>
  <inkml:trace contextRef="#ctx0" brushRef="#br4" timeOffset="296334.6305">16812 7961 88 0,'0'0'36'16,"-3"-19"0"-16,3 19 1 15,-15-16-32-15,4 10 0 16,-7 0-1-16,2 7 0 16,-7 2 0-16,-3 7-1 15,1 3 0-15,-2 6 0 16,-2 3-1-16,2 7 0 15,2-3 0-15,9 1-1 16,8-4 0-16,8-6 0 16,9-9-1-16,15-9 0 15,10-9 0-15,9-10 0 16,8-9-1-16,2-3 2 15,-1-4-1-15,0 2 0 0,-9 3 1 16,-8 6-1-16,-9 6 1 16,-10 7-1-16,-16 12 1 15,0 0-1-15,-6 30 0 16,-14 6 1-16,-4 8-1 15,-7 8 0-15,-4 9 1 16,-2 3-1-16,3 1 0 16,3-5 0-16,8-5 0 15,8-10-1-15,11-11 1 16,11-12 1-16,12-15-1 15,7-15 0-15,13-12 0 16,3-10-1-16,5-9-1 16,1-9-2-16,1 2-4 0,-7-15-13 15,11 16-17-15,-18-3 0 16,4 12 0-16,-14 1-2 15</inkml:trace>
  <inkml:trace contextRef="#ctx0" brushRef="#br4" timeOffset="296789.676">17365 7898 97 0,'0'0'37'15,"-4"-13"1"-15,4 13 0 16,-17-3-32-16,17 3 0 15,-16 11-2-15,6 3-1 0,-1 3 0 16,1 11 1-16,-2 0-2 16,4 3-1-16,3-2 1 15,2 0-1-15,8-6 0 16,5-7-1-16,9-5 1 15,6-10-2-15,9-9 1 16,5-4 0-16,1-8 0 16,1-3 0-16,-1-2 0 15,-4-1 1-15,-9 1-2 16,-5 2 2-16,-9 9-1 15,-4 1 1-15,-9 13-1 16,0 0 0-16,0 0 0 16,-15 14 0-16,6 3 1 15,-1 9 0-15,0 3-1 0,3 0-1 16,5 0-1-16,2-4-1 15,9-2-3-15,2-14-6 16,18 7-15-16,-7-20-13 16,14 1 2-16,-4-16-1 15,11 0 3-15</inkml:trace>
  <inkml:trace contextRef="#ctx0" brushRef="#br4" timeOffset="297125.7096">17931 7896 111 0,'-11'-8'37'0,"4"18"2"16,-10 0-3-16,4 11-32 15,0 1-2-15,4 8 1 16,0 1-1-16,3 0-3 16,3-1 0-16,3-8-3 0,8 0-4 15,-8-22-20-15,17 15-10 16,-4-27-1-16,5 0 0 15,-4-9 2-15,4 1 18 16,-9-11 15-16,-2-6 5 16,0 2 21-16,-12-10 11 15,3 7 2-15,-10-5-1 16,4 10 3-16,-6-9-20 15,8 17-11-15,0 4-2 16,7 8-3-16,-1 13-3 16,12 5-2-16,8 12-4 15,1-4-4-15,21 16-8 0,-9-7-9 16,16 4-5-16,-3-2-1 15,6-1 4-15</inkml:trace>
  <inkml:trace contextRef="#ctx0" brushRef="#br4" timeOffset="297490.7461">18409 7897 94 0,'-2'-13'36'0,"2"13"1"15,-22-25 2-15,8 20-29 16,-16-2-3-16,-2 9-3 16,-8 8 0-16,1 8 0 15,-2 8-1-15,4 10 0 16,6 1 0-16,10 3-2 15,13-5 1-15,16-5-1 16,16-15 0-16,13-10 0 16,11-14 0-16,10-17-2 0,4-11 1 15,1-9 1-15,-3-11-1 16,-4-8 1-16,-11-1-1 15,-4 2 0-15,-8 4 1 16,-10 7 1-16,-10 11-2 16,-9 13 0-16,-4 29 0 15,-22 5 0-15,-2 27 0 16,-5 14 0-16,-2 10 0 15,2 7 0-15,6 6-5 16,6-4-3-16,20 5-11 16,0-31-11-16,22 8-11 15,2-19-1-15,21-3 0 16,-1-18 2-16</inkml:trace>
  <inkml:trace contextRef="#ctx0" brushRef="#br4" timeOffset="297627.7598">18958 8005 119 0,'-28'-10'38'0,"13"6"0"15,-4-5-4-15,-3-5-46 16,22 14-23-16,-21-15-5 16,21 15 1-16,-19-14-2 15</inkml:trace>
  <inkml:trace contextRef="#ctx0" brushRef="#br4" timeOffset="318354.8323">5655 1805 93 0,'0'0'36'0,"8"-13"0"16,-8 13-2-16,0 0-29 15,0 0 0-15,0 0 0 16,0 0-2-16,6 20 1 15,-7 5-2-15,-4 12 0 16,2 12-1-16,-3 10 0 16,-2 8-3-16,-3 5 2 15,2-1-1-15,3-6-1 0,-2-10-4 16,10 0-13-16,-3-34-20 15,14-8 2-15,-13-13-1 16,24-29 0-16</inkml:trace>
  <inkml:trace contextRef="#ctx0" brushRef="#br4" timeOffset="318572.8541">5287 1881 110 0,'-34'19'39'16,"6"-6"2"-16,21 4-3 15,7-17-35-15,26 2-1 16,22-15 0-16,22-8 1 16,12-5-2-16,7-9 0 0,13 0-5 15,3-2-2-15,8 4-27 16,-14 1-6-16,3 13 1 15,-20 5-3-15</inkml:trace>
  <inkml:trace contextRef="#ctx0" brushRef="#br4" timeOffset="319032.9001">6474 2081 59 0,'-16'-13'37'0,"2"10"-1"16,-12-8 0-16,3 17-7 16,-15-6-20-16,7 15-1 15,-12 3-2-15,3 7-1 16,0 4-1-16,3 2-2 15,6 0 1-15,6 2-2 16,11-3 0-16,12-7-1 16,10-7 0-16,13-6 0 15,16-6 0-15,7-9 0 16,8-3 0-16,3-5 1 15,1-3-1-15,-7-2 1 16,-5 2-1-16,-9-2 1 16,-11 3-1-16,-11 4 1 0,-13 11-1 15,3-14 1-15,-3 14-1 16,-17 0 0-16,5 5 0 15,0 6-1-15,1 4 0 16,2 7-1-16,4 2-2 16,3 0-2-16,12 10-8 15,-6-16-22-15,17 5-2 16,-4-19-1-16,17-1 0 15</inkml:trace>
  <inkml:trace contextRef="#ctx0" brushRef="#br4" timeOffset="319256.9225">6934 1560 110 0,'-9'0'36'0,"1"32"2"15,-8 20-2-15,5 15-33 16,-3 8 0-16,6 12-2 15,3 0 1-15,6 2-4 16,6-4 2-16,5-6-3 16,8-3-9-16,-5-26-20 15,16 0-6-15,-3-24 0 16,7-6 0-16</inkml:trace>
  <inkml:trace contextRef="#ctx0" brushRef="#br4" timeOffset="319526.9495">7151 1951 114 0,'-27'7'40'0,"-13"7"0"16,8 20-1-16,-8 0-35 15,8 1-1-15,3-1 0 16,11 0-2-16,7-7 1 15,11-3-2-15,12-6 1 16,12-8-2-16,9-5 1 16,8-5-1-16,7-3 0 15,1-1-1-15,4-3-1 16,0-1-3-16,3 8-6 15,-17-8-25-15,9 11-3 16,-15-6 0-16,4 9 0 16</inkml:trace>
  <inkml:trace contextRef="#ctx0" brushRef="#br4" timeOffset="319950.9919">7659 2066 99 0,'-24'-8'39'0,"-1"16"1"15,-8-4 0-15,2 14-32 16,-12-4-3-16,8 8-1 16,-3-1 1-16,5 5-2 15,5-1 0-15,9-1-2 16,9-1 0-16,14-5-1 0,12-3 0 15,10-3 0-15,8-9 0 16,8 0 0-16,7-7 0 16,2-6-1-16,-1-4 1 15,-5-6 0-15,-1-5 0 16,-7 1 1-16,-5-3-1 15,-6-2 0-15,-9 5 1 16,-4 3-1-16,-10 5 1 16,-3 16-1-16,-11-3 0 15,-3 13 0-15,-1 10-1 16,-1 4 0-16,5 5-1 15,1-1-2-15,10 2 0 16,6-9-3-16,14 5-4 16,-1-22-24-16,20 8-5 0,-2-16 1 15,7 2-1-15</inkml:trace>
  <inkml:trace contextRef="#ctx0" brushRef="#br4" timeOffset="320526.0494">8239 2057 107 0,'-2'-12'39'0,"2"12"1"15,0 0-3-15,-11 26-31 16,0-2-2-16,3 11-2 16,-2 3 0-16,4 8-1 15,0 1 0-15,1 4-1 16,2-8 1-16,2-4-2 15,2-13 1-15,2-5 0 0,-3-21 0 16,14 1 0-16,-6-17 0 16,4-13 0-16,-3-6 1 15,3-11-1-15,1-9 1 16,0-7 0-16,2 4-1 15,3 1 1-15,-4 8 0 16,1 7-1-16,2 6 1 16,3 9-1-16,2 16 1 15,-1 6-1-15,3 8 0 16,3 6 0-16,-2 3 0 15,4 7 0-15,0-1 0 16,-3 4 0-16,-7 0-1 16,-5 7 1-16,-10 1 0 15,-11 0-2-15,-9 0 2 16,-11 2-1-16,-7-2 1 0,-4 1-1 15,-2-5 1-15,0-3-1 16,4-5 2-16,6 3-1 16,3-3 0-16,7 7 0 15,3 1 0-15,3 10 0 16,3 8 0-16,-1 9 2 15,0 6-2-15,0 5 2 16,0 3-2-16,3-4 1 16,0-5-2-16,2-11 0 15,8-10-5-15,-1-37-18 16,21 15-15-16,-5-35-2 15,15-2 0-15,0-23-2 0</inkml:trace>
  <inkml:trace contextRef="#ctx0" brushRef="#br4" timeOffset="320953.0921">8880 2025 112 0,'-14'15'42'15,"8"11"0"-15,-12-4-1 16,-1 7-38-16,8 3 0 16,3 4-2-16,1 0 0 15,3 2 0-15,6-5-1 16,3-5 0-16,7-7 0 15,5-8-1-15,6-11 1 0,5-9 0 16,1-10 0-16,3-10 0 16,3-9 0-16,1-5 1 15,-3-4-1-15,-2-2 1 16,-6 5-1-16,0 2 2 15,-7 9-2-15,-4 5 2 16,-5 15-2-16,-9 11 1 16,0 0-1-16,-3 32 1 15,-6-1-1-15,-3 10-2 16,-1 1 1-16,2 8-1 15,1-4-2-15,1-2-2 16,11 3-8-16,-12-25-21 16,20 3-7-16,-10-25 1 0,14 13-2 15</inkml:trace>
  <inkml:trace contextRef="#ctx0" brushRef="#br4" timeOffset="321203.1171">9013 1866 112 0,'-19'8'43'0,"-8"-7"1"16,16 8-3-16,11-9-38 15,0 0 0-15,20-3-1 16,8-3-1-16,9-2 0 15,6 1-1-15,10 0-2 0,4-2-1 16,4 4-5-16,-11-14-22 16,10 13-12-16,-17-4 0 15,-1 7-2-15,-13-4 1 16</inkml:trace>
  <inkml:trace contextRef="#ctx0" brushRef="#br5" timeOffset="357244.7209">11193 8897 81 0,'-4'16'37'16,"4"-16"-2"-16,0 12 2 16,11-6-34-16,0-4-2 15,8 0 0-15,6-5 1 16,8 0-1-16,1-6 1 15,4-2-2-15,2-5 0 16,-3-1 1-16,-6-6-2 16,-3-2 2-16,-11 0-1 15,-9-3 1-15,-8 2-2 16,-10 1 2-16,-6 3 0 0,-9 7 0 15,-7 7 1-15,-4 8-1 16,-5 10 0-16,1 15 1 16,-1 5 1-16,5 10-2 15,6 2 2-15,9 1-3 16,10 1 2-16,11-5-2 15,16-5 0-15,13-12-3 16,18 1-5-16,6-18-24 16,17 3-7-16,0-14 2 15,10-2-3-15</inkml:trace>
  <inkml:trace contextRef="#ctx0" brushRef="#br5" timeOffset="357664.7629">11713 8326 79 0,'-68'-11'38'16,"0"14"-2"-16,-13 2 2 15,8 13-34-15,-5 6 0 16,9 13-1-16,3 7-1 15,8 10 1-15,9 10 0 16,14 13-2-16,10 4 2 16,11 9-2-16,13-1 0 15,10 0 0-15,15-7 0 16,17-11-1-16,19-14 0 15,17-20-1-15,15-21 1 0,11-22 0 16,5-19 0-16,1-18 0 16,-8-17-2-16,-11-13 2 15,-20-8-1-15,-19-8 1 16,-23-5-1-16,-22 1 0 15,-18 1-1-15,-21 4 1 16,-11 11 0-16,-12 12-1 16,-4 18 0-16,-3 17 0 15,5 29-4-15,0 8-22 16,24 25-8-16,10 6-1 15,26 13-1-15</inkml:trace>
  <inkml:trace contextRef="#ctx0" brushRef="#br5" timeOffset="358107.8072">12342 8416 73 0,'0'0'37'0,"7"-12"-1"0,-5 27 1 16,-13 6-31-16,3 9-2 15,-6 6-1-15,1 7 0 16,-6 8 0-16,-3 9 0 15,-4 2 1-15,2 1-2 16,-2-2 2-16,3-2-2 16,4-8 1-16,5-3-1 15,7-10 0-15,13-12-1 16,12-12-1-16,13-9 0 15,12-11-1-15,8-10-2 16,11-1-2-16,0-15-6 16,13 11-26-16,-17-14 0 15,7 12-2-15,-17-7 0 16</inkml:trace>
  <inkml:trace contextRef="#ctx0" brushRef="#br5" timeOffset="358325.829">12736 8787 85 0,'-18'-7'37'15,"18"7"1"-15,-18 6 0 16,16 9-33-16,-7 2 1 16,2 11-3-16,-2 6 0 15,-2 8-1-15,1 5 0 16,2 0-1-16,3 0-1 15,0-11-3-15,10 0-7 16,-4-21-27-16,20-6-2 0,-5-21 1 16,16-9-2-16</inkml:trace>
  <inkml:trace contextRef="#ctx0" brushRef="#br5" timeOffset="358959.8924">12705 8537 77 0,'-18'-12'37'16,"-1"5"-3"-16,19 7 2 15,-9 11-33-15,9-11-2 16,22 18-1-16,-1-5 0 16,6 4 0-16,2 3 0 15,3 2-1-15,-2 3 1 16,-5 3 0-16,-5 3 1 0,-5 3 2 15,-9 2-1-15,-7 1 2 16,-3 1 0-16,-9-1 1 16,0 1-1-16,-4-7 1 15,5-1-2-15,-1-9-1 16,5-4 0-16,8-17-1 15,0 0-1-15,18-7 1 16,4-13-1-16,4-12-2 16,5-2 2-16,-2-7-2 15,0 1 1-15,-2 0 0 16,-8 7 1-16,-4 8-2 15,-10 7 2-15,-5 18 0 16,0 0 1-16,-14 15 2 16,2 9-2-16,0 5 1 15,2 4-1-15,5 1 1 0,4-2-1 16,5-3 1-16,8-9-2 15,10-7 0-15,3-12 0 16,10-4 0-16,1-10 1 16,-1-6-3-16,4-6 2 15,-4-4-1-15,-3 3 1 16,-7 1-2-16,-6 4 2 15,-5 4-2-15,-5 6 2 16,-9 11 0-16,0 0 1 16,0 21 0-16,-7 0 0 15,0 5 0-15,4 1-2 16,1 3 0-16,3-3-2 15,12 0-1-15,-8-13-6 16,28 3-19-16,-10-19-9 0,13 1 0 16,-5-14-1-16,12-4 2 15</inkml:trace>
  <inkml:trace contextRef="#ctx0" brushRef="#br5" timeOffset="359122.9087">13653 8770 73 0,'10'-16'37'0,"-11"4"-1"16,1 12 3-16,-19 12-25 15,10 15-7-15,-9 2-1 16,5 9-3-16,-2 4 0 15,2 1-2-15,7-1 1 16,3-4-4-16,6-6-5 16,-3-21-23-16,20 0-8 15,-5-19 0-15,14-5-2 16</inkml:trace>
  <inkml:trace contextRef="#ctx0" brushRef="#br5" timeOffset="359280.9245">13712 8415 91 0,'-18'-28'37'15,"-2"5"0"-15,8 8 0 16,5 1-39-16,10-7-11 16,21 9-24-16,1-7 0 15,16 4-1-15,-3-2 1 16</inkml:trace>
  <inkml:trace contextRef="#ctx0" brushRef="#br5" timeOffset="359482.9447">14109 8162 90 0,'-7'16'38'16,"-1"15"0"-16,-12 4 0 15,2 21-34-15,-4 8-1 16,4 12 1-16,-2 2-1 16,4 5 0-16,3-2-1 15,4-5-2-15,7-6 0 16,2-14-4-16,8-2-7 15,-8-24-25-15,14-5-4 16,-14-25 1-16,19 6-1 16</inkml:trace>
  <inkml:trace contextRef="#ctx0" brushRef="#br5" timeOffset="359933.9898">13909 8687 96 0,'-20'16'39'0,"26"-2"1"16,-6-14-3-16,33 1-35 15,1-5 0-15,12 0-1 16,2-3 1-16,2 0-1 16,-4-1-1-16,-6 1 1 15,-7 3 0-15,-10 4 0 16,-9 0 0-16,-14 0-1 15,0 0 1-15,-1 14 0 16,-10-7-1-16,-4 2 0 16,0 3 0-16,-2 3 1 15,2 0 1-15,-4 6-2 0,7-3 2 16,2 3-2-16,8-6 2 15,4 1-2-15,10-8 2 16,8 0-1-16,7-8-1 16,7-4 0-16,1 1 1 15,2-3 0-15,-4 3 0 16,-1 1-1-16,-11 7 1 15,-5 1-1-15,-10 9 1 16,-9 3-1-16,-5 2-1 16,-7 2-1-16,-1 6-1 15,-9-7-3-15,13 14-19 16,-15-15-14-16,14 3-1 15,-3-11 0-15,12 0-2 16</inkml:trace>
  <inkml:trace contextRef="#ctx0" brushRef="#br5" timeOffset="364971.4935">14914 8759 69 0,'0'0'36'0,"-2"-14"-3"0,2 14 3 16,-1-18-30-16,1 18-2 16,5-22 0-16,-5 22 0 15,9-15 0-15,-9 15-1 16,0 0 0-16,0 13-1 15,-5 4 2-15,-4 12-2 16,-2 8 1-16,2 4-2 16,-1 7 1-16,-2 0-1 15,4-3 1-15,2 0-1 16,1-7-1-16,5-9 0 15,3-10 0-15,-3-19 1 16,10 10-1-16,-3-21 0 0,1-6 1 16,-2-11-1-1,0-7 1-15,-2-7-1 0,1-5-1 16,-3-3 1-16,2 2-2 15,2 1 2-15,3 4-1 16,5 5 1-16,1 8-1 16,8 8 1-16,1 7 0 15,5 9 1-15,-1 8-1 16,0 5 0-16,-5 7 1 15,-2 5-1-15,-7 5 0 16,-12 1 1-16,-5 4 0 16,-10 5-1-16,-7-4 1 15,-5 2-1-15,-6-1 0 16,-3-3 0-16,3-3 1 15,-2-2-1-15,4-3-1 0,3-4 1 16,5 1-1-16,1 3 1 16,5 4 0-16,0 9 0 15,-4 8 0-15,2 11 0 16,-4 5 0-16,3 4 0 15,-2-1-1-15,3-5-2 16,15 1-22-16,-2-25-12 16,20-11 0-16,5-25-2 15,21-11 1-15</inkml:trace>
  <inkml:trace contextRef="#ctx0" brushRef="#br5" timeOffset="365876.584">15395 8728 90 0,'0'0'38'0,"-21"12"-1"16,11 3 2-16,-11 2-32 15,2 6-5-15,1 1 2 16,1 6-1-16,0-1 1 15,6 3-2-15,2-2 1 16,7-2-2-16,8-5 0 16,8-7 0-16,8-9 0 15,3-8-1-15,8-8 1 16,0-7-1-16,1-11 0 15,-2-3 0-15,-7-4-2 16,-9-2 2-16,-9 1-3 0,-6 4 2 16,-10 7-1-16,-9 3 1 15,-5 13-2-15,-2 7 2 16,0 5 1-16,1 7-1 15,9 5 1-15,5-2-2 16,11 4-1-16,-1-18-3 16,32 21 0-16,-3-21-1 15,13 1-1-15,-2-10 0 16,8 4 0-16,-5-7 2 15,1 0 3-15,-8 5 4 16,-11-5 2-16,-3 7 3 16,-22 5-2-16,16-4 3 15,-16 4 2-15,-5 14-3 0,-8 0 1 16,4 8-3-16,-3 3 1 15,2 10-2-15,-3 2 1 16,4 7-2-16,-3-3 0 16,5-2-1-16,0 0 0 15,2-5 0-15,3-7-1 16,2-9 1-16,0-18-1 15,14 7 0-15,-1-20 0 16,3-6-1-16,-1-10 1 16,1-6-1-16,2-9 1 15,-3-4-1-15,-3 0 0 16,1 1 1-16,-5 6-1 15,-1 5 1-15,2 5-1 16,1 9 2-16,0 9-1 0,9 9 0 16,3 6 1-16,2 5 0 15,4 2-1-15,0 3 1 16,-3 3 0-16,-1 2 0 15,-3 2 0-15,-13-1-1 16,-5-1 2-16,-13 3-3 16,-8-3 3-16,-11 2-2 15,-1 1 0-15,-6-1 0 16,-5 2 0-16,2 6 0 15,3 3 0-15,1 7 1 16,9 1-1-16,3 8 0 16,6 2 1-16,7-1-1 15,5 0 1-15,5-4-1 16,6-4-2-16,3-11-5 15,16 1-28-15,-7-19-4 0,13-3 0 16,-2-15-2-16</inkml:trace>
  <inkml:trace contextRef="#ctx0" brushRef="#br5" timeOffset="366050.6014">16225 9129 118 0,'-17'26'40'0,"-7"-9"1"15,8 6-2-15,-6 4-43 16,6-9-33-16,19 12-2 16,-7-3-1-16,11 5-1 15</inkml:trace>
  <inkml:trace contextRef="#ctx0" brushRef="#br5" timeOffset="366612.6576">16864 8780 69 0,'0'0'36'0,"-23"-17"-2"0,1 20 2 16,-11 3-20-16,3 15-8 16,-12-4 1-16,9 13-3 15,-4-3 0-15,10 4-3 16,6-1 0-16,14-4-1 15,15-4-1-15,17-7-2 16,15-5-3-16,8-15-5 16,20 4-28-16,-4-14 0 15,11 3 0-15,-9-8-1 16</inkml:trace>
  <inkml:trace contextRef="#ctx0" brushRef="#br5" timeOffset="366958.6922">17189 8818 79 0,'-22'17'38'15,"13"2"-2"-15,-4-5 2 16,7 18-14-16,-4-8-21 16,3 7 0-16,0 0-1 15,2 4 0-15,1-3 0 16,3-4-1-16,-3-6-1 15,4-4 1-15,0-18 0 16,0 0 0-16,0 0 0 16,19-19-1-16,-10-8 1 15,3-5-1-15,0-6 1 16,2-9-1-16,-1 2-1 15,2 0 1-15,-3 5-1 0,-3 8 1 16,-2 8-1-16,-1 6 2 16,-6 18-2-16,14-11 1 15,-1 17-2-15,0-3-5 16,21 8-28-16,-6-8-3 15,13 3 1-15,-1-6-3 16</inkml:trace>
  <inkml:trace contextRef="#ctx0" brushRef="#br5" timeOffset="367325.7289">17554 8897 100 0,'-14'25'36'0,"4"-11"2"16,12 1-2-16,-2-15-29 15,27 10-5-15,3-13 0 16,8-5 0-16,3-3 0 16,0-5-1-16,-1-6 0 15,-3-2 0-15,-7 0-1 16,-5-2 0-16,-9 2-1 15,-12 2 2-15,-6 5-3 16,-9 3 3-16,-8 11-3 16,-11 10 2-16,-6 9 2 15,-4 8-2-15,-6 6 2 16,4 8-1-16,3 1 0 15,6 5 0-15,13-4 0 16,9-7-2-16,19-3-1 16,11-11-3-16,21 0-7 0,2-21-24 15,18 0-3-15,-1-16 2 16,10-2-1-16</inkml:trace>
  <inkml:trace contextRef="#ctx0" brushRef="#br5" timeOffset="367657.7621">18085 8804 89 0,'-15'-2'37'16,"-15"2"1"-16,-2 15 1 15,-8 2-23-15,7 11-9 16,-3-2-1-16,9 8-2 16,6-3-2-16,7-2-1 15,10-7 1-15,12-6-1 16,11-8-1-16,9-8 1 15,9-9-1-15,8-9 0 0,3-3 0 16,-1-8 0-16,-2-1-1 16,-5-1 1-16,-9 4-1 15,-8 6 2-15,-10 5-1 16,-13 16 0-16,0 0 0 15,-13 14 1-15,-1 6 0 16,1 3-1-16,3 3 1 16,4 1-2-16,6-3-1 15,11-8-2-15,12-4-4 16,-1-18-25-16,18-3-6 15,0-19 0-15,13-2-2 16</inkml:trace>
  <inkml:trace contextRef="#ctx0" brushRef="#br5" timeOffset="367836.78">18546 8439 111 0,'-28'48'39'16,"-10"3"0"-16,5 16-2 15,2-1-34-15,6 0-1 16,7 1-2-16,4-8-3 15,12 0-4-15,-8-16-29 16,18-2-1-16,-6-20-2 16,8-2 0-16</inkml:trace>
  <inkml:trace contextRef="#ctx0" brushRef="#br5" timeOffset="368017.7981">18325 8775 107 0,'0'0'37'0,"3"-17"1"16,10 23-1-16,-13-6-32 15,33 8-3-15,-3-2 0 16,9 0-4-16,7 4-4 16,-3-7-30-16,14 5-1 15,-10-8 0-15,6 7-1 16</inkml:trace>
  <inkml:trace contextRef="#ctx0" brushRef="#br5" timeOffset="368355.8319">18708 8848 119 0,'-24'19'40'15,"-1"-11"1"-15,11 10-3 16,14-18-37-16,5 17 1 16,14-12-2-16,10-3 1 15,5-1-1-15,10-3 1 16,0-2-1-16,3-5 0 15,-5 0 0-15,-6-1 0 16,-8-4 1-16,-6 0 0 16,-11-3-2-16,-10 2 3 15,-10 1-3-15,-8 4 2 16,-9 3-2-16,-6 8 3 15,-4 8-2-15,-1 7 0 16,2 8 1-16,2 4-2 16,9 7 1-16,10-2-4 0,14 4 0 15,6-17-11-15,25 5-24 16,4-16-1-16,16-1 0 15,2-17-1-15</inkml:trace>
  <inkml:trace contextRef="#ctx0" brushRef="#br5" timeOffset="368647.8611">19354 8660 106 0,'-38'-1'40'16,"3"15"1"-16,-12 2-2 15,12 15-32-15,2-4-2 16,9 4-2-16,9-5 0 15,16-2-2-15,14-4 2 0,10-5-3 16,10-3 2-16,2-8-3 16,0 0 1-16,-4-1 0 15,-5 2 1-15,-11 2-1 16,-10 4 0-16,-8 4 0 15,-10 3 0-15,-8 3 0 16,-6 5-2-16,-5-2-3 16,10 13-20-16,-11-15-14 15,11 0-2-15,0-11 0 16,20-11-2-16</inkml:trace>
  <inkml:trace contextRef="#ctx0" brushRef="#br5" timeOffset="369346.931">20161 8763 83 0,'-18'3'39'0,"-11"-2"-2"15,5 6 3-15,-12-2-29 16,6 9-6-16,-1-2 0 16,3 8-2-16,1 3 1 15,4 5-2-15,4 1 1 16,10 1-4-16,7-2 1 15,13-5-1-15,11-3-1 16,10-12-3-16,19 4-11 16,0-19-20-16,16-2-3 0,-1-13 2 15,8-3-1-15</inkml:trace>
  <inkml:trace contextRef="#ctx0" brushRef="#br5" timeOffset="370189.0152">20514 8755 90 0,'-27'11'38'16,"-11"1"0"-16,1 10 1 15,-11-2-30-15,15 9-4 16,-2-3 0-16,11 5-1 16,8-1-3-16,10-3 0 15,14-7 0-15,14-5 0 16,13-7 0-16,9-8-1 15,8-8-1-15,3-8 0 0,3-11 1 16,-1-4-1-16,-8-5-2 16,-8 0 1-16,-12-4-1 15,-10 5 2-15,-13 3-2 16,-11 6 2-16,-11 9 0 15,-10 6 0-15,-5 8 2 16,-5 10 0-16,1 3 0 16,3 4 1-16,12 2-1 15,8 0 0-15,12-1 0 16,12-2 0-16,16-5 1 15,7-2-1-15,9-4-1 16,2 0 1-16,-1 0 1 16,-2 1-2-16,-7-2 2 15,-7 0-1-15,-9 2-1 0,-9 2 0 16,-11-5 3-16,4 16-4 15,-11-4 2-15,-1 1-2 16,-5 3 2-16,0 5-2 16,-1 2 1-16,4-4 0 15,1 1 0-15,3-1 0 16,5-5 0-16,1-14 0 15,11 12 0-15,3-17-1 16,4-4 1-16,4-8 0 16,1-3 0-16,2-6 0 15,-2-4-2-15,0 0 2 16,-5 0-2-16,-2 4 2 15,-6 3-1-15,-2 6 1 0,-5 2-2 16,-3 15 3-16,0 0-1 16,0 0 2-16,-7 21 1 15,4-4-3-15,2 3 2 16,2 0-1-16,6 1 1 15,5-5-1-15,6-3 1 16,8-6-2-16,6-7 0 16,4-4 1-16,2-8-3 15,4-3 4-15,-5-5-4 16,-3-1 3-16,-5 1-3 15,-6 3 3-15,-4 1-3 16,-9 6 2-16,-10 10 0 16,0 0-1-16,-4 14 3 15,-7 5-2-15,-3 6 0 0,4 0-2 16,2 6 0-16,2 0-2 15,11 3-2-15,-4-17-11 16,26 7-20-16,-7-15-2 16,13 1 1-16,-2-13 0 15</inkml:trace>
  <inkml:trace contextRef="#ctx0" brushRef="#br5" timeOffset="370737.07">21607 8853 91 0,'0'0'37'15,"-12"-14"1"-15,12 14-1 16,-22 2-27-16,12 12-5 15,-3 3 0-15,2 10-1 16,-2 4-1-16,6 2-2 16,-1 2 0-16,5-4 0 0,2-1 0 15,1-9-1-15,0-3 0 16,0-18 0-16,11 6 0 15,-2-16 0-15,3-8 0 16,-1-6-1-16,2-7 1 16,1-4 0-16,3-9-2 15,1-1 1-15,-1 0-1 16,4-2 2-16,1 7-1 15,0 5 1-15,3 7-2 16,2 5 3-16,4 10-1 16,-1 9 0-16,0 8 0 15,-4 6 1-15,-2 6-1 16,-6 6 1-16,-5 5 0 15,-10 4 0-15,-11 2 1 0,-8 2-2 16,-8 0 2-16,-5 0-2 16,-7-2 3-16,-4-5-4 15,2-6 1-15,1-3 1 16,5-6-1-16,4-3 0 15,5-4 0-15,4-1 1 16,4 2-1-16,2 1 0 16,3 7-1-16,-3 11 2 15,-2 8-2-15,1 8 1 16,-5 4-1-16,1 4 0 15,4-2-2-15,0-9-4 16,19 6-18-16,0-29-14 16,17-4 1-16,0-22-3 15,19-8 2-15</inkml:trace>
  <inkml:trace contextRef="#ctx0" brushRef="#br5" timeOffset="371097.106">21963 8910 111 0,'-17'7'40'16,"11"6"0"-16,6-13-1 16,0 0-37-16,25-2-1 15,7-8 0-15,8-6 0 16,5-3 1-16,3-6-3 15,-1 0 1-15,-6-3-2 0,-6 2 2 16,-11-1-1 0,-11 5 1-16,-17 7-1 0,-7 6 0 15,-11 6 2-15,-6 9 2 16,-6 5 0-16,0 10-1 15,0 8 0-15,6 1 0 16,8 3 0-16,11-2-2 16,14-3 1-16,13-7-4 15,18-5-1-15,11-17-4 16,20 1-10-16,-1-22-21 15,18-4-3-15,-1-13 2 16,5-2-1-16</inkml:trace>
  <inkml:trace contextRef="#ctx0" brushRef="#br5" timeOffset="371271.1234">22799 8473 105 0,'-42'60'40'0,"-12"1"2"15,10 11-5-15,5-5-33 16,4-1-3-16,12-8-2 15,2-9-7-15,21-3-27 16,-5-15-5-16,15-8 1 16,-10-23-2-16</inkml:trace>
  <inkml:trace contextRef="#ctx0" brushRef="#br5" timeOffset="371587.155">22584 8734 102 0,'0'0'41'0,"-1"14"1"0,12 2-1 15,2-7-34-15,14-3-3 16,8-4-1-16,7-1-1 16,6-4 0-16,3-3-1 15,-2-1-1-15,-4-2 0 16,-7 3-1-16,-6 3 2 15,-7 4 1-15,-11 7-2 16,-12 6 2-16,-7 3-1 16,-9 7 0-16,0 3-1 15,-3 1 2-15,2 0-4 16,0 1 0-16,6-11-2 15,10-1-5-15,-1-17-14 0,20-5-16 16,-5-13-3-16,15-2 2 16,-9-18-2-16</inkml:trace>
  <inkml:trace contextRef="#ctx0" brushRef="#br5" timeOffset="371721.1684">23098 8526 108 0,'-18'-23'39'16,"18"23"1"-16,-25-12-2 15,25 12-36-15,0 0-7 16,20-2-16-16,14 5-19 15,2-11 1-15,13 3-2 16,2-9 2-16</inkml:trace>
  <inkml:trace contextRef="#ctx0" brushRef="#br5" timeOffset="371893.1856">23498 8427 100 0,'-15'15'39'0,"1"16"2"16,-13 3-2-16,12 10-34 16,-13 9-1-16,1 5-1 15,-3 4 0-15,2 1-2 16,0 0 1-16,5-6-4 15,8-2-5-15,-12-20-26 16,25-1-7-16,-5-19 0 16,11-3-1-16</inkml:trace>
  <inkml:trace contextRef="#ctx0" brushRef="#br5" timeOffset="372202.2165">23287 8735 106 0,'0'0'41'0,"0"0"-1"16,20 8 0-16,-7-3-36 15,6 2-1-15,7-3 0 16,3 2 0-16,5-2-2 16,2-3 0-16,4-1-1 15,-2-1 1-15,-4-2-1 16,-5 1 0-16,-7 2-2 15,-7 6 2-15,-15-6 2 16,5 20-3-16,-10 0 3 16,-9 4-3-16,1 4 2 15,-3 4-2-15,2 3 0 16,3-4-3-16,8 4-5 0,-7-23-14 15,20 9-18-15,-10-21 1 16,23 2 0-16,-4-18 0 16</inkml:trace>
  <inkml:trace contextRef="#ctx0" brushRef="#br5" timeOffset="372367.233">23767 8671 83 0,'-1'-47'38'0,"3"17"0"16,-10 4-2-16,8 26-26 15,-13-10-3-15,13 10-6 16,-16 25-3-16,11-8-3 15,13 11-5-15,-3-17-11 16,20 11-17-16,0-7 0 16,13 0 1-16,0-8 1 0</inkml:trace>
  <inkml:trace contextRef="#ctx0" brushRef="#br5" timeOffset="373051.3014">24143 8714 85 0,'-15'15'42'0,"-20"-3"1"15,-3 13-1-15,-12-3-18 16,5 7-19-16,5 0-1 15,4 1-2-15,11 1 0 16,7-2-2-16,14-3-1 16,14-5 0-16,7-7 0 15,6-6-1-15,3-7 0 16,3-8 0-16,1-6 0 15,-2-7 0-15,0-4 0 0,-4-6-1 16,-2-2 2-16,-1 2 0 16,1 2-2-16,-6 5 4 15,-2 4-2-15,0 6 2 16,-14 13 1-16,18-5 1 15,-18 5 0-15,11 16-1 16,-7-6 2-16,1 4-2 16,-2 1 1-16,2 1-2 15,0 0 0-15,-1 2-1 16,-3 0 1-16,-1 4-1 15,-5-2 1-15,-5 4 0 16,-5-2 0-16,-1 0 0 16,1-4 1-16,1-5-2 15,14-13 0-15,0 0 0 16,9-12 0-16,14-9 0 0,16-5 0 15,6-9 0-15,6 2 0 16,3-2 0-16,-2 6 0 16,-8 5 0-16,-7 10 0 15,-13 11 0-15,-13 8 0 16,-10 8 0-16,-8 8 0 15,-2 3 0-15,-1 3 0 16,0-1 0-16,8 1-6 16,9-10-1-16,19 6-7 15,-6-23-7-15,31 13-6 16,-13-21-11-16,14 4 32 15,-7 0 4-15,-6-4 3 16,-8 7 3-16,-19-6 8 16,1 23 8-16,-36-12 6 0,9 23 9 15,-22-3-31-15,0 3-6 16,3 18-15-16,-15-14-17 15,15 11-8-15,-5-6-1 16,9 3-1-16</inkml:trace>
  <inkml:trace contextRef="#ctx0" brushRef="#br5" timeOffset="404489.4449">11951 9669 79 0,'-14'-15'35'16,"-1"7"1"-16,1 8 0 15,-14 2-31-15,3 9 0 16,-11 3-1-16,0 13 1 16,-10 2-1-16,2 8-1 15,-3 1 0-15,8 1-1 16,6-1-1-16,14-2 0 15,12-4-1-15,14-7-1 16,18-4-3-16,9-17-10 16,20 5-23-16,5-17 0 15,14 0 0-15,-4-12-2 16</inkml:trace>
  <inkml:trace contextRef="#ctx0" brushRef="#br5" timeOffset="404857.4817">12305 9660 81 0,'-24'7'36'16,"11"8"0"-16,-7 3 0 16,6 9-30-16,-11 3-2 15,8 8 1-15,-4-4-1 16,7 8-1-16,-2-7-1 15,7-1 0-15,1-10-1 16,4-5 1-16,4-19-1 16,6 12 0-16,-6-12 0 0,22-21 0 15,-8-4 0-15,2-5 0 16,1-2 0-16,0-6 0 15,0 3-1-15,-2 2 1 16,-2 4-1-16,-3 7 1 16,1 6-1-16,0 7 0 15,4 4 1-15,3 5-2 16,5 4-1-16,2-4-2 15,16 7-5-15,-8-12-25 16,15 9-4-16,-3-10 0 16,8 6-2-16</inkml:trace>
  <inkml:trace contextRef="#ctx0" brushRef="#br5" timeOffset="405265.5225">12814 9656 67 0,'-24'-6'38'16,"2"9"0"-16,-8-5 0 15,4 13-12-15,-9-4-20 16,6 14-1-16,-4 2-1 16,5 10 0-16,-1 0-2 15,7 6 0-15,6-3 0 16,8 1-1-16,9-7 0 15,7-10 0-15,10-9 0 16,11-12 0-16,6-5-1 16,6-12 0-16,2-7 1 15,-3-6-1-15,-1-4 0 0,-1 0-1 16,-8 3 1-16,-7 4 0 15,-5 5 0-15,-8 6 0 16,-10 17 0-16,0 0 0 16,-10 14 0-16,0 12 0 15,-4 6-1-15,0 5 0 16,5 4-1-16,3 0-1 15,10-1-1-15,2-11-3 16,22 2-11-16,-3-25-20 16,19 0 0-16,-4-19 0 15,9-1-1-15</inkml:trace>
  <inkml:trace contextRef="#ctx0" brushRef="#br5" timeOffset="405781.5741">13241 9723 96 0,'0'0'36'0,"-23"14"3"16,13 6-3-16,-6 2-31 15,2 5-1-15,0 3-1 16,2 7-1-16,2-3 0 16,3-1-1-16,2-5 0 15,5-6 0-15,5-10 0 16,-5-12 0-16,23-1-1 15,-4-14 1-15,0-9-1 16,7-7 1-16,-2-4-1 16,0-3 0-16,-4 0 1 15,0 5-1-15,-6 2 0 0,-5 8 0 16,-4 5 1-16,-5 18-1 15,0 0 0-15,0 0 0 16,-5 18 0-16,4 0 1 16,1 4-1-16,0 2 0 15,4 0 0-15,5-2 0 16,2-7 0-16,6-4 0 15,4-9 1-15,4-6-1 16,2-4 0-16,1-7 1 16,1-4-1-16,-1-2 1 15,-4-1-1-15,-2 0 0 16,-7 5 1-16,0 3-1 15,-15 14 0-15,14-11 0 16,-14 11 0-16,-2 20 0 16,-1 3-1-16,-6 6 1 0,5 6-3 15,-3 2 0-15,7 8-2 16,-4-12-4-16,23 9-26 15,-12-18-5-15,15-1 2 16,-1-15-1-16</inkml:trace>
  <inkml:trace contextRef="#ctx0" brushRef="#br5" timeOffset="406374.6334">13901 9744 97 0,'0'0'37'0,"2"-15"1"16,0 25-3-16,-2-10-30 15,-4 33-1-15,-1-6-1 0,1 12 0 16,-1 2-1-16,1 7 0 16,-2 1-1-16,3-2 1 15,-3-5-1-15,4-5 0 16,-1-7 0-16,1-9 0 15,1-11 0-15,1-10-1 16,6-10 1-16,0-11-1 16,1-11 0-16,2-4 0 15,2-12 0-15,3-4 0 16,0-2 1-16,-1-1-2 15,1 4 2-15,0 4-2 16,0 9 2-16,-2 7-2 16,2 11 2-16,0 10-2 15,4 8 2-15,-2 9-1 16,0 11 0-16,0 4 0 0,0 5 0 15,-1 7 0-15,-2-2 0 16,-5 5 0-16,-3-1-1 16,-5-2 1-16,-7 1 0 15,-3-4 0-15,-5-3 0 16,-5-5 0-16,-2-4 0 15,1-5 0-15,-1-5 0 16,3-4 0-16,4-4 0 16,0-1 0-16,6 1 0 15,9-1-1-15,-14 18 1 16,7-1 0-16,0 13 0 15,-1 7 1-15,-1 8-3 16,0 4 1-16,0 6-2 16,1-5-2-16,8 7-12 0,-8-20-19 15,16-2-4-15,-3-18 1 16,14-7-1-16</inkml:trace>
  <inkml:trace contextRef="#ctx0" brushRef="#br5" timeOffset="406772.6732">14252 9851 101 0,'-9'15'39'0,"7"10"1"16,-6-7-2-16,13-3-34 15,0 6-2-15,9-6 0 0,8-9 0 16,11-8-1-16,6-6-1 16,5-11 0-16,4-9 0 15,-1-5-1-15,-4-3 1 16,-5-5-1-16,-6 6 1 15,-14 0 0-15,-9 7 1 16,-9 7-1-16,-11 8 2 16,-4 12-1-16,-14 11 1 15,1 10 0-15,-6 7 0 16,1 11 0-16,0 4-1 15,10 6 1-15,3 0-1 16,15-2-1-16,9-6-1 16,11-9-1-16,17-4-3 0,2-17-5 15,27 2-26 1,-12-22-4-16,15 1 0 0,-9-16-1 15</inkml:trace>
  <inkml:trace contextRef="#ctx0" brushRef="#br5" timeOffset="407119.7079">14910 9801 111 0,'-17'0'40'15,"-13"1"2"-15,7 14-2 16,-6 2-36-16,0 8 0 16,-1 8-1-16,9 4-1 15,1 2 0-15,10 1-1 16,7-6-1-16,12-4 1 15,9-12-1-15,9-11 0 0,7-16 1 16,4-17-1-16,6-12 0 16,3-17 0-16,0-12 1 15,1-9-2-15,0-7 1 16,-2-1-1-16,-6 3 1 15,-5 11 0-15,-10 11 0 16,-9 20-1-16,-10 20 1 16,-6 19 0-16,-25 33 0 15,3 13 1-15,-7 18-3 16,2 8-2-16,13 14-10 15,-11-18-16-15,25 7-12 16,0-18 1-16,20-10-2 16,4-19 1-16</inkml:trace>
  <inkml:trace contextRef="#ctx0" brushRef="#br5" timeOffset="407719.7679">15918 9783 89 0,'12'-16'37'15,"5"6"0"-15,-11-5 1 0,-6 15-32 16,0-15-2-16,0 15 0 16,-24 15 1-16,4 2-1 15,-6 5-1-15,-1 6-1 16,0 2 0-16,5 2 0 15,4 3-1-15,10-2 0 16,6-2 0-16,13-6-1 16,11-4-1-16,7-7-1 15,10-2-2-15,3-16-5 16,18 3-26-16,-12-19-4 15,8 2 1-15,-9-11-2 16</inkml:trace>
  <inkml:trace contextRef="#ctx0" brushRef="#br5" timeOffset="408050.801">16222 9773 103 0,'-19'15'37'0,"-4"-2"2"16,5 13-3-16,-3-4-31 15,7 9-1-15,1-1 0 16,7 4-1-16,6-3-1 15,9-2 0-15,8-9-1 16,10-4 1-16,5-9-2 16,7-9 1-16,4-9-1 15,-1-9 0-15,-1-3 0 16,-7-6 0-16,-8-2 0 15,-9 0-1-15,-11 4 1 0,-10 3-1 16,-7 8 0-16,-12 7 0 16,-2 6 0-16,-4 7 0 15,3 4-1-15,5 1-1 16,8 3-3-16,13-12-12 15,14-8-20-15,10-11 1 16,19-2-1-16,8-17-1 16</inkml:trace>
  <inkml:trace contextRef="#ctx0" brushRef="#br5" timeOffset="408260.822">16824 9331 112 0,'-11'5'39'15,"-12"4"0"-15,-1 20-1 16,-6 9-35-16,0 12 0 0,0 8-2 15,1 14 1-15,5 4-1 16,3 2 0-16,11 1-2 16,5-5 0-16,15-6-3 15,5-16-5-15,21-4-27 16,-3-20-3-16,10-9 0 15,-5-20 0-15</inkml:trace>
  <inkml:trace contextRef="#ctx0" brushRef="#br5" timeOffset="409110.907">17003 9774 112 0,'-15'-22'39'16,"1"15"1"-16,-11 3-2 16,6 14-33-16,-8 8-1 0,6 11-1 15,0 7 0-15,4 7-1 16,3 1-1-16,7 2 1 15,5-5-1-15,8-4 0 16,6-8-1-16,9-11 0 16,8-12 0-16,6-13-1 15,2-11 0-15,1-11 0 16,2-8-1-16,-6-6 0 15,-3-2 1-15,-7-1-1 16,-9 6 1-16,-8 2 1 16,-8 9 0-16,-4 7 1 15,-8 7-1-15,2 9 1 16,-4 6 1-16,2 4-1 15,13-4 0-15,-9 22 0 0,13-10 0 16,10 1-1-16,5-3 1 16,10 1 0-16,3-4-1 15,3 0 0-15,1 1 1 16,-3-4-1-16,-6 3 1 15,-4 3-1-15,-7 3 1 16,-11 6-1-16,-5 4 2 16,-9 3-2-16,-5 6 0 15,-3-1 0-15,0 1 0 16,-2-2 0-16,4-7 0 15,5-7 0-15,10-16 0 16,0 0 0-16,26-19 0 16,-2-8 0-16,9-10 0 15,2-3 0-15,5-6 0 16,-4-1 0-16,-3 8 0 0,-6 5 0 15,-5 11 0-15,-9 9 0 16,-13 14 0-16,0 0 0 16,2 23 0-16,-10 0 0 15,1 7 0-15,1 2 0 16,4 4 0-16,3-5-3 15,8-2-2-15,3-11-3 16,12 3-4-16,-8-26-14 16,19 10-13-16,-10-18 0 15,8 3 1-15,-11-16 16 16,7 5 13-16,-10-3 8 15,-7-5 7-15,8 15 16 0,-20-10 14 16,0 24 1-16,1-22 2 16,3 32-17-16,-17-8-9 15,8 20-6-15,-6 6-1 16,3 9-3-16,-3 4-1 15,3 3 0-15,0 2-1 16,4-6-2-16,7 0-2 16,-3-17-7-16,17 4-19 15,-17-27-12-15,30 0 1 16,-13-21 0-16,10-5-2 15</inkml:trace>
  <inkml:trace contextRef="#ctx0" brushRef="#br5" timeOffset="409260.922">17868 9557 114 0,'-15'4'37'16,"-4"2"2"-16,9 6-6 16,10 10-61-16,-1-9-9 15,8 10-2-15,0-8 1 16,4 10-1-16</inkml:trace>
  <inkml:trace contextRef="#ctx0" brushRef="#br5" timeOffset="409589.9549">17916 9927 115 0,'0'18'40'16,"0"-18"0"-16,15 12-1 0,8-16-37 15,10-8 0-15,10 1-1 16,1-8 0-16,0 1-1 15,-2-4 1-15,-7 3 0 16,-10 3 0-16,-13 4 0 16,-12 12 0-16,-14-11 1 15,-7 14-1-15,-10 5 1 16,-3 7-1-16,-2 4-1 15,0 9 1-15,7 2-1 16,5 6 0-16,10 1 0 16,7-2-1-16,17-2-2 15,10-10-1-15,23 3-10 16,-1-26-24-16,24 0-3 15,-3-18 0-15,14-6 0 0</inkml:trace>
  <inkml:trace contextRef="#ctx0" brushRef="#br5" timeOffset="409882.9842">18622 9711 123 0,'-47'7'41'0,"5"14"1"16,-11-4-2-16,13 10-39 15,6-1 1-15,8 4-2 16,13-5 1-16,16 0-1 15,13-6 0-15,11-8 0 16,5-4 1-16,3-2-1 16,-3-3 0-16,-1-2 1 15,-7 0 0-15,-9 0 1 0,-15 0-2 16,7 18 0-16,-13-2 0 15,-3 3 0-15,-1 4 0 16,-1-1 0-16,5 9-9 16,-3-20-15-16,18 14-15 15,-9-25-3-15,32 20 0 16,-5-20-1-16</inkml:trace>
  <inkml:trace contextRef="#ctx0" brushRef="#br5" timeOffset="410018.9978">18852 10254 122 0,'-18'52'43'0,"-15"-6"-2"15,6 5 0-15,-7-17-41 16,7-6-11-16,20 6-26 0,-10-17-5 16,12-4-1-16,5-13-1 15</inkml:trace>
  <inkml:trace contextRef="#ctx0" brushRef="#br6" timeOffset="577007.695">12106 10422 75 0,'4'-31'36'0,"1"6"-1"15,-6-10 0-15,0 17-30 16,-7-1 0-16,8 19-1 16,-27-6 0-16,8 20 1 15,-9 10-3-15,0 14 0 16,-2 12-2-16,-4 5 2 15,4 10-3-15,5 2 2 0,4 4-2 16,4-5-3-16,12 7-10 16,-3-16-26-16,11-2 3 15,1-17-2-15,6-4 2 16</inkml:trace>
  <inkml:trace contextRef="#ctx0" brushRef="#br6" timeOffset="577167.711">11753 10873 85 0,'-22'-21'36'0,"0"-2"0"15,8 6 0-15,8-6-31 16,17 1-2-16,7 2-3 16,10-3-6-16,21 4-30 15,2-3 1-15,13 3-2 0,2-3 0 16</inkml:trace>
  <inkml:trace contextRef="#ctx0" brushRef="#br6" timeOffset="577549.7492">12089 10044 92 0,'-91'14'37'0,"5"25"1"16,-9 7-3-16,11 23-29 15,3 11-3-15,15 18 1 16,10 9-2-16,22 10 0 16,20-2-2-16,23-6-1 0,30-8 1 15,27-19-2-15,29-20 1 16,22-29-1-16,17-25 3 15,6-26-1-15,-3-21 0 16,-7-20 2-16,-20-17-1 16,-21-12 1-16,-34-9-1 15,-31 0-2-15,-26-4 1 16,-27 3-2-16,-19 8 1 15,-17 8-2-15,-11 18 1 16,-1 15-3-16,4 31-8 16,-4 6-23-16,17 23 0 15,8 6-2-15,18 8 1 16</inkml:trace>
  <inkml:trace contextRef="#ctx0" brushRef="#br6" timeOffset="578652.8595">13024 10579 73 0,'8'-24'35'15,"3"5"0"-15,-8-1 1 16,6 9-31-16,-9 11-1 16,0 0-1-16,0 0 0 0,-5 27 1 15,-4-2 0-15,-1 12-1 16,-2 2-1-16,0 5 1 15,-1-1-2-15,3-4 1 16,1-5 0-16,6-6-1 16,1-7 0-16,8-11 1 15,5-12-1-15,5-10 1 16,6-14-1-16,2-4 1 15,3-12-1-15,1-4 0 16,-2-3 0-16,2-1 0 16,-4 6-1-16,-5 6 0 15,-2 14 0-15,-2 8 0 16,-4 14 0-16,0 13 0 15,-1 13 0-15,1 10 0 0,0 8 0 16,2 7-1-16,7 5-3 16,-2-6-3-16,15 8-30 15,-5-17-2-15,9 0 0 16,-3-12-2-16</inkml:trace>
  <inkml:trace contextRef="#ctx0" brushRef="#br6" timeOffset="579020.8963">13734 10612 99 0,'-12'-9'39'0,"-13"-3"1"0,8 15-1 15,-5 2-36-15,2 10 0 16,-4 6-1-16,6 11 1 15,1 3-2-15,5 6 0 16,7 0 0-16,10-3 0 16,8 0-1-16,9-9 1 15,7-8-1-15,8-10-1 16,1-9 1-16,4-12 0 15,-3-6 0-15,-5-7-1 16,-9-7 1-16,-8-1 0 16,-12-2 0-16,-8 0 0 15,-15 7 0-15,-5 4 0 16,-6 3 0-16,1 9-1 15,3 8-2-15,2 1-1 0,17 14-5 16,6-13-28-16,16 14-3 16,8-10 1-16,20 3-1 15</inkml:trace>
  <inkml:trace contextRef="#ctx0" brushRef="#br6" timeOffset="579338.9281">14154 10632 94 0,'-21'-9'39'16,"6"12"0"-16,-10-4 0 15,3 13-34-15,-5 0-2 16,4 8 1-16,1 1-2 16,7 3 0-16,6-1-1 15,12-2 0-15,10-5-1 16,11-6 1-16,10-9-1 0,5-1 0 15,4-3 0-15,-1-4 0 16,-4 1 0-16,-9 3 1 16,-9 3-1-16,-20 0 0 15,8 21 1-15,-20-5-1 16,-5 4 0-16,-6 1 0 15,4 2-1-15,-1-2-3 16,11 1-6-16,9-22-28 16,11 9-2-16,11-23 0 15,19-3-1-15</inkml:trace>
  <inkml:trace contextRef="#ctx0" brushRef="#br6" timeOffset="579532.9475">14782 10223 109 0,'-28'10'37'15,"5"26"3"-15,-14 2-10 16,3 22-27-16,-1 4-2 16,3 9 0-16,4 1-2 15,5-5 0-15,8 1-6 16,-6-14-28-16,17-2-4 15,-3-15 1-15,8-5-2 16</inkml:trace>
  <inkml:trace contextRef="#ctx0" brushRef="#br6" timeOffset="579943.9886">14474 10649 104 0,'7'15'39'16,"-7"-15"0"-16,34 23-5 15,-6-21-31-15,12 0 0 16,-1-6 1-16,5 2-2 16,-3-4 0-16,-3 3-1 15,-10 1 0-15,-4 2 1 16,-10 6-1-16,-9 5 0 15,-6 4-1-15,-8 2 1 16,-4 7-1-16,-5-1 1 16,1 4-1-16,-1-1 0 15,1 0 0-15,3-4 0 16,6-3 0-16,6-5 0 0,2-14 0 15,11 11 1-15,2-18-1 16,2-6 0-16,5-7 0 16,-1-6 0-16,1-9-1 15,-1-2 0-15,0-1-1 16,-5 0-1-16,5 7-2 15,-10 0-4-15,11 12-29 16,-14 0-2-16,10 14 0 16,-16 5 0-16</inkml:trace>
  <inkml:trace contextRef="#ctx0" brushRef="#br6" timeOffset="580154.0096">15145 10603 88 0,'0'0'39'0,"0"0"0"15,-6 11 1-15,0 8-30 16,-9 1-4-16,1 9-1 15,-3 4-1-15,2 3-2 16,0 1-1-16,5 2 0 16,5-5-1-16,0-7-1 15,10-4-5-15,-5-23-30 16,20 5-4-16,-1-23-1 15,13-4 0-15</inkml:trace>
  <inkml:trace contextRef="#ctx0" brushRef="#br6" timeOffset="580305.0247">15254 10186 119 0,'-17'-11'41'0,"-2"7"-2"16,11 15-10-16,14 7-56 15,-6-18-14-15,32 20 3 16,-7-14-3-16,18 7 2 15</inkml:trace>
  <inkml:trace contextRef="#ctx0" brushRef="#br6" timeOffset="580509.0451">15639 10268 101 0,'-18'18'39'0,"-11"-2"-1"16,4 13 1-16,-8 7-35 0,3 8 0 15,-1 6-3-15,0 9 3 16,2 2-3-16,6 2 0 15,8-5-2-15,5-6-1 16,13 0-9-16,0-22-27 16,22-3-2-16,1-20-1 15,11-5 0-15</inkml:trace>
  <inkml:trace contextRef="#ctx0" brushRef="#br6" timeOffset="581018.096">15885 10556 78 0,'-22'3'39'15,"1"12"1"-15,-14-2-1 16,10 15-25-16,-16-6-5 0,8 8-2 15,0-6-2-15,14 2-1 16,5-6-2-16,14-5-1 16,12-5 0-16,10-5-1 15,9-5 0-15,3 0 0 16,0 0 0-16,-2 1 0 15,-9 4 0-15,-6 4 1 16,-14 5 0-16,-7 2 0 16,-14 5-1-16,-6-1 0 15,-1 2-1-15,-5-6-5 16,12 11-13-16,-15-20-21 15,23 2-2-15,-3-10 0 16,13 1-1-16</inkml:trace>
  <inkml:trace contextRef="#ctx0" brushRef="#br6" timeOffset="581461.1403">16585 10684 93 0,'0'0'38'15,"-14"-14"1"-15,14 14 0 16,-36 17-35-16,16 2 0 15,2 4-2-15,-2 6 1 16,0 1-2-16,3 2 0 16,8 0-3-16,4-10-3 0,18 2-31 15,-4-13-3-15,13-2 1 16,1-14-2-16</inkml:trace>
  <inkml:trace contextRef="#ctx0" brushRef="#br6" timeOffset="581875.1817">16714 10555 103 0,'0'0'39'0,"-10"3"2"15,10-3-2-15,1 16-35 16,5-4-1-16,0 2-1 15,1 8 1-15,-4 2-1 0,-2 6 0 16,-1 1 0-16,-3 1-1 16,-1-2 0-16,2 0 0 15,-3-4 0-15,6-8-1 16,4-6 1-16,8-8-1 15,3-6 0-15,6-6 0 16,4-9 0-16,3-4 0 16,2-3 0-16,1 0 0 15,0 0 1-15,-4 2-1 16,-2 4 0-16,-5 6 0 15,-4 8 1-15,-3 7-1 16,-2 9 1-16,-7 2-1 16,0 7 0-16,-1 4-1 15,0 5-1-15,0-5-3 16,7 12-12-16,-4-19-26 0,11 8 2 15,-5-14-1-15,16 1 0 16</inkml:trace>
  <inkml:trace contextRef="#ctx0" brushRef="#br6" timeOffset="582567.2509">17767 10296 83 0,'0'0'36'16,"-19"11"0"-16,9 17-3 15,-12-1-25-15,8 17-1 0,-5 2-3 16,4 13 2-16,0-1-3 16,3 5 1-16,3-3-1 15,5-6 0-15,2-5-2 16,1-10 1-16,3-8-1 15,3-9-1-15,1-11 1 16,-6-11-1-16,16 0 0 16,-6-10 1-16,1-7-1 15,0-4 0-15,2-7 0 16,0-1 0-16,-1 1 0 15,2 2-1-15,0 3 1 16,1 7 0-16,0 5 0 16,0 6 0-16,-1 6 0 0,1 8 1 15,-2 5-1-15,-2-1 0 16,-4 6 0-16,-4 1 0 15,-6 2 0-15,-8-2-1 16,-7 3 1-16,-10-5-2 16,-2 4-1-16,-5-7-2 15,6 6-20-15,-6-16-13 16,13 2 0-16,4-12-2 15,18 5 2-15</inkml:trace>
  <inkml:trace contextRef="#ctx0" brushRef="#br6" timeOffset="582936.2878">17950 10752 98 0,'-15'20'37'0,"-3"-9"1"16,17 4 0-16,1-15-34 15,20 13 0-15,9-16-2 16,14-1 0-16,4-4 0 16,2-4-1-16,1-3 1 15,-7-2-1-15,-5-2 0 16,-10-1 0-16,-13 1 0 15,-9 2 0-15,-13 2 0 16,-6 3 0-16,-9 6-1 16,-7 7 0-16,-3 8 1 15,-3 6-1-15,0 7 0 16,3 6 0-16,3 0 1 0,10 3-1 15,12-2-1-15,10-3-1 16,15-6-3-16,7-16-14 16,22 4-18-16,-1-12-3 15,15 0 1-15,-8-12-1 16</inkml:trace>
  <inkml:trace contextRef="#ctx0" brushRef="#br6" timeOffset="583281.3223">18465 10672 104 0,'-34'-1'39'0,"4"16"2"15,-9-4-2-15,8 7-33 16,-1 6-2-16,5 4 0 16,4 0-1-16,8 2-1 0,6-5-1 15,11-4 1-15,10-5-2 16,7-7 1-16,8-8 0 15,4-9-1-15,4-5 0 16,2-5 0-16,-1-8 0 16,-1-3-1-16,-5-4 1 15,-5 2-1-15,-5 2 1 16,-6 4 0-16,-5 8 0 15,-9 17-1-15,0 0 1 16,-11 7 0-16,-3 18 0 16,-4 6-1-16,1 6 0 15,2 2-2-15,10 3-3 16,0-16-10-16,22 4-23 15,0-17-1-15,24-6 0 0,-1-19-1 16</inkml:trace>
  <inkml:trace contextRef="#ctx0" brushRef="#br6" timeOffset="583494.3436">19008 10302 111 0,'-32'12'41'0,"3"23"2"16,-10 5-5-16,13 14-32 15,-8 9-5-15,6 7 0 16,4 2 0-16,5-1-1 16,9-3-2-16,2-11-3 0,16 3-27 15,-9-22-11-15,16-7 2 16,-2-17-3-16</inkml:trace>
  <inkml:trace contextRef="#ctx0" brushRef="#br6" timeOffset="583783.3725">19025 10594 110 0,'-21'9'40'0,"-12"-7"1"15,7 11-1-15,-10-5-35 16,13 5-2-16,4-2 0 15,7 4 0-15,10 2-2 16,9-1 1-16,11 1 0 0,9-1-1 16,6 0-1-16,5-2 1 15,1 0 0-15,-3-2-1 16,-3 0 0-16,-2 1-1 15,-9 2-1-15,-4-4-2 16,-3 11-9-16,-15-22-25 16,14 23-3-16,-14-23 0 15,19 13-1-15</inkml:trace>
  <inkml:trace contextRef="#ctx0" brushRef="#br6" timeOffset="583950.3892">19403 10815 122 0,'-30'18'40'15,"0"14"0"-15,-12-4-7 16,5 10-35-16,5 9-6 16,-2-8-30-16,20 4-3 15,2-14-1-15,19-4-2 16</inkml:trace>
  <inkml:trace contextRef="#ctx0" brushRef="#br6" timeOffset="590172.0113">19965 10717 69 0,'-5'-12'35'0,"5"12"0"15,-13-19 0-15,13 19-22 16,-26-9-5-16,8 12-2 0,-11 1 0 15,2 10-2-15,-8 3-1 16,-3 7 0-16,-4 5 0 16,7 2-1-16,-2 2 0 15,9-4-1-15,7 0 0 16,10-7-1-16,12-6 1 15,11-4-1-15,12-9 0 16,8-5 0-16,10-7 0 16,6-5 0-16,0-7 1 15,1-2-1-15,-3-4 0 16,-4-1 0-16,-8 1 1 15,-10 2-1-15,-8 3 0 16,-7 6 1-16,-7 4-1 0,-2 12 0 16,-14 0 0-16,4 13 0 15,0 5 0-15,4 7-1 16,3 4-1-16,4-2-1 15,8 5-4-15,0-13-6 16,23 7-23-16,-8-19-1 16,17 1 1-16,-7-17-2 15</inkml:trace>
  <inkml:trace contextRef="#ctx0" brushRef="#br6" timeOffset="590362.0303">20402 10697 90 0,'0'0'36'15,"-22"-3"-1"-15,5 22 2 16,-11 1-29-16,10 13-4 0,-2 5-1 15,2 5-1-15,6-1-2 16,3-4-2-16,10-3 2 16,7-14-5-16,10-6-2 15,-3-21-24-15,17-3-5 16,-4-19 0-16,8-6 0 15</inkml:trace>
  <inkml:trace contextRef="#ctx0" brushRef="#br6" timeOffset="590789.073">20393 10406 85 0,'0'0'30'0,"-10"10"-1"16,10-10-6-16,22 21-42 15,-5-15-9-15,13 7 1 0,-6-8 6 16,6 14 9-16,-9-7 6 15,1 7 6-15,-4 9 7 16,-11-11 14-16,6 14 9 16,-13-4-1-16,8 12-6 15,-15-12-6-15,12 15-6 16,-12-11-4-16,8 7-1 15,-6-4-3-15,4 0 0 16,0-5-1-16,1-2-1 16,-1-7 0-16,2-2 0 15,-1-8 1-15,0-10-1 16,0 0 0-16,0 0 0 15,0 0 0-15,12-18 0 16,-4 0 0-16,-1-5-1 0,2-6 1 16,8-6 0-16,-1-5-1 15,4-3 0-15,2-2 0 16,-2 2-1-16,1 5-1 15,-4 1-5-15,13 22-24 16,-17-3-7-16,7 19 1 16,-8 2-2-16</inkml:trace>
  <inkml:trace contextRef="#ctx0" brushRef="#br6" timeOffset="591540.1481">21390 10235 86 0,'0'-16'38'0,"-5"2"-4"16,5 14 5-16,0 0-33 16,-7 29 0-16,1-2-3 15,3 17 2-15,-5 5-3 16,0 16 1-16,-3 6-2 15,3 6 2-15,-2 1-3 16,2-2 1-16,-1-5 0 16,5-5-1-16,0-11 0 15,4-10-3-15,3-12 2 16,1-10-1-16,-4-23 2 15,14 8 0-15,-7-19 0 0,2-9 0 16,1-9 1-16,-1-5 2 16,1-7-2-16,4 2 1 15,-2-1-2-15,5 5 0 16,2 7 1-16,-1 8-1 15,3 10 0-15,3 8 0 16,0 10 0-16,0 6 1 16,-2 6-1-16,-5 3-1 15,-2 3 1-15,-5 0 0 16,-7 0 0-16,-6-2-1 15,-10 0 1-15,-8 0 0 16,-11-4 0-16,-2 2-1 16,-3-5 0-16,-1-4-4 15,4 0-1-15,2-15-12 0,20 5-18 16,-1-14-2-16,13 11 1 15,20-24-2-15</inkml:trace>
  <inkml:trace contextRef="#ctx0" brushRef="#br6" timeOffset="591930.1871">21891 10740 89 0,'3'-20'36'16,"-3"20"2"-16,-24-4 0 15,9 15-27-15,-18-3-3 16,-1 10-2-16,-8 4-1 0,3 8-1 16,-3-1-1-16,8 3 0 15,5-3 0-15,9-1-2 16,12-6 0-16,11-6 0 15,14-8-1-15,9-6 0 16,8-9 0-16,4-4-1 16,5-6 1-16,-1-7-1 15,-5 1 1-15,-6-2-1 16,-7 2 1-16,-9 2-1 15,-5 6 1-15,-10 15-1 16,-2-12-1-16,2 12 1 16,-14 19-1-16,4-3-2 15,8 9-5-15,-12-10-15 0,23 14-14 16,-4-9-1-1,16 4-1-15,-1-11-2 0</inkml:trace>
  <inkml:trace contextRef="#ctx0" brushRef="#br6" timeOffset="592418.2359">22275 10746 105 0,'-29'0'39'0,"-14"-2"1"16,6 15 0-16,-7-2-33 15,4 9-2-15,0 2-1 16,9 2 0-16,4 1-2 0,15-1 0 16,8-1 0-16,8 1-2 15,11-7 1-15,6-2-2 16,7-5 1-16,4-4-1 15,1-3 1-15,-4-4 0 16,-2-3 0-16,-2-6-1 16,-6-1 1-16,-3-8 0 15,-1 1 0-15,-4 0 0 16,-1-1 0-16,-1 1 0 15,-3 4 0-15,1 2-1 16,-7 12 1-16,11 3 0 16,-10 13-1-16,-2 8 1 15,-3 8-1-15,-4 12-1 16,-3 7 0-16,-3 5 0 15,-3 4 1-15,-4 4-1 0,0-2 1 16,-2-3-2-16,-5-6 3 16,4-9 0-16,-1-6-2 15,2-13 0-15,5-6-3 16,-4-19-5-16,22 0-13 15,-25-14-9-15,22-4-7 16,-3-15-1-16,8-4 1 16</inkml:trace>
  <inkml:trace contextRef="#ctx0" brushRef="#br6" timeOffset="592899.284">22692 10730 99 0,'-28'-5'38'0,"8"16"1"16,-10-3 0-16,7 10-33 15,-13 4-1-15,6 6-2 16,-1 0 1-16,6 2-2 0,8-6 0 16,11-1 0-16,6-6-1 15,11-6 0-15,9-7-1 16,6-2 0-16,4-5 0 15,1 1 0-15,-3-2 0 16,-2 3 1-16,-7 1-1 16,-6 8 0-16,-13-8 1 15,-1 23-1-15,-12-4 0 16,-1-1-3-16,-1 3-1 15,-2-8-9-15,16 13-11 16,-11-18-17-16,20 6 0 16,-8-14-3-16,35 8 3 15</inkml:trace>
  <inkml:trace contextRef="#ctx0" brushRef="#br6" timeOffset="593043.2984">22914 11105 113 0,'0'0'39'16,"-23"7"-1"-16,11-14-17 15,12 7-56-15,-8-19-6 16,18 6-1-16,-6-11-4 16</inkml:trace>
  <inkml:trace contextRef="#ctx0" brushRef="#br6" timeOffset="623247.3185">12360 11397 62 0,'0'0'35'0,"0"0"0"15,-1-12-1-15,1 12-28 16,0 0-3-16,-8 18 1 15,1-6 0-15,3 5-1 16,-2 6-1-16,3 6 1 16,-3 0-1-16,1 6 0 15,1-4-1-15,4-1 0 16,2-4 0-16,0-3-1 0,5-8 1 15,4-5-1-15,6-9 0 16,1-6 1-16,4-8-1 16,2 0 1-16,1-4-1 15,0-2 1-15,-3-1-1 16,-1 2 0-16,-6 4 1 15,-3 2-1-15,-12 12 0 16,15-10 0-16,-15 10 0 16,0 0 0-16,6 20 0 15,-3-4 0-15,-1 2 0 16,0 4 0-16,4 0 0 15,2-1 2-15,-1-2-1 16,3-2 1-16,3-7-1 16,1-5 0-16,1-8 0 15,3-7 0-15,-1-10 0 0,1-5-2 16,0-7 1-16,-1-6-2 15,-3-2 1-15,-2-1 0 16,-1 7-2-16,-8 4-2 16,4 15-4-16,-16-2-16 15,9 17-11-15,-10 14-2 16,7 3 1-16,-3 1 0 15</inkml:trace>
  <inkml:trace contextRef="#ctx0" brushRef="#br6" timeOffset="623654.3592">13019 11534 70 0,'0'0'36'0,"0"0"-2"15,13 14-1-15,-1-18-31 16,8 1 0-16,3-4 1 16,2 1 0-16,-2-3-1 15,2 2 0-15,-6-5 0 16,-3 5 0-16,-16 7 0 15,13-19-1-15,-15 6 1 16,-4 3-1-16,-6-2 0 16,-3 3-1-16,-3 1 1 15,-3 7 1-15,-4 5-1 16,0 10 0-16,-2 6 1 0,4 9-1 15,2 2 1-15,6 5-1 16,6-2-1-16,8-2 1 16,8-5-2-16,10-11-3 15,11 1-10-15,0-19-24 16,17-3 1-16,-5-14-2 15,9 0 1-15</inkml:trace>
  <inkml:trace contextRef="#ctx0" brushRef="#br6" timeOffset="624122.406">13400 11240 76 0,'-24'-4'38'0,"15"15"-2"15,-5-1 0-15,8 13-32 0,-3 0 0 16,4 12 0-16,0 2-1 15,3 9 0-15,0 1-1 16,2 3 2-16,0 0-1 16,2-1 0-16,0-5-1 15,-1-4 0-15,3-9 0 16,-1-6-1-16,2-8 0 15,-5-17-1-15,13 7 0 16,-13-7 0-16,16-18-1 16,-6 0 0-16,2-4 0 15,-2-1 0-15,4-3 0 16,0 5 0-16,1 1 0 15,3 5 0-15,-2 2 0 16,2 9 1-16,1 5 0 0,-4 6-1 16,2 8 1-16,-5 1 2 15,-3 5-2-15,-4 4 2 16,-5-2-1-16,-7 2 1 15,-6 0-1-15,-4-6-2 16,-5-6 2-16,-5-3-1 16,2-7-1-16,-4-9-3 15,7 0-6-15,-7-20-14 16,18 5-14-16,0-13-1 15,11 10-1-15,2-13-2 16</inkml:trace>
  <inkml:trace contextRef="#ctx0" brushRef="#br6" timeOffset="624891.4829">13743 11245 59 0,'-7'-11'36'0,"7"11"-2"16,0 0-2-16,-2 18-23 16,-4 0-1-16,6 12-2 15,-7 4-1-15,6 10-1 16,-5 5-1-16,3 5 0 0,-1-1-1 15,3-1 1-15,0-5-1 16,2-7 1-16,0-6-2 16,3-7 1-16,0-7-1 15,1-4 0-15,-5-16 0 16,14 8-1-16,-14-8 0 15,14-10 0-15,-9-3 0 16,1-6-1-16,2-1 0 16,-3-7 0-16,4 1 1 15,1 1-1-15,0 2 0 16,2 1 0-16,4 4 0 15,0 8 1-15,1 5 0 16,2 9 0-16,-1 5 0 16,0 6 0-16,-3 8 0 15,-2 1 2-15,-4 3-2 0,-2 3 2 16,-6-1-1-16,-6-3-2 15,-4-1 1-15,-6-6 0 16,-4-3 0-16,-4-7-4 16,0-2 0-16,-7-17-7 15,16 4-17-15,-10-15-9 16,10 1 0-16,1-9-2 15</inkml:trace>
  <inkml:trace contextRef="#ctx0" brushRef="#br6" timeOffset="625258.5196">14016 11716 75 0,'6'15'39'0,"-6"-15"-3"16,18 8 3-16,-6-16-34 15,11-1-3-15,4-10 0 16,4 0-1-16,0-8 0 16,1 2-1-16,-5-4 0 15,-5 2-1-15,-9 4 2 16,-4 4 0-16,-13 6 0 15,-6 7 1-15,-10 6-1 16,-3 8 1-16,-5 7 0 16,0 7-1-16,0 4 1 15,4 4 0-15,4 0 0 0,8-3 0 16,8 1-2-16,9-5 1 15,12-6-3-15,10-7-1 16,18 1-13-16,-1-17-23 16,17 3 0-16,1-13-2 15,6 1 3-15</inkml:trace>
  <inkml:trace contextRef="#ctx0" brushRef="#br6" timeOffset="625598.5536">14629 11556 80 0,'-36'7'39'0,"4"11"0"15,-11-2 0-15,12 10-31 16,-8-3-2-16,15 4 0 0,4-2-1 16,15-5-1-16,9-6-1 15,17-8-1-15,12-11-1 16,8-9-1-16,10-11-1 15,3-10 0-15,-1-9 0 16,-3-6 0-16,-9-7 0 16,-6 0 0-16,-6 1 1 15,-12 7-1-15,-8 6 1 16,-7 12 0-16,-9 15 0 15,-5 17 0-15,-10 19 0 16,1 14 1-16,-2 16-2 16,2 6 0-16,4 9-1 15,2-7-6-15,22 14-13 16,-11-27-12-16,26 6-7 0,-1-22-2 15,16-5 0-15</inkml:trace>
  <inkml:trace contextRef="#ctx0" brushRef="#br6" timeOffset="626126.6064">15644 11395 67 0,'2'-25'37'0,"-9"-7"0"15,0 5 0-15,-11-4-29 16,4 8-2-16,-10 2-1 15,3 7-2-15,-4 6 0 16,1 11-1-16,-3 8 0 0,2 12 0 16,-1 11-1-16,2 10 1 15,1 7-2-15,2 8 1 16,3 3 0-16,5 3 1 15,6 1-3-15,3-7-2 16,9-2-2-16,-3-15-3 16,17 4-7-16,-16-21-22 15,16-4-1-15,-7-13-3 16,3-10 3-16</inkml:trace>
  <inkml:trace contextRef="#ctx0" brushRef="#br6" timeOffset="626305.6243">15250 11629 76 0,'-24'-10'39'0,"-3"-1"-3"15,17 9 3-15,10 2-30 16,0 0-5-16,21-13-2 16,6 8-2-16,14-1-1 15,5-1-2-15,11 6-7 16,-6-10-26-16,14 8-1 15,-10-4-2-15,5 7 1 16</inkml:trace>
  <inkml:trace contextRef="#ctx0" brushRef="#br6" timeOffset="626657.6595">15622 11688 61 0,'-17'14'40'16,"-2"-10"-3"-1,19-4 2-15,0 0-16 0,8-11-20 16,14-3-1-16,11-2-1 15,7-6 1-15,8 0-2 16,-1-3 2-16,1 1-1 16,-7 0 1-16,-4 3-1 15,-15 1 0-15,-9 5 0 16,-16 5-1-16,-12 6 1 15,-13 7 0-15,-7 5 0 16,-7 6-1-16,-6 9 1 16,0 7 0-16,4 2 2 15,7 4-2-15,7-2 1 16,13 0-1-16,12-5 1 15,14-7-3-15,18-8 0 16,16-5-6-16,3-19-12 0,25 9-13 16,-10-20-9-16,10 4 2 15,-11-9-5-15</inkml:trace>
  <inkml:trace contextRef="#ctx0" brushRef="#br6" timeOffset="627027.6965">15996 11654 90 0,'2'12'38'0,"-2"-12"0"16,27 6-3-16,-4-15-31 15,13-1-1-15,1-7-1 0,4 2 0 16,-5-6-1-16,0 1 0 15,-9-1-1-15,-6 3 1 16,-7 0-1-16,-12 3 0 16,-8 3 1-16,-10 5-1 15,-9 2 1-15,-5 10 0 16,-7 2 0-16,-4 8 0 15,-2 4 0-15,5 7 0 16,6 1 0-16,5 3 1 16,13-2-1-16,13-4 1 15,16-1-3-15,12-10 1 16,16-3-5-16,4-13-4 15,21 4-11-15,-13-18-18 16,16-1-1-16,-12-10-4 0,3-1 4 16</inkml:trace>
  <inkml:trace contextRef="#ctx0" brushRef="#br6" timeOffset="627212.715">16658 11172 73 0,'-14'18'37'0,"-8"10"1"16,3 16 1-16,-10 3-31 15,9 13-3-15,0 3-3 16,2 1 2-16,8-1-4 16,1-10-4-16,13 5-21 15,-5-24-13-15,9-5 0 16,-2-18-2-16</inkml:trace>
  <inkml:trace contextRef="#ctx0" brushRef="#br6" timeOffset="627415.7353">16444 11387 104 0,'0'0'42'0,"13"13"0"16,8-14-1-16,11 7-39 15,17-5-1-15,7-2-4 16,9 5-8-16,-8-18-8 15,19 17-9-15,-16-18-13 16,3 5-1-16,-11-7-2 16,-1 0 2-16</inkml:trace>
  <inkml:trace contextRef="#ctx0" brushRef="#br6" timeOffset="636052.5989">17244 11583 37 0,'7'-11'32'16,"-7"11"3"-16,9-15-2 15,-9 15-11-15,0 0-16 16,-13 17-1-16,-1-6 0 15,7 7 0-15,-5 0-2 16,2 3 2-16,1 0-3 0,4 1 2 16,4-5-2-16,6-1 2 15,4-5-3-15,7-3 1 16,3-8-1-16,8-6-2 15,0-4 1-15,3-3-1 16,-1-3 1-16,-1-3-1 16,-5 2 1-16,-2 3-1 15,-6 3 1-15,-15 11 0 16,17-10 0-16,-17 10 0 15,0 14 1-15,-4-1-1 16,4 3 0-16,-1 3 2 16,2-3-2-16,3 2 2 15,1-4-1-15,6-5 1 16,5-4-1-16,1-6 0 0,2-6 0 15,3-7-2-15,-2-5 2 16,2-2-2-16,-3-8 1 16,-2 1-1-16,-2-1 0 15,-4 2 0-15,-2 5 0 16,-3 0-2-16,-1 10-1 15,-5-1-3-15,0 13-6 16,0 0-21-16,11 7-1 16,-11-7-2-16,17 12 2 15</inkml:trace>
  <inkml:trace contextRef="#ctx0" brushRef="#br6" timeOffset="636249.6186">17844 11549 51 0,'15'14'35'15,"-15"-14"-2"-15,1 25 1 16,-10-12-22-16,8 11-2 15,-10-3-3-15,5 4 0 16,-2-2-3-16,4 0 0 16,0-6-3-16,4-5-1 15,7-1-8-15,-7-11-26 16,20-14-1-16,-5-8-3 15,10-4 3-15</inkml:trace>
  <inkml:trace contextRef="#ctx0" brushRef="#br6" timeOffset="636783.672">17939 11346 82 0,'-20'-2'39'0,"20"2"-2"15,-24-4 2-15,24 4-33 16,-13-9-3-16,13 9-1 0,0 0-3 16,-12-2-4-16,19 12-20 15,-7-10-13-15,0 0 1 16,13 7-2-16</inkml:trace>
  <inkml:trace contextRef="#ctx0" brushRef="#br6" timeOffset="637063.7">18198 11227 82 0,'-17'-6'38'16,"17"6"-2"-16,-18 0 1 0,18 0-33 15,-10 23-1-15,8 3-1 16,-2 6 0-16,2 11 0 16,-3 6-1-16,1 7 0 15,-1-1-1-15,-1-1 1 16,2-1-3-16,-2-11-4 15,12-2-30-15,-10-17 2 16,12-3-3-16,-8-20-1 16</inkml:trace>
  <inkml:trace contextRef="#ctx0" brushRef="#br6" timeOffset="637233.717">18068 11590 94 0,'-18'-4'37'15,"18"4"0"-15,-14-1-2 16,14 1-32-16,17-10-2 15,8-1-1-15,10-3-5 16,2-16-15-16,16 8-15 16,-4-11-1-16,12 1-2 15,-7-7 0-15</inkml:trace>
  <inkml:trace contextRef="#ctx0" brushRef="#br6" timeOffset="637598.7535">18581 11149 86 0,'-12'20'38'0,"-14"2"0"16,11 14 0-16,-4 2-33 0,-1 12 0 16,0 3 0-16,3 6-1 15,-3-3-1-15,6 2 1 16,3-6-3-16,6-9 2 15,7-8-2-15,3-12-1 16,11-11 1-16,6-12-1 16,5-12 0-16,3-8-2 15,2-4 3-15,2-2-3 16,-6-3 3-16,-1 4-1 15,-9 4 0-15,-3 5 0 16,-15 16 0-16,15-6 1 16,-15 6-2-16,4 23 0 0,-3-3-2 15,-1-5-6 1,16 15-13-16,-14-18-16 0,18 9 0 15,-1-11-4-15,13 0 2 16</inkml:trace>
  <inkml:trace contextRef="#ctx0" brushRef="#br6" timeOffset="638555.8492">19184 11292 53 0,'-5'-13'33'0,"5"13"-1"16,-7-20-1-16,7 20-22 15,0 0-2-15,0 0 1 16,-12-5-2-16,12 18-1 16,-5 2-1-16,5 13 0 15,-3 7-1-15,1 10-1 16,0 7-1-16,2 3 1 15,-2 1 0-15,2 0 1 16,0-8-2-16,0-5 2 16,0-11-2-16,1-4 1 15,2-13-1-15,-3-15 1 16,14 7-2-16,-3-14-2 15,3-7 2-15,0-6-2 16,2-2 2-16,1-6-1 0,1 0 0 16,-1 1 0-16,-1 3 1 15,2 2 0-15,-2 6 0 16,-1 7 0-16,-2 4-1 15,0 6 1-15,-2 9 0 16,-3 1 1-16,-5 7-1 16,-1 2 0-16,-8 1 1 15,-6 2 1-15,-5 2-2 16,-5-3 2-16,-5-1-1 15,-1-6-1-15,5 0-6 16,-7-17-14-16,21 3-16 16,0-15-3-16,13-2 1 15,4-13-1-15</inkml:trace>
  <inkml:trace contextRef="#ctx0" brushRef="#br6" timeOffset="638780.8717">19712 11217 83 0,'0'0'37'15,"0"0"-1"-15,-4 22 1 16,-18-6-32-16,0 18-2 16,-4 8-2-16,2 7 1 15,-5 7-1-15,6 0 0 16,4 2-2-16,5-6 2 15,17 2-7-15,-2-18-8 16,21 1-22-16,-1-15 0 16,14-6-1-16,0-16 1 0</inkml:trace>
  <inkml:trace contextRef="#ctx0" brushRef="#br6" timeOffset="639434.9371">19931 11529 74 0,'-14'-16'36'15,"-1"15"0"-15,-15 2 0 16,3 16-24-16,-10-2-6 15,7 8 0-15,-2-1-2 16,5 7-1-16,6-4-1 16,11 2 2-16,6-4-2 15,14-1 1-15,7-8-1 16,10-4 0-16,8-6-2 0,4-7 1 15,4-5-1-15,-2-7-2 16,-1-4 2-16,-7-6-3 16,-6-2 2-16,-7-2-1 15,-9-1 2-15,-7 2 0 16,-11 3-1-16,-4 1 1 15,-5 6 0-15,-2 6 1 16,-3 4-1-16,3 5 0 16,5 5 0-16,2 3 0 15,11-5 0-15,5 16-1 16,8-6 1-16,6-2 0 15,7-1 0-15,6-4 0 16,3-1 0-16,2-2 0 16,0-2 0-16,-2-1 0 15,-6-1 0-15,-5 1 1 0,-5-1-1 16,-7 1 1-16,-12 3-1 15,0 0 1-15,0 0 0 16,-17 21-1-16,-2-6 1 16,1 3-1-16,-4 6 1 15,0 2 1-15,3 1-2 16,3-1 2-16,7-3-1 15,5-5 1-15,8-5-2 16,9-7 1-16,5-8-1 16,5-7-2-16,3-8 3 15,3-3-3-15,-3-6 2 16,0-1-2-16,-9-3 1 15,-5-1-1-15,-5 5-2 16,-7-1-1-16,0 11-2 0,-11-1-3 16,11 17-12-16,-15-7-12 15,15 7-3-15,-3 14 0 16,12 1 2-16</inkml:trace>
  <inkml:trace contextRef="#ctx0" brushRef="#br6" timeOffset="639839.9776">20567 11576 60 0,'0'0'35'0,"18"-12"0"16,-24-1 0-16,6 13-18 16,-25-16-7-16,10 12-2 15,-11-1-2-15,1 8-2 0,-5 4 1 16,1 10-2-16,-2 3 0 15,8 9 2-15,3 0-3 16,6-1 1-16,13 0-1 16,7-6 1-16,12-8-3 15,9-8 1-15,7-12 0 16,4-11-3-16,6-11 3 15,2-8-3-15,-4-12 3 16,-3-5-3-16,-4-5 3 16,-5 2-1-16,-7 5 0 15,-8 5 0-15,-5 12 1 16,-10 11-1-16,0 23 0 15,-19 5 0-15,3 22 0 16,-4 10 0-16,-1 11 0 0,1 2-2 16,7 5-3-16,-1-10-8 15,23 9-10-15,-11-25-9 16,23 2-7-16,-2-15-3 15,13-3 1-15</inkml:trace>
  <inkml:trace contextRef="#ctx0" brushRef="#br6" timeOffset="640358.0294">21014 11583 74 0,'5'-15'36'15,"-5"15"-1"-15,1-15 1 16,-1 15-29-16,-10 8-2 16,2 7-1-16,-6 5 0 15,4 7 2-15,-3 1-3 0,4 8 2 16,0-6-2-16,8 5 1 15,2-12-1-15,7-2 0 16,4-12-1-16,8-8-1 16,3-9-1-16,4-11-1 15,1-3 1-15,-2-9-2 16,-1 3 2-16,-3-9-4 15,-2 5 1-15,-11-1-3 16,4 12-1-16,-15-9-14 16,2 30-16-16,8-23-1 15,-8 23 0-15,0 0 1 16</inkml:trace>
  <inkml:trace contextRef="#ctx0" brushRef="#br6" timeOffset="640704.064">21329 11673 90 0,'0'0'36'16,"-9"12"0"-16,9-12 1 16,0 0-33-16,20-16-1 15,2 3-2-15,3-4 1 16,4-1-1-16,0-1 0 15,0-3 0-15,-4 1 0 16,-6 2 0-16,-7 1 0 16,-10 3 0-16,-9 4 0 15,-4 5-1-15,-9 4 1 16,-3 5 0-16,-4 6 0 0,-3 9 0 15,2 5 0-15,2 4-1 16,1 5 1-16,12 0 2 16,5 0-3-16,10-3 1 15,11 0-7-15,5-19-11 16,20 6-19-16,-2-13 1 15,13-2-4-15,-4-15-3 16</inkml:trace>
  <inkml:trace contextRef="#ctx0" brushRef="#br6" timeOffset="641027.0963">21814 11488 95 0,'-28'11'38'15,"-9"-2"0"-15,7 13-1 0,-4-3-33 16,5 3-1-16,4-3-1 15,6 3 0-15,10-3-2 16,8-3 1-16,8-4 0 16,9-2-1-16,5-5 0 15,3 2-1-15,1-4 1 16,-3 0 3-16,-1 1-3 15,-7 1 2-15,-14-5-1 16,9 18 2-16,-15-7-3 16,-6 3 3-16,-3 1-3 15,-1 1 0-15,1-2-3 16,0-9-4-16,18 11-19 0,-3-16-13 15,0 0 0-15,20-21-3 16,11 8 3-16</inkml:trace>
  <inkml:trace contextRef="#ctx0" brushRef="#br6" timeOffset="644862.4798">22220 11576 85 0,'0'0'35'0,"-19"3"0"16,-8-4-7-16,3 11-22 15,-8-3-1-15,2 4 0 16,-8-1-1-16,8 1 0 15,-1 1 0-15,3-1-1 16,5-2-1-16,9 3 2 0,8 0-3 16,6 1 2-16,10 0-3 15,8 0 2-15,1 1-2 16,6 1 2-16,-1-3-1 15,-2 4-1-15,-2-1 0 16,-5 2-2-16,-7-1 2 16,-8 1-2-16,-6 0 2 15,-8-1-2-15,-3 3 2 16,-4-8-4-16,5 1 1 15,-3-9-5-15,19-3-27 16,-11-2-3-16,11 2 0 16,20-25-2-16</inkml:trace>
  <inkml:trace contextRef="#ctx0" brushRef="#br6" timeOffset="645220.5156">22308 11745 96 0,'-4'17'39'16,"4"-17"-1"-16,-6 20-1 15,6-20-33-15,0 0-1 16,22 9 0-16,-1-10-1 16,4-7 0-16,5-2-1 15,2-2-1-15,1-7-1 16,0 1 1-16,-4-5-2 15,-5-1 2-15,-6-1-2 16,-8 1 2-16,-9 1-2 16,-8 4 3-16,-7 5-1 15,-8 6 1-15,-5 11 0 0,-9 7 0 16,1 10 2-16,-1 8-1 15,1 9 1-15,7 1-2 16,8 2-1-16,12-4 1 16,13-5-4-16,17-7 0 15,9-16-8-15,25 5-21 16,1-26-9-16,13-2 2 15,-3-12-1-15</inkml:trace>
  <inkml:trace contextRef="#ctx0" brushRef="#br6" timeOffset="645416.5352">22994 11259 72 0,'-24'-2'38'0,"1"20"0"16,-6 10 0-16,2 21-14 15,-3 0-22-15,3 8-1 16,3 4 0-16,3-2-1 15,11 3-3-15,0-11-7 16,20 3-28-16,-6-16 1 16,18-2 0-16,-3-16-2 15</inkml:trace>
  <inkml:trace contextRef="#ctx0" brushRef="#br6" timeOffset="645723.5659">23086 11579 96 0,'-24'-3'38'15,"7"12"1"-15,-7-5-1 16,24-4-34-16,-23 20-2 16,18-10 0-16,5-10-1 15,10 17 0-15,5-10 0 16,5 0 0-16,1 1-1 15,1 2 3-15,-4 1-2 16,-2 3 1-16,-10 4-1 16,-8 5 1-16,-8 0-1 15,-8 3-1-15,-5-1 0 16,-3-3-3-16,0 1 0 15,-1-12-10-15,16 6-11 16,-5-23-16-16,16 6 0 0,7-22-1 16,15 3 0-16</inkml:trace>
  <inkml:trace contextRef="#ctx0" brushRef="#br6" timeOffset="646135.6071">23376 11723 99 0,'-4'18'42'0,"4"-18"-1"16,14 5 0-16,-4-10-39 15,14-4-2-15,10-2 0 16,3-3-2-16,7 1 0 16,0-2-6-16,9 12-21 15,-13-9-12-15,3 13 4 0,-12-4-4 16</inkml:trace>
  <inkml:trace contextRef="#ctx0" brushRef="#br6" timeOffset="646557.6493">23909 11661 85 0,'0'0'38'16,"-18"2"-1"-16,18-2 1 15,0 0-32-15,0 0-2 16,15 1-1-16,6-4 0 16,4-4-1-16,7-3-1 0,4-2 0 15,5-5 0-15,-2-4 0 16,1-2 0-16,-8-4 0 15,-4 1 0-15,-11-1 0 16,-7 3 0-16,-14 4 0 16,-11 10 0-16,-12 6 0 15,-7 10 1-15,-13 10-1 16,0 9 0-16,-1 6 0 15,1 3 0-15,4 6 0 16,13-5 2-16,12 0-3 16,16-5 1-16,14-5-4 15,16-7 0-15,18-1-7 16,-2-18-17-16,22 10-13 15,-6-14 1-15,10 6-3 0,-14-10 2 16</inkml:trace>
  <inkml:trace contextRef="#ctx0" brushRef="#br6" timeOffset="647023.6959">24463 11597 89 0,'0'0'38'16,"-15"-19"0"-16,15 19 3 15,-26-6-33-15,10 12-2 16,-6 4-2-16,-1 6-1 15,-5 5-1-15,3 5 2 16,2 1-2-16,4 4 0 16,7-7-1-16,5 0 1 15,10-9-1-15,4-3 1 0,8-10-2 16,6-6 0-16,5-4-1 15,1-10 0-15,1-2 0 16,-2-6 0-16,1 2 0 16,-2-3 0-16,-3 4 1 15,-4 4-2-15,-5 5 1 16,-13 14 1-16,10-7 0 15,-12 19 1-15,-5 12-1 16,-6 12 1-16,-4 11-1 16,-4 9-2-16,-5 5 1 15,1 7 0-15,0-2 0 16,0 2-2-16,1-8 3 15,1-8-3-15,1-8 3 0,2-11 1 16,0-11-1-16,2-9 0 16,-1-13-1-16,4-13-1 15,5-3-2-15,-1-17-4 16,18 5-21-16,-5-23-11 15,16 3 1-15,0-12-2 16</inkml:trace>
  <inkml:trace contextRef="#ctx0" brushRef="#br6" timeOffset="647519.7455">24857 11511 97 0,'-12'-10'40'0,"-11"-3"0"16,9 13-3-16,-9-3-33 15,3 10-1-15,-4 8 0 16,0 8-1-16,-3 5 0 15,5 5 1-15,3 1-2 16,6 0 1-16,3-2-2 16,7-6 2-16,5-6-2 15,9-11 1-15,4-9-2 16,4-5-1-16,6-8 2 15,-2-7-2-15,3-5 2 16,0-3-1-16,-4-3 1 16,-1 4-1-16,-7 2 1 0,-2 6 0 15,-5 7 1-15,-7 12-1 16,4 14 1-16,-9 9 0 15,-8 11 0-15,-2 15 1 16,-4 7-1-16,-4 8 0 16,-8 4-1-16,1 0 0 15,0-1 0-15,1-5-3 16,3-6 1-16,1-17-6 15,15 3-6-15,-10-32-5 16,28 3-17-16,-8-13-5 16,18-24 0-16,1-10 0 15</inkml:trace>
  <inkml:trace contextRef="#ctx0" brushRef="#br6" timeOffset="647903.7839">25163 11432 73 0,'0'0'42'0,"-29"11"-3"16,15 5 1-16,-13-10-12 15,6 13-25-15,-3 3-2 16,1 0-1-16,4 0 1 15,0 0-2-15,9-4 1 16,6-3 0-16,6-4 0 16,10-6 0-16,3-2-1 0,10-3 2 15,2-1 0-15,-1 1 0 16,-2 2 0-16,-4 4 1 15,-12 5 0-15,-6 10 1 16,-12 2 0-16,-12 8 0 16,-5 3-1-16,-5 0-2 15,0-4 0-15,-1-1-4 16,14-1-5-16,0-19-8 15,24 7-3-15,-9-29-12 16,31 11-9-16,-3-11-1 16,13 3 1-16</inkml:trace>
  <inkml:trace contextRef="#ctx0" brushRef="#br6" timeOffset="648082.8018">25220 11880 118 0,'-1'14'43'0,"-9"-11"1"16,10-3-3-16,0 0-40 15,0 0-8-15,0 0-9 16,1-22-4-16,13 20-9 16,-19-15-9-16,19 7-5 15,-2-9-2-15,9-1 2 16</inkml:trace>
  <inkml:trace contextRef="#ctx0" brushRef="#br0" timeOffset="691289.122">11937 12310 38 0,'0'-12'31'16,"-6"1"-3"-16,6 11 0 16,-11-22-10-16,11 22-5 15,-20-19-3-15,10 14-1 16,-12-9-2-16,8 10-1 15,-7-3-2-15,3 6-1 16,-1 2-1-16,1 6-1 16,0 6 0-16,3 8-1 0,2 4 1 15,0 6-1 1,4 2 1-16,3 1 1 0,6-2-2 15,5-4 2-15,6-5-1 16,6-8 0-16,5-10 0 16,7-9 0-16,5-6 0 15,3-8-2-15,6-7 2 16,-6-1-1-16,2-6 0 15,-2 0-1-15,-5 1 2 16,-4 4-1-16,-7 1 0 16,-4 8 0-16,-6 5 0 15,-11 13 0-15,0 0 0 16,5 31 1-16,-7 5-1 15,-6 15 1-15,1 10-2 16,-2 8 2-16,-2 9-1 0,0 2 0 16,-3 1 0-16,-4-1 0 15,-2-2 0-15,-4-9 0 16,-3-7 1-16,0-8-1 15,-3-12 1-15,2-10-1 16,-1-11-1-16,0-18-1 16,5-8-3-16,-4-23-3 15,19 3-15-15,-10-26-16 16,15 0 1-16,0-9-2 15,12 5 2-15</inkml:trace>
  <inkml:trace contextRef="#ctx0" brushRef="#br0" timeOffset="691753.1684">12207 11914 68 0,'-67'-24'38'16,"-7"13"-2"-16,-13 4 1 15,1 19-33-15,-4 8-1 16,5 12 0-16,-1 18 0 15,12 13 0-15,9 13-1 16,14 17 0-16,15 13 0 16,19 10-1-16,17 11-1 0,22 3 1 15,19-4-1-15,17-6 0 16,11-20 0-16,20-20 0 15,12-27 0-15,8-31 1 16,4-34 0-16,6-28 1 16,-7-29 0-16,-7-22 0 15,-15-12 0-15,-22-9 1 16,-25-8-1-16,-32-1-1 15,-28 2 0-15,-30 5-1 16,-29 9 0-16,-19 7-2 16,-9 17 0-16,-10 12-2 15,11 28-6-15,5 9-28 16,26 27-1-16,20 10 0 15,32 16-2-15</inkml:trace>
  <inkml:trace contextRef="#ctx0" brushRef="#br0" timeOffset="693913.3844">13457 11240 21 0,'24'-15'29'0,"-10"9"1"15,6 1 0-15,5 7-16 16,0-9-6-16,12 8-3 16,3-6 0-16,12 2-2 15,7-4 0-15,12 0-1 0,4-2-1 16,12 1 0-16,5-4 0 15,4 4 0-15,5 2-1 16,-2 3 0-16,2 3 0 16,-1 3 0-16,-2 3 0 15,-2 3 0-15,3 2 0 16,-1 0 1-16,1 1 0 15,3-1 0-15,-3-3 0 16,8 0 0-16,2-4 1 16,9 0 0-16,-3-5 0 15,4 2-1-15,0-1 0 16,4-2 0-16,3 1 1 15,-1 2-1-15,-2 3-1 16,-6-2-1-16,-2 10-6 0,-13-3-22 16,2 6-3-16,-12-4-2 15,-8 1 0-15</inkml:trace>
  <inkml:trace contextRef="#ctx0" brushRef="#br0" timeOffset="694942.4873">20713 11192 34 0,'-24'-4'28'15,"2"2"3"-15,2-1-1 16,2-4-20-16,18 7-2 16,0 0-1-16,19-5-1 15,9 0-1-15,15 4-1 16,14-3-1-16,17 3 1 15,9 0-3-15,10 2 0 16,5 1 0-16,3 4 0 16,1 0-1-16,1-1 1 15,-2-2 0-15,2-1 1 16,-3-4-1-16,4-5 1 15,0-1 0-15,0-5 0 16,-2 1-1-16,-5 0 0 0,-12 3-2 16,-14 1-6-16,-6 10-26 15,-28-1 0-15,-13 11-3 16,-24-12 1-16</inkml:trace>
  <inkml:trace contextRef="#ctx0" brushRef="#br0" timeOffset="811838.1757">12910 12341 55 0,'0'-13'36'16,"0"13"-2"-16,2-11 0 16,-2 11-27-16,0 0-1 15,0 0 0-15,0 0-2 16,9 22-1-16,-4 5 0 15,-5 10-1-15,4 9 0 16,-8 4-1-16,2 5-1 0,-3 3-1 16,1-4-1-16,1-1-3 15,-1-17-15-15,7 0-15 16,1-17-2-16,7-7 0 15,-11-12 0-15</inkml:trace>
  <inkml:trace contextRef="#ctx0" brushRef="#br0" timeOffset="812176.2095">12925 12309 66 0,'-15'-13'37'15,"15"13"0"-15,-14-3 1 16,14 3-25-16,12 6-10 0,11 0-1 15,5 0-1-15,5 0 1 16,10 0-1-16,4 0 0 16,-2 1 0-16,0 1 0 15,-2 5-1-15,-11 4 1 16,-7 6-1-16,-9 9 2 15,-14 6-2-15,-11 3 1 16,-12 6-1-16,-7 7 1 16,-9-5-1-16,-3 2 0 15,-3-4 0-15,2-13-2 16,6-3 0-16,6-14-3 15,17-5-3-15,-2-23-27 16,25-2-3-16,4-17-1 0,18 0 0 16</inkml:trace>
  <inkml:trace contextRef="#ctx0" brushRef="#br0" timeOffset="812387.2306">13451 12505 76 0,'12'1'37'0,"-12"-1"1"16,0 16 0-16,-7-3-33 15,4 10-1-15,-4 2-1 16,2 9-1-16,-3 1 0 16,-2 7-2-16,4-1-1 15,1-10-4-15,7 11-10 16,-3-22-23-16,10-5 0 0,4-15-1 15,9-6 1-15</inkml:trace>
  <inkml:trace contextRef="#ctx0" brushRef="#br0" timeOffset="812784.2703">13624 12380 87 0,'-21'-10'38'0,"8"11"1"15,-4-1-1-15,17 0-36 16,-8 17-1-16,10-5 0 15,5 2 0-15,6 2-1 16,2 3 0-16,6 3 1 16,-1 0-2-16,1 1 1 0,1 3 0 15,-4-3 0-15,-3 2 0 16,-4 0-1-16,-1 1 1 15,-5 1 0-15,-1-1 0 16,-1 0 2-16,0 1-2 16,0-1 1-16,2-5 1 15,0 0-1-15,4-8 1 16,5-6-1-16,1-12 1 15,4-9 0-15,3-9-1 16,4-8 0-16,-1-11 1 16,3-3-1-16,0-6-2 15,-5-3 0-15,-1 7-4 16,-8-2-4-16,6 14-29 15,-12 2-3-15,3 18 2 16,-10 1-3-16</inkml:trace>
  <inkml:trace contextRef="#ctx0" brushRef="#br0" timeOffset="813024.2943">14274 12545 88 0,'0'0'39'16,"2"-10"1"-16,-2 10 0 15,0 0-34-15,-6 12-2 16,0 0-1-16,0 6-1 16,2 5-1-16,-4 5-2 15,3 4 0-15,-2 0-2 16,8 3-3-16,-6-9-3 0,15 2-30 15,-7-16 0-15,12-2-1 16,-3-18 0-16</inkml:trace>
  <inkml:trace contextRef="#ctx0" brushRef="#br0" timeOffset="813919.3838">14391 12384 83 0,'0'0'40'0,"9"0"-1"15,8 13-1-15,-3-6-33 16,6 7 1-16,-5 0-2 16,5 7 1-16,-3 1-3 0,-3 4 0 15,-5 2-1-15,-3 3 0 16,-5 1 0-16,-1-2-2 15,-3-1 2-15,-1-2-2 16,-3-8 1-16,4-4 0 16,3-15 0-16,-1 13 0 15,1-13-1-15,15-22 1 16,0 1 0-16,1-5 1 15,6-6-1-15,-1-2 0 16,2-1 0-16,4 7 1 16,-8 3-1-16,1 10 1 15,-6 10-1-15,4 9 0 16,-6 11 0-16,1 7-2 15,2 6 1-15,-1 2-1 0,9 6 0 16,-1-3-1-16,8 4-1 16,-2-12-2-16,10 4-1 15,-7-14-1-15,10 4-4 16,-13-23-6-16,10 8 2 15,-20-18 6-15,6-1 4 16,-16-11 4-16,-7-2 3 16,-1 2 4-16,-13-12 5 15,8 19 7-15,-20-15 1 16,13 23-5-16,-15-3-5 15,8 15 1-15,-6 5-4 16,4 9-1-16,0 8-2 16,6 3-1-16,5 2 0 0,9 1-1 15,6-3 1-15,12-7-2 16,8-5 2-16,5-9-1 15,6-7 1-15,2-8-1 16,0-8 0-16,-1-5 0 16,-3-4 0-16,-5 0 1 15,-6 1-1-15,-6 5 0 16,-4 6 0-16,-13 15 0 15,0 0-1-15,-7 29 0 16,-9 16 1-16,-6 16-2 16,-1 19 1-16,-5 12 0 15,2 6 0-15,0 1-1 16,3-2 2-16,3-11 0 15,6-13 0-15,1-17 0 16,5-17 0-16,1-14 0 0,7-25 0 16,-15 4 1-16,6-20 0 15,3-10 0-15,-1-11-1 16,4-12 1-16,5-13-2 15,4-13 0-15,11-7-2 16,5-8-2-16,18 7-5 16,-11-9-26-16,19 15-3 15,-5-3-1-15,13 19-1 16</inkml:trace>
  <inkml:trace contextRef="#ctx0" brushRef="#br0" timeOffset="814384.4303">16510 12309 57 0,'15'-30'38'0,"-8"-3"-3"16,0 6 2-16,-16-3-29 15,3 11-2-15,-12 0-1 16,-4 16 0-16,-7 8-1 16,0 18-1-16,-5 8 0 15,0 14 0-15,-1 14-2 16,4 9 0-16,5 7 0 15,6 2 0-15,8 4-2 16,5-6-2-16,12 1-5 16,-5-16-29-16,20-3-1 15,-3-19-1-15,9-5 0 16</inkml:trace>
  <inkml:trace contextRef="#ctx0" brushRef="#br0" timeOffset="815120.5039">16191 12653 78 0,'-14'-3'40'16,"0"-2"-2"-16,14 5 2 16,0 0-35-16,17 10-3 15,6-15 1-15,12 3-2 16,8-3 0-16,7-1 0 15,2-2 0-15,5 3-1 16,-2 0 0-16,-2 1 0 16,-8 2 0-16,-6 1 1 15,-10 1-1-15,-9 2 1 0,-9 1-1 16,-11-3 1-16,-11 17 0 15,-8-4-1-15,-4 6 1 16,-4 4 0-16,-2 6-1 16,-1 5 1-16,4-3-1 15,9 4 1-15,8-3-1 16,9-4 1-16,13-7 0 15,11-8-1-15,11-10 0 16,7-6 0-16,5-10 0 16,2-8 0-16,-4-6 0 15,-3-4-1-15,-9-4 1 16,-10 0-1-16,-9 0 1 15,-12 2-1-15,-8 6 1 16,-7 2 0-16,-6 9 0 0,0 6 0 16,-4 6 0-16,4 7 0 15,4 6 0-15,5 1 1 16,6 5 0-16,11 1-1 15,8 1 1-15,6 0 0 16,7-1-1-16,5-1 1 16,4 1-1-16,-3 2 1 15,-2-2-1-15,-3 3 0 16,-5 1 0-16,-8 1 1 15,-7 1-1-15,-7 3 0 16,-6-3 0-16,-2-3 0 16,-4-1 0-16,-2-6 0 15,-1-8 1-15,13-4-1 16,-10-13 1-16,12-5-1 0,7-7 1 15,3-6 0-15,9-4 0 16,2-3 0-16,5 1 0 16,-3 2-1-16,3 4-1 15,-5 3-2-15,4 12-6 16,-13-7-22-16,14 17-10 15,-11-2 0-15,12 7-2 16</inkml:trace>
  <inkml:trace contextRef="#ctx0" brushRef="#br0" timeOffset="815525.5444">18536 12269 81 0,'5'-55'38'16,"-14"-3"0"-16,-2 15-2 15,-11 3-32-15,-3 16-2 16,-11 16 1-16,0 19-1 15,-9 21-1-15,1 16 1 16,0 13-1-16,3 14 2 0,5 5-3 16,7 3 1-16,11 0-2 15,9-3 0-15,6-6-3 16,7-16-3-16,13 6-18 15,-6-28-15-15,9 1 2 16,-8-18-1-16,4-5 1 16</inkml:trace>
  <inkml:trace contextRef="#ctx0" brushRef="#br0" timeOffset="816377.6296">17997 12605 85 0,'-11'-5'38'0,"0"1"0"16,11 4 0-16,18 10-34 0,10-6-1 15,9-3-2-15,12-1 1 16,11-2-1-16,7-2 0 16,5-2 0-16,3-1 0 15,-4 2-1-15,-5-2 0 16,-9 2 1-16,-11 2-1 15,-11 0 0-15,-13 3 1 16,-22 0-1-16,7 12 1 16,-23 1 0-16,-6 4 0 15,-10 6 0-15,-2 5 1 16,-4 0-1-16,6 5 0 15,2-1 1-15,10-3-1 16,10-2-1-16,14-7 1 0,15-5 0 16,11-9 0-16,14-8-1 15,7-11 1-15,7-6-1 16,0-5 0-16,0-8 0 15,-8-3 0-15,-11-2 0 16,-10 2-1-16,-15-2 1 16,-14 2 1-16,-14 7-1 15,-7 5 1-15,-10 5-1 16,-7 9 1-16,-1 5-1 15,1 10 1-15,7 6-1 16,7 1-1-16,13 4 1 16,11-2-1-16,15 0 1 15,16-4-1-15,12-5 1 16,9-5-1-16,10-2 1 0,-1-3 0 15,-1-5 0-15,-4 3 2 16,-7-3-2-16,-11 2 2 16,-11-1-2-16,-9 4 1 15,-18 4-1-15,0 0 2 16,0 0-2-16,-20 21-1 15,0 1 1-15,-7 4-1 16,-1 6 1-16,-1 3-1 16,6 4 2-16,4-2-2 15,10-3 1-15,9-5 0 16,12-8 1-16,11-8-1 15,8-8 0-15,6-12 0 16,4-8 1-16,-2-8-1 16,-1-8 0-16,-4-6 0 15,-11-6 0-15,-5-4 1 0,-10 0-1 16,-7 2 1-16,-6 5 0 15,-4 5-1-15,-3 10 0 16,-3 8-1-16,-2 13-1 16,4 11-2-16,6 11-1 15,1 3-5-15,15 13-2 16,-1-10-3-16,24 14-21 15,-2-14-3-15,20 4 0 16,0-13 1-16</inkml:trace>
  <inkml:trace contextRef="#ctx0" brushRef="#br0" timeOffset="816729.6648">19693 12626 90 0,'1'-15'39'0,"-21"-8"0"16,-3 10 1-16,-20-2-32 0,4 9-2 16,-7 5-3-16,-1 10 0 15,5 9-1-15,4 7-1 16,8 8 0-16,9 6 0 15,12-1 0-15,15-3-1 16,9-5 1-16,12-5 0 16,12-15 0-16,9-12 0 15,7-15 0-15,4-14 0 16,-2-11-1-16,-1-8 2 15,-5-10-1-15,-4-4 0 16,-8-1 0-16,-8 8 0 16,-11 11 0-16,-11 14 0 15,-12 22-1-15,-10 17 1 0,-10 20-2 16,-7 17 1-16,-1 14-2 15,0 5-1-15,9 5-4 16,3-12-9-16,27 5-13 16,-6-22-14-16,22-8 0 15,5-18-2-15,14-9 2 16</inkml:trace>
  <inkml:trace contextRef="#ctx0" brushRef="#br1" timeOffset="822466.2384">11836 13471 44 0,'0'0'35'0,"0"0"1"15,0 0 0-15,-4 17-24 16,-1 3-5-16,6 19-1 16,-3 11-2-16,2 15-1 15,-6 13-2-15,4 9 1 16,-6 7-1-16,1 3 1 15,-6-7-1-15,1-6 0 16,-2-13 0-16,6-10 0 16,-1-17-1-16,3-10 1 15,5-16 0-15,1-18-1 16,11-3 1-16,-1-17-2 15,4-9 2-15,1-10-1 0,7-7 0 16,0-6 0-16,2-6 1 16,3 2 0-16,1 5 0 15,0 6 0-15,-1 11 0 16,-4 12 1-16,-2 14-2 15,0 17 2-15,-7 17-2 16,-6 16 0-16,-3 9-1 16,-4 7 1-16,0 6-1 15,1-2 0-15,2-1-2 16,4-11-1-16,12-3-9 15,-1-25-26-15,14-6 1 16,-5-18-2-16,9-6 1 16</inkml:trace>
  <inkml:trace contextRef="#ctx0" brushRef="#br1" timeOffset="823090.3008">12012 13408 66 0,'-58'-18'37'0,"-5"1"0"15,4 15 0-15,-3 6-33 16,5 18 0-16,1 16-2 16,7 26 2-16,2 15-2 15,8 24 0-15,8 18-1 16,11 15-1-16,13 9 0 15,14 1 0-15,18-4-1 16,18-17 0-16,18-16-1 0,19-25 1 16,18-31 0-16,12-35 0 15,10-29 1-15,6-28 0 16,-2-27 0-16,-8-17 1 15,-12-14 0-15,-24-10 1 16,-23-6 0-16,-24 0 1 16,-34 1-1-16,-27 5 0 15,-30 2 0-15,-26 5 0 16,-24 6-1-16,-10 15 0 15,-6 18-1-15,0 18-3 16,11 33-12-16,4 14-23 16,26 27-1-16,14 15-2 15,30 19 1-15</inkml:trace>
  <inkml:trace contextRef="#ctx0" brushRef="#br1" timeOffset="866636.655">13101 13609 40 0,'10'-17'32'15,"-5"1"2"-15,8 7-4 16,-15-4-21-16,2 13-2 15,4 21 0-15,-1 11-1 16,-11 10 0-16,3 15-2 16,-3 11-2-16,0 10 0 0,-3 1-2 15,4 4 1-15,-2-4 0 16,4-6-1-16,2-9 0 15,2-10 0-15,-2-15 0 16,3-9 1-16,3-14 0 16,-3-16 0-16,0 0 0 15,7-31 0-15,-4-7 0 16,-2-11-1-16,1-10 1 15,-1-13 0-15,2-8 0 16,-2-7-1-16,5 2 1 16,2 4-1-16,4 7 1 15,3 10 0-15,1 7 0 16,4 13-1-16,5 14 0 15,-2 14 0-15,2 7 0 16,-3 8 0-16,0 5 0 0,-4 9 0 16,-1 4 0-16,-8 5 0 15,-1 5 0-15,-3 4 0 16,-5 2 0-16,-9 2 0 15,-1 2 0-15,-9-2 0 16,0-1 0-16,-3-4 0 16,-1-2 0-16,-2-7 0 15,3-4 0-15,4-2 0 16,4-1 0-16,3-1 0 15,6 4 0-15,5 1 1 16,4 4-1-16,6 5 0 16,2-2 0-16,8 3 0 15,3-2 0-15,3-2 0 0,1-1-1 16,2-6-1-16,5 1-4 15,-10-11-28-15,16 4-3 16,-11-11-1-16,8 2 1 16</inkml:trace>
  <inkml:trace contextRef="#ctx0" brushRef="#br1" timeOffset="866847.6761">13655 13848 79 0,'-14'16'38'0,"-6"4"-2"15,5 17 2-15,-2-3-37 16,7 8 0-16,0-2 0 0,6 3-1 16,6 0-4-16,6-12-1 15,14 4-13-15,1-23-19 16,12-5 1-16,-1-16-2 15,6-7 1-15</inkml:trace>
  <inkml:trace contextRef="#ctx0" brushRef="#br1" timeOffset="866989.6903">13726 13568 63 0,'-36'-34'34'0,"4"14"-3"16,5 4 0-16,7 8-37 15,20 8-16-15,6-14-11 16,12 3-1-16,11-4 2 0</inkml:trace>
  <inkml:trace contextRef="#ctx0" brushRef="#br1" timeOffset="867214.7128">14110 13344 76 0,'-9'46'39'16,"1"18"-2"-16,-11 0 1 15,5 16-34-15,-4-2 0 16,3 9-1-16,-1 2-1 15,1-3-1-15,3-4-2 16,6-9-1-16,8-8-5 16,-2-20-2-16,16-1-26 15,-7-24-3-15,9-8-2 0,-6-18 3 16</inkml:trace>
  <inkml:trace contextRef="#ctx0" brushRef="#br1" timeOffset="867695.7609">13877 13889 96 0,'-23'-3'37'0,"10"12"2"16,1-4-12-16,12 10-23 16,0-15-1-16,25 14 0 15,5-16-1-15,12-4 0 16,4-7-1-16,11-4 1 0,-2-3-1 15,1 2 0-15,-4-2-1 16,-6 6 1-16,-14 4 0 16,-8 9 0-16,-9 8 0 15,-11 7 0-15,-11 6-1 16,-2 7 1-16,-5 3-1 15,-1 6 1-15,2 3-2 16,4-2 1-16,3-2-1 16,8-5 1-16,5-3-1 15,11-6 0-15,2-7 1 16,11-11-1-16,0-9 1 15,5-4 0-15,-1-10 1 16,-2-2 0-16,-3-7 0 16,-2 2 0-16,-7-1-1 15,-6 2 1-15,-3 5-1 0,-6 6 0 16,-6 15-1-16,0 0 0 15,0 0-1-15,3 23 1 16,-2 2-3-16,0 3-1 16,8 4-1-16,-2-6-6 15,20 8-24-15,-7-14-3 16,13 3-1-16,-1-16 1 15</inkml:trace>
  <inkml:trace contextRef="#ctx0" brushRef="#br1" timeOffset="868079.7993">14986 13924 77 0,'-20'-3'39'0,"-8"0"-3"16,5 16 2-16,-9-2-34 15,8 9 1-15,-2 3-2 16,6 6-1-16,3 0 0 15,7 2-1-15,3-3-1 16,8-3 0-16,6-4 1 16,7-8-2-16,5-10 1 15,8-6 1-15,3-9-1 16,1-5 1-16,2-9 0 15,-3-2 0-15,-2-4 0 16,-6 1 0-16,-5 1 0 16,-5 5 0-16,-7 5-1 15,-3 5 1-15,-2 15-1 16,-11 0 0-16,1 13 0 0,2 7 1 15,1 4-2-15,4 1 0 16,5 2-2-16,3-6-2 16,15-2-4-16,-1-25-21 15,21 3-8-15,-2-24-2 16,13-4 2-16</inkml:trace>
  <inkml:trace contextRef="#ctx0" brushRef="#br1" timeOffset="868244.8158">15525 13394 83 0,'0'0'41'15,"-29"15"-2"-15,10 30 2 16,-16 9-36-16,8 17-1 16,0 10-3-16,7 1-1 15,10 7-12-15,-8-19-16 0,27 2-13 16,-5-22 1-16,15-3-2 15</inkml:trace>
  <inkml:trace contextRef="#ctx0" brushRef="#br1" timeOffset="869095.9009">15968 13937 50 0,'-10'22'37'0,"-9"2"-3"15,2 8 0-15,-11-5-26 16,8 9-3-16,0-9-1 15,5 1-2-15,1-7-1 16,8-10-1-16,6-11 1 16,0 0-1-16,22-25 1 15,-2-5 0-15,2-6 0 16,3-4 0-16,-1-4 0 15,0 1 0-15,-7 5 1 16,-1 5-2-16,-4 10 1 16,-6 8 0-16,-6 15 0 15,0 0 1-15,0 0-1 0,8 21 0 16,-8-4-1-16,3 4 2 15,2-2-1-15,5 0 0 16,5-7 0-16,4-5 0 16,5-8 0-16,9-6 0 15,0-6 0-15,4-5-1 16,1-3 1-16,-3-1 0 15,-2-1-1-15,-3 6 0 16,-7 4 1-16,-7 6-1 16,-3 9 0-16,-13-2 0 15,8 25 0-15,-9-2 0 16,-3 2 0-16,-1 9 1 0,1 0-2 15,3-1-1-15,4-1-1 16,4-9-4-16,19 8-10 16,-6-20-20-16,18 0-1 15,1-17-1-15,13 1 2 16</inkml:trace>
  <inkml:trace contextRef="#ctx0" brushRef="#br1" timeOffset="869460.9374">16806 13842 66 0,'-15'-25'35'16,"0"16"0"-16,-14-5-6 15,2 20-21-15,-11 3-2 16,8 15-1-16,-7 5-1 16,8 10 1-16,1 0-2 15,8 2 0-15,7-3-1 0,10-5-1 16,9-7 1-16,9-8-1 15,8-11 0-15,7-9-2 16,6-8 2-16,2-8 0 16,-1-5 0-16,-1-5-1 15,-2-1 1-15,-6 1-1 16,-9 3 1-16,-6 6-1 15,-8 6 0-15,-5 13 0 16,0 0 1-16,-18 8-1 16,7 9 0-16,-3 7 1 15,1 3-1-15,6-1-1 16,4-1-1-16,7-8-1 15,10-5-1-15,5-18-5 16,20 3-13-16,-3-27-18 0,12 0 4 16,-2-19-3-16,8 0 3 15</inkml:trace>
  <inkml:trace contextRef="#ctx0" brushRef="#br1" timeOffset="869647.9561">17219 13364 72 0,'-17'-17'38'15,"5"26"-1"-15,-8 7 1 16,6 25-30-16,-8 8-6 15,8 15-1-15,-4 7 0 16,8 5 0-16,1 5-2 16,1-2 2-16,6-2-4 15,-1-10-4-15,12-2-27 16,-10-19-3-16,7-7-1 0,-7-19 0 15</inkml:trace>
  <inkml:trace contextRef="#ctx0" brushRef="#br1" timeOffset="869978.9892">16982 13733 77 0,'-16'6'39'0,"13"11"-1"15,3-17 2-15,7 21-34 16,13-19-3-16,12-5 0 15,9-10 0-15,9-3-2 16,3-5 1-16,2-1-1 0,-2 0 0 16,-6 4 0-16,-8 5-1 15,-9 11 1-15,-13 9 0 16,-10 11-1-16,-13 11 1 15,-8 10-1-15,-5 5 1 16,-3 8 0-16,2 0-1 16,1-3-1-16,8-4-1 15,5-12-2-15,13-7-2 16,-7-26-13-16,43 7-13 15,-19-27-8-15,13-2 0 16,-9-19 1-16</inkml:trace>
  <inkml:trace contextRef="#ctx0" brushRef="#br1" timeOffset="870408.0321">17525 13570 75 0,'-1'20'40'16,"-7"-5"-1"-16,11 11 1 15,-5-5-32-15,8 2-3 16,0-2-1-16,3 4-1 15,-2-2 0-15,1 3 0 16,-3 0-2-16,-3 2 0 16,-3-3 0-16,0 2 0 15,-3-5-1-15,0-3 0 16,-1-5 0-16,5-14 0 15,0 0 0-15,0 0 0 16,9-25-1-16,2-4 1 16,2-8-1-16,7-4 1 15,-1-6 0-15,2 4 0 0,2 0-1 16,-2 8 1-16,-2 8 0 15,-5 11 0-15,0 14 0 16,-5 13 0-16,1 12 0 16,-6 10 0-16,0 8 0 15,0 5 0-15,4 2-1 16,1 1 0-16,8-4-2 15,3-10 0-15,13-2-4 16,-1-22-8-16,18 8-13 16,-10-25-10-16,12 0 0 15,-9-18-1-15,4 0 2 16</inkml:trace>
  <inkml:trace contextRef="#ctx0" brushRef="#br1" timeOffset="870911.0824">18172 13634 80 0,'-26'-7'39'15,"-12"1"-1"-15,4 20 2 16,-11 8-33-16,8 5-3 15,1 6-2-15,7 5 1 16,9 1-1-16,8-1 0 16,7-2-1-16,14-7 0 15,8-9-1-15,5-8 0 16,7-12 0-16,3-11 1 15,3-8-1-15,-1-6 0 16,-3-10 0-16,-4-4 0 16,-3 0 1-16,-5 2-1 15,-3 3 0-15,-5 9 0 0,-6 11-1 16,-5 14 1-1,-7 18 0-15,-4 17-1 0,-4 17 0 16,-2 18 1-16,-4 14-1 16,-2 10 0-16,0 6 0 15,-2-1 0-15,4-2-1 16,2-11 1-16,4-13 1 15,1-14-2-15,3-14 2 16,3-16 0-16,2-15-1 16,6-14 1-16,-8-18 1 15,7-6 0-15,1-13 0 16,1-8 0-16,2-10 1 15,5-7 0-15,3-6 0 16,9 1 1-16,4 1-1 0,8 3-1 16,6 6-1-16,1 5-3 15,11 18-9-15,-12-9-6 16,20 26-9-16,-16-11-14 15,9 8-1-15,-4-7-1 16</inkml:trace>
  <inkml:trace contextRef="#ctx0" brushRef="#br1" timeOffset="877050.6963">18575 13874 70 0,'0'-15'39'0,"0"15"0"15,0 0-1-15,12 4-28 16,-16 12-8-16,-1 5-2 16,-1 6-2-16,-2-6-2 15,9 13-31-15,-7-19-2 0,11 0-2 16,-5-15 1-16</inkml:trace>
  <inkml:trace contextRef="#ctx0" brushRef="#br1" timeOffset="877426.7339">19076 13492 72 0,'0'0'37'0,"-21"-1"-2"15,4 12 2-15,-13 2-34 16,3 10 0-16,-2 3 0 16,0 7-1-16,2 0 0 0,6-1 0 15,6-4-1-15,12-2 0 16,11-11 0-16,13-7 0 15,11-8-1-15,5-5 0 16,6-2 0-16,-4 1 0 16,-2 2 0-16,-8 7 0 15,-7 10 0-15,-13 6 0 16,-12 11 0-16,-8 4 0 15,-7 3 0-15,-2-3-1 16,3-1-2-16,-1-17-3 16,18-2-26-16,-1-25-4 15,22-6 1-15,3-25-3 16</inkml:trace>
  <inkml:trace contextRef="#ctx0" brushRef="#br1" timeOffset="877628.7541">19549 13174 83 0,'-7'-12'39'15,"7"12"-2"-15,-28 24-1 16,14 10-31-16,-10 10-3 16,4 13 0-16,-3 12-2 15,2 11 0-15,2 4-2 16,3-1-1-16,7 4-5 15,-6-19-28-15,20 1-1 16,-5-21-1-16,10-10 0 16</inkml:trace>
  <inkml:trace contextRef="#ctx0" brushRef="#br1" timeOffset="878621.8534">19315 13604 87 0,'-12'-4'37'0,"12"4"1"15,14 1-1-15,9-3-33 16,8-6 0-16,8 2-1 16,4-3 0-16,5 2 0 15,-4 4-2-15,-3 6 1 16,-6 9-1-16,-10 10-1 15,-11 9 0-15,-9 7 1 16,-8 6-1-16,-5 2 0 16,-4 0 0-16,-3-2 0 0,1-6-1 15,2-8 1-15,5-11 0 16,7-19-1-16,0 0 1 15,15-9 0-15,1-16 0 16,4-8-1-16,2-8 1 16,0-3 0-16,1-3 1 15,0 2-1-15,-3 6 0 16,-5 3 0-16,-2 10 0 15,0 8 0-15,-2 6 0 16,1 7 0-16,2 2 0 16,1 3 0-16,6 3-1 15,2-2 2-15,7 0-1 0,1 0 0 16,1-2 0-16,-4 1 0 15,-2 1 0-15,-3 1 0 16,-9 3 0-16,-14-5 0 16,0 19 0-16,-12-2 0 15,-7 6 1-15,-3 3-1 16,-4 6 0-16,1 1 0 15,3 0 0-15,6 2 1 16,3-5-1-16,12-3 0 16,6-9 0-16,9-8-1 15,7-7 1-15,6-8-1 16,3-8 1-16,2-9-1 15,-2-5 0-15,-4-7 1 16,-2-4 0-16,-5-2-1 16,-6 1 1-16,-5 0 0 0,-5 5 0 15,-2 2 0-15,-3 9 1 16,2 4-1-16,0 5 0 15,0 14 0-15,9-13 1 16,3 11-1-16,4 4 1 16,7 0 0-16,4 4 0 15,3-1-1-15,-1 2 1 16,0 4 0-16,-2 1 0 15,-7 8-1-15,-5 3 1 16,-6 5-1-16,-11 6 0 16,-6 2 1-16,-6 1-1 15,3-2 0-15,-5-4 0 16,3-6 0-16,5-6-1 15,8-19 1-15,0 0 0 0,22-20 0 16,0-5 0-16,6-9 0 16,2-2 0-16,1-1 0 15,-1 3 0-15,-4 4 0 16,-6 9 1-16,-3 10-1 15,-7 6 0-15,-10 5 0 16,11 14-1-16,-10 0 0 16,2 5-2-16,1 2-2 15,6 9-5-15,-4-13-25 16,19 11-4-16,-4-8 0 15,15 0 0-15</inkml:trace>
  <inkml:trace contextRef="#ctx0" brushRef="#br1" timeOffset="879124.9037">20917 13638 76 0,'-5'-26'37'0,"-6"-5"0"16,3 13 1-16,-11-6-29 16,5 18-4-16,-5 10-1 15,-1 17 0-15,-6 5 0 16,6 12-2-16,-2 2 1 15,6 5-1-15,7-4-1 16,9-5 0-16,9-11 1 16,10-11-2-16,9-14 1 15,4-9 0-15,5-12-1 16,0-8 1-16,-2-3-1 15,-6-3 0-15,-1 0 0 16,-8 3 0-16,-7 7-1 16,-8 8 0-16,-5 17 0 0,0 0-1 15,-22 25 1-15,2 13-1 16,1 17-1-16,-6 17 0 15,-1 14 0-15,-1 5 1 16,2 7 0-16,-2-4 0 16,6-7 0-16,0-9 0 15,4-14 2-15,3-15 0 16,4-19 1-16,3-16 0 15,7-14-1-15,-5-15 1 16,4-13 0-16,1-10-1 16,0-8 1-16,-1-14 0 15,1-8 1-15,2-6-1 16,3 1 0-16,3 3-1 0,1 8-4 15,-4-6-18-15,15 24-16 16,-4 3 0-16,15 20-2 16,1-3 0-16</inkml:trace>
  <inkml:trace contextRef="#ctx0" brushRef="#br1" timeOffset="879849.9762">21621 13167 76 0,'-4'-12'37'0,"4"12"-2"0,-14 4 1 16,8 12-32-16,-6 6-1 16,4 10-1-16,-1 4 1 15,3 11-1-15,-2 4 0 16,5 7 0-16,-1 2 0 15,2 5-1-15,-3-5 1 16,5-2-1-16,-2-6 0 16,1-10 0-16,-2-6 0 15,2-11 0-15,0-13-1 16,1-12 1-16,2-11 0 15,0-7 0-15,1-10 0 16,2-5 0-16,2-3-1 16,4-1 0-16,0 3 1 15,4 4-2-15,3 8 2 16,2 7-2-16,2 9 1 0,-1 7 0 15,2 8-1-15,-3 9 0 16,1 1 1-16,-4 8-1 16,-4-1 0-16,-8 4 1 15,-2 0-1-15,-10 0 1 16,-7-2-1-16,-8-4 0 15,-5-1-1-15,-5-7-2 16,2 1-5-16,-5-21-22 16,13 8-5-16,2-17-2 15,17-1 0-15</inkml:trace>
  <inkml:trace contextRef="#ctx0" brushRef="#br1" timeOffset="880538.045">22089 13525 66 0,'0'0'37'16,"0"0"-2"-16,0 0 2 16,-12 8-26-16,-6-2-4 15,2 9-2-15,-6 4-1 16,2 6 0-16,-4 4-1 15,7 4-1-15,0 2 0 16,8-1 0-16,7 0-1 16,4-7 0-16,10-6-1 15,7-9 1-15,6-10-2 16,4-9 1-16,4-10 0 15,1-10 0-15,-3-5-1 0,-1-6 1 16,-4-2 0-16,-9-4 0 16,-6 5 0-16,-6 1 0 15,-5 9 0-15,-5 5 0 16,-5 6 0-16,-1 9 0 15,-2 8 1-15,3 5-1 16,10-4 0-16,-13 25 0 16,16-13 0-16,8 1 1 15,4-1-1-15,7-4 0 16,3-3 0-16,8 0 1 15,-3-3-1-15,1-1 1 16,-5 2-1-16,-4 0 0 16,-6 3 1-16,-16-6-1 0,11 21 0 15,-14-6 1-15,-6 4-1 16,-5 4 0-16,-1 3 0 15,0-1 1-15,1-2-2 16,4-3 1-16,6-6 0 16,4-14 0-16,9 1 0 15,10-14 0-15,3-6 0 16,3-7 0-16,4-3 0 15,-1 1 0-15,-3 0 0 16,-3 8 0-16,-5 6 0 16,-17 14 0-16,12 3 0 15,-11 13 0-15,-6 7 0 16,-1 7-1-16,6 3-1 15,-4 0-2-15,15 0-3 0,2-16-11 16,21 8-20-16,0-23 0 16,18 0-1-16,1-18 2 15</inkml:trace>
  <inkml:trace contextRef="#ctx0" brushRef="#br1" timeOffset="880898.081">22943 13525 91 0,'-30'-16'38'0,"2"14"1"16,-10-3 0-16,10 18-31 15,-4 2-5-15,9 9 0 16,2 6-2-16,6 5 0 16,5-1-1-16,8-1 1 15,9-7-1-15,7-10 0 16,8-11 0-16,7-14 0 0,4-13 0 15,6-14 1-15,0-9 0 16,-2-9 0-16,-1-10 0 16,-1-5 1-16,-3-2-1 15,-4 3 1-15,-7 7-1 16,-4 11 0-16,-9 15 1 15,-5 20-1-15,-3 15 0 16,-18 35 0-16,1 13-1 16,-3 13 0-16,3 11-2 15,2 1-1-15,9 3-7 16,-8-22-16-16,20 7-15 15,-4-24-1-15,12-5-1 16,-3-19 1-16</inkml:trace>
  <inkml:trace contextRef="#ctx0" brushRef="#br1" timeOffset="891767.1678">13167 14811 55 0,'0'0'37'0,"0"0"0"15,19-14 0-15,-3-2-33 16,15-2 0-16,9-8-1 16,11 2 1-16,5-3-2 15,9 4 1-15,-2 2-2 16,-4 8 0-16,-9 7 0 15,-12 11 0-15,-15 12-1 16,-14 13 0-16,-24 10 0 16,-11 9 0-16,-14 5 1 15,-4 4-1-15,-1-4 0 0,0-5 0 16,10-7 1-16,7-9-2 15,17-12 2-15,12-9-1 16,17-14 0-16,20-10-1 16,10-4-2-16,10-12-3 15,17 10-30-15,-6-12 0 16,11 9-3-16,-8-3 1 15</inkml:trace>
  <inkml:trace contextRef="#ctx0" brushRef="#br1" timeOffset="892180.2091">14338 14858 60 0,'0'0'38'0,"-24"-20"-1"16,10 17-1-16,-9 0-33 15,1 6 0-15,-5 4 0 16,2 8 1-16,-3 1-2 16,5 7 0-16,2-2-1 15,7 0 1-15,7-2-1 16,7 0 0-16,7-8 0 15,12-4-1-15,5-5 0 16,11-8 1-16,1-5-1 16,4-6 1-16,1-1 0 15,-3-5-1-15,-4 1 1 0,-9 0-1 16,-5 3 1-16,-7 4-1 15,-13 15 0-15,9-11 0 16,-9 11-1-16,-7 14 0 16,3 4 0-16,2 2-2 15,6 5-1-15,0-2-2 16,12 9-5-16,-4-17-24 15,18 7-1-15,-2-16-1 16,12 1 0-16</inkml:trace>
  <inkml:trace contextRef="#ctx0" brushRef="#br1" timeOffset="892534.2445">14852 14790 57 0,'-4'-11'39'16,"-9"0"-2"-16,-1 17 2 0,-13-2-27 15,6 14-7-15,-3 5-2 16,3 6-2-16,1 1 1 15,6 3-2-15,6-6 2 16,10-8-2-16,9-10 1 16,10-13 1-16,9-18-1 15,8-11 1-15,8-18 0 16,6-11 1-16,2-10-2 15,-3-4 2-15,-2 1-2 16,-7 8 1-16,-11 13 0 16,-9 10-2-16,-13 19 0 15,-9 25 0-15,-18 23-1 16,-4 18 1-16,-5 16-2 15,2 10 1-15,1 8-3 0,5 0-1 16,15 3-3-16,4-19-4 16,27-2-26-16,-2-25-1 15,20-5-1-15,-2-22 1 16</inkml:trace>
  <inkml:trace contextRef="#ctx0" brushRef="#br1" timeOffset="892908.2819">15378 14763 77 0,'-25'3'40'0,"9"16"-1"16,-5-3-1-16,5 11-35 16,4 3 1-16,8 5-3 15,1-1 0-15,8-1-1 0,7-7 1 16,3-4-1-16,4-10 1 15,3-9-1-15,3-10 0 16,2-9 0-16,-2-6 0 16,-2-5 0-16,-2-5 0 15,-4 1 2-15,-3-1-2 16,-1 4 2-16,-5 4-2 15,-3 10 2-15,-5 14-1 16,0 0-1-16,2 12 0 16,-4 6-2-16,2 8 1 15,0 0-1-15,2 3 0 16,4-6-2-16,8-5 0 15,2-12-2-15,16 1-15 16,-4-24-17-16,13-2-1 16,-4-16-1-16,10-1 4 0</inkml:trace>
  <inkml:trace contextRef="#ctx0" brushRef="#br1" timeOffset="893090.3001">15958 14415 58 0,'0'-21'39'0,"0"21"-1"15,0 0 1-15,0 30-18 16,-9 2-16-16,-1 16-2 15,-6 11-2-15,1 7-2 16,-1 3 0-16,2-3-2 16,5-2-1-16,1-14-3 15,20-2-24-15,-2-27-8 16,15-8-1-16,3-27 3 15</inkml:trace>
  <inkml:trace contextRef="#ctx0" brushRef="#br1" timeOffset="893270.3181">16373 14297 83 0,'-15'11'40'16,"-2"33"-2"-16,-8 3 0 16,1 14-33-16,1 5-4 15,6 5 0-15,3 0-5 16,4-10-4-16,13 1-30 15,-9-19-1-15,11-1-2 16,-4-18 0-16</inkml:trace>
  <inkml:trace contextRef="#ctx0" brushRef="#br1" timeOffset="893458.3369">16185 14651 80 0,'-10'-11'41'0,"10"11"0"16,0 0 0-16,0 0-27 15,16-1-14-15,2-3-3 16,12 2-4-16,-4-11-28 16,17 8-5-16,-3-11 0 15,10 10-1-15</inkml:trace>
  <inkml:trace contextRef="#ctx0" brushRef="#br1" timeOffset="893817.3728">16695 14497 87 0,'0'0'40'0,"-35"2"-1"16,14 11 2-16,-4-3-37 15,-2 9-1-15,-2 3-1 16,6 5-1-16,5-1 0 15,8 1 0-15,10-3-1 16,9-5 0-16,9-2 0 16,6-7-1-16,4-3 1 15,2-4 0-15,0-1-1 0,-5-1 1 16,-1 0 1-16,-7 1-1 15,-5 2 0-15,-9 7 1 16,-4 3-1-16,-6 2-1 16,-2 5 1-16,-6-2-2 15,1 5-1-15,-5-5-4 16,12 11-15-16,-10-21-18 15,11 6-1-15,-7-15-1 16,13 0 0-16</inkml:trace>
  <inkml:trace contextRef="#ctx0" brushRef="#br1" timeOffset="894322.4233">17468 14252 77 0,'20'-4'38'15,"-20"4"-1"-15,23 12-7 16,-24 7-25-16,3 9-1 16,-4 12-2-16,-2 12 1 15,-5 7-2-15,0 6 1 16,1 2-2-16,2 0-1 15,2-6 0-15,2-9-3 16,8-11-2-16,-1-19-9 16,10-4-23-16,-3-22 0 0,4-3 0 15,-10-17 2 1</inkml:trace>
  <inkml:trace contextRef="#ctx0" brushRef="#br1" timeOffset="894727.4638">17385 14478 75 0,'-22'-11'38'0,"-1"1"0"16,23 10-1-16,-11 6-29 15,26 1-3-15,10-5-1 16,11 3-1-16,8-5-1 16,10-2 0-16,2-1 0 15,1 0-1-15,-2-2 0 16,-5 1 0-16,-8 3 0 15,-10 1-1-15,-10 6 1 0,-13 4-1 16,-9 7 1-16,-11 6-1 16,-9 5 0-16,-5 7 1 15,-4 2-2-15,1 6 2 16,4-1-1-16,8-1-1 15,13-7 2-15,11-7-2 16,18-12 1-16,12-12 1 16,13-13 0-16,6-12-1 15,-1-8 1-15,-2-9 0 16,-13-5 0-16,-11-1 0 15,-18 3-1-15,-20 8-2 16,-16 10 0-16,-17 9-1 16,-4 14-3-16,-7-1-6 15,16 23-26-15,-6-8-2 16,22 12-1-16,10-10 0 0</inkml:trace>
  <inkml:trace contextRef="#ctx0" brushRef="#br1" timeOffset="895358.5269">18782 14104 74 0,'0'-11'39'0,"0"11"-1"16,0 0 0-16,-18 27-35 15,2 3-1-15,3 15 0 16,-7 11 1-16,1 10 0 15,-1 7-1-15,1 3 0 0,5-3 0 16,6-3 0-16,4-11-1 16,9-9-1-16,4-15 0 15,5-10 1-15,5-15-1 16,1-9 1-16,-1-11 0 15,3-10 0-15,-2-9 0 16,1-1 1-16,-3-3 0 16,0-1-2-16,-4 3 1 15,-1 7 0-15,0 6-1 16,-2 8 0-16,1 10-1 15,-12 0 1-15,21 28-1 16,-12-4 0-16,5 7-3 16,-1 3 0-16,8 5-4 0,-7-19-13 15,16 13-20 1,-8-17 1-16,14 2-1 0,-7-21 2 15</inkml:trace>
  <inkml:trace contextRef="#ctx0" brushRef="#br1" timeOffset="895703.5614">19182 14612 77 0,'-13'5'38'0,"14"8"0"15,-1-13-2-15,19 5-33 16,4-9 0-16,14 0 0 15,1-7-1-15,6 0 0 0,-1-7 0 16,-7 1-1-16,-6-3 1 16,-8 0-1-16,-10 2 0 15,-15 2 0-15,-8 5 0 16,-11 4 0-16,-10 4 0 15,-2 8 0-15,-6 8-1 16,0 8 1-16,3 5 0 16,3 4 0-16,11 3 0 15,11-1 0-15,14-4-1 16,11-5-1-16,20-8-2 15,11-16-4-15,24 0-24 16,-2-21-9-16,15-2 1 16,-9-19-2-16</inkml:trace>
  <inkml:trace contextRef="#ctx0" brushRef="#br1" timeOffset="895884.5795">19865 14181 83 0,'-26'-8'40'0,"6"23"-2"15,-10 6 2-15,1 15-35 16,3 10-3-16,4 8 0 15,4 5-2-15,5 2-1 16,11-2-1-16,3-6-4 16,17 5-21-16,-5-25-13 15,14-1 0-15,-5-18 0 16</inkml:trace>
  <inkml:trace contextRef="#ctx0" brushRef="#br1" timeOffset="896462.6373">20019 14418 74 0,'0'0'39'0,"-6"17"-2"16,3 14 1-16,-14 3-32 16,9 7-2-16,-6 4-2 15,4 6 1-15,-2-3-2 16,7-5 0-16,-3-5-1 15,7-8 0-15,1-8 0 16,4-12-1-16,-4-10 1 16,14-15 0-16,-3-8 1 15,-2-4 1-15,6-9-1 16,-2-2 0-16,2-5 0 15,0 2 1-15,0 0-2 0,3 8 1 16,-1 2-1-16,4 5 0 16,-1 4 0-16,4 10 0 15,-4 2 0-15,2 9 0 16,-2 6 0-16,-1 4 0 15,-4 6-1-15,-6 6 1 16,-4 4 0-16,-5 4 0 16,-10 7 0-16,-5 1 0 15,-6 2-1-15,-6 0 1 16,-2 0 0-16,-1-1-1 15,-3-6 1-15,4-5 0 16,2-7 0-16,7-5 0 16,2-6 1-16,7-7-2 0,11-2 2 15,-14 3-1-15,14-3 0 16,-7 15 1-16,1 5-1 15,1 12 0-15,-4 9 1 16,-2 10-1-16,-6 6 0 16,0 5-1-16,1-2-2 15,0-9-2-15,14-2-14 16,-12-30-20-16,27-12-1 15,3-27-2-15,19-13 2 16</inkml:trace>
  <inkml:trace contextRef="#ctx0" brushRef="#br1" timeOffset="896620.6531">20459 14767 90 0,'-13'21'43'16,"-14"-10"0"-16,8 8-4 15,-6-11-36-15,4-24-22 16,23 4-22-16,-9-12 0 15,20 3-2-15,-1-11 1 16</inkml:trace>
  <inkml:trace contextRef="#ctx0" brushRef="#br1" timeOffset="933679.3586">20952 14200 23 0,'16'-11'30'16,"-16"11"4"-16,13-6-2 15,-13 6-18-15,0 0-6 16,0 0-1-16,4 27-2 15,-13-8 1-15,0 13-2 16,-6 4-2-16,0 10 1 16,-5 1 1-16,0 5 0 15,-4-1-1-15,2 1 0 16,1-4-1-16,0 1 1 15,0-10-1-15,8-2-2 16,1-10 1-16,5-4-1 16,5-5 0-16,6-7-1 0,7-9 2 15,7-6-1-15,7-4-1 16,6-3 1-16,4 0-1 15,2-3-1-15,4 3-3 16,-1-6-2-16,7 15-25 16,-13-7-4-16,5 7-2 15,-10-8 3-15</inkml:trace>
  <inkml:trace contextRef="#ctx0" brushRef="#br1" timeOffset="934904.4811">21322 14598 59 0,'-11'-15'35'15,"11"15"-1"-15,-24-5 0 16,7 7-26-16,-5-4-3 0,1 7-1 16,-4 0 0-16,1 8-1 15,-5 3 1-15,4 5-1 16,2 1-1-16,4 7 0 15,1-2-2-15,8 1 0 16,4-1 0-16,7-5-1 16,8-3 0-16,5-5 0 15,6-8 1-15,8-9-1 16,2-8 1-16,1-8 1 15,3-5 0-15,-4-2 0 16,-4-5 0-16,-1 1 1 16,-5 2-1-16,-7 7 0 15,-4 9 0-15,-9 12 0 16,0 0-1-16,-4 16-1 0,-3 3 0 15,-1 8 0-15,2-2-1 16,2-1-1-16,6-1 0 16,4-9-1-16,10-7-2 15,2-13 0-15,10 1 0 16,0-14-1-16,7 2 1 15,-6-5 1-15,1 6 1 16,-7-4 2-16,-2 9 2 16,-8 5 1-16,-13 6 2 15,0 0-1-15,1 15 2 16,-6 5 0-16,-6 0-1 15,4 6-1-15,-4-3 1 16,5 2-1-16,1-3 0 16,1-2-1-16,1-8 1 0,3-12-1 15,4 11 1-15,-4-11 0 16,14-18-1-16,-3 2 1 15,0-8 0-15,2-2 0 16,1-4 0-16,2-2 0 16,-2-1-2-16,1 2 2 15,0 4-2-15,1 5-1 16,-1 6 0-16,-1 8-1 15,1 7 0-15,-1 3-1 16,2 8-1-16,-1 1 0 16,4 8 0-16,0-6 0 15,1 4 1-15,-2-7 0 16,1 0 1-16,-1-4 1 0,-3-3 0 15,-4-3 2-15,-11 0 0 16,13-11 0-16,-13-1 1 16,-2 2 0-16,-9-5 1 15,3 4 1-15,-7-3-1 16,-1 7 1-16,-5 2-1 15,3 10 1-15,-8 6 0 16,4 12-1-16,-1 4-1 16,5 6-1-16,4 3 1 15,7 2-2-15,3-3 0 16,8-3 0-16,6-9-1 15,10-8 0-15,4-10 2 16,7-10-1-16,0-9 0 16,2-7 1-16,-2-6 0 0,-4-5 1 15,-1-4-1-15,-8 0 0 16,-4 3 0-16,-6 5 1 15,-6 8-1-15,-2 20-1 16,-12-7 0-16,-1 22-1 16,-4 15 0-16,-5 15-1 15,-3 15 1-15,-1 13-1 16,-1 9 0-16,0 3 1 15,2 4 0-15,4-7 0 16,2-7 1-16,5-12 0 16,3-14 0-16,6-15 0 15,2-19 0-15,3-15 1 16,3-19-1-16,2-16 0 15,4-11 0-15,0-12 0 16,3-11 0-16,2-6-1 0,3-3 1 16,2 2-1-16,-1 9 0 15,1 7 0-15,3 12-3 16,-5 5-2-16,12 24-19 15,-11-2-10-15,7 18-1 16,-6-3-2-16,6 11 1 16</inkml:trace>
  <inkml:trace contextRef="#ctx0" brushRef="#br1" timeOffset="935242.5149">22135 14699 62 0,'-7'22'38'15,"7"-22"-1"-15,-9 25 0 16,9-25-29-16,-3 17-4 15,3-17 0-15,21-3-1 16,-4-6 1-16,6-7-2 16,5-5 1-16,0-3 0 15,1-5-1-15,0 0 0 16,-6 0-1-16,-8 1 0 15,-8 6-1-15,-7 6 0 16,0 16 0-16,-27-10 1 16,0 22-1-16,-5 11 0 15,-4 6 0-15,-1 11 0 16,3 4 0-16,7 0 0 15,7-2-1-15,12-7-1 16,15-5-1-16,10-17-4 0,28-2-26 16,-5-23-5-16,30-2-2 15,1-16 1-15</inkml:trace>
  <inkml:trace contextRef="#ctx0" brushRef="#br1" timeOffset="936990.6897">22824 14531 12 0,'0'0'30'0,"0"0"2"15,-8-14 0-15,8 14-15 16,-12 3-4-16,9 10-2 15,-11-6-2-15,6 8-3 16,-7-2-1-16,5 6 1 16,-5 0-2-16,8 4-1 15,-2-4-2-15,5 4 1 16,4-2-2-16,5 0-1 15,3-3 1-15,4 0-2 16,2-4 1-16,5-6-1 0,0-6 2 16,-1-7 0-16,-2-4 1 15,0-7 1-15,-5-8-1 16,-1-3 1-16,-6-5 0 15,-3-1 0-15,-4-2-1 16,-4 5-1-16,-2 2 0 16,-1 9-2-16,-3 11 0 15,-3 4-4-15,8 20-12 16,-7-4-17-16,12 12 0 15,-4-7-2-15,9 8 2 16</inkml:trace>
  <inkml:trace contextRef="#ctx0" brushRef="#br1" timeOffset="937750.7657">22649 14462 43 0,'-20'5'30'0,"0"8"3"16,-4 1-4-16,7 11-22 15,-5-2-1-15,7 8-2 0,-2-5-2 16,11 7 1-16,2-4-3 15,10 0 0-15,7-3-1 16,6-1-1-16,8-2-1 16,1-9-10-16,8 4-19 15,-2-6-2-15,5-2 0 16,-7-11 2-16</inkml:trace>
  <inkml:trace contextRef="#ctx0" brushRef="#br1" timeOffset="938208.8115">23221 13990 44 0,'-5'-14'34'16,"5"14"2"-16,-10 6-2 16,3 20-15-16,-9 7-13 15,3 17-2-15,-4 7-1 16,-1 14 0-16,1 3-1 15,3 7-1-15,3-5-3 16,2-6-1-16,8 1-8 16,-5-19-25-16,18-4 0 15,-2-18-1-15,15-6 0 16</inkml:trace>
  <inkml:trace contextRef="#ctx0" brushRef="#br1" timeOffset="938885.8792">23448 14459 56 0,'2'-20'36'15,"-12"3"-2"-15,10 17 1 16,-34 0-24-16,18 18-5 16,-8 0-1-16,3 12 0 15,1 2-2-15,4 5-1 16,6-2 0-16,6 1 0 15,9-7-2-15,8-4 0 16,5-8 1-16,9-5-1 16,2-10 0-16,2-8 1 15,-2-4-1-15,-1-7 0 16,-5-6 2-16,-6-2-2 15,-4-2 0-15,-4-3 1 16,-8 2-1-16,-2 1 0 0,-7 7 0 16,-2 5 0-16,-2 4 0 15,-1 9 0-15,0 5 0 16,1 6-1-16,6 2 1 15,5-1 0-15,6 1 0 16,5-3 0-16,9-3-1 16,5-4 1-16,7-2 0 15,3-2 1-15,-1 2 0 16,-1 2-1-16,-4 5 1 15,-4 3 0-15,-9 4 0 16,-7 4 0-16,-8 4-1 16,-7 3 0-16,-6-1-1 15,-2 1 1-15,0-2-2 16,0-2 2-16,1-5-2 0,5-4 2 15,9-11-2-15,0 0 3 16,9 2 0-16,6-15-1 16,5-1 2-16,4-6-2 15,3-4 2-15,1-1-2 16,-2-2 2-16,-2 2-2 15,-4 3 0-15,-6 2 1 16,-1 8-1-16,-13 12 0 16,0 0 0-16,0 0 0 15,-1 19-1-15,-7 2 0 16,0 7-4-16,-2-2-1 15,10 9-6-15,-10-12-25 16,19 4-1-16,-4-18-2 0,13 1 2 16</inkml:trace>
  <inkml:trace contextRef="#ctx0" brushRef="#br1" timeOffset="939088.8995">24069 14492 73 0,'-15'28'37'0,"-11"1"-1"15,13 12 1-15,-14-4-33 16,14 1-3-16,5-4 0 16,6-4-2-16,-1-3-2 15,7-15-4-15,14 2-19 16,-7-22-11-16,13-1 1 0,-8-14 1 15</inkml:trace>
  <inkml:trace contextRef="#ctx0" brushRef="#br1" timeOffset="939223.913">24042 14375 75 0,'-18'-25'38'15,"-6"-5"-2"-15,10 21-1 16,-1-1-30-16,15 10-6 16,0 0-32-16,9 11-2 15,11 3-2-15,-1-5 0 16</inkml:trace>
  <inkml:trace contextRef="#ctx0" brushRef="#br1" timeOffset="939619.9526">24151 14582 56 0,'14'10'37'0,"-14"-10"-1"16,26 9 0-16,-26-9-24 15,29-1-5-15,-15-5-1 16,5 0-2-16,-4-6-1 16,2-1-1-16,-1-5 0 15,-1-2-1-15,-1-2 0 16,-4 4-1-16,-3-2 0 15,-2 5 1-15,-5 15-1 0,-5-11 0 16,-7 15 1-16,-4 8-1 16,-5 4 1-16,-2 7 0 15,0 2-1-15,1 3 1 16,4-3-1-16,5 2 1 15,8-3-1-15,6-7 0 16,12-2-3-16,3-5-2 16,12 3-8-16,-6-13-24 15,15 8-2-15,-8-9 0 16,9 5 2-16</inkml:trace>
  <inkml:trace contextRef="#ctx0" brushRef="#br1" timeOffset="940092.9999">24720 14398 55 0,'0'0'36'0,"7"-27"0"16,-7 27 0-16,-9-25-24 15,9 25-4-15,-26-4-3 16,9 11 0-16,-14 4-1 15,-3 11 0-15,-1 7-1 16,-2 4-1-16,4 2 0 0,5-2 0 16,12 0 0-16,9-7-1 15,11-6-1-15,10-9 0 16,12-6 0-16,7-5 0 15,5-4-1-15,2-1 1 16,-1-1 0-16,-2 1 0 16,-9 4 0-16,-8 5 1 15,-10 4-1-15,-7 3 0 16,-13 5 1-16,-7 4 0 15,-6 1-2-15,-3 4 1 16,-2-1-1-16,2-2-2 16,5 2-1-16,-2-9-4 15,20 8-23-15,-10-16-8 16,16 5 0-16,-3-12-2 0</inkml:trace>
  <inkml:trace contextRef="#ctx0" brushRef="#br1" timeOffset="940298.0204">24895 14774 91 0,'-21'8'41'16,"6"6"0"-16,-12-13-4 15,8 0-40-15,19-1-21 16,-25 3-16-16,25-3-1 16,-9-12-1-16,9 12 0 15</inkml:trace>
  <inkml:trace contextRef="#ctx0" brushRef="#br4" timeOffset="984849.4751">11950 16082 55 0,'0'0'39'15,"0"0"-1"-15,0 0 1 16,-4 22-34-16,0 9-3 16,-6 6 1-16,1 15-1 0,-5 4-1 15,3 10-1-15,-3 1 0 16,3-7-2-16,8-5-2 15,-1-32-17-15,18-7-17 16,5-27-1-16,17-16 1 16,2-26 0-16</inkml:trace>
  <inkml:trace contextRef="#ctx0" brushRef="#br4" timeOffset="985007.4909">11986 15709 76 0,'-55'-3'40'16,"12"16"-2"-16,3-12-9 0,13 8-28 15,13-3-3 1,14-6-29-16,5-13-7 0,11-3-1 16,17 5 0-16</inkml:trace>
  <inkml:trace contextRef="#ctx0" brushRef="#br4" timeOffset="985353.5255">12257 15548 57 0,'-4'-21'39'15,"4"21"0"1,8-13-1-16,9 13-32 0,1 7-3 15,9 8-1-15,5 6 1 16,11 9-2-16,0 5 0 16,0 9-1-16,4 7 1 15,-5 6-1-15,-6 7-1 16,-7 6 1-16,-14 8-1 15,-10 5 1-15,-15 5-1 16,-11 2 1-16,-10-3-1 16,-9-8-3-16,0 3-20 15,-8-30-14-15,5-13-1 16,0-32 2-16,14-17-3 15</inkml:trace>
  <inkml:trace contextRef="#ctx0" brushRef="#br4" timeOffset="985591.5493">11782 15306 68 0,'-111'99'41'0,"11"34"-1"16,2 8-1-16,22 21-35 15,24 3 0-15,27 3-1 16,27-8-1-16,30-9-1 16,32-20-1-16,25-24-2 15,34-15-8-15,2-43-19 16,22-11-10-16,-8-29-3 0,-1-13-1 15</inkml:trace>
  <inkml:trace contextRef="#ctx0" brushRef="#br4" timeOffset="1.06894E6">12976 15886 30 0,'7'-20'35'16,"-7"20"1"-16,0 0 0 15,0 0-25-15,0 0-5 16,0 0-2-16,-9 16 0 16,12 7-1-16,-2 7-1 15,2 12 2-15,0 13-2 16,-2 12-1-16,-3 6 2 15,2 7-2-15,-6-2 1 0,2-1-1 16,-4-9 0-16,3-10-1 16,-1-16 1-16,6-14-1 15,1-18 1-15,-1-10-1 16,11-30 0-16,-3-8 0 15,0-9 0-15,-1-15 1 16,0-7-1-16,-1-7 1 16,-1-4-1-16,1 0 1 15,3 2-1-15,3 6 1 16,3 4-1-16,5 13 0 15,4 9 1-15,4 10-1 16,1 14 0-16,3 13-1 16,-4 10 1-16,0 11-1 15,-7 6 1-15,-7 10-1 0,-9 8 1 16,-6 5 1-16,-9 4-2 15,-9 0 2-15,-8 1-1 16,-4 1 1-16,-6-6 0 16,3-1-1-16,-1-5 0 15,5-4 1-15,4-7-1 16,10 0-1-16,7-2 2 15,9-3-2-15,10 1 2 16,5 1-1-16,11 0 1 16,0 1-2-16,5 0 2 15,0 1-2-15,4-1-1 16,-6-7-3-16,8 9-13 15,-8-24-20-15,8 5-1 0,-6-18 0 16,11 0-1-16</inkml:trace>
  <inkml:trace contextRef="#ctx0" brushRef="#br4" timeOffset="1.06931E6">13460 16246 68 0,'-19'15'39'0,"11"10"-2"16,8-25 0-16,2 16-36 15,22-14 1-15,16-3 0 16,11-7-1-16,6-2 0 16,5-10 0-16,0-4 1 15,-2-3-1-15,-8 0 1 0,-10-1-1 16,-14 4-1-16,-14 0 1 15,-13 6 0-15,-11 9-1 16,-13 6 0-16,-11 7 0 16,-8 11 1-16,-7 11-1 15,-2 5-1-15,-1 6 1 16,4 1-1-16,8 3 2 15,13-3-2-15,11-2 1 16,20-11-2-16,18-4-1 16,13-12-2-16,19 3-4 15,3-25-14-15,23 10-15 16,1-18-1-16,18 8 1 15,-11-18 1-15</inkml:trace>
  <inkml:trace contextRef="#ctx0" brushRef="#br4" timeOffset="1.06967E6">14467 16121 54 0,'-20'0'38'15,"-14"-3"-2"-15,-4 23 1 16,-11-2-29-16,-1 13-3 16,-1 2 0-16,5 10-2 15,3-3 0-15,9 4-2 16,7-6 1-16,17-7-1 15,10-13 1-15,17-13-1 16,12-15 0-16,14-15 0 16,12-18 0-16,7-12 1 15,3-14-1-15,-1-3 0 16,-7-1-1-16,-10 4 2 0,-9 7-2 15,-16 11 1-15,-11 15-1 16,-14 20 0-16,-10 17 0 16,-7 18 0-16,-6 19 0 15,-4 15-1-15,0 13-1 16,5 5-1-16,4 9 0 15,8-5-3-15,15 1-2 16,2-29-16-16,22 8-13 16,-2-28-3-16,16-2 1 15,-6-25 2-15</inkml:trace>
  <inkml:trace contextRef="#ctx0" brushRef="#br4" timeOffset="1.07003E6">14691 16171 58 0,'-2'-13'39'16,"-6"1"-1"-16,7 24 2 15,-9-1-32-15,7 17-5 16,-1 4 0-16,1 8-3 16,2 1 2-16,2 4-2 15,3-5 1-15,4-4-2 16,4-8 2-16,3-10-2 15,3-10 1-15,5-10 0 16,1-11 0-16,5-10-1 16,-1-5 0-16,-1-12 2 15,0-5-1-15,-3-3 1 16,-2 2-1-16,-3 1 1 15,-3 8-1-15,-6 5 2 0,-2 10-2 16,-5 11 0-16,-3 11 0 16,-5 25-1-16,0 7-1 15,-2 5-3-15,4 11 0 16,-5-7-10-16,17 12-22 15,-5-17-1-15,19 6-1 16,0-22 1-16</inkml:trace>
  <inkml:trace contextRef="#ctx0" brushRef="#br4" timeOffset="1.07035E6">15534 16174 52 0,'-22'-9'37'0,"7"12"0"15,-7-11 0-15,7 20-29 16,-6-10-4-16,0 13 0 15,-3 3 0-15,2 8-2 16,-3 2 0-16,6 7-1 16,0-1 1-16,4-1-2 15,8 3 1-15,4-8-3 16,11-2 0-16,2-12-3 15,17 4-7-15,-2-20-26 16,14 3-1-16,-4-19 1 16,10 6-1-16</inkml:trace>
  <inkml:trace contextRef="#ctx0" brushRef="#br4" timeOffset="1.07073E6">15542 16349 56 0,'-14'14'39'16,"14"9"-2"-16,-1-12 2 15,15 2-35-15,3-4-1 16,5-1 0-16,6-6-1 16,1-4 0-16,5-4-1 15,-2-6-1-15,-3 0 0 16,-1-5 0-16,-9 0 0 15,-3-1 2-15,-8-3-3 0,-5 0 3 16,-6-1-2-16,-8 5 1 16,-5 4-1-16,-5 5 2 15,-2 7-2-15,-6 9-1 16,1 8 2-16,-2 11-2 15,0 10 1-15,5 1 0 16,5 3 1-16,7 3-3 16,10-4 2-16,11-4-1 15,10-7-1-15,12-12-1 16,18-3-5-16,-1-25-17 15,22 9-13-15,-6-19 0 16,15 2-1-16</inkml:trace>
  <inkml:trace contextRef="#ctx0" brushRef="#br4" timeOffset="1.07111E6">16221 16234 62 0,'-23'10'40'0,"-9"-12"-3"16,9 14 3-16,-10-14-35 15,13 5-2-15,1-1 0 16,4 5-1-16,-1 2 0 16,3 6-2-16,-2 3 1 15,6 3-2-15,2 4 2 16,4 0-1-16,5-2 0 15,5-2-1-15,8-6 2 0,7-6-1 16,3-6 0-16,4 0 1 16,2-6-1-16,-3 1 0 15,-3 0 1-15,-5 3-1 16,-9 5 1-16,-5 6-1 15,-10 7 1-15,-8 6-1 16,-6 4 0-16,-4 5 0 16,-2-1 0-16,1-4-2 15,7-3-1-15,-5-14-8 16,23 8-23-16,-2-20-5 15,5-15-2-15,0-14 0 16</inkml:trace>
  <inkml:trace contextRef="#ctx0" brushRef="#br4" timeOffset="1.07244E6">17288 15800 47 0,'3'-11'35'16,"-12"-5"1"-16,9 16-1 15,-34-9-30-15,12 14-1 16,-9 6 0-16,-4 14 2 16,-9 13-2-16,-1 20 0 15,-7 9-1-15,1 12-1 16,2 5 1-16,9 2-2 15,6-4 1-15,10-5-2 0,16-10 0 16,11-17-2-16,19-13 0 16,12-16-1-16,18-13-2 15,11-19 0-15,14-4-2 16,4-19 1-16,8 0 0 15,-6-9 2-15,-6 4 0 16,-11 0 3-16,-12 5 0 16,-16 10 4-16,-21 4-1 15,-17 20 3-15,-14-5 0 16,-10 21 0-16,-14 1 2 15,-4 15-3-15,-8 1 2 16,5 12-3-16,-1-3 1 16,9 7-3-16,9-7 2 0,12-1-1 15,16-10-1 1,14-8 0-16,15-15-1 0,13-12 1 15,9-9-1-15,6-14 0 16,3-6-1-16,-3-8 1 16,-4-3 0-16,-10 0-1 15,-14 4 0-15,-11 3 2 16,-15 7-2-16,-8 5 2 15,-10 9-2-15,-9 8 1 16,-6 9-1-16,-3 7 1 16,0 7 0-16,5 6-1 15,5 2 2-15,8 0-2 16,11-5 2-16,13-1-1 15,14-12 1-15,13-9 0 16,10-9-1-16,10-4 3 0,0-6-2 16,5-2 1-16,-7 0-1 15,-7 3 1-15,-7 1-1 16,-11 10 0-16,-13 6 0 15,-16 5-2-15,7 15 2 16,-19 5-2-16,0 6 2 16,-8 8-3-16,1 4 3 15,0 2-2-15,4-3 2 16,1-1-1-16,9-10 0 15,6-7 0-15,-1-19 0 16,27-2 0-16,-4-16 0 16,5-8 0-16,2-7 0 15,5-3 1-15,-4-4-1 16,0 6 2-16,-9 4-2 0,-3 8 2 15,-8 7-2-15,-11 15 2 16,7-13-2-16,-7 13-1 16,-7 15 1-16,3-1-1 15,-1 0 2-15,5-2-3 16,1 1 3-16,7-1-3 15,4-8 3-15,4-4-1 16,7-4 0-16,2-6 2 16,0-1-2-16,1-2 2 15,-2 1-2-15,-2 0 2 16,-6 2-2-16,-3 6 2 16,-13 4-2-16,9 12-2 15,-10 3 2-15,-4 8-2 16,0 3 1-16,-1 3-4 0,4 7 1 15,-7-10-9-15,20 19-9 16,-18-28-5-16,25 17-7 16,-11-20-6-16,13 4 0 15</inkml:trace>
  <inkml:trace contextRef="#ctx0" brushRef="#br4" timeOffset="1.07311E6">18499 16312 60 0,'0'0'38'15,"-11"-1"-1"-15,12 12-1 16,-1-11-31-16,-1 26-3 15,-3-5 2-15,4 9-1 16,-4 5 0-16,4 4-1 16,-3 1-1-16,3 2 1 15,0-7-2-15,0-2 1 16,2-9 0-16,0-5 0 15,-2-19 0-15,0 0-1 16,11-6 1-16,-5-18-1 16,0-7 1-16,3-8-1 15,2-6 0-15,4-7 2 16,1-1-2-16,5-1 1 0,3 4-1 15,3 4 1 1,-3 9-2-16,3 13 2 0,-3 3-1 16,0 13-1-16,-2 11 1 15,-4 8-1-15,-8 13 1 16,-4 9-2-16,-7 7 1 15,-4 5 0-15,-6 10 1 16,-8 2-2-16,-3 2 2 16,-4-2-1-16,-3-5 1 15,1-6 0-15,3-9 0 16,2-11 0-16,5-13 0 15,2-10 0-15,4-11 0 16,4-6 0-16,1-8 1 16,1 4-1-16,-1-3 1 15,-1 10 0-15,-6 11-1 16,-3 14 1-16,-4 14 0 0,0 16 0 15,-7 12-1-15,4 5 1 16,-5 7-1-16,8-3-3 16,7 4-7-16,-3-19-15 15,23 3-13-15,-8-27-2 16,18-5-3-16,0-17 1 15</inkml:trace>
  <inkml:trace contextRef="#ctx0" brushRef="#br4" timeOffset="1.07363E6">18974 16463 67 0,'-7'17'39'0,"7"-17"0"15,-5 16-3-15,5-16-33 16,23 0-1-16,-2-7 0 0,5-1 0 15,4-8-1-15,5-3-1 16,-5 1 1-16,3-4 0 16,-10-1-1-16,-6 0 2 15,-5 1-2-15,-11 2 2 16,-7 5-2-16,-12 5 0 15,-7 5 0-15,-5 10 1 16,-7 10 0-16,-1 9-2 16,-5 9 2-16,5 9-1 15,3 3 1-15,10 3 0 16,11-5 0-16,13-4 0 15,13-12-2-15,16-15-1 16,18-8-2-16,10-27-4 16,22 2-9-16,-9-28-19 0,18 2-2 15,-6-21 0-15,5 8 0 16</inkml:trace>
  <inkml:trace contextRef="#ctx0" brushRef="#br4" timeOffset="1.07382E6">19659 15806 70 0,'-23'20'38'0,"-12"6"0"15,10 35 1-15,-14 12-34 16,7 15-3-16,-2 10-1 16,5 6-1-16,2-1-1 15,2-7-2-15,8-4 0 16,2-20-6-16,14 0-16 15,-4-28-13-15,12-11-1 16,-7-33 1-16</inkml:trace>
  <inkml:trace contextRef="#ctx0" brushRef="#br4" timeOffset="1.07413E6">19308 16325 59 0,'-17'-10'41'0,"17"10"-2"15,-18 15 2-15,23 0-26 16,-5-15-11-16,27 16-1 15,0-13 0-15,10-3-1 16,6-3 0-16,6-3-1 16,2-2 0-16,-1 1 0 15,-3 0-1-15,-5 5 0 0,-9 3 1 16,-8 7-1-16,-11 5 0 15,-9 8 0-15,-7 6 0 16,-7 7 0-16,-5 4 0 16,0 0-1-16,0 3-1 15,1-5-2-15,7 0-3 16,-5-26-12-16,25 13-11 15,-12-33-9-15,21 1-2 16,-6-26 1-16</inkml:trace>
  <inkml:trace contextRef="#ctx0" brushRef="#br4" timeOffset="1.07426E6">19836 16050 77 0,'-22'-36'38'0,"5"21"-2"16,-4 6-7-16,-6 2-65 15,27 7-1-15,-17 3-3 16,17-3 1-16</inkml:trace>
  <inkml:trace contextRef="#ctx0" brushRef="#br4" timeOffset="1.07463E6">20151 16380 50 0,'-9'3'36'0,"-11"-10"1"16,9 9-1-16,-11-5-30 16,4 10 1-16,-5 1-3 15,1 11 1-15,-4 3-1 16,0 12 0-16,2 1-1 15,3 5 0-15,2-4-2 16,7 1 0-16,4-4 0 16,4-6-1-16,6-5 1 15,6-8-1-15,1-4 0 16,2-3 1-16,0-2-1 15,-11-5-2-15,15 3-1 16,-18-14-12-16,14 11-23 16,-17-14-1-16,11 1-2 0,-10-17 1 15</inkml:trace>
  <inkml:trace contextRef="#ctx0" brushRef="#br4" timeOffset="1.075E6">20267 15859 25 0,'-3'-24'35'0,"2"11"2"16,-5-3-1-16,6 16-19 0,0 0-6 16,-8 19-1-16,-3 3-3 15,4 14-2-15,-7 13-2 16,-2 15-1-16,-5 13 0 15,-4 15 0-15,-5 12-1 16,-5 7-1-16,-4 0 1 16,-1 2 0-16,1-10-1 15,3-16 1-15,7-10-2 16,5-24-1-16,11-17-5 15,1-29-16-15,23-7-15 16,-3-26 0-16,14-3-2 16,-6-16 2-16</inkml:trace>
  <inkml:trace contextRef="#ctx0" brushRef="#br4" timeOffset="1.07518E6">19921 16506 75 0,'-19'7'41'0,"13"16"-1"15,6-23 0-15,-3 16-35 16,22-16-2-16,9-7-1 15,14-3-2-15,2-6-3 16,13 5-7-16,-11-16-22 16,19 16-9-16,-10-8 0 15,1 14 0-15</inkml:trace>
  <inkml:trace contextRef="#ctx0" brushRef="#br4" timeOffset="1.07546E6">20585 16422 71 0,'-12'5'41'16,"8"5"-2"-16,-9-7-1 15,-1 15-35-15,-3 6-1 16,1 7-1-16,-6 8-1 16,3 4 1-16,-2 5-3 15,3-4 0-15,8 0-4 16,-3-20-12-16,18 5-20 0,-5-29 0 15,19 5-2-15,-3-27 1 16</inkml:trace>
  <inkml:trace contextRef="#ctx0" brushRef="#br4" timeOffset="1.0756E6">20616 16277 61 0,'-4'-41'40'16,"-11"-1"-1"-16,4 19 0 16,-10 3-34-16,8 13-5 15,5 19-6-15,-7-3-30 16,15 13-1-16,-1-6-2 15,11 8 0-15</inkml:trace>
  <inkml:trace contextRef="#ctx0" brushRef="#br4" timeOffset="1.07627E6">20951 16469 54 0,'-20'13'38'15,"1"12"-2"-15,-13-10 0 16,3 13-30-16,-5-3-2 15,7 8 0-15,-5-1 0 16,6 4 0-16,4-4-1 16,12 0 0-16,6-5 0 15,11-6-2-15,7-5 0 16,11-9 0-16,11-7-2 15,8-8 1-15,1-7-1 16,0-5 0-16,-3-7 1 0,-3 1-1 16,-10-5 1-16,-8 3-1 15,-14 0 1-15,-7 4 0 16,-6 5 0-16,-7 5 0 15,-3 6 0-15,0 4 0 16,5 5 0-16,0 4 1 16,11-5-1-16,1 14 0 15,-1-14 0-15,24 14 1 16,-5-10-1-16,6 0 1 15,1-2 0-15,3 1-1 16,-4-1 1-16,-1 2 0 16,-4 1 0-16,-4 1 0 15,-5-2-1-15,-11-4 0 16,11 14 1-16,-11-14-1 0,-3 22 0 15,-3-9 0-15,-3 3-1 16,0 1 1-16,0 2 0 16,0-3 0-16,2 0 0 15,3-5 0-15,4-11 0 16,0 0-1-16,20-5 1 15,-4-12 0-15,5-7 0 16,0 0 0-16,0-5 0 16,-1 3 0-16,-2 3 1 15,-3 4-1-15,-15 19 0 16,14-7-1-16,-14 19 0 15,-5 4-3-15,3 15-3 16,-11-11-11-16,20 21-11 16,-14-14-10-16,18 6-2 0,-4-14 2 15</inkml:trace>
  <inkml:trace contextRef="#ctx0" brushRef="#br4" timeOffset="1.0767E6">22272 15950 56 0,'-19'-28'40'16,"4"18"-2"-16,-12 6 0 15,7 28-33-15,-9 10-3 16,-1 22 0-16,-6 15-1 15,-1 15-1-15,-3 11 1 16,0 4-2-16,3-2 2 16,6-5-2-16,4-14-1 15,8-15-1-15,10-7-7 0,-2-33-17 16,18-1-10-16,-7-24-1 15,11-3 0-15</inkml:trace>
  <inkml:trace contextRef="#ctx0" brushRef="#br4" timeOffset="1.07738E6">21792 16466 54 0,'-12'-5'38'16,"-4"-2"0"-16,17 19-1 16,-1-12-28-16,15 16-4 15,13-9-2-15,9-1-1 16,10-5-1-16,7-1 1 15,7-5-2-15,2 1 1 16,-2-2 0-16,-7 0-1 0,-5 3 0 16,-11 0 0-16,-10 4 1 15,-8 5-1-15,-20-6 1 16,2 22-1-16,-15-2 0 15,-7 4 0-15,-7 4 1 16,-4 4-1-16,2 2 0 16,0-2 1-16,6-1-1 15,8-4 0-15,5-5 0 16,16-8 0-16,8-7 0 15,8-6 0-15,6-5-1 16,3-7 1-16,0-3-1 16,1-5 1-16,-7-2-2 15,-6-2 2-15,-8-4-1 16,-6 4 0-16,-6 0 1 0,-6 4 0 15,-4-1 0-15,0 5 0 16,-1 5 0-16,2 2 0 16,10 8 0-16,0 0 0 15,0 0 0-15,7-11 0 16,10 9 1-16,8 2-1 15,2 2 1-15,1 4-1 16,0 3 1-16,-4 6-1 16,-3 6 1-16,-8 6-1 15,-8 4 0-15,-7 0-1 16,-5 3 1-16,-3-5 0 15,-3-1-1-15,1-8 1 16,1-5 0-16,11-15 0 0,0 0 0 16,0 0 1-16,8-20 0 15,8-1 0-15,2-9 0 16,2-1-1-16,4-7 0 15,-2 0 0-15,-3 1-1 16,1-1-2-16,0 9-3 16,-8-9-9-16,16 25-11 15,-16-12-9-15,19 19-5 16,-8-5 2-16</inkml:trace>
  <inkml:trace contextRef="#ctx0" brushRef="#br4" timeOffset="1.07784E6">23571 16091 50 0,'-8'-33'37'16,"3"14"0"-16,-11-4 0 15,7 15-30-15,-18 2-2 16,3 15-1-16,-10 15-2 16,-4 18-1-16,-5 16 1 15,-2 16-1-15,-4 12 0 16,2 9-1-16,0 3 1 15,10-4-2-15,7-7 0 16,12-15-2-16,17 1-12 16,-3-34-21-16,23-6-2 15,-2-25-1-15,12-4 1 16</inkml:trace>
  <inkml:trace contextRef="#ctx0" brushRef="#br4" timeOffset="1.07868E6">23169 16688 44 0,'-29'-25'37'0,"5"13"1"16,-8-6-1-16,21 12-28 15,-7-2-2-15,18 8-2 16,0 0-1-16,10-4-1 16,12 1-2-16,11 0 1 15,11-4-1-15,13-4 0 16,2-2-1-16,10-5 0 15,-1 1 1-15,-1 1-1 16,-6 0 1-16,-10 2-1 16,-10 6 1-16,-13 4-1 15,-14 7 0-15,-13 7 0 16,-12 7 0-16,-12 6 0 0,-8 10 0 15,-8 2 0-15,-5 6-1 16,0 0 1-16,1 0 1 16,9-6-1-16,12-2 1 15,13-8-1-15,15-8 0 16,12-9 0-16,17-8 1 15,9-8-1-15,8-9 1 16,0-6-1-16,-2-7 0 16,-7-1 1-16,-6-7-1 15,-13 2 0-15,-10-2 1 16,-9 2-1-16,-15 4 0 15,-5 8-1-15,-8 4 1 16,-3 8-1-16,-3 8 1 16,0 5-1-16,4 7 0 15,5 4 1-15,8 3 0 0,6 0 0 16,14-1 0-16,8-4 0 15,11-5 1-15,8-3-1 16,8-4 1-16,3-2-1 16,2-3 0-16,-6-1 1 15,-5 2-1-15,-5 2 0 16,-11 2 0-16,-10 4 1 15,-11-2-1-15,-10 17 0 16,-8-1 0-16,-7 5 0 16,-3 4 0-16,-3 5 1 15,0 3-2-15,2 1 2 16,5 0-2-16,9-4 2 15,8-1-1-15,11-6 0 16,10-8 0-16,10-10 0 0,5-5 0 16,6-9 0-16,2-6 0 15,-1-9 0-15,-5-5 0 16,-5-3 0-16,-9-7 1 15,-7 1-1-15,-7-4 0 16,-8 2 0-16,-5 2 0 16,-3 2 0-16,-3 8 0 15,2 4-1-15,3 11-1 16,1 3-2-16,10 10-3 15,0 0-8-15,24 26-10 16,-24-26-6-16,45 25-8 16,-14-16 1-16,15 9 1 15</inkml:trace>
  <inkml:trace contextRef="#ctx0" brushRef="#br4" timeOffset="1.07904E6">24322 16552 32 0,'0'0'36'16,"-15"10"1"-16,-5 9 0 15,-20-12-18-15,7 23-9 16,-11-2-4-16,2 6-2 15,3 3-1-15,6-1 0 16,5-1 0-16,12-5-1 16,13-7 0-16,14-8 0 15,13-14-1-15,13-11 0 16,10-15 0-16,8-12 1 15,5-14 0-15,4-7 0 16,-5-12 1-16,-3-1-1 0,-8-4 1 16,-8 5-1-16,-12 3 0 15,-10 15 0-15,-13 17-1 16,-9 17 0-16,-10 19 0 15,-7 22-2-15,-6 16 0 16,1 19 0-16,0 12-2 16,4 1-3-16,12 6-4 15,-3-18-10-15,30 8-6 16,-7-31-4-16,28 4-12 15,-1-24 1-15,19-3 0 16</inkml:trace>
  <inkml:trace contextRef="#ctx0" brushRef="#br4" timeOffset="1.07917E6">24977 16786 65 0,'-14'-1'37'16,"0"-6"-19"-16,2-22-17 15,2-11-39-15,14-21 0 16,14-8-2-16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36:20.53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1905 1191 56 0,'25'-61'34'0,"-25"61"1"15,0 0 1-15,0 0-24 16,23-61-4-16,-23 61-2 15,0 0-1-15,0 0 0 16,0 0 1-16,0 0-3 16,-11 52 1-16,17 16-3 15,5 17 2-15,-14-3-3 16,7 18 1-16,-5 11 0 15,3 7-2-15,-3-11 1 0,0-21-2 16,1-16 1 0,0-17-4-16,11-12-2 0,-10-25-26 15,19-12-4-15,-3-18 1 16,7-10-3-16</inkml:trace>
  <inkml:trace contextRef="#ctx0" brushRef="#br0" timeOffset="286">2021 1232 105 0,'0'0'39'0,"0"0"0"15,-22-66-9-15,22 66-30 0,0 0 1 16,0 0-1-16,30-65 1 16,-30 65 0-16,47-24 0 15,-47 24-1-15,66-28 0 16,-66 28-2-16,81-27 0 15,-81 27-5-15,89-25-20 16,-89 25-12-16,83-17 1 16,-83 17-3-16,72-3 3 15</inkml:trace>
  <inkml:trace contextRef="#ctx0" brushRef="#br0" timeOffset="504">2125 1522 96 0,'-9'20'37'15,"4"-10"1"-15,5-10-2 16,29 6-34-16,5-13 0 16,9-6 1-16,11-4-1 15,3-5 0-15,7-4-2 16,5 3-3-16,-69 23-8 15,70-30-28-15,-11 11 2 16,2 8-1-16,-9 11-2 16</inkml:trace>
  <inkml:trace contextRef="#ctx0" brushRef="#br0" timeOffset="932">3047 1437 79 0,'-13'-9'39'0,"-11"4"-1"16,1 11 0-16,-16 4-31 15,6 10-1-15,-4 3 0 16,6 13-1-16,-5 2-2 15,11 9 0-15,4 1-1 16,12 2-1-16,9-1 0 16,13-4-2-16,11-5 2 15,13-10-2-15,9-10 1 0,7-13 0 16,5-15 1-16,4-14 0 15,-4-10-1-15,-1-12 2 16,-8-7-2-16,-10-5 2 16,-13-4-1-16,-14 4 0 15,-12 56-1-15,-6-55 0 16,6 55 1-16,-28-46-1 15,-11 14-1-15,-10 9-1 16,0 15 0-16,2 4-3 16,9 16-3-16,0-1-27 15,28 11-6-15,22 1 1 16,19-4 0-16</inkml:trace>
  <inkml:trace contextRef="#ctx0" brushRef="#br0" timeOffset="1361">3818 1573 81 0,'0'0'39'0,"0"0"-1"16,0 13 0-16,-18-12-30 15,3 3-2-15,-9 1-1 16,0 6 0-16,-9 3-1 15,4 6-1-15,-4 6 0 16,4 8-2-16,0 3 1 16,7 2-1-16,6 3 0 15,9 0-1-15,9-3 0 16,11-1-1-16,14-8 1 15,8-8 0-15,14-8 0 0,8-10 0 16,6-11 0-16,8-9 0 16,-4-12-1-16,-2-8 2 15,-10-4 0-15,-11-7 0 16,-16-1-1-16,-18 2 0 15,-17 2-1-15,-19 3 1 16,-12 5-2-16,-8 5 0 16,-3 7 0-16,-2 4-1 15,8 10 0-15,5-2-4 16,17 11-4-16,6-1-28 15,15 2 1-15,24 15-1 16,9-1-1-16</inkml:trace>
  <inkml:trace contextRef="#ctx0" brushRef="#br0" timeOffset="1826">4648 1612 67 0,'-4'-11'37'0,"-12"-6"0"15,-4 8 1-15,-20 2-25 16,8 7-3-16,-18 4-2 16,7 11-1-16,-10 7-2 15,7 13 0-15,-1 6-2 16,9 9 0-16,8 0-1 15,13 2 0-15,14-4-1 0,14-7 0 16,13-12 0-16,18-18-1 16,10-17 1-16,9-20 1 15,9-16 0-15,3-18 0 16,0-17-1-16,-73 77 1 15,72-97 1-15,-39 44-3 16,0-7 2-16,-8-2-2 16,-2-5 0-16,-1 8 0 15,-6-1 0-15,-3 8 0 16,-8-4 0-16,-5 56 0 15,0-74 0-15,0 74 0 16,0 0 0-16,-21 34 0 16,-15 25 0-16,4 52 0 15,-14 5 0-15,23 29-5 16,12-1-3-16,13-26-16 0,35-45-18 15,5-24-2-15,13-15 0 16,1-22 1-16</inkml:trace>
  <inkml:trace contextRef="#ctx0" brushRef="#br0" timeOffset="2564">6307 1175 57 0,'0'0'37'16,"56"-55"-1"-16,-56 55 2 16,0 0-15-16,0 0-13 0,0 0 0 15,-59-36-2-15,59 36 0 16,-62 21-2-16,-14 21-1 15,-11 23-3-15,6 16 2 16,-9-8-3-16,22 17 1 16,19 2-3-16,22-3 1 15,29-18-1-15,11-9 0 16,17-11 0-16,11-14-1 15,14-13 0-15,11-17-3 16,19-16-2-16,-2-23-7 16,15-4-24-16,-9-17-2 15,7-6 0-15,-10-12 1 16</inkml:trace>
  <inkml:trace contextRef="#ctx0" brushRef="#br0" timeOffset="3051">6863 918 105 0,'0'0'40'16,"-6"-53"1"-16,6 53-1 15,0 0-38-15,0 0 1 16,0 0 0-16,0 0 0 15,-44 71 0-15,18 33-2 16,4 21 2-16,2 7-2 16,-9-13 0-16,2 6-1 15,12-3 0-15,0-18-1 16,13-39 0-16,3-15 1 0,7-15-1 15,5-15 1-15,3-12-1 16,6-16 1-16,1-11 1 16,4-14-1-16,-1-8 2 15,1-8-1-15,2-6 1 16,-2-3-2-16,-2 3 2 15,0 7-1-15,-4 5-1 16,-1 15 1-16,-2 4-1 16,-2 11 0-16,0 13 0 15,1 13 0-15,0 6 0 16,-1 9 0-16,3 4 0 15,-1 4-1-15,7 9-1 16,-2 0 0-16,2 0-2 16,6-2 0-16,-2-7-5 0,18 1-12 15,-9-18-20-15,13 0 0 16,-7-15 2-16,10-1-3 15</inkml:trace>
  <inkml:trace contextRef="#ctx0" brushRef="#br0" timeOffset="3523">7884 1456 82 0,'-20'-12'40'15,"0"7"0"-15,-16 4 1 16,3 8-21-16,-15 3-15 15,4 9 0-15,-5 3-1 0,0 5-1 16,-1 7 0-16,3 5-1 16,4 6 0-16,6 3-1 15,8-2 0-15,7 2 0 16,9-6-1-16,7-4-1 15,13-3 2-15,12-13-3 16,8-12 2-16,9-12 0 16,8-11-1-16,6-11 2 15,2-10-1-15,2-9 1 16,-2-4-1-16,-8-5 1 15,-5 1 0-15,-5 5 1 16,-10 8-2-16,-8 7 2 16,-6 8-2-16,-6 9 0 15,-4 14 0-15,0 0 0 16,-20 31-2-16,9-3 2 0,0 6-1 15,2 8-1-15,5 2 1 16,4 0-2-16,12-3 0 16,2-7-2-16,15-7-2 15,-1-19-14-15,22 1-18 16,-7-17-3-16,11-4 2 15,-6-13-1-15</inkml:trace>
  <inkml:trace contextRef="#ctx0" brushRef="#br0" timeOffset="3733">8371 1386 74 0,'0'0'40'16,"0"0"0"-16,-16 39 1 16,-2-6-16-16,2 16-20 15,-5 9-2-15,3 6-1 16,1 3 0-16,4-3-1 15,7-7-1-15,6-7-2 16,6-12-1-16,7-18-9 16,18-12-27-16,-2-21-2 15,13-11 1-15,-2-18-2 16</inkml:trace>
  <inkml:trace contextRef="#ctx0" brushRef="#br0" timeOffset="4268">8607 1281 100 0,'-14'-64'43'0,"14"64"-1"16,-15-65 0-16,15 65-41 16,0 0 0-16,-23-57 0 15,23 57 0-15,0 0-1 16,0 0-1-16,0 0 1 15,30 69-1-15,-14-22 0 16,14 5 1-16,-3 1-1 16,-8-13 1-16,0 10 1 15,-9-1 0-15,-6 0 0 16,-7-5 1-16,0-2-1 15,-1 2 1-15,-1-5 0 16,0-2-1-16,2-8 0 16,3-4-1-16,1-10 1 0,-1-15 0 15,17 1-1-15,-2-16 1 16,4-9 0-16,0-6 1 15,5-8-1-15,1-6 1 16,-2-2-1-16,2 2-1 16,-5 5 1-16,-1 5-1 15,-4 4 1-15,0 5-1 16,-2 13 0-16,-13 12 0 15,19-5 0-15,-10 17 0 16,-4 8-1-16,2 7 1 16,0 8-1-16,-1-1 1 15,3 7-2-15,-1 2 0 16,6 3 0-16,5-2-2 0,3-5 0 15,3-3-5-15,19-2-11 16,-3-15-21-16,18-4 0 16,-6-16-1-16,13-7 2 15</inkml:trace>
  <inkml:trace contextRef="#ctx0" brushRef="#br0" timeOffset="4665">9683 1436 97 0,'0'0'41'16,"0"0"1"-16,-9-64 0 15,9 64-35-15,-20-23 0 16,-10 16-3-16,-14 11-1 16,3 10 0-16,-8 7-1 0,4 12 0 15,-3 4-2-15,13 5 1 16,21-11-1-16,13-2 0 15,11-8 0-15,13-6 0 16,11-6 0-16,8-4 1 16,5-4-1-16,4-1 1 15,-2 0-1-15,-3 3 2 16,-6 3-2-16,-8 6 0 15,-9 9 0-15,-14 9 0 16,-9 3 0-16,-9 10 0 16,-11-1 0-16,-7 6 0 15,-7-3 0-15,-3-3 0 16,-1-8 0-16,5-7-3 15,7-9-1-15,5-13-2 0,21-5-8 16,-14-23-15-16,33 3-14 16,-4-17 0-16,15 0-2 15,3-11 3-15</inkml:trace>
  <inkml:trace contextRef="#ctx0" brushRef="#br0" timeOffset="4906">10197 1940 116 0,'-36'15'44'0,"8"3"-1"15,-3-13-1-15,9-4-44 16,22-1-5-16,-15-26-19 16,28 15-18-16,-7-9 1 15,14 4-1-15,0-9 0 16</inkml:trace>
  <inkml:trace contextRef="#ctx0" brushRef="#br1" timeOffset="9563">9621 2218 46 0,'11'1'32'15,"-11"-1"3"-15,0 0-2 16,-25 2-24-16,25-2-1 16,-25 1-1-16,12 1-2 0,-10-4-1 15,-1 2-1-15,-5-2-1 16,-5 1 1-16,-7 0-1 15,-4 1 0-15,-5-2 0 16,-6 2 0-16,-5-1-1 16,-3 2 1-16,-5-1 0 15,1-1-1-15,-5 1 1 16,-1-2-1-16,-5 1 1 15,-4-3-1-15,-3 1 0 16,-3-1 0-16,-4 1-1 16,-4 2 1-16,-8 0 0 15,-1 2-1-15,-7-1 1 16,-3 3 0-16,-5-2 0 15,-2 3 0-15,-7-2-1 16,-4 2 1-16,0-1-1 0,-2 3 1 16,2 0-1-16,-4-2 1 15,-2 3-1-15,1-1 0 16,5 1 1-16,-1-1-1 15,3-2-1-15,-1 0 1 16,1-3 0-16,0-1 0 16,9-3-1-16,-2 1 1 15,2-1-1-15,3-2 1 16,-3 2-1-16,1-2 1 15,5 2-1-15,1 1 1 16,-2 1-1-16,1 1 1 16,-1 1-1-16,-2 2 1 15,-1-1 0-15,5 0 0 16,3 1 0-16,2 1 0 0,-3-1 0 15,2 0 0-15,6-2 1 16,3-2-1-16,8 2 0 16,1-3 1-16,4-3-1 15,8 2 1-15,4-3 0 16,10 1-1-16,3-2 1 15,4 2 0-15,4-2 0 16,5 0-1-16,4-3 0 16,4 4 2-16,4 0-2 15,3 1 0-15,6-2 0 16,2 3 0-16,7 2-1 15,-1-2-2-15,9 9-5 16,-4-15-29-16,18 10-1 16,-14-8 0-16,14 8-2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5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0" Type="http://schemas.openxmlformats.org/officeDocument/2006/relationships/customXml" Target="../ink/ink7.xml"/><Relationship Id="rId4" Type="http://schemas.openxmlformats.org/officeDocument/2006/relationships/customXml" Target="../ink/ink4.xml"/><Relationship Id="rId9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3" Type="http://schemas.openxmlformats.org/officeDocument/2006/relationships/customXml" Target="../ink/ink9.xml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11" Type="http://schemas.openxmlformats.org/officeDocument/2006/relationships/image" Target="../media/image15.emf"/><Relationship Id="rId5" Type="http://schemas.openxmlformats.org/officeDocument/2006/relationships/image" Target="../media/image12.png"/><Relationship Id="rId10" Type="http://schemas.openxmlformats.org/officeDocument/2006/relationships/customXml" Target="../ink/ink12.xml"/><Relationship Id="rId4" Type="http://schemas.openxmlformats.org/officeDocument/2006/relationships/image" Target="../media/image11.emf"/><Relationship Id="rId9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9697667"/>
              </p:ext>
            </p:extLst>
          </p:nvPr>
        </p:nvGraphicFramePr>
        <p:xfrm>
          <a:off x="214283" y="762000"/>
          <a:ext cx="8750332" cy="447698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Finish the question on gannets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assessment-style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food chains. The arrow MEANS something. Write examples of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food chain is and how to represent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thinking to parasites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varied some consumers can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extend food chains to food webs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extract useful information from complex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8 on page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assemble 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web from ideas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PowerPoint answer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8 on page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assemble a summary from all the bits of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44640" y="902520"/>
              <a:ext cx="947520" cy="1177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29880" y="896760"/>
                <a:ext cx="967680" cy="119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1407" t="21000" r="3750" b="13000"/>
          <a:stretch/>
        </p:blipFill>
        <p:spPr>
          <a:xfrm>
            <a:off x="76200" y="23191"/>
            <a:ext cx="8915400" cy="667578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76560" y="5955480"/>
              <a:ext cx="1811160" cy="50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1520" y="5886720"/>
                <a:ext cx="1834200" cy="18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475440" y="5946480"/>
              <a:ext cx="996480" cy="46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3560" y="5873040"/>
                <a:ext cx="1027800" cy="18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97280" y="6167880"/>
              <a:ext cx="867960" cy="102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6480" y="6102000"/>
                <a:ext cx="896760" cy="24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03840" y="6107040"/>
              <a:ext cx="618120" cy="188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90880" y="6041160"/>
                <a:ext cx="642600" cy="29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262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876" t="21000" r="60000" b="13000"/>
          <a:stretch/>
        </p:blipFill>
        <p:spPr>
          <a:xfrm>
            <a:off x="13252" y="9939"/>
            <a:ext cx="4406348" cy="667578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878480" y="171720"/>
              <a:ext cx="7217640" cy="6320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63000" y="158400"/>
                <a:ext cx="7236000" cy="634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683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800" y="311400"/>
              <a:ext cx="2985480" cy="50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295560"/>
                <a:ext cx="2999880" cy="53496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4375" t="64000" r="25000" b="12000"/>
          <a:stretch/>
        </p:blipFill>
        <p:spPr>
          <a:xfrm>
            <a:off x="76200" y="838200"/>
            <a:ext cx="8969375" cy="2819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3040" y="3646800"/>
              <a:ext cx="8745840" cy="447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0080" y="3638160"/>
                <a:ext cx="8767080" cy="46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276840" y="4229280"/>
              <a:ext cx="8426160" cy="1134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240" y="4215960"/>
                <a:ext cx="8443080" cy="11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597600" y="5374440"/>
              <a:ext cx="2410560" cy="215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2560" y="5362920"/>
                <a:ext cx="2424600" cy="2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093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94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3559</TotalTime>
  <Words>240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192</cp:revision>
  <dcterms:created xsi:type="dcterms:W3CDTF">2006-08-16T00:00:00Z</dcterms:created>
  <dcterms:modified xsi:type="dcterms:W3CDTF">2014-06-16T23:48:13Z</dcterms:modified>
</cp:coreProperties>
</file>