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1" r:id="rId2"/>
    <p:sldId id="340" r:id="rId3"/>
    <p:sldId id="390" r:id="rId4"/>
    <p:sldId id="392" r:id="rId5"/>
    <p:sldId id="391" r:id="rId6"/>
    <p:sldId id="402" r:id="rId7"/>
    <p:sldId id="393" r:id="rId8"/>
    <p:sldId id="394" r:id="rId9"/>
    <p:sldId id="395" r:id="rId10"/>
    <p:sldId id="396" r:id="rId11"/>
    <p:sldId id="397" r:id="rId12"/>
    <p:sldId id="398" r:id="rId13"/>
    <p:sldId id="399" r:id="rId14"/>
    <p:sldId id="400" r:id="rId15"/>
    <p:sldId id="40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3-26T22:53:2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19317 17918 15 0,'0'0'37'16,"59"48"1"-16,-59-48-4 15,0 0-38-15,54 50-31 16,-54-50-2-16,0 0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1T22:40:33.17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16281 1949 71 0,'13'-15'32'0,"-13"15"-4"16,0 0-6-16,14-1-20 15,-14 1-2-15,9 19 0 0,-9 4 1 16,0 10-1-16,-1 5 1 15,-3 12 0-15,-5 8 1 16,2 14-1-16,-7 9 1 16,5 8 1-16,-3 8-1 15,3 12 2-15,-1 6-3 16,3 9 2-16,1 12-3 15,2 4 2-15,2 9-1 16,1 10-1-16,0 9 0 16,-1 10 1-16,-1 6-1 15,1 13 0-15,-4 6 2 16,1 12-2-16,-4 5 1 0,0 4-1 15,-1 2 3-15,1 6-1 16,2-2 0-16,0 0-1 16,4 3 0-16,3 0 2 15,2 1-3-15,3 3 1 16,1 7-3-16,-2-1 3 15,1 13-2-15,-4 6 2 16,-2 3-1-16,-4 7-1 16,-2 7 2-16,0 8 0 15,-4 6 0-15,-1 8-1 16,1-3 0-16,0-3 1 15,0-1-3-15,3-1 4 16,-4-7-2-16,3 0-1 16,-4-9 2-16,5-8-2 15,-3-6 2-15,3-1-1 0,-1-13 2 16,1-3-3-16,0-14 0 15,2-13 2-15,0-15-3 16,-2-15-1-16,2-12-6 16,-14-28-26-16,7-14-2 15,-9-29-1-15,0-23 1 16</inkml:trace>
  <inkml:trace contextRef="#ctx0" brushRef="#br0" timeOffset="2740.274">16702 3569 60 0,'0'0'35'0,"11"14"0"15,-11-14-5-15,1 37-6 16,-10-8-20-16,3 14 0 15,-5 6-1-15,1 12 0 16,-3 4-2-16,1 1-1 16,4 1-3-16,-3-8-3 15,17 7-16-15,-6-22-12 16,8-5 0-16,-3-17-2 15,7-7 1-15</inkml:trace>
  <inkml:trace contextRef="#ctx0" brushRef="#br0" timeOffset="2945.2945">16588 3923 95 0,'-14'-9'37'16,"14"9"-1"-16,0 0 1 15,0 0-33-15,30-1-3 16,4-1 0-16,5 2-2 15,4 0-3-15,10 9-5 16,-10-13-16-16,15 13-11 16,-10-5 0-16,4 6-2 15,-10-8 2-15</inkml:trace>
  <inkml:trace contextRef="#ctx0" brushRef="#br0" timeOffset="3305.3305">17238 3886 90 0,'-20'-14'36'0,"3"18"0"16,-11-4 1-16,3 17-31 15,-9 3 0-15,4 8-1 16,-1 4-1-16,6 2-1 16,6 1 0-16,6-2 0 15,12-4-2-15,8-8 1 16,12-9-2-16,8-6 0 15,8-9 0-15,2-8 0 16,2-5 0-16,1-6 0 16,-8-3 0-16,-1 1 0 15,-10-4 0-15,-6 5 0 0,-8 2-1 16,-7 6 1-16,0 15 0 15,-15-4-1-15,1 16 1 16,3 5 0-16,0 8-2 16,4 4 0-16,7 4-2 15,5-6-2-15,16 8-5 16,-4-21-12-16,21 9-15 15,-1-16 0-15,14 1 0 16,-3-13 1-16</inkml:trace>
  <inkml:trace contextRef="#ctx0" brushRef="#br0" timeOffset="3830.383">17701 4048 82 0,'0'0'36'16,"-19"8"-1"-16,8 11 2 16,-7-3-31-16,5 16 0 15,-3-4-1-15,3 12-2 16,1-5 1-16,3 3-2 15,2-7 1-15,4-2-2 16,1-8 0-16,4-7-1 16,-2-14 0-16,12 3 0 15,-1-15-1-15,3-7 2 16,1-8-2-16,1-7 2 15,1-9-1-15,0-3 0 16,1-6 0-16,2 1 1 16,-2 1-1-16,1 5 0 15,-4 6 1-15,2 6-1 0,1 8 1 16,-1 10 0-16,2 11-1 15,-4 5 1-15,-1 6-1 16,-1 6 0-16,-2 6 0 16,-3 3 0-16,-3 5 0 15,-8 6-1-15,-2-1 1 16,-8 3 0-16,-6 3 0 15,-6-4 0-15,-2-1 0 16,-4-3 0-16,0-5 0 16,-2-2 0-16,5-2-1 15,1-2 1-15,5 1 0 16,0 4-1-16,4 4 1 15,2 9-1-15,1 8 1 16,-3 5-1-16,0 9-1 0,2-3-2 16,5 4-3-16,-7-18-17 15,21 3-14-15,-3-22 0 16,15-8-1-16,4-24 1 15</inkml:trace>
  <inkml:trace contextRef="#ctx0" brushRef="#br0" timeOffset="4208.4208">18020 4014 95 0,'1'17'38'0,"5"8"2"16,-2-15-3-16,24-2-33 0,1-3-1 15,15-6 0-15,8-9-1 16,7-5-1-16,3-10-1 16,-1-2 1-16,-6-3-1 15,-10-3 0-15,-14 3 0 16,-15 1 0-16,-16 8 0 15,-12 8 0-15,-15 7 1 16,-12 8 0-16,-10 10 0 16,-4 10 1-16,-1 9 0 15,5 7 0-15,6 3-1 16,10 2 1-16,15 1-2 15,14-5 0-15,22-2-3 16,11-13-1-16,18-1-5 0,-1-23-24 16,23 7-6-16,-6-21-1 15,8 4 0-15</inkml:trace>
  <inkml:trace contextRef="#ctx0" brushRef="#br0" timeOffset="4656.4656">18750 3931 82 0,'0'0'41'16,"-27"6"-2"-16,15 13 1 15,-7-8-20-15,3 14-16 16,3 4-1-16,2 4 0 16,3 2-1-16,2 1-1 15,6-6 0-15,5 0-1 16,3-6 1-16,6-10-1 15,5-8 0-15,4-11-1 0,6-9 1 16,4-10 0-16,2-8 0 16,0-3-1-16,-2-5 1 15,0 3 0-15,-5 1 0 16,-7 10 0-16,-8 4 0 15,-4 11 0-15,-9 11 0 16,-5 11 0-16,-3 8-1 16,1 4 2-16,-2 7-2 15,2 0 1-15,5 3 0 16,7-5 0-16,9-5 0 15,9-6 0-15,6-11 1 16,7-6-1-16,3-9 0 16,5-6 0-16,-1-9 0 15,-2-6 0-15,-8-3 0 0,-7-7-2 16,-4 7-2-16,-9-4-2 15,-3 16-5-15,-19-13-18 16,9 34-9-16,-11-22 0 16,11 22-1-16,0 0 1 15</inkml:trace>
  <inkml:trace contextRef="#ctx0" brushRef="#br0" timeOffset="5311.5311">19746 3995 107 0,'-8'-11'38'0,"-4"18"-7"16,-24-18 0-16,2 15-23 0,-12 1-3 16,5 6 0-16,-2 4-2 15,3 8 0-15,8 2-1 16,8 5 0-16,10 3-1 15,13-2-1-15,10 0 0 16,11-2-1-16,7-4 0 16,7-4 0-16,6-8-1 15,0-7 1-15,2-8-1 16,-5-7 1-16,-6-7 0 15,-4-10 0-15,-7-2 0 16,-6-8 1-16,-1-2 0 16,-7 0 0-16,0 1 0 15,-1 5 1-15,-2 5 0 16,1 7-1-16,0 5 1 15,-4 15 1-15,15-5-1 0,-2 12 0 16,2 3 1-16,9 2-1 16,4 1 0-16,4-1 1 15,3 3-2-15,0 1 1 16,-2 2 0-16,-3-3-1 15,-6 5 1-15,-10 3-1 16,-11 3 0-16,-6-1 0 16,-10 1 0-16,-3 0 0 15,-3-1 0-15,1-2 1 16,-1-6-1-16,6-5 0 15,13-12 0-15,0 0 1 16,0 0 0-16,14-27 0 16,4 0 0-16,2-3 0 15,4-4 0-15,-1-3 0 0,2 0-1 16,-3 2-1-16,1 4 0 15,-1 3-1-15,0 9-1 16,0 1-3-16,5 12-2 16,-7-11-7-16,21 27-14 15,-16-17-11-15,13 16 2 16,-10-13-2-16,7 14 5 15</inkml:trace>
  <inkml:trace contextRef="#ctx0" brushRef="#br0" timeOffset="5768.5768">20534 3974 100 0,'0'0'38'0,"-11"7"-1"16,9 12-7-16,-21-7-20 15,9 12-4-15,-9-1-1 16,3 9-1-16,-2 1-1 0,1 4 0 16,3-4-1-16,2-2-1 15,7-5-1-15,6-9 0 16,3-17 1-16,18 9-1 15,0-19 0-15,5-8 0 16,3-7 0-16,2-6 1 16,0-6-1-16,-1 0 0 15,-3 1 1-15,-5 6-1 16,-7 6 1-16,-1 8-1 15,-11 16 0-15,0 0 0 16,0 0 1-16,8 10-1 16,-7 4 1-16,6-2-1 15,6-3 0-15,9-4 1 0,5-8 0 16,8-1 0-16,5-8 0 15,5-3-1-15,3-3 1 16,3 0 0-16,-3 0-1 16,-4 2 0-16,-4 5 0 15,-5 7 0-15,-8 7 0 16,-7 10 0-16,-9 11 0 15,-11 4-1-15,-6 10 0 16,-5-1-3-16,2 11-4 16,-15-17-12-16,20 17-16 15,-15-20-6-15,13 5-1 16,-3-16-1-16</inkml:trace>
  <inkml:trace contextRef="#ctx0" brushRef="#br0" timeOffset="12044.2043">10689 8585 58 0,'13'-14'37'0,"2"7"-1"15,-15 7-1-15,22-4-12 16,-22 4-19-16,0 0-1 15,0 0 1-15,15 17 0 16,-15-17-1-16,10 20 0 16,-10-20 0-16,19 9 0 0,-5-13-1 15,5-4 0-15,2-11 0 16,5-9-1-16,8-9 0 15,3-9-2-15,9-9-2 16,3-17-5-16,17 2-27 16,-6-14-4-16,11-2 1 15,-6-5-3-15</inkml:trace>
  <inkml:trace contextRef="#ctx0" brushRef="#br0" timeOffset="15619.5618">16845 4957 43 0,'12'-18'32'0,"-8"6"2"15,-6-6-1-15,2 18-22 16,-7-31-3-16,4 19 2 16,-14-5-1-16,5 9-3 15,-11 0 0-15,-1 11-1 16,-6 3-1-16,2 10-1 15,-3 3-1-15,5 5 0 16,1 4-2-16,7 2 1 16,4 1 0-16,14-4-2 15,9 1 1-15,8-4-3 16,11 0 1-16,2-5-5 15,13 4-2-15,-9-18-17 16,17 6-10-16,-8-14 1 16,5-1-2-16,-1-11 4 15</inkml:trace>
  <inkml:trace contextRef="#ctx0" brushRef="#br0" timeOffset="16298.6297">17222 4900 64 0,'7'-12'34'0,"-10"1"-1"15,3 11 0-15,-12-1-24 16,6 12-3-16,-9 2-1 15,4 11-1-15,-5 0 0 16,1 7-1-16,-1 3 1 16,3-1-2-16,-1-2 1 15,5-1-2-15,3-5 1 16,5-6-2-16,2-9 2 15,-1-10-2-15,17-3 0 0,-3-10 2 16,3-5-4-16,2-6 3 16,2-7-2-16,0-2 1 15,0-1-1-15,-1 3 1 16,-2 3-1-16,-2 4-1 15,-3 6 2-15,1 7 0 16,-2 6 0-16,-1 6-1 16,2 5 1-16,3 4 0 15,7 1 0-15,4 0 0 16,5 0 0-16,4-3-1 15,2-2 1-15,4-4 0 16,0-2 0-16,-7-4 0 16,-6 2 0-16,-6-1 0 15,-9-1 0-15,-14 4 0 16,0 0 1-16,-15 0-1 0,-9 7 1 15,-6 2-1-15,-2 5 1 16,-3 2 0-16,2 2-1 16,4 1 1-16,7 1 1 15,8-2-1-15,10-2 1 16,11-4-2-16,12-5 0 15,6-6 1-15,6-3-1 16,4-4 2-16,1-6-3 16,1 0 1-16,-4-4-1 15,-4 1 1-15,-9 0 0 16,-3 1 1-16,-17 14-2 15,10-12 0-15,-10 12 0 16,-12 10 1-16,2 3 1 0,-4 5-2 16,6 1 1-16,0 1-3 15,9 3-2-15,-1-23-6 16,29 18-25-16,-5-23 2 15,19-2-6-15,0-19 3 16</inkml:trace>
  <inkml:trace contextRef="#ctx0" brushRef="#br0" timeOffset="16715.6714">18153 4598 81 0,'-25'-4'37'0,"6"19"-1"15,-8 1 1-15,10 19-32 16,-2 8-1-16,8 11 0 0,-2 3-2 15,4 8 0-15,1 0 1 16,1 0-1-16,3-6 0 16,3-5-1-16,1-12 1 15,0-8-2-15,3-12 2 16,1-11-2-16,-4-11 1 15,21-14-1-15,-7-7-2 16,4-8 4-16,3-6-4 16,2-6 3-16,6 0-3 15,4 1 2-15,-5 8-2 16,1 6 3-16,-4 7-1 15,-1 10-2-15,-3 8 3 16,-6 9-1-16,-7 10 1 16,-6 7-1-16,-8 1 2 15,-8 6-1-15,-14 1 1 0,-7 0-2 16,-11-3 2-16,-5-7-4 15,-6-1-2-15,-11-20-28 16,17 4-7-16,-9-20 3 16,19 0-5-16</inkml:trace>
  <inkml:trace contextRef="#ctx0" brushRef="#br0" timeOffset="17435.7434">10952 3713 106 0,'-1'28'38'0,"-11"-3"2"16,5 24-9-16,-7-4-27 15,7 4 0-15,1 1-2 16,7-8 0-16,7-10-1 15,14-23 0-15,16-23 0 16,17-29-2-16,21-24-2 16,14-26-4-16,20-10-28 15,-5-23-3-15,8 2-2 16,-13-5-1-16</inkml:trace>
  <inkml:trace contextRef="#ctx0" brushRef="#br0" timeOffset="20060.0058">16415 5790 75 0,'0'0'36'0,"9"-12"-3"15,-9 12 2-15,0 0-26 16,0 0-6-16,0 0 1 15,7 22-3-15,-7-7 4 16,3 7-4-16,-4 2 3 16,-1 9-3-16,-2-2 3 15,1 3-4-15,-6-4 2 16,5-3-1-16,-2-5 0 15,3-7 0-15,3-15 0 16,0 0 0-16,0 0 0 0,15-22 0 16,-4-1 0-16,5-4 0 15,-1-3-1-15,4-3 3 16,-3 0-3-16,0 4 3 15,-2 6-4-15,-3 3 3 16,-3 7-3-16,-8 13 1 16,20-9-2-16,-8 9-2 15,9 8-2-15,-2-3-1 16,15 7-1-16,-2-9-7 15,20 13-12-15,-10-13-9 16,10 7 2-16,-5-8-2 16,5 3 5-16</inkml:trace>
  <inkml:trace contextRef="#ctx0" brushRef="#br0" timeOffset="20420.0418">17084 5836 89 0,'-18'5'37'0,"-12"-3"-1"15,7 8 2-15,-12-3-28 16,8 12-5-16,-7-3 2 15,6 6-6-15,4 1 3 16,5 1-3-16,8-1 1 16,8-3-1-16,8-6 0 15,11-6-1-15,7-7 0 16,9-9 1-16,5-8-1 15,6-5 0-15,-4-7-1 16,3-3 3-16,-4-2-3 16,-4 3 3-16,-9 2-3 15,-9 6 3-15,-6 7-3 0,-10 15 2 16,0 0-1-16,-17 9-1 15,2 11 2-15,-1 5-4 16,2 4 2-16,4-1-3 16,5 2 1-16,5-13-7 15,22 5-10-15,0-24-17 16,20-1-1-16,0-19 1 15,14-2-1-15</inkml:trace>
  <inkml:trace contextRef="#ctx0" brushRef="#br0" timeOffset="20874.0872">17609 5461 91 0,'-12'14'38'0,"-10"2"-1"16,10 18 1-16,-6 0-34 15,4 12 0-15,2 2-1 16,5 4 0-16,2-3 1 15,1 1-2-15,4-3 1 16,3-7-1-16,-1-5 0 16,2-8-1-16,1-10 1 15,0-6-2-15,-5-11 0 16,0 0 0-16,16-13-1 15,-10-4 1-15,1-2-2 16,3-2 3-16,2-3-2 16,0 3 2-16,4 3-3 15,-1 4 3-15,2 7-2 0,-1 6 1 16,2 6 2-16,-3 7-4 15,0 5 4-15,-4 5-3 16,-4 5 3-16,-2 0-3 16,-6 2 2-16,-6 1 0 15,-8-3-1-15,-6-2 0 16,-6-5 0-16,-4-6-1 15,-2-8 0-15,1-7-1 16,5-7-2-16,4-13-3 16,23 3-24-16,-1-22-6 15,22 4-1-15,2-16 0 16</inkml:trace>
  <inkml:trace contextRef="#ctx0" brushRef="#br0" timeOffset="21327.1324">18063 5444 66 0,'0'0'39'0,"-29"0"0"16,13 20 0-16,-11-7-13 16,5 19-21-16,-4 2-1 15,6 13-1-15,-1 4 0 16,3 3 0-16,4 3 0 15,5-1-1-15,2-3 1 16,4-5-1-16,2-6-1 16,3-7 1-16,4-8-1 15,1-9-1-15,1-8-1 16,3-7 1-16,2-9-1 15,1-4 1-15,1-7-1 0,1-5 1 16,2-4-2-16,1-3 3 16,0 1-3-16,-1 4 3 15,1 3-3-15,-2 5 4 16,-2 5-4-16,2 4 2 15,-4 8 0-15,-2 7-1 16,-3 4 2-16,-8 3-1 16,-1 4 1-16,-8 3-2 15,-9 3 3-15,-8 1-2 16,-5 2 1-16,-3-4-1 15,-2-1-1-15,2-6-2 16,9-1-2-16,3-16-6 0,22 0-26 16,9-12-1-16,19-2 0 15,6-13-2-15</inkml:trace>
  <inkml:trace contextRef="#ctx0" brushRef="#br0" timeOffset="21524.1521">18474 5788 101 0,'0'0'38'16,"-9"25"1"-16,-17-5 1 15,4 8-35-15,-9 4 0 16,2 6-4-16,1-4 3 16,5 2-4-16,8-5 1 15,9-7-4-15,12-2-3 16,-6-22-7-16,37 3-25 15,-14-22-1-15,12 2 0 0,-3-18-1 16</inkml:trace>
  <inkml:trace contextRef="#ctx0" brushRef="#br0" timeOffset="21674.1672">18555 5437 85 0,'0'0'36'15,"0"0"-2"-15,7 10-4 16,9-3-60-16,4-17-6 15,19 3-2-15,-3-11 2 16</inkml:trace>
  <inkml:trace contextRef="#ctx0" brushRef="#br0" timeOffset="21861.1859">19061 5277 83 0,'0'0'40'16,"-15"39"-2"-16,-8-9 1 16,2 13-30-16,-10 10-7 15,-3 12 1-15,-4 6 1 16,0 4-2-16,-3 2-1 15,4-8-4-15,12 4-5 16,-4-20-27-16,17-2-3 16,1-24 1-16,14-6-3 15</inkml:trace>
  <inkml:trace contextRef="#ctx0" brushRef="#br0" timeOffset="22005.2003">18909 5706 106 0,'14'-22'39'0,"11"13"0"16,-2-3-3-16,12-1-41 15,18 11-31-15,-4-8-4 16,17 6 0-16,-5-3-1 16</inkml:trace>
  <inkml:trace contextRef="#ctx0" brushRef="#br0" timeOffset="23214.3211">10899 6738 88 0,'0'0'37'0,"0"0"0"16,-6 23 2-16,-5-9-29 15,4 11-4-15,-2-2-1 16,4 1-1-16,3-3-1 15,7-8 0-15,9-15-1 0,15-18-1 16,14-16-1-16,12-16-3 16,19-2-17-16,-1-20-17 15,8-3-3-15,-7-6-1 16,-3 6 0-16</inkml:trace>
  <inkml:trace contextRef="#ctx0" brushRef="#br0" timeOffset="26204.6201">16761 6655 58 0,'0'0'36'0,"-17"-2"-1"16,6 2 0-16,-9-7-19 16,7 14 1-16,-9-7-12 0,4 5-1 15,-3 2-1-15,6 5-1 16,6 0-1-16,2 2 1 15,8-1-1-15,8 1 0 16,6-2 0-16,5 0-1 16,4-3 1-16,2-2-1 15,2 1 1-15,-3-1-1 16,-5 2 1-16,-8 4-1 15,-8 2 0-15,-8 3 1 16,-9 6-1-16,-9 1 1 16,-5-1-2-16,1-2 1 15,3 0-3-15,2-12-2 16,18 4-6-16,3-14-25 15,20-19 0-15,5-11-1 0,18 0-1 16</inkml:trace>
  <inkml:trace contextRef="#ctx0" brushRef="#br0" timeOffset="26407.6404">17116 6428 74 0,'-4'-15'37'16,"4"15"0"-16,-18 2 0 15,8 18-16-15,-8 1-19 16,2 9 2-16,-1 9-3 15,2 4 1-15,3 8-3 16,-2-1 0-16,10 6-5 16,-2-14-8-16,14 8-22 15,2-14 0-15,11 1-2 0,1-15 1 16</inkml:trace>
  <inkml:trace contextRef="#ctx0" brushRef="#br0" timeOffset="26790.6788">17399 6716 97 0,'-28'-2'37'0,"3"13"1"16,-12 0 0-16,10 9-32 15,-8-1-1-15,9 5-1 16,2-2-1-16,13 2-1 15,6-7 0-15,14-4-1 16,11-4 0-16,11-9 0 16,8-7-1-16,3-4 0 0,5-5 1 15,-1-5-1-15,-3-3 1 16,-5 1-1-16,-8-2 1 15,-5 2-1-15,-11 6 1 16,-9 4-1-16,-5 13 0 16,0 0 0-16,-18 3 0 15,5 12 0-15,0 5 0 16,2 6 0-16,5 0-1 15,5-1-1-15,11-2-2 16,8-10-2-16,13-2-3 16,0-25-22-16,22 4-7 15,-3-20 1-15,13-1-2 0</inkml:trace>
  <inkml:trace contextRef="#ctx0" brushRef="#br0" timeOffset="26971.6969">18038 6398 98 0,'-20'37'36'15,"-9"5"2"-15,4 15-2 16,-4 0-32-16,7 7 0 16,4-4-4-16,4-7-2 15,10 6-12-15,0-25-19 16,11 0-4-16,-2-20 0 15,11-5-1-15</inkml:trace>
  <inkml:trace contextRef="#ctx0" brushRef="#br0" timeOffset="27152.715">17833 6616 108 0,'0'0'38'0,"-19"-11"2"16,19 11-1-16,0 0-35 15,27 8-2-15,-3-3-2 16,6 0-3-16,8 8-4 15,-6-6-29-15,19 6-1 16,-9-6-1-16,3 6-2 16</inkml:trace>
  <inkml:trace contextRef="#ctx0" brushRef="#br0" timeOffset="27720.7718">18168 6740 105 0,'-8'13'36'15,"8"-13"2"-15,-5 17-2 16,17-11-33-16,3 4-1 15,8-5 1-15,5-3-1 16,3-4 0-16,5-4-1 16,-1-4 0-16,1-4 0 15,-6-2 0-15,-3-4-1 16,-9 1 0-16,-6-1 0 15,-9 3 1-15,-7 4-1 16,-9 5 0-16,-6 7 1 16,-6 5 0-16,-2 7 0 15,-2 5 0-15,5 5 0 16,1 1 0-16,12 2 1 0,7-3-2 15,13-3 1-15,9-7 0 16,16-2-1-16,5-7 1 16,8-3-1-16,0-2 1 15,0-1-1-15,-5 0 0 16,-7 1 0-16,-8 6 0 15,-9 7 1-15,-12 2-2 16,-7 6 1-16,-6 3 0 16,-5 4 0-16,-3 0 0 15,2 2 1-15,-3-4-2 16,4-5 2-16,6-6 0 15,6-12 0-15,0 0-1 16,24-21 1-16,-4-1 0 16,4-6 0-16,3-1-1 0,2-4 1 15,0 3 0-15,-3 1-1 16,2 6 1-16,4 4-1 15,2-1 2-15,8 1-4 16,8 9-5-16,-5-10-26 16,22 10-7-16,-4-8-1 15,9 7 0-15</inkml:trace>
  <inkml:trace contextRef="#ctx0" brushRef="#br0" timeOffset="28983.8981">10864 5836 105 0,'4'20'39'16,"-10"-6"3"-16,7 11-6 15,-3-8-30-15,4 5-4 16,1-8 2-16,8-1-3 15,3-11 1-15,10-10 0 16,12-12-3-16,12-20 1 16,15-9-7-16,7-20-28 15,20 2-6-15,-4-13 0 16,9 1-1-16</inkml:trace>
  <inkml:trace contextRef="#ctx0" brushRef="#br0" timeOffset="36000.5995">16741 7355 80 0,'3'-11'36'15,"-1"-1"-1"-15,-2 12 0 16,0 0-32-16,0 0 1 16,0 0-1-16,9 24 0 15,-13 2 0-15,4 10-1 16,-7 7 0-16,2 6 0 15,-3 6-2-15,-1-1 0 16,1 1-2-16,1-6-2 0,7 0-6 16,-8-16-24-16,14-4-1 15,-4-15-1-15,10-3-1 16</inkml:trace>
  <inkml:trace contextRef="#ctx0" brushRef="#br0" timeOffset="36504.6501">16652 7701 81 0,'-32'-21'37'16,"8"11"-1"-16,-4-5 1 15,13 5-30-15,3 0-3 16,12 10-1-16,9-12-1 16,14 7-2-16,11-1-1 15,5 0-1-15,12 4-2 16,0-7-1-16,7 9-1 0,-4-6-1 15,2 8 0-15,-12-5-1 16,-2 5 3-16,-9-7 0 16,-4 4 2-16,-7-3 1 15,-7-3 3-15,-1 2 2 16,-14 5 2-16,8-11 0 15,-8 11 3-15,0 0-2 16,-21 4 1-16,12 15 0 16,-11-2-1-16,5 13-1 15,-4 0 0-15,1 7-2 16,2-3 0-16,7 1 0 15,2-4-1-15,11-7 0 16,9-8-1-16,8-7 0 16,8-11 0-16,5-7-1 15,0-8 1-15,3-7-1 0,-3-4 0 16,-5-4 0-16,-6-1-1 15,-11 0 0-15,-8 2 0 16,-6 1-1-16,-6 6 0 16,-6 2-1-16,-1 9 0 15,0 2-2-15,15 11-3 16,-19-3-10-16,24 16-19 15,1-3 2-15,12 6-3 16,1-1 3-16</inkml:trace>
  <inkml:trace contextRef="#ctx0" brushRef="#br0" timeOffset="36887.6884">17606 7619 49 0,'10'-12'32'0,"-10"12"2"15,5-20 0-15,-5 20-12 16,-11-11-14-16,11 11-1 15,-22 7 1-15,7 8-1 16,-11 0-1-16,5 10-1 16,-9 2 0-16,8 3-2 15,-1 1 0-15,10-1-1 16,6-2 0-16,13-4-1 15,12-6-1-15,6-5 0 16,11-5 0-16,4-7 0 16,4-3 0-16,1-6 0 15,-6-6 0-15,-5-2 0 16,-8-6 0-16,-8-1-1 0,-11-2 1 15,-8-2 0-15,-10 2 0 16,-7 1-1-16,-5 2 0 16,-1-1-1-16,3 10-3 15,0-7-5-15,22 20-25 16,-12-11-4-16,12 11 1 15,18 3-1-15</inkml:trace>
  <inkml:trace contextRef="#ctx0" brushRef="#br0" timeOffset="37277.7272">17774 7703 65 0,'-7'-18'36'0,"7"18"-1"15,4-21 3-15,-4 21-26 16,9-23-3-16,1 15-1 16,-7-8 0-16,-3 16-2 15,9-15 0-15,-9 15-2 16,0 0-1-16,-1 20-1 0,-6 2 0 15,1 8-1-15,-4 2 0 16,0 5 0-16,2 1-1 16,6-2 0-16,2-1-2 15,2-12-1-15,15 2-13 16,-4-20-22-16,16-2-2 15,-4-12 0-15,12-1-1 16</inkml:trace>
  <inkml:trace contextRef="#ctx0" brushRef="#br0" timeOffset="37823.782">18192 7720 61 0,'10'-19'35'0,"-10"19"1"16,-6-26 0-16,6 26-16 15,-19-25-11-15,19 25-2 16,-27-23-1-16,13 19 0 16,-11 1-2-16,5 10-1 15,-6 6 0-15,2 10-1 16,1 5 0-16,-2 8 0 15,2 3-1-15,6 4 0 16,4-4 0-16,8-2 0 0,9-11 0 16,8-9 0-16,15-18 0 15,10-13 0-15,11-20 0 16,8-15 0-16,7-11 0 15,0-13 0-15,-1-4 0 16,0-5-2-16,-7 3 2 16,-11 6-1-16,-9 11 1 15,-12 12-1-15,-10 17 0 16,-12 20 0-16,-1 13 0 15,-31 30 1-15,3 14-1 16,-6 10-1-16,2 8-1 16,1 7-1-16,13 3-1 15,4-14-5-15,22 4-22 16,-2-21-9-16,24-4-1 0,2-18 0 15,12-4 1-15</inkml:trace>
  <inkml:trace contextRef="#ctx0" brushRef="#br0" timeOffset="38156.8153">18755 7553 101 0,'-19'1'39'15,"-11"-4"1"-15,5 11 0 16,-11 2-34-16,10 2-2 15,-1 0-1-15,9 6-1 16,3 0 0-16,6 1-1 0,9-1 0 16,6-3-1-16,9-2 0 15,8-2 0-15,5 0 0 16,0-3 0-16,-1-1 0 15,-2 1 0-15,-5 1 0 16,-6 3 1-16,-8 5-1 16,-10 1 0-16,-8 1 0 15,-3 1 0-15,-3-1-1 16,-1-4-1-16,8-1-2 15,-1-13-4-15,25 0-28 16,-8-14-4-16,19-4 0 16,1-16-2-16</inkml:trace>
  <inkml:trace contextRef="#ctx0" brushRef="#br0" timeOffset="38373.837">19280 7139 112 0,'0'0'40'16,"-9"16"1"-16,-7 17-3 15,-11 1-35-15,2 8-2 16,-1 5 1-16,2 6-1 16,2 6-1-16,3 2 0 15,5 1-2-15,0-6-2 16,12 4-8-16,-9-19-25 15,14 2-4-15,-5-18 1 16,7-4 0-16</inkml:trace>
  <inkml:trace contextRef="#ctx0" brushRef="#br0" timeOffset="38832.8829">19028 7513 101 0,'0'-11'40'15,"10"18"0"-15,-10-7 0 16,33 7-31-16,-10-6-7 15,14 1 1-15,4-5-1 16,8 0-1-16,3-3 0 16,3 0 0-16,-3-1 0 15,-1 2-1-15,-6 1 0 16,-9 2 0-16,-11 2 0 15,-8 2 1-15,-17-2-1 16,-4 20 1-16,-12-3 0 0,-7 6 0 16,-6 6 0-16,1 4 0 15,4 2 0-15,0 2 1 16,11-1-2-16,9-4 1 15,11-4 0-15,12-9-1 16,10-6 0-16,8-9 0 16,4-9 1-16,2-7-1 15,0-10 0-15,-7-3 0 16,-5-6 0-16,-8-4-1 15,-10 1 0-15,-13 0 0 16,-8 6-1-16,-9 2-1 16,-2 12 0-16,-3 4-1 15,6 13-5-15,-5-6-10 16,23 17-19-16,-3-2-3 15,17 7 2-15,4-8-1 0</inkml:trace>
  <inkml:trace contextRef="#ctx0" brushRef="#br0" timeOffset="39170.9167">19994 7618 98 0,'4'-16'38'16,"-4"16"3"-16,-2-25-1 16,1 14-32-16,-14-1-3 15,2 9-1-15,-7 3 0 16,2 8-1-16,-2 6 0 15,-2 8-1-15,5 4-1 16,3 5 0-16,5 3 0 16,5 1-1-16,8-2 1 15,6-4-1-15,6-7 0 0,5-8 0 16,1-7 0-16,2-7 0 15,0-11 1-15,-3-4-1 16,-4-10 0-16,-7-5-1 16,-2-3 0-16,-6-1-1 15,-5 3-1-15,-6-1-1 16,3 10-1-16,-3-3-4 15,9 25-10-15,0-17-18 16,10 13-4-16,3-5 2 16,15 3-1-16</inkml:trace>
  <inkml:trace contextRef="#ctx0" brushRef="#br0" timeOffset="39395.9392">20528 7233 109 0,'7'-14'42'0,"-14"0"-1"16,7 14 1-16,-27 11-36 15,12 10-3-15,-8 8 1 16,2 14-1-16,-2 9-1 16,-4 12-1-16,4 6 1 15,1 4-4-15,6-3 0 16,2-7-3-16,17 5-15 15,-12-24-19-15,17-3-4 16,-1-21 1-16,7-8-2 16</inkml:trace>
  <inkml:trace contextRef="#ctx0" brushRef="#br0" timeOffset="40295.0289">10926 12245 79 0,'0'0'40'0,"0"0"-1"15,4 22-4-15,-14-8-25 16,6 9-2-16,-2 0-3 15,4 1 0-15,5-7-2 16,11-6 0-16,8-19 0 16,9-14-1-16,11-17-1 15,6-15-1-15,8-7-3 16,-5-21-17-16,4 12-22 15,-16-10-1-15,2 9 0 16,-11 1 0-16</inkml:trace>
  <inkml:trace contextRef="#ctx0" brushRef="#br0" timeOffset="48013.8009">16398 8500 57 0,'0'-14'35'15,"5"2"0"-15,-5-5 0 16,0 17-14-16,9-18-15 16,-9 18 0-16,6-14-1 0,-6 14 0 15,0 0-2-15,8 24 0 16,-5-9-1-16,0 8 1 15,0 1-1-15,2 3 0 16,1 2-1-16,2-4 0 16,-3 0 0-16,5 1 0 15,-1-5 0-15,4-4 0 16,-2-1-1-16,2-4 0 15,2-8 1-15,3-5-1 16,-2-7 1-16,6-8-1 16,-3-5 1-16,5-9-2 15,0-5-1-15,-1-5-2 16,3 4-4-16,-10-9-27 15,10 12-3-15,-11 1-1 16,6 13 0-16</inkml:trace>
  <inkml:trace contextRef="#ctx0" brushRef="#br0" timeOffset="48456.8452">16894 8602 87 0,'2'14'36'0,"-2"-14"0"0,20 3 1 15,0-8-33-15,3 2-1 16,1-10 1-16,9 2 0 16,-6-6-2-16,2 0 0 15,-3-4 0-15,-4 4-1 16,-9-2 1-16,-7 7-1 15,-8 0 0-15,2 12 0 16,-27-4 0-16,8 9 0 16,-8 7 0-16,2 3-1 15,0 2 1-15,4 3-1 16,5 3 1-16,6-1-1 15,8 1 1-15,7 0-2 16,9-2 0-16,6-4-2 0,10 3-4 16,-3-15-13-16,17 7-18 15,-4-11 0-15,10 1-1 16,-5-10 1-16</inkml:trace>
  <inkml:trace contextRef="#ctx0" brushRef="#br0" timeOffset="48824.882">17551 8481 99 0,'0'0'38'0,"-19"5"-1"16,13 7-1-16,-8-1-33 15,4 6 0-15,0 4 0 16,0 6 0-16,-1-2-1 0,4 4 0 15,-1-5 0-15,3-1-1 16,0-2 1-16,8-6-1 16,-3-15 0-16,15 7 0 15,0-18-1-15,3-6 1 16,7-7-1-16,0-4 1 15,4-5-1-15,-3 0 0 16,-2 1 1-16,-3 7-1 16,-5 5 0-16,-3 9-1 15,-13 11 0-15,14 7 0 16,-10 11-1-16,-3 1-1 15,5 12-3-15,-1-7-3 16,10 16-10-16,-3-16-19 16,10 6 1-16,-5-9-2 0,13 0 3 15</inkml:trace>
  <inkml:trace contextRef="#ctx0" brushRef="#br0" timeOffset="49185.9181">18063 8515 97 0,'0'0'38'0,"-12"-15"1"16,3 25-1-16,-10 3-32 16,7 12 0-16,-3 5-3 15,5 4-1-15,0 1-1 16,6-1 1-16,7-2-2 15,5-6 2-15,6-8-2 16,8-6 1-16,7-11-1 0,5-9 0 16,5-10 1-16,1-4-1 15,1-6 1-15,-2-4-2 16,-3 1 2-16,-7 1-1 15,-6 7 0-15,-9 6-1 16,-14 17 1-16,0 0-1 16,0 0-1-16,0 22 0 15,-5 3-2-15,-4 1-2 16,13 8-7-16,-9-11-23 15,18 3-3-15,1-14 1 16,12 2-1-16</inkml:trace>
  <inkml:trace contextRef="#ctx0" brushRef="#br0" timeOffset="49515.9511">18742 8507 99 0,'-29'7'39'16,"2"15"1"-16,-9-3-1 15,14 8-32-15,-6-5-3 16,13 1-2-16,8-8 0 16,7-15-1-16,26 7 0 15,6-13-1-15,5-2 0 16,7-3 0-16,-3 2 0 15,-3 3 0-15,-10 8 0 16,-13 7 0-16,-15 12 0 0,-14 7 1 16,-13 8 1-16,-7 0-1 15,-8 4 1-15,2-6-3 16,5-1 1-16,4-11-3 15,18 0-9-15,2-22-26 16,22-2-3-16,2-16 1 16,16 1-2-16</inkml:trace>
  <inkml:trace contextRef="#ctx0" brushRef="#br0" timeOffset="50065.006">19935 8235 75 0,'-4'-25'36'16,"-6"-1"1"-16,-1 7 0 15,-7 3-30-15,-1 12-1 16,-6 1-1-16,-1 21 1 15,-5 7-2-15,2 18 0 16,-6 6-1-16,6 14-1 16,0 2 0-16,4 4-1 15,5 2-1-15,5-3 1 16,6-4-1-16,3-9-4 15,11-3-3-15,-9-22-15 16,17 1-15-16,-8-15-1 0,5-6 1 16,-10-10-1-16</inkml:trace>
  <inkml:trace contextRef="#ctx0" brushRef="#br0" timeOffset="50247.0242">19444 8662 108 0,'-22'-8'38'15,"22"8"2"-15,-17-3-3 16,17 3-34-16,33-2-2 15,1-5-2-15,17-6-2 16,11-9-3-16,18 7-10 16,-4-18-22-16,15 0 0 15,-13-9-1-15,8 2 0 16</inkml:trace>
  <inkml:trace contextRef="#ctx0" brushRef="#br0" timeOffset="50440.0435">20220 8130 88 0,'-15'14'38'16,"-11"4"1"-16,8 19 0 15,-10 4-24-15,6 11-13 16,4 1 0-16,2 5-1 16,5 2-1-16,2-1 0 15,8-4-2-15,6-10-1 16,9-3-4-16,1-18-4 15,20-2-25-15,-10-13-2 16,11-4 2-16,-5-15-3 16</inkml:trace>
  <inkml:trace contextRef="#ctx0" brushRef="#br0" timeOffset="50936.0929">20364 8571 67 0,'6'-15'38'0,"-12"-2"-1"16,6 17 2-16,-9-14-14 16,9 14-18-16,-10 13-3 15,7 2-1-15,1 1 0 16,2 5-2-16,5 0 1 15,-1 0-1-15,10-2 0 16,1-3 0-16,9-4-1 16,0-7 1-16,5-3-1 15,2-6 1-15,-1-5-1 16,3-4 0-16,-6-5 0 0,-1-2 0 15,-5-2 0-15,-6 1-1 16,-4 3 1-16,-4 2-1 16,-7 16 0-16,0 0 1 15,-8 11-1-15,-4 15 1 16,-5 14 1-16,-4 14 1 15,-2 15 0-15,-5 12-1 16,-4 9 1-16,2 5-1 16,-4-3 1-16,5-2 0 15,2-12-1-15,2-12-1 16,6-19 1-16,8-16 1 15,11-31-1-15,0 0 0 16,5-38 0-16,10-7-1 16,5-12 1-16,2-12-1 15,6-10-1-15,3-3 0 0,0 4-2 16,-2 4 0-16,0 15-1 15,-6 2-1-15,6 13-4 16,-7-2-6-16,14 21-22 16,-11-3-3-16,12 5 2 15,-5-6-2-15</inkml:trace>
  <inkml:trace contextRef="#ctx0" brushRef="#br0" timeOffset="51153.1148">21158 8194 97 0,'0'0'39'15,"-15"4"1"-15,-7 12-1 16,11 10-34-16,-13 11-1 0,1 12 0 16,0 5-3-16,0 8 1 15,2 3-2-15,2-1 1 16,3 1 0-16,4-7-5 15,7-3-3-15,-7-19-24 16,17-1-7-16,-8-16 0 16,13-6-1-16</inkml:trace>
  <inkml:trace contextRef="#ctx0" brushRef="#br0" timeOffset="51913.1906">20900 8548 98 0,'0'0'39'0,"0"0"1"15,19 14 0-15,-5-18-36 16,12 1-1-16,5-3-1 16,4 1 1-16,3-3-2 15,0 2 0-15,-2 0 0 16,-5 3-1-16,-4 4 1 15,-8 6 0-15,-6 3-1 16,-7 6 1-16,-6 3-1 16,-3 1 0-16,-3 3 0 15,-4 1 1-15,3-3-1 16,0-1 0-16,1-3 0 15,2-4 0-15,4-13 0 16,3 13 0-16,-3-13 0 0,11-12 0 16,1-3 0-16,-2-6 0 15,2-5 0-15,2-5-1 16,-1-2 1-16,-1 1 0 15,1 1 0-15,-4 6-1 16,2 3 1-16,-2 7 0 16,1 7 0-16,2 5 0 15,0 6 0-15,5 2 0 16,6 2 1-16,3 0-1 15,4-2 1-15,6-3-1 16,3-2 0-16,3-2 1 16,-1-4-1-16,-6-1 0 15,-6 0 0-15,-7 2 0 16,-9 1 0-16,-13 4 0 0,0 0 1 15,-23 15-1-15,-3 0 1 16,-4 7 0-16,-7 3-1 16,3 5 2-16,1 1-1 15,9 1 0-15,0-2 0 16,15-5 0-16,7-5-1 15,12-9 1-15,13-7-1 16,5-10 0-16,8-6 0 16,1-8 0-16,5-5 0 15,-6-4-1-15,-5-1 0 16,-7 4 0-16,-7 2-1 15,-10 8 0-15,-7 16 0 16,-12-10-1-16,-2 21 1 16,-3 4-1-16,0 10-1 15,-1-1-2-15,10 13-5 0,-7-17-12 16,19 9-14-16,-2-10-2 15,17 0 1-15,-1-12-1 16</inkml:trace>
  <inkml:trace contextRef="#ctx0" brushRef="#br0" timeOffset="52507.2502">22050 8492 95 0,'-23'1'38'0,"12"13"2"16,-11 0-1-16,6 9-33 15,-1 3-2-15,2 4-1 16,2 2 0-16,5-2 0 0,2 0-2 16,4-4 1-16,1-7-1 15,3-4 1-15,-2-15-2 16,0 0 0-16,16 3 1 15,-7-17-2-15,2-6 1 16,-1-6-1-16,3-7 1 16,2-3-1-16,5-7 1 15,-2-1-1-15,3 3 1 16,5 0 0-16,-1 7 0 15,4 4 0-15,1 8 0 16,0 11 0-16,-3 9 0 16,0 8 0-16,-4 4 0 15,-2 7 0-15,-5 7 0 16,-6-1 0-16,-5 2-1 0,-6 1 1 15,-6 0-1-15,-5-2 1 16,-10 0-1-16,-3-3 1 16,-8-4 0-16,-2-1 0 15,0-4 1-15,1-2 0 16,3-4 0-16,3-1 1 15,6-1 0-15,3 6-1 16,4 1 1-16,3 10 1 16,0 8 0-16,-1 10-2 15,-4 11 1-15,-4 9-1 16,-3 8 1-16,-3 7 0 15,0-1-2-15,3-9-5 16,6-1-2-16,-1-28-12 16,31 2-12-16,-12-37-11 15,29 0 1-15,-1-27-2 0,17-10 1 16</inkml:trace>
  <inkml:trace contextRef="#ctx0" brushRef="#br0" timeOffset="52620.2613">22187 8888 123 0,'-14'-17'39'16,"-9"13"-11"-16,1 5-26 15,-18-2-42-15,11 9-2 16,-11-3-2-16</inkml:trace>
  <inkml:trace contextRef="#ctx0" brushRef="#br0" timeOffset="53280.3275">10861 11331 90 0,'10'8'40'16,"-13"2"2"-16,3 17-3 16,-9-3-34-16,3 4 0 15,1-8-2-15,6-3 0 16,-1-17-2-16,30-21 0 15,10-22 0-15,18-26-4 16,24-12-1-16,6-25-25 16,20 0-11-16,-2-12 0 15,6 3-3-15,-9 3 2 16</inkml:trace>
  <inkml:trace contextRef="#ctx0" brushRef="#br0" timeOffset="57418.7413">16860 9478 14 0,'0'0'25'15,"0"0"1"-15,0 0 1 16,0 0-10-16,0 0-4 15,0 0-3-15,0 0-4 16,0 0-1-16,0 0-2 16,0 0 1-16,0 0 0 15,10 3 0-15,-10-3 1 16,0 0 0-16,0 0 1 15,0 0 0-15,-7-13 0 16,7 13-1-16,-12-8 0 0,12 8 0 16,-21-9-2-16,11 7 1 15,-4-3-2-15,2 4 0 16,-5 2 0-16,2 4-1 15,-4 3 0-15,0 6-1 16,-3 1 1-16,-2 6-1 16,2-5 0-16,4 3 0 15,3-3 1-15,9-2-2 16,6-14 2-16,16 14-1 15,6-13 1-15,8-3-1 16,4 2 0-16,2 0 0 16,-3 6 1-16,-4 1 0 15,-5 5-1-15,-9 6 1 16,-11 5-1-16,-5 1 1 15,-9 0-1-15,-7-1 1 0,0 0-2 16,-1-8-2-16,7 1-6 16,-4-16-25-16,15 0-4 15,7-15 1-15,10-1-2 16</inkml:trace>
  <inkml:trace contextRef="#ctx0" brushRef="#br0" timeOffset="57787.7782">17035 9620 94 0,'-4'20'37'0,"-1"-8"0"15,10-1 0-15,-5-11-34 0,23 5 0 16,1-15-1-16,10-4 0 15,-2-7-1-15,1 0 1 16,1-4-1-16,-6 0 0 16,-5 0 0-16,-9 7 1 15,-10 1-1-15,-10 5 1 16,-9 6 0-16,-7 5-1 15,-7 5 1-15,-4 5-2 16,1 5 1-16,1 4 0 16,2 5 0-16,7 4-1 15,10 0 0-15,9 2-1 16,13 2-2-16,11-5-2 15,18 6-6-15,3-21-8 16,26 11-19-16,-3-16 0 0,14 3 0 16,-6-12 2-16</inkml:trace>
  <inkml:trace contextRef="#ctx0" brushRef="#br0" timeOffset="58125.812">17774 9659 83 0,'7'-19'34'0,"-20"-3"1"16,-2 7 0-16,-10-1-25 15,-1 14-4-15,-6 0-1 16,4 14 1-16,-8 3-2 15,8 11 1-15,3 1-2 16,8 7 0-16,5-5-1 16,11-1 1-16,9-7-2 15,8-8 1-15,10-11-2 16,11-8 1-16,2-10 0 15,3-8-1-15,1-6 1 0,-5-6-2 16,-3 1 1-16,-4 0 0 16,-10 5 1-16,-5 5-1 15,-8 9 0-15,-8 16 0 16,0 0-1-16,-13 23 2 15,2 5-3-15,-1 9 0 16,3 8-3-16,0 0-1 16,12 11-8-16,-3-19-21 15,19 1-4-15,0-15 1 16,18-5-1-16</inkml:trace>
  <inkml:trace contextRef="#ctx0" brushRef="#br0" timeOffset="58581.8576">18329 9575 103 0,'-11'-10'37'0,"-18"2"3"16,1 18-3-16,-9-4-32 16,3 9 0-16,-1 2 0 15,9 3-1-15,3 2-2 16,10 0 1-16,9 0-2 15,12-6 1-15,9-1-1 16,7 1-1-16,5-4 1 16,3-3-1-16,3-2 0 15,-4-1 0-15,-2-4 0 16,-4-3 0-16,-6-1 0 15,-4-5-1-15,-3 0 1 0,-12 7 0 16,13-14 0-16,-13 14 0 16,0 0-1-16,0 0 1 15,0 0 0-15,-5 30 1 16,-3 2-2-16,-2 10 2 15,-3 11-1-15,-4 4 0 16,-3 5 1-16,-3-1-1 16,-5-3 0-16,-1-4 1 15,-1-10-2-15,-2-9 1 16,6-11-2-16,-1-10 1 15,6-10-1-15,4-17-1 16,15-6-4-16,-2-24-11 16,27 2-16-16,-8-19-6 15,17-1 2-15,1-9-2 0</inkml:trace>
  <inkml:trace contextRef="#ctx0" brushRef="#br0" timeOffset="58980.8975">18709 9534 106 0,'0'0'39'16,"0"0"0"-16,0 0 0 16,-21 15-32-16,6 1-3 15,2 10 0-15,0 3-2 16,2 3 1-16,4 1-1 15,5 1 0-15,4-5 0 16,5-4 0-16,7-9-1 16,8-6 0-16,2-10-1 0,5-9 2 15,5-5-2-15,3-9 0 16,-3-4 0-16,1-2 0 15,-4-1 0-15,-5 3 0 16,-5 5 0-16,-8 7-2 16,-13 15 2-16,0 0 0 15,0 0-1-15,-7 26 1 16,-2-1-1-16,1 3 0 15,2 3-2-15,2-5 0 16,12 4-8-16,-8-30-13 16,33 19-14-16,-10-26-3 15,14-1 0-15,1-16 0 0</inkml:trace>
  <inkml:trace contextRef="#ctx0" brushRef="#br0" timeOffset="59297.9292">19459 9191 99 0,'0'0'38'0,"-12"-10"0"16,12 10-1-16,0 0-33 15,0 0 0-15,0 0 0 16,-6 22 0-16,3 1 0 16,-3 12 0-16,-3 6-1 0,-2 12 0 15,-5 5-1-15,-3 3 0 16,0 2 0-16,-2-5-1 15,5-6-1-15,3-7-1 16,11-11-2-16,5-18-2 16,21-6-10-16,-4-31-17 15,27-2-9-15,-3-22 0 16,17-8 1-16</inkml:trace>
  <inkml:trace contextRef="#ctx0" brushRef="#br0" timeOffset="59481.9476">19840 9079 117 0,'-21'41'41'15,"-6"1"1"-15,6 18-2 0,-9 3-37 16,5 7 0-16,-3-1-2 16,4-1 0-16,3-6-2 15,1-9-3-15,12 3-18 16,-14-21-15-16,6 3-5 15,-14-17 2-15,2 1-3 16</inkml:trace>
  <inkml:trace contextRef="#ctx0" brushRef="#br0" timeOffset="59974.9969">18428 9816 73 0,'-3'10'35'16,"3"-10"0"-16,-3 13 2 16,3-13-27-16,0 0-2 0,0 0-1 15,22 3 0-15,-22-3-2 16,22-13 0-16,-13 3-1 15,0-1-2-15,-6-6 1 16,-2 2-2-16,-7-3 1 16,-4-2-1-16,-5 0-1 15,-2-1 0-15,0-1-1 16,1 3-1-16,4 4 0 15,-1 2-5-15,13 13-18 16,0 0-13-16,0 0 0 16,-11 16-2-16,13 0 1 15</inkml:trace>
  <inkml:trace contextRef="#ctx0" brushRef="#br0" timeOffset="61236.1229">10972 9392 83 0,'-11'25'38'16,"4"12"1"-16,-6-8 0 15,9 10-29-15,1-19-4 16,14-8-2-16,11-23 0 15,18-20-2-15,15-22-1 16,20-24-3-16,20-1-18 16,1-25-20-16,14 4 0 0,-8-3-2 15,1 12-1-15</inkml:trace>
  <inkml:trace contextRef="#ctx0" brushRef="#br0" timeOffset="70495.0487">16475 10309 79 0,'11'-4'34'0,"-11"4"-5"15,7 11 0-15,-13 1-24 16,7 12 1-16,-4 3-2 16,5 17 2-16,-3 0-3 15,1 9 0-15,1 5-2 16,2-2-1-16,4 4-4 15,-10-12-7-15,11 0-24 16,-3-12 0-16,7-5-1 16,-6-14 1-16</inkml:trace>
  <inkml:trace contextRef="#ctx0" brushRef="#br0" timeOffset="70869.0861">16865 10453 68 0,'-19'8'35'0,"5"6"0"16,-10-2 2-16,9 8-28 15,-12-6-1-15,9 8 0 16,-5-3-3-16,5 0 0 15,0-4-2-15,6-1 0 16,0-5-1-16,12-9 0 0,-11 12-1 16,11-12 0-16,0 0 1 15,0 0-1-15,0 0 0 16,0 0 0-16,13 1 0 16,-4 0 0-16,5 3-1 15,3 3 0-15,5 1 1 16,2 2-2-16,2 3-1 15,1-1-1-15,5 2-2 16,-5-9-6-16,16 5-26 16,-11-12-2-16,6 3 1 15,-10-11-1-15</inkml:trace>
  <inkml:trace contextRef="#ctx0" brushRef="#br0" timeOffset="71066.1059">17094 10585 66 0,'-16'-8'35'16,"16"8"0"-16,-12 2 1 15,12-2-16-15,-8 16-18 16,8 3 0-16,2 5 0 16,0 3-1-16,-2 2-1 15,4 7-4-15,-7-13-16 16,10 7-15-16,-5-10 0 15,6-4-1-15,-8-16 1 16</inkml:trace>
  <inkml:trace contextRef="#ctx0" brushRef="#br0" timeOffset="71209.1202">17136 10488 82 0,'-7'-28'34'0,"-6"4"-1"16,3 11-2-16,10 13-40 15,-9-2-23-15,9 2 0 16,9 8-2-16,7-3 0 15</inkml:trace>
  <inkml:trace contextRef="#ctx0" brushRef="#br0" timeOffset="71442.1434">17485 10269 67 0,'7'-13'35'0,"-11"0"2"0,4 13 1 16,-9-8-20-16,9 8-13 15,-15 25-2-15,11 5 1 16,-5 5-2-16,3 13 1 15,2 5-3-15,-1 5 1 16,3 4-2-16,1-7 1 16,6-1-3-16,-1-15-6 15,15-3-27-15,-5-20 0 16,11-9 0-16,-2-18-2 15</inkml:trace>
  <inkml:trace contextRef="#ctx0" brushRef="#br0" timeOffset="71635.1627">17751 10188 88 0,'0'0'36'0,"-20"-3"-2"16,9 31 3-16,-8 7-26 16,4 17-7-16,-1 2-3 15,4 7 1-15,5 0-2 16,3-2-2-16,6-1-2 15,-3-17-8-15,16 8-24 16,-6-17 0-16,9-2 0 16,-3-14-2-16</inkml:trace>
  <inkml:trace contextRef="#ctx0" brushRef="#br0" timeOffset="72257.225">17829 10638 83 0,'0'0'37'0,"-7"23"-2"15,7-23 2-15,11 14-32 16,-1-10-1-16,12 0 0 16,3-9-1-16,6 1 0 15,2-9-1-15,2-3-1 16,-2-4 0-16,-4-2-1 15,-6-1 1-15,-9 0-1 16,-11 1 0-16,-6 4-1 16,-8 4 1-16,-8 6 0 15,-3 7 0-15,-2 11 0 16,-3 6 1-16,4 10 0 15,3 4 0-15,5 2 0 0,6 0 0 16,10-1 1-16,11-7-1 16,8-9 1-16,8-9-1 15,13-8 0-15,3-8 0 16,3-7-1-16,2-3 1 15,-5-1 0-15,-6-1-1 16,-4 5 1-16,-10 4-1 16,-8 7 0-16,-16 6 0 15,11 5 0-15,-13 6 0 16,-3 9 0-16,-2 2 0 15,0 4 1-15,-2 3-1 16,3-1 0-16,1-4 0 16,2-4 1-16,3-5 0 15,0-15-1-15,0 0 1 0,15-1 0 16,-5-19 0-16,3-4 0 15,2-7-1-15,2-6 1 16,2-3-1-16,3 2-1 16,5 3 0-16,-3 0-3 15,6 11-2-15,1 0-3 16,10 20-4-16,-5-5-24 15,17 18-2-15,-7-2 1 16,16 13-1-16</inkml:trace>
  <inkml:trace contextRef="#ctx0" brushRef="#br0" timeOffset="72854.2847">19117 10542 94 0,'0'0'37'0,"4"-14"2"15,-4 14-2-15,0 0-32 16,0 0 0-16,-1 20-2 16,1 1 1-16,-3 3-2 15,-1 6 0-15,2 2-1 16,-1 2 0-16,1-1 0 15,4-5-1-15,1-4 1 0,2-5-1 16,2-8 0-16,7-8 0 16,4-8 0-16,2-9 0 15,3-8 0-15,0-4 0 16,1-2 0-16,0-5 0 15,-1 4 0-15,-7 3 0 16,-3 5 0-16,-4 10 0 16,-9 11 0-16,0 0 0 15,9 15 0-15,-10 7 0 16,1 4 0-16,0 4 0 15,2 5 0-15,2-4 1 16,5-2-1-16,3-7 0 0,3-7 1 16,5-9 0-1,2-9-1-15,1-9 1 0,-1-8 1 16,4-7-1-16,-5-4 0 15,-2-2-1-15,-5-3 0 16,0 2-1-16,-8 3-1 16,-1 5-2-16,3 11-3 15,-11-7-11-15,15 20-19 16,-12 2-2-16,11-4 0 15,-11 4-1-15</inkml:trace>
  <inkml:trace contextRef="#ctx0" brushRef="#br0" timeOffset="73252.3245">19981 10218 102 0,'0'0'40'15,"-17"-6"-2"-15,6 22 1 16,-8 1-34-16,5 10 0 15,-1 8-2-15,1 7-1 16,-3 6-1-16,6 4 1 16,-2 1-2-16,6-4 3 15,0-1-3-15,1-6 1 16,4-5 0-16,4-8-1 15,1-8 0-15,1-9 0 16,-4-12 1-16,19-2-1 16,-6-9 0-16,1-7 0 15,-1-6 0-15,4 0 1 0,-5-3-1 16,2 5 0-16,-3 4-1 15,-1 8 1-15,-10 10-1 16,13 2 0-16,-8 14-1 16,-4 6-1-16,6 8-2 15,-6-4-2-15,16 13-13 16,-11-18-16-16,21 5-3 15,-5-18 1-15,18 1-1 16</inkml:trace>
  <inkml:trace contextRef="#ctx0" brushRef="#br0" timeOffset="73609.3602">20356 10565 77 0,'-17'-14'38'0,"3"12"-1"16,-13-3 2-16,11 17-22 15,-12-3-10-15,11 15 0 16,-5 1-2-16,8 3-1 15,0 1-1-15,6 0 0 16,6-4-1-16,6-4-1 16,7-6 0-16,5-8-1 15,3-8 1-15,8-6-1 16,-2-3 1-16,1-4-1 15,-2-2 0-15,-4-2 0 16,-5 3 0-16,-1 4 0 16,-14 11 0-16,8-12 0 15,-8 12 0-15,0 0 0 16,-11 20-1-16,5-9-1 15,8 4-1-15,-2-15-4 0,21 27-16 16,-21-27-14-16,35-6-2 16,-12-13-1-16,15-4 0 15</inkml:trace>
  <inkml:trace contextRef="#ctx0" brushRef="#br0" timeOffset="73809.3802">20800 10163 81 0,'-10'-3'39'16,"-1"25"1"-16,-13 3-3 15,6 22-9-15,-1-5-25 16,3 9-1-16,0 6-1 16,10 0 0-16,-1-2-4 15,7-5 1-15,8 4-5 0,-8-20-18 16,15 4-14-16,-5-15 1 15,8-7-1-15,-18-16 0 16</inkml:trace>
  <inkml:trace contextRef="#ctx0" brushRef="#br0" timeOffset="74131.4122">20845 10486 85 0,'0'0'38'0,"4"21"0"15,-4-21 2-15,16 20-18 16,-1-13-19-16,7-2 0 15,9-7-1-15,4-3 0 0,2-7 0 16,1-3-1-16,-3-3 0 16,-7-3-1-16,-8 0 0 15,-12 0-1-15,-13 6 1 16,-14 6 0-16,-9 6 0 15,-10 9 0-15,-4 7 1 16,-2 10 0-16,3 9 0 16,6 1 0-16,11 3 0 15,11-3 0-15,17-3-2 16,11-8-1-16,15-2-5 15,-1-19-18-15,25 3-14 16,-6-9-1-16,9-1-1 16,-10-10-1-16</inkml:trace>
  <inkml:trace contextRef="#ctx0" brushRef="#br0" timeOffset="75317.531">16931 11439 71 0,'0'-11'36'16,"0"11"-1"-16,0 0-3 15,0 0-28-15,-12 16-1 16,8 8 2-16,-7 5-1 16,2 7 1-16,-5 1-2 15,4 2 2-15,-3-5-3 16,5 0 2-16,0-9-2 15,4-5 1-15,4-20-3 0,8 10 1 16,4-20-1 0,3-8-1-16,4-8 1 0,1-8-1 15,4-5 1-15,-1-3-2 16,-2-1 2-16,-3-1 0 15,1 4 0-15,-3 4-1 16,0 6 1-16,-3 5 0 16,2 5 0-16,0 7 0 15,3 5 0-15,1 7 0 16,1 6 0-16,-1 4 0 15,0 4 0-15,-4 5 0 16,-2 5 0-16,-9 3 0 16,-4 2 0-16,-4 1 0 15,-8 2 0-15,-5-2 0 16,-4-3 0-16,-3-2 0 15,-2-3 0-15,1-6 0 0,-2 0 0 16,3-2 1-16,-1 3-1 16,0 4 1-16,2 10 0 15,0 4-2-15,-3 8 1 16,2 7-1-16,1 5 2 15,1 0-3-15,6-1-1 16,4-14-9-16,16 2-18 16,-2-23-7-16,14-8-1 15,-2-19-1-15</inkml:trace>
  <inkml:trace contextRef="#ctx0" brushRef="#br0" timeOffset="76009.6002">17247 11587 82 0,'27'4'37'16,"-6"-6"-3"-16,12 10-2 15,-5-9-30-15,6 1 0 16,-1-5 2-16,4 0-2 15,-3-7 1-15,-2-1-1 16,-4-4 0-16,-2-2 0 16,-5-6-1-16,-6 1 0 15,-6-1-1-15,-3 1 1 16,-8 3-1-16,-2 3 0 15,-5 8 1-15,-6 7-1 0,-5 10 1 16,-3 10 0-16,-4 6 1 16,2 7-1-16,0 5 1 15,4 0-1-15,7 2 0 16,10-3 1-16,12-8-1 15,8-9 0-15,13-11-1 16,13-9 1-16,9-10-1 16,2-5 1-16,4-9-1 15,-3-4 1-15,-2-3-1 16,-6 6 0-16,-11 1 1 15,-7 6-1-15,-9 5 1 16,-9 8-1-16,-10 8 0 16,-1 13 1-16,-8 5-1 15,-5 8 0-15,0 1 0 0,-3 4 1 16,3 3-2-16,1-5 2 15,5-4-1-15,3-9 0 16,5-16 0-16,14 9 0 16,4-18 0-16,5-6 0 15,2-5-1-15,3-5 0 16,1 0 0-16,-2 1-1 15,-3 5 1-15,-4 7-1 16,-9 9 1-16,-11 3 0 16,8 22 0-16,-8-2 1 15,0 5-1-15,4 1-1 16,6 1-1-16,4-6-2 15,19 2-8-15,-8-18-14 16,26 4-9-16,-8-13-2 16,15 3 1-16,-6-11 0 0</inkml:trace>
  <inkml:trace contextRef="#ctx0" brushRef="#br0" timeOffset="76520.6513">18555 11500 88 0,'-23'-25'38'16,"2"10"0"-16,-13-3 1 15,3 13-33-15,-7 1 0 16,4 13-2-16,0 7-1 15,5 8 0-15,3 5-1 16,9 3-1-16,7-1 0 16,10-3 1-16,10-4-2 15,9-7 1-15,8-10 0 16,8-8-1-16,4-7 0 0,1-7 0 15,-1-7 1-15,-4-6-2 16,-5-4 1-16,-3-1 0 16,-8 0-1-16,-6 3 0 15,-6 6 1-15,-7 6 0 16,0 18-1-16,-13 0 0 15,-2 22 1-15,-5 13 0 16,-2 15 0-16,-3 15 2 16,-2 10-1-16,-2 8-2 15,0 3 2-15,2-1-2 16,3-5 2-16,5-6-1 15,2-14 0-15,4-12-1 16,1-13 2-16,4-13 0 16,8-22 0-16,-11-8 0 0,10-19 0 15,4-10 0-15,2-10-1 16,3-12 1-16,6-8-2 15,4-2 1-15,3 7-2 16,1 2 1-16,7 9-3 16,-3 5-1-16,10 15-6 15,-10-5-12-15,16 26-8 16,-11-11-7-16,14 12-2 15,-7-7 1-15</inkml:trace>
  <inkml:trace contextRef="#ctx0" brushRef="#br0" timeOffset="76915.6908">18890 11495 88 0,'-3'-11'38'0,"3"11"1"0,-10-7 1 16,-7-1-31-16,17 8-3 16,-12 8-2-16,6 6 0 15,-3 5-1-15,0 2-1 16,-2 5 0-16,0 4 0 15,5-1-1-15,0-2 2 16,4-2-2-16,10-9 0 16,6-8-1-16,10-8 0 15,10-11 1-15,9-8-1 16,3-7 0-16,6-6-2 15,-2-1 1-15,-4-1 1 16,-5 3 0-16,-11 7 0 16,-10 8 0-16,-9 8 0 15,-11 8 0-15,-6 10 0 0,-5 7 0 16,-2 5 0-16,0 6-1 15,2 0 0-15,4 3-1 16,0-6-1-16,14 0-2 16,1-11-2-16,14 4-8 15,-7-28-10-15,26 10-6 16,-13-19-7-16,20-2 0 15,-10-14 0-15</inkml:trace>
  <inkml:trace contextRef="#ctx0" brushRef="#br0" timeOffset="77090.7083">19523 11423 97 0,'-18'14'38'15,"6"14"2"-15,-9-3-3 16,6 11-30-16,0-3-3 16,4 2 0-16,3-8-2 0,4-5-1 15,7-9-1-15,-3-13-4 16,24-6-5-16,-13-24-17 15,23 4-12-15,-12-18-1 16,9 0-2-16,-9-15 1 16</inkml:trace>
  <inkml:trace contextRef="#ctx0" brushRef="#br0" timeOffset="77466.7459">19634 11219 97 0,'-12'20'38'0,"10"7"1"15,-3-9-8-15,13 1-27 0,1-3-1 16,9-1 0-16,-1-2 0 15,5 0 1-15,-2-4-1 16,1 2-1-16,-7-3 1 16,-3 6-1-16,-5 0 0 15,-5 3-1-15,-6 1 1 16,-1 0-1-16,-6 3 0 15,3-4-1-15,-2-2 1 16,11-15-1-16,-9 13 0 16,9-13 1-16,18-14-1 15,1-1 0-15,5-4 0 16,8-5 1-16,0 3-1 15,5-1 0-15,-3 3 0 16,-3 9-1-16,-7 9 1 16,-6 9-1-16,-9 10-2 15,-10 5-3-15,0 20-11 0,-27-13-11 16,10 21-8-16,-17-9-3 15,-1 9-3-15,-10-9 0 16</inkml:trace>
  <inkml:trace contextRef="#ctx0" brushRef="#br0" timeOffset="78277.827">16751 12579 82 0,'0'0'38'16,"0"0"-1"-16,0 0-3 0,0 0-32 15,25-2 1-15,-3-7-1 16,3 2 1-16,3-3-1 15,4 2 1-15,-5-5-2 16,1 3 1-16,-6-3-1 16,-4 0 0-16,-8 1 1 15,-6-1-2-15,-7 0 1 16,3 13-1-16,-22-17 1 15,2 12 0-15,-5 5 0 16,-2 8 0-16,-1 7-1 16,2 6 2-16,-2 9-2 15,5 4 1-15,4 3-1 16,9-1 0-16,8 2 0 15,11-5-3-15,13-4-2 0,4-18-10 16,28 8-16-16,-7-23-7 16,16 1-1-16,1-16-2 15</inkml:trace>
  <inkml:trace contextRef="#ctx0" brushRef="#br0" timeOffset="78660.8653">17339 12577 85 0,'-15'17'38'0,"15"2"-3"16,0-19-1-16,12 8-29 15,13-12-2-15,7-4 1 0,2-10-2 16,4-1 1-16,-1-4-1 15,-3-2 0-15,-10-3-1 16,-6 2 0-16,-12 0 1 16,-6 4-1-16,-10 3 0 15,-5 8-1-15,-8 4 0 16,-4 8 1-16,-3 7-1 15,1 9 2-15,-4 10-2 16,10 5 0-16,2 4 0 16,11 3 1-16,10-3-2 15,10-4 0-15,16-8 0 16,10-10-2-16,17-12-1 15,4-20-5-15,24 1-17 0,-12-27-12 16,14 0 0-16,-7-19-2 16,6-3 2-16</inkml:trace>
  <inkml:trace contextRef="#ctx0" brushRef="#br0" timeOffset="78833.8826">18227 11885 94 0,'-23'40'39'15,"-15"14"2"-15,3 25-2 16,-12 0-35-16,8 11-1 15,9 1-3-15,6-3-2 16,15-2-6-16,-3-21-18 16,25-1-14-16,1-19 0 15,15-6-1-15,0-19 0 16</inkml:trace>
  <inkml:trace contextRef="#ctx0" brushRef="#br0" timeOffset="78976.8967">18333 12686 107 0,'0'0'42'16,"-11"12"-1"-16,-6-14-2 15,17 2-44-15,0 0-18 16,-13-17-19-16,13 17 1 16,4-23-3-16,5 12 1 15</inkml:trace>
  <inkml:trace contextRef="#ctx0" brushRef="#br1" timeOffset="110901.089">9098 3732 45 0,'-5'-11'31'16,"5"11"3"-16,0 0-2 15,-8-17-16-15,8 17-4 16,0 0-3-16,0 0-1 15,2 14-1-15,2 4-2 16,-6 4-1-16,0 6-1 16,-1 6-1-16,2 7-1 15,-3 4-2-15,2-5-3 16,5 12-9-16,-7-13-23 15,12 5 0-15,-5-8-1 0,8 3 1 16</inkml:trace>
  <inkml:trace contextRef="#ctx0" brushRef="#br1" timeOffset="111546.1535">9171 4700 69 0,'-13'-8'35'16,"13"8"0"-16,4-10 0 15,7 4-30-15,2-7-1 16,11 4-1-16,-2-5 0 16,6 6-1-16,-5 0 1 15,0 7-1-15,-3 2-1 16,-8 8 1-16,-8 9-1 15,-11 10 0-15,-10 6 0 16,-6 5 0-16,-6 5-1 16,0 0 1-16,-1-5-1 15,5-2 0-15,10-8 0 0,12-9 0 16,17-10 0-16,12-13-2 15,22 5-15-15,-3-19-20 16,19 8 2-16,-6-8-3 16,4 8 1-16</inkml:trace>
  <inkml:trace contextRef="#ctx0" brushRef="#br1" timeOffset="112222.2211">8890 5664 77 0,'0'0'35'0,"0"0"0"16,0 0 0-16,12-2-33 0,-12 2 0 15,10-4-1-15,-10 4-1 16,16 0 1-16,-16 0 0 16,18 3 0-16,-9 0 0 15,4 2 1-15,1-1-1 16,0 2 0-16,1 0 0 15,-2-1 0-15,-2 2 0 16,-11-7-1-16,10 21 1 16,-13-7-1-16,-4 4 3 15,-4-1-2-15,-3 2 3 16,-1 0-4-16,0-4 3 15,0-2-2-15,15-13 2 16,-10 5-3-16,10-5 1 16,19-10-1-16,2 1 0 15,5 0 1-15,3 2-1 0,0 3 1 16,-2 9 0-16,-9 6 1 15,-9 11-2-15,-11 9 2 16,-10 5-2-16,-12 6 2 16,-2-1-3-16,-2-2 2 15,0-5-5-15,9-3-7 16,0-21-25-16,19-10-3 15,0 0 2-15,9-16-3 16</inkml:trace>
  <inkml:trace contextRef="#ctx0" brushRef="#br1" timeOffset="112651.264">8720 6456 79 0,'0'0'37'0,"-20"24"-2"15,8 1 4-15,-14 0-30 16,10 10-2-16,-3-7-1 16,10 5-1-16,6-10-1 15,10-8-1-15,12-13-1 16,15-11-2-16,11-10-3 15,6-13-5-15,15 1-19 16,-11-15-11-16,4 6 1 16,-14-8-3-16,-6 12 3 15</inkml:trace>
  <inkml:trace contextRef="#ctx0" brushRef="#br1" timeOffset="112770.2759">8822 6537 100 0,'-23'49'35'0,"10"0"-4"16,11 1-31-16,-6-6-33 15,22-3-2-15,1-7-2 16</inkml:trace>
  <inkml:trace contextRef="#ctx0" brushRef="#br1" timeOffset="113341.333">7320 7525 83 0,'-22'3'37'15,"8"9"-1"-15,-11-3 1 0,14 5-29 16,-8-3-3-16,9 5-1 15,3-2-2-15,6 4 0 16,3 0-1-16,5 2-1 16,2 1 1-16,3 2 0 15,1-2-1-15,3 1 1 16,-2-3-1-16,-3 0 0 15,2-1 0-15,1 0 1 16,-6 0-1-16,2 3 0 16,-4 1 0-16,-2 2 1 15,-3 5-2-15,-5 4 1 16,-3 1-1-16,-2-5-1 15,1-2-2-15,-5-16-6 0,13-11-27 16,-12-2 0-16,13-13 0 16,-2-21-1-16</inkml:trace>
  <inkml:trace contextRef="#ctx0" brushRef="#br1" timeOffset="113492.3481">7322 7522 104 0,'0'0'37'0,"0"0"2"16,14 20-3-16,3-16-34 15,9-3-6-15,18 9-30 16,-5-9-4-16,9 7 1 16,-7-2-2-16</inkml:trace>
  <inkml:trace contextRef="#ctx0" brushRef="#br1" timeOffset="113953.3942">7573 8285 81 0,'0'0'38'0,"0"0"-2"16,-18 8 1-16,-7 13-31 15,6 20-1-15,-6 6-1 16,2 15 0-16,-2 4 0 16,4 9 0-16,2-4 0 15,9-4-1-15,5-7 0 16,9-13-2-16,6-12 1 15,11-14-1-15,6-18-1 16,3-15 0-16,0-12-1 16,-1-3 1-16,-8-4-1 15,-6-5 0-15,-11 4-3 16,-12 0 0-16,-6 15-5 15,-16-6-26-15,7 22-2 0,-7-4-2 16,10 15 0-16</inkml:trace>
  <inkml:trace contextRef="#ctx0" brushRef="#br1" timeOffset="114468.4457">8125 9643 79 0,'0'-12'39'16,"0"12"-2"-16,15-18 1 15,4 15-18-15,0-15-18 16,12-1 0-16,1-1 0 0,3 2 0 16,-1-1-1-16,0 7 0 15,-7 4 0-15,-3 10 1 16,-9 12 0-16,-6 9 0 15,-11 9-1-15,-6 9 0 16,-5 5-1-16,-5 5-1 16,1 3-4-16,-5-12-21 15,14 9-13-15,-6-15 0 16,14 2-1-16,-3-12 0 15</inkml:trace>
  <inkml:trace contextRef="#ctx0" brushRef="#br1" timeOffset="114994.4983">8054 10354 87 0,'-20'-1'37'0,"-11"1"0"16,2 13 3-16,-9-4-35 0,7 6 0 15,1-2-3-15,9 3 1 16,3 0-2-16,14-1 0 15,5-4-1-15,12 2 1 16,7-3-1-16,7 3 0 16,4 1 0-16,1 3 0 15,-2 3 0-15,-2 3 1 16,-9 2-1-16,-8 6 1 15,-9 4 0-15,-8-2 0 16,-10 2 0-16,-5-6 0 16,-2-5 0-16,-3-9 0 15,8-13-1-15,4-17 1 16,12-15-1-16,9-12-1 15,9-14-1-15,7-8-1 0,9-1 0 16,0-5-9-16,9 16-23 16,-13 1-6-16,2 23 5 15,-15 7-5-15</inkml:trace>
  <inkml:trace contextRef="#ctx0" brushRef="#br1" timeOffset="115580.5569">6901 11016 80 0,'-9'-5'39'16,"-13"-2"-1"-16,4 13 1 15,-11-1-31-15,3 9-5 16,-2 1 0-16,-1 4-2 16,2 6 1-16,3 1-2 0,4 3 1 15,2-3-1-15,8-3 1 16,6 1 0-16,7-9 0 15,-3-15 0-15,24 8 0 16,0-15-1-16,5-9 1 16,4-8 0-16,0-2 0 15,4-3 2-15,-8-1-2 16,1 6 1-16,-9 3-1 15,-6 10 1-15,-15 11-1 16,4 13-1-16,-15 17-1 16,-5 10-1-16,-7 15 0 15,-1 8-2-15,1 14-1 16,-4-6-7-16,20 7-24 0,-8-11-3 15,17-3-1-15,2-16 2 16</inkml:trace>
  <inkml:trace contextRef="#ctx0" brushRef="#br1" timeOffset="115993.5982">7278 12281 76 0,'-14'6'37'0,"-4"15"-1"15,-1 13 1-15,-8 1-34 16,8-2-3-16,7 1-1 15,3-10-4-15,13 4-10 0,-4-28-20 16,27 5 0-16,-1-19-2 16,11-6 2-16</inkml:trace>
  <inkml:trace contextRef="#ctx0" brushRef="#br1" timeOffset="116258.6247">7526 12212 79 0,'-15'28'39'15,"-6"-5"-1"-15,4 19 2 16,-9-8-33-16,9 13-2 15,3-1-2-15,9-4-1 16,7-7 1-16,10-6-1 16,8-14-1-16,9-10 1 15,7-17 0-15,5-9-1 16,0-11 0-16,1-7 1 0,-10-7-2 15,-3-5 1-15,-15 3-2 16,-13 0-2-16,-7 10 0 16,-16 3-4-16,4 23-23 15,-18-6-10-15,6 21 1 16,-6 3-3-16</inkml:trace>
  <inkml:trace contextRef="#ctx0" brushRef="#br1" timeOffset="123691.3679">3519 1955 71 0,'0'18'35'15,"-6"-2"1"-15,4 18-1 16,-10-2-26-16,10 12-3 16,-9-2-2-16,5 6-1 15,-4-3-2-15,3-4-3 16,5 1-5-16,-5-23-20 0,15 4-8 15,-8-23 0-15,21 15-2 16</inkml:trace>
  <inkml:trace contextRef="#ctx0" brushRef="#br1" timeOffset="124060.4048">3672 1874 93 0,'0'0'38'16,"-12"-19"1"-16,12 19-1 15,3-23-37-15,6 6 2 16,5-5-1-16,4-1 0 16,2 3 0-16,1 5-1 15,0 9-1-15,-3 7 1 16,-6 9-1-16,-4 11 0 15,-7 9 1-15,-7 7-2 16,-2 3 2-16,-3-1-2 16,0-1-1-16,0-9-3 15,12-3-23-15,-1-16-9 16,14-3-2-16,1-15 1 15</inkml:trace>
  <inkml:trace contextRef="#ctx0" brushRef="#br1" timeOffset="124209.4197">3905 2198 106 0,'-15'8'35'16,"15"-8"-20"-16,-4-21-21 15,15 0-30-15,9 1-4 16,1-3 2-16</inkml:trace>
  <inkml:trace contextRef="#ctx0" brushRef="#br1" timeOffset="127657.7645">4309 1976 71 0,'0'-11'36'16,"0"11"-3"-16,18-17 3 16,2 9-29-16,0-9-3 15,10 1 0-15,-2 0-1 16,2 3 1-16,-3 4-2 15,-4 8 0-15,-7 5-1 16,-7 8 0-16,-9 9 0 16,-8 8-1-16,-7 2 1 15,-7 2-1-15,-1-1 1 16,0-4 0-16,2-5-1 15,7-4 0-15,4-9 1 0,10-10-1 16,0 0 1-16,26-2 0 16,-5-5-1-16,2 0 1 15,1 0 0-15,0 1 0 16,-5 5 1-16,-5 7-1 15,-9 6 0-15,-5 8-1 16,-9 6 1-16,-5 4-2 16,-6 3 0-16,-3-1-3 15,1 6-5-15,-9-12-28 16,14-3 0-16,-2-12 0 15,13 1-2-15</inkml:trace>
  <inkml:trace contextRef="#ctx0" brushRef="#br1" timeOffset="127816.7804">4212 2364 96 0,'-30'52'37'0,"-4"-3"-2"15,7 0-7-15,13 0-64 16,5-14-1-16,18-10 0 15,8-23-3-15</inkml:trace>
  <inkml:trace contextRef="#ctx0" brushRef="#br1" timeOffset="129956.9944">5089 1947 91 0,'10'-12'36'0,"-8"-1"1"16,-2 13-1-16,0 0-31 15,-1 19-1-15,-9 4 0 16,-1 14 1-16,-6 3-2 15,1 5-2-15,2-2 0 16,9-4-1-16,5-7 1 16,16-12-1-16,12-18 1 15,13-16-2-15,14-13 0 16,8-13-1-16,9-3-4 15,-7-14-2-15,6 7-14 16,-22-6-13-16,1 13 0 16,-24 2-1-16,-9 12 2 0</inkml:trace>
  <inkml:trace contextRef="#ctx0" brushRef="#br1" timeOffset="130087.0074">5400 1883 95 0,'-45'58'34'16,"-9"-1"0"-16,11 15 1 16,0-6-29-16,14 2-5 15,11-1-6-15,5-24-16 16,22 5-14-16,2-26-1 15,23-6 0-15,2-20 0 16</inkml:trace>
  <inkml:trace contextRef="#ctx0" brushRef="#br1" timeOffset="130286.0273">4892 2382 96 0,'-24'47'37'0,"4"-7"-4"16,7-2-9-16,24 6-59 16,-9-11-2-16,16 3 0 15,-3-11 0-15</inkml:trace>
  <inkml:trace contextRef="#ctx0" brushRef="#br1" timeOffset="156718.6703">5704 2275 96 0,'-12'13'38'0,"-6"15"0"16,-11 4-3-16,-3 9-35 15,0 11-5-15,-6-10-29 16,18 0-2-16,5-17 0 0,17-14-1 15</inkml:trace>
  <inkml:trace contextRef="#ctx0" brushRef="#br1" timeOffset="158536.8521">6362 1787 66 0,'1'-12'33'16,"-1"12"0"-16,-8-12-1 0,8 12-22 16,-26 15-1-16,10 5-4 15,-9 6 1-15,1 10-2 16,-7 6 0-16,4 12 0 15,-5 0 0-15,9 6-2 16,2-5 2-16,9-1-2 16,8-6 0-16,8-8 0 15,11-9-2-15,9-13 0 16,9-9 1-16,8-13 0 15,2-7 0-15,-2-8 0 16,-6-8 0-16,-8-2 1 16,-16 0-1-16,-15 2 0 15,-17 7-1-15,-15 9 0 16,-7 8-3-16,-9-5-7 0,15 19-26 15,-4-8-3-15,25 7 0 16,16-10-2-16</inkml:trace>
  <inkml:trace contextRef="#ctx0" brushRef="#br1" timeOffset="163582.3564">6705 2305 95 0,'-21'15'36'16,"2"12"0"-16,-12-2 0 0,2 10-32 16,0 2-4-16,0-5-5 15,17 6-23-15,-4-16-8 16,17 0 1-16,-1-22-2 15</inkml:trace>
  <inkml:trace contextRef="#ctx0" brushRef="#br1" timeOffset="164409.4393">7291 1867 67 0,'2'-17'33'0,"3"3"0"16,-10-6 1-16,4 6-17 15,-10-5-9-15,7 6 0 16,-12-4-2-16,2 6 1 15,-8 3-2-15,1 11-1 16,-8 4 0-16,0 11-2 0,-5 4 0 16,4 8-1-16,-1 1 1 15,5 2-2-15,4 1 1 16,10-4-1-16,8-5 2 15,13-6-2-15,11-7 0 16,11-5 0-16,8-6 1 16,1-2-1-16,5-8 1 15,2-4-1-15,-3-4 1 16,-6-5 0-16,-7-1-1 15,-5 0 2-15,-10-1-2 16,-6 3 2-16,-5 6-2 16,-5 15 1-16,-14 2 0 15,-6 20 0-15,-7 14 0 16,-8 15-1-16,-3 9 1 16,-3 7-4-16,7 2 1 0,2-8-6 15,25-3-28-15,-3-24-4 16,27-8 0-16,4-28-2 15</inkml:trace>
  <inkml:trace contextRef="#ctx0" brushRef="#br1" timeOffset="165802.5786">7888 2054 99 0,'0'0'36'15,"-27"16"0"-15,9 6-3 16,-3-1-35-16,2-2-2 16,5 9-6-16,-5-10-21 15,19 4-3-15,0-10-1 16,18-5 0-16</inkml:trace>
  <inkml:trace contextRef="#ctx0" brushRef="#br1" timeOffset="166036.602">8282 1730 93 0,'-11'22'34'0,"-8"5"-1"16,-1 6-2-16,2 5-35 16,-5-6-5-16,12 7-20 15,-4-9-3-15,12-1-2 16,3-13 2-16</inkml:trace>
  <inkml:trace contextRef="#ctx0" brushRef="#br1" timeOffset="166404.6388">8586 1733 93 0,'-14'7'35'0,"2"13"1"15,-11 2 0-15,9 10-31 16,-7 5-1-16,5 3 0 15,0 3 0-15,9 3-2 16,4-7 1-16,13 2 0 16,6-10-2-16,11-6 1 15,4-16-1-15,8-8 1 16,3-12 0-16,3-13 0 15,-1-10-1-15,-2-12 0 0,-8-6 0 16,-7-5 2-16,-7 3-3 16,-8 1 1-16,-10 10-1 15,-10 6 1-15,-11 14-1 16,-8 15-1-16,-7 15-1 15,-5 12-2-15,5 11-4 16,-7 1-28-16,23 13-4 16,-2-8 0-16,20 4-2 15</inkml:trace>
  <inkml:trace contextRef="#ctx0" brushRef="#br1" timeOffset="171918.1901">5031 4704 76 0,'0'0'37'15,"8"-14"-2"-15,6 6 1 16,2-10-33-16,8 1-1 15,4-4-1-15,6 1 1 16,-1-2-1-16,1 6 0 0,-5 6 0 16,-6 15 0-16,-14 12 0 15,-9 16 0-15,-16 13 0 16,-12 10 0-16,-10 10 0 15,-7 4 1-15,-3-1 1 16,4-7-2-16,6-9 1 16,9-13-1-16,16-15 0 15,14-11-1-15,21-14-2 16,11-17-4-16,20 3-24 15,-1-16-7-15,13 4-1 16,-7-9-1-16</inkml:trace>
  <inkml:trace contextRef="#ctx0" brushRef="#br1" timeOffset="172084.2067">5431 5067 89 0,'-11'41'38'15,"-5"-8"0"-15,8 7-1 16,-1-8-36-16,5-4-6 15,11 2-27-15,-5-15-3 16,11-2-3-16,-2-16 0 16</inkml:trace>
  <inkml:trace contextRef="#ctx0" brushRef="#br1" timeOffset="172483.2466">5839 4708 93 0,'-18'6'39'0,"-11"-5"0"16,9 14-2-16,-8-3-35 15,5 5 0-15,3 1 0 16,6 7 0-16,4-2-1 16,7 1 0-16,7-1 0 15,9-5 0-15,9-3-1 16,3-3 0-16,6-4 0 15,1 0 0-15,-2-2 0 0,-1 1 1 16,-3 3-1-16,-8 6 0 16,-8 6 1-16,-7 7-1 15,-10 5 0-15,-9 5 0 16,-5 0 0-16,-1-1-4 15,1-2-2-15,-5-17-29 16,19-5-3-16,7-14 0 16,4-26-3-16</inkml:trace>
  <inkml:trace contextRef="#ctx0" brushRef="#br1" timeOffset="172634.2617">5892 4659 111 0,'-1'11'40'0,"1"-11"1"16,11 15-4-16,35-6-66 15,-2-27-10-15,33-3-2 16,6-13-2-16</inkml:trace>
  <inkml:trace contextRef="#ctx0" brushRef="#br1" timeOffset="180463.0445">6274 5197 87 0,'10'-7'37'0,"-20"14"0"15,-4 17 0-15,-20 9-36 16,6 5-2-16,-1 10-4 16,0-10-10-16,10 13-21 15,-1-14 0-15,19-5-2 0,5-20 1 16</inkml:trace>
  <inkml:trace contextRef="#ctx0" brushRef="#br1" timeOffset="180810.0792">6487 4873 76 0,'-20'12'39'0,"11"6"-1"15,-5-10 0-15,14-8-22 16,0 0-15-16,18-2 1 16,8-12 0-16,11-2-1 0,6-6 1 15,2 2 0-15,1 2-1 16,-3 9 0-16,-6 11 0 15,-10 13 0-15,-12 19 0 16,-15 14-1-16,-14 13 1 16,-11 7-1-16,-2 6 0 15,-4-3-3-15,4-5-1 16,3-17-9-16,18-2-24 15,2-22-2-15,24-9-1 16,4-19 0-16</inkml:trace>
  <inkml:trace contextRef="#ctx0" brushRef="#br1" timeOffset="181073.1055">6970 5316 100 0,'-6'23'39'16,"-8"-2"0"-16,8 13-3 15,-6 1-36-15,-2 3-2 16,2 9-5-16,-6-11-27 16,12 6-5-16,-4-14 1 0,14 0-2 15</inkml:trace>
  <inkml:trace contextRef="#ctx0" brushRef="#br1" timeOffset="182132.2114">7652 4925 63 0,'-5'-24'35'0,"5"24"-1"16,-13-24 0-16,13 24-25 15,-29-13-2-15,10 15-1 0,-6 3-1 16,-2 10-1-1,-10 2-1-15,2 11 0 0,-2 1-1 16,6-2-1-16,3 3 0 16,12-4-1-16,11-3 0 15,14-7 0-15,18-3 0 16,11-5 0-16,12 1 1 15,7 2-1-15,1 6 2 16,1 1-2-16,-12 6 1 16,-8 7-1-16,-15 5 1 15,-15 4 0-15,-15-3-1 16,-11 1 1-16,-13-9 0 15,-5-7 0-15,-2-11 0 16,-1-16 0-16,7-17 0 16,10-10 0-16,8-17-2 0,14-14 1 15,18-9-4-15,6-14-10 16,23 13-24-16,-4-3 0 15,9 15-2-15,-4 2 0 16</inkml:trace>
  <inkml:trace contextRef="#ctx0" brushRef="#br1" timeOffset="221488.1466">5261 6732 32 0,'12'-15'33'0,"-3"2"0"0,-9 0 1 15,0 13-10-15,-15-25 1 16,15 25-18-16,-28-19-1 15,11 13-1-15,-10-2 0 16,-1 7 0-16,-8 2-1 16,2 6-1-16,-6 4 1 15,0 4-1-15,-1 3 0 16,4 4-1-16,5-1 0 15,6 3-2-15,8-3 2 16,11 2-2-16,10-9 0 16,13-2 0-16,13-10 0 15,13-6 0-15,11-10 0 16,8-7 1-16,1-4-2 0,3-3 1 15,-8-1 0-15,-5 5 0 16,-13 5 0-16,-10 6 0 16,-15 13 0-16,-12 16 1 15,-15 16 0-15,-13 15 0 16,-11 18 0-16,-6 11 1 15,-4 12-1-15,-4 6 0 16,0-2 0-16,6-5-1 16,6-12 0-16,13-15-1 15,12-12-3-15,5-25-9 16,19-5-24-16,-10-18-4 15,34-17 1-15,-14-11-4 16</inkml:trace>
  <inkml:trace contextRef="#ctx0" brushRef="#br1" timeOffset="242855.2831">4358 8214 73 0,'12'-8'34'16,"-12"8"1"-16,10 7-2 16,-16 15-29-16,1 16-2 15,-8 9 1-15,0 11 0 16,-4 3-2-16,0 1-3 15,9 6-14-15,-3-15-17 16,17-8 0-16,5-13-2 16,9-11 0-16</inkml:trace>
  <inkml:trace contextRef="#ctx0" brushRef="#br1" timeOffset="243020.2996">4567 8626 88 0,'-14'26'35'0,"-5"3"-2"15,1 4-1-15,6 3-40 16,-4-6-24-16,16 0-1 16,5-9-1-16,9-6 1 15</inkml:trace>
  <inkml:trace contextRef="#ctx0" brushRef="#br1" timeOffset="243386.3362">4801 8338 87 0,'16'-15'36'15,"4"-8"1"-15,11 8-1 16,-3-3-34-16,9 5 0 16,0 2 0-16,-4 11 1 15,-11 7-1-15,-11 13 0 16,-13 9 0-16,-9 13 0 0,-15 6 0 15,-5 5 0-15,-7 4-1 16,0-7 1-16,5-1-2 16,4-10 1-16,15-10-1 15,11-13-2-15,19-8-1 16,10-16-4-16,27 3-27 15,-7-14-4-15,14 3 0 16,-3-10 0-16</inkml:trace>
  <inkml:trace contextRef="#ctx0" brushRef="#br1" timeOffset="243554.3529">5267 8679 88 0,'-15'33'37'0,"-7"-4"1"15,9 4 1-15,-7-10-33 0,10 8-4 16,2-4-1-16,1-4-6 15,12 7-26-15,-9-10-6 16,13 0 0-16,-3-8-3 16</inkml:trace>
  <inkml:trace contextRef="#ctx0" brushRef="#br1" timeOffset="244108.4084">5602 8216 90 0,'0'0'37'0,"0"0"1"15,0 0-1-15,15-6-35 16,-1 8-1-16,2-1 1 15,2 1-1-15,1 0 0 16,1 4 0-16,1-1-1 16,-2 0 1-16,-5 4-1 15,-3 0 1-15,-9 1 0 16,-4 4 0-16,-9 0-1 0,-3 2 1 15,-1-1 0-15,-1 1 0 16,1-2-1-16,4-4 0 16,11-10 0-16,0 16 0 15,12-13 0-15,5-1 0 16,4 0 0-16,2 4 0 15,-3 1 1-15,-1 6 0 16,-10 4 0-16,-7 10 1 16,-15 5-1-16,-6 4 0 15,-10 3 0-15,-4-1-1 16,-1 1 0-16,-2-8-2 15,9-1-3-15,3-22-19 16,24 5-14-16,0-13-1 0,26-7-1 16,-1-7-1-16</inkml:trace>
  <inkml:trace contextRef="#ctx0" brushRef="#br1" timeOffset="244295.4271">5952 8710 82 0,'-14'26'37'0,"-6"3"-3"16,3 6-2-16,-1 0-34 15,-4-2-23-15,9 5-6 16,3-7-3-16,7-3-2 0</inkml:trace>
  <inkml:trace contextRef="#ctx0" brushRef="#br1" timeOffset="244806.4782">6289 8458 68 0,'0'0'35'0,"0"0"-1"16,0 0-1-16,0 0-25 16,0 0-1-16,0 0-2 15,12 0 0-15,-13 11-1 16,0 11 0-16,-8-2 0 15,1 12-1-15,-6-4 1 16,2 5-1-16,4-2-1 0,8-5 0 16,8-8 0-16,18-11 0 15,13-10-2-15,14-6 0 16,15-8-2-16,1-12-3 15,16 7-13-15,-14-20-20 16,5 6-1-16,-17-5-1 16,-5 5 1-16</inkml:trace>
  <inkml:trace contextRef="#ctx0" brushRef="#br1" timeOffset="244973.4949">6686 8346 96 0,'-35'40'39'15,"-4"-1"0"-15,11 13 0 16,0 1-36-16,12-2-1 0,7-1-1 15,6-2-2-15,10 6-8 16,-7-13-27-16,13 2-2 16,-5-13-1-16,7 2-1 15</inkml:trace>
  <inkml:trace contextRef="#ctx0" brushRef="#br1" timeOffset="246391.6367">5053 9132 75 0,'0'0'35'0,"0"0"1"15,0 0 0-15,-7-16-29 16,7 16-2-16,-21 16 0 16,5 3 0-16,-6 1-1 15,1 10 0-15,-4-2-1 16,7 6-1-16,1-3 0 15,6-1-1-15,11-5 0 16,9-4-1-16,9-3 0 16,5-3 0-16,2-3 0 15,3 1 0-15,-3 0 1 16,-2 3-1-16,-9 1 0 0,-5 4 0 15,-9 1-1-15,-7 1-1 16,-2 2-2-16,-11-15-8 16,12 2-25-16,-8-14-1 15,16 2 1-15,-8-31-2 16</inkml:trace>
  <inkml:trace contextRef="#ctx0" brushRef="#br1" timeOffset="246571.6547">5060 9070 105 0,'-24'9'40'0,"16"8"-1"16,-4-4 0-16,8 3-36 16,9-3-3-16,7-7-2 15,16 3-3-15,0-15-12 0,17 10-21 16,0-8-1-16,13 6 0 15,-9-5-1-15</inkml:trace>
  <inkml:trace contextRef="#ctx0" brushRef="#br1" timeOffset="246767.6743">5405 9611 90 0,'-12'37'36'15,"4"4"1"-15,-5-10-2 16,5 0-36-16,8-4-30 0,-3-12-3 16,9-3-2-16,-6-12-1 15</inkml:trace>
  <inkml:trace contextRef="#ctx0" brushRef="#br1" timeOffset="247195.7171">5928 9051 94 0,'0'0'37'0,"0"0"2"15,-14 21-3-15,-3 1-31 16,0 16 1-16,-6 9-2 15,-3 12 0-15,-3 4-2 16,5 9 1-16,-1-4-1 16,7-5 0-16,9-4 0 15,5-13-1-15,9-11 0 16,10-11 0-16,7-11 0 15,2-11-1-15,2-9 1 16,-3-7-2-16,-2-4 1 16,-7-5-1-16,-6-4 0 15,-12-2-4-15,-2 11-7 0,-18-12-26 16,7 16-3-16,-9-2 0 15,7 11-1-15</inkml:trace>
  <inkml:trace contextRef="#ctx0" brushRef="#br1" timeOffset="249036.9012">6166 9296 83 0,'14'2'38'16,"-4"-6"-2"-16,9 6 1 16,-2-8-35-16,5 2 0 15,0-4 1-15,6 2 0 16,-3-5 0-16,3 1 1 15,1-5-1-15,1 2 0 16,-2-3-1-16,-4 3 0 16,-5 2 0-16,-3 4-1 15,-16 7 0-15,12 15-1 16,-19 8 0-16,-5 7-1 15,1 11-2-15,-7 2-1 16,8 9-3-16,-10-11-14 0,18 15-18 16,-4-20 3-16,16 4-3 15,0-16 2-15</inkml:trace>
  <inkml:trace contextRef="#ctx0" brushRef="#br1" timeOffset="249172.9148">6603 9771 106 0,'-18'33'39'16,"1"12"0"-16,-11-2-2 15,12-2-37-15,-2 10-29 16,-2-14-9-16,10 0-1 16,1-13-1-16</inkml:trace>
  <inkml:trace contextRef="#ctx0" brushRef="#br1" timeOffset="250821.0796">7013 9305 82 0,'-18'-7'38'0,"-10"-2"-2"0,4 9 1 16,-9-3-32-16,2 6-2 15,2 0 0-15,5 7 0 16,-2 2-1-16,5 5 0 16,6 2-1-16,3-1 0 15,10 2 0-15,7-3 0 16,14-4-1-16,13-2 1 15,9-1-1-15,8-2 1 16,3-1 0-16,1 3-1 16,-1-1 0-16,-5 3 1 15,-14 6-1-15,-11 6 1 16,-16 3 0-16,-12 2 1 15,-14 2-1-15,-9-2 1 0,-5-3 0 16,-7-5 0-16,1-8 0 16,5-10 0-16,4-11-1 15,10-9-2-15,10-12 1 16,16-10-1-16,10-7-1 15,11-8-2-15,7 7-3 16,-4-10-24-16,9 20-9 16,-6 2 0-16,0 18 0 15</inkml:trace>
  <inkml:trace contextRef="#ctx0" brushRef="#br1" timeOffset="251453.1428">5641 10000 95 0,'9'-21'37'0,"-9"21"2"16,0 0-2-16,0 0-33 15,-9 13-1-15,3 5-1 16,-5 7-2-16,0 1 0 15,3 4-2-15,0-4-3 16,12 6-8-16,-7-18-24 16,24-3 1-16,0-15-1 15,16-2 0-15</inkml:trace>
  <inkml:trace contextRef="#ctx0" brushRef="#br1" timeOffset="251714.1689">5979 9916 100 0,'0'0'37'0,"-29"16"2"16,12 8-2-16,-6-3-32 15,5 9 0-15,1 1-1 16,9 4-1-16,6-2-2 16,10-5 1-16,10-6-1 15,10-7 0-15,10-12 0 16,4-3-1-16,2-9 1 15,-1-4 0-15,-6-9-1 16,-9-1 0-16,-12-2 0 16,-14-3-2-16,-10 5-2 15,-16-4-5-15,5 12-27 16,-17-6-3-16,10 13-1 15,-7-5-1-15</inkml:trace>
  <inkml:trace contextRef="#ctx0" brushRef="#br1" timeOffset="258367.8342">4926 10829 74 0,'17'-14'36'0,"-1"5"0"15,-16 9-1-15,0 0-30 16,0 0-1-16,-18 29 0 15,-9-3 0-15,-2 9 1 16,-8 1-2-16,3 5-1 16,-3-1 1-16,10-6-2 15,11-3 0-15,16-6-1 16,16-12 1-16,17-6-2 15,17-9 0-15,13-10-1 16,16-3-2-16,-1-16-4 16,19 4-27-16,-17-13-1 0,1 5-1 15,-18-6 0-15</inkml:trace>
  <inkml:trace contextRef="#ctx0" brushRef="#br1" timeOffset="258533.8508">5133 10887 93 0,'-44'46'35'15,"15"7"-1"-15,1-6-2 16,13 3-35-16,18 5-14 16,5-17-20-16,17-2 2 15,2-13-3-15,16-8 2 16</inkml:trace>
  <inkml:trace contextRef="#ctx0" brushRef="#br1" timeOffset="258690.8663">5383 11350 86 0,'-30'47'39'16,"-7"-8"-2"-16,10 1-1 16,0 3-42-16,9-21-31 15,13 1 0-15,5-23-2 16,4 12 0-16</inkml:trace>
  <inkml:trace contextRef="#ctx0" brushRef="#br1" timeOffset="293620.3591">4375 11842 42 0,'5'-13'33'16,"-5"13"2"-16,14-24-2 0,-14 24-11 16,0 0-15-16,10-7-2 15,-10 7 1-15,6 14-1 16,-7 4 0-16,1 11-2 15,-5 4 0-15,1 12-2 16,-4 3 0-16,0 4-3 16,0 1 0-16,0-6-6 15,8 6-10-15,-2-18-18 16,10-2 0-16,-2-15-1 15,10-1 1-15</inkml:trace>
  <inkml:trace contextRef="#ctx0" brushRef="#br1" timeOffset="294115.4086">4763 12258 71 0,'0'0'37'0,"0"0"-2"15,-3 15 1-15,-3 0-32 16,-8 7-3-16,-4 2-3 0,7 8-4 15,-9-11-21-15,11 9-8 16,-1-10 1-16,7-1-2 16</inkml:trace>
  <inkml:trace contextRef="#ctx0" brushRef="#br1" timeOffset="294656.4626">5027 11944 64 0,'26'-1'36'16,"-12"-7"1"-16,8 3-1 15,-11-6-28-15,13-2-4 16,7-4-2-16,1 3 3 15,-5 1-3-15,-2 9 2 16,-5 5-3-16,-4 8 0 0,-11 10 0 16,-8 6-1-16,-12 8 1 15,-1 9-1-15,-9 1 2 16,1 0-1-16,-5-1 0 15,6-4 1-15,4-3 0 16,5-8-1-16,8-6 0 16,7-3-1-16,10-8 1 15,6-5-2-15,7 0-1 16,4-6-2-16,9 6-8 15,-8-11-26-15,14 6 1 16,-12-9-3-16,9 7 2 16</inkml:trace>
  <inkml:trace contextRef="#ctx0" brushRef="#br1" timeOffset="294836.4807">5559 12313 67 0,'-9'34'38'15,"-9"-4"-2"-15,3 7 2 16,-8-7-26-16,0 4-12 15,3 1-2-15,2-12-12 16,9 9-21-16,-1-11-1 16,10-1-1-16,1-10 0 15</inkml:trace>
  <inkml:trace contextRef="#ctx0" brushRef="#br1" timeOffset="297465.7436">5943 11927 49 0,'0'0'37'16,"-5"-13"-1"-16,5 13 0 15,-20-4-15-15,8 12-16 16,-4-1 0-16,2 5-2 15,0 1-1-15,5 3 0 16,4-1-1-16,5 0 0 16,5-4 0-16,8-1 0 15,5-2-1-15,7-1 0 0,1 1 1 16,4 4-1-16,-3 0 1 15,-4 8-1-15,-5 4 1 16,-6 6-1-16,-8 3 0 16,-9 4 0-16,-5 1 0 15,-5-2 0-15,-4-2-1 16,-2-11-3-16,10 2-8 15,-5-23-25-15,16-2 1 16,-5-27-2-16,15-4 1 16</inkml:trace>
  <inkml:trace contextRef="#ctx0" brushRef="#br1" timeOffset="297625.7596">6011 11819 91 0,'-10'-7'41'16,"-7"0"-2"-16,17 7 1 15,-21 12-35-15,21-12-3 16,34 9-3-16,2-19-8 15,22 7-29-15,-3-9-3 16,14 5 3-16,-6-9-5 16</inkml:trace>
  <inkml:trace contextRef="#ctx0" brushRef="#br1" timeOffset="300517.0486">4587 12733 70 0,'0'0'37'0,"-14"6"-1"15,14-6 0-15,12-4-32 16,4 2-1-16,2-4-1 15,7 2 0-15,5-3 0 16,2 2-1-16,1-2 1 16,0 1-1-16,-3 2 0 15,-2-1 0-15,-7 1 0 16,-4 1 0-16,-5 3 0 15,-12 0-1-15,14 8 1 0,-14 6 0 16,-4 2-1-16,-4 10 1 16,-2 4 0-16,-5 9-1 15,-4 2-1-15,-2 3 0 16,3 2-2-16,-2-9-4 15,17 9-16-15,-4-20-15 16,17-2 1-16,-10-24-2 16,35 10 2-16</inkml:trace>
  <inkml:trace contextRef="#ctx0" brushRef="#br1" timeOffset="300667.0637">5080 13018 74 0,'-12'30'38'0,"-1"13"0"0,-13-4-2 16,7 3-27-16,-2 3-16 15,-6-10-29-15,16 0-2 16,0-15 0-16,14-2-1 16</inkml:trace>
  <inkml:trace contextRef="#ctx0" brushRef="#br1" timeOffset="303845.3815">5579 12777 61 0,'1'-16'36'15,"-1"16"-2"-15,-7-28-5 16,7 28-21-16,-25-18 0 16,9 16-2-16,-9-1-1 0,-1 8-1 15,-5 2-1-15,4 5 0 16,1 1-1-16,5 2-1 15,2 3 0-15,5 1 0 16,10-1-1-16,5 2 0 16,7-2 0-16,6 4 0 15,7 1-1-15,-3 4 1 16,7-2 0-16,-6 2 0 15,1 0 0-15,-4 1 0 16,-4-3 0-16,-6-3 0 16,-4-3 0-16,-6-2 1 15,-1-7-1-15,5-10 1 16,-20 9-1-16,8-13 1 15,2-6-1-15,4-10 0 0,5-9 0 16,8-9 0-16,6-9-1 16,8-4 0-16,6-3-1 15,1-3-3-15,9 15-9 16,-11-8-24-16,4 18 1 15,-12 3-2-15,0 16 0 16</inkml:trace>
  <inkml:trace contextRef="#ctx0" brushRef="#br1" timeOffset="306195.6165">5890 13122 10 0,'0'0'17'15,"0"0"-5"-15,7-12-6 16,-7 12 0-16,0 0 0 15,0 0 0-15,11-10 0 16,-11 10 1-16,0 0 2 16,0 0 0-16,0 0-1 15,0 0 2-15,0 0 0 16,0 0 0-16,0 0-1 15,0 0 0-15,0 0-2 16,-4 17 0-16,-4-5-1 16,3 11-1-16,-7 0-2 0,-1 11 0 15,-5 1-2-15,1 1-3 16,4 5-16-16,-2-12-16 15,8-8-2-15,7-21-1 16,0 0 0-16</inkml:trace>
  <inkml:trace contextRef="#ctx0" brushRef="#br1" timeOffset="307451.7419">6488 12754 57 0,'0'0'25'16,"-14"-16"6"-16,14 16-2 0,-22-18-19 15,22 18-2-15,-23-4-2 16,11 7 0-16,-5 2-2 15,3 5 0-15,-3 4-1 16,2 4-1-16,-2 1 1 16,6 1-2-16,3-2 1 15,4 2-1-15,5-7 0 16,5 0 0-16,8-4-1 15,1-2 1-15,5-3-1 16,2-1 1-16,0-2 0 16,-1-1-1-16,-4 0 1 15,0 0-1-15,-5 3 1 16,-12-3 0-16,9 10-1 15,-10 3 1-15,-7 6-1 0,-5 8 1 16,-2 5 0-16,-6 6-1 16,3 3 0-16,-1-2 1 15,5-2-3-15,4-12-1 16,12-5-3-16,-2-20-16 15,25-13-15-15,-3-12-1 16,10-8-1-16,-3-11 1 16</inkml:trace>
  <inkml:trace contextRef="#ctx0" brushRef="#br1" timeOffset="307895.7865">6552 12476 61 0,'-25'3'36'16,"1"12"-1"-16,-14-1-5 15,3 15-22-15,-14-2-1 16,5 9-2-16,-5 0 1 15,6 10-2-15,-3 3-1 16,9 3-1-16,7 2 0 16,12 6 0-16,12 1-2 15,12 3 2-15,12 1-3 16,10-4 2-16,10-4-2 15,9-11 1-15,2-10-1 16,11-13 0-16,-4-16 1 0,0-14 0 16,-2-12 1-16,-3-13-1 15,-6-10 1-15,-5-6 0 16,-7-7 0-16,-9-1 0 15,-7 0-1-15,-10-1-2 16,-5 2 0-16,-10 1-2 16,-1 12-2-16,-13-4-7 15,7 20-24-15,-9-1 0 16,6 14-1-16,-3 1 1 15</inkml:trace>
  <inkml:trace contextRef="#ctx0" brushRef="#br1" timeOffset="308239.8209">6506 12747 38 0,'0'0'33'0,"0"0"0"16,0 0-2-16,-7-19-14 15,7 19-10-15,0 0 0 16,14-9 0-16,-14 9-1 16,0 0-1-16,0 0-1 0,11 26 0 15,-16-1-2-15,-5 11 0 16,-4 5-1-16,-4 6-2 15,3 7-6-15,-8-12-30 16,17-1 1-16,-2-21-3 16,16-9 1-16</inkml:trace>
  <inkml:trace contextRef="#ctx0" brushRef="#br1" timeOffset="308980.895">6765 12486 77 0,'-5'-17'39'15,"18"7"-3"-15,-3-13-2 16,9 4-32-16,2-2 0 16,8 4 1-16,-3 4-1 15,-3 9 0-15,-4 7-1 16,-4 11 0-16,-10 10 0 15,-9 13 0-15,-7 9-1 16,-8 4-1-16,-2 6-2 16,-4-5-3-16,9 11-18 15,-5-19-13-15,14-1-1 16,2-19-1-16,17-3 1 0</inkml:trace>
  <inkml:trace contextRef="#ctx0" brushRef="#br1" timeOffset="309126.9096">7052 13035 87 0,'-18'42'40'16,"-9"-13"-1"-16,9-3 0 16,-7 5-44-16,3-30-31 15,22-1-2-15,-5-17-2 16,11 2-1-16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5T23:42:02.4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10561 13596 58 0,'0'0'38'16,"0"-14"0"-16,0 14 1 15,0 0-34-15,0 0 0 16,0 0-1-16,0 0-1 15,9 6-1-15,5-2 0 16,6-3 0-16,3 0-1 16,9-2 0-16,3-1 1 15,2-3-1-15,4 2 0 16,-4-1 0-16,-4 1 0 15,-5 6-1-15,-6 4 1 16,-8 7-1-16,-7 10 1 16,-8 10 0-16,-8 7 0 15,-6 6-1-15,-4 6 1 0,-1 1-2 16,1-5-2-16,0-1-1 15,4-17-5-15,16 0-30 16,-2-20-1-16,14-1-1 16,2-18 0-16</inkml:trace>
  <inkml:trace contextRef="#ctx0" brushRef="#br0" timeOffset="190.019">11060 14064 74 0,'-3'31'40'0,"-8"-9"1"15,7 9-2-15,-6-8-36 16,5-1 0-16,0 0-4 16,0-9-5-16,12 6-32 0,-7-19-1 15,9 14-2-15,-9-14 1 16</inkml:trace>
  <inkml:trace contextRef="#ctx0" brushRef="#br0" timeOffset="2269.2269">11433 13659 38 0,'8'-15'35'0,"-3"-2"3"15,-5 17-1-15,8-23-26 16,-8 23-3-16,0 0 1 15,9 9-3-15,-13 8-1 16,4 17-1-16,-8 4-1 16,-1 11-1-16,0 5-1 0,-1 10 0 15,-1-3-1-15,1-1-2 16,5-2 0-16,1-10-2 15,6 3-2-15,-1-18-5 16,15 6-26-16,-6-12-2 16,8-2 0-16,-4-13 1 15</inkml:trace>
  <inkml:trace contextRef="#ctx0" brushRef="#br0" timeOffset="2464.2464">11698 14162 63 0,'2'27'40'0,"-6"2"-1"16,3 13 1-16,-11-6-38 15,3 4-5-15,8 8-33 16,-6-10-1-16,5 2-2 15,-1-15-1-15</inkml:trace>
  <inkml:trace contextRef="#ctx0" brushRef="#br0" timeOffset="32784.2781">10576 14517 24 0,'0'0'34'0,"0"0"0"16,0 0 1-16,-1-14-27 16,1 14-1-16,0 0 1 15,0 0 0-15,-16-13-1 16,16 13 0-16,-17-2-3 15,8 8 0-15,-9 3-1 0,-2 10-1 16,-6 9 0-16,-1 15-1 16,-8 9 0-16,-1 14 0 15,0 6 0-15,4 4 0 16,1-1-1-16,13 0 0 15,10-7 0-15,11-11 0 16,12-12 0-16,13-13 1 16,13-11-2-16,4-13 1 15,8-8 0-15,-3-10 0 16,-5-7-1-16,-7-8 1 15,-13-3-1-15,-15-5 0 16,-15 4 1-16,-13-3-2 0,-13 8 1 16,-10 4-1-16,-4 9-2 15,-4 1-2-15,11 28-13 16,-1-9-17-16,14 12-4 15,8-5 2-15,15 6 0 16</inkml:trace>
  <inkml:trace contextRef="#ctx0" brushRef="#br0" timeOffset="32986.2983">10972 15163 64 0,'-13'32'40'0,"-2"10"-2"16,-7 0-5-16,0-4-71 16,0 1 0-16,3-10-2 15,9-8 1-15</inkml:trace>
  <inkml:trace contextRef="#ctx0" brushRef="#br0" timeOffset="70377.037">10760 15681 42 0,'-10'1'35'0,"10"-1"-1"15,0 0-7-15,0 0-19 0,9 0-2 16,-9 0-1-16,24-5-1 15,-8-2 0-15,9 1-1 16,5-5 1-16,5-2-2 16,1-3 0-16,3 0-1 15,-2-4-1-15,-1 5 2 16,-6 1-3-16,-3 6 2 15,-11 6-1-15,-3 8 0 16,-9 9 0-16,-6 10 1 16,-8 10 0-16,-2 5-1 15,-3 9 1-15,-2 1-1 16,-1 0 0-16,2-2-1 15,3-3-1-15,3-12-4 16,14 2-28-16,-6-16-5 16,10-3 0-16,-8-16 0 0</inkml:trace>
  <inkml:trace contextRef="#ctx0" brushRef="#br0" timeOffset="70659.0652">11270 15964 20 0,'0'0'30'0,"-9"14"2"16,12-2-18-16,-3-12-2 15,5 10 1-15,-5-10 0 0,7 18-2 16,-7-18-1-16,2 34-2 16,-7-8-3-16,2 7-3 15,3 10-31-15,-15-2-7 16,1 0-3-16,-4-6 0 15</inkml:trace>
  <inkml:trace contextRef="#ctx0" brushRef="#br0" timeOffset="73930.3923">11510 15539 45 0,'0'0'40'0,"12"1"-3"16,-12 9 2-16,5 11-34 15,-5 11 1-15,5 12-3 16,-4 2 0-16,3 6-2 16,-1 5-1-16,0-4-2 15,5 0-5-15,-7-21-15 16,18 6-16-16,-5-15-1 15,11-2 0-15</inkml:trace>
  <inkml:trace contextRef="#ctx0" brushRef="#br0" timeOffset="74119.4112">11785 16002 55 0,'-15'14'41'0,"5"17"-1"0,-8-1 1 15,17 6-34-15,-13 1-4 16,5 0 0-16,0 0-5 15,0-14-11-15,16 7-26 16,-5-19 0-16,12 1-2 16,0-15-1-16</inkml:trace>
  <inkml:trace contextRef="#ctx0" brushRef="#br0" timeOffset="141874.186">11563 16596 29 0,'5'-13'35'0,"-2"3"1"16,-3 10-4-16,0 0-23 16,10 28-3-16,-12-8-1 15,3 14-1-15,-4 3-1 16,2 8 0-16,-6 2-2 15,2 8 1-15,-4-3-1 16,2 1 0-16,-1-3-3 16,2-10-2-16,11 5-8 15,-10-16-21-15,15-7-3 0,3-20-2 16,10-6 3-16</inkml:trace>
  <inkml:trace contextRef="#ctx0" brushRef="#br0" timeOffset="142401.2387">11991 16619 7 0,'0'0'32'0,"-2"-14"0"15,2 14 3-15,0 0-26 16,5-17-1-16,-5 17 0 16,6-10 0-16,-6 10-2 0,0 0-1 15,0 0-1-15,0 0 0 16,0 0 0-16,-18 15-1 15,9 4 0-15,-8 4 0 16,2 6-1-16,-4 7 0 16,3 2 0-16,1 6-1 15,4 5 0-15,4 1 0 16,7 0-1-16,3-1 0 15,7-6 1-15,6-4-1 16,6-8-1-16,8-8 1 16,5-12 0-16,6-11-1 15,6-10 1-15,0-16 0 16,5-8 0-16,-3-12 0 0,-2-6 1 15,-4-8-1-15,-12-3 0 16,-8-5 1-16,-12 0-1 16,-10 4 0-16,-12 7-1 15,-10 10 1-15,-10 12 0 16,-9 15-1-16,-4 17 0 15,-4 24-1-15,-1 11 0 16,4 19-4-16,-3 1-25 16,22 9-6-16,4-7-3 15,20-1 2-15</inkml:trace>
  <inkml:trace contextRef="#ctx0" brushRef="#br0" timeOffset="154120.4105">11522 17515 41 0,'0'0'36'16,"0"0"1"-16,0 0-3 15,-11 13-31-15,8 3 1 16,-5 6-1-16,4 8 1 15,4-30-3-15,0 0 1 16,-5 66 1-16,5-66 0 16,-2 57-1-16,2-57-1 15,1 61 0-15,-1-61 0 16,2 57 0-16,-2-57-1 15,0 0 1-15,7 52-1 0,-7-52 2 16,0 0-1-16,6 17 0 16,-5-30 0-16,0-18-1 15,-1-13 2-15,0-16-3 16,0-3 1-16,1-2-1 15,5 12 0-15,3 11 0 16,4 3 0-16,3 5 2 16,4 8-2-16,2 7 2 15,0 8-1-15,2 5 0 16,2 6-1-16,-5 6 1 15,-1 5-1-15,-9 8 1 16,-5 5 0-16,-6 3-1 16,-7 2 1-16,-7 5-1 15,-8-4 1-15,-2 3-3 0,-5-6-5 16,11 3-4-16,-9-8-24 15,12-12-1-15,3-8-1 16,12-2 1-16</inkml:trace>
  <inkml:trace contextRef="#ctx0" brushRef="#br0" timeOffset="154812.4797">11846 17582 38 0,'-4'20'36'16,"-3"0"1"-16,1 6-1 0,6-26-32 16,0 0-1-16,0 0 1 15,-17 61-2-15,17-61 1 16,0 0-2-16,0 0 0 15,-6 59-1-15,6-59 3 16,0 11-3-16,0-11-1 16,0 0 2-16,15-10-2 15,-9-11 2-15,1-14 1 16,0-1-2-16,-1 0-2 15,-2 8 4-15,0 3-1 16,0 6-2-16,1 8 1 16,-5 11 0-16,14-11 1 15,-4 10-1-15,4 4 1 0,5 1-1 16,2-3 0-16,2 2 0 15,5-2 1-15,3 0-1 16,-1-3 0-16,0-1 0 16,-2-1-1-16,-4 0 1 15,-3 1 1-15,-6-1-1 16,-15 4 1-16,0 0 0 15,0 0 1-15,-10 11-1 16,-6 0 1-16,-2 7-1 16,0 2 0-16,-1 6 0 15,5 4 0-15,14-30 0 16,0 0-1-16,0 0 0 15,-4 54 0-15,13-32 0 16,14-11 0-16,6-8 0 0,8-10 1 16,1-11-2-16,1-7 2 15,-2-5-1-15,-10-7 0 16,-12 5-1-16,-11 2 1 15,-9 6 0-15,-7 5-1 16,-7 7 0-16,-2 5 0 16,-2 1-1-16,3 10-1 15,3 0-2-15,12 9-6 16,5-13-21-16,0 18-5 15,13-13-2-15,13 3 2 16</inkml:trace>
  <inkml:trace contextRef="#ctx0" brushRef="#br0" timeOffset="155205.519">12544 17535 54 0,'-20'0'41'16,"-7"-3"-2"-16,3 9 2 15,-3 6-36-15,7 0-1 16,0 6 0-16,9 7-2 16,6-2-1-16,7 0-1 15,9-4 1-15,6-8-1 16,7-8-1-16,5-10 1 15,5-12-1-15,4-9 0 16,0-8 1-16,1-8-1 16,-6-6 1-16,-3-1-1 15,-6 2 1-15,-6 4 0 0,-7 10 0 16,-8 9-1-16,-6 14 1 15,3 12 0-15,-24 20 0 16,10 10 0-16,-1 9-1 16,-2 9 0-16,4 4-2 15,2 0-2-15,11-52-15 16,1 54-17-16,14-12-3 15,6-9 1-15,10-10 0 16</inkml:trace>
  <inkml:trace contextRef="#ctx0" brushRef="#br0" timeOffset="155569.5554">13027 17415 55 0,'-15'7'39'15,"-9"2"0"-15,9 7 0 16,-11 3-36-16,16 1-1 15,4 3-1-15,5-1 1 16,5 4 0-16,6-6-1 16,5 0 0-16,4-4 0 15,3-8-1-15,3-2 1 16,-1-11 0-16,2-4-2 15,-1-8 2-15,-3-5-2 16,-3-3 2-16,-4-2-1 16,-3 1 0-16,-2 1 0 15,-6 5 0-15,0 3 0 0,-4 17 0 16,-6-11 0-1,6 11 0-15,-10 17-1 0,3 4 0 16,0 1-2-16,4 4-3 16,-4 3-6-16,19 2-25 15,-7-5-1-15,14-3-2 16,2-8 1-16</inkml:trace>
  <inkml:trace contextRef="#ctx0" brushRef="#br0" timeOffset="155824.5809">13532 17403 53 0,'-32'7'40'15,"-11"0"-1"-15,13 10 0 16,-3 2-36-16,4 3 1 15,6-1-2-15,6 4 0 16,6-2-1-16,8-1 1 16,6-6-3-16,4-1 0 15,12-5-3-15,-3-5-7 16,17 2-26-16,-9-8-2 15,8 0-1-15,-7-9 1 16</inkml:trace>
  <inkml:trace contextRef="#ctx0" brushRef="#br0" timeOffset="156507.6492">13620 17470 51 0,'-21'7'39'16,"11"3"-1"-16,-4-4 0 15,14-6-33-15,0 0-3 16,20 12 0-16,2-13-1 16,6-4 0-16,3-2-1 15,6-3 0-15,1-6 1 16,-3-3-1-16,-2-3 0 15,-7 0 0-15,-5-4 1 16,-7 0-1-16,-10 2 0 16,-7 1 1-16,-10 5-1 15,-8 4 0-15,-7 7 1 0,-4 7 0 16,-7 9-1-16,-3 8 2 15,1 5-1-15,1 8 0 16,4-1 0-16,8 3 1 16,12-2-2-16,8 0 2 15,18-8-2-15,12-6 1 16,8-4-1-16,12-10 0 15,7-5 0-15,1-3 0 16,2-4 1-16,-5-1-2 16,-5 0 1-16,-6 2 0 15,-11-1 0-15,-6 7-1 16,-9 6 1-16,-10-3-1 15,4 23 1-15,-9-4 0 16,-4 5-1-16,0 1 1 0,-1 7-1 16,1-4 2-16,4-3-2 15,2-6 1-15,4-7 0 16,-1-12-1-16,15-1 2 15,-3-13-2-15,0-8 2 16,2-6 0-16,-1-3 0 16,-1-4 0-16,-3 1 1 15,-3-1-1-15,2 4 1 16,-4 3-1-16,0 1 1 15,1 9-1-15,0 1-1 16,6 3-1-16,4 6-3 16,1-3-4-16,21 14-24 15,-9-11-6-15,19 6-4 16,-3-12 1-16</inkml:trace>
  <inkml:trace contextRef="#ctx0" brushRef="#br0" timeOffset="157325.731">9575 18674 55 0,'0'0'39'15,"0"0"0"-15,0 0 0 16,0 0-36-16,0 0 1 16,0 0-2-16,0 0 0 15,5-54-1-15,-5 54-1 16,-41-74 1-16,19 34-2 15,-5-5 2-15,3 2-2 16,0 3 1-16,3-2 0 16,21 42 0-16,-39-78 0 15,39 78 0-15,-24-65 0 0,24 65 0 16,-5-46 1-16,5 46 0 15,0 0 0-15,0 0 0 16,0 0 1-16,0 0-1 16,56-2 1-16,-56 2-2 15,0 0 1-15,28 56-2 16,-28-56-1-16,4 58 1 15,-4-58 1-15,-12 71 1 16,12-71-3-16,-21 77 0 16,21-77 3-16,-21 70 0 15,21-70 2-15,-10 53-1 16,10-53 0-16,0 0-3 15,0 0-3-15,46 40-29 16,-46-40-6-16,64-20-2 16,-64 20 0-16</inkml:trace>
  <inkml:trace contextRef="#ctx0" brushRef="#br0" timeOffset="157627.7612">10202 18179 60 0,'0'0'40'15,"0"0"-1"-15,0 0 2 0,0 0-38 16,0 0-1-1,0 0 1-15,0 0-2 0,0 0 0 16,0 0 0-16,-5 41 1 16,5-41-1-16,-10 44-2 15,10-44 0-15,-8 54-3 16,8-54-4-16,-3 61-32 15,3-61 1-15,4 59-3 16,-4-59 3-16</inkml:trace>
  <inkml:trace contextRef="#ctx0" brushRef="#br0" timeOffset="158027.8012">10223 18211 69 0,'-14'-50'43'0,"14"50"-2"15,0 0 2-15,-19-49-39 16,19 49-3-16,0 0 0 16,0 0 1-16,0 0 0 15,0 0-1-15,0 0 0 16,48-15 1-16,-48 15-3 15,0 0 1-15,63 9 3 16,-63-9-4-16,48 8 2 16,-48-8 0-16,46 17-2 15,-46-17 0-15,0 0 2 16,47 41-1-16,-47-41 0 15,4 42 1-15,-4-42-1 0,-17 52 0 16,17-52 0-16,-43 58 1 16,43-58-1-16,-55 57-2 15,55-57-2-15,-60 51 1 16,60-51-7-16,-50 36-26 15,50-36-3-15,0 0-3 16,0 0 2-16</inkml:trace>
  <inkml:trace contextRef="#ctx0" brushRef="#br0" timeOffset="158642.8627">10481 18350 61 0,'0'0'42'0,"0"0"-1"15,0 0 1-15,0 0-37 16,0 0-2-16,52 7 0 16,-52-7-2-16,56-25 1 15,-56 25 0-15,62-37-1 16,-62 37-2-16,57-45 1 15,-57 45 1-15,56-48 0 16,-56 48-1-16,42-40 2 16,-42 40-3-16,0 0 2 15,0 0 1-15,0 0-2 16,0 0 0-16,0 0 1 15,-52-6 1-15,52 6-1 0,-52 44 1 16,52-44-3-16,-48 53-1 16,48-53 3-16,-25 53-2 15,25-53-2-15,0 0-3 16,30 56-12-16,-30-56-25 15,63 12 2-15,-63-12-2 16,94-11 1-16</inkml:trace>
  <inkml:trace contextRef="#ctx0" brushRef="#br0" timeOffset="158950.8935">11283 18141 56 0,'0'0'38'0,"0"0"2"16,0 0 0-16,0 0-37 15,0 0 0-15,0 0 1 16,0 0 1-16,0 0-1 16,0 0 2-16,0 0-2 15,0 0 0-15,0 0-1 16,-49-16-2-16,49 16 0 15,0 0 2-15,-35 44-3 16,35-44 1-16,-29 43-2 16,29-43 0-16,-31 52-1 15,31-52 0-15,-21 47-2 16,21-47-6-16,0 0-27 15,5 54-5-15,-5-54-1 0,0 0 1 16</inkml:trace>
  <inkml:trace contextRef="#ctx0" brushRef="#br0" timeOffset="159789.9774">11432 18264 69 0,'59'-44'42'16,"-59"44"-1"-16,0 0 2 15,0 0-38-15,0 0-2 16,0 0 0-16,0 0-2 15,0 0 1-15,-50 17-1 16,50-17 0-16,0 0 0 16,-37 52-1-16,37-52 0 15,0 0 0-15,-4 52 0 0,4-52 0 16,0 0 0-16,0 0-1 15,42 44-2-15,-42-44 3 16,0 0-2-16,48 0 3 16,-48 0 0-16,0 0-2 15,0 0 1-15,58-58 1 16,-58 58 0-16,14-48 0 15,-14 48-1-15,1-47 0 16,-1 47 0-16,0 0 1 16,-14-55-2-16,14 55 1 15,0 0 1-15,0 0-1 16,0 0 1-16,0 0 0 15,-5-40-2-15,5 40 1 16,0 0 0-16,0 0-1 16,58 8 0-16,-58-8 1 0,0 0-1 15,61 16 1-15,-61-16 0 16,0 0 0-16,60 18 2 15,-60-18 0-15,0 0 0 16,0 0-1-16,0 0-1 16,41 44 1-16,-41-44 1 15,0 0-3-15,0 0 0 16,-5 43 2-16,5-43-3 15,0 0 1-15,0 0 1 16,0 0-1-16,0 0 0 16,0 0 1-16,0 0 0 15,0 0-1-15,46-45 4 16,-46 45-3-16,0 0 0 0,0 0 0 15,49-52-1-15,-49 52 2 16,0 0-1-16,0 0 0 16,0 0-2-16,0 0 2 15,48-15 0-15,-48 15 1 16,0 0-1-16,0 0 1 15,0 0-1-15,0 0 1 16,52 16 1-16,-52-16-2 16,0 0 1-16,50-16 0 15,-50 16 0-15,0 0-1 16,57-32 1-16,-57 32-2 15,0 0 1-15,53-29 1 16,-53 29-1-16,0 0-1 16,0 0-1-16,48-6-3 0,-48 6-8 15,0 0-16-15,0 0-14 16,21 43 1-16,-21-43-3 15</inkml:trace>
  <inkml:trace contextRef="#ctx0" brushRef="#br0" timeOffset="160566.055">12338 18134 55 0,'0'0'41'0,"0"0"-2"15,0 0 0-15,-46 19-35 16,46-19-2-16,0 0 0 15,0 0-2-15,0 0 1 16,0 0 0-16,-26 54 0 16,26-54 2-16,0 0-2 15,-16 54 0-15,16-54 0 0,0 0 0 16,-8 57 0-16,8-57-1 15,0 0 2-15,0 0-1 16,3 41 0-16,-3-41 1 16,0 0-1-16,0 0 0 15,0 0 0-15,22-46 0 16,-22 46 0-16,18-52-1 15,-18 52 1-15,20-60-1 16,-20 60 0-16,26-57 2 16,-26 57-2-16,27-52 0 15,-27 52 0-15,0 0 0 16,40-46-1-16,-40 46 0 15,0 0 0-15,0 0 0 16,52-3 1-16,-52 3-1 16,0 0 0-16,0 0 0 0,27 56 1 15,-27-56 1-15,0 0-1 16,-4 50-1-16,4-50 2 15,0 0-1-15,-25 44 0 16,25-44 0-16,0 0 0 16,0 0 2-16,-58 46-2 15,58-46 1-15,0 0-1 16,-49 48-2-16,49-48 3 15,-37 49-2-15,37-49 0 16,-38 69-1-16,38-69-1 16,-37 75 0-16,37-75-19 15,-29 79-16-15,29-79-3 16,-17 65 1-16,17-65 0 15</inkml:trace>
  <inkml:trace contextRef="#ctx0" brushRef="#br0" timeOffset="161120.1104">12624 18140 53 0,'0'0'41'16,"0"0"-2"-16,0 0 0 15,-14-41-35-15,14 41 0 16,0 0-1-16,0 0 1 16,0 0-1-16,-46 34-1 15,46-34 1-15,0 0-1 16,-15 57-1-16,15-57-1 15,0 0 0-15,8 57 0 0,-8-57-1 16,0 0 2 0,0 0-2-16,52 40 2 0,-52-40-1 15,0 0 0-15,51-7 2 16,-51 7-2-16,0 0 0 15,0 0-1-15,51-57 1 16,-51 57-1-16,0 0 0 16,14-55-2-16,-14 55-3 15,0 0-5-15,0 0-20 16,-5-46-8-16,5 46-4 15,0 0 2-15</inkml:trace>
  <inkml:trace contextRef="#ctx0" brushRef="#br0" timeOffset="161501.1485">12887 18087 60 0,'58'-16'41'16,"-58"16"0"-16,0 0 1 16,0 0-38-16,0 0-1 15,0 0 0-15,0 0-1 16,0 0 0-16,0 0-1 15,0 0 0-15,0 0-1 16,0 0 0-16,0 0-1 16,-53 32 1-16,53-32 0 15,0 0-2-15,0 0 2 16,0 0 0-16,10 42-1 15,-10-42 0-15,0 0 0 16,0 0 1-16,56 15 0 16,-56-15 2-16,0 0-3 0,0 0 0 15,56 12 1-15,-56-12 2 16,0 0-2-16,0 0 0 15,0 0-1-15,17 55 0 16,-17-55 0-16,0 0 0 16,-18 47-6-16,18-47-20 15,0 0-13-15,0 0-1 16,-25 47-1-16</inkml:trace>
  <inkml:trace contextRef="#ctx0" brushRef="#br0" timeOffset="162202.2186">13158 18110 47 0,'0'0'39'16,"0"0"-1"-16,0 0-1 15,0 0-31-15,0 0-3 16,0 0-2-16,0 0 1 16,0 0-1-16,0 0 1 15,0 0-1-15,0 0 1 16,0 0 0-16,50-7 0 15,-50 7 0-15,0 0 0 16,0 0-1-16,0 0 0 16,48-42 1-16,-48 42-1 15,0 0-2-15,0 0 2 16,0 0-1-16,-15-41 2 0,15 41-1 15,0 0 0-15,0 0-1 16,-51 13 1-16,51-13-1 16,0 0 1-16,0 0-1 15,-32 54 0-15,32-54 1 16,0 0-1-16,13 44 0 15,-13-44 1-15,0 0-1 16,53 29 1-16,-53-29 0 16,50 6 0-16,-50-6-1 15,57-4 0-15,-57 4 0 16,51-9 0-16,-51 9 0 15,0 0-1-15,56-11-1 16,-56 11 2-16,0 0 1 16,0 0-2-16,0 0 1 0,0 0-1 15,18 54-1-15,-18-54 3 16,0 0-3-16,-12 40 3 15,12-40-1-15,0 0 1 16,0 0 2-16,0 0-1 16,0 0 1-16,0 0-2 15,0 0 1-15,0 0 0 16,40-53-1-16,-40 53 0 15,28-49-2-15,-28 49 0 16,34-51-2-16,-34 51-6 16,37-49-15-16,-37 49-16 15,0 0-2-15,68-59-2 16,-68 59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1:01:41.5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2060"/>
    </inkml:brush>
    <inkml:brush xml:id="br6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2121 675 32 0,'0'0'32'16,"0"0"1"-16,0 0-9 15,0 0-1-15,0 0-7 16,0 0-5-16,0 0-4 0,0 0 0 16,0 0-2-16,0 0 1 15,0 0-2-15,0 0-2 16,0 0 0-16,0 0 0 15,0 0-2-15,0 0 1 16,2 66 0-16,-2-66-1 16,0 52 0-16,0-52 2 15,4 57-1-15,-4-57-1 16,1 55 1-16,-1-55 0 15,0 0 1-15,4 60-2 16,-4-60 1-16,0 0 0 16,0 0 0-16,0 0 1 15,0 0-1-15,0 0 0 16,0 0 0-16,28-71 1 0,-28 71-1 15,12-52-1-15,-12 52 1 16,14-57-1-16,-14 57 0 16,0 0-1-16,20-74 1 15,-20 74 1-15,0 0-2 16,0 0 2-16,31-55-2 15,-31 55 2-15,0 0-1 16,0 0 1-16,0 0 0 16,0 0-1-16,49-2 0 15,-49 2 0-15,0 0 0 16,0 0 0-16,0 0 0 15,0 0 0-15,42 66 0 16,-42-66 0-16,0 0 0 0,0 0 0 16,23 70 0-16,-23-70-1 15,0 0-1-15,18 54-4 16,-18-54-4-16,0 0-29 15,0 0-1-15,0 0 0 16,37 58-1-16</inkml:trace>
  <inkml:trace contextRef="#ctx0" brushRef="#br0" timeOffset="345.0345">2589 724 57 0,'0'0'39'0,"38"-57"-2"16,-38 57 3-16,0 0-24 15,0 0-7-15,0 0-2 16,0 0-2-16,0 0-1 16,0 0-2-16,0 0 0 15,0 0-1-15,0 0 0 16,13 55-1-16,-13-55 0 15,0 0-1-15,1 68-2 16,-1-68-5-16,0 0-13 16,15 53-18-16,-15-53 0 15,0 0-1-15,0 0 0 0</inkml:trace>
  <inkml:trace contextRef="#ctx0" brushRef="#br0" timeOffset="516.0515">2661 507 86 0,'0'0'39'15,"0"0"-2"-15,-33-73 1 16,33 73-35-16,0 0-14 16,0 0-27-16,-28-65 2 15,28 65-2-15,0 0 0 16</inkml:trace>
  <inkml:trace contextRef="#ctx0" brushRef="#br0" timeOffset="966.0966">3042 675 68 0,'0'0'39'0,"0"0"0"16,30-55 0-16,-30 55-30 16,0 0-1-16,0 0-2 15,0 0-1-15,0 0-1 16,0 0-1-16,-50 23-1 15,50-23 0-15,0 0-1 16,-27 55 1-16,27-55-2 16,0 0 1-16,-21 69 0 15,21-69 0-15,0 0 0 16,-10 69-1-16,10-69 0 15,0 0-2-15,0 0-1 16,23 54-6-16,-23-54-30 16,0 0-1-16,0 0-1 15,51-26-1-15</inkml:trace>
  <inkml:trace contextRef="#ctx0" brushRef="#br0" timeOffset="1517.1516">3243 259 80 0,'0'0'41'0,"0"0"-2"0,0 0 1 15,0 0-33-15,0 0 0 16,0 0-2-16,0 0-1 16,0 0 0-16,0 0-2 15,0 0-1-15,-8 78 1 16,8-78-1-16,7 65 0 15,-7-65 0-15,5 80 0 16,-5-80-1-16,2 85 0 16,-2-85 0-16,6 86 0 15,-6-86 0-15,7 79 0 16,-7-79 0-16,6 64 0 15,-6-64 1-15,0 0-1 16,0 0 0-16,0 0 1 16,0 0 0-16,0 0 0 15,0 0-1-15,49-18 1 0,-49 18-1 16,0 0 1-16,25-75-1 15,-25 75 1-15,0 0-2 16,27-66 2-16,-27 66-1 16,0 0 0-16,0 0 0 15,0 0 0-15,0 0-1 16,54-13 0-16,-54 13-1 15,0 0-3-15,24 59 0 16,-24-59-5-16,0 0-7 16,21 77-24-16,-21-77 0 15,0 0 0-15,23 75 1 16</inkml:trace>
  <inkml:trace contextRef="#ctx0" brushRef="#br0" timeOffset="2101.2101">3652 738 77 0,'0'0'39'15,"0"0"0"-15,0 0-1 16,0 0-30-16,0 0-1 15,0 0-2-15,0 0-1 16,55 15-1-16,-55-15 0 16,0 0-1-16,0 0 0 15,51-46-1-15,-51 46 0 16,0 0 1-16,30-61-2 15,-30 61 2-15,0 0 0 16,16-73-2-16,-16 73 1 16,0 0-1-16,-2-60 1 15,2 60-1-15,0 0 1 0,0 0-1 16,0 0 1-16,0 0 0 15,-56 51 0-15,56-51 0 16,-23 61 0-16,23-61 0 16,-14 70 1-16,14-70-1 15,-1 68-2-15,1-68 1 16,18 55-7-16,-18-55-31 15,0 0-5-15,51 35 1 16,-51-35-3-16</inkml:trace>
  <inkml:trace contextRef="#ctx0" brushRef="#br1" timeOffset="15358.5357">5146 1544 93 0,'0'0'39'16,"-31"4"-1"-16,15 1 0 15,-11 8-32-15,8-7-2 16,-2 2 0-16,6 6-1 15,1 3-1-15,6 3 0 16,7 3-1-16,5 3 0 16,8-2-1-16,5-1 0 15,7-5 0-15,8-8 1 16,0-10-1-16,2-5 1 15,-2-6 0-15,-2-10-1 16,-6-3 1-16,-6-5 0 16,-8 3-1-16,-8 0 1 0,-9 9-1 15,-8 4 0-15,-9 8 0 16,-5 8 1-16,-4 10-1 15,-1 6 0-15,2 8 0 16,2 4 0-16,10-1 0 16,6 0-1-16,14-6 1 15,11-8 1-15,15-15-1 16,11-8 0-16,8-12 1 15,10-11 0-15,-3-8 0 16,0-7 2-16,-9-2-1 16,-12 2-1-16,-16 8 1 15,-16 7-1-15,-16 14 1 16,-16 13-1-16,-9 15 1 15,-8 9-2-15,-1 5 0 0,4 6 0 16,10 2 0-16,13-2-2 16,14-7 2-16,19-11-1 15,18-8-3-15,8-20-8 16,26-2-28-16,-7-7-2 15,6 2-1-15,-8 1-1 16</inkml:trace>
  <inkml:trace contextRef="#ctx0" brushRef="#br1" timeOffset="17089.7088">19321 1161 88 0,'8'-78'38'0,"-8"78"1"16,0 0-4-16,0 0-29 0,0 0-1 16,0 0 0-16,0 0-1 15,0 0-1-15,0 0 0 16,-4 48-3-16,0 9 1 15,-9 8-1-15,-3 1 1 16,-3 5-2-16,5 6 2 16,-5-8-2-16,7-9 0 15,4-10 0-15,0-12 0 16,8-12 1-16,3-9-1 15,-3-17 1-15,26 0 1 16,-8-13 0-16,4-9 0 16,3-5 0-16,-1-6 1 15,1-2-1-15,1-1 1 16,-3 6-1-16,-8 6-1 0,0 6 0 15,-5 8 0 1,-10 10 1-16,15 5-1 0,-11 10-1 16,0 6 0-16,0 3 0 15,1 3-2-15,4 4-3 16,-3-8-3-16,17 7-17 15,-9-13-15-15,14 2 1 16,-5-10-1-16,11 1 2 16</inkml:trace>
  <inkml:trace contextRef="#ctx0" brushRef="#br1" timeOffset="17479.7478">19812 1489 83 0,'-5'-15'40'15,"-9"2"-2"-15,14 13 2 16,-24-2-34-16,11 9-1 15,-5 5 0-15,4 8-2 16,-4 4 0-16,3 4-1 16,-1 1-1-16,6 5 1 15,1-5-2-15,4 0 0 16,5-8 0-16,8-7 0 15,6-10 0-15,6-7 0 16,5-9 1-16,5-9-1 16,4-6 1-16,-4-8 1 15,2-2-1-15,-4-1-1 16,-7 4 1-16,-4 5 0 15,-6 5-1-15,-5 4 0 16,-6 20 0-16,0 0 0 0,-7 10-1 16,-1 12 0-16,2 7-1 15,1-4-2-15,3 5-1 16,1-3-4-16,18-5-18 15,-3-10-14-15,14-7 2 16,-3-15-2-16,13-6 2 16</inkml:trace>
  <inkml:trace contextRef="#ctx0" brushRef="#br1" timeOffset="17945.7944">20247 1222 64 0,'0'0'40'15,"7"-57"-2"-15,-7 57 3 16,0 0-16-16,-1-74-19 0,1 74 0 15,-15 10-2-15,1 31-1 16,-7 27-1-16,1 12 1 16,3 6-3-16,8 6-1 15,0-3 2-15,8-10-2 16,-4-26 2-16,4-10-3 15,-1-15 2-15,4-9-1 16,-2-19 1-16,0 0 1 16,15-25-2-16,-6-4 2 15,3-7-1-15,1-7 1 16,2-7-1-16,4-1 1 15,3 5 0-15,-3 6-1 16,2 7 1-16,1 12-1 16,1 9 0-16,1 14 0 0,-1 13 0 15,-3 10 0-15,-1 3 0 16,-3 7 0-16,-5-2-1 15,-5 2 0-15,-7-2 0 16,-12 0-1-16,-3-3 0 16,-12-4-1-16,-3-4 1 15,-5-3-1-15,2-6-2 16,1-11-1-16,14-2-12 15,-3-15-22-15,25-2 3 16,4-9-2-16,16-1 1 16</inkml:trace>
  <inkml:trace contextRef="#ctx0" brushRef="#br1" timeOffset="18126.8124">20605 1490 93 0,'-9'21'39'0,"1"7"1"15,-11 5-1-15,3 2-36 16,-2 2 1-16,3 1-2 15,2-2-1-15,5-8-4 16,9-4-5-16,-1-24-31 16,10 7-1-16,5-25 1 15,13-7-2-15</inkml:trace>
  <inkml:trace contextRef="#ctx0" brushRef="#br1" timeOffset="18299.8298">20717 1204 102 0,'0'0'39'15,"-10"-59"0"-15,10 59-13 16,-7-76-30-16,7 76-7 16,0 0-25-16,4-69-3 15,-4 69 0-15,0 0 1 16</inkml:trace>
  <inkml:trace contextRef="#ctx0" brushRef="#br1" timeOffset="18485.8484">20897 914 68 0,'0'0'41'16,"0"0"1"-16,47 24-1 15,-30 0-28-15,-10 36-5 16,-10 22 0-16,-13 16-3 0,-4 3-1 16,-1-2-4-16,5 4 0 15,-1-9-1-15,8-21-3 16,3-11-3-16,-8-21-23 15,18-7-11-15,-8-19 2 16,4-15-2-16</inkml:trace>
  <inkml:trace contextRef="#ctx0" brushRef="#br1" timeOffset="18674.8673">20859 1327 103 0,'-20'4'41'0,"18"16"0"16,-1 1-1-16,11-2-39 0,9 0-1 15,11-3-2-15,11-1-2 16,5-10-7-16,22 1-28 16,-7-6-1-16,10 2 0 15,-8-3 0-15</inkml:trace>
  <inkml:trace contextRef="#ctx0" brushRef="#br1" timeOffset="19025.9024">21392 1459 101 0,'-36'7'40'16,"1"10"2"-16,-11 1-3 15,4 7-33-15,-2 0-2 16,7 8 0-16,2-1-2 16,11 2 0-16,8-4-1 0,11-4-1 15,11-9 1-15,13-8-1 16,8-10 0-16,7-11 1 15,7-5-1-15,-2-7 1 16,1-5 0-16,-2-2 0 16,-6 2-1-16,-8 3 0 15,-4 5 1-15,-7 6-1 16,-13 15 0-16,10-11 0 15,-10 11 0-15,-7 21-1 16,1-1 1-16,1 4-1 16,0 1 0-16,4 1-1 15,7-2-2-15,2-13-2 16,16-2-6-16,-7-19-22 0,19-1-8 15,-2-16 2-15,12-7-2 16</inkml:trace>
  <inkml:trace contextRef="#ctx0" brushRef="#br1" timeOffset="19215.9214">21794 1205 95 0,'0'0'44'0,"14"-47"-1"15,-14 58-1-15,-15 19-37 16,-1 29 1-16,-12 16-5 15,12 3 0-15,-5-1-4 16,8-14-4-16,16-17-31 16,-12-12-4-16,9-9 1 0,0-25-2 15</inkml:trace>
  <inkml:trace contextRef="#ctx0" brushRef="#br1" timeOffset="19410.9409">21515 1308 116 0,'0'0'43'15,"0"0"3"-15,24 8-3 16,0-2-39-16,23-10-3 16,15 2-1-16,12-6-1 15,13 0-5-15,-87 8-14 16,93-19-19-16,-44 13-5 15,-6-1 2-15,50-1-3 16</inkml:trace>
  <inkml:trace contextRef="#ctx0" brushRef="#br2" timeOffset="32372.2369">19060 2598 43 0,'16'-13'36'16,"-16"13"1"-16,12-7 0 15,-12 7-13-15,0 0-18 16,0 0-3-16,3 18 0 16,-7-2 0-16,0 7 1 15,-3 2-2-15,3 4 1 16,-2 1 0-16,-1 2 0 0,1-2 0 15,2-3-1-15,-2-7 1 16,5-4-3-16,1-16 1 16,0 0 0-16,0 0 0 15,10-22-1-15,0-7-1 16,3-7 0-16,0-6 1 15,2-7-1-15,5-4 1 16,0-1-2-16,0 1 2 16,1 6-1-16,-2 4 1 15,3 9 1-15,-2 9 0 16,2 8-1-16,-2 12 1 15,0 12-1-15,-2 9 0 16,0 7 0-16,-3 10 0 16,-4 3-1-16,0 6 0 0,-7 1 1 15,-1 3 0-15,-8-5 1 16,-4 0-1-16,-5-8 1 15,-6-5 0-15,-2-9 0 16,-4-5 0-16,0-7-1 16,2-6 0-16,-2-4 0 15,4-5 0-15,3-3 0 16,5 2-1-16,2 3 2 15,12 6-2-15,-14-7 2 16,14 7 0-16,-6 22 0 16,3 3 0-16,1 9 0 15,-6 9 0-15,-3 9-1 16,-3 4 2-16,-1 9-2 15,-8-1-1-15,1-8-1 16,5-3-4-16,-3-22-13 0,21 0-18 16,-1-31-1-16,12-3-3 15,5-30 1-15</inkml:trace>
  <inkml:trace contextRef="#ctx0" brushRef="#br2" timeOffset="32794.279">19638 2151 90 0,'0'0'40'0,"0"0"0"0,-1 17-2 15,-4 3-35-15,1 10 0 16,-4 6-1-16,2 16 0 15,-7 4-1-15,0 8 1 16,-1 2-1-16,-1 1 1 16,-2-7 0-16,3-3 0 15,4-10-1-15,0-12 1 16,9-14-1-16,5-11 1 15,6-11-1-15,5-10-1 16,6-8 0-16,5-5-1 16,-1 1 0-16,3-5 0 15,-4 6 1-15,-3 7-1 16,-4 4 1-16,-3 10 0 15,-14 1 1-15,10 25 0 16,-8-2-2-16,-4 7 1 0,5 2-3 16,-4 1-1-16,9 6-6 15,-9-18-17-15,19 8-12 16,-5-17-1-16,11 1-1 15,-3-20 3-15</inkml:trace>
  <inkml:trace contextRef="#ctx0" brushRef="#br2" timeOffset="33262.3258">20029 2580 91 0,'-18'-19'38'16,"18"19"1"-16,-25 16-2 15,11 4-31-15,4 4-2 16,4 7 1-16,-1 2-2 0,5 3-1 15,4-1 0-15,7-3 0 16,5-10-1-16,5-3 0 16,5-15 0-16,6-8-1 15,1-10 0-15,5-9 0 16,-1-11 0-16,-2-3 0 15,-5-6 0-15,0-2-1 16,-8 2 1-16,-2 5-1 16,-7 7 1-16,-2 10-1 15,-9 21 1-15,0 0-1 16,-8 31 1-16,-4 21 1 15,-6 20-2-15,-6 11 2 16,-5 16-1-16,0 8 1 16,-5 3 0-16,-1-4 0 0,0-11 0 15,3-9-1-15,1-18 2 16,0-15-1-16,1-19 0 15,2-18 1-15,2-18-2 16,2-14 1-16,4-20-4 16,2-18-1-16,16-5-5 15,-4-27-9-15,31 14-13 16,-8-19-8-16,22 16-2 15,-2-1 0-15</inkml:trace>
  <inkml:trace contextRef="#ctx0" brushRef="#br2" timeOffset="33666.3663">20671 2539 74 0,'-17'-23'40'0,"17"23"0"15,-30-9-2-15,21 20-15 16,-18 0-18-16,4 10-1 16,-3 3-2-16,4 2 1 15,6 3-2-15,2 2 1 16,7-3-1-16,10-3 0 15,7-5-1-15,7-4 1 16,5-6 0-16,2-1-1 16,-1-3 0-16,-1-1 0 0,-5-3 0 15,-2 4 0-15,-15-6 0 16,11 19 1-16,-16-4-1 15,-1 3 0-15,-5 5 1 16,-2-1-2-16,-1 1 1 16,0-6-2-16,4 3-1 15,10-20-4-15,-3 15-10 16,3-33-13-16,24 7-11 15,-2-19 2-15,12 4-3 16,3-16 2-16</inkml:trace>
  <inkml:trace contextRef="#ctx0" brushRef="#br2" timeOffset="33863.386">20938 2523 96 0,'-21'19'40'0,"7"19"3"16,-11-6-3-16,10 16-31 15,-11 1-6-15,9 0 0 16,-1 2-2-16,6-6-1 15,6-3-4-15,1-18-9 16,19 7-14-16,-14-31-13 16,24 3-1-16,-10-23 0 15,11-5 1-15</inkml:trace>
  <inkml:trace contextRef="#ctx0" brushRef="#br2" timeOffset="33988.3985">20904 2325 111 0,'-7'-24'39'16,"-7"4"0"-16,14 20-12 0,-4 28-35 15,4-28-26-15,8 30-5 16,2-13-1-16,17 11 0 16</inkml:trace>
  <inkml:trace contextRef="#ctx0" brushRef="#br2" timeOffset="34258.4255">21341 2612 73 0,'-19'10'42'0,"-12"-7"-1"15,1 13 3-15,-13-11-17 16,11 13-19-16,-10 6-4 16,4 9 0-16,1 2-1 0,9 2 0 15,8 0-2-15,14-6-1 16,13-7-1-16,14-7-2 15,14-4-1-15,10-16-3 16,15 3-6-16,-9-28-10 16,26 11-8-16,-17-19-9 15,11 7 0-15,-18-11-2 16,-2 6 5-16</inkml:trace>
  <inkml:trace contextRef="#ctx0" brushRef="#br2" timeOffset="34581.4578">21603 2610 106 0,'-31'3'40'0,"5"17"3"16,-12-5-5-16,5 10-32 0,1 3-2 15,5 7 0 1,3 0-2-16,5-2 1 0,8-4-2 16,10-2 0-16,5-10 0 15,10-8-2-15,7-11 2 16,7-13-1-16,3-7 0 15,0-4 0-15,1-4 0 16,-3-3-1-16,-5 2 1 16,-5 6-1-16,-6 8 1 15,-13 17 0-15,0 0 0 16,0 0 0-16,-10 23 0 15,2 3 1-15,2 5-3 16,1-3 1-16,9 1-3 16,2-18-7-16,19 7-5 15,-3-38-12-15,29 5-11 16,-4-29-2-16,13-2 0 0,-5-23 0 15</inkml:trace>
  <inkml:trace contextRef="#ctx0" brushRef="#br2" timeOffset="34748.4745">22108 2147 88 0,'-38'41'41'0,"1"31"1"16,-9 0-1-16,15 16-18 16,-5-3-21-16,5 0-2 15,19 6-17-15,-10-28-19 16,23-1-6-16,1-23 1 15,7-8-2-15</inkml:trace>
  <inkml:trace contextRef="#ctx0" brushRef="#br2" timeOffset="35967.5963">12421 2551 60 0,'-1'-13'37'16,"1"13"1"-16,-2-14 0 15,-2 27-18-15,-13-17-11 16,5 16-3-16,-6 1-1 16,4 9 0-16,-5 0-2 15,4 4 1-15,1 1-2 16,7-2 0-16,2-3-1 15,7-3 1-15,7-6-2 16,9-7 1-16,2-8-1 0,7-6-2 16,3-9 2-16,2-5-1 15,-4-5 0-15,-2-4 0 16,-4-2 1-16,-8-1-1 15,-7 3 1-15,-8 4 0 16,-9 7 1-16,-5 10-1 16,-8 10 0-16,-3 9 1 15,-3 12-1-15,-2 3 0 16,5 6 0-16,5 4 2 15,6-1-2-15,8-2 1 16,12-6 0-16,8-8 0 16,12-7-1-16,6-6 0 15,7-8 1-15,4-7-2 16,1-8 2-16,0-4-2 0,-7-3 2 15,-5-2-2-15,-7-1 2 16,-10 3 0-16,-7 3-1 16,-12 5 1-16,-8 7-1 15,-7 10 1-15,-6 7-1 16,-1 7 0-16,-2 7 0 15,1 2-1-15,2 3 1 16,6 2 0-16,8-4-1 16,8-3 1-16,8-6 0 15,10-6 0-15,6-7 0 16,10-5 0-16,0-7 1 15,1-1-1-15,-3-7 1 16,-3 1 0-16,-5-2 0 0,-7 2-1 16,-9-1 1-16,-8 8 0 15,-9 4 0-15,-6 6-1 16,-5 7 1-16,-4 7-1 15,-2 7 1-15,-1 2 0 16,4 4-1-16,4 0 2 16,8-3-2-16,8-4 1 15,12-9-1-15,5-7-1 16,12-7-1-16,4-8-4 15,11 3-5-15,-16-17-6 16,9 22-8-16,-20-20-13 16,3 15-3-16,-10-2-4 15,-3 11 2-15</inkml:trace>
  <inkml:trace contextRef="#ctx0" brushRef="#br3" timeOffset="67201.7194">15834 4590 71 0,'1'-14'36'16,"-6"0"0"-16,5 14 0 15,-18-15-30-15,5 21-1 16,-3 1-1-16,-1 8 0 15,-3 3-1-15,1 6-1 16,-1 3-1-16,4 2 1 16,5-2-2-16,5 0 1 15,5-4-1-15,6-2 0 16,6-9 0-16,8-5 0 15,3-8 1-15,3-7-1 0,2-8 1 16,1-5 0-16,-5 0 0 16,-2-2 0-16,-7 0 0 15,-8 1 0-15,-7 4 0 16,-4 5 0-16,-9 3-1 15,-5 9 0-15,-1 1 1 16,-2 3-1-16,2 5 0 16,0 6 0-16,4 3 0 15,5 4 0-15,3 0-1 16,8-2 1-16,5 1 0 15,4-3 0-15,5-2 0 16,7-7 0-16,1-4 0 16,4-8 0-16,2-5 1 15,1-5-1-15,-5-3 0 16,1-5 1-16,-7-1 0 0,-7 2-1 15,-3 0 1-15,-10 4-1 16,-8 3 1-16,-5 7-1 16,-4 6 1-16,-5 7-1 15,0 7 0-15,-4 4 0 16,4 4 0-16,4 4 0 15,2 1-1-15,8-2 1 16,8-2 0-16,9-5 0 16,8-6 0-16,12-8 0 15,6-6 0-15,9-7 0 16,2-6 1-16,0-4-1 15,-3-3 1-15,-8 1-1 16,-4-2 1-16,-14 2 0 0,-11 5-1 16,-11 5 1-16,-13 8-1 15,-8 5 1-15,-8 6-1 16,-4 9 0-16,0 5 0 15,2 2 0-15,3 3 0 16,9-1 0-16,14-2 0 16,13-7 0-16,17-8 0 15,13-10 0-15,11-9 0 16,9-4 1-16,-1-7-1 15,1 0 1-15,-6-3 0 16,-11 2-1-16,-12 2 1 16,-15 7 0-16,-19 9 0 15,-14 5-1-15,-13 7 1 16,-10 3-1-16,-1 3-1 0,-1 0-1 15,10 5-4-15,2-17-18 16,29 12-15-16,10-13-1 16,20-6-2-16,11-8 1 15</inkml:trace>
  <inkml:trace contextRef="#ctx0" brushRef="#br3" timeOffset="68215.8209">19916 4245 72 0,'6'-15'37'0,"-6"-5"0"15,2 10 1-15,-11-5-31 16,9 15-2-16,-8-15 0 16,8 15-1-16,-11 7-1 15,3 5-1-15,-1 11-1 16,3 9-1-16,-2 8 1 15,2 11-1-15,-1 6 0 16,3 10 0-16,-4 5 1 16,5-1-2-16,-1-2 1 15,-2-3 1-15,1-9-1 16,2-9 0-16,1-9 0 15,0-12 0-15,2-12 1 16,0-15-1-16,0 0 1 0,12-15 0 16,-3-7 0-16,0-7 0 15,3-8 0-15,2-6-1 16,5-1 1-16,1-3-1 15,5 5 0-15,1 5 0 16,2 5 0-16,2 7 0 16,-1 10 0-16,0 10 0 15,-1 8 0-15,-5 6-1 16,-3 7 1-16,-4 4 0 15,-7 10-1-15,-6 3 1 16,-10 7 0-16,-7-1 0 16,-8 2-1-16,-7-1 1 15,-4-5 0-15,-3-2 0 16,-2-9-1-16,3-8-1 0,5-8-1 15,5-13-1-15,13 0-6 16,-2-20-27-16,26 2 0 16,0-16-1-16,18 2-1 15</inkml:trace>
  <inkml:trace contextRef="#ctx0" brushRef="#br3" timeOffset="68440.8434">20426 4463 90 0,'0'16'38'16,"-4"5"0"-16,-7-3 0 16,-3 15-34-16,0 7-3 0,4 7 1 15,-3 3-1-15,2 0 0 16,2-1-3-16,3-10-1 15,7 0-5-15,-5-23-29 16,18-7 0-16,3-22-2 16,9-9 0-16</inkml:trace>
  <inkml:trace contextRef="#ctx0" brushRef="#br3" timeOffset="68583.8577">20484 4224 91 0,'-18'-3'35'16,"-1"6"-3"-16,6 5-7 15,15 11-59-15,3-8-1 16,15 10-2-16,3-6 1 0</inkml:trace>
  <inkml:trace contextRef="#ctx0" brushRef="#br3" timeOffset="68930.8924">20851 4498 82 0,'-13'15'39'15,"-2"11"-2"-15,-11-10 2 16,4 16-31-16,-9-9-4 15,6 7 0-15,-3 0-1 16,5 3 0-16,2 0-1 16,12-1-1-16,5-4 0 0,9-4 0 15,10-8 0 1,12-6-1-16,6-12 1 0,4-7-1 15,3-8 1-15,1-5-1 16,-6-6 1-16,-4-5-1 16,-10 1 0-16,-13-1 0 15,-8 3-1-15,-9 6 0 16,-7 2 0-16,-7 6-1 15,0 6-1-15,-3 0-3 16,10 10-3-16,-4-9-28 16,20 9-1-16,6-16-1 15,16 3-1-15</inkml:trace>
  <inkml:trace contextRef="#ctx0" brushRef="#br3" timeOffset="69153.9146">21453 3847 97 0,'-12'17'38'16,"-1"22"2"-16,-14 3-3 16,11 18-34-16,-8 10-1 15,4 12 0-15,-3 6-1 16,4 1 0-16,1-1-2 15,3-3-2-15,4-5-1 16,-3-20-10-16,11 5-24 16,-8-19-1-16,9-6 0 15,-6-19-1-15</inkml:trace>
  <inkml:trace contextRef="#ctx0" brushRef="#br3" timeOffset="69491.9484">21075 4429 96 0,'-22'4'41'0,"22"14"-1"16,0-18 0-16,10 20-36 16,13-14-1-16,13-1 0 15,7-7-1-15,4-4 0 16,6-3 0-16,1-5-1 15,-2-1 0-15,-6 1 0 16,-6 3 0-16,-9 3 0 16,-8 2 0-16,-9 6 0 0,-14 0 0 15,11 17 0-15,-16 4 0 16,-4 9-1-16,-3 5-1 15,-1 7 1-15,-1 4-1 16,2 3-1-16,2 0-2 16,4-9-1-16,8 0-4 15,-6-26-26-15,22 3-6 16,-6-26 1-16,12-5-2 15</inkml:trace>
  <inkml:trace contextRef="#ctx0" brushRef="#br3" timeOffset="69642.9635">21553 4126 105 0,'-13'-13'38'0,"-3"4"0"0,16 9-4 16,-8 23-47-16,8-23-25 15,30 8 1-15,-1-6-2 16,18 8 0-16</inkml:trace>
  <inkml:trace contextRef="#ctx0" brushRef="#br3" timeOffset="69874.9867">22065 4339 106 0,'-39'29'41'16,"-16"-4"1"-16,8 14-2 15,-3-1-36-15,4 3-1 16,8 4 0-16,9 2-1 0,12-2-1 15,21-3 0-15,19-11 0 16,20-13-2-16,18-11-2 16,11-19-5-16,23-1-29 15,-12-18-4-15,12-5-1 16,-9-13-2-16</inkml:trace>
  <inkml:trace contextRef="#ctx0" brushRef="#br0" timeOffset="99431.9421">4955 5788 57 0,'0'0'37'0,"3"-12"-3"16,-3 12 1-16,-11-2-17 15,5 16-16-15,1 4 4 16,0 11-2-16,-3 8 1 0,0 8-2 15,-3 8 2-15,3 6-2 16,-2-3 2-16,4-3-2 16,0-7-1-16,5-5 0 15,-1-11-1-15,3-10 1 16,-1-20 0-16,10-1-1 15,-3-21 1-15,4-5-1 16,-3-14 1-16,2-4 0 16,1-7-3-16,-2-1 3 15,0-4-3-15,0 6 1 16,0 8-2-16,-1 5 2 15,0 8-2-15,1 7 1 16,4 4 1-16,7 5-2 16,3 6 1-16,4 0 0 0,7 2-1 15,4-4-3-15,6 6-4 16,-5-7-28-16,15 11-1 15,-13-7 0-15,6 11-2 16</inkml:trace>
  <inkml:trace contextRef="#ctx0" brushRef="#br0" timeOffset="99852.9843">5458 5852 88 0,'0'0'35'0,"-24"-2"-1"0,11 12 3 16,-6-3-29-16,2 11-4 16,-5 5 2-16,2 12-4 15,-2 10 3-15,6 4-2 16,0 1 1-16,7 2-2 15,5-4-1-15,7-5 0 16,9-10-1-16,10-14 1 16,7-15-1-16,7-13 1 15,5-16-1-15,2-9 1 16,-3-11 0-16,-2-4-1 15,-6-1-1-15,-13-2 3 16,-7 2-4-16,-13 10 2 16,-11 5-2-16,-6 12 1 15,-3 7-1-15,-6 10 1 16,3 9 1-16,4 2-3 0,7 13 0 15,13-18-3-15,13 28-17 16,4-26-13-16,18 2-1 16,2-20 0-16,15 0-2 15</inkml:trace>
  <inkml:trace contextRef="#ctx0" brushRef="#br0" timeOffset="100070.0059">5957 5439 79 0,'4'-54'37'15,"0"14"0"-15,-8 2 0 16,3 16-29-16,-7 10-3 15,8 12-1-15,-15 31-2 16,6 12 0-16,-3 14-1 16,1 18-1-16,-3 11 2 0,4 11 0 15,-2 6-1-15,2-1-2 16,6 1-2-16,-3-21-16 15,14 2-15-15,-2-23-2 16,10-9-2-16,-1-21-1 16</inkml:trace>
  <inkml:trace contextRef="#ctx0" brushRef="#br0" timeOffset="100432.0421">6052 5935 100 0,'-17'15'38'0,"15"4"1"15,-5-7-1-15,19 5-34 0,1-8-1 16,15-2 0-16,8-12 0 16,8-4-1-16,6-8-2 15,4-9 3-15,-3-6-4 16,-3-4 1-16,-11-1-1 15,-13-1 1-15,-15 2-1 16,-14 4 0-16,-16 4 3 16,-12 12-3-16,-11 12 2 15,-7 15 1-15,-1 16 1 16,2 13 0-16,4 11 0 15,8 11 0-15,12 3-1 16,16 0 0-16,16-8 0 16,17-10-1-16,18-13-4 0,8-21-5 15,24-3-31 1,-9-24-2-16,16-3-1 0,-7-19-1 15</inkml:trace>
  <inkml:trace contextRef="#ctx0" brushRef="#br0" timeOffset="106717.6707">17390 6825 69 0,'-11'-13'36'0,"11"13"-1"16,-9-14 0-16,9 14-16 15,-13-5-12-15,13 5-2 16,-18 1 0-16,18-1-2 15,-22 16 0-15,9-2-1 16,-1 4-1-16,4 4 0 16,-3-1 0-16,7 1-1 15,1 0 0-15,7-3 1 16,5-5-1-16,4-5 0 0,3-8 0 15,8-6 0-15,0-6 1 16,4-7-1-16,-4-5 0 16,0-1 0-16,-6-5 1 15,-5 3-1-15,-6-1 0 16,-7 5 1-16,-10 7-1 15,-6 6 1-15,-8 8 0 16,-4 8-1-16,-1 7 1 16,-1 8 0-16,3 4 0 15,3 4-1-15,6 3 1 16,6-4-1-16,12-1 0 15,9-5 0-15,10-7 0 16,8-6 0-16,8-9 0 16,9-9 0-16,2-7 0 0,1-3 0 15,-4-6 0-15,-8-1 0 16,-7-1 0-16,-11 2 0 15,-11 3 0-15,-12 8 0 16,-10 3 1-16,-10 9-1 16,-7 6 1-16,-2 5 0 15,-2 8 0-15,2 3 0 16,3 5-1-16,6 0 1 15,13 0-1-15,9-6 0 16,11-3 0-16,11-6 0 16,14-9 1-16,11-6-1 15,3-10 0-15,6-3 0 16,-2-9 0-16,-1-2 1 15,-10-2-1-15,-8 0 0 16,-10 3 1-16,-13 5-1 0,-10 8 1 16,-14 10-1-16,-10 7 0 15,-5 7 1-15,-7 10-1 16,1 3 1-16,2 4 0 15,3 2-1-15,10-4 0 16,7-2 1-16,16-8-1 16,14-8 0-16,15-11 1 15,10-9-1-15,6-7 0 16,3-5 1-16,-3-4-1 15,-4-2 1-15,-8 3 0 16,-13 4-1-16,-15 9 1 16,-4 15-1-16,-33 0 1 15,0 11-1-15,-8 8 0 16,0 1 0-16,5 2-2 0,1-2-2 15,16 8-11-15,4-25-15 16,29 2-12-16,5-16 1 16,20-8-3-16,7-10 1 15</inkml:trace>
  <inkml:trace contextRef="#ctx0" brushRef="#br0" timeOffset="107934.7924">20026 6531 51 0,'0'0'31'16,"0"0"3"-16,11-2-3 15,-8 18-13-15,-10-3-10 16,6 13-1-16,-7 4-1 15,2 19 0-15,-7 2-3 16,3 11 1-16,-5 2-2 0,3 7 1 16,-2-4-3-16,5-4 0 15,6-2-5-15,-4-23-11 16,16-3-18-16,-2-17 0 15,9-10-2-15,-1-15 1 16</inkml:trace>
  <inkml:trace contextRef="#ctx0" brushRef="#br0" timeOffset="108114.8104">20004 6905 77 0,'-15'-6'37'16,"-1"2"-2"-16,5 9 0 15,1-3-17-15,10-2-15 16,0 0 0-16,26 2-3 0,1-10-3 15,5-15-6-15,19-4-25 16,-6-9 0-16,12-3 0 16,-5-8-4-16</inkml:trace>
  <inkml:trace contextRef="#ctx0" brushRef="#br0" timeOffset="108292.8282">20305 6448 85 0,'-20'37'36'0,"-6"8"-1"16,8 14 3-16,-9 3-33 15,12 11 0-15,3 0-3 16,6 2 1-16,5-6-5 16,2-10-4-16,16-5-29 15,-7-13 0-15,11-7-1 0,-4-15-1 16</inkml:trace>
  <inkml:trace contextRef="#ctx0" brushRef="#br0" timeOffset="108691.8681">20344 6978 94 0,'-20'15'35'0,"18"-4"1"15,2-11 0-15,0 0-32 16,20 3-1-16,7-8 0 15,1-9 1-15,5-1-2 16,2-3 1-16,1-3-1 0,-5-3 0 16,-6 3-1-16,-10-2 0 15,-6 3 1-15,-12 4-1 16,-7 6 0-16,-8 2 1 15,-4 8-1-15,-9 8 0 16,-5 7 0-16,-1 7 0 16,1 9 0-16,2 1 0 15,6 5 0-15,10-1-1 16,8-3 0-16,15-5 0 15,11-9-1-15,16-6-1 16,6-14-4-16,15-1-3 16,-5-20-21-16,13 4-8 15,-8-9 0-15,3 4-1 16,-17-5 1-16</inkml:trace>
  <inkml:trace contextRef="#ctx0" brushRef="#br0" timeOffset="108983.8973">20743 6935 87 0,'-14'20'33'15,"-2"2"0"-15,2 6 2 16,-1-1-28-16,8 5-3 15,-2-1-1-15,7 0 1 16,-1-3-1-16,4 1 0 16,-1-11 0-16,3 0-1 15,-3-18 1-15,0 0 0 16,14-8-1-16,-3-10 1 15,-5-9-1-15,5-9 0 16,-1-7 1-16,0-5-1 0,2 4 0 16,-3 4-1-1,2 2 0-15,-7 8 0 0,6 4 0 16,-5 9-1-16,-5 17-1 15,19-15-2-15,-5 15-3 16,-3-10-8-16,17 10-23 16,-6-13-2-16,13 4 0 15,-4-14 0-15</inkml:trace>
  <inkml:trace contextRef="#ctx0" brushRef="#br0" timeOffset="109467.9457">21053 6435 98 0,'-20'3'37'0,"7"14"3"16,-5 4-2-16,11 13-28 16,-7 4-5-16,6 15 1 15,0 2-2-15,2 12 0 16,-1 0-2-16,4 1 1 15,1-5-3-15,2-2 1 16,2-8-1-16,1-10 0 16,1-7 0-16,1-13 0 15,2-9-1-15,-7-14 1 16,15-5 0-16,-6-11 0 15,1-11 0-15,-1-4 0 16,1-6 0-16,4-2 0 16,-1-1 0-16,2 1 0 15,2 6 0-15,1 7 0 0,3 10 0 16,-2 8 0-16,2 8 0 15,-1 11 0-15,-2 9 0 16,-4 5 0-16,-2 8 0 16,-8 2-1-16,-5 3 1 15,-6 1-1-15,-10 2 0 16,-7-1 1-16,-4-5-2 15,-6-4 1-15,2-8-3 16,-1-12-1-16,11 0-6 16,-4-25-20-16,25-1-7 15,1-18-1-15,19-2-1 16,4-14 2-16</inkml:trace>
  <inkml:trace contextRef="#ctx0" brushRef="#br0" timeOffset="109654.9644">21318 6861 113 0,'10'36'40'16,"-19"-12"0"-16,2 14 0 15,-3-2-35-15,-1 3-1 16,-2 0-1-16,6-3-1 16,2-4-2-16,2-6-2 15,9-5-3-15,-6-21-3 16,27 16-20-16,-16-28-13 15,9 1 2-15,-6-15-2 16,6-3 2-16</inkml:trace>
  <inkml:trace contextRef="#ctx0" brushRef="#br0" timeOffset="110007.9997">21350 6654 100 0,'0'0'36'0,"0"0"2"15,-3 17-2-15,3-17-31 16,10 18-1-16,2-7 0 15,3 6 0-15,-1 5-1 16,1 5 1-16,-6 2-2 16,5 10 0-16,-2 0 0 15,-1 3 1-15,-4 0-2 16,4-4 1-16,-3-7-1 15,3-4 1-15,-2-9-1 16,-9-18 1-16,22 6-1 16,-9-18 1-16,1-12-2 0,0-8 0 15,0-6 0-15,0-7 0 16,1-2 0-16,-2-3-3 15,-2 7-1-15,-3 3-3 16,3 19-6-16,-17-4-20 16,6 25-7-16,0 0 1 15,0 0-2-15,-7 11 3 16</inkml:trace>
  <inkml:trace contextRef="#ctx0" brushRef="#br0" timeOffset="110631.062">21766 6786 108 0,'0'0'38'16,"0"0"2"-16,-15 16 0 16,3 6-32-16,-5-3-3 15,4 8-1-15,-1 3-1 16,4 3-1-16,2-1 0 15,8 0-1-15,3-3 0 16,8-6 0-16,5-6-1 16,4-10 0-16,5-9-1 15,2-12 0-15,-2-6 0 16,2-10 0-16,-5-5-1 15,-5-4 1-15,-5 0 0 16,-7 2 0-16,-8 2 1 16,-6 7 0-16,-6 8 0 15,-2 8 1-15,-3 6-1 0,1 9 0 16,5 1 1-16,5 7-1 15,9 0 1-15,5 1-1 16,9-5 1-16,7-1 0 16,5-2-1-16,8-1 1 15,-1 1 0-15,1-1 0 16,-3 3 0-16,-3 2 1 15,-5 5-2-15,-7 3 0 16,-10 5 0-16,-3 1 0 16,-7 3 0-16,-2-1 0 15,-3-1 0-15,0 0 0 16,0-4 0-16,0-6 0 15,9-13 0-15,0 0 0 16,0 0 0-16,5-22 0 0,7-5 0 16,0-6 0-16,5-9 0 15,0-5 0-15,4-2 0 16,-3 2 0-16,1 4 0 15,-5 7 0-15,0 9-4 16,-6 1-6-16,13 23-15 16,-21-8-11-16,14 15-5 15,-14-4 1-15,23 7-2 16</inkml:trace>
  <inkml:trace contextRef="#ctx0" brushRef="#br0" timeOffset="110979.0967">22246 6823 124 0,'-3'14'39'16,"3"-14"2"-16,12 6-6 15,2-14-31-15,8-4-2 16,6-6 0-16,1-2 0 15,2-5-1-15,-3-3 0 16,-7 3-1-16,-3-2 1 16,-9 6-1-16,-7 3 0 15,-12 8 1-15,-5 6-1 16,-9 11 2-16,-6 10-2 15,-4 12 0-15,-2 5 0 16,4 6-2-16,2 6 2 0,7-3-1 16,11-3 0-1,12-8-2-15,12-17-3 0,25-3-12 16,4-28-15-16,27-8-8 15,1-19 1-15,16-6-1 16</inkml:trace>
  <inkml:trace contextRef="#ctx0" brushRef="#br0" timeOffset="111263.1252">22805 6443 119 0,'-46'33'42'0,"-11"1"-1"16,11 12 1-16,-5-3-37 15,16 0-1-15,17-6-2 16,18-8-2-16,22-11 0 15,15-7 0-15,11-10 0 0,9-6 0 16,-4-2 0-16,2-2 0 16,-12 6 0-16,-14 5 0 15,-22 13 0-15,-19 7 0 16,-22 11 0-16,-18 9 0 15,-8 4 0-15,-7 1 0 16,8-1 0-16,-4-16-15 16,30 7-14-16,-4-23-12 15,37-14-2-15,0 0-1 16,17-30 1-16</inkml:trace>
  <inkml:trace contextRef="#ctx0" brushRef="#br4" timeOffset="120698.0686">7108 7452 70 0,'10'-4'34'16,"-10"4"-3"-16,0 0-6 16,0 0-14-16,0 0-4 15,-15-3 0-15,-2-1-1 16,2 8-1-16,-12-1-1 15,0 9 0-15,-9 2-1 16,-2 12 0-16,-7 6-1 16,-3 16 1-16,0 9-1 15,-3 11 1-15,5 4-1 16,5 6 0-16,10-3-1 15,11-4-1-15,13-10 1 16,14-12-2-16,15-13-1 0,14-13-2 16,20-10-1-16,4-19-4 15,16 4-17-15,-6-21-12 16,4-2 1-16,-9-7-1 15,-4 6 1-15</inkml:trace>
  <inkml:trace contextRef="#ctx0" brushRef="#br4" timeOffset="121132.112">7226 7860 56 0,'-4'-11'35'0,"4"11"0"0,-4-13-1 15,4 13-18-15,-18-3-6 16,18 3-2-16,-27 18-2 15,10 1 0-15,-8 4-2 16,2 13-1-16,-3 4-1 16,4 7 0-16,2-5-1 15,9 3 0-15,4-8 0 16,9-6-1-16,8-10 0 15,8-13 0-15,6-15 0 16,5-14 0-16,4-10 1 16,-1-8 1-16,-1-6-1 15,-2-5 0-15,-5 1 0 16,-5 2 1-16,-5 4-1 15,-7 12 0-15,-1 8 0 16,-4 7-1-16,-2 16 0 0,0 0 0 16,-3 19 0-16,-2 5 0 15,4 8 0-15,0 2-1 16,2 3 0-16,1 1-2 15,6-1-1-15,4-17-3 16,9 0-4-16,-4-20-28 16,16-3 2-16,-4-16-1 15,5 1 0-15</inkml:trace>
  <inkml:trace contextRef="#ctx0" brushRef="#br4" timeOffset="121438.1426">7576 7822 77 0,'-8'17'37'16,"-8"3"-1"-16,7 10 1 0,-5-1-23 15,5 7-11-15,3-2 0 16,3-1-1-16,0-3 0 16,5-4-1-16,-4-7 0 15,7-7 0-15,-5-12 0 16,16-16 1-16,-4-7 0 15,-1-9 0-15,1-4-1 16,1-5 1-16,-4-4 0 16,-3 0 0-16,-3 5-2 15,-2 5 1-15,-3 3 0 16,0 8-1-16,0 3 0 15,0 5-2-15,2 16-2 16,12-20-4-16,8 27-19 0,-8-11-12 16,12 8 1-16,-6-6-2 15,8 8 2-15</inkml:trace>
  <inkml:trace contextRef="#ctx0" brushRef="#br4" timeOffset="121844.1832">7844 7687 87 0,'-3'15'37'16,"-2"-2"-1"-16,5 14 0 16,-3-1-30-16,5 8 0 15,-4-2-2-15,3 8 0 16,-5-5-2-16,4 6 0 0,-2-10 0 15,2-1-1 1,0-10 0-16,1-2 0 0,-1-18 0 16,0 0 0-16,14-10 0 15,-4-13 0-15,-1-4 0 16,4-9 0-16,-2-1 0 15,3-5 0-15,-4 2 0 16,1 7 0-16,-2 2-1 16,-2 8 0-16,-2 8 1 15,-5 15-1-15,0 0 0 16,14 2 0-16,-10 14-1 15,2 4 0-15,1 6-1 16,-2 1-2-16,5 3-2 16,-4-5-3-16,11 17-17 0,-10-20-14 15,5 2 1 1,-6-9 0-16,7-1 3 0</inkml:trace>
  <inkml:trace contextRef="#ctx0" brushRef="#br4" timeOffset="122137.2124">8181 7645 95 0,'0'0'38'15,"0"0"2"-15,0 0-3 16,0 0-31-16,-4 11-1 0,4 4-1 16,0 11-1-16,1 5 0 15,2 7-2-15,-1 5 0 16,1 1-1-16,1 0-1 15,-3-4-2-15,7-1-2 16,-2-23-5-16,12-2-27 16,-18-14-3-16,27-16 1 15,-17-12-1-15</inkml:trace>
  <inkml:trace contextRef="#ctx0" brushRef="#br4" timeOffset="122536.2524">8180 7502 98 0,'-10'7'37'15,"-2"-3"1"-15,12-4-1 16,0 0-34-16,0 0-1 16,11 3 0-16,5-7 0 15,1-2-1-15,3 2 1 16,0 0 0-16,-2 5-1 15,1 4 1-15,-4 8 0 16,-6 9 0-16,-2 8 0 16,-5 7 0-16,1 4 0 15,-1 2-1-15,0 1 0 16,0-5 0-16,1-5 0 15,2-7-1-15,4-9 0 16,2-10 1-16,3-10-1 16,3-13 1-16,1-9-1 15,1-9 1-15,0-6 0 0,-2-6-1 16,0-5-1-16,-3 3 0 15,-5 0-2-15,-3 11-2 16,-7-1-5-16,11 23-19 16,-14-3-10-16,4 17-1 15,0 0 0-15,13 7 1 16</inkml:trace>
  <inkml:trace contextRef="#ctx0" brushRef="#br4" timeOffset="123189.3177">8762 7529 109 0,'-13'-2'39'0,"3"9"1"16,-9-11-4-16,5 16-32 15,-3 0 0-15,4 10-1 16,-1 4-1-16,4 6 0 15,2 2 0-15,5 2-1 16,5-2-1-16,3-1 1 16,7-4-1-16,3-7 0 15,2-7 0-15,2-11 0 16,1-8-1-16,-2-10 1 15,1-8-1-15,-3-8 0 16,-2-8 1-16,-3-2-1 16,-1-4 1-16,-5 0-1 15,-1 5 1-15,-4 4 0 16,-2 9 0-16,-2 6 0 0,1 7 0 15,3 13 0-15,0 0 0 16,-12 2 0-16,12-2 0 16,8 17 0-16,0-6 0 15,4 2 1-15,4-4-1 16,4 1 1-16,1-1 0 15,-1-1 0-15,1 0-1 16,-3 1 1-16,-3 0 0 16,0 4-1-16,-5 2 1 15,-2 1-1-15,-3 4 0 16,-4 1 0-16,-1-4 0 15,-2-1 1-15,1-1-1 16,-4-5 0-16,5-10 0 0,0 0 0 16,-3-10 1-16,4-11-1 15,3-6 1-15,4-9-1 16,-1-3 1-16,4-6 0 15,-2 2-1-15,2 4 0 16,-2 6-1-16,-3 8-1 16,1 9-1-16,-5 2-2 15,-2 14-4-15,0 0-13 16,18 6-13-16,-18-6-6 15,21 15 1-15,-21-15 0 16</inkml:trace>
  <inkml:trace contextRef="#ctx0" brushRef="#br4" timeOffset="123534.3522">9207 7510 103 0,'-5'17'38'0,"5"-17"2"15,-2 15-1-15,2-15-34 16,24-6-1-16,5-8-1 15,7-3-1-15,7-6 0 16,-2-4 0-16,2-5-1 16,-7 2-1-16,-4-2 1 15,-13 3 1-15,-9 4-1 16,-10 6 1-16,-12 9-2 15,-4 8 0-15,-12 14 1 16,-3 5 1-16,-3 14-2 16,2 10 0-16,0 4 0 15,9 4-1-15,7 1 1 0,12-5 0 16,14-8-2-16,8-13-3 15,18-4-4-15,0-31-17 16,22 1-15-16,-5-20 1 16,10-5-2-16,-9-14 2 15</inkml:trace>
  <inkml:trace contextRef="#ctx0" brushRef="#br4" timeOffset="123803.3791">9792 7235 114 0,'-32'19'40'0,"6"13"0"16,-8-6 0-16,14 4-37 15,3-2 0-15,10-1-2 16,9-7 1-16,10-10 1 0,10-3-2 16,7-4 0-16,0-5 0 15,3 1 0-15,-3 0 0 16,-4 5 0-16,-10 5 2 15,-8 7-3-15,-12 6 0 16,-10 3 0-16,-1 8-2 16,-6-2-3-16,7 10-9 15,-17-20-17-15,22 7-11 16,-5-12-1-16,15-16-2 15,0 0 1-15</inkml:trace>
  <inkml:trace contextRef="#ctx0" brushRef="#br4" timeOffset="125787.5775">17413 7705 67 0,'-23'-14'35'0,"4"18"-1"16,-11-2-12-16,3 21 5 15,-13-5-20-15,9 10 0 16,-8 7-2-16,10 9 0 16,3 4 1-16,7 10-2 15,8-3 0-15,9 2-1 16,7-4 0-16,12-5-2 15,8-10 1-15,12-9 0 16,5-18-1-16,6-15 0 16,3-16-1-16,4-14 1 15,-4-13-1-15,-7-11 1 16,-7-8-1-16,-13-3 1 0,-14 0-1 15,-13 3 0-15,-13 10 0 16,-11 8 0-16,-9 13 0 16,-4 8-1-16,-2 14 0 15,4 9-1-15,6 14-2 16,9 2-2-16,21 15-4 15,2-14-20-15,28 14-8 16,3-9-1-16,19 4-1 16,1-9 2-16</inkml:trace>
  <inkml:trace contextRef="#ctx0" brushRef="#br4" timeOffset="126335.6323">17817 7908 99 0,'-3'15'38'0,"-7"-3"-1"0,6 6 0 16,-6-6-34-16,2 9 2 15,-1-2-1-15,7 5-1 16,-7-1 0-16,2 6-1 16,0-3 0-16,1 0 0 15,-2-2 0-15,5-7-3 16,-1-5 2-16,4-12 0 15,0 0-1-15,9-11 0 16,-2-12 0-16,5-7 0 16,0-5 0-16,-2-4 1 15,3 0-2-15,-3 1 2 16,-2 4-2-16,-4 8 2 15,0 8-1-15,-4 18 0 0,0 0 0 16,0 0 0-16,3 11 1 16,-3 5-1-16,3 2 0 15,4-2 1-15,0-2-1 16,5-6 1-16,6-5-1 15,1-9 1-15,5-8-1 16,1-4 1-16,3-7 0 16,-3 0-1-16,0 1 1 15,-4 0-1-15,-4 5 1 16,-4 4-1-16,-13 15 1 15,14-10-1-15,-14 10 0 16,2 15 0-16,-3 3 0 16,-2 4 0-16,2 7-1 15,-1 4 1-15,1 7-2 0,3-8-2 16,5 5-1-16,0-14-7 15,15 8-16-15,-10-18-12 16,11-3 0-16,-2-19-3 16,8-4 4-16</inkml:trace>
  <inkml:trace contextRef="#ctx0" brushRef="#br4" timeOffset="126726.6714">18338 7785 100 0,'-13'-9'37'0,"8"21"3"15,-4-1-3-15,7 8-32 16,-3 3-1-16,1 7 0 0,2 0-1 16,-2 7 1-16,3-8-1 15,1 4-1-15,1-7 0 16,2-7-1-16,-3-18 0 15,10 13 0-15,-10-13-1 16,20-24 0-16,-9 2 1 16,4-8-1-16,-1-6 0 15,4-2 2-15,-4 2-2 16,-2 3 1-16,-1 7-1 15,-1 2 0-15,-4 13 0 16,-6 11 0-16,0 0 0 16,9 26-1-16,-9 0 0 15,-1 6-1-15,2 4-1 16,3 3-1-16,5 0-2 15,-3-13-7-15,17 7-15 0,-10-23-13 16,10-1 2-16,-5-14-1 16,7-4 3-16</inkml:trace>
  <inkml:trace contextRef="#ctx0" brushRef="#br4" timeOffset="126909.6897">18677 7813 79 0,'0'0'39'15,"-15"10"-2"-15,12 12 3 16,-7-6-20-16,8 9-16 15,0 2-1-15,7-1 0 16,0-4-2-16,3-7-3 0,7-1-5 16,-15-14-22-1,29-13-9-15,-15-5-1 0,5-3 0 16</inkml:trace>
  <inkml:trace contextRef="#ctx0" brushRef="#br4" timeOffset="127327.7315">18673 7450 118 0,'-13'2'39'0,"-2"-2"1"16,11 12-9-16,4-12-31 16,6 12 0-16,9-6-1 15,3-1-1-15,5 6 0 16,3-2 0-16,0 1-1 15,-1 1 2-15,-4 3 0 16,-2 1 0-16,-5 0 2 0,-5 3 1 16,-4-1 0-16,-1 5 0 15,-6 1 1-15,2 3 0 16,-2 0 0-16,3 4 0 15,2-4-1-15,4 0 0 16,1-4-1-16,3-4 1 16,3-6-1-16,2-6 1 15,2-10-1-15,-1-6 0 16,-1-10 0-16,1-5 0 15,-4-7 0-15,0-6-1 16,-1-4 0-16,-3-4-3 16,0 4 0-16,-4 0-2 15,5 12-2-15,-6-6-8 16,16 23-17-16,-15-4-8 15,13 15 0-15,-8-1 1 0</inkml:trace>
  <inkml:trace contextRef="#ctx0" brushRef="#br4" timeOffset="127942.793">19382 7441 99 0,'0'0'39'16,"0"0"1"-16,-23 4 0 15,10 5-31-15,-12 2-4 16,3 13-1-16,-3 0 0 15,6 7 0-15,1 1-2 16,11 2 0-16,3-2-1 0,10-2 1 16,7-8-2-16,7-8 1 15,6-10 0-15,4-7-1 16,1-10 0-16,-1-9 0 15,0-5 0-15,-7-6-1 16,-5-4 0-16,-8-1 0 16,-5 3 0-16,-7 0 0 15,-7 8 0-15,-3 3 1 16,-2 9-1-16,-1 6 1 15,3 7-1-15,12 2 1 16,-13 11 0-16,13 1 0 16,6 2 0-16,5 2 1 15,1-1-1-15,8 1 1 16,1-1-1-16,2 0 0 15,0 1 1-15,0-2-1 0,-2 2 1 16,-2 0-1-16,-3 1 1 16,-2 2-1-16,-5 0 0 15,-2 3 1-15,-5-2-1 16,-2 0 0-16,-1-3 0 15,-1-2 1-15,2-15-1 16,-5 13 0-16,5-13 1 16,4-15-1-16,4-5 2 15,0-4-2-15,2-9 0 16,2-2 0-16,2-5 0 15,-1 4 0-15,1 1 0 16,-4 5 0-16,-1 6 0 16,-2 2-4-16,4 12-2 15,-7-3-5-15,17 19-13 0,-16-17-8 16,16 14-10-16,-6-7 1 15,10 8-1-15</inkml:trace>
  <inkml:trace contextRef="#ctx0" brushRef="#br4" timeOffset="128288.8276">19951 7424 83 0,'-16'6'40'0,"11"6"0"16,-7-8 0-16,17 9-16 15,-5-13-19-15,19 2-1 16,0-6-1-16,7 1-1 15,3-6 0-15,3-1 0 16,-4 0-1-16,-1-3 0 0,-8 1-1 16,-7-2 1-16,-5 1-1 15,-11 2-1-15,4 11 1 16,-23-14 0-16,4 14 0 15,-5 6-1-15,-2 9 1 16,-1 8 0-16,-4 7-1 16,2 7 2-16,6 3-2 15,3 1 1-15,13 1-1 16,7-9-2-16,19-6-2 15,7-20-7-15,30 2-16 16,-4-29-12-16,15-1 0 16,0-20-1-16,7 0 1 15</inkml:trace>
  <inkml:trace contextRef="#ctx0" brushRef="#br4" timeOffset="128564.8552">20461 7290 112 0,'-25'12'41'16,"-13"0"1"-16,4 14-1 15,-7-5-34-15,14 3-4 16,10 0-1-16,9-1 0 15,13-7-2-15,14-4 1 16,13-8 0-16,8-1-1 16,4-5 0-16,-5-2 0 15,1 2 0-15,-8 3 1 16,-11 7-1-16,-14 10 0 15,-18 10 2-15,-12 7-2 16,-10 8 0-16,-9 3 0 0,-2 3 0 16,-4-4-3-16,11 0-4 15,-6-21-12-15,32 5-13 16,-6-22-11-16,17-7 0 15,10-16-1-15</inkml:trace>
  <inkml:trace contextRef="#ctx0" brushRef="#br4" timeOffset="130534.0521">9976 8749 31 0,'0'-10'31'15,"0"10"4"-15,3-18-2 0,-3 18-15 16,6-15 0-16,-6 15-11 16,9-11-2-16,-9 11 0 15,13-5-1-15,-13 5 0 16,15 16-1-16,-4 7 0 15,1 10 1-15,-1 12-2 16,2 8 2-16,0 11-3 16,0 7 2-16,2 4-3 15,1-2 0-15,-2-7-2 16,7-3-7-16,-8-26-10 15,10-3-18-15,-3-19-1 16,3-12 0-16,-1-18 0 16</inkml:trace>
  <inkml:trace contextRef="#ctx0" brushRef="#br4" timeOffset="130866.0853">10078 8707 88 0,'0'0'38'0,"16"-16"-1"16,4 13 1-16,2-6-35 16,7 4 0-16,3 0 0 15,4 7-1-15,0 3 1 16,2 8-1-16,-4 8 1 15,-3 11-2-15,-8 8 1 0,-3 11-1 16,-12 10 1 0,-7 7-1-16,-7 7 1 0,-6 1-2 15,-7 0 0-15,-3-4 0 16,1-9-2-16,-2-12-1 15,9-9-5-15,-7-29-20 16,18-2-11-16,-2-22-1 16,13-6 0-16,-2-16 0 15</inkml:trace>
  <inkml:trace contextRef="#ctx0" brushRef="#br4" timeOffset="131257.1243">10520 9046 82 0,'0'0'37'16,"-2"15"0"-16,2-15 1 16,0 0-32-16,15-5-2 15,4-5 0-15,0-5-1 16,9-3 0-16,1-5-1 15,3-2-1-15,-4-4 0 16,-1 3 0-16,-7 0-2 16,-9 3 2-16,-10 1-2 15,-10 6 3-15,-8 5-3 16,-11 11 3-16,-3 8-1 15,-4 9 1-15,-1 9 1 16,1 11-2-16,5 5 2 16,7 5-1-16,6-1 0 0,10 0 0 15,9-7-2-15,12-4 1 16,9-13-2-16,11-13-2 15,11-4-2-15,0-23-6 16,18 9-20-16,-14-22-10 16,3 7 1-16,-11-13-2 15</inkml:trace>
  <inkml:trace contextRef="#ctx0" brushRef="#br4" timeOffset="132557.2543">11056 8861 77 0,'0'0'38'16,"-19"-23"1"-16,9 25 0 15,-12 1-30-15,8 16-1 16,-10 2-2-16,8 12-1 16,-3 4 0-16,1 2-2 15,5-1-1-15,5-4 0 16,7-3-2-16,7-8 1 15,10-10-3-15,6-13-1 16,11-7-1-16,0-15-4 16,15 2-6-16,-12-17-16 15,11 3-10-15,-10-11 1 16,3 10 0-16,-18-6 27 15,1 12 7-15,-8 3 7 16,-15 1 6-16,0 25 19 0,-11-20 9 16,1 26 1-16,-12-2 2 15,12 18-26-15,-14-5-4 16,10 13-4-16,-2 2 1 15,5 6-3-15,4 3 1 16,6-1-2-16,3-1 0 16,7-7 0-16,4-4-2 15,7-8 1-15,4-12 0 16,4-9-2-16,2-12 1 15,-2-11-1-15,-1-7 0 16,-3-5-1-16,-9-5 1 16,-3 0 0-16,-9-3-2 15,-7 4 2-15,-5 4-1 0,-5 4 2 16,-1 8-1-16,-1 6 1 15,0 8-1-15,4 4 1 16,12 6 1-16,-13 7-1 16,13-7 1-16,11 17 0 15,3-10-1-15,6 0 1 16,5-5 0-16,3 1 0 15,0-4 0-15,3-2-1 16,-4 0 1-16,-2-3 0 16,-7 3-1-16,-4 0 1 15,-2 2-1-15,-12 1 1 16,0 0 1-16,-3 17-2 15,-4-3 2-15,1 6-1 16,-4 2 0-16,4 1-1 16,1 2 2-16,5-2-3 0,0-3 2 15,4-7-1-15,-4-13 0 16,17 3 0-16,-5-12 0 15,2-7 0-15,1-10-1 16,-1-1 2-16,-2-3-2 16,-2-3 1-16,-3 5-1 15,-1 0 1-15,-3 7-1 16,-3 3 1-16,2 7 0 15,-2 11 0-15,1-10-1 16,-1 10 1-16,0 0 0 16,15 8 0-16,-15-8 0 15,21 7 0-15,-7-5 0 16,1-2 1-16,1-2-1 15,0-2 1-15,-3 0-1 0,1-3 0 16,-2-2 1-16,1-2-1 16,-13 11 0-16,18-19 0 15,-18 19 0-15,18-13 0 16,-18 13 0-16,13 3 0 15,-9 9 0-15,-4 4-1 16,2 6 1-16,-2 6-1 16,2-1 1-16,1-1-3 15,4 0-2-15,-7-26-5 16,28 24-11-16,-28-24-10 15,38-11-5-15,-21-11-5 16,10 1 0-16</inkml:trace>
  <inkml:trace contextRef="#ctx0" brushRef="#br4" timeOffset="133097.3083">12004 8589 89 0,'-8'11'38'0,"-6"1"0"16,7 10 0-16,-3-2-34 15,5 8 1-15,2-1 0 16,3 8-2-16,-1-2 1 15,4-1-1-15,-1-2 0 16,3-5-2-16,-3-4 2 16,1-7-2-16,-3-14 0 15,0 0 0-15,0 0-2 16,-3-21 1-16,2-3-1 15,-2-6 1-15,0-7-1 16,1-3 1-16,2-4-2 16,1 0 2-16,4 2 0 0,1 6 0 15,5 2 0-15,2 6 0 16,6 5 0-16,1 6 0 15,4 7 0-15,1 4 0 16,2 6 0-16,-1 2 0 16,0 5-1-16,-4 1 1 15,-5 7 0-15,-6 4 0 16,-7 5 0-16,-6 1 0 15,-7 5 0-15,-8 4 0 16,-5 0 0-16,-1 8 1 16,-3 0 0-16,0 3-1 15,2 2 2-15,4 1-2 0,3-1 1 16,2 5 0-16,4-2 0 15,2-2-1-15,2 3-1 16,2-3 0-16,3-3-2 16,0-7-2-16,6-2-4 15,-5-25-11-15,20 7-11 16,-19-18-8-16,29-24-1 15,-13-13 0-15,12-6 1 16</inkml:trace>
  <inkml:trace contextRef="#ctx0" brushRef="#br4" timeOffset="133473.346">12389 8533 103 0,'0'0'40'0,"-16"-16"1"0,16 16-9 16,-22 8-28-16,8 1 0 15,-3 4-1-15,4 8 0 16,-5 7-2-16,5 3 1 16,3 4-2-16,1 2 2 15,4 1 0-15,10-5-2 16,-1-6 2-16,8-7-2 15,5-11 1-15,5-9-1 16,3-9 0-16,3-11-1 16,-3-7-1-16,-1-6 2 15,-1-5-2-15,-6-4 1 16,-5-1 1-16,-5 1-1 15,-5 7 0-15,-7 0-1 0,-1 11-1 16,-3 3 0-16,9 21-3 16,-20-18-7-16,21 32-12 15,-11-16-13-15,15 14-1 16,-5-12-1-16,19 11 1 15</inkml:trace>
  <inkml:trace contextRef="#ctx0" brushRef="#br4" timeOffset="133809.3795">12726 8363 103 0,'0'0'40'0,"-24"-5"1"16,14 20-11-16,-12-5-25 15,4 9 0-15,-2 4-2 0,4 3 0 16,2 3-1-16,6 1 0 15,4-1-2-15,6-2 1 16,7-7-1-16,5-4 0 16,4-5 0-16,2-3 0 15,3-2 0-15,-3-2 0 16,-2 2 0-16,-4 3 0 15,-6 4 0-15,-6 4 0 16,-6 4 0-16,-4 1 0 16,-1-1 1-16,-3-2-2 15,3 0 0-15,9-19-4 16,-6 18-9-16,1-32-11 15,23 5-16-15,-8-15-1 16,13 1-1-16,1-11 2 16</inkml:trace>
  <inkml:trace contextRef="#ctx0" brushRef="#br4" timeOffset="134725.4712">12923 8528 102 0,'-7'13'40'0,"-6"-7"0"15,13 9-10-15,0-15-27 16,0 0 0-16,21-13-1 15,-1 2 0-15,3-6-1 16,2-3 0-16,2-3 0 16,-5 1 0-16,-2-2-1 15,-9 4 1-15,-6 3-1 16,-7 5 1-16,-10 7 0 15,-7 5-1-15,-4 5 1 0,-3 10 0 16,-3 7-1-16,0 5 1 16,3 3-1-16,4 3 1 15,10 0-1-15,7-2 0 16,10-7 0-16,12-8-1 15,11-7-2-15,6-10-1 16,8-5 0-16,2-10-1 16,6-3 0-16,-6-7 0 15,0 1 1-15,-9 2 2 16,-9 2 2-16,-5 5 1 15,-13 5 1-15,-8 11 1 16,0 0 1-16,-5 18 0 16,-8 3-1-16,1 6 0 0,1 6-1 15,1 2 0-15,5 1-1 16,1 0 0-16,4-7 0 15,2-4 0-15,3-8-1 16,-5-17 1-16,17 5-1 16,-6-17 1-16,-3-8-1 15,2-7 1-15,-1-6-1 16,0-7 0-16,0-1 0 15,-4 1 0-15,5 3 0 16,-5 3 0-16,3 8 0 16,-2 5 0-16,3 7 0 15,4 8 0-15,2 3 0 16,4 1 0-16,6-1 1 15,7-1-1-15,5-3 0 0,6-4 0 16,2-4 1-16,-1-2-1 16,-2 3 1-16,-7-2-1 15,-9 3 1-15,-7 3 0 16,-19 10 0-16,0 0 0 15,-13 6 0-15,-9 9 0 16,-7 7-1-16,0 2 1 16,-1 6-1-16,5 1 0 15,5 0 0-15,10-3 1 16,10-6-1-16,9-8 0 15,11-9 0-15,8-6 0 16,7-5 1-16,6-3-1 16,-5 0 1-16,-2 3-1 15,-7 6 1-15,-6 7 0 16,-12 10 0-16,-9 6 0 0,-11 7-1 15,-10 5-1-15,-4 3 0 16,-8-4-3-16,5 4-4 16,-11-19-6-16,18 13-6 15,-20-28-8-15,25 10-7 16,-15-20-7-16,13-1-2 15,0-13 3-15</inkml:trace>
  <inkml:trace contextRef="#ctx0" brushRef="#br4" timeOffset="142911.2897">7565 9592 94 0,'9'-34'35'0,"-13"-6"1"16,0 11-4-16,-16-9-28 15,-1 12 0-15,-7 3 0 16,-1 11-1-16,-7 9 0 16,1 14-1-16,1 12 0 15,0 20 0-15,0 11 0 16,5 16 0-16,3 15-1 0,1 8 0 15,10 4 0-15,6 0-1 16,8-6-2-16,6-13-2 16,12-4-5-16,-4-27-7 15,17-4-24-15,-5-23 0 16,4-8 2-16,-11-17-1 15</inkml:trace>
  <inkml:trace contextRef="#ctx0" brushRef="#br4" timeOffset="143737.3723">7050 10100 100 0,'-32'-11'37'0,"16"10"1"16,5-13-4-16,11 14-31 15,24-10-1-15,6-1-1 0,11 1 0 16,11-3 0-16,5-1-1 15,6-1 0-15,1 0 0 16,-3 3 0-16,-2 1 0 16,-4 2-1-16,-8 1 1 15,-6 4-1-15,-12 0 2 16,-5 3-1-16,-10-2 1 15,-14 3 0-15,0 0 1 16,0 0-1-16,-24 21 1 16,3-4 0-16,-5 5 0 15,-1 8 0-15,-1 5 0 16,4 5-1-16,2-1 0 15,5 4 0-15,10-6 0 16,8-6-2-16,10-5 1 0,11-11-1 16,10-13 1-16,11-11-1 15,6-10 1-15,1-9-1 16,-1-7 0-16,-3-6 2 15,-7-2-2-15,-11-2 2 16,-13 8-1-16,-13 0-1 16,-13 11 2-16,-9 7-1 15,-9 6 1-15,-2 11-1 16,-4 9 1-16,3 4 0 15,5 5-1-15,7 6 1 16,10 0-1-16,13-1 0 16,13-4 0-16,13-5 0 15,12-5 0-15,5-6 0 16,8-7 0-16,0-3 0 0,-1-5 0 15,-4 0 0-15,-11 2 1 16,-5-1 0-16,-14 2-1 16,-5 7 1-16,-14 4 0 15,-4 13-1-15,-10 7 1 16,-6 6 0-16,-1 11-1 15,0 2 0-15,4 5 0 16,3-3 1-16,9 1-2 16,9-9 1-16,13-8 0 15,10-12-2-15,10-13 2 16,5-8 1-16,4-13-1 15,-1-8 0-15,-1-9 1 16,-7-4-1-16,-12-3 0 16,-10 0 1-16,-11 3-2 0,-13 3-1 15,-5 9 1-15,-8 7-1 16,-2 10-1-16,-1 8 0 15,6 13-3-15,3-3-2 16,19 13-28-16,-2-6-3 16,20 8 1-16,2-12 0 15</inkml:trace>
  <inkml:trace contextRef="#ctx0" brushRef="#br4" timeOffset="144109.4094">8756 9919 90 0,'-28'20'41'0,"-19"-2"0"15,0 17-1-15,-9-10-18 16,5 16-17-16,6 1-2 16,10 5 0-16,15-5-1 15,19-4-1-15,21-11 0 16,13-13 0-16,19-18 0 15,12-15-1-15,6-19 1 16,3-13-1-16,-5-16 1 16,-7-9-1-16,-12-7 2 15,-10-6-2-15,-12 1 0 16,-12 9 0-16,-10 11 0 15,-12 14 0-15,-8 25 0 16,-9 26 0-16,-6 26 0 16,-4 29 0-16,-1 22 0 15,2 16 0-15,9 12-2 0,7-2-3 16,23 3-10-16,-3-24-24 15,27-10-5-15,5-25-1 16,19-14 1-16</inkml:trace>
  <inkml:trace contextRef="#ctx0" brushRef="#br5" timeOffset="156786.6771">7680 11228 43 0,'0'0'34'0,"3"-12"1"0,-3 12 0 16,-12-9-24-16,-8 0 8 15,5 12-14-15,-7-3 0 16,2 6-1-16,-6 4 0 15,5 8 0-15,-4 4-1 16,5 6 0-16,1 1-1 16,6 5 0-16,4-2-1 15,7 0 0-15,4-5 0 16,7-6 0-16,7-8-1 15,4-9 0-15,6-11 0 16,5-10 0-16,5-8 0 16,1-9 0-16,-2-3 0 15,-5-3 0-15,-4 3 0 16,-6 2 0-16,-6 9 0 0,-9 5 0 15,-9 9 1-15,4 12-1 16,-16 5 0-16,4 8-1 16,2 5 0-16,4 1 0 15,6 6-3-15,5-7-2 16,14 6-8-16,-1-17-24 15,15 0 0-15,1-13 0 16,8-1 0-16</inkml:trace>
  <inkml:trace contextRef="#ctx0" brushRef="#br5" timeOffset="157168.7153">8125 11121 79 0,'-15'-2'38'0,"-11"-3"0"15,3 12 1-15,-13 2-34 16,11 8-1-16,-3 4 0 15,6 12 0-15,0 0-1 16,7 6 0-16,3-5-2 16,9-2 1-16,6-7-1 15,8-12 1-15,8-14-1 16,6-15-1-16,7-13 1 15,2-9-1-15,0-13 1 16,1-3 1-16,-5-6-1 16,-4 1 1-16,-10 3-2 15,-6 5 2-15,-5 7-2 16,-5 9 2-16,-5 10-2 15,-2 12-1-15,7 13 1 16,-12 13-1-16,9 16-1 0,2 7-2 16,9 10 0-16,2-1-5 15,17 11-6-15,-5-14-25 16,20-1 1-16,-4-14-2 15,16-5 2-15</inkml:trace>
  <inkml:trace contextRef="#ctx0" brushRef="#br5" timeOffset="157536.7521">8608 10966 79 0,'-36'-4'39'0,"2"14"1"15,-5 1-3-15,6 14-31 16,0-3 1-16,9 10-4 0,5-3 0 15,11 1-2-15,8-2 1 16,10-6-2-16,9-7 1 16,6-7 0-16,8-8 0 15,2-10-1-15,0-7 0 16,0-9-1-16,-2-8 1 15,-6-3 1-15,-5-3-1 16,-6 1 1-16,-6 2-1 16,-8 6 1-16,-4 5-1 15,-3 12 3-15,5 14-3 16,-15 2 0-16,7 11 0 15,2 10-1-15,6 5-2 16,-1-1-1-16,10 4-3 16,-3-13-9-16,15 8-23 15,-2-14 0-15,10 0-1 0,-4-13 2 16</inkml:trace>
  <inkml:trace contextRef="#ctx0" brushRef="#br5" timeOffset="158108.8093">8904 10918 70 0,'0'0'37'15,"-21"6"-1"-15,13 11 1 16,-6 0-26-16,10 14-6 16,-2-1 0-16,6 9-2 15,2-5 0-15,6 4-2 16,-1-4 0-16,4-6-1 0,-2-6 1 15,2-7 0-15,-11-15 0 16,18 5-1-16,-11-15 0 16,0-9 0-16,-4-7 0 15,1-7-1-15,-4-7 1 16,-1-4 1-16,-4-5 0 15,1-1 0-15,-1 2 0 16,0 6 1-16,4 3-1 16,0 8 2-16,4 5-3 15,6 10 1-15,4 9-1 16,6 6 1-16,5 6-1 15,2 3 0-15,0 3 0 16,5 4 0-16,-4 3 0 16,-2 2 0-16,-8 5 0 15,-7 0-1-15,-5 5 1 0,-8 1 0 16,-10-2-1-16,-6 2 0 15,-5-3 1-15,-3-2-2 16,1-4 2-16,-1-7-1 16,2-1 1-16,3-5-1 15,5 0 2-15,7 1-1 16,4 3 1-16,4 5-1 15,5 6 1-15,5 11 0 16,-1 1-1-16,3 9 1 16,1 4-1-16,2-3 0 15,-1-3-2-15,1-10-2 16,6-8-4-16,-10-25-27 15,20-9-5-15,-6-26 1 16,11-12-1-16</inkml:trace>
  <inkml:trace contextRef="#ctx0" brushRef="#br5" timeOffset="158311.8295">9320 10238 107 0,'-1'37'42'0,"-4"11"-4"16,10 28-1-16,0 0-35 15,4 10 1-15,4 1-4 16,3-2 2-16,2-4-4 16,-4-12-8-16,11-2-24 15,-14-21-5-15,3-6-1 16,-9-17 0-16</inkml:trace>
  <inkml:trace contextRef="#ctx0" brushRef="#br5" timeOffset="158821.8805">9267 10792 100 0,'-5'19'39'16,"5"-19"0"-16,28 14-2 15,3-19-35-15,5-8-2 16,11-5 1-16,5-5-2 15,5-5 0-15,-4-2 0 16,-1 1 0-16,-6 4 0 0,-8 3 1 16,-10 8 1-16,-9 5 0 15,-19 9 1-15,0 0 0 16,0 18 2-16,-19 1-1 15,0 7 0-15,-6 6 0 16,-1 3 0-16,-2 3-1 16,8 0 0-16,3-1-1 15,7-6 0-15,9-5 0 16,9-11-1-16,7-11 1 15,10-9-1-15,8-12 0 16,3-7-1-16,-1-6 1 16,1-3 0-16,-6-2 0 15,-6 1 0-15,-7 7 0 16,-7 3 0-16,-10 8 0 0,0 16 0 15,-12-8 0-15,12 8 0 16,-18 22 0-16,11-3 0 16,4 2-1-16,3 0-1 15,6-1 0-15,6-6-3 16,14-2-4-16,-9-25-19 15,20 0-12-15,-6-19 0 16,8-4-1-16,-5-18 2 16</inkml:trace>
  <inkml:trace contextRef="#ctx0" brushRef="#br5" timeOffset="159021.9006">10153 10110 96 0,'-15'3'38'0,"10"33"2"15,-6 10-3-15,6 24-31 0,1 0-3 16,5 7 0-16,2-1-3 15,4-1 1-15,5-6-4 16,-4-15-4-16,8 4-7 16,-8-22-25-16,3-8 1 15,-11-16-2-15,0-12 2 16</inkml:trace>
  <inkml:trace contextRef="#ctx0" brushRef="#br5" timeOffset="159322.9307">9983 10573 104 0,'0'0'40'16,"16"14"1"-16,1-23-1 0,14-3-36 16,3-8-1-16,10-2 0 15,3-6 0-15,-3 3-2 16,-1 0 1-16,-6 6-1 15,-4 6 0-15,-7 10 0 16,-5 10-1-16,-10 11 1 16,-6 7-1-16,-3 11 0 15,-5 3-1-15,-1 6 1 16,-1 1-2-16,-3-3-1 15,4-3-3-15,-2-15-2 16,12 1-14-16,-6-26-18 16,0 0-1-16,12-34 0 15,-1-6 1-15</inkml:trace>
  <inkml:trace contextRef="#ctx0" brushRef="#br5" timeOffset="159455.944">10336 10193 109 0,'-14'12'38'16,"10"11"-1"-16,4-6-8 15,0-17-68-15,24 21 1 16,1-21-3-16,18 3 1 16</inkml:trace>
  <inkml:trace contextRef="#ctx0" brushRef="#br5" timeOffset="160085.0069">10739 10285 104 0,'-24'35'41'0,"-10"-7"-1"0,10 10 1 16,-5-9-37-16,12 7-1 15,7-5-1-15,12 3 0 16,7-7-2-16,9-4 1 16,8-5-2-16,6-11 1 15,2-7-2-15,-1-12 0 16,5-8 0-16,-9-7-1 15,-2-6 1-15,-8-7 0 16,-5-1 1-16,-6-4-1 16,-7 1 2-16,-3 6-1 15,-6 3 3-15,-1 9-1 16,-3 5 0-16,1 9 0 15,0 11 0-15,11 1 1 16,-13 17-1-16,13 1-1 0,3-1 1 16,4 0 0-16,6-1-1 15,2-1 1-15,4-5 0 16,4-6 0-16,-3 3 0 15,3-3 1-15,-1-1-2 16,-1 1 2-16,-1 0-2 16,-2 3 1-16,-3 2-1 15,-2 4 0-15,-4 1 0 16,-4 1 1-16,-1 1-1 15,0 1 0-15,-4-2 1 16,-3-3-1-16,3-12 0 16,0 0 1-16,0 0-1 15,10-19 0-15,-1-9 2 0,5-7-2 16,0-7 1-16,5-1-1 15,-2 0 1-15,2 6-1 16,-2 7 1-16,-2 12-1 16,-4 12 0-16,-11 6 0 15,15 29-1-15,-10 0 1 16,1 10-3-16,-2 0 0 15,10 5-4-15,-5-15-9 16,24 3-25-16,-9-19 0 16,14-7-1-16,-1-18-2 15</inkml:trace>
  <inkml:trace contextRef="#ctx0" brushRef="#br5" timeOffset="160378.0362">11620 9970 105 0,'-20'4'41'0,"-11"2"1"16,6 19-1-16,-4-6-35 15,9 9-3-15,2 0-1 16,14-3 0-16,8-4-1 16,12-7 0-16,10-11 0 15,6-4-1-15,8-5 0 16,1-2 0-16,2 0 1 15,-7 2-1-15,-5 9 1 16,-7 6 0-16,-13 8 0 16,-4 8-1-16,-11 8 0 15,-9 1 0-15,-2 1-2 16,-5-6-2-16,8 3-15 0,-15-20-21 15,14-4-4-15,-8-20 0 16,11-7 1-16</inkml:trace>
  <inkml:trace contextRef="#ctx0" brushRef="#br5" timeOffset="278929.8902">12246 12132 61 0,'0'0'36'16,"0"0"-2"-16,0 0 2 15,-9 21-32-15,4-1-1 16,0 0 1-16,1 6 0 15,-2 3 0-15,5 4-1 16,-2 0 1-16,2 4-1 16,-2 0-1-16,4 1 1 15,-4-3-2-15,2-6 0 16,0-3-1-16,2-7 1 15,-1-19 0-15,0 0 0 16,14-10-1-16,-4-15 1 16,5-9-1-16,0-7 2 0,3-5-1 15,0 0-1-15,1 0 1 16,-2 5-1-16,-1 7 0 15,-2 8 1-15,-1 9-1 16,-1 9 1-16,-12 8-1 16,19 10 1-16,-12 7-1 15,2 5 1-15,1 3-1 16,4 5 1-16,-4 1-1 15,3-1 0-15,-3 1-2 16,3-4-1-16,2-2-5 16,-15-25-20-16,31 12-11 15,-18-23-1-15,10-5 0 16</inkml:trace>
  <inkml:trace contextRef="#ctx0" brushRef="#br5" timeOffset="279139.9112">12768 11975 76 0,'-10'21'39'0,"9"3"-2"16,-3 2 1-16,4 7-34 16,0 5-2-16,8 5 1 15,0 1-1-15,1 0-1 16,5-3-2-16,-2-5-1 15,6-3-8-15,-13-18-25 16,13-1-2-16,-5-20-2 16,2-6 2-16</inkml:trace>
  <inkml:trace contextRef="#ctx0" brushRef="#br5" timeOffset="279290.9263">12777 11890 74 0,'-23'-26'38'15,"8"11"0"-15,1 4 0 16,14 11-34-16,0 0-8 15,4 12-30-15,23-5-2 16,4-7-2-16,12 3 0 16</inkml:trace>
  <inkml:trace contextRef="#ctx0" brushRef="#br5" timeOffset="279545.9518">13310 11906 86 0,'-20'1'39'0,"2"10"1"15,-7-8-1-15,2 10-35 16,0 5 1-16,7 9-1 16,-2 4-1-16,7 8-1 15,3-1 0-15,3 3-1 16,7-4-1-16,6-6 0 15,10-9-2-15,3-13-2 16,12-7-5-16,-5-20-29 16,18-5-3-16,-5-18 1 15,9 1-2-15</inkml:trace>
  <inkml:trace contextRef="#ctx0" brushRef="#br5" timeOffset="279905.9878">13618 11641 91 0,'-19'30'40'15,"5"15"0"-15,-11 0 0 16,-1 11-37-16,8 4 2 16,5 5-3-16,0-3 1 15,7-1-3-15,1-8 1 16,5-6 0-16,6-11-1 15,3-10 1-15,7-12-1 16,0-15 0-16,8-14 0 16,0-9 0-16,0-6 1 15,3-8-1-15,-3 0 0 0,-3 3 0 16,-2 2 0-16,-4 8 0 15,-5 10 0-15,-10 15 0 16,13-2 0-16,-12 14 0 16,1 9-1-16,-2 4-1 15,4 5-2-15,-1 0-1 16,9 7-8-16,-12-14-26 15,18 3-1-15,-4-16-1 16,8-2 1-16</inkml:trace>
  <inkml:trace contextRef="#ctx0" brushRef="#br5" timeOffset="280273.0245">13968 11919 83 0,'-3'16'39'0,"1"-4"1"15,14 0 0-15,-12-12-37 16,34 7 0-16,-2-14-1 16,7-5 0-16,4-6 0 15,2-2-1-15,-4-8-1 16,-8 1 3-16,-8 0-3 15,-15 0 3-15,-13 4-3 16,-13 6 2-16,-11 5-1 16,-8 11 3-16,-10 10-2 15,-3 11-2-15,1 8 2 0,5 11-2 16,7 5 3-16,12 5-3 15,13-1 2-15,16-8-3 16,20-10 0-16,18-12-1 16,26-8-8-16,3-29-12 15,26 3-20-15,1-19-1 16,9 1-2-16,-7-17 2 15</inkml:trace>
  <inkml:trace contextRef="#ctx0" brushRef="#br6" timeOffset="302515.2485">4376 13136 64 0,'0'0'36'0,"-3"-11"-1"16,3 11 2-16,-27 13-34 16,7 2 1-16,-5 0 0 15,-1 7 1-15,-3 0-2 0,4 2 0 16,3-3-1-16,6 0 0 15,10-6-1-15,6-2 0 16,13-7-2-16,9-6 2 16,8-2-1-16,3-3 0 15,6-2 0-15,-1 1 1 16,-3 5-1-16,-6 5 0 15,-9 8 1-15,-10 9-1 16,-13 10 1-16,-8 7-1 16,-12 6 0-16,-2 1 0 15,-3-1-1-15,2-14-4 16,17-4-31-16,-2-23-2 0,11-3-2 15,24-42 1-15</inkml:trace>
  <inkml:trace contextRef="#ctx0" brushRef="#br6" timeOffset="303791.3761">4528 12885 61 0,'3'-22'36'15,"-3"3"-2"-15,0 19 0 0,0 0-27 16,2 15-2-16,-4 14-1 15,5 13 0-15,-1 9-2 16,3 8 0-16,0 9-1 16,4 3 0-16,1 0-2 15,2-3 1-15,0-6-3 16,-1-7 0-16,5-2-5 15,-13-21-16-15,12-3-12 16,-9-16-1-16,7-8 1 16,-10-18 0-16</inkml:trace>
  <inkml:trace contextRef="#ctx0" brushRef="#br6" timeOffset="304002.3972">4497 13229 72 0,'-24'0'39'0,"12"7"-2"16,-1-5 0-16,13-2-32 15,0 0-2-15,12 1-1 16,7-10 0-16,8-5-1 16,6-2-2-16,5-7-2 15,6 6-4-15,-5-13-9 16,7 12-21-16,-9-1 0 15,-1 10 0-15,-11 1 1 16</inkml:trace>
  <inkml:trace contextRef="#ctx0" brushRef="#br6" timeOffset="304324.4294">4843 13212 55 0,'-4'20'34'16,"8"5"0"-16,-5-5 0 16,11 9-27-16,-11-9 1 15,10 7-2-15,-9-8-1 16,6 3-2-16,-6-10 1 15,4 0-1-15,-4-12-1 16,0 0 0-16,0 0-1 16,3-14 0-16,-3-5 1 15,2-6-1-15,-2-3 0 16,0-2 1-16,0 0-1 15,0 3 0-15,0 4 0 16,0 7 0-16,0 16 0 0,5-14-1 16,-5 14-1-16,13 2-1 15,1 5-3-15,-3-7-1 16,15 11-11-16,-8-14-21 15,12 4 1-15,-6-7-2 16,7 2 3-16</inkml:trace>
  <inkml:trace contextRef="#ctx0" brushRef="#br6" timeOffset="304685.4655">5144 13153 68 0,'-9'18'37'16,"0"-5"-2"-16,5 9 3 15,-5 0-32-15,7 8 0 16,-2-4-1-16,5 4-1 15,3 0-1-15,3-2-1 0,2-5 1 16,4-2-2-16,2-10 0 16,6-4 0-16,-1-9 0 15,5-10 0-15,0-10-1 16,1-6 1-16,-2-9 1 15,2 0-1-15,-7-4 0 16,0 3 0-16,-8 4 0 16,0 6 0-16,-5 11 0 15,-6 17-1-15,0 0 0 16,0 0-1-16,3 23 0 15,-8 3-1-15,9 7-2 16,-3-2 0-16,11 3-3 16,-4-7-2-16,17 6-13 15,-5-19-17-15,15 0 0 0,-5-19 0 16,7 1 2-16</inkml:trace>
  <inkml:trace contextRef="#ctx0" brushRef="#br6" timeOffset="304902.4872">5749 13118 79 0,'0'0'40'15,"-24"-19"-1"-15,11 22 1 16,-13 2-33-16,10 10-2 16,-1 4-1-16,2 11-2 15,2 3-1-15,5 2 0 16,4 1-1-16,8-5-1 15,6-3-2-15,13-10 0 16,9-7-4-16,-1-29-11 0,15 2-21 16,1-18 0-16,11-7-1 15,-8-18 1-15</inkml:trace>
  <inkml:trace contextRef="#ctx0" brushRef="#br6" timeOffset="305083.5053">6084 12715 77 0,'-22'11'39'16,"8"23"-1"-16,-9 7 2 15,14 16-35-15,-9 3-2 16,7 8 0-16,6 4-3 16,5-4-1-16,4 1-2 15,0-17-12-15,13 3-24 16,-9-16 1-16,7-5-2 15,-8-15 1-15</inkml:trace>
  <inkml:trace contextRef="#ctx0" brushRef="#br6" timeOffset="305607.5576">5919 13074 79 0,'0'0'39'15,"0"12"0"-15,11 3 1 16,-4-4-34-16,13-2-2 15,6-8-1-15,10-2 0 16,1-8-1-16,5-3-1 0,2-6 1 16,-3-1-1-16,-4-1-1 15,-4 4 1-15,-8-1 0 16,-6 6 0-16,-5 6 0 15,-14 5 0-15,1 12 0 16,-7 10 0-16,-4 6 1 16,-3 5-1-16,1 8-1 15,1 4 1-15,1 2 0 16,5-4-1-16,5-4 0 15,4-9-1-15,11-9 1 16,4-12-1-16,5-10 1 16,5-13 0-16,2-9 1 15,3-8 0-15,1-9-1 16,-5-1 1-16,-6-3 0 15,-1 1-1-15,-8 9 1 0,-4 4-1 16,-3 9 0-16,-8 11 0 16,0 10 0-16,-8 14 0 15,1 6-1-15,3 8 0 16,1 3-1-16,2 1-1 15,5 3-2-15,1-7 0 16,12-2-5-16,-6-21-12 16,20 4-19-16,-10-16 0 15,10 0 2-15,-5-14-1 16</inkml:trace>
  <inkml:trace contextRef="#ctx0" brushRef="#br6" timeOffset="305909.5879">6774 13116 69 0,'6'-17'39'0,"-6"17"0"15,-11 12 0-15,11 14-26 0,-12-1-7 16,6 8-3-16,0 3 0 15,3 2-2-15,0-2 1 16,4-1-1-16,-1-10 0 16,4-3-1-16,-2-12 1 15,-2-10 0-15,11-5 0 16,-4-12 0-16,1-8-1 15,-1-7 1-15,2-9 0 16,0-2-1-16,0-2 0 16,0 2 0-16,-1 4 0 15,-1 6 0-15,0 10-1 16,-2 6 0-16,7 11-2 15,-12 6-1-15,27 8-5 16,-15-10-14-16,15 17-17 0,-3-8 0 16,13 7-1-16,-3-10 2 15</inkml:trace>
  <inkml:trace contextRef="#ctx0" brushRef="#br6" timeOffset="306420.639">7214 13065 76 0,'-14'-11'40'15,"-2"4"0"-15,1 11 2 16,-16-3-33-16,8 13-4 15,-6 5-1-15,2 13 1 16,-1 5-3-16,5 4 0 16,2 3 0-16,11 1-1 15,5-6 0-15,9-6-1 0,11-10 0 16,8-15 0-16,6-17 0 15,4-10 2-15,1-11-2 16,2-10 0-16,-7-9 1 16,-1-1-1-16,-9-2 1 15,0 7-1-15,-13 7 0 16,-2 12-1-16,-7 16 1 15,3 10 0-15,-15 17 0 16,5 6 0-16,6 9 0 16,3-1-1-16,6 0 0 15,7-8-1-15,9-12-1 16,7-16-1-16,6-13-1 15,5-21-5-15,13 3-11 16,-17-31-20-16,10 2 1 0,-9-14-1 16,2 4 4-16,-16-2 29 15,0 13 8-15,-7 17 7 16,-18 2 12-16,3 45 20 15,0 0 3-15,-19 34-2 16,-3 13 2-16,12 28-31 16,-8 5-7-16,7 6-2 15,5 6-5-15,-2-20-23 16,15 8-16-16,-2-23 1 15,13-5-4-15,-1-23 2 16</inkml:trace>
  <inkml:trace contextRef="#ctx0" brushRef="#br6" timeOffset="309926.9896">9371 14256 9 0,'0'0'34'16,"-2"-13"2"-16,2 13 0 16,0 0-18-16,9 19-2 15,-9-19-1-15,-3 37-7 16,-2-8-3-16,7 9 0 15,-3 0-3-15,1 3 1 0,0-1-1 16,0-5 0-16,2-6-1 16,3-7 0-16,-1-9 0 15,-4-13 0-15,12-6 1 16,-5-11-2-16,0-11 2 15,0-6-2-15,-2-9 2 16,2-6-2-16,-1-4 1 16,-2-1-1-16,1 3 0 15,4 5 0-15,-2 6 0 16,5 7 0-16,-1 7 0 15,3 9 0-15,0 9 0 16,2 8 0-16,3 7-1 16,-4 7 1-16,2 3 0 0,-4 4 0 15,1 4-1-15,-5 3 0 16,2 2 1-16,-8 1-1 15,-3-1 1-15,-5-4 0 16,-4-2-1-16,-2-3 1 16,-6-5 1-16,0-2-1 15,-4-6 0-15,1-2 0 16,2-4 0-16,2 4 1 15,-3 2-1-15,4 8 1 16,1 7-1-16,3 10 1 16,0 7 0-16,3 11-1 15,2 4 1-15,2 5-2 16,1 0 0-16,3-8-1 15,4-4-1-15,-2-15-7 0,17-4-29 16,-7-23 0-16,9-8-2 16,-2-21 2-16</inkml:trace>
  <inkml:trace contextRef="#ctx0" brushRef="#br6" timeOffset="310364.0333">9738 13786 80 0,'15'18'40'0,"-16"1"-1"15,6 14-1-15,-6 2-35 16,3 7-2-16,2 7 2 0,-2 6-1 15,-3 4 0-15,1 4-1 16,-1-4 0-16,-2-2 0 16,2-8 0-16,2-8 0 15,3-12 0-15,0-13 0 16,-4-16 0-16,25-7 0 15,-10-14-1-15,7-9 1 16,-1-6 0-16,2-2 0 16,-2 3-1-16,-2 2 1 15,-4 8-1-15,-1 5 0 16,-14 20 0-16,15 3 0 15,-12 15 0-15,-3 11-1 16,0 7-1-16,-2 3-1 16,4 8-1-16,-2-7-3 0,12 10-8 15,-8-21-26-15,13 1 1 16,-3-16-1-16,9-4 2 15</inkml:trace>
  <inkml:trace contextRef="#ctx0" brushRef="#br6" timeOffset="310889.0858">10183 14173 72 0,'0'0'40'0,"-19"1"-1"15,10 13 0-15,0 0-35 16,3 12 0-16,-2 1 0 15,7 3-2-15,0-2 1 0,4 1-2 16,4-5 1-16,3-6 0 16,2-6-1-16,5-11 0 15,5-10 0-15,1-6 0 16,-1-8 0-16,4-4-1 15,-4-5 1-15,0-1-1 16,-1 0 0-16,-4 3 0 16,-4 6 0-16,-3 6-1 15,-2 6 1-15,-8 12-1 16,0 0 1-16,1 27 0 15,-7 7-1-15,-3 12 1 16,-2 13-1-16,0 10 1 16,-4 13 0-16,-1 5-1 0,-1 0 0 15,3-1 0 1,-1-11 1-16,3-5-1 0,2-15 1 15,3-10 0-15,-1-16 0 16,6-13 1-16,2-16-1 16,-7-11 1-16,5-12-1 15,1-11 0-15,-2-8 0 16,4-13 1-16,3-6-1 15,-3-3 0-15,8-2-2 16,-1 0 1-16,8 10-3 16,-7-2-3-16,20 19-21 15,-14-3-13-15,13 16 1 16,-5-2 0-16</inkml:trace>
  <inkml:trace contextRef="#ctx0" brushRef="#br6" timeOffset="311271.124">10666 14151 64 0,'6'-19'42'0,"-6"19"-2"16,-10-11 2-16,10 11-29 16,-15 6-8-16,15-6-1 15,-22 23-1-15,11-2-1 16,-2 1-1-16,2 4 1 15,0 1-1-15,2 1 0 16,4-4 0-16,4-2-1 16,5-7 0-16,-4-15 1 15,22 11-2-15,-5-13 1 16,3-3 0-16,4-4 0 0,-3 2 0 15,0-1 0-15,-3 4 0 16,-2 4 1-16,-16 0-1 16,13 21 0-16,-13 0 0 15,-2 6 1-15,-5 4-1 16,-2-1 0-16,1 3 0 15,-1-6-2-15,4-5-2 16,0-11-2-16,16 0-8 16,-12-23-26-16,19-3-2 15,-4-15 0-15,11-1 1 16</inkml:trace>
  <inkml:trace contextRef="#ctx0" brushRef="#br6" timeOffset="311453.1421">10936 14100 83 0,'0'0'42'16,"-16"17"-1"-16,9 19 0 15,-8-3-36-15,3 6-3 16,3-1 0-16,1 1-2 16,6-3-1-16,-1-9-3 15,11 4-6-15,-8-31-30 16,10 18-1-16,-10-18-1 15,28-10 0-15</inkml:trace>
  <inkml:trace contextRef="#ctx0" brushRef="#br6" timeOffset="311619.1587">10943 13890 89 0,'-24'-22'41'16,"6"17"1"-16,0 2-4 15,18 3-40-15,0 0-14 16,11 0-24-16,10 0 0 15,4-6-2-15,12 5 2 16</inkml:trace>
  <inkml:trace contextRef="#ctx0" brushRef="#br6" timeOffset="311932.1901">11237 13953 82 0,'-19'17'41'15,"0"12"0"-15,-5-6 0 16,5 15-35-16,-4-1 0 0,8 6-3 15,0 0 0-15,7-2-1 16,4-3-1-16,8-7 1 16,5-10-1-16,11-9-1 15,3-14 0-15,5-11 0 16,4-11 0-16,0-9 0 15,-4-4 0-15,-2-6-1 16,-7 2 1-16,-10-3 0 16,-7 8-2-16,-8 1 1 15,-5 7-3-15,-8 3-1 16,8 18-12-16,-18-9-23 15,14 17-3-15,-4-1 0 16,10 10 1-16</inkml:trace>
  <inkml:trace contextRef="#ctx0" brushRef="#br6" timeOffset="312488.2456">11643 13681 67 0,'-5'-24'39'0,"3"6"0"0,-6-3-1 15,8 21-32-15,-6-13 0 16,6 13-1-16,-7 18-1 15,4 9-1-15,-6 7 0 16,4 9-1-16,-2 8-2 16,-1 4 0-16,2 5-1 15,3-3-2-15,6-3-1 16,0-16-3-16,13 6-10 15,-4-24-24-15,17-6 1 16,-2-18-1-16,9-8 2 16</inkml:trace>
  <inkml:trace contextRef="#ctx0" brushRef="#br6" timeOffset="312826.2795">11912 13827 60 0,'-7'-13'39'0,"7"13"0"16,-22-2 1-16,11 17-22 15,-5-1-13-15,4 9-1 16,0 4 0-16,5 5-2 15,1-2 0-15,4 2-1 16,7-3 0-16,5-3-1 16,4-7 1-16,6-6-1 15,7-12 1-15,7-11 0 16,-1-8 0-16,5-8 1 15,-3-8-1-15,-1-4 0 16,-8-7 1-16,-9 2-1 16,-9-1-1-16,-11 5 0 15,-6 4-1-15,-6 10 0 0,-7 11-1 16,-3 8 0-16,1 14-1 15,0 4-2-15,10 12 0 16,4-6-5-16,19 17-19 16,-3-19-10-16,22 2 0 15,4-11-2-15</inkml:trace>
  <inkml:trace contextRef="#ctx0" brushRef="#br6" timeOffset="313337.3306">12464 13732 99 0,'-17'7'41'0,"-12"-7"0"16,4 19-12-16,-6-8-25 16,2 4 1-16,0 2-2 0,5 8 0 15,0 2-1-15,5 3 0 16,6 0-1-16,8-3-1 15,5-4 0-15,10-4 1 16,7-13-1-16,8-11 0 16,7-10 0-16,3-10 1 15,7-6 0-15,-8-10-1 16,5-1 1-16,-9-2-1 15,-1 5 1-15,-7 4-1 16,-7 8 0-16,-6 9 0 16,-9 18-1-16,0 0 1 15,6 24 0-15,-12 14 0 16,1 16-1-16,-4 12 0 0,-4 9 0 15,3 12 0-15,-5 1 1 16,-3 1-1-16,3-6 1 16,1-9 0-16,-2-11 0 15,1-10 1-15,-1-11 0 16,-3-14-1-16,0-15 1 15,-2-11-1-15,-3-14 0 16,-1-13-1-16,1-11-1 16,0-14-1-16,5-5-2 15,3-11-1-15,14 9-3 16,-3-17-9-16,28 23-15 15,-9-8-8-15,20 17 1 16,-1 0 1-16</inkml:trace>
  <inkml:trace contextRef="#ctx0" brushRef="#br6" timeOffset="313571.354">12819 13803 94 0,'17'-6'42'15,"-17"6"0"-15,0 0-1 16,0 0-37-16,-16 20 0 15,10-6-1-15,-2 8-2 16,-3 4 0-16,6 5 0 16,-2 4-3-16,-1-3-1 15,5 2-1-15,0-15-5 16,16 9-18-16,-13-28-15 15,16 5-1-15,-4-25 0 16,14-1 3-16</inkml:trace>
  <inkml:trace contextRef="#ctx0" brushRef="#br6" timeOffset="313721.369">12933 13541 108 0,'-23'-9'41'16,"6"13"1"-16,-6-7-11 15,9 3-35-15,18 14-21 16,-4-14-16-16,17 2-1 15,-4-2-1-15,11 7 1 16</inkml:trace>
  <inkml:trace contextRef="#ctx0" brushRef="#br6" timeOffset="314096.4065">13185 13801 55 0,'0'0'39'15,"11"-27"0"-15,-11 27 2 16,4-28-25-16,-4 28-7 15,-8-13-1-15,8 13-2 16,-25 7-1-16,10 5-2 16,-8 6 0-16,-1 8 0 0,-3 4-1 15,3 9 0-15,-3-2-1 16,7 3 0-16,5-6-1 15,7-4 0-15,12-6-1 16,6-13-2-16,14-8-1 16,8-18-5-16,26 11-16 15,-11-23-17-15,22 4 2 16,-2-9-2-16,11 4 1 15</inkml:trace>
  <inkml:trace contextRef="#ctx0" brushRef="#br6" timeOffset="314599.4568">13658 13808 70 0,'-2'-21'38'0,"2"21"1"15,-15-20 0-15,15 20-32 16,-25-13-1-16,7 13 0 15,-5 1-2-15,0 8 0 16,-3 5-1-16,0 5 0 16,1 4 0-16,6 4-1 0,-2 1 0 15,5-2 0-15,5 0-1 16,5-3 0-16,8-8 0 15,6-3 0-15,4-8 0 16,9-8-1-16,4-8 1 16,6-5-1-16,4-6 1 15,-1-3-1-15,1-1 0 16,-2 3 0-16,-7 1 0 15,-3 7 0-15,-6 9 0 16,-17 7 0-16,8 15-1 16,-12 6 1-16,-3 4-1 15,-1 2 0-15,5 3-2 16,0-7 0-16,10-3-3 15,-7-20-9-15,39 6-16 16,-16-22-10-16,17-2 0 0,-5-22 0 16</inkml:trace>
  <inkml:trace contextRef="#ctx0" brushRef="#br6" timeOffset="314772.4741">14085 13475 91 0,'-14'1'41'0,"5"31"2"15,-15 4 0-15,8 17-36 16,-6 4-3-16,4 6-2 15,1-1-2-15,4-4-3 16,14 6-18-16,-13-25-19 16,19 1-3-16,-3-21-2 15,7-5 1-15</inkml:trace>
  <inkml:trace contextRef="#ctx0" brushRef="#br6" timeOffset="317771.774">4726 15881 11 0,'-4'-17'33'0,"6"3"1"16,-6-3 0-16,4 17-25 15,-1-22-2-15,1 22-1 16,0 0 0-16,0 0-1 16,8 12-2-16,-4 15 0 15,-1 8 0-15,4 8-1 16,0 8 0-16,3 10 0 15,2 3-1-15,0 0-1 16,-1-3 3-16,2-1-3 0,-4-10 2 16,0-4-1-16,0-9 2 15,-4-11-3-15,0-6 2 16,0-7-2-16,-5-13 1 15,0 0 0-15,0 0 0 16,9-27-1-16,-7 5-1 16,1-5 3-16,0-7-2 15,2-2 1-15,3 2-2 16,1-1 1-16,4 8 0 15,-1 4 0-15,4 4 1 16,3 6-2-16,4 12 2 16,-4 8-1-16,-1 8 0 15,0 4 1-15,-7 4-1 16,0 3 0-16,-8 7 1 0,-7 2-2 15,-8 3 2-15,-5 0-2 16,-5-3 1-16,-3-2-3 16,1-4 2-16,-4-11-6 15,13-2-1-15,-8-27-9 16,23 11-20-16,-9-31 0 15,18 8-1-15</inkml:trace>
  <inkml:trace contextRef="#ctx0" brushRef="#br6" timeOffset="318124.8093">5073 16312 28 0,'3'25'34'16,"-7"-9"1"-16,8 7-1 15,-4-23-25-15,6 21-3 0,-6-21-1 16,20 0 0-16,-3-8-3 15,7-5 1-15,-2-9-2 16,5-3 2-16,-3-3-2 16,-2 0 1-16,-6-2-2 15,-4 4 4-15,-10-1-3 16,-5 6 0-16,-8 8 1 15,-5 6 0-15,-4 6-1 16,-1 12 0-16,-3 6-1 16,2 11 0-16,2 3 2 15,5 6-3-15,6 0 2 16,6 0-1-16,10-6-1 0,3-11-2 15,14-5 0 1,2-21-9-16,21 4-25 0,-6-24 0 16,11 3-2-16,-3-17 1 15</inkml:trace>
  <inkml:trace contextRef="#ctx0" brushRef="#br6" timeOffset="318589.8557">5419 15704 45 0,'0'0'37'0,"0"0"2"16,-5 21-3-16,0-3-30 15,7 12 1-15,-6 6-4 16,4 13 1-16,-3 6-1 16,0 13-1-16,2 2-1 15,-1 5 1-15,0-5 0 16,0-3-1-16,4-11 1 15,2-5-2-15,2-11 1 16,2-12-1-16,2-13 1 16,3-11 0-16,2-11-2 15,4-9 1-15,-3-5-1 16,0-8 3-16,2-2-3 15,-3 0 2-15,-1 2-1 16,-4 3 0-16,-1 8 0 0,-9 18 0 16,11-10 0-16,-11 10-2 15,8 27 2-15,-4-8-3 16,3 7 2-16,2 1-4 15,9 5 0-15,-4-17-6 16,15 13-10-16,-6-27-15 16,11 5-3-16,-7-19 2 15</inkml:trace>
  <inkml:trace contextRef="#ctx0" brushRef="#br6" timeOffset="318963.8932">5854 16204 49 0,'-19'-12'38'0,"4"22"0"16,-9-9-2-16,12 15-29 0,-7 0-2 15,4 10-2-15,1 2 0 16,4 5-1-16,4 0 1 16,2-5-3-16,7 2 3 15,4-8-2-15,4-7 1 16,4-11-1-16,4-7 0 15,2-9 0-15,-2-7-1 16,2-7 2-16,-2-7-3 16,-5-5 2-16,-2 3-1 15,-5 3 0-15,-2 4 0 16,-4 3 1-16,0 8-1 15,-3 6 0-15,2 11 0 16,-8 11 0-16,6 6-1 16,0 7 0-16,1 3 1 15,1 0-3-15,5 4 1 0,1-2-3 16,4 0-1-16,-3-19-7 15,17 11-16-15,-10-23-8 16,11 4-2-16,-8-14 1 16</inkml:trace>
  <inkml:trace contextRef="#ctx0" brushRef="#br6" timeOffset="319324.9293">6065 16211 44 0,'-9'-21'35'0,"9"21"2"16,-19-23-2-16,19 23-29 15,-15-9-1-15,15 9-3 16,0 0 1-16,0 0 0 15,0 0-2-15,-8 15 1 0,8-15-1 16,5 21 1-16,-5-21-1 16,7 25 1-16,-4-11 0 15,4 2-1-15,-6 4 0 16,7 3 0-16,-3 0 1 15,-1-3-1-15,1 7 0 16,2-6 0-16,-1-3 0 16,1-2 0-16,-1-5 1 15,-6-11-1-15,18-7-1 16,-4-10 2-16,2-12-2 15,1-8 1-15,1-4-1 16,-3-5 0-16,0 1-2 16,-3-3-1-16,-1 10-1 15,-11-4-10-15,11 25-21 0,-19-4-4 16,8 21-2-1,-12-10 0-15</inkml:trace>
  <inkml:trace contextRef="#ctx0" brushRef="#br6" timeOffset="319681.965">6435 16035 39 0,'-11'-7'38'16,"11"7"2"-16,-9 13-3 15,12 9-28-15,-11 0-1 16,8 15-3-16,-4 5-1 16,1 4-2-16,2 0 0 15,2 0-1-15,3-6 0 16,4-8-4-16,4-11 1 15,0-22-7-15,18-2-28 16,-11-28-1-16,9-2-2 16,-9-15 2-16</inkml:trace>
  <inkml:trace contextRef="#ctx0" brushRef="#br6" timeOffset="319800.9769">6525 15913 51 0,'-32'-20'37'0,"6"12"0"16,-4-2-1-16,10 10-33 15,6 5-7-15,3-10-28 16,11 5-4-16,21 2-2 15,5 0 1-15</inkml:trace>
  <inkml:trace contextRef="#ctx0" brushRef="#br6" timeOffset="320814.0782">6749 16014 60 0,'-19'9'41'0,"7"8"-1"15,-8-7 0-15,-2 4-37 0,8 4 0 16,4 1 0-16,5 3-1 15,1 7-1-15,4-9 0 16,6 6 0-16,2-5 0 16,5-3-1-16,1-9 0 15,4-4 0-15,0-9 0 16,0-11 0-16,4-4 0 15,-3-10 0-15,-5-4 0 16,-1-6-1-16,-1 1 1 16,-5-8 0-16,-2 5-1 15,-5 4 1-15,-4 3 0 16,-3 6-1-16,-1 8 1 15,1 8-1-15,7 12 0 16,-15 4 0-16,9 10 1 0,2 5-1 16,4 3 0-16,2-1 0 15,5-2 0-15,2-5 1 16,5-6-1-16,1-9 0 15,4-6 0-15,0-7 1 16,2-2 0-16,-1-4 1 16,-5-1 0-16,1 5 0 15,-5 2 1-15,-11 14 0 16,16-12 0-16,-16 12-1 15,4 16 1-15,-1 2-1 16,-3 10 1-16,-1 4-1 16,3 2-1-16,-1 2 1 15,4-3-1-15,3-2 0 16,2-9 0-16,1-9 0 15,6-14 0-15,-1-10 0 0,6-12 0 16,-1-9 0-16,1-6 0 16,-2-5 0-16,-2 0 0 15,-3 4 0-15,-2 7 1 16,-5 11-1-16,-8 21 1 15,0 0-1-15,0 0 0 16,-1 32 0-16,-1-2-1 16,-3 3 0-16,5 0-2 15,0-4 0-15,7-4-2 16,-7-25-4-16,31 25-10 15,-21-40-14-15,15 8-6 16,-6-18-1-16,10 7 3 0,-14-9 30 16,3 4 7-16,-3 7 5 15,-14-9 11-15,13 23 15 16,-14 2 9-16,0 0-2 15,-10-3 2-15,11 18-31 16,-7-1-5-16,2 8-1 16,0 1-2-16,2 4 0 15,1-1 0-15,0 1 0 16,2-2-1-16,0-4 1 15,1-6 0-15,-2-15 0 16,0 0 0-16,12 3 0 16,-6-19 0-16,-1-4 0 15,0-9 0-15,2-4 0 16,-1-4 0-16,-2 0-1 15,1 1 1-15,1 3-2 0,-4 7-1 16,2 4-1-16,5 8-2 16,-2 2 0-16,11 10-3 15,-3-13-10-15,25 21-17 16,-11-13-4-16,12 8-2 15,0-7 3-15</inkml:trace>
  <inkml:trace contextRef="#ctx0" brushRef="#br6" timeOffset="321257.1225">7685 15798 54 0,'0'0'40'16,"-31"4"-1"-16,16 8 1 15,-7-1-33-15,6 9-2 16,-7 2-2-16,6 5 1 15,-1-1-2-15,8 0 1 16,2-4-2-16,8-4 1 16,0-18-1-16,16 13 1 15,2-22-2-15,9-8 1 16,0-5 0-16,3-2-1 15,-1-3 1-15,-3 2-1 16,-4 1 1-16,-3 7-1 0,-7 6 0 16,-12 11 1-16,12 5-1 15,-11 7 0-15,-2 6 0 16,0 1-1-16,3 2 0 15,1-1-1-15,5 2-2 16,0-12-2-16,15 5-10 16,-15-29-15-16,21 10-8 15,-7-23-3-15,14 2 2 16</inkml:trace>
  <inkml:trace contextRef="#ctx0" brushRef="#br6" timeOffset="321423.1391">8095 15561 76 0,'-8'-12'43'0,"8"12"-2"16,-17 14 0-16,8 9-36 15,-1 7-2-15,6 11-2 16,-3 8-2-16,4 3-1 16,3 10-9-16,-8-17-19 15,11 9-11-15,-4-12-2 16,6-4 0-16</inkml:trace>
  <inkml:trace contextRef="#ctx0" brushRef="#br6" timeOffset="324641.4609">18068 16862 38 0,'0'0'35'16,"0"0"2"-16,6 15-1 15,-6-15-29-15,-3 30-1 16,-2-6-1-16,9 11 1 15,-10 8-4-15,4 11 1 0,-4 10-1 16,0 1 1-16,-3 4-2 16,-1-5 1-16,3-6-3 15,2-10-2-15,12-3-4 16,-6-17-29-16,21-16-1 15,-1-14-2-15,15-10 1 16</inkml:trace>
  <inkml:trace contextRef="#ctx0" brushRef="#br6" timeOffset="324862.483">18367 17131 61 0,'-10'6'37'0,"5"12"1"15,-4-3-2-15,7 15-32 16,-2 5-1-16,5 2-1 15,2 0 0-15,1 1-2 16,1-1-1-16,0-8-1 16,3-4-5-16,-5-12-14 15,8-5-16-15,-11-8 0 16,18-21-1-16,-11-8 0 15</inkml:trace>
  <inkml:trace contextRef="#ctx0" brushRef="#br6" timeOffset="325004.4972">18437 16952 52 0,'-15'-4'36'0,"-4"0"-2"16,7 12-1 0,2 4-34-16,10-12-19 0,12 10-13 15,4-12-2-15,13 8 1 16</inkml:trace>
  <inkml:trace contextRef="#ctx0" brushRef="#br6" timeOffset="325311.5279">18950 16887 59 0,'2'-37'38'15,"8"9"-1"-15,-13-10 0 0,-1 15-33 16,-8 2-1-16,-2 12 1 15,-8 8-2-15,-2 15 1 16,-6 8-1-16,-3 16 0 16,0 11 0-16,0 11 0 15,1 11-1-15,3 6 1 16,6 2-1-16,5-3 0 15,8-2-2-15,5-14-2 16,9-1-3-16,-1-15-5 16,22-7-27-16,-16-22-1 15,11-6-1-15,-9-16 2 16</inkml:trace>
  <inkml:trace contextRef="#ctx0" brushRef="#br6" timeOffset="325507.5475">18657 17252 50 0,'-34'-34'38'15,"10"14"-1"-15,-6 0 1 16,8 9-28-16,2 2-4 15,20 9-1-15,-10-3-1 16,10 3-1-16,24 3-2 16,5-3-1-16,8-3-1 15,6 1-2-15,10 1-2 16,-3-6-6-16,15 9-27 15,-15-4 0-15,4 7 0 16,-14-3-1-16</inkml:trace>
  <inkml:trace contextRef="#ctx0" brushRef="#br6" timeOffset="325868.5836">18996 17260 62 0,'-4'23'39'15,"4"-23"-1"-15,19 15-2 16,-2-11-31-16,13-2-1 15,2-5-2-15,5-3 1 16,0-3-2-16,-1-5 0 16,-4-1 0-16,-6-2 0 15,-7 0-1-15,-11 0 0 16,-10 2 0-16,-9 2 0 15,-10 1 1-15,-7 6-1 16,-5 5 0-16,-2 7 1 16,-7 6 0-16,4 4 1 15,2 9-1-15,6 5 1 0,9 2-1 16,9-3 1-16,10 1-1 15,13-6-1-15,11-3-1 16,10-9-1-16,15-4-1 16,-1-9-9-16,25 1-26 15,-14-9-2-15,14 1-1 16,-8-10 1-16</inkml:trace>
  <inkml:trace contextRef="#ctx0" brushRef="#br6" timeOffset="326131.6099">19571 17296 64 0,'8'-13'42'16,"2"2"-1"-16,17 4 0 16,-7 1-30-16,9-3-10 15,7-1-3-15,1-1-3 16,14 13-20-16,-13-8-14 15,11 4-1-15,-7-2-2 16,7 6 1-16</inkml:trace>
  <inkml:trace contextRef="#ctx0" brushRef="#br6" timeOffset="326545.6512">20322 17182 61 0,'-19'-17'38'16,"7"14"2"-16,-13 0-2 16,15 6-32-16,-17 3-1 0,6 6-1 15,-2 1-1-15,3 8 0 16,3 2-1-16,3 3 0 15,5 2 0-15,5 2-1 16,5-4 0-16,7-1-1 16,6-3-1-16,5-5 0 15,8-2-1-15,7-9-2 16,11-2-1-16,-1-8-5 15,19 4-9-15,-12-16-19 16,19 0-1-16,-8-11-2 16,6 3 3-16</inkml:trace>
  <inkml:trace contextRef="#ctx0" brushRef="#br6" timeOffset="327054.7022">20751 17231 44 0,'-10'5'38'0,"-4"-8"1"15,14 3-1-15,-20-3-25 16,20 3-7-16,-14 5 0 16,6 6-2-16,-3 3 1 15,-1 8-1-15,-3 5-1 16,1 0 0-16,1 3 0 15,4 3-1-15,5-4-1 16,5-6 1-16,7-7-2 16,8-9 0-16,8-9 0 15,5-4 0-15,8-12-1 16,3-8 1-16,1-4 0 0,1-4-1 15,-5 1 0-15,-7 3 1 16,-5 2-1-16,-7 9 1 16,-7 7 0-16,-11 12 0 15,0 14-1-15,-7 9 1 16,-4 12 1-16,-1 10-2 15,-1 13 1-15,13-58 0 16,-15 74 0-16,15-74 0 16,-15 91 0-16,15-91 1 15,-25 94 1-15,25-94-1 16,-25 87 2-16,25-87-2 15,-38 73 1-15,38-73-3 0,-40 51 3 16,40-51-3-16,0 0-1 16,-65 34-2-16,65-34-5 15,-39-14-17-15,12-16-15 16,4-17 2-16,17-5-4 15,11-15 1-15</inkml:trace>
  <inkml:trace contextRef="#ctx0" brushRef="#br6" timeOffset="327475.7443">21445 17331 54 0,'-4'-20'40'0,"7"7"-3"16,-11-2 3-16,8 15-35 16,-9-5-1-16,-4 14 0 15,-4 7 0-15,-3 4 0 16,-2 1 0-16,-1 6-1 15,-2 1 0-15,3 1 0 16,2 2 0-16,7-5-1 16,6 2-1-16,9-3 0 0,11-3 0 15,9-8-2-15,12-5-2 16,8-8-1-16,13-8-3 15,-4-16-17-15,22-3-17 16,-11-21 0-16,14-3-1 16,-10-16 0-16</inkml:trace>
  <inkml:trace contextRef="#ctx0" brushRef="#br6" timeOffset="327697.7665">21943 16853 65 0,'-18'29'42'0,"-10"0"-2"15,9 12 1-15,0 1-37 0,4 6-1 16,0 4 0-16,4 7-1 16,2 3 0-16,0-3-1 15,3 1-1-15,0-3-2 16,8-1-6-16,-8-9-26 15,19-6-7-15,-8-20 0 16,11-8-1-16</inkml:trace>
  <inkml:trace contextRef="#ctx0" brushRef="#br6" timeOffset="328098.8066">21932 17406 49 0,'-11'10'41'0,"11"3"-1"0,0-13 1 15,7 14-21-15,6-13-17 16,10-2 0-16,3-6-1 16,7-3-1-16,2-5 0 15,4-2 0-15,-3-7-1 16,-2-3 0-16,-7 1 0 15,-5-2 0-15,-13 2 0 16,-6-1 1-16,-11 6-2 16,-10 8 2-16,-9 7 0 15,-5 10 0-15,-8 15 1 16,-4 10 0-16,-3 11 0 15,2 10 0-15,1 6 0 16,10-2 1-16,11 3-2 16,13-13 0-16,20-9 0 0,16-13 0 15,18-15-2-15,20-17-1 16,18-10-2-16,9-13-12 15,26 5-15-15,-12-13-12 16,14-6-2-16,-6-2-1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4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4120" y="6450480"/>
              <a:ext cx="41040" cy="3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720" y="6445080"/>
                <a:ext cx="53640" cy="48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0391429"/>
              </p:ext>
            </p:extLst>
          </p:nvPr>
        </p:nvGraphicFramePr>
        <p:xfrm>
          <a:off x="214283" y="762000"/>
          <a:ext cx="8750332" cy="459533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marked tests back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 did in the last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Finish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’ 2 on page 6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PFSciB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food chains. The arrow MEANS something. Write examples of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food chain is and how to represent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Extend our thinking to parasites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varied some consumers can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extend food chains to food webs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extract useful information from complex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8 on page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assemble 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web from ideas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PowerPoint answer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8 on page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assemble a summary from all the bits of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25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09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04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1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72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37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30987"/>
              </p:ext>
            </p:extLst>
          </p:nvPr>
        </p:nvGraphicFramePr>
        <p:xfrm>
          <a:off x="533400" y="533400"/>
          <a:ext cx="8094663" cy="555345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Reflection, refraction, dispersion, eye, shadows, eclipses, how light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000" t="15000" r="43125" b="9999"/>
          <a:stretch/>
        </p:blipFill>
        <p:spPr>
          <a:xfrm>
            <a:off x="-16566" y="0"/>
            <a:ext cx="6188765" cy="69277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243440" y="606240"/>
              <a:ext cx="6792120" cy="4572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31920" y="590400"/>
                <a:ext cx="6819120" cy="459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367080" y="4887360"/>
              <a:ext cx="1760760" cy="1835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4120" y="4873680"/>
                <a:ext cx="1778040" cy="186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1683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5625" t="14000" r="7500" b="19687"/>
          <a:stretch/>
        </p:blipFill>
        <p:spPr>
          <a:xfrm>
            <a:off x="-1" y="0"/>
            <a:ext cx="7756455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5625" t="81001" r="7500" b="6999"/>
          <a:stretch/>
        </p:blipFill>
        <p:spPr>
          <a:xfrm rot="16668984">
            <a:off x="5451670" y="2568575"/>
            <a:ext cx="5715000" cy="914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63560" y="93240"/>
              <a:ext cx="7481880" cy="6356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9520" y="78120"/>
                <a:ext cx="7512480" cy="638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409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1407" t="21000" r="3750" b="13000"/>
          <a:stretch/>
        </p:blipFill>
        <p:spPr>
          <a:xfrm>
            <a:off x="76200" y="23191"/>
            <a:ext cx="8915400" cy="667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62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876" t="21000" r="60000" b="13000"/>
          <a:stretch/>
        </p:blipFill>
        <p:spPr>
          <a:xfrm>
            <a:off x="13252" y="9939"/>
            <a:ext cx="4406348" cy="667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3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94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86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30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3470</TotalTime>
  <Words>256</Words>
  <Application>Microsoft Office PowerPoint</Application>
  <PresentationFormat>On-screen Show (4:3)</PresentationFormat>
  <Paragraphs>33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188</cp:revision>
  <dcterms:created xsi:type="dcterms:W3CDTF">2006-08-16T00:00:00Z</dcterms:created>
  <dcterms:modified xsi:type="dcterms:W3CDTF">2014-06-16T00:14:49Z</dcterms:modified>
</cp:coreProperties>
</file>