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90" r:id="rId4"/>
    <p:sldId id="3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22:40:33.1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16281 1949 71 0,'13'-15'32'0,"-13"15"-4"16,0 0-6-16,14-1-20 15,-14 1-2-15,9 19 0 0,-9 4 1 16,0 10-1-16,-1 5 1 15,-3 12 0-15,-5 8 1 16,2 14-1-16,-7 9 1 16,5 8 1-16,-3 8-1 15,3 12 2-15,-1 6-3 16,3 9 2-16,1 12-3 15,2 4 2-15,2 9-1 16,1 10-1-16,0 9 0 16,-1 10 1-16,-1 6-1 15,1 13 0-15,-4 6 2 16,1 12-2-16,-4 5 1 0,0 4-1 15,-1 2 3-15,1 6-1 16,2-2 0-16,0 0-1 16,4 3 0-16,3 0 2 15,2 1-3-15,3 3 1 16,1 7-3-16,-2-1 3 15,1 13-2-15,-4 6 2 16,-2 3-1-16,-4 7-1 16,-2 7 2-16,0 8 0 15,-4 6 0-15,-1 8-1 16,1-3 0-16,0-3 1 15,0-1-3-15,3-1 4 16,-4-7-2-16,3 0-1 16,-4-9 2-16,5-8-2 15,-3-6 2-15,3-1-1 0,-1-13 2 16,1-3-3-16,0-14 0 15,2-13 2-15,0-15-3 16,-2-15-1-16,2-12-6 16,-14-28-26-16,7-14-2 15,-9-29-1-15,0-23 1 16</inkml:trace>
  <inkml:trace contextRef="#ctx0" brushRef="#br0" timeOffset="2740.274">16702 3569 60 0,'0'0'35'0,"11"14"0"15,-11-14-5-15,1 37-6 16,-10-8-20-16,3 14 0 15,-5 6-1-15,1 12 0 16,-3 4-2-16,1 1-1 16,4 1-3-16,-3-8-3 15,17 7-16-15,-6-22-12 16,8-5 0-16,-3-17-2 15,7-7 1-15</inkml:trace>
  <inkml:trace contextRef="#ctx0" brushRef="#br0" timeOffset="2945.2945">16588 3923 95 0,'-14'-9'37'16,"14"9"-1"-16,0 0 1 15,0 0-33-15,30-1-3 16,4-1 0-16,5 2-2 15,4 0-3-15,10 9-5 16,-10-13-16-16,15 13-11 16,-10-5 0-16,4 6-2 15,-10-8 2-15</inkml:trace>
  <inkml:trace contextRef="#ctx0" brushRef="#br0" timeOffset="3305.3305">17238 3886 90 0,'-20'-14'36'0,"3"18"0"16,-11-4 1-16,3 17-31 15,-9 3 0-15,4 8-1 16,-1 4-1-16,6 2-1 16,6 1 0-16,6-2 0 15,12-4-2-15,8-8 1 16,12-9-2-16,8-6 0 15,8-9 0-15,2-8 0 16,2-5 0-16,1-6 0 16,-8-3 0-16,-1 1 0 15,-10-4 0-15,-6 5 0 0,-8 2-1 16,-7 6 1-16,0 15 0 15,-15-4-1-15,1 16 1 16,3 5 0-16,0 8-2 16,4 4 0-16,7 4-2 15,5-6-2-15,16 8-5 16,-4-21-12-16,21 9-15 15,-1-16 0-15,14 1 0 16,-3-13 1-16</inkml:trace>
  <inkml:trace contextRef="#ctx0" brushRef="#br0" timeOffset="3830.383">17701 4048 82 0,'0'0'36'16,"-19"8"-1"-16,8 11 2 16,-7-3-31-16,5 16 0 15,-3-4-1-15,3 12-2 16,1-5 1-16,3 3-2 15,2-7 1-15,4-2-2 16,1-8 0-16,4-7-1 16,-2-14 0-16,12 3 0 15,-1-15-1-15,3-7 2 16,1-8-2-16,1-7 2 15,1-9-1-15,0-3 0 16,1-6 0-16,2 1 1 16,-2 1-1-16,1 5 0 15,-4 6 1-15,2 6-1 0,1 8 1 16,-1 10 0-16,2 11-1 15,-4 5 1-15,-1 6-1 16,-1 6 0-16,-2 6 0 16,-3 3 0-16,-3 5 0 15,-8 6-1-15,-2-1 1 16,-8 3 0-16,-6 3 0 15,-6-4 0-15,-2-1 0 16,-4-3 0-16,0-5 0 16,-2-2 0-16,5-2-1 15,1-2 1-15,5 1 0 16,0 4-1-16,4 4 1 15,2 9-1-15,1 8 1 16,-3 5-1-16,0 9-1 0,2-3-2 16,5 4-3-16,-7-18-17 15,21 3-14-15,-3-22 0 16,15-8-1-16,4-24 1 15</inkml:trace>
  <inkml:trace contextRef="#ctx0" brushRef="#br0" timeOffset="4208.4208">18020 4014 95 0,'1'17'38'0,"5"8"2"16,-2-15-3-16,24-2-33 0,1-3-1 15,15-6 0-15,8-9-1 16,7-5-1-16,3-10-1 16,-1-2 1-16,-6-3-1 15,-10-3 0-15,-14 3 0 16,-15 1 0-16,-16 8 0 15,-12 8 0-15,-15 7 1 16,-12 8 0-16,-10 10 0 16,-4 10 1-16,-1 9 0 15,5 7 0-15,6 3-1 16,10 2 1-16,15 1-2 15,14-5 0-15,22-2-3 16,11-13-1-16,18-1-5 0,-1-23-24 16,23 7-6-16,-6-21-1 15,8 4 0-15</inkml:trace>
  <inkml:trace contextRef="#ctx0" brushRef="#br0" timeOffset="4656.4656">18750 3931 82 0,'0'0'41'16,"-27"6"-2"-16,15 13 1 15,-7-8-20-15,3 14-16 16,3 4-1-16,2 4 0 16,3 2-1-16,2 1-1 15,6-6 0-15,5 0-1 16,3-6 1-16,6-10-1 15,5-8 0-15,4-11-1 0,6-9 1 16,4-10 0-16,2-8 0 16,0-3-1-16,-2-5 1 15,0 3 0-15,-5 1 0 16,-7 10 0-16,-8 4 0 15,-4 11 0-15,-9 11 0 16,-5 11 0-16,-3 8-1 16,1 4 2-16,-2 7-2 15,2 0 1-15,5 3 0 16,7-5 0-16,9-5 0 15,9-6 0-15,6-11 1 16,7-6-1-16,3-9 0 16,5-6 0-16,-1-9 0 15,-2-6 0-15,-8-3 0 0,-7-7-2 16,-4 7-2-16,-9-4-2 15,-3 16-5-15,-19-13-18 16,9 34-9-16,-11-22 0 16,11 22-1-16,0 0 1 15</inkml:trace>
  <inkml:trace contextRef="#ctx0" brushRef="#br0" timeOffset="5311.5311">19746 3995 107 0,'-8'-11'38'0,"-4"18"-7"16,-24-18 0-16,2 15-23 0,-12 1-3 16,5 6 0-16,-2 4-2 15,3 8 0-15,8 2-1 16,8 5 0-16,10 3-1 15,13-2-1-15,10 0 0 16,11-2-1-16,7-4 0 16,7-4 0-16,6-8-1 15,0-7 1-15,2-8-1 16,-5-7 1-16,-6-7 0 15,-4-10 0-15,-7-2 0 16,-6-8 1-16,-1-2 0 16,-7 0 0-16,0 1 0 15,-1 5 1-15,-2 5 0 16,1 7-1-16,0 5 1 15,-4 15 1-15,15-5-1 0,-2 12 0 16,2 3 1-16,9 2-1 16,4 1 0-16,4-1 1 15,3 3-2-15,0 1 1 16,-2 2 0-16,-3-3-1 15,-6 5 1-15,-10 3-1 16,-11 3 0-16,-6-1 0 16,-10 1 0-16,-3 0 0 15,-3-1 0-15,1-2 1 16,-1-6-1-16,6-5 0 15,13-12 0-15,0 0 1 16,0 0 0-16,14-27 0 16,4 0 0-16,2-3 0 15,4-4 0-15,-1-3 0 0,2 0-1 16,-3 2-1-16,1 4 0 15,-1 3-1-15,0 9-1 16,0 1-3-16,5 12-2 16,-7-11-7-16,21 27-14 15,-16-17-11-15,13 16 2 16,-10-13-2-16,7 14 5 15</inkml:trace>
  <inkml:trace contextRef="#ctx0" brushRef="#br0" timeOffset="5768.5768">20534 3974 100 0,'0'0'38'0,"-11"7"-1"16,9 12-7-16,-21-7-20 15,9 12-4-15,-9-1-1 16,3 9-1-16,-2 1-1 0,1 4 0 16,3-4-1-16,2-2-1 15,7-5-1-15,6-9 0 16,3-17 1-16,18 9-1 15,0-19 0-15,5-8 0 16,3-7 0-16,2-6 1 16,0-6-1-16,-1 0 0 15,-3 1 1-15,-5 6-1 16,-7 6 1-16,-1 8-1 15,-11 16 0-15,0 0 0 16,0 0 1-16,8 10-1 16,-7 4 1-16,6-2-1 15,6-3 0-15,9-4 1 0,5-8 0 16,8-1 0-16,5-8 0 15,5-3-1-15,3-3 1 16,3 0 0-16,-3 0-1 16,-4 2 0-16,-4 5 0 15,-5 7 0-15,-8 7 0 16,-7 10 0-16,-9 11 0 15,-11 4-1-15,-6 10 0 16,-5-1-3-16,2 11-4 16,-15-17-12-16,20 17-16 15,-15-20-6-15,13 5-1 16,-3-16-1-16</inkml:trace>
  <inkml:trace contextRef="#ctx0" brushRef="#br0" timeOffset="12044.2043">10689 8585 58 0,'13'-14'37'0,"2"7"-1"15,-15 7-1-15,22-4-12 16,-22 4-19-16,0 0-1 15,0 0 1-15,15 17 0 16,-15-17-1-16,10 20 0 16,-10-20 0-16,19 9 0 0,-5-13-1 15,5-4 0-15,2-11 0 16,5-9-1-16,8-9 0 15,3-9-2-15,9-9-2 16,3-17-5-16,17 2-27 16,-6-14-4-16,11-2 1 15,-6-5-3-15</inkml:trace>
  <inkml:trace contextRef="#ctx0" brushRef="#br0" timeOffset="15619.5618">16845 4957 43 0,'12'-18'32'0,"-8"6"2"15,-6-6-1-15,2 18-22 16,-7-31-3-16,4 19 2 16,-14-5-1-16,5 9-3 15,-11 0 0-15,-1 11-1 16,-6 3-1-16,2 10-1 15,-3 3-1-15,5 5 0 16,1 4-2-16,7 2 1 16,4 1 0-16,14-4-2 15,9 1 1-15,8-4-3 16,11 0 1-16,2-5-5 15,13 4-2-15,-9-18-17 16,17 6-10-16,-8-14 1 16,5-1-2-16,-1-11 4 15</inkml:trace>
  <inkml:trace contextRef="#ctx0" brushRef="#br0" timeOffset="16298.6297">17222 4900 64 0,'7'-12'34'0,"-10"1"-1"15,3 11 0-15,-12-1-24 16,6 12-3-16,-9 2-1 15,4 11-1-15,-5 0 0 16,1 7-1-16,-1 3 1 16,3-1-2-16,-1-2 1 15,5-1-2-15,3-5 1 16,5-6-2-16,2-9 2 15,-1-10-2-15,17-3 0 0,-3-10 2 16,3-5-4-16,2-6 3 16,2-7-2-16,0-2 1 15,0-1-1-15,-1 3 1 16,-2 3-1-16,-2 4-1 15,-3 6 2-15,1 7 0 16,-2 6 0-16,-1 6-1 16,2 5 1-16,3 4 0 15,7 1 0-15,4 0 0 16,5 0 0-16,4-3-1 15,2-2 1-15,4-4 0 16,0-2 0-16,-7-4 0 16,-6 2 0-16,-6-1 0 15,-9-1 0-15,-14 4 0 16,0 0 1-16,-15 0-1 0,-9 7 1 15,-6 2-1-15,-2 5 1 16,-3 2 0-16,2 2-1 16,4 1 1-16,7 1 1 15,8-2-1-15,10-2 1 16,11-4-2-16,12-5 0 15,6-6 1-15,6-3-1 16,4-4 2-16,1-6-3 16,1 0 1-16,-4-4-1 15,-4 1 1-15,-9 0 0 16,-3 1 1-16,-17 14-2 15,10-12 0-15,-10 12 0 16,-12 10 1-16,2 3 1 0,-4 5-2 16,6 1 1-16,0 1-3 15,9 3-2-15,-1-23-6 16,29 18-25-16,-5-23 2 15,19-2-6-15,0-19 3 16</inkml:trace>
  <inkml:trace contextRef="#ctx0" brushRef="#br0" timeOffset="16715.6714">18153 4598 81 0,'-25'-4'37'0,"6"19"-1"15,-8 1 1-15,10 19-32 16,-2 8-1-16,8 11 0 0,-2 3-2 15,4 8 0-15,1 0 1 16,1 0-1-16,3-6 0 16,3-5-1-16,1-12 1 15,0-8-2-15,3-12 2 16,1-11-2-16,-4-11 1 15,21-14-1-15,-7-7-2 16,4-8 4-16,3-6-4 16,2-6 3-16,6 0-3 15,4 1 2-15,-5 8-2 16,1 6 3-16,-4 7-1 15,-1 10-2-15,-3 8 3 16,-6 9-1-16,-7 10 1 16,-6 7-1-16,-8 1 2 15,-8 6-1-15,-14 1 1 0,-7 0-2 16,-11-3 2-16,-5-7-4 15,-6-1-2-15,-11-20-28 16,17 4-7-16,-9-20 3 16,19 0-5-16</inkml:trace>
  <inkml:trace contextRef="#ctx0" brushRef="#br0" timeOffset="17435.7434">10952 3713 106 0,'-1'28'38'0,"-11"-3"2"16,5 24-9-16,-7-4-27 15,7 4 0-15,1 1-2 16,7-8 0-16,7-10-1 15,14-23 0-15,16-23 0 16,17-29-2-16,21-24-2 16,14-26-4-16,20-10-28 15,-5-23-3-15,8 2-2 16,-13-5-1-16</inkml:trace>
  <inkml:trace contextRef="#ctx0" brushRef="#br0" timeOffset="20060.0058">16415 5790 75 0,'0'0'36'0,"9"-12"-3"15,-9 12 2-15,0 0-26 16,0 0-6-16,0 0 1 15,7 22-3-15,-7-7 4 16,3 7-4-16,-4 2 3 16,-1 9-3-16,-2-2 3 15,1 3-4-15,-6-4 2 16,5-3-1-16,-2-5 0 15,3-7 0-15,3-15 0 16,0 0 0-16,0 0 0 0,15-22 0 16,-4-1 0-16,5-4 0 15,-1-3-1-15,4-3 3 16,-3 0-3-16,0 4 3 15,-2 6-4-15,-3 3 3 16,-3 7-3-16,-8 13 1 16,20-9-2-16,-8 9-2 15,9 8-2-15,-2-3-1 16,15 7-1-16,-2-9-7 15,20 13-12-15,-10-13-9 16,10 7 2-16,-5-8-2 16,5 3 5-16</inkml:trace>
  <inkml:trace contextRef="#ctx0" brushRef="#br0" timeOffset="20420.0418">17084 5836 89 0,'-18'5'37'0,"-12"-3"-1"15,7 8 2-15,-12-3-28 16,8 12-5-16,-7-3 2 15,6 6-6-15,4 1 3 16,5 1-3-16,8-1 1 16,8-3-1-16,8-6 0 15,11-6-1-15,7-7 0 16,9-9 1-16,5-8-1 15,6-5 0-15,-4-7-1 16,3-3 3-16,-4-2-3 16,-4 3 3-16,-9 2-3 15,-9 6 3-15,-6 7-3 0,-10 15 2 16,0 0-1-16,-17 9-1 15,2 11 2-15,-1 5-4 16,2 4 2-16,4-1-3 16,5 2 1-16,5-13-7 15,22 5-10-15,0-24-17 16,20-1-1-16,0-19 1 15,14-2-1-15</inkml:trace>
  <inkml:trace contextRef="#ctx0" brushRef="#br0" timeOffset="20874.0872">17609 5461 91 0,'-12'14'38'0,"-10"2"-1"16,10 18 1-16,-6 0-34 15,4 12 0-15,2 2-1 16,5 4 0-16,2-3 1 15,1 1-2-15,4-3 1 16,3-7-1-16,-1-5 0 16,2-8-1-16,1-10 1 15,0-6-2-15,-5-11 0 16,0 0 0-16,16-13-1 15,-10-4 1-15,1-2-2 16,3-2 3-16,2-3-2 16,0 3 2-16,4 3-3 15,-1 4 3-15,2 7-2 0,-1 6 1 16,2 6 2-16,-3 7-4 15,0 5 4-15,-4 5-3 16,-4 5 3-16,-2 0-3 16,-6 2 2-16,-6 1 0 15,-8-3-1-15,-6-2 0 16,-6-5 0-16,-4-6-1 15,-2-8 0-15,1-7-1 16,5-7-2-16,4-13-3 16,23 3-24-16,-1-22-6 15,22 4-1-15,2-16 0 16</inkml:trace>
  <inkml:trace contextRef="#ctx0" brushRef="#br0" timeOffset="21327.1325">18063 5444 66 0,'0'0'39'0,"-29"0"0"16,13 20 0-16,-11-7-13 16,5 19-21-16,-4 2-1 15,6 13-1-15,-1 4 0 16,3 3 0-16,4 3 0 15,5-1-1-15,2-3 1 16,4-5-1-16,2-6-1 16,3-7 1-16,4-8-1 15,1-9-1-15,1-8-1 16,3-7 1-16,2-9-1 15,1-4 1-15,1-7-1 0,1-5 1 16,2-4-2-16,1-3 3 16,0 1-3-16,-1 4 3 15,1 3-3-15,-2 5 4 16,-2 5-4-16,2 4 2 15,-4 8 0-15,-2 7-1 16,-3 4 2-16,-8 3-1 16,-1 4 1-16,-8 3-2 15,-9 3 3-15,-8 1-2 16,-5 2 1-16,-3-4-1 15,-2-1-1-15,2-6-2 16,9-1-2-16,3-16-6 0,22 0-26 16,9-12-1-16,19-2 0 15,6-13-2-15</inkml:trace>
  <inkml:trace contextRef="#ctx0" brushRef="#br0" timeOffset="21524.1522">18474 5788 101 0,'0'0'38'16,"-9"25"1"-16,-17-5 1 15,4 8-35-15,-9 4 0 16,2 6-4-16,1-4 3 16,5 2-4-16,8-5 1 15,9-7-4-15,12-2-3 16,-6-22-7-16,37 3-25 15,-14-22-1-15,12 2 0 0,-3-18-1 16</inkml:trace>
  <inkml:trace contextRef="#ctx0" brushRef="#br0" timeOffset="21674.1672">18555 5437 85 0,'0'0'36'15,"0"0"-2"-15,7 10-4 16,9-3-60-16,4-17-6 15,19 3-2-15,-3-11 2 16</inkml:trace>
  <inkml:trace contextRef="#ctx0" brushRef="#br0" timeOffset="21861.1859">19061 5277 83 0,'0'0'40'16,"-15"39"-2"-16,-8-9 1 16,2 13-30-16,-10 10-7 15,-3 12 1-15,-4 6 1 16,0 4-2-16,-3 2-1 15,4-8-4-15,12 4-5 16,-4-20-27-16,17-2-3 16,1-24 1-16,14-6-3 15</inkml:trace>
  <inkml:trace contextRef="#ctx0" brushRef="#br0" timeOffset="22005.2003">18909 5706 106 0,'14'-22'39'0,"11"13"0"16,-2-3-3-16,12-1-41 15,18 11-31-15,-4-8-4 16,17 6 0-16,-5-3-1 16</inkml:trace>
  <inkml:trace contextRef="#ctx0" brushRef="#br0" timeOffset="23214.3212">10899 6738 88 0,'0'0'37'0,"0"0"0"16,-6 23 2-16,-5-9-29 15,4 11-4-15,-2-2-1 16,4 1-1-16,3-3-1 15,7-8 0-15,9-15-1 0,15-18-1 16,14-16-1-16,12-16-3 16,19-2-17-16,-1-20-17 15,8-3-3-15,-7-6-1 16,-3 6 0-16</inkml:trace>
  <inkml:trace contextRef="#ctx0" brushRef="#br0" timeOffset="26204.6202">16761 6655 58 0,'0'0'36'0,"-17"-2"-1"16,6 2 0-16,-9-7-19 16,7 14 1-16,-9-7-12 0,4 5-1 15,-3 2-1-15,6 5-1 16,6 0-1-16,2 2 1 15,8-1-1-15,8 1 0 16,6-2 0-16,5 0-1 16,4-3 1-16,2-2-1 15,2 1 1-15,-3-1-1 16,-5 2 1-16,-8 4-1 15,-8 2 0-15,-8 3 1 16,-9 6-1-16,-9 1 1 16,-5-1-2-16,1-2 1 15,3 0-3-15,2-12-2 16,18 4-6-16,3-14-25 15,20-19 0-15,5-11-1 0,18 0-1 16</inkml:trace>
  <inkml:trace contextRef="#ctx0" brushRef="#br0" timeOffset="26407.6405">17116 6428 74 0,'-4'-15'37'16,"4"15"0"-16,-18 2 0 15,8 18-16-15,-8 1-19 16,2 9 2-16,-1 9-3 15,2 4 1-15,3 8-3 16,-2-1 0-16,10 6-5 16,-2-14-8-16,14 8-22 15,2-14 0-15,11 1-2 0,1-15 1 16</inkml:trace>
  <inkml:trace contextRef="#ctx0" brushRef="#br0" timeOffset="26790.6788">17399 6716 97 0,'-28'-2'37'0,"3"13"1"16,-12 0 0-16,10 9-32 15,-8-1-1-15,9 5-1 16,2-2-1-16,13 2-1 15,6-7 0-15,14-4-1 16,11-4 0-16,11-9 0 16,8-7-1-16,3-4 0 0,5-5 1 15,-1-5-1-15,-3-3 1 16,-5 1-1-16,-8-2 1 15,-5 2-1-15,-11 6 1 16,-9 4-1-16,-5 13 0 16,0 0 0-16,-18 3 0 15,5 12 0-15,0 5 0 16,2 6 0-16,5 0-1 15,5-1-1-15,11-2-2 16,8-10-2-16,13-2-3 16,0-25-22-16,22 4-7 15,-3-20 1-15,13-1-2 0</inkml:trace>
  <inkml:trace contextRef="#ctx0" brushRef="#br0" timeOffset="26971.6969">18038 6398 98 0,'-20'37'36'15,"-9"5"2"-15,4 15-2 16,-4 0-32-16,7 7 0 16,4-4-4-16,4-7-2 15,10 6-12-15,0-25-19 16,11 0-4-16,-2-20 0 15,11-5-1-15</inkml:trace>
  <inkml:trace contextRef="#ctx0" brushRef="#br0" timeOffset="27152.715">17833 6616 108 0,'0'0'38'0,"-19"-11"2"16,19 11-1-16,0 0-35 15,27 8-2-15,-3-3-2 16,6 0-3-16,8 8-4 15,-6-6-29-15,19 6-1 16,-9-6-1-16,3 6-2 16</inkml:trace>
  <inkml:trace contextRef="#ctx0" brushRef="#br0" timeOffset="27720.7718">18168 6740 105 0,'-8'13'36'15,"8"-13"2"-15,-5 17-2 16,17-11-33-16,3 4-1 15,8-5 1-15,5-3-1 16,3-4 0-16,5-4-1 16,-1-4 0-16,1-4 0 15,-6-2 0-15,-3-4-1 16,-9 1 0-16,-6-1 0 15,-9 3 1-15,-7 4-1 16,-9 5 0-16,-6 7 1 16,-6 5 0-16,-2 7 0 15,-2 5 0-15,5 5 0 16,1 1 0-16,12 2 1 0,7-3-2 15,13-3 1-15,9-7 0 16,16-2-1-16,5-7 1 16,8-3-1-16,0-2 1 15,0-1-1-15,-5 0 0 16,-7 1 0-16,-8 6 0 15,-9 7 1-15,-12 2-2 16,-7 6 1-16,-6 3 0 16,-5 4 0-16,-3 0 0 15,2 2 1-15,-3-4-2 16,4-5 2-16,6-6 0 15,6-12 0-15,0 0-1 16,24-21 1-16,-4-1 0 16,4-6 0-16,3-1-1 0,2-4 1 15,0 3 0-15,-3 1-1 16,2 6 1-16,4 4-1 15,2-1 2-15,8 1-4 16,8 9-5-16,-5-10-26 16,22 10-7-16,-4-8-1 15,9 7 0-15</inkml:trace>
  <inkml:trace contextRef="#ctx0" brushRef="#br0" timeOffset="28983.8981">10864 5836 105 0,'4'20'39'16,"-10"-6"3"-16,7 11-6 15,-3-8-30-15,4 5-4 16,1-8 2-16,8-1-3 15,3-11 1-15,10-10 0 16,12-12-3-16,12-20 1 16,15-9-7-16,7-20-28 15,20 2-6-15,-4-13 0 16,9 1-1-16</inkml:trace>
  <inkml:trace contextRef="#ctx0" brushRef="#br0" timeOffset="36000.5997">16741 7355 80 0,'3'-11'36'15,"-1"-1"-1"-15,-2 12 0 16,0 0-32-16,0 0 1 16,0 0-1-16,9 24 0 15,-13 2 0-15,4 10-1 16,-7 7 0-16,2 6 0 15,-3 6-2-15,-1-1 0 16,1 1-2-16,1-6-2 0,7 0-6 16,-8-16-24-16,14-4-1 15,-4-15-1-15,10-3-1 16</inkml:trace>
  <inkml:trace contextRef="#ctx0" brushRef="#br0" timeOffset="36504.6501">16652 7701 81 0,'-32'-21'37'16,"8"11"-1"-16,-4-5 1 15,13 5-30-15,3 0-3 16,12 10-1-16,9-12-1 16,14 7-2-16,11-1-1 15,5 0-1-15,12 4-2 16,0-7-1-16,7 9-1 0,-4-6-1 15,2 8 0-15,-12-5-1 16,-2 5 3-16,-9-7 0 16,-4 4 2-16,-7-3 1 15,-7-3 3-15,-1 2 2 16,-14 5 2-16,8-11 0 15,-8 11 3-15,0 0-2 16,-21 4 1-16,12 15 0 16,-11-2-1-16,5 13-1 15,-4 0 0-15,1 7-2 16,2-3 0-16,7 1 0 15,2-4-1-15,11-7 0 16,9-8-1-16,8-7 0 16,8-11 0-16,5-7-1 15,0-8 1-15,3-7-1 0,-3-4 0 16,-5-4 0-16,-6-1-1 15,-11 0 0-15,-8 2 0 16,-6 1-1-16,-6 6 0 16,-6 2-1-16,-1 9 0 15,0 2-2-15,15 11-3 16,-19-3-10-16,24 16-19 15,1-3 2-15,12 6-3 16,1-1 3-16</inkml:trace>
  <inkml:trace contextRef="#ctx0" brushRef="#br0" timeOffset="36887.6884">17606 7619 49 0,'10'-12'32'0,"-10"12"2"15,5-20 0-15,-5 20-12 16,-11-11-14-16,11 11-1 15,-22 7 1-15,7 8-1 16,-11 0-1-16,5 10-1 16,-9 2 0-16,8 3-2 15,-1 1 0-15,10-1-1 16,6-2 0-16,13-4-1 15,12-6-1-15,6-5 0 16,11-5 0-16,4-7 0 16,4-3 0-16,1-6 0 15,-6-6 0-15,-5-2 0 16,-8-6 0-16,-8-1-1 0,-11-2 1 15,-8-2 0-15,-10 2 0 16,-7 1-1-16,-5 2 0 16,-1-1-1-16,3 10-3 15,0-7-5-15,22 20-25 16,-12-11-4-16,12 11 1 15,18 3-1-15</inkml:trace>
  <inkml:trace contextRef="#ctx0" brushRef="#br0" timeOffset="37277.7274">17774 7703 65 0,'-7'-18'36'0,"7"18"-1"15,4-21 3-15,-4 21-26 16,9-23-3-16,1 15-1 16,-7-8 0-16,-3 16-2 15,9-15 0-15,-9 15-2 16,0 0-1-16,-1 20-1 0,-6 2 0 15,1 8-1-15,-4 2 0 16,0 5 0-16,2 1-1 16,6-2 0-16,2-1-2 15,2-12-1-15,15 2-13 16,-4-20-22-16,16-2-2 15,-4-12 0-15,12-1-1 16</inkml:trace>
  <inkml:trace contextRef="#ctx0" brushRef="#br0" timeOffset="37823.782">18192 7720 61 0,'10'-19'35'0,"-10"19"1"16,-6-26 0-16,6 26-16 15,-19-25-11-15,19 25-2 16,-27-23-1-16,13 19 0 16,-11 1-2-16,5 10-1 15,-6 6 0-15,2 10-1 16,1 5 0-16,-2 8 0 15,2 3-1-15,6 4 0 16,4-4 0-16,8-2 0 0,9-11 0 16,8-9 0-16,15-18 0 15,10-13 0-15,11-20 0 16,8-15 0-16,7-11 0 15,0-13 0-15,-1-4 0 16,0-5-2-16,-7 3 2 16,-11 6-1-16,-9 11 1 15,-12 12-1-15,-10 17 0 16,-12 20 0-16,-1 13 0 15,-31 30 1-15,3 14-1 16,-6 10-1-16,2 8-1 16,1 7-1-16,13 3-1 15,4-14-5-15,22 4-22 16,-2-21-9-16,24-4-1 0,2-18 0 15,12-4 1-15</inkml:trace>
  <inkml:trace contextRef="#ctx0" brushRef="#br0" timeOffset="38156.8153">18755 7553 101 0,'-19'1'39'15,"-11"-4"1"-15,5 11 0 16,-11 2-34-16,10 2-2 15,-1 0-1-15,9 6-1 16,3 0 0-16,6 1-1 0,9-1 0 16,6-3-1-16,9-2 0 15,8-2 0-15,5 0 0 16,0-3 0-16,-1-1 0 15,-2 1 0-15,-5 1 0 16,-6 3 1-16,-8 5-1 16,-10 1 0-16,-8 1 0 15,-3 1 0-15,-3-1-1 16,-1-4-1-16,8-1-2 15,-1-13-4-15,25 0-28 16,-8-14-4-16,19-4 0 16,1-16-2-16</inkml:trace>
  <inkml:trace contextRef="#ctx0" brushRef="#br0" timeOffset="38373.837">19280 7139 112 0,'0'0'40'16,"-9"16"1"-16,-7 17-3 15,-11 1-35-15,2 8-2 16,-1 5 1-16,2 6-1 16,2 6-1-16,3 2 0 15,5 1-2-15,0-6-2 16,12 4-8-16,-9-19-25 15,14 2-4-15,-5-18 1 16,7-4 0-16</inkml:trace>
  <inkml:trace contextRef="#ctx0" brushRef="#br0" timeOffset="38832.8829">19028 7513 101 0,'0'-11'40'15,"10"18"0"-15,-10-7 0 16,33 7-31-16,-10-6-7 15,14 1 1-15,4-5-1 16,8 0-1-16,3-3 0 16,3 0 0-16,-3-1 0 15,-1 2-1-15,-6 1 0 16,-9 2 0-16,-11 2 0 15,-8 2 1-15,-17-2-1 16,-4 20 1-16,-12-3 0 0,-7 6 0 16,-6 6 0-16,1 4 0 15,4 2 0-15,0 2 1 16,11-1-2-16,9-4 1 15,11-4 0-15,12-9-1 16,10-6 0-16,8-9 0 16,4-9 1-16,2-7-1 15,0-10 0-15,-7-3 0 16,-5-6 0-16,-8-4-1 15,-10 1 0-15,-13 0 0 16,-8 6-1-16,-9 2-1 16,-2 12 0-16,-3 4-1 15,6 13-5-15,-5-6-10 16,23 17-19-16,-3-2-3 15,17 7 2-15,4-8-1 0</inkml:trace>
  <inkml:trace contextRef="#ctx0" brushRef="#br0" timeOffset="39170.9167">19994 7618 98 0,'4'-16'38'16,"-4"16"3"-16,-2-25-1 16,1 14-32-16,-14-1-3 15,2 9-1-15,-7 3 0 16,2 8-1-16,-2 6 0 15,-2 8-1-15,5 4-1 16,3 5 0-16,5 3 0 16,5 1-1-16,8-2 1 15,6-4-1-15,6-7 0 0,5-8 0 16,1-7 0-16,2-7 0 15,0-11 1-15,-3-4-1 16,-4-10 0-16,-7-5-1 16,-2-3 0-16,-6-1-1 15,-5 3-1-15,-6-1-1 16,3 10-1-16,-3-3-4 15,9 25-10-15,0-17-18 16,10 13-4-16,3-5 2 16,15 3-1-16</inkml:trace>
  <inkml:trace contextRef="#ctx0" brushRef="#br0" timeOffset="39395.9392">20528 7233 109 0,'7'-14'42'0,"-14"0"-1"16,7 14 1-16,-27 11-36 15,12 10-3-15,-8 8 1 16,2 14-1-16,-2 9-1 16,-4 12-1-16,4 6 1 15,1 4-4-15,6-3 0 16,2-7-3-16,17 5-15 15,-12-24-19-15,17-3-4 16,-1-21 1-16,7-8-2 16</inkml:trace>
  <inkml:trace contextRef="#ctx0" brushRef="#br0" timeOffset="40295.0291">10926 12245 79 0,'0'0'40'0,"0"0"-1"15,4 22-4-15,-14-8-25 16,6 9-2-16,-2 0-3 15,4 1 0-15,5-7-2 16,11-6 0-16,8-19 0 16,9-14-1-16,11-17-1 15,6-15-1-15,8-7-3 16,-5-21-17-16,4 12-22 15,-16-10-1-15,2 9 0 16,-11 1 0-16</inkml:trace>
  <inkml:trace contextRef="#ctx0" brushRef="#br0" timeOffset="48013.8009">16398 8500 57 0,'0'-14'35'15,"5"2"0"-15,-5-5 0 16,0 17-14-16,9-18-15 16,-9 18 0-16,6-14-1 0,-6 14 0 15,0 0-2-15,8 24 0 16,-5-9-1-16,0 8 1 15,0 1-1-15,2 3 0 16,1 2-1-16,2-4 0 16,-3 0 0-16,5 1 0 15,-1-5 0-15,4-4 0 16,-2-1-1-16,2-4 0 15,2-8 1-15,3-5-1 16,-2-7 1-16,6-8-1 16,-3-5 1-16,5-9-2 15,0-5-1-15,-1-5-2 16,3 4-4-16,-10-9-27 15,10 12-3-15,-11 1-1 16,6 13 0-16</inkml:trace>
  <inkml:trace contextRef="#ctx0" brushRef="#br0" timeOffset="48456.8452">16894 8602 87 0,'2'14'36'0,"-2"-14"0"0,20 3 1 15,0-8-33-15,3 2-1 16,1-10 1-16,9 2 0 16,-6-6-2-16,2 0 0 15,-3-4 0-15,-4 4-1 16,-9-2 1-16,-7 7-1 15,-8 0 0-15,2 12 0 16,-27-4 0-16,8 9 0 16,-8 7 0-16,2 3-1 15,0 2 1-15,4 3-1 16,5 3 1-16,6-1-1 15,8 1 1-15,7 0-2 16,9-2 0-16,6-4-2 0,10 3-4 16,-3-15-13-16,17 7-18 15,-4-11 0-15,10 1-1 16,-5-10 1-16</inkml:trace>
  <inkml:trace contextRef="#ctx0" brushRef="#br0" timeOffset="48824.882">17551 8481 99 0,'0'0'38'0,"-19"5"-1"16,13 7-1-16,-8-1-33 15,4 6 0-15,0 4 0 16,0 6 0-16,-1-2-1 0,4 4 0 15,-1-5 0-15,3-1-1 16,0-2 1-16,8-6-1 16,-3-15 0-16,15 7 0 15,0-18-1-15,3-6 1 16,7-7-1-16,0-4 1 15,4-5-1-15,-3 0 0 16,-2 1 1-16,-3 7-1 16,-5 5 0-16,-3 9-1 15,-13 11 0-15,14 7 0 16,-10 11-1-16,-3 1-1 15,5 12-3-15,-1-7-3 16,10 16-10-16,-3-16-19 16,10 6 1-16,-5-9-2 0,13 0 3 15</inkml:trace>
  <inkml:trace contextRef="#ctx0" brushRef="#br0" timeOffset="49185.9181">18063 8515 97 0,'0'0'38'0,"-12"-15"1"16,3 25-1-16,-10 3-32 16,7 12 0-16,-3 5-3 15,5 4-1-15,0 1-1 16,6-1 1-16,7-2-2 15,5-6 2-15,6-8-2 16,8-6 1-16,7-11-1 0,5-9 0 16,5-10 1-16,1-4-1 15,1-6 1-15,-2-4-2 16,-3 1 2-16,-7 1-1 15,-6 7 0-15,-9 6-1 16,-14 17 1-16,0 0-1 16,0 0-1-16,0 22 0 15,-5 3-2-15,-4 1-2 16,13 8-7-16,-9-11-23 15,18 3-3-15,1-14 1 16,12 2-1-16</inkml:trace>
  <inkml:trace contextRef="#ctx0" brushRef="#br0" timeOffset="49515.9511">18742 8507 99 0,'-29'7'39'16,"2"15"1"-16,-9-3-1 15,14 8-32-15,-6-5-3 16,13 1-2-16,8-8 0 16,7-15-1-16,26 7 0 15,6-13-1-15,5-2 0 16,7-3 0-16,-3 2 0 15,-3 3 0-15,-10 8 0 16,-13 7 0-16,-15 12 0 0,-14 7 1 16,-13 8 1-16,-7 0-1 15,-8 4 1-15,2-6-3 16,5-1 1-16,4-11-3 15,18 0-9-15,2-22-26 16,22-2-3-16,2-16 1 16,16 1-2-16</inkml:trace>
  <inkml:trace contextRef="#ctx0" brushRef="#br0" timeOffset="50065.006">19935 8235 75 0,'-4'-25'36'16,"-6"-1"1"-16,-1 7 0 15,-7 3-30-15,-1 12-1 16,-6 1-1-16,-1 21 1 15,-5 7-2-15,2 18 0 16,-6 6-1-16,6 14-1 16,0 2 0-16,4 4-1 15,5 2-1-15,5-3 1 16,6-4-1-16,3-9-4 15,11-3-3-15,-9-22-15 16,17 1-15-16,-8-15-1 0,5-6 1 16,-10-10-1-16</inkml:trace>
  <inkml:trace contextRef="#ctx0" brushRef="#br0" timeOffset="50247.0242">19444 8662 108 0,'-22'-8'38'15,"22"8"2"-15,-17-3-3 16,17 3-34-16,33-2-2 15,1-5-2-15,17-6-2 16,11-9-3-16,18 7-10 16,-4-18-22-16,15 0 0 15,-13-9-1-15,8 2 0 16</inkml:trace>
  <inkml:trace contextRef="#ctx0" brushRef="#br0" timeOffset="50440.0435">20220 8130 88 0,'-15'14'38'16,"-11"4"1"-16,8 19 0 15,-10 4-24-15,6 11-13 16,4 1 0-16,2 5-1 16,5 2-1-16,2-1 0 15,8-4-2-15,6-10-1 16,9-3-4-16,1-18-4 15,20-2-25-15,-10-13-2 16,11-4 2-16,-5-15-3 16</inkml:trace>
  <inkml:trace contextRef="#ctx0" brushRef="#br0" timeOffset="50936.0931">20364 8571 67 0,'6'-15'38'0,"-12"-2"-1"16,6 17 2-16,-9-14-14 16,9 14-18-16,-10 13-3 15,7 2-1-15,1 1 0 16,2 5-2-16,5 0 1 15,-1 0-1-15,10-2 0 16,1-3 0-16,9-4-1 16,0-7 1-16,5-3-1 15,2-6 1-15,-1-5-1 16,3-4 0-16,-6-5 0 0,-1-2 0 15,-5-2 0-15,-6 1-1 16,-4 3 1-16,-4 2-1 16,-7 16 0-16,0 0 1 15,-8 11-1-15,-4 15 1 16,-5 14 1-16,-4 14 1 15,-2 15 0-15,-5 12-1 16,-4 9 1-16,2 5-1 16,-4-3 1-16,5-2 0 15,2-12-1-15,2-12-1 16,6-19 1-16,8-16 1 15,11-31-1-15,0 0 0 16,5-38 0-16,10-7-1 16,5-12 1-16,2-12-1 15,6-10-1-15,3-3 0 0,0 4-2 16,-2 4 0-16,0 15-1 15,-6 2-1-15,6 13-4 16,-7-2-6-16,14 21-22 16,-11-3-3-16,12 5 2 15,-5-6-2-15</inkml:trace>
  <inkml:trace contextRef="#ctx0" brushRef="#br0" timeOffset="51153.1148">21158 8194 97 0,'0'0'39'15,"-15"4"1"-15,-7 12-1 16,11 10-34-16,-13 11-1 0,1 12 0 16,0 5-3-16,0 8 1 15,2 3-2-15,2-1 1 16,3 1 0-16,4-7-5 15,7-3-3-15,-7-19-24 16,17-1-7-16,-8-16 0 16,13-6-1-16</inkml:trace>
  <inkml:trace contextRef="#ctx0" brushRef="#br0" timeOffset="51913.1908">20900 8548 98 0,'0'0'39'0,"0"0"1"15,19 14 0-15,-5-18-36 16,12 1-1-16,5-3-1 16,4 1 1-16,3-3-2 15,0 2 0-15,-2 0 0 16,-5 3-1-16,-4 4 1 15,-8 6 0-15,-6 3-1 16,-7 6 1-16,-6 3-1 16,-3 1 0-16,-3 3 0 15,-4 1 1-15,3-3-1 16,0-1 0-16,1-3 0 15,2-4 0-15,4-13 0 16,3 13 0-16,-3-13 0 0,11-12 0 16,1-3 0-16,-2-6 0 15,2-5 0-15,2-5-1 16,-1-2 1-16,-1 1 0 15,1 1 0-15,-4 6-1 16,2 3 1-16,-2 7 0 16,1 7 0-16,2 5 0 15,0 6 0-15,5 2 0 16,6 2 1-16,3 0-1 15,4-2 1-15,6-3-1 16,3-2 0-16,3-2 1 16,-1-4-1-16,-6-1 0 15,-6 0 0-15,-7 2 0 16,-9 1 0-16,-13 4 0 0,0 0 1 15,-23 15-1-15,-3 0 1 16,-4 7 0-16,-7 3-1 16,3 5 2-16,1 1-1 15,9 1 0-15,0-2 0 16,15-5 0-16,7-5-1 15,12-9 1-15,13-7-1 16,5-10 0-16,8-6 0 16,1-8 0-16,5-5 0 15,-6-4-1-15,-5-1 0 16,-7 4 0-16,-7 2-1 15,-10 8 0-15,-7 16 0 16,-12-10-1-16,-2 21 1 16,-3 4-1-16,0 10-1 15,-1-1-2-15,10 13-5 0,-7-17-12 16,19 9-14-16,-2-10-2 15,17 0 1-15,-1-12-1 16</inkml:trace>
  <inkml:trace contextRef="#ctx0" brushRef="#br0" timeOffset="52507.2502">22050 8492 95 0,'-23'1'38'0,"12"13"2"16,-11 0-1-16,6 9-33 15,-1 3-2-15,2 4-1 16,2 2 0-16,5-2 0 0,2 0-2 16,4-4 1-16,1-7-1 15,3-4 1-15,-2-15-2 16,0 0 0-16,16 3 1 15,-7-17-2-15,2-6 1 16,-1-6-1-16,3-7 1 16,2-3-1-16,5-7 1 15,-2-1-1-15,3 3 1 16,5 0 0-16,-1 7 0 15,4 4 0-15,1 8 0 16,0 11 0-16,-3 9 0 16,0 8 0-16,-4 4 0 15,-2 7 0-15,-5 7 0 16,-6-1 0-16,-5 2-1 0,-6 1 1 15,-6 0-1-15,-5-2 1 16,-10 0-1-16,-3-3 1 16,-8-4 0-16,-2-1 0 15,0-4 1-15,1-2 0 16,3-4 0-16,3-1 1 15,6-1 0-15,3 6-1 16,4 1 1-16,3 10 1 16,0 8 0-16,-1 10-2 15,-4 11 1-15,-4 9-1 16,-3 8 1-16,-3 7 0 15,0-1-2-15,3-9-5 16,6-1-2-16,-1-28-12 16,31 2-12-16,-12-37-11 15,29 0 1-15,-1-27-2 0,17-10 1 16</inkml:trace>
  <inkml:trace contextRef="#ctx0" brushRef="#br0" timeOffset="52620.2615">22187 8888 123 0,'-14'-17'39'16,"-9"13"-11"-16,1 5-26 15,-18-2-42-15,11 9-2 16,-11-3-2-16</inkml:trace>
  <inkml:trace contextRef="#ctx0" brushRef="#br0" timeOffset="53280.3275">10861 11331 90 0,'10'8'40'16,"-13"2"2"-16,3 17-3 16,-9-3-34-16,3 4 0 15,1-8-2-15,6-3 0 16,-1-17-2-16,30-21 0 15,10-22 0-15,18-26-4 16,24-12-1-16,6-25-25 16,20 0-11-16,-2-12 0 15,6 3-3-15,-9 3 2 16</inkml:trace>
  <inkml:trace contextRef="#ctx0" brushRef="#br0" timeOffset="57418.7413">16860 9478 14 0,'0'0'25'15,"0"0"1"-15,0 0 1 16,0 0-10-16,0 0-4 15,0 0-3-15,0 0-4 16,0 0-1-16,0 0-2 16,0 0 1-16,0 0 0 15,10 3 0-15,-10-3 1 16,0 0 0-16,0 0 1 15,0 0 0-15,-7-13 0 16,7 13-1-16,-12-8 0 0,12 8 0 16,-21-9-2-16,11 7 1 15,-4-3-2-15,2 4 0 16,-5 2 0-16,2 4-1 15,-4 3 0-15,0 6-1 16,-3 1 1-16,-2 6-1 16,2-5 0-16,4 3 0 15,3-3 1-15,9-2-2 16,6-14 2-16,16 14-1 15,6-13 1-15,8-3-1 16,4 2 0-16,2 0 0 16,-3 6 1-16,-4 1 0 15,-5 5-1-15,-9 6 1 16,-11 5-1-16,-5 1 1 15,-9 0-1-15,-7-1 1 0,0 0-2 16,-1-8-2-16,7 1-6 16,-4-16-25-16,15 0-4 15,7-15 1-15,10-1-2 16</inkml:trace>
  <inkml:trace contextRef="#ctx0" brushRef="#br0" timeOffset="57787.7782">17035 9620 94 0,'-4'20'37'0,"-1"-8"0"15,10-1 0-15,-5-11-34 0,23 5 0 16,1-15-1-16,10-4 0 15,-2-7-1-15,1 0 1 16,1-4-1-16,-6 0 0 16,-5 0 0-16,-9 7 1 15,-10 1-1-15,-10 5 1 16,-9 6 0-16,-7 5-1 15,-7 5 1-15,-4 5-2 16,1 5 1-16,1 4 0 16,2 5 0-16,7 4-1 15,10 0 0-15,9 2-1 16,13 2-2-16,11-5-2 15,18 6-6-15,3-21-8 16,26 11-19-16,-3-16 0 0,14 3 0 16,-6-12 2-16</inkml:trace>
  <inkml:trace contextRef="#ctx0" brushRef="#br0" timeOffset="58125.812">17774 9659 83 0,'7'-19'34'0,"-20"-3"1"16,-2 7 0-16,-10-1-25 15,-1 14-4-15,-6 0-1 16,4 14 1-16,-8 3-2 15,8 11 1-15,3 1-2 16,8 7 0-16,5-5-1 16,11-1 1-16,9-7-2 15,8-8 1-15,10-11-2 16,11-8 1-16,2-10 0 15,3-8-1-15,1-6 1 0,-5-6-2 16,-3 1 1-16,-4 0 0 16,-10 5 1-16,-5 5-1 15,-8 9 0-15,-8 16 0 16,0 0-1-16,-13 23 2 15,2 5-3-15,-1 9 0 16,3 8-3-16,0 0-1 16,12 11-8-16,-3-19-21 15,19 1-4-15,0-15 1 16,18-5-1-16</inkml:trace>
  <inkml:trace contextRef="#ctx0" brushRef="#br0" timeOffset="58581.8576">18329 9575 103 0,'-11'-10'37'0,"-18"2"3"16,1 18-3-16,-9-4-32 16,3 9 0-16,-1 2 0 15,9 3-1-15,3 2-2 16,10 0 1-16,9 0-2 15,12-6 1-15,9-1-1 16,7 1-1-16,5-4 1 16,3-3-1-16,3-2 0 15,-4-1 0-15,-2-4 0 16,-4-3 0-16,-6-1 0 15,-4-5-1-15,-3 0 1 0,-12 7 0 16,13-14 0-16,-13 14 0 16,0 0-1-16,0 0 1 15,0 0 0-15,-5 30 1 16,-3 2-2-16,-2 10 2 15,-3 11-1-15,-4 4 0 16,-3 5 1-16,-3-1-1 16,-5-3 0-16,-1-4 1 15,-1-10-2-15,-2-9 1 16,6-11-2-16,-1-10 1 15,6-10-1-15,4-17-1 16,15-6-4-16,-2-24-11 16,27 2-16-16,-8-19-6 15,17-1 2-15,1-9-2 0</inkml:trace>
  <inkml:trace contextRef="#ctx0" brushRef="#br0" timeOffset="58980.8975">18709 9534 106 0,'0'0'39'16,"0"0"0"-16,0 0 0 16,-21 15-32-16,6 1-3 15,2 10 0-15,0 3-2 16,2 3 1-16,4 1-1 15,5 1 0-15,4-5 0 16,5-4 0-16,7-9-1 16,8-6 0-16,2-10-1 0,5-9 2 15,5-5-2-15,3-9 0 16,-3-4 0-16,1-2 0 15,-4-1 0-15,-5 3 0 16,-5 5 0-16,-8 7-2 16,-13 15 2-16,0 0 0 15,0 0-1-15,-7 26 1 16,-2-1-1-16,1 3 0 15,2 3-2-15,2-5 0 16,12 4-8-16,-8-30-13 16,33 19-14-16,-10-26-3 15,14-1 0-15,1-16 0 0</inkml:trace>
  <inkml:trace contextRef="#ctx0" brushRef="#br0" timeOffset="59297.9292">19459 9191 99 0,'0'0'38'0,"-12"-10"0"16,12 10-1-16,0 0-33 15,0 0 0-15,0 0 0 16,-6 22 0-16,3 1 0 16,-3 12 0-16,-3 6-1 0,-2 12 0 15,-5 5-1-15,-3 3 0 16,0 2 0-16,-2-5-1 15,5-6-1-15,3-7-1 16,11-11-2-16,5-18-2 16,21-6-10-16,-4-31-17 15,27-2-9-15,-3-22 0 16,17-8 1-16</inkml:trace>
  <inkml:trace contextRef="#ctx0" brushRef="#br0" timeOffset="59481.9476">19840 9079 117 0,'-21'41'41'15,"-6"1"1"-15,6 18-2 0,-9 3-37 16,5 7 0-16,-3-1-2 16,4-1 0-16,3-6-2 15,1-9-3-15,12 3-18 16,-14-21-15-16,6 3-5 15,-14-17 2-15,2 1-3 16</inkml:trace>
  <inkml:trace contextRef="#ctx0" brushRef="#br0" timeOffset="59974.9969">18428 9816 73 0,'-3'10'35'16,"3"-10"0"-16,-3 13 2 16,3-13-27-16,0 0-2 0,0 0-1 15,22 3 0-15,-22-3-2 16,22-13 0-16,-13 3-1 15,0-1-2-15,-6-6 1 16,-2 2-2-16,-7-3 1 16,-4-2-1-16,-5 0-1 15,-2-1 0-15,0-1-1 16,1 3-1-16,4 4 0 15,-1 2-5-15,13 13-18 16,0 0-13-16,0 0 0 16,-11 16-2-16,13 0 1 15</inkml:trace>
  <inkml:trace contextRef="#ctx0" brushRef="#br0" timeOffset="61236.123">10972 9392 83 0,'-11'25'38'16,"4"12"1"-16,-6-8 0 15,9 10-29-15,1-19-4 16,14-8-2-16,11-23 0 15,18-20-2-15,15-22-1 16,20-24-3-16,20-1-18 16,1-25-20-16,14 4 0 0,-8-3-2 15,1 12-1-15</inkml:trace>
  <inkml:trace contextRef="#ctx0" brushRef="#br0" timeOffset="70495.0488">16475 10309 79 0,'11'-4'34'0,"-11"4"-5"15,7 11 0-15,-13 1-24 16,7 12 1-16,-4 3-2 16,5 17 2-16,-3 0-3 15,1 9 0-15,1 5-2 16,2-2-1-16,4 4-4 15,-10-12-7-15,11 0-24 16,-3-12 0-16,7-5-1 16,-6-14 1-16</inkml:trace>
  <inkml:trace contextRef="#ctx0" brushRef="#br0" timeOffset="70869.0862">16865 10453 68 0,'-19'8'35'0,"5"6"0"16,-10-2 2-16,9 8-28 15,-12-6-1-15,9 8 0 16,-5-3-3-16,5 0 0 15,0-4-2-15,6-1 0 16,0-5-1-16,12-9 0 0,-11 12-1 16,11-12 0-16,0 0 1 15,0 0-1-15,0 0 0 16,0 0 0-16,13 1 0 16,-4 0 0-16,5 3-1 15,3 3 0-15,5 1 1 16,2 2-2-16,2 3-1 15,1-1-1-15,5 2-2 16,-5-9-6-16,16 5-26 16,-11-12-2-16,6 3 1 15,-10-11-1-15</inkml:trace>
  <inkml:trace contextRef="#ctx0" brushRef="#br0" timeOffset="71066.1059">17094 10585 66 0,'-16'-8'35'16,"16"8"0"-16,-12 2 1 15,12-2-16-15,-8 16-18 16,8 3 0-16,2 5 0 16,0 3-1-16,-2 2-1 15,4 7-4-15,-7-13-16 16,10 7-15-16,-5-10 0 15,6-4-1-15,-8-16 1 16</inkml:trace>
  <inkml:trace contextRef="#ctx0" brushRef="#br0" timeOffset="71209.1202">17136 10488 82 0,'-7'-28'34'0,"-6"4"-1"16,3 11-2-16,10 13-40 15,-9-2-23-15,9 2 0 16,9 8-2-16,7-3 0 15</inkml:trace>
  <inkml:trace contextRef="#ctx0" brushRef="#br0" timeOffset="71442.1435">17485 10269 67 0,'7'-13'35'0,"-11"0"2"0,4 13 1 16,-9-8-20-16,9 8-13 15,-15 25-2-15,11 5 1 16,-5 5-2-16,3 13 1 15,2 5-3-15,-1 5 1 16,3 4-2-16,1-7 1 16,6-1-3-16,-1-15-6 15,15-3-27-15,-5-20 0 16,11-9 0-16,-2-18-2 15</inkml:trace>
  <inkml:trace contextRef="#ctx0" brushRef="#br0" timeOffset="71635.1628">17751 10188 88 0,'0'0'36'0,"-20"-3"-2"16,9 31 3-16,-8 7-26 16,4 17-7-16,-1 2-3 15,4 7 1-15,5 0-2 16,3-2-2-16,6-1-2 15,-3-17-8-15,16 8-24 16,-6-17 0-16,9-2 0 16,-3-14-2-16</inkml:trace>
  <inkml:trace contextRef="#ctx0" brushRef="#br0" timeOffset="72257.225">17829 10638 83 0,'0'0'37'0,"-7"23"-2"15,7-23 2-15,11 14-32 16,-1-10-1-16,12 0 0 16,3-9-1-16,6 1 0 15,2-9-1-15,2-3-1 16,-2-4 0-16,-4-2-1 15,-6-1 1-15,-9 0-1 16,-11 1 0-16,-6 4-1 16,-8 4 1-16,-8 6 0 15,-3 7 0-15,-2 11 0 16,-3 6 1-16,4 10 0 15,3 4 0-15,5 2 0 0,6 0 0 16,10-1 1-16,11-7-1 16,8-9 1-16,8-9-1 15,13-8 0-15,3-8 0 16,3-7-1-16,2-3 1 15,-5-1 0-15,-6-1-1 16,-4 5 1-16,-10 4-1 16,-8 7 0-16,-16 6 0 15,11 5 0-15,-13 6 0 16,-3 9 0-16,-2 2 0 15,0 4 1-15,-2 3-1 16,3-1 0-16,1-4 0 16,2-4 1-16,3-5 0 15,0-15-1-15,0 0 1 0,15-1 0 16,-5-19 0-16,3-4 0 15,2-7-1-15,2-6 1 16,2-3-1-16,3 2-1 16,5 3 0-16,-3 0-3 15,6 11-2-15,1 0-3 16,10 20-4-16,-5-5-24 15,17 18-2-15,-7-2 1 16,16 13-1-16</inkml:trace>
  <inkml:trace contextRef="#ctx0" brushRef="#br0" timeOffset="72854.2847">19117 10542 94 0,'0'0'37'0,"4"-14"2"15,-4 14-2-15,0 0-32 16,0 0 0-16,-1 20-2 16,1 1 1-16,-3 3-2 15,-1 6 0-15,2 2-1 16,-1 2 0-16,1-1 0 15,4-5-1-15,1-4 1 0,2-5-1 16,2-8 0-16,7-8 0 16,4-8 0-16,2-9 0 15,3-8 0-15,0-4 0 16,1-2 0-16,0-5 0 15,-1 4 0-15,-7 3 0 16,-3 5 0-16,-4 10 0 16,-9 11 0-16,0 0 0 15,9 15 0-15,-10 7 0 16,1 4 0-16,0 4 0 15,2 5 0-15,2-4 1 16,5-2-1-16,3-7 0 0,3-7 1 16,5-9 0-1,2-9-1-15,1-9 1 0,-1-8 1 16,4-7-1-16,-5-4 0 15,-2-2-1-15,-5-3 0 16,0 2-1-16,-8 3-1 16,-1 5-2-16,3 11-3 15,-11-7-11-15,15 20-19 16,-12 2-2-16,11-4 0 15,-11 4-1-15</inkml:trace>
  <inkml:trace contextRef="#ctx0" brushRef="#br0" timeOffset="73252.3245">19981 10218 102 0,'0'0'40'15,"-17"-6"-2"-15,6 22 1 16,-8 1-34-16,5 10 0 15,-1 8-2-15,1 7-1 16,-3 6-1-16,6 4 1 16,-2 1-2-16,6-4 3 15,0-1-3-15,1-6 1 16,4-5 0-16,4-8-1 15,1-8 0-15,1-9 0 16,-4-12 1-16,19-2-1 16,-6-9 0-16,1-7 0 15,-1-6 0-15,4 0 1 0,-5-3-1 16,2 5 0-16,-3 4-1 15,-1 8 1-15,-10 10-1 16,13 2 0-16,-8 14-1 16,-4 6-1-16,6 8-2 15,-6-4-2-15,16 13-13 16,-11-18-16-16,21 5-3 15,-5-18 1-15,18 1-1 16</inkml:trace>
  <inkml:trace contextRef="#ctx0" brushRef="#br0" timeOffset="73609.3602">20356 10565 77 0,'-17'-14'38'0,"3"12"-1"16,-13-3 2-16,11 17-22 15,-12-3-10-15,11 15 0 16,-5 1-2-16,8 3-1 15,0 1-1-15,6 0 0 16,6-4-1-16,6-4-1 16,7-6 0-16,5-8-1 15,3-8 1-15,8-6-1 16,-2-3 1-16,1-4-1 15,-2-2 0-15,-4-2 0 16,-5 3 0-16,-1 4 0 16,-14 11 0-16,8-12 0 15,-8 12 0-15,0 0 0 16,-11 20-1-16,5-9-1 15,8 4-1-15,-2-15-4 0,21 27-16 16,-21-27-14-16,35-6-2 16,-12-13-1-16,15-4 0 15</inkml:trace>
  <inkml:trace contextRef="#ctx0" brushRef="#br0" timeOffset="73809.3802">20800 10163 81 0,'-10'-3'39'16,"-1"25"1"-16,-13 3-3 15,6 22-9-15,-1-5-25 16,3 9-1-16,0 6-1 16,10 0 0-16,-1-2-4 15,7-5 1-15,8 4-5 0,-8-20-18 16,15 4-14-16,-5-15 1 15,8-7-1-15,-18-16 0 16</inkml:trace>
  <inkml:trace contextRef="#ctx0" brushRef="#br0" timeOffset="74131.4124">20845 10486 85 0,'0'0'38'0,"4"21"0"15,-4-21 2-15,16 20-18 16,-1-13-19-16,7-2 0 15,9-7-1-15,4-3 0 0,2-7 0 16,1-3-1-16,-3-3 0 16,-7-3-1-16,-8 0 0 15,-12 0-1-15,-13 6 1 16,-14 6 0-16,-9 6 0 15,-10 9 0-15,-4 7 1 16,-2 10 0-16,3 9 0 16,6 1 0-16,11 3 0 15,11-3 0-15,17-3-2 16,11-8-1-16,15-2-5 15,-1-19-18-15,25 3-14 16,-6-9-1-16,9-1-1 16,-10-10-1-16</inkml:trace>
  <inkml:trace contextRef="#ctx0" brushRef="#br0" timeOffset="75317.531">16931 11439 71 0,'0'-11'36'16,"0"11"-1"-16,0 0-3 15,0 0-28-15,-12 16-1 16,8 8 2-16,-7 5-1 16,2 7 1-16,-5 1-2 15,4 2 2-15,-3-5-3 16,5 0 2-16,0-9-2 15,4-5 1-15,4-20-3 0,8 10 1 16,4-20-1 0,3-8-1-16,4-8 1 0,1-8-1 15,4-5 1-15,-1-3-2 16,-2-1 2-16,-3-1 0 15,1 4 0-15,-3 4-1 16,0 6 1-16,-3 5 0 16,2 5 0-16,0 7 0 15,3 5 0-15,1 7 0 16,1 6 0-16,-1 4 0 15,0 4 0-15,-4 5 0 16,-2 5 0-16,-9 3 0 16,-4 2 0-16,-4 1 0 15,-8 2 0-15,-5-2 0 16,-4-3 0-16,-3-2 0 15,-2-3 0-15,1-6 0 0,-2 0 0 16,3-2 1-16,-1 3-1 16,0 4 1-16,2 10 0 15,0 4-2-15,-3 8 1 16,2 7-1-16,1 5 2 15,1 0-3-15,6-1-1 16,4-14-9-16,16 2-18 16,-2-23-7-16,14-8-1 15,-2-19-1-15</inkml:trace>
  <inkml:trace contextRef="#ctx0" brushRef="#br0" timeOffset="76009.6002">17247 11587 82 0,'27'4'37'16,"-6"-6"-3"-16,12 10-2 15,-5-9-30-15,6 1 0 16,-1-5 2-16,4 0-2 15,-3-7 1-15,-2-1-1 16,-4-4 0-16,-2-2 0 16,-5-6-1-16,-6 1 0 15,-6-1-1-15,-3 1 1 16,-8 3-1-16,-2 3 0 15,-5 8 1-15,-6 7-1 0,-5 10 1 16,-3 10 0-16,-4 6 1 16,2 7-1-16,0 5 1 15,4 0-1-15,7 2 0 16,10-3 1-16,12-8-1 15,8-9 0-15,13-11-1 16,13-9 1-16,9-10-1 16,2-5 1-16,4-9-1 15,-3-4 1-15,-2-3-1 16,-6 6 0-16,-11 1 1 15,-7 6-1-15,-9 5 1 16,-9 8-1-16,-10 8 0 16,-1 13 1-16,-8 5-1 15,-5 8 0-15,0 1 0 0,-3 4 1 16,3 3-2-16,1-5 2 15,5-4-1-15,3-9 0 16,5-16 0-16,14 9 0 16,4-18 0-16,5-6 0 15,2-5-1-15,3-5 0 16,1 0 0-16,-2 1-1 15,-3 5 1-15,-4 7-1 16,-9 9 1-16,-11 3 0 16,8 22 0-16,-8-2 1 15,0 5-1-15,4 1-1 16,6 1-1-16,4-6-2 15,19 2-8-15,-8-18-14 16,26 4-9-16,-8-13-2 16,15 3 1-16,-6-11 0 0</inkml:trace>
  <inkml:trace contextRef="#ctx0" brushRef="#br0" timeOffset="76520.6513">18555 11500 88 0,'-23'-25'38'16,"2"10"0"-16,-13-3 1 15,3 13-33-15,-7 1 0 16,4 13-2-16,0 7-1 15,5 8 0-15,3 5-1 16,9 3-1-16,7-1 0 16,10-3 1-16,10-4-2 15,9-7 1-15,8-10 0 16,8-8-1-16,4-7 0 0,1-7 0 15,-1-7 1-15,-4-6-2 16,-5-4 1-16,-3-1 0 16,-8 0-1-16,-6 3 0 15,-6 6 1-15,-7 6 0 16,0 18-1-16,-13 0 0 15,-2 22 1-15,-5 13 0 16,-2 15 0-16,-3 15 2 16,-2 10-1-16,-2 8-2 15,0 3 2-15,2-1-2 16,3-5 2-16,5-6-1 15,2-14 0-15,4-12-1 16,1-13 2-16,4-13 0 16,8-22 0-16,-11-8 0 0,10-19 0 15,4-10 0-15,2-10-1 16,3-12 1-16,6-8-2 15,4-2 1-15,3 7-2 16,1 2 1-16,7 9-3 16,-3 5-1-16,10 15-6 15,-10-5-12-15,16 26-8 16,-11-11-7-16,14 12-2 15,-7-7 1-15</inkml:trace>
  <inkml:trace contextRef="#ctx0" brushRef="#br0" timeOffset="76915.6908">18890 11495 88 0,'-3'-11'38'0,"3"11"1"0,-10-7 1 16,-7-1-31-16,17 8-3 16,-12 8-2-16,6 6 0 15,-3 5-1-15,0 2-1 16,-2 5 0-16,0 4 0 15,5-1-1-15,0-2 2 16,4-2-2-16,10-9 0 16,6-8-1-16,10-8 0 15,10-11 1-15,9-8-1 16,3-7 0-16,6-6-2 15,-2-1 1-15,-4-1 1 16,-5 3 0-16,-11 7 0 16,-10 8 0-16,-9 8 0 15,-11 8 0-15,-6 10 0 0,-5 7 0 16,-2 5 0-16,0 6-1 15,2 0 0-15,4 3-1 16,0-6-1-16,14 0-2 16,1-11-2-16,14 4-8 15,-7-28-10-15,26 10-6 16,-13-19-7-16,20-2 0 15,-10-14 0-15</inkml:trace>
  <inkml:trace contextRef="#ctx0" brushRef="#br0" timeOffset="77090.7083">19523 11423 97 0,'-18'14'38'15,"6"14"2"-15,-9-3-3 16,6 11-30-16,0-3-3 16,4 2 0-16,3-8-2 0,4-5-1 15,7-9-1-15,-3-13-4 16,24-6-5-16,-13-24-17 15,23 4-12-15,-12-18-1 16,9 0-2-16,-9-15 1 16</inkml:trace>
  <inkml:trace contextRef="#ctx0" brushRef="#br0" timeOffset="77466.7459">19634 11219 97 0,'-12'20'38'0,"10"7"1"15,-3-9-8-15,13 1-27 0,1-3-1 16,9-1 0-16,-1-2 0 15,5 0 1-15,-2-4-1 16,1 2-1-16,-7-3 1 16,-3 6-1-16,-5 0 0 15,-5 3-1-15,-6 1 1 16,-1 0-1-16,-6 3 0 15,3-4-1-15,-2-2 1 16,11-15-1-16,-9 13 0 16,9-13 1-16,18-14-1 15,1-1 0-15,5-4 0 16,8-5 1-16,0 3-1 15,5-1 0-15,-3 3 0 16,-3 9-1-16,-7 9 1 16,-6 9-1-16,-9 10-2 15,-10 5-3-15,0 20-11 0,-27-13-11 16,10 21-8-16,-17-9-3 15,-1 9-3-15,-10-9 0 16</inkml:trace>
  <inkml:trace contextRef="#ctx0" brushRef="#br0" timeOffset="78277.827">16751 12579 82 0,'0'0'38'16,"0"0"-1"-16,0 0-3 0,0 0-32 15,25-2 1-15,-3-7-1 16,3 2 1-16,3-3-1 15,4 2 1-15,-5-5-2 16,1 3 1-16,-6-3-1 16,-4 0 0-16,-8 1 1 15,-6-1-2-15,-7 0 1 16,3 13-1-16,-22-17 1 15,2 12 0-15,-5 5 0 16,-2 8 0-16,-1 7-1 16,2 6 2-16,-2 9-2 15,5 4 1-15,4 3-1 16,9-1 0-16,8 2 0 15,11-5-3-15,13-4-2 0,4-18-10 16,28 8-16-16,-7-23-7 16,16 1-1-16,1-16-2 15</inkml:trace>
  <inkml:trace contextRef="#ctx0" brushRef="#br0" timeOffset="78660.8653">17339 12577 85 0,'-15'17'38'0,"15"2"-3"16,0-19-1-16,12 8-29 15,13-12-2-15,7-4 1 0,2-10-2 16,4-1 1-16,-1-4-1 15,-3-2 0-15,-10-3-1 16,-6 2 0-16,-12 0 1 16,-6 4-1-16,-10 3 0 15,-5 8-1-15,-8 4 0 16,-4 8 1-16,-3 7-1 15,1 9 2-15,-4 10-2 16,10 5 0-16,2 4 0 16,11 3 1-16,10-3-2 15,10-4 0-15,16-8 0 16,10-10-2-16,17-12-1 15,4-20-5-15,24 1-17 0,-12-27-12 16,14 0 0-16,-7-19-2 16,6-3 2-16</inkml:trace>
  <inkml:trace contextRef="#ctx0" brushRef="#br0" timeOffset="78833.8826">18227 11885 94 0,'-23'40'39'15,"-15"14"2"-15,3 25-2 16,-12 0-35-16,8 11-1 15,9 1-3-15,6-3-2 16,15-2-6-16,-3-21-18 16,25-1-14-16,1-19 0 15,15-6-1-15,0-19 0 16</inkml:trace>
  <inkml:trace contextRef="#ctx0" brushRef="#br0" timeOffset="78976.8969">18333 12686 107 0,'0'0'42'16,"-11"12"-1"-16,-6-14-2 15,17 2-44-15,0 0-18 16,-13-17-19-16,13 17 1 16,4-23-3-16,5 12 1 15</inkml:trace>
  <inkml:trace contextRef="#ctx0" brushRef="#br1" timeOffset="110901.089">9098 3732 45 0,'-5'-11'31'16,"5"11"3"-16,0 0-2 15,-8-17-16-15,8 17-4 16,0 0-3-16,0 0-1 15,2 14-1-15,2 4-2 16,-6 4-1-16,0 6-1 16,-1 6-1-16,2 7-1 15,-3 4-2-15,2-5-3 16,5 12-9-16,-7-13-23 15,12 5 0-15,-5-8-1 0,8 3 1 16</inkml:trace>
  <inkml:trace contextRef="#ctx0" brushRef="#br1" timeOffset="111546.1535">9171 4700 69 0,'-13'-8'35'16,"13"8"0"-16,4-10 0 15,7 4-30-15,2-7-1 16,11 4-1-16,-2-5 0 16,6 6-1-16,-5 0 1 15,0 7-1-15,-3 2-1 16,-8 8 1-16,-8 9-1 15,-11 10 0-15,-10 6 0 16,-6 5 0-16,-6 5-1 16,0 0 1-16,-1-5-1 15,5-2 0-15,10-8 0 0,12-9 0 16,17-10 0-16,12-13-2 15,22 5-15-15,-3-19-20 16,19 8 2-16,-6-8-3 16,4 8 1-16</inkml:trace>
  <inkml:trace contextRef="#ctx0" brushRef="#br1" timeOffset="112222.2211">8890 5664 77 0,'0'0'35'0,"0"0"0"16,0 0 0-16,12-2-33 0,-12 2 0 15,10-4-1-15,-10 4-1 16,16 0 1-16,-16 0 0 16,18 3 0-16,-9 0 0 15,4 2 1-15,1-1-1 16,0 2 0-16,1 0 0 15,-2-1 0-15,-2 2 0 16,-11-7-1-16,10 21 1 16,-13-7-1-16,-4 4 3 15,-4-1-2-15,-3 2 3 16,-1 0-4-16,0-4 3 15,0-2-2-15,15-13 2 16,-10 5-3-16,10-5 1 16,19-10-1-16,2 1 0 15,5 0 1-15,3 2-1 0,0 3 1 16,-2 9 0-16,-9 6 1 15,-9 11-2-15,-11 9 2 16,-10 5-2-16,-12 6 2 16,-2-1-3-16,-2-2 2 15,0-5-5-15,9-3-7 16,0-21-25-16,19-10-3 15,0 0 2-15,9-16-3 16</inkml:trace>
  <inkml:trace contextRef="#ctx0" brushRef="#br1" timeOffset="112651.264">8720 6456 79 0,'0'0'37'0,"-20"24"-2"15,8 1 4-15,-14 0-30 16,10 10-2-16,-3-7-1 16,10 5-1-16,6-10-1 15,10-8-1-15,12-13-1 16,15-11-2-16,11-10-3 15,6-13-5-15,15 1-19 16,-11-15-11-16,4 6 1 16,-14-8-3-16,-6 12 3 15</inkml:trace>
  <inkml:trace contextRef="#ctx0" brushRef="#br1" timeOffset="112770.2759">8822 6537 100 0,'-23'49'35'0,"10"0"-4"16,11 1-31-16,-6-6-33 15,22-3-2-15,1-7-2 16</inkml:trace>
  <inkml:trace contextRef="#ctx0" brushRef="#br1" timeOffset="113341.333">7320 7525 83 0,'-22'3'37'15,"8"9"-1"-15,-11-3 1 0,14 5-29 16,-8-3-3-16,9 5-1 15,3-2-2-15,6 4 0 16,3 0-1-16,5 2-1 16,2 1 1-16,3 2 0 15,1-2-1-15,3 1 1 16,-2-3-1-16,-3 0 0 15,2-1 0-15,1 0 1 16,-6 0-1-16,2 3 0 16,-4 1 0-16,-2 2 1 15,-3 5-2-15,-5 4 1 16,-3 1-1-16,-2-5-1 15,1-2-2-15,-5-16-6 0,13-11-27 16,-12-2 0-16,13-13 0 16,-2-21-1-16</inkml:trace>
  <inkml:trace contextRef="#ctx0" brushRef="#br1" timeOffset="113492.3481">7322 7522 104 0,'0'0'37'0,"0"0"2"16,14 20-3-16,3-16-34 15,9-3-6-15,18 9-30 16,-5-9-4-16,9 7 1 16,-7-2-2-16</inkml:trace>
  <inkml:trace contextRef="#ctx0" brushRef="#br1" timeOffset="113953.3942">7573 8285 81 0,'0'0'38'0,"0"0"-2"16,-18 8 1-16,-7 13-31 15,6 20-1-15,-6 6-1 16,2 15 0-16,-2 4 0 16,4 9 0-16,2-4 0 15,9-4-1-15,5-7 0 16,9-13-2-16,6-12 1 15,11-14-1-15,6-18-1 16,3-15 0-16,0-12-1 16,-1-3 1-16,-8-4-1 15,-6-5 0-15,-11 4-3 16,-12 0 0-16,-6 15-5 15,-16-6-26-15,7 22-2 0,-7-4-2 16,10 15 0-16</inkml:trace>
  <inkml:trace contextRef="#ctx0" brushRef="#br1" timeOffset="114468.4457">8125 9643 79 0,'0'-12'39'16,"0"12"-2"-16,15-18 1 15,4 15-18-15,0-15-18 16,12-1 0-16,1-1 0 0,3 2 0 16,-1-1-1-16,0 7 0 15,-7 4 0-15,-3 10 1 16,-9 12 0-16,-6 9 0 15,-11 9-1-15,-6 9 0 16,-5 5-1-16,-5 5-1 16,1 3-4-16,-5-12-21 15,14 9-13-15,-6-15 0 16,14 2-1-16,-3-12 0 15</inkml:trace>
  <inkml:trace contextRef="#ctx0" brushRef="#br1" timeOffset="114994.4983">8054 10354 87 0,'-20'-1'37'0,"-11"1"0"16,2 13 3-16,-9-4-35 0,7 6 0 15,1-2-3-15,9 3 1 16,3 0-2-16,14-1 0 15,5-4-1-15,12 2 1 16,7-3-1-16,7 3 0 16,4 1 0-16,1 3 0 15,-2 3 0-15,-2 3 1 16,-9 2-1-16,-8 6 1 15,-9 4 0-15,-8-2 0 16,-10 2 0-16,-5-6 0 16,-2-5 0-16,-3-9 0 15,8-13-1-15,4-17 1 16,12-15-1-16,9-12-1 15,9-14-1-15,7-8-1 0,9-1 0 16,0-5-9-16,9 16-23 16,-13 1-6-16,2 23 5 15,-15 7-5-15</inkml:trace>
  <inkml:trace contextRef="#ctx0" brushRef="#br1" timeOffset="115580.5569">6901 11016 80 0,'-9'-5'39'16,"-13"-2"-1"-16,4 13 1 15,-11-1-31-15,3 9-5 16,-2 1 0-16,-1 4-2 16,2 6 1-16,3 1-2 0,4 3 1 15,2-3-1-15,8-3 1 16,6 1 0-16,7-9 0 15,-3-15 0-15,24 8 0 16,0-15-1-16,5-9 1 16,4-8 0-16,0-2 0 15,4-3 2-15,-8-1-2 16,1 6 1-16,-9 3-1 15,-6 10 1-15,-15 11-1 16,4 13-1-16,-15 17-1 16,-5 10-1-16,-7 15 0 15,-1 8-2-15,1 14-1 16,-4-6-7-16,20 7-24 0,-8-11-3 15,17-3-1-15,2-16 2 16</inkml:trace>
  <inkml:trace contextRef="#ctx0" brushRef="#br1" timeOffset="115993.5982">7278 12281 76 0,'-14'6'37'0,"-4"15"-1"15,-1 13 1-15,-8 1-34 16,8-2-3-16,7 1-1 15,3-10-4-15,13 4-10 0,-4-28-20 16,27 5 0-16,-1-19-2 16,11-6 2-16</inkml:trace>
  <inkml:trace contextRef="#ctx0" brushRef="#br1" timeOffset="116258.6247">7526 12212 79 0,'-15'28'39'15,"-6"-5"-1"-15,4 19 2 16,-9-8-33-16,9 13-2 15,3-1-2-15,9-4-1 16,7-7 1-16,10-6-1 16,8-14-1-16,9-10 1 15,7-17 0-15,5-9-1 16,0-11 0-16,1-7 1 0,-10-7-2 15,-3-5 1-15,-15 3-2 16,-13 0-2-16,-7 10 0 16,-16 3-4-16,4 23-23 15,-18-6-10-15,6 21 1 16,-6 3-3-16</inkml:trace>
  <inkml:trace contextRef="#ctx0" brushRef="#br1" timeOffset="123691.3679">3519 1955 71 0,'0'18'35'15,"-6"-2"1"-15,4 18-1 16,-10-2-26-16,10 12-3 16,-9-2-2-16,5 6-1 15,-4-3-2-15,3-4-3 16,5 1-5-16,-5-23-20 0,15 4-8 15,-8-23 0-15,21 15-2 16</inkml:trace>
  <inkml:trace contextRef="#ctx0" brushRef="#br1" timeOffset="124060.4048">3672 1874 93 0,'0'0'38'16,"-12"-19"1"-16,12 19-1 15,3-23-37-15,6 6 2 16,5-5-1-16,4-1 0 16,2 3 0-16,1 5-1 15,0 9-1-15,-3 7 1 16,-6 9-1-16,-4 11 0 15,-7 9 1-15,-7 7-2 16,-2 3 2-16,-3-1-2 16,0-1-1-16,0-9-3 15,12-3-23-15,-1-16-9 16,14-3-2-16,1-15 1 15</inkml:trace>
  <inkml:trace contextRef="#ctx0" brushRef="#br1" timeOffset="124209.4197">3905 2198 106 0,'-15'8'35'16,"15"-8"-20"-16,-4-21-21 15,15 0-30-15,9 1-4 16,1-3 2-16</inkml:trace>
  <inkml:trace contextRef="#ctx0" brushRef="#br1" timeOffset="127657.7645">4309 1976 71 0,'0'-11'36'16,"0"11"-3"-16,18-17 3 16,2 9-29-16,0-9-3 15,10 1 0-15,-2 0-1 16,2 3 1-16,-3 4-2 15,-4 8 0-15,-7 5-1 16,-7 8 0-16,-9 9 0 16,-8 8-1-16,-7 2 1 15,-7 2-1-15,-1-1 1 16,0-4 0-16,2-5-1 15,7-4 0-15,4-9 1 0,10-10-1 16,0 0 1-16,26-2 0 16,-5-5-1-16,2 0 1 15,1 0 0-15,0 1 0 16,-5 5 1-16,-5 7-1 15,-9 6 0-15,-5 8-1 16,-9 6 1-16,-5 4-2 16,-6 3 0-16,-3-1-3 15,1 6-5-15,-9-12-28 16,14-3 0-16,-2-12 0 15,13 1-2-15</inkml:trace>
  <inkml:trace contextRef="#ctx0" brushRef="#br1" timeOffset="127816.7804">4212 2364 96 0,'-30'52'37'0,"-4"-3"-2"15,7 0-7-15,13 0-64 16,5-14-1-16,18-10 0 15,8-23-3-15</inkml:trace>
  <inkml:trace contextRef="#ctx0" brushRef="#br1" timeOffset="129956.9944">5089 1947 91 0,'10'-12'36'0,"-8"-1"1"16,-2 13-1-16,0 0-31 15,-1 19-1-15,-9 4 0 16,-1 14 1-16,-6 3-2 15,1 5-2-15,2-2 0 16,9-4-1-16,5-7 1 16,16-12-1-16,12-18 1 15,13-16-2-15,14-13 0 16,8-13-1-16,9-3-4 15,-7-14-2-15,6 7-14 16,-22-6-13-16,1 13 0 16,-24 2-1-16,-9 12 2 0</inkml:trace>
  <inkml:trace contextRef="#ctx0" brushRef="#br1" timeOffset="130087.0074">5400 1883 95 0,'-45'58'34'16,"-9"-1"0"-16,11 15 1 16,0-6-29-16,14 2-5 15,11-1-6-15,5-24-16 16,22 5-14-16,2-26-1 15,23-6 0-15,2-20 0 16</inkml:trace>
  <inkml:trace contextRef="#ctx0" brushRef="#br1" timeOffset="130286.0273">4892 2382 96 0,'-24'47'37'0,"4"-7"-4"16,7-2-9-16,24 6-59 16,-9-11-2-16,16 3 0 15,-3-11 0-15</inkml:trace>
  <inkml:trace contextRef="#ctx0" brushRef="#br1" timeOffset="156718.6703">5704 2275 96 0,'-12'13'38'0,"-6"15"0"16,-11 4-3-16,-3 9-35 15,0 11-5-15,-6-10-29 16,18 0-2-16,5-17 0 0,17-14-1 15</inkml:trace>
  <inkml:trace contextRef="#ctx0" brushRef="#br1" timeOffset="158536.8521">6362 1787 66 0,'1'-12'33'16,"-1"12"0"-16,-8-12-1 0,8 12-22 16,-26 15-1-16,10 5-4 15,-9 6 1-15,1 10-2 16,-7 6 0-16,4 12 0 15,-5 0 0-15,9 6-2 16,2-5 2-16,9-1-2 16,8-6 0-16,8-8 0 15,11-9-2-15,9-13 0 16,9-9 1-16,8-13 0 15,2-7 0-15,-2-8 0 16,-6-8 0-16,-8-2 1 16,-16 0-1-16,-15 2 0 15,-17 7-1-15,-15 9 0 16,-7 8-3-16,-9-5-7 0,15 19-26 15,-4-8-3-15,25 7 0 16,16-10-2-16</inkml:trace>
  <inkml:trace contextRef="#ctx0" brushRef="#br1" timeOffset="163582.3566">6705 2305 95 0,'-21'15'36'16,"2"12"0"-16,-12-2 0 0,2 10-32 16,0 2-4-16,0-5-5 15,17 6-23-15,-4-16-8 16,17 0 1-16,-1-22-2 15</inkml:trace>
  <inkml:trace contextRef="#ctx0" brushRef="#br1" timeOffset="164409.4393">7291 1867 67 0,'2'-17'33'0,"3"3"0"16,-10-6 1-16,4 6-17 15,-10-5-9-15,7 6 0 16,-12-4-2-16,2 6 1 15,-8 3-2-15,1 11-1 16,-8 4 0-16,0 11-2 0,-5 4 0 16,4 8-1-16,-1 1 1 15,5 2-2-15,4 1 1 16,10-4-1-16,8-5 2 15,13-6-2-15,11-7 0 16,11-5 0-16,8-6 1 16,1-2-1-16,5-8 1 15,2-4-1-15,-3-4 1 16,-6-5 0-16,-7-1-1 15,-5 0 2-15,-10-1-2 16,-6 3 2-16,-5 6-2 16,-5 15 1-16,-14 2 0 15,-6 20 0-15,-7 14 0 16,-8 15-1-16,-3 9 1 16,-3 7-4-16,7 2 1 0,2-8-6 15,25-3-28-15,-3-24-4 16,27-8 0-16,4-28-2 15</inkml:trace>
  <inkml:trace contextRef="#ctx0" brushRef="#br1" timeOffset="165802.5786">7888 2054 99 0,'0'0'36'15,"-27"16"0"-15,9 6-3 16,-3-1-35-16,2-2-2 16,5 9-6-16,-5-10-21 15,19 4-3-15,0-10-1 16,18-5 0-16</inkml:trace>
  <inkml:trace contextRef="#ctx0" brushRef="#br1" timeOffset="166036.602">8282 1730 93 0,'-11'22'34'0,"-8"5"-1"16,-1 6-2-16,2 5-35 16,-5-6-5-16,12 7-20 15,-4-9-3-15,12-1-2 16,3-13 2-16</inkml:trace>
  <inkml:trace contextRef="#ctx0" brushRef="#br1" timeOffset="166404.6388">8586 1733 93 0,'-14'7'35'0,"2"13"1"15,-11 2 0-15,9 10-31 16,-7 5-1-16,5 3 0 15,0 3 0-15,9 3-2 16,4-7 1-16,13 2 0 16,6-10-2-16,11-6 1 15,4-16-1-15,8-8 1 16,3-12 0-16,3-13 0 15,-1-10-1-15,-2-12 0 0,-8-6 0 16,-7-5 2-16,-7 3-3 16,-8 1 1-16,-10 10-1 15,-10 6 1-15,-11 14-1 16,-8 15-1-16,-7 15-1 15,-5 12-2-15,5 11-4 16,-7 1-28-16,23 13-4 16,-2-8 0-16,20 4-2 15</inkml:trace>
  <inkml:trace contextRef="#ctx0" brushRef="#br1" timeOffset="171918.1901">5031 4704 76 0,'0'0'37'15,"8"-14"-2"-15,6 6 1 16,2-10-33-16,8 1-1 15,4-4-1-15,6 1 1 16,-1-2-1-16,1 6 0 0,-5 6 0 16,-6 15 0-16,-14 12 0 15,-9 16 0-15,-16 13 0 16,-12 10 0-16,-10 10 0 15,-7 4 1-15,-3-1 1 16,4-7-2-16,6-9 1 16,9-13-1-16,16-15 0 15,14-11-1-15,21-14-2 16,11-17-4-16,20 3-24 15,-1-16-7-15,13 4-1 16,-7-9-1-16</inkml:trace>
  <inkml:trace contextRef="#ctx0" brushRef="#br1" timeOffset="172084.2067">5431 5067 89 0,'-11'41'38'15,"-5"-8"0"-15,8 7-1 16,-1-8-36-16,5-4-6 15,11 2-27-15,-5-15-3 16,11-2-3-16,-2-16 0 16</inkml:trace>
  <inkml:trace contextRef="#ctx0" brushRef="#br1" timeOffset="172483.2466">5839 4708 93 0,'-18'6'39'0,"-11"-5"0"16,9 14-2-16,-8-3-35 15,5 5 0-15,3 1 0 16,6 7 0-16,4-2-1 16,7 1 0-16,7-1 0 15,9-5 0-15,9-3-1 16,3-3 0-16,6-4 0 15,1 0 0-15,-2-2 0 0,-1 1 1 16,-3 3-1-16,-8 6 0 16,-8 6 1-16,-7 7-1 15,-10 5 0-15,-9 5 0 16,-5 0 0-16,-1-1-4 15,1-2-2-15,-5-17-29 16,19-5-3-16,7-14 0 16,4-26-3-16</inkml:trace>
  <inkml:trace contextRef="#ctx0" brushRef="#br1" timeOffset="172634.2617">5892 4659 111 0,'-1'11'40'0,"1"-11"1"16,11 15-4-16,35-6-66 15,-2-27-10-15,33-3-2 16,6-13-2-16</inkml:trace>
  <inkml:trace contextRef="#ctx0" brushRef="#br1" timeOffset="180463.0445">6274 5197 87 0,'10'-7'37'0,"-20"14"0"15,-4 17 0-15,-20 9-36 16,6 5-2-16,-1 10-4 16,0-10-10-16,10 13-21 15,-1-14 0-15,19-5-2 0,5-20 1 16</inkml:trace>
  <inkml:trace contextRef="#ctx0" brushRef="#br1" timeOffset="180810.0792">6487 4873 76 0,'-20'12'39'0,"11"6"-1"15,-5-10 0-15,14-8-22 16,0 0-15-16,18-2 1 16,8-12 0-16,11-2-1 0,6-6 1 15,2 2 0-15,1 2-1 16,-3 9 0-16,-6 11 0 15,-10 13 0-15,-12 19 0 16,-15 14-1-16,-14 13 1 16,-11 7-1-16,-2 6 0 15,-4-3-3-15,4-5-1 16,3-17-9-16,18-2-24 15,2-22-2-15,24-9-1 16,4-19 0-16</inkml:trace>
  <inkml:trace contextRef="#ctx0" brushRef="#br1" timeOffset="181073.1055">6970 5316 100 0,'-6'23'39'16,"-8"-2"0"-16,8 13-3 15,-6 1-36-15,-2 3-2 16,2 9-5-16,-6-11-27 16,12 6-5-16,-4-14 1 0,14 0-2 15</inkml:trace>
  <inkml:trace contextRef="#ctx0" brushRef="#br1" timeOffset="182132.2114">7652 4925 63 0,'-5'-24'35'0,"5"24"-1"16,-13-24 0-16,13 24-25 15,-29-13-2-15,10 15-1 0,-6 3-1 16,-2 10-1-1,-10 2-1-15,2 11 0 0,-2 1-1 16,6-2-1-16,3 3 0 16,12-4-1-16,11-3 0 15,14-7 0-15,18-3 0 16,11-5 0-16,12 1 1 15,7 2-1-15,1 6 2 16,1 1-2-16,-12 6 1 16,-8 7-1-16,-15 5 1 15,-15 4 0-15,-15-3-1 16,-11 1 1-16,-13-9 0 15,-5-7 0-15,-2-11 0 16,-1-16 0-16,7-17 0 16,10-10 0-16,8-17-2 0,14-14 1 15,18-9-4-15,6-14-10 16,23 13-24-16,-4-3 0 15,9 15-2-15,-4 2 0 16</inkml:trace>
  <inkml:trace contextRef="#ctx0" brushRef="#br1" timeOffset="221488.1466">5261 6732 32 0,'12'-15'33'0,"-3"2"0"0,-9 0 1 15,0 13-10-15,-15-25 1 16,15 25-18-16,-28-19-1 15,11 13-1-15,-10-2 0 16,-1 7 0-16,-8 2-1 16,2 6-1-16,-6 4 1 15,0 4-1-15,-1 3 0 16,4 4-1-16,5-1 0 15,6 3-2-15,8-3 2 16,11 2-2-16,10-9 0 16,13-2 0-16,13-10 0 15,13-6 0-15,11-10 0 16,8-7 1-16,1-4-2 0,3-3 1 15,-8-1 0-15,-5 5 0 16,-13 5 0-16,-10 6 0 16,-15 13 0-16,-12 16 1 15,-15 16 0-15,-13 15 0 16,-11 18 0-16,-6 11 1 15,-4 12-1-15,-4 6 0 16,0-2 0-16,6-5-1 16,6-12 0-16,13-15-1 15,12-12-3-15,5-25-9 16,19-5-24-16,-10-18-4 15,34-17 1-15,-14-11-4 16</inkml:trace>
  <inkml:trace contextRef="#ctx0" brushRef="#br1" timeOffset="242855.2831">4358 8214 73 0,'12'-8'34'16,"-12"8"1"-16,10 7-2 16,-16 15-29-16,1 16-2 15,-8 9 1-15,0 11 0 16,-4 3-2-16,0 1-3 15,9 6-14-15,-3-15-17 16,17-8 0-16,5-13-2 16,9-11 0-16</inkml:trace>
  <inkml:trace contextRef="#ctx0" brushRef="#br1" timeOffset="243020.2996">4567 8626 88 0,'-14'26'35'0,"-5"3"-2"15,1 4-1-15,6 3-40 16,-4-6-24-16,16 0-1 16,5-9-1-16,9-6 1 15</inkml:trace>
  <inkml:trace contextRef="#ctx0" brushRef="#br1" timeOffset="243386.3362">4801 8338 87 0,'16'-15'36'15,"4"-8"1"-15,11 8-1 16,-3-3-34-16,9 5 0 16,0 2 0-16,-4 11 1 15,-11 7-1-15,-11 13 0 16,-13 9 0-16,-9 13 0 0,-15 6 0 15,-5 5 0-15,-7 4-1 16,0-7 1-16,5-1-2 16,4-10 1-16,15-10-1 15,11-13-2-15,19-8-1 16,10-16-4-16,27 3-27 15,-7-14-4-15,14 3 0 16,-3-10 0-16</inkml:trace>
  <inkml:trace contextRef="#ctx0" brushRef="#br1" timeOffset="243554.353">5267 8679 88 0,'-15'33'37'0,"-7"-4"1"15,9 4 1-15,-7-10-33 0,10 8-4 16,2-4-1-16,1-4-6 15,12 7-26-15,-9-10-6 16,13 0 0-16,-3-8-3 16</inkml:trace>
  <inkml:trace contextRef="#ctx0" brushRef="#br1" timeOffset="244108.4084">5602 8216 90 0,'0'0'37'0,"0"0"1"15,0 0-1-15,15-6-35 16,-1 8-1-16,2-1 1 15,2 1-1-15,1 0 0 16,1 4 0-16,1-1-1 16,-2 0 1-16,-5 4-1 15,-3 0 1-15,-9 1 0 16,-4 4 0-16,-9 0-1 0,-3 2 1 15,-1-1 0-15,-1 1 0 16,1-2-1-16,4-4 0 16,11-10 0-16,0 16 0 15,12-13 0-15,5-1 0 16,4 0 0-16,2 4 0 15,-3 1 1-15,-1 6 0 16,-10 4 0-16,-7 10 1 16,-15 5-1-16,-6 4 0 15,-10 3 0-15,-4-1-1 16,-1 1 0-16,-2-8-2 15,9-1-3-15,3-22-19 16,24 5-14-16,0-13-1 0,26-7-1 16,-1-7-1-16</inkml:trace>
  <inkml:trace contextRef="#ctx0" brushRef="#br1" timeOffset="244295.4271">5952 8710 82 0,'-14'26'37'0,"-6"3"-3"16,3 6-2-16,-1 0-34 15,-4-2-23-15,9 5-6 16,3-7-3-16,7-3-2 0</inkml:trace>
  <inkml:trace contextRef="#ctx0" brushRef="#br1" timeOffset="244806.4782">6289 8458 68 0,'0'0'35'0,"0"0"-1"16,0 0-1-16,0 0-25 16,0 0-1-16,0 0-2 15,12 0 0-15,-13 11-1 16,0 11 0-16,-8-2 0 15,1 12-1-15,-6-4 1 16,2 5-1-16,4-2-1 0,8-5 0 16,8-8 0-16,18-11 0 15,13-10-2-15,14-6 0 16,15-8-2-16,1-12-3 15,16 7-13-15,-14-20-20 16,5 6-1-16,-17-5-1 16,-5 5 1-16</inkml:trace>
  <inkml:trace contextRef="#ctx0" brushRef="#br1" timeOffset="244973.4949">6686 8346 96 0,'-35'40'39'15,"-4"-1"0"-15,11 13 0 16,0 1-36-16,12-2-1 0,7-1-1 15,6-2-2-15,10 6-8 16,-7-13-27-16,13 2-2 16,-5-13-1-16,7 2-1 15</inkml:trace>
  <inkml:trace contextRef="#ctx0" brushRef="#br1" timeOffset="246391.6367">5053 9132 75 0,'0'0'35'0,"0"0"1"15,0 0 0-15,-7-16-29 16,7 16-2-16,-21 16 0 16,5 3 0-16,-6 1-1 15,1 10 0-15,-4-2-1 16,7 6-1-16,1-3 0 15,6-1-1-15,11-5 0 16,9-4-1-16,9-3 0 16,5-3 0-16,2-3 0 15,3 1 0-15,-3 0 1 16,-2 3-1-16,-9 1 0 0,-5 4 0 15,-9 1-1-15,-7 1-1 16,-2 2-2-16,-11-15-8 16,12 2-25-16,-8-14-1 15,16 2 1-15,-8-31-2 16</inkml:trace>
  <inkml:trace contextRef="#ctx0" brushRef="#br1" timeOffset="246571.6547">5060 9070 105 0,'-24'9'40'0,"16"8"-1"16,-4-4 0-16,8 3-36 16,9-3-3-16,7-7-2 15,16 3-3-15,0-15-12 0,17 10-21 16,0-8-1-16,13 6 0 15,-9-5-1-15</inkml:trace>
  <inkml:trace contextRef="#ctx0" brushRef="#br1" timeOffset="246767.6743">5405 9611 90 0,'-12'37'36'15,"4"4"1"-15,-5-10-2 16,5 0-36-16,8-4-30 0,-3-12-3 16,9-3-2-16,-6-12-1 15</inkml:trace>
  <inkml:trace contextRef="#ctx0" brushRef="#br1" timeOffset="247195.7171">5928 9051 94 0,'0'0'37'0,"0"0"2"15,-14 21-3-15,-3 1-31 16,0 16 1-16,-6 9-2 15,-3 12 0-15,-3 4-2 16,5 9 1-16,-1-4-1 16,7-5 0-16,9-4 0 15,5-13-1-15,9-11 0 16,10-11 0-16,7-11 0 15,2-11-1-15,2-9 1 16,-3-7-2-16,-2-4 1 16,-7-5-1-16,-6-4 0 15,-12-2-4-15,-2 11-7 0,-18-12-26 16,7 16-3-16,-9-2 0 15,7 11-1-15</inkml:trace>
  <inkml:trace contextRef="#ctx0" brushRef="#br1" timeOffset="249036.9012">6166 9296 83 0,'14'2'38'16,"-4"-6"-2"-16,9 6 1 16,-2-8-35-16,5 2 0 15,0-4 1-15,6 2 0 16,-3-5 0-16,3 1 1 15,1-5-1-15,1 2 0 16,-2-3-1-16,-4 3 0 16,-5 2 0-16,-3 4-1 15,-16 7 0-15,12 15-1 16,-19 8 0-16,-5 7-1 15,1 11-2-15,-7 2-1 16,8 9-3-16,-10-11-14 0,18 15-18 16,-4-20 3-16,16 4-3 15,0-16 2-15</inkml:trace>
  <inkml:trace contextRef="#ctx0" brushRef="#br1" timeOffset="249172.9148">6603 9771 106 0,'-18'33'39'16,"1"12"0"-16,-11-2-2 15,12-2-37-15,-2 10-29 16,-2-14-9-16,10 0-1 16,1-13-1-16</inkml:trace>
  <inkml:trace contextRef="#ctx0" brushRef="#br1" timeOffset="250821.0796">7013 9305 82 0,'-18'-7'38'0,"-10"-2"-2"0,4 9 1 16,-9-3-32-16,2 6-2 15,2 0 0-15,5 7 0 16,-2 2-1-16,5 5 0 16,6 2-1-16,3-1 0 15,10 2 0-15,7-3 0 16,14-4-1-16,13-2 1 15,9-1-1-15,8-2 1 16,3-1 0-16,1 3-1 16,-1-1 0-16,-5 3 1 15,-14 6-1-15,-11 6 1 16,-16 3 0-16,-12 2 1 15,-14 2-1-15,-9-2 1 0,-5-3 0 16,-7-5 0-16,1-8 0 16,5-10 0-16,4-11-1 15,10-9-2-15,10-12 1 16,16-10-1-16,10-7-1 15,11-8-2-15,7 7-3 16,-4-10-24-16,9 20-9 16,-6 2 0-16,0 18 0 15</inkml:trace>
  <inkml:trace contextRef="#ctx0" brushRef="#br1" timeOffset="251453.1428">5641 10000 95 0,'9'-21'37'0,"-9"21"2"16,0 0-2-16,0 0-33 15,-9 13-1-15,3 5-1 16,-5 7-2-16,0 1 0 15,3 4-2-15,0-4-3 16,12 6-8-16,-7-18-24 16,24-3 1-16,0-15-1 15,16-2 0-15</inkml:trace>
  <inkml:trace contextRef="#ctx0" brushRef="#br1" timeOffset="251714.1689">5979 9916 100 0,'0'0'37'0,"-29"16"2"16,12 8-2-16,-6-3-32 15,5 9 0-15,1 1-1 16,9 4-1-16,6-2-2 16,10-5 1-16,10-6-1 15,10-7 0-15,10-12 0 16,4-3-1-16,2-9 1 15,-1-4 0-15,-6-9-1 16,-9-1 0-16,-12-2 0 16,-14-3-2-16,-10 5-2 15,-16-4-5-15,5 12-27 16,-17-6-3-16,10 13-1 15,-7-5-1-15</inkml:trace>
  <inkml:trace contextRef="#ctx0" brushRef="#br1" timeOffset="258367.8342">4926 10829 74 0,'17'-14'36'0,"-1"5"0"15,-16 9-1-15,0 0-30 16,0 0-1-16,-18 29 0 15,-9-3 0-15,-2 9 1 16,-8 1-2-16,3 5-1 16,-3-1 1-16,10-6-2 15,11-3 0-15,16-6-1 16,16-12 1-16,17-6-2 15,17-9 0-15,13-10-1 16,16-3-2-16,-1-16-4 16,19 4-27-16,-17-13-1 0,1 5-1 15,-18-6 0-15</inkml:trace>
  <inkml:trace contextRef="#ctx0" brushRef="#br1" timeOffset="258533.8508">5133 10887 93 0,'-44'46'35'15,"15"7"-1"-15,1-6-2 16,13 3-35-16,18 5-14 16,5-17-20-16,17-2 2 15,2-13-3-15,16-8 2 16</inkml:trace>
  <inkml:trace contextRef="#ctx0" brushRef="#br1" timeOffset="258690.8665">5383 11350 86 0,'-30'47'39'16,"-7"-8"-2"-16,10 1-1 16,0 3-42-16,9-21-31 15,13 1 0-15,5-23-2 16,4 12 0-16</inkml:trace>
  <inkml:trace contextRef="#ctx0" brushRef="#br1" timeOffset="293620.3591">4375 11842 42 0,'5'-13'33'16,"-5"13"2"-16,14-24-2 0,-14 24-11 16,0 0-15-16,10-7-2 15,-10 7 1-15,6 14-1 16,-7 4 0-16,1 11-2 15,-5 4 0-15,1 12-2 16,-4 3 0-16,0 4-3 16,0 1 0-16,0-6-6 15,8 6-10-15,-2-18-18 16,10-2 0-16,-2-15-1 15,10-1 1-15</inkml:trace>
  <inkml:trace contextRef="#ctx0" brushRef="#br1" timeOffset="294115.4086">4763 12258 71 0,'0'0'37'0,"0"0"-2"15,-3 15 1-15,-3 0-32 16,-8 7-3-16,-4 2-3 0,7 8-4 15,-9-11-21-15,11 9-8 16,-1-10 1-16,7-1-2 16</inkml:trace>
  <inkml:trace contextRef="#ctx0" brushRef="#br1" timeOffset="294656.4627">5027 11944 64 0,'26'-1'36'16,"-12"-7"1"-16,8 3-1 15,-11-6-28-15,13-2-4 16,7-4-2-16,1 3 3 15,-5 1-3-15,-2 9 2 16,-5 5-3-16,-4 8 0 0,-11 10 0 16,-8 6-1-16,-12 8 1 15,-1 9-1-15,-9 1 2 16,1 0-1-16,-5-1 0 15,6-4 1-15,4-3 0 16,5-8-1-16,8-6 0 16,7-3-1-16,10-8 1 15,6-5-2-15,7 0-1 16,4-6-2-16,9 6-8 15,-8-11-26-15,14 6 1 16,-12-9-3-16,9 7 2 16</inkml:trace>
  <inkml:trace contextRef="#ctx0" brushRef="#br1" timeOffset="294836.4807">5559 12313 67 0,'-9'34'38'15,"-9"-4"-2"-15,3 7 2 16,-8-7-26-16,0 4-12 15,3 1-2-15,2-12-12 16,9 9-21-16,-1-11-1 16,10-1-1-16,1-10 0 15</inkml:trace>
  <inkml:trace contextRef="#ctx0" brushRef="#br1" timeOffset="297465.7436">5943 11927 49 0,'0'0'37'16,"-5"-13"-1"-16,5 13 0 15,-20-4-15-15,8 12-16 16,-4-1 0-16,2 5-2 15,0 1-1-15,5 3 0 16,4-1-1-16,5 0 0 16,5-4 0-16,8-1 0 15,5-2-1-15,7-1 0 0,1 1 1 16,4 4-1-16,-3 0 1 15,-4 8-1-15,-5 4 1 16,-6 6-1-16,-8 3 0 16,-9 4 0-16,-5 1 0 15,-5-2 0-15,-4-2-1 16,-2-11-3-16,10 2-8 15,-5-23-25-15,16-2 1 16,-5-27-2-16,15-4 1 16</inkml:trace>
  <inkml:trace contextRef="#ctx0" brushRef="#br1" timeOffset="297625.7596">6011 11819 91 0,'-10'-7'41'16,"-7"0"-2"-16,17 7 1 15,-21 12-35-15,21-12-3 16,34 9-3-16,2-19-8 15,22 7-29-15,-3-9-3 16,14 5 3-16,-6-9-5 16</inkml:trace>
  <inkml:trace contextRef="#ctx0" brushRef="#br1" timeOffset="300517.0487">4587 12733 70 0,'0'0'37'0,"-14"6"-1"15,14-6 0-15,12-4-32 16,4 2-1-16,2-4-1 15,7 2 0-15,5-3 0 16,2 2-1-16,1-2 1 16,0 1-1-16,-3 2 0 15,-2-1 0-15,-7 1 0 16,-4 1 0-16,-5 3 0 15,-12 0-1-15,14 8 1 0,-14 6 0 16,-4 2-1-16,-4 10 1 16,-2 4 0-16,-5 9-1 15,-4 2-1-15,-2 3 0 16,3 2-2-16,-2-9-4 15,17 9-16-15,-4-20-15 16,17-2 1-16,-10-24-2 16,35 10 2-16</inkml:trace>
  <inkml:trace contextRef="#ctx0" brushRef="#br1" timeOffset="300667.0637">5080 13018 74 0,'-12'30'38'0,"-1"13"0"0,-13-4-2 16,7 3-27-16,-2 3-16 15,-6-10-29-15,16 0-2 16,0-15 0-16,14-2-1 16</inkml:trace>
  <inkml:trace contextRef="#ctx0" brushRef="#br1" timeOffset="303845.3815">5579 12777 61 0,'1'-16'36'15,"-1"16"-2"-15,-7-28-5 16,7 28-21-16,-25-18 0 16,9 16-2-16,-9-1-1 0,-1 8-1 15,-5 2-1-15,4 5 0 16,1 1-1-16,5 2-1 15,2 3 0-15,5 1 0 16,10-1-1-16,5 2 0 16,7-2 0-16,6 4 0 15,7 1-1-15,-3 4 1 16,7-2 0-16,-6 2 0 15,1 0 0-15,-4 1 0 16,-4-3 0-16,-6-3 0 16,-4-3 0-16,-6-2 1 15,-1-7-1-15,5-10 1 16,-20 9-1-16,8-13 1 15,2-6-1-15,4-10 0 0,5-9 0 16,8-9 0-16,6-9-1 16,8-4 0-16,6-3-1 15,1-3-3-15,9 15-9 16,-11-8-24-16,4 18 1 15,-12 3-2-15,0 16 0 16</inkml:trace>
  <inkml:trace contextRef="#ctx0" brushRef="#br1" timeOffset="306195.6165">5890 13122 10 0,'0'0'17'15,"0"0"-5"-15,7-12-6 16,-7 12 0-16,0 0 0 15,0 0 0-15,11-10 0 16,-11 10 1-16,0 0 2 16,0 0 0-16,0 0-1 15,0 0 2-15,0 0 0 16,0 0 0-16,0 0-1 15,0 0 0-15,0 0-2 16,-4 17 0-16,-4-5-1 16,3 11-1-16,-7 0-2 0,-1 11 0 15,-5 1-2-15,1 1-3 16,4 5-16-16,-2-12-16 15,8-8-2-15,7-21-1 16,0 0 0-16</inkml:trace>
  <inkml:trace contextRef="#ctx0" brushRef="#br1" timeOffset="307451.7421">6488 12754 57 0,'0'0'25'16,"-14"-16"6"-16,14 16-2 0,-22-18-19 15,22 18-2-15,-23-4-2 16,11 7 0-16,-5 2-2 15,3 5 0-15,-3 4-1 16,2 4-1-16,-2 1 1 16,6 1-2-16,3-2 1 15,4 2-1-15,5-7 0 16,5 0 0-16,8-4-1 15,1-2 1-15,5-3-1 16,2-1 1-16,0-2 0 16,-1-1-1-16,-4 0 1 15,0 0-1-15,-5 3 1 16,-12-3 0-16,9 10-1 15,-10 3 1-15,-7 6-1 0,-5 8 1 16,-2 5 0-16,-6 6-1 16,3 3 0-16,-1-2 1 15,5-2-3-15,4-12-1 16,12-5-3-16,-2-20-16 15,25-13-15-15,-3-12-1 16,10-8-1-16,-3-11 1 16</inkml:trace>
  <inkml:trace contextRef="#ctx0" brushRef="#br1" timeOffset="307895.7865">6552 12476 61 0,'-25'3'36'16,"1"12"-1"-16,-14-1-5 15,3 15-22-15,-14-2-1 16,5 9-2-16,-5 0 1 15,6 10-2-15,-3 3-1 16,9 3-1-16,7 2 0 16,12 6 0-16,12 1-2 15,12 3 2-15,12 1-3 16,10-4 2-16,10-4-2 15,9-11 1-15,2-10-1 16,11-13 0-16,-4-16 1 0,0-14 0 16,-2-12 1-16,-3-13-1 15,-6-10 1-15,-5-6 0 16,-7-7 0-16,-9-1 0 15,-7 0-1-15,-10-1-2 16,-5 2 0-16,-10 1-2 16,-1 12-2-16,-13-4-7 15,7 20-24-15,-9-1 0 16,6 14-1-16,-3 1 1 15</inkml:trace>
  <inkml:trace contextRef="#ctx0" brushRef="#br1" timeOffset="308239.8209">6506 12747 38 0,'0'0'33'0,"0"0"0"16,0 0-2-16,-7-19-14 15,7 19-10-15,0 0 0 16,14-9 0-16,-14 9-1 16,0 0-1-16,0 0-1 0,11 26 0 15,-16-1-2-15,-5 11 0 16,-4 5-1-16,-4 6-2 15,3 7-6-15,-8-12-30 16,17-1 1-16,-2-21-3 16,16-9 1-16</inkml:trace>
  <inkml:trace contextRef="#ctx0" brushRef="#br1" timeOffset="308980.895">6765 12486 77 0,'-5'-17'39'15,"18"7"-3"-15,-3-13-2 16,9 4-32-16,2-2 0 16,8 4 1-16,-3 4-1 15,-3 9 0-15,-4 7-1 16,-4 11 0-16,-10 10 0 15,-9 13 0-15,-7 9-1 16,-8 4-1-16,-2 6-2 16,-4-5-3-16,9 11-18 15,-5-19-13-15,14-1-1 16,2-19-1-16,17-3 1 0</inkml:trace>
  <inkml:trace contextRef="#ctx0" brushRef="#br1" timeOffset="309126.9096">7052 13035 87 0,'-18'42'40'16,"-9"-13"-1"-16,9-3 0 16,-7 5-44-16,3-30-31 15,22-1-2-15,-5-17-2 16,11 2-1-16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6338267"/>
              </p:ext>
            </p:extLst>
          </p:nvPr>
        </p:nvGraphicFramePr>
        <p:xfrm>
          <a:off x="214283" y="762000"/>
          <a:ext cx="8750332" cy="485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Awaroa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Mary, Caitlin and Talia sit the test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Everyone has the right to try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Feeding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roles: producer,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herbi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-,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carni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- &amp;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omni-vores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scavenger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parasite, consumer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organisms get their food – a good way to put them into 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and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2, 4, 6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&amp;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7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summary from all the bits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0" t="15000" r="43125" b="9999"/>
          <a:stretch/>
        </p:blipFill>
        <p:spPr>
          <a:xfrm>
            <a:off x="-16566" y="0"/>
            <a:ext cx="6188765" cy="692772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43440" y="606240"/>
              <a:ext cx="6792120" cy="4572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31920" y="590400"/>
                <a:ext cx="6819120" cy="459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68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3386</TotalTime>
  <Words>281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185</cp:revision>
  <dcterms:created xsi:type="dcterms:W3CDTF">2006-08-16T00:00:00Z</dcterms:created>
  <dcterms:modified xsi:type="dcterms:W3CDTF">2014-06-11T22:46:31Z</dcterms:modified>
</cp:coreProperties>
</file>