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90" r:id="rId4"/>
    <p:sldId id="391" r:id="rId5"/>
    <p:sldId id="392" r:id="rId6"/>
    <p:sldId id="393" r:id="rId7"/>
    <p:sldId id="394" r:id="rId8"/>
    <p:sldId id="395" r:id="rId9"/>
    <p:sldId id="396" r:id="rId10"/>
    <p:sldId id="397" r:id="rId11"/>
    <p:sldId id="398" r:id="rId12"/>
    <p:sldId id="399" r:id="rId13"/>
    <p:sldId id="400" r:id="rId14"/>
    <p:sldId id="401" r:id="rId15"/>
    <p:sldId id="402" r:id="rId16"/>
    <p:sldId id="403" r:id="rId17"/>
    <p:sldId id="404" r:id="rId18"/>
    <p:sldId id="405" r:id="rId19"/>
    <p:sldId id="406" r:id="rId20"/>
    <p:sldId id="407" r:id="rId21"/>
    <p:sldId id="408" r:id="rId22"/>
    <p:sldId id="409" r:id="rId23"/>
    <p:sldId id="410" r:id="rId24"/>
    <p:sldId id="411" r:id="rId25"/>
    <p:sldId id="412" r:id="rId26"/>
    <p:sldId id="413" r:id="rId27"/>
    <p:sldId id="414" r:id="rId28"/>
    <p:sldId id="415" r:id="rId29"/>
    <p:sldId id="416" r:id="rId30"/>
    <p:sldId id="417" r:id="rId31"/>
    <p:sldId id="418" r:id="rId32"/>
    <p:sldId id="419" r:id="rId33"/>
    <p:sldId id="420" r:id="rId34"/>
    <p:sldId id="421" r:id="rId35"/>
    <p:sldId id="422" r:id="rId36"/>
    <p:sldId id="423" r:id="rId37"/>
    <p:sldId id="424" r:id="rId38"/>
    <p:sldId id="425" r:id="rId39"/>
    <p:sldId id="426" r:id="rId40"/>
    <p:sldId id="427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9514992"/>
              </p:ext>
            </p:extLst>
          </p:nvPr>
        </p:nvGraphicFramePr>
        <p:xfrm>
          <a:off x="214283" y="762000"/>
          <a:ext cx="8750332" cy="461467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Visit buzzwords: niche, populations, communities and ecosystems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tackle test-style questions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at feeding roles: producer, herbivore, carnivore, omnivore, scavenger, parasite, consumer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organisms get their food – a good way to put them into groups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Copy and answer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qu’s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2, 4, 6 and 7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PFSciB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tackle test-type questions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73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690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17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01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04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80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39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961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134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74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4530987"/>
              </p:ext>
            </p:extLst>
          </p:nvPr>
        </p:nvGraphicFramePr>
        <p:xfrm>
          <a:off x="533400" y="533400"/>
          <a:ext cx="8094663" cy="5553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End Of Topic Test -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Reflection, refraction, dispersion, eye, shadows, eclipses, how light behaves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36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33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872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23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76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89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02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789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6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831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83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04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546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347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95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55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25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49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87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93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62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62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08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92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26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75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96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23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3271</TotalTime>
  <Words>204</Words>
  <Application>Microsoft Office PowerPoint</Application>
  <PresentationFormat>On-screen Show (4:3)</PresentationFormat>
  <Paragraphs>25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181</cp:revision>
  <dcterms:created xsi:type="dcterms:W3CDTF">2006-08-16T00:00:00Z</dcterms:created>
  <dcterms:modified xsi:type="dcterms:W3CDTF">2014-06-09T02:39:48Z</dcterms:modified>
</cp:coreProperties>
</file>