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88" r:id="rId4"/>
    <p:sldId id="389" r:id="rId5"/>
    <p:sldId id="39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002749"/>
              </p:ext>
            </p:extLst>
          </p:nvPr>
        </p:nvGraphicFramePr>
        <p:xfrm>
          <a:off x="214283" y="762000"/>
          <a:ext cx="8750332" cy="452323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go through Species, naming, kingdoms, plant phyla, animal phyla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and answer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3, 4 and 6 on page 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test-style questions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some more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notebooks marked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a good comment for “work output” on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530987"/>
              </p:ext>
            </p:extLst>
          </p:nvPr>
        </p:nvGraphicFramePr>
        <p:xfrm>
          <a:off x="533400" y="533400"/>
          <a:ext cx="8094663" cy="5553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Reflection, refraction, dispersion, eye, shadows, eclipses, how light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3750" t="38000" r="44375" b="17000"/>
          <a:stretch/>
        </p:blipFill>
        <p:spPr>
          <a:xfrm>
            <a:off x="0" y="76199"/>
            <a:ext cx="8077200" cy="5424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29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8750" t="24000" r="8750" b="20000"/>
          <a:stretch/>
        </p:blipFill>
        <p:spPr>
          <a:xfrm>
            <a:off x="0" y="12700"/>
            <a:ext cx="83058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90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83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3264</TotalTime>
  <Words>194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179</cp:revision>
  <dcterms:created xsi:type="dcterms:W3CDTF">2006-08-16T00:00:00Z</dcterms:created>
  <dcterms:modified xsi:type="dcterms:W3CDTF">2014-06-08T22:46:52Z</dcterms:modified>
</cp:coreProperties>
</file>