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86" r:id="rId4"/>
    <p:sldId id="38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0:57:42.13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1867 1150 16 0,'0'0'31'16,"14"-51"2"-16,-14 51 1 15,0 0-12-15,12-46-5 16,-12 46-5-16,0 0 0 15,0 0-6-15,0 0-2 16,0 0 1-16,0 0-3 16,0 0 1-16,18 74-3 15,-1 8 2-15,-17 3-1 16,2 15-1-16,1 11 0 0,-4 9 0 15,1-5 0-15,-2-20-1 16,-4-10 2-16,1-11-2 16,-1-14 1-16,5-13 0 15,-3-14 1-15,4-11-1 16,0-22 1-16,0 0 0 15,-6-17-1-15,2-18 0 16,-1-9 1-16,-2-15 0 16,-2-13-1-16,-2-10 3 15,1-10-3-15,-1-6 3 16,6 48-2-16,0-6 1 15,5 1-1-15,0-5 0 16,4 3 0-16,5-2-1 16,4 2 1-16,2 0-2 15,4 3 1-15,2-1 0 0,2 6 0 16,7 4 1-16,-30 45-2 15,76-66 1-15,-76 66-1 16,89-32 2-16,-89 32-1 16,99 4 1-16,-99-4 0 15,59 35-1-15,18 27 1 16,-21 21 1-16,-25 10 0 15,-18-2 0-15,-44-28-1 16,-13-3 0-16,-14-17-1 16,3-24 0-16,4-7-4 15,0-11-4-15,23-8-19 16,-2-6-12-16,23 0 2 15,5-4-2-15,17 6 1 16</inkml:trace>
  <inkml:trace contextRef="#ctx0" brushRef="#br0" timeOffset="534">3115 1558 79 0,'0'0'36'0,"0"0"-2"15,-7 17-2-15,7 4-28 16,7 11-2-16,-7 10 1 15,5 11 0-15,-5 5 0 16,4 5-3-16,-4 0 2 16,3-6-3-16,-1-11 2 15,4-9 0-15,-4-11 0 16,6-14 0-16,-8-12 0 15,17-19 0-15,-7-12 1 16,-2-6 1-16,-2-10-1 16,3-10 2-16,-6-7-2 15,3-4 2-15,1 1-2 0,-2 8 1 16,3 6-1-16,1 9-1 15,3 5 0-15,9 13-1 16,6 9 0-16,9 9-1 16,11 5-2-16,3 2-4 15,22 3-26-15,-8 0-5 16,15 4 0-16,-8-1-1 15</inkml:trace>
  <inkml:trace contextRef="#ctx0" brushRef="#br0" timeOffset="737">4098 1535 101 0,'-23'23'38'16,"9"11"-1"-16,-13 4 1 15,6 6-37-15,1 1 1 16,4 8-1-16,3 0 0 15,4-6-4-15,7-1-7 16,-5-17-25-16,23-6-3 16,-1-20-1-16,13-8 0 15</inkml:trace>
  <inkml:trace contextRef="#ctx0" brushRef="#br0" timeOffset="887">4208 1434 103 0,'0'0'37'16,"-30"-57"-1"-16,8 14-4 15,-6 8-40-15,28 35-20 16,-3-22-7-16,1 11-1 16,26 19-2-16</inkml:trace>
  <inkml:trace contextRef="#ctx0" brushRef="#br0" timeOffset="1398">4684 1566 90 0,'9'53'35'15,"-15"-4"2"-15,2 5 0 16,-14-5-30-16,6 2-4 15,-2-7 1-15,3-6-3 16,0-11 1-16,9-7-1 0,2-20 0 16,15-6 0-16,5-20 0 15,8-12 2-15,3-14-2 16,5-4 3-16,0-9-3 15,0-1 2-15,-4 5-2 16,-5 4 1-16,-2 12-2 16,-12 10 1-16,-2 14-1 15,-2 11 0-15,-9 10 0 16,9 20 0-16,-8 1 0 15,3 5-1-15,3-2 1 16,10 2 0-16,3-6 0 16,8-6 0-16,7-6 1 15,10-8-1-15,7-7 1 16,2-7-1-16,4-7 1 0,-1-5 0 15,-2-2 0-15,-2-3 0 16,-6 0-1-16,-1 2 1 16,-10 5-1-16,-5 6 1 15,-4 11-1-15,-7 12 1 16,-4 11-1-16,-9 10 1 15,-3 10-2-15,-5 11 0 16,-3 5 0-16,-1 5-1 16,-1 0-2-16,3-6-3 15,13 3-17-15,-1-17-15 16,21-1 0-16,-6-16 1 15,25-4-2-15</inkml:trace>
  <inkml:trace contextRef="#ctx0" brushRef="#br0" timeOffset="1945">6440 1497 95 0,'0'-19'36'16,"0"1"1"-16,-14 1 0 0,6 0-31 15,-18 5 0-15,1 8-1 16,-13 8 0-16,-2 13 0 16,-14 7-2-16,-1 15-1 15,-3 7 1-15,2 4-2 16,6 2 1-16,8-2-2 15,15-4 0-15,12-8-1 16,23-8 1-16,15-15 1 16,19-12-1-16,9-12 0 15,11-9 0-15,2-11 1 16,3-8 0-16,-1-7 1 15,-5-3-1-15,-12 0 0 16,-10 2 0-16,-8 7 1 16,-9 8-2-16,-10 9 0 15,-12 21 1-15,0 0-1 0,-26 18 0 16,6 10-2-16,-2 9 2 15,1 6-2-15,6 1 1 16,4-1-2-16,16-6-1 16,10-10-3-16,15-5-6 15,-1-18-23-15,22-5-4 16,-3-13 2-16,10-4-1 15</inkml:trace>
  <inkml:trace contextRef="#ctx0" brushRef="#br0" timeOffset="2295">6779 1583 106 0,'-22'28'36'0,"10"10"1"16,-4-4 0-16,16 1-35 15,-9-1 2-15,11-1-3 16,-1-6 1-16,8-4 0 15,2-7 0-15,0-5 0 16,2-5-1-16,3-8 0 16,-2-9 0-16,1-4-1 15,1-9 1-15,-3-6 0 16,1-8 1-16,-3-5-1 15,0-2 0-15,-1-2 1 16,0 3-1-16,-2 3 1 16,-2 5-1-16,1 7-1 15,-2 9-1-15,5 4 0 16,7 6-1-16,4 5-3 0,10 6-7 15,-8-3-24-15,23 5-3 16,-5-4 1-16,23 2-2 16</inkml:trace>
  <inkml:trace contextRef="#ctx0" brushRef="#br0" timeOffset="2840">7413 1500 104 0,'-16'11'37'16,"14"2"1"-16,-7-1-2 15,5 6-30-15,1 1 0 0,4 5-3 16,-1 2 1-16,6 1-2 15,-4-3 1-15,8 3-2 16,5-6 1-16,6-8-1 16,7-9 0-16,8-7 0 15,6-10 0-15,8-8 1 16,4-4-1-16,2-7 0 15,0-1 0-15,-1-3 1 16,-8 3-2-16,0 2 2 16,-11 3-2-16,-8 9 0 15,-6 2 0-15,-8 10 0 16,-14 7 0-16,8 13 0 15,-13 10 0-15,-7 13-2 16,-1 10 2-16,-2 12-1 0,-1 10 1 16,3 8-2-16,4 5 1 15,4 5 0-15,4 2 0 16,2-1 0-16,3-9 1 15,-3 0 0-15,1-12 0 16,-9-1 1-16,-7-10-1 16,-12-9 1-16,-11-10-1 15,-11-7 1-15,-10-7-1 16,-9-7-1-16,2-11-2 15,-11-16-2-15,16 0-22 16,-7-23-13-16,24 1 0 16,4-17-1-16,29 2-1 15</inkml:trace>
  <inkml:trace contextRef="#ctx0" brushRef="#br0" timeOffset="3815">9886 1083 65 0,'4'-50'38'0,"-4"50"1"16,0 0 0-16,0 0-13 16,-21-50-21-16,21 50-1 15,0 0 2-15,-72 0-1 16,72 0-1-16,-71 35-1 15,-36 23 0-15,2 16 0 16,-6 9-2-16,-1-4 2 16,12 12-3-16,26 0-1 15,27-5-1-15,53-27-1 16,26-13 0-16,21-14-3 15,30-7 0-15,15-17-2 16,19-9 0-16,6-14 2 16,12-9-1-16,-5-8 0 0,2-2-5 15,-27-12-7-15,0 6 2 16,-31-1 9-16,-12 5 6 15,-19 8 4-15,-27 4 2 16,-11 9 3-16,-26 6 5 16,0 15 11-16,-31 3-2 15,12 14-6-15,-21 0-7 16,8 9-2-16,-5 5-1 15,9 4-3-15,6 0 1 16,14-1-3-16,12-2 2 16,17-4-3-16,18-8 2 15,18-8-2-15,14-12 1 16,14-9-1-16,6-7 0 15,5-13 1-15,-5-7-1 0,-3-3 1 16,-13-2 0-16,-14-3 0 16,-20 4-1-16,-16 1 2 15,-18 9-1-15,-14 6 0 16,-16 11 0-16,-5 4-1 15,-5 10 0-15,-3 1 1 16,11 6-2-16,7 3 0 16,20 1-3-16,17-10-4 15,35-2-27-15,7-12-2 16,25-3 0-16,7-13-1 15</inkml:trace>
  <inkml:trace contextRef="#ctx0" brushRef="#br0" timeOffset="4015">10987 1104 104 0,'31'-68'40'0,"-31"68"1"16,0 0 1-16,0 0-38 15,7-22-3-15,-32 57 0 16,-11 31 1-16,-4 37-2 15,-5-5-3-15,23 19-4 16,9-8-28-16,27-8-5 16,13-44 1-16,24-11-2 15</inkml:trace>
  <inkml:trace contextRef="#ctx0" brushRef="#br0" timeOffset="4763">11450 1378 113 0,'-29'20'41'16,"-16"5"1"-16,9 19-2 16,-3-1-37-16,5 5-1 15,5-1 1-15,11 1-2 16,13-6 0-16,13-7-1 15,16-7 1-15,16-14-2 16,9-11 1-16,7-10-1 16,5-13 0-16,0-9 1 15,-2-5-1-15,-6-10 1 16,-7-4-1-16,-11 0 1 15,-9-2 0-15,-8 1 1 0,-10 7-1 16,-10 6 0-16,-8 7 1 16,-7 11 0-16,-4 12-1 15,0 10 1-15,-2 11-1 16,6 6 0-16,5 5 0 15,11 1 0-15,13 0 0 16,11-6 0-16,14-7 0 16,13-5 0-16,10-9 0 15,2-6 1-15,-1-5-1 16,-4-4 1-16,-7 1 0 15,-7-4 0-15,-12 3 0 16,-9 3 0-16,-12 2 0 16,-10 10 1-16,0 0-2 15,-8 11 0-15,-9 7 0 0,-2 3 0 16,0 6 0-16,2 4 0 15,5 2 0-15,6 2 0 16,12-9 0-16,14-6 0 16,13-9 0-16,12-8 0 15,11-9 0-15,4-12 0 16,5-7 0-16,0-10 0 15,-4-3 0-15,-7-5 0 16,-6 3 0-16,-8 3 0 16,-12 7 0-16,-11 8 0 15,-11 9 0-15,-6 13 0 16,-18 21 0-16,-2 6 0 15,-6 7 0-15,3 8 0 16,3 5 0-16,3 1 0 0,15-4-3 16,10-8-2-16,17-9-1 15,10-11-2-15,19-5-7 16,-9-21-22-16,22-5-2 15,-11-11 0-15,12-3-1 16</inkml:trace>
  <inkml:trace contextRef="#ctx0" brushRef="#br0" timeOffset="5362">13115 1402 101 0,'0'0'37'0,"0"0"3"15,-17 24-2-15,-14 5-28 16,10 9-4-16,-9 4-2 16,4 5-3-16,0-2 2 15,8-2-3-15,4-3 1 16,7-6-1-16,3-10 1 15,8-11-1-15,-4-13 1 0,21-8-1 16,-5-11 1-16,4-12 0 16,-3-6 0-16,5-10 1 15,-3-4-2-15,-3-6 2 16,-1 2-1-16,0 3 0 15,-4 7 0-15,-3 8-1 16,7 7 0-16,1 7 2 16,6 9-4-16,6 9 2 15,7 5 0-15,6 6 0 16,7-2 0-16,6 0 0 15,1-2 0-15,-2-2 0 16,-5 0 0-16,-8-2 2 0,-8-2-2 16,-9-1 0-16,-10 0 0 15,-13 5 0-15,0 0 0 16,-19-1 0-16,-7 10 0 15,-5 3 0-15,-3 3 0 16,3 5 0-16,3 2 0 16,5 1 0-16,11 1 0 15,17-5 0-15,17-3 0 16,16-4 0-16,9-1 0 15,9-4 0-15,3-2 0 16,3 2 0-16,-9 0 0 16,-7 4 0-16,-18 3 0 15,-13 8 0-15,-15 7 0 16,-17 4 0-16,-13 4 0 15,-8 0 0-15,-2 1 0 0,-5-2-3 16,11-3-4-16,-1-14-10 16,33 2-13-16,2-21-12 15,18 5-2-15,18-13 0 16,27-2 1-16</inkml:trace>
  <inkml:trace contextRef="#ctx0" brushRef="#br0" timeOffset="5507">14282 1794 120 0,'-49'7'41'0,"12"-4"-8"16,16-4-30-16,10-6-43 15,11 7-3-15,10-13-1 0</inkml:trace>
  <inkml:trace contextRef="#ctx0" brushRef="#br1" timeOffset="10586">2282 2354 55 0,'19'-7'32'16,"-19"7"0"-16,0 0 0 15,0 0-22-15,0 0-5 16,0 0 0-16,4-10-1 15,-4 10-1-15,0 0-2 0,17-2 0 16,-17 2-1 0,23-2 0-16,-8 2 0 0,6 0 0 15,1 1 0-15,5 0 0 16,1 0 0-16,7 0 0 15,5-1 0-15,8 0 0 16,6-3 0-16,6-1 0 16,7-2 1-16,3-3-1 15,10-1 0-15,2 1-1 16,3-2 1-16,3 2 0 15,-1 2-1-15,6 2 1 16,3 3 0-16,-1 1 0 16,-2 4 0-16,2 3 0 15,0-2 0-15,3 1 0 0,1 0-1 16,4-2 2-1,4-4-1-15,3 0 0 0,3-2 0 16,3-3 0-16,4 2 1 16,5-1-1-16,-2 2 1 15,1 3-1-15,-4 1 1 16,2 3-1-16,-1 2 1 15,4 1-1-15,2 1 1 16,1 0-1-16,-1 0 0 16,1-1 1-16,8-3 0 15,0-3-1-15,7-2 0 16,5-1 1-16,-2-2-1 15,1 1 0-15,6-1 1 16,0 2-1-16,4 0 0 16,-1 2 0-16,-1 1-1 0,-3 0 1 15,3 2 0-15,-2-1-1 16,0 0 1-16,-2-2 0 15,-4-1-1-15,-1-1 1 16,3 0 0-16,-4-2 0 16,-2 0 0-16,-1 0 0 15,-6 0 0-15,-2 3 0 16,0 0 0-16,3 1 1 15,-7 1-1-15,-4 1 0 16,0 3 0-16,1 0 0 16,-1-1 0-16,0 0 0 15,0-1 0-15,-1 0 0 16,-2-2 0-16,3-2 1 15,-1-2-1-15,1 1 1 0,0-2-1 16,1 0 0-16,-6 0 1 16,0-1-1-16,-4 1 0 15,0-1 1-15,-1 0-1 16,-1-2 0-16,-4 1 0 15,-2 0 0-15,-3-1 1 16,-1 0-1-16,-4 1 0 16,-2-1 0-16,-5 0 0 15,-5 2 0-15,-4 0 0 16,-8 2 1-16,-1-1-1 15,-7 2 0-15,-6-1 0 16,-4 1 0-16,-5-1 0 16,-4 0 0-16,-5-1 0 15,0 1 1-15,-1 1-1 0,-1 0 0 16,-3-1 1-16,-2 1-1 15,-2 1 0-15,0 1 0 16,-3 0 1-16,-6 0-1 16,-2 1-1-16,-4-1 1 15,-2 0 1-15,-2-1-1 16,-5 1 0-16,-12 0 0 15,15 0 0-15,-15 0 1 16,0 0-2-16,0 0-1 16,10 5-10-16,-10-5-23 15,0 0 1-15,0 0-2 16,0 0 0-16</inkml:trace>
  <inkml:trace contextRef="#ctx0" brushRef="#br2" timeOffset="17490">1347 3197 85 0,'0'0'34'16,"0"0"-1"-16,-22 8 1 15,8 19-32-15,-3 8-1 16,-1 8 0-16,-3 10-1 16,1 12 1-16,0 5-2 15,2 6 2-15,3-3 0 16,12-3-1-16,7-7 0 15,14-12 1-15,12-15 0 16,12-14 0-16,10-21 0 16,11-15 1-16,5-14-1 15,3-11 1-15,1-10-1 16,-5-4 0-16,-4-2 0 15,-5 6 0-15,-10 7-1 16,-9 8 0-16,-6 13-1 0,-7 12 1 16,-8 18 0-16,-5 16-1 15,-6 13 1-15,-1 8 0 16,-6 6 1-16,5-1 0 15,5-2 0-15,4-8 1 16,6-15 0-16,9-15 1 16,7-21 0-16,11-13 0 15,2-20-1-15,-2-8 1 16,0-10 0-16,-5-7-1 15,-7-2-2-15,-7 1-3 16,-6 7-3-16,-13 1-6 16,9 16-25-16,-17 2-1 15,10 17-1-15,-9 3 0 16</inkml:trace>
  <inkml:trace contextRef="#ctx0" brushRef="#br2" timeOffset="17691">2880 3480 93 0,'5'54'37'16,"0"10"-1"-16,-14-3 1 16,4-1-35-16,-7 5 0 15,1-6-2-15,3-5-2 16,0-14-3-16,11-4-7 15,-5-28-24-15,19-12 0 16,1-24-1-16,14-13 1 16</inkml:trace>
  <inkml:trace contextRef="#ctx0" brushRef="#br2" timeOffset="17841">2954 3163 94 0,'-46'-32'36'16,"-3"8"-1"-16,8 16 0 15,9 4-35-15,1-1-15 16,31 5-19-16,0 0-1 15,25-4-1-15,9-7-1 16</inkml:trace>
  <inkml:trace contextRef="#ctx0" brushRef="#br2" timeOffset="18036">3401 3060 91 0,'-4'50'36'16,"-1"18"0"-16,-9 2 1 15,3 12-36-15,-2 5 2 16,6 5-2-16,1-3 0 15,1-3-1-15,3-6-1 16,1-14-5-16,15 0-11 16,-9-25-19-16,15-8-1 15,-9-22 0-15,6-6 0 16</inkml:trace>
  <inkml:trace contextRef="#ctx0" brushRef="#br2" timeOffset="18207">3319 3682 101 0,'0'0'37'15,"1"-18"1"-15,21 9-4 16,9-13-32-16,15-6-2 16,14-9-3-16,8-15-10 15,16 4-24-15,-1-11 1 16,11 3 0-16,-10-5-2 15</inkml:trace>
  <inkml:trace contextRef="#ctx0" brushRef="#br2" timeOffset="18545">4192 3057 99 0,'-41'48'39'0,"6"19"0"0,-11 1 0 16,6 12-35-16,3 1 1 15,13 2-1-15,1-6-1 16,13-4-1-16,7-12 0 15,10-10-2-15,7-16 0 16,8-15 0-16,5-14 0 16,4-13 0-16,1-10 0 15,3-12 1-15,-6-6 0 16,4-1 0-16,-8-2 0 15,-3 6 1-15,-4 5-1 16,-4 11-1-16,-14 16 1 16,20-3-1-16,-12 17 0 15,-2 11 0-15,3 5-3 16,1 2 0-16,13 6-8 0,-10-14-22 15,22 4-9-15,-9-14 0 16,14-1 0-16</inkml:trace>
  <inkml:trace contextRef="#ctx0" brushRef="#br2" timeOffset="19059">5614 3167 88 0,'-15'-20'36'0,"15"20"0"16,-17-4 0-16,12 25-34 16,4 14 0-16,2 17-2 15,0 16 1-15,-1 14-1 16,0 11 1-16,-2 4-3 15,0-2 2-15,5-9-3 16,5-5-2-16,-6-28-9 16,16-7-22-16,-2-24 1 15,7-14-1-15,-6-18 2 16</inkml:trace>
  <inkml:trace contextRef="#ctx0" brushRef="#br2" timeOffset="19237">5516 3623 91 0,'-36'-17'36'16,"14"11"1"-16,3-1 0 15,19 7-30-15,0 0-3 16,16-2-1-16,15-7-2 16,15-5-1-16,14-10-2 15,14-8-4-15,26 1-19 16,-4-17-11-16,14 2 0 15,-10-11-2-15,5 4 2 16</inkml:trace>
  <inkml:trace contextRef="#ctx0" brushRef="#br2" timeOffset="19621">6466 3013 92 0,'-41'36'37'0,"3"19"-1"16,-9 0 2-16,10 13-26 15,-4 4-8-15,10 8-1 16,3-3 0-16,6 1-1 15,3-2-1-15,8-5 0 16,2-11-1-16,8-9 0 16,5-11-1-16,6-8 1 15,1-14-1-15,5-11 0 16,4-11 2-16,3-10-1 15,3-9 1-15,-1-8 1 16,-1-2-1-16,0 0 1 16,-3-1-1-16,-2 8 0 15,-2 6 0-15,-2 10 0 16,-15 10-1-16,22 21 0 15,-14 5 0-15,2 8-1 0,0 4 0 16,5 4-1-16,5 0 0 16,0-5-2-16,10-4-2 15,3-21-8-15,27 4-22 16,-13-21-3-16,16-4 1 15,-5-15-2-15</inkml:trace>
  <inkml:trace contextRef="#ctx0" brushRef="#br2" timeOffset="19961">6967 3689 92 0,'-9'14'37'0,"-3"-4"-2"16,16 7 3-16,0-4-27 15,15-6-9-15,12-6-1 0,9-3 1 16,4-8-1-16,5-5 1 15,0-7 0-15,-3-2-1 16,-3-8 1-16,-12 2-1 16,-13-3 0-16,-14 4 0 15,-12 4 1-15,-15 6-1 16,-15 10 0-16,-9 13 1 15,-11 13-1-15,-5 13 1 16,-3 13-1-16,10 9 0 16,5 6-1-16,12 2 0 15,21-1-1-15,22-11-1 16,30-8-2-16,22-19-7 15,43-5-19-15,11-25-10 16,34-3 0-16,4-20-2 0,30-3 3 16</inkml:trace>
  <inkml:trace contextRef="#ctx0" brushRef="#br2" timeOffset="20629">8849 3255 101 0,'-25'-10'37'0,"25"10"0"16,16-28-1-16,21 7-36 15,28-6 0-15,16 0 0 16,14-4 0-16,4 7 1 0,-3 4-1 16,-9 10 2-16,-13 9-1 15,-16 10 0-15,-22 14 1 16,-26 9 0-16,-26 9 0 15,-13 7 0-15,-18 4 1 16,0-1-1-16,-2-5-1 16,8-6 0-16,10-10 0 15,19-8 0-15,24-10-1 16,20-7 0-16,18-6 0 15,9 0 0-15,7-1 1 16,0 8-1-16,-4 4 1 16,-16 9 0-16,-18 7 1 15,-16 8-1-15,-24 6 0 16,-16 6 0-16,-20 2-1 15,-12 0 0-15,-10-3 0 0,-1-5-1 16,4-6-2-16,6-11-2 16,18 0-10-16,2-23-23 15,41 0-3-15,-10-19 0 16,35-3 0-16</inkml:trace>
  <inkml:trace contextRef="#ctx0" brushRef="#br2" timeOffset="21836">10921 3502 70 0,'0'0'34'0,"0"0"-1"16,2 20 1-16,-6 5-28 15,-4 4-2-15,4 14 0 16,-3 5-1-16,3 4 0 15,-7 1 0-15,8 0-2 16,-3-8 1-16,5-6-1 16,-1-11 1-16,3-7-2 15,-1-21 2-15,0 0-1 16,4-10 1-16,1-16-1 15,-3-8 1-15,5-8 0 16,-3-9-1-16,1-6 0 16,1-4-1-16,2-1 1 15,6 4 0-15,2 5-1 16,6 8 0-16,2 5 0 15,6 9 0-15,4 11 0 0,2 11 0 16,2 12 0-16,-2 9 0 16,-1 8 0-16,-6 9 0 15,-3 7-1-15,-5 3 1 16,-8 5 1-16,-11 3-2 15,-4-2 2-15,-10 1-1 16,-9-6 0-16,-6-3 0 16,-5-3-1-16,-5-5 2 15,-3-5-2-15,-3-5 1 16,2-7-1-16,1-2 2 15,4-1-1-15,0-1 0 16,1 6 1-16,4 8-1 16,-2 11 1-16,5 10-1 15,-5 12 0-15,0 13 2 0,-1 8-2 16,7 6 1-16,-1-2-4 15,11-3-4-15,-2-16-23 16,21-5-6-16,4-24-2 16,18-12-1-16</inkml:trace>
  <inkml:trace contextRef="#ctx0" brushRef="#br2" timeOffset="22272">11667 3596 98 0,'-16'25'36'16,"-1"10"2"-16,-15 1-3 15,1 12-35-15,0 3 2 16,5 6-1-16,-2-2 1 15,4 3-1-15,3-7 0 16,6-8-1-16,4-8 1 16,6-10 0-16,5-16 0 15,0-9 0-15,19-18 1 16,-1-12-1-16,4-12 0 15,1-9 1-15,2-8-1 16,2-5 1-16,-2-5 0 16,2 4-1-16,-2 5 1 15,-3 7-1-15,0 8 0 0,-2 7 0 16,1 12 0-1,1 7-1-15,7 6 1 0,1 5-2 16,9 5 0-16,1 0-1 16,10 4-3-16,8-5-1 15,11 6-7-15,-11-11-18 16,20 9-8-16,-14-10 2 15,10 10-1-15</inkml:trace>
  <inkml:trace contextRef="#ctx0" brushRef="#br2" timeOffset="22432">12528 3470 95 0,'-23'24'37'0,"-2"16"-1"15,-12-1 2-15,10 10-31 16,-8 5-3-16,5 2-2 0,7-2 0 16,5-5-2-16,9-2-1 15,8-14-6-15,21-5-27 16,-5-22-6-16,19-8 2 15,0-19-1-15</inkml:trace>
  <inkml:trace contextRef="#ctx0" brushRef="#br2" timeOffset="23031">12712 3283 105 0,'-13'-1'39'0,"-8"0"1"15,15 13-2-15,6-12-34 16,0 21-3-16,21-7 0 15,10 3 1-15,6 3-1 0,3 6 0 16,0 6 0-16,-4 4 1 16,-10 5-2-16,-8 6 1 15,-12 1 0-15,-7 1 0 16,-6-1 0-16,-4-7-1 15,-6-7 0-15,3-9 0 16,4-9 0-16,10-16 0 16,0-10 1-16,10-13-1 15,12-11 0-15,4-6 2 16,2-8-1-16,7-2 0 15,1-2 0-15,-3 7 0 16,-3 7-1-16,-7 9 0 16,-4 9 1-16,-8 11-1 15,-11 9 0-15,10 12 0 0,-10 8 0 16,0 4 0-16,1 3 0 15,3 0 0-15,6-2-1 16,8-5 1-16,6-8 1 16,10-9-1-16,10-11 1 15,8-8-1-15,3-6 0 16,3-8 1-16,0-1-1 15,-6 0 0-15,-9 3 1 16,-7 3-1-16,-9 12 0 16,-11 10 0-16,-16 3-1 15,-1 27 1-15,-15 6 0 16,1 7-1-16,-2 9-1 15,4 1-1-15,8 4-2 16,5-7-3-16,21 2-6 0,-6-22-17 16,34 1-8-16,-4-18-1 15,18-3 1-15,-5-17 1 16</inkml:trace>
  <inkml:trace contextRef="#ctx0" brushRef="#br2" timeOffset="24158">14170 3554 101 0,'-11'-28'38'0,"0"18"2"16,-21 1-1-16,2 22-28 15,-17 3-6-15,3 13-2 16,-8 10-1-16,6 6-1 16,2 4 0-16,7 3 0 15,9-6-1-15,13-3 0 16,17-10 0-16,17-11 0 15,16-15 1-15,12-14-1 0,13-12 1 16,8-12 1-16,3-11-2 16,2-6 2-16,-4-2-1 15,-8-2 0-15,-10 6-1 16,-11 8 1-16,-15 8-1 15,-13 13 0-15,-12 17 0 16,-21 7 0-16,-3 13 0 16,-6 7 0-16,3 10 0 15,0 0 0-15,12 2 0 16,6-4-1-16,20-8 1 15,12-11 0-15,16-9 0 16,14-11 0-16,4-10 0 16,7-5 0-16,0-6 1 15,-2-4-1-15,-9 3 0 0,-4 1 1 16,-14 7-1-16,-10 6 0 15,-9 11 0-15,-16 1 0 16,0 23 0-16,-14 0 0 16,-3 4 0-16,-2 4 0 15,1 1-1-15,2-3 0 16,1-4 1-16,10-9-1 15,5-16 1-15,14 4 0 16,2-17 1-16,10-10-1 16,3-9 1-16,2-5 0 15,5-8 0-15,-4 0-1 16,-4 2 2-16,0 5-2 15,-6 6 0-15,-4 6-2 0,-2 11 2 16,-16 15 0-16,22-7-1 16,-15 15 1-16,4 6 0 15,0 4 0-15,5-1 0 16,2 2 0-16,5-6 0 15,4-1 0-15,3-7-1 16,3-7 2-16,3-6-1 16,0-4 0-16,-3-2 0 15,-5-6 0-15,-5 3 1 16,-6 0-1-16,-7 4 0 15,-9 2 2-15,-1 11-2 16,-16 3 0-16,-1 10 0 16,-4 9 0-16,1 8 0 15,2 4 0-15,1 2 0 0,7 2 0 16,6-3 0-16,9-9 0 15,13-8 0-15,8-13 0 16,12-13 0-16,9-11 0 16,7-15 0-16,4-4 0 15,4-8 0-15,-1-3 0 16,0 1 0-16,-7 8 0 15,-10 8 0-15,-9 15 0 16,-11 19 0-16,-14 17 0 16,-12 26 0-16,-15 21 0 15,-14 22 0-15,-7 16-3 16,-11 13 2-16,-8 7 0 15,-5 1 1-15,-2-6-1 16,-2-11 2-16,-1-15-2 16,8-20 2-16,6-17 0 0,9-23 0 15,7-20 0-15,11-21-2 16,14-23 4-16,16-22-5 15,12-18 4-15,19-16-4 16,10-11 2-16,13-1-2 16,9-1 1-16,12 8-3 15,9-1-8-15,24 23-6 16,-8-7-8-16,33 30-8 15,-7-6-2-15,34 16-6 16,4-3 0-16</inkml:trace>
  <inkml:trace contextRef="#ctx0" brushRef="#br2" timeOffset="24637">17294 3414 91 0,'0'0'36'0,"0"0"1"15,-10 21 0-15,-23 4-29 16,0 15-1-16,-12 3-3 16,5 9-1-16,0-1-1 15,9 3-1-15,12-9 0 16,20-12-3-16,27-7-5 15,15-26-21-15,37 3-10 0,14-19 1 16,20-3-1 0,4-15 0-16</inkml:trace>
  <inkml:trace contextRef="#ctx0" brushRef="#br2" timeOffset="24955">17965 3520 117 0,'-63'31'40'15,"-20"-5"0"-15,14 18-4 16,3-9-33-16,11 5-1 15,14-4 0-15,20-1-2 16,21-6 1-16,23-6-1 16,25-11 0-16,19-9 0 15,13-10 0-15,6-10 1 0,2-8 0 16,-9-7 0-16,-5-7-1 15,-21 0 1-15,-16-2-1 16,-22 5 0-16,-17 9 0 16,-14 5-2-16,-13 11 1 15,-11 7-1-15,-1 11-1 16,-3 3-2-16,13 12-11 15,-1-16-14-15,36 6-10 16,7-15 1-16,30-4-1 16,15-17 1-16</inkml:trace>
  <inkml:trace contextRef="#ctx0" brushRef="#br2" timeOffset="25157">18791 2870 110 0,'-29'17'40'16,"-21"13"2"-16,0 30-4 15,-8 6-34-15,4 14-2 16,5 10-1-16,4 4-1 16,13 3-1-16,12-8-4 15,25 2-17-15,11-24-17 16,26-4-1-16,5-23 0 15,18-10-2-15</inkml:trace>
  <inkml:trace contextRef="#ctx0" brushRef="#br2" timeOffset="26426">19030 3494 114 0,'-46'18'41'16,"5"22"0"-16,-17-4-3 15,10 17-35-15,9-1-1 16,11 0 0-16,14-5-1 15,16-6-1-15,17-10 0 16,15-12-1-16,14-11 0 16,10-14-1-16,5-9 0 15,3-13 1-15,-3-8-2 16,-6-9 1-16,-7-4 0 15,-9-4 0-15,-11 2 1 16,-12 4 0-16,-9 5 1 16,-12 7 0-16,-5 10 1 15,-5 8 0-15,-2 9 1 0,3 10-1 16,7 8 0-16,8 4 0 15,8 0 0-15,13 3-1 16,10-3 0-16,8 1 1 16,5-5-1-16,4-5 0 15,-1-2 1-15,-8-4-1 16,-4-2 1-16,-7-2 0 15,-8-2 0-15,-5 2 0 16,-18 5 0-16,0 0 0 16,0 0 0-16,-23 23 0 15,-2 3 0-15,-1 2 0 16,-1 7-1-16,4 4 1 15,8-1-1-15,4-3-1 16,14-7 1-16,15-8 0 16,15-13 0-16,9-11 1 0,7-9-1 15,9-12 1-15,5-11 0 16,0-2 1-16,-5-6-2 15,-7 1 2-15,-11 5-2 16,-5 6 0-16,-12 9 0 16,-12 12 0-16,-11 11 1 15,-18 18-1-15,-2 9 0 16,-3 7-1-16,-1 6 0 15,3 5 0-15,8 2-1 16,8-5-1-16,14-6 0 16,13-10-1-16,15-8-1 15,6-13-1-15,16-6 1 0,3-13 1 16,2-7-1-16,2-6 3 15,-7-1 1-15,-6-2 1 16,-11 2 1-16,-8 5 2 16,-15 6 0-16,-7 9 0 15,-12 8 0-15,-8 9 0 16,-11 6 0-16,-2 11 0 15,-2 2-1-15,-3 5-1 16,2-1 0-16,4-1-1 16,5-5 0-16,5-3 0 15,6-9 0-15,4-14 0 16,0 0 0-16,27-11 1 15,-5-13 0-15,4-6 1 16,4-8-1-16,4-4 1 16,-1-6-1-16,2 2 0 0,-1 2-1 15,-3 6 1-15,-2 8-1 16,3 7-1-16,-1 5 1 15,3 7-1-15,7 8 1 16,-2 4-1-16,6 3 1 16,-3 2 0-16,1-1 0 15,-7 1-1-15,-5-1 2 16,-8-2-1-16,-4 0 0 15,-19-3 1-15,16 3-1 16,-16-3 0-16,0 0 0 16,-9 9 1-16,-2 0-2 15,0 2 1-15,-5 4 0 16,-2 2 0-16,3 3 0 15,1 0 0-15,3 1 0 0,10-4 0 16,8-4 0-16,8-2 0 16,9-3 0-16,9-3 0 15,5-1 0-15,4-1 0 16,-5 0 0-16,0 4 0 15,-11 3 0-15,-11 9-1 16,-9 4 1-16,-14 3-1 16,-13 4 1-16,-8 0-3 15,-1 3-1-15,-11-11-8 16,20 6-8-16,-17-28-9 15,38 0-6-15,-18-9-6 16,28-11-2-16,7-16 1 16</inkml:trace>
  <inkml:trace contextRef="#ctx0" brushRef="#br2" timeOffset="27013">21671 3942 96 0,'0'0'40'15,"-15"7"-1"-15,-14 11-1 16,-4 14-37-16,3 9-3 16,0-3-6-16,23 8-30 15,-2-7-1-15,24-3 0 16,15-13-2-16</inkml:trace>
  <inkml:trace contextRef="#ctx0" brushRef="#br2" timeOffset="27492">22812 3616 93 0,'-28'-16'38'0,"-2"12"1"16,-19-1-1-16,2 10-34 16,-18 11 0-16,0 13 0 15,-6 7 0-15,1 6-2 16,-1 3 1-16,16 1-2 15,12-4 1-15,20-6-2 0,23-9 1 16,23-12-1-16,20-11 0 16,21-11 0-16,20-9 1 15,5-8-1-15,2-7 1 16,3-4 0-16,-7-5 0 15,-11 1 0-15,-12 0 0 16,-20 4 0-16,-13 2 0 16,-11 9 0-16,-13 7-1 15,-7 17 0-15,-22-4 0 16,-1 19 0-16,-5 9 0 15,-2 10-1-15,2 6 0 16,3 3-1-16,11 1-1 16,9-7-2-16,21 0-1 15,8-20-10-15,28 6-14 16,-5-23-9-16,21 1 0 0,-3-16 0 15</inkml:trace>
  <inkml:trace contextRef="#ctx0" brushRef="#br2" timeOffset="27875">23500 3667 95 0,'0'0'39'15,"-4"-17"-1"-15,4 17 1 16,-28 13-31-16,12 5-4 16,-8 5-1-16,2 5-2 15,0 5 1-15,2 1-1 16,-1-1 0-16,6-1-1 15,6-7 1-15,6-6 0 16,8-9 0-16,16-8 0 16,6-12 0-16,9-8 0 0,6-8 0 15,5-6 0-15,0-5 0 16,2-3 1-16,-2-1-1 15,-5 4 0-15,-8 1 0 16,-5 8 0-16,-3 7 0 16,-9 6-1-16,-6 12 1 15,-2 12-1-15,-9 11 0 16,-6 8-1-16,-3 10-1 15,-3 3-1-15,2 7-1 16,0-1-1-16,10 3-2 16,-2-16-6-16,24 8-15 15,-7-26-9-15,22 0-2 16,-1-19 0-16,13-5 2 15</inkml:trace>
  <inkml:trace contextRef="#ctx0" brushRef="#br2" timeOffset="28274">24261 3682 104 0,'-6'-17'39'0,"6"17"1"15,-24-2-2-15,12 13-31 16,-10 6-3-16,3 9-2 16,-2 5 0-16,7 5-1 15,4 0 0-15,7 1-1 16,9-4 1-16,11-5-1 15,8-9 0-15,11-8 1 16,6-12-1-16,7-10 0 16,8-9 1-16,5-10-1 0,-2-5 1 15,-2-8 1-15,-2 1-2 16,-5-1 1-16,-8 5 0 15,-9 6 0-15,-10 9-1 16,-10 11 0-16,-14 12 0 16,-5 20-1-16,-15 15 0 15,-4 17 0-15,-10 16 0 16,-3 15-1-16,-5 13 1 15,-5 3 1-15,-3 3 0 16,1-3 0-16,0-6-1 16,1-16-4-16,14-5-11 15,-14-32-14-15,20-7-8 16,-7-23-3-16,13-8-1 15,-8-16 0-15</inkml:trace>
  <inkml:trace contextRef="#ctx0" brushRef="#br2" timeOffset="28611">22799 4314 103 0,'-52'15'42'16,"16"-11"1"-16,36-4-1 16,41 3-39-16,30-9 0 15,42-1-1-15,34-3 0 16,28-1 1-16,30-2-2 0,11 1 1 15,7 0-1-15,-16 0 0 16,-20 0 0-16,-31 2-1 16,-31 0 0-16,-32-1-2 15,-39 0-1-15,-32 2-2 16,-36-7-4-16,-13 13-10 15,-37-17-12-15,8 11-11 16,-20-11 0-16,7 6 0 16</inkml:trace>
  <inkml:trace contextRef="#ctx0" brushRef="#br2" timeOffset="29716">1407 4956 72 0,'0'0'36'0,"-24"-12"-1"15,24 12 1-15,-27-16-27 16,27 16-2-16,-27-10-1 16,11 11-2-16,-10 4-1 15,1 9 0-15,-11 10-1 16,2 9 0-16,-2 8 0 0,4 5 0 15,6 4 0-15,12 2-1 16,17-6 1-16,16-5-1 16,22-15 1-16,17-12-2 15,14-14 1-15,8-14-1 16,1-9 0-16,-1-11 2 15,-13-7-3-15,-12-3 1 16,-19 0-1-16,-16 2 2 16,-23 7-2-16,-15 6 0 15,-18 8 0-15,-9 5-1 16,-10 11 0-16,-1 1-1 15,9 9-3-15,0-12-15 16,28 10-16-16,7-11-1 16,30-1-1-16,16-13 1 0</inkml:trace>
  <inkml:trace contextRef="#ctx0" brushRef="#br2" timeOffset="29948">2304 4464 99 0,'-34'26'38'16,"7"17"-1"-16,-11 8-4 16,7 16-31-16,2 14 0 15,5 10 1-15,3 5-1 16,6 1-1-16,7 0-3 0,3-10-2 15,17-1-12-15,-5-25-20 16,10-12 2-16,-4-21-3 16,10-12-1-16</inkml:trace>
  <inkml:trace contextRef="#ctx0" brushRef="#br2" timeOffset="30145">1992 5067 103 0,'-33'-1'36'0,"17"9"2"15,16-8-2-15,0 0-33 16,37-12-1-16,15-7-3 16,27-5-3-16,7-18-3 0,26 1-9 15,-1-17-20-15,14 1 0 16,-17-7-1-16,-1 6 0 15</inkml:trace>
  <inkml:trace contextRef="#ctx0" brushRef="#br2" timeOffset="30498">3026 4461 106 0,'-42'9'38'16,"11"19"1"-16,-18 5 0 15,8 16-34-15,-12 9 1 16,7 9-4-16,2 3 0 16,9 6 0-16,4-1 1 15,9-3-1-15,12-6 0 16,7-9 0-16,7-7 0 15,4-10-1-15,5-11 1 0,2-11-2 16,6-10 0-16,2-10 2 16,4-10-2-16,2-7 0 15,-2-7-2-15,2-5 2 16,2-2-2-16,-3 1 2 15,-2 5-2-15,-3 7 1 16,-1 7-1-16,1 12 1 16,-2 11 2-16,-4 9-1 15,0 11-1-15,1 3-1 16,5 8-1-16,-4-3-4 15,12 12-7-15,-13-24-16 16,21 7-9-16,-7-20 0 16,12-2-1-16,-7-16 2 15</inkml:trace>
  <inkml:trace contextRef="#ctx0" brushRef="#br2" timeOffset="31084">3455 5104 110 0,'-22'19'39'0,"-6"-3"2"15,15 7-3-15,0-13-31 16,21 0-5-16,10-7-1 16,18-4 0-16,7-8-2 15,3-6 3-15,7-8-3 16,-3-4 1-16,-5-5-1 15,-6 0 1-15,-12 1-1 0,-14 3 1 16,-13 4 0 0,-13 6-1-16,-13 13 1 0,-10 8 0 15,-6 9 0-15,-5 10 1 16,1 6 1-16,7 8-1 15,6 1 1-15,13 2-1 16,17-4 1-16,18-3 0 16,17-8-1-16,12-9 0 15,17-7-1-15,8-6 0 16,5-7-1-16,-1-2 1 15,0-3 0-15,-7 1-1 16,-8 3 1-16,-10 6 0 16,-12 6-1-16,-12 10 1 15,-12 5 0-15,-7 7 0 16,-11 3 0-16,-3 3 0 0,-4-2 1 15,-2-4-1-15,3-6 1 16,1-9 0-16,11-13 0 16,-5-10 0-16,15-11 0 15,2-8 0-15,9-8 1 16,1-6-2-16,7-5-2 15,2 3 2-15,3 2-2 16,2 3 0-16,2 8-1 16,13 1-2-16,12 10-7 15,4-12-12-15,38 20-8 16,10-15-8-16,28 10-1 15,10-5-1-15</inkml:trace>
  <inkml:trace contextRef="#ctx0" brushRef="#br2" timeOffset="31582">6038 4973 83 0,'0'0'39'0,"-19"-14"-2"16,7 14 2-16,-15-1-33 15,0 14-2-15,-5 7 1 16,-2 9-2-16,-2 7 1 16,0 9-2-16,4 1 1 15,11 3-2-15,15-2 0 16,18-11-4-16,25-5-7 0,7-22-19 15,33-4-9-15,12-20 0 16,18-4-1-16</inkml:trace>
  <inkml:trace contextRef="#ctx0" brushRef="#br2" timeOffset="31910">6771 4941 78 0,'-51'27'40'15,"-13"4"0"-15,8 11 1 16,-9 2-25-16,15 5-10 15,10-4-1-15,20 2-1 16,8-6 0-16,20-9-2 16,14-9-1-16,19-10 0 0,13-13 0 15,10-8 0-15,6-13-1 16,-1-8 1-16,-3-7-3 15,-7-3 4-15,-8-7-4 16,-15 1 2-16,-16 4-2 16,-15 4 1-16,-14 4 0 15,-6 8-1-15,-12 7 2 16,-3 6-3-16,1 12 0 15,2 4 0-15,12 8-4 16,15-12-12-16,13 21-12 16,9-19-6-16,26 3-2 15,2-15-1-15</inkml:trace>
  <inkml:trace contextRef="#ctx0" brushRef="#br2" timeOffset="32120">7606 4499 78 0,'-17'-15'38'0,"-5"26"-2"15,-18 15 2-15,4 29-28 16,-13 7-5-16,9 18 0 16,-4 9 0-16,16 4-2 15,5 0-1-15,14-6-2 16,18-6-4-16,6-22-19 15,28-4-13-15,5-22-1 16,22-10-3-16,-3-20 2 16</inkml:trace>
  <inkml:trace contextRef="#ctx0" brushRef="#br2" timeOffset="33097">7999 4927 109 0,'-43'3'40'15,"6"24"1"-15,-17-1-5 16,10 13-32-16,3 5 0 15,11 4-1-15,12 2 1 16,8-2-2-16,20-4 0 16,11-11 0-16,15-10-2 15,11-9-1-15,11-12 0 16,3-14 0-16,-1-10 0 15,-2-12 0-15,-4-5-2 16,-7-10 2-16,-7-2-2 0,-9 2 0 16,-13 1 0-16,-4 7 2 15,-9 4-1-15,-5 11 0 16,-4 6 2-16,2 11-1 15,2 9 1-15,0 0 1 16,-2 18-1-16,13-4 1 16,7-1-1-16,9 3 0 15,5-5 0-15,10-6 0 16,7-3 0-16,3-7 0 15,-1-1 0-15,-2-4 0 16,-4-2 1-16,-8 2-1 16,-10 1 2-16,-9 3-2 15,-18 6 1-15,0 0 1 16,-3 17-1-16,-15 6 1 0,-8 5-1 15,-3 6 2-15,-1 3 0 16,2 5 0-16,7-2-1 16,8-2 0-16,13-6 1 15,13-11-2-15,18-11 2 16,11-9-3-16,11-10-3 15,7-9 6-15,0-9-6 16,-1-7 4-16,1-5-2 16,-13 1 0-16,-4 2 0 15,-14 4 0-15,-7 6 1 16,-8 9-2-16,-6 6 2 15,-8 11-2-15,-11 16 2 16,0 3 2-16,1 6-2 16,0 5 1-16,3 2-1 0,7-3 0 15,11-2-1-15,9-9-3 16,15-7 0-16,4-11-4 15,20-2-4-15,-9-15-1 16,14 4-2-16,-12-13 4 16,1 6 1-16,-12 0 7 15,-7 6 0-15,-13 7 7 16,-21 7 5-16,9 8 0 15,-25 4 5-15,5 19-4 16,-12-6 2-16,5 11-8 16,-2-2 3-16,5 2-4 15,1-5 2-15,9-6-2 16,4-8-1-16,3-7 0 0,-2-10-1 15,26-9 1 1,-5-8-1-16,2-8 2 0,1-4-5 16,2-4 4-16,2-4-2 15,-2 0 0-15,1 0-3 16,0 3 2-16,-3 6-3 15,-4 2-1-15,6 7 0 16,5 0-6-16,19 15-8 16,-2-13-8-16,34 19-6 15,-3-8-4-15,32 7-4 16,8-5 3-16</inkml:trace>
  <inkml:trace contextRef="#ctx0" brushRef="#br2" timeOffset="33645">11759 4941 74 0,'-38'-5'39'16,"-4"17"-4"-16,-24 2 4 15,2 14-18-15,-14 3-14 16,10 7-2-16,4 3-1 0,10 5 0 15,15-4 0-15,21-4-3 16,28-4-1-16,23-12-5 16,35-2-6-16,10-17-25 15,36 0-4-15,4-16 2 16,19-1-1-16</inkml:trace>
  <inkml:trace contextRef="#ctx0" brushRef="#br2" timeOffset="34037">12440 5034 100 0,'-47'-4'36'0,"-2"10"4"16,-15-2-3-16,8 13-31 16,-6 1 2-16,9 8-5 0,-1 0 3 15,10 6-4-15,9-3 2 16,16 1-4-16,15-7 3 15,15-3-2-15,14-8-1 16,17-8 0-16,6-6-1 16,10-7 1-16,-1-6 0 15,-1-6 0-15,-4-1-3 16,-7-3 4-16,-11 1-3 15,-11 2 3-15,-7 2-3 16,-9 6 3-16,-8 4-3 16,1 10 2-16,-21 1 3 15,5 9-4-15,-2 4 3 16,1 7-3-16,7 1 3 15,4 1-5-15,15 1 1 16,7-8-2-16,15 0-4 0,6-15-5 16,28 6-13-16,-9-20-13 15,14 2 0-15,-8-11 2 16,2 0-1-16</inkml:trace>
  <inkml:trace contextRef="#ctx0" brushRef="#br2" timeOffset="34358">12925 5046 98 0,'-11'-6'36'0,"-3"17"1"16,-9 0 1-16,4 13-33 15,-9 1 3-15,10 6-6 16,-3-2 3-16,8 3-4 16,2-7 3-16,13-3-2 15,7-11 0-15,9-7-1 16,10-12 0-16,7-10 0 0,2-5-2 15,6-8 4-15,-5-4-4 16,5-1 4-16,-6 0-4 16,-5 7 1-16,-5 3-1 15,-6 7 0-15,-4 11 2 16,-4 7 0-16,-13 1-1 15,15 24-1-15,-11 1 3 16,-1 5-2-16,0 9-1 16,-3-1-4-16,12 12-12 15,-16-16-14-15,14 9-8 16,-2-11-2-16,17-1-1 15,-2-12 1-15</inkml:trace>
  <inkml:trace contextRef="#ctx0" brushRef="#br2" timeOffset="35155">14300 4667 90 0,'-10'-9'37'0,"-11"4"0"16,6 18 1-16,2 4-34 0,-1 14 0 15,-3 11-2-15,3 12 1 16,2 7 1-16,3 9-1 15,-2 5 1-15,6 0-1 16,-3-4 0-16,3-4 0 16,3-8-1-16,1-13 0 15,2-9-1-15,3-10-1 16,1-13 1-16,-5-14-1 15,17-8 1-15,-3-12-1 16,4-10 1-16,0-6-1 16,3-8-1-16,3-4 2 15,1 0-3-15,1 2 3 16,1 4-3-16,-3 11 1 15,2 8-1-15,-2 9 3 16,2 11-1-16,0 10-2 0,1 8 4 16,-2 9-3-16,-1 7 3 15,-2 4-1-15,-5 2 1 16,-7 3-3-16,-10 1 3 15,-10 0-2-15,-15-1-1 16,-8-1 1-16,-15-4 0 16,-5-5-1-16,-2-6-2 15,-2-8-2-15,13-3-5 16,-3-20-13-16,32 4-13 15,4-20-3-15,26 2 0 16,11-13 0-16</inkml:trace>
  <inkml:trace contextRef="#ctx0" brushRef="#br2" timeOffset="35515">14795 5246 103 0,'-3'23'38'15,"-6"-6"0"-15,12 3-1 16,-2-10-32-16,20-3-2 15,12-12 0-15,16-6-1 16,9-9-1-16,9-6 0 16,3-6-1-16,-3-3 2 15,-8-2-3-15,-10 2 3 16,-17 0-3-16,-20 5 1 15,-17 6 0-15,-17 10 0 16,-16 8 2-16,-9 10-2 0,-13 9 4 16,-3 10-4-1,0 13 4-15,5 5-2 0,14 7 1 16,15 0-1-16,24-1 0 15,24-6-3-15,27-6-2 16,24-13-2-16,33 0-10 16,-1-25-14-16,33 1-11 15,-4-16 0-15,10-1-2 16,-14-12 2-16</inkml:trace>
  <inkml:trace contextRef="#ctx0" brushRef="#br2" timeOffset="36094">16342 5024 112 0,'-18'11'39'16,"-16"-2"3"-16,9 12-4 16,-13-1-33-16,5 8-4 15,1 4 3-15,-1 3-3 16,5 0 1-16,2 3 0 15,6-7-2-15,7-3 1 16,5-5-1-16,7-9 0 16,1-14 0-16,20 4 0 15,-3-18 0-15,6-6 0 16,2-9 0-16,-1-4 0 15,2-5-1-15,-3-2 2 16,3 0-3-16,-4 0 3 16,-4 5-2-16,-1 7 0 15,-6 4 0-15,1 10 0 0,-12 14 1 16,11-5 0-16,-11 5 0 15,8 20-1-15,-3-1 1 16,4-2 1-16,4 6 0 16,1-6 0-16,11-3 0 15,3-4-2-15,7-6 1 16,2-4 0-16,6-6 1 15,-4-5 0-15,-2-3-1 16,2-3 1-16,-6-6-1 16,-3 5-1-16,-7-2 1 15,-3 6 0-15,-7 1 0 16,0 9-2-16,-13 4 2 15,5 19-1-15,-14 6 2 16,-1 3 0-16,0 12-1 0,-4 2 0 16,3 6-1-16,5-4-3 15,15 1-3-15,-5-16-14 16,32 7-10-16,-7-20-9 15,23-2 0-15,-2-18-1 16,17-4 2-16</inkml:trace>
  <inkml:trace contextRef="#ctx0" brushRef="#br2" timeOffset="36460">17372 5015 118 0,'-27'7'38'15,"-18"2"3"-15,7 16-6 16,-10 0-31-16,2 9-2 0,6 1 1 15,6 5-2-15,6-1 2 16,14-3-2-16,14-6 0 16,11-7 0-16,15-10-1 15,9-12 0-15,5-9 0 16,5-12 1-16,5-7-1 15,-1-9 0-15,-3-4-1 16,-6-1 3-16,-5 2-2 16,-8 3 1-16,-7 9-2 15,-9 6 3-15,-8 10-3 16,-3 11 1-16,-22 7 1 15,2 10-3-15,2 8 1 16,-1 5-2-16,6 6-1 16,3-1-4-16,20 9-12 15,-1-18-9-15,29 4-11 0,-1-12 0 16,25-2-1-16,0-15 3 15</inkml:trace>
  <inkml:trace contextRef="#ctx0" brushRef="#br2" timeOffset="36837">18091 5091 87 0,'-22'-13'38'0,"-5"15"2"16,-24 1 1-16,1 16-17 16,-16 1-18-16,4 8-4 15,-4 5 1-15,12 1-1 16,10 0 1-16,13-2-2 0,21-7 0 15,19-9-1-15,20-10 0 16,12-12 0-16,17-12 0 16,6-10 0-16,4-9-1 15,2-8 2-15,-3-7-2 16,-3-9 0-16,-8 4 0 15,-7-1 0-15,-11 7 0 16,-11 8-1-16,-10 10 2 16,-14 14-2-16,-3 19 2 15,-32 16 0-15,-1 16 0 16,-5 12 1-16,-4 8 0 15,0 8-1-15,10 2-2 16,5-4-4-16,24 6-13 16,-3-24-9-16,29 4-7 15,1-16-5-15,20-5-3 0,0-14 2 16</inkml:trace>
  <inkml:trace contextRef="#ctx0" brushRef="#br2" timeOffset="37235">18533 5162 85 0,'-24'12'39'0,"11"4"0"15,1-10 2-15,12-6-19 16,32 6-20-16,3-12 0 15,13-7-1-15,6-3 0 16,8-5-1-16,2-7 1 0,-1-3-2 16,-6-3 0-16,-12 1 0 15,-12 0 1-15,-13 3 0 16,-15 4 1-16,-17 7 1 15,-13 8-3-15,-19 12 4 16,-8 14 0-16,-8 8-1 16,0 10 1-16,4 6 0 15,7 6 0-15,11 2-1 16,15-1-1-16,19-1 2 15,19-10-3-15,17-6-2 16,15-8-1-16,20-5-5 16,4-19-7-16,35 6-11 15,-16-22-8-15,25 3-7 16,-11-8 0-16,2 4-1 0</inkml:trace>
  <inkml:trace contextRef="#ctx0" brushRef="#br2" timeOffset="37372">19592 5227 124 0,'-34'9'42'0,"11"4"-2"15,-4-11-3-15,3-7-49 16,19 16-11-16,-20-19-13 16,14 9-7-16,-9-7 1 15,9 6-2-15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6271012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adaptations and look at the three different types.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(Ref to page 5 of 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adaptation is. What the three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some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notebooks marked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HDSDRM to help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marks while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test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answer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and 6 on page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0240" y="26760"/>
              <a:ext cx="8525160" cy="164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480" y="12362"/>
                <a:ext cx="8556120" cy="1678796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1828800"/>
            <a:ext cx="5851281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2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3204</TotalTime>
  <Words>250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176</cp:revision>
  <dcterms:created xsi:type="dcterms:W3CDTF">2006-08-16T00:00:00Z</dcterms:created>
  <dcterms:modified xsi:type="dcterms:W3CDTF">2014-06-03T22:46:53Z</dcterms:modified>
</cp:coreProperties>
</file>