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8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1:51:08.30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4168 7739 64 0,'14'-23'35'16,"-3"4"-1"-16,-7 0 1 15,-4 19-24-15,-3-19-3 16,3 19-2-16,-28 28-1 16,-4 12-1-16,-20 13-2 15,-13 21 0-15,-16 17-2 16,-16 18 1-16,-11 8-1 15,-8 2 0-15,3-8 0 16,8-10-1-16,17-14-2 16,12-26-5-16,28-11-12 15,10-35-14-15,38-15-1 0,-5-35-1 16,32-10 1-16</inkml:trace>
  <inkml:trace contextRef="#ctx0" brushRef="#br0" timeOffset="188">3388 8162 65 0,'30'-65'36'15,"-12"9"-1"-15,-1 20 2 16,-12 4-22-16,6 32-3 15,-7 11-4-15,6 21-2 16,-1 3-1-16,10 13-2 16,4 2-1-16,13 3-1 15,6 3 0-15,13-4-2 16,11-4-3-16,12-12-3 15,19 4-28-15,-5-17-4 16,12 4 0-16,-3-12-1 0</inkml:trace>
  <inkml:trace contextRef="#ctx0" brushRef="#br0" timeOffset="1014">5986 8190 72 0,'-10'-13'36'16,"1"5"-1"-16,-13-2 1 15,0 6-31-15,-6-1-1 16,-1 9 0-16,-7 4 0 16,2 10-1-16,-3 8 0 15,3 6-1-15,3 7 0 16,6 5 0-16,8 1-1 15,11-2 1-15,14-8-1 0,12-9 0 16,13-20 0-16,18-16 0 16,13-17 1-16,10-19-1 15,8-18 0-15,2-11 1 16,0-7-1-16,-11-2 1 15,-10 3-1-15,-15 9 0 16,-12 8 0-16,-17 16 0 16,-17 17 0-16,-15 20-1 15,-12 21 0-15,-8 18 0 16,-4 20 0-16,0 14-1 15,1 10 1-15,5 4-2 16,11 3-1-16,11-6-3 0,21 0-3 16,4-22-12-16,26-2-17 15,2-18 0-15,17-2 0 16,-1-19 1-16</inkml:trace>
  <inkml:trace contextRef="#ctx0" brushRef="#br0" timeOffset="1669">6740 8202 66 0,'-13'-24'38'15,"-4"14"-2"-15,-12 1 2 16,5 19-14-16,-11 1-19 16,6 14-1-16,-4 5-2 15,6 8 1-15,0 3-2 16,11 6 1-16,7-3-1 15,9 0 0-15,10-8 0 0,14-11 0 16,8-7-1-16,6-16 0 16,7-10-1-16,-1-13 1 15,4-10-1-15,-5-7 1 16,-5-5-1-16,-9-3 0 15,-7 2 0-15,-8 5 1 16,-10 4 0-16,-4 9 0 16,-4 7 0-16,-2 6 1 15,6 13 0-15,-13-11-1 16,13 11 1-16,0 0 0 15,18 4 0-15,7-5 0 16,8-1-1-16,8 0 1 16,3 0 0-16,3 2 0 15,-3 1 0-15,-3 4 0 0,-10 5-1 16,-9 8 1-16,-14 7 0 15,-8 9 0-15,-13 3-1 16,-7 8 1-16,-4 0-1 16,-3-1 0-16,3-6 0 15,2-5 0-15,8-13 0 16,14-20 0-16,0 0 0 15,36-39-1-15,3-2 2 16,8-9-1-16,8-8 0 16,2-4 1-16,0 2 0 15,-7 11 0-15,-8 8 0 16,-8 12 1-16,-13 14-2 15,-21 15 1-15,8 17 0 16,-16 10-1-16,-5 10 0 0,-3 3-1 16,2 6 0-16,5 1 0 15,9 0-1-15,8-16-3 16,17-1-5-16,3-16-26 15,28 1-3-15,-5-21-1 16,11 1 0-16</inkml:trace>
  <inkml:trace contextRef="#ctx0" brushRef="#br0" timeOffset="2019">7902 8232 91 0,'-11'12'38'0,"8"7"0"16,1-8 1-16,17 0-33 15,4-6-2-15,12-2 0 0,4-6-1 16,8-4-1-16,-1-7 1 16,-2-3-2-16,-3-5 0 15,-4-1 1-15,-8-6-1 16,-12 0 1-16,-10-2-2 15,-11 3 2-15,-13 4-2 16,-8 6 1-16,-8 7 0 16,-6 16-1-16,-3 11 1 15,-2 10-1-15,4 9 0 16,6 7 0-16,11 5 1 15,11 2-1-15,15-6 0 16,15-9-1-16,18-4-2 16,15-15-4-16,25 2-29 15,-2-20-4-15,22 3 0 0,-4-17-1 16</inkml:trace>
  <inkml:trace contextRef="#ctx0" brushRef="#br0" timeOffset="2154">8743 8357 116 0,'-19'11'42'0,"6"7"0"15,-9-15-3-15,7-3-41 16,15 0-30-16,-12-4-8 16,12 4-1-16,6-24-2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8T22:34:41.71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11054 4082 69 0,'7'13'35'0,"-7"3"-3"16,-1 14 3-16,-12 3-32 15,5 4-1-15,-2-3 1 16,5-1 0-16,4-16 3 16,17-7 0-16,10-25 1 15,24-14-1-15,13-28 0 16,22-14 0-16,12-19-1 15,17-17-2-15,7-21-1 16,11-23-2-16,15-18-5 16,-1-43-16-16,20-1-18 15,3-27-1-15,13-7-1 0,-8-5 1 16</inkml:trace>
  <inkml:trace contextRef="#ctx0" brushRef="#br0" timeOffset="1194.1194">11763 6003 46 0,'6'-12'31'0,"-6"12"2"15,0 0-1-15,0 0-13 16,0 0-12-16,-1 19-1 16,2 10-1-16,-4 3 1 15,4 10 0-15,-8-4-1 16,7 2 1-16,-1-13-1 15,16-16 1-15,9-35-1 16,24-32 1-16,31-49-4 16,30-44-1-16,37-37-5 15,26-42-16-15,33-11-19 16,0-13 0-16,5 15-4 15,-29 15 1-15</inkml:trace>
  <inkml:trace contextRef="#ctx0" brushRef="#br0" timeOffset="6238.6238">12172 10555 29 0,'0'0'30'15,"13"-11"1"-15,-13 11 1 16,5 12-13-16,-5-12-11 0,2 26-1 16,-4-8 0-16,7 11 1 15,-7-5-2-15,8 5 0 16,-7-9 0-16,12 3 1 15,0-21-1-15,13-5 0 16,7-29-1-16,20-21-1 16,8-23 0-16,20-21-2 15,17-24-3-15,9-34-11 16,15-10-24-16,0-25-4 15,8-2 1-15,-10-12-3 16</inkml:trace>
  <inkml:trace contextRef="#ctx0" brushRef="#br0" timeOffset="7311.7311">12791 12718 48 0,'-1'-11'33'0,"-4"0"2"16,5 11-2-16,-9-14-25 15,9 14-2-15,0 0 1 16,-1 23-2-16,-1 6 0 16,7 17 0-16,-7 6-2 15,3 8 1-15,-2-7-1 16,7-3 0-16,5-25 0 15,16-35 0-15,18-48-1 16,27-49 0-16,30-49-1 16,32-42-4-16,40-19-15 15,8-33-19-15,17 2 0 16,-14 6-2-16,-14 28-1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9634924"/>
              </p:ext>
            </p:extLst>
          </p:nvPr>
        </p:nvGraphicFramePr>
        <p:xfrm>
          <a:off x="214283" y="762000"/>
          <a:ext cx="8750332" cy="4084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more HRT and get some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how to set out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HDSDRM to help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marks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workbook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marks in the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write down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131120" y="2757240"/>
              <a:ext cx="2016720" cy="3805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22480" y="2743920"/>
                <a:ext cx="2034360" cy="40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968280" y="836640"/>
              <a:ext cx="1102320" cy="3850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955320" y="831960"/>
                <a:ext cx="1119600" cy="386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2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3039</TotalTime>
  <Words>226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168</cp:revision>
  <dcterms:created xsi:type="dcterms:W3CDTF">2006-08-16T00:00:00Z</dcterms:created>
  <dcterms:modified xsi:type="dcterms:W3CDTF">2014-05-28T22:49:32Z</dcterms:modified>
</cp:coreProperties>
</file>