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422" r:id="rId3"/>
    <p:sldId id="340" r:id="rId4"/>
    <p:sldId id="384" r:id="rId5"/>
    <p:sldId id="385" r:id="rId6"/>
    <p:sldId id="38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2:42:20.16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8529 4076 90 0,'3'23'37'0,"4"19"1"16,-14-2 0-16,5 8-34 15,-5-6-1-15,8-8-1 16,9-23 2-16,15-33-1 16,24-45 0-16,31-43-1 15,38-47-2-15,31-31-2 16,45-13-22-16,4-22-15 15,9 10 0-15,-17 14-5 16,-20 31 2-16</inkml:trace>
  <inkml:trace contextRef="#ctx0" brushRef="#br0" timeOffset="1084.1084">11233 6746 99 0,'0'0'36'15,"0"0"0"-15,-8 30-1 0,-2-1-33 16,2 12-1-16,-1 9 1 15,2 4 1-15,0-6 1 16,13-8 1-16,10-37 1 16,34-37-1-16,33-52 1 15,41-51-5-15,47-53-4 16,21-44-34-16,41-17-3 15,-6-12-3-15,-23 24-2 16</inkml:trace>
  <inkml:trace contextRef="#ctx0" brushRef="#br0" timeOffset="1550.155">9858 8004 101 0,'-11'44'39'0,"-7"-8"1"16,13-5-2-16,5-31-34 16,33-25 0-16,20-51-1 15,35-42-1-15,39-33-8 16,18-40-30-16,23-8-2 15,-12-6-1-15,-20 28-2 16</inkml:trace>
  <inkml:trace contextRef="#ctx0" brushRef="#br0" timeOffset="1984.1984">6406 8828 88 0,'-6'37'39'0,"-1"-9"1"16,15 3 1-16,5-15-33 15,17-6-2-15,10-25-1 16,18-14 0-16,18-22-2 15,11-18-1-15,10-18-5 16,1-23-8-16,12 1-15 0,-19-19-15 16,-2 5 1-16,-20-6-2 15,-7 15 0-15</inkml:trace>
  <inkml:trace contextRef="#ctx0" brushRef="#br0" timeOffset="2317.2317">6559 9586 104 0,'27'2'40'0,"-5"-5"2"15,7 16-2-15,-3 0-35 16,-4 7 0-16,-2 0-2 15,2 2 0-15,4-11-2 16,9-17-1-16,15-27-2 16,16-39-2-16,31-36-3 15,15-55-33-15,51-33-3 16,17-46 2-16,24-29-2 15</inkml:trace>
  <inkml:trace contextRef="#ctx0" brushRef="#br0" timeOffset="3263.3263">11452 10814 90 0,'3'44'39'0,"-9"-1"0"15,6 7 0-15,-8-6-33 16,13-7-2-16,12-26 2 16,26-35-2-16,29-46-1 0,35-49-4 15,44-41-3-15,29-44-34 16,33-21-1-16,-1-17-2 15,-10 9-2-15</inkml:trace>
  <inkml:trace contextRef="#ctx0" brushRef="#br0" timeOffset="7254.7254">7186 13734 43 0,'29'-29'35'0,"-3"12"3"15,-12 0-1-15,-14 17-24 16,-6-15-6-16,-8 19-2 15,-15 0-1-15,-8 7-1 16,-17 4-1-16,-17 5-1 16,-18 6 0-16,-21 11 0 15,-27 12 0-15,-29 13 1 0,-39 16-2 16,-37 19 1-16,-42 18 0 15,-39 19 1-15,-42 13-3 16,-30 21 1-16,-22 11 1 16,-10 4-1-16,3-3 1 15,25-12-2-15,32-19 0 16,51-24-5-16,67-17-21 15,53-53-11-15,66-27-4 16,50-37-2-16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2:46:08.023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11178 12207 67 0,'-3'28'38'0,"-6"10"0"15,2 20 2-15,-4 4-35 16,5 9 0-16,-4-4 0 15,15-6 1-15,17-28 0 16,32-33-2-16,49-56 1 16,59-51-2-16,101-57 0 15,30-43-3-15,58-27-4 16,17-38-31-16,28-5-6 15,-24 1 0-15,-41 33-1 16</inkml:trace>
  <inkml:trace contextRef="#ctx0" brushRef="#br0" timeOffset="730.073">13272 13786 70 0,'0'0'39'0,"-2"29"-1"15,-15-4 0-15,-3 11-34 16,-19 13-2-16,-11 21-1 16,-21 17 0-16,-12 18 0 15,-18 16 0-15,-12 13-1 0,-17 9 0 16,-9 3 0-16,1 0-1 15,4-19-4-15,23-12-30 16,4-33-5-16,21-26 0 16,16-35 1-16</inkml:trace>
  <inkml:trace contextRef="#ctx0" brushRef="#br0" timeOffset="947.0947">11996 14266 79 0,'20'-18'43'0,"-6"21"-1"15,10 37 2-15,-2 15-39 0,13 18-1 16,16 8-1-16,24 9-1 16,18 4 0-16,23 2 0 15,16-7-2-15,16-11-2 16,15-4-3-16,-1-23-29 15,25 9-9-15,-13-15-1 16,-5-2-2-16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2:46:16.580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14278 3050 78 0,'-133'-16'36'0,"-6"-6"-1"0,5-5 0 15,2-2-36-15,-1-4 0 16,4 4 0-16,-3 4 1 15,-4 4 1-15,-1 6 0 16,-5 5 0-16,-4 8 0 16,-9 5 1-16,-5 7-1 15,-7 3 1-15,-3 6-1 16,-12-2 0-16,-3 2 1 15,-10-2-1-15,-5 2 0 16,-5-5 0-16,-4-4 1 16,-9 0-1-16,-1-1 1 15,-1 0 1-15,-2 3-1 16,-3-1 0-16,4 4 0 15,3 1 0-15,-1 3 0 0,5-2-1 16,5 3 0-16,0-3 0 16,0 0 0-16,4 1-1 15,-8-2 1-15,-5 2-1 16,-2 5 1-16,-6 4-1 15,-7 5 0-15,-4 6 0 16,-4 6 0-16,-4 8 0 16,5 7-1-16,1 6 1 15,3 5-1-15,2 4 1 16,8 8-2-16,7 6 2 15,1 3-1-15,8 6 1 16,5 3-1-16,5 9 0 16,3 4 1-16,-2 9-1 15,1 6 1-15,-6 8 0 16,0 8 0-16,-2 11 0 0,1 7 0 15,-4 5 2-15,6 6-1 16,13 2 1-16,7 1-1 16,14 0 0-16,19-4 0 15,16-8 0-15,16-3 0 16,20-4-1-16,12-1 0 15,13-5-1-15,17 0 1 16,10-1-1-16,8-1 1 16,9 5-1-16,10-2 0 15,10 3 0-15,10-3 1 16,7-3-1-16,12-6 1 15,11-4 0-15,11-6-1 0,13-7 2 16,9-3 0 0,11-11-1-16,9-6 1 0,13-6-1 15,13 0 0-15,10-8 1 16,10-3-1-16,5-4-1 15,10-4 2-15,9-6-1 16,6-5 1-16,5-4-1 16,1-7 1-16,4-5-2 15,4-7 2-15,6-4 0 16,-1-8-1-16,8-2 1 15,2-6-1-15,5-4 1 16,5 3 0-16,1-4-1 16,8 0 0-16,4-2-1 15,5 6 1-15,3-4 0 16,3-2-1-16,6-1 1 0,-1-3 0 15,0-3-1-15,3-3 1 16,1-2 1-16,-5 0-1 16,4-2 0-16,1 3 1 15,3 2-1-15,0 1 0 16,6 6 0-16,-4 2 0 15,0 1 0-15,3 2 0 16,-1 1 0-16,0-4 0 16,2-3 0-16,1-5 0 15,2-3 1-15,7-7-1 16,4-3 0-16,4-3 0 15,5-3 0-15,0 4 0 16,0 2 0-16,-2 3 0 16,-6 4 0-16,0 7 0 0,-4 4 0 15,-7 2 0-15,2 4 0 16,0-2 0-16,2-2 0 15,6-3 0-15,3-1 0 16,2-6 0-16,5-5 0 16,3-4 0-16,2 0 0 15,-1-2 0-15,-3-1 0 16,-1 0 0-16,-5 2 0 15,1 2 0-15,-5 2 1 16,-2 1-1-16,-5-4 0 16,-2 1 0-16,-1-3 1 15,0-6-1-15,4-4 1 16,-1-2-1-16,0-7 0 15,0 0 1-15,-1-5-1 16,0 1 0-16,-5-1 0 0,-4 3 0 16,-5 3 0-16,-11-2 0 15,-1 3 0-15,-14 0 0 16,-5-1 0-16,-9-2 0 15,-5-3 0-15,-9-5 0 16,-6-4 2-16,-9-10-3 16,-4-2 2-16,0-8 0 15,-7-9 0-15,-2-5-1 16,-6-6 2-16,-4-6-2 15,-6-6 0-15,-7-1 1 16,-7-3-2-16,-8-2 0 16,-10-5 1-16,-10-1-2 0,-9-1 2 15,-10-2-1-15,-9 0-1 16,-8-4 2-16,-11 2 0 15,-7-5 0-15,-9 2-1 16,-9-4 1-16,-7-1-1 16,-6-6 1-16,-4-4 1 15,-9-4 0-15,-1-10 0 16,-6 0-1-16,-7-7 1 15,-2-1 1-15,-9-8-1 16,-8 2 1-16,-10-1-1 16,-14-1-1-16,-11 8 1 15,-11-2 0-15,-10-2-1 16,-13 3 0-16,-10 4-1 15,-10-2 1-15,-11-1-1 16,-8 1 0-16,-5-2 0 0,-9-3 0 16,-9 4-2-16,-1-2 2 15,-6-3 0-15,-1 2-1 16,-5 1 0-16,-1 2 3 15,0 3-2-15,-4 5 1 16,1 2 1-16,-8 7-1 16,-5 8 1-16,-2 4 0 15,-6 7-2-15,-12 4 1 16,-13 9 0-16,-7 0 0 15,-11 8-1-15,-11 3 1 16,-6 2 0-16,-14 6 1 16,-3 2 0-16,-10 4 0 15,-4 6 0-15,-7 7 1 16,-1 8-2-16,-8 8 2 0,-4 6-2 15,-3 11 1-15,-1 13-1 16,-2 5 0-16,-5 10 0 16,-1 7 0-16,-4 5 1 15,-5 9-2-15,6 3 2 16,-7 4-1-16,7 1 0 15,1 5 0-15,3 1 0 16,12 3 1-16,16-5-1 16,22-3 1-16,26-4-1 15,34-7 0-15,37-3-3 16,36-20-8-16,52 6-27 15,28-27-4-15,29-12-1 16,10-19-2-16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2:29:46.48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5T22:29:47.199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1019 90 0,'0'0'38'15,"0"0"0"-15,0 0 0 16,0 0-35-16,0 0-2 0,0 0 2 15,0 0-2-15,0 0 3 16,48 5-2-16,-48 23 0 16,0 41-1-16,3 14 1 15,-2 14-1-15,-16-7 0 16,4 17-3-16,0 2-2 15,3-8-1-15,1-39-10 16,15-4-23-16,-3-21 1 16,10-10-1-16,-2-21-1 15</inkml:trace>
  <inkml:trace contextRef="#ctx0" brushRef="#br0" timeOffset="243.0243">1806 1235 98 0,'-5'-73'40'0,"5"73"0"16,8-69 0-16,-8 69-38 15,33-59-1-15,-33 59-1 16,61-49 0-16,-61 49 0 15,82-35-3-15,-34 26-3 16,-4-4-22-16,2 4-12 16,-46 9 3-16,89-8-3 15,-89 8 2-15</inkml:trace>
  <inkml:trace contextRef="#ctx0" brushRef="#br0" timeOffset="461.0461">1836 1538 106 0,'0'0'38'0,"29"7"1"16,4-18-3-16,18-9-34 16,11-5 0-16,7-2-1 15,-69 27 1-15,75-26-2 16,-75 26-2-16,73-25-6 15,-73 25-19-15,55-13-11 16,-12 9 0-16,-20 8-1 16,-17 9 1-16</inkml:trace>
  <inkml:trace contextRef="#ctx0" brushRef="#br0" timeOffset="633.0633">1934 1718 99 0,'-43'32'37'0,"6"-7"1"16,22-3 0-16,11-7-32 15,27-10-2-15,18-12-2 16,21-5 0-16,13-10-2 15,12-5-2-15,17-3-4 16,-2-13-18-16,14 7-15 16,-8 1 0-16,2 9-1 15,-17 5 0-15</inkml:trace>
  <inkml:trace contextRef="#ctx1" brushRef="#br0">6458 5921 0</inkml:trace>
  <inkml:trace contextRef="#ctx0" brushRef="#br0" timeOffset="956.0956">3544 1315 102 0,'0'0'38'16,"-38"-15"1"-16,-10 20-4 15,-16 18-34-15,-3 22 1 16,-9 25-4-16,-1 22 1 15,-3 7 1-15,7 5-1 0,20-15 1 16,6-10-3-16,15-12-3 16,-2-21-24-16,25-14-6 15,9-32 0-15,0 0-3 16</inkml:trace>
  <inkml:trace contextRef="#ctx0" brushRef="#br0" timeOffset="1137.1137">2976 1518 103 0,'-6'-17'40'0,"-6"9"0"15,11 19-1-15,-9 8-34 16,19 7-2-16,12 3-2 16,16-2-1-16,17 1-2 15,15-5-1-15,20 5-23 0,5-15-13 16,17 1 0-16,2-11-2 15,13-1 1-15</inkml:trace>
  <inkml:trace contextRef="#ctx0" brushRef="#br0" timeOffset="1495.1495">4713 1536 87 0,'-24'-18'36'15,"1"1"1"-15,-11-2 1 16,2 3-33-16,-18 0 1 15,0 9 0-15,-11 4-1 16,-3 11-1-16,-10 8 0 16,4 12-1-16,2 4 0 15,7 7-1-15,8 3-2 16,14 5 1-16,12 4-1 15,16-2-1-15,20-2-1 16,18-11-3-16,24-3-9 16,3-13-24-16,30-10-3 15,4-17 1-15,14-7-1 0</inkml:trace>
  <inkml:trace contextRef="#ctx0" brushRef="#br0" timeOffset="1873.1873">4676 1737 108 0,'-8'32'38'16,"6"-10"0"-16,19 0-3 15,13-14-34-15,15-7 0 16,12-11 0-16,8-9 0 15,5-4 1-15,-3-6-1 16,-4-3 0-16,-7 0 1 0,-12-2-1 16,-16 3 1-16,-18 5-1 15,-14 1 0-15,-21 5 0 16,-7 5-1-16,-16 8 1 15,-6 9-1-15,-7 11 1 16,-1 7-1-16,4 12 1 16,7 11 0-16,10 5-1 15,12 5-1-15,15 0 1 16,18-7-1-16,23-6-1 15,16-11-2-15,24-9-7 16,4-31-26-16,27-12-1 16,5-21 0-16,18-12-1 15</inkml:trace>
  <inkml:trace contextRef="#ctx0" brushRef="#br0" timeOffset="2091.2091">5852 1017 117 0,'0'0'41'0,"-13"-61"2"15,13 61-2-15,-23 6-38 16,-28 28-1-16,-6 53 0 16,-6 38-2-16,0 17-1 15,17-3-1-15,19-4-3 16,22-19-4-16,20-54-21 15,27-13-11-15,0-32 1 16,19-17-1-16,-3-26 3 16</inkml:trace>
  <inkml:trace contextRef="#ctx0" brushRef="#br0" timeOffset="2305.2305">6066 1255 120 0,'10'-83'42'15,"-10"83"1"-15,0 0-1 16,-11-41-39-16,-12 63-2 15,-5 30 1-15,-10 46-2 16,-11 17-1-16,10 13-2 16,13-4-4-16,21-10-22 15,7-41-10-15,20-11-3 16,5-21 1-16,14-8-2 15</inkml:trace>
  <inkml:trace contextRef="#ctx0" brushRef="#br0" timeOffset="2684.2684">6243 1628 106 0,'-8'15'38'0,"18"7"0"16,4-5-2-16,24-6-34 15,0-4-1-15,11-5 1 16,5-5 0-16,12-2 0 16,-2-10-1-16,-3-5 0 15,-6-5 1-15,-8-4-1 0,-12-3 1 16,-12-5-1-16,-14-3 0 15,-9 40 0-15,0 0 1 16,-29-71 0-16,-12 46-1 16,-2 12 0-16,-20 17 0 15,4 18 1-15,-14 12-2 16,8 20 1-16,-2 8 0 15,23 7-2-15,12-4 0 16,17 0-1-16,22-13-1 16,20-13-3-16,32-10-7 15,6-22-25-15,26-11-2 16,-2-21 1-16,19-5-1 15</inkml:trace>
  <inkml:trace contextRef="#ctx0" brushRef="#br0" timeOffset="3029.3029">7174 1436 110 0,'-35'23'38'0,"6"16"2"16,-13 8-2-16,11 3-34 16,-5 10 0-16,7 2-2 15,5-4 0-15,6-5-1 16,8-8 0-16,8-6 0 15,10-18 0-15,10-16 0 16,10-16-1-16,7-17 2 16,3-12-2-16,6-10 2 15,0-12 0-15,2-11-1 16,-46 73 1-16,53-77 1 15,-53 77-3-15,44-73 0 0,-17 18 0 16,6 14 0-16,-12 19 0 16,-6 18 0-16,-6 23 0 15,-4 14 0-15,-5 19 0 16,9 13 0-16,7 1-18 15,-7-9-21-15,25-3-5 16,2-11 1-16,17-9-1 16</inkml:trace>
  <inkml:trace contextRef="#ctx0" brushRef="#br0" timeOffset="3441.3441">8265 1470 99 0,'-22'-3'39'0,"11"7"1"15,-16-2 0-15,2-1-33 16,-18 6 0-16,-4 5-2 15,-13 9-1-15,-3 3 0 16,-4 5 0-16,2 3-1 0,8 4-2 16,11 2 1-16,14-2-2 15,18-3-2-15,23-4 1 16,19-6-1-16,27-5-2 15,14-13-2-15,20 1-19 16,-3-15-16-16,16-1-1 16,-12-11 0-16,5 1 0 15</inkml:trace>
  <inkml:trace contextRef="#ctx0" brushRef="#br0" timeOffset="3788.3788">8387 1626 108 0,'-14'16'40'0,"0"-4"-1"0,21 0 1 16,9-5-39-16,8-6 1 16,9 1 0-16,7-2-1 15,4-9 1-15,5 1 0 16,0-7 0-16,-2-2-1 15,-6-7 0-15,-4-1 0 16,-12-7-1-16,-6-1 1 16,-14-1-1-16,-14 1 0 15,-15 9 1-15,-14 9 0 16,-13 13 0-16,-8 12 1 15,-5 14-1-15,-2 13 0 16,6 9 1-16,6 12-1 0,15-1-1 16,17-3-1-16,22-10-2 15,18-10-5-15,37-12-28 16,9-20-7-16,26-8 0 15,14-17-2-15</inkml:trace>
  <inkml:trace contextRef="#ctx0" brushRef="#br0" timeOffset="4442.4442">10131 1055 63 0,'0'0'39'0,"0"0"0"16,0 0-1-16,37-61-17 16,-37 61-13-16,0 0-1 15,0 0-1-15,0 0-1 16,-64 23-1-16,45-2-2 15,-36 39 2-15,-4 12-3 16,4 16 1-16,-3-8-2 16,25 6 0-16,22-6-1 15,33-8 1-15,34-30 0 16,23-12 0-16,15-20 1 15,10-14 0-15,5-22 0 16,-2-15 1-16,-59 14-1 16,1-4 0-16,-49 31 1 0,68-78-6 15,-68 78 1-15,35-86-3 16,-35 86-1-16,-11-87-4 15,11 87-3-15,-49-74-26 16,49 74 0-16,-78-75 0 16,78 75 3-16</inkml:trace>
  <inkml:trace contextRef="#ctx0" brushRef="#br0" timeOffset="4660.466">10350 1305 89 0,'15'15'40'0,"-17"10"1"16,-11 0-2-16,-12 6-22 16,6 1-16-16,7 5-1 15,8-2 0-15,7 4-3 16,8-7-6-16,25-2-29 15,-2-8-2-15,21-4 2 16,0-10-3-16</inkml:trace>
  <inkml:trace contextRef="#ctx0" brushRef="#br0" timeOffset="5042.5042">10935 1332 109 0,'-24'3'40'16,"-4"11"2"-16,2 12-2 15,3 5-38-15,0 11 2 16,5 3-2-16,4 5 0 16,6-1 0-16,8 3-1 15,11-7-1-15,11-5-1 16,12-14 2-16,5-10-1 15,13-13 0-15,2-13 0 16,5-13 1-16,-1-14 0 16,-4-9 0-16,-4-7 0 15,-9 0 0-15,-3-1 0 16,-13 8-1-16,-4 4 0 15,-10 13 0-15,-6 16 0 0,-5 13-1 16,-18 30 0-16,1 8 0 16,-5 11-1-16,4 11-2 15,-2 5-3-15,14 9-9 16,-1-16-24-16,26-2-2 15,2-16 1-15,25-10-1 16</inkml:trace>
  <inkml:trace contextRef="#ctx0" brushRef="#br0" timeOffset="5425.5425">11680 1530 103 0,'-4'12'39'16,"3"-2"1"-16,17 5-2 15,6-8-36-15,11 1 0 16,6-3 0-16,10-5 0 16,1-5-1-16,1-5 0 15,1-4 0-15,-7-6 0 16,-6-2 0-16,-10-6-1 15,-10-5 1-15,-10 2 0 16,-9 31 0-16,0 0-1 16,0 0 1-16,-23-59 0 15,-9 44 0-15,-10 10 0 16,-6 11 0-16,-1 16 0 15,-5 11-1-15,6 9 1 16,5 8-1-16,23 0 0 16,12-3-1-16,17-10-2 0,19-8-2 15,10-17-7-15,26-1-28 16,0-18-1-16,16-4 1 15,-5-11-2-15</inkml:trace>
  <inkml:trace contextRef="#ctx0" brushRef="#br0" timeOffset="8277.8277">12697 1332 87 0,'0'0'37'16,"0"0"0"-16,50-37 2 15,-50 37-29-15,0 0-7 16,0 0-1-16,-36 16 1 15,7 7-1-15,-20 4 1 16,1 11-1-16,-8-1-1 16,12 3 0-16,10-9-1 15,15-3 1-15,14-11-1 16,15-6 1-16,17-8-1 0,10-3 0 15,6-2 0-15,1-1 1 16,-1 2-1-16,-7 4 0 16,-8 3 0-16,-13 6 1 15,-14 9-1-15,-15 4 0 16,-9 5-1-16,-5 1 1 15,-2-3-2-15,1-4-3 16,14-3-11-16,-3-19-24 16,30-6 2-16,9-21-2 15,26-6 0-15</inkml:trace>
  <inkml:trace contextRef="#ctx0" brushRef="#br0" timeOffset="8500.85">13224 1140 104 0,'52'-95'40'15,"-52"95"2"-15,35-71-2 16,-35 71-38-16,0 0-1 16,0 0 1-16,5-13-2 15,-26 66 1-15,-20 38-1 16,2 19 0-16,-13 0-2 15,10-2-4-15,18-2-32 16,-3-18-3-16,21-35 1 16,-4-21-1-16</inkml:trace>
  <inkml:trace contextRef="#ctx0" brushRef="#br0" timeOffset="8819.8819">12886 1353 110 0,'-16'3'41'0,"21"10"2"16,8-5-3-16,30-5-37 16,8-4-2-16,20-2 2 15,4-4-1-15,5 1 0 16,-1 0-1-16,-4 0 0 15,-10 5 0-15,-13 5-1 16,-14 8 1-16,-15 8-1 16,-13 10 0-16,-13 2 0 15,-8 8 0-15,-9 0-1 16,-3 1 0-16,0 2 0 0,2-5-2 15,2-7-2-15,16-5-9 16,3-26-20-16,11 5-8 16,10-16 1-16,17-11 0 15</inkml:trace>
  <inkml:trace contextRef="#ctx0" brushRef="#br0" timeOffset="8976.8976">13719 1313 110 0,'-3'-58'40'16,"3"58"2"-16,-15-52-3 15,15 52-38-15,0 0-5 16,-17-74-16-16,17 74-21 16,0 0 2-16,0 0 0 0,0 0-2 15</inkml:trace>
  <inkml:trace contextRef="#ctx0" brushRef="#br0" timeOffset="9602.9602">14078 1285 107 0,'-13'30'40'16,"-25"4"1"-16,-6 5-1 15,-4-1-36-15,12 4-1 16,7-4-1-16,11 1 0 16,9-4-2-16,13-3 1 15,17-7-2-15,10-7 1 16,11-8-2-16,4-10-1 0,3-7 0 15,-1-10 0-15,-2-6 0 16,-9-12 0-16,-2-5 1 16,-16-7 0-16,-19 47 1 15,18-51 1-15,-18 51 3 16,7-49-1-16,-7 49 1 15,0 0 0-15,2-62 1 16,-2 62-1-16,0 0 0 16,0 0 0-16,10-54-1 15,-10 54-1-15,21-14-1 16,6 20 1-16,-2 7 0 15,11 11 0-15,-2 2-1 16,2 7 1-16,-14 0-1 16,-15 5 0-16,-14 1 1 0,-6-3-1 15,-5 0 1-15,-6-4-1 16,2-5 0-16,2-8 0 15,5-6 0-15,15-13 0 16,0 0 1-16,16-20-1 16,12-5 1-16,9-10-1 15,1-4 1-15,6-2 1 16,-44 41-2-16,51-44 0 15,-51 44 0-15,42-41 0 16,-8 14 0-16,-8 13 0 16,-10 14 0-16,-8 15 0 15,-6 9 0-15,-3 11 0 16,-7 7-2-16,7 2-5 15,10 1-10-15,-4-15-7 0,27 2-8 16,-4-15-11-16,18-5 2 16,3-11-1-16</inkml:trace>
  <inkml:trace contextRef="#ctx0" brushRef="#br0" timeOffset="9919.9919">15273 1292 117 0,'0'0'40'0,"0"0"3"15,-34-47-3-15,34 47-37 16,-41-11 0-16,-1 20-2 16,12 14 1-16,2 11-2 0,17 2 1 15,15-2-2-15,27-6 2 16,17-13-2-16,0-2 2 15,-4-2-1-15,-4 2 0 16,-10-1 1-16,-8 4-1 16,-11 0 0-16,-12 4 1 15,-9 5-2-15,-5-6 1 16,-2 5-2-16,-2-5-3 15,14 1-12-15,-13-12-6 16,32 2-13-16,-3-6-6 16,23-1-1-16,6-5 1 15</inkml:trace>
  <inkml:trace contextRef="#ctx0" brushRef="#br0" timeOffset="10070.0069">15799 1681 125 0,'-22'4'43'0,"-9"-8"-2"16,9 1-6-16,5-3-51 15,0-18-11-15,21 13-15 16,-5 1-2-16,15 9 0 16,2 2-1-16</inkml:trace>
  <inkml:trace contextRef="#ctx0" brushRef="#br1" timeOffset="14556.4555">15226 1888 30 0,'-25'1'26'0,"3"1"4"15,-7 2-2-15,-3-4-19 16,8 8 0-16,-15-8-1 15,9 5 0-15,-11-5 0 16,4 9-2-16,-13-6-1 16,2 6 1-16,-10-3-3 15,-2 2 0-15,-8 0-1 16,-4 0-1-16,-3-1 0 15,-2 0 0-15,1-2 0 16,-5-1 0-16,1 0 0 16,0-2-1-16,-1-1 2 15,-2 0-1-15,-3 2 0 16,-5-1 0-16,-5 3 0 15,-2-1 0-15,-7 2-1 16,-4 2 1-16,-4 0-1 0,-2 0 0 16,2-1 1-16,-2 1-1 15,0-2 1-15,1-1 0 16,-1-3 0-16,3-1 0 15,2 0 0-15,2 0 0 16,-1-1 0-16,1 1 0 16,-2-1-1-16,-2 7 1 15,-2-4-1-15,1 5 0 16,-2-2 0-16,-3 2 1 15,-4 0-1-15,0-1 0 16,-2-4 0-16,3-2 0 16,1 0 1-16,-2-1-1 15,-1 0 1-15,2-2 0 16,-3-1-1-16,2 1 2 0,0 2-2 15,2 0 0-15,-6 2 0 16,2 0 0-16,-4 4 0 16,2-3-1-16,1 5 1 15,-1-3 0-15,-6 4 0 16,-2-2-1-16,3 4 2 15,-2-4-1-15,2 0 0 16,-2 1 1-16,-4-3 0 16,1 0 0-16,4-1 0 15,-5 0 0-15,4-2-1 16,-4-1 1-16,-2 0 0 15,4 0-1-15,-2 3 0 16,4-3 0-16,-5 3 1 16,0-2-1-16,0 2-1 0,1 1 1 15,3-2 0-15,-4 3 0 16,-1 0 0-16,-3-1 0 15,1 3 0-15,2-1-1 16,2 3 1-16,-5 2-1 16,0 0 1-16,-1 1-1 15,8 0 1-15,2 2-1 16,1-3 1-16,2 1-1 15,2-3 1-15,6-2 0 16,7-3 0-16,2-3 1 16,6-1-1-16,3-2 1 15,3 0 0-15,0 0 0 16,4-1-1-16,2 3 1 15,-1 0-1-15,-1 4 1 16,2-1-1-16,2 2 0 0,0 2 1 16,4-1 0-16,2-2 0 15,3-2-1-15,4-1 1 16,7 0 0-16,3-4-1 15,5 0 0-15,7-1 1 16,6 0-1-16,4 1-1 16,7 2 0-16,8-1-2 15,4-1-1-15,11 8-8 16,-7-10-26-16,25 4 0 15,-19 9-1-15,19-9-1 16</inkml:trace>
  <inkml:trace contextRef="#ctx0" brushRef="#br2" timeOffset="21292.129">1686 3180 81 0,'0'0'32'0,"0"23"-2"16,-4 1-2-16,-7 0-34 16,11 15-4-16,-8-10-10 15,9 8-10-15,2-5-1 0,4-4 2 16,8-8-1-16</inkml:trace>
  <inkml:trace contextRef="#ctx0" brushRef="#br2" timeOffset="21459.1457">2060 3157 78 0,'0'0'37'16,"-18"4"-2"-16,-8 14 1 16,3 17-17-16,-3 4-23 15,-1-7-13-15,18 13-18 16,-1-7 0-16,19-1-1 15,4-8 0-15</inkml:trace>
  <inkml:trace contextRef="#ctx0" brushRef="#br2" timeOffset="21926.1924">2409 3403 95 0,'-31'68'36'15,"-9"2"0"-15,5 18-1 16,-6-3-31-16,6 8 0 16,2-2-2-16,6-4 0 15,-1-9-1-15,7-10 0 0,6-17 0 16,6-11-1-16,9-23 0 15,0-17 0-15,20-31 0 16,3-18-1-16,6-17 2 16,4-16-2-16,5-15 2 15,3-13-1-15,1-12 1 16,2 3 0-16,-6 9 0 15,-5 15 0-15,-4 12 0 16,-5 18 1-16,-7 19-1 16,3 25 0-16,-6 27 1 15,0 22-1-15,-5 20-1 16,5 16 0-16,0 14 1 15,3 11-1-15,-1 11 1 16,3 6-2-16,0 4 1 16,-7-6-3-16,4-3-1 0,-10-17-7 15,5 2-27-15,-15-22-1 16,5-7 0-16,-10-26-1 15</inkml:trace>
  <inkml:trace contextRef="#ctx0" brushRef="#br2" timeOffset="22127.2125">2436 3998 108 0,'-25'-24'39'0,"15"13"1"16,0-2-2-16,20 0-35 15,7 2-1-15,17-4-2 16,14-9 0-16,8-5-3 0,18-4-2 15,4-17-5-15,19 2-27 16,-10-13-2-16,8 3 1 16,-14-11-2-16</inkml:trace>
  <inkml:trace contextRef="#ctx0" brushRef="#br2" timeOffset="22487.2485">3354 3110 100 0,'-23'8'38'15,"4"27"1"-15,-12 4-1 16,15 19-34-16,-12 8 0 15,4 15-2-15,2 8 1 16,2 7-1-16,1 2 1 16,0-3-1-16,5-7 0 0,5-7-1 15,4-13 0-15,5-12 0 16,4-14-1-16,6-18 1 15,9-17 0-15,4-19-1 16,11-14 1-16,3-13 0 16,2-10 0-16,3-3 0 15,-1-3-1-15,-5 3 1 16,-4 11-1-16,-5 11 0 15,-7 12 0-15,-6 15-1 16,-4 16 0-16,-3 7 0 16,3 16-2-16,-5 3 0 15,12 10-3-15,-2-4-1 16,14 10-11-16,-4-17-21 15,16 0-1-15,-7-15 1 0,12-6-1 16</inkml:trace>
  <inkml:trace contextRef="#ctx0" brushRef="#br2" timeOffset="22862.286">4011 3698 105 0,'-26'-7'39'15,"1"23"0"-15,-12-1-2 16,2 20-33-16,2 4-1 15,2 13 0-15,4-1-1 16,7 3 0-16,9-4-1 16,8-5 0-16,11-10 0 15,7-7-1-15,8-13 1 0,4-12-1 16,3-13 0-16,3-7 1 15,-4-11-1-15,1-5 0 16,-5-9 1-16,-1 1-1 16,-6 0 0-16,-3 3 0 15,-3 8 0-15,-4 7 0 16,-5 6-1-16,-3 17 1 15,0 0 0-15,0 23 0 16,-1 2-1-16,2 4-2 16,5 8-2-16,2-14-7 15,19 11-27-15,-6-23-1 16,19-3 0-16,-5-22-1 15</inkml:trace>
  <inkml:trace contextRef="#ctx0" brushRef="#br2" timeOffset="23081.3079">4751 3000 108 0,'-30'27'40'15,"3"32"2"-15,-15 9-3 16,1 19-35-16,5 7 0 15,5 4-3-15,6-1 1 16,8-5-3-16,12-7-3 16,5-24-6-16,18-1-29 15,2-24-3-15,15-2 1 16,-3-19-1-16</inkml:trace>
  <inkml:trace contextRef="#ctx0" brushRef="#br2" timeOffset="23300.3298">4678 4200 110 0,'-30'37'42'16,"-1"-15"-1"-16,13 4-1 15,8-12-40-15,-1-8-2 16,11-6-10-16,0 0-28 16,11-5-1-16,-3-12 0 15,11 2-2-15</inkml:trace>
  <inkml:trace contextRef="#ctx0" brushRef="#br2" timeOffset="23765.3763">5406 2951 103 0,'-14'-5'38'0,"14"5"0"0,-24 18-1 16,13-9-38-16,-1 9-3 15,-4-2-3-15,14 12-11 16,-6-13-18-16,17 2 0 16,2-13-1-16,17 0 1 15</inkml:trace>
  <inkml:trace contextRef="#ctx0" brushRef="#br2" timeOffset="23908.3906">5709 2953 97 0,'0'0'36'15,"-4"20"1"-15,-14-5 0 16,3 9-33-16,-7 3-4 15,-2 0-5-15,14 9-30 16,-8-8-1-16,16 3-1 16,-2-9-2-16</inkml:trace>
  <inkml:trace contextRef="#ctx0" brushRef="#br2" timeOffset="24628.4626">6549 3426 102 0,'0'0'36'0,"0"0"1"16,-18 24-4-16,-1 3-31 15,1 6-2-15,-4 9 1 16,1 4-1-16,-1 6 0 16,7 0 0-16,4-4 1 15,9-3 0-15,9-8-1 0,8-6 1 16,9-10-1-16,8-10 0 15,5-11 0-15,3-10 0 16,7-8 0-16,-1-10 0 16,-1-3 0-16,-2-4-1 15,-1-3 1-15,-4 6-1 16,-3 3 0-16,-9 7 1 15,-4 9-1-15,-5 9 1 16,-7 9 0-16,-5 12 1 16,-5 7-1-16,-5 7 1 15,-1 7 0-15,0-1-1 16,2 3 1-16,1-5-1 15,6-7 1-15,5-5 0 16,7-11 0-16,12-11 0 0,3-11 0 16,10-11 1-16,0-11-1 15,0-6 0-15,1-9 0 16,-3-2-1-16,-7-3-1 15,-6 3 0-15,-7 6-4 16,-9 0-2-16,6 19-28 16,-15-1-2-16,0 25 0 15,8-15-1-15</inkml:trace>
  <inkml:trace contextRef="#ctx0" brushRef="#br2" timeOffset="25283.5281">7775 3594 75 0,'-33'4'38'0,"4"15"0"15,-13-5 1-15,8 20-17 16,-7-5-17-16,10 6 0 15,3 3-3-15,11 2 1 16,8-4-2-16,15-2 0 16,11-6-1-16,13-12 0 15,11-7 0-15,7-11-1 16,8-9 0-16,-2-10-1 15,1-7 1-15,-8-7-1 16,-7-5 1-16,-9-2-1 16,-11 1 1-16,-10 1 1 0,-12 6 0 15,-8 6 1-15,-5 4 0 16,-4 9 1-16,-3 5-1 15,4 7 1-15,4 3-1 16,14 0 0-16,0 0 0 16,13 14-1-16,13-12 1 15,5 3-1-15,11-1 1 16,0 1-1-16,6 2 1 15,-5 1-1-15,-1 6 0 16,-12 5 0-16,-5 1 1 16,-7 7-1-16,-12 1 0 15,-4 2 0-15,-8-1 1 16,-1 1-1-16,-5-5 1 15,2-5-1-15,-1-3 0 0,11-17 1 16,-12 9-1-16,13-22 1 16,5-8-1-16,5-9 0 15,7-8 0-15,-1-5 1 16,6-6 0-16,1 2-1 15,0 3 0-15,-3 7 0 16,-2 7-2-16,-1 7-1 16,2 13-2-16,-2-1-4 15,13 21-19-15,-5-10-12 16,13 12 1-16,-4-7 0 15,12 9 1-15</inkml:trace>
  <inkml:trace contextRef="#ctx0" brushRef="#br2" timeOffset="25643.5641">8850 3532 107 0,'-31'-2'40'16,"-3"18"0"-16,-13-7-2 16,-2 15-33-16,0 5-1 15,4 12-1-15,1 5-1 16,8 1 0-16,9 1-1 15,12-5 0-15,17-8 0 16,15-15-1-16,10-14 1 16,11-21-1-16,12-19 1 15,10-17-1-15,2-19 1 16,4-12 0-16,-1-13-1 15,-2-5 1-15,-4-1-1 0,-6 9 0 16,-6 13 0 0,-13 12 0-16,-11 22 0 0,-13 21 0 15,-10 24 0-15,-20 32 0 16,-8 20 0-16,-8 17-1 15,2 14-2-15,1 3-4 16,13 15-12-16,2-19-21 16,27-1-2-16,6-24 1 15,28-9-2-15</inkml:trace>
  <inkml:trace contextRef="#ctx0" brushRef="#br2" timeOffset="25943.5941">9510 3384 108 0,'-28'13'41'0,"-16"0"-1"16,13 16-1-16,0-5-36 16,8 4-1-16,9-2 0 15,14-3-2-15,14-7 1 16,12-4-1-16,9-5 0 15,7-3 0-15,1-1 1 16,-5-1-1-16,-7 5 0 16,-11 7 0-16,-17 8 1 15,-11 5-1-15,-15 9 0 16,-11 4 1-16,-4 3-2 15,-5-6-1-15,4 7-8 16,-5-17-28-16,20-1-3 16,0-20 0-16,24-6-1 0</inkml:trace>
  <inkml:trace contextRef="#ctx0" brushRef="#br2" timeOffset="26635.6633">10819 2962 90 0,'-4'17'35'0,"-1"8"0"15,-8-1-2-15,2 25-30 16,0 8-1-16,4 17 0 16,-2 8 0-16,1 9-1 0,2 1 1 15,0 1-2-15,2-2-1 16,0-19-3-16,9 1-8 15,-11-28-24-15,13-12 1 16,-5-19-2-16,9-12 2 16</inkml:trace>
  <inkml:trace contextRef="#ctx0" brushRef="#br2" timeOffset="26807.6805">10654 3578 90 0,'-34'-25'37'16,"11"13"1"-16,-4-3 0 15,17 18-31-15,10-3-2 16,0 0-2-16,32-11-2 15,10 2-1-15,16-5-3 0,7-10-4 16,23 0-28-16,-5-19-2 16,11 5 0-16,-10-14-2 15</inkml:trace>
  <inkml:trace contextRef="#ctx0" brushRef="#br2" timeOffset="27182.718">11476 2801 79 0,'-12'8'38'15,"-8"5"0"-15,7 18 2 16,-12-6-22-16,7 21-15 16,-4 9 1-16,1 15-1 0,-6 11 0 15,0 10 0-15,-3-1-1 16,1 2 0-16,2-4 0 15,1-7-1-15,7-11 0 16,4-15-1-16,5-15 0 16,7-14 0-16,3-26 0 15,18 5 0-15,3-21 0 16,5-10 0-16,3-6 0 15,4-4 1-15,1-2-1 16,0 2 1-16,-5 7-1 16,-5 8-1-16,-4 11 0 15,-4 11 0-15,-6 11 0 16,-2 6-3-16,6 11-2 15,-2-4-4-15,19 13-26 0,-7-13-2 16,20 5 0-16,-4-18-1 16</inkml:trace>
  <inkml:trace contextRef="#ctx0" brushRef="#br2" timeOffset="27581.7579">11986 3470 110 0,'-47'-4'38'0,"7"17"2"15,-10-5-4-15,0 17-32 16,8 2-1-16,9 8-1 16,5 3 0-16,12 3-1 15,7-3 0-15,13-2 0 16,14-10 0-16,11-5-1 0,5-9 1 15,10-11-1-15,4-10 1 16,2-9-1-16,-3-8 1 16,-4-4-1-16,-1-6 1 15,-12-3-1-15,-6 0 1 16,-4 6-1-16,-9 5 0 15,-6 7 0-15,-6 10-1 16,1 11 1-16,-19 13 0 16,4 10-1-16,0 10 1 15,1 1-1-15,4 5-1 16,5-3-1-16,12-2-1 15,7-16-3-15,24 2-17 0,1-31-14 16,19-3-2-16,-1-21 0 16,15-7 2-16</inkml:trace>
  <inkml:trace contextRef="#ctx0" brushRef="#br2" timeOffset="27770.7768">12720 2897 97 0,'-29'46'36'0,"5"29"1"15,-11 6-1-15,5 11-33 16,6 6-2-16,4-5-1 16,7-4-4-16,2-15-7 15,12-3-25-15,-2-25 0 16,12-8 0-16,-6-25-1 0</inkml:trace>
  <inkml:trace contextRef="#ctx0" brushRef="#br2" timeOffset="27937.7935">12504 3271 116 0,'-17'-26'40'16,"17"26"1"-16,-12-12-3 16,12 12-35-16,29 10-4 15,2-14-7-15,23 10-30 16,3-13-3-16,29 8 2 15,5-12-3-15</inkml:trace>
  <inkml:trace contextRef="#ctx0" brushRef="#br2" timeOffset="28475.8473">14059 3245 80 0,'6'-10'37'0,"-15"-1"-2"16,-6 17 2-16,-18-3-31 15,0 14-2-15,-12 2 0 16,0 8-1-16,0 0 0 16,7 5 1-16,4-5-2 15,16-3 0-15,12-4 0 16,18-5-1-16,14-6 0 15,16-5 0-15,11-8-1 16,6 2 1-16,2-3-1 16,-7 0 0-16,-5 3 1 15,-13 5-1-15,-13 7 1 16,-14 10-2-16,-19 6 2 0,-12 5-1 15,-13 7 2-15,-4 0-2 16,-4 4 0-16,0-5-2 16,9-1-2-16,5-20-7 15,25 3-26-15,4-19-2 16,29-16 0-16,10-16-3 15</inkml:trace>
  <inkml:trace contextRef="#ctx0" brushRef="#br2" timeOffset="28903.8901">14745 2614 97 0,'-16'-2'39'0,"-12"8"1"15,9 24 0-15,1 5-38 16,-3 17 1-16,4 11 0 15,-1 11 0-15,1 12-1 16,0 8 1-16,-4 4-1 16,1 5-1-16,-4-5 1 15,1-10-2-15,2-10 1 16,2-10-1-16,5-19 1 15,11-15-1-15,11-20 0 16,12-17 1-16,11-15-2 16,7-11 2-16,5-10-1 15,1-7 0-15,-1-4 0 16,0 3 1-16,-10 3-1 15,-6 12 0-15,-9 10 1 16,-7 14-1-16,-11 8 0 0,0 23 0 16,-6 6-1-16,-5 8 0 15,5 6-1-15,-4-2-2 16,17 3-1-16,-1-12-5 15,23 7-14-15,-2-26-15 16,21 2 1-16,0-23 0 16,17-1 0-16</inkml:trace>
  <inkml:trace contextRef="#ctx0" brushRef="#br2" timeOffset="29669.9667">15306 3320 102 0,'-23'-25'37'0,"-1"19"3"15,-15 0-1-15,4 21-32 0,-10 2-3 16,2 14-1-16,0 5-1 15,7 7 0-15,11 1-1 16,9-2 0-16,11-4 0 16,17-9-1-16,13-8 1 15,13-9-1-15,10-12 0 16,9-12-1-16,3-11 0 15,-2-11 1-15,-3-8-2 16,-5-10 0-16,-7-2 0 16,-11 1 1-16,-11 1 1 15,-10 3-1-15,-8 9 1 16,-11 11 0-16,-7 11 1 15,-3 11 0-15,-7 9 0 16,1 10 0-16,5 6 0 0,7 6-1 16,10 1 1-16,11-2-1 15,11-3 1-15,13-1-2 16,7-7 1-16,6-7 0 15,3-4 0-15,1-7 0 16,-2-4 0-16,-5-3 0 16,-8-5 1-16,-7 4-1 15,-8 3 1-15,-8 4-1 16,-12 7 0-16,-2 12 0 15,-9 10 0-15,-8 9 1 16,-3 10-2-16,-1 6 1 16,2 4 1-16,0-2-1 15,9-3 1-15,7-5-1 16,8-11 1-16,13-8-2 0,9-14 2 15,12-14-1-15,9-10 0 16,9-8 1-16,2-13-2 16,2-2 2-16,-4-6-1 15,-4 3 0-15,-9 4 0 16,-10 7 0-16,-10 9 0 15,-10 15 0-15,-12 7 0 16,-5 24 0-16,-5 7-1 16,-4 7 1-16,5 5 0 15,3 2 0-15,6 0 0 16,6-8 0-16,10-8 1 15,10-10-2-15,6-14 2 16,4-12 0-16,3-10-2 16,-1-11 2-16,-3-10-2 0,-4-8 0 15,-5-5-3-15,-11-10-3 16,7 13-19-16,-20-17-13 15,6 13-1-15,-12-4-2 16,7 14 0-16</inkml:trace>
  <inkml:trace contextRef="#ctx0" brushRef="#br2" timeOffset="33649.3646">17485 2671 63 0,'0'0'36'0,"8"-18"-2"16,-8 18 1-16,0 0-29 15,0 0-3-15,0 0 1 16,8 23 1-16,-9 10-2 15,0 11 1-15,-5 11-1 16,-3 14 0-16,-5 12-1 16,-5 10 0-16,-5 3 0 15,-1 3-2-15,0-6 0 16,-2-10-4-16,16-1-23 15,-4-27-10-15,15-11 2 16,1-27-2-16</inkml:trace>
  <inkml:trace contextRef="#ctx0" brushRef="#br2" timeOffset="33832.3829">17297 3246 74 0,'-23'-5'39'15,"0"-5"-3"-15,23 10 2 16,-15-3-19-16,26-2-17 15,16-3-1-15,12-7-3 16,15 6-8-16,1-19-27 16,17 5 1-16,0-14-1 15,9 5-2-15</inkml:trace>
  <inkml:trace contextRef="#ctx0" brushRef="#br2" timeOffset="34222.4219">18192 2530 81 0,'-31'17'39'16,"6"19"2"-16,-14-5 0 16,14 23-35-16,-6-1-2 15,6 12 1-15,-2 3-1 16,2 8 1-16,1 1-2 15,2 2-2-15,1-4 0 16,6-7 0-16,2-9-1 16,5-11 1-16,4-10-1 15,4-10 0-15,4-14-1 16,5-11 1-16,9-11 0 0,1-8-1 15,2-5 1-15,5-3 0 16,-1-4 0-16,0 3-1 16,-2 4 1-16,-5 5-1 15,-3 12 0-15,-2 8 0 16,-2 12-2-16,-7 4-1 15,7 10-2-15,-2-6-3 16,19 16-14-16,-7-16-16 16,18 4 1-16,-5-16-1 15,15 0 2-15</inkml:trace>
  <inkml:trace contextRef="#ctx0" brushRef="#br2" timeOffset="34597.4594">18587 3237 96 0,'-22'-2'38'0,"-12"-4"1"15,2 20-3-15,-5-3-32 16,4 13 0-16,-4 3-1 16,8 6 0-16,0 2-1 15,10 3 0-15,5-3-1 16,10-2 0-16,9-8 1 15,12-8-1-15,7-11-1 16,11-6 1-16,5-11 0 16,3-8 0-16,-1-7-1 15,-2-5 1-15,-4-4-1 16,-6 2 1-16,-6 6 0 15,-8 1-1-15,-8 10 0 16,-8 16 0-16,0 0 0 0,0 0 0 16,-12 25 0-16,3 0 0 15,4 6-2-15,3-1 0 16,9 0-3-16,2-9-1 15,22 6-15-15,-4-28-19 16,24-1 0-16,-2-22-1 16,16 0 1-16</inkml:trace>
  <inkml:trace contextRef="#ctx0" brushRef="#br2" timeOffset="34792.4789">19295 2798 93 0,'-17'20'39'16,"4"24"-1"-16,-10 5 0 15,3 17-35-15,-3 8-1 16,2 9-1-16,2-1-1 16,1-6-2-16,5 0-3 15,-5-20-23-15,16 0-11 16,-5-22 2-16,9-7-2 15</inkml:trace>
  <inkml:trace contextRef="#ctx0" brushRef="#br2" timeOffset="34951.4948">19089 3209 106 0,'-15'-30'41'16,"12"19"1"-16,-3-4-1 0,6 15-37 16,24-7-5-16,5 3-5 15,28 9-31-15,6-12-4 16,29 5-1-16,11-10-1 15</inkml:trace>
  <inkml:trace contextRef="#ctx0" brushRef="#br2" timeOffset="35574.5571">20733 3143 90 0,'-26'3'39'16,"-11"-3"-1"-1,0 15 1-15,-17 3-33 0,0 13-2 16,-8 6 0-16,-1 9 0 15,-4 3-1-15,7 4 0 16,8-6-1-16,12-4 0 16,21-11-1-16,20-9 0 15,26-16 0-15,25-14 0 16,18-12-1-16,14-14 1 15,7-11-1-15,5-5 1 16,-4 0 0-16,-11-2 0 16,-15 9 0-16,-15 4-1 15,-17 11 1-15,-19 11-1 16,-15 16 0-16,-7 13 0 0,-11 11 0 15,-1 11 0-15,-3 4-1 16,2 6 0-16,7 5-1 16,7-9-6-16,25 10-22 15,-1-25-11-15,22 0-1 16,6-21-3-16,18-2 3 15</inkml:trace>
  <inkml:trace contextRef="#ctx0" brushRef="#br2" timeOffset="36760.6757">2197 5204 76 0,'0'0'36'0,"-20"-21"1"16,8 17-1-16,-18-1-28 16,5 11-2-16,-13 2-1 15,-2 10-2-15,-11 4 0 16,3 10-1-16,-5-3 0 15,5 5 0-15,5-2 0 16,11-1-1-16,11-6 0 16,15-5 1-16,21-8-2 15,14-9 1-15,18-8 0 16,13-6-1-16,9-11 1 15,7-4-1-15,0-5 1 16,-2-2-1-16,-9 1 0 0,-10 4 0 16,-16 4 0-16,-9 8 0 15,-14 7 1-15,-16 9-1 16,2 16 0-16,-16 10 0 15,-11 17 0-15,-7 12 0 16,-6 17 0-16,-9 17 0 16,-6 11 2-16,1 6-1 15,-4 3 1-15,6-7-1 16,10-8 1-16,10-15-1 15,10-18 1-15,15-20-1 16,18-30-1-16,16-21 1 16,20-23-1-16,6-24-1 15,16-11-4-15,4-14-1 0,10 2-6 16,-16-13-25-16,9 13-3 15,-14 3 0-15,-4 16-1 16</inkml:trace>
  <inkml:trace contextRef="#ctx0" brushRef="#br2" timeOffset="37212.7209">2965 5218 99 0,'-7'-22'38'16,"7"22"1"-16,-28 1-2 0,9 14-32 16,-6 8-1-16,-1 12 0 15,-4 8-1-15,1 10 0 16,3 0-1-16,8 2 0 15,7-3-1-15,10-7 0 16,9-11-1-16,15-13 0 16,11-13 0-16,9-15 0 15,5-12 0-15,6-12 0 16,1-6 0-16,0-6 0 15,-5-2 1-15,-9 1-1 16,-7 9 1-16,-6 2-1 16,-9 12 1-16,-8 11-1 15,-11 10 0-15,-1 14 0 16,-10 12 0-16,-3 11 1 15,0 8-2-15,-1 4 1 0,4 6-2 16,5-4 0-16,9-3-3 16,7-13-2-16,23-1-21 15,-4-25-12-15,19-4 1 16,-6-21-2-16,10-1 2 15</inkml:trace>
  <inkml:trace contextRef="#ctx0" brushRef="#br2" timeOffset="37580.7577">3576 5349 100 0,'-8'11'38'0,"-6"-4"1"16,10 10-1-16,3-5-34 15,14-3-2-15,6-3-1 0,12-2 0 16,7-5 0-16,8-2 0 15,6-8 0-15,5 0-1 16,-1-7 0-16,-5-2 1 16,-6-1 0-16,-6-5-1 15,-12 0 1-15,-7 2 0 16,-18 0 0-16,-8 4 0 15,-10 3 0-15,-11 9 0 16,-8 6 0-16,-6 12-1 16,-6 9 0-16,-1 14 1 15,0 1-1-15,8 10 1 16,6 2 0-16,16 0-1 15,13-3-1-15,14-11-1 0,20-4-3 16,12-26-15-16,29 7-18 16,1-19-3-16,16-3 0 15,-7-17 0-15</inkml:trace>
  <inkml:trace contextRef="#ctx0" brushRef="#br2" timeOffset="37903.79">4455 5220 102 0,'-37'-1'41'16,"-1"15"0"-16,-15-4 0 15,11 9-35-15,-4-5-3 16,12 4-1-16,9 1 0 16,14-3-1-16,13-7 0 15,18 0-1-15,18-8 0 0,10-1 1 16,7-1-2-16,5 0 1 15,-1 0 0-15,-4 1 0 16,-8 6 0-16,-8 5 0 16,-16 4 0-16,-12 6 0 15,-11 4 0-15,-10 3 0 16,-9 1 1-16,-5 1-2 15,-3-1 1-15,2-8-2 16,4 1-3-16,1-18-4 16,20-4-20-16,0 0-12 15,36-29 0-15,-7-9-1 16,20-8 1-16</inkml:trace>
  <inkml:trace contextRef="#ctx0" brushRef="#br2" timeOffset="38124.8121">5084 4788 99 0,'10'-12'41'0,"-10"12"1"15,-19 23-2-15,-9 13-35 16,4 8-2-16,0 10-1 16,2 10-1-16,-2 6 1 15,2 5-2-15,5 1 0 16,3-2-2-16,8-5-1 15,-1-13-3-15,9 1-9 16,-10-28-21-16,16-5-5 16,-8-24 2-16,13-6-2 15</inkml:trace>
  <inkml:trace contextRef="#ctx0" brushRef="#br2" timeOffset="38406.8403">4836 5112 103 0,'0'13'40'16,"0"-13"1"-16,13 24-2 15,12-15-34-15,8-4-2 16,10-7-2-16,5 0 1 16,4-4-1-16,2-1 0 15,-5-1 0-15,-3 4 0 16,-8 2 0-16,-8 6 1 15,-12 6-1-15,-7 8 0 16,-11 4-1-16,-8 9 1 16,-3 3-1-16,-3 4-1 15,-1 2 0-15,2-3-3 0,4 3-3 16,-1-17-12-16,19 8-18 15,-9-20-5-15,14-3 0 16,-1-20 0-16</inkml:trace>
  <inkml:trace contextRef="#ctx0" brushRef="#br2" timeOffset="38543.854">5365 4863 99 0,'-9'-31'38'0,"-9"5"0"15,4 19-5-15,0 22-62 16,-5-7-9-16,15 11 0 15,-3-3-2-15</inkml:trace>
  <inkml:trace contextRef="#ctx0" brushRef="#br2" timeOffset="39323.932">5753 5143 65 0,'0'0'35'16,"16"-21"0"-16,-16 21 1 15,0 0-26-15,0 0-1 0,-19 11-3 16,5 11 0-16,-10 3 0 16,-2 13-1-16,-4 1 1 15,5 6-3-15,2-1-1 16,6 2 0-16,12-9-1 15,8-6 0-15,11-11-1 16,11-13-1-16,8-13 0 16,3-10-1-16,3-12 0 15,3-10 0-15,-4-1 0 16,-7-8-1-16,-6 2 0 15,-10 2 1-15,-10 6 0 16,-6 6 1-16,-3 8 1 0,-9 9 1 16,-2 8 1-16,2 6 0 15,2 4 1-15,7 8-1 16,11-1 2-16,8 0-2 15,8 0 1-15,6-2-2 16,8-2 0-16,3 1 0 16,0-5 0-16,-2 4 0 15,-4-1 0-15,-6 1 0 16,-8 2 0-16,-7 2 1 15,-8 0-1-15,-8 5 0 16,-6 1 0-16,-3 8 0 16,-6-2 0-16,3 1 0 15,0 0-1-15,5-1 1 16,3-4-1-16,7-19 1 15,13 8-1-15,9-21 1 0,9-9-1 16,6-9 1-16,6-4-1 16,1-7 1-16,2 1-2 15,-4 6 2-15,-5 5-1 16,-9 11 1-16,-10 15-1 15,-18 4 0-15,10 28 0 16,-17 4-1-16,1 9 0 16,1-1-6-16,17 16-13 15,-12-22-9-15,24 8-14 16,2-16 0-16,20-2-2 15,3-18 2-15</inkml:trace>
  <inkml:trace contextRef="#ctx0" brushRef="#br2" timeOffset="40298.0294">7893 5096 76 0,'9'-20'37'0,"-9"20"2"0,0 0-2 15,0 0-24-15,0 0-8 16,-1 27-3-16,-8-1 0 15,1 12-1-15,-5 4 2 16,-2 6-3-16,0 1 2 16,1-3-1-16,0-7 0 15,8-4 0-15,2-10 0 16,4-12 0-16,0-13 0 15,22-6 0-15,-3-15 0 16,5-7 0-16,2-8 1 16,2-6-1-16,4-3 0 15,-3 2 0-15,-2 2-1 16,-3 7 1-16,-6 8-1 15,-3 11 1-15,-5 9 0 0,0 11-1 16,-6 10 1-16,4 12-1 16,-7 6 2-16,5 8-2 15,1 8 1-15,0 0-1 16,7 3-3-16,-4-5-1 15,12 1-4-15,-7-22-17 16,23 3-15-16,-9-20 0 16,8-2-2-16,-3-22 2 15</inkml:trace>
  <inkml:trace contextRef="#ctx0" brushRef="#br2" timeOffset="40712.0708">8378 5142 96 0,'-19'4'38'15,"9"13"0"-15,-1-8 0 16,19 1-34-16,5 1-2 16,11 0 1-16,8-5-1 15,8 1 0-15,3-7 0 16,4-5-1-16,0-2 1 15,-1-4-1-15,-7-5-1 16,-5-3 0-16,-7-2 0 16,-8-3 1-16,-8-1-1 15,-8-1 1-15,-5 2-1 16,-7 5 1-16,-8 3-1 15,-5 10 1-15,-7 9-1 16,-7 13 0-16,-3 12 2 16,-5 12-2-16,1 10 1 0,1 8 0 15,7 2 0-15,8-2-1 16,13-2 2-16,15-9-2 15,20-8-2-15,16-15 0 16,22-6-5-16,8-24-7 16,27 8-15-16,-7-22-12 15,14 1 0-15,-7-18 0 16,1 3 1-16</inkml:trace>
  <inkml:trace contextRef="#ctx0" brushRef="#br2" timeOffset="41097.1093">9085 5200 96 0,'-23'21'37'0,"3"-11"2"16,18 4-2-16,2-14-34 15,20 5 0-15,13-12 0 16,11-3-2-16,7-6 1 15,5-4-1-15,-2-2-1 16,-1-2 1-16,-10 0-1 16,-6 2 2-16,-13-1-2 15,-14 2 1-15,-10 3-1 16,-9 3 1-16,-11 3 0 15,-11 9 1-15,-7 7-2 16,-4 7-1-16,-6 8 3 16,1 12-2-16,1 8 2 15,5 5-1-15,7 3 0 0,17-1-1 16,12-4 1-16,15-7-3 15,22-2-3-15,7-16-6 16,31 3-17-16,-9-22-12 16,16 2 0-16,-4-16-1 15,7 1 1-15</inkml:trace>
  <inkml:trace contextRef="#ctx0" brushRef="#br2" timeOffset="41481.1477">9867 4999 85 0,'-19'-16'37'0,"3"17"-1"15,-14 4 2-15,5 20-31 0,-9 0 1 16,4 14-3-16,-3 0 0 16,10 7-2-16,0-8 2 15,15 0-3-15,6-14 2 16,14-10-2-16,15-18 0 15,11-15-1-15,14-16-1 16,8-13 1-16,7-18-2 16,0-9 2-16,1-7-2 15,-4-7 2-15,-7 5-2 16,-10 9 2-16,-16 11-1 15,-8 14 0-15,-19 25 0 16,-4 25 0-16,-33 17 0 16,-1 28 0-16,-9 17 0 15,0 13 0-15,8 7 1 0,3 0-4 16,16 1-1-16,10-18-7 15,29 3-5-15,-3-33-12 16,31 2-12-16,-4-24-1 16,12-6-2-16,-4-20 4 15</inkml:trace>
  <inkml:trace contextRef="#ctx0" brushRef="#br2" timeOffset="41802.1798">10518 4884 98 0,'-20'9'40'16,"-16"0"1"-16,7 16-2 15,-10 3-34-15,10 0-2 16,5-1-1-16,11 0 0 16,7-5 0-16,9-3-1 0,12-8-1 15,7-7 0-15,7-4 0 16,4-3 0-16,0-2-1 15,-3 0 3-15,-5 1-4 16,-2 5 2-16,-10 5 1 16,-9 7-1-16,-14 6 2 15,-8 8-2-15,-11 5 2 16,-9 4-3-16,-4 1 2 15,-1 1-1-15,4-2-3 16,2-10-3-16,13 10-9 16,-3-28-10-16,25 7-16 15,2-15-1-15,16-6-1 16,6-11 2-16</inkml:trace>
  <inkml:trace contextRef="#ctx0" brushRef="#br2" timeOffset="42899.2895">12078 4964 81 0,'-7'-19'38'15,"7"19"-2"-15,-27-20 0 0,3 20-30 16,-5 2-1-16,-1 15 0 16,-11 4 1-16,-2 12-3 15,-6 5 2-15,3 9-3 16,1-3 2-16,8 4-2 15,5-5 1-15,11-4-3 16,16-5 1-16,6-9 0 16,17-9-1-16,10-8 1 15,9-8-1-15,4-8 1 16,5-8-1-16,5-8 1 15,-1-7-1-15,1-7 0 16,-4-3-2-16,-4 1 2 16,-8 3-1-16,-6 4 1 15,-9 6-2-15,-6 7 2 0,-8 11-1 16,-6 9 1-16,-11 20 2 15,-9 6-2-15,2 14 1 16,-7 8-1-16,2 4 2 16,0 4-2-16,9-1 1 15,5-8-3-15,13-9-1 16,10-16-1-16,21-10-2 15,6-23-4-15,18 4-13 16,-9-29-13-16,16 10 8 16,-19-24 13-16,9 9 7 15,-16-4 6-15,-9 2 1 16,-5 12 8-16,-21-9 11 15,7 23 14-15,-20-6-6 16,8 23-11-16,-11-3-6 16,1 13-5-16,-4 3 3 0,1 8-5 15,1 3 2-15,3 8-2 16,-3-2 2-16,5 5-3 15,1-4 1-15,3-1-1 16,1-5 0-16,3-4 0 16,2-11 0-16,-3-10 0 15,23-8 0-15,-4-16 0 16,4-7 0-16,5-6 0 15,4-7-2-15,-3-1 2 16,5 1-1-16,-6 4 0 16,-3 9-1-16,-5 11 2 15,-3 11-2-15,-6 13 1 16,-3 11 2-16,-4 13-2 15,1 12 1-15,-5 9-3 0,0 7 0 16,0-2-4-16,12 10-7 16,-11-21-8-16,23 9-13 15,-3-23-7-15,22-9-2 16,7-21 1-16</inkml:trace>
  <inkml:trace contextRef="#ctx0" brushRef="#br2" timeOffset="43585.3581">14217 5030 86 0,'-14'-15'37'0,"-10"-6"0"16,2 11 1 0,-13-2-31-16,4 12-3 0,-7 5 0 15,3 12 0-15,-8 9 1 16,1 13-3-16,-1 6 2 15,10 8-2-15,4 1 1 16,7 0-2-16,9-3 1 16,9-4-1-16,11-10 0 15,10-8-1-15,5-12 0 16,5-9 0-16,7-11 0 15,3-12 0-15,4-15 1 16,-1-7-1-16,2-9 0 16,-1-5 0-16,-2 0 0 15,-7 0 1-15,-3 6-2 0,-6 8 2 16,-8 10-2-1,-9 14 2-15,-6 13-1 0,-6 13 0 16,-8 14 1-16,-1 11-2 16,0 8 2-16,-2 5-1 15,3 3 0-15,8-2-2 16,14-5-2-16,7-12-3 15,25-1-10-15,-3-32-12 16,25 2-11-16,-3-21 0 16,13-5-1-16,-10-16 3 15</inkml:trace>
  <inkml:trace contextRef="#ctx0" brushRef="#br2" timeOffset="43951.3947">14717 5091 87 0,'-15'-15'37'0,"5"12"1"0,-10-2 1 15,7 15-25-15,-4 3-9 16,3 14-2-16,-2 4 1 15,2 8-3-15,0 3 2 16,1 4-2-16,-1-1 1 16,5-3-1-16,2-5 0 15,3-6 0-15,4-11-1 16,0-20 1-16,18 9-1 15,-1-20 1-15,7-14-1 16,2-8 0-16,7-10 1 16,-2-3-1-16,4-5 0 15,-3 1 1-15,-1 2-2 16,-4 7 2-16,-5 11-2 15,-5 8 1-15,-3 14 1 0,-14 8-1 16,12 24 2-16,-12 5-4 16,-2 12 2-16,-3 3-2 15,5 6-1-15,2-2-3 16,13 7-7-16,-4-27-12 15,28 8-15-15,-1-22 0 16,21-4-1-16,4-18 3 16</inkml:trace>
  <inkml:trace contextRef="#ctx0" brushRef="#br2" timeOffset="44269.4265">15459 5110 79 0,'-43'-2'41'0,"8"12"-1"16,-10-6 0-16,16 11-12 0,1-3-26 15,13 2 1-15,13 1-2 16,9 1 0-16,12 0 0 16,9 1 0-16,6-1-1 15,0 3 0-15,1-2 0 16,-2 2 1-16,-9-1-1 15,-5 0 0-15,-10 4 1 16,-8-3-1-16,-10 0 0 16,-5-2 0-16,-4-1-1 15,-2-5-1-15,2 0-2 16,-2-10-3-16,15 9-10 15,-9-23-15-15,14 13-8 16,17-28 0-16,11 6-1 16</inkml:trace>
  <inkml:trace contextRef="#ctx0" brushRef="#br2" timeOffset="44761.4757">15877 5089 73 0,'0'0'40'15,"1"-12"0"-15,-1 12 0 16,-24 4-10-16,5 14-27 15,-4 3 0-15,2 9-1 16,-1 6 1-16,4 3-1 16,2-1-1-16,7 1 0 15,6-8-1-15,6-4 1 16,12-12 0-16,7-11-1 0,7-12 1 15,6-8-1-15,7-13 1 16,1-5 0-16,-1-4-1 16,1-4 0-16,-6 4-1 15,-5 4 1-15,-8 8-1 16,-9 8 1-16,-15 18 0 15,10 2-1-15,-14 15 1 16,-3 12 0-16,-4 6 1 16,2 4-1-16,1 4 1 15,3-2-1-15,7-2 0 16,6-6 1-16,8-10-1 15,7-9 0-15,7-13 1 16,5-11-1-16,4-14 1 16,3-8-1-16,-3-10 0 0,0-5 1 15,-6-5-2-15,-5-2 0 16,-2 3-2-16,-13 6 0 15,0 11-2-15,-11 4 0 16,-2 30-8-16,-2-24-9 16,2 24-15-16,-3 16-1 15,7 6-1-15,-5-6 1 16</inkml:trace>
  <inkml:trace contextRef="#ctx0" brushRef="#br2" timeOffset="45354.535">16665 5166 104 0,'-9'12'39'0,"9"-12"2"16,0 0-3-16,0 0-34 16,24-5-1-16,0-7 0 15,12 1-1-15,4-7-2 16,7-3 3-16,4-3-3 15,-5-1 0-15,-4 0 0 16,-6-2 0-16,-10 3-1 16,-10 2 2-16,-10 4-1 15,-12 6-1-15,-11 7 2 16,-8 6-1-16,-8 10 0 15,-5 7 1-15,-5 7 0 16,4 8 0-16,4 3 1 16,9 4-2-16,9-3 1 15,14-1-1-15,14-8 2 16,11-7-2-16,18-9 0 0,7-11 0 15,10-5-1-15,1-9 1 16,3-3 0-16,-3-4 0 16,-7 2 0-16,-5 3 0 15,-13 6 0-15,-10 8 0 16,-13 9 0-16,-10 8-1 15,-7 9 1-15,-6 7-1 16,-4 5 1-16,0 2 0 16,2-2-1-16,0-4 1 15,4-8 0-15,7-9 1 16,4-16 0-16,0 0 0 15,18-24 0-15,-3-7 0 0,9-8 0 16,0-5-1 0,1-1-1-16,3 1 1 0,-2 7-3 15,-4 1-1-15,3 18-6 16,-12-6-2-16,11 25-9 15,-12-14-12-15,21 15-8 16,0-5-1-16,24 6 1 16</inkml:trace>
  <inkml:trace contextRef="#ctx0" brushRef="#br2" timeOffset="45948.5944">18625 5046 73 0,'-20'-9'37'0,"1"11"0"16,-14-3 3-16,3 14-23 16,-13-1-10-16,1 17-4 0,-9 5 4 15,2 10-4-15,3-1 2 16,12 6-1-16,9-3-2 15,15-3 0-15,14-9-1 16,17-11 0-16,17-14 0 16,17-10-1-16,11-13 0 15,2-9 1-15,-1-9-1 16,-2-2 0-16,-12-6 1 15,-6 0-1-15,-12 1-1 16,-13 3 1-16,-12 5-1 16,-7 9 1-16,-8 10 0 15,-7 11 0-15,-3 14 0 16,-1 10 0-16,0 13 1 15,1 8-1-15,5 6 1 0,7 1-2 16,13-1-2-16,9-12-3 16,21-3-5-16,1-28-12 15,26 0-11-15,-3-27-7 16,17-10-1-16,-6-21 2 15</inkml:trace>
  <inkml:trace contextRef="#ctx0" brushRef="#br2" timeOffset="46142.6138">19422 4515 102 0,'-39'55'40'16,"-12"13"0"-16,8 23-1 15,-1 1-35-15,7 6-2 16,8-1 0-16,9-8-4 0,10-7-1 15,4-26-14-15,23 2-20 16,-11-26-3-16,13-7-1 16,-8-24 0-16</inkml:trace>
  <inkml:trace contextRef="#ctx0" brushRef="#br2" timeOffset="46306.6302">19096 4993 87 0,'-16'-1'41'0,"0"-1"1"16,18 11-2-16,-2-9-16 15,21-1-28-15,18 11-10 16,-3-20-16-16,23 14-11 16,3-11 0-16,17 10-1 0</inkml:trace>
  <inkml:trace contextRef="#ctx0" brushRef="#br2" timeOffset="46881.6877">19964 5133 90 0,'-14'15'37'0,"-1"-10"1"16,11 9 0-16,4-14-34 15,14 8 0-15,5-10-1 16,11-3 1-16,7-7-2 16,8-3 1-16,1-6-2 0,3-2 2 15,-4-5-3-15,-7 3 1 16,-7-2-2-16,-12 0 2 15,-14 2-2-15,-11 4 2 16,-14 2-1-16,-5 8 0 16,-11 6 0-16,-2 7 0 15,-6 10 0-15,-3 11 0 16,5 9 2-16,6 8-2 15,9 7 2-15,12 3-1 16,11 1 0-16,16-6-3 16,19-2-2-16,12-20-7 15,32 6-24-15,-3-26-5 16,20-1-1-16,-8-19 1 15</inkml:trace>
  <inkml:trace contextRef="#ctx0" brushRef="#br2" timeOffset="47241.7237">20828 4942 69 0,'-40'26'37'0,"-11"5"1"16,4 16 1-16,-10 3-20 15,5 6-15-15,-2 0 0 16,11-2-3-16,6-5 1 15,7-9-4-15,12-10-1 16,18-30-7-16,0 0-27 16,22-11 0-16,11-13 0 15,-6-19 9-15,12 4 23 16,-8-8 4-16,-2-2 0 0,-2 11 11 15,-20-3 26-15,3 14 1 16,-11 1 1-16,1 26-8 16,-8-14-23-16,8 14-2 15,-8 17 1-15,9 3-4 16,6 3 0-16,15 0-3 15,12 8-5-15,-1-11-31 16,26 6-1-16,-1-11 0 16,18 5-3-16</inkml:trace>
  <inkml:trace contextRef="#ctx0" brushRef="#br2" timeOffset="47488.7484">21452 4925 92 0,'-35'-2'39'0,"-13"-3"1"16,5 19 0-16,-14 2-34 16,12 8-1-16,-1 4 2 15,6 9-4-15,4 3 1 16,11 2-3-16,10 0 1 15,11-3-2-15,18-4-1 16,8-13-6-16,26 6-19 16,-7-24-14-16,20-1-1 15,-3-18-1-15,10 1 1 16</inkml:trace>
  <inkml:trace contextRef="#ctx0" brushRef="#br2" timeOffset="47876.7872">21541 5132 90 0,'-18'14'39'0,"13"6"-1"16,5-20 2-16,19 10-29 15,3-6-8-15,11-3-1 16,8-4 1-16,2-3 0 15,-2-6-2-15,5-4 0 16,-7-3-1-16,-3-1 1 16,-9-4-2-16,-8-2 2 0,-12 6-2 15,-9-2 1 1,-9 6-1-16,-11 8 1 0,-9 5 1 15,-8 11-2-15,-8 12 4 16,0 6-2-16,-1 11 1 16,7 6-1-16,3 2 1 15,13-1-1-15,16 1 1 16,14-12-2-16,15-5-1 15,19-17-3-15,24-5-3 16,2-27-14-16,30-1-18 16,-8-17-1-16,14-5 0 15,-8-13 0-15</inkml:trace>
  <inkml:trace contextRef="#ctx0" brushRef="#br2" timeOffset="48074.807">22556 4489 104 0,'-39'26'40'0,"2"25"1"15,-14 5 0-15,9 18-33 16,-4-1-3-16,5 7-3 16,4 1 0-16,8-5-3 15,13-2-1-15,4-20-7 16,26 5-15-16,-5-28-17 15,20-8 0-15,3-24 1 16,16-11-2-16</inkml:trace>
  <inkml:trace contextRef="#ctx0" brushRef="#br2" timeOffset="48292.8288">22830 4462 110 0,'-24'2'42'15,"2"31"1"-15,-19 10-2 16,1 16-34-16,-6 9-5 15,3 8 0-15,0 1 0 16,4 2-1-16,6-6-1 16,9-3-4-16,10-4-3 15,1-24-12-15,25 5-17 16,-6-21-6-16,17-7 0 15,0-20-1-15</inkml:trace>
  <inkml:trace contextRef="#ctx0" brushRef="#br2" timeOffset="48660.8656">22737 5088 105 0,'-4'11'39'0,"14"4"0"15,-10-15-1-15,30 4-34 16,-4-10-2-16,7-2 0 15,2-6-1-15,-1-4 2 16,0-6-4-16,-3 3 2 16,-4-6-1-16,-9 2 1 15,-8 0-2-15,-8 1 2 16,-11 6 0-16,-7 6-1 15,-10 8 1-15,-5 7 0 16,-9 10 0-16,0 9 0 0,-4 8 1 16,7 8-1-16,7 3 1 15,9 1-1-15,10-2 1 16,14-3-3-16,15-6-1 15,11-9-1-15,15-2-3 16,0-21-6-16,23 7-16 16,-12-23-12-16,12 1 0 15,-13-13 1-15,4 4 2 16</inkml:trace>
  <inkml:trace contextRef="#ctx0" brushRef="#br2" timeOffset="48991.8987">23315 4987 100 0,'0'0'38'0,"-14"-2"0"15,0 17 1-15,-16 1-28 16,6 11-7-16,-4 0 1 0,2 9-1 15,1-4 0-15,6 2-2 16,7-6 1-16,6-4-2 16,9-10 0-16,9-9 0 15,6-9 0-15,7-10 0 16,3-7-1-16,7-4 2 15,0-8-4-15,2-2 4 16,-1 0-2-16,-2 1 0 16,-4 5-2-16,-1 3 2 15,-6 9-1-15,-9 9 1 16,-14 8 0-16,5 14-1 15,-15 7 2-15,-8 6-2 16,-2 7 1-16,-1 3-2 0,6 1-2 16,1-11-7-16,24 11-14 15,-10-25-14-15,25 2-3 16,-1-20 1-16,22 2-1 15</inkml:trace>
  <inkml:trace contextRef="#ctx0" brushRef="#br2" timeOffset="49216.9212">23822 4979 108 0,'-25'-4'40'16,"3"11"2"-16,-15-5-1 15,11 12-35-15,-12 4 1 16,6 4-3-16,-2 3 0 0,10 5-1 15,5-1-3-15,10-1 0 16,10-4-3-16,8-8-3 16,23 7-16-16,-13-24-10 15,21 7-11-15,-3-18 1 16,14 3-1-16</inkml:trace>
  <inkml:trace contextRef="#ctx0" brushRef="#br2" timeOffset="49554.955">23936 5097 90 0,'-33'15'40'0,"14"3"0"16,-1-6 0-16,21 6-20 0,11-12-18 15,9-2 1-15,10-7-1 16,8-4-1-16,8-7 1 15,5-6-2-15,-5-3 0 16,-3-5 1-16,-3-3-1 16,-11 1 0-16,-8-2 0 15,-13 6 1-15,-15 5-1 16,-12 10 1-16,-16 10 1 15,-10 12-1-15,-8 11 2 16,2 8-1-16,0 11 2 16,8 2-4-16,13 4 0 15,14-7-3-15,24-2-4 16,7-21-15-16,39 13-11 15,-3-25-10-15,24-3-1 16,2-16 0-16</inkml:trace>
  <inkml:trace contextRef="#ctx0" brushRef="#br2" timeOffset="50498.0493">1542 6459 95 0,'1'-29'35'0,"3"15"2"15,-4 14-1-15,0 0-32 16,3 21 0-16,-2 15-1 16,-6 13-1-16,2 15 2 15,-4 9-2-15,-3 13 0 16,-2-1-1-16,1 2 0 15,-1-4-3-15,3-13 0 16,8 1-16-16,1-26-20 16,13-9 1-16,-1-20-1 15,15-10 0-15</inkml:trace>
  <inkml:trace contextRef="#ctx0" brushRef="#br2" timeOffset="50876.0871">1804 6925 96 0,'-8'11'36'0,"8"-11"0"16,-4 21 2-16,4-21-29 16,25 11-5-16,6-12-1 15,10-1 0-15,10-6-1 16,5-4 0-16,3-6-1 15,-3-2 0-15,-7 0 1 16,-6-5-1-16,-15 0 0 16,-9 2 0-16,-14-4 0 15,-13 6 0-15,-12 4 0 16,-12 7 0-16,-8 9-1 0,-7 11 1 15,-9 11-1-15,0 15 1 16,-2 10 0-16,4 8 0 16,10 4 0-16,12 2-1 15,15-4 1-15,17-3-1 16,17-11-2-16,18-15-1 15,24-6-7-15,4-27-17 16,24 2-12-16,0-19 1 16,15-4-1-16,-10-20-1 15</inkml:trace>
  <inkml:trace contextRef="#ctx0" brushRef="#br2" timeOffset="51177.1172">2678 6740 115 0,'-14'-1'38'0,"-8"-4"1"16,9 16-1-16,3 1-35 15,1 13 2-15,0 2-3 16,5 13 1-16,1 2-2 16,5 5 1-16,1 3-1 15,5-4 0-15,3-3-1 16,3-10 1-16,2-7 0 15,3-10-1-15,3-17 1 16,4-10-1-16,1-13 1 16,-1-11 0-16,2-11-1 15,-1-9 0-15,-3-5-1 16,0-2-3-16,1 4-3 15,-17-5-18-15,14 22-14 16,-13 0-2-16,5 20 1 0,-8 4-2 16</inkml:trace>
  <inkml:trace contextRef="#ctx0" brushRef="#br2" timeOffset="51569.1564">3229 6949 121 0,'0'0'38'0,"15"4"0"16,-1-19-6-16,12 6-30 15,6-6 0-15,8-3 0 0,1-8 1 16,3 1-2-16,-2-4 1 15,0 5 0-15,-13 0-1 16,-5 2 0-16,-10 2 1 16,-11 5-2-16,-8 4 1 15,-10 2-1-15,-9 4 1 16,-7 6 0-16,-8 8-1 15,-4 9 2-15,-1 10-2 16,1 7 3-16,4 9-3 16,8 4 0-16,9 1 0 15,17-1 0-15,14-6 0 16,15-12 0-16,21-4-12 15,-1-25-9-15,29 3-14 16,-5-20-7-16,17-4 0 0,-4-15-1 16</inkml:trace>
  <inkml:trace contextRef="#ctx0" brushRef="#br2" timeOffset="51965.196">4248 6274 110 0,'-5'-12'40'0,"-9"12"0"16,0 27-1-16,-10 18-36 16,-1 15 0-16,-4 17-1 15,-2 10 1-15,2 10-2 16,0 1 1-16,7-5-4 15,7-11 0-15,21-2-20 16,-1-27-16-16,21-7-3 16,2-24 1-16,14-11-2 15</inkml:trace>
  <inkml:trace contextRef="#ctx0" brushRef="#br2" timeOffset="52355.235">5298 6820 113 0,'1'-15'40'16,"-1"15"0"-16,-4 16-1 16,-1 6-35-16,-4 9-2 15,1 12 0-15,-3 4-2 16,2 7 1-16,1 0-3 15,2-4-2-15,13-6-5 16,-7-21-26-16,22-7-4 16,0-23 0-16,15-14-1 15</inkml:trace>
  <inkml:trace contextRef="#ctx0" brushRef="#br2" timeOffset="52771.2766">5414 6495 114 0,'-35'-11'40'0,"13"18"-1"15,1 1 0-15,21-8-36 16,3 29-1-16,11-6 1 16,10 5-2-16,8 4 1 15,1 6-1-15,-3 7 1 16,0 3-1-16,-6 8 1 15,-9 0-1-15,-5 2-1 16,-10-3 1-16,-3-5-1 0,-4-6 1 16,1-11-1-16,0-11 0 15,6-22 1-15,0 0-1 16,15-25 0-16,6-11 0 15,3-9 0-15,7-6 2 16,4-5-2-16,2 0 0 16,-3 4 0-16,-2 11 0 15,-3 11 0-15,-5 12 0 16,0 12 0-16,-4 14 0 15,-3 13-3-15,-1 14-2 16,-1 2-1-16,8 16-6 16,-8-15-16-16,18 12-13 15,-6-12 1-15,17-2-2 16,3-19 3-16</inkml:trace>
  <inkml:trace contextRef="#ctx0" brushRef="#br2" timeOffset="53020.3015">6571 6629 116 0,'-43'2'42'0,"-2"20"-1"16,-14 3 0-16,12 14-34 15,-7 7-2-15,9 5-2 16,13 3-3-16,18-4 0 15,20-5 0-15,19-13 0 16,22-12 0-16,15-17 0 16,19-8-10-16,3-28-14 15,23 0-13-15,-7-19-5 0,2-4 0 16,-8-14-1-16</inkml:trace>
  <inkml:trace contextRef="#ctx0" brushRef="#br2" timeOffset="53204.3199">7207 6167 116 0,'-37'31'41'0,"-10"6"1"16,3 25-1-16,-5 1-37 16,11 3-1-16,9 7-2 15,9 1 0-15,9 1-3 16,2-7-3-16,22 8-20 15,-7-21-13-15,15-2-4 16,-4-18 0-16,13-4 0 0</inkml:trace>
  <inkml:trace contextRef="#ctx0" brushRef="#br2" timeOffset="53574.3569">7350 6655 86 0,'-10'16'40'16,"-8"1"0"-16,5 16 1 15,-9-8-10-15,9 13-25 16,-2-1-2-16,6 3-1 16,5-3-2-16,4-5 2 15,9-7-3-15,9-12 0 16,8-10 0-16,11-12 0 15,1-13 0-15,7-11 0 0,4-10 0 16,0-9 0-16,-3 0 0 16,-8 0 0-16,-4 1 0 15,-6 11 0-15,-8 5 0 16,-6 16 0-16,-14 19 0 15,0 0 0-15,-2 18 0 16,-12 13 0-16,0 11-2 16,-6 1-1-16,3 16-7 15,-10-14-8-15,22 18-11 16,-9-20-13-16,23 1 1 15,3-12-1-15,19-3 2 16</inkml:trace>
  <inkml:trace contextRef="#ctx0" brushRef="#br2" timeOffset="54224.4219">8327 6726 87 0,'-25'-17'39'16,"8"11"-1"-16,-16-5 3 15,1 16-19-15,-15-5-15 16,2 12-1-16,-8 6-2 15,0 14-1-15,-1 4 0 16,8 8-1-16,8 4 1 16,16-1-3-16,16-9 0 15,18-8 0-15,21-16 0 0,18-14 0 16,13-16 0-16,13-17 0 15,5-13 0-15,1-13 0 16,0-6 0-16,-10-6 0 16,-14-2 0-16,-8-1 0 15,-16 1 0-15,-14 4 0 16,-12 11 0-16,-11 12 0 15,-12 15 0-15,-8 16 0 16,-5 23 0-16,-5 20 0 16,-3 21 0-16,2 16 0 15,2 12 0-15,5 8 0 16,11 8-6-16,4-10-4 15,23 6-9-15,-6-26-7 16,27 0-15-16,-3-18-1 0,12-9 0 16,-2-22 3-16</inkml:trace>
  <inkml:trace contextRef="#ctx0" brushRef="#br2" timeOffset="54602.4597">8703 6772 117 0,'-20'17'40'15,"12"7"0"-15,0-6-1 16,14 1-35-16,8-7 0 16,11-1-2-16,9-11 0 15,6-8 0-15,5-7-1 0,3-6-1 16,-2-8 1-16,-1-2 0 15,-3-6-1-15,-7-2 0 16,-6-4 0-16,-10 1-1 16,-6 3 2-16,-9 4-2 15,-11 8 1-15,-11 11-1 16,-9 15 2-16,-8 12 0 15,-6 16 1-15,-3 13-2 16,3 9 0-16,1 7 0 16,9 2 0-16,8 0 0 15,13-7 0-15,12-9-3 16,20 4-14-16,-3-26-11 15,30 4-13-15,-4-13-2 16,14 1 0-16,4-17 1 0</inkml:trace>
  <inkml:trace contextRef="#ctx0" brushRef="#br2" timeOffset="54942.4937">9508 6558 112 0,'-12'2'27'0,"-2"-3"-25"16,2-1-2-16,2-6-40 15,10 8 0-15</inkml:trace>
  <inkml:trace contextRef="#ctx0" brushRef="#br2" timeOffset="55123.5118">9626 6966 129 0,'-23'30'42'0,"-6"-21"-2"16,6-1-4-16,9-4-50 16,-9-20-16-16,22 1-11 15,-5-8-1-15,15 2-1 16,-2-3 1-16</inkml:trace>
  <inkml:trace contextRef="#ctx0" brushRef="#br0" timeOffset="60814.0808">1620 8259 70 0,'0'0'33'0,"-11"-13"0"15,11 13-2-15,-15-13-20 16,15 13-5-16,-11-6-1 16,11 6-2-16,-10 0-1 15,10 0 0-15,-12 15 0 16,9-4-1-16,-2 2-1 0,2 3 1 15,-1 0-1-15,4 0 1 16,1-4 0-16,3-2-1 16,-4-10 1-16,11 10 0 15,-11-10 0-15,21-6-1 16,-21 6 1-16,20-19 0 15,-13 6 0-15,0 0 0 16,-4-1-1-16,-3-1 1 16,-3 3-1-16,3 12 0 15,-19-15 1-15,7 13-1 16,-4 4 0-16,1 6 0 15,-1 4 0-15,1 5 0 16,2 2 0-16,2 1 0 16,5 1 0-16,3 0 0 0,6-5 0 15,5-2 0-15,7-8 0 16,5-6 1-16,8-6-1 15,1-3 1-15,3-5-1 16,-1-2 1-16,-4-2 0 16,-4 2-1-16,-9 1 1 15,-5 4 0-15,-12-1-1 16,3 12 0-16,-26-9 1 15,6 9-1-15,-5 2 0 16,1 6 0-16,-2 2-1 16,3 2 1-16,6 2 0 15,4 1 0-15,6 0-1 16,7-1 1-16,5-4 0 15,9-4 1-15,4-5-1 0,5-2 0 16,3-4 1-16,2-5 0 16,-4-3 0-16,-1-2 0 15,-8 2 0-15,-6-1 0 16,-7 2-1-16,-2 12 1 15,-22-17-1-15,-2 16 0 16,-4 3 0-16,-4 5-1 16,3 4-1-16,0-1-3 15,13 15-24-15,0-12-8 16,16 5-1-16,0-18-1 15</inkml:trace>
  <inkml:trace contextRef="#ctx0" brushRef="#br0" timeOffset="61488.1482">3008 8088 87 0,'-12'-27'35'16,"1"7"0"-16,-11-3-6 15,0 19-21-15,-14 1-1 16,1 19-2-16,-10 7-1 15,-5 14-1-15,-9 8 0 16,1 15-1-16,-3 7 0 16,6 5-1-16,8 3 1 15,10-3-2-15,12-5 0 16,17-6 0-16,22-9-1 15,18-15-2-15,22-12-5 16,7-25-11-16,25-3-18 16,3-15 1-16,18-6-2 0,-7-13 2 15</inkml:trace>
  <inkml:trace contextRef="#ctx0" brushRef="#br0" timeOffset="62354.2348">3436 8402 81 0,'-19'-11'36'0,"-5"11"0"15,-18-2 0-15,4 10-20 16,-11-3-10-16,6 10-1 15,-1 0-3-15,8 8 1 16,6 6-1-16,9 4 0 16,7 4-1-16,10 2 0 15,8 2 0-15,10-7-1 16,12-2 0-16,10-7 1 15,10-13-2-15,5-8 1 0,6-16-1 16,0-10 0-16,2-13 1 16,-5-8-1-16,-8-7 1 15,-9-3-1-15,-11 0 1 16,-12 4 0-16,-12 5 0 15,-9 6 0-15,-10 11 1 16,-11 10 0-16,-4 10-1 16,-3 9 1-16,-2 8-1 15,4 6 1-15,4 3-1 16,11 6 1-16,12-3-1 15,12-4 1-15,16-4-1 16,9-7 0-16,13-6 0 16,7-5 0-16,5-1 0 15,-1-3 0-15,-4 1 0 16,-8 0 0-16,-7 2 0 0,-7 5 0 15,-12 5 1-15,-6 4-1 16,-9 5 0-16,-5 5 1 16,-4 4-1-16,-6 5 1 15,3 0-1-15,-4 1 0 16,6-2 0-16,-1-5 0 15,4-3 0-15,7-8 1 16,-2-11-1-16,21-15 0 16,1-8 0-16,3-9 1 15,5-7-1-15,4-5 1 16,-3 0-1-16,1-1 1 15,-6 8-1-15,-5 6 1 0,-7 11-1 16,-6 10 1-16,-8 10-1 16,0 0 1-16,-10 28-1 15,0-3 0-15,0 6 0 16,4 4 1-16,3-1-2 15,7 1 2-15,8-8-1 16,9-10 0-16,11-10 0 16,8-12 1-16,6-9 0 15,3-10-1-15,3-4 1 16,-6-3-1-16,-1-2 1 15,-11 4 0-15,-5 4-1 16,-10 5 1-16,-6 7-1 16,-13 13 0-16,0 0 0 15,0 0 1-15,-3 27-2 16,-5 1 0-16,-2 10-2 0,-2 3 0 15,3 9-3-15,3-5-3 16,11 9-13-16,-5-20-15 16,17 2 0-16,-4-18-2 15,15-7 1-15</inkml:trace>
  <inkml:trace contextRef="#ctx0" brushRef="#br0" timeOffset="62945.2939">4716 8340 95 0,'0'0'36'15,"-11"-17"1"-15,5 28 0 16,-11 0-32-16,4 19-1 16,2 8-2-16,-2 10 0 0,4 5 0 15,-1 5 0-15,0 0 0 16,3-2 1-16,2-8 0 15,3-8-1-15,0-12 0 16,3-7 0-16,-1-21-1 16,0 0-1-16,17-13 0 15,-5-15 0-15,-3-10-1 16,3-8 1-16,-1-9-1 15,3-9 1-15,-1-2 0 16,0 0 0-16,1 5 1 16,4 5-1-16,2 9 0 15,3 6 0-15,7 12 0 16,0 8-1-16,4 11 1 15,2 7 0-15,-2 8 0 0,4 4 0 16,-7 6 0-16,-1 6 0 16,-8 3 0-16,-8 6 0 15,-8 2-1-15,-10 6 1 16,-9-1 0-16,-7 3 0 15,-11 0 0-15,-4-3 0 16,-5-4 0-16,0-2 0 16,1-4 0-16,1-6 1 15,5-3-1-15,5-4 0 16,3 3 0-16,1 1 0 15,7 7 1-15,0 9 0 16,-1 13 1-16,-2 11-2 16,3 10 2-16,-6 11-2 15,0 7 0-15,1 2-3 16,3 7-10-16,-8-25-14 0,17 4-12 15,-4-26 0-15,13-9-2 16,2-25-1-16</inkml:trace>
  <inkml:trace contextRef="#ctx0" brushRef="#br0" timeOffset="63623.3617">5670 8322 75 0,'6'-19'37'0,"-6"19"-1"16,-20-16 2-16,3 16-25 15,-14-6-6-15,-2 8-2 16,-7 6-2-16,-6 11 1 15,-1 4-2-15,-2 12 1 16,2 5-1-16,4 7 0 0,7 0 0 16,9 4-1-16,10-6 0 15,11-5 0-15,14-7 0 16,15-10-1-16,12-15 1 15,13-12-1-15,7-13 0 16,8-11 1-16,1-11-1 16,-3-8 1-16,-5-5-1 15,-9 0 0-15,-13 2 1 16,-12 4-1-16,-11 8 1 15,-8 8-1-15,-9 12 0 16,-6 9 0-16,-2 12 0 16,-2 11 0-16,0 11 0 0,4 12 0 15,5 5-1-15,3 5 1 16,11 1-1-16,4-3-1 15,14-6-1-15,6-9-1 16,13-5-3-16,-2-24-6 16,18 5-14-16,-14-26-11 15,9-1 1-15,-14-12-2 16,3-1 3-16</inkml:trace>
  <inkml:trace contextRef="#ctx0" brushRef="#br0" timeOffset="63930.3924">6150 8352 87 0,'-7'22'36'16,"-11"5"1"-16,4 13 0 15,-11-1-29-15,15 10-2 16,-6-4-2-16,7-2-1 0,3-6-1 16,3-5 0-16,3-12 0 15,5-7-1-15,-5-13 0 16,19-13 0-16,-6-11 1 15,2-9-2-15,-2-9 2 16,-3-4-1-16,-3-5 0 16,-5-1 0-16,-3 5-1 15,-2 3 1-15,-2 11 0 16,-4 6-1-16,7 8 0 15,2 8 0-15,0 11-1 16,25-5-2-16,3 13-2 16,2-5-4-16,21 14-14 15,-8-10-14-15,12 7-1 16,-9-9-2-16,8 5 1 0</inkml:trace>
  <inkml:trace contextRef="#ctx0" brushRef="#br0" timeOffset="64275.4269">6596 8402 94 0,'-5'15'38'0,"12"3"2"16,-7-18-2-16,30 16-31 15,-2-17-3-15,14-5-1 16,3-5 0-16,6-6-1 15,2-6-1-15,-2-4 0 16,-5-2 0-16,-9-2-1 16,-13 1 1-16,-14 0-1 0,-15 4 1 15,-13 5-1-15,-15 9 0 16,-11 11 1-16,-8 13 0 15,-6 12 0-15,-2 11 0 16,6 12 0-16,5 6 0 16,11 3 0-16,15-3-1 15,13-3-1-15,25-8-3 16,20-23-7-16,40 4-15 15,8-29-14-15,30-4 0 16,11-18-2-16,28-5 0 16</inkml:trace>
  <inkml:trace contextRef="#ctx0" brushRef="#br0" timeOffset="64926.492">8436 8258 80 0,'-11'-16'38'16,"11"16"-1"-16,-32-20 2 15,14 18-28-15,-11-2-5 16,1 12-1-16,-5 5-2 15,-1 16 0-15,-4 1-1 16,2 12 0-16,5 1 0 16,3 6 0-16,5-6-1 15,12 0 1-15,9-10-1 16,11-8 0-16,11-13-1 15,12-11 1-15,9-12-1 16,4-9 1-16,5-8-1 0,1-6 0 16,-3-5 1-16,-4 0-1 15,-6-1 0-15,-11 7 0 16,-7 4 1-16,-6 6-1 15,-9 7 0-15,-5 16 0 16,0 0-1-16,-18 9 1 16,5 15 0-16,2 10-1 15,2 4 0-15,3 6-1 16,6 2-2-16,4-6-2 15,18 3-9-15,-3-25-13 16,22 2-11-16,-4-22 0 16,15-4 0-16,-1-21 1 15</inkml:trace>
  <inkml:trace contextRef="#ctx0" brushRef="#br0" timeOffset="65290.5284">8940 8245 96 0,'-22'-14'38'15,"11"22"0"-15,-11 4-1 16,5 7-32-16,-1 8-1 15,4 9-1-15,-2 1-1 16,5 4 1-16,2-3-2 16,4-2 1-16,3-6-1 15,4-6 1-15,4-9-1 16,6-11 1-16,3-14-1 15,3-7 0-15,7-13 0 16,-2-5 0-16,5-6 0 16,0-3-1-16,-1 0 1 0,-1 2-1 15,-4 9 1-15,-1 7-1 16,-4 12 0-16,-2 10 0 15,-6 14-1-15,1 10 1 16,0 12-2-16,-1 6 0 16,5 8-1-16,4-1-1 15,9 2-2-15,2-12-3 16,17 4-8-16,-8-29-11 15,19 4-9-15,-6-23-1 16,4-3 1-16,-9-15 1 16</inkml:trace>
  <inkml:trace contextRef="#ctx0" brushRef="#br0" timeOffset="65629.5623">9626 8287 97 0,'-16'-36'38'0,"1"13"1"16,-14 0-1-16,2 17-30 0,-8 6-2 16,4 14-2-16,1 9-1 15,6 10-1-15,4 6-1 16,11 5 1-16,9-2-1 15,9-5 0-15,12-12 0 16,10-11-1-16,7-16 1 16,10-17 0-16,3-14-1 15,1-13 1-15,-2-13 0 16,-2-13 0-16,-2-6 0 15,-6-6 0-15,-5-1 0 16,-7 9 0-16,-11 7 0 16,-7 16 0-16,-10 21-1 0,-8 21 1 15,-8 25-1 1,-7 26-1-16,-3 19 0 0,-2 12-3 15,7 12-4-15,-2-8-12 16,26 14-8-16,-8-18-14 16,27-2 0-16,7-18-1 15,25-6 1-15</inkml:trace>
  <inkml:trace contextRef="#ctx0" brushRef="#br0" timeOffset="66128.6122">11310 8122 88 0,'-5'-26'38'0,"-2"10"-1"15,-14-3 2-15,-2 16-32 16,-9 2-2-16,-4 15-1 16,-3 9-1-16,1 9-1 15,-3 10 0-15,8 4 0 16,5 3-1-16,10 2 0 15,9-5 0-15,20-2-2 16,14-10-1-16,15-14-1 16,20-8-3-16,9-19-4 15,25 2-22-15,-6-23-6 16,8 0-1-16,-10-13 1 15</inkml:trace>
  <inkml:trace contextRef="#ctx0" brushRef="#br0" timeOffset="66762.6756">11725 8161 95 0,'-36'14'37'0,"-9"-2"2"15,8 21-3-15,-5-7-30 16,7 11-1-16,6 2-1 16,10 7-1-16,6-3-1 15,17 1 0-15,11-8-1 16,12-8 0-16,10-9-1 15,7-10-1-15,7-12 0 16,0-12 0-16,-3-11-1 16,-5-7 0-16,-8-4 0 15,-10-5 1-15,-8 1 0 16,-10-1 0-16,-8 4 0 15,-7 5 1-15,-2 5 1 0,-3 6-1 16,-1 5 1-16,4 7 0 16,10 10 0-16,0 0 0 15,0 0 1-15,15-5-1 16,7 9 0-16,5 0 0 15,5 1 0-15,5 3 0 16,-4 1 1-16,0 3-2 16,-5 4 1-16,-5 3 0 15,-9 6 0-15,-9 0-1 16,-6 3 1-16,-7-1 0 15,-5 1-1-15,0-5 0 16,-1-5 0-16,0-1 0 16,14-17 0-16,-15 11 0 15,15-11 0-15,9-19 0 0,5-3 0 16,7-4 0-16,3-5 0 15,5-6 0-15,0-4 0 16,5-4 1-16,-2 4 0 16,-7 6 0-16,-1 6 0 15,-6 5 0-15,-3 11 0 16,-4 15 0-16,-6 14-1 15,-2 11 0-15,-4 10 0 16,-1 7-1-16,2 4 0 16,2 2-2-16,6-3-2 15,4-15-2-15,15 3-10 16,-5-33-9-16,27-1-6 15,-3-28-7-15,17-8-3 16,-1-24 3-16</inkml:trace>
  <inkml:trace contextRef="#ctx0" brushRef="#br0" timeOffset="66964.6958">13031 7510 111 0,'-36'48'41'15,"-14"9"0"-15,5 16-1 16,3 1-39-16,1 7 2 15,9 0-3-15,9-2-2 16,7-2-1-16,4-13-3 16,16 4-12-16,-13-21-17 15,18 0-4-15,-12-20-2 16,8-4 0-16</inkml:trace>
  <inkml:trace contextRef="#ctx0" brushRef="#br0" timeOffset="67799.7793">12596 8021 112 0,'0'0'40'0,"0"0"1"16,27 3-5-16,-3-6-33 15,11 2 0-15,9-1-1 16,7 2-1-16,3 0 1 15,0 3-1-15,-2 1-1 16,-5 8 1-16,-9 6 0 16,-6 2-1-16,-10 5 0 15,-11 1 0-15,-6 7 0 0,-10 1-1 16,-2 2 1-16,-4-3-1 15,0 0 1-15,0-6 0 16,-1 0 0-16,6-6 0 16,2-8 0-16,4-13-1 15,0 0 1-15,6-16 0 16,3-9 0-16,4-6 0 15,2-13 0-15,1-3 1 16,6-3-1-16,-2 3 0 16,-2 5 0-16,1 7 1 15,-3 6-1-15,-1 8 0 16,3 13 0-16,1 6 0 15,3 5 0-15,3 4 1 16,9 1-1-16,5 1 0 0,9 0 0 16,8 1 0-16,4-5 0 15,-1 0 0-15,1-3 0 16,-4 0 0-16,-8-2 0 15,-9-2 0-15,-14-1 1 16,-11-3-1-16,-14 6 0 16,-15-11 0-16,-9 4 0 15,-10 2 0-15,-8 4 1 16,-6 4-1-16,0 5 0 15,2 12 1-15,-2 5 0 16,7 8-1-16,6 5 0 16,8 4 0-16,11 2 0 15,9-1-1-15,12-2 2 16,9-9-2-16,9-8 1 0,10-9 0 15,8-14 0-15,4-10 0 16,1-10 0-16,0-7 1 16,-4-9-1-16,-3-3 0 15,-6-6 0-15,-5 3 1 16,-7 4-1-16,-8 9 1 15,-8 6-1-15,-5 22 1 16,0 0-1-16,-18 8-1 16,3 18 0-16,2 4-1 15,5 7-2-15,0-3-1 16,11 5-3-16,2-17-8 15,25 9-7-15,-10-25-6 16,30 5-9-16,-8-18-3 0,16-4 3 16,-4-12 1-16</inkml:trace>
  <inkml:trace contextRef="#ctx0" brushRef="#br0" timeOffset="68132.8126">14290 8032 100 0,'-19'-20'39'16,"1"18"1"-16,-16-3-3 15,2 17-32-15,-3 5-1 16,5 7-1-16,-3 5 0 15,10 0-1-15,4 4 0 16,10-3-1-16,8-4 0 16,13-9-1-16,9-7 0 15,9-6 1-15,7-5-1 16,1-4 0-16,4-3 0 0,-5 0 1 15,-5-1-1-15,-7 5 1 16,-10 6-1-16,-15-2 0 16,-1 26 1-16,-13-2-1 15,-6 3 0-15,-1 6 0 16,0 0-1-16,2 0-1 15,6-3-2-15,7-15-7 16,23 4-10-16,-5-30-9 16,25-1-12-16,6-20 2 15,19-6-2-15,3-23 2 16</inkml:trace>
  <inkml:trace contextRef="#ctx0" brushRef="#br0" timeOffset="68315.8309">14971 7499 108 0,'-37'37'41'15,"-5"19"1"-15,-8 5-2 16,5 10-37-16,3 1-1 16,8 6-1-16,6-2-3 15,7-10-4-15,18 3-12 16,-11-27-17-16,18 2-6 15,-5-21 1-15,9-4-2 16</inkml:trace>
  <inkml:trace contextRef="#ctx0" brushRef="#br0" timeOffset="68499.8493">14513 7924 112 0,'0'0'42'16,"0"0"0"-16,15 4-1 15,9-1-38-15,17 0-3 16,16 2-5-16,-5-14-17 15,20 12-17-15,-9-14-3 16,4 7 0-16,-9-9-2 16</inkml:trace>
  <inkml:trace contextRef="#ctx0" brushRef="#br0" timeOffset="69768.9762">1817 9861 92 0,'0'0'36'0,"-10"-5"-1"16,-10 5 1-16,6 11-30 15,-11 0-1-15,2 11-1 16,-6 4-2-16,2 9 1 16,1 4-1-16,6 3 0 15,2 0 0-15,11-4 0 16,10-3-1-16,9-12 0 15,15-13 0-15,10-13 0 16,7-14 0-16,6-11 0 0,-3-6 0 16,1-2 0-16,-11-5 0 15,-7 2-1-15,-15 8 1 16,-11 3 0-16,-17 11-1 15,-10 10 0-15,-10 8 0 16,-5 7 1-16,0 7-1 16,-3 6 0-16,5 2 0 15,9 1 1-15,8 0-1 16,12-3 0-16,14-5 1 15,10-5-1-15,10-5 0 16,7-8 0-16,6-6 1 16,0-2-1-16,-2-7 1 15,-3-2-1-15,-9-3 1 0,-6 1-1 16,-10 0 0-16,-10 1 1 15,-10 5-1-15,-8 5 0 16,-5 7 0-16,-4 8 1 16,-7 9-1-16,0 8 0 15,-4 8 0-15,4 2 0 16,4 5 0-16,10-3 0 15,8-2-2-15,11-11-2 16,23 3-14-16,-4-30-8 16,26 5-13-16,-3-19-2 15,13-1-1-15,1-13 0 16</inkml:trace>
  <inkml:trace contextRef="#ctx0" brushRef="#br0" timeOffset="70249.0242">2837 9457 103 0,'0'0'38'16,"0"0"0"-16,5 13-2 15,-8 9-32-15,-1 16-2 16,0 9 1-16,-1 16-1 15,-1 13 0-15,1 11-1 16,0 4-1-16,1 0-1 16,4-4-2-16,2-16-6 15,14 1-24-15,-5-27-6 0,13-12 2 16,-7-24-3-16</inkml:trace>
  <inkml:trace contextRef="#ctx0" brushRef="#br0" timeOffset="70587.058">2750 9560 112 0,'0'0'38'0,"10"-14"0"16,18 14-1-16,8-5-36 15,14 3 1-15,11 2-1 16,10 8 0-16,4 5 1 0,0 7-1 16,-3 11-1-16,-9 10 1 15,-11 7 0-15,-14 11 0 16,-19 8 0-16,-18 2-1 15,-22 4 1-15,-12 1 0 16,-14-3-1-16,-7-6 0 16,-7-8-1-16,3-13 0 15,5-9-4-15,7-18-6 16,21-3-17-16,5-27-13 15,23-6 4-15,7-17-3 16,25-2 2-16</inkml:trace>
  <inkml:trace contextRef="#ctx0" brushRef="#br0" timeOffset="70791.0784">3601 9867 115 0,'-10'24'38'15,"5"12"1"-15,-10-4-4 16,2 9-32-16,3 3 0 15,3 1-1-15,1-4-1 16,3 0-1-16,3-8-2 16,2-12-4-16,17-5-28 15,-19-16-5-15,28-10 1 16,-10-17-2-16</inkml:trace>
  <inkml:trace contextRef="#ctx0" brushRef="#br0" timeOffset="70941.0934">3600 9573 110 0,'-14'-2'37'16,"3"4"-3"-16,11-2-5 16,6 23-64-16,8-16-1 15,20 6-1-15,4-6 0 16</inkml:trace>
  <inkml:trace contextRef="#ctx0" brushRef="#br0" timeOffset="71286.1279">4267 9703 75 0,'-17'8'39'15,"-4"7"-2"-15,-15-4 2 16,5 11-10-16,-12-5-23 16,6 8-1-16,0 0-2 15,3 1 1-15,9 1-3 16,12 0 1-16,12-4-2 15,14-1 1-15,12-5-1 16,10-6-1-16,9 1 1 16,6 1 0-16,-2 2 0 15,-1 1 1-15,-8 4 0 16,-9 5-1-16,-15 3 1 15,-9 5 0-15,-12 1 0 16,-8 2 0-16,-10-1 0 16,-4-5-1-16,-4-4-2 15,0-8-1-15,10-2-7 0,-9-19-19 16,31 3-10-16,-22-15-1 15,26 0-2-15,-1-15 1 16</inkml:trace>
  <inkml:trace contextRef="#ctx0" brushRef="#br0" timeOffset="71773.1766">5145 9752 107 0,'-16'-3'39'0,"-13"-9"1"15,2 12-1-15,-11-1-34 16,2 8-1-16,-2 6-1 15,0 9-1-15,-4 9 0 0,6 10 0 16,2 5-1-16,9 4 0 16,8 2 0-16,12-1-1 15,12-5-1-15,15-12-2 16,15-5-2-16,8-20-8 15,26 2-21-15,-10-22-6 16,21-1 1-16,-11-20-2 16</inkml:trace>
  <inkml:trace contextRef="#ctx0" brushRef="#br0" timeOffset="72125.2118">5533 9772 110 0,'-11'4'39'0,"-14"1"1"15,8 19-1-15,-6 0-36 16,0 14 1-16,0 7-1 15,3 7 0-15,4-1-1 16,5 0 0-16,7-5-1 16,9-6 1-16,10-12-1 15,12-15 0-15,7-17-1 16,7-8 1-16,6-18 0 15,-1-7-1-15,2-12 1 16,-6-3-1-16,-4-1 2 16,-11 4-2-16,-5 4 0 15,-8 8 0-15,-5 11 0 16,-6 14 0-16,-3 12-2 15,-5 18 1-15,-2 11-1 0,-1 10-1 16,3 10-1-16,1 1-3 16,13 12-8-16,-7-23-11 15,25 7-14-15,-5-20 0 16,21-4 0-16,1-23 0 15</inkml:trace>
  <inkml:trace contextRef="#ctx0" brushRef="#br0" timeOffset="72457.245">6319 9645 113 0,'-47'9'40'0,"3"19"1"15,-9-5-1-15,13 9-38 0,0 0-1 16,12 3 1-16,9-5-2 15,14-3 1-15,13-7-1 16,15-7-1-16,11-5 0 16,8-4 0-16,1-2 1 15,-1 0-1-15,-2 3 0 16,-7 5 1-16,-11 6 0 15,-11 7 1-15,-12 4-1 16,-9 3 0-16,-9 1 1 16,-2 4-1-16,-4-2 0 15,1-4-2-15,8-3-3 16,2-18-10-16,24 5-22 15,-10-13-3-15,40-13 1 16,-8-11-2-16</inkml:trace>
  <inkml:trace contextRef="#ctx0" brushRef="#br0" timeOffset="72788.2781">6827 9552 103 0,'-27'24'41'16,"-11"-2"0"-16,8 13-1 15,3-2-35-15,6 1 0 16,7-3-2-16,9-1 1 16,13-9-3-16,13-6 0 15,12-6-1-15,6-3 1 16,6-4-1-16,0 0 0 15,0 0 0-15,-6 5 1 0,-8 3-1 16,-11 7 1-16,-15 9-1 16,-9 4 1-16,-11 6 0 15,-8 2-1-15,-11 4-1 16,-3-4-2-16,0 10-8 15,-12-22-17-15,13 11-13 16,-3-16-1-16,5 1 0 16,-3-12 0-16</inkml:trace>
  <inkml:trace contextRef="#ctx0" brushRef="#br0" timeOffset="73704.3697">1776 11493 73 0,'-14'21'36'0,"-5"-9"-1"0,12 7 1 16,-7-7-29-16,18 1-2 16,-4-13-1-16,15 6-1 15,6-10 0-15,5-3-1 16,3-3-1-16,1-2 1 15,-2-2-1-15,-2 0 1 16,-8 2-1-16,-4 2 0 16,-14 10 0-16,-3-10 0 15,-12 10 0-15,-4 5-1 16,-7 2 0-16,-1 4 0 15,0 5-1-15,2 0 1 16,3 6 0-16,6-1 0 0,8 1 0 16,8 0 0-16,8-4 1 15,6-3-1-15,7-5 0 16,4-6 1-16,2-5 0 15,1-7 0-15,0-5-1 16,-4-4 1-16,-6-5 0 16,-7 0 0-16,-5-1 0 15,-7 1 0-15,-8 1 0 16,-4 8 0-16,-8 3 0 15,-3 8 0-15,-5 5-1 16,0 7 1-16,1 1-1 16,5 1 0-16,4 5-1 15,10-5-3-15,10 4-7 16,-1-16-14-16,28 2-14 15,-5-11-2-15,15 2 0 0,-4-13-1 16</inkml:trace>
  <inkml:trace contextRef="#ctx0" brushRef="#br0" timeOffset="74253.4246">2964 11048 80 0,'0'0'38'0,"14"13"-2"15,0 7-3-15,-3-2-27 0,11 11-3 16,3 3 0-16,11 12-2 16,-3 3 2-16,4 9-2 15,-3 2 2-15,-6 8-1 16,-13 2 1-16,-11 4 0 15,-13 1 0-15,-13 0-2 16,-11-6 1-16,-7-8-3 16,-4-11 1-16,-1-14-4 15,6-11-1-15,-3-27-6 16,19-5-12-16,-6-27-14 15,15-5 0-15,-4-23-2 16,13-2 2-16</inkml:trace>
  <inkml:trace contextRef="#ctx0" brushRef="#br0" timeOffset="74478.4471">2720 11077 109 0,'-12'12'38'15,"12"7"0"-15,-5-8 0 16,13-1-37-16,9-7 1 15,13-3-1-15,9-4-1 16,9-8 0-16,12 1-1 16,12-5-1-16,10 2-3 15,3-9-8-15,11 18-22 16,-14-8-4-16,6 18 0 15,-15-3-1-15</inkml:trace>
  <inkml:trace contextRef="#ctx0" brushRef="#br0" timeOffset="74861.4854">3651 11292 82 0,'-9'12'39'0,"4"13"-1"15,-7-6 0-15,7 10-31 16,-7 9-2-16,4 9 1 15,-6 4-2-15,4 3 0 16,0-1-1-16,6-3 0 16,6-6-2-16,11-12 2 15,4-14-2-15,11-12 0 16,9-17 0-16,7-12-2 15,5-17 2-15,6-9-1 0,-3-4 0 16,-2-5-1-16,-7-1 1 16,-6 4 0-16,-10 5 1 15,-7 9-2-15,-7 13 1 16,-9 13 0-16,-4 15-1 15,-13 12 1-15,2 13-1 16,1 13 0-16,5 9-2 16,2 1-1-16,16 8-5 15,0-18-11-15,27 8-11 16,3-20-8-16,19-6 0 15,2-23-3-15</inkml:trace>
  <inkml:trace contextRef="#ctx0" brushRef="#br0" timeOffset="75192.5185">4687 11260 99 0,'-53'27'40'15,"-2"-7"1"-15,14 6-2 16,-2-2-36-16,25-2 0 15,13-6-2-15,17 1 0 16,11-4-1-16,15-2 0 16,6 1 0-16,8 2 0 15,-2 4 0-15,-1 2 0 16,-7 5 0-16,-11 2 0 15,-11 6 1-15,-14-1-1 16,-11-1 1-16,-9-1 0 16,-9-5-1-16,-3-5 1 0,1-7-2 15,-1-10-1-15,11-5-3 16,0-22-14-16,28 3-21 15,-5-22-1-15,21-1 0 16,1-13-1-16</inkml:trace>
  <inkml:trace contextRef="#ctx0" brushRef="#br0" timeOffset="75417.541">5428 10826 87 0,'-21'3'40'16,"3"24"0"-16,-14 5-1 15,11 22-19-15,-2 4-19 0,7 9-2 16,2 8 1-16,4 8-1 16,2 1 0-16,1-5-3 15,9-1-5-15,-12-19-18 16,13-1-11-16,-8-18-2 15,10-12 0-15,-5-28 1 16</inkml:trace>
  <inkml:trace contextRef="#ctx0" brushRef="#br0" timeOffset="75717.571">5162 11254 101 0,'0'0'40'0,"-14"13"2"15,24 1-2-15,0-3-37 16,19-8 0-16,7-4-2 15,13 0 1-15,3-3-1 16,4 0-1-16,-1 3 1 16,-5 3-1-16,-7 7 0 15,-11 6 1-15,-8 12-1 16,-13 7 1-16,-11 9-1 15,-8 4 0-15,-5 7 0 16,-2-2 0-16,1 0-3 16,-3-7 0-16,15 1-10 15,-9-27-14-15,22-2-14 16,-11-17 0-16,29-13 0 15,-10-14-1-15</inkml:trace>
  <inkml:trace contextRef="#ctx0" brushRef="#br0" timeOffset="75845.5838">5641 11000 82 0,'-29'-36'39'16,"1"14"-10"-16,-5 7-26 16,12 14-19-16,4-8-24 15,17 9 0-15</inkml:trace>
  <inkml:trace contextRef="#ctx0" brushRef="#br0" timeOffset="76243.6236">6750 10856 103 0,'-10'-37'38'15,"-5"13"1"-15,-15-8-7 16,-6 19-29-16,-7 9-1 16,-2 16-1-16,-6 14 0 0,-2 17 0 15,1 17 0-15,4 13-2 16,3 10 2-16,9 6-1 15,10 3 1-15,9-5-3 16,15-4-2-16,8-19-10 16,21-2-24-16,-4-19 0 15,12-11-1-15,-7-21-1 16</inkml:trace>
  <inkml:trace contextRef="#ctx0" brushRef="#br0" timeOffset="76935.6928">6180 11285 99 0,'-25'-3'39'16,"25"3"1"-16,0 0-1 16,18 6-37-16,15-9 0 15,11-1-3-15,12-2 0 16,8-2-3-16,9 3-4 15,-11-12-11-15,14 13-20 16,-15-6 1-16,2 5-2 16,-18-4 4-16,-5 9 24 15,-13-5 10-15,-10-2 6 16,-3 12 13-16,-14-5 20 15,-11 1 1-15,-8 2 0 16,3 14 1-16,-11-6-25 16,9 17-6-16,-7 1-3 0,8 6-1 15,3 1-1-15,7 0-1 16,5-5 0-16,12-6-1 15,5-11 1-15,11-10-1 16,7-16-1-16,8-9 1 16,4-9 0-16,0-9-1 15,0-2 0-15,-2-6 0 16,-6 5 0-16,-3 5 0 15,-10 7 0-15,-4 10 0 16,-8 13 0-16,-12 7 0 16,3 28-1-16,-12 12 2 15,-6 17-2-15,-5 16 2 16,-9 12-1-16,-2 14 2 15,-4 9-3-15,3 3 1 0,0 0 0 16,3-4 0-16,3-10 0 16,1-12 0-16,6-14 0 15,0-18-2-15,3-18 3 16,0-16-1-16,1-20 0 15,-2-15 1-15,5-18-1 16,1-13-1-16,2-7 0 16,4-10 0-16,5-3 0 15,4 3 2-15,2 6-2 16,3 4 1-16,6 12-2 15,6 2-3-15,15 19-13 16,-13-9-6-16,22 21-9 16,-11-9-10-16,11 4 1 15,-3-7-1-15</inkml:trace>
  <inkml:trace contextRef="#ctx0" brushRef="#br3" timeOffset="89901.9893">1901 12656 55 0,'0'0'31'0,"0"0"-1"16,2 12-1-16,-7 7-28 15,1 7 1-15,-4 8 0 16,-1 7 0-16,-4 9 0 15,1 9 2-15,-4 2-1 16,1 5 0-16,-5-5 0 0,5 4 1 16,-5-11-1-16,5-5-1 15,1-12 0-15,4-12 0 16,4-14-1-16,6-11 1 15,8-23 1-15,4-12-1 16,4-14 0-16,4-9 1 16,-1-12-1-16,2-4 0 15,0-5 1-15,-1 2-2 16,-1 2 0-16,-5 9 1 15,-1 11-2-15,-1 9 1 16,-1 9-1-16,-1 13 1 16,0 5-1-16,3 12 1 15,-2 10-1-15,5 8 0 0,4 7 1 16,1 7-2-1,2 7 1-15,0 11 0 0,2 8 0 16,-3 10-1-16,-4 8 1 16,-4 2-1-16,-2 7-1 15,-8-5 0-15,0 5-3 16,-6-17-2-16,7 0-31 15,-10-21 2-15,8-7-2 16,-8-22 1-16</inkml:trace>
  <inkml:trace contextRef="#ctx0" brushRef="#br3" timeOffset="90376.0367">1983 13025 80 0,'-28'-15'37'0,"13"9"-1"15,0-7 0-15,15 13-32 16,3-11-1-16,19 2-2 15,6-2-1-15,8 2 1 16,7-1-1-16,3 2 0 16,2-2 0-16,-1 5 0 15,-1-1 0-15,-9 6 0 16,-5 2 0-16,-4 2 1 15,-8 5-1-15,-5 7 0 16,-8 6 1-16,-6 4 0 16,-4 7-1-16,-6 5 1 15,-1 0 1-15,-3-1-1 16,2-3 0-16,0-6 0 15,3-11 0-15,8-17 0 0,0 0 0 16,15-27 0-16,5-9 0 16,9-9 0-16,2-7-1 15,6-5 1-15,1 1 0 16,0 4-1-16,-4 11 0 15,-6 9 1-15,-4 14 0 16,-8 16-1-16,-3 11 1 16,-6 16 0-16,-5 12-1 15,2 8-1-15,-1 9-2 16,0 0-2-16,9 10-21 15,0-17-12-15,16 2-2 16,1-16 0-16,19-8-1 16</inkml:trace>
  <inkml:trace contextRef="#ctx0" brushRef="#br3" timeOffset="90960.0951">4100 12878 68 0,'-3'-22'36'0,"-6"-6"1"15,3 8 0-15,-16 2-31 16,2 5-1-16,-9 2 0 15,-7 14-1-15,-4 7 0 16,-4 12 0-16,-5 9-1 16,3 10-1-16,4 5 0 15,8 2 0-15,9-2-1 16,9-2 1-16,11-6-2 15,12-8 1-15,12-11 0 16,10-14-1-16,9-9 0 16,8-12 1-16,6-13-1 15,0-5 0-15,-3-6 1 16,-4-3-1-16,-4-1 0 0,-8 5 1 15,-7 4-1-15,-10 7 0 16,-8 9 0-16,-4 7 0 16,-4 12 0-16,0 0 0 15,-10 24 0-15,1 1 0 16,4 10 0-16,-1 8-1 15,1 5 0-15,1 2-2 16,8 4-2-16,-1-13-4 16,19 4-31-16,-8-17 1 15,16-4 1-15,-2-22-2 16</inkml:trace>
  <inkml:trace contextRef="#ctx0" brushRef="#br3" timeOffset="91315.1306">4545 12784 80 0,'-24'18'38'16,"7"17"0"-16,-12 3 0 16,8 2-33-16,-1 8-2 15,3 1 1-15,3-3-2 16,7-3 1-16,2-8-1 15,7-7-1-15,3-12 1 16,7-10-1-16,5-12-1 16,7-10 1-16,2-12 0 15,4-9-1-15,1-7 1 16,0-2-1-16,-2-3 1 15,-1 5-1-15,-4 6 0 0,-4 8 0 16,-8 8 0-16,1 14 0 16,-11 8 0-16,10 19 0 15,-7 6-2-15,1 7-1 16,2 11-2-16,1-6-4 15,20 14-29-15,-11-14-1 16,18 2 1-16,-2-15-2 16</inkml:trace>
  <inkml:trace contextRef="#ctx0" brushRef="#br3" timeOffset="91678.1669">5225 12761 74 0,'-33'2'38'15,"5"16"1"-15,-10 1 0 16,10 10-30-16,-5 1-5 16,13 5 0-16,0 0-1 15,12-3-1-15,5-5 0 16,13-4-1-16,12-10 0 15,5-6 0-15,7-9 0 16,5 0-1-16,2-3 0 16,-3 2 1-16,-4 1-1 15,-6 4 0-15,-9 7 0 16,-9 6 1-16,-9 7-1 15,-11 2 0-15,-6 4 0 16,-1-1 0-16,-4-1-1 16,3-5-2-16,2-4-2 0,4-12-4 15,12-5-29-15,14-12-2 16,12-5 2-16,1-18-3 15</inkml:trace>
  <inkml:trace contextRef="#ctx0" brushRef="#br3" timeOffset="92195.2186">5662 12750 97 0,'-15'2'40'0,"7"8"-1"16,-10-8-10-16,6 14-26 15,-2 3 0-15,3 7-1 16,1 8 0-16,2 3-1 15,2 4 0-15,5 1 0 0,2-2 0 16,2-2-1-16,6-8 1 16,3-7-1-16,5-9 0 15,1-13 1-15,4-14-1 16,4-8 0-16,-2-13 0 15,1-6 0-15,-1-8 1 16,-2-1-1-16,-2 0 0 16,0 4 0-16,-4 6 0 15,-4 12-1-15,-3 9 1 16,-9 18 0-16,14 5 0 15,-12 16 0-15,1 10 0 16,-4 10 0-16,2 4 0 16,0 4 1-16,2-4-1 0,3-5 0 15,3-9 1-15,5-10-1 16,3-14 1-16,3-13 0 15,1-12-1-15,6-15 1 16,-2-7-1-16,0-10 0 16,-1-4 1-16,-4-2-2 15,-4 1 0-15,-6 5-1 16,1 4 0-16,-8 9-2 15,2 16-3-15,-7 1-4 16,12 19-29-16,-10 1 1 16,2 20-2-16,-2-3 3 15</inkml:trace>
  <inkml:trace contextRef="#ctx0" brushRef="#br3" timeOffset="92577.2568">6350 12923 78 0,'13'-4'40'15,"3"5"-1"-15,-8-14-1 16,3 9-31-16,-6-10 0 16,6 0-3-16,-3-8-1 15,5-2-1-15,-2-5-1 16,5-2-1-16,-3 1 1 15,2 0-1-15,-6 2 0 16,2 5 1-16,-6 6-1 16,-5 4 1-16,0 13 0 15,-20-6 0-15,2 12 0 0,-2 9 0 16,-5 5 0-16,-3 9 1 15,1 4-1-15,1 10 1 16,2-1-1-16,5 6 0 16,9-3 0-16,8-3 0 15,11-8-1-15,16-10 0 16,17-14-1-16,15-17-3 15,24-5-8-15,2-32-13 16,23 3-17-16,-4-18-1 16,10-4-2-16,-7-11 3 15</inkml:trace>
  <inkml:trace contextRef="#ctx0" brushRef="#br3" timeOffset="93214.3205">7017 12746 66 0,'-3'-29'37'0,"6"8"-1"16,-6-3 0-16,4 10-30 16,-1-1 0-16,0 15-1 15,0 0-2-15,0 17 1 16,-5 5-1-16,1 12 0 15,-4 6 0-15,1 7 0 16,-3 4-2-16,2 1 2 16,4-4-2-16,2-5 1 0,2-7-1 15,5-11 0-15,4-13 0 16,1-12 0-16,5-16 0 15,-1-7 0-15,0-13 0 16,-4-5 0-16,-2-5 0 16,-3-3 0-16,-4 0-1 15,-1 5 0-15,-4 8 0 16,4 2 0-16,3 8 0 15,9 3 0-15,8 5-1 16,13 2-3-16,15 8-6 16,5-15-27-16,26 10-6 15,7-9 4-15,22 4-4 16</inkml:trace>
  <inkml:trace contextRef="#ctx0" brushRef="#br3" timeOffset="93799.379">8393 12651 73 0,'12'-19'41'0,"-10"-4"-2"16,8 12 3-16,-10 11-36 15,0 0-1-15,0 0-1 16,-15 20-2-16,6 7 0 15,-1 10-2-15,-3 5 1 16,2 4-1-16,-3-1 1 16,3-1 0-16,4-5 0 15,3-9 0-15,4-10 0 16,0-20 0-16,23 0 0 15,-3-21-1-15,5-8 1 16,4-10 0-16,4-5 0 16,0-3 0-16,-4-2 0 0,0 10 1 15,-5 1-1-15,-5 13 0 16,-5 8 0-16,-4 12-1 15,-10 5 0-15,15 25 0 16,-9 7 0-16,-1 9-2 16,2 12 1-16,-3 0-1 15,9 7-2-15,2-5-1 16,12 2-6-16,-5-22-29 15,18-2 0-15,1-29-1 16,12-6-1-16</inkml:trace>
  <inkml:trace contextRef="#ctx0" brushRef="#br3" timeOffset="94177.4168">8992 12613 88 0,'-16'13'40'16,"14"6"0"-16,2-19 1 15,16 20-38-15,11-17-1 16,13-3 1-16,9-6-1 16,8-6-1-16,4-9 1 15,3-3 0-15,-4-6-1 16,-4 4 1-16,-11-4-2 15,-13 3 2-15,-16 4-2 16,-11 2 1-16,-13 6 0 16,-13 7-1-16,-8 6 0 15,-9 6 0-15,-8 9 0 0,-1 9 1 16,2 5-1-16,3 6 0 15,8 4 0-15,6 3-1 16,13-1 1-16,14-2-2 16,16-4 0-16,9-8-5 15,21 7-10-15,-2-18-24 16,18 2 1-16,-3-15-2 15,8 3 0-15</inkml:trace>
  <inkml:trace contextRef="#ctx0" brushRef="#br3" timeOffset="94573.4564">9656 12658 88 0,'-15'24'39'0,"1"-10"1"15,14 0 0-15,0-14-37 16,33 1 0-16,1-10-1 16,12-8-1-16,3-8 0 15,6-1 1-15,-3-6-1 16,-3 0 1-16,-9 2-1 15,-13 3 0-15,-11 1 0 16,-14 8 1-16,-16 5-1 16,-8 6 0-16,-10 9 0 15,-6 7-1-15,-5 7 1 0,0 9-2 16,0 9 1-16,6 0-1 15,10 6 1-15,11-4-1 16,15 0 1-16,15-7-2 16,17-6 0-16,14-11-1 15,17-8-3-15,-1-18-10 16,19 5-25-16,-6-15 1 15,10 2-1-15,-14-15 1 16</inkml:trace>
  <inkml:trace contextRef="#ctx0" brushRef="#br3" timeOffset="94905.4896">10411 12426 96 0,'-30'14'42'16,"-14"0"0"-16,6 21-2 16,-5-3-37-16,7 12 1 0,7 1-2 15,7 3-1-15,11-8 1 16,13-5-2-16,13-14 1 15,12-15 0-15,12-17 0 16,9-20 0-16,6-14 0 16,4-14 0-16,-1-11 0 15,-2-10-1-15,-5-4 1 16,-6 1-1-16,-10 7 1 15,-10 13-1-15,-10 14 1 16,-8 15-1-16,-11 23 0 16,-9 22 0-16,-5 27-1 15,-10 16 2-15,3 16-3 16,2 7-1-16,8 10-2 15,3-13-9-15,30 8-26 0,-3-22-2 16,27-9-1-16,4-23 0 16</inkml:trace>
  <inkml:trace contextRef="#ctx0" brushRef="#br3" timeOffset="95206.5197">11157 12445 97 0,'-25'17'43'16,"-13"-2"-1"-16,10 10-1 15,-9-2-36-15,19 2-1 16,7-3-2-16,10-3-1 16,11-4 0-16,10-8-1 0,8-2 0 15,6-4 1-15,1 0-1 16,-2 0 1-16,-8 3-1 15,-5 4 0-15,-13 6 1 16,-10 6-1-16,-12 7 1 16,-5 2-1-16,-7 2-1 15,-4-5-2-15,4 4-3 16,-7-23-15-16,23 7-21 15,-3-21-1-15,16-6-1 16,0-15 2-16</inkml:trace>
  <inkml:trace contextRef="#ctx0" brushRef="#br3" timeOffset="98248.8239">14431 11858 59 0,'-10'-35'36'16,"-4"5"2"-16,-12 5-1 16,8 5-27-16,-14 2-3 15,8 14 1-15,-6 3-3 16,8 14-1-16,-3 9 0 0,5 11-3 15,1 10 2-15,3 15-3 16,0 11 2-16,2 10-3 16,2 8 2-16,1-2-2 15,3 3-1-15,-2-8-2 16,13 0-6-16,-7-25-28 15,17-6 0-15,-4-23-1 16,10-7 1-16</inkml:trace>
  <inkml:trace contextRef="#ctx0" brushRef="#br3" timeOffset="98451.8442">14048 12362 85 0,'-20'-6'37'0,"3"-3"1"15,17 9-4-15,0 0-28 16,13 3-3-16,10-3 0 15,5 1-2-15,7-1-1 16,5-1-1-16,6 2-3 16,-8-13-12-16,12 13-22 15,-6-9 1-15,3 3-2 16,-7-6 1-16</inkml:trace>
  <inkml:trace contextRef="#ctx0" brushRef="#br3" timeOffset="98819.881">14575 12244 85 0,'-10'13'38'0,"-7"-5"0"0,7 11 2 16,-3-2-36-16,1 7 1 16,3-2-1-16,2 3-1 15,4 2 0-15,4-3 0 16,7-1-2-16,5-3 1 15,3-8-1-15,8-6 0 16,4-7-1-16,4-6-1 16,2-9 1-16,0-6-1 15,3-6 1-15,-7-2-1 16,-2-2 1-16,-4 2 0 15,-7 1 0-15,-6 8 0 16,-4 6 0-16,-7 15 0 16,0 0 0-16,-10 21 0 0,1 8 0 15,-1 3 1-15,-1 7-2 16,3 5 1-16,5 0-2 15,3-10-2-15,10-2-4 16,-10-32-28-16,42 14-5 16,-7-33 0-16,19-6 0 15</inkml:trace>
  <inkml:trace contextRef="#ctx0" brushRef="#br3" timeOffset="99060.9051">15411 11581 93 0,'0'0'40'0,"-22"-5"0"16,14 29 2-16,-9 14-37 0,4 12-3 16,1 14 1-16,3 13-1 15,-5 14 0-15,0 8-2 16,0 5 0-16,3-4-2 15,0-3-1-15,4-16-2 16,12-7-6-16,-5-35-26 16,27-16-3-16,0-32 0 15,19-15 0-15</inkml:trace>
  <inkml:trace contextRef="#ctx0" brushRef="#br3" timeOffset="99242.9233">15751 11717 99 0,'-16'-1'40'0,"4"30"0"0,-14 12-2 15,3 22-33-15,-2 7-2 16,7 7-3-16,5 0-2 16,5-9-8-16,19 2-28 15,-7-15-2-15,15-4 1 16,-2-17-3-16</inkml:trace>
  <inkml:trace contextRef="#ctx0" brushRef="#br3" timeOffset="99859.985">16378 12271 78 0,'0'0'37'0,"4"13"0"0,-4-13 0 16,16 10-33-16,0-9 0 15,10 1-1-15,6-6 0 16,8-3-1-16,2-6 1 15,5-2-2-15,-4-5 1 16,-2 0-1-16,-7-3 1 16,-7 1-2-16,-11-1 1 15,-12-2-1-15,-9 7 0 16,-10-3 0-16,-11 6 0 15,-4 4 1-15,-9 6-1 16,-3 8 1-16,-2 12 0 16,0 12 1-16,3 6-1 0,9 11 0 15,9 5 0-15,8-1 1 16,12 2-1-16,15-5 0 15,15-6-4-15,12-11 0 16,15-4-4-16,1-23-13 16,17 6-19-16,-10-18-1 15,15 2 1-15,-12-17-2 16</inkml:trace>
  <inkml:trace contextRef="#ctx0" brushRef="#br3" timeOffset="100217.0207">17116 12117 88 0,'-11'8'38'15,"-11"5"-1"-15,4 16 1 16,-3-1-33-16,4 8-1 0,-1 2-1 16,1 6 2-16,2-1-3 15,4-3 1-15,1-7-2 16,10-7 1-16,4-6-1 15,5-10 0-15,5-9-1 16,6-10-1-16,5-9 2 16,7-10-2-16,2-6 2 15,1-5-2-15,2-3 2 16,-2-1-2-16,-6 4 1 15,-1 5 0-15,-9 9 0 16,-4 10 0-16,-3 11 0 16,-12 4 0-16,2 30-1 15,-6-3 0-15,4 6-2 16,2 0-1-16,11 5-1 0,2-12-2 15,17 7-6-15,-2-24-17 16,24 6-7-16,0-16 0 16,10-2 0-16</inkml:trace>
  <inkml:trace contextRef="#ctx0" brushRef="#br3" timeOffset="100885.0875">17822 12148 87 0,'-19'-9'38'15,"-13"-1"0"-15,4 22-7 16,-14-1-21-16,6 15-2 15,-5 6-3-15,8 8 0 16,3-1-2-16,10 5 1 16,12-5-3-16,15-5 1 0,14-11-2 15,13-11 1-15,11-8 0 16,2-11-1-16,6-8 0 15,0-8-2-15,-7-7 2 16,-4-4-1-16,-11-4 0 16,-10 0 0-16,-7 1 0 15,-10 3 1-15,-5 6 0 16,-7 4 0-16,-2 7 0 15,-2 7 0-15,1 9 0 16,11 1 0-16,-10 11 0 16,10-11 1-16,14 20-1 15,5-12 0-15,5 0 0 16,9-2 1-16,5-5 0 0,2-4 0 15,-1 1-1-15,-2-3 1 16,-6 0 0-16,-6 2 0 16,-6 1 0-16,-7 0 0 15,-12 2 0-15,3 11 0 16,-10 6-1-16,-6 5 0 15,-2 8 0-15,-4 7 1 16,1 0-1-16,2 3 1 16,2 2-2-16,8-9 2 15,12-6-2-15,7-9 2 16,11-13 0-16,11-12-2 15,8-13 2-15,8-6-2 16,1-12 2-16,1-5-2 16,-1-5 2-16,-8 1-2 0,-6 6 2 15,-9 5-1 1,-9 12 0-16,-12 10 0 0,-8 14-1 15,-9 13 1-15,-4 11-1 16,-3 7-1-16,6 6-2 16,-3 0-1-16,13 7-5 15,-1-18-8-15,27 11-18 16,-2-22-4-16,22 1 1 15,3-16-2-15</inkml:trace>
  <inkml:trace contextRef="#ctx0" brushRef="#br3" timeOffset="101404.1394">19060 12112 98 0,'-23'-10'40'0,"-15"0"0"0,-1 19-1 16,-13 2-34-16,8 9-1 15,0 9-1-15,6 3-1 16,6 4 0-16,13-1 0 15,13-3-1-15,11-4 0 16,12-9-1-16,10-8 1 16,10-11-1-16,5-10 0 15,2-7 0-15,2-6 0 16,-4-7 0-16,-4-3 0 15,-4-1 0-15,-9 1 0 16,-5 3 0-16,-6 8 0 16,-6 9 0-16,-8 13 0 15,0 0 0-15,-13 36 0 16,-4 8-1-16,-2 16 2 0,-6 9-2 15,-1 13 0-15,-3 5 0 16,0 5 1-16,-1-1-1 16,1-8 1-16,4-8 0 15,2-13 0-15,3-16 1 16,4-16 0-16,4-18 0 15,12-12 0-15,-9-27 0 16,11-11-1-16,4-10 1 16,3-14-1-16,4-4 0 15,3-3 1-15,4 6 0 16,2 4-1-16,4 9-1 15,1 8 0-15,6 10-3 16,-3 5-4-16,13 20-9 16,-17-11-16-16,17 12-8 0,-8-9-1 15,6 4 0-15</inkml:trace>
  <inkml:trace contextRef="#ctx0" brushRef="#br3" timeOffset="101831.1821">19725 11565 90 0,'0'0'39'16,"-16"10"-1"-16,2 21 2 15,-15 7-30-15,3 14-5 16,-11 8 0-16,5 11-1 0,-7-3 0 16,6 6-2-16,2-5 1 15,7-2-4-15,4-11 3 16,11-9-1-16,9-12 0 15,10-14-1-15,13-16 1 16,10-13-1-16,7-10 1 16,5-9-1-16,2-1 1 15,-3-2-1-15,-4 3 1 16,-6 9 0-16,-10 10 0 15,-11 12 0-15,-10 9-1 16,-8 12 0-16,-5 9 0 16,-2 3-2-16,-2 4-2 15,-1-4-5-15,11 8-10 16,-9-21-12-16,19 6-12 0,-2-17 1 15,15-2-1-15,1-14 0 16</inkml:trace>
  <inkml:trace contextRef="#ctx0" brushRef="#br3" timeOffset="111967.1956">20761 11805 58 0,'9'-14'36'16,"-4"-1"-1"-16,-5 15 2 16,4-13-25-16,-4 13-3 15,0 24-4-15,-2 2-4 16,-6 6 2-16,1 18-3 15,-6 9 1-15,-3 12-2 16,-2 6 2-16,1 2-3 16,0-3 1-16,0-7-1 0,13-2-8 15,-10-23-25-15,21-10 0 16,2-23-1-16,9-11 1 15</inkml:trace>
  <inkml:trace contextRef="#ctx0" brushRef="#br3" timeOffset="112378.2367">20589 12128 85 0,'-32'0'37'0,"-2"1"-2"16,18 7 2-16,0-5-31 15,16-3-3-15,26 4 0 16,10-5-1-16,7-3-1 15,13 0 1-15,2-3-1 0,4 1 0 16,0-1-1-16,-7 1 0 16,-7 3 0-16,-10 2 0 15,-10-2 0-15,-10 4 0 16,-7 4 1-16,-11-5-1 15,-5 15 0-15,-7 0 1 16,-1 5 0-16,-5 4-1 16,3 7 1-16,1 4 0 15,5 1 0-15,8 4 0 16,7-5 0-16,13-1 0 16,16-12-1-16,9-11 1 15,13-12-1-15,1-13 0 16,3-15 0-16,-3-7-1 0,-8-8 1 15,-15-5-2-15,-17 3-1 16,-18 2-2-16,-14 18-7 16,-26-5-26-16,3 18 1 15,-15 0-1-15,8 17-1 16</inkml:trace>
  <inkml:trace contextRef="#ctx0" brushRef="#br3" timeOffset="113714.3703">1669 14038 43 0,'21'2'34'15,"-21"-2"2"-15,0 0 0 16,-1-17-23-16,1 17-2 15,0-23-3-15,0 6-3 0,-5-7-1 16,0 3-1-16,-2-3 1 16,0 5-1-16,-3 6 0 15,-5 8-1-15,-8 10 0 16,-4 13 1-16,-2 10-2 15,-7 10 1-15,3 2-1 16,-2 4-1-16,9-5 0 16,7-2 0-16,8-10 0 15,15-12-1-15,14-15 2 16,15-14-1-16,12-12 1 15,9-7 1-15,8-5-1 16,-1-4 0-16,1 1 0 16,-10 7 1-16,-9 10-2 15,-13 13 0-15,-15 18 0 16,-18 20 0-16,-16 21 0 0,-11 17-1 15,-11 17 0-15,-8 16 0 16,-4 11 0-16,0 1 0 16,3-4-1-16,7-10-1 15,10-15 2-15,15-21 0 16,17-25-1-16,17-22 3 15,16-27-1-15,12-21 0 16,13-17 0-16,6-14-1 16,7-7-3-16,-7-12-6 15,13 16-20-15,-24-8-9 16,-2 18-1-16,-17 2-1 15</inkml:trace>
  <inkml:trace contextRef="#ctx0" brushRef="#br3" timeOffset="114137.4126">2232 14006 70 0,'0'0'41'0,"3"-24"-2"16,-3 24 2-16,0 0-33 15,-11 1-2-15,0 13-2 16,1 14-2-16,-2 6 0 16,-2 8-2-16,1 5 1 15,3 6-1-15,3-3 0 16,6-5 0-16,6-10 1 0,11-10-1 15,10-17 1-15,7-16-1 16,10-16 1-16,9-11-1 16,3-9 1-16,-2-6 1 15,-1-5-1-15,-7 4 0 16,-8 9 0-16,-8 6 0 15,-11 12 0-15,-9 12 1 16,-9 12-3-16,-5 17 0 16,-5 9 0-16,0 5-2 15,5 6-2-15,1-3-2 16,12 9-3-16,-2-19-14 15,25 6-15-15,0-18-1 16,14-1-1-16,-2-15 2 16</inkml:trace>
  <inkml:trace contextRef="#ctx0" brushRef="#br3" timeOffset="114522.4511">3086 13950 70 0,'-21'-12'41'15,"0"16"-2"-15,-10-3 0 16,2 17-27-16,-5 1-7 15,5 7-1-15,1 3-1 16,9 4-2-16,4-3 0 16,9 0-1-16,7-7 0 15,12-6 0-15,8-9 0 16,9-11-1-16,6-8 2 15,2-8 1-15,4-4-1 0,-2-4 0 16,-3-1 0-16,-6 1 1 16,-7 4-1-16,-7 3 1 15,-8 9-1-15,-9 11-1 16,0 0-1-16,-9 14 2 15,-3 10-2-15,0 6-1 16,1 7 0-16,2 4-3 16,9 0-1-16,3-6-2 15,19-2-5-15,3-27-14 16,23-3-11-16,5-25-1 15,15-5 0-15,0-23 2 16</inkml:trace>
  <inkml:trace contextRef="#ctx0" brushRef="#br3" timeOffset="114713.4702">3813 13597 79 0,'-31'15'39'16,"8"32"0"-16,-14 7 1 16,9 22-31-16,-9 4-5 15,9 5-1-15,6-4-2 16,8-7-1-16,12-13 0 15,9-15-3-15,12-11-2 16,7-23-4-16,21 0-17 16,-6-28-13-16,12-4-1 15,-5-17-2-15,10-1 5 16</inkml:trace>
  <inkml:trace contextRef="#ctx0" brushRef="#br3" timeOffset="114871.486">4080 13953 94 0,'0'0'38'0,"-5"31"3"15,-12-7-2-15,11 10-37 16,-9 4-1-16,7 1-1 15,1-2-2-15,5-4-1 16,7-4-3-16,-5-29-13 16,27 19-21-16,-16-28 1 15,13-1-2-15,-7-16 2 16</inkml:trace>
  <inkml:trace contextRef="#ctx0" brushRef="#br3" timeOffset="114992.4981">4154 13861 77 0,'-13'-46'40'15,"-11"-4"0"-15,6 16 0 16,-13 2-37-16,8 5-12 0,11 21-26 15,-2 1-3-15,14 5-1 16,10 14-1-16</inkml:trace>
  <inkml:trace contextRef="#ctx0" brushRef="#br3" timeOffset="115423.5412">5053 13588 62 0,'-3'-34'37'0,"7"4"-1"15,-12-8 1-15,3 1-34 16,-10-1 2-16,-4 10 0 15,-12 2 1-15,-2 17-1 16,-10 8-1-16,-5 17 0 16,-5 14-1-16,1 18 0 15,0 17-1-15,1 8-1 16,4 13 0-16,7 3-1 15,11-1-1-15,8-5-1 16,16-4-3-16,5-16-4 0,21-2-28 16,-7-25-3-16,17-4-1 15,-10-20 0-15</inkml:trace>
  <inkml:trace contextRef="#ctx0" brushRef="#br3" timeOffset="116044.6033">4406 13967 91 0,'-17'0'41'0,"2"-4"0"16,15 4-1-16,0 0-36 16,20 3-2-16,10-11-2 0,12-4-1 15,14-1-1 1,5-3-1-16,11 4-1 0,0-4-1 15,5 5 0-15,-10 1 1 16,-6 6-1-16,-13 3 2 16,-12 3 2-16,-16 5 2 15,-20-7 1-15,5 21 1 16,-19-6 1-16,-6 2 0 15,-3 3 0-15,2 5 0 16,-1-4-1-16,5 5 0 16,7-3-2-16,7-4 0 15,9-4 0-15,9-4-1 16,9-10 2-16,7-7-1 15,5-7 1-15,5-6-1 16,3-8 0-16,3-3 1 16,-2-3-1-16,-5-2 1 0,-1 2-2 15,-4 4 0-15,-8 3 0 16,-4 9-1-16,-10 14 1 15,-13 3-1-15,-1 33 0 16,-17 10 0-16,-7 18-1 16,-10 17 0-16,-5 19 0 15,-2 12 0-15,-1 4-1 16,3 2 1-16,5-9 0 15,10-10-2-15,7-17 3 16,8-18-1-16,5-20 1 16,4-23 0-16,1-18 3 15,3-21-1-15,2-12 1 16,-1-12 0-16,3-11 0 0,-1-8 0 15,7-10-2-15,1-8-1 16,9 3-6-16,-4-13-13 16,22 20-11-16,-11-5-8 15,14 18-1-15,-2-2 0 16</inkml:trace>
  <inkml:trace contextRef="#ctx0" brushRef="#br3" timeOffset="116651.664">6340 13559 72 0,'17'-8'39'0,"-17"8"-1"16,14 11 0-16,-23 9-34 15,-3 18 0-15,-5 7-2 16,-3 14 1-16,-5 10-2 15,0 5 1-15,-3-2-1 16,5 0 0-16,5-10 1 0,4-10-1 16,8-13 0-16,6-12 0 15,0-27 0-15,24-3 0 16,-1-23 2-16,4-13-1 15,3-13 0-15,-1-9 0 16,2-11-1-16,-2-5 1 16,-3 1-1-16,-3 2 0 15,-4 15 0-15,-5 8-1 16,-2 14 0-16,2 17 1 15,-14 20-1-15,20 14 1 16,-7 19-1-16,-2 15 1 16,2 9-1-16,0 10 1 15,3 7-2-15,-1-3 0 16,3 2-1-16,-2-10-1 0,2-3-3 15,-2-14-3-15,14 3-15 16,-21-32-8-16,11 3-9 16,-20-20-1-16,20-3 1 15</inkml:trace>
  <inkml:trace contextRef="#ctx0" brushRef="#br3" timeOffset="117250.7239">6438 13962 91 0,'-24'-14'42'16,"24"14"0"-16,-14-17-1 15,37 3-37-15,1-2-1 16,15 0-1-16,9-2-1 16,11 0 0-16,3 1 0 0,3 4-1 15,-6 6 0-15,-7 5 1 16,-9 6-1-16,-9 6 0 15,-14 7 0-15,-9 4 0 16,-15 4 1-16,-6 6-1 16,-7 1-1-16,-2 2 0 15,-4 0 1-15,1-3-1 16,1-4 0-16,4-6 0 15,7-6 0-15,10-15 0 16,0 0 2-16,6-27 0 16,9-5 0-16,3-9-1 15,4-11 1-15,2-3 0 16,-4-9 0-16,2 3 0 0,-5 7-1 15,-3 8 0-15,-3 9 0 16,-5 15 0-16,-6 22 0 16,0 0 1-16,8 33-1 15,-8 8 0-15,2 8 0 16,4 9 1-16,5 3-2 15,5-4 0-15,4-3 1 16,6-10 0-16,8-9-1 16,3-12 1-16,2-10 0 15,3-14 0-15,-4-15 2 16,-4-8-1-16,-6-12 1 15,-6-8-1-15,-5-6 0 16,-9-4-2-16,-4-2 1 16,-8 4-2-16,-1 6-1 0,0 4-3 15,1 18-7-15,-7-11-8 16,11 35-7-16,2-19-7 15,12 20-7-15,0-7 0 16,12 9 2-16</inkml:trace>
  <inkml:trace contextRef="#ctx0" brushRef="#br3" timeOffset="117455.7444">7708 13607 82 0,'-20'17'41'0,"4"15"0"15,-11-6 1-15,11 14-37 16,-8 3-1-16,6 9 0 15,3 2-3-15,6 0-1 16,2-2-1-16,3-8-3 0,8-2-4 16,-6-22-13-16,20 2-20 15,-18-22 0-15,26 0-1 16,-17-19 0-16</inkml:trace>
  <inkml:trace contextRef="#ctx0" brushRef="#br3" timeOffset="117726.7715">7593 13622 87 0,'9'-10'41'0,"-9"10"-1"16,33 0 2-16,-10 4-37 16,14 8-2-16,4 1-1 15,5 3 0-15,1 4-1 16,0 6 1-16,-10 5-1 0,-12 9 0 15,-13 4 0-15,-18 8 0 16,-15 2-1-16,-16 3 0 16,-13-2-1-16,-11-4 0 15,1-5-2-15,-1-10-3 16,13-3-12-16,-6-29-8 15,28 1-16-15,-3-16 1 16,23-5-3-16,1-15 3 16</inkml:trace>
  <inkml:trace contextRef="#ctx0" brushRef="#br3" timeOffset="118245.8234">8946 13804 62 0,'0'0'39'0,"-9"11"0"15,9-11 1-15,-5 24-25 16,-1-8-11-16,3 9-1 15,-3 8 0-15,-1 5-2 16,-3 4 0-16,-1 0-1 16,2 1-2-16,0-11-3 0,11 5-15 15,-2-37-19-15,12 12-1 16,-1-32-1-16,18-8 2 15</inkml:trace>
  <inkml:trace contextRef="#ctx0" brushRef="#br3" timeOffset="118387.8376">8937 13494 79 0,'-26'7'36'16,"7"2"-4"-16,19-9-31 15,-7 15-38-15,21-9-2 16,8-9 1-16</inkml:trace>
  <inkml:trace contextRef="#ctx0" brushRef="#br3" timeOffset="118679.8668">9537 13243 78 0,'0'0'41'0,"0"0"-2"15,-5 31 2-15,-6 16-36 16,-7 10-1-16,2 18-1 16,-8 11 0-16,-2 12-2 15,1 1 0-15,-2-3-1 16,5-5-2-16,4-14-2 0,11-6-5 15,-6-31-17-15,21-5-16 16,1-24 2-16,14-10-2 16,-3-21 2-16</inkml:trace>
  <inkml:trace contextRef="#ctx0" brushRef="#br3" timeOffset="118829.8818">9285 13807 95 0,'-32'-13'42'15,"15"14"1"-15,6-7-2 16,11 6-37-16,29-9-4 15,13-7-4-15,22 9-15 16,-3-15-22-16,26 1 0 16,0-9-2-16,16 8 1 15</inkml:trace>
  <inkml:trace contextRef="#ctx0" brushRef="#br3" timeOffset="119397.9386">10303 13622 79 0,'10'-18'41'0,"-8"-1"-1"15,-2 19 0-15,0 0-36 16,-10 6-1-16,-1 10 1 15,1 14-1-15,-7 5-1 16,-1 7 0-16,0 5 0 16,-2 3 0-16,3-1-1 15,2-4 0-15,4-4 0 16,4-10-1-16,6-6 0 15,8-12 0-15,6-11 1 16,5-14 0-16,7-9 0 16,1-8-1-16,3-8 1 15,4-4 1-15,-3-4-1 0,-1-1 0 16,-4 7-1-16,0 4 0 15,-7 11 1-15,-4 7-1 16,-1 14 0-16,-13 3 0 16,14 31 1-16,-11 1-1 15,-3 6 0-15,0 10 0 16,5-1-1-16,3 1-1 15,3-5-2-15,7-8-2 16,11-4-4-16,-5-27-15 16,27 8-9-16,-12-27-7 15,11-2-1-15,-10-13 1 16</inkml:trace>
  <inkml:trace contextRef="#ctx0" brushRef="#br3" timeOffset="119754.9743">10764 13709 88 0,'-10'23'41'0,"1"-6"1"16,14 6-1-16,3-10-38 16,15-4 0-16,11-6-1 15,7-3 1-15,6-5-2 16,4-7 0-16,-2-3 0 15,-1-3 0-15,-9-4-1 16,-6-1 0-16,-14-2 0 16,-9 1 1-16,-12 0-1 15,-11 4 0-15,-9 7 0 16,-12 6 0-16,-3 7 0 0,-7 9 0 15,0 12 0-15,1 8 0 16,0 9 0-16,8 2 1 16,9 4-1-16,13-3 0 15,11-2-1-15,13-7-2 16,19-6-3-16,3-22-13 15,28 9-10-15,-4-18-13 16,11-5 1-16,0-14-2 16</inkml:trace>
  <inkml:trace contextRef="#ctx0" brushRef="#br3" timeOffset="120133.0121">11315 13739 79 0,'-19'23'42'0,"2"-11"-1"16,18 3 1-16,-1-15-34 15,30 0-5-15,5-7 0 16,7-4-1-16,4-5-1 16,4-4 0-16,1-4-1 15,-8 0 0-15,-7-4 0 16,-10-1 1-16,-11 0-1 15,-8 1 0-15,-10 1 0 16,-9 6 0-16,-11 6 1 16,-8 7-1-16,-6 11 0 15,-5 9 1-15,-4 12-1 16,-1 11 0-16,7 5 0 0,5 4 1 15,12 2-2-15,11-5 1 16,23-2-3-16,10-11 0 16,21-5-3-16,8-21-8 15,27 12-11-15,-10-22-17 16,18 1 2-16,-9-14-1 15,5 1 3-15</inkml:trace>
  <inkml:trace contextRef="#ctx0" brushRef="#br3" timeOffset="120453.0441">12026 13582 83 0,'-29'0'42'15,"-14"0"-2"-15,1 21 0 16,-11 2-33-16,11 13-2 16,1 6-1-16,10 4-1 15,9-1-1-15,15-5 0 0,14-7-1 16,10-12 0-16,14-18 0 15,12-17 0-15,11-18-1 16,3-13 0-16,4-15 0 16,-8-8 0-16,-1-8 0 15,-7-5 1-15,-8 1-1 16,-5 7 1-16,-14 10-1 15,-9 16 1-15,-9 19 0 16,0 28 0-16,-30 10-1 16,4 28-1-16,-9 21 0 15,-3 12-1-15,4 10-3 16,1-6-6-16,27 12-11 15,-12-28-9-15,36 3-10 16,4-19-2-16,22-4 1 0</inkml:trace>
  <inkml:trace contextRef="#ctx0" brushRef="#br3" timeOffset="120919.0907">12639 13485 86 0,'-24'6'40'0,"-4"-5"0"16,9 10 1-16,-4 2-35 16,9 1-4-16,4 2 0 15,4 5-1-15,3 1 0 16,1 3 0-16,4 2 0 15,5-1 0-15,0-2-1 16,1 1 1-16,0-7 0 16,2-1-1-16,-2-3 1 15,0-3 0-15,-8-11 0 16,14 13-1-16,-14-13 1 15,0 0 0-15,6 19-1 16,-11-9 1-16,-3 4-1 16,-2 1 0-16,-3 3-1 15,0-1 0-15,3 1-3 0,-3-9-4 16,14 9-15-16,-11-27-8 15,10 9-9-15,15-20-3 16,4 1 2-16</inkml:trace>
  <inkml:trace contextRef="#ctx0" brushRef="#br3" timeOffset="121332.132">13680 12944 78 0,'12'8'39'0,"-19"9"-2"16,-2 17 2-16,-17 6-36 16,0 16 0-16,-4 6-1 15,-4 12-1-15,-3 4 1 16,3 5-1-16,4-2-1 0,5-5-2 15,7-3-3-15,2-26-14 16,16 2-19-16,4-20 0 16,12-10-1-16,1-22 0 15</inkml:trace>
  <inkml:trace contextRef="#ctx0" brushRef="#br3" timeOffset="121767.1755">13311 13409 90 0,'-21'8'40'15,"4"-1"2"-15,18 8-2 16,1-4-36-16,26-4-2 0,16-6 0 16,19 1-1-16,7-5 1 15,9 0-1-15,4-2 0 16,0 1-1-16,-8 1 1 15,-8 2 0-15,-11 0-1 16,-17 3 1-16,-16 3-1 16,-12 4 1-16,-14 1 0 15,-11 5 0-15,-5 5-1 16,-9 5 1-16,-3 4 0 15,1 6-1-15,2 1 0 16,8 2 1-16,9-4-1 16,8-5 1-16,16-10-1 15,15-11 1-15,11-14-1 16,13-13 0-16,5-12 0 0,0-7 0 15,-5-6-1-15,-7-2 0 16,-15 5 0-16,-19-1-2 16,-15 16-2-16,-25 1-1 15,-8 21-8-15,-23-11-9 16,12 26-9-16,-12-12-8 15,15 8-2-15,6-9 2 16</inkml:trace>
  <inkml:trace contextRef="#ctx0" brushRef="#br3" timeOffset="122487.2475">15204 13443 59 0,'0'-12'37'16,"-12"-7"1"-16,-1 11 0 16,-17-6-25-16,5 13-6 15,-10 0-1-15,0 14 0 16,-6 3-1-16,-1 14-1 15,0 2-1-15,4 10 0 16,4-1-1-16,8 2-1 16,7-4 0-16,12-6 0 15,11-8 0-15,12-9-1 0,11-15 0 16,9-10 1-16,8-10-1 15,5-4 0-15,2-9 0 16,1-3 1-16,-5 1-1 16,-8-1 0-16,-6 8 0 15,-9 2 0-15,-9 10 1 16,-15 15-1-16,0 0 0 15,-15 4 0-15,-4 17 0 16,-5 6 1-16,1 9-2 16,-5 9 1-16,8 3-1 15,1 0 0-15,9 0-3 16,9-9-1-16,18-2-5 15,-2-24-11-15,24 4-11 16,-4-25-7-16,12-7-1 0,-2-16 1 16</inkml:trace>
  <inkml:trace contextRef="#ctx0" brushRef="#br3" timeOffset="122842.283">15523 13416 82 0,'0'-13'40'16,"-9"3"-1"-16,9 10 1 15,-19 13-34-15,6 7-2 16,-1 7-1-16,1 6 0 15,-3 6 0-15,1 6-1 16,-1-1 0-16,3 1 0 16,2-6-1-16,8-8 1 15,4-12-2-15,11-12 1 16,6-18-1-16,9-12 0 15,8-14 0-15,3-6 0 0,2-7 0 16,2-3-1-16,-4 6 1 16,-5 2 0-16,-9 11 1 15,-3 12-1-15,-8 13 0 16,-13 9 0-16,10 17-1 15,-10 9 1-15,1 7-2 16,2 3-2-16,6 7-2 16,1-11-5-16,24 13-12 15,-9-27-10-15,25 2-7 16,-2-19-1-16,17-7 2 15</inkml:trace>
  <inkml:trace contextRef="#ctx0" brushRef="#br3" timeOffset="123156.3144">16175 13365 95 0,'-39'13'39'16,"-7"-4"3"-16,10 16-9 16,4-9-28-16,10 4-1 15,9-4-1-15,14 0-1 16,13-2-1-16,14-5-1 15,8-1 1-15,3 1-1 16,2-1 0-16,-3 0 0 16,-3 4-1-16,-10 7 1 15,-11 2 0-15,-12 3 0 16,-12 5 0-16,-9-3 1 15,-5-1-1-15,-5-1 0 16,-2-5-3-16,3-8 0 0,9 0-7 16,0-24-12-16,19 13-11 15,16-25-8-15,14 5-1 16,5-13 1-16</inkml:trace>
  <inkml:trace contextRef="#ctx0" brushRef="#br3" timeOffset="123623.3611">16648 13371 82 0,'0'0'41'0,"-25"-6"-1"16,6 16 1-16,-13 0-34 16,4 7-4-16,3 5 0 15,3 7-1-15,3 2-1 16,5 3 1-16,9-3-1 15,5 2 0-15,10-9 0 0,5-6 0 16,9-9 0-16,7-9-1 16,3-10 0-16,4-9-1 15,3-3 1-15,-3-9-1 16,-1 0 1-16,-6-2-1 15,-4 7 0-15,-6 0 1 16,-7 10 0-16,-14 16 0 16,0 0 0-16,0 0 1 15,1 12-1-15,-9 11 0 16,-1 6 0-16,2 5 0 15,0 2 0-15,2 2 0 16,5-5 0-16,3 0 0 16,8-13 1-16,4-8-1 15,5-13 1-15,5-10-1 0,2-12 0 16,4-9 1-16,-3-4-1 15,1-7-1-15,-1-1-1 16,-5-1-3-16,-2 11-5 16,-16-11-10-16,14 27-8 15,-18-13-6-15,8 17-8 16,-5-3 2-16,6 10 0 15</inkml:trace>
  <inkml:trace contextRef="#ctx0" brushRef="#br3" timeOffset="124367.4355">17201 13501 90 0,'-12'12'40'0,"16"4"1"15,-4-16-2-15,12 2-38 16,17-5 0-16,10-8-1 16,5-1 1-16,2-3-1 15,3-5 1-15,-1 0-1 0,-6 1 1 16,-4-2 0-16,-15 1 0 15,-9 5-1-15,-14 0 1 16,-9 5 0-16,-14 1 0 16,-5 5 0-16,-11 5 0 15,-10 5-1-15,-2 7 1 16,0 3 0-16,5 4 0 15,6 3 0-15,11 4 0 16,13-4-1-16,17 1 1 16,17-6 0-16,15-4-1 15,14-6 0-15,9-5 1 16,6-5-1-16,-1-4 0 15,1-3 1-15,-6 0-1 16,-10 1 0-16,-12 3 0 0,-9 5 1 16,-25 0-1-16,9 20 0 15,-18-2 0-15,-6 6 0 16,-3 4-1-16,2 0 1 15,-3 1-1-15,6-4 1 16,7-5 0-16,2-9 0 16,4-11 0-16,14-1 0 15,-1-11 1-15,3-6 0 16,3-7 0-16,-1-9-1 15,2-2 1-15,-2-2 0 16,3 3 0-16,-2-1-1 16,2 6 0-16,-2 1 0 15,2 9-2-15,0 5-2 16,7 11-3-16,-4-4-7 0,21 19-8 15,-10-14-6-15,27 17-11 16,-6-7-2-16,21 8 0 16,4-5 3-16</inkml:trace>
  <inkml:trace contextRef="#ctx0" brushRef="#br3" timeOffset="124990.4978">19017 13451 74 0,'-3'-10'37'15,"-12"-8"0"-15,1 6 1 16,-14-2-33-16,-2 9 0 15,-7 2-1-15,-1 11 0 0,-9 7 0 16,4 11 0-16,-2 2-1 16,6 8 0-16,6-2 0 15,10 0-1-15,10-5-1 16,16-6 1-16,16-11-2 15,16-11 1-15,14-14-1 16,9-6 0-16,7-8 1 16,2-9-1-16,-5 1 0 15,-1-2 1-15,-13 4-1 16,-11 4 0-16,-16 9 0 15,-12 9 0-15,-9 11 0 16,-10 8 0-16,-7 11 0 16,-6 7 0-16,1 10-1 15,0 3 1-15,10 2-3 0,3-4 0 16,18-2-7-16,1-22-10 15,33 7-9-15,-7-30-8 16,22 0-4-16,0-22 0 16,11-1 2-16</inkml:trace>
  <inkml:trace contextRef="#ctx0" brushRef="#br3" timeOffset="125194.5182">19687 12954 96 0,'0'0'40'16,"-33"30"0"-16,16 17-2 15,-4 8-35-15,-7 12-1 16,-1 7-1-16,3 2-1 0,1 0-2 16,3-9-4-16,17 2-9 15,-6-30-11-15,20-2-14 16,3-27 2-16,19-8-3 15,1-22 3-15</inkml:trace>
  <inkml:trace contextRef="#ctx0" brushRef="#br3" timeOffset="125366.5354">19920 13082 85 0,'24'-61'40'15,"-1"27"-1"-15,-18 10 2 16,-5 24-33-16,-10 32-1 16,-9 21-2-16,-10 14-2 15,-5 7-4-15,4 5-3 0,-2-12-10 16,21 10-12-1,-12-20-15-15,22-2 1 0,1-20-3 16,18-1 3-16</inkml:trace>
  <inkml:trace contextRef="#ctx0" brushRef="#br3" timeOffset="126228.6216">20642 13438 38 0,'4'-32'35'16,"1"12"1"-16,-9-4 0 15,4 24-14-15,-1-28-9 16,1 28-3-16,0 0-4 0,0 0 0 16,-9 23-3-16,4 1 0 15,-4 5 0-15,1 9-1 16,-4 4 0-16,3 2-1 15,-5 0 1-15,6-2-1 16,-1-5 1-16,0-10-2 16,7-6 1-16,2-10-1 15,0-11 0-15,11-12 1 16,0-10-1-16,1-8 0 15,3-7 0-15,-1-7 0 16,0-3 0-16,2-5 0 16,-1 3 0-16,-1 0 0 15,0 7 0-15,0 8 1 0,1 6-1 16,1 10 0-16,2 10 0 15,-3 10 0-15,7 10 0 16,-2 4-1-16,2 8 0 16,-1 3 0-16,2 5 0 15,-4 0 0-15,-8 5 1 16,-4-1-1-16,-8 1 0 15,-8-3 1-15,-9 0 0 16,-6-4 0-16,-9-6 0 16,-5-3 0-16,0-7 0 15,0-4 1-15,3-4-1 16,5-2 1-16,5 1-1 15,4 3 0-15,3 8 1 16,7 6-1-16,0 10 0 0,-1 12 0 16,-5 10-1-16,-5 11 0 15,-5 9-2-15,-10 2-1 16,1 9-7-16,-12-17-10 15,24 5-15-15,-7-24-3 16,21-9-2-16,8-28 1 16</inkml:trace>
  <inkml:trace contextRef="#ctx0" brushRef="#br3" timeOffset="127199.7187">21490 13415 77 0,'0'0'35'0,"-12"-27"-3"16,12 27-4-16,-42-10-17 0,18 12-5 15,-16 1 0-15,4 11 0 16,-10 5-2-16,2 10 0 15,-2 3 0-15,4 4-1 16,4-2-1-16,6 4 0 16,12-7-1-16,12-2 0 15,14-13-1-15,14-8 1 16,14-10-1-16,10-8 0 15,4-11 0-15,8-8 0 16,0-3 0-16,-4-6 0 16,-7 1 0-16,-7-1 0 15,-11 6 0-15,-11 2 0 16,-7 7 0-16,-10 9 0 15,1 14 0-15,-24-6 0 0,3 17 0 16,1 8 0-16,1 6 0 16,1 8 0-16,7 0 0 15,9 3 1-15,9-5-1 16,11 0 0-16,7-8 0 15,12-6 0-15,5-4 0 16,4-11 0-16,1-3 0 16,-1-7 0-16,-3-3 0 15,0-4 0-15,-8-3 0 16,-8 0 0-16,-6-2 0 15,-7 4-1-15,-7 2 2 16,-7 4-1-16,0 10 0 16,-22-5 0-16,5 10 0 15,-2 8 0-15,-2 3 0 0,2 2 0 16,2 3 0-16,3 0 0 15,6-4 1-15,7-3-1 16,1-14 0-16,14 13 1 16,2-22-1-16,4-3 0 15,2-4 1-15,1-7-1 16,1-3 0-16,1 1 1 15,-4 1-1-15,-3 1 0 16,-2 6 0-16,-1 4 0 16,1 4 0-16,-3 4 0 15,2 2 0-15,3-1 0 16,3 0-1-16,4-3-2 15,6-1 0-15,3-10-2 16,8 5-6-16,-7-24-7 16,19 11-6-16,-16-25-4 0,15 6-10 15,-8-18 0-15,4 0 1 16</inkml:trace>
  <inkml:trace contextRef="#ctx0" brushRef="#br3" timeOffset="127371.7359">22482 12926 103 0,'-38'54'39'16,"9"18"2"-16,-11-5-2 15,16 3-35-15,-1 2-3 16,6-4-2-16,4-2-1 16,1-7-1-16,7-2-3 15,-7-20-13-15,17 9-15 16,-10-18-5-16,10-2-1 15,-3-26 0-15</inkml:trace>
  <inkml:trace contextRef="#ctx0" brushRef="#br3" timeOffset="127815.7803">22214 13288 89 0,'0'0'39'16,"5"-13"-1"-16,16 15 2 15,1-9-35-15,25 6 0 16,7-2-3-16,9-2 1 15,3 2-1-15,-1-2 0 16,-6 4 0-16,-8 3 0 16,-14 1-1-16,-13 4 1 0,-24-7-2 15,7 16 1-15,-21-6-1 16,-7 2 0-16,-10 1 0 15,-1 1 0-15,0 4 0 16,1-5-1-16,9 4 2 16,4-5-2-16,14 0 1 15,4-12 1-15,28 12-1 16,5-9 0-16,4-3 0 15,6 1 0-15,0 0-1 16,-5 5 1-16,-8 2 0 16,-8 6 0-16,-16 6 0 15,-11 7 0-15,-13 2 0 16,-12 4-1-16,-11 2-1 15,-3-5-2-15,1 6-8 16,-11-23-8-16,20 14-8 16,-18-22-11-16,20-1-2 0,-3-15-2 15,4-2 2-15</inkml:trace>
  <inkml:trace contextRef="#ctx0" brushRef="#br3" timeOffset="128806.8794">1536 15292 48 0,'16'-12'37'0,"-8"-6"-2"15,4 11 1-15,-12 7-31 16,0 0-1-16,-17-3-2 15,7 20 2-15,-10 7-1 16,-3 11-1-16,-2 3 0 16,1 3 1-16,2 1 0 15,5-2-2-15,5-4 1 0,10-5-1 16,9-5 1-16,12-4-2 15,11-10 1-15,10-4-2 16,10-8 1-16,10-9 0 16,-2-10 0-16,4-8 1 15,-8-9-1-15,-6-11 1 16,-14-9-1-16,-12 0 1 15,-16-1-2-15,-16 5 2 16,-17 6-1-16,-12 8-1 16,-6 9 0-16,-8 11 1 15,2 10-1-15,7 7-1 16,9 4-2-16,14 1-2 15,31 15-16-15,3-14-15 16,29 9-2-16,7-11 1 0,22 6-2 16</inkml:trace>
  <inkml:trace contextRef="#ctx0" brushRef="#br3" timeOffset="129062.905">2545 14567 72 0,'-42'-18'38'16,"6"22"-1"-16,-11 3-1 15,5 26-33-15,0 17 0 16,5 20-2-16,1 13-1 0,7 17 1 15,3 8-3-15,6-2-2 16,11 2-3-16,-3-19-20 16,21-1-10-16,-2-24-3 15,13-9 1-15</inkml:trace>
  <inkml:trace contextRef="#ctx0" brushRef="#br3" timeOffset="129236.9224">2140 15323 71 0,'-22'-13'40'0,"22"13"-1"16,0 0 0-16,5-11-37 16,24 3-3-16,10-16-14 0,25 12-23 15,2-13-1-15,16 6-1 16,3-13 0-16</inkml:trace>
  <inkml:trace contextRef="#ctx0" brushRef="#br3" timeOffset="129583.9571">3343 14850 54 0,'9'-24'40'15,"-9"-3"-3"-15,0 27 3 16,0 0-34-16,-1 19-2 15,-7 14-1-15,0 19-3 16,-5 13 0-16,-1 11-1 16,2 7 1-16,2 3-2 15,2 3 0-15,4-10-4 16,9-3-9-16,-10-21-22 15,21-11-2-15,-7-22 0 16,9-8 1-16</inkml:trace>
  <inkml:trace contextRef="#ctx0" brushRef="#br3" timeOffset="129754.9742">3167 15338 64 0,'-28'6'40'0,"2"-7"-1"15,26 1 0-15,0 0-35 16,12 1-3-16,26-17-2 15,12-14-3-15,20 1-10 16,-4-23-23-16,19 4-1 16,-6-15-2-16,8 7 1 15</inkml:trace>
  <inkml:trace contextRef="#ctx0" brushRef="#br3" timeOffset="130144.0131">3784 14639 77 0,'-32'7'40'0,"7"15"0"16,-5 1-1-16,13 16-37 15,0-1-2-15,4 10 1 16,1 5 0-16,3 10-1 16,0 5 0-16,3 5 0 15,0 1 2-15,3-2-1 16,-1-6 0-16,3-7 0 15,4-11-1-15,3-14 1 16,7-16-1-16,6-18 0 16,3-17 1-16,8-11-1 15,0-12 0-15,1-4 0 0,0-3 1 16,-4 3-1-1,-5 7 0-15,-3 9-1 0,-8 13 2 16,-11 15-1-16,13 14 0 16,-12 13 0-16,0 7-1 15,3 8 0-15,3 5-1 16,3-1-1-16,11-1-2 15,0-10-2-15,16 3-9 16,-8-31-11-16,23 5-7 16,-10-21-7-16,7-2 2 15</inkml:trace>
  <inkml:trace contextRef="#ctx0" brushRef="#br3" timeOffset="130482.0469">4200 15245 60 0,'-5'17'40'0,"19"11"-1"15,-4-13 1-15,14-2-36 16,4-8 0-16,8-7-1 16,3-10-1-16,3-9 0 15,-3-6-1-15,-3-3 0 16,-7-6 0-16,-9 0-1 15,-11 2 1-15,-14 5-1 16,-11 5 0-16,-11 11 1 16,-8 9-1-16,-5 14 0 15,-3 13 1-15,-1 10 0 16,4 11-1-16,7 4 0 15,9 4 0-15,7-1 0 0,15-5-3 16,9-10-2-16,20-1-6 16,4-29-12-16,34 8-11 15,0-19-8-15,24-1 2 16,2-16-1-16</inkml:trace>
  <inkml:trace contextRef="#ctx0" brushRef="#br3" timeOffset="131113.11">5719 15128 43 0,'-8'-22'37'15,"-16"-1"2"-15,0 17-3 16,-19-1-25-16,7 14-1 16,-8 3-4-16,3 9-1 15,-1 2-1-15,4 6-1 16,4 1 0-16,9 1-1 15,7 0-1-15,8-4 0 16,10-4 0-16,10-2 0 16,10-7 0-16,9-5-1 0,7-8 1 15,3-6-1-15,5-10 1 16,3-7 0-16,-1-5-1 15,-1-4 0-15,-8 0 1 16,-3 0 0-16,-9 4-1 16,-5 5 1-16,-5 6-1 15,-15 18 1-15,13-7-1 16,-17 23 0-16,-9 11 0 15,-4 12 0-15,-6 12 0 16,-5 9 1-16,-3 6-1 16,1 1-1-16,0-4 1 15,4-5-1-15,9-11 1 16,9-11-1-16,11-18 1 15,15-13-2-15,12-19 1 0,9-10 1 16,11-7-4-16,0-17-4 16,18 8-8-16,-15-27-8 15,21 24-5-15,-20-12-11 16,9 12-3-16,-9-2 3 15</inkml:trace>
  <inkml:trace contextRef="#ctx0" brushRef="#br3" timeOffset="131616.1603">6289 15064 59 0,'-20'-9'40'16,"7"19"-1"-16,-9-7 1 15,12 9-35-15,-11 2-1 16,6 4-1-16,1 2 0 16,2 6-1-16,4-1 0 15,6 3 0-15,3-2 0 16,6-5-1-16,8-4 1 15,6-7-1-15,3-10 0 0,5-7 0 16,1-9 0-16,2-4 0 16,1-7-1-16,-5-5 1 15,-4 0-1-15,-4 1 0 16,-5 7 0-16,-2 2 0 15,-6 6 0-15,-7 16 0 16,0 0 0-16,2 11 0 16,-10 15-1-16,1 3 0 15,1 9-1-15,-2-2-2 16,6 7-2-16,-3-16-9 15,21 11-8-15,-16-38-6 16,31 18-10-16,-9-27-3 16,13-3 2-16</inkml:trace>
  <inkml:trace contextRef="#ctx0" brushRef="#br3" timeOffset="131970.1957">6616 15133 63 0,'-16'14'40'16,"16"4"-1"-16,0-18 1 15,18 10-37-15,2-11 0 16,13-1 0-16,5-6-1 16,11-7-1-16,-2-2 1 15,2-4-1-15,-7 1 1 16,-9-2-1-16,-8 0 0 15,-7 3 0-15,-18 2 0 16,-9 4-1-16,-12 4 1 16,-4 5 0-16,-8 8-1 0,-3 6 0 15,-1 10 1-15,0 5-1 16,5 6 0-16,5 5 0 15,10 2-1-15,8-4-1 16,16 0-2-16,10-12-3 16,22-4-3-16,4-22-9 15,29 11-6-15,-10-25-14 16,24 1 0-16,-7-12 0 15</inkml:trace>
  <inkml:trace contextRef="#ctx0" brushRef="#br3" timeOffset="132278.2265">7435 14984 55 0,'-20'-13'39'0,"-4"16"0"0,-17-2 0 15,8 13-27-15,-7-2-8 16,3 13-1-16,1-2-1 16,7 4 0-16,7-4-1 15,11 2 0-15,11-8 0 16,12-4 0-16,10-7 0 15,7-4 0-15,6-9 0 16,3 1-1-16,-1-1 1 16,-3-1 0-16,-8 8 0 15,-5 2-1-15,-9 7 1 16,-9 8 0-16,-9 6-1 15,-3 3 1-15,-8 5-1 16,1-2 0-16,-1 0-3 16,2-11-2-16,13 5-12 0,2-23-10 15,0 0-11 1,21-33-4-16,12 7 0 0</inkml:trace>
  <inkml:trace contextRef="#ctx0" brushRef="#br3" timeOffset="132480.2467">7803 14625 87 0,'-22'26'40'0,"2"18"3"16,-14-1-3-16,11 14-39 15,-7 4 0-15,1 4-2 16,4-1 0-16,1 0-3 15,11-1-3-15,-7-21-14 0,27 11-14 16,-13-22-6-16,11-6-1 16,-5-25 1-16</inkml:trace>
  <inkml:trace contextRef="#ctx0" brushRef="#br3" timeOffset="132811.2798">7546 14982 72 0,'-17'-10'42'16,"17"10"-1"-16,0 0 1 15,12 6-36-15,5-7-3 16,11-1-1-16,7-4-1 16,5-1 0-16,7-3 0 15,-1-5-1-15,-1 2 0 16,2 0 1-16,-5 3-1 0,-3 1 0 15,-10 5 0-15,-5 3 0 16,-6 7 0-16,-5 5 1 16,-10 8-2-16,-6 9 2 15,-7 2-2-15,-6 9 1 16,-1 0-1-16,-1 4 0 15,3-3-3-15,-1-5-1 16,16 4-12-16,-17-27-9 16,32 8-8-16,-15-20-9 15,30-8 2-15,-9-16 1 16</inkml:trace>
  <inkml:trace contextRef="#ctx0" brushRef="#br3" timeOffset="132931.2918">8110 14658 71 0,'-25'-13'4'15,"-6"11"-3"-15,2 5-2 16,1 1-38-16</inkml:trace>
  <inkml:trace contextRef="#ctx0" brushRef="#br3" timeOffset="133776.3763">8535 14953 61 0,'11'-9'40'16,"-7"-5"0"-16,-4 14 0 15,-12-5-36-15,-5 9 1 16,-10 0-1-16,-3 15 0 15,-8-2 0-15,1 11 0 16,-1 3-2-16,8 3 1 16,3 1-2-16,13 1 1 15,8-3-2-15,11-3 1 16,10-8-1-16,15-5 0 0,12-12 1 15,7-10-1-15,9-10 0 16,1-8 0-16,2-5 0 16,-6-11-1-16,-7 1 0 15,-10-2 0-15,-17 4 0 16,-10 5 0-16,-17 6-1 15,-6 5 1-15,-8 7 1 16,-2 8 0-16,-1 6 0 16,5 5 0-16,6 2 0 15,10 3 1-15,2-11 1 16,29 16-1-16,-3-10 0 15,11-4-1-15,3 0 1 0,3-5 0 16,-3 1 0-16,-2 0 0 16,-9 1-1-16,-4 3 1 15,-10 0 0-15,-15-2 0 16,8 13-1-16,-13 0 0 15,-4 0 0-15,-4 6 1 16,-1 2-1-16,-3 0 0 16,2 3 0-16,2-3 0 15,5-1 0-15,6-5 0 16,2-15 0-16,17 12 1 15,5-24-1-15,7-8 0 16,7-4 1-16,4-8-1 16,1-1 1-16,0-3-1 15,-4 5 0-15,-7 2 0 16,-7 13 1-16,-8 10-1 0,-15 6 0 15,5 26 0-15,-16 4-1 16,-3 5 0-16,0 5-2 16,-2 1-3-16,13 6-10 15,-12-23-6-15,26 14-8 16,-11-38-6-16,16 21-8 15,4-26 2-15</inkml:trace>
  <inkml:trace contextRef="#ctx0" brushRef="#br3" timeOffset="134043.403">9632 15201 100 0,'0'0'43'16,"-19"2"0"-16,19-2-8 15,-10 4-46-15,-10-21-15 16,20 17-18-16,-9-10 0 16,9 10-1-16,0 0 2 15</inkml:trace>
  <inkml:trace contextRef="#ctx0" brushRef="#br4" timeOffset="139026.9013">10131 14662 66 0,'0'0'38'0,"0"0"1"16,0 0-1-16,0 0-33 15,0 0-2-15,0 0-1 16,0 0 0-16,-3 18-1 15,6 2 0-15,2 13-1 16,-2 7 0-16,1 13 0 16,-2 6 1-16,1 9-1 15,-4 0 1-15,-1-4-1 16,1-7 1-16,-3-9-1 15,3-13 0-15,1-14 0 16,0-21 0-16,9-14 0 0,2-17 0 16,0-12 0-16,5-9 1 15,-3-7-1-15,1-5 1 16,-1-4 0-16,-4 1 0 15,2 1 0-15,-5 4-1 16,-1 3 1-16,3 5-1 16,2 4 0-16,1 7 0 15,6 6 0-15,5 7 0 16,3 8-1-16,6 7 1 15,3 8 0-15,-1 6 0 16,1 10 0-16,-6 8 0 16,-5 7 1-16,-10 8-1 15,-11 7 0-15,-10 3 0 16,-13 9 0-16,-8 0 0 0,-7 1-1 15,-3-3 1-15,-2-4-1 16,1-8 1-16,7-6 0 16,8-9 0-16,8-11 0 15,17-11 0-15,0 0 0 16,23-15 1-16,6 1-1 15,8 0 1-15,1 5-1 16,5 5 1-16,-3 10 0 16,-6 10-1-16,-4 14 0 15,-10 7 0-15,-5 8 0 16,-6 8-3-16,-2-3-2 15,8 7-10-15,-6-19-26 16,16-1 1-16,-2-23-1 16,14-5 0-16</inkml:trace>
  <inkml:trace contextRef="#ctx0" brushRef="#br4" timeOffset="139408.9395">10845 14906 70 0,'-5'12'42'16,"15"3"-3"-16,3-12 2 15,15-2-37-15,1-8-1 16,10-1 0-16,2-6-1 15,2-3-1-15,-3-3-1 16,-3 0 1-16,-9 1-1 0,-6 1 1 16,-13 0-1-16,-10 7 1 15,-11 4 0-15,-9 5 0 16,-9 5 0-16,-6 6 0 15,-5 4-1-15,-1 5 1 16,3 6 0-16,3 5-1 16,6 1 0-16,10 4 0 15,10-4 0-15,10 0-1 16,16-2-3-16,4-14-6 15,22 7-32-15,-3-15 2 16,16 2-3-16,-2-13 2 16</inkml:trace>
  <inkml:trace contextRef="#ctx0" brushRef="#br4" timeOffset="139597.9584">11391 14966 82 0,'-15'18'42'0,"3"-12"0"15,12-6 0-15,22 1-41 16,7-15-3-16,16 4-7 16,-4-12-31-16,24 7-1 15,-7-7 0-15,9 6-2 16</inkml:trace>
  <inkml:trace contextRef="#ctx0" brushRef="#br4" timeOffset="140138.0124">12000 14832 61 0,'1'-11'39'0,"-7"0"1"15,6 11-1-15,-17 0-34 16,17 0-1-16,-19 23-1 16,10 2 0-16,-3 8-1 15,2 7 0-15,-1 4 0 16,2 5 0-16,2-1 0 15,4-3 0-15,-2-5-1 16,6-5 0-16,3-10-1 16,0-10 1-16,-4-15 0 15,15-4-1-15,-7-14 1 16,4-11 0-16,0-10 0 15,-2-6 0-15,-1-5 0 16,-1-3-1-16,-4 0 1 16,-2 5 1-16,-1 4-2 15,-1 7 1-15,0 8 0 0,5 11-1 16,4 6 0-16,6 9-1 15,12 9-2-15,1-3-4 16,17 16-6-16,-8-12-27 16,19 10-1-16,-11-11-1 15,12 6 0-15</inkml:trace>
  <inkml:trace contextRef="#ctx0" brushRef="#br4" timeOffset="140499.0485">12278 14926 70 0,'-14'14'41'0,"16"6"-2"0,-2-20 2 16,21 14-37-16,10-16 1 15,10-1-2-15,6-7-1 16,6-4 0-16,0-5-2 15,-4-1 1-15,-6-2 0 16,-9 1-1-16,-12-1 1 16,-11 1 1-16,-13 3-1 15,-8 2 0-15,-10 4-1 16,-4 6 1-16,-9 10-1 15,-5 6 0-15,3 12-1 16,-5 9 0-16,8 8 0 16,4 6 0-16,8 2 1 15,7-4-1-15,17-1-1 0,8-13-4 16,18 6-13-16,4-24-22 15,17 2 1-15,0-23-2 16,18 0 2-16</inkml:trace>
  <inkml:trace contextRef="#ctx0" brushRef="#br4" timeOffset="140859.0845">13058 14832 79 0,'-27'4'41'15,"-14"-4"-1"-15,6 11 0 16,-5-3-37-16,0 6-1 15,2 4 1-15,0 4-1 16,5 5 0-16,8 4-1 0,6 1 1 16,8-1-1-1,9-3-1-15,7-6 1 0,14-6-1 16,9-8 1-16,8-10-1 15,8-11 0-15,1-8 0 16,1-5 0-16,-2-4 0 16,-2-4 1-16,-9 1-1 15,-6-2 0-15,-8 8 1 16,-7 3-1-16,-6 8 0 15,-6 16-1-15,0 0 1 16,-9 15-2-16,3 12-1 16,-3 2-4-16,10 18-12 15,-9-11-22-15,17 5 0 16,-1-12-1-16,17 0 1 0</inkml:trace>
  <inkml:trace contextRef="#ctx0" brushRef="#br4" timeOffset="141290.1276">13619 14839 69 0,'-17'-5'40'15,"-11"-4"-1"-15,4 11 1 16,-11-2-33-16,1 11-2 15,-3 2-1-15,1 12-1 16,-2 6 0-16,2 6 0 16,6 5-1-16,10 1-1 15,9-2 0-15,10-5 0 0,13-12-1 16,11-10 0-16,13-14 0 15,10-15 0-15,5-12 0 16,-1-15 0-16,1-7 0 16,-3-8 0-16,-5-5 1 15,-7-5 0-15,-4-6 0 16,-10 4 1-16,-4 4-1 15,-8 11 0-15,-4 9 0 16,-6 20 1-16,0 25-2 16,-21 9 0-16,4 31-1 15,-4 16-1-15,-4 15-2 16,2-1-6-16,16 16-9 15,-11-20-22-15,27 1-2 16,3-24-1-16,22-6 2 0</inkml:trace>
  <inkml:trace contextRef="#ctx0" brushRef="#br4" timeOffset="142194.218">14555 14412 59 0,'0'0'36'0,"4"28"-1"16,-14 1 0-16,7 16-29 15,-8 8-2-15,1 15-2 16,0 4 1-16,0 10-2 16,3-2-1-16,-1-3-2 15,8-2-3-15,-3-22-23 16,13 1-7-16,-4-22-2 15,10-10 1-15</inkml:trace>
  <inkml:trace contextRef="#ctx0" brushRef="#br4" timeOffset="142426.2412">14367 14858 69 0,'-24'5'39'0,"0"-5"-1"15,19 10 1-15,5-10-33 16,16 12-3-16,11-12-1 15,11-1-1-15,7-5-1 16,6-1-1-16,10-3-4 16,-5-13-9-16,10 8-24 15,-10-13 0-15,9 6 0 16,-12-10 0-16</inkml:trace>
  <inkml:trace contextRef="#ctx0" brushRef="#br4" timeOffset="142827.2813">15126 14274 76 0,'-26'4'40'0,"6"18"-1"16,-10 1 1-16,1 18-35 15,2 5 0-15,4 11 0 16,0 5-3-16,4 8 2 15,-3 1-3-15,5 3-1 16,1-2 1-16,5-5-1 16,3-9-1-16,3-9 0 15,7-9 1-15,5-13-1 16,5-15 1-16,9-14 0 15,6-14 0-15,5-14 0 16,2-5 1-16,3-4 0 16,-4-2-1-16,1 1 2 0,-8 7-1 15,-3 6 1-15,-8 14-2 16,-15 13 0-16,14 8 0 15,-15 12 0-15,-3 14 0 16,-2 4-3-16,6 7 1 16,0 0-2-16,10 2-1 15,-1-11-3-15,19 8-10 16,-9-26-21-16,21 1 0 15,-4-21-2-15,11-1 2 16</inkml:trace>
  <inkml:trace contextRef="#ctx0" brushRef="#br4" timeOffset="143187.3173">15514 14876 67 0,'0'0'41'0,"5"23"-3"16,-5-23 2-16,30 17-33 15,-8-16-4-15,10-1-1 16,0-4 1-16,1-6-2 16,-3-2 0-16,1-5 0 15,-5-1 0-15,-7-3 2 16,-7-1-2-16,-7 3 1 15,-12-2-2-15,-7 5 3 16,-9 7-3-16,-8 10 2 16,-9 9-1-16,-7 10-2 15,-3 9 2-15,-1 9-2 0,6 7 2 16,7 1-2-16,10 0 2 15,12-8-3-15,18-4 0 16,17-13-3-16,23 0-13 16,0-21-22-16,29 2-1 15,1-17-1-15,19 5 0 16</inkml:trace>
  <inkml:trace contextRef="#ctx0" brushRef="#br4" timeOffset="144239.4225">16740 14861 43 0,'-5'-21'34'0,"5"21"1"16,-13-24 0-16,13 24-25 15,-23-22-3-15,12 17 2 16,-10-1-4-16,0 9 0 16,-5 1-1-16,2 12 0 15,-6 7-1-15,3 10-2 0,0 5 0 16,2 3-1-16,7 1 2 15,3-3-1-15,5-6 0 16,13-7 0-16,4-12 0 16,15-13 0-16,8-14-1 15,8-9 1-15,1-10 0 16,4-5-1-16,-1-1 1 15,-4 2-1-15,-4 5 1 16,-9 5-1-16,-6 12 0 16,-19 14 0-16,6 10 0 15,-16 19 0-15,-5 12 0 16,-8 17 0-16,-7 14 0 15,-5 10 2-15,-3 7-2 0,0 5 0 16,1-3 0-16,4-3 0 16,5-12 0-16,9-13-1 15,13-16 2-15,9-18-3 16,14-21 1-16,13-17-1 15,14-17-2-15,4-17-1 16,15-4-6-16,-9-27-17 16,18 9-10-16,-7-11-1 15,2 12 0-15</inkml:trace>
  <inkml:trace contextRef="#ctx0" brushRef="#br4" timeOffset="144713.4699">17164 14924 61 0,'0'0'38'0,"4"-16"-1"16,-4 16 1-16,0 0-31 15,-16 7-1-15,3 4-1 16,-4 12-2-16,-1 5 0 16,-1 7-1-16,2 6-1 15,-3 4 0-15,5 0 0 16,6-1 0-16,3-6-1 15,8-8 1-15,7-10-1 16,10-13 0-16,5-16 0 16,10-11 0-16,2-9 0 0,3-9 1 15,1-6-1-15,1-2 1 16,-6-1-1-16,-3 3 1 15,-7 7-1-15,-8 7 0 16,-2 7 0-16,-7 9 0 16,-8 14 0-16,0 0 0 15,-1 20 0-15,-3 7-1 16,-2 10 0-16,-2 5-1 15,5 6-1-15,2-5-3 16,13 6-4-16,-8-22-15 16,22 5-13-16,-4-18-2 15,16-5 2-15,-3-23 0 16</inkml:trace>
  <inkml:trace contextRef="#ctx0" brushRef="#br4" timeOffset="145073.5059">17668 14979 73 0,'-19'8'38'16,"13"9"-1"-16,6-17 1 16,0 0-36-16,21 10 0 15,6-11-1-15,6-6 1 16,6-3-1-16,-1-8 0 15,2 1 1-15,-2-5-1 16,-10 1 0-16,-6-2 0 16,-5 0 0-16,-12 4-1 15,-6 1 2-15,-10 3-1 0,-7 8 1 16,-6 4-2-16,-7 9 1 15,-5 7-1-15,-1 8 1 16,-1 9-1-16,2 3-1 16,6 3 1-16,6 1 0 15,9-1-1-15,14-6 0 16,15-5-2-16,9-17-8 15,25 3-27-15,-3-23 0 16,19 4-2-16,-2-18 1 16</inkml:trace>
  <inkml:trace contextRef="#ctx0" brushRef="#br4" timeOffset="145404.539">18276 14743 74 0,'-33'9'40'15,"6"14"-3"-15,-12-1 2 16,13 6-36-16,-4 2-1 15,8 2-1-15,3-2 0 16,9-3-1-16,8-4 1 16,8-6 0-16,9-9-1 15,7-7 0-15,4-5 0 16,2-6 0-16,3-1 0 15,-1-4 0-15,-2 3 0 16,-4 3 0-16,-2 6 0 16,-7 7 0-16,-3 8 0 15,-6 11 1-15,-6 5-1 0,-4 6 0 16,-4 3 0-16,-4 1-1 15,7 0-4-15,-12-19-15 16,20 8-19-16,-3-27 0 16,0 0-2-16,19-11 1 15</inkml:trace>
  <inkml:trace contextRef="#ctx0" brushRef="#br4" timeOffset="145621.5607">18915 14391 81 0,'-15'18'42'16,"-11"12"-2"-16,5 18 2 16,-12 3-35-16,7 8-5 0,-2 4-2 15,-1 5-1-15,3 3-1 16,2-2-2-16,4 3-6 15,-7-14-31-15,15 1 2 16,-5-22-3-16,13-4 2 16</inkml:trace>
  <inkml:trace contextRef="#ctx0" brushRef="#br4" timeOffset="145825.5811">18592 14828 86 0,'-13'10'42'0,"-3"-7"0"15,16 11-1-15,0-14-37 0,16 2-3 16,12-6-1-16,12-5-1 16,6-1-2-16,5-11-6 15,13 10-30-15,-11-9 0 16,6 6-4-16,-10-5 2 15</inkml:trace>
  <inkml:trace contextRef="#ctx0" brushRef="#br4" timeOffset="146283.6269">19245 14840 67 0,'-2'-19'39'16,"2"19"0"-16,-5-25-3 0,5 25-30 15,0 0-2-15,0 0 0 16,-22 21-2-16,13 10 1 15,-8 6-2-15,-1 7-2 16,1 2 1-16,-1 2-3 16,5 2-4-16,-3-17-26 15,19 0-5-15,-2-21-2 16,19-7 1-16</inkml:trace>
  <inkml:trace contextRef="#ctx0" brushRef="#br4" timeOffset="146456.6442">19364 14538 79 0,'-42'-23'39'16,"8"18"-1"-16,-4 0-1 16,16 11-35-16,5 7-5 15,5-4-6-15,25 11-28 16,-3-8 0-16,24 9-2 15,-2-5 1-15</inkml:trace>
  <inkml:trace contextRef="#ctx0" brushRef="#br4" timeOffset="147093.7079">19722 14817 61 0,'-17'18'39'0,"-13"-5"0"0,7 8 0 15,-9-2-27-15,5 4-8 16,1 0-1-16,7 6 0 15,6-2 0-15,6-1-2 16,12-3 1-16,9-2-1 16,5-7-1-16,11-8 0 15,6-9 0-15,7-6-1 16,-2-6 0-16,-3-7 0 15,-2-3 0-15,-8-3 0 16,-6-1 1-16,-7-2-1 16,-6 1 0-16,-5 4 2 15,-6-2-1-15,0 6 1 16,-3 3-1-16,1 6 1 15,3 1-1-15,1 12 2 0,0 0-2 16,0 0 0-16,19 0 1 16,-1 6-1-16,1-4 1 15,6 3 0-15,0-1 0 16,2 0 1-16,-1 3-1 15,-1 2-1-15,-8 6 1 16,-2-1-1-16,-7 7 0 16,-5 0-1-16,-6 7 2 15,-6 1-2-15,-3 1 1 16,-3 3 0-16,-1-2 0 15,2-3 0-15,2-4 0 16,6-7 0-16,6-17 0 16,0 0 0-16,26-19 0 15,2-7 0-15,6-10 1 16,5-3-1-16,1-6 0 0,2 6 2 15,-3 3-2-15,-3 12 2 16,-9 10-2-16,-6 13 0 16,-9 10 0-16,-8 9-1 15,-4 14-3-15,-7-6-7 16,12 21-11-16,-18-17-20 15,16 5 0-15,-4-11 0 16,14-2-1-16</inkml:trace>
  <inkml:trace contextRef="#ctx0" brushRef="#br4" timeOffset="148103.8089">21395 14802 51 0,'-13'-17'38'0,"13"17"0"15,-20-10-1-15,20 10-26 16,-27 8-5-16,10 6-1 15,-5 3-2-15,0 9 0 16,-1 4-1-16,1 6-2 16,3-1 1-16,9 2-1 15,3-6 0-15,10-4 1 16,11-9-1-16,8-8 1 15,7-12-1-15,12-7 0 16,1-9 0-16,1-8 1 16,-1 1-1-16,-4-5 0 15,-6 0 1-15,-7 5-1 16,-8 2 0-16,-7 5 1 0,-7 6 0 15,-3 12-1-15,0 0 0 16,-11 1 1-16,5 11-2 16,1 9 1-16,2 5-2 15,1 0-3-15,11 13-6 16,-7-11-27-16,19 3-1 15,-3-11-1-15,18-1 1 16</inkml:trace>
  <inkml:trace contextRef="#ctx0" brushRef="#br4" timeOffset="148353.8339">22314 14343 77 0,'-25'-39'39'0,"1"22"-1"15,-12 5 0-15,2 21-34 16,-8 16-1-16,0 22-1 16,-5 11 0-16,1 15-1 15,4 7-1-15,5 1-1 16,7 2-1-16,4-8-5 15,20 3-25-15,-5-25-7 16,15-1-2-16,-4-26 1 16</inkml:trace>
  <inkml:trace contextRef="#ctx0" brushRef="#br4" timeOffset="148544.853">21875 14821 67 0,'-27'-20'42'15,"10"14"0"-15,-5-7-1 16,22 13-25-16,0 0-14 15,8-10 1-15,19 6-3 16,7-3-3-16,14 7-5 16,-3-15-7-16,21 18-25 15,-4-14 0-15,11 15-2 16,-11-13 1-16</inkml:trace>
  <inkml:trace contextRef="#ctx0" brushRef="#br4" timeOffset="148858.8844">22792 14262 91 0,'0'0'39'16,"-5"-16"-1"-16,-5 34-6 15,-9 4-30-15,-1 14 0 16,-7 14-2-16,1 13 0 15,-4 9-1-15,0 6 0 0,-1 2 0 16,5-2-1-16,6-4-1 16,0-15-4-16,17 3-25 15,-9-24-7-15,12-5 0 16,-3-16 1-16</inkml:trace>
  <inkml:trace contextRef="#ctx0" brushRef="#br4" timeOffset="149047.9033">22437 14817 65 0,'0'0'41'0,"-20"-12"-1"16,20 12 1-16,0 0-24 15,30-6-14-15,0 0-2 16,7-1-2-16,12 3-5 0,-7-12-22 15,16 15-13-15,-12-8 1 16,9 10-1-16</inkml:trace>
  <inkml:trace contextRef="#ctx0" brushRef="#br4" timeOffset="149739.9725">22899 14761 59 0,'-12'10'38'0,"17"7"-2"16,-5-17 2-16,17 23-32 16,1-16-1-16,7 0-1 0,3-8-1 15,6-4-1-15,0-6 0 16,0-3 0-16,-3-4 0 15,-1-1 0-15,-4-4 0 16,-6 0-1-16,-6 0 0 16,-6-2 1-16,-6 4-1 15,-9 3-1-15,-3 3 0 16,-8 5 0-16,-3 8 1 15,-5 7 0-15,-3 8 0 16,-3 8 0-16,4 4 0 16,1 7-1-16,6 1 0 15,6 0 0-15,7-4-1 16,11-3 0-16,8-5 0 15,7-7-1-15,11-5 2 0,4-6 0 16,5-8-1-16,1-1 1 16,2-8 0-16,-1-2 1 15,0-1 0-15,-7-1 1 16,-5 1-1-16,-5 7 0 15,-5 3-1-15,-18 7 1 16,12 14-3-16,-13 2-1 16,-7 13-1-16,-5 2-1 15,2 5 0-15,-3 0-1 16,4 0 3-16,-1-8-2 15,4-6 5-15,6-7 1 16,1-15 1-16,12-3 2 16,-2-15 0-16,6-5 1 0,0-11 0 15,5-2-1-15,1-7 1 16,3 0-2-16,0 0 0 15,3 3 0-15,4 6-2 16,2 4 1-16,5 6-2 16,3 2-2-16,11 15-12 15,-7-13-13-15,16 19-14 16,-4-6-1-16,10 11-1 15,-5-8 0-15</inkml:trace>
  <inkml:trace contextRef="#ctx0" brushRef="#br4" timeOffset="150730.0715">13161 15969 69 0,'0'0'39'15,"6"-11"-1"-15,0 26-11 16,-6-15-20-16,-1 21-2 16,0-4-2-16,2 9 1 15,-3 5-2-15,2 7 0 16,-3 1 0-16,4-2 0 0,2-5 0 15,5-10-1 1,6-12 0-16,8-16 0 0,8-14 0 16,3-14-1-16,8-11 1 15,5-8-1-15,0-6 0 16,-4 2 0-16,-5 5 0 15,-3 11 1-15,-10 7-1 16,-7 15 0-16,-17 19-1 16,11 14 1-16,-14 20 0 15,-3 22 0-15,-4 17 0 16,-2 15-1-16,-1 12 1 15,-2 11-1-15,1 1 1 16,-3-4 0-16,-2-4 0 16,-2-11 0-16,-1-7 0 0,-2-18 1 15,0-12 0 1,-1-18-2-16,0-17 2 0,-1-12-2 15,2-12 0-15,3-18-1 16,5-12-1-16,3-10-1 16,8-8-4-16,-7-25-19 15,20 12-14-15,-1-16 0 16,16 10 2-16</inkml:trace>
  <inkml:trace contextRef="#ctx0" brushRef="#br4" timeOffset="151452.1437">13997 15945 65 0,'-8'-11'40'15,"-4"15"0"-15,-12-7-1 16,-1 14-34-16,-5 5-1 15,4 7 0-15,-3 5-2 16,3 10 0-16,4 1-1 16,7 2 1-16,6-1-1 15,10-7 0-15,8-6-1 16,9-9 0-16,11-11 0 15,5-15-2-15,7-8 1 16,-3-7-1-16,0-10 0 16,-4-1 1-16,-6-3-1 15,-9 0 1-15,-6 2 0 16,-11 3 1-16,-3 2 0 0,-4 4 0 15,-4 4 0-15,0 2 0 16,1 6 0-16,1 4 0 16,7 10 1-16,0 0-1 15,0 0 0-15,9 10 0 16,3-1 1-16,4 3-1 15,6-4 1-15,6-1-1 16,3-6 1-16,7-3 0 16,4-3-1-16,0-4 1 15,-3 1-1-15,-3 1 1 16,-6 2 0-16,-9 8 0 15,-10 6-1-15,-9 7 1 16,-11 8-1-16,-6 11 1 16,-6 5-1-16,-1 10 0 0,1 3 0 15,1-1-1-15,7-5 1 16,6-8-1-16,11-9 1 15,9-14 0-15,11-19 1 16,7-14-1-16,9-17 1 16,3-6 1-16,-1-9-1 15,2-1 1-15,-2 0-1 16,-11 6 0-16,-4 10 0 15,-7 13 0-15,-10 13 0 16,-10 8-1-16,0 24 0 16,-6 5-1-16,-3 16-2 15,-1-5-4-15,9 19-9 16,-12-16-25-16,24 5-1 15,-4-16-1-15,22 0 0 16</inkml:trace>
  <inkml:trace contextRef="#ctx0" brushRef="#br4" timeOffset="152060.2045">15707 15428 64 0,'1'-27'39'16,"-1"27"0"-16,0 0-1 16,0 0-34-16,-13 35-1 15,1 8-2-15,-2 13 1 16,-4 12-2-16,-1 11 1 15,1 5 0-15,-2 0 1 16,3 2-2-16,2-6 1 0,1-7 1 16,5-16-1-16,4-12 0 15,3-12 0-15,5-17 0 16,-3-16 0-16,27-22 0 15,-5-12 0-15,7-6-1 16,1-11 1-16,7 1-1 16,0 0 1-16,-1 4-1 15,-5 14 0-15,-3 12 0 16,-6 15 1-16,-7 15-1 15,-7 16-1-15,-6 9-1 16,2 11-1-16,-4 3-1 16,9 6-4-16,-4-15-7 15,20 8-25-15,-4-21 1 16,19-2 0-16,-5-24 1 0</inkml:trace>
  <inkml:trace contextRef="#ctx0" brushRef="#br4" timeOffset="152458.2443">16251 15962 44 0,'-21'-8'38'0,"-11"-4"1"16,5 18-1-16,-11-6-16 16,8 16-17-16,-6 5-1 15,6 9-1-15,2 3 0 16,4 9-1-16,5-3-1 15,6 0 1-15,11-5-1 16,9-8 0-16,11-10 0 16,10-9 0-16,12-17-1 0,2-11 1 15,5-8-1-15,0-6 0 16,-4-6 0-16,-5 1 0 15,-7 0 0-15,-8 5 0 16,-11 8 0-16,-3 5 0 16,-9 11 0-16,0 11 1 15,-12 5-1-15,3 12 0 16,-3 7 0-16,3 6 0 15,0 7-1-15,4 3 1 16,5 2-2-16,5-9 0 16,8-3-3-16,6-11-2 15,15-1-8-15,-10-28-24 16,22-1 0-16,-6-20-1 15,12 1 2-15</inkml:trace>
  <inkml:trace contextRef="#ctx0" brushRef="#br4" timeOffset="152721.2706">16704 15920 59 0,'0'0'38'0,"-19"12"-1"15,12 11 2-15,-10-3-28 16,8 10-7-16,-2 8-3 16,4 5 1-16,4 5-1 15,2-6 0-15,3-2 0 16,4-6 0-16,4-8 0 15,5-13 1-15,5-14-1 16,1-16 0-16,6-12 0 16,-2-7 1-16,3-9-2 0,-4-4 1 15,0-3-2-15,-5-1-2 16,3 9-5-16,-15-12-18 15,10 20-13-15,-9-7-1 16,9 15-1-16,-6 0 1 16</inkml:trace>
  <inkml:trace contextRef="#ctx0" brushRef="#br4" timeOffset="153156.3141">16988 16002 64 0,'17'15'38'0,"-3"-15"-1"16,14 9 1-16,-3-12-35 16,9 0-1-16,-5-8 0 15,2 1 0-15,-5-9-1 16,-3 2 1-16,-9-5 0 15,-4 1-1-15,-9 1 1 16,-7 3 0-16,-6 5-1 16,-7 5 1-16,-3 8-1 15,-1 8 1-15,-6 7-1 16,2 11 1-16,4 6-1 0,5 2 1 15,4 2-1-15,9-3 0 16,11-5-2-16,10-8-2 16,15-6-4-16,4-25-15 15,24 5-19-15,0-20 0 16,18-1-1-16,-2-13 0 15</inkml:trace>
  <inkml:trace contextRef="#ctx0" brushRef="#br4" timeOffset="153714.3699">18238 15972 49 0,'-7'-21'39'0,"-12"-4"-1"16,4 8 0-16,-15-9-21 16,-1 14-14-16,-4 1 0 15,-2 14 0-15,-4 9-1 16,0 13 0-16,-2 7 0 15,5 7 0-15,4 6 0 16,10 6 0-16,5-5-1 0,14-3 0 16,9-11 0-16,14-11 1 15,11-17-2-15,14-10 1 16,11-14-1-16,3-13 1 15,5-9 0-15,-2-3-2 16,-4-2 2-16,-9 0-2 16,-9 9 2-16,-10 7-1 15,-13 9 1-15,-9 10-1 16,-6 12 0-16,-11 8 1 15,-3 12-2-15,-3 12 1 16,-1 7-2-16,-1 8 0 16,8 6-3-16,-1-9-2 15,19 12-16-15,-5-23-17 16,18-2 1-16,-4-27-2 0,20 0 3 15</inkml:trace>
  <inkml:trace contextRef="#ctx0" brushRef="#br4" timeOffset="154043.4028">18557 15961 71 0,'-11'-12'39'16,"4"24"-1"-16,-9-5-1 16,4 15-32-16,-4 5-2 15,5 9-1-15,-3 3-1 16,5 0 1-16,0-3-1 15,5-5 1-15,3-5-1 16,6-9 1-16,5-14-1 16,3-13 0-16,4-7 0 15,0-9 0-15,2-6 0 0,0-1 0 16,-1-7 1-16,0 6-2 15,-4 2 1-15,-2 6 0 16,0 5 0-16,-3 9-1 16,-9 12 0-16,14-3-1 15,-9 18-1-15,-2 3-2 16,4 13-5-16,-9-8-8 15,19 22-23-15,-9-9 0 16,17 6-2-16,-4-12 3 16</inkml:trace>
  <inkml:trace contextRef="#ctx0" brushRef="#br4" timeOffset="154482.4467">19353 15907 35 0,'-18'-4'36'15,"18"4"1"-15,-27-5-1 16,15 11-15-16,-6-7-15 15,-3 9 0-15,-8 3-1 16,-1 7 1-16,-5 0-1 16,5 8 0-16,1-4-2 15,7-2 1-15,11 1-2 0,8-5-1 16,3-16-1-16,31 14 0 15,0-12 0-15,3 1 0 16,1-2 0-16,1 2 1 16,-5 3-1-16,-5 7 0 15,-9 0 0-15,-12 10 1 16,-9 3-1-16,-8 8-1 15,-10-1 0-15,-4 4-1 16,2 0-1-16,-4-12-5 16,19 13-12-16,-6-24-20 15,17 0 0-15,-2-14 0 16,31-10-1-16</inkml:trace>
  <inkml:trace contextRef="#ctx0" brushRef="#br4" timeOffset="155004.4989">19834 16032 64 0,'-17'-6'38'16,"17"6"0"-16,-9-10 1 15,9 10-33-15,0 0-2 16,0 0 0-16,-13-3-1 16,1 16-1-16,-4 7 1 15,0 11 0-15,-5 3-1 0,1 6-1 16,1-2 0-16,7 2-1 15,4-6 1-15,6-8-2 16,14-9 1-16,8-14 1 16,7-13-1-16,6-5 0 15,4-11 0-15,1-5 1 16,-1-1-1-16,-4 0 1 15,-5 3-1-15,-9 6-1 16,-5 9 2-16,-14 14-1 16,0 0 0-16,0 0 0 15,-2 33-1-15,-5-4 0 16,2 6 1-16,2 0-1 15,3 0 1-15,6-2-2 16,3-6 2-16,6-10-1 0,6-9 2 16,2-9-1-16,6-10 0 15,-1-8 2-15,-2-8-2 16,0-7 1-16,-3-3-1 15,-3-2-1-15,-4 0-4 16,-9-7-5-16,8 17-22 16,-14-12-9-16,9 20 0 15,-7-11 0-15</inkml:trace>
  <inkml:trace contextRef="#ctx0" brushRef="#br4" timeOffset="155410.5395">20288 16074 74 0,'-1'15'40'15,"1"-15"0"-15,16 10-2 16,7-17-35-16,13-2 0 15,5-8 0-15,8-2-1 16,5-8 0-16,3-1 0 16,-5-3-1-16,-4 1-1 15,-9 1 1-15,-10 6-1 16,-9 3 0-16,-14 6-1 15,-6 14 1-15,-20-13 0 16,-5 18-1-16,-5 7 1 16,-6 6 0-16,-1 8 0 15,0 4 0-15,4 3 1 0,8 3-1 16,9-2 0-16,12-1 1 15,11-9-2-15,14-4-1 16,9-9-1-16,13-1-3 16,0-18-5-16,18 11-24 15,-13-18-5-15,8 7-1 16,-10-13 1-16</inkml:trace>
  <inkml:trace contextRef="#ctx0" brushRef="#br4" timeOffset="155748.5733">20940 15964 67 0,'-21'-2'39'15,"9"11"0"-15,-8-7 1 16,15 10-35-16,-5 4-2 0,8 12 0 16,-3-2-1-16,5 9 0 15,0-1-1-15,2 1 1 16,1-2-1-16,1-5 1 15,-2-7-1-15,2-10 0 16,-4-11 0-16,14-1 0 16,-7-18 0-16,2-6-1 15,0-7 1-15,4-4-1 16,-2-5 0-16,-2-1 0 15,1 0 1-15,-2 3-1 16,2 6 0-16,-2 6 0 16,3 6-1-16,2 0-2 15,10 12-1-15,0-4-7 0,20 19-12 16,-9-11-18-16,13 9 1 15,-5-7-2-15,11 9 1 16</inkml:trace>
  <inkml:trace contextRef="#ctx0" brushRef="#br4" timeOffset="156116.6101">21151 16070 74 0,'15'19'41'0,"2"-23"-2"16,19 8 0-16,1-15-36 16,7 1 0-16,4-6-1 15,-1-5-2-15,-1-4 1 0,-6 0 0 16,-7 1-1-16,-10 2 0 15,-8 3 0-15,-13 3 0 16,-9 3 1-16,-9 8-1 16,-11 8 0-16,-5 8 1 15,-5 4-1-15,0 9 1 16,-1 5-1-16,0 3 1 15,11 3-1-15,7 0 0 16,11-5-1-16,13-5-1 16,16-5-4-16,3-17-8 15,28 5-25-15,-7-15-2 16,19 4 0-16,-3-19 1 0</inkml:trace>
  <inkml:trace contextRef="#ctx0" brushRef="#br4" timeOffset="156477.6462">21947 15983 61 0,'-35'-12'38'15,"6"16"0"-15,-14-9 1 16,7 10-32-16,-15 3-3 16,7 7 0-16,3 3-2 15,1 9 1-15,8 0 0 16,4 4-1-16,11-1 0 15,11-1 1-15,12-9-2 16,13-9 0-16,13-13 0 16,13-15-1-16,9-10 0 15,8-12 0-15,4-9 0 0,-1-7-1 16,-5-1 2-16,-7-2-2 15,-11 5 1-15,-13 2-1 16,-12 10 1-16,-11 6-1 16,-11 15 1-16,-7 12 0 15,-7 16-1-15,-2 15 1 16,0 16-1-16,3 10-1 15,6 14-3-15,1-9-7 16,22 16-24-16,-4-20-3 16,24 3-2-16,1-23 0 15</inkml:trace>
  <inkml:trace contextRef="#ctx0" brushRef="#br4" timeOffset="156703.6688">22794 15985 65 0,'0'0'40'0,"-17"-2"-2"16,7 14 1-16,-11 7-36 16,0 8-1-16,-3 10-1 15,0 4-1-15,0 5 0 16,4-1-1-16,6-1-2 15,2-14-6-15,23 1-29 16,-11-31-1-16,30 7 0 16,-7-32 1-16</inkml:trace>
  <inkml:trace contextRef="#ctx0" brushRef="#br4" timeOffset="156839.6824">22860 15709 69 0,'-26'-41'39'15,"-7"-9"-4"-15,8 9-3 16,4 8-68-16,10-8 0 15,14 9-4-15,4-6 2 16</inkml:trace>
  <inkml:trace contextRef="#ctx0" brushRef="#br4" timeOffset="157048.7033">23345 15344 71 0,'5'53'41'0,"-19"0"-2"15,2 18 0-15,-12 1-35 16,1 4-4-16,0 5 0 15,-2-1 0-15,1 5-1 16,0-8-1-16,7-5-3 16,1-20-7-16,11 3-26 15,-4-25-1-15,14-4 0 16,-5-26 0-16</inkml:trace>
  <inkml:trace contextRef="#ctx0" brushRef="#br4" timeOffset="157214.7199">23131 15977 85 0,'-20'-27'40'0,"14"16"0"15,-2-12-11-15,8 23-25 16,24-15-2-16,9 8-2 16,16 2-4-16,7-14-10 15,21 13-26-15,-3-11 1 16,13 12-2-16,-6-5 0 15</inkml:trace>
  <inkml:trace contextRef="#ctx0" brushRef="#br4" timeOffset="157349.7334">24063 16243 80 0,'-30'31'39'0,"5"-8"-7"16,5-21-31-16,-10-16-40 15,24-5-3-15,1-19 0 0</inkml:trace>
  <inkml:trace contextRef="#ctx0" brushRef="#br3" timeOffset="228775.8753">11884 11890 78 0,'0'0'39'0,"-11"-13"-2"16,3 26 1-16,-6 2-33 15,4 10-1-15,1 10-2 16,2 10 0-16,-1 12-1 16,3 6 0-16,4 4-2 15,2 7 1-15,1 2-3 0,-2-6-2 16,8 4-22-16,-8-15-11 15,3-5 1-15,-6-16-2 16</inkml:trace>
  <inkml:trace contextRef="#ctx0" brushRef="#br3" timeOffset="229209.9187">11693 12451 76 0,'-15'-17'40'15,"-6"5"-1"-15,21 12 1 16,-25-3-25-16,25 3-13 15,0 0 0-15,15 0-1 16,9-4 0-16,5-3-1 0,10 0 0 16,6-3 0-16,6-1 0 15,2-1 0-15,1 1 0 16,-3 3-1-16,-7 5 1 15,-6 3-1-15,-7 2 1 16,-10 4 0-16,-11 4 0 16,-7 5 1-16,-7 2-1 15,-6 3 2-15,-4 3-2 16,2 5 2-16,-2-1-1 15,5 2 0-15,7-2 0 16,9-4-1-16,10-6 1 16,13-5-1-16,10-14 0 15,5-8 0-15,5-8 0 16,3-7 1-16,-8-2-1 15,-9-4 0-15,-15 2-2 0,-16 1 0 16,-14 13-5-16,-22-8-12 16,5 17-20-16,-20-5-1 15,14 7 0-15,-3-6 0 16</inkml:trace>
  <inkml:trace contextRef="#ctx0" brushRef="#br3" timeOffset="229761.9739">12866 11634 83 0,'-8'16'41'0,"-11"10"-2"16,7 17-1-16,-13 5-33 15,7 19-1-15,-3 9 0 16,6 7-1-16,0 3 1 15,1 4-2-15,2-8 0 16,5-2 1-16,3-11-2 16,4-12 0-16,1-14 0 15,2-9-1-15,2-19 0 16,-5-15 1-16,15-7 0 15,-6-16-2-15,1-11 2 0,-1-6-1 16,3-8 1-16,-2-2-1 16,4 2 1-16,1 3-2 15,3 9 1-15,4 6 0 16,5 9 0-16,4 12-1 15,4 12 1-15,2 9 0 16,-2 8 0-16,-1 7 0 16,-6 6 0-16,-5 7 1 15,-12 2-2-15,-12 3 2 16,-13 1-2-16,-14-2-1 15,-9-1 0-15,-10-7-2 16,-1-6-2-16,-5-22-11 16,23 2-23-16,-6-22-1 15,22-3 0-15,9-15 1 0</inkml:trace>
  <inkml:trace contextRef="#ctx0" brushRef="#br3" timeOffset="230114.0091">13215 12357 92 0,'-4'25'41'0,"-6"-11"-1"16,10 7 1-16,-8-11-36 15,17 1-2-15,7-8 0 16,5-3 0-16,6-7-2 15,3-3 0-15,0-7 0 16,0-5 0-16,-4-6 0 0,-9 0-1 16,-7-3 0-16,-10 4 1 15,-7 2-1-15,-9 8 0 16,-9 9 1-16,-3 12-1 15,-6 16 0-15,-2 13 2 16,-1 20-2-16,3 5 1 16,0 9 0-16,11-1-1 15,11-5 0-15,18-15-1 16,22-12-6-16,15-35-11 15,42-8-17-15,9-30-8 16,26-15 0-16,13-23-3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2:35:27.7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1188 1248 66 0,'0'0'37'0,"16"-59"0"16,-16 59-1-16,15-55-20 16,-15 55-9-16,0 0-3 15,6-65-2-15,-6 65 0 16,0 0 1-16,0 0-1 15,-28 22 2-15,10 40-2 16,4 19 0-16,1 13-1 16,-9-11 3-16,13 15-4 15,11 0-1-15,9-11 1 16,12-22-2-16,12-20 2 15,3-24 0-15,11-19 0 16,6-24 0-16,4-23 0 16,5-18 2-16,-64 63-1 15,69-83 0-15,-37 34 1 16,4-5-2-16,-4-3 1 0,4-1-1 15,-6 2 2-15,-1-2-1 16,-3 10 0-16,-3-7 1 16,-23 55-1-16,29-81 0 15,-29 81 1-15,0 0 0 16,17-28-1-16,-9 67 0 15,-9 32-1-15,2 31-1 16,-14-5-2-16,12 9-3 16,17-3-17-16,5-30-17 15,19-26 0-15,0-23 0 16,17-11-1-16</inkml:trace>
  <inkml:trace contextRef="#ctx0" brushRef="#br0" timeOffset="345.0345">2472 1371 109 0,'0'0'39'0,"-22"-48"3"15,-7 49-5-15,-8 13-35 16,-6 10 1-16,-1 10-1 15,11 0 0-15,9 2-1 16,14-5 0-16,12-8-2 16,8-5 0-16,10-6 1 15,7-4-1-15,5-5 0 16,3 1 0-16,0-3 1 15,-3 5 0-15,-6 3 0 0,-8 8-1 16,-13 5 1-16,-10 9 0 16,-10 7-1-16,-8 4-1 15,-5 1 0-15,-6-5-4 16,12-2-20-16,-4-16-12 15,17-8 0-15,5-23-2 16,21-8 1-16</inkml:trace>
  <inkml:trace contextRef="#ctx0" brushRef="#br0" timeOffset="691.0691">2710 1544 99 0,'-5'23'38'0,"-4"-4"1"16,13-3 0-16,-1-5-35 15,18-15-2-15,11-10 0 16,8-12-1-16,8-7 2 16,-48 33-2-16,52-42 1 15,-52 42-1-15,53-48 2 16,-53 48-2-16,43-48 1 15,-43 48-1-15,0 0 0 16,26-57 1-16,-26 57-1 16,-16-14 0-16,-21 23-1 15,-7 17 1-15,-11 10-2 16,-3 14 2-16,4 9-2 15,20 3 0-15,29-13-2 0,15-10-1 16,22-5-10-16,7-17-24 16,21-5-3-16,2-14 1 15,16-7-1-15</inkml:trace>
  <inkml:trace contextRef="#ctx0" brushRef="#br0" timeOffset="1021.1021">3486 1373 93 0,'-18'-51'41'16,"-17"44"1"-16,-5 14-2 16,-7 12-21-16,4 13-16 15,8 5-2-15,14 3 0 16,16-12-1-16,25-7 1 0,16-9-1 15,8-5 0-15,8-4 0 16,3-2 0-16,-2 0 0 16,-2-1 1-16,-12 5-1 15,-7 5 1-15,-17 4-1 16,-10 6 1-16,-12 5-1 15,-13 3 0-15,-6 3 0 16,-4 0 0-16,-3 0-2 16,-2-2-1-16,8-4-4 15,-9-11-31-15,23 1-3 16,-2-11 0-16,15-4 0 15</inkml:trace>
  <inkml:trace contextRef="#ctx0" brushRef="#br0" timeOffset="1638.1638">4615 1372 88 0,'1'-10'36'0,"-1"10"1"16,0 0 0-16,-14 15-32 15,2 11 0-15,-7 8 0 16,4 6-1-16,-2 3-2 16,5 5 1-16,5-3-1 0,8-2 0 15,8-12 0-15,11-10-1 16,8-11 0-16,9-11 0 15,3-12 0-15,5-9 0 16,0-8 0-16,-6-6-1 16,-8-2 1-16,-11-2 0 15,-12-2-1-15,-15 4 0 16,7 38 0-16,0 0-2 15,-31-51 2-15,31 51-1 16,-41-34-1-16,11 23 0 16,8 15-6-16,-3 5-28 15,22 15-3-15,4 1 1 16,24 9-2-16</inkml:trace>
  <inkml:trace contextRef="#ctx0" brushRef="#br0" timeOffset="1939.1939">5728 942 116 0,'0'0'40'0,"0"0"1"16,-78-54-3-16,78 54-36 15,-74 13-1-15,49 10-1 16,-51 44 0-16,1 27 0 0,10 26 0 15,10 8-1-15,3-20-1 16,27 7-7-16,12-24-28 16,35-35-2-16,-1-19 0 15,8-15 0-15</inkml:trace>
  <inkml:trace contextRef="#ctx0" brushRef="#br0" timeOffset="2121.2121">5178 1490 122 0,'-11'-7'40'15,"11"7"1"-15,0 0-1 16,25-16-37-16,8 3-2 16,17-1-4-16,-50 14-26 0,72-29-8 15,-23 17-3-15,10-3 1 16,-1-3-3-16</inkml:trace>
  <inkml:trace contextRef="#ctx0" brushRef="#br0" timeOffset="2922.2922">6852 1168 85 0,'0'0'38'16,"-64"-69"0"-16,64 69 0 15,0 0-17-15,-52-50-18 16,52 50-2-16,0 0 1 15,0 0 1-15,0 0-1 16,-45 27 1-16,38 31 0 16,-1 12-2-16,11 16 1 0,-15-10-1 15,9 11 0 1,-4-5-1-16,7-8 0 0,2-34-1 15,3-10 1-15,0-15 0 16,-5-15 0-16,19-12 0 16,-8-13 0-16,-2-11 1 15,0-11-1-15,-9 47 1 16,10-60 0-16,-10 60-1 15,4-81 0-15,-4 81 1 16,13-91-2-16,-13 91 2 16,8-92-2-16,-8 92 1 15,15-93-1-15,-15 93 2 16,16-85-2-16,-16 85 1 15,34-64 0-15,-34 64 0 16,0 0-1-16,66-58 1 0,-66 58 1 16,51-1-1-16,-51 1 2 15,0 0-1-15,64 54 0 16,-64-54-1-16,25 57 2 15,-25-57-1-15,9 60 0 16,-31-15-1-16,10 10 0 16,-15-11 0-16,-8-7 0 15,-4-10 0-15,4-15-1 16,20 3 0-16,18 5 1 15,10 0-1-15,6 6 1 16,7 4 0-16,9 3 0 16,5 2 0-16,1-3 0 15,7 0-2-15,-5-8-2 16,10 1-20-16,-13-14-14 0,13 0-2 15,-13-13-1-15,5-1 0 16</inkml:trace>
  <inkml:trace contextRef="#ctx0" brushRef="#br0" timeOffset="3282.3282">7471 1400 114 0,'5'20'39'0,"-3"-3"1"15,13 6-2-15,11-15-36 16,9-3 0-16,9-8 0 16,10-6 0-16,-54 9 0 0,61-21-1 15,-61 21 1-15,62-32 0 16,-62 32-1-16,57-40 0 15,-57 40 1-15,32-48-1 16,-32 48 0-16,0 0 0 16,1-53 1-16,-1 53-2 15,-50-18 0-15,-2 22 0 16,-16 18 0-16,2 19 0 15,-5 11 0-15,21 12 0 16,20 0 0-16,32-9 0 16,26-17 0-16,16-22-28 15,35-5-12-15,2-18-3 16,28-7 0-16,-2-10-1 15</inkml:trace>
  <inkml:trace contextRef="#ctx0" brushRef="#br0" timeOffset="3681.3681">8846 887 104 0,'-4'-59'40'0,"4"59"2"16,-23-96-3-16,23 96-36 15,-50-54 0-15,50 54-1 16,-73-2-1-16,73 2 1 15,-57 50-2-15,-18 42 1 16,10 30-1-16,13 32 0 16,12 12-2-16,13-24-1 15,27-11-11-15,15-38-25 16,21-43-1-16,-7-23 0 15,4-12 0-15</inkml:trace>
  <inkml:trace contextRef="#ctx0" brushRef="#br0" timeOffset="4500.45">8271 1379 124 0,'0'0'40'0,"-45"-60"2"16,45 60-6-16,0 0-34 15,0 0-1-15,54-47 0 16,-54 47 0-16,59-16 0 16,-59 16 0-16,75-9 0 15,-75 9 0-15,87-2-1 16,-87 2 0-16,77 5 0 0,3 15 1 15,-22 8-2-15,-16 17 1 16,-24 8-1-16,-15 7 1 16,-16 2-1-16,3 3 1 15,0-19-2-15,0-8 2 16,6-10-1-16,4-13 1 15,0-15 0-15,19-4 0 16,-4-17 1-16,3-14-1 16,2-9 1-16,3-10-1 15,-23 54 1-15,23-60 0 16,-23 60 0-16,21-61 0 15,-21 61-1-15,22-54 0 16,-22 54 1-16,17-47-1 16,-17 47 0-16,0 0 0 0,0 0-1 15,59-58 1-15,-59 58 1 16,49-9-1-16,-49 9 0 15,55-5-1-15,-55 5 1 16,63 1 0-16,-63-1 0 16,64 1 0-16,-64-1 0 15,59 2 0-15,-59-2-1 16,47-3 1-16,-47 3 1 15,0 0-1-15,0 0 1 16,11 7-1-16,-30 7-1 16,-14 10 2-16,-21 11-2 15,0 10 2-15,-2 4-1 16,11 8 0-16,11-4-1 15,24-12 1-15,17-7 0 16,14-13 0-16,12-14 0 0,15-13 1 16,5-13-1-16,7-14 2 15,2-7-2-15,-62 40 0 16,58-52 0-16,-58 52 0 15,57-58 0-15,-57 58 0 16,38-61 0-16,-38 61 0 16,0 0 0-16,45-72 0 15,-52 62 0-15,-8 15 0 16,-2 18 0-16,-3 12 0 15,1 14-7-15,9 0-6 16,27 1-26-16,6-17-3 16,32-4 1-16,1-17-1 0</inkml:trace>
  <inkml:trace contextRef="#ctx0" brushRef="#br0" timeOffset="4726.4726">10155 1294 117 0,'-48'0'42'0,"-19"10"0"16,1 18 0-16,-9 5-40 16,14 15 1-16,8 13-3 15,37-15 1-15,19-12-2 16,21-7 0-16,24-12-2 15,13-20-5-15,28-12-30 16,-4-19-2-16,-35 13-1 16,3-3 0-16</inkml:trace>
  <inkml:trace contextRef="#ctx0" brushRef="#br0" timeOffset="4913.4913">10625 933 114 0,'0'0'42'15,"0"0"-1"-15,16-66 2 16,-16 66-39-16,-7 13 0 15,-24 34-3-15,-2 41-1 16,-5 32-1-16,3 15-2 16,5-27-5-16,8-8-31 15,23-20-3-15,-1-40 1 16,11-10-2-16</inkml:trace>
  <inkml:trace contextRef="#ctx0" brushRef="#br0" timeOffset="5243.5243">10385 1394 125 0,'-35'-55'42'0,"35"55"2"16,0 0 0-16,0 0-44 15,2-51 0-15,-2 51 0 16,0 0 0-16,58-30 0 15,-58 30 0-15,69-14 0 16,-69 14 0-16,91-11 0 16,-91 11 0-16,89-15 0 0,-89 15 0 15,84-13 0-15,-84 13 0 16,66 3 0-16,-14 9 0 15,-27 10 0-15,-18 17 0 16,-26 10 0-16,-5 7 0 16,-1 2-7-16,6-5-3 15,33-22-28-15,-8-16-4 16,20-8 1-16,-4-20-3 15</inkml:trace>
  <inkml:trace contextRef="#ctx0" brushRef="#br0" timeOffset="5364.5364">10977 1105 108 0,'0'0'29'0,"-38"-78"-27"0,38 78-2 16,-51-65-38-16,51 65-4 15</inkml:trace>
  <inkml:trace contextRef="#ctx0" brushRef="#br0" timeOffset="6159.6159">11540 1280 94 0,'0'0'39'0,"-61"-14"2"15,24 26-1-15,-3 10-29 16,-8 8-6-16,6 12 0 16,2 12-2-16,0 2 0 15,6-4-1-15,22-7 0 16,14-11-2-16,13-10 1 15,14-9-2-15,11-10 1 16,11-12-1-16,4-9 1 16,1-9-1-16,0-9 0 0,-7-3 1 15,-14-3-1-15,-35 40 1 16,0 0-1-16,26-67 2 15,-26 67-1-15,0 0 2 16,0-56-2-16,0 56 1 16,0 0-1-16,0 0 1 15,-14-60 0-15,14 60-1 16,0 0 1-16,0 0 0 15,0 0 0-15,48-45 1 16,-48 45-1-16,0 0 0 16,32-3 1-16,15 10-2 15,7 11 0-15,-10 1 0 16,-6 10 0-16,-28 7 0 0,-10 9 0 15,-17-4 0-15,-4 0 0 16,2-7 0-16,2-5 0 16,12-11 0-16,5-18 0 15,22 7 0-15,3-22 0 16,7-9 0-16,7-9 0 15,4-5 0-15,-1-5 0 16,-42 43 0-16,0 0 0 16,61-54 0-16,-45 36 0 15,10 1 0-15,-7 13 0 16,-10 15 0-16,-5 12 0 15,-5 13 0-15,-4 7 0 16,7 4 0-16,3-3-14 16,25-6-13-16,-3-9-14 15,21-9-4-15,3-10 0 0,19-5 2 16</inkml:trace>
  <inkml:trace contextRef="#ctx0" brushRef="#br0" timeOffset="6296.6296">12641 1609 124 0,'-36'2'43'15,"5"3"-2"-15,-4-7-13 16,3-7-65-16,13 0-5 16,2-5-2-16,17 14-2 15</inkml:trace>
  <inkml:trace contextRef="#ctx0" brushRef="#br1" timeOffset="10459.0458">12185 2006 65 0,'0'0'34'0,"-12"-6"-1"16,12 6 0-16,-23-7-23 16,12 8-4-16,-11-5-2 15,1 7 0-15,-7-2-1 16,-2 1 0-16,-7 2-1 15,-4-1 0-15,-3 2 0 16,-2-2 0-16,-7-1 0 0,-3 0-1 16,-10 0 0-16,-5-1 0 15,-4 1-1-15,-5 2 1 16,-6-1-1-16,-5 3 0 15,-8 1 0-15,-5 1 0 16,-5-1 0-16,-3 4 0 16,-4-1 0-16,-6 2 0 15,-4 0 1-15,-5-2-2 16,-2 2 1-16,-1-2 0 15,0 3 0-15,-2-5-1 16,-7 5 2-16,0-3-2 16,1 2 1-16,1-1 0 15,2-2 0-15,-4-2 1 16,1-1-1-16,-1-1 0 15,3-5 1-15,2 0 0 0,-4-4-1 16,-3 1 1-16,0-2-1 16,-4 0 1-16,-5 3 0 15,-5 2-1-15,-5 1 0 16,-7 0 1-16,0 5-1 15,-6-2 0-15,-3 0 1 16,1 0-2-16,1-2 1 16,2-1 0-16,-2-2-1 15,6-1 1-15,1-2-1 16,3 1 1-16,-1-1-1 15,1 3 0-15,-1-2 1 16,7 3-1-16,-6 1 0 16,1 0 0-16,2 1 1 15,2 0 0-15,4-1 0 0,1-2 0 16,-2-1 0-16,5 1 1 15,3-2 0-15,3 2 0 16,-2-3 0-16,-1 4 0 16,3 0 1-16,1 2-1 15,-1 4 0-15,1 0 0 16,-1 5-1-16,5 0 1 15,8-1 0-15,9-2 0 16,13-4-1-16,12-5 0 16,22-7-4-16,11-19-14 15,28 2-19-15,5-9 0 16,17 8-3-16,-2-3 1 15</inkml:trace>
  <inkml:trace contextRef="#ctx0" brushRef="#br2" timeOffset="14023.4022">1159 3041 96 0,'12'-8'36'16,"-11"-4"0"-16,-1 12-1 15,-5 11-32-15,2 5 0 16,-4 10 0-16,-1 13 0 16,-4 15-1-16,2 14-1 15,-1 12-1-15,0 9 1 16,-1 7-1-16,3 3-1 15,-1-6-2-15,3-10-1 16,12-3-8-16,-9-29-23 16,20-13-1-16,-4-23 0 15,13-11-1-15</inkml:trace>
  <inkml:trace contextRef="#ctx0" brushRef="#br2" timeOffset="14213.4212">1178 3623 98 0,'-19'6'38'15,"19"-6"-1"-15,0 0 0 16,34-1-32-16,-4-15-4 16,12-10 0-16,18-6-7 15,-5-23-19-15,21 3-12 16,-9-13 2-16,8 4-3 15,-14-9 1-15</inkml:trace>
  <inkml:trace contextRef="#ctx0" brushRef="#br2" timeOffset="14412.4411">1721 2975 105 0,'-32'19'37'0,"7"20"2"16,-6 0-2-16,11 17-33 16,-1 10-1-16,5 10-2 15,2 6 0-15,3 5 0 16,4-1-2-16,1-3-1 15,10-1-2-15,-1-20-2 16,14 1-11-16,-4-26-19 16,18-8-1-16,-1-24 1 15,16-10-2-15</inkml:trace>
  <inkml:trace contextRef="#ctx0" brushRef="#br2" timeOffset="14767.4766">2029 3444 102 0,'-21'0'37'16,"4"26"0"-16,-11 5 0 15,10 10-32-15,-9 8 0 16,6 6-2-16,3-2 0 16,7 4-1-16,9-9 1 15,9-6-1-15,10-13-1 16,12-10 0-16,11-17 0 15,6-13-1-15,6-13 0 16,5-12-1-16,-2-12 1 16,-1-5 0-16,-7-5 0 0,-6 3 0 15,-9 4-1-15,-10 7 2 16,-8 12-1-16,-6 11 1 15,-8 21-1-15,-13 6-1 16,-2 18 1-16,-2 9-3 16,1 16 1-16,1-3-4 15,9 10-2-15,-2-15-16 16,19 6-14-16,6-20 0 15,13-7-1-15,4-16 2 16</inkml:trace>
  <inkml:trace contextRef="#ctx0" brushRef="#br2" timeOffset="15313.5312">2753 3478 95 0,'-7'14'37'0,"-12"1"1"15,5 18 0-15,-8-3-29 16,5 14-4-16,-1 0-1 15,4 2-1-15,4-8 0 16,6-1-1-16,5-11-1 16,7-12 0-16,6-10-1 15,5-14 1-15,4-9-1 16,1-10 0-16,4-9 0 15,-5-8 1-15,-2-1-1 16,-2-4 0-16,-7 2 1 16,-4 6-1-16,-4 2 0 15,-2 10 1-15,-1 5-1 0,-1 11 1 16,0 15 0-16,0 0-1 15,5 17 1-15,2 6 0 16,0 3-1-16,6 6 0 16,3 1 0-16,2-4-1 15,7-5 2-15,0-5-2 16,4-11 0-16,4-7 1 15,-2-10 0-15,1-6 1 16,0-9-1-16,-2-4 1 16,-4-2 0-16,-4-3 0 15,0 2 0-15,-3 4-1 16,-4 5 0-16,-1 10 0 15,-14 12 0-15,16 6 0 16,-11 15-1-16,-2 6-1 16,2 11-1-16,0 3-2 0,7 6-2 15,2-15-12-15,19 11-15 16,-6-21-6-16,19 1 1 15,-6-18 0-15</inkml:trace>
  <inkml:trace contextRef="#ctx0" brushRef="#br2" timeOffset="15714.5713">3755 3494 103 0,'0'0'39'0,"-29"-21"0"16,13 19 0-16,-2-5-34 15,-2 8 0-15,-8 5-2 0,4 12 0 16,-5 7 0-16,3 9 0 15,2 5-1-15,2 6-1 16,5 2 0-16,7-4 0 16,6-2 0-16,8-10-1 15,6-9 0-15,8-8 1 16,4-14-1-16,4-10 0 15,1-9 0-15,3-10-1 16,-1-9 1-16,-1-6 0 16,-1-6-1-16,-3 1 1 15,-3 0-1-15,-5 9 2 16,-2 4-1-16,-3 11 0 15,-7 11 0-15,-4 14 0 16,0 9 0-16,-4 16-1 16,-1 10 0-16,-2 6-2 15,4 7 0-15,-3 1-3 0,9 5-3 16,-4-21-17-16,20 10-13 15,-5-22-1-15,11-2 0 16,0-19 1-16</inkml:trace>
  <inkml:trace contextRef="#ctx0" brushRef="#br2" timeOffset="16089.6088">4056 3568 78 0,'0'0'39'0,"0"0"1"15,-11 21 0-15,0-12-13 16,2 16-22-16,3-1-1 15,1 9-1-15,1 2 0 0,2 0-1 16,1 1 0-16,-1-5-2 16,1-5 1-16,5-5 0 15,-4-21-1-15,17 8 1 16,-3-23-1-16,6-11 1 15,1-13-1-15,3-8 2 16,4-4-2-16,-3-6 1 16,1 1-1-16,-3 6 0 15,0 7 0-15,-4 11 1 16,-4 12-1-16,-3 17 0 15,-1 14 1-15,-5 17-2 16,-1 10 1-16,1 8-1 16,3 7-2-16,4-3-6 15,16 10-12-15,-8-27-11 0,22 7-10 16,1-23 0-16,15-3-2 15,0-15 2-15</inkml:trace>
  <inkml:trace contextRef="#ctx0" brushRef="#br2" timeOffset="16682.6681">5121 3410 104 0,'-16'-11'39'0,"4"15"1"16,-9-6-1-16,6 17-33 15,-10-2-4-15,0 7 0 16,-5 4-1-16,1 4 0 15,0 0 0-15,5 0-1 0,6-2 1 16,8-8-1-16,14-5 1 16,12-6-1-16,15-9 1 15,10-5-1-15,10-4 0 16,2 2 1-16,3 0-2 15,-4 3 3-15,-9 6-2 16,-9 7 1-16,-15 13 0 16,-13 6-1-16,-17 9 1 15,-7 4-2-15,-9 2 2 16,-4 3-2-16,-2-3 0 15,0-10-2-15,5-2-1 16,3-16-6-16,16 6-23 16,-4-25-7-16,13 6-1 15,3-31 0-15</inkml:trace>
  <inkml:trace contextRef="#ctx0" brushRef="#br2" timeOffset="17702.7701">6350 3474 83 0,'0'0'35'0,"5"-24"0"15,-5 24 2-15,-1-12-31 16,1 12 0-16,0 0 0 16,-17 28-1-16,3-2 0 15,2 6-2-15,-5 5 0 16,6 3-2-16,-2-1 2 15,7 2-3-15,6-10 3 0,8-7-3 16,11-10 2-16,8-7-2 16,9-13 2-16,6-8-1 15,4-10 0-15,3-4 0 16,-2-8 0-16,0 0 1 15,-5-2-1-15,-8 3 0 16,-7 4 0-16,-6 9 0 16,-6 4-1-16,-15 18 0 15,11-8 0-15,-16 19 0 16,-5 11 0-16,-4 7-1 15,-1 11 0-15,0 2-1 16,4 7-2-16,3-4-2 16,14 3-3-16,-4-22-22 0,31 2-9 15,0-24 2-15,22-1-1 16</inkml:trace>
  <inkml:trace contextRef="#ctx0" brushRef="#br2" timeOffset="18051.805">7293 3333 111 0,'-22'8'38'0,"-15"-1"0"16,7 19 0-16,-7-1-35 15,2 10 0-15,-2-1 0 16,11 5-2-16,3-5 1 15,13-1-1-15,10-8 0 0,15-5-1 16,13-8 0-16,10-8-1 16,8-1 1-16,4-4-1 15,1 0 1-15,-7 0-1 16,-6 5 1-16,-11 6-1 15,-13 8 0-15,-13 5 1 16,-11 6-1-16,-11 7 0 16,-7-1 0-16,-2 0 0 15,0-2-2-15,-3-11-5 16,23 5-20-16,-5-26-10 15,15-1 0-15,12-24-1 16,20 1 0-16</inkml:trace>
  <inkml:trace contextRef="#ctx0" brushRef="#br2" timeOffset="18402.8401">7634 3578 105 0,'-3'24'37'0,"-4"-9"2"16,15 3-2-16,11-11-33 15,8-6 0-15,8-8-1 16,12-4 0-16,0-8-1 16,1-2 0-16,-2-5-1 15,-4-3 0-15,-12-4 0 16,-10 5 0-16,-12-1-1 15,-15 3 1-15,-12 5 0 16,-10 8-1-16,-11 9 1 16,-9 12 1-16,-3 11-1 0,-1 14-1 15,1 12 2-15,4 6-1 16,9 7 0-16,11 1-2 15,19-2 0-15,12-10-3 16,26-3-6-16,5-28-21 16,33 2-10-16,5-23 0 15,22-5-1-15,4-19 0 16</inkml:trace>
  <inkml:trace contextRef="#ctx0" brushRef="#br2" timeOffset="18943.8942">8899 3402 88 0,'13'-13'38'0,"-11"2"-1"16,-2 11 1-16,-2 23-23 16,-1 5-12-16,-7 9 0 15,0 8-1-15,-1 8 0 16,-1 7 0-16,1 1 0 0,0-3-1 15,4-9 0-15,3-8 1 16,2-10-1-16,5-10 0 16,-3-21 0-16,15-1 0 15,-3-18 0-15,2-12-1 16,0-9 1-16,0-6 1 15,0-11-2-15,-2-2 1 16,-2 2-1-16,-3 4 1 16,-2 5 0-16,-1 12-1 15,-3 6 1-15,4 8-1 16,4 8 0-16,5 7-1 15,6 5 0-15,8 0-2 16,11 5-2-16,6-9-5 16,23 13-21-16,-11-14-9 0,12 10 0 15,-10-8-2-15</inkml:trace>
  <inkml:trace contextRef="#ctx0" brushRef="#br2" timeOffset="19303.9302">9331 3602 104 0,'1'18'39'0,"-1"-18"0"16,28 4-1-16,9-14-37 15,3-4 1-15,11-4-1 16,2-5 1-16,3-6-1 0,-4 0 1 15,-8 0-1-15,-7-2 1 16,-12 4-1-16,-15 4 0 16,-13 4 1-16,-15 6-1 15,-13 10 1-15,-10 7-1 16,-7 9 1-16,-3 8-1 15,-3 8 0-15,7 6 0 16,8 7 0-16,7-1-1 16,16 1 0-16,16-4-2 15,19-5-1-15,14-10-3 16,31 5-14-16,3-26-17 15,32 2-5-15,5-16 0 16,20 1 0-16</inkml:trace>
  <inkml:trace contextRef="#ctx0" brushRef="#br2" timeOffset="19717.9716">11015 2872 80 0,'-9'-32'36'15,"-18"-6"2"-15,0 8-1 16,-22-6-23-16,5 17-10 15,-11 5 0-15,0 17-1 16,-6 19 1-16,5 19 0 16,-6 18-3-16,5 20 2 15,9 14-2-15,3 11 2 16,11 6-2-16,6 2-2 15,18-10-1-15,5-9-3 16,18 0-15-16,-2-31-19 16,17-5 1-16,-5-26-2 15,10-7-1-15</inkml:trace>
  <inkml:trace contextRef="#ctx0" brushRef="#br2" timeOffset="20542.054">10281 3533 109 0,'-17'-4'40'16,"32"5"2"-16,0-15-3 16,10 1-37-16,15-4 0 15,10-3 0-15,6 0-1 16,0 0 1-16,-2 3-1 15,-2 4 0-15,-9 4 0 0,-6 6-1 16,-9 7 1-16,-10 7 0 16,-9 8-1-16,-7 6 0 15,-8 4 1-15,-5 5-1 16,0 2 0-16,-5-1-1 15,3 1 1-15,-2-7-1 16,5-5 1-16,4-7-1 16,6-17 1-16,0 0-1 15,17-1 0-15,0-16 1 16,4-10 0-16,6-7 0 15,-2-6 0-15,5-5 1 16,-2-1-1-16,-2 1 0 16,-7 4 0-16,1 4 1 15,-5 8-1-15,0 6 0 16,1 7 0-16,2 9 0 0,3 5 0 15,5 5 0-15,7 3 0 16,5 2 0-16,5 0 0 16,5 1 0-16,1-2 0 15,-1 0 1-15,-4-1-1 16,-7-2 0-16,-8 1 0 15,-9-4 0-15,-9 2 0 16,-11-3 0-16,-12 3 0 16,-9-1 0-16,-6 3 0 15,-10 4 1-15,-7 7-1 16,-4 5 0-16,-1 7 0 15,2 4 0-15,4 7 0 16,6 0 0-16,7 2 1 16,13-3-1-16,11-6 0 0,16-9 0 15,12-9 1-15,13-13-1 16,10-11 1-16,10-10 0 15,1-12-1-15,6-7 1 16,-6-7-1-16,-7-3 1 16,-7-2 0-16,-9 6-1 15,-11 6 1-15,-10 7-1 16,-11 12 1-16,-1 20-1 15,-22 1-1-15,0 20 1 16,1 12-1-16,0 6-1 16,5 7-1-16,7-1-1 15,15 2-2-15,6-13-6 16,30 5-12-16,-4-25-10 15,24 2-5-15,-1-23 0 0,10 1-1 16</inkml:trace>
  <inkml:trace contextRef="#ctx0" brushRef="#br2" timeOffset="20757.0755">11973 3305 115 0,'-38'2'40'16,"5"24"1"-16,-10-2-2 15,9 16-36-15,-3 7 1 16,8 3-2-16,9 0-1 16,13-3-1-16,16-9-1 15,16-12-2-15,20-9-2 16,13-24-8-16,27-1-17 15,-3-27-10-15,13-5 0 16,-9-25 0-16,5 1 1 0</inkml:trace>
  <inkml:trace contextRef="#ctx0" brushRef="#br2" timeOffset="20928.0926">12567 2849 108 0,'-31'7'40'0,"2"35"-1"16,-12 10 0-16,7 27-32 15,-5 5-5-15,7 11-2 16,3 2-1-16,8-6-2 15,11 2-3-15,-3-23-11 16,21 3-21-16,-8-25-2 16,12-8 2-16,-10-26-2 15</inkml:trace>
  <inkml:trace contextRef="#ctx0" brushRef="#br2" timeOffset="21244.1242">12242 3312 115 0,'0'0'40'0,"-23"11"1"15,27 10-1-15,1-5-37 16,17-7-1-16,13-6 0 16,11-6-1-16,6-5 0 15,5-2 0-15,-4-7 0 16,-2 3 0-16,-8-2 0 15,-11 5 0-15,-7 3-1 16,-10 9 1-16,-15-1 0 16,3 28-1-16,-12 0 0 0,-1 9-1 15,-4 3 1-15,1 6-2 16,1 3-2-16,4-8-2 15,8 2-6-15,-2-27-16 16,20 5-13-16,-6-29 1 16,17-3-1-16,-7-23 1 15</inkml:trace>
  <inkml:trace contextRef="#ctx0" brushRef="#br2" timeOffset="21371.1369">12658 3012 117 0,'-39'-12'29'16,"7"15"-19"-16,-2 1-10 0,24 6-40 15,-4-12-1-15,29 7 0 16</inkml:trace>
  <inkml:trace contextRef="#ctx0" brushRef="#br2" timeOffset="22204.2202">13239 3220 65 0,'2'-12'38'15,"-13"-5"0"-15,11 17 1 16,-35-8-13-16,13 22-18 15,-12 4-1-15,4 13-2 16,-7 3 0-16,8 7-2 16,3 1 0-16,9 4-2 15,12-7 0-15,13-2 0 16,11-11-1-16,17-10-1 15,8-7 0-15,9-11 1 16,2-9-1-16,-2-8 0 0,-2-6-1 16,-9-11 1-16,-8-1-2 15,-13-1 3-15,-9-2-2 16,-14 3 1-16,-8 4 1 15,-3 5 0-15,-9 7 1 16,1 6 0-16,1 6 0 16,4 9-1-16,4 2 2 15,12-2-1-15,11 18 0 16,6-10 0-16,12 0 0 15,8 2 0-15,4-2 0 16,5 4 0-16,2-2 0 16,-5 2 0-16,-6 1 0 15,-5 2 0-15,-10 4 0 0,-9 2-1 16,-10 2 1-16,-7 1-1 15,-7 1 0-15,-5 0 0 16,0-5 0-16,0 0 0 16,2-4 0-16,14-16 1 15,0 0-1-15,0 0 1 16,34-28-1-16,0 0 1 15,7-13 0-15,3 1 0 16,0-1 0-16,-2 1 0 16,-3 10 0-16,-8 8 1 15,-10 16-2-15,-7 13 0 16,-7 16 0-16,-7 9 0 15,-4 8 0-15,0 3-3 16,2 8-3-16,-2-8-5 0,16 14-9 16,-12-29-10-16,24 12-12 15,-6-18 0-15,19 3 0 16,0-14 2-16</inkml:trace>
  <inkml:trace contextRef="#ctx0" brushRef="#br2" timeOffset="25149.5147">15100 2821 74 0,'0'0'33'0,"0"0"0"0,0 0-7 15,0 0-20-15,1 15-1 16,1 12 0-16,-5 8-1 16,3 17 0-16,-6 10-1 15,5 16-1-15,-8 8-1 16,2 6 0-16,-1-2 0 15,0-2-2-15,4-8-3 16,-8-22-13-16,11-5-18 16,0-26 1-16,5-14-2 15,2-24 0-15</inkml:trace>
  <inkml:trace contextRef="#ctx0" brushRef="#br2" timeOffset="25649.5647">14901 3209 91 0,'-29'1'38'0,"17"13"0"16,-2-8 1-16,14-6-28 16,8 13-9-16,12-6 0 15,11-5 0-15,6 0-1 16,8-4 0-16,6-2 0 15,5-3 0-15,0 1-1 16,0-4 1-16,-4 1-1 16,-8 1 0-16,-7 0 0 15,-8 2 0-15,-7 0 0 16,-8 5 1-16,-14 1-1 15,0 0 0-15,0 0 0 16,-3 21 1-16,-7-1-1 0,-3 6 0 16,-1 9 0-16,0 4 0 15,1 5 0-15,5 3 0 16,3-3 1-16,9-6 0 15,5-7-1-15,10-9 2 16,4-12-1-16,4-11 0 16,8-11 0-16,2-15-1 15,-2-9 0-15,-4-5 0 16,-4-8 0-16,-11 3-2 15,-10-2 2-15,-12 7-2 16,-15 7 1-16,-6 11 0 16,-12 11-2-16,-1 18-3 15,-8-11-15-15,18 27-17 0,0-7-1 16,21 6 0-16,5-6-2 15</inkml:trace>
  <inkml:trace contextRef="#ctx0" brushRef="#br2" timeOffset="26433.6431">16539 2743 78 0,'0'0'37'16,"0"0"-1"-16,-7 25 4 16,-6 0-35-16,-4 14 1 15,-2 5-1-15,0 10 1 16,-2 4-3-16,3 9-1 15,1 1 1-15,5-1-1 16,2-2-1-16,5-4 1 16,2-4-1-16,6-7 0 15,1-10-1-15,3-10 1 0,4-11 0 16,1-9 0-16,4-15 0 15,2-9-1-15,2-8 1 16,4-8-1-16,-1-4 1 16,0-3 0-16,-1-1-1 15,-1 6 0-15,-6 3 0 16,-2 9 1-16,-3 11-1 15,-10 9 0-15,10 21 0 16,-9 4-1-16,0 12-1 16,0 3-1-16,4 10-1 15,4-7-5-15,17 10-20 16,-8-19-9-16,16 1 0 15,-3-20-1-15,12-1 2 16</inkml:trace>
  <inkml:trace contextRef="#ctx0" brushRef="#br2" timeOffset="26816.6814">16887 3343 96 0,'-16'5'36'0,"12"13"2"16,-2-8-3-16,17 7-32 15,0-4-2-15,10 2 1 16,7-3 0-16,6-4 0 16,3-9-1-16,3-3 0 15,1-7-1-15,-3-3 1 16,-7-8 0-16,-5-2-1 0,-10-6 1 15,-9 0-1-15,-10 0 1 16,-10 3 0-16,-10 6 0 16,-6 7 0-16,-8 10 0 15,-2 11 1-15,-3 12-1 16,1 11 0-16,5 9 0 15,6 5 0-15,11 5 0 16,11 0-1-16,14-4 0 16,15-11-2-16,17-5-2 15,13-22-5-15,29-4-25 16,-7-28-5-16,21-5-1 15,-7-25-1-15</inkml:trace>
  <inkml:trace contextRef="#ctx0" brushRef="#br2" timeOffset="27035.7033">17734 2709 105 0,'-33'29'40'0,"7"22"3"15,-10 1-4-15,6 16-35 16,4 7-1-16,6 8-3 15,2-1 0-15,9-2-2 16,4-4 0-16,5-8-3 16,14 1-6-16,-9-24-24 15,21-2-4-15,-7-22 0 16,14-4-1-16</inkml:trace>
  <inkml:trace contextRef="#ctx0" brushRef="#br2" timeOffset="27603.7601">17899 3223 99 0,'-14'16'38'0,"-1"3"1"16,6 20-1-16,-5-3-35 15,5 7 0-15,-5 5 0 16,4 1-1-16,-1 0 1 15,7-3-2-15,-3-7 1 16,5-6-2-16,2-8 1 16,4-10-1-16,-4-15 0 15,16-3 0-15,-4-14-1 0,0-8 1 16,4-11-1-16,-1-7 1 15,1-11-1-15,1-6 1 16,-1-1-1-16,2 5 1 16,-2 4 0-16,-1 6 0 15,-1 9 0-15,0 9 0 16,3 14 0-16,-1 9 0 15,3 10 0-15,1 8 0 16,1 5 0-16,1 8 0 16,-3 1-1-16,2 2 1 15,-8 6-1-15,-9 2 0 16,-8 1 0-16,-9-6 0 15,-8 3 0-15,-11-10 0 0,-6 1 1 16,-5-5 0-16,0-4 1 16,-1-4-1-16,4-2 1 15,7 0 0-15,5-1 1 16,4 7-1-16,5 5 0 15,6 9 0-15,2 12-1 16,-2 13 0-16,0 13 0 16,-6 5-1-16,4 11-5 15,-14-15-19-15,14 9-15 16,-4-18 1-16,13-11-2 15,3-26 1-15</inkml:trace>
  <inkml:trace contextRef="#ctx0" brushRef="#br2" timeOffset="28184.8182">18871 3203 87 0,'6'-19'37'15,"-6"19"1"-15,-3-12-1 16,-7 24-30-16,-8 1-1 15,2 13-1-15,-5 5-1 16,1 11-1-16,0 3 0 16,3 4-1-16,1 1 1 15,6-2-2-15,7-6 1 16,8-6-1-16,7-13 0 15,12-13 0-15,6-12-1 16,10-11 0-16,5-12 0 16,4-10 0-16,-1-9 0 15,-4-3 1-15,-4-8-1 16,-3 3 0-16,-9 6 1 15,-7 3-1-15,-6 11 0 0,-4 6 0 16,-6 12 0-16,-5 14 0 16,-5 17 0-16,-4 10 0 15,1 7-1-15,-1 9 1 16,2 6-3-16,0 2-1 15,10 7-7-15,-6-21-18 16,26 8-11-16,-3-18 0 16,15-3-2-16,0-19 2 15</inkml:trace>
  <inkml:trace contextRef="#ctx0" brushRef="#br2" timeOffset="28538.8536">19713 3090 82 0,'-26'11'42'0,"-17"3"-1"16,5 20 0-16,-11-5-15 16,7 13-24-16,8-2 0 15,6 0 0-15,12-2-2 16,11-3 0-16,13-9 0 15,14-6 0-15,10-8 0 16,10-5 0-16,-1-5 0 16,3-2 0-16,-8-2 0 15,-4-2 0-15,-8 3 0 16,-10 3 0-16,-14-2 0 15,-2 15 0-15,-15 0 0 16,-7 7 0-16,-4 2 0 0,-7 4-1 16,-1 4-1-16,0-6-4 15,17 12-13-15,-7-20-20 16,25 2-3-16,1-20 2 15,29 3-3-15</inkml:trace>
  <inkml:trace contextRef="#ctx0" brushRef="#br2" timeOffset="28738.8736">20085 3631 117 0,'-32'14'40'0,"2"-13"-1"0,15 8-22 16,15-9-57-16,-5-18-5 16,6 0 3-16,10 5-2 15</inkml:trace>
  <inkml:trace contextRef="#ctx0" brushRef="#br2" timeOffset="29685.9683">20836 2905 89 0,'10'-11'36'0,"-10"11"1"16,2 11 0-16,-13 13-32 15,-2 16-1-15,-5 12-1 16,-1 13-1-16,-3 10-1 15,3 7 0-15,-1 2 0 16,6-5-2-16,7-1-3 16,1-20-8-16,17 0-25 15,-2-22 0-15,9-7 0 0,1-24-2 16</inkml:trace>
  <inkml:trace contextRef="#ctx0" brushRef="#br2" timeOffset="29907.9905">20779 2945 108 0,'-17'-6'40'16,"-3"1"1"-16,20 5-2 15,-11 13-37-15,21-9-1 16,14-3-1-16,14-2-2 15,15 2 0-15,7-4-3 16,12 7-4-16,-10-10-27 16,14 13-3-16,-12-7 1 0,-2 13-2 15</inkml:trace>
  <inkml:trace contextRef="#ctx0" brushRef="#br2" timeOffset="30659.0656">20845 3333 100 0,'-26'18'36'16,"20"3"2"-16,6-21-2 16,21 9-36-16,15-10-1 15,11-5 0-15,14 0-3 16,5-10-2-16,10 7-2 15,-4-13-1-15,6 13 0 0,-16-13-2 16,-1 17 2-16,-23-10 4 16,-6 10 2-16,-16 2 4 15,-16 3 4-15,0 0 2 16,-26 9 3-16,4 10 1 15,-17-8-1-15,5 17 0 16,-14-8-2-16,12 13-1 16,-6-2-1-16,10 4-2 15,7 0 0-15,15-2-2 16,11-2 1-16,13-4-3 15,15-7 1-15,10-5-1 16,9-8 0-16,4-10 0 16,2-8-2-16,-6-7 2 15,-2-6-2-15,-11-7 1 0,-11-5 0 16,-10-3 1-16,-9-3-1 15,-9-2 1-15,-10 3 0 16,-3 5 0-16,-6 3 1 16,0 7 0-16,1 8-1 15,3 7 1-15,8 8 0 16,11 3 0-16,1 14-1 15,16-1 1-15,6 1 0 16,6 5-1-16,6 4 1 16,6-1-1-16,-3 7 1 15,-1 2-1-15,-8 5 1 16,-8 4-1-16,-9 4 1 15,-10-2-1-15,-8 0 1 16,-9-4-1-16,0-5 1 16,-5-5 0-16,4-6-1 0,1-13 1 15,15-9-1-15,-10-7 1 16,15-12-1-16,9-4 1 15,5-8-1-15,5-4 1 16,6-3-1-16,6-2 1 16,6-2-1-16,3 4 1 15,6 0-2-15,5 1-3 16,14 14-12-16,-10-17-18 15,19 20-7-15,-7-9-1 16,5 15 0-16</inkml:trace>
  <inkml:trace contextRef="#ctx0" brushRef="#br2" timeOffset="31757.1754">1268 5141 93 0,'0'0'37'0,"0"0"0"16,21 14 0-16,1-14-34 15,13 0-1-15,5-3-1 16,11-1 1-16,6-3-2 16,1-4 2-16,2-5-2 15,-1-2 1-15,-5-6-1 16,-8-3 2-16,-11-3-2 15,-13-2 1-15,-15-3 1 16,-11 4-1-16,-16 1 0 16,-13 6 0-16,-9 9 0 15,-8 11 0-15,-9 11 1 16,0 18-1-16,-5 13 1 15,1 10-1-15,4 11 1 0,10 5-1 16,10 3 1-16,15 0-2 16,19-8 2-16,17-11-2 15,27-16-1-15,25-17-2 16,31-14-2-16,17-27-8 15,31 2-24-15,0-24-2 16,18-1-1-16,-8-12 0 16</inkml:trace>
  <inkml:trace contextRef="#ctx0" brushRef="#br2" timeOffset="32103.21">2695 4904 102 0,'-54'36'38'0,"3"13"0"0,-11-1-1 16,10 4-36-16,3 2 0 15,2-2-2-15,9-2 1 16,3-7-2-16,11-6-2 16,1-13-1-16,13-4-2 15,10-20 0-15,0 0 0 16,-5-28 1-16,15 3 0 15,-4-12 2-15,5 0 2 16,0-4 6-16,-5-2 0 16,5 10 3-16,-11 0 0 15,7 13 2-15,-8 2-3 16,1 18 1-16,0 0-1 15,20 5-3-15,-5 10 1 16,9 1-5-16,14 4-2 16,6-15-16-16,19 15-17 0,2-12-2 15,15 5 1-15,-4-10-3 16</inkml:trace>
  <inkml:trace contextRef="#ctx0" brushRef="#br2" timeOffset="32494.2491">3261 4984 109 0,'-43'-8'38'0,"4"15"2"16,-13-4-11-16,4 19-25 15,-6 5 2-15,7 10-3 16,3 3 1-16,6 4-2 0,9-2 2 15,9 1-3-15,12-8 2 16,20-7-3-16,11-13 0 16,13-9-1-16,10-12 1 15,6-7 0-15,2-10 0 16,3-5-1-16,-5-6 0 15,-5 1 1-15,-11-2-1 16,-5 5 1-16,-11 5-1 16,-6 5 2-16,-8 7-2 15,-6 13 1-15,0 0 2 16,-15 9-2-16,4 12 1 15,2 3-2-15,3 7-1 16,6-1-2-16,10 3-2 16,1-14-12-16,26 5-17 0,-5-17-5 15,16-2 0-15,-2-16-1 16</inkml:trace>
  <inkml:trace contextRef="#ctx0" brushRef="#br2" timeOffset="33014.3011">3790 5040 95 0,'-19'11'39'0,"4"16"0"16,-9-5 1-16,8 10-36 16,-5 0 1-16,6 4-2 15,0-2 2-15,7-3-4 16,1-3 1-16,9-8-1 15,7-9-1-15,3-11 0 0,7-11-1 16,4-9 1-16,2-8-2 16,-2-5 3-16,3-5-3 15,-6-3 3-15,-3 5-2 16,-7 3 1-16,-4 8-1 15,-4 8 2-15,-5 6-1 16,3 11 0-16,-10 7 1 16,6 6-1-16,4 3 2 15,5 1-2-15,6-2 1 16,10-1-1-16,8-7 1 15,10-8 0-15,5-7-1 16,4-6 1-16,1-6-2 16,-2-2 2-16,-3-3-1 15,-6 0 1-15,-6 0 0 0,-9 6-1 16,-7 3 1-16,-6 6-1 15,-10 10 1-15,5 11-1 16,-10 8-1-16,-1 8 1 16,0 10 0-16,0 2-2 15,2 8-1-15,3-1-2 16,7 3-2-16,-1-18-11 15,20 11-10-15,-4-24-11 16,10-2-1-16,-2-18 0 16,8-4 2-16</inkml:trace>
  <inkml:trace contextRef="#ctx0" brushRef="#br2" timeOffset="33583.358">4601 5067 83 0,'-16'0'40'0,"-3"11"0"15,8 14-1-15,-8 4-23 16,5 7-12-16,3 2 0 15,2 6-2-15,2 0 2 16,6-5-3-16,2-2-1 16,4-6 0-16,2-10 0 15,0-6 0-15,-7-15-1 16,20-8 1-16,-10-14 0 15,3-7-1-15,-2-9 1 16,2-8 0-16,1-6-1 16,0-3 1-16,2-3-1 15,-1 6 1-15,5 3 0 16,2 5 0-16,1 7-1 0,6 7 2 15,-1 10 0-15,7 10-1 16,1 8 0-16,3 4 1 16,-2 8-1-16,0 4 0 15,-3 6 0-15,-7 6 0 16,-3 4-1-16,-10 3 0 15,-9 2 0-15,-7 5-1 16,-11 0 1-16,-10 3-2 16,-8-2 3-16,-5-3-2 15,-5-2 2-15,-1-5 0 16,-1-8 1-16,1-3 1 15,1-11 0-15,8-4 0 16,3-8 0-16,7 0 0 16,3-2 0-16,4 6-1 0,1 7 0 15,2 11-1 1,4 14 0-16,-2 11 1 0,1 11-1 15,-1 8-2-15,2 11-1 16,-6-9-8-16,14 15-13 16,-18-24-13-16,13 1-2 15,-1-21-2-15,7-6 1 16</inkml:trace>
  <inkml:trace contextRef="#ctx0" brushRef="#br2" timeOffset="34100.4097">5597 4546 97 0,'0'0'38'0,"-18"-19"1"16,18 19-6-16,-11 18-29 15,10 3 0-15,-1 13-1 16,2 14 0-16,-6 16-2 16,-2 12 1-16,-2 10 0 15,-1 8-2-15,-1 3-1 16,-2-6-2-16,11-4-3 15,-3-22-13-15,24-4-19 16,1-26-2-16,15-8 0 16,1-26 1-16</inkml:trace>
  <inkml:trace contextRef="#ctx0" brushRef="#br2" timeOffset="34492.4489">5707 5125 99 0,'-4'17'39'16,"4"-17"0"-16,13 16-3 16,15-22-33-16,15-1 0 15,8-6-2-15,12-4 1 16,4-7-2-16,8-4 1 15,-2-2-1-15,-1 1 1 0,-15-1-2 16,-10 1 1-16,-13 1 1 16,-20 4-1-16,-19 3 0 15,-19 7 1-15,-15 10 0 16,-13 9 0-16,-13 14 1 15,-5 11-1-15,-1 11 2 16,5 10-1-16,7 3 0 16,15 6-1-16,14-3 1 15,21-9-2-15,23-9 0 16,19-17-3-16,25-7-5 15,10-25-13-15,29 1-16 16,-6-17-5-16,12-1 0 16,-9-13 0-16</inkml:trace>
  <inkml:trace contextRef="#ctx0" brushRef="#br2" timeOffset="35502.5499">6844 4849 104 0,'-24'-20'39'0,"24"20"1"16,-22-8-7-16,6 0-56 15,16 8-16-15,0 0 0 16,-7 20-1-16,7-20 0 16</inkml:trace>
  <inkml:trace contextRef="#ctx0" brushRef="#br2" timeOffset="35657.5654">6885 5375 105 0,'-33'24'40'16,"8"-2"-2"-16,-2-15-5 15,1-15-69-15,26 8-3 16,-8-26 0-16,16 10-3 16</inkml:trace>
  <inkml:trace contextRef="#ctx0" brushRef="#br2" timeOffset="36721.6718">1354 6537 92 0,'0'0'34'16,"-15"-12"0"-16,4 17 1 16,-11 2-31-16,7 8-1 15,-8 2-1-15,3 8 0 16,0 0 0-16,2 2 0 15,4-2 0-15,6 1 0 0,8-8 0 16,7-4 1-16,9-9-2 16,8-6 1-16,4-8-1 15,7-6 0-15,3-6-1 16,-3-2 0-16,-2-2 1 15,-8-2-2-15,-4 4 1 16,-9 4-1-16,-9 2 1 16,-3 17 0-16,-22-11 0 15,2 18 0-15,-4 7 1 16,-3 3 0-16,2 6 0 15,-1 4 0-15,6-1-1 16,6-1 2-16,6 0-2 16,8-9 2-16,6-6-1 15,6-4 0-15,5-8 0 16,4-9 1-16,0-4-1 0,3-4 0 15,-4-7 1-15,-1 1-2 16,-9 1 2-16,-1 2-2 16,-9 2 2-16,-4 8-2 15,-7 6 1-15,-8 13-1 16,-3 5 0-16,0 5 1 15,0 3-1-15,1 2 1 16,5 0-2-16,4-2 1 16,7-4-4-16,5-16-9 15,19 3-23-15,-9-14-6 16,9 2 1-16,-6-10-2 15</inkml:trace>
  <inkml:trace contextRef="#ctx0" brushRef="#br3" timeOffset="80471.0463">2498 6386 72 0,'-27'2'34'16,"-5"9"-1"-16,-9 3 1 16,4 9-26-16,-12-6-2 15,11 8 0-15,-1-6-2 16,12 4-1-16,6-7-1 15,11-1 0-15,10-5-1 16,11 2 0-16,9-2 0 16,5 2 0-16,5 1 0 15,6-1 1-15,-2 3 0 16,-1 3 0-16,-1 2-1 15,-9 3 1-15,-11 5-1 0,-8 4 1 16,-11 3-1-16,-8 3 0 16,-8-3 0-16,-3-3-1 15,0-6-1-15,1-8-3 16,11-1-7-16,1-23-23 15,13 6-3-15,18-32 2 16,9 9-3-16</inkml:trace>
  <inkml:trace contextRef="#ctx0" brushRef="#br3" timeOffset="81073.1065">2803 6552 104 0,'12'-6'35'0,"-12"6"1"16,1 14-9-16,-8-2-24 15,6 10 1-15,-4 7-1 16,0 10 0-16,0 8-1 16,-2 6 1-16,-3 5-2 15,0-2 2-15,1-3 0 16,2-3-1-16,-1-12-1 15,5-7 1-15,1-14-1 16,2-17 0-16,0 0 0 16,19-19 0-16,-7-14 0 15,3-10 0-15,0-9 0 16,0-9-1-16,-1-6 0 15,3-1-1-15,-5 5 1 16,6 6-1-16,-4 8 0 0,-1 9-1 16,4 10 2-16,1 9-1 15,4 12 1-15,1 6-1 16,2 7 1-16,0 4 0 15,3 6 0-15,0 1 0 16,0 5 0-16,-2 3 0 16,-7 1-1-16,-5 1 2 15,-7 3-1-15,-10 2 1 16,-6-1-1-16,-9-2 1 15,-6 2-1-15,-5-4 1 16,0-4 0-16,-2 1-1 16,2 0 0-16,4-2 0 15,0 3 0-15,3 6 0 16,4 5 0-16,0 9 0 15,0 7 0-15,2 10 0 0,-3 4 0 16,-2 3-1-16,3 3 0 16,-1-5-3-16,8 3-5 15,-9-18-27-15,17-3-2 16,-4-22 0-16,15-6-2 15</inkml:trace>
  <inkml:trace contextRef="#ctx0" brushRef="#br3" timeOffset="81508.15">3197 6829 104 0,'0'0'36'0,"5"28"1"16,-5-28 0-16,28 19-34 16,-4-15 0-16,12-4 0 15,9-11 0-15,8-4-1 16,8-8 0-16,5-6-1 15,-3-2 0-15,-4-4-1 16,-10-1 0-16,-10 1-1 16,-12 2 1-16,-13 2-1 15,-14 4 1-15,-10 6 0 16,-13 5 2-16,-7 10-2 15,-10 11 2-15,-3 9 1 0,-7 14 0 16,0 11 0-16,-1 8-1 16,9 6 1-16,11-1-2 15,9 1 1-15,20-7-2 16,12-8-1-16,24-9-3 15,9-16-2-15,24-4-5 16,-2-18-27-16,20 3-2 16,-5-16 1-16,11 0-2 15</inkml:trace>
  <inkml:trace contextRef="#ctx0" brushRef="#br3" timeOffset="81741.1733">4220 6621 110 0,'-19'-11'37'0,"-14"-6"2"0,-1 12 0 16,-13 3-34-16,5 5 0 15,-6 7 0-15,3 15-2 16,1 6 1-16,5 11-1 16,6 6-1-16,12 4 1 15,10-2-3-15,14-2-2 16,17-9 0-16,17-14-3 15,21-9-4-15,5-25-26 16,27-5-6-16,3-23 2 16,14-5-3-16</inkml:trace>
  <inkml:trace contextRef="#ctx0" brushRef="#br3" timeOffset="81929.1921">4837 6187 113 0,'-20'18'39'0,"-12"5"1"16,7 23-1-16,-6 4-38 15,2 10 1-15,3 9-2 16,4 5 2-16,4 5-4 16,2-5-1-16,14 12-24 15,-7-18-10-15,9 1-1 16,-3-22 1-16,10-4-4 15</inkml:trace>
  <inkml:trace contextRef="#ctx0" brushRef="#br3" timeOffset="82470.2462">4521 6613 114 0,'-9'-2'38'0,"19"12"2"15,4-5-2-15,10 1-34 16,19-3-2-16,14 0 0 15,9-6-1-15,7 0 0 16,8-3-1-16,2-3 1 16,-1-3 0-16,-6 3-3 15,-10-4 2-15,-9 5-1 16,-13-2 1-16,-8-1-1 15,-17 0 1-15,-19 11-1 16,-2-13 1-16,-19 12 1 16,-11 8 0-16,-8 3 2 15,-6 9-1-15,-1 9 2 0,-2 6-2 16,5 9 3-16,6 4-5 15,10-1 0-15,16-2 0 16,12-5 0-16,12-8 0 16,16-10 0-16,9-14 0 15,7-14 0-15,3-12 0 16,4-13 0-16,-3-10 0 15,-5-2 0-15,-9-7 0 16,-8 3 0-16,-9 3 0 16,-5 8 0-16,-9 10 0 15,-6 15 0-15,3 12 0 16,-21 11 0-16,12 13 0 15,-3 8 0-15,7 8-5 16,2-2 2-16,13 6-4 0,2-15-6 16,27 10-17-16,-5-20-11 15,18 1 1-15,0-17-1 16,10-1 2-16</inkml:trace>
  <inkml:trace contextRef="#ctx0" brushRef="#br3" timeOffset="82693.2685">5919 6589 112 0,'-27'-6'40'0,"2"17"3"16,-14 4-3-16,6 11-36 16,-6 10 1-16,5 8-1 15,9 4-1-15,3-3-1 16,15-3-2-16,13-10-1 15,16-8-1-15,12-17-3 0,23-10-4 16,1-31-13-16,25 1-18 16,-7-19-2-16,9-3 2 15,-10-17-2-15</inkml:trace>
  <inkml:trace contextRef="#ctx0" brushRef="#br3" timeOffset="82860.2852">6354 6137 113 0,'-21'50'40'0,"-11"4"0"15,9 16-2-15,-6 1-35 16,8 1 0-16,2 2-4 0,3-3-1 16,5 7-8-16,-6-18-26 15,17-2-5-15,-4-17 3 16,12-4-3-16</inkml:trace>
  <inkml:trace contextRef="#ctx0" brushRef="#br3" timeOffset="83227.3219">6377 6610 113 0,'4'26'41'15,"-3"-7"0"-15,11 4-1 16,9-10-36-16,3-7 0 15,9-8-3-15,5-8 0 0,8-6-1 16,2-9-1-16,-1-2 0 16,1-6-2-16,-8-2 1 15,-7-1-1-15,-11 5 2 16,-10 2 0-16,-12 8 2 16,-10 12 0-16,-18 10 1 15,-9 14 0-15,-8 9 1 16,-5 11 1-16,-1 3-2 15,6 6 1-15,6-1-2 16,14-2 0-16,13-3-2 16,19-13-1-16,17-3-5 15,7-18-26-15,24-1-10 16,0-14 2-16,14-3-2 15</inkml:trace>
  <inkml:trace contextRef="#ctx0" brushRef="#br3" timeOffset="83686.3678">7374 6378 76 0,'0'-14'40'0,"-10"13"-1"0,-17-5 1 16,0 17-11-16,-12-7-25 15,-4 9 0-15,-6 5-1 16,3 8 0-16,2 3-1 16,5 4 2-16,9-1-2 15,15 2 1-15,13-5-2 16,13-5 1-16,14-8-1 15,12-7 1-15,6-8-2 16,8-4 0-16,1-4 0 16,-5-2-2-16,-9 1 2 15,-8 0 0-15,-13 6 0 16,-17 2 0-16,0 19 0 15,-18 1-1-15,-8 7 1 16,-6 5-3-16,-2 5-1 0,-5-1-5 16,15 8-22-16,-13-14-10 15,15 2 0-15,-5-12-1 16,13-5 2-16</inkml:trace>
  <inkml:trace contextRef="#ctx0" brushRef="#br3" timeOffset="84396.4388">8866 6033 87 0,'-17'-59'33'16,"-3"16"5"-16,-15 2-3 16,-2 23-29-16,-13 9-2 15,-1 20 1-15,-6 16 2 16,3 22-4-16,-3 17 3 15,5 11-4-15,7 11 2 16,6 12-4-16,12 6-2 16,10 2 0-16,12 6-8 15,-3-13-26-15,22-4-3 16,-4-13 2-16,12-11-3 15</inkml:trace>
  <inkml:trace contextRef="#ctx0" brushRef="#br3" timeOffset="85148.514">8258 6512 111 0,'0'0'37'0,"-4"10"2"16,4-10-2-16,25 27-33 15,6-16-2-15,14-2 0 16,13-4 0-16,8-3 0 16,5-4-1-16,6-4 1 15,-4-3-1-15,-2 0-1 16,-11 1 1-16,-11 2-1 15,-11 0 0-15,-12 4 1 0,-14 2-1 16,-12 0 0 0,-10 14 1-16,-8-3 0 0,-10 5 0 15,-4 5 0-15,-2 6-1 16,4 0 2-16,2 7-2 15,13-2 2-15,9 0-1 16,17-3-1-16,16-8 0 16,13-8 1-16,10-8-1 15,7-7 0-15,2-9-1 16,2-10 1-16,-10-6-1 15,-12-5 0-15,-11-5 0 16,-18 0-1-16,-11-1 1 16,-12 1-2-16,-10 5 2 15,-7 6-1-15,-2 5 2 16,-1 6-1-16,6 9 1 0,8 7 0 15,19-1 0-15,-6 15 1 16,22-3 0-16,12 2-1 16,13-1 1-16,8 5 0 15,5-1 0-15,1 1 1 16,-4 7-1-16,-4 1 1 15,-12 4-2-15,-8 4 1 16,-14-3 0-16,-13 4-1 16,-6-1 0-16,-7-6 0 15,-3-5 0-15,-2-3 0 16,4-9 1-16,0-8-1 15,14-3 1-15,-5-19-1 16,16-2 1-16,2-5 1 16,9-5-2-16,3-4 0 0,5 0 0 15,3-5 0-15,2 5 0 16,-1-3-4-16,3 13-7 15,-8-15-12-15,17 17-17 16,-12-3-3-16,7 9 1 16,-5-1-2-16</inkml:trace>
  <inkml:trace contextRef="#ctx0" brushRef="#br3" timeOffset="85639.5631">10805 6392 104 0,'-25'-12'38'16,"-2"24"1"-16,-18-1-1 15,-4 16-33-15,-3 2-1 16,6 9 1-16,2 1-2 15,10 5 0-15,11 0-3 16,15-5-1-16,24-2-2 16,11-15-3-16,32 3-19 15,5-18-14-15,18-4 0 16,0-13 2-16,12-4-2 15</inkml:trace>
  <inkml:trace contextRef="#ctx0" brushRef="#br3" timeOffset="86550.6542">11199 6489 101 0,'-29'-16'36'0,"-1"16"3"15,-10 0-3-15,0 16-29 16,-3 3-1-16,7 10 1 16,0 2-3-16,11 5 1 15,9 1-2-15,10 0 0 16,14-6-1-16,15-6 1 15,14-6-2-15,8-10-1 16,10-7-1-16,5-10 1 16,-2-7-1-16,-1-9 0 15,-8-5-1-15,-11-5-1 16,-8 0 2-16,-12-2-1 15,-13 4 1-15,-8 2-1 0,-9 5 3 16,-3 5-2-16,-1 5 1 16,-1 6 1-16,4 6 0 15,13 3 0-15,0 0 0 16,13-3-1-16,12 3 1 15,10 0-1-15,6-1 1 16,6 1 0-16,0 2-1 16,1 2 1-16,-8 4-1 15,-5 9 1-15,-11 5-1 16,-9 6 2-16,-10 6-1 15,-9 3 1-15,-4 3 0 16,-6 1-2-16,-2-1 0 16,0-4 0-16,0-7 0 0,5-4 0 15,6-7 0-15,5-18 0 16,0 0 0-16,24-6 0 15,-3-16 0-15,3-7 0 16,2-9 0-16,2-6 0 16,-4-3 0-16,-2-5 0 15,-7 5 0-15,-1 2 0 16,-9 6 0-16,2 5-3 15,0 9 4-15,3 5-1 16,5 8 0-16,7 5 0 16,9 5 2-16,7 2-2 15,12 3 0-15,2 3 0 16,5 2 0-16,0 4-2 15,-6 7 2-15,-7 5 0 0,-11 5-1 16,-11 5 4-16,-16 4-3 16,-12 2 0-16,-12 3 0 15,-7-3 0-15,-4-2 0 16,2-9 0-16,2-4 0 15,3-7 0-15,7-10 0 16,15-8 0-16,0 0 0 16,15-30 0-16,7 3 0 15,3-9 0-15,4-4 0 16,0-5 0-16,1 1 0 15,-4 1 0-15,-5 7 0 16,-5 5 0-16,-5 9 0 16,-2 6 0-16,-9 16 0 15,22-15 0-15,-7 16 0 16,2 2 0-16,14 4-4 0,0-6-5 15,18 14-11-15,-15-19-8 16,21 17-7-16,-16-12-6 16,6 5-1-16,-10-6 1 15</inkml:trace>
  <inkml:trace contextRef="#ctx0" brushRef="#br3" timeOffset="86903.6895">12696 6528 96 0,'-6'23'41'15,"0"-11"0"-15,19 5 0 16,2-9-25-16,17-3-11 16,8-7-1-16,12 0-2 0,1-8-1 15,3-2-1-15,-3-5 0 16,-7-2-1-16,-7-4 2 15,-14 1-3-15,-12 1 3 16,-10-3-1-16,-16 5 0 16,-9 4 0-16,-9 7 0 15,-7 8 0-15,-7 9 0 16,-4 9 1-16,3 11-1 15,3 7 2-15,7 4-1 16,12 4 1-16,11-2-2 16,15-5 0-16,23-4-4 15,12-14-1-15,24 1-13 16,-6-20-15-16,23 4-9 0,-1-18 2 15,9 2-1-15</inkml:trace>
  <inkml:trace contextRef="#ctx0" brushRef="#br3" timeOffset="87118.711">13480 6444 129 0,'-22'3'41'16,"-19"1"-1"-16,9 19-9 16,-8 0-27-16,4 7 0 15,2 9-2-15,5 1 2 16,11 2-4-16,9 1 0 15,18-8 0-15,11-8 0 16,17-8 0-16,12-14-7 16,16-5-1-16,1-25-13 0,21 0-16 15,-8-18-6-15,2-5 3 16,-9-9-2-16</inkml:trace>
  <inkml:trace contextRef="#ctx0" brushRef="#br3" timeOffset="87301.7293">14124 6181 112 0,'-18'28'39'15,"0"18"2"-15,-12 1-2 16,-1 14-34-16,1 2-1 16,3 1 0-16,4-2-6 15,1-5 0-15,11 1-13 16,-7-19-18-16,17 0-7 15,-4-21 1-15,10-3-2 0</inkml:trace>
  <inkml:trace contextRef="#ctx0" brushRef="#br3" timeOffset="87495.7487">13758 6518 101 0,'-12'8'42'16,"-3"-5"0"-16,22 16 0 15,-7-19-16-15,40 5-24 16,7-6-2-16,12-7 0 15,10 0-3-15,-1-12-3 16,13 12-10-16,-19-22-12 16,14 13-14-16,-19-11 0 15,-2 12 0-15,-15-6 2 16</inkml:trace>
  <inkml:trace contextRef="#ctx0" brushRef="#br3" timeOffset="87660.7652">14472 6416 83 0,'-8'27'40'0,"-12"-5"-2"15,9 10 4-15,-7-10-16 16,4 11-20-16,-1-3-2 15,1 4 0-15,0-4-4 16,3-3 0-16,7 1-7 16,-9-19-17-16,21 6-16 15,-8-15 0-15,27-2-1 16,-6-15-1-16</inkml:trace>
  <inkml:trace contextRef="#ctx0" brushRef="#br3" timeOffset="87811.7803">14565 6232 117 0,'-16'-10'40'0,"4"16"0"16,-12 3-6-16,-2-12-52 16,9 14-19-16,-6-8-4 15,23-3 1-15,-18 11-3 16</inkml:trace>
  <inkml:trace contextRef="#ctx0" brushRef="#br3" timeOffset="88439.8431">14723 6470 93 0,'0'0'36'0,"0"0"2"15,0 0 1-15,0 0-32 16,-8 11-1-16,-1 9-2 16,-6 4 0-16,3 7 1 15,-1 0-2-15,4 5 1 16,2-4-1-16,5 0 0 15,5-8-2-15,6-6 2 16,4-7-2-16,3-10 0 16,4-11-1-16,7-7 1 15,1-11 0-15,1-7-2 16,-1-5 1-16,5-6-1 15,-3-1 1-15,1 3-2 16,-3 6 2-16,-7 8-1 0,-4 11 1 16,-5 15 0-16,-12 4 1 15,7 33-1-15,-12 4 0 16,-4 8 2-16,-1 8-3 15,3 1 1-15,5 3-4 16,8-8-1-16,23 6-16 16,-2-31-7-16,27 2-13 15,4-19 1-15,17-7-2 16,1-18 4-16</inkml:trace>
  <inkml:trace contextRef="#ctx0" brushRef="#br3" timeOffset="88890.8882">15639 6468 113 0,'-16'-21'40'0,"-15"-1"2"0,5 15-2 15,-17 6-34-15,10 5-2 16,-4 6-1-16,1 13-2 16,2 7 1-16,4 5 2 15,6 4-4-15,6 5 0 16,13-3 0-16,8 0 0 15,12-9 0-15,7-10 0 16,8-9 0-16,7-13 0 16,5-13 0-16,0-9 0 15,2-9 0-15,-5-10 0 16,3-2 0-16,-4-4 0 15,0 1 0-15,-6 6-4 16,-3 9 3-16,-6 11 0 16,-5 18 0-16,-5 13 1 0,-5 19-1 15,-7 17 3-15,-4 15-2 16,-4 13 1-16,-6 10-1 15,-2 5 2-15,-6 2-2 16,-7 1 1-16,-2-5-2 16,-8-3 0-16,-9-10 0 15,-7-10 0-15,-8-9 0 16,-7-9-1-16,0-11-1 15,-2-18-2-15,12-6-12 16,-5-26-9-16,29-4-12 16,2-26-3-16,23-13-1 15,11-25 1-15</inkml:trace>
  <inkml:trace contextRef="#ctx0" brushRef="#br3" timeOffset="89493.9485">16719 6372 100 0,'5'-16'38'15,"-5"16"0"-15,9-22-2 16,-9 22-33-16,0 0 0 16,0 0 1-16,2 27-1 15,-3 2 1-15,-2 3-1 16,4 5 2-16,1 4-3 15,7 1 2-15,6-6-2 16,7-2 1-16,3-11-1 0,4-3 0 16,2-14-1-16,4-6 1 15,-3-12-2-15,3-8-3 16,-5-11 3-16,-6-4-2 15,-3-10 2-15,-3-5-2 16,-5-3 1-16,-4 1-2 16,-1 8 1-16,-7 4-1 15,0 13-1-15,-2 5-3 16,1 22-5-16,0 0-14 15,14 9-11-15,-5 6-2 16,15 8 0-16,4-6 1 16</inkml:trace>
  <inkml:trace contextRef="#ctx0" brushRef="#br3" timeOffset="89706.9698">17664 6326 111 0,'5'11'40'0,"-24"-2"1"15,3 13-1-15,-12 0-36 16,0 8-1-16,-2 3 0 15,4 4 0-15,5 2-2 16,6-3 0-16,11 1-4 16,6-12-2-16,21 7-19 15,-7-22-13-15,19-1-5 16,-4-20-1-16,13 0 2 15</inkml:trace>
  <inkml:trace contextRef="#ctx0" brushRef="#br3" timeOffset="89839.9831">17752 6059 101 0,'-19'-18'34'16,"1"11"-3"-16,7 3-13 16,15 14-51-16,12-8-4 15,18 12-1-15,11-2 2 16</inkml:trace>
  <inkml:trace contextRef="#ctx0" brushRef="#br3" timeOffset="90158.0149">18187 6259 95 0,'-6'11'37'0,"-3"6"2"16,-19-12-1-16,8 4-29 15,-16-6-3-15,1 5-2 16,0-1-1-16,2 5 0 0,4-1-1 16,5 4 0-16,10 1-1 15,6 4 0-15,12-3-1 16,14 1 1-16,11-2-1 15,9-1 0-15,8 0 0 16,2-1 0-16,-1-4 0 16,-4 4 0-16,-7 1 0 15,-12 1 2-15,-12 1-2 16,-11 3 2-16,-11 1-2 15,-6-1 1-15,-6 2-3 16,-2-7 1-16,8 5-6 16,-2-17-12-16,26 8-14 15,-8-11-7-15,37-11-1 16,-2-8-1-16</inkml:trace>
  <inkml:trace contextRef="#ctx0" brushRef="#br3" timeOffset="90358.0349">18783 6304 118 0,'-18'14'40'0,"-3"11"1"16,-16-3-4-16,7 16-34 16,-3 5 0-16,4 2 1 15,4 2-4-15,6-4 0 16,10 0-4-16,3-14-6 15,20 6-19-15,-7-22-9 16,13-2-3-16,-2-20 0 0,14-2 1 16</inkml:trace>
  <inkml:trace contextRef="#ctx0" brushRef="#br3" timeOffset="90508.0499">18764 6047 114 0,'-11'-22'39'0,"-3"8"-1"16,14 14-3-16,-1 12-50 15,1-12-21-15,42 19-4 16,-6-6 1-16,15 11-1 16</inkml:trace>
  <inkml:trace contextRef="#ctx0" brushRef="#br3" timeOffset="91193.1184">19276 6324 104 0,'-22'14'40'15,"-13"-5"0"-15,5 9 0 16,-13-3-34-16,7 13-1 15,1 1-1-15,6 5 1 16,6 3-2-16,9 4 1 16,11-3-3-16,11-1 2 15,10-5-3-15,10-7 0 16,9-9 0-16,3-10-4 15,2-8 2-15,1-13 0 16,1-9 0-16,-7-10-2 16,-4-5 2-16,-9-7-2 0,-5-1 3 15,-9 2-2-15,-5 6 2 16,-9 6-1-16,-6 12 2 15,-4 12 1-15,-2 8 0 16,2 10 1-16,1 5-1 16,10 6 1-16,7-1-1 15,12 1 1-15,12-5-1 16,15-4 1-16,7-1 0 15,8-5 0-15,0-1 0 16,-4-2 0-16,-6 1 0 16,-8-1 0-16,-11 2 0 15,-14 6-2-15,-12 1 0 16,-13 4 0-16,-7 4 0 15,-5 1 0-15,-2 3 0 16,2 2 0-16,1-3 0 0,9-5 0 16,12-4 0-16,11-7 0 15,11-8 0-15,8-6 0 16,9-10 0-16,4-8 0 15,3-5 0-15,3-5 0 16,-2 1 0-16,-1 2 0 16,-7 3 0-16,-7 10 0 15,-7 9 0-15,-8 9 0 16,-17 2 0-16,2 28 0 15,-12 0 0-15,-4 4 0 16,-1 4 0-16,0 1 0 16,7 8-9-16,-3-15-8 15,22 15-8-15,-9-24-3 0,29 10-8 16,-5-22-1-16,23 1-4 15,-1-14 3-15</inkml:trace>
  <inkml:trace contextRef="#ctx0" brushRef="#br3" timeOffset="91327.1318">20587 6621 135 0,'-20'-8'42'16,"6"11"-5"-16,-8-1-8 16,-17-10-54-16,28 12-16 15,-15-2-2-15,6 8 0 16,-12-2 0-16</inkml:trace>
  <inkml:trace contextRef="#ctx0" brushRef="#br3" timeOffset="92540.2531">1584 8263 54 0,'0'0'34'0,"-2"-11"0"16,2 11 0-16,0 0-14 15,-18-10-10-15,18 10-3 16,-18 5-1-16,9 6-1 16,-7 0-1-16,1 10 0 15,-6-1-1-15,2 3-1 16,1 0 0-16,4 0 0 15,2-5-1-15,9 1 0 16,3-19-1-16,12 12 0 16,8-15 0-16,6-6 0 15,5-4 0-15,-2-5 1 16,4 1-1-16,-5-3 1 15,-7 0 0-15,-4 4 0 16,-8 3 0-16,-9 13 0 0,-13-12-1 16,-6 14 1-16,-5 6-1 15,-5 5 0-15,-3 4 0 16,4 6 0-16,-1-2 1 15,10 3-1-15,7-2 0 16,8-4 1-16,11-9-1 16,9-4 1-16,10-7-1 15,5-6 1-15,4-6-1 16,-2-2 1-16,-5-4 1 15,-4 2-1-15,-7 0 0 16,-8 3 1-16,-12 0-2 16,-10 6 1-16,-5 3-1 15,-1 0-1-15,0 4-3 16,-1-3-3-16,20 5-15 0,-18-8-8 15,30 1-11-15,-1-12 0 16,12 2-2-16,11-10 1 16</inkml:trace>
  <inkml:trace contextRef="#ctx0" brushRef="#br3" timeOffset="120091.0079">2500 8171 77 0,'6'-12'39'0,"-4"-10"-1"16,7 9 0-16,-8-8-21 15,9 7-10-15,-10 0-2 16,0 14-1-16,6-13-1 16,-6 13 0-16,0 12-2 15,-1 2-1-15,-6 13 0 16,0 10 0-16,-2 8 1 15,0 6-1-15,-1 13 0 0,0-1-1 16,3 0 1-16,0-3 0 16,5-11 0-16,3-7 0 15,1-15 0-15,6-13 0 16,-8-14 1-16,25-22-1 15,-15-8 1-15,6-12-1 16,-2-8 1-16,0-9 0 16,0-5 0-16,-4-6-1 15,3 2 0-15,-2 4 1 16,-1 7 0-16,0 10-1 15,4 8 1-15,0 10-1 16,5 11 0-16,2 12 1 16,4 9-1-16,2 8 0 15,3 4-1-15,2 7 1 16,3 3 0-16,-5 1-1 0,-1 1 1 15,-7 2-1-15,-7 1 1 16,-9-3-1-16,-11 1 1 16,-11-6 0-16,-6-2 0 15,-6-3 0-15,-4-1 1 16,-7-4-1-16,1-2 0 15,3-3 0-15,2 0 0 16,2 3-1-16,2 9 1 16,1 8 0-16,-2 16 0 15,3 10 0-15,-4 14 0 16,0 10 1-16,1 7 0 15,1 3 0-15,0-2-1 16,3-3 1-16,8-13-2 16,1-7-2-16,8-4-3 0,-2-26-17 15,15 8-13-15,-5-24-3 16,16-6-1-16,-2-27-1 15</inkml:trace>
  <inkml:trace contextRef="#ctx0" brushRef="#br3" timeOffset="120797.0785">3100 8072 80 0,'11'-18'40'0,"2"16"-2"16,-13 2 0-16,5 25-11 15,-10-2-25-15,1 7-1 0,-1 8-1 16,-1 11 1-16,-8 6 0 16,0 2-1-16,0 0 1 15,-2-4 0-15,3-7 0 16,-1-7 0-16,5-14 0 15,4-14 0-15,5-11 0 16,11-35 0-16,3-4 0 16,7-13-1-16,2-6 1 15,2-4 0-15,0-5-1 16,2 6 1-16,-2 9 0 15,-4 11 0-15,-4 10 0 16,-1 11 0-16,0 7-1 16,3 13 2-16,1 4-2 15,3 6 0-15,5 1 1 16,5 2-2-16,5-1 1 0,3-2-1 15,2 2 1-15,-2-9-1 16,-1 3 1-16,-7-5-1 16,-6-1 1-16,-6 0 1 15,-9-1-1-15,-12 1 1 16,0 0 0-16,-19 5 0 15,-3 4-1-15,-1 6 1 16,-4 3 0-16,-1 9 0 16,3 5 0-16,5 6-1 15,6 1 0-15,10 1 1 16,8-5-1-16,15-2 0 15,10-13 0-15,7-8 0 16,5-12 0-16,3-10 0 16,-1-12-1-16,-3-8 1 0,-7-7 0 15,-11-6 0-15,-11-1-1 16,-12 2 0-16,-10-1-1 15,-7 4 0-15,-6 9 0 16,-2 7-1-16,1 8-1 16,2 10 0-16,12 17-3 15,0-10-10-15,26 20-18 16,-1-7-4-16,21 6 2 15,2-10-2-15</inkml:trace>
  <inkml:trace contextRef="#ctx0" brushRef="#br3" timeOffset="121076.1064">4186 8118 111 0,'14'-3'39'15,"-15"-11"2"-15,1 14-2 16,0 0-33-16,0 0-3 16,0 0-1-16,7 14-1 15,0 9 0-15,4 8-1 16,4 14 0-16,-2 6 0 15,0 9 1-15,-3 8 0 16,-4 3-1-16,-7 4 2 16,-8-2 0-16,-10 1 0 15,-6-5-1-15,-9-10 0 16,-4-11 1-16,-4-13-5 15,3-12 1-15,-1-25-5 16,14-9-10-16,-8-40-16 16,25-13-8-16,-6-30 0 0,21-15 0 15</inkml:trace>
  <inkml:trace contextRef="#ctx0" brushRef="#br3" timeOffset="121204.1192">3992 7728 118 0,'-13'-8'40'15,"13"8"0"-15,-9 19-5 16,9-19-45-16,33 15-25 15,-3-4-5-15,15 7 1 16,6-7-2-16</inkml:trace>
  <inkml:trace contextRef="#ctx0" brushRef="#br3" timeOffset="121552.154">4667 8101 106 0,'-8'22'39'0,"22"0"2"16,4-20-2-16,25-4-36 15,5-16 1-15,13-2-2 16,5-5 0-16,-3-1-1 16,-3 1 0-16,-10 0 0 15,-11 1-1-15,-15 7 2 16,-14 5-2-16,-10 12 1 15,-28-9-1-15,-2 11 1 16,-11 4 0-16,-5 4 0 16,-4 8 0-16,1 7 0 0,4 2-1 15,7 5 0 1,10 3 0-16,18-2-2 0,19-1 0 15,15-6-4-15,27 0-6 16,-1-24-22-16,31 4-7 16,-2-13 1-16,15-3-2 15</inkml:trace>
  <inkml:trace contextRef="#ctx0" brushRef="#br3" timeOffset="121738.1726">5579 7960 110 0,'-19'1'42'0,"-18"-1"0"16,8 21-2-16,-14 0-33 15,8 12-4-15,4 5-1 16,4 7-1-16,10-1-1 0,12-2-1 16,12-8-1-16,17-14-3 15,18-2-9-15,-1-28-19 16,25-2-9-16,1-26 0 15,15-4 1-15</inkml:trace>
  <inkml:trace contextRef="#ctx0" brushRef="#br3" timeOffset="121919.1907">6173 7551 94 0,'-11'14'41'16,"-19"18"2"-16,4 28-2 16,-15 2-15-16,4 18-23 15,3 3-2-15,9-1-3 16,10 0-6-16,3-21-10 0,23-4-20 15,-7-18-5-15,15-10 0 16,-6-22 0-16</inkml:trace>
  <inkml:trace contextRef="#ctx0" brushRef="#br3" timeOffset="122090.2078">5785 7832 130 0,'-20'12'44'0,"0"-2"-1"16,26 7-5-16,13-9-38 15,18-9 0-15,25 4-12 16,8-17-9-16,33 11-15 16,1-12-7-16,20 6 0 0,2-6-2 15</inkml:trace>
  <inkml:trace contextRef="#ctx0" brushRef="#br3" timeOffset="122886.2874">6802 7951 103 0,'-34'2'40'0,"-14"-1"-1"15,2 12-1-15,6 2-35 16,-4 9 0-16,1 3-1 16,9 6 0-16,7-2 0 15,13 3 0-15,11-4-1 16,18-2 0-16,14-7 0 15,14-13 0-15,12-6-1 16,7-9 0-16,3-9 0 16,-3-11 0-16,-8-5-1 15,-11-7 1-15,-11-2-1 16,-18 0 0-16,-14-1 0 0,-13 3 1 15,-6 10 0-15,-7 6 0 16,-2 10 0-16,2 9 1 16,4 7 0-16,8 8 0 15,8 6 1-15,13 4-1 16,9 2 0-16,12-1 0 15,13-2 0-15,5-1-1 16,5-4 1-16,0 2-1 16,-2-5 0-16,-5 2 0 15,-9-1-1-15,-6 0 1 16,-10 4 0-16,-9 2-1 15,-7 4 1-15,-8 1 0 16,-4 6 0-16,-2-1 0 16,-1 0 0-16,-1-2 0 0,1-1 0 15,7-6 0-15,0-8 1 16,5-12-1-16,10-6 1 15,4-12-1-15,1-10 1 16,5-6-1-16,2-10 2 16,-1-4-1-16,-1 0 1 15,-2 4-1-15,-4 8 0 16,-4 8 0-16,-3 5 1 15,3 9-2-15,1 10-2 16,3 2-3-16,13 10-8 16,-5-13-8-16,26 13-16 15,0-12-4-15,23 4 0 16,-5-14-2-16</inkml:trace>
  <inkml:trace contextRef="#ctx0" brushRef="#br3" timeOffset="123188.3176">8007 7859 128 0,'-43'2'42'0,"6"14"-1"15,-13-15-4-15,7 17-34 16,8 0-1-16,10 5 0 16,9 0-2-16,16-2 0 15,17-4 0-15,12-3 0 16,10-4 0-16,11-3 0 15,3-3 0-15,-2 0 0 16,-4-1 0-16,-13 5 0 16,-12 5 0-16,-13 4 0 0,-18 6 0 15,-14 3 0-15,-12 4 0 16,-6-1-2-16,-10 7-2 15,-6-10-2-15,5 13-7 16,-15-20-9-16,20 12-14 16,-9-10-7-16,7 3 0 15,-4-9 0-15</inkml:trace>
  <inkml:trace contextRef="#ctx0" brushRef="#br3" timeOffset="124057.4045">1591 9893 99 0,'3'-12'37'0,"-3"12"1"16,0 0-2-16,0 0-31 15,0 0-1-15,0 0-1 16,0 0-1-16,0 0-1 15,-5 15 1-15,-2 0-1 16,1 3-1-16,-1 2 1 16,0 0-1-16,0-2 0 15,4-3 0-15,-1-3 1 16,4-12-1-16,0 0 1 15,0 0 0-15,18-19 1 16,-11 2-1-16,4-4 1 16,-3-2 0-16,2 3 0 15,-4 1 0-15,0 4-1 16,-3 2 1-16,-3 13-1 0,0 0 0 15,0 0 0-15,0 0-1 16,0 0 1-16,-3 22-1 16,2-5 0-16,2 2 0 15,-2 8 0-15,0 0 1 16,0 1-1-16,0 1 0 15,0-3-1-15,0-3 0 16,1-8-3-16,4 0-6 16,-4-15-9-16,15-13-17 15,-10-13-5-15,9 4 0 16,-5-16-2-16</inkml:trace>
  <inkml:trace contextRef="#ctx0" brushRef="#br3" timeOffset="129274.9262">2352 9862 102 0,'4'-15'38'15,"-4"15"0"-15,0 0-1 16,10 5-35-16,-18 8-1 15,4 6 0-15,-5 1 0 16,0 9 0-16,-2 2 1 16,1 5-1-16,-1-1 0 15,4-2 0-15,-2-4-1 0,5-4 1 16,3-6 0-16,1-8 0 15,0-11-1-15,14-4 1 16,-4-14 0-16,5-7-1 16,3-13 1-16,0-4 0 15,2-6 0-15,1-6-1 16,-3 3 1-16,2 3-1 15,-7 6 0-15,-1 9 1 16,-2 10 0-16,-1 8-1 16,-9 15 1-16,0 0 0 15,12 25 0-15,-8 4 1 16,0 4-2-16,7 2 1 15,5-4-1-15,9-2 1 16,7-12-1-16,6-15 1 0,15-14-1 16,0-18 1-16,7-9-1 15,-2-9 1-15,-4-4-1 16,-5 5 1-16,-8 6-1 15,-11 8 0-15,-11 13 0 16,-6 16 1-16,-8 20-1 16,-10 17 0-16,-5 15 0 15,-5 8 0-15,2 8 0 16,3 0-1-16,5 3-2 15,6-9-1-15,13-8-1 16,9-24-4-16,24 1-11 16,-2-28-19-16,20-5 2 15,-2-21 0-15,10-3-1 16</inkml:trace>
  <inkml:trace contextRef="#ctx0" brushRef="#br3" timeOffset="129619.9607">3608 9650 110 0,'-9'-18'37'15,"-19"2"2"-15,3 23-3 16,-15 3-28-16,4 20-2 15,-3 10-3-15,3 9 0 16,1 5 0-16,6 1-1 16,10-4 0-16,10-3-1 15,13-11 0-15,11-12 0 16,14-19 0-16,9-12-1 15,9-18 2-15,5-11-2 16,0-11 0-16,-1-7 0 16,-7-3 0-16,-5 1 0 15,-11 6 0-15,-6 10 0 0,-13 11 0 16,-6 16-2-16,-3 12 1 15,-18 19 0-15,8 11 0 16,-5 6-1-16,8 12-1 16,-1-1-1-16,12 6-2 15,2-9-3-15,24 6-13 16,-6-22-15-16,24-1-1 15,-2-15-1-15,12-8 1 16</inkml:trace>
  <inkml:trace contextRef="#ctx0" brushRef="#br3" timeOffset="130087.0074">4227 9616 111 0,'-32'-21'39'0,"2"21"1"16,-16 5 0-16,5 15-35 15,-5 7 0-15,8 9-2 16,3 0 0-16,12 3-1 15,9-4-1-15,16-10 0 16,16-11 0-16,14-13-1 16,10-13 1-16,5-12-1 15,4-8 0-15,-1-7 0 16,-1-4-1-16,-8-1-1 15,-7 6 1-15,-5 5-1 16,-14 12 0-16,-2 12 0 16,-7 20 1-16,-9 16 0 15,-2 26 0-15,-11 18 1 0,3 19 0 16,-4 13 0-16,5 8-1 15,-6 4 1-15,3-2-1 16,0-8 1-16,0-9-1 16,2-16 1-16,-2-14-1 15,-2-14 1-15,-4-12 0 16,-3-12 1-16,-3-14-1 15,-2-15 0-15,0-17 1 16,2-14-1-16,4-18 2 16,8-20-4-16,15-9 1 15,6-16-5-15,22 8-10 16,-4-12-19-16,19 14-4 15,0 1 0-15,13 17-3 16</inkml:trace>
  <inkml:trace contextRef="#ctx0" brushRef="#br3" timeOffset="130754.0741">4727 9682 104 0,'12'-24'39'0,"2"16"1"0,-14 8-2 15,0 0-32-15,4 25-1 16,-8 7-2-16,-9 11 0 16,0 9 0-16,-5 5-1 15,1 3 0-15,0-3-1 16,4-8 0-16,4-8 0 15,3-9 0-15,6-16-1 16,11-15 1-16,6-17-1 16,8-14 1-16,4-14-1 15,4-7 1-15,5-12 0 16,-1 0 1-16,0-2-2 15,-7 9 0-15,-4 10 0 16,-5 12 0-16,-6 18 0 16,-15 16 0-16,11 17 0 15,-8 19 0-15,-8 10 0 0,3 5 0 16,2 8 0-16,4-3-3 15,7-3-2-15,2-16-3 16,15-4-7-16,-1-35-5 16,24 2-9-16,-10-31-12 15,12-3 2-15,-9-23 1 16,9 2 2-16,-17-3 36 15,-9-2 10-15,3 23 6 16,-29-7 10-16,5 32 12 16,-20 6 0-16,0 27 1 15,-16 9 0-15,14 15-33 16,-9 8-2-16,8 6-1 15,3-1-3-15,13-3 0 16,7-7-6-16,3-23-16 0,21 1-16 16,-2-24-3-16,11-8 2 15,-4-26-2-15</inkml:trace>
  <inkml:trace contextRef="#ctx0" brushRef="#br3" timeOffset="130882.0869">5426 9244 111 0,'-42'-34'38'0,"-1"18"-12"15,7 7-25-15,12 13-38 16,11-6-2-16,24 4-2 16</inkml:trace>
  <inkml:trace contextRef="#ctx0" brushRef="#br3" timeOffset="131273.126">6344 8862 100 0,'-29'-19'39'15,"-15"2"1"-15,1 19-2 0,-6 13-33 16,-2 20-1-16,-6 18-1 15,-5 24 0-15,5 18 0 16,1 17-1-16,5 7 0 16,15 3 1-16,11 0-3 15,14-8 1-15,18-8-4 16,13-22-3-16,25-5-15 15,-6-33-18-15,15-6-2 16,-11-23 1-16,1-8-1 16</inkml:trace>
  <inkml:trace contextRef="#ctx0" brushRef="#br3" timeOffset="131972.1959">5660 9739 117 0,'-34'-6'39'15,"2"-4"2"-15,32 10-3 16,0 0-35-16,16-1-2 15,20-6 0-15,11-4-2 16,18-1 0-16,7-4-2 16,12 2-1-16,0-7-2 15,9 16-18-15,-15-15-16 16,1 12 1-16,-21-6 0 15,-4 10 1-15,-22-6 31 16,-8 6 5-16,-13 3 4 16,-18-10 19-16,7 11 16 15,-28 3 1-15,13 10 1 0,-13-2 0 16,8 15-28-16,-12 2-5 15,10 13 1-15,-5 3-3 16,7 7 0-16,2-3-1 16,12 0-1-16,10-9-1 15,9-8 0-15,12-12 0 16,12-15-1-16,6-14 0 15,5-12 0-15,3-8 0 16,-1-11 0-16,-5-2-1 16,-9-6 0-16,-3 1 0 15,-11 3 0-15,-4 7-1 16,-7 7 0-16,-4 12 1 15,-7 19 0-15,0 0 0 16,0 42 1-16,-9 12 0 0,-2 19 1 16,-8 18-1-16,0 15 1 15,-8 10-3-15,0 5 3 16,-2 0-2-16,2-9 1 15,1-10-1-15,4-18 1 16,2-18 0-16,8-19 0 16,2-24 1-16,10-23 0 15,-7-21 0-15,7-20-1 16,4-18 2-16,4-16-2 15,2-13 2-15,3-9-2 16,2-3 0-16,3 2-1 16,4 9 0-16,1 6-4 15,8 20-3-15,-5-2-7 16,19 31-7-16,-14-8-14 0,17 21-4 15,-1-6 0-15,13 11 2 16</inkml:trace>
  <inkml:trace contextRef="#ctx0" brushRef="#br3" timeOffset="132156.2143">7130 9659 121 0,'-13'14'41'16,"0"12"1"-16,-13 1-1 16,7 7-37-16,-6 7-1 15,1 5 0-15,2 3-3 16,6-1-2-16,6-3-1 15,5-11-1-15,14-5-2 16,-9-29-11-16,40 2-21 16,-18-26-3-16,16-9 0 0,-9-23 1 15</inkml:trace>
  <inkml:trace contextRef="#ctx0" brushRef="#br3" timeOffset="132986.2973">7308 9350 87 0,'6'18'42'16,"-11"1"0"-16,12 12 0 15,-8-14-11-15,9 7-28 16,6-2 1-16,0 8 0 16,0 2-4-16,-3 7 0 15,-4 4 0-15,-7 8 0 16,-9 2 0-16,-7 7 0 15,-8-1 0-15,-2-1 0 0,-3-7 0 16,4-7 0-16,3-8 0 16,3-16 0-16,19-20 0 15,0 0 0-15,28-26 0 16,1-10 0-16,6-11 0 15,6-6 0-15,3-6 0 16,1 4 0-16,-3 2 0 16,-7 11 0-16,-8 11 0 15,-8 15 0-15,-5 18 0 16,-9 12 0-16,-1 14 0 15,-7 9 0-15,5 9 0 16,-1-1 0-16,9-1-3 16,6-6 0-16,13-6-1 15,4-12 0-15,14-8-2 0,1-20-3 16,15-2-5-16,-12-26-3 15,13 7 6-15,-16-14 5 16,-1-1 5-16,-11 1 2 16,-17-3 4-16,-5 17 3 15,-23-5 6-15,9 34 4 16,-36-20-5-16,7 25-5 15,-11 7-4-15,0 14 0 16,-3 4-1-16,6 6-3 16,7 5 0-16,12-2 0 15,12-1 0-15,10-6 0 16,11-11 0-16,13-10 0 15,9-14 0-15,6-11 0 16,2-11 0-16,-1-8 0 0,-1-9 0 16,-3-2 0-16,-4-1 0 15,-8 7 0-15,-1 7 0 16,-12 10-2-16,0 14 0 15,-15 7 0-15,11 32 0 16,-12 14 1-16,-4 21 0 16,-7 12 0-16,-2 21-1 15,-8 9 2-15,-5 8-2 16,-6 3 3-16,-5-5-2 15,-4-11 1-15,-1-11 0 16,2-15 1-16,2-20-1 16,7-20 0-16,7-19-1 15,0-21-4-15,12-8-7 16,-7-29-7-16,18 1-3 15,-20-33-10-15,17 0-7 0,-8-18-4 16,2-7 4-16</inkml:trace>
  <inkml:trace contextRef="#ctx0" brushRef="#br3" timeOffset="133875.3862">9541 9610 81 0,'-12'-23'36'0,"0"11"1"16,-18-5 1-16,3 19-28 16,-21-2-1-16,1 18-2 15,-9 9 0-15,-3 12-2 16,-1 5 0-16,5 5-1 15,10 3-1-15,10-2 0 16,14-5-2-16,19-7 1 16,17-12-1-16,22-12-1 15,14-15 1-15,11-11-1 0,9-12 1 16,3-9-1-16,2-9 0 15,-7-5 0-15,-10-4 0 16,-8 2-1-16,-13-2 1 16,-9 5-1-16,-10 4 1 15,-10 10-1-15,-4 7 0 16,-5 12 1-16,0 13 0 15,-10 25 1-15,6 14 0 16,-1 24 0-16,3 17-1 16,-2 18 2-16,1 15-3 15,-3 10 2-15,-1 1-2 16,-4 0 1-16,-8-4-1 15,-1-11 2-15,-7-14-2 16,-4-15 1-16,-4-14 1 0,-3-13-1 16,-4-17 1-16,-1-17-2 15,3-16 0-15,-3-22-3 16,12-15-3-16,-1-27-5 15,22-9-7-15,-3-36-11 16,29-2-11-16,2-25-1 16,23 1 2-16,4-16 0 15</inkml:trace>
  <inkml:trace contextRef="#ctx0" brushRef="#br3" timeOffset="134067.4054">10078 8867 103 0,'1'15'41'0,"-2"30"0"15,-20 13-2-15,4 24-34 0,-10 9-2 16,4 12 0-16,1 4-2 16,4 5 1-16,7-4-3 15,7-11-2-15,19-3-8 16,-4-32-21-16,29-8-7 15,-1-26 0-15,20-12-3 16</inkml:trace>
  <inkml:trace contextRef="#ctx0" brushRef="#br3" timeOffset="134443.443">10627 9464 113 0,'-23'9'40'0,"-24"3"3"15,8 20-1-15,-12 4-37 0,4 9 0 16,3 4-1-16,4 5-1 15,10-1-3-15,11-8 0 16,10-3 0-16,14-12 0 16,15-13 0-16,12-13 0 15,10-16 0-15,6-14 0 16,8-9 0-16,-2-9 0 15,1-8 0-15,-4-4 0 16,-7-1 0-16,-8 5 0 16,-11 9 0-16,-7 7 0 15,-13 16 0-15,-5 20 0 16,-17 6 0-16,-4 23 0 15,-1 14 0-15,-2 7 0 0,8 8 0 16,6-4-7-16,22 5-5 16,2-26-6-16,33 7-10 15,-4-31-15-15,29-8 1 16,3-19 1-16,13-10 0 15</inkml:trace>
  <inkml:trace contextRef="#ctx0" brushRef="#br3" timeOffset="134751.4738">11368 9373 97 0,'-43'7'40'0,"-21"3"2"16,7 21 0-16,-8 2-27 16,14 1-10-16,10-3-1 15,16 0-1-15,16-3 0 0,17-8-1 16,17-8-2-16,12-8 2 15,12-5-2-15,4-2 0 16,-4 0-2-16,-4 2 2 16,-10 4-1-16,-13 8 1 15,-18 7 1-15,-13 5-1 16,-15 9 2-16,-10 4-2 15,-3 2-2-15,-1 0 0 16,4-2-1-16,7-11-5 16,22 6-10-16,5-31-12 15,21 11-12-15,15-27 1 16,22-5-1-16,9-15 1 15</inkml:trace>
  <inkml:trace contextRef="#ctx0" brushRef="#br3" timeOffset="135066.5053">11872 9299 114 0,'-58'10'42'16,"5"23"1"-16,-13-5-2 16,11 7-38-16,11 2-1 15,14 0 0-15,13-4-1 16,16-4 0-16,15-6-2 15,15-8 2-15,4-2-2 16,6-4 1-16,1-2 1 16,-11 0-1-16,-6 3 0 15,-12 6 1-15,-16 5 0 16,-10 8-1-16,-12 1 1 15,-7 7 0-15,-4-1-1 0,-1-2-1 16,7-1-2-16,0-12-4 16,24 9-12-16,-7-24-13 15,26 3-10-15,1-17 0 16,23-1-1-16,1-15 2 15</inkml:trace>
  <inkml:trace contextRef="#ctx0" brushRef="#br3" timeOffset="135428.5415">11998 9531 101 0,'-23'11'40'16,"15"8"2"-16,8-19-3 15,12 19-34-15,11-15-2 16,14-3-1-16,6-6-1 15,7-5 0-15,-2-5-1 16,1-3-1-16,-6-6 1 16,-7 1-1-16,-12 1 2 15,-10-2 0-15,-14 5 1 16,-9 4-1-16,-14 4 1 15,-9 10-1-15,-8 9 1 16,-7 10 0-16,0 8-1 16,-1 10 1-16,8 5 0 15,6 3-1-15,15 0 0 16,14-3-2-16,17-4-2 15,14-14-7-15,25 5-9 0,-3-24-19 16,25-4-5-16,2-20 2 16,15-5-1-16</inkml:trace>
  <inkml:trace contextRef="#ctx0" brushRef="#br3" timeOffset="135698.5685">12813 9267 90 0,'-41'8'41'15,"-18"6"2"-15,7 19-2 16,-9-3-16-16,14 6-22 15,10 0-1-15,19-5 0 16,14-7-1-16,20-8-1 16,16-8 0-16,14-6 0 15,7-3 0-15,2-1-1 0,-3 1 2 16,-12 5-1-16,-11 7 1 15,-12 7 1-15,-20 9-1 16,-16 7 2-16,-15 6-5 16,-11 2 0-16,-6 10-9 15,-19-17-7-15,4 14-19 16,-26-13-7-16,-11 6 1 15,-27-8-2-15</inkml:trace>
  <inkml:trace contextRef="#ctx0" brushRef="#br3" timeOffset="136606.6593">1738 11213 78 0,'0'0'37'0,"-12"14"-1"15,-9-4 0-15,5 15-29 16,-11 0-2-16,5 7 0 16,-1 1-2-16,1 5 0 15,3-7-1-15,4 1 0 16,6-8-1-16,7-4 0 15,5-9 0-15,10-5-1 16,5-8 0-16,3-6 1 16,1-4-1-16,3-2 1 15,-5-2 0-15,-2 0 0 16,-5 1 0-16,-4 2 0 15,-8 2 0-15,-1 11 0 16,-4-13 0-16,4 13-1 16,-13-7 1-16,13 7-1 0,-14 7 0 15,14-7 0-15,-12 22 0 16,9-7 0-16,1 1 0 15,7 2 0-15,2-5 0 16,7-2 0-16,2-5 0 16,5-6 0-16,0-6 1 15,1-3 0-15,-7-3 0 16,-1-1-1-16,-10 2 1 15,-7 0-2-15,-9 7-1 16,-12-1-5-16,6 14-8 16,-20-12-16-16,13 16-11 15,-7-6 0-15,8 9-1 0</inkml:trace>
  <inkml:trace contextRef="#ctx0" brushRef="#br3" timeOffset="151908.1893">2841 11212 83 0,'-18'-2'38'0,"-12"-7"-1"15,2 6 1-15,-7-6-32 16,0 3-1-16,-1 3-2 16,-1 4-1-16,-4 7 0 15,-1 13 1-15,-3 13-2 16,0 15 1-16,-3 8 0 15,4 13 0-15,6 2-1 0,7 3 1 16,9-7-2-16,16-5 1 16,17-16-2-16,19-15 0 15,21-15-2-15,14-15-3 16,22-8-5-16,1-18-28 15,20-1 2-15,-5-16-3 16,6 4 2-16</inkml:trace>
  <inkml:trace contextRef="#ctx0" brushRef="#br3" timeOffset="152295.228">3319 11345 102 0,'-26'-18'38'0,"6"11"2"15,-10-4-11-15,5 9-26 0,-5 7 0 16,1 13 0-16,-4 13 0 15,0 11 0-15,0 9-1 16,2 7 0-16,5 1-1 16,6-3 1-16,9-7-1 15,10-9 1-15,14-18-2 16,11-17 0-16,14-16 0 15,11-15-1-15,7-12 0 16,1-7 0-16,-2-6 1 16,-3-1-2-16,-8 8 1 15,-9 5 1-15,-12 15-1 16,-13 16 1-16,-10 18 0 15,-8 17 0-15,-3 12 0 16,-4 6 0-16,2 5-1 16,2 1 0-16,11-4-2 0,4-12-2 15,19-5-12-15,1-32-21 16,20-6 0-16,3-23-1 15,12-8 0-15</inkml:trace>
  <inkml:trace contextRef="#ctx0" brushRef="#br3" timeOffset="152779.2764">3851 11284 92 0,'-15'25'38'16,"-9"4"0"-16,3 17 1 16,4-3-35-16,-1 7 0 15,1-2-1-15,7-5-1 16,4-6 1-16,6-6-2 15,7-13 0-15,8-13 0 0,4-13-1 16,6-12 1-16,3-13-1 16,3-5 0-16,0-10 1 15,-2-5-1-15,-3 2 0 16,-6-1 0-16,-2 8 0 15,-5 7 1-15,-5 11-1 16,-3 10 0-16,-5 16 1 16,0 0 0-16,3 25-1 15,-2 3 0-15,-1 4 1 16,7 6 0-16,2-1-1 15,7-2 1-15,8-12-1 16,6-11 0-16,8-9 1 16,7-12 0-16,0-10-1 15,2-9 1-15,-5-3 0 0,0-3-1 16,-11 4 2-16,-5 5-2 15,-9 7 1-15,-17 18 0 16,12-6-1-16,-13 21 0 16,-5 8 0-16,-3 12-1 15,1 6-2-15,-3 6-1 16,5 7-2-16,-3-9-9 15,17 8-23-15,-7-14-3 16,14 2 0-16,-3-17-1 16</inkml:trace>
  <inkml:trace contextRef="#ctx0" brushRef="#br3" timeOffset="153146.3131">4636 11387 96 0,'-5'36'40'0,"-7"-7"0"16,19 9-1-16,7-13-35 16,12-6 0-16,11-11-2 15,9-10-1-15,5-12 0 16,5-8 0-16,0-9-1 15,-3-6 0-15,-14-2 0 16,-10 1 0-16,-15 4 0 16,-11 6 0-16,-15 8 1 15,-13 12-1-15,-11 9 1 16,-9 13 0-16,-2 7 0 15,0 14 0-15,4 4 0 0,12 6-1 16,12-1 1-16,16-4-1 16,19-8-1-16,17-14-2 15,19-6-1-15,8-21-5 16,22 1-23-16,-12-22-7 15,12 3-1-15,-13-14 0 16</inkml:trace>
  <inkml:trace contextRef="#ctx0" brushRef="#br3" timeOffset="153748.3733">5355 11460 100 0,'-29'44'39'0,"13"7"2"16,-7-16-4-16,13 3-32 15,6-11-1-15,8-10-1 0,-4-17-2 16,28-7 1-16,-4-12-2 15,5-14 1-15,3-6-1 16,-1-8 0-16,0-4 0 16,-1 0 0-16,-4 4 0 15,-3 8-1-15,-4 5 1 16,-9 13 0-16,0 7 0 15,-10 14 0-15,20-1-1 16,-7 10 1-16,3 2-1 16,10 1 1-16,3-3 0 15,9-2-1-15,6-2 0 16,3-7 0-16,4-3 1 15,0-5-1-15,-3-3 2 0,-8-1-1 16,-8-2 1-16,-6 2 0 16,-13 1 1-16,-6 3 0 15,-7 10 0-15,-17-7 0 16,-4 11 0-16,-9 10 0 15,-4 9-1-15,-4 13 1 16,-2 7-2-16,0 5 1 16,5 3-1-16,11 1 1 15,9-6-1-15,10-6 0 16,14-14 0-16,12-15 0 15,13-19 1-15,6-13-1 16,8-13 0-16,-1-11 0 16,1-7 0-16,-5-1 0 15,-5 3 1-15,-8 9-1 0,-9 11 0 16,-8 14 0-16,-13 16 0 15,-9 27-1-15,-6 10-1 16,-8 9-3-16,5 15-7 16,-10-10-9-16,24 15-19 15,-4-16-1-15,23-3-3 16,7-20 1-16</inkml:trace>
  <inkml:trace contextRef="#ctx0" brushRef="#br3" timeOffset="154249.4234">6708 11098 92 0,'-20'3'40'0,"2"12"0"16,-16 0-4-16,2 14-31 15,-9 2 0-15,4 10-2 0,-2-2 0 16,9 0-1-16,3-5 0 16,15-3-1-16,14-11 0 15,16-9 0-15,12-9 0 16,12-7-1-16,7-3 1 15,3 3-1-15,-2 0 0 16,-5 3 0-16,-12 6 0 16,-12 14 1-16,-16 5-2 15,-15 7 1-15,-8 7-2 16,-10-4-2-16,0 11-9 15,-16-15-25-15,15 4-2 16,-5-13-2-16,8-1 1 16</inkml:trace>
  <inkml:trace contextRef="#ctx0" brushRef="#br3" timeOffset="155220.5205">1829 12771 70 0,'0'0'36'0,"0"0"0"16,-12-5 1-16,12 5-31 15,0 0-1-15,0 0-1 16,0 0-1-16,-15 19 0 15,2 3 0-15,0 8-1 16,-7 4-1-16,2 6 1 16,0-1-1-16,2 0 1 0,4-7-1 15,9-6 0-15,3-12 0 16,11-13 0-16,9-12-1 15,4-7 0-15,3-6 0 16,2-5 1-16,-1-1-1 16,-6 1 0-16,-4 4 1 15,-9 6-1-15,-6 10 0 16,-3 9 0-16,-19 2 1 15,2 8-1-15,-5 6 1 16,0 6-1-16,-4 1 1 16,7 0-1-16,4-1 1 15,5-3-1-15,7-6 1 16,3-13 0-16,20 9-1 15,2-17 1-15,2-5 0 0,4-3 0 16,-2-2 0-16,-4-2 0 16,-2 2 0-16,-6 2 0 15,-9 3 1-15,-5 13-1 16,0 0 0-16,-21-1-1 15,3 11-1-15,-1 4-2 16,0 8-4-16,-6-12-13 16,18 18-19-16,-12-11-2 15,15 4-2-15,-2-10 0 16</inkml:trace>
  <inkml:trace contextRef="#ctx0" brushRef="#br3" timeOffset="158804.8789">2515 12807 72 0,'1'-21'37'0,"-1"21"-1"0,3-18 0 15,-3 18-30-15,-4 10-2 16,4 10-1-16,-5 3-1 16,-2 11 0-16,-1 8 0 15,0 4 0-15,-4 2-1 16,5-2 1-16,-2-3-1 15,8-8 0-15,1-6 0 16,4-11 0-16,-4-18-1 16,25-1 0-16,-7-18 1 15,2-11-1-15,4-8 1 16,2-8-1-16,-2-6 1 15,0-1-1-15,-3 1 1 16,-2 10-1-16,-5 7 1 16,-2 11 0-16,-5 10 0 0,-7 14 0 15,12 9 0-15,-9 14 0 16,1 5 0-16,3 6 0 15,3 0 0-15,7 3-1 16,3-6 1-16,8-4-1 16,5-16 1-16,10-10-1 15,5-9 0-15,5-15 0 16,5-8 1-16,-1-7-1 15,-2-2 0-15,-4 0 0 16,-10 8 1-16,-8 6-1 16,-12 14 0-16,-8 18 0 15,-10 16 0-15,-9 17 1 16,-6 12-1-16,-2 9-1 15,4 3 0-15,2 1-3 0,13-4-2 16,0-19-3-16,27-1-20 16,-3-29-9-16,19-7-1 15,0-24-1-15</inkml:trace>
  <inkml:trace contextRef="#ctx0" brushRef="#br3" timeOffset="158977.8962">3780 12844 82 0,'-22'27'38'15,"6"17"-1"-15,-7-2 0 16,8 7-33-16,1-3-2 16,9-3-2-16,6-6-6 15,1-20-28-15,18-5-1 16,1-25-2-16,14-9-1 0</inkml:trace>
  <inkml:trace contextRef="#ctx0" brushRef="#br3" timeOffset="159120.9105">3833 12513 88 0,'-44'-9'38'0,"10"18"-2"16,6 5-2-16,17-6-49 16,19 14-21-16,10-9 0 15,26 4-3-15,6-8 2 16</inkml:trace>
  <inkml:trace contextRef="#ctx0" brushRef="#br3" timeOffset="159357.9342">4426 12778 86 0,'-21'20'39'0,"-15"-8"1"16,3 10 1-16,-10-1-34 16,2 7-1-16,-2 2-2 15,6 2 0-15,5 1-2 16,12 2 0-16,11-2-1 15,13 2-1-15,20-6-2 16,12-12-5-16,30 5-21 16,0-24-12-16,25-2-1 15,-3-19-2-15,14-6 1 16</inkml:trace>
  <inkml:trace contextRef="#ctx0" brushRef="#br3" timeOffset="160026.001">4930 12722 73 0,'-35'13'40'0,"14"9"0"16,-3-7 0-16,12 9-25 15,2 2-11-15,5 8 0 16,4 4-1-16,0 10-1 15,1 0 0-15,1 3-1 16,1-5 0-16,-3-2 0 16,1-10-1-16,0-9 1 0,1-15-1 15,-1-10 1-15,11-22-1 16,-2-9 0-16,2-8 0 15,4-10 0-15,2-4 0 16,0-2 0-16,3 4 0 16,-1 6 0-16,-1 10 0 15,2 7 1-15,2 9-1 16,-1 9 0-16,2 9 1 15,2 3-1-15,3 3 1 16,2-1-1-16,6 0 0 16,1-4 0-16,4-4 0 15,0-4 0-15,-1-1-1 16,-2-2 1-16,-5-2 0 15,-6 0 0-15,-6 3 1 16,-9 3-1-16,-12 7 0 0,0 0 0 16,-23 23 1-16,1 5-1 15,-7 10 1-15,1 9 0 16,-1 7-1-16,6 2 1 15,5-1 0-15,11-6 0 16,12-9 0-16,14-16 0 16,14-18 0-16,10-18-1 15,8-18 1-15,3-13-1 16,0-10 0-16,-7-4 0 15,-7-2 0-15,-15 2 0 16,-13 11-1-16,-18 11 0 16,-15 16 0-16,-14 13-1 15,-8 18-2-15,-4 4-4 16,9 20-11-16,-14-15-10 0,25 12-13 15,-1-13 0-15,27-2-1 16,15-16 1-16</inkml:trace>
  <inkml:trace contextRef="#ctx0" brushRef="#br3" timeOffset="160594.0578">6257 12656 71 0,'13'-5'39'16,"-13"5"1"-16,0 0 0 16,-21-6-27-16,-2 13-10 15,-9 8 1-15,-5 7-2 16,-6 6 1-16,1 4-1 0,-1 4 0 15,8-1 0-15,9-4-1 16,12-4 1-16,16-9-1 16,16-10-1-16,16-9 0 15,13-5 0-15,6-3 0 16,4-1 0-16,-4 5 0 15,-2 5 0-15,-14 11 0 16,-15 11 1-16,-20 13-1 16,-12 6 1-16,-19 9-1 15,-7-1 1-15,-9 2-1 16,0-5 0-16,2-8-3 15,5-17-2-15,20 0-13 16,2-29-16-16,28 0-6 16,6-18-1-16,20 1-1 0</inkml:trace>
  <inkml:trace contextRef="#ctx0" brushRef="#br3" timeOffset="160864.0848">6839 12723 89 0,'-20'-18'41'0,"3"21"0"16,-14-7-1-16,-3 16-34 15,-4 4-1-15,0 10-2 16,-2 6 0-16,4 9-1 15,3 3 0-15,9 3-1 16,9-2-1-16,13-3 0 0,14-11-2 16,14-13-2-16,22-6-5 15,2-28-14-15,30 5-17 16,-10-20-1-16,16-1-2 15,-11-14 2-15</inkml:trace>
  <inkml:trace contextRef="#ctx0" brushRef="#br3" timeOffset="161195.1179">7251 12655 92 0,'-24'0'41'16,"4"17"1"-16,-12-3-1 16,-1 16-37-16,7 4-1 15,1 10 0-15,3 3-1 16,7 4 0-16,6-2 0 0,8-7-1 15,10-7 0-15,10-14 0 16,7-14-1-16,9-14 0 16,3-16 0-16,2-11 0 15,0-10 0-15,-4-5-1 16,-7-7 1-16,-8 0-1 15,-7 1 1-15,-11 10 1 16,-10 5-1-16,-9 15 1 16,-7 10-1-16,-1 12-1 15,-2 11 0-15,2 5-2 16,4 15-3-16,-1-12-14 15,26 21-10-15,-8-17-13 16,16 3 1-16,4-10-1 16</inkml:trace>
  <inkml:trace contextRef="#ctx0" brushRef="#br3" timeOffset="161982.1966">7766 12640 70 0,'-20'3'40'0,"20"-3"-1"15,-20 9 1-15,20-9-31 16,-9 16-5-16,8 3 0 16,-4 5-1-16,3 11 0 15,-9 7 0-15,2 11-1 16,-4 3 0-16,-2 3 0 15,1-4-1-15,-4-3 1 16,4-12 0-16,1-7-1 16,6-17 0-16,7-16-1 15,0 0 1-15,5-35-1 16,4-1 0-16,4-10 0 0,-3-7 0 15,4-9 0-15,-2-4 0 16,4 0 0-16,0 8 0 16,-2 2 1-16,5 10-1 15,0 8 1-15,9 12-1 16,0 9 2-16,2 7-3 15,3 12 3-15,-1 9-2 16,3 3-1-16,-6 5 1 16,-3 10-2-16,-7 4 2 15,-10 5-2-15,-9 10 2 16,-8 2-1-16,-7 5 0 15,-13-1 1-15,-1 0 0 16,-8-5 0-16,2-3 0 0,-2-11 0 16,3-3 0-16,2-9-1 15,2-6 1-15,1-1 0 16,4-2 0-16,0 7 0 15,5 4 0-15,-2 11 0 16,-3 6 0-16,0 15 0 16,2 4 0-16,-5 7-1 15,1 5-1-15,-1-8-1 16,8 0-4-16,-7-22-10 15,27 3-11-15,-5-35-13 16,19-8 0-16,5-30-2 16,19-12 2-16</inkml:trace>
  <inkml:trace contextRef="#ctx0" brushRef="#br3" timeOffset="162380.2364">8105 12841 87 0,'-12'21'40'16,"6"9"0"-16,-5-9 0 16,10 1-37-16,3-4-1 15,10-5-1-15,6-10 1 16,12-4-1-16,9-11 0 15,6-10-1-15,5-9 1 16,2-6-1-16,-4-7 1 16,-4 0-1-16,-6-1 0 0,-14 4 1 15,-13 0-1-15,-8 14 2 16,-17 7-2-16,-9 12 2 15,-13 12-1-15,-5 15 0 16,-5 11 1-16,-2 15-1 16,3 9 0-16,7 4-1 15,8 1 1-15,13-3-1 16,19-9-1-16,19-12-2 15,26-11-4-15,10-31-11 16,36 4-14-16,-2-28-10 16,15-7 0-16,-2-19 0 15</inkml:trace>
  <inkml:trace contextRef="#ctx0" brushRef="#br3" timeOffset="162674.2658">9073 12476 107 0,'-48'7'43'15,"3"16"1"-15,-10-6-3 16,9 4-41-16,6 2 2 15,10 2-3-15,16-2 1 16,12-3 0-16,18-4 0 16,12-4-1-16,12-3 1 15,7 1 0-15,2 2 0 16,-2 3 0-16,-7 7 0 15,-9 4 0-15,-16 7 1 16,-16 8-1-16,-15 3 0 16,-13 0 0-16,-10-2 0 0,-9-7-2 15,-1-2-3-15,-7-22-9 16,22 7-14-16,-14-25-14 15,17-1-1-15,-3-16-1 16,5-2 1-16</inkml:trace>
  <inkml:trace contextRef="#ctx0" brushRef="#br3" timeOffset="163627.3611">1725 14247 33 0,'0'0'34'16,"-4"-18"2"-16,4 18-1 15,-20 1-15-15,12 13-12 0,-13 2 0 16,10 10-3-16,-7 0 0 15,7 8-1-15,2-1-1 16,3 1 0-16,6-6-1 16,6-4 0-16,6-10-1 15,8-8-1-15,7-9 1 16,3-7 0-16,-1-10 0 15,1-2-1-15,-2-5 1 16,-6-3 0-16,-8 2 0 16,-7 2-1-16,-10 1 1 15,-3 8 0-15,-5 3-1 16,-2 7 1-16,-2 6 0 15,-1 8 0-15,2 7 0 16,3 7 0-16,3 2 0 0,0 4 1 16,5-2-1-16,2 1-1 15,3-6 1-15,3-6 0 16,-5-14-1-16,19 8 1 15,-7-18-1-15,2-5 1 16,0-4-1-16,-4-6 1 16,-2 1-1-16,-1-1 1 15,-6 2-1-15,2 5 0 16,-6 8-1-16,3 10-1 15,0 0-6-15,0 0-7 16,4 25-14-16,-8-13-13 16,12 7-2-16,-4-9 1 15</inkml:trace>
  <inkml:trace contextRef="#ctx0" brushRef="#br3" timeOffset="166438.6422">2406 13817 71 0,'9'-50'36'16,"4"16"-1"-16,-6 2-9 15,3 23-19-15,-10 9-3 16,13 35 1-16,-13 12-2 16,0 23 0-16,-6 10-1 15,-1 17 0-15,0 12-1 16,-2 5-1-16,1 1-3 15,-2-4 0-15,8-5-6 16,-8-22-19-16,14-1-10 16,-5-27-1-16,14-9 0 15</inkml:trace>
  <inkml:trace contextRef="#ctx0" brushRef="#br3" timeOffset="166638.6622">2260 14426 78 0,'-26'1'39'15,"0"-2"-2"-15,13 15 2 16,2-4-37-16,11-10 0 16,24 8-2-16,9-14-1 15,16-2-1-15,10-10-4 16,15 7-26-16,-2-17-4 15,12 6-3-15,-7-8 1 16</inkml:trace>
  <inkml:trace contextRef="#ctx0" brushRef="#br3" timeOffset="167000.6984">2878 14390 70 0,'-4'32'39'0,"-1"-13"-1"16,15-1 1-16,3-15-35 15,13-7-2-15,7-6 0 16,8-9-1-16,-2-5 0 16,2-4 0-16,-6 0-1 15,-5-4 1-15,-13 4-1 16,-11 3 0-16,-13 4 0 15,-9 6 1-15,-11 8-1 16,-5 10 1-16,-8 12 0 0,-2 15 1 16,2 10-1-16,3 13 0 15,3 5 1-15,11 7-1 16,6-3-1-16,14-6 0 15,15-11-1-15,16-17-2 16,22-16-2-16,10-35-9 16,24-9-24-16,-3-26-1 15,19-10-1-15,-8-22 1 16</inkml:trace>
  <inkml:trace contextRef="#ctx0" brushRef="#br3" timeOffset="167180.7164">3672 13721 85 0,'-34'20'38'0,"5"31"1"15,-9 9-1-15,10 15-36 0,-3 13 0 16,7 10-2-16,4 0-1 16,8-3-1-16,10-5-2 15,7-17-4-15,21-3-29 16,-6-24-1-16,11-6-2 15,-1-26 1-15</inkml:trace>
  <inkml:trace contextRef="#ctx0" brushRef="#br3" timeOffset="167526.751">3722 14349 79 0,'-3'12'41'15,"15"8"-2"-15,-12-20 1 0,30 15-37 16,4-16-2-16,10-4 1 15,5-9-2-15,5-3 1 16,1-8-2-16,-3-4 1 16,-4-2-1-16,-13 1 1 15,-12 3 0-15,-13 4 0 16,-14 3 0-16,-14 9 1 15,-10 6 0-15,-10 10 1 16,-7 8-1-16,-4 11 0 16,2 6 0-16,3 8 0 15,8 2 0-15,11 4-1 16,12 0-1-16,16-7-2 15,22-1-3-15,5-25-12 16,25 6-22-16,1-19 0 0,16-4-1 16,-2-17 1-16</inkml:trace>
  <inkml:trace contextRef="#ctx0" brushRef="#br3" timeOffset="167833.7817">4427 14125 80 0,'-27'11'40'0,"-8"2"0"16,7 24-2-16,-5-4-35 15,11 8 1-15,3-3-2 16,10 3 0-16,8-8-1 16,8-8 0-16,12-10-1 15,6-12 1-15,8-8-1 0,1-7 0 16,0-3 0-16,-6 0 0 15,-4 4 0-15,-6 7 0 16,-18 4 0-16,7 24 0 16,-18 6 1-16,-6 5-1 15,-3 4-1-15,-1 2 0 16,3-3-1-16,-1-8-2 15,14 3-12-15,-5-24-24 16,10-9 1-16,0 0-3 16,14-16 2-16</inkml:trace>
  <inkml:trace contextRef="#ctx0" brushRef="#br3" timeOffset="168358.8342">4880 14208 55 0,'5'-25'38'0,"-1"11"-1"16,-13-5 1-16,9 19-30 16,-24-8-1-16,6 17-2 15,-5 6 0-15,2 14-2 16,-3 5 0-16,4 7-1 15,5 4 0-15,8 2-1 16,8-2 0-16,10-4-2 16,12-7 0-16,9-12-2 0,19-10 0 15,3-20-4-15,18 1-8 16,-10-24-24-16,16 0 1 15,-15-13-1-15,5 2 2 16</inkml:trace>
  <inkml:trace contextRef="#ctx0" brushRef="#br3" timeOffset="169176.916">5369 14168 68 0,'-15'-2'38'0,"-16"1"1"15,6 16 0-15,-15-1-31 16,12 10-1-16,0 4-3 16,7 5-1-16,5 2 0 15,8 1-1-15,8-2 0 16,8-3-1-16,9-7 0 15,11-9 0-15,6-11-1 0,11-11 0 16,4-10 0-16,-1-10-1 16,3-7 0-16,-6-8 0 15,-6 0 0-15,-12-2 0 16,-10 6 0-16,-13 3 0 15,-8 10 1-15,-10 6 0 16,-5 11 0-16,-5 7 1 16,1 6-1-16,2 4 2 15,3 5-2-15,13 3 1 16,2-2 0-16,13-1 0 15,9-3-1-15,8-2 1 16,8-3-1-16,4 0 0 16,1-1 1-16,0 4 0 15,-3 5 0-15,-6 6 0 0,-5 5 0 16,-9 8-1-16,-5 3 1 15,-8 4 0-15,-5 1-1 16,-3-1 0-16,-6-4 0 16,1-7 0-16,-1-7 0 15,4-9 0-15,6-13-1 16,-12-2 1-16,12-16 0 15,3-8 0-15,4-11 0 16,0-9 0-16,2-6 0 16,5-6 0-16,-3-1 1 15,2 3-2-15,0 5 1 16,0 8 1-16,0 7-1 15,4 13 1-15,1 7-1 16,3 10 2-16,2 6-3 0,4 7 1 16,3 6 0-16,-2 3-1 15,1 6 1-15,-6 4-2 16,-5 9 2-16,-8 4-1 15,-10 6 0-15,-10 2 1 16,-7 4 0-16,-8 0 0 16,-8-4 0-16,0-8 1 15,-3-4-1-15,0-10 0 16,1-7 0-16,4-8 0 15,4-4-1-15,4-3 1 16,2 5-1-16,4 5 1 16,-2 10-2-16,4 12 1 15,1 12 0-15,-2 11-1 16,1 12-1-16,1 3 1 15,4 2-2-15,3-7-2 0,8-5-2 16,-2-30-11-16,28-3-15 16,-7-32-5-16,18-14-1 15,1-29 1-15</inkml:trace>
  <inkml:trace contextRef="#ctx0" brushRef="#br3" timeOffset="169554.9538">6161 14367 69 0,'8'29'41'0,"-8"-29"-1"16,27 18 0-16,-11-19-31 15,12-2-6-15,2-10 0 0,6-3-1 16,2-6 0-16,0-6 0 15,0-6-1-15,-4 1-1 16,-5-1 1-16,-7 2 0 16,-7 3 0-16,-8 3-1 15,-9 8 0-15,-10 8 1 16,-6 7-1-16,-6 9 1 15,-7 7 0-15,0 10 0 16,-1 8 0-16,3 7 1 16,2 3-1-16,7 4 0 15,11 0-1-15,9-2 0 16,14-7-1-16,12-10-3 15,15-3-2-15,3-25-11 16,26 2-23-16,-10-23 0 0,16 0-3 16,-8-17 2-16</inkml:trace>
  <inkml:trace contextRef="#ctx0" brushRef="#br3" timeOffset="169899.9883">6986 14002 83 0,'-28'6'41'16,"9"13"-2"-16,-8-8 1 15,-1 9-38-15,5 1 0 16,4 1-1-16,3-2 0 16,3-3 0-16,3-4 0 15,4 0 1-15,6-13-1 16,-1 16 0-16,1-16 0 15,20 5 0-15,-4-4 0 0,6 1-1 16,2 3 0-16,5 1 1 16,-2 2-1-16,1 6 1 15,-5 2-1-15,-7 7 1 16,-7 3 0-16,-7 5 1 15,-8 2-2-15,-6 0 1 16,-8 2-2-16,-4-8-2 16,2 3-5-16,-7-24-12 15,19 6-21-15,-12-20-1 16,18-5-2-16,-3-19 1 15</inkml:trace>
  <inkml:trace contextRef="#ctx0" brushRef="#br4" timeOffset="199617.9598">1630 15445 35 0,'0'0'34'16,"0"0"0"-16,0 0-2 15,-11 3-25-15,11-3-2 16,8-13-1-16,-8 13-1 16,20-23-1-16,-8 11 0 15,-2 0 0-15,3 2-1 16,-13 10 0-16,15-11 1 15,-15 11-1-15,0 0-1 16,-19 23 1-16,4-2 0 16,-5 5 0-16,2 4 2 15,-4 1-2-15,6 3-1 0,2-7 1 16,8-2 0-16,5-12 0 15,1-13-1-15,20-4 1 16,2-16-1-16,6-6 0 16,1-7 2-16,4-2-2 15,-5-1 1-15,-5 0 0 16,-5 6 0-16,-7 6-1 15,-11 10 1-15,0 14-1 16,-26 1 1-16,4 13 0 16,-4 5-1-16,3 3 1 15,2-1-1-15,7 1 0 16,7-6-2-16,18 1-6 15,0-19-29-15,21 4 1 16,2-13-3-16,10 5 1 0</inkml:trace>
  <inkml:trace contextRef="#ctx0" brushRef="#br4" timeOffset="200157.0137">2378 15256 51 0,'-40'22'37'16,"2"14"-1"-16,-8-6 0 15,7 9-32-15,4-4-2 16,6-2 2-16,10-5-4 15,10-4 2-15,11-8-2 16,13-8 1-16,10-8-1 16,9-8 0-16,8-2 0 15,3-1 0-15,1 1 0 0,-5 4 0 16,-7 10 0-16,-11 9 1 15,-13 11 0-15,-13 8-2 16,-10 9 1-16,-11 4-1 16,-6-1 2-16,0-2-3 15,3-9-2-15,6-16-2 16,17-5-2-16,5-33-16 15,29-2-12-15,6-25-1 16,20-1 1-16</inkml:trace>
  <inkml:trace contextRef="#ctx0" brushRef="#br4" timeOffset="200993.0973">2849 15271 34 0,'14'-4'34'16,"-14"4"2"-16,-16 16-6 0,-12-11-14 16,7 18-7-16,-10-4-3 15,4 7 0-15,0 1-2 16,3 5-1-16,4 1-1 15,7 0-1-15,4 0 0 16,7-3-1-16,8-1 1 16,10-8-2-16,8-6 1 15,6-13-2-15,5-9 2 16,4-9 1-16,1-13-1 15,1-6 1-15,-4-8-2 16,-8 0 2-16,-7-2 0 16,-9 4 0-16,-9 5-1 15,-8 8 0-15,-7 11 1 16,-6 11-1-16,-6 12 0 0,-2 8 0 15,2 11 1-15,6 3-1 16,4 4 0-16,9-2 0 16,7-5 0-16,14-7 1 15,11-10-1-15,10-9 0 16,11-7 0-16,7-7 0 15,-1-2 0-15,1-1 1 16,-9 2-1-16,-7 2 1 16,-8 6-1-16,-11 8 1 15,-21 0-1-15,8 24 1 16,-16-2-1-16,-5 11 1 15,-3 2-1-15,0 6-1 16,1-1 0-16,2-2 0 0,4-6 1 16,7-5-2-16,5-14 2 15,7-13-2-15,8-15 2 16,3-12 1-16,5-9 0 15,0-7 1-15,0-9-1 16,1 0 1-16,-5 0-1 16,-2 8 2-16,-8 8-2 15,-1 10 0-15,-4 11-1 16,-7 15 1-16,0 0 0 15,0 26-1-15,-4 3 1 16,1 2-1-16,1 4 0 16,2-4 0-16,0-2 0 15,9-7 0-15,5-12 0 16,7-11 0-16,6-12 1 0,5-9-1 15,4-8 0-15,1-3 0 16,-1-3 1-16,-4 3-1 16,-5 4 0-16,-6 9 0 15,-10 13 1-15,-11 7-1 16,4 29-1-16,-9 6 2 15,-5 11-2-15,0 5-3 16,4 7 1-16,1-1-2 16,8 3-3-16,-2-23-16 15,25 4-14-15,-5-24-3 16,20-6 1-16,1-20 2 15</inkml:trace>
  <inkml:trace contextRef="#ctx0" brushRef="#br4" timeOffset="201331.1311">4031 15427 58 0,'-23'25'38'16,"22"6"1"-16,-1-17-1 15,20-3-33-15,10-13-2 16,13-8-1-16,7-11 0 15,4-5-1-15,-2-8 1 16,-6-5-2-16,-7-2 1 16,-13 3 0-16,-10 1 0 15,-14 4-1-15,-17 10 1 16,-9 11 0-16,-11 12 0 15,-6 12 0-15,-9 18 0 16,3 12 1-16,-3 10-1 0,7 9 0 16,14-4 0-16,15-5-3 15,19-8 0-15,17-15-3 16,31-5-14-16,8-34-22 15,36-6 2-15,7-22-4 16,18-5 2-16</inkml:trace>
  <inkml:trace contextRef="#ctx0" brushRef="#br4" timeOffset="202107.2087">5099 15257 54 0,'0'0'38'0,"0"0"0"0,0 0-1 16,-20 21-31-16,13 1-3 15,-2 3 0-15,1 6 0 16,-2 5-1-16,0 3 0 15,0-2-1-15,-1-1-2 16,3-7 2-16,3-8-2 16,2-6 1-16,3-15-2 15,0 0 3-15,0 0-2 16,16-16 2-16,-9-5 1 15,3-9-2-15,-1-6 2 16,0-7-1-16,-1-5 0 16,5-3 0-16,-1-2-2 15,1 4 1-15,3 4 0 16,0 5 0-16,2 12 0 0,1 6 0 15,1 12 0-15,0 12-1 16,1 7 1-16,-2 9 0 16,-1 4 0-16,1 7-1 15,-5 2 1-15,-4 4 0 16,-5 2 0-16,-5-3 0 15,-7 2 0-15,-7-1 0 16,-6-4 0-16,-5-6 0 16,-3-3 0-16,-3-4 0 15,-4-4 1-15,1-2-2 16,2 2 2-16,-1 5-2 15,3 9 0-15,-1 11 0 16,2 12 0-16,0 13 0 16,1 9-1-16,3 5 1 15,3-3-3-15,11-1-3 0,-2-25-25 16,23-2-5-16,0-31-2 15,23-11 0-15</inkml:trace>
  <inkml:trace contextRef="#ctx0" brushRef="#br4" timeOffset="202773.2753">5431 15458 63 0,'0'0'39'0,"6"18"-1"16,-6-18-3-16,23 0-34 0,2-4 0 16,7-2-1-16,3-2 1 15,4-6-1-15,-3-8 1 16,6-2 0-16,-8-6 0 15,-3-2-1-15,-8-5 1 16,-5 1 0-16,-8 1 1 16,-8 3-1-16,-7 6 1 15,-8 7-2-15,-11 12 1 16,-1 13 0-16,-12 14 0 15,1 11 0-15,-6 9 0 16,4 9 0-16,4 6 0 16,9 3 0-16,11-7-1 15,14-8-1-15,17-13 2 16,18-15-1-16,15-17 0 15,11-13-1-15,11-14 0 0,1-9 0 16,0-7 1-16,-7 1 0 16,-9 3 0-16,-15 5-1 15,-12 11 1-15,-14 7 0 16,-16 18 0-16,0 0 1 15,-21 15-1-15,-2 11 1 16,0 10-1-16,-2 6 2 16,5 2-2-16,-1 2-1 15,5-3 1-15,6-6-1 16,4-9 1-16,9-6-1 15,-3-22 1-15,18 4 0 16,-3-20 1-16,4-11 0 0,3-8 0 16,-1-5 0-1,-2-5 0-15,3-1 0 0,-3 0-1 16,-4 7-1-16,0 5 0 15,-4 5-1-15,2 11-2 16,-2-3-3-16,10 22-14 16,-12-13-16-16,15 12-2 15,-7-8-1-15,13 8 1 16</inkml:trace>
  <inkml:trace contextRef="#ctx0" brushRef="#br4" timeOffset="202946.2926">6462 15200 51 0,'5'11'39'16,"4"15"-1"-16,-11-7 0 15,7 12-29-15,-11-1-3 0,4 6-3 16,-3 2-2-16,3-1-1 16,0 1-2-16,0-9-6 15,14 5-20-15,-8-23-10 16,8-4-1-16,-1-20 1 15</inkml:trace>
  <inkml:trace contextRef="#ctx0" brushRef="#br4" timeOffset="203089.3069">6533 14930 73 0,'-30'-23'41'0,"8"16"-4"16,-2 5-2-16,5-2-65 15,19 4-9-15,-10 4-2 0,28-1 1 16</inkml:trace>
  <inkml:trace contextRef="#ctx0" brushRef="#br4" timeOffset="203544.3524">7156 15216 41 0,'-18'-3'36'0,"-9"-7"2"0,6 9-1 16,-12-7-27-16,7 12-1 15,-10 0-3-15,4 10-2 16,-6 3-1-16,3 8 0 15,-3 3-1-15,8 4 0 16,1-3-1-16,9 0 0 16,11-7 0-16,7-5 0 15,13-5-1-15,10-8 0 16,10-4 0-16,4-2 0 15,5-2 0-15,0 0 1 16,-7 3-1-16,-3 6 0 16,-9 6 0-16,-13 6 1 15,-10 5-1-15,-11 4-1 16,-8 2 1-16,-3 0-1 0,-5 2 0 15,-1-8-3-15,8 2-5 16,-6-19-29-16,28-5-2 16,0 0 0-16,14-20-1 15</inkml:trace>
  <inkml:trace contextRef="#ctx0" brushRef="#br4" timeOffset="203892.3872">7502 15317 41 0,'-4'-26'38'0,"4"26"1"16,-8-20 0-16,8 20-17 15,-24 5-17-15,7 5-1 16,-7 9-1-16,-3 7 0 15,0 6-1-15,1 9-1 16,3 0 0-16,7 0-1 16,8-2 0-16,8-6-3 15,14-6 0-15,10-16-5 16,19 3-20-16,-2-27-12 15,17 0 0-15,-2-17 2 0</inkml:trace>
  <inkml:trace contextRef="#ctx0" brushRef="#br4" timeOffset="204756.4736">7803 15272 62 0,'-15'-1'40'0,"-15"0"-1"16,5 14 2-16,-8 4-35 16,4 4-2-16,3 3-1 15,5 6 0-15,4 0-2 16,8 1 1-16,4-4-1 15,10-2 0-15,7-7-1 16,8-6 1-16,4-11-1 16,9-8 0-16,3-11 0 15,0-7 0-15,-3-5 0 0,-3-8-1 16,-4-3 1-16,-9-4-1 15,-7 3 0-15,-13 7 0 16,-5 2 0-16,-6 7 0 16,-8 9 1-16,0 7 0 15,-2 8 0-15,3 10 0 16,5 3 1-16,8 1-1 15,8 3 0-15,8 1 0 16,8-1 0-16,8-2 1 16,9-1-1-16,4-4 0 15,1-1 1-15,-3-2 0 16,-3 2 0-16,-4 2 0 15,-7 3 1-15,-4 3-1 16,-9 3 0-16,-8 7 0 0,-7 1-1 16,0 2 0-16,-3 2-1 15,-3 0 1-15,-1-4-1 16,7 0 0-16,-2-8 1 15,6-5-1-15,3-13 1 16,0 0 0-16,0 0 0 16,18-26 1-16,-5-1 0 15,-1-8 0-15,5-7 0 16,-2-5 0-16,5-2-1 15,-3 3 1-15,5 8-1 16,-5 2 0-16,2 8 0 16,0 10 0-16,-1 6 0 15,2 8 0-15,-1 4 0 16,1 3 0-16,2 2 0 15,-3 3 0-15,-1 3 0 0,-3 3 0 16,-1 5 0-16,-9 6 0 16,-5 5 0-16,-7 1 0 15,-7 9 0-15,-8 1 0 16,-1-3-1-16,-7 2 1 15,-2-5 0-15,2-4-1 16,-1-8 1-16,3-3 0 16,4-9-1-16,1-5 1 15,0-5-1-15,5-3 1 16,1-2-1-16,2 2 1 15,2 4 0-15,0 10-1 16,-1 6 1-16,-1 13-1 0,3 11 1 16,-2 9-1-1,-3 7 0-15,-1-1-4 0,7 10-10 16,-12-26-21-16,20 1-3 15,-2-26-3-15,16-8 0 16</inkml:trace>
  <inkml:trace contextRef="#ctx0" brushRef="#br4" timeOffset="205280.526">8549 15425 69 0,'0'0'40'0,"14"-5"-1"15,-4-9 0-15,9 0-37 16,5-7 0-16,8-3-1 16,2-1 0-16,3-4-1 15,-3 1 1-15,-2 1 0 0,-3 1 0 16,-10 3 0-16,-10 5 0 15,-9 1-1-15,-9 6 2 16,-10 5-1-16,-8 5 1 16,-4 9-1-16,-8 4 1 15,2 12-1-15,-4 6 1 16,5 10-1-16,1 5 0 15,9 4-1-15,10 2-1 16,10-7-2-16,14-1-4 16,5-26-16-16,28 2-17 15,6-24-2-15,20-9 0 16,7-19 1-16</inkml:trace>
  <inkml:trace contextRef="#ctx0" brushRef="#br4" timeOffset="205590.557">9353 15034 85 0,'-51'19'41'0,"2"17"-1"16,-8-6 0-16,5 10-39 16,9-5 0-16,11-3 0 15,14-6-1-15,14-7 0 16,17-11 0-16,14-8-1 15,13-7 1-15,3-3 0 16,4-2 1-16,-1 3-1 16,-4 1 0-16,-5 7 1 15,-12 7-1-15,-12 8 1 16,-9 7-1-16,-11 6 1 15,-9 5-1-15,-7 3 0 0,-8 2 1 16,-3 2-2-16,0-1-2 16,-4-15-12-16,18 5-25 15,-8-19-2-15,17-2 0 16,-3-16 0-16</inkml:trace>
  <inkml:trace contextRef="#ctx0" brushRef="#br4" timeOffset="206815.6795">7676 14095 68 0,'-19'30'39'15,"-2"-5"0"-15,0 17 0 16,-4-1-36-16,-3 9-1 15,1-2-1-15,5-6-5 16,13 4-19-16,1-24-14 16,14-12-1-16,4-24-1 0,17-13-1 15</inkml:trace>
  <inkml:trace contextRef="#ctx0" brushRef="#br4" timeOffset="206983.6963">7748 13838 68 0,'-30'3'40'0,"-7"0"-3"15,8 7 1-15,1 6-35 16,9-15-13-16,19-1-27 16,0 0 0-16,23 14-1 15,-1-14 0-15</inkml:trace>
  <inkml:trace contextRef="#ctx0" brushRef="#br4" timeOffset="207289.7269">7905 14083 63 0,'-5'30'38'0,"2"7"-1"16,-11-8 3-16,3 9-34 15,-3-4-2-15,6 1 0 16,-1-4-1-16,4-2 0 16,2-9 0-16,6-5-1 15,-3-15 0-15,21-12 1 16,-2-11-1-16,7-9-1 15,2-7 1-15,2 0-1 16,0-4 0-16,0 4-1 16,-5 8 0-16,-2 9 1 15,-4 11-1-15,-9 15 0 0,-2 11-1 16,-4 11 0-16,-3 11-1 15,-2 6-1-15,3 6-4 16,-6-11-17-16,12 10-15 16,-3-18-1-16,11-4-1 15,-1-19 1-15</inkml:trace>
  <inkml:trace contextRef="#ctx0" brushRef="#br4" timeOffset="207753.7733">8570 14073 62 0,'0'0'40'0,"-35"-5"0"16,9 24 0-16,-12 3-30 16,0 16-5-16,-4 8-1 15,6 8-1-15,4 3-1 16,10-1-1-16,13-5 0 15,14-8-1-15,19-10-3 16,8-24-8-16,22-4-28 16,7-24-1-16,12-9-1 15,-2-20 1-15</inkml:trace>
  <inkml:trace contextRef="#ctx0" brushRef="#br4" timeOffset="207980.796">9046 13589 89 0,'-13'10'41'16,"-9"7"1"-16,7 24-2 16,-5 6-36-16,2 15-2 15,0 12-1-15,-3 10-1 16,1 10 0-16,-1 4-2 16,4-4-2-16,1-13-7 15,15 1-29-15,-2-26-1 16,14-7-1-16,2-28 1 15</inkml:trace>
  <inkml:trace contextRef="#ctx0" brushRef="#br4" timeOffset="208836.8816">9291 14102 57 0,'0'0'38'0,"0"0"-1"15,-10 0 1-15,-4 9-32 16,0 14-1-16,-6 4 0 15,3 11 0-15,-5 3-1 0,5 8 0 16,4-3-2-16,4-1 1 16,7-7-1-16,8-9 0 15,9-12-1-15,12-14 1 16,3-15-1-16,7-11 0 15,2-12 0-15,4-6-1 16,-3-3 1-16,-3-1 0 16,-7 4-1-16,-7 8 1 15,-4 9-1-15,-9 11 1 16,-10 13 0-16,-2 14-1 15,-6 10-1-15,-2 6 1 16,6 4-3-16,1-1-3 16,13 11-9-16,-3-21-25 15,20 3 0-15,1-16-2 16,16-5 2-16</inkml:trace>
  <inkml:trace contextRef="#ctx0" brushRef="#br4" timeOffset="209204.9184">9890 14111 78 0,'-31'-16'41'16,"1"16"0"-16,-11 1 0 16,11 15-35-16,-9 10-3 15,6 13 1-15,0 7-2 16,6 8 0-16,8-3-1 15,15-4 0-15,8-9-1 16,12-11 1-16,13-19-1 16,10-17 0-16,7-21 1 0,9-14-1 15,1-13 0-15,0-10 1 16,-5-4 0-16,-7-3 0 15,-8 4-1-15,-8 10 1 16,-12 12 0-16,-7 19 0 16,-13 15-1-16,4 14 1 15,-25 37-1-15,8 6-1 16,-2 15 0-16,2 4-2 15,10 6-2-15,2-9-2 16,19 6-11-16,-1-27-23 16,22-2 0-16,0-24-1 15,13-6 1-15</inkml:trace>
  <inkml:trace contextRef="#ctx0" brushRef="#br4" timeOffset="209393.9373">10351 14133 86 0,'-17'10'42'16,"3"20"0"-16,-9-2 0 15,11 5-36-15,-5 7-4 16,6 2 0-16,3-4-3 16,8-6-1-16,5-8-2 15,-5-24-4-15,33 10-25 16,-14-26-8-16,11-6 0 15,-7-19-1-15</inkml:trace>
  <inkml:trace contextRef="#ctx0" brushRef="#br4" timeOffset="209761.9741">10455 13872 78 0,'0'0'40'16,"-4"13"-3"-16,11 12 3 16,-4-3-35-16,9 7-2 15,1-3 1-15,0 4-1 16,1-2 1-16,1 8-1 15,-5 0 1-15,-5 4-2 16,-6 1 0-16,-1 4 0 16,-8-1-1-16,-1 3 0 15,-2-7-1-15,3-5 1 16,3-9-1-16,4-10-1 15,3-16 1-15,16-1 0 0,3-19 0 16,7-11-1-16,4-4 1 16,0-5 0-16,4-1 0 15,-4 1 0-15,0 5-1 16,-4 5 1-16,-6 13-1 15,-3 5-1-15,-5 16-2 16,-12-4-3-16,14 42-8 16,-21-20-22-16,13 15-4 15,-4-5-1-15,8 9 1 16</inkml:trace>
  <inkml:trace contextRef="#ctx0" brushRef="#br4" timeOffset="210190.0169">11211 14127 77 0,'-41'13'42'16,"-11"3"-1"-16,7 17 1 15,-6 0-35-15,12 12-2 16,6-4-2-16,13 3 0 15,15-8-2-15,9-4 0 16,15-11-1-16,5-11 0 16,9-9 0-16,5-11 0 15,1-11-1-15,-1-6 1 16,-4-7-1-16,-3-4 0 15,-3 1 1-15,-6 4-1 16,-3 4 1-16,-8 7 0 16,-11 22 0-16,0 0 1 0,7 23-2 15,-17 16 1-15,-2 15 0 16,-5 8-1-16,-2 10 0 15,-4 6 0-15,2-1-1 16,-7-6 0-16,4-2 0 16,-5-12-1-16,-2-7 1 15,-4-14-5-15,7 2-11 16,-15-27-21-16,12-5-1 15,-4-16 0-15,4-8 0 16</inkml:trace>
  <inkml:trace contextRef="#ctx0" brushRef="#br4" timeOffset="211121.11">11973 13687 43 0,'-9'12'37'16,"-8"8"1"-16,7 17 0 15,-6-1-18-15,16 24-11 16,-11-3-4-16,13 12-2 16,-1-3 0-16,7 5-2 15,-2-7 0-15,6-6-1 16,-1-10 0-16,-1-10 0 0,-1-9 1 15,0-12 0-15,-9-17 0 16,9 5-1-16,-5-21 1 16,0-5 0-16,-3-9 0 15,5-6-1-15,3-5 1 16,0-4-1-16,5 1 0 15,7 3 1-15,4 9-1 16,3 12 0-16,4 8 0 16,-1 11 0-16,4 9 0 15,-4 12 0-15,-2 10-1 16,-7 5 1-16,-7 5 0 15,-10 0 0-15,-9 1 0 16,-11 2 0-16,-11-5 1 16,-8 0-1-16,-9-7 0 0,-1-8-1 15,0-8-3-15,1-17-3 16,20 2-22-16,-1-26-10 15,23-7 0-15,5-16-1 16</inkml:trace>
  <inkml:trace contextRef="#ctx0" brushRef="#br4" timeOffset="211318.1297">12476 14015 80 0,'-12'36'39'0,"4"15"-1"15,-13-5 0-15,0 8-35 16,0-4 2-16,6-2-3 15,4-5-1-15,2-6-1 16,6-8-3-16,3-29-8 0,11 17-28 16,-2-29 0-16,14-5-2 15,-2-21 1-15</inkml:trace>
  <inkml:trace contextRef="#ctx0" brushRef="#br4" timeOffset="212000.1979">12609 13895 95 0,'-14'20'40'16,"9"5"2"-16,-2-8-3 16,16 2-37-16,-4 0-1 15,5 1 1-15,-1 5-2 16,-2 8 1-16,-3 2-1 0,-1 6 0 15,-7 2 0-15,-3-3 0 16,-1-1 0-16,1-6 0 16,0-8 0-16,5-9 0 15,2-16 0-15,10-13 0 16,9-14 1-16,8-9-2 15,3-14 3-15,9 0-2 16,3-6 1-16,0 4 0 16,-2 11 0-16,-5 11 0 15,-7 15 0-15,-11 15-1 16,-9 17-1-16,-8 12 0 15,-7 11-1-15,-7 7 0 16,2 6-1-16,-4-3-1 0,11 0-2 16,2-14-2-16,22-3-3 15,-5-26-19-15,24 1-8 16,-2-21-2-16,11-3 6 15,-8-19 20-15,8 0 7 16,-10-5 7-16,-11-4 7 16,0 12 18-16,-20-10 13 15,-4 13 1-15,-13-1-2 16,11 30-20-16,-37-15-6 15,15 21-3-15,-7 5-3 16,3 15-1-16,3 6-2 16,3 10 0-16,5 3-1 15,8-2-1-15,11 1 1 16,8-6 0-16,6-5 0 0,9-11 0 15,5-11-1-15,8-11 0 16,-1-13-1-16,0-10 0 16,-2-9 0-16,-7-8-2 15,-3-2 0-15,-9-7-1 16,-3 6-2-16,-15-7-3 15,3 23-9-15,-17-10-18 16,7 21-4-16,-8-2 1 16,15 18 0-16</inkml:trace>
  <inkml:trace contextRef="#ctx0" brushRef="#br4" timeOffset="212276.2255">13697 14061 48 0,'0'0'38'15,"0"0"-1"-15,-11-1 2 16,0 9-20-16,-10-11-11 16,5 9 0-16,-11-4-2 15,3 11 0-15,-5-2-3 16,2 9 1-16,0 4-2 15,4 5 0-15,5 3-1 16,6 4 0-16,10-1-3 16,9-4-1-16,19-3-4 15,4-19-8-15,27 3-24 16,-6-19 0-16,15-2-3 15,-4-17 3-15</inkml:trace>
  <inkml:trace contextRef="#ctx0" brushRef="#br4" timeOffset="212616.2595">14005 14089 81 0,'-18'7'39'15,"-8"0"1"-15,7 14 0 16,-10 6-34-16,12-1-3 16,6 3-1-16,7 1 0 15,6-4 0-15,9-2-1 16,0-5 0-16,12-8-1 15,1-7 1-15,3-7-2 16,1-7 1-16,0-8 0 16,0-5 0-16,0-9-1 15,-2-3 1-15,-4 0 1 16,0 1 0-16,-2 1 0 0,-6 7-1 15,-4 8 2-15,-10 18-2 16,0 0 0-16,0 0 0 16,1 27-1-16,-10 3 1 15,2 5-3-15,1 5 1 16,2-6-4-16,10 8-7 15,-10-18-22-15,21 4-4 16,-2-21-1-16,17-6 0 16</inkml:trace>
  <inkml:trace contextRef="#ctx0" brushRef="#br4" timeOffset="212804.2783">14650 13592 87 0,'-18'5'39'0,"-1"32"1"16,-15 15 0-16,10 20-32 15,-8 11-5-15,5 4-3 16,11-1-2-16,3-12-7 16,26 1-29-16,-3-23-1 15,21-3-1-15,0-23-2 16</inkml:trace>
  <inkml:trace contextRef="#ctx0" brushRef="#br4" timeOffset="213420.3399">14830 14052 78 0,'-17'-25'41'0,"3"15"-1"16,-12 0 1-16,7 16-35 0,-5 9-2 16,-2 14-1-16,0 7 1 15,0 10-2-15,2 2 1 16,4 1-2-16,8-4 0 15,9-10-1-15,8-8 0 16,9-14 0-16,10-16-2 16,5-13 0-16,9-13 1 15,4-10-1-15,2-7 0 16,-1-5 2-16,-3-1 0 15,-5 6 0-15,-8 7 1 16,-7 10 1-16,-9 12 0 16,-11 17 0-16,0 0-1 0,-13 31-1 15,-1 1 1-15,-4 7-1 16,3 5 0-16,1 0-1 15,7-5 0-15,6-6-2 16,9-8 1-16,5-15 0 16,10-9 0-16,5-12-1 15,5-7 1-15,2-8 0 16,2 1 1-16,-6-5 0 15,1 6 1-15,-9 3 1 16,-8 9 0-16,-15 12 0 16,10 0 0-16,-11 13 0 15,-3 5 1-15,-5 4-1 16,2 5-1-16,-1 1 2 15,3-7-2-15,1 3 1 16,4-11 0-16,0-13-1 0,12 6 1 16,-2-15 0-16,4-10 0 15,1-4-1-15,1-8 1 16,-1-5-1-16,4-2 0 15,-5-4-3-15,3 11-5 16,-12-15-11-16,12 19-18 16,-11-5-3-16,7 11-1 15,-8-3 1-15</inkml:trace>
  <inkml:trace contextRef="#ctx0" brushRef="#br4" timeOffset="213840.3819">15782 13838 65 0,'-19'11'39'16,"-12"-1"-1"-16,3 10 2 15,-16-2-30-15,9 8-2 16,1-6-3-16,7 2 0 15,7-6-1-15,15-1 0 16,5-15-2-16,33 7 0 16,4-10-1-16,5 0 0 0,3 4 0 15,1 6-1-15,-7 7 1 16,-8 4-2-16,-17 13 1 15,-13 7 0-15,-14 5 0 16,-12 3-1-16,-4-2 0 16,-8-7-3-16,7 1-6 15,-12-23-14-15,18 6-16 16,-5-21-1-16,12-1-1 15,-2-18 0-15</inkml:trace>
  <inkml:trace contextRef="#ctx0" brushRef="#br4" timeOffset="219934.9913">14927 8597 51 0,'0'0'32'0,"0"0"2"15,-14 10-2-15,8 7-24 16,-7 1-3-16,7 5 0 15,-4-4 2-15,8 6-3 0,-3-6 1 16,6-2-2-16,3-4 1 16,-4-13-1-16,20 9-1 15,-6-10-1-15,5-8-1 16,0-1 1-16,0-5-2 15,0-2 2-15,-5 0-2 16,-3-2 1-16,-6 2 0 16,-7 2 0-16,-6 3 1 15,-5 3-1-15,-4 3 0 16,-5 8 0-16,-3 3 1 15,2 5 0-15,0 5 0 16,7 2 0-16,2 3-1 16,6 0 2-16,6-2 0 15,8-3-1-15,8-5 0 0,5-3-1 16,4-7 1-16,5-2-1 15,1-6 1-15,0-1-1 16,-4-4 0-16,-3 0 0 16,-7-1 1-16,-6 0-1 15,-7 1 1-15,-7 1-1 16,-7 3 1-16,-3 2-1 15,-4 4 1-15,-1 0 0 16,-1 5-1-16,3 1 1 16,-1 0 0-16,7 4-1 15,1-1 1-15,11-6-1 16,-11 12 0-16,11-12 0 15,0 0 0-15,0 0 0 16,11 10 0-16,-11-10 0 0,11 4 0 16,-11-4-1-16,12 6-3 15,-12-6-2-15,15 15-15 16,-15-15-17-16,16 12 1 15,-16-12-2-15,23 9 2 16</inkml:trace>
  <inkml:trace contextRef="#ctx0" brushRef="#br4" timeOffset="220784.0762">15504 8338 87 0,'-8'-18'36'0,"8"18"0"15,-13-20 1-15,13 20-34 16,0 0 1-16,-6 14-1 16,6 9 0-16,2 16 0 15,1 13-1-15,-3 16 1 16,2 11 0-16,3 12-1 15,-4 8 0-15,0 4-1 16,-1 0 1-16,0-2-2 0,0-12 1 16,2-14 0-16,0-13-2 15,-2-14 1-15,1-21 0 16,-1-27 0-16,15-7-1 15,-6-24 1-15,0-18 0 16,1-12 0-16,-1-10 0 16,0-16 1-16,1-10-1 15,-4-5 0-15,-1-4-1 16,-2-2 1-16,1 8-1 15,1 5 1-15,0 9 0 16,3 13-1-16,6 16 2 16,6 12-1-16,9 17 1 15,5 10 1-15,7 10-1 16,9 8 0-16,5 6 0 15,1 8 0-15,0 5 0 0,-4 8-1 16,-7 6 0-16,-8 7 0 16,-12 7-1-16,-17 8 1 15,-15 1-1-15,-21 5 1 16,-15 1 0-16,-14 1 0 15,-10-6 2-15,-2-6-2 16,1-11 2-16,8-8-2 16,13-15 2-16,14-4-1 15,23-13-2-15,20-12 2 16,19-2-2-16,19-2 2 15,12 0-2-15,7 4 1 16,-1 8 1-16,0 8-1 16,-8 14 1-16,-15 9-1 15,-16 17 1-15,-27 12-1 0,-20 10 1 16,-22 11-1-16,-19 4-1 15,-10-1 1-15,-4-5 0 16,-2-9-1-16,8-12-2 16,11-18-2-16,24-15-5 15,11-30-19-15,36-6-10 16,11-24-1-16,30-5 0 15,10-18 2-15</inkml:trace>
  <inkml:trace contextRef="#ctx0" brushRef="#br4" timeOffset="221346.1324">16456 8728 106 0,'0'0'40'0,"-14"20"0"16,-4 2-1-16,-2 12-35 15,4 8 0-15,3 13-2 16,0 2 1-16,4 10-1 15,1-1-1-15,2-3 0 16,3-6 0-16,1-6 1 16,0-11-1-16,6-12 0 15,-2-15 0-15,-2-13 0 16,20-22-1-16,-8-9 1 15,2-17 0-15,5-8-1 16,-5-7 1-16,2-9-1 16,-2 1-1-16,-3 4 2 15,-3 7-2-15,-2 12 2 0,-1 10-2 16,-1 12 1-16,3 12-1 15,4 8 0-15,5 12-1 16,8 0-1-16,12 3-1 16,4-7-4-16,19 10-6 15,-8-20-9-15,23 11-15 16,-9-12-1-16,7 6 0 15,-13-7 1-15,1 9 29 16,-15 1 12-16,-16-3 5 16,-1 17 10-16,-28-14 19 15,4 27 0-15,-16-8 3 16,-1 14-1-16,-11-2-26 15,4 14-8-15,-3 7 0 16,3 2-2-16,-2 6-1 0,5 3 0 16,3-2-3-16,5-9-1 15,6-4-4-15,1-21-7 16,19 0-14-16,-17-27-14 15,33-14 1-15,-15-18-1 16,10-11 2-16</inkml:trace>
  <inkml:trace contextRef="#ctx0" brushRef="#br4" timeOffset="221490.1468">17135 8391 118 0,'-23'-42'39'0,"8"16"1"15,-4 14-5-15,-1 1-47 16,20 11-20-16,0 0-8 15,27 14-1-15,-2-8-2 0</inkml:trace>
  <inkml:trace contextRef="#ctx0" brushRef="#br4" timeOffset="221731.1709">17997 8587 111 0,'-39'32'41'15,"-1"13"0"-15,-16 0-2 16,3 15-37-16,-3 11 0 16,3 7 0-16,-1 4 0 15,5 1-3-15,5-4-2 0,8-16-5 16,22-5-28-16,-3-24-3 15,17-12 0-15,0-22-1 16</inkml:trace>
  <inkml:trace contextRef="#ctx0" brushRef="#br4" timeOffset="221911.1889">17547 8871 126 0,'-14'-21'42'0,"14"21"1"16,-2 11-1-16,11 13-40 15,7 8-2-15,15 2 0 16,9 3 0-16,5-4 0 15,20 6-16-15,-13-23-9 16,18 6-17-16,-9-15-2 0,3-3-1 16,-7-17 1-16</inkml:trace>
  <inkml:trace contextRef="#ctx0" brushRef="#br4" timeOffset="222389.2367">19104 8073 95 0,'0'0'38'0,"12"12"1"16,-12 11-2-16,1 21-33 0,-6 13-2 15,1 22 1-15,-5 9-1 16,-1 10-1-16,-2 7 1 15,-4 0-3-15,6-2 0 16,-2-20-9-16,17-3-24 16,-4-24-4-16,12-12 2 15,0-26-4-15</inkml:trace>
  <inkml:trace contextRef="#ctx0" brushRef="#br4" timeOffset="222580.2558">18926 8780 114 0,'-44'-7'41'15,"10"18"1"-15,6-3-1 0,19 4-36 16,9-12-1-16,32 10-4 16,16-13-3-16,15-9-2 15,18 6-9-15,0-22-22 16,22 8-6-16,-6-6 2 15,5 7-3-15</inkml:trace>
  <inkml:trace contextRef="#ctx0" brushRef="#br4" timeOffset="222931.2909">19548 8765 110 0,'-25'27'40'15,"2"-9"1"-15,22 3-2 0,12-11-36 16,16-3-2-16,16-9 1 15,8-5 0-15,7-6-3 16,5-4 2-16,-3-4-2 16,-3-3 1-16,-11-1-1 15,-12-2 1-15,-16 3-2 16,-11 3 1-16,-14 1 1 15,-14 8-1-15,-11 7 2 16,-10 10-1-16,-11 11 1 16,-6 13 1-16,-3 9 1 15,1 9-2-15,8 2 2 16,9 2-2-16,18-1-1 15,19-11-4-15,32-3-3 16,9-29-20-16,40-1-14 16,8-18 1-16,22-2-2 0,-2-19 3 15</inkml:trace>
  <inkml:trace contextRef="#ctx0" brushRef="#br4" timeOffset="223263.3241">20355 8715 110 0,'-53'10'42'0,"2"14"1"16,-12-3-1-16,21 5-38 15,-6 4 1-15,17 1-3 16,12-3 1-16,15 0-2 16,14-6-1-16,18-7 0 15,17-7 0-15,13-6 0 16,8-7-1-16,0 0 1 15,-1-3 0-15,-7-1-1 0,-11 1 1 16,-10 5 0-16,-18 6 0 16,-18 8 0-16,-17 7 1 15,-12 9-1-15,-11 6 0 16,-10 13 1-16,-3 4-2 15,2 2 1-15,7-3-3 16,10-7-2-16,22-5-8 16,11-37-11-16,26 6-17 15,11-33 0-15,25-13-1 16,4-21 1-16</inkml:trace>
  <inkml:trace contextRef="#ctx0" brushRef="#br4" timeOffset="223480.3458">20959 8130 113 0,'-30'9'42'0,"-2"32"0"16,-9 18-1-16,2 16-39 16,3 11 1-16,9 12-1 15,0 3 0-15,4 4-2 16,7-2 0-16,3-9-3 15,5-6-1-15,-3-18-5 16,16 0-21-16,-14-30-11 16,13-8 1-16,-4-32-1 15,0 0 2-15</inkml:trace>
  <inkml:trace contextRef="#ctx0" brushRef="#br4" timeOffset="223662.364">20563 8804 120 0,'-14'-2'41'0,"-3"1"1"16,14 14-1-16,3-13-37 15,23 18-2-15,6-12 0 16,14-5-3-16,14-3 0 16,5-7-3-16,12 9-8 15,-9-16-19-15,9 11-11 16,-13-8 2-16,-3 9-3 15</inkml:trace>
  <inkml:trace contextRef="#ctx0" brushRef="#br4" timeOffset="224276.4254">21064 8893 116 0,'-15'31'40'16,"-1"-11"2"-16,17 1-3 16,-1-21-36-16,27 15-1 15,10-19 0-15,8-7-1 16,6-7 0-16,7-5 1 15,-1-7-3-15,-5-2 1 16,-6-3-1-16,-12 1 2 16,-15 4-2-16,-8 2 1 15,-16 8-2-15,-11 5 2 16,-11 12 0-16,-6 9 1 15,-7 12 1-15,-6 9-1 16,3 9 1-16,1 3-2 16,11 2 3-16,9 2-1 0,13-7-2 15,13-5 0-15,18-14 0 16,14-9 0-16,14-12 0 15,3-7 0-15,9-8 0 16,-1-6 0-16,-5 0 0 16,-6-2 0-16,-4 2 0 15,-14 9 0-15,-11 4 0 16,-8 9 0-16,-13 3 0 15,-3 22 0-15,-9-1 0 16,-2 9 0-16,-3 7 0 16,2-2 0-16,3 4 0 15,4-2 0-15,3-6 0 16,10-9 0-16,5-9 0 15,4-11 0-15,2-11 0 0,3-10 0 16,0-11 0-16,3-10 0 16,-4-7 0-16,-1-1 0 15,2-5 0-15,1 4 0 16,-2 2 0-16,4 7 0 15,4 7-4-15,-1 2-2 16,9 21-7-16,-12-9-4 16,14 24-9-16,-18-11-18 15,11 10 1-15,-8-4-2 16,3 2 3-16</inkml:trace>
  <inkml:trace contextRef="#ctx0" brushRef="#br4" timeOffset="224863.4841">22358 8624 95 0,'13'-10'38'0,"-13"10"2"16,0 0-2-16,0 0-32 16,-15 22-3-16,-7-1 1 15,-12 6 0-15,-3 9-2 16,-6 0 2-16,5 3-2 15,3-2 1-15,7-2-1 16,10-9 0-16,11-2-2 16,20-12 1-16,11-5-1 15,17-6 1-15,5-5-1 0,3 1 0 16,3-3 0-16,-5 5 0 15,-5 5 1-15,-18 5-1 16,-9 8 0-16,-16 6 0 16,-9 4 0-16,-12 3 0 15,-3-2-2-15,-2 4-2 16,-2-13-9-16,18 10-14 15,-5-21-14-15,16-8 0 16,0 0-1-16,22-11 1 16</inkml:trace>
  <inkml:trace contextRef="#ctx0" brushRef="#br4" timeOffset="225387.5365">23896 7896 88 0,'-12'-55'37'0,"-17"0"2"16,0 17 1-16,-16 9-35 16,1 19 0-16,-10 21 0 15,-2 29-1-15,-7 21-1 16,-2 24-1-16,-1 14 0 15,8 15 1-15,-1 5-2 16,13 4 1-16,11-5 0 16,14-10-4-16,15-6 0 0,13-17-6 15,26-3-18-15,-7-25-15 16,15-10 2-16,-7-19-3 15,4-10 2-15</inkml:trace>
  <inkml:trace contextRef="#ctx0" brushRef="#br4" timeOffset="226153.6131">23141 8679 87 0,'-33'-11'39'0,"14"12"2"15,7-2-1-15,23 12-16 16,11-11-22-16,18 1-1 15,17-4-1-15,9 1 0 0,14 0 0 16,2-4 1-16,4 3-1 16,-5 0 0-16,-8 0 0 15,-8 2 0-15,-16 0 1 16,-11 1 0-16,-15 0 0 15,-23 0-1-15,0 0 1 16,0 0 0-16,-31 18-1 16,0-3 1-16,-7 5 1 15,-3 5-1-15,0 6 1 16,5 1-2-16,7 4 2 15,12 0-1-15,12-3 0 16,13-6-1-16,17-6 0 16,12-10 0-16,10-9-1 15,10-6 1-15,-1-8 0 0,3-8-1 16,-6-6 1-16,-4-4 0 15,-9-2-2-15,-11-2 2 16,-14 0-2-16,-10 0 2 16,-7 7-1-16,-10 1 2 15,-4 8-3-15,-4 3 2 16,-1 5 0-16,5 8 0 15,16 2 1-15,0 0-1 16,2 18 0-16,24-8 0 16,9 4 0-16,9 0 0 15,2 4 2-15,1 3-2 16,-4 1 1-16,-4 3-1 15,-10 4 1-15,-14 2-1 16,-13-2 1-16,-10 4-1 16,-7-4 0-16,-6-2 0 0,-6-4 0 15,1-7 0-15,5-6 1 16,2-6-1-16,10-10 1 15,8-8 0-15,7-10 0 16,11-7 0-16,7-6-2 16,5-6 4-16,6 1-5 15,6 1 4-15,-3 3-2 16,1 5 0-16,2 6 0 15,-3 5-2-15,1 12-3 16,-5-2-5-16,10 16-4 16,-15-12-5-16,21 18-8 15,-23-10-17-15,13 5 0 16,-8-5-1-16,3-1 4 15</inkml:trace>
  <inkml:trace contextRef="#ctx0" brushRef="#br4" timeOffset="231197.1174">15944 10010 86 0,'12'-25'37'15,"-9"-7"-1"-15,1 2 1 16,-9-6-31-16,-1 5 0 16,-8-2 0-16,-2 7 0 15,-11 7-1-15,-4 10 0 16,-11 11-2-16,-1 15 0 15,-4 19-1-15,3 14 0 16,2 20-1-16,5 13-1 16,8 11-2-16,8 11 3 15,12 9-3-15,7-1 2 16,6-3-4-16,10-11 1 0,8-4-6 15,-3-24-7-15,11-3-24 16,-11-23 0-16,1-9-1 16,-12-21-2-16</inkml:trace>
  <inkml:trace contextRef="#ctx0" brushRef="#br4" timeOffset="231388.1365">15335 10685 98 0,'-39'-18'39'16,"21"10"1"-16,9-6-2 15,20-2-32-15,16-3-4 16,20 2 1-16,15-7-3 16,10-3-1-16,16 3-4 0,-3-11-16 15,11 19-18-15,-10 0 1 16,-5 14-2-16,-14-4 1 15</inkml:trace>
  <inkml:trace contextRef="#ctx0" brushRef="#br4" timeOffset="231778.1755">16176 10494 102 0,'0'0'39'15,"-12"4"1"-15,10 12-2 16,-5 2-35-16,2 9 0 15,-5 5 0-15,2 7 0 16,-5 6-2-16,1 1 1 0,1 0-1 16,1-6 0-16,0-5-1 15,5-10 1-15,3-11-1 16,2-14 1-16,11-6-1 15,0-13 1-15,4-11 0 16,3-6-1-16,-2-8 1 16,0-2-1-16,-2 0 1 15,-1 3-1-15,-6 5 1 16,2 9-1-16,-5 6 0 15,6 6-1-15,0 9 1 16,4 3-2-16,9 5-1 16,0 0-2-16,16 6-4 15,-6-15-13-15,24 15-18 16,-10-12 1-16,10 7-2 0,-5-8 3 15</inkml:trace>
  <inkml:trace contextRef="#ctx0" brushRef="#br4" timeOffset="232319.2296">16764 10488 105 0,'-23'13'40'0,"6"13"0"16,-9-5 0-16,4 9-35 16,4 2-1-16,6 3-1 15,4-1-1-15,8 0 0 16,6-5 0-16,3-4-1 15,7-5-1-15,6-9 1 16,6-9-1-16,0-9 0 16,3-8 1-16,0-8-1 0,3-7 0 15,-2-1-1-15,-2-3 1 16,-2 0 0-16,-6 5 0 15,-3 5 0-15,-6 10 0 16,-13 14 0-16,0 0 0 16,2 26 0-16,-10 3 0 15,-3 3 1-15,3 5-1 16,1-1 0-16,6-1-1 15,6-6-1-15,11-6-2 16,5-12-3-16,16 1-9 16,-5-23-14-16,18 5-10 15,-2-16 0-15,8 2 1 16,-8-12 1-16,4 4 31 15,-10 0 8-15,-16-6 11 16,3 17 15-16,-22-10 11 0,0 16 0 16,-17-4 1-16,10 15-1 15,-29 4-28-15,14 10-6 16,-1 9-1-16,-1 10-1 15,3 8-1-15,3 5-1 16,3 7-1-16,-2-3-4 16,10-3-1-16,0-11-5 15,18-1-20-15,-18-35-11 16,32 8 3-16,-13-31-2 15</inkml:trace>
  <inkml:trace contextRef="#ctx0" brushRef="#br4" timeOffset="232477.2454">17422 10128 109 0,'-18'-8'38'0,"1"3"-2"16,17 5-3-16,0 0-41 15,11 3-28-15,22-11-1 16,4-12 0-16,13 2 0 15</inkml:trace>
  <inkml:trace contextRef="#ctx0" brushRef="#br4" timeOffset="232680.2657">17902 9907 105 0,'-7'38'38'16,"2"21"0"-16,-10 6-1 0,3 16-32 16,-4 8-3-16,3 9 2 15,-2-1-4-15,0-4 1 16,3-6-3-16,0-11 2 15,5-11-5-15,-4-20-4 16,13-4-19-16,-7-25-12 16,5-16 3-16,0 0-3 15</inkml:trace>
  <inkml:trace contextRef="#ctx0" brushRef="#br4" timeOffset="232830.2807">17742 10635 81 0,'-14'-40'41'0,"9"15"-1"16,-7-4 2-16,15 19-12 15,2-11-23-15,11 5-2 16,12-1-5-16,5-6-4 0,19 10-11 15,-10-20-15-15,22 11-12 16,-6-6 0-16,7 8 1 16,-6-5-3-16</inkml:trace>
  <inkml:trace contextRef="#ctx0" brushRef="#br4" timeOffset="233469.3446">19046 9974 93 0,'1'-35'37'16,"-9"5"-1"-16,6 14 3 15,-12 7-32-15,14 9-2 16,-19 27 0-16,15 9 0 0,-4 9-2 16,1 15-1-16,-2 9 0 15,0 12 1-15,-1 3-3 16,0 3 3-16,-2-6-3 15,0-3 2-15,3-14-2 16,3-10 2-16,3-14-1 16,7-17 0-16,6-16-1 15,6-17 1-15,6-13 0 16,5-9-1-16,3-9 0 15,0-6 1-15,0 1-1 16,-1 2 0-16,-4 8 0 16,0 8 0-16,-6 14 0 15,-2 9 0-15,-1 15 0 0,-5 7-1 16,7 12-1-16,-5 3-2 15,11 6-1-15,-3-4-2 16,17 8-12-16,-10-20-14 16,19 4-8-16,-4-18 3 15,9-1-2-15</inkml:trace>
  <inkml:trace contextRef="#ctx0" brushRef="#br4" timeOffset="234400.4377">19733 10388 92 0,'-11'-34'38'0,"-2"18"-1"16,-13 0 3-16,8 18-31 15,-16 6-2-15,2 18 0 16,-9 10-3-16,3 13 2 0,-1 4-4 16,5 5 1-16,6-3 0 15,12-5-2-15,7-7 1 16,12-10-1-16,13-14 0 15,13-14-1-15,10-16 0 16,7-8 0-16,3-12 0 16,2-8 0-16,-4-5 0 15,-6 0-1-15,-9 1 1 16,-9 5 0-16,-9 8-1 15,-9 8 1-15,-10 11 0 16,-5 12 0-16,-5 14 0 16,-3 9 0-16,0 8 0 15,5 4 0-15,6 2 0 16,7-1-1-16,9-3-1 0,6-9-1 15,14-8-1-15,4-16-2 16,13-1-2-16,-4-19-3 16,8 3 0-16,-11-18-1 15,5 5 4-15,-13-8 3 16,-4 6 3-16,-7 1 2 15,-10 2 3-15,-4 11 3 16,-11 1 2-16,5 16 1 16,-10 3-2-16,4 12-2 15,-6 3-1-15,5 11 0 16,-2 3-1-16,2 4 0 15,0 1-1-15,3-2 1 16,0-5-1-16,2-5 0 16,3-10 1-16,-1-15-2 15,15-3 1-15,0-13-1 0,1-11 0 16,1-9-1-16,2-7 1 15,2-3-1-15,-5-2 0 16,-1 3 0-16,-1 3 2 16,-3 6-2-16,1 10 1 15,-2 5-2-15,2 10 0 16,0 4-2-16,7 9-2 15,-4 0-2-15,12 11-5 16,-10-13-4-16,20 16-9 16,-18-18 0-16,17 11 11 15,-10-10 8-15,0 1 5 16,-2 0 3-16,-12-7 6 15,7 13 6-15,-19-6 9 16,0 0 1-16,-2 11-11 0,-2 11-4 16,-7-1-4-16,4 8 0 15,-3 1-2-15,3 4 0 16,4 0-1-16,6-3 0 15,3-5-1-15,7-6 0 16,5-10 0-16,2-9-1 16,3-9 1-16,3-9-1 15,-3-9 1-15,2-9-1 16,-1-3-1-16,-6-9-5 15,3 3-5-15,-13-18-11 16,13 18-7-16,-16-10-13 16,8 13 1-16,-3 0-2 15,4 12 2-15</inkml:trace>
  <inkml:trace contextRef="#ctx0" brushRef="#br4" timeOffset="234918.4895">20897 10475 101 0,'0'0'37'16,"-16"11"2"-16,16-11-1 16,17 3-34-16,7-5 0 15,8-5-1-15,10 0 0 16,6-7-1-16,9-1 0 15,-2-3-1-15,0-1 0 16,-8-2 1-16,-8-1-1 16,-11 2 0-16,-14 0-2 15,-14 3 2-15,-12-2-2 16,-12 7 2-16,-12 4-2 0,-6 8 1 15,-2 5 1-15,-3 10-2 16,3 11 3-16,3 5-3 16,4 13 3-16,13 1-4 15,10 0 1-15,17 2-8 16,1-18-12-16,29 2-17 15,2-18-2-15,18-8-1 16,3-20 0-16</inkml:trace>
  <inkml:trace contextRef="#ctx0" brushRef="#br4" timeOffset="235234.5211">21639 10270 111 0,'-33'7'38'15,"4"16"5"-15,-10-8-6 0,12 6-31 16,-2-1-5-16,11 2 2 15,10-2-2-15,7-4 0 16,10-6 0-16,10-1 0 16,9-6-1-16,5-1 0 15,-1-1 0-15,-2 1 0 16,-7 1 0-16,-4 4 0 15,-10 5-1-15,-9 2 1 16,-7 5-1-16,-8 3 1 16,-3 2-1-16,-5 0 0 15,3 1-2-15,-2-9-2 16,15 4-9-16,-6-23-12 15,13 3-14-15,19-20 0 16,13-5-1-16,2-18 2 0</inkml:trace>
  <inkml:trace contextRef="#ctx0" brushRef="#br4" timeOffset="235429.5406">22172 9752 117 0,'-21'13'41'15,"-5"31"0"-15,-15 8-2 16,5 11-36-16,-7 18-3 15,7 8 1-15,3 5-3 16,1-2 1-16,9 5-6 16,-3-20-7-16,21 4-23 15,-12-20-2-15,14-7-1 16,-5-22 0-16</inkml:trace>
  <inkml:trace contextRef="#ctx0" brushRef="#br4" timeOffset="235745.5722">21800 10294 117 0,'-13'8'41'0,"21"8"3"16,-8-16-6-16,33 19-33 15,1-15-4-15,13-2 0 16,5-5 1-16,8-2-1 15,1-2 0-15,-2 0-1 16,-8 1 1-16,-7 5-1 16,-10 5 1-16,-11 7-1 0,-11 6-1 15,-17 10 1-15,-9 4-1 16,-3 7 1-16,-10 2-1 15,2-2 0-15,2 0-2 16,3-9-3-16,20 1-8 16,0-30-12-16,13 9-15 15,3-25 0-15,22-3-1 16,-2-21 1-16</inkml:trace>
  <inkml:trace contextRef="#ctx0" brushRef="#br4" timeOffset="235865.5842">22433 10069 93 0,'-24'-29'42'0,"-6"10"-9"0,-1 3-10 15,6 5-30-15,-1 6-33 16,26 5-1-16,-12-5-2 16</inkml:trace>
  <inkml:trace contextRef="#ctx0" brushRef="#br4" timeOffset="236435.6412">22626 10294 81 0,'1'-14'41'16,"-1"14"-1"-16,0 0 2 15,15 4-22-15,-15-4-15 16,-7 24 0-16,-6-3-3 16,-1 12 3-16,-4 4-4 15,0 8 2-15,-4 1-2 16,4 3 0-16,0-4 0 15,6-6 0-15,6-9 0 16,6-9 0-16,0-21-1 0,22 1 1 16,1-17-1-16,5-10 0 15,4-6 1-15,2-8 1 16,1-2-2-16,2-2 0 15,-4 5 0-15,-3 3 0 16,-3 9 0-16,-3 8 0 16,-5 11 0-16,-3 11 0 15,-4 15 0-15,-2 8 0 16,-3 8 0-16,-1 5-2 15,3 5-2-15,-3-4-2 16,11 7-7-16,-7-22-11 16,21 8-12-16,-6-19-6 15,15-4 2-15,-2-17 0 16</inkml:trace>
  <inkml:trace contextRef="#ctx0" brushRef="#br4" timeOffset="236924.6901">23359 10351 111 0,'-19'-23'41'16,"0"16"0"-16,-16 0-1 15,7 16-34-15,-14 6-2 16,4 11-1-16,1 9-1 16,2 4 1-16,6 2-2 15,9 4 0-15,8-5 1 16,11-2-2-16,9-10 0 15,8-9 0-15,9-11 0 16,3-9 0-16,5-8 0 0,4-12 0 16,-1-5-2-16,0-9 2 15,-4-2-1-15,-2-4 0 16,-3 3 0-16,-4 1 1 15,-3 6 0-15,-5 5-1 16,-1 14 1-16,-14 12 0 16,11 12-1-16,-11 18 1 15,-3 13 0-15,-6 11 1 16,-1 13-2-16,-2 7 1 15,-2 3 0-15,1 5 0 16,-4-5-1-16,0-5-1 16,1-7 1-16,-1-9-1 15,-6-8 2-15,-5-9-2 16,-5-11 2-16,-3-11-1 0,-4-13 2 15,-1-8 0-15,0-8-2 16,0-13-1-16,12-10-2 16,5-15-7-16,29 9-11 15,-5-16-12-15,30 6-7 16,7-1 0-16,25 8 0 15</inkml:trace>
  <inkml:trace contextRef="#ctx0" brushRef="#br4" timeOffset="237091.7068">24026 10719 123 0,'-22'0'38'0,"-9"-3"-10"15,-13-13-16-15,22 2-54 0,-15-8-2 16,15 6-1-16,-3-2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6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4569774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wonderful resource of Excellence Questions in tests – and an example. “Aha!” words include: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Compare and Contrast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Discuss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Justify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five marks are possible so they need to be answered fully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List objects that use refraction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humans use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have covered the unit well or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0280" y="996480"/>
              <a:ext cx="3931560" cy="4691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5600" y="992160"/>
                <a:ext cx="3942360" cy="470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007520" y="3884040"/>
              <a:ext cx="979560" cy="1616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994200" y="3878280"/>
                <a:ext cx="998640" cy="162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Jaide’s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02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930641"/>
              </p:ext>
            </p:extLst>
          </p:nvPr>
        </p:nvGraphicFramePr>
        <p:xfrm>
          <a:off x="533400" y="533400"/>
          <a:ext cx="8094663" cy="526084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1760" y="984240"/>
              <a:ext cx="8274240" cy="289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7000" y="968760"/>
                <a:ext cx="8304120" cy="292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000" y="327960"/>
              <a:ext cx="8229960" cy="5791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960" y="320400"/>
                <a:ext cx="8259840" cy="581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69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4120" y="243360"/>
              <a:ext cx="8541720" cy="555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720" y="227880"/>
                <a:ext cx="8558640" cy="55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89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2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2887</TotalTime>
  <Words>217</Words>
  <Application>Microsoft Office PowerPoint</Application>
  <PresentationFormat>On-screen Show (4:3)</PresentationFormat>
  <Paragraphs>32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160</cp:revision>
  <dcterms:created xsi:type="dcterms:W3CDTF">2006-08-16T00:00:00Z</dcterms:created>
  <dcterms:modified xsi:type="dcterms:W3CDTF">2014-05-25T22:47:15Z</dcterms:modified>
</cp:coreProperties>
</file>