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341" r:id="rId2"/>
    <p:sldId id="340" r:id="rId3"/>
    <p:sldId id="381" r:id="rId4"/>
    <p:sldId id="382" r:id="rId5"/>
    <p:sldId id="383" r:id="rId6"/>
    <p:sldId id="384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06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6T22:53:21.63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19317 17918 15 0,'0'0'37'16,"59"48"1"-16,-59-48-4 15,0 0-38-15,54 50-31 16,-54-50-2-16,0 0 1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1T21:40:27.749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12015 3756 74 0,'0'0'35'0,"1"11"0"16,3 5 0-16,-4-5-28 15,9 8-4-15,-5-6 0 16,11 3 1-16,6-6 0 15,15 0 1-15,7-8-1 16,10 2 0-16,3-5 0 16,4 1 0-16,-3 1-1 15,0 0-1-15,-9-7-1 0,1-15 0 16,1-28 0-16,13-38 0 15,28-40 0-15,23-36-3 16,31-33-3-16,13-36-33 16,27-8-2-16,-5-8 0 15,2 31-2-15</inkml:trace>
  <inkml:trace contextRef="#ctx0" brushRef="#br0" timeOffset="1593">8280 6025 18 0,'0'0'19'16,"-24"1"-1"-16,24-1 1 16,-19 4-21-16,19-4 2 15,-17-4 1-15,17 4 5 16,-10-10 4-16,1-3 2 15,9 13 1-15,-10-18 2 16,10 18-1-16,-6-14 1 16,6 14 0-16,-1 21-4 15,3 18-2-15,-8 12-1 16,4 18-1-16,-5-1-2 15,7 0 0-15,6-13-1 16,17-24 0-16,25-50 0 16,30-55-1-16,39-57-2 15,44-52-2-15,44-23-27 0,13-42-11 16,20-8-4-16,-16-5 0 15,-20 25-2-15</inkml:trace>
  <inkml:trace contextRef="#ctx0" brushRef="#br0" timeOffset="5279">11913 6922 67 0,'-26'1'34'0,"-11"-5"-2"16,0 4 1-16,-10-9-24 15,4 5-3-15,-13-11-1 16,3 5 0-16,-13-7-2 0,1 2-1 16,-7-5 0-16,-5-2-1 15,-8 0 0-15,-8 5-1 16,-6 0 1-16,-10-1-1 15,-1 2 1-15,-7 1-1 16,-7 1 1-16,-4-3-1 16,-7 1 0-16,-8-4 1 15,-1-1-1-15,-4 1 0 16,-11-1 0-16,-7 4 0 15,-9-1 0-15,-1 5 0 16,-11 2 0-16,-4 9-1 16,-8 2 1-16,-7 4-1 15,-5 2 1-15,-3 3-1 0,-11 1 0 16,-2-2 2-16,3-3-2 15,-3 0 1-15,-3-5 0 16,5-1 1-16,4-1-1 16,-2-2 1-16,7-3 0 15,1 3-1-15,3 1 1 16,2-1 0-16,6 1 0 15,2 1 0-15,2 0 0 16,5 0-1-16,3-2 1 16,2 1-1-16,1-2 1 15,4 0 0-15,2 1 0 16,3-2-1-16,2 4 1 15,3-1 0-15,2 6 0 16,5 1-1-16,6 3 0 0,3 5 0 16,2 6-1-16,0 3 2 15,8 7-2-15,4 4 1 16,3 7 0-16,2 4 0 15,1 5-1-15,6 4 1 16,11 2 0-16,6 2 0 16,6 0 1-16,14 1-1 15,10-4-1-15,11-3 2 16,16-2-2-16,9-2 1 15,15-2 0-15,14-1 0 16,11-2-1-16,9 3 1 16,8 1-1-16,10 3 1 15,8 2 0-15,14 2-1 16,5-2 0-16,7-2 0 15,10 0 0-15,15-5 1 0,10-5-1 16,9-6 1-16,11-2-1 16,6-6 1-16,12-3 1 15,11-1-1-15,8-4 1 16,5-2-1-16,11-5 0 15,13-1-1-15,12-5 1 16,5-3 0-16,12-2 0 16,4-4 0-16,6-2-1 15,9 1 1-15,3-1 0 16,-2 2-1-16,6 2 1 15,1 1 0-15,-1 3-1 16,0 0 0-16,7 5 1 16,-1-1-1-16,2-1 1 15,6 2-1-15,1 2 1 0,2-2-1 16,8 2 1-16,-2 2 0 15,2 0 0-15,4 2-1 16,-1-1 2-16,-3 4-1 16,3-3 0-16,-9-1 0 15,-1-2 0-15,-1-1-1 16,-2-7 2-16,-5-1-1 15,0-3 0-15,-3-4 0 16,-7 4 0-16,5-2 1 16,-8-1-1-16,-6-1 0 15,-5 5 0-15,-4-2 1 16,-7-1-2-16,-7 0 1 15,-4-4-1-15,-9-3 1 16,-3-2-1-16,-10-3 1 0,-6-3-1 16,-10-4 1-16,-10-1-1 15,-2 1 1-15,-11-4 0 16,-11 2-1-16,-14-2 1 15,-6 3 0-15,-13-1 0 16,-14 0 0-16,-11 2 0 16,-18-2 0-16,-16 0 0 15,-7-3 0-15,-16-3 1 16,-9-1 0-16,-11-6 0 15,-6 2 1-15,-10-9-1 16,-7 0 2-16,-8-2-1 16,-10 0 0-16,-8-2-1 15,-10 0 1-15,-6-2-1 16,-12 1 0-16,-9 3 0 15,-9-1-1-15,-9 0 1 0,-5 0 0 16,-7-1 1-16,-4 4-2 16,-12 3 2-16,-3 3-3 15,-1 9 2-15,0 9-3 16,3 13-2-16,-9 1-23 15,17 18-10-15,-5-1 0 16,20 4-3-16,5-10 1 16</inkml:trace>
  <inkml:trace contextRef="#ctx0" brushRef="#br0" timeOffset="6526">11615 9758 72 0,'-1'13'37'15,"1"-13"-1"-15,-16 26 2 16,-6-3-29-16,-3 27-3 16,-16 13-1-16,-7 20-3 15,-13 14-1-15,-13 12-1 16,-6 10-6-16,-11-11-4 15,14-2-28-15,-3-29 2 16,21-17-3-16,10-31 3 16</inkml:trace>
  <inkml:trace contextRef="#ctx0" brushRef="#br0" timeOffset="6691">11095 10205 103 0,'29'-33'40'0,"-12"11"2"16,3 27 0-16,-15 14-39 15,11 14 0-15,9 3-3 16,15 2-1-16,20 5-3 15,9-15-11-15,30 6-24 16,4-14-1-16,19-4-2 16,-1-11 0-16</inkml:trace>
  <inkml:trace contextRef="#ctx0" brushRef="#br0" timeOffset="16059">13071 8054 28 0,'-5'11'31'0,"0"5"1"16,-5 8 0-16,1 17-19 15,-7 2-4-15,7 29-2 16,-9 13-1-16,8 30 0 15,-6 13-2-15,6 24 1 16,0 17-2-16,4 23 1 16,5 13-1-16,6 19 0 15,-1 16-2-15,9 19 3 16,-4 19-3-16,2 23 4 15,-7 17-3-15,-5 21 0 16,-17 10 0-16,-10 9 0 16,-10-5 0-16,-9-5-2 0,-5-19 1 15,1-28-3-15,5-35 1 16,10-36-1-16,12-42-2 15,10-42-1-15,16-31-6 16,2-44-25-16,12-20-2 16,-2-32-1-16,6-17 0 15</inkml:trace>
  <inkml:trace contextRef="#ctx0" brushRef="#br0" timeOffset="16549">13399 8012 41 0,'-12'0'28'0,"8"16"0"16,3 21-2-16,-2 24-26 16,0 29 1-16,2 31 2 15,-9 33 4-15,0 44 0 16,-10 26 3-16,8 42-1 0,-9 28 1 15,8 31-1-15,-6 15-1 16,7 29 0-16,0 14-4 16,5 17 1-16,-2 12-3 15,0 55 1-15,-4-48-3 16,-2-9 0-16,-4-23 0 15,-2-31-2-15,-2-46 0 16,-1-46-2-16,3-54 0 16,0-107-4-16,15-6-25 15,-10-64-6-15,14-46-1 16,-6-50 1-16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1T21:05:06.386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1981 1414 47 0,'0'0'30'0,"0"0"1"15,13-50-1-15,-13 50-15 16,0 0-4-16,0 0-3 16,0 0-2-16,14-47-1 0,-32 48-1 15,18-1-1-15,13 38-1 16,-3 8 1-16,-4 15-2 15,-3 20 1-15,-2 15 0 16,-5 11-2-16,-4 0 1 16,-2-4-2-16,0-9 0 15,0-14-4-15,7-8-3 16,-7-30-24-16,16-15-1 15,-6-27-1-15,11-7-2 16</inkml:trace>
  <inkml:trace contextRef="#ctx0" brushRef="#br0" timeOffset="610">1586 1401 108 0,'-22'-10'37'15,"22"10"2"-15,0 0-2 16,0 0-35-16,0 0 0 16,0 0 1-16,0 0-2 15,0 0 1-15,48-56-1 16,-48 56 2-16,74-25-4 15,-74 25 1-15,98-35-2 16,-43 16 0-16,7-2 0 16,-4-1 0-16,5 1 0 15,-1 3-1-15,1 2 2 16,-1 4 0-16,-2 4 3 0,-3 8-2 15,-38 16 2-15,76 18-2 16,-20 23 2-16,-24 24-2 16,-33-1 2-16,-10 22-1 15,-10 10-2-15,-7-3 1 16,-1-18 0-16,-1-12 1 15,0-4-1-15,4-11 1 16,3-10-3-16,4-16 3 16,4-9-1-16,6-18 0 15,2-12 1-15,6-17 0 16,6-20-1-16,7-17 1 15,3-12 2-15,2-6-2 16,2-10 1-16,-1 7-1 16,-2 3 1-16,-7 12-2 0,-3 14 2 15,-5 18-1-15,-5 19 0 16,-15 10-1-16,10 39 0 15,-10 7 0-15,-3 11-2 16,2 8-1-16,-4 1-4 16,10 4-6-16,-5-16-24 15,16-1-3-15,-2-17 0 16,16-12-1-16</inkml:trace>
  <inkml:trace contextRef="#ctx0" brushRef="#br0" timeOffset="978">3278 1878 96 0,'14'19'36'0,"-4"-16"3"16,15 1-4-16,-7-4-33 15,11-13 2-15,2-11-2 16,9-4 1-16,-5-7-1 16,0-8 1-16,-4-2-2 15,-8 0 2-15,-7 3-1 16,-10 2-1-16,-11 11 1 15,-11 11-1-15,-14 15 1 16,-13 17-1-16,-6 17 1 16,-5 17-2-16,-3 13 2 0,4 10-2 15,6 2 2-15,16 3-2 16,15-13 1-16,22-7-2 15,22-20 0-15,19-21-4 16,29-11-25-16,4-27-9 16,26-2-2-16,-5-19 1 15</inkml:trace>
  <inkml:trace contextRef="#ctx0" brushRef="#br0" timeOffset="1428">4721 1268 104 0,'0'0'38'0,"-9"-18"0"15,0 28-2-15,5 24-34 16,-5 19-1-16,-1 21 1 16,-18 10-1-16,15 14 0 15,-5 2-1-15,1 6 0 16,5-9-2-16,-1-9-3 15,12-5-6-15,-10-21-26 16,18-10 1-16,-1-24-2 16,13-10 0-16</inkml:trace>
  <inkml:trace contextRef="#ctx0" brushRef="#br0" timeOffset="1646">4659 1789 111 0,'-12'8'38'0,"-4"-1"2"15,16 11-3-15,-3-2-34 16,19-14-3-16,15-8 2 16,14-13-1-16,12-5-3 15,8-8 0-15,15-7-10 16,-11-11-21-16,13-2-5 15,-12-3 2-15,-1 5-2 16</inkml:trace>
  <inkml:trace contextRef="#ctx0" brushRef="#br0" timeOffset="1863">5343 1176 117 0,'-26'22'39'0,"-3"27"3"16,-6 26-4-16,-10 10-35 15,3 27-2-15,-4 5 0 16,10-5-1-16,12-7-1 16,7-11-2-16,12-15-4 15,18-3-7-15,6-31-24 16,23-8 0-16,1-23-1 15,21-8-1-15</inkml:trace>
  <inkml:trace contextRef="#ctx0" brushRef="#br0" timeOffset="2247">5660 1701 123 0,'-22'37'39'0,"-13"1"0"16,8 15-4-16,-3-5-32 15,9 7-1-15,5-2-1 16,9-5-1-16,8-4 1 16,14-14-2-16,13-16 1 15,13-16 0-15,11-14 0 16,8-18-1-16,7-14 2 15,-1-9 1-15,-2-7-2 16,-7-1 3-16,-9 5-2 0,-9 2 0 16,-12 11 0-16,-10 9 1 15,-9 12-1-15,-7 16 1 16,-1 10-2-16,-20 26-2 15,4 10 2-15,-3 12-2 16,2 7 1-16,1 3-3 16,9 1 0-16,3-10-5 15,24-2-22-15,-1-25-7 16,24-7-1-16,2-18 1 15</inkml:trace>
  <inkml:trace contextRef="#ctx0" brushRef="#br0" timeOffset="2831">6548 1742 117 0,'-25'28'38'15,"5"10"0"-15,-8-2-2 16,2 4-35-16,5 2 2 15,8 5-2-15,-1-3 1 16,7-3-1-16,2-5 0 16,4-7-2-16,6-11 1 15,2-7 0-15,3-15-1 16,3-18 1-16,4-5 0 15,-2-9 1-15,2-9-1 16,0-5 2-16,-2-4-1 16,0-2 1-16,1 10-2 0,-1 6 2 15,-3 9-2-15,0 6 2 16,-3 9-1-16,1 13-1 15,-10 3 1-15,15 30-2 16,-9-5 2-16,0 2-1 16,-1 4 0-16,3 2-1 15,1-3 1-15,5-7-2 16,4-7 2-16,2-8 0 15,3-11 0-15,6-10 0 16,1-14 0-16,5-7 1 16,2-9 0-16,0-5 1 15,-2-4-1-15,3 1 0 16,-4 4 0-16,-2 6 2 0,-6 14-3 15,-4 9 0-15,-7 15 0 16,-7 17 0-16,-6 15 0 16,-5 10 0-16,-4 13 0 15,1 2-2-15,4 7-2 16,-1-3-2-16,16 0-17 15,-5-17-14-15,21-1-4 16,-3-18 2-16,18-1-2 16</inkml:trace>
  <inkml:trace contextRef="#ctx0" brushRef="#br0" timeOffset="3334">7771 1724 97 0,'-13'-12'37'16,"-18"-1"-1"-16,5 13 1 16,-16 2-29-16,5 16-4 15,-8 8 2-15,0 12-3 16,-1 2 1-16,6 7-1 15,3 3 0-15,9 1-1 16,11-10 0-16,10-2 0 0,15-14-2 16,10-11 0-16,11-16 0 15,11-9 0-15,10-13 0 16,5-17-1-16,2-4 1 15,0-11 1-15,-3 5-1 16,-4-2 1-16,-5 7-1 16,-10 7 2-16,-11 10-2 15,-10 12 2-15,-14 17-2 16,-5 19-1-16,-8 11 2 15,-7 12-2-15,-2 5 0 16,1 4-2-16,6 2 1 16,8-3-4-16,15-1-4 15,0-28-21-15,29-2-8 16,-4-18 1-16,18-2-3 0</inkml:trace>
  <inkml:trace contextRef="#ctx0" brushRef="#br0" timeOffset="3704">8200 1782 112 0,'-24'18'39'0,"14"9"0"16,-9-4-3-16,6 8-32 15,-3 2 0-15,3 1-2 16,0 0 0-16,4 1 0 15,2-9 0-15,2 1-1 16,5-11-1-16,3-4 0 16,-3-12 0-16,23-15-1 0,-2-7 1 15,2-11 0-15,2-1-1 16,3-12 3-16,1 0-2 15,-1-2 1-15,-4 8 0 16,-5 9 1-16,-5 8-1 16,-1 10 1-16,-13 13-1 15,12 15-1-15,-12 10 1 16,-1 9-2-16,0 5-1 15,1 0-2-15,6 5-5 16,-6-17-16-16,21 9-13 16,-4-19-3-16,17-2-1 15,-1-15 1-15</inkml:trace>
  <inkml:trace contextRef="#ctx0" brushRef="#br0" timeOffset="4801">9526 1316 94 0,'0'0'35'0,"0"0"1"16,0 0-1-16,0 0-27 15,-1-50-3-15,1 50-1 16,-10 12-2-16,9 21 0 16,-2 17-1-16,2 14 1 15,-3 12-2-15,2 12 1 16,1 8-1-16,-1-4 0 15,0-8 1-15,3-7-1 16,-2-10 0-16,1-11-2 16,0-17 2-16,1-10-1 15,-1-29 1-15,0 0-1 16,14-14 1-16,-6-22-1 0,-2-10 1 15,-2-16 2-15,1-11-2 16,-2-15 2-16,-2 41-1 16,2-7 1-16,-2-1-1 15,0-4 1-15,0 6-1 16,4-1-2-16,-5 3 3 15,2-1-3-15,-2 52 1 16,15-88-1-16,-15 88 2 16,22-70 0-16,-22 70 0 15,36-62 1-15,-36 62-2 16,0 0 1-16,64-37 1 15,-64 37 0-15,39 38-3 16,-2 13 1-16,-10 6-1 16,-18-1 1-16,-11 6-2 0,-14 2 2 15,-18-6-2-15,-2-7 2 16,4-9-1-16,3-3 0 15,7-11 0-15,13-5 0 16,10-12 0-16,10-8 1 16,14-2-1-16,7-9 1 15,10 4 0-15,2-2 0 16,3 4 1-16,3 5-1 15,-6 10 0-15,-3 6 0 16,-11 10 1-16,-12 9-1 16,-13 4 1-16,-11 4-1 15,-16 4 1-15,-14 5-1 16,-11-3 1-16,-10-1-2 15,-1-7 2-15,-3-4-2 16,9-10-1-16,5-16-4 0,27-9-27 16,1-32-5-16,30-9 0 15,11-24-2-15</inkml:trace>
  <inkml:trace contextRef="#ctx0" brushRef="#br0" timeOffset="5078">10476 1116 115 0,'0'0'41'0,"0"0"1"16,-11 7-5-16,-2 36-34 15,-8 21-1-15,5 21 1 16,-13-9-3-16,13 23 0 16,-4 5 0-16,10 5-1 15,4-22 0-15,3-9-3 16,14-6-5-16,-4-26-24 15,23-5-5-15,-2-25-1 16,20-9-1-16</inkml:trace>
  <inkml:trace contextRef="#ctx0" brushRef="#br0" timeOffset="5286">10847 1691 103 0,'-20'18'39'15,"10"15"2"-15,-18 4-2 16,13 9-27-16,-9 2-9 15,5 6-1-15,5-3-2 16,3-6-5-16,11-6-4 16,-6-23-27-16,26 1-4 15,-3-25 1-15,18-2-3 16</inkml:trace>
  <inkml:trace contextRef="#ctx0" brushRef="#br0" timeOffset="5720">11003 1383 119 0,'-12'8'40'16,"-9"7"0"-16,9 12-1 16,-3-1-39-16,13-1 0 15,9-1-1-15,6 4 1 16,3 0 0-16,2 4 0 15,2 4 0-15,0 6-1 16,-6 1 2-16,-4 5-1 16,-8 2 1-16,-5 1 0 15,-9 1 0-15,-3-3 0 16,0-11 1-16,-1-1-1 15,2-14 0-15,5-4 0 16,9-19 0-16,11-11-1 16,10-13 1-16,13-15-1 15,5-5 0-15,6-14 1 0,5 3-1 16,2-7 1-16,0 11-1 15,-9 4 1-15,-8 13-1 16,-11 14 1-16,-7 14-1 16,-9 16 0-16,-8 13-2 15,-8 12-1-15,-1 5 0 16,0 5-4-16,11 7-18 15,-4-12-13-15,24 3-2 16,-1-15 0-16,18-3-1 16</inkml:trace>
  <inkml:trace contextRef="#ctx0" brushRef="#br0" timeOffset="6106">11945 1631 114 0,'-32'-11'40'0,"3"17"1"15,-19 9-1-15,9 15-37 16,-9 6 1-16,6 10-2 16,2 0 0-16,12 5-1 15,10-6 0-15,13-5-1 16,14-13 1-16,15-14 0 15,9-14-1-15,12-15 0 16,8-13 0-16,1-13 1 16,2-9-1-16,-1-13 2 15,-2-7-2-15,-53 71 2 16,49-89-2-16,-49 89 0 0,49-90 0 15,-49 90 0-15,32-82 0 16,-32 82 0-16,23-41 0 16,-20 19 0-16,-3 22 0 15,-30 30 0-15,3 21 0 16,-3 27 0-16,-8 20-3 15,5 5-7-15,34-9-25 16,-4-26-7-16,25 0 2 16,-1-18-4-16</inkml:trace>
  <inkml:trace contextRef="#ctx0" brushRef="#br0" timeOffset="6694">13355 1371 93 0,'0'0'39'15,"-34"-54"1"-15,-7 34 0 16,-20 13-27-16,-19 10-7 15,-1 16-1-15,-10 7-2 16,5 9-1-16,13 6-1 16,22 4 0-16,22-5-2 15,15-2 1-15,17-6 0 16,13 0-1-16,13-4 1 15,13 0 0-15,5 0 0 16,5-4 0-16,0 0 0 16,-4 4-1-16,-7 1 1 15,-12 3 0-15,-18 4 0 0,-17 2 0 16,-15-2 1-16,-11 7-2 15,-10-1 1-15,-1-6-1 16,3-6-2-16,3-11-2 16,18-8-3-16,4-24-16 15,36 3-15-15,4-22 1 16,25 4-2-16,-1-15 3 15</inkml:trace>
  <inkml:trace contextRef="#ctx0" brushRef="#br0" timeOffset="7306">13437 1767 102 0,'0'0'37'16,"0"0"1"-16,4 13-2 0,-4-13-31 16,-4 24-3-16,4-5 2 15,3 4-2-15,-1 6 1 16,-2 7-1-16,0 1 1 15,0 5-1-15,-4-2-1 16,1-2 0-16,-1-7 0 16,0-5-1-16,0-6 0 15,2-6-1-15,2-14 1 16,0-14 0-16,5-6 0 15,0-10 0-15,2-7 0 16,1-9 1-16,5-10-1 16,1-8 2-16,2 3-2 15,3 0 1-15,1 5-1 16,0 5 1-16,1 8-1 0,0 7 1 15,1 15-1-15,4 8 0 16,1 11 0-16,1 5-1 16,0 9 0-16,1 3 0 15,0 10 1-15,-5 7-2 16,-3 6 2-16,-10 5-3 15,-11 3 3-15,-11 2-2 16,-9-3 2-16,-10 3-2 16,-6-9 3-16,-9 1-2 15,1-11 1-15,-1-1 1 16,3-11 0-16,5 0 0 15,5-10-1-15,4 4 1 16,7-10 0-16,4 1-1 16,3 6 1-16,2 3-2 0,-4 7 2 15,1 10-2-15,-1 13 1 16,-2 15-1-16,-1 12 1 15,-3 7-1-15,2 4-1 16,-3 1-1-16,9 6-7 16,-8-18-22-16,20 4-6 15,-5-30 2-15,21-6-4 16</inkml:trace>
  <inkml:trace contextRef="#ctx0" brushRef="#br0" timeOffset="7706">14256 1689 120 0,'-23'30'40'15,"-16"4"1"-15,9 11-4 16,-4 1-34-16,4 8-3 16,4-2 2-16,11-2-4 15,7-5 3-15,12-9-2 16,11-7 1-16,9-9-1 15,10-11 1-15,3-11-1 16,4-11 1-16,-2-8 0 16,-7-6 0-16,0-6 1 15,-10-7 0-15,-4-4 1 0,-8-5-1 16,-2 0 1-16,-8 7-2 15,-2 3 1-15,-4 9-3 16,-5 10 1-16,-1 13-3 16,-4 6-2-16,9 14-11 15,-8-4-21-15,20 8-1 16,-5-17-1-16,26 16 1 15</inkml:trace>
  <inkml:trace contextRef="#ctx0" brushRef="#br0" timeOffset="7924">14876 1333 100 0,'0'0'40'16,"18"-52"3"-16,-14 26-2 15,-18 21-18-15,-10 28-21 16,-12 26-1-16,-2 35-1 15,-11 13-1-15,13 12-1 16,4-5-3-16,17-18-3 16,18-4-29-16,-10-25-5 15,16-3 1-15,-3-25-1 16</inkml:trace>
  <inkml:trace contextRef="#ctx0" brushRef="#br0" timeOffset="8121">14611 1657 103 0,'-14'-14'44'0,"-8"7"-1"16,22 7 0-16,-15 18-21 16,15-18-22-16,24 5 0 15,10-6 0-15,13-5-2 16,5-12-13-16,24 3-24 15,-6-7-4-15,11 7 1 16,-5-3-2-16</inkml:trace>
  <inkml:trace contextRef="#ctx0" brushRef="#br0" timeOffset="8661">16067 1206 106 0,'15'-75'39'0,"-15"75"1"15,0 0-2-15,-44-7-35 16,-7 43 1-16,-23 29-3 15,-15 18 1-15,-3 17-2 16,2 14 0-16,7 10-1 16,24 5 0-16,40-30-1 15,23-16-4-15,30-20-1 0,20-30-11 16,34-1-20-16,5-25 0 15,15-6-1-15,-7-22 3 16</inkml:trace>
  <inkml:trace contextRef="#ctx0" brushRef="#br0" timeOffset="9028">16425 1674 111 0,'-17'-12'40'16,"-16"1"1"-16,5 19-1 15,-17 2-36-15,3 9-2 16,-4 7 1-16,0 7-2 15,2 2 0-15,3 8-1 16,7-1 1-16,12-4-1 0,10-3 0 16,13-7 0-16,15-9 0 15,10-8 0-15,11-11-1 16,9-10 1-16,6-10-1 15,1-8 1-15,-1-7 0 16,-3-3 1-16,-4-4-1 16,-9 4 1-16,-7 4-1 15,-9 5 2-15,-10 11-2 16,-10 18 1-16,0 0-2 15,-14 9-2-15,-1 16 1 16,-3 5-2-16,4 10-1 16,0-3-4-16,14 13-12 15,0-19-18-15,23 4 1 16,0-19 1-16,21-2-2 15</inkml:trace>
  <inkml:trace contextRef="#ctx0" brushRef="#br0" timeOffset="9510">16978 1730 103 0,'-7'-29'38'0,"2"10"2"16,-21 1-1-16,8 11-32 16,-21 9-2-16,2 16-1 15,-8 4-1-15,2 9-2 16,-1 3 1-16,7 6-2 15,9-2 1-15,10-3-1 16,12-6 0-16,15-9 0 16,13-9-1-16,12-8 1 15,7-9-1-15,5-7 0 0,1-8 1 16,2-5-1-16,-1-5 0 15,-8 0 2-15,-6-2-2 16,-8 4 2-16,-7 4-2 16,-5 8 2-16,-14 17-2 15,0 0 1-15,0 0-1 16,0 33 0-16,-10 6 1 15,-3 15-2-15,-2 8 2 16,-8 9-2-16,1 4 2 16,-4 7-1-16,-2-2 1 15,-2 0 0-15,-4-5 0 16,2-7-1-16,-3-11 1 15,4-9 0-15,1-10 0 16,0-16-1-16,4-14-1 0,2-18-1 16,6-14 0-16,-1-15-3 15,16-2-17-15,-12-23-13 16,19-1-1-16,-4-16-1 15,20 10 0-15</inkml:trace>
  <inkml:trace contextRef="#ctx0" brushRef="#br0" timeOffset="9977">17517 1687 104 0,'-20'-15'40'16,"4"7"2"-16,-19-2-3 16,16 7-34-16,-19 7-1 15,-1 10-1-15,-2 6-1 16,-1 10-1-16,-1 7 1 15,7 6-1-15,4 1 0 16,9 3-1-16,7-5 0 16,13-3 1-16,12-12-2 15,13-12 1-15,15-9-1 16,10-15 0-16,9-8 1 15,3-11-1-15,3-9 1 16,-3-8 0-16,-5-2 0 0,-10 0 1 16,-10 6 0-16,-11 4 0 15,-11 11-1-15,-13 13 1 16,-11 14-1-16,-9 14-1 15,-3 13 1-15,-5 8-1 16,6 3-1-16,2 6-2 16,10 0-2-16,7-15-6 15,26 1-21-15,-4-18-6 16,26-3-1-16,-1-15 0 15</inkml:trace>
  <inkml:trace contextRef="#ctx0" brushRef="#br0" timeOffset="10161">18013 1659 116 0,'0'0'39'0,"-34"20"1"16,15 12-8-16,-14 5-29 16,5 7-2-16,-4 1 0 15,6 5-2-15,4-5-1 16,7-2-1-16,14-3-5 15,-5-28-25-15,27-1-7 16,-5-17 2-16,18-7-3 16</inkml:trace>
  <inkml:trace contextRef="#ctx0" brushRef="#br0" timeOffset="10554">18053 1433 112 0,'0'0'40'0,"0"0"0"0,-5 25-1 16,6-5-36-16,3 6-1 15,6 3-1-15,1 2 1 16,1 4-1-16,-1 5 0 16,-4 0 1-16,-2 4-1 15,-7-2 0-15,-8 1 0 16,0-5 0-16,-3-2-1 15,-2-8 1-15,4-8-1 16,11-20 0-16,0 0 0 16,0 0 0-16,29-20 0 15,0-7 0-15,4-8 1 16,5 0-1-16,3-4 1 15,-1 5-1-15,-5 3 0 0,-3 10 1 16,-13 12 0-16,-5 14-1 16,-8 10-1-16,-6 10 0 15,-7 8-1-15,0 4-1 16,0 1-2-16,6 3-3 15,-10-21-21-15,27 10-11 16,-16-30 0-16,34 20-2 16,-11-27 2-16</inkml:trace>
  <inkml:trace contextRef="#ctx0" brushRef="#br0" timeOffset="10861">18736 1175 80 0,'0'0'42'0,"15"-81"1"16,-15 81 1-16,0 0-17 15,32-57-22-15,-32 57 0 16,44 12-1-16,8 41-1 15,-1 25-1-15,13 16-2 16,-16-6 0-16,-9 20 0 16,-26 3 0-16,-23 4 0 15,-27-14 0-15,-8-7-3 16,-5-12 0-16,-2-12-5 15,23-7-21-15,-9-33-12 16,30-6-3-16,8-24-1 0,37-16 1 16</inkml:trace>
  <inkml:trace contextRef="#ctx0" brushRef="#br0" timeOffset="10991">19380 1889 110 0,'-26'16'3'16,"3"-2"-2"-16,5-4-3 15,4-2-41-15</inkml:trace>
  <inkml:trace contextRef="#ctx0" brushRef="#br1" timeOffset="29802">18505 2377 34 0,'0'0'30'16,"0"0"4"-16,0 0-3 16,0 0-18-16,-10-19-3 15,10 19-1-15,-12-7-2 16,12 7-1-16,-18-3-2 15,7 5-1-15,-6-3-1 16,-2 3 0-16,-4-2 0 16,-2 3-1-16,-5-3-1 15,-4 0 1-15,-3-2-1 16,-4 0 1-16,-3-1-1 15,-3-1 1-15,-3 3 0 16,-3 0-1-16,-5-1 1 0,-4 2 0 16,-5 2-1-16,-3 1 0 15,-7 1 1-15,-7 2-1 16,-4-3 0-16,-4 2 0 15,-4 2 0-15,-5-4 1 16,-3-1-1-16,-3 2 1 16,-4-2-1-16,2 0 1 15,-6 1-1-15,1 0 1 16,-4 1-1-16,-7-2 1 15,-2 4-1-15,3-3 0 16,-1 2 1-16,0-2-1 16,-2-2 1-16,-5-2-1 15,0 0 0-15,9-4 0 0,-4 0 1 16,4-1-1-16,-5-1 0 15,0-2 0-15,-3 5 0 16,3 0 0-16,1 3 1 16,-5 1-1-16,-4 2 0 15,-5 0 0-15,-2 3 0 16,1-1 0-16,-4 2 1 15,-3 1-1-15,-2-1 0 16,0 1 1-16,4-5-1 16,0 2 0-16,-1-2 1 15,3 0-1-15,1-2 0 16,3 0 1-16,3-2-1 15,-3 3 0-15,-3-1 0 16,1 2 0-16,-2 1 0 16,1 1 0-16,-8 2 0 0,-2 0 0 15,0 1 0-15,-4 0 1 16,3-3-1-16,-3 2 0 15,-3 0 0-15,-1 1 0 16,5 1 0-16,2 0 0 16,-6 1 0-16,5 4 0 15,3-2 0-15,2 2 0 16,0 0 0-16,1-2 0 15,2 2 1-15,2-5-1 16,2 1 1-16,-2-1-1 16,-1-1 1-16,-1-1-1 15,-2 1 1-15,2 0-1 16,-3 2 1-16,-4 1-1 15,2 0 1-15,-1 0-1 0,2 0 0 16,1 1 1-16,0-2-1 16,2-3 0-16,6-2-1 15,5 0 1-15,2-4 0 16,2-1 0-16,2-2 0 15,4 0 1-15,3-1-2 16,4 2 1-16,3 0 0 16,-2 1 0-16,3-1-1 15,2 1 1-15,4-1 0 16,3 2-1-16,2-2 1 15,0-1-1-15,2 0 1 16,1-1 0-16,2 0 0 16,1 0 0-16,4 1 0 15,-1 1 0-15,3 0 0 0,-1 4 1 16,3 1-1-16,0 1 0 15,0 1 0-15,3 3 2 16,-1-1-2-16,2 3 1 16,0-4 0-16,3 1 1 15,4-3-1-15,6-2-1 16,4-3 1-16,6-2-3 15,6-1 1-15,5-7-6 16,14 14-13-16,-4-16-18 16,16 12 2-16,-3-6-3 15,13 11 1-15</inkml:trace>
  <inkml:trace contextRef="#ctx0" brushRef="#br1" timeOffset="57053">18217 8466 23 0,'0'0'30'0,"0"0"0"16,0 0 2-16,-11-17-15 15,11 17-2-15,0 0 1 16,0 0-4-16,0 0-4 15,0 0-2-15,-8-13 0 16,8 13-1-16,0 0-1 0,0 0-1 16,0 0 0-16,0 12-1 15,0 8 0-15,3 15-1 16,-3 11 2-16,0 19-1 15,-5 13 1-15,-1 16-2 16,-3 11 1-16,-3 5-1 16,-3 0 1-16,-1-5-2 15,-1-13 0-15,3-9-2 16,8-17 0-16,1-18-2 15,12-10-5-15,-6-25-25 16,18-7-4-16,-3-18 2 16,7-1-2-16</inkml:trace>
  <inkml:trace contextRef="#ctx0" brushRef="#br1" timeOffset="57444">17829 9111 90 0,'-20'-25'35'15,"20"25"0"-15,-6-27 2 16,6 27-31-16,11-18-1 16,4 15 0-16,1 0 1 15,11 6-1-15,8 1-2 0,11 0 1 16,9 0-2-16,12-2 0 15,8-3-1-15,5-4 0 16,4 0 0-16,-2-3-1 16,1 0 0-16,-12 2-1 15,-5 1 0-15,-13 4-1 16,-11 6-1-16,-13-2-3 15,-3 13-17-15,-26-16-13 16,11 15-2-16,-11-15 1 16,-10 4-2-16</inkml:trace>
  <inkml:trace contextRef="#ctx0" brushRef="#br1" timeOffset="62735">9460 8931 62 0,'0'0'32'16,"-10"-9"-2"-16,10 9 0 15,-14 0-25-15,-1 6-1 16,2 9 1-16,-8 2 0 15,2 7-1-15,-6 2 0 16,6 4 0-16,-4-3 0 16,10 3 0-16,1-4-2 15,9 0 1-15,6-4-2 16,10-1 0-16,8-7 0 15,3-4 0-15,6-10-1 16,3 1 1-16,0-11 1 16,4-8-1-16,-4-8 0 15,-2-6 0-15,-7-4 0 0,-6-2 0 16,-9 2 0-16,-8 1-1 15,-5 3 1-15,-12 9-1 16,-6 8 0-16,-2 9 1 16,-8 9-1-16,-2 8 1 15,-3 10-1-15,1 9 1 16,-2 9 0-16,2 2 0 15,5 1-1-15,6 1 1 16,10-3 0-16,13-6-1 16,15-11 1-16,15-9 0 15,10-12-1-15,14-10 0 16,6-11 1-16,3-7-1 15,-2-6 1-15,-4-5-1 16,-10-1 0-16,-9 2-1 0,-11 0 1 16,-15 4 0-16,-10 5 0 15,-13 7 0-15,-11 7-1 16,-9 7 1-16,-5 11 0 15,-5 6 0-15,-1 8 0 16,1 6 1-16,5 3-1 16,5 4 0-16,13-2 0 15,8-1 1-15,10-4-1 16,11-1 0-16,8-6 0 15,8-4 0-15,7-8 0 16,3-4 1-16,2-6-1 16,-1-3 0-16,-1-7 0 15,-5-5 0-15,-5-2 0 16,-5-6 0-16,-6 1 0 15,-10-1 0-15,-5 0 0 0,-8 4 0 16,-8 5 0-16,-8 8 0 16,-3 7 0-16,-4 8 0 15,-2 8 0-15,1 5 0 16,3 7 1-16,2 4-1 15,8-1 0-15,8 2 0 16,7-5 0-16,7-1 0 16,9-7 0-16,7-4 0 15,9-6 0-15,3-8 0 16,1-6 0-16,2-4 0 15,-1-4 1-15,-4-6-1 16,-6 2 0-16,-5-5 1 16,-9 2-1-16,-6 3 0 0,-8 4 1 15,-8 6-1-15,-9 6 0 16,-5 5 0-16,-6 7 0 15,2 3 0-15,-2 6 0 16,1 2 1-16,7-1-1 16,5-3 0-16,11 1 0 15,10-7 0-15,10-2 0 16,11-6 0-16,7-4 0 15,7-5 0-15,2-3 0 16,0-1 0-16,-2-2 1 16,-6-1-1-16,-10-4 1 15,-7 3-1-15,-11 3 1 16,-10 0-1-16,-12 6 0 15,-7 4 1-15,-8 6-1 0,-6 6 0 16,0 7 0-16,1 4 0 16,2 2 0-16,9 6 1 15,10 0-2-15,13-4-2 16,18 9-18-16,6-26-15 15,21-3-5-15,6-16 1 16,17-10-3-16</inkml:trace>
  <inkml:trace contextRef="#ctx0" brushRef="#br1" timeOffset="63791">17788 9087 59 0,'-18'-11'32'16,"1"7"-1"-16,1-2 1 15,3 7-20-15,-5-5-4 16,18 4-2-16,-24 1-2 0,24-1 0 16,-12 1-1-1,12-1-1-15,0 0 2 0,0 0-1 16,0 0 0-16,0 0-1 15,0 0 1-15,-8 13-1 16,8-13 0-16,6 12-1 16,-6-12 0-16,21 15-1 15,-3-8 1-15,9-3-1 16,3-3 1-16,6-2-1 15,7-2 0-15,1 0 0 16,4-1-1-16,-4 0-1 16,3 7-5-16,-15-6-26 15,11 7-2-15,-14-6-1 16,0 6-1-16</inkml:trace>
  <inkml:trace contextRef="#ctx0" brushRef="#br1" timeOffset="65407">18206 8492 30 0,'0'0'21'16,"11"-4"-2"-16,-11 4-3 16,0 0-3-16,0 0-2 15,0 0-1-15,0 0-3 16,-11-4-1-16,11 4-1 15,-22 1 2-15,10 5-1 16,-12-9 0-16,7 9-1 16,-7-6 0-16,5 6 1 15,-4-7-1-15,8 3-1 16,0-4 0-16,15 2 0 15,-13-1-1-15,13 1-1 16,0 0 1-16,0 0-1 16,0 0 0-16,0 0 0 15,0 0 0-15,0 0-1 0,0 0 0 16,0 0 0-16,0 0 0 15,0 0 0-15,19-13-1 16,-1 8 0-16,7-2 1 16,4 0-1-16,6-1 0 15,1 0 0-15,0 1 0 16,-2 2 0-16,-6 0 1 15,-5 2-1-15,-7 0 0 16,-3 2 0-16,-13 1 0 16,0 0 0-16,9 1 0 15,-9-1 1-15,0 0-1 16,0 0 0-16,0 0 0 15,0 0 0-15,0 0 1 0,0 0-1 16,0 0 0-16,0 0 0 16,0 0 0-16,0 0 0 15,0 0 0-15,9 14 1 16,-9-14-1-16,0 0 0 15,0 10 0-15,0-10 0 16,0 14 1-16,0-14-1 16,0 21 0-16,0-7 1 15,-1 4-1-15,-2 0 0 16,-2 4 1-16,-3 1-1 15,-1 2 0-15,-2 3 1 16,0 0-1-16,-2 1 1 16,2 0 1-16,2 2-2 15,2 2 2-15,3-3-2 0,1-1 2 16,3-2-2-16,3 0 1 15,-1-3-1-15,0-1 0 16,1-4 0-16,-3 0 0 16,-2 0 0-16,-1-2 0 15,-1 0 0-15,0-1 0 16,-1-1 1-16,1-1-1 15,1-3-1-15,2 0 1 16,1-11 0-16,2 16 0 16,-2-16 0-16,3 10 0 15,-3-10 0-15,0 0 0 16,0 0 0-16,0 0 0 15,8 12 0-15,-8-12 0 16,0 0 1-16,0 0-1 16,0 0 0-16,-1 13 0 0,1-13 0 15,0 0-1-15,0 0 1 16,1 12 0-16,-1-12 0 15,0 0 0-15,3 18 0 16,-3-18 0-16,1 12 0 16,-1-12 0-16,-3 16 0 15,3-16 0-15,-5 13-1 16,5-13-2-16,0 0-2 15,0 0-3-15,-11-6-9 16,11 6-18-16,0-26 1 16,7 10-1-16,-8-12 0 15</inkml:trace>
  <inkml:trace contextRef="#ctx0" brushRef="#br1" timeOffset="68815">18322 8649 59 0,'-2'-13'31'0,"-3"0"0"16,5 13-1-16,-8-21-18 16,8 21-3-16,2-11-2 15,-2 11-1-15,6-12-2 16,-6 12 0-16,10-13 0 15,-10 13 0-15,0 0-1 16,10-7 1-16,-10 7-2 16,0 0 1-16,-1 20-1 0,1-3 0 15,0 3-1-15,-3 5-1 16,1 2 1-16,0 3 0 15,1 0 0-15,-2 4 0 16,1-3 1-16,1-1-2 16,-1 0 2-16,-1-3-2 15,2-2 2-15,1 0-2 16,0-4 0-16,1-6 0 15,-1-3 0-15,1 0 0 16,-1-12 0-16,0 0 0 16,0 0 0-16,12-10 0 15,-6-7 0-15,1-2 0 16,3-10-1-16,-1-2 1 15,0-5-1-15,0-2 1 0,-2 0-1 16,1 0 1-16,-4 3-2 16,-1 4 2-16,-3 7 1 15,1 4-1-15,-2 4 0 16,1 6 0-16,0 10 0 15,0 0 0-15,0 0 0 16,0 0 0-16,-9 21 0 16,7-4 0-16,1 3 0 15,1 4 1-15,-2 6 1 16,2 3-1-16,-5 3 1 15,1 2-2-15,-3 3 2 16,-3 1-2-16,-1 1 2 16,-3-3-2-16,2-2 0 15,1-6-1-15,1-2 1 0,4-8 0 16,1-2 0-16,1-9 0 15,4-11 0-15,0 0 0 16,0 0 0-16,12-2 1 16,-10-11-1-16,2-3 0 15,-1-3 1-15,-2-2-1 16,-1-2 0-16,0-1 0 15,-1 4 1-15,0 2-1 16,-1 5 0-16,2 13 0 16,-5-12 0-16,5 12-1 15,-3 14 1-15,2 1 0 16,-1 5 0-16,4 4 0 15,-2 4 0-15,1 0 0 16,1 4 0-16,-1 0 0 16,1 0 0-16,2 2 0 0,-3-2 0 15,-1 0 0-15,0-1 0 16,-1-1 0-16,0-3 0 15,1-6 0-15,-1-2 0 16,1-5 0-16,0-14 0 16,2 14 0-16,-2-14 0 15,0 0 0-15,14-20 0 16,-9 6 0-16,0-4 0 15,-1-2 0-15,-1-5 0 16,-2 2 0-16,-1 0 1 16,-3 3-1-16,1 3 0 15,-2 4-1-15,4 13 1 16,-10-5 0-16,10 5 0 15,-13 23 0-15,8-1 0 0,1 2 0 16,1 6-1-16,0 1 1 16,1 2 0-16,-1 0 0 15,3-5 0-15,0 0-1 16,0-6 1-16,0 0-1 15,0-7 1-15,0-2 0 16,0-13 0-16,0 13 0 16,0-13 0-16,0 0 0 15,-2-11 0-15,2-1 1 16,-5 0-1-16,2-7 0 15,-5 2 1-15,2-6-1 16,-2 3 0-16,-1 0 1 16,2 5-1-16,-1 1 0 15,3 2 0-15,5 12-1 0,0 0 1 16,-14-4 0-16,14 4 0 15,-6 17 0-15,2-1 0 16,-2 2-1-16,-5 5 1 16,0 4-1-16,-1 1 1 15,-1-1 1-15,0-2-2 16,0-5 2-16,2-2-1 15,4-8 0-15,7-10 0 16,0 0 0-16,14-17 0 16,0-5 0-16,2-4 0 15,2-4 0-15,-2-5 0 16,-1-3 0-16,-3 0 0 15,-5 1 1-15,-5 3-1 16,-4 5 0-16,-3 6 0 16,-2 7 0-16,-5 9 0 0,1 11 0 15,-4 8 0-15,-1 9 0 16,-1 7 0-16,1 4 0 15,5 4 0-15,1 0-1 16,5-1 1-16,1-2-1 16,4-2 1-16,4-6 1 15,-1-4-1-15,0-4 0 16,0-4 0-16,-3-13 1 15,0 0-1-15,0 0 0 16,-7-19 0-16,6-4-1 16,-3-9 2-16,2-6-2 15,-2-7 1-15,0-4 0 0,0-2 0 16,0 2 1-16,-2 9 0 15,-2 4-1-15,-3 11 0 16,1 6-1-16,-3 13 2 16,-1 8-1-16,-1 12-1 15,-1 5 1-15,1 7 0 16,2 4 0-16,4 0 0 15,1 2 0-15,5-2-1 16,7-4 2-16,3-4-2 16,3-6 1-16,3-6 0 15,2-7 1-15,0-5-1 16,-1-6 0-16,-1-10 0 15,-4-5 0-15,-1-8 0 16,-4-7 0-16,-3-2 1 16,-5-4-1-16,-3-2 0 0,2 0 0 15,-6 1 0-15,4 4 0 16,-3 6 1-16,2 6-1 15,2 6 0-15,1 3-1 16,4 11 1-16,1 9 0 16,0 0 0-16,0 0-1 15,-3 20 1-15,2 0 0 16,-2 6 0-16,2 3 0 15,1 3 0-15,-1 0 0 16,2 3 0-16,1-4 0 16,1-3-1-16,1-7 1 15,1-6 0-15,-5-15 0 16,13 6 0-16,-5-16 0 15,0-9 1-15,-3-6-1 0,1-8 0 16,0-6 1-16,0-3-1 16,-2-3 0-16,-3-1-1 15,-1 1 1-15,0 0-1 16,0 3 1-16,-3 4-2 15,0 7 2-15,-1 3-1 16,1 8 1-16,-1 7 0 16,4 13 0-16,0 0-1 15,-12 2 1-15,9 10 0 16,0 5 0-16,1 6 1 15,2 0-1-15,0 1 2 16,4 2-3-16,-1-5 3 16,1-2-2-16,3-3 1 15,-7-16-1-15,11 11 0 16,-11-11 0-16,13-18-1 0,-6-1 2 15,0-7-3-15,-1-5 3 16,-1-3-2-16,-1-6 1 16,-2 1-1-16,-4 0 1 15,1 4 0-15,-5 3 0 16,1 7 0-16,-3 4 0 15,-1 5 0-15,9 16 0 16,-15-12 0-16,15 12 0 16,-10 14-1-16,7 2 1 15,3 4 0-15,2 2-1 16,2 3 1-16,2 1 0 15,2-3 0-15,3 0 0 16,-1-6 0-16,-1-3 0 0,2-7 1 16,-11-7-1-16,18 0 1 15,-7-9-1-15,-1-8 0 16,1-1 1-16,0-6-1 15,-1 0 0-15,-1-3 0 16,-1 4 0-16,-3 3 1 16,-4 5-1-16,-1 4 0 15,0 11 0-15,0 0 0 16,-19 23 0-16,9 0 0 15,-3 6-1-15,1 9 3 16,-1 6-2-16,1 5 2 16,2 3-2-16,1-1 2 15,5 1-2-15,3-4 1 16,3-1-1-16,1-6 0 0,3-11 0 15,0-5-1-15,0-4 2 16,-6-21-1-16,13 9 0 16,-13-9 0-16,10-22 0 15,-9 1 0-15,3 0 0 16,-3-7 0-16,-1-3 0 15,-1 1 1-15,-2 1-1 16,2 2 0-16,-1 7 0 16,1 2 0-16,1 18 1 15,-4-11-2-15,4 11 1 16,-3 15 0-16,0 6 0 15,-1 6 0-15,1 6 0 16,-3 7-1-16,1 3 1 16,-1 2 0-16,0 4 0 0,5-3-1 15,1-2 1-15,4-1 0 16,1-9 0-16,2-3 0 15,4-7 0-15,0-8 0 16,3-7 0-16,0-9 0 16,-3-7 0-16,1-6 0 15,-2-3 0-15,-5-6 0 16,0-2 1-16,-2-2-1 15,-1 1 0-15,-5 2-1 16,1 6 1-16,-3 3 0 16,5 14 0-16,-15-2 0 15,5 14 0-15,-3 10-1 16,-2 8 1-16,1 6 0 15,-4 4 0-15,4 4 0 0,0 2 0 16,3-4-1-16,2-3 1 16,7-3 0-16,1-7 0 15,2-5 0-15,6-6 0 16,0-6 0-16,-7-12 1 15,15 5-1-15,-15-5 0 16,14-19 0-16,-10 3 0 16,0-4 0-16,-4 0 0 15,-2-6 0-15,-1 1 0 16,-1 2 1-16,-3 2-2 15,0 3 1-15,0 5 0 16,7 13 1-16,-11-8-2 16,11 8 1-16,-8 14 0 15,4 3 0-15,1 4-1 16,1 5 1-16,2 3 0 0,-2 1 0 15,0 0 0-15,2 1 0 16,0-3 1-16,5-4-1 16,-5-7 1-16,5-4-2 15,-5-13 0-15,0 0-3 16,0 0-6-16,23-15-21 15,-23-11-5-15,10 5-1 16,-12-13-2-16</inkml:trace>
  <inkml:trace contextRef="#ctx0" brushRef="#br1" timeOffset="71695">17695 9172 36 0,'6'-13'28'0,"-6"13"1"16,5-10 0-16,-5 10-12 15,0 0-6-15,-4-14-1 16,4 14-2-16,0 0-1 16,0 0-2-16,0 0 0 0,0 0 0 15,0 0 0-15,0 0-1 16,0 0-2-16,-3 13 1 15,-3 0-1-15,-2 7 0 16,-1 2-1-16,-2 4 0 16,1 1-1-16,0 1 1 15,0-3-1-15,3-3 1 16,3-3-1-16,3-8 0 15,1-11 1-15,3 13-1 16,-3-13 1-16,0 0-1 16,0 0 1-16,14 1 0 15,-14-1-1-15,0 0 1 16,0 0-1-16,0 0 1 15,0 0-1-15,15-9 0 0,-1 4 0 16,6-1 0-16,6-4 0 16,7-1 0-16,8-3 0 15,7-2 0-15,2 1 0 16,-1 1 0-16,-1 2 0 15,-3 3 0-15,-9 4 0 16,-5 2-1-16,-8 5 1 16,-6-1 0-16,-8 3 0 15,-9-4 0-15,0 0 0 16,0 0 0-16,0 0 0 15,0 10 0-15,0-10 0 16,-14-1 0-16,4 0 0 16,-3 1 0-16,-2 1 0 15,-5 1 0-15,-5 2 0 16,-3 0 0-16,-3 3 0 0,-2 1 0 15,2 1 0-15,0-1 0 16,2-1 0-16,5-2 0 16,6 2 0-16,5-3 0 15,13-4 0-15,0 0 0 16,0 0 0-16,23 2 0 15,2-3 0-15,8 0 0 16,7-2 0-16,7 0 0 16,4 1 0-16,1-2 0 15,0 1 0-15,-4-1 0 16,-5 0 0-16,-7-1 0 15,-9-2 0-15,-7 0 1 16,-7-2-1-16,-10-1 0 16,-7-2 0-16,-13-1 0 0,-5 1 1 15,-10 1-1-15,-8 0 0 16,-6 2 0-16,-8-1 1 15,1 5-1-15,-1-4 1 16,3 6-1-16,6 1 1 16,9 1-1-16,6-1 1 15,10 5-1-15,10 1 0 16,10-4 0-16,0 0 0 15,27 11-1-15,-2-8 1 16,9-1 0-16,0 2 0 16,7-2 0-16,-3-1 0 15,-1 1 0-15,-3-1 0 16,-5 0 0-16,-6 0 0 0,-6 0 0 15,-6-1 0-15,-11 0 0 16,0 0 1-16,-11-1-1 16,-8 2 0-16,-8-1 0 15,-7 2 0-15,-7 1 0 16,-3-1 0-16,-5 0 0 15,0 2 1-15,3 0-1 16,2-1 0-16,8-2 0 16,8 1 0-16,10 0 0 15,18-2 0-15,0 0-1 16,21 4 1-16,11-4 0 15,11-1 0-15,9-3-1 16,10 1 1-16,4-4 0 16,1 0 0-16,-2-1 0 0,-6 1 0 15,-6 1 0-15,-12 1 0 16,-9 1 0-16,-9-1 0 15,-12 3 0-15,-11 2 0 16,0 0 0-16,-28 1 0 16,1 2 0-16,-10 2 1 15,-9 1-1-15,-6 1 0 16,-6 5 1-16,1-2 0 15,1 1 0-15,8 0-1 16,8-1 0-16,10 1 0 16,16-3 0-16,14-8 0 15,19 8 0-15,14-7-1 16,15-2 0-16,11-2 0 15,9-3 0-15,10-1 1 0,3-4-2 16,-2 1 1-16,-4-2 0 16,-5 3 0-16,-13-2 0 15,-7 1 0-15,-11 2 1 16,-11 0-1-16,-9 0 1 15,-7 5 0-15,-12 3 1 16,0 0-1-16,-18-10 0 16,3 9 0-16,-5 2 0 15,-5 2 1-15,-3 3-1 16,-2-3 1-16,1 6 0 15,0-3 0-15,4 2 0 16,4 2-1-16,5-2 0 16,16-8 0-16,-6 13 0 15,20-9 0-15,8-3-1 16,10-4 1-16,9 0 0 0,4-6-1 15,5-3 1-15,-2 3 0 16,2-4 0-16,-9 3 0 16,-8 2 0-16,-8 2 0 15,-6 2 0-15,-19 4 0 16,0 0 0-16,0 0 1 15,-17-4-1-15,-5 5 1 16,-6 0-1-16,-4 1 1 16,-7 1 0-16,0 0 0 15,-4 2 0-15,3 0 0 16,1 2 0-16,6-4 0 15,6 2-1-15,4-2 1 16,9-2-1-16,14-1 0 16,0 0-1-16,20-9 1 0,2 3-1 15,7-2 1-15,1 2 0 16,1 2 0-16,0-4-1 15,-2 4 1-15,-4 1 0 16,-7-1 0-16,-4 1 0 16,-2 1 0-16,-12 2 0 15,0 0 1-15,1-14-1 16,-11 8 0-16,-7-1 1 15,-4 2 0-15,-5 2-1 16,-4 3 1-16,-4 1-1 16,0 1 1-16,4 2-1 15,4 1 0-15,5 0 0 16,6 1 0-16,15-6-1 0,0 0 1 15,24 4 0-15,4-9-1 16,8-2 0-16,6 0 1 16,3-4 0-16,3 1-1 15,-5 0 1-15,-7 2 0 16,-8 0 0-16,-10 1 0 15,-18 7 0-15,0 0 1 16,-8-10-1-16,-16 7 0 16,-8 3 1-16,-8 3-1 15,0-1 0-15,-4 0 1 16,4-1-1-16,6 2 0 15,8-1 0-15,10-1-1 16,16-1 1-16,0 0-2 16,26-8 0-16,5 5 0 15,1-2 0-15,10 0 0 16,-3-2 0-16,2 3 0 0,-9-1 1 15,-8 3 1-15,-7 0 0 16,-17 2 0-16,0 0 1 16,-20-4 0-16,-3 6 1 15,-11 0-1-15,-8 1 0 16,-2-1 0-16,2 4 0 15,1 0 0-15,5 0-2 16,11 3 0-16,5-2-1 16,20-7 0-16,0 11 0 15,21-6-1-15,5-4 0 16,10 0 0-16,4-3 0 15,6-2 1-15,-2-1-1 0,-1 0 2 16,-8-1-1-16,-9 2 2 16,-4-1-1-16,-22 5 1 15,0 0 1-15,0 0 0 16,-32 6 1-16,0 0 0 15,-8 5 0-15,-7 1 0 16,0 3 0-16,3-2-1 16,8 0-1-16,10 1-1 15,7-9-3-15,19 5-17 16,0-10-12-16,28-7 0 15,-7-6-1-15,10 6 0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1T21:07:39.947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1712 3423 62 0,'0'0'29'15,"0"0"2"-15,0 0-1 16,0 0-22-16,6-13-2 16,-6 13 1-16,0 0-2 15,18 24 1-15,-14-2-1 0,5 18-3 16,-7 8 2-16,-1 15-2 15,-6 12-1-15,-2 9 0 16,-6 5-2-16,-2-4-1 16,6-1-4-16,-7-20-6 15,20-3-21-15,-3-22-1 16,16-13-1-16,3-21 0 15</inkml:trace>
  <inkml:trace contextRef="#ctx0" brushRef="#br0" timeOffset="381">2729 3369 65 0,'7'-44'33'0,"-11"-4"-2"16,0 9-1-16,-14-6-22 15,2 15 0-15,-15 1-2 16,1 18 0-16,-11 8-1 16,2 18-1-16,-9 15-2 15,1 21 0-15,4 10-1 16,0 15-1-16,11 10 0 15,5 4 0-15,10 4-1 0,6-4-1 16,11-2-3-16,3-18-5 16,16 5-14-16,-6-25-9 15,10-9-1-15,-8-20-1 16,5-10 1-16</inkml:trace>
  <inkml:trace contextRef="#ctx0" brushRef="#br0" timeOffset="581">2245 3724 100 0,'-22'3'37'16,"-2"-2"2"-16,16 11-2 16,8-12-33-16,4 17-1 15,17-17-2-15,13-7-2 0,14-2-2 16,10-13-6-16,19 2-28 15,-5-11 0-15,8 13-1 16,-10-7 0-16</inkml:trace>
  <inkml:trace contextRef="#ctx0" brushRef="#br0" timeOffset="1412">3601 3609 81 0,'0'0'32'0,"0"0"0"15,0 0-3-15,-1 27-26 16,-5-5-2-16,-2 5-1 16,1 6 1-16,1 4-1 15,4 4 1-15,3-2 0 16,4 2 0-16,3-3-1 15,2-4 1-15,7-4-1 16,1-8 1-16,2-14 0 16,4-10 0-16,-1-15 0 0,6-14 0 15,0-11 0-15,-1-6 0 16,-2-7 1-16,-2 4-2 15,-2 3 2-15,-5 7-3 16,-3 11 1-16,-7 14 0 16,-7 16 1-16,0 0-1 15,7 23 1-15,-9 7-1 16,-1 9 1-16,1 6 0 15,2-2 0-15,5-1 0 16,2-4 0-16,4-7 1 16,3-10-1-16,6-12 2 15,0-16-1-15,7-11 0 16,1-13 1-16,1-8 0 0,-3-11-2 15,-2-1 1-15,-1-7-2 16,-6 2 0-16,-3 7-2 16,-6 5 0-16,-2 16-5 15,-10-3-10-15,4 31-19 16,-2-14-1-16,5 30-1 15,-4-4 1-15</inkml:trace>
  <inkml:trace contextRef="#ctx0" brushRef="#br0" timeOffset="1783">4412 3839 72 0,'16'11'33'16,"-16"-11"0"-16,30-2 0 15,-12-8-30-15,12-1 1 16,0-7 0-16,8 1-1 16,-3-7 1-16,2 0-1 15,-6-2 0-15,-2 0 0 16,-8-2-2-16,-8 3 1 15,-8-1-1-15,-11 6 1 16,-8 2-2-16,-9 10 3 16,-6 7-1-16,-4 12 0 15,-4 13 1-15,2 13-2 16,-3 12 2-16,6 12-1 15,4 2 0-15,9-1-2 0,14-3 0 16,14-14-3-16,21-4-11 16,13-31-24-16,31-15 1 15,6-25-2-15,24-7-2 16</inkml:trace>
  <inkml:trace contextRef="#ctx0" brushRef="#br0" timeOffset="2494">5825 3485 80 0,'10'-14'37'0,"-8"-3"-3"16,-2 17 0-16,-6-13-28 15,-4 15-1-15,-12 3 0 16,-4 10-1-16,-7 3-1 16,-4 9-1-16,-3 1 0 15,3 5-1-15,7-1 0 16,8 1-1-16,11-5 0 15,16-1-1-15,14-7 1 0,11-7 0 16,8-2 0-16,7 0-1 16,3 0 1-16,-2-2 1 15,-5 2-1-15,-10 3 1 16,-14 8-1-16,-9 6 0 15,-11 3 0-15,-9 5 0 16,-7-1 0-16,-10 0-2 16,3-3-3-16,-3-19-15 15,15 1-16-15,0-25 0 16,19-6-1-16,3-21 1 15</inkml:trace>
  <inkml:trace contextRef="#ctx0" brushRef="#br0" timeOffset="2902">6310 3165 103 0,'11'-13'36'0,"-18"0"1"16,7 13-2-16,-26 11-32 15,12 7 0-15,-5 7-2 16,4 10 0-16,3 10 0 15,1 9 0-15,-1 9 0 16,3 8 0-16,2 1 0 16,1 4-1-16,2-4 1 15,1-6-1-15,1-12 0 16,4-9 0-16,3-13 0 15,3-9 1-15,2-15-1 0,8-11 1 16,2-12-1-16,3-9 1 16,1-2 0-16,0-5 0 15,0-2 0-15,-2 3-1 16,-4 4 1-16,-3 5-1 15,-3 10 0-15,-12 11 0 16,16 2-1-16,-13 12 0 16,2 10-2-16,-3 3-1 15,6 10-3-15,-4-12-15 16,13 15-15-16,-4-15 0 15,14 2-1-15,-3-17 2 16</inkml:trace>
  <inkml:trace contextRef="#ctx0" brushRef="#br0" timeOffset="3304">6895 3570 92 0,'0'0'36'0,"-23"14"0"16,13 10 2-16,-12 2-29 15,8 8-6-15,-1 5 1 16,4 4-2-16,2 0 0 16,6-3 0-16,4-5-1 15,7-8 1-15,6-7-2 16,10-10 1-16,4-10 0 15,8-10 0-15,5-9 0 16,4-8 0-16,-1-7 0 16,0-3-1-16,-2-3 1 0,-8-3 0 15,-2 4 0-15,-9 6 0 16,-7 7 0-16,-7 6-1 15,-6 8 1-15,-3 12 0 16,-10 14-1-16,1 8 0 16,-4 6 0-16,2 4-2 15,1 4 1-15,6-3-2 16,6 0-2-16,6-18-7 15,25 3-24-15,-3-25-2 16,21-2 0-16,-4-23 0 16</inkml:trace>
  <inkml:trace contextRef="#ctx0" brushRef="#br0" timeOffset="3523">7798 3045 113 0,'-28'4'36'16,"10"31"2"-16,-11 5-3 15,4 21-32-15,2 9-2 16,8 11 0-16,2 4-1 16,4 3 0-16,7 0-2 15,2-8-2-15,8 0-4 16,-9-22-27-16,15-2-2 15,-10-22 0-15,10-6-2 16</inkml:trace>
  <inkml:trace contextRef="#ctx0" brushRef="#br0" timeOffset="3703">7571 3504 117 0,'0'0'40'15,"-3"-16"-2"-15,16 28-3 16,2-9-33-16,13-2-2 15,11-1-4-15,2-11-31 16,21 10-2-16,-1-14-1 16,15 4-2-16</inkml:trace>
  <inkml:trace contextRef="#ctx0" brushRef="#br0" timeOffset="4477">8828 3547 73 0,'0'0'36'0,"-16"-18"-2"16,5 19 3-16,-10-5-25 15,4 18-7-15,-7-1 1 16,2 10-3-16,-3 3 1 16,7 7-2-16,-1 4 0 15,8-2-1-15,3 1 0 16,11-5 0-16,5-4-1 15,7-8 0-15,8-7 1 16,5-10 0-16,3-10 0 16,5-9-1-16,-2-7 1 15,0-5 0-15,-5-7 0 16,-6 1 0-16,-8-1-1 15,-8 7 1-15,-8 2-2 0,-12 10 1 16,-1 5 0-16,-6 8-1 16,1 6 0-16,-1 4-2 15,5 5 0-15,2-4-4 16,17 7-2-16,-4-14-9 15,27 5-17-15,-4-12-2 16,16 7 1-16,-2-13 2 16</inkml:trace>
  <inkml:trace contextRef="#ctx0" brushRef="#br0" timeOffset="4873">9159 3532 59 0,'14'-8'33'0,"2"8"1"16,-16 0-1-16,11 2-14 16,-11-2-8-16,0 0-5 0,-11 5-1 15,9 9-2 1,-4 1 1-16,2 9-2 0,-2 5 1 15,0 4-1-15,-1 4 0 16,2 2 0-16,3-1-1 16,0-3 0-16,5-5-1 15,3-7 0-15,4-9 1 16,7-9-1-16,8-12 1 15,4-10-1-15,7-10 1 16,2-7 0-16,0-6 1 16,3-3-1-16,-5-1 0 15,-4 3 1-15,-7 6-2 16,-7 8 1-16,-4 6-1 15,-9 11 0-15,-5 10 0 16,0 10 1-16,-8 11-1 16,1 4 0-16,-3 6 0 0,-1 1-1 15,4 5 1-15,1-4-1 16,5-3-1-16,3-11-1 15,6 3-5-15,-8-22-26 16,18 12-3-16,-18-12 0 16,31-12-1-16</inkml:trace>
  <inkml:trace contextRef="#ctx0" brushRef="#br0" timeOffset="5273">9824 3532 95 0,'0'10'36'0,"0"-10"0"15,-9 25-2-15,4-8-31 16,1 8-1-16,-2 3 1 15,2 3-2-15,0 1 1 16,-1 2-1-16,2-5-1 16,1-5 1-16,2-4-1 15,3-4 1-15,-3-16 0 16,0 0 0-16,16-7 0 15,-6-12 1-15,0-5-1 16,2-7 1-16,-2-5 0 16,-1-3 0-16,-2-3-2 0,6 2 2 15,-6 6-1-15,1 1 0 16,3 6-1-16,7 4 0 15,12 4-4-15,6-6-8 16,19 17-23-16,-4-14-4 16,25 11 1-16,0-9-3 15</inkml:trace>
  <inkml:trace contextRef="#ctx0" brushRef="#br0" timeOffset="5942">11167 3480 77 0,'0'0'34'15,"0"0"-2"-15,4 22 1 16,-9-3-29-16,0 9-1 15,-6 5 1-15,3 7-1 16,-1 2 1-16,2 1-2 16,-1-3 1-16,2-4-1 15,2-6 0-15,1-4 0 16,2-10-1-16,2-6 1 15,-1-10-1-15,0 0 1 16,12-25-1-16,-5 1 1 0,0-6 0 16,3-4 0-16,-2-6-1 15,2-2 0-15,-1 1 0 16,0 5 1-16,-1 3-2 15,0 7 1-15,-2 6-1 16,3 5 1-16,-9 15-2 16,20-12-1-16,-3 17-1 15,-1-4-3-15,13 14-9 16,-6-15-22-16,18 13 1 15,-7-15 0-15,12 12-1 16</inkml:trace>
  <inkml:trace contextRef="#ctx0" brushRef="#br0" timeOffset="6145">11700 3514 87 0,'-6'23'34'16,"-8"-3"0"-16,5 13 1 15,-10-3-29-15,11 5-3 16,-2-3 1-16,4 0-2 15,1-6-1-15,3-5-1 16,2-7-2-16,0-14-6 16,13-12-27-16,-4-17-1 15,9-5 2-15,-3-14-3 16</inkml:trace>
  <inkml:trace contextRef="#ctx0" brushRef="#br0" timeOffset="6279">11682 3082 83 0,'-11'20'27'15,"0"-3"-16"-15,8 11-12 16,6-3-29-16,12 8-2 16,4-6 0-16</inkml:trace>
  <inkml:trace contextRef="#ctx0" brushRef="#br0" timeOffset="6842">12190 3469 88 0,'-19'1'34'15,"2"8"2"-15,-15-10 0 16,12 8-30-16,-12-3 0 0,7 11-2 16,-5 4 0-16,6 9-1 15,4 4 0-15,3 6-2 16,9 0 0-16,7 1-1 15,6-3 0-15,9-5 1 16,4-10-2-16,7-10 1 16,2-11 1-16,6-12-1 15,0-9 0-15,3-7 1 16,-1-9-1-16,-1-3 1 15,-5-4-1-15,-2 1 1 16,-5 4-1-16,-5 8 0 16,-6 7 0-16,-6 14 0 15,-5 10 0-15,-9 23-1 16,-6 12 1-16,-3 20 0 0,-5 10 0 15,0 14 0-15,-2 8 0 16,1 2 0-16,4-1 0 16,3-6 0-16,2-10 0 15,5-9-1-15,3-15 1 16,1-11 0-16,1-13 0 15,-2-9-1-15,7-15 1 16,-10-2 1-16,4-13-1 16,1-8 1-16,1-10-1 15,-1-9 0-15,6-10 0 16,4-3 1-16,5-3-1 15,5 3-2-15,4 1 1 16,5 3-2-16,11 9-5 0,-5-5-25 16,20 19-5-16,-7-10 2 15,11 8-3-15</inkml:trace>
  <inkml:trace contextRef="#ctx0" brushRef="#br0" timeOffset="7256">12946 2912 106 0,'-29'-13'38'0,"11"33"1"16,-16 0-2-16,1 20-33 15,7 7-1-15,0 12 0 16,-1 11-1-16,3 3-1 15,5 2 1-15,5 2-2 16,5-6 1-16,3-6-1 0,8-10 0 16,3-12-1-16,5-12 1 15,5-12 0-15,3-13 0 16,1-12 0-16,2-11 0 15,3-8 1-15,0-7-1 16,2-6 1-16,-6-3 0 16,4 4 0-16,-5 3-1 15,-1 6 0-15,-5 12 0 16,-1 11 0-16,-12 5 0 15,14 28-1-15,-12 1 1 16,3 7-1-16,1 3-1 16,8-1-1-16,7-1-1 0,4-14-5 15,22 2-21-15,-9-27-7 16,21 3-1-16,-4-24-2 15</inkml:trace>
  <inkml:trace contextRef="#ctx0" brushRef="#br0" timeOffset="7466">13685 2936 95 0,'-38'25'38'0,"11"24"0"15,-14-1 0-15,10 24-31 16,-5-9-4-16,11 9 0 15,3-2-3-15,8-6-1 16,9-2-3-16,2-24-21 0,17 3-12 16,-6-21 0-16,13-4-1 15,-8-20-1-15</inkml:trace>
  <inkml:trace contextRef="#ctx0" brushRef="#br0" timeOffset="7639">13427 3268 125 0,'-16'-22'39'15,"16"22"2"-15,13-8-11 16,12 7-28-16,10-4-2 16,10-6-3-16,14 10-8 15,-6-17-26-15,21 13-1 16,-12-14-2-16,9 12-1 0</inkml:trace>
  <inkml:trace contextRef="#ctx0" brushRef="#br0" timeOffset="9314">14513 3508 69 0,'0'0'32'15,"14"-1"1"-15,-3-7-1 16,11 2-26-16,-4-8-3 16,8 3 2-16,-3-8 0 15,5 4-1-15,-7-5 0 16,1 5-1-16,-9-2 0 15,-1 3 0-15,-9 1 0 16,-5 1-1-16,-9-1 0 16,-6 5 0-16,-7 1-1 15,-3 3 1-15,-5 1-1 16,-4 9 0-16,0 5 1 15,-1 9 0-15,0 8 0 16,5 10-2-16,6 4 2 16,3 4-2-16,14 0 1 15,7-2-2-15,14-3-1 0,11-7-1 16,18-7-3-16,3-20-10 15,23 5-21-15,-3-22 1 16,12 5-1-16,-5-18 0 16</inkml:trace>
  <inkml:trace contextRef="#ctx0" brushRef="#br0" timeOffset="9825">15104 3403 85 0,'-14'2'35'16,"-3"-9"-1"-16,6 11 2 15,-2-10-30-15,13 6-2 16,-17 8-1-16,14 4-1 0,-2 4 0 16,3 7 0-16,-2 1 1 15,4 6-2-15,0-2 1 16,5 2-1-16,0-5 0 15,7-6 0-15,1-6 1 16,9-10-1-16,5-13-1 16,4-5 1-16,3-10-1 15,3-5 2-15,1-10-2 16,0-5 1-16,-1-7-2 15,-3 0 2-15,-4 4-1 16,-6 4 0-16,-4 8 0 16,-6 7 0-16,-6 10-1 15,-8 19 1-15,-3 20 0 16,-8 21 0-16,-10 20 1 0,-4 17-1 15,-5 17 0-15,-5 12 0 16,-3 8 1-16,3-1-1 16,2-4 0-16,2-11 0 15,5-12 0-15,4-15-1 16,3-17 1-16,1-15-1 15,6-15 1-15,-1-14-1 16,4-16 0-16,-2-12-1 16,5-12-3-16,0-23-8 15,12 0-23-15,-6-21 0 16,16 0-1-16,0-14-1 15</inkml:trace>
  <inkml:trace contextRef="#ctx0" brushRef="#br0" timeOffset="10215">15570 3483 80 0,'6'25'36'0,"-6"-25"-1"16,8 17 1-16,-8-17-22 15,17 2-12-15,4-6-1 16,6-4 1-16,3-5 0 16,2-3 0-16,3-6-1 15,-3 1 1-15,-5-3-1 16,-6-1 0-16,-7 0 1 15,-8 2-1-15,-12 0 1 16,-8 6-1-16,-8 3 1 0,-5 11 0 16,-6 7 0-16,-1 13 0 15,-3 7 0-15,3 8 0 16,4 6 0-16,6 5-1 15,10-2 0-15,10-4-1 16,14-6-1-16,13-12-4 16,27 2-14-16,5-27-19 15,25 3-1-15,0-20 0 16,15 4-3-16</inkml:trace>
  <inkml:trace contextRef="#ctx0" brushRef="#br0" timeOffset="10882">17086 3637 46 0,'0'0'33'0,"11"-1"1"15,-11 1-1-15,0 0-9 16,-22-28-15-16,8 16-1 16,-12-12-5-16,-2 0 1 15,-9-9-2-15,-2-5 0 16,-6-8 0-16,1-5 0 15,1-2 0-15,5-1 0 16,3-3-1-16,6 3 0 16,7 3 0-16,7 5-1 15,8 8 0-15,7 6 0 16,8 5 1-16,7 4-1 0,5 4 0 15,4 5 2-15,4 4-2 16,2 6 1-16,-3 5-1 16,-1 6 1-16,-6 7-1 15,-5 5 0-15,-7 11 0 16,-9 6 0-16,-12 8 0 15,-8 11 1-15,-11 8 0 16,-4 6 0-16,-4 0 1 16,0 1-1-16,7-6 1 15,9-7-2-15,16-11 2 16,20-13-2-16,21-17-1 15,15-20-2-15,25-2-14 16,5-31-19-16,17 5-2 16,-5-17 2-16,12 5-4 15</inkml:trace>
  <inkml:trace contextRef="#ctx0" brushRef="#br0" timeOffset="11274">17788 2972 58 0,'11'-35'36'16,"2"14"-1"-16,-10 3 0 15,-3 18-13-15,0 0-16 16,8 25-2-16,-15 3-1 16,-1 13-1-16,-7 12-1 15,1 13 0-15,-3 7-1 16,-5 3 0-16,5 2-1 15,-1-6-3-15,13-1-7 16,-2-19-23-16,22-8-1 16,3-24-1-16,19-9 1 15</inkml:trace>
  <inkml:trace contextRef="#ctx0" brushRef="#br0" timeOffset="11952">18187 3215 93 0,'-30'-1'36'0,"3"20"1"15,-10 1 0-15,10 10-33 16,-3 3-1-16,6 7-1 16,2-1-1-16,11 0 0 15,7-4 1-15,12-3-1 16,8-10 0-16,13-8-1 15,10-9 1-15,5-7-1 16,4-9 0-16,-2-9 0 0,-1-6-1 16,-6-9 0-16,-8-3-1 15,-11-4 2-15,-11 1-1 16,-10 2 0-16,-10 5 0 15,-6 7 0-15,-9 8 1 16,-3 11-1-16,-1 11 0 16,3 7 0-16,6 9 0 15,8 1 0-15,14 3-1 16,11-5 0-16,14-1-1 15,15-11 0-15,12-1 1 16,6-8 1-16,6-4-1 16,-2-1 1-16,-4-3 1 15,-6 2 1-15,-11-1 2 16,-9 3-1-16,-15 0 1 0,-18 7 0 15,0 0 0-15,-12 9 0 16,-15 3 0-16,-2 9-1 16,-6 6 0-16,0 5 0 15,1 3-1-15,8 3 0 16,5-1 0-16,9-1-1 15,12-8 2-15,13-5-2 16,10-9 1-16,6-9 0 16,8-9-1-16,5-11 0 15,1-10-1-15,1-6 2 16,-6-8-2-16,-8-5 1 15,-7-5-2-15,-10 0 1 16,-10 4 0-16,-8 6-1 16,-6 10-1-16,-11 2-2 15,2 24-4-15,-11-10-18 0,16 28-10 16,-3-10 2-16,16 12-2 15,2-17 0-15</inkml:trace>
  <inkml:trace contextRef="#ctx0" brushRef="#br0" timeOffset="12174">19299 2671 80 0,'-22'-6'38'16,"1"27"0"-16,-13 9-1 15,16 23-28-15,-11 9-5 16,4 18-1-16,7 9-1 0,3 5 1 16,6-1-4-16,7-4-2 15,11-1-5-15,-8-19-28 16,20-6-1-16,-6-26 1 15,14-6-2-15</inkml:trace>
  <inkml:trace contextRef="#ctx0" brushRef="#br0" timeOffset="12424">19387 3086 103 0,'-34'10'40'15,"-12"2"0"-15,8 21-1 16,-5 2-36-16,10-2 0 0,12-2-1 15,12 2-1-15,14-8 1 16,13-2-1-16,11-3-1 16,11-6 0-16,5-4-1 15,4-6-1-15,6 0-4 16,-7-14-16-16,10 13-16 15,-17-16-2-15,7 12 0 16,-13-10-1-16</inkml:trace>
  <inkml:trace contextRef="#ctx0" brushRef="#br0" timeOffset="13024">20485 3156 88 0,'-17'0'36'0,"-15"-8"1"16,2 16-2-16,-13-3-29 15,3 14-1-15,-9 4-1 16,5 10 1-16,-1 1-2 15,8 8 0-15,7 1-2 16,8-3 0-16,14-2 0 16,11-6-1-16,12-9 0 15,14-10 0-15,10-11 1 16,10-10-1-16,9-10 0 15,1-10 1-15,-2-7-1 16,-4-6 1-16,-4-1 0 16,-12 1-1-16,-8 5 1 15,-11 6-1-15,-9 9 1 0,-9 21-1 16,0 0 0-16,-21 17-1 15,6 13 1-15,-2 8-1 16,6 4-1-16,2 1 0 16,10 4-2-16,6-17-5 15,27 3-26-15,0-32-3 16,22-1 1-16,-3-27-2 15</inkml:trace>
  <inkml:trace contextRef="#ctx0" brushRef="#br0" timeOffset="13234">21134 2651 101 0,'-26'19'38'0,"-16"17"1"16,5 36-1-16,-9 10-35 15,6 10 0-15,6 11-3 16,3-1 0-16,10-1-3 15,5-17-3-15,13-3-3 16,-4-27-16-16,17-4-12 16,-8-23 0-16,6-7-1 15,-8-20 1-15</inkml:trace>
  <inkml:trace contextRef="#ctx0" brushRef="#br0" timeOffset="13385">20765 3325 89 0,'-19'-35'38'15,"9"16"1"-15,-1-6 0 16,11 25-20-16,17-13-15 15,6 11-2-15,13 0-4 0,8-6-5 16,30 7-29-16,0-12-3 16,19 6 1-16,-2-9-2 15</inkml:trace>
  <inkml:trace contextRef="#ctx0" brushRef="#br0" timeOffset="13821">22080 2719 92 0,'15'-22'36'0,"-9"-4"0"16,4 14 0-16,-10 12-33 15,0 0 1-15,-9 38-1 16,2 11 1-16,-7 15-2 15,-3 13 1-15,-1 11-2 0,0 9 0 16,1-2 0-16,4-6-3 16,6-9 1-16,1-13-4 15,14-4-11-15,-7-29-21 16,17-3 1-16,-18-31-2 15,24 9 1-15</inkml:trace>
  <inkml:trace contextRef="#ctx0" brushRef="#br0" timeOffset="14001">21873 3201 81 0,'-20'6'39'16,"-1"-1"-1"-16,19 12 1 15,2-17-14-15,26 8-24 0,17-10 0 16,16-9-2-16,17-3-2 15,6-14-5-15,18 6-22 16,-11-18-6-16,10 9 0 16,-17-11-2-16</inkml:trace>
  <inkml:trace contextRef="#ctx0" brushRef="#br0" timeOffset="14383">22724 2648 102 0,'-28'18'37'15,"10"21"3"-15,-10-4-3 16,14 12-33-16,-3 3-1 0,3 10 1 16,-2 5-1-16,-1 8-1 15,-1-1 0-15,3-4-1 16,3-5 0-16,3-6 0 15,3-10-1-15,5-9 0 16,6-14-1-16,10-11 1 16,8-14 0-16,7-12 0 15,7-9 0-15,1-6 0 16,-1-9 1-16,2 2-1 15,-4 1 0-15,-7 5 0 16,-7 4 1-16,-6 15-1 16,-15 10 0-16,6 18 0 15,-12 11-1-15,-4 4 0 16,-1 9-2-16,-1 1-2 15,12 11-8-15,-11-18-24 0,25 2 0 16,-1-20-2-16,19-2 1 16</inkml:trace>
  <inkml:trace contextRef="#ctx0" brushRef="#br0" timeOffset="14752">23066 3193 114 0,'-15'21'38'0,"-5"-8"0"16,15 13-1-16,2-9-35 16,12-2-2-16,13-3 1 15,11-6 0-15,5-5-1 0,9-7 0 16,4-10 0-16,4-3 0 15,-8-4 0-15,-4-2 0 16,-10-5 1-16,-15 3-1 16,-11 2 1-16,-14 4 0 15,-16 10 0-15,-13 7 0 16,-11 11 1-16,-7 15-1 15,-2 10 0-15,-1 11 0 16,9 3-1-16,14 5 1 16,12-3-2-16,22-6 0 15,23-7-3-15,23-20-7 16,36 1-26-16,3-21-3 15,23 2 1-15,-9-18-3 16</inkml:trace>
  <inkml:trace contextRef="#ctx0" brushRef="#br0" timeOffset="15830">1716 5021 46 0,'0'0'32'0,"-5"-21"2"0,5 21 1 16,-17-17-14-16,17 17-11 15,-25-4-2-15,11 11-2 16,-10 1 0-16,2 11-2 16,-10 5 0-16,2 7-1 15,-3 5 0-15,1 5-1 16,2 5 1-16,8 3-2 15,7-3 1-15,11-3-2 16,12-4-1-16,11-11-2 16,18-4-4-16,7-24-11 15,29 0-18-15,2-21-1 16,13-7-1-16,-4-15 2 15</inkml:trace>
  <inkml:trace contextRef="#ctx0" brushRef="#br0" timeOffset="16484">2206 5031 81 0,'-24'37'36'0,"-6"-1"-1"16,8 11 1-16,-5-7-29 15,13 9-2-15,1-9 0 16,4 2-3-16,4-10 0 15,5-5 0-15,0-8-1 16,2-7 0-16,-2-12 0 16,14-10 0-16,-3-10-1 15,6-9 0-15,0-7 0 16,3-4 0-16,-1-6-1 15,3-4 1-15,-1 3-1 0,-2 4 2 16,-3 7-3-16,-3 6 3 16,-2 7-2-16,2 6 1 15,-1 6 1-15,3 4-2 16,2 3 1-16,2 1 0 15,6 3 0-15,2-1 0 16,5 1 0-16,2-2 0 16,-1 1 0-16,1 0 0 15,-3 2 0-15,-4-2 0 16,-7 2 0-16,-4 2 1 15,-16-3-1-15,11 19 1 16,-16-4 0-16,-6 9 0 16,-6 5 1-16,-4 6 0 15,1 4 0-15,-1 4-1 0,4-3 1 16,3 3-1-16,6-8 1 15,10-2-1-15,10-9-1 16,11-8 0-16,7-11 1 16,6-10-1-16,2-9 0 15,5-9 0-15,-1-8 1 16,-5-6-1-16,-8-4 0 15,-5-3 0-15,-9 0-2 16,-10 1 2-16,-9 4-2 16,-5 3 0-16,-5 9-1 15,-5 5 0-15,1 11-2 16,-4 1-1-16,14 22-7 15,-8-9-23-15,21 14 1 16,0-6-1-16,20 6 0 0</inkml:trace>
  <inkml:trace contextRef="#ctx0" brushRef="#br0" timeOffset="16837">3262 4922 71 0,'31'-11'36'16,"-21"-5"-1"-16,-10 16 0 15,-5-18-22-15,-8 22-3 16,-16-1-3-16,-1 10-2 15,-10 2-1-15,1 7-1 16,2 1 0-16,6 3-1 16,5-2-1-16,11-1 0 15,13-5 0-15,15-3-1 0,12-5-1 16,13-3 1-16,7-2-1 15,4-1 1-15,1 3 0 16,-3 0 0-16,-8 2 2 16,-8 5-2-16,-14 5 2 15,-11 4-2-15,-14 4 2 16,-11 1-2-16,-4 2 2 15,-6-4-3-15,5-1-1 16,-4-10-1-16,14-2-5 16,3-24-13-16,27 1-17 15,6-20 1-15,20 0-3 16,-1-16 2-16</inkml:trace>
  <inkml:trace contextRef="#ctx0" brushRef="#br0" timeOffset="17160">3763 4829 99 0,'-10'-11'38'0,"-1"15"2"15,-14-2-2-15,6 2-33 16,-7 11-1-16,0 1-1 16,1 5-2-16,4 1 1 15,4 0-1-15,7 0 0 16,9-5-1-16,10-3-1 15,11-2 0-15,8-3 1 16,4-3-1-16,3 0 0 16,2-1 1-16,-4 1 0 15,-2 0 0-15,-9 4 1 16,-6 4 1-16,-10 3-1 15,-11 7 1-15,-5 1-1 0,-10 2 1 16,-2 2-2-16,0-1 0 16,-2-4-5-16,10 2-7 15,-3-17-24-15,17-9-4 16,18-2 0-16,13-3-1 15</inkml:trace>
  <inkml:trace contextRef="#ctx0" brushRef="#br0" timeOffset="17318">4149 5311 109 0,'-42'53'41'16,"5"9"-1"-16,-7-12-3 15,15-15-43-15,10 10-29 0,-6-15-4 16,18-1-2-16,7-29-1 15</inkml:trace>
  <inkml:trace contextRef="#ctx0" brushRef="#br0" timeOffset="18197">4984 4836 85 0,'4'-10'37'15,"-8"-4"-1"-15,4 14 1 16,-11 6-33-16,4 7 0 16,-4 6-1-16,0 11-1 15,-4 4 0-15,3 7 0 16,-1 3 1-16,5 2-1 15,2-1 1-15,8-6-2 16,6-5 1-16,7-11-1 16,9-12 1-16,7-8-2 0,5-9-1 15,3-9 1-15,1-7-2 16,-1-7 3-16,-4-2-3 15,-2-3 3-15,-7 2-3 16,-4 3 3-16,-8 7-1 16,-5 4 0-16,-4 8 0 15,-5 10 0-15,0 0 0 16,-6 27 0-16,1 4 2 15,-4 5-3-15,4 5 3 16,1 1-3-16,4 1 3 16,7-6-3-16,8-11 3 15,8-14-2-15,9-13 0 16,6-13 1-16,4-15-1 15,3-7 1-15,-2-10-2 0,-4-3 2 16,-7-2-1-16,-7-1 0 16,-10 2-2-16,-11 7 1 15,-4 6-3-15,-7 5-1 16,2 16-8-16,-17-3-24 15,22 19 0-15,-20-4-1 16,21 17-1-16</inkml:trace>
  <inkml:trace contextRef="#ctx0" brushRef="#br0" timeOffset="18557">5817 5007 93 0,'0'0'35'15,"20"23"1"-15,-6-28-8 16,7 8-25-16,3-11 1 16,11-4-1-16,1-9 0 15,4-4 0-15,-4-5-1 16,-1-1 0-16,-10-4 1 15,-5 3-1-15,-11 2 0 16,-10 7-1-16,-13 4 1 16,-5 15-1-16,-13 10 1 15,-6 12 0-15,-5 13-1 16,1 12 0-16,3 9 2 15,5 4-3-15,8 2 2 16,11-3-3-16,16-7 0 16,16-12-4-16,18-3-6 0,10-26-25 15,33 0-5-15,2-21 2 16,19 1-3-16</inkml:trace>
  <inkml:trace contextRef="#ctx0" brushRef="#br0" timeOffset="19015">7430 4878 69 0,'0'0'38'0,"-8"-21"-3"15,8 21 3-15,-34-9-23 16,10 15-9-16,-9 2-2 16,0 10 0-16,-6 6 0 15,1 11-1-15,0 2 0 0,7 5-2 16,6 0 1-16,11-2-2 15,13-4 1-15,13-6-4 16,20-10 0-16,7-18-8 16,29 0-25-16,0-18-1 15,17-1-1-15,-4-17 0 16</inkml:trace>
  <inkml:trace contextRef="#ctx0" brushRef="#br0" timeOffset="19398">7870 4872 95 0,'-31'16'37'0,"-9"-4"1"16,8 13-3-16,-8-1-30 16,8 3-1-16,-4 2 0 15,7 4-2-15,1 3 1 16,9-2-1-16,4 1 0 15,10-5-1-15,8-8 1 16,11-6-2-16,8-7 0 16,11-12 0-16,4-10-1 15,7-8 2-15,0-10-2 16,1-3 1-16,-4-7-1 15,-3 1 2-15,-7-2-2 16,-7 7 2-16,-6 2 0 16,-7 8-1-16,-5 9 0 15,-6 16 0-15,0 0 0 0,-11 11-1 16,0 14 0-16,-2 6-2 15,2 6-1-15,-1-5-4 16,16 13-11-16,-5-17-18 16,19-1 0-16,1-16-2 15,17-3 2-15</inkml:trace>
  <inkml:trace contextRef="#ctx0" brushRef="#br0" timeOffset="19750">8264 4894 86 0,'-11'7'36'15,"-8"0"0"-15,6 15 2 16,-7-3-32-16,10 9-2 16,-4-1 1-16,8 2-2 0,1-5 1 15,5 0-2-15,5-10 1 16,-5-14-1-16,23 4-1 15,-4-16 1-15,4-12-2 16,2-8 1-16,4-9-1 16,2-5 1-16,2-6-1 15,0 0 1-15,-5 6 0 16,0 5-1-16,-8 10 1 15,-1 12 0-15,-8 13 0 16,-2 17-1-16,-9 16 0 16,0 7-1-16,-1 10-1 15,-2-2-4-15,15 12-15 0,-12-17-17 16,17-3-1-16,-8-17 0 15,16-7-2-15</inkml:trace>
  <inkml:trace contextRef="#ctx0" brushRef="#br0" timeOffset="20510">9715 4757 87 0,'6'-16'37'16,"-6"16"-1"-16,-7 15-1 15,-1 10-31-15,-7 5 1 16,-1 9-2-16,-4 5-1 15,1 6 1-15,0-3 1 0,1-3-2 16,6-7 1-16,5-7-2 16,6-12 2-16,1-18-3 15,24 3 0-15,-6-16 2 16,9-12-4-16,2-8 3 15,0-5-2-15,2-7 2 16,-1-1-3-16,-1 1 3 16,-4 2 0-16,-6 10-2 15,-6 5 1-15,0 10 1 16,-13 18-1-16,0 0 1 15,6 16-1-15,-9 8 1 16,1 7-1-16,0 5 0 16,4-2 0-16,5-1 1 15,8-6-1-15,6-8 0 0,9-10 0 16,8-9 0-16,5-10 0 15,2-8 1-15,3-5-1 16,-2-6 1-16,-4-2-1 16,-9 0 0-16,-5 5 0 15,-6 6 1-15,-7 3-1 16,-15 17-1-16,0 0 1 15,5 11-1-15,-13 14-1 16,-2 3-1-16,5 9-2 16,-3-6-1-16,16 14-10 15,-9-18-20-15,23 3-1 16,0-19 0-16,19 2-1 15</inkml:trace>
  <inkml:trace contextRef="#ctx0" brushRef="#br0" timeOffset="20893">10765 4791 93 0,'-13'-8'38'16,"-17"-3"1"-16,2 19-1 16,-15 6-31-16,10 8-3 15,-6 5 0-15,7 11-1 16,0 3-1-16,7 1-1 15,10 1 2-15,6-3-2 16,11-5 1-16,9-10-2 16,8-7 2-16,9-11-3 15,7-11 1-15,5-7 1 16,3-9-3-16,0-9 2 15,1-6-2-15,-6 0 2 0,-2-2-1 16,-7 5 1-16,-8 2 1 16,-8 9-2-16,-6 5 1 15,-7 16 0-15,0 0 0 16,-15 17 1-16,4 9-2 15,-3 4-1-15,4 6 1 16,1 0-3-16,10 1-2 16,2-19-12-16,24 5-19 15,-4-26 0-15,21-3-1 16,-1-22-1-16</inkml:trace>
  <inkml:trace contextRef="#ctx0" brushRef="#br0" timeOffset="21104">11312 4410 89 0,'-13'-23'38'0,"13"23"-1"16,-27 18 1-16,19 19-28 16,-11 15-5-16,4 12-1 15,2 9-2-15,3 5-1 16,4 4-1-16,4-7-2 15,9-2-2-15,0-21-10 16,16 3-22-16,-9-25-1 16,14-6-1-16,-5-19 0 15</inkml:trace>
  <inkml:trace contextRef="#ctx0" brushRef="#br0" timeOffset="21358">11490 4663 102 0,'-27'13'39'0,"-14"1"2"15,5 19-2-15,-12-4-33 16,16 2-2-16,6 0-2 16,12-2 0-16,9-3-1 15,11-7 0-15,13-5 0 16,11-6-1-16,11-3-1 15,6-6-1-15,6-3 0 16,0-2-2-16,3 2-2 16,-8-11-8-16,11 14-22 15,-21-13-3-15,5 8 1 16,-14-9-2-16</inkml:trace>
  <inkml:trace contextRef="#ctx0" brushRef="#br0" timeOffset="21703">11811 4856 93 0,'-13'15'37'15,"-3"-9"0"-15,16-6 1 16,-12 10-34-16,26-10-1 16,9-7 0-16,11-1 0 15,12-6 0-15,6-1-1 16,7-6 0-16,5-2 0 15,-6 0 0-15,-6 0-1 16,-12 1 0-16,-11-1 0 16,-17 3-1-16,-14 2 0 0,-17 7 1 15,-10 3 0-15,-11 9 0 16,-8 10-1-16,-1 9 1 15,-2 11 0-15,1 9-1 16,10 8 1-16,8 4-1 16,13 2 0-16,17-2-2 15,13-14-3-15,31 2-15 16,6-24-18-16,31-2-2 15,0-20 0-15,22-4-2 16</inkml:trace>
  <inkml:trace contextRef="#ctx0" brushRef="#br0" timeOffset="22171">13436 4464 97 0,'5'-19'38'16,"-5"19"0"-16,0 0-1 15,2 12-34-15,-9 16-1 16,-2 10 0-16,-1 10-1 15,1 11 1-15,-4 8-1 16,3 8 0-16,0 1 1 16,2-4-2-16,2-3-1 15,6-12-2-15,4-1-3 16,-1-26-16-16,13 4-15 15,-7-24 0-15,10-1-2 16,-9-21 2-16</inkml:trace>
  <inkml:trace contextRef="#ctx0" brushRef="#br0" timeOffset="22358">13300 4879 99 0,'-18'1'37'16,"-4"-1"2"-16,15 14-2 15,7-14-34-15,8 13 0 16,21-16-2-16,14-6-3 16,19-8-2-16,13-17-3 15,17 4-20-15,-3-20-10 16,12 1 0-16,-13-12-2 15,0 6 2-15</inkml:trace>
  <inkml:trace contextRef="#ctx0" brushRef="#br0" timeOffset="22724">14031 4236 110 0,'-23'50'39'0,"-9"0"0"16,10 18-4-16,-4-1-32 15,10 8-1-15,1 1 0 16,2 1-1-16,1-1 0 15,3-2 0-15,3-8 1 16,3-7-2-16,1-15 1 16,7-7-1-16,0-16 0 15,8-13 1-15,3-15-1 16,6-10 0-16,4-13-1 0,5-5 1 15,-2-5-1-15,0 0 1 16,-2 2 0-16,-5 7-1 16,-4 10 2-16,-4 12-1 15,-14 9 0-15,9 23 0 16,-10 7-1-16,-2 5-1 15,2 9 1-15,-2-1-3 16,10 5-1-16,-2-18-11 16,19 5-20-16,-2-21-3 15,16-3 1-15,1-20-1 16</inkml:trace>
  <inkml:trace contextRef="#ctx0" brushRef="#br0" timeOffset="23089">14443 4851 98 0,'-30'16'38'16,"15"10"2"-16,-1-14-3 16,16-12-33-16,24 15-1 15,6-12-1-15,8-9 0 16,7-4-1-16,5-8 1 15,-1-5-1-15,-4-3 0 16,-7-2 0-16,-11-3 0 16,-8 2 0-16,-11 3 0 15,-9 0-1-15,-10 7 1 16,-9 4 0-16,-10 9 0 15,-7 14-1-15,-8 12 1 16,-5 10 0-16,2 6 0 0,5 11 0 16,10 2 0-16,6 5-1 15,17-2-1-15,12-13-3 16,27 3-7-16,2-26-21 15,30 8-6-15,-1-21-2 16,19 1-2-16</inkml:trace>
  <inkml:trace contextRef="#ctx0" brushRef="#br0" timeOffset="23740">15901 4759 94 0,'-24'-13'38'0,"2"11"0"16,-12-7-1-16,6 11-31 15,-6 2-1-15,2 8-1 16,-2 9-2-16,1 11 1 16,1 8-2-16,5 7 1 15,3 2 0-15,6 3-1 16,8-2 1-16,13-7-1 15,7-11 0-15,11-13 0 16,11-20-1-16,10-17 2 16,11-17-3-16,8-17 2 15,5-15-2-15,-1-6 2 16,-4-8-1-16,-5-4 1 0,-4 3 0 15,-9 3-2-15,-11 9 2 16,-15 16 0-16,-9 15-1 16,-10 13-1-16,-9 24 1 15,-8 25 0-15,-8 20 0 16,-7 22-1-16,0 14-1 15,0 6-1-15,11 7 0 16,8-5-4-16,19 4-7 16,0-32-20-16,29 1-4 15,2-28 0-15,21-7-1 16</inkml:trace>
  <inkml:trace contextRef="#ctx0" brushRef="#br0" timeOffset="24046">16436 4832 111 0,'-15'-22'38'0,"1"18"1"15,-13-1-8-15,2 22-26 16,-7 11-1-16,6 10-1 16,-2 4 0-16,5 6-2 15,7 0 2-15,6-1-2 16,11-8 1-16,9-9-2 15,9-9 2-15,6-10-2 16,7-11 0-16,3-12 0 16,3-8-2-16,2-8 3 15,-6-7-3-15,-3-8 1 16,-4 0-2-16,-7-6 1 15,-3 3-2-15,-12 0 0 16,1 10-3-16,-15-3-7 0,10 23-17 16,-15-7-7-16,14 23 1 15,-10-21-1-15</inkml:trace>
  <inkml:trace contextRef="#ctx0" brushRef="#br0" timeOffset="24295">17078 4136 106 0,'-3'-13'39'0,"-17"10"0"0,3 32 0 15,-19 14-35-15,5 20-2 16,3 11 0-16,0 17-2 15,1 7 0-15,4 7-1 16,3-5-2-16,7-11-1 16,11-6-10-16,-5-29-21 15,14-3-4-15,-6-28 2 16,11-7-2-16</inkml:trace>
  <inkml:trace contextRef="#ctx0" brushRef="#br0" timeOffset="24469">16721 4728 116 0,'-16'-22'40'15,"-5"-6"1"-15,21 28-6 16,-3-22-30-16,18 11-2 0,13-1-2 16,10-4-4-1,17 4-4-15,-4-16-19 0,21 16-14 16,-5-6-1-16,12 11-1 15,-16-2 0-15</inkml:trace>
  <inkml:trace contextRef="#ctx0" brushRef="#br0" timeOffset="25205">18139 4787 78 0,'-32'-7'37'16,"2"9"0"-16,-12-4 0 15,12 6-29-15,-12 6-3 16,4 7-1-16,-2 3 0 15,7 7-1-15,-1 4 0 16,8 6-2-16,5 1 3 16,12 4-3-16,6-4 2 15,11-4-2-15,11-8 1 16,11-12-1-16,9-14-1 15,12-18 3-15,10-16-4 16,5-17 1-16,4-16 0 0,2-12 0 16,-2-7-1-16,-7-3 2 15,-6 2-1-15,-13 6-1 16,-10 8 2-16,-11 16 0 15,-14 12 0-15,-8 18 0 16,-1 27-1-16,-23 7 0 16,0 32 0-16,-3 19 0 15,-4 18-1-15,4 11-1 16,5 8 0-16,8 0-3 15,15 0 0-15,7-23-13 16,28 0-19-16,-4-29-1 16,19-2 0-16,-5-24-2 15</inkml:trace>
  <inkml:trace contextRef="#ctx0" brushRef="#br0" timeOffset="25408">18830 4748 87 0,'-15'-22'38'16,"4"23"0"-16,-12 7 1 15,6 22-31-15,-8 7-5 16,6 9 0-16,-1 7-1 16,1 0-2-16,8 0-1 15,3-10-4-15,19 2-19 16,-5-26-14-16,18-3 1 15,-1-20-2-15,13-5-1 16</inkml:trace>
  <inkml:trace contextRef="#ctx0" brushRef="#br0" timeOffset="25550">18896 4524 94 0,'-20'-20'33'0,"5"8"-11"15,15 12-21-15,0 0-37 16,22 8-2-16,6-6 1 15</inkml:trace>
  <inkml:trace contextRef="#ctx0" brushRef="#br0" timeOffset="25881">19390 4641 83 0,'-26'10'37'0,"-1"9"0"0,-11-8 1 16,8 6-33-16,-7-2-1 15,9 7-1-15,3-4 0 16,7 5-1-16,10-5-1 15,11 0 0-15,15-3 0 16,8-3-1-16,10-3 1 16,6-3-1-16,1-1 0 15,-2 1 0-15,-7 2 1 16,-6 3 0-16,-15 5-1 15,-15 4 1-15,-11 6-1 16,-16 2 1-16,-7 3 1 16,-7-3-2-16,1-1 1 15,4-5-3-15,10-5-1 0,7-21-15 16,21 4-20-16,22-20 0 15,16 2-3-15,6-17 1 16</inkml:trace>
  <inkml:trace contextRef="#ctx0" brushRef="#br0" timeOffset="26421">19952 4698 67 0,'0'0'35'15,"0"0"-1"-15,0 0 0 16,1-13-27-16,-3 2 0 16,2 11 0-16,-7-12-1 15,7 12-1-15,-24 4 1 16,4 8-1-16,-11 7-1 15,-3 6-1-15,-10 7 0 16,-1 8 0-16,0 0-2 16,5 0 1-16,8-2-1 15,9-3 1-15,11-8-1 16,17-10 0-16,14-13-1 0,19-10 0 15,6-13 1-15,9-7-1 16,5-14 1-16,0-3-2 16,-5-2 2-16,-6-2-2 15,-11 5 2-15,-8 5-1 16,-10 9 1-16,-13 10-1 15,-5 18 0-15,-16 5-1 16,0 13 0-16,-3 8-1 16,5 8-2-16,-1-1-3 15,15 10-7-15,-5-18-14 16,24 9-11-16,-1-22-1 15,18 4 0-15,-1-17 1 16</inkml:trace>
  <inkml:trace contextRef="#ctx0" brushRef="#br0" timeOffset="26993">20436 4635 82 0,'-19'12'39'15,"4"19"-1"-15,-13-1 1 16,9 13-28-16,-6-2-6 15,3 9-1-15,2-4-1 16,6-3-1-16,4-4-1 16,4-11 1-16,5-6-2 15,4-11 1-15,-3-11-1 16,19-7-1-16,-8-12 1 0,3-8 0 15,2-7 0-15,-1-9 0 16,5-9 0-16,-1 0-1 16,-1-6 2-16,2 5-1 15,0 6 0-15,-3 10 1 16,-3 7-1-16,1 9 0 15,-1 12 1-15,-3 7-1 16,1 11 1-16,-3 3-1 16,1 5 0-16,3 0 0 15,-1 2 0-15,1 2-1 16,-3 0 0-16,-2 4 1 15,-3-2-1-15,-7 3 0 16,-5 0 0-16,-7-5 1 16,-8 4 0-16,-4-5 0 15,-3 1 0-15,0-5 0 0,-2 1 0 16,7-3 0-16,1 3 0 15,-1 0 0-15,8 4 0 16,1 4 0-16,1 7 2 16,-2 9-2-16,-4 8 2 15,-5 7-2-15,-1 2 1 16,-1 1-3-16,-1 6-3 15,-7-18-14-15,20 7-19 16,-7-19-1-16,20-5 0 16,2-30-2-16</inkml:trace>
  <inkml:trace contextRef="#ctx0" brushRef="#br0" timeOffset="27893">20894 4737 69 0,'0'0'37'0,"-19"-21"-1"16,19 21 1-16,-22-5-25 15,15 16-7-15,-4 3 1 16,3 14-1-16,-4 3-1 15,0 10-1-15,-1 4 2 16,2 5-3-16,-4 2 1 0,2-3-1 16,2-6 0-1,4-6-2-15,-1-9 2 0,5-5-2 16,3-13 0-16,0-10 0 15,11-12-1-15,-2-11 2 16,4-4-3-16,-6-11 2 16,6-8-1-16,-4-9 1 15,5-5-2-15,-4-4 2 16,3 2 0-16,-2 4-1 15,2 7 1-15,2 9-1 16,0 9 1-16,3 10 0 16,1 15 0-16,1 9-1 15,-1 12 1-15,0 7-1 16,2 6 1-16,-1 3-1 15,-2 4 1-15,1 2-1 16,-6 2 0-16,-4-1 1 0,-4-1-1 16,-7-5 1-16,-7-2 0 15,-6-7 0-15,-5-4 0 16,-7-3 0-16,-1-6 0 15,-1-3 0-15,1-2 1 16,-1-2-1-16,6 1 1 16,0 5-1-16,3 7 2 15,1 9-1-15,0 8 1 16,-1 14-1-16,-2 7 0 15,0 13 0-15,-3 7 0 16,-1 5-2-16,-2 1-1 16,2-4-2-16,7 1-4 15,-8-24-12-15,22 4-18 0,-3-25 2 16,19-11-3-16,-2-22 0 15</inkml:trace>
  <inkml:trace contextRef="#ctx0" brushRef="#br0" timeOffset="28284">21173 4814 90 0,'4'15'36'0,"4"-2"0"15,-8-13 0-15,23 8-34 16,2-8-2-16,10-1 2 0,3-8-1 16,6 0 0-16,3-10 1 15,-1-4-1-15,-6-2 1 16,-2-3-1-16,-12-1 1 15,-6 1-1-15,-9-2 1 16,-7 5-1-16,-12 1 0 16,-6 7 0-16,-7 9 1 15,-7 8-1-15,-8 8 0 16,-3 12 0-16,0 9 0 15,3 9 1-15,2 6-2 16,12 2 0-16,11 1-1 16,12-5-1-16,17-3-3 15,13-17-4-15,30 3-23 16,-1-20-5-16,20-4-1 0,-5-15-1 15</inkml:trace>
  <inkml:trace contextRef="#ctx0" brushRef="#br0" timeOffset="28931">21941 4542 105 0,'-45'18'39'16,"-12"2"1"-16,6 22-1 15,-13 3-35-15,18 1-1 16,7 2 0-16,14 2-2 15,11-9 0-15,13-3 0 16,13-11-2-16,16-11 1 16,12-11-1-16,10-12 0 15,7-9 0-15,3-11 0 0,-2-9 0 16,-4-5 0-16,-5-3 1 15,-11-3-1-15,-10 2 2 16,-12 5-1-16,-6 6 0 16,-10 9 1-16,-10 11-1 15,-5 12 1-15,-4 10-1 16,0 14 1-16,1 5-1 15,5 3 0-15,7 4 0 16,9-3 0-16,13-5 0 16,9-8 0-16,14-9 0 15,5-8 0-15,7-9 1 16,1-6-1-16,1-7 1 15,-6-1 0-15,-5 2 0 0,-6 0 0 16,-10 3 0-16,-7 4 0 16,-19 13-1-16,0 0 1 15,0 14-1-15,-15 11 1 16,-4 4-1-16,1 9 0 15,-2 0-1-15,2 5 1 16,1-2 0-16,7-6 0 16,4-11 0-16,5-5 0 15,1-19 1-15,10 1-1 16,2-17 1-16,1-7 0 15,2-11 0-15,3-3-1 16,3-7 1-16,2-1-1 16,3-1 1-16,-2 4-1 15,0 7-1-15,2 3-1 0,5 14-5 16,-8-6-11-16,20 22-18 15,-16-7-4-15,12 12-1 16,-7-4-1-16</inkml:trace>
  <inkml:trace contextRef="#ctx0" brushRef="#br1" timeOffset="34085">23637 4681 83 0,'-8'-19'36'15,"-3"8"0"-15,-13-4 0 16,1 10-28-16,-15 0-4 15,4 10 1-15,-9 2-2 0,4 10 0 16,-4 4-1-16,4 9 0 16,2 5 0-16,8 1 0 15,4 3-1-15,11-3 0 16,11-2 0-16,8-8 0 15,13-8 0-15,12-9 0 16,10-16 0-16,8-8-1 16,5-8 1-16,2-9 0 15,-3-8 0-15,-3-2 0 16,-6 0 0-16,-8 3 0 15,-9 3 0-15,-6 5 0 16,-9 9-1-16,-4 6 1 16,-7 16-1-16,0 0-1 0,-15 21 0 15,2 4-1-15,0 12 0 16,-4 1-3-16,9 13-4 15,-9-14-21-15,18 12-7 16,-5-12 0-16,17-2-1 16</inkml:trace>
  <inkml:trace contextRef="#ctx0" brushRef="#br1" timeOffset="34461">23931 4753 81 0,'0'0'35'0,"-3"-16"0"15,3 16 0-15,-20 14-24 0,11 9-6 16,-5 4-1-16,3 5 0 16,-4 2 0-16,3 2-1 15,0-6 0-15,4-1 1 16,2-11-1-16,6-4-1 15,0-14 0-15,14-2-1 16,2-16 0-16,10-7 0 16,2-7 0-16,3-5-1 15,4-7 1-15,0 3-2 16,-1-2 2-16,-1 6-1 15,-6 8 0-15,-6 12 0 16,-6 10 0-16,-3 9-2 16,-4 15 0-16,-6 5-1 15,3 14-2-15,-4-4-3 0,13 18-11 16,-8-14-18-16,16 7 1 15,-3-13 0-15,15 3-1 16</inkml:trace>
  <inkml:trace contextRef="#ctx0" brushRef="#br1" timeOffset="34844">24618 4736 82 0,'1'-39'38'0,"-15"-2"-2"15,5 14 2-15,-16 1-21 16,1 19-12-16,-3 9-1 15,-1 17 1-15,-1 7-2 16,3 12 0-16,3 2-1 16,9 4 0-16,7-4 1 0,10-5-1 15,7-12 0-15,9-9 0 16,10-19-1-16,5-11 1 15,7-16-1-15,6-11 0 16,0-10 0-16,0-7-1 16,-3-6 0-16,1-2 0 15,-5 2 1-15,-8 9-1 16,-9 8 0-16,-5 11 0 15,-9 13 0-15,-9 25 1 16,-10 10-1-16,-7 25 0 16,-6 18 0-16,-5 10-2 15,1 16-3-15,-6-8-12 16,20 20-15-16,-7-18-9 15,18 2 1-15,-3-19-2 0</inkml:trace>
  <inkml:trace contextRef="#ctx0" brushRef="#br1" timeOffset="35944">1284 6236 96 0,'5'-11'35'0,"-7"-10"1"15,2 21-2-15,0-22-28 16,0 22-1-16,3-12-2 15,-3 12 0-15,4 15-1 16,0 7 0-16,-1 11 0 16,-1 6-1-16,-1 9 0 15,1 7 0-15,1 4 0 0,-1 3 0 16,1-2-1-16,2-5 1 15,1-7-1-15,2-6 1 16,5-10 0-16,5-13 0 16,4-15-1-16,3-15 1 15,1-18 0-15,6-10-1 16,-4-14 1-16,1-6-1 15,-3-6 1-15,-5-1-1 16,-4 4 1-16,-5 8-1 16,-3 8-1-16,-8 8-2 15,4 14-1-15,-10-2-4 16,5 26-15-16,7-11-13 15,6 15-1-15,-13-4 0 0,28 12-1 16</inkml:trace>
  <inkml:trace contextRef="#ctx0" brushRef="#br1" timeOffset="36357">1939 6460 78 0,'13'24'37'0,"-3"-20"-1"16,13 3 1-16,2-18-14 15,12 3-20-15,1-10 1 0,8-4-1 16,-2-8 0-16,-1-5-1 15,-2-2 0-15,-6-1 0 16,-10 0-1-16,-9 2 0 16,-13 5 1-16,-11 4-2 15,-10 7 1-15,-11 11-1 16,-8 10 1-16,-7 10-1 15,-6 15 0-15,0 13 1 16,-1 9-1-16,6 9 1 16,10 3-1-16,9 2 1 15,13-4-1-15,15-7 1 16,16-11-3-16,15-15 0 15,19-7-5-15,5-26-21 16,26 2-8-16,1-22-2 16,13 0 0-16,-6-13-2 0</inkml:trace>
  <inkml:trace contextRef="#ctx0" brushRef="#br1" timeOffset="36697">2771 6293 106 0,'-20'41'36'0,"-7"0"1"15,10 13 0-15,-7-7-33 16,13 7 2-16,3-5-4 16,5-5 2-16,5-8-2 15,2-7 0-15,5-11-1 16,2-12 1-16,3-9-2 15,1-13 0-15,0-11 1 0,0-7-2 16,-1-10 2-16,0-6-1 16,-2-5 0-16,-1-2 0 15,-3 0 1-15,2 3-2 16,1 8 1-16,-2 3-1 15,7 12-3-15,2 3-1 16,11 14-2-16,-1-5-7 16,20 19-22-16,-6-7-1 15,15 14 0-15,-6-6-1 16</inkml:trace>
  <inkml:trace contextRef="#ctx0" brushRef="#br1" timeOffset="37048">3401 6180 107 0,'-12'2'36'0,"-12"-5"3"15,6 16-9-15,-12-7-21 16,6 11-2-16,-5 1-3 16,7 6 0-16,2 3-2 15,8-1-1-15,10-3 0 16,13-3 0-16,12-5-1 15,9-7 0-15,13-5 1 16,5-3-1-16,4-2 1 16,4 1 0-16,-5 1-1 15,-8 4 1-15,-9 7-1 16,-10 6 1-16,-15 6 0 15,-10 7-1-15,-12 6 1 0,-12 1 1 16,-10 4-2 0,1-3 1-16,-1-1-2 0,0-8-1 15,11-2-4-15,1-22-10 16,27 6-14-16,-3-23-11 15,24-1 1-15,-2-13-2 16,18-1 3-16</inkml:trace>
  <inkml:trace contextRef="#ctx0" brushRef="#br1" timeOffset="37507">4281 6348 114 0,'-24'-6'38'16,"13"1"2"-16,-15-14-2 16,0 9-34-16,-10-2 0 15,-2 8-2-15,-5 5 0 16,-1 9 1-16,-3 10-1 15,2 11-1-15,-2 7 1 16,9 9-1-16,9 3 0 16,6-2 2-16,12-3-3 15,10-7 0-15,13-11 0 16,11-15 0-16,14-13 0 15,7-13 0-15,11-12 0 16,2-12 0-16,0-8 0 16,-1-4 0-16,-6-2 0 0,-6 5 0 15,-10 5 0-15,-8 9 0 16,-6 10 0-16,-9 16 0 15,-7 20 0-15,-7 14 0 16,-4 18 0-16,-1 8 0 16,1 10 0-16,3-1 0 15,11 13-15-15,-7-28-6 16,24 9-9-16,-5-31-11 15,18-8-1-15,2-21-1 16,12-9 1-16</inkml:trace>
  <inkml:trace contextRef="#ctx0" brushRef="#br1" timeOffset="37799">5087 6734 113 0,'-27'-9'40'16,"10"9"-1"-16,-1-9 0 16,18 9-36-16,-12-4-5 15,6-8-19-15,6 12-16 16,11-9-2-16,-1 5-1 0,-4-6-1 15</inkml:trace>
  <inkml:trace contextRef="#ctx0" brushRef="#br2" timeOffset="457110">1398 11318 70 0,'0'-14'35'15,"0"14"-2"-15,0 0 1 0,0 0-31 16,-1 22-1-16,1 14-1 15,-1 11 1-15,1 11 0 16,-5 10 0-16,1 10 1 16,-4 3-2-16,-2-1 0 15,-1-3-2-15,2-13-3 16,6 0-19-16,-9-25-10 15,10-7-1-15,2-32-2 16,0 0 0-16</inkml:trace>
  <inkml:trace contextRef="#ctx0" brushRef="#br2" timeOffset="457629">1039 11375 93 0,'-30'-13'38'0,"4"-1"-2"16,26 14 2-16,0 0-35 15,30-16-1-15,18 2 0 16,18-5-1-16,9-2 0 16,12-3 0-16,3 2-1 15,1 0 0-15,-9 6 0 16,-7 5 0-16,-12 9-1 15,-10 5 1-15,-14 10 0 16,-12 10 0-16,-6 8 0 16,-12 12 1-16,-8 10-1 15,-3 7 1-15,-7 6-1 0,-3 4 2 16,-2 2-2-16,3-2 2 15,-3-7-2-15,5-7-1 16,4-9 1-16,7-11-1 16,3-10 1-16,6-11-2 15,5-15 2-15,2-11 0 16,5-14 1-16,0-6 0 15,2-10 0-15,-2-5 1 16,1-5-1-16,-3 2 0 16,0 7 0-16,-5 10-2 15,-3 8 1-15,2 16 0 16,-6 16 0-16,-1 16 1 15,-2 11-1-15,-1 13 0 16,-1 6-2-16,1 1-1 16,7 3-2-16,-4-11-5 15,14 5-22-15,-8-24-7 16,17 2 3-16,-10-26-3 0</inkml:trace>
  <inkml:trace contextRef="#ctx0" brushRef="#br2" timeOffset="457969">2325 11766 87 0,'0'10'38'0,"0"-10"-1"16,20 23 2-16,-1-11-35 15,16-6 0-15,9-7-1 16,7-2-2-16,2-10 1 15,0-2-1-15,-3-6 0 0,-6-3-1 16,-14-3 1-16,-10 1-1 16,-17-2 0-16,-12 8 1 15,-11 0 0-15,-11 10-1 16,-9 6 1-16,-7 12 0 15,0 12 0-15,-1 9 2 16,3 10-2-16,9 6 1 16,12 3-1-16,13-1-2 15,21-4-1-15,16-13-5 16,30 0-25-16,2-22-8 15,26 0 2-15,6-24-5 16</inkml:trace>
  <inkml:trace contextRef="#ctx0" brushRef="#br2" timeOffset="458657">3800 11045 83 0,'0'-15'37'16,"0"15"-1"-16,-14 8-2 15,1 13-28-15,6 16-3 16,-3 8 0-16,6 11-2 15,0 12 1-15,5 8-1 16,1 4 1-16,1-3-1 16,3-2 0-16,1-5 1 15,0-9-1-15,0-6 1 16,0-16-2-16,-3-7 2 15,1-12-1-15,0-6 1 0,-5-14-2 16,0 0 1-16,3-15 0 16,-3-6-2-16,2-3 1 15,2-8-1-15,5-1 0 16,3-2-1-16,6 3 1 15,4 6 0-15,4 7 0 16,4 9 0-16,1 9 1 16,0 10-1-16,-2 9 1 15,-7 7 0-15,-3 6 1 16,-8 4 0-16,-11 5-1 15,-10-1-1-15,-12 0 2 16,-9-1-2-16,-7-6 2 16,-5-5-4-16,-4-5 2 15,3-14-5-15,10-5-3 0,-2-21-26 16,28-3-2-16,3-18 1 15,23-4-2-15</inkml:trace>
  <inkml:trace contextRef="#ctx0" brushRef="#br2" timeOffset="458921">4355 11191 85 0,'0'0'36'16,"0"0"1"-16,0 0 1 15,1 30-34-15,-8 0-1 0,-2 14 0 16,-1 14-1-16,-2 9 0 16,-2 8 1-16,0 2-2 15,2 1 1-15,5-4-2 16,2-8-2-16,10-11-1 15,3-21-6-15,21-6-26 16,-5-25-1-16,19-9-2 16,-5-23-2-16</inkml:trace>
  <inkml:trace contextRef="#ctx0" brushRef="#br2" timeOffset="459093">4712 11565 85 0,'-21'7'38'0,"-5"14"0"15,2 18 3-15,-13 7-25 16,7 6-14-16,4-3 0 0,7 1-4 15,12-6 1-15,6-10-4 16,13-1-5-16,0-25-28 16,22-7 0-16,-1-21 0 15,9-5-1-15</inkml:trace>
  <inkml:trace contextRef="#ctx0" brushRef="#br2" timeOffset="459498">4757 11311 95 0,'-10'3'37'16,"-5"-2"2"-16,16 15-3 15,-5 1-35-15,18-2 0 16,10 1-2-16,3 5 1 0,6 4-1 15,-2 4 0-15,-1 5 0 16,-4 3 1-16,-9 4 0 16,-8 5 3-16,-8 1-1 15,-9 1 1-15,-2-8 0 16,-7-1 1-16,3-11-1 15,0-3 1-15,6-13-2 16,8-12-1-16,5-10 0 16,14-14-2-16,4-4 1 15,11-10-1-15,-1-4 1 16,10-4-1-16,-7 3 1 15,-1 6-1-15,-7 7 1 16,-4 8-1-16,-6 14 0 16,-18 8 0-16,14 17-2 0,-16 6 0 15,2 11-2-15,-5 3 0 16,11 16-16-16,-9-10-16 15,17 8 0-15,-5-13-2 16,16 2 2-16</inkml:trace>
  <inkml:trace contextRef="#ctx0" brushRef="#br2" timeOffset="459867">5617 11537 88 0,'-8'-25'39'16,"-15"1"-1"-16,4 24 1 0,-13 4-32 15,4 20 0-15,-2 9-2 16,1 9-1-16,4 5-2 16,7 4 0-16,15-7-1 15,9-6 1-15,17-13-1 16,11-17-1-16,9-18 1 15,9-16-2-15,6-18 2 16,2-17-2-16,-1-11 2 16,-2-12-2-16,-7-1 2 15,-6 0-1-15,-5 6 1 16,-12 16 0-16,-10 13-1 15,-9 21 0-15,-8 29 0 16,-19 13 0-16,-8 27-1 16,-5 19-1-16,-4 17-3 0,1-2-8 15,16 16-25 1,0-13 0-16,19 5-3 0,7-18 0 15</inkml:trace>
  <inkml:trace contextRef="#ctx0" brushRef="#br2" timeOffset="460362">6592 11519 87 0,'-26'3'36'16,"5"12"1"-16,-9-7 1 16,2 7-35-16,0 0-1 15,6 1 1-15,2-1-1 16,4 3 0-16,2-4 0 15,5 1 0-15,5-4-1 16,8 2-1-16,-4-13 1 16,23 17-1-16,0-9 0 15,7-1 1-15,4-1-1 16,2 1 0-16,1 0 1 0,-2 1 0 15,-6 2 0-15,-6 2 1 16,-10 6-2-16,-10 1 0 16,-9-1 0-16,-5 3-1 15,-4-3 0-15,-7 0-3 16,2-4-1-16,-6-9-9 15,26-5-24-15,-22-7 1 16,22 7-2-16,5-31 1 16</inkml:trace>
  <inkml:trace contextRef="#ctx0" brushRef="#br2" timeOffset="460925">6969 11536 70 0,'11'1'37'0,"-11"-1"0"16,-11 20 1-16,-10-1-24 15,0 10-8-15,-6 4 0 16,4 12 0-16,-5-2-2 16,7 5-2-16,2-3 0 15,4-2 0-15,4-6-1 16,4-6 0-16,5-7-1 15,3-8-1-15,-1-16 1 16,16 3 1-16,-5-16-1 16,4-10 0-16,-1-7 0 15,-1-6 1-15,-1-11-1 16,4-3 0-16,1-6 1 15,0 2-1-15,2 2 0 16,0 8 0-16,4 5 0 0,2 9 0 16,5 11-1-16,-1 9 1 15,0 13 0-15,-1 6 0 16,-4 9-1-16,-1 4 1 15,-4 9-1-15,-8 1 0 16,-4 4 0-16,-9 4 2 16,-9 2-2-16,-7-1 1 15,-10 0 0-15,-5 0 0 16,-7-5 0-16,-4 0 0 15,1-6 1-15,2-4-2 16,2-3 1-16,5-1 0 16,2-1 0-16,6 5 0 15,3 5 0-15,0 10-1 16,3 7 0-16,-4 6 0 0,7 4-1 15,-1-7-3-15,15 6-11 16,-6-27-20-16,24-5-1 16,4-28-2-16,18-16 0 15</inkml:trace>
  <inkml:trace contextRef="#ctx0" brushRef="#br2" timeOffset="461293">7434 11476 110 0,'-18'13'41'0,"-18"2"0"0,6 21-7 16,-5-2-31-16,4 7 1 15,3 0-3-15,4 7 1 16,10-4-2-16,8-2 1 15,11-5-1-15,8-10-1 16,7-9 1-16,6-8-2 16,6-12 2-16,2-12 0 15,2-8 0-15,-5-8 0 16,0-7 0-16,-9-4-1 15,-6-2 1-15,-4 0-1 16,-11 8 0-16,-2 3-1 16,-7 12 1-16,-6 7 0 15,1 11 0-15,2 4-1 16,1 9-1-16,10-11-4 0,12 27-23 15,-1-26-8-15,22 1 0 16,3-19-2-16</inkml:trace>
  <inkml:trace contextRef="#ctx0" brushRef="#br2" timeOffset="461509">8125 11028 101 0,'-29'25'38'16,"0"25"0"-16,-13 5 0 15,11 15-36-15,-7 7 1 16,6 6-2-16,5 3-1 16,2-7 0-16,10 0-6 0,0-25-10 15,16 3-23-15,-7-23 0 16,15-9-2-16,-9-25 1 15</inkml:trace>
  <inkml:trace contextRef="#ctx0" brushRef="#br2" timeOffset="461662">7829 11459 105 0,'-12'-34'40'0,"12"17"2"16,-3 1-2-16,17 9-36 16,8 4-3-16,12 0-5 15,20 10-23-15,1-13-13 16,25 6 0-16,0-8-2 0,12 5 0 15</inkml:trace>
  <inkml:trace contextRef="#ctx0" brushRef="#br2" timeOffset="462150">9162 11412 78 0,'0'-17'39'0,"0"17"0"16,-26-1 1-16,7 15-28 15,-12 1-7-15,1 9 0 16,-5 10-2-16,3 6 0 15,-2 4 0-15,8 4 1 16,7 0-3-16,11-2 2 16,9-10-2-16,14-8 2 15,13-10-3-15,13-15 3 16,4-10-3-16,7-11-1 15,-1-11 1-15,-1-9-2 16,-9-6 3-16,-6-6-4 0,-15 4 2 16,-10 0-3-16,-11 9 1 15,-12 4-1-15,-4 16-1 16,-7 0-6-16,10 27-22 15,-12-7-6-15,22 14 1 16,0-4-2-16</inkml:trace>
  <inkml:trace contextRef="#ctx0" brushRef="#br2" timeOffset="462414">9904 11362 94 0,'-12'-6'40'15,"-18"-4"1"-15,-1 14 0 16,-18 3-35-16,7 12 0 16,-9 7-1-16,2 10-2 15,1 2 0-15,11 4-1 16,8-2-1-16,17-2-1 15,14-6-1-15,17-11-2 16,21-2-6-16,3-23-27 16,29 6-6-16,-2-17 1 15,14 4-1-15</inkml:trace>
  <inkml:trace contextRef="#ctx0" brushRef="#br2" timeOffset="462695">10312 11376 91 0,'0'0'39'0,"-11"-14"1"16,11 14 0-16,-26-5-33 16,10 7-2-16,-8 3 0 15,0 8-2-15,-10 3 0 16,0 8 0-16,-2 3-1 15,3 5 0-15,3 0-1 16,8 3 0-16,11-4-1 16,7-3-1-16,15-1-2 15,5-8-1-15,16 1-7 16,-6-19-26-16,22 3-4 15,-5-14 0-15,12 0-1 16</inkml:trace>
  <inkml:trace contextRef="#ctx0" brushRef="#br2" timeOffset="463065">10562 11373 96 0,'-32'15'40'0,"6"17"1"15,-10-5 0-15,6 10-36 16,1 1-1-16,4 4 0 15,6-4-2-15,6 0 2 16,11-8-3-16,11-7 2 16,11-10-3-16,10-10 1 15,11-9-1-15,10-9 0 16,3-8-1-16,3-4-1 0,1-10 1 15,-6 0-1-15,-2-2 1 16,-7 3 1-16,-11 4-1 16,-8 5 1-16,-9 9 0 15,-15 18 1-15,0 0-1 16,0 0 0-16,-17 27 0 15,0 3-1-15,2 5-1 16,0 1-1-16,5 4-2 16,4-7-1-16,18 1-2 15,-3-22-12-15,24 8-18 16,-2-18-1-16,18 2 0 15,-3-16 2-15</inkml:trace>
  <inkml:trace contextRef="#ctx0" brushRef="#br2" timeOffset="463359">11261 11529 95 0,'-9'-11'38'0,"9"11"2"15,-30-2-5-15,14 16-30 16,-4 5-1-16,3 5-1 16,1 3-1-16,5 4 2 15,1-4-3-15,5-1 1 16,4-4 0-16,1-7 0 15,0-15-1-15,9 13 0 16,-9-13 0-16,19-18-1 16,-9-2 0-16,7-7-1 15,-1-7 1-15,7-6-2 16,1-2 2-16,2 0 0 0,2 4-1 15,-3 3-1-15,2 10-1 16,-5 3-2-16,3 19-7 16,-25 3-24-16,27 2-4 15,-17 1 0-15,12 11 0 16</inkml:trace>
  <inkml:trace contextRef="#ctx0" brushRef="#br2" timeOffset="463675">11739 11393 67 0,'0'0'40'15,"0"0"-1"-15,-22 8 2 16,7 13-15-16,-12-8-20 16,2 6 0-16,-8 2-2 15,3 1-1-15,5-3-1 0,6 0 0 16,10-4-1-16,9-15 0 15,15 10-1-15,13-10 0 16,10-2 0-16,3 0 0 16,1-2 0-16,0 3 1 15,-5 5-1-15,-9 4 0 16,-11 4 1-16,-12 4-1 15,-12 5 0-15,-5 0 2 16,-7-1-4-16,-7-4-2 16,9 8-18-16,-18-18-18 15,14 2-2-15,-3-14 0 16,10 0-1-16</inkml:trace>
  <inkml:trace contextRef="#ctx0" brushRef="#br2" timeOffset="464418">12791 11337 73 0,'0'0'37'15,"-12"-2"-1"-15,5 16 1 16,-8 1-30-16,5 12-4 15,-4 2 1-15,3 8 0 16,-6 2 0-16,8 0 0 0,0-2-1 16,3-3 0-16,3-4-1 15,8-4 1-15,3-8-2 16,8-5 0-16,4-8-1 15,4-8-1-15,3-5 1 16,2-5-1-16,-1-4 1 16,-3-1-2-16,-2-4 2 15,-6-1-1-15,-5 3 1 16,-2 4 0-16,-6 3 0 15,-4 13 1-15,0 0-1 16,0 0 0-16,0 0 1 16,6 22-1-16,0-3 1 15,1 3 1-15,3 3-2 16,4-2 2-16,4-2-1 0,2-2 1 15,4-5-1-15,0-5 1 16,5-6-1-16,-2-7-2 16,-1-8 2-16,4-9-2 15,-2-9 0-15,-2-9-3 16,-1-5 0-16,-6-8-6 15,8 12-19-15,-14-16-11 16,6 11 1-16,-12-5-1 16</inkml:trace>
  <inkml:trace contextRef="#ctx0" brushRef="#br2" timeOffset="464849">13697 11002 94 0,'0'0'40'15,"8"13"1"-15,-21 0-1 16,7 7-35-16,-9 10-2 16,-2 12-2-16,-3 7 0 15,-4 9 0-15,1 4 0 16,3 4 0-16,3-3 0 15,1-1 0-15,4-8 0 16,6-7-1-16,2-10 1 16,9-13-1-16,4-11 1 15,9-11-1-15,6-12 1 16,5-9-1-16,5-8 0 15,-2-4 1-15,4-5-1 16,-1 1 0-16,-6 5 0 0,-5 3 0 16,-8 9 0-16,-3 11 0 15,-13 7-1-15,7 21 1 16,-11 4 0-16,-1 9-2 15,1 4-1-15,0 1 0 16,9 5-4-16,-5-19-14 16,22 8-17-16,-8-17-2 15,18-2 0-15,-6-16 1 16</inkml:trace>
  <inkml:trace contextRef="#ctx0" brushRef="#br2" timeOffset="465199">14060 11437 92 0,'3'13'39'0,"-3"-13"1"16,11 20-1-16,1-10-34 16,15 0-2-16,4-5 0 15,8-3-1-15,8-4-1 16,0-5 0-16,-3-5-1 15,0-4 0-15,-7-1 0 16,-8-3 0-16,-13-2 0 16,-12 0 0-16,-12 2 0 15,-11 2 0-15,-11 4 0 16,-9 7 0-16,-7 9 1 15,-2 8 0-15,-1 10-1 16,5 7 1-16,6 10 0 16,9 4 0-16,14 2-1 15,15-1-1-15,20-5-2 0,14-11-1 16,23 0-5-16,-1-24-20 15,24 3-10-15,-9-17 0 16,12 2-1-16,-14-16 2 16</inkml:trace>
  <inkml:trace contextRef="#ctx0" brushRef="#br2" timeOffset="465501">14740 11439 91 0,'-11'3'38'16,"-15"0"0"-16,7 18-1 16,-6 3-33-16,6 7-1 15,-2 5-1-15,7 1 1 16,3 1-1-16,6-5 0 0,5-4-1 15,0-7 1-15,1-7 0 16,-1-15 0-16,17 1-1 16,-6-15-2-16,3-6 1 15,4-10-2-15,5-6 1 16,0-7-1-16,6-3 1 15,0-1-1-15,-1 3 2 16,0 5 0-16,-4 4 0 16,-6 10 1-16,-2 6-1 15,-2 8-1-15,0 11-1 16,-14 0-5-16,31 14-26 15,-20-9-6-15,14 10 0 16,-2-9-1-16</inkml:trace>
  <inkml:trace contextRef="#ctx0" brushRef="#br2" timeOffset="465869">15259 11371 87 0,'-14'24'39'15,"1"-7"0"-15,16 6 1 16,-3-23-33-16,28 22-3 16,2-13-1-16,8-7-2 15,5-4 0-15,2-6 0 16,-4-6 0-16,-5-5-1 15,-9 0 0-15,-3-7 0 16,-14 1 0-16,-11 2 0 0,-12 3 1 16,-8 8 0-16,-13 6 0 15,-6 8 1-15,-8 12-1 16,0 10 1-16,-2 7 0 15,9 9 0-15,12 0-1 16,11 0-1-16,25 0-2 16,13-10-5-16,33 6-20 15,4-22-14-15,26 0 0 16,6-14-1-16,17-2 0 15</inkml:trace>
  <inkml:trace contextRef="#ctx0" brushRef="#br2" timeOffset="466364">16683 10931 92 0,'0'0'36'16,"0"0"4"-16,-1 16-6 15,-6 14-33-15,-7 12 0 16,2 16 1-16,-7 10 0 16,1 13-2-16,-2 3 2 15,1 3-3-15,3-4 1 16,4-10-1-16,15-1-9 15,-7-24-27-15,20-7-1 0,-4-22 1 16,11-5-2-16</inkml:trace>
  <inkml:trace contextRef="#ctx0" brushRef="#br2" timeOffset="466538">16405 11453 98 0,'-19'-6'38'0,"19"6"2"16,0 0-2-16,34 10-36 15,1-6-4-15,12-7-3 16,21 8-25-16,-5-17-8 16,16 1 1-16,-6-12-3 15</inkml:trace>
  <inkml:trace contextRef="#ctx0" brushRef="#br2" timeOffset="466921">17143 11004 99 0,'-19'22'40'0,"-8"1"-2"16,8 14 2-16,-4 5-37 16,-6 6-2-16,0 8 0 15,1 5 2-15,3 1-2 16,2-1 1-16,5-7-1 15,8-4 0-15,5-9 0 16,7-7-1-16,9-11 1 0,5-13-1 16,6-10 0-16,5-7 0 15,-1-9 0-15,2-2 0 16,-1-5 0-16,-2-1 0 15,-4 2 0-15,-6 3-1 16,-3 7 2-16,-1 6-2 16,-11 6 1-16,14 11 0 15,-8 9-1-15,-1 2-1 16,2 10-2-16,1-4-3 15,14 18-19-15,-12-21-14 16,16 8 2-16,-3-18-2 16,14 0 2-16</inkml:trace>
  <inkml:trace contextRef="#ctx0" brushRef="#br2" timeOffset="467287">17531 11433 83 0,'0'0'38'0,"-22"14"-2"15,21 7 2-15,0-6-32 16,12 6-1-16,8-5-2 16,13 0 0-16,8-4 0 15,7-5-1-15,3-9-1 16,2-1 0-16,-2-10 0 15,-4-2 0-15,-5-7-1 16,-13-2 1-16,-9-4-1 0,-12 1 0 16,-10 3 0-16,-11 2 0 15,-9 8 0-15,-11 7 1 16,-12 12-1-16,-2 12 2 15,-4 7-1-15,0 12 1 16,7 5-1-16,7 2 1 16,14 1-2-16,15-4-2 15,26 0-7-15,7-15-23 16,35 2-8-16,8-15 1 15,31 1-2-15</inkml:trace>
  <inkml:trace contextRef="#ctx0" brushRef="#br2" timeOffset="467804">18857 11446 89 0,'-19'-6'37'16,"-3"13"1"-16,-17-8 1 15,1 10-33-15,0 1-1 16,2 7-1-16,5 4-1 15,2 5 0-15,8 5 0 0,8 2-1 16,7 0-1-16,12-2 2 16,8-2-3-16,13-7 3 15,5-8-3-15,10-7 0 16,4-12 1-16,4-8-2 15,2-9 1-15,-2-8-2 16,-6-4 2-16,-7-6-3 16,-9-2 2-16,-11 2-1 15,-9 4-1-15,-12 7 1 16,-10 12-1-16,-10 8 1 15,-4 10-1-15,-2 7 0 16,3 11-1-16,0-1-7 0,26 9-22 16,-3-8-3-16,22 3 0 15,4-13-2-15</inkml:trace>
  <inkml:trace contextRef="#ctx0" brushRef="#br2" timeOffset="468339">19264 11438 95 0,'-15'21'38'0,"-11"-6"1"16,8 16-1-16,-4-1-33 16,5 6-1-16,-1 3-1 15,7 0 1-15,-1-1-2 16,5-1 1-16,1-5-1 15,2-5-3-15,-1-8 2 0,5-7-2 16,0-12 1-16,0 0-2 16,6-22 1-16,3-4-2 15,0-8 2-15,3-7 1 16,5-9-2-16,2-3 2 15,4 3-1-15,2 2 0 16,4 6 1-16,2 4-1 16,2 10 2-16,0 10-2 15,-5 9 1-15,1 11 0 16,-2 9 0-16,-7 6 1 15,-7 7-1-15,-7 4 0 16,-3 3 0-16,-10 2 1 16,-4 0-1-16,-5 1 1 15,-6-4-1-15,-3-2 1 0,-2-4 0 16,-3-3-1-16,0-3 1 15,1-3 1-15,-2-2-1 16,0 1 1-16,1 1-1 16,3 8 1-16,0 2-2 15,-2 9 0-15,1 4 0 16,4 9-2-16,1 3 0 15,3-1-3-15,11 8-4 16,-8-24-22-16,24 5-8 16,2-20 1-16,18-8-3 15</inkml:trace>
  <inkml:trace contextRef="#ctx0" brushRef="#br2" timeOffset="468565">20016 10968 114 0,'-11'18'41'16,"-21"14"-2"-16,-2 24-2 15,-9 5-36-15,1 14-1 16,0 5 0-16,-2 2-3 15,7 4 0-15,0-10-3 16,22 6-29-16,-12-20-5 16,15-2 2-16,-3-24-3 15</inkml:trace>
  <inkml:trace contextRef="#ctx0" brushRef="#br2" timeOffset="468906">19595 11410 103 0,'0'0'40'0,"0"0"0"16,22 28 0-16,-7-11-36 16,18-3-2-16,11-5-1 15,8-2 0-15,8-2-1 16,2-6 0-16,-1-1 0 15,-2-4-1-15,-7 0 1 16,-9 0 0-16,-8-1-1 0,-11 4 1 16,-8 2 1-16,-16 1-1 15,3 15 1-15,-14 1-1 16,-4 9 1-16,-6 5-1 15,-1 5 0-15,-1 1 2 16,3 0-3-16,4-3-1 16,12-2-8-16,4-31-22 15,9 18-7-15,9-28 0 16,18-4 0-16</inkml:trace>
  <inkml:trace contextRef="#ctx0" brushRef="#br2" timeOffset="469039">20280 11162 91 0,'-29'-26'37'0,"7"16"-2"0,1 13-11 16,9 2-52-16,15 12-7 16,6-1-1-16,22 8-3 15</inkml:trace>
  <inkml:trace contextRef="#ctx0" brushRef="#br2" timeOffset="469249">20664 11397 95 0,'-27'1'39'16,"-3"13"2"-16,-20-9-1 15,3 6-27-15,-5 6-10 16,4 8 1-16,-1 4-2 16,10 6 1-16,5-2-2 15,18 1 0-15,17-6-2 0,15-7-2 16,26 1-14-16,1-22-22 15,27-1-2-15,1-17 0 16,17-6-2-16</inkml:trace>
  <inkml:trace contextRef="#ctx0" brushRef="#br2" timeOffset="469925">21618 11400 79 0,'-18'-10'37'0,"18"10"0"16,-18 5 1-16,18-5-26 16,-19 22-8-16,11-1-1 15,-4 4 1-15,0 8 0 16,-5 1-1-16,0 4 0 15,-3-2-1-15,3-1 2 16,2-8-4-16,4-5 3 16,3-8-2-16,8-14-1 15,10-4 1-15,4-14-1 16,10-9 1-16,6-7-3 15,4-5 2-15,1-5-1 16,3 0 1-16,-6 4 0 16,-3 5 1-16,-1 6-1 0,-6 12 0 15,-6 10 0-15,-4 14 0 16,-9 13 0-16,0 13 0 15,-7 8 0-15,0 8 0 16,-2 4 2-16,1 5-4 16,2-2 0-16,10-1-9 15,-7-19-20-15,20-1-8 16,0-20 0-16,13-6-2 15</inkml:trace>
  <inkml:trace contextRef="#ctx0" brushRef="#br2" timeOffset="470294">21905 11529 109 0,'-10'8'39'0,"16"8"1"15,-6-16-5-15,37 8-33 16,2-5-1-16,11-7 0 15,8-3 0-15,0-3 0 16,0-6-1-16,-4-4 1 16,-10-3-1-16,-9-3 1 15,-17 0 0-15,-10 2-1 16,-13 1 1-16,-12 6-1 15,-13 5 1-15,-11 10 0 16,-6 8 0-16,-5 11 0 16,-2 6 0-16,5 9 0 15,5 4 0-15,13 4 0 0,16 1-1 16,15-7-1-16,20 0-1 15,16-13-3-15,21 0-4 16,1-22-16-16,25 9-13 16,-7-19-2-16,8 4 1 15,-8-16 0-15</inkml:trace>
  <inkml:trace contextRef="#ctx0" brushRef="#br2" timeOffset="470608">22721 11466 103 0,'-25'-16'37'15,"8"27"3"-15,-14-4-4 16,4 16-32-16,-1 5 0 15,4 8-1-15,-3 2-1 16,6 1 2-16,2-2-3 16,6-6 3-16,4-6-3 0,6-5 2 15,3-20-2-15,0 0 0 16,20-2 0-16,1-18-2 15,6-11 1-15,0-8-2 16,5-6 2-16,-1-7-2 16,3-1 2-16,-7 3 1 15,-2 6-1-15,-8 6 0 16,-5 9-1-16,-3 9 1 15,-9 20-2-15,9-11-1 16,-9 11-3-16,7 14-8 16,13 10-16-16,-13-12-10 15,16 10 1-15,-3-12-1 16</inkml:trace>
  <inkml:trace contextRef="#ctx0" brushRef="#br2" timeOffset="470931">23054 11349 90 0,'0'0'39'0,"-17"-5"0"15,17 5 1-15,-19 19-25 16,10 0-10-16,-1 4 0 16,0 10-2-16,1 3 0 15,1 5-1-15,1 1-1 16,1-2 2-16,2-2-2 15,4-7 1-15,3-5-2 16,5-10 2-16,5-13-2 16,8-8 1-16,4-13-1 15,8-9-2-15,2-10 2 0,3-5-2 16,0-7 2-16,-1-2-3 15,0 2 2-15,-7 3-1 16,-4 9-2-16,-10 2-4 16,6 23-12-16,-21-9-17 15,13 23-4-15,-14-2 1 16,12 15-2-16</inkml:trace>
  <inkml:trace contextRef="#ctx0" brushRef="#br2" timeOffset="471275">23453 11445 105 0,'0'0'38'16,"4"17"2"-16,6-14-5 15,17 1-32-15,9-3 0 16,10-1-1-16,-1-5 0 15,6-6 0-15,-6-5-1 16,-2-1 0-16,-12-6 0 16,-5-2 0-16,-18 1 0 15,-12 1-1-15,-11 7 1 16,-13 3-1-16,-10 8 1 15,-6 9-1-15,-10 12 1 16,-3 12 0-16,0 10 0 16,7 6 0-16,14 0-2 15,14 1 1-15,21-4-3 0,16-11-3 16,36 1-16-16,1-25-15 15,34-1-5-15,6-20 0 16,15 0-1-16</inkml:trace>
  <inkml:trace contextRef="#ctx0" brushRef="#br2" timeOffset="472244">1169 12757 72 0,'5'-11'37'16,"9"11"-2"-16,-14 0 1 15,13 7-32-15,-4 8 1 16,2 13-1-16,-2 7 0 15,0 15 0-15,-1 5-2 16,-2 6 0-16,-5 1 0 16,-5 3 1-16,-7-6-1 15,-3-2 1-15,-10-8-2 16,-6-11 0-16,-8-8-1 15,-6-13 0-15,-4-11-3 0,-1-13-3 16,15 0-16-16,-12-27-16 16,23-1 1-16,-3-22-2 15,22 1 1-15</inkml:trace>
  <inkml:trace contextRef="#ctx0" brushRef="#br2" timeOffset="472410">952 12568 94 0,'-28'5'37'0,"28"-5"0"16,-15 8-2-16,25-9-36 16,18 8-12-16,-2-19-24 15,24 10 2-15,-1-10-3 0,20 9 1 16</inkml:trace>
  <inkml:trace contextRef="#ctx0" brushRef="#br2" timeOffset="472762">1721 12698 83 0,'-17'26'38'0,"-16"-7"0"15,10 16 1-15,-9-3-34 16,6 9 1-16,2-2-2 15,6 4 0-15,9-7-1 16,13-2 0-16,12-17-1 16,15-10 0-16,15-15-1 0,10-15 0 15,3-12-1-15,5-8 0 16,-9-6 0-16,-9-3-1 15,-9 3 1-15,-21 7-2 16,-18 9 0-16,-20 11-1 16,-11 13 0-16,-11 6 0 15,-3 11-1-15,4 3-1 16,7 9-3-16,5-7-8 15,31 10-19-15,0-23 0 16,34 20-3-16,5-21 2 16</inkml:trace>
  <inkml:trace contextRef="#ctx0" brushRef="#br2" timeOffset="472966">2277 12656 88 0,'0'0'37'0,"-10"18"0"15,3 9 1-15,-8 0-33 16,1 10-1-16,-1 3-1 15,2 9-1-15,-1 0 0 16,5-3-1-16,3-5-3 16,6-11-1-16,10-3-12 15,-10-27-22-15,33-8 0 16,-10-23-3-16,15-3 1 15</inkml:trace>
  <inkml:trace contextRef="#ctx0" brushRef="#br2" timeOffset="473356">2406 12537 107 0,'0'0'40'16,"-12"10"1"-16,21 11-6 16,-1-9-32-16,9 3-1 15,0 4-1-15,4 5 1 16,-1 6-1-16,-5 6 0 15,-1 6 0-15,-10-1-1 16,-8 5 1-16,-5-1 0 16,-3-3-1-16,0-5 1 15,-2-7-1-15,5-9 0 16,9-21 0-16,0 0 0 15,20-20 0-15,1-7-1 0,4-5 1 16,3-6 0-16,3 0 0 16,-2 1 0-16,-2 6 0 15,-6 8-1-15,-5 9 1 16,-2 9 0-16,-14 5-1 15,18 19 0-15,-7 4-2 16,-3 0-1-16,9 9-2 16,-2-7-10-16,18 16-12 15,-9-20-12-15,18 5 1 16,-3-19-1-16,17-1 2 15</inkml:trace>
  <inkml:trace contextRef="#ctx0" brushRef="#br2" timeOffset="473665">3280 12695 89 0,'-31'-15'39'0,"3"16"-1"16,-14-3 1-16,10 11-33 16,-5 3-2-16,9 5 0 15,6 4-2-15,9 2 1 16,12-1-2-16,11 0 1 15,9-4-2-15,10 3 1 16,2-2-1-16,4 1 1 16,-6-3-1-16,-4 4 1 15,-12 1-1-15,-7 2 1 16,-10 0-1-16,-11-1 0 15,-7-1 1-15,-4-2-1 16,-2-2-2-16,3-6-1 16,3 2-3-16,-4-18-14 0,23 16-15 15,-11-18-4-15,14 6-2 16,0 0-1-16</inkml:trace>
  <inkml:trace contextRef="#ctx0" brushRef="#br2" timeOffset="474106">4229 12472 52 0,'9'-30'37'0,"1"17"0"15,-10 2-1-15,2 24-11 16,-11 4-19-16,3 18-2 16,-6 11 0-16,1 13-1 15,-3 9-2-15,-1 11 1 0,0 4-1 16,2-1 0-16,4-3-3 15,-1-9-2-15,14 3-19 16,-7-27-16-16,13-4 1 16,-6-24-1-16,13-7 2 15</inkml:trace>
  <inkml:trace contextRef="#ctx0" brushRef="#br2" timeOffset="474286">4070 12860 87 0,'-11'-7'37'15,"11"7"-1"-15,0 0 0 0,26 12-34 16,9-12-2-16,8-9-3 16,14 6-5-16,3-19-26 15,20 1-2-15,-4-13-1 16,10-1 1-16</inkml:trace>
  <inkml:trace contextRef="#ctx0" brushRef="#br2" timeOffset="474640">4848 12354 85 0,'-25'7'38'15,"-14"6"0"-15,4 28 2 16,-14 1-33-16,8 15-1 16,-1 5-2-16,6 7 0 15,3 3-2-15,7 1 1 16,8-9-2-16,8-5 0 0,7-7 0 15,5-11 0-15,5-11-1 16,5-8 0-16,3-13 1 16,4-11-1-16,3-11 0 15,3-5 0-15,-1-4 0 16,0-3 0-16,1-1 0 15,-3 3 0-15,-3 3 0 16,2 9 0-16,-6 10 0 16,-1 10 0-16,-3 10-1 15,-2 7-1-15,3 7-1 16,-1 0-1-16,8 8-3 15,-7-14-8-15,19 12-14 16,-14-22-10-16,15 2 0 16,-7-19 0-16</inkml:trace>
  <inkml:trace contextRef="#ctx0" brushRef="#br2" timeOffset="475001">5098 12840 87 0,'0'0'38'16,"0"0"0"-16,-1 25 1 15,1-10-33-15,11-3-2 16,5-3-1-16,10-2-1 16,6-6 0-16,7-5 0 15,1-7-1-15,2-2-1 16,-3-7 1-16,-5-1-1 15,-10-3 1-15,-9 2-1 0,-10-1 0 16,-11 4-1-16,-11 1 1 16,-9 4 0-16,-6 7 1 15,-5 7 0-15,-3 7 0 16,2 12 1-16,1 11-1 15,5 8 1-15,7 7 0 16,10 3-2-16,12 5-2 16,12-7-3-16,25 4-10 15,4-28-13-15,42 2-11 16,4-23-2-16,29-9-2 15,12-21 2-15</inkml:trace>
  <inkml:trace contextRef="#ctx0" brushRef="#br2" timeOffset="475802">6341 12333 80 0,'0'0'37'15,"-11"14"0"-15,-4-5-4 16,5 20-26-16,-7 5-2 0,1 14-2 15,-2 6-1-15,4 12 0 16,-3 3 0-16,4 5 0 16,1-4-1-16,7-1 0 15,-1-10 0-15,5-7 0 16,2-12-1-16,0-11 1 15,4-12-1-15,-5-17 1 16,13 0-1-16,-4-15 1 16,0-9-1-16,0-7 0 15,1-6 1-15,2-2-1 16,7-1 0-16,-2 3-1 15,3 3 1-15,2 8 0 16,4 7-1-16,1 8 1 16,1 5 0-16,2 7-1 0,-3 7 1 15,-5 6 0-15,-6 4 0 16,-6 7 0-16,-10 3 0 15,-9 5 0-15,-8 5 0 16,-12 0 1-16,-6 1-2 16,-6-3 1-16,-3-4-2 15,4-8 0-15,5-4-4 16,0-22-6-16,35 2-18 15,-22-15-7-15,28-4-1 16,4-15-1-16</inkml:trace>
  <inkml:trace contextRef="#ctx0" brushRef="#br2" timeOffset="476270">6941 12741 86 0,'-31'-4'40'0,"5"8"-1"16,-12-4 2-16,-4 13-36 15,4 5-1-15,2 9 0 16,0 5-1-16,3 11-1 16,6 1 0-16,7-1 0 15,6 0-1-15,11-5-1 16,10-8 1-16,11-8-1 0,9-14 0 15,11-13 0-15,7-12 0 16,5-9 0-16,3-9 0 16,-2-3-1-16,-3-5 1 15,-10 2 0-15,-5 6 0 16,-13 6-1-16,-10 10 1 15,-10 19 0-15,-11-6 0 16,-3 19 0-16,-4 6 0 16,-1 7-2-16,4 5 0 15,5 0-2-15,11 2-3 16,4-13-5-16,28 12-13 15,-10-25-13-15,28 5 0 0,-2-18-2 16,14 0 2-16</inkml:trace>
  <inkml:trace contextRef="#ctx0" brushRef="#br2" timeOffset="476487">7497 12742 82 0,'-13'-11'39'16,"-12"-3"1"-16,5 17 0 15,-10 3-33-15,2 15-1 16,-3 5-2-16,3 11-1 15,2 3 0-15,13 4-2 16,4-2-1-16,14-5 0 16,12-9-2-16,11-16-3 15,26-1-11-15,-6-38-14 16,25 3-11-16,-4-25 1 0,10 0-1 15</inkml:trace>
  <inkml:trace contextRef="#ctx0" brushRef="#br2" timeOffset="476690">8016 12226 97 0,'-23'-7'40'16,"9"24"2"-16,-12 10-3 16,4 18-33-16,-2 11-3 15,3 11-1-15,0 7-1 16,2 4-1-16,5 2-1 15,3-6-2-15,7-4-2 16,0-14-4-16,18 3-14 16,-13-31-15-16,17-3-2 0,-5-25-1 15,12-4 1-15</inkml:trace>
  <inkml:trace contextRef="#ctx0" brushRef="#br2" timeOffset="476976">8024 12610 88 0,'-26'8'40'0,"6"14"-1"16,-14-4 3-16,6 6-36 16,2-1-2-16,4 3 0 15,3-2-1-15,4-1-1 16,8-5 0-16,7 0 0 0,7-3 0 15,6-3-1-15,8-3-1 16,8-4 1-16,5 0-1 16,3-2-1-16,6 1-1 15,-1-5-2-15,1 9-3 16,-10-13-9-16,19 25-12 15,-25-19-12-15,13 13-1 16,-8-14-2-16,11 7 3 16</inkml:trace>
  <inkml:trace contextRef="#ctx0" brushRef="#br2" timeOffset="477644">9181 12622 85 0,'-18'3'39'0,"-15"-4"1"16,5 12 0-16,-3 1-36 15,-4 13-1-15,2 5 0 16,4 9 0-16,3 5-1 16,8 7 0-16,11-3 0 15,12-2-1-15,12-8 0 16,14-9 0-16,14-12 0 0,7-13 0 15,5-12-1-15,1-11 1 16,-2-11-1-16,-8-8 0 16,-9-4 0-16,-15-3 0 15,-12 1-1-15,-17 2 0 16,-9 5 0-16,-10 7-1 15,-9 10 0-15,-2 6-1 16,2 13 0-16,-2 3-2 16,17 13-3-16,-1-8-11 15,31 17-15-15,0-12-4 16,22 2-2-16,5-11 2 15</inkml:trace>
  <inkml:trace contextRef="#ctx0" brushRef="#br2" timeOffset="477878">9953 12162 96 0,'-26'-16'40'0,"-19"8"0"15,4 35-8-15,-9 7-28 16,1 20 2-16,-1 16-3 15,6 14 0-15,3 9-2 16,10 6-1-16,12 2-2 16,7-14-3-16,20 3-17 15,-6-30-18-15,20-8 0 16,-4-27-2-16,8-10 2 15</inkml:trace>
  <inkml:trace contextRef="#ctx0" brushRef="#br2" timeOffset="478050">9486 12694 102 0,'-16'-1'41'16,"1"-5"2"-16,15 6-4 16,26 1-38-16,9-6-3 15,21 8-7-15,3-18-17 16,29 12-15-16,3-9 1 15,18 5-2-15,3-6 1 16</inkml:trace>
  <inkml:trace contextRef="#ctx0" brushRef="#br2" timeOffset="478418">10702 12177 88 0,'16'-14'39'0,"-16"14"0"0,13 20-4 16,-19 9-31-16,2 17 1 15,-9 9-2-15,3 13 0 16,-6 8-1-16,5 7 0 15,-1 1-2-15,0-1-1 16,6-5-1-16,1-10-4 16,16 0-15-16,-11-24-17 15,13-6-1-15,-3-21-2 16,4-5 2-16</inkml:trace>
  <inkml:trace contextRef="#ctx0" brushRef="#br2" timeOffset="478593">10491 12727 104 0,'-11'-7'39'0,"3"-4"2"16,24 11-7-16,9-11-33 16,18-4-2-16,14 2-4 15,0-17-14-15,23 14-20 16,-10-12 1-16,8 6-3 15,-12-6 1-15</inkml:trace>
  <inkml:trace contextRef="#ctx0" brushRef="#br2" timeOffset="478974">11232 12138 96 0,'-26'7'39'0,"9"21"2"15,-12-4-3-15,8 21-32 16,-1 4-2-16,1 15 1 15,3 2-2-15,2 4-1 16,5 0 0-16,3-2-1 16,2-5-1-16,6-6 0 15,2-8 0-15,5-14-1 16,4-9 1-16,3-11-1 15,5-13 1-15,2-10-1 16,1-8 1-16,1-6-1 16,0-2 1-16,-2-3-1 15,-2 4 1-15,-5 4-1 16,-4 7 0-16,-10 12 0 15,14 1-1-15,-12 13 0 16,3 10-1-16,-4 2-2 0,7 16-10 16,-9-18-11-16,20 14-13 15,-7-14 0-15,16 1-1 16,-5-20 1-16</inkml:trace>
  <inkml:trace contextRef="#ctx0" brushRef="#br2" timeOffset="479326">11562 12681 87 0,'4'20'38'0,"2"-9"1"16,15 7 0-16,4-10-36 0,9-4 0 15,2-7 0-15,5-5-1 16,-4-6 0-16,-4-5-1 16,-4 0 0-16,-9-3 0 15,-11-3 0-15,-9 4 1 16,-11 1-1-16,-10 5 1 15,-7 7 0-15,-7 9 0 16,-4 6-1-16,-2 14 1 16,1 7 0-16,3 5-2 15,6 6 1-15,14-1-2 16,11 0 0-16,11-3-2 15,20 1-5-15,6-21-13 16,32 12-14-16,3-21-6 0,20 0-2 16,3-12 2-16</inkml:trace>
  <inkml:trace contextRef="#ctx0" brushRef="#br2" timeOffset="479794">12548 12726 89 0,'26'4'36'15,"-3"-7"0"-15,9 6-9 16,-1-11-25-16,7-3 1 15,3-5-1-15,4-5-1 16,-2-5 1-16,-2-1 0 16,-5-4-1-16,-2 0 1 15,-13 1-1-15,-7 6 0 16,-15 3 1-16,-13 8 1 15,-13 9-1-15,-8 12 0 16,-6 8 1-16,-4 9-1 16,3 8 0-16,3 6 0 0,10 0 0 15,13 5-3-15,14-4 1 16,16-5-4-16,18-5-1 15,6-15-11-15,31 10-16 16,-10-23-7-16,16 1 0 16,-8-17-2-16</inkml:trace>
  <inkml:trace contextRef="#ctx0" brushRef="#br2" timeOffset="480251">13218 12587 94 0,'-25'25'39'0,"-4"-7"1"15,11 15-2-15,3-7-35 16,8 2 0-16,6-5-2 0,7-2 1 16,7-9-1-16,11-6 0 15,6-9 0-15,4-7-1 16,3-8 0-16,1-4 0 15,-1-6-1-15,0-2 1 16,-3-1-1-16,-6 3 1 16,-5 2 0-16,-3 5 0 15,-5 8-1-15,-5 8 2 16,-10 5-2-16,5 17 2 15,-10 10-1-15,-5 11-1 16,-5 13 2-16,-4 12-1 16,-5 10 1-16,-3 6-1 15,0 3 0-15,0 5 2 16,-4-7-2-16,1-6 1 0,-1-9 0 15,0-12 0-15,-2-15-1 16,0-12 1-16,1-13 0 16,-1-13-2-16,3-13 1 15,3-7-1-15,7-9-2 16,5-12-3-16,20 7-15 15,-7-23-12-15,25 9-7 16,1-12-1-16,21 6 1 16</inkml:trace>
  <inkml:trace contextRef="#ctx0" brushRef="#br2" timeOffset="480657">13707 12625 86 0,'-13'12'39'0,"25"-4"-1"15,1-8 1-15,16 0-35 16,3-3-1-16,9-3-1 15,1-4-1-15,4-3-1 16,-5-5 1-16,-4-3 0 16,-3 0-1-16,-12 2 2 15,-9-2-2-15,-9 6 1 16,-19 3 1-16,-8 8 0 15,-10 6-1-15,-9 11 1 0,-8 7 0 16,0 6-1-16,0 5 1 16,12 4-1-16,9-2 0 15,14 2-2-15,16-7 0 16,17-10-3-16,19-2-2 15,8-21-10-15,30 9-12 16,-9-22-11-16,19 0-1 16,-2-16-1-16,8 1 1 15</inkml:trace>
  <inkml:trace contextRef="#ctx0" brushRef="#br2" timeOffset="481160">14510 12132 94 0,'-29'6'40'0,"6"22"1"15,-6-2-1-15,6 10-36 16,-2 7 0-16,6 10 0 16,-5 3-2-16,5 2-1 15,-2 1 1-15,4-2-1 16,-1-4 0-16,4-3-1 15,0-10 1-15,4-5-2 16,5-11 1-16,6-11-1 16,-1-13 1-16,18 2 0 15,-3-10-1-15,5-8 1 16,4-5-1-16,3-5 1 15,3-1 0-15,1 1 0 16,0 0-1-16,3 5 2 0,-5 4-1 16,0 7 1-16,-3 5-1 15,-5 7 0-15,-2 8-1 16,-5 7 1-16,-5 4 0 15,-3-1-1-15,-3 7 0 16,-3-4 0-16,-2-2 1 16,-5 1 1-16,-8-6-1 15,-7-2 1-15,-7-6 0 16,-5-4 0-16,-3-4 0 15,-2-3-1-15,3-4-1 16,6-4-1-16,12-1-3 16,7-8-6-16,32 15-11 15,-9-17-7-15,34 16-10 16,-6-9 0-16,22 10-3 0,-6-5 4 15</inkml:trace>
  <inkml:trace contextRef="#ctx0" brushRef="#br2" timeOffset="481558">15040 12565 91 0,'0'0'40'16,"-31"-13"1"-16,7 16 0 16,-10-1-37-16,-2 6 1 15,-7 3-1-15,2 7-1 16,4 1 0-16,8 2-1 15,4 0 0-15,10-1-1 16,11-3 0-16,7-7 0 16,11-3-1-16,2-5 0 15,12-5 0-15,0-7 0 0,5-1-1 16,1-8 1-16,0-2-1 15,-2-1 1-15,-3-1-1 16,-3 0 2-16,-4 3-2 16,-6 5 2-16,-5 5-1 15,-11 10 1-15,0 0-1 16,5 12-1-16,-13 8 1 15,-3 5-2-15,-2 3 2 16,-1 0-3-16,4 3 0 16,5-9-3-16,7 3-3 15,-2-25-11-15,25 20-8 16,-10-33-7-16,25 5-5 0,-1-16 0 15,13-3 0 1</inkml:trace>
  <inkml:trace contextRef="#ctx0" brushRef="#br2" timeOffset="481791">15599 12068 101 0,'-32'27'41'15,"-16"7"2"-15,11 18-2 16,4-4-38-16,-1 9 1 15,2 0-1-15,9 4-1 16,8-1-2-16,8-7-2 16,8-2-1-16,9-9-2 15,13 0-9-15,-8-23-14 16,25 3-14-16,-7-22 1 0,15 0-1 15,-8-18 2-15</inkml:trace>
  <inkml:trace contextRef="#ctx0" brushRef="#br2" timeOffset="482016">15951 12090 91 0,'-8'-17'39'16,"-1"30"3"-16,-20 9-2 15,2 18-33-15,-10 9-2 16,0 8-1-16,1 3-2 15,3 5 1-15,6-2-2 16,3-4-1-16,9-1-3 0,3-10 0 16,12-2-6-16,-6-21-12 15,26 8-9-15,-11-25-11 16,24 1 0-16,1-17 0 15</inkml:trace>
  <inkml:trace contextRef="#ctx0" brushRef="#br2" timeOffset="482167">16060 12678 99 0,'0'0'41'0,"0"15"2"16,0-15-3-16,0 0-37 16,0 0-6-16,-4-11-11 15,17 17-14-15,-13-6-13 16,2-10-1-16,-6-2-1 0</inkml:trace>
  <inkml:trace contextRef="#ctx0" brushRef="#br1" timeOffset="490626">16879 12252 22 0,'6'-18'28'0,"-6"18"2"16,4-14 1-16,-4 14-12 15,0 0-12-15,0 0-1 16,0 15 0-16,-8 2 0 15,5 13 0-15,-10 2-2 0,6 10 2 16,-6 3-3-16,4 7 0 16,-5 0-1-16,5 3 0 15,-2 0-1-15,2-4 0 16,1-6 0-16,2-3-1 15,0-12 1-15,4-7 0 16,2-23 0-16,0 0 0 16,7-19 0-16,2-12-1 15,2-13 1-15,0-4-1 16,3-10 1-16,0-4-1 15,0-7 0-15,0 2 1 16,-1 1-1-16,-1 4 0 16,1 3 1-16,5 7-2 15,4 6 1-15,2 7 0 0,5 10 0 16,1 9 0-16,7 8 0 16,-1 7 0-16,-1 10-1 15,-5 7 1-15,-7 7 0 16,-8 9-1-16,-10 8 0 15,-10 6 1-15,-11 5-1 16,-9 5 1-16,-8-1-1 16,-7-3 1-16,1-2 0 15,0-8 1-15,2-6-1 16,4-9 1-16,7-6-1 15,7-7 2-15,7-7-2 16,12-3 1-16,0 0-1 16,11-6 1-16,7 4 0 15,6 5-1-15,3 6 1 16,2 5-2-16,1 5 1 0,4 7-1 15,-3 2 1-15,1 5-1 16,-2 4-2-16,-5-12-7 16,12 8-24-16,-9-15 0 15,10 1-3-15,-6-17 2 16</inkml:trace>
  <inkml:trace contextRef="#ctx0" brushRef="#br1" timeOffset="491002">17412 12521 82 0,'-15'7'37'0,"12"8"-3"0,3-15 3 15,12 17-36-15,13-13 0 16,14-2 1-16,7-7-1 15,1-2 0-15,6-4 0 16,-8-5 0-16,-4-3-1 16,-8 0 1-16,-13 1-1 15,-10 1 0-15,-19 3 0 16,-11 3 0-16,-10 3 0 15,-12 5 1-15,-8 7-1 16,-5 5 2-16,-2 8-1 16,5 9 1-16,4 5-1 15,9 6 0-15,15 1 0 16,16 2 0-16,21-1-1 0,19-6-1 15,22-7-1-15,13-16-5 16,28 1-21-16,-1-25-8 16,19-3-1-16,-8-21 0 15</inkml:trace>
  <inkml:trace contextRef="#ctx0" brushRef="#br1" timeOffset="491227">18219 11967 89 0,'-35'40'37'16,"-3"9"0"-16,9 18 2 16,-4-2-35-16,8 15-1 0,6 3-2 15,3 2 0-15,7-4-2 16,0-3-1-16,7-5-5 15,-5-22-12-15,16 3-16 16,-9-21-3-16,12-9 0 16,-12-24 1-16</inkml:trace>
  <inkml:trace contextRef="#ctx0" brushRef="#br1" timeOffset="491566">17902 12462 94 0,'-14'5'38'0,"0"-5"1"15,21 12-1-15,7-6-36 0,16-1 0 16,13-4-1-16,11-2 0 16,8-7-1-16,4 0-1 15,4-3 0-15,-3-1-1 16,-3-1 0-16,-12 2 0 15,-8 3 1-15,-14 3-1 16,-10 5 1-16,-9 3 0 16,-11-3 1-16,-12 25 1 15,-4-1 0-15,-5 2-1 16,0 7 0-16,-1 4 0 15,1 3 0-15,4-1 0 16,8-1-1-16,3-8-5 16,14 4-12-16,-8-22-15 15,23-2-2-15,-6-17-3 16,14-4 1-16</inkml:trace>
  <inkml:trace contextRef="#ctx0" brushRef="#br1" timeOffset="492015">18440 12182 86 0,'-22'-27'36'0,"0"7"-1"16,22 20 1-16,0 0-33 16,0 0-3-16,25 11 0 15,6 3-1-15,3 6 0 16,6 1 1-16,2 5-1 15,-3 1 1-15,-3 5 1 0,-7 1 0 16,-8-1 0 0,-10 5 2-16,-9-1-1 0,-7 4 0 15,-7-4 0-15,-4 3 0 16,-6-4 1-16,2 0-2 15,2-8 1-15,4-4-2 16,4-5 1-16,10-18-1 16,0 0 0-16,16 1 0 15,5-16 0-15,8-10 0 16,4-3 0-16,3-3 2 15,0-4-1-15,-1 4 0 16,-6 2 0-16,-6 6 0 16,-8 7 0-16,-15 16 0 15,14-1-2-15,-18 13 0 16,-1 10-1-16,0 4-3 0,6 10-3 15,-2-7-9-15,18 17-14 16,-7-14-6-16,15 6-1 16,2-15 0-16</inkml:trace>
  <inkml:trace contextRef="#ctx0" brushRef="#br1" timeOffset="492399">19286 12426 85 0,'-29'-20'39'15,"0"18"-1"-15,-13 5 1 16,11 17-31-16,-16 8-3 16,6 10 0-16,-3 6-2 0,10 4 0 15,7-3-2-15,16 0 0 16,12-9 0-16,14-8-1 15,13-13 0-15,14-9 0 16,7-12 0-16,2-9 0 16,1-11 1-16,-4-6-1 15,-2-8 0-15,-9-3 2 16,-7-2-1-16,-7 2-1 15,-7 4 1-15,-5 7 0 16,-6 7 0-16,-5 11-1 16,0 14 0-16,-14 9-1 15,5 15-1-15,-2 7-1 16,2 11-3-16,-4-3-8 15,13 15-6-15,-13-20-9 0,23 10-7 16,-4-19-5-16,19-4 2 16,3-14 0-16</inkml:trace>
  <inkml:trace contextRef="#ctx0" brushRef="#br1" timeOffset="492903">20293 12424 83 0,'-24'-6'37'16,"-9"-2"0"-16,0 10-1 16,-5 0-30-16,1 9 0 0,-8 5-1 15,4 11 0-15,-3 2-2 16,6 8 0-16,3-4-1 15,8 5-1-15,8-5 0 16,13-1-2-16,17-8-1 16,10-10-2-16,19 0-5 15,3-18-21-15,25 8-8 16,-2-15 1-16,12 3-3 15</inkml:trace>
  <inkml:trace contextRef="#ctx0" brushRef="#br1" timeOffset="493284">20459 12523 93 0,'-19'15'34'16,"-1"-4"3"-16,15 7-1 15,-2-5-33-15,20-2-2 16,10-4 1-16,9-3-1 15,5-4 0-15,8-5 0 16,0-5-1-16,0-5 2 16,-4-5-1-16,-5 2 0 15,-8-7-1-15,-9 0 1 16,-7 1 0-16,-10 1 0 15,-5 2-1-15,-11 6 0 16,-8 6 1-16,-4 8-1 16,-7 6 1-16,-3 11 0 15,-4 10-1-15,2 5 1 16,3 5-1-16,8 3 1 0,9-1-1 15,11-1 0-15,14-6-2 16,12-9-2-16,21 0-12 16,-1-22-20-16,22 0-1 15,-3-17-1-15,12 0-1 16</inkml:trace>
  <inkml:trace contextRef="#ctx0" brushRef="#br1" timeOffset="493495">21251 11955 101 0,'0'0'38'0,"-32"27"1"0,15 21-3 16,-13 9-33-16,0 12 0 15,-3 12-2-15,1 6 0 16,3-1 0-16,6-3-3 15,9-6-1-15,5-20-6 16,27-2-27-16,-5-27-3 16,22-6 1-16,-1-24-1 15</inkml:trace>
  <inkml:trace contextRef="#ctx0" brushRef="#br1" timeOffset="493698">21581 12037 103 0,'-27'1'39'15,"5"36"1"-15,-17 10-1 16,10 14-34-16,-13 9-3 16,6 9 0-16,1 1-3 15,6-5-5-15,17 11-16 16,-8-24-16-16,20 0 1 15,0-21-3-15,19-3-1 16</inkml:trace>
  <inkml:trace contextRef="#ctx0" brushRef="#br1" timeOffset="494035">21722 12303 96 0,'-16'-12'38'0,"3"20"2"16,-12 1-2-16,6 10-32 15,-2 8-3-15,3 3-1 16,3-3-1-16,5 4 1 16,7-7-1-16,3 0 0 15,6-7 0-15,2-1-1 16,1-5 0-16,2-1 0 15,-11-10 0-15,13 14-1 16,-13-14 1-16,10 15-2 16,-7-3 2-16,-5 1-1 15,-2 7 1-15,-5-1-1 16,-2 6 1-16,-3-1-1 0,-1 1-2 15,-4-10-9-15,17 11-19 16,-11-22-6-16,13-4-2 16,0 0-2-16</inkml:trace>
  <inkml:trace contextRef="#ctx0" brushRef="#br1" timeOffset="494630">22649 12026 79 0,'-8'-19'36'0,"-15"-7"0"16,2 15 0-16,-12-4-30 15,1 10-2-15,-8 5 1 16,0 15-1-16,-5 9 0 15,1 22 0-15,-4 12-2 16,5 17 2-16,-1 9-2 16,7 10-1-16,12 4-2 15,10 0-1-15,18 3-11 16,8-26-22-16,29-5-4 0,9-25-1 15,27-8 0-15</inkml:trace>
  <inkml:trace contextRef="#ctx0" brushRef="#br1" timeOffset="495004">23135 12027 70 0,'-11'-26'36'0,"-15"-5"0"15,3 11 1-15,-13-4-26 16,5 16-5-16,-8 3-1 16,5 17-1-16,-5 10-1 15,0 18 0-15,0 14-1 16,-2 17 0-16,3 6-1 15,0 10 2-15,3 3-2 16,7 0-1-16,8-3-3 16,6-15-3-16,18 2-18 15,-4-26-12-15,18-5-2 16,-4-22-1-16,10-5 1 15</inkml:trace>
  <inkml:trace contextRef="#ctx0" brushRef="#br1" timeOffset="495757">22582 12492 100 0,'-17'-10'37'0,"17"10"2"16,0 0-3-16,20 3-32 15,11-3-3-15,10 1 1 16,10-2 0-16,7-2-1 15,0-1-1-15,3 0 0 16,-4-1 0-16,-7-1-1 16,-10 2 2-16,-6 0-1 15,-12 2 0-15,-12 1-1 16,-10 1 2-16,0 0 1 0,-24 11-1 15,1 3 1-15,-6 5-1 16,-1 2-1-16,-3 6 0 16,7 1 1-16,2 2-1 15,14 2 0-15,9-2 0 16,11-8-1-16,13-3 1 15,11-7 0-15,8-6-1 16,4-9 0-16,4-4 1 16,-6-8-1-16,-4-4 0 15,-4-5 0-15,-9-5 1 16,-8-1 1-16,-12-4-1 15,-9 3 0-15,-7-1 0 16,-5 4 0-16,-2 3 0 0,-3 4 0 16,1 7 0-16,3 4-1 15,6 6 1-15,9 4 0 16,0 0 0-16,22 2 0 15,8 0-1-15,4 0 1 16,8 3 0-16,1 2 1 16,0 3 0-16,-5 9 0 15,-7 4 0-15,-10 6-1 16,-11 3 0-16,-12 6 1 15,-10 0-1-15,-8 1-1 16,-6-3 2-16,0-5-2 16,-1-7 1-16,5-5 1 15,4-9 0-15,18-10 0 16,0 0 0-16,5-20 0 0,17-3 0 15,4-5 1-15,5-7-1 16,0-2 2-16,3-1-3 16,-4 2 1-16,-3 5-1 15,-4 2 0-15,0 7-1 16,3 3-1-16,3 8-6 15,-3-6-8-15,23 19-8 16,-17-13-16-16,17 9 0 16,-3-10-1-16,12 6-1 15</inkml:trace>
  <inkml:trace contextRef="#ctx0" brushRef="#br1" timeOffset="496825">1323 13801 61 0,'0'0'36'0,"-11"-4"0"16,-6-3 2-16,4 12-30 15,-15-7 1-15,4 12-2 16,-17 1-1-16,-3 9-2 16,-10 7 0-16,-1 6-1 15,0 3-2-15,6 3 0 16,6-1 0-16,12 0-1 15,19-7 0-15,17-5-1 16,19-7 1-16,15-6-1 16,12-2 1-16,2-7-1 0,7 3 1 15,-8-5-1-15,-5 3 2 16,-11 2-1-16,-14 4 1 15,-17 7-1-15,-16 2 0 16,-16 7 0-16,-13 5-1 16,-6 2 0-16,-5 0-1 15,-1-1-1-15,9-1-3 16,5-15-5-16,29 6-25 15,-3-22 0-15,34 2-2 16,6-21 0-16</inkml:trace>
  <inkml:trace contextRef="#ctx0" brushRef="#br1" timeOffset="497225">1499 14075 61 0,'-24'10'38'0,"15"6"-2"15,-2-8 2-15,11-8-25 16,7 12-8-16,11-6 0 16,5-9-2-16,10-3-1 15,3-8 1-15,5-1 0 16,2-6 0-16,-1-1-1 15,-10-2 0-15,-2-2 0 16,-14-2-1-16,-7 5 0 16,-16 1 0-16,-7 7 0 15,-12 6-1-15,-5 8 0 0,-7 12 0 16,-4 10 0-16,-3 15 0 15,5 5-1-15,2 9 1 16,9 3-1-16,9 0 1 16,10-2-1-16,18-6 0 15,16-11-2-15,20-8-1 16,10-17-7-16,24 5-13 15,-4-27-14-15,19 4 1 16,-12-20-2-16,9 6-1 16</inkml:trace>
  <inkml:trace contextRef="#ctx0" brushRef="#br1" timeOffset="497609">2072 14135 76 0,'-14'24'37'16,"1"-12"0"-16,18 4 0 15,-5-16-34-15,35 2 1 16,-2-11-3-16,10-3 1 16,6-10 0-16,1-3 0 15,-3-5 0-15,-2 2 1 16,-11-4-1-16,-9 3 0 15,-11 0 0-15,-10 2 0 16,-18 5-1-16,-9 10 0 16,-8 5 0-16,-8 10 0 15,-2 9-1-15,-5 10 1 16,1 8 0-16,8 9-2 0,7 2 1 15,10 2 0-15,11-2-1 16,13-4 0-16,12-6-1 16,15-9-1-16,20-8-1 15,6-11-3-15,19 0-8 16,-6-21-22-16,18 1 0 15,-8-15-2-15,3 4 1 16</inkml:trace>
  <inkml:trace contextRef="#ctx0" brushRef="#br1" timeOffset="497771">2876 13984 89 0,'-7'21'38'0,"-17"0"-1"16,9 18 0-16,-3-4-33 0,4 7-1 16,3 1-1-1,3-3-2-15,7-4 0 0,3-11-2 16,9-7-2-16,2-22-6 15,17 1-22-15,-10-25-4 16,15-1-2-16,-9-19-2 16</inkml:trace>
  <inkml:trace contextRef="#ctx0" brushRef="#br1" timeOffset="498193">3002 13688 94 0,'0'0'38'15,"0"0"1"-15,-1 29-1 16,7-14-36-16,7 3 0 0,-1 6-1 15,5-1 0-15,0 7 1 16,-2 0-1-16,-1 4 0 16,-4 3 1-16,-5 1-1 15,-4 1-1-15,-7 0 1 16,-1-2 0-16,-3-5-1 15,1-4 0-15,2-7-1 16,2-9 0-16,5-12 1 16,0 0-1-16,24-17 1 15,1-6 0-15,4-5 0 16,3-5 1-16,8-2-1 15,-3 0 1-15,-3 2 0 16,-3 6 0-16,-7 8-1 16,-6 8 0-16,-5 8 0 15,-13 3 0-15,14 22 0 0,-12 1-1 16,2 9-1-16,0-2-3 15,9 5 0-15,0-6-4 16,17 6-3-16,-6-21-17 16,25 4-9-16,-5-18 0 15,14 2-1-15,-6-14 2 16</inkml:trace>
  <inkml:trace contextRef="#ctx0" brushRef="#br1" timeOffset="498620">3880 13983 82 0,'-31'-18'41'0,"3"13"0"16,-15-5-2-16,5 14-32 15,-5 1-1-15,6 11-2 16,2 1-2-16,11 6 0 0,6 3-1 16,13-1-1-16,10-3-1 15,12-4 0-15,7-5 0 16,10-9 0-16,6-8 1 15,4-9 0-15,-1-6 1 16,-1-8 0-16,-3-7 0 16,-6-1-1-16,-5-4 1 15,-5 4 0-15,-9 3-1 16,-4 8-1-16,-5 10 0 15,-5 14 1-15,-12 14-1 16,1 16 0-16,-2 17 0 16,-3 14-1-16,-1 13 1 15,0 10 0-15,3 3 0 16,1-1 0-16,3-6 0 0,-2-8 0 15,-1-11 1-15,-4-12 1 16,-1-14-1-16,-4-14 0 16,-5-9-1-16,-2-12 0 15,1-7-3-15,-3-14-4 16,10 5-10-16,-11-29-15 15,17 7-5-15,-5-18-2 16,17 1 0-16</inkml:trace>
  <inkml:trace contextRef="#ctx0" brushRef="#br1" timeOffset="499111">4224 13398 76 0,'0'0'38'0,"0"0"1"0,7 26-1 16,4-3-32-16,12 9-3 15,8 5 0-15,10 11 0 16,5 8-1-16,7 7 1 15,-1 5-2-15,-4 5 1 16,-6 2-2-16,-11 0-1 16,-16 1 1-16,-15-1-1 15,-16-7 1-15,-12-5-1 16,-7-10 1-16,-4-8-3 15,3-8-2-15,-6-22-13 16,25 0-20-16,-3-24 0 16,19-4-3-16,2-20 0 15</inkml:trace>
  <inkml:trace contextRef="#ctx0" brushRef="#br1" timeOffset="499696">5743 13854 80 0,'-17'-8'39'0,"-12"-5"-1"16,-4 15 0-16,-14 1-33 16,-1 9 0-16,-10 8-1 15,0 12 0-15,1 5-2 16,4 6-1-16,8 0 0 15,13-1-1-15,17-4-1 16,18-5-1-16,26-8-2 16,14-12-2-16,22-2-4 15,3-18-23-15,25 4-6 16,-7-18 2-16,17 6-3 15</inkml:trace>
  <inkml:trace contextRef="#ctx0" brushRef="#br1" timeOffset="500100">6099 13929 85 0,'-27'-8'38'0,"6"9"1"16,-11-8-2-16,4 13-32 16,-6 2 1-16,1 8-2 15,-1 6-2-15,-3 7 0 16,1 1-1-16,6 2-1 15,5-2 1-15,8 0-1 16,9-7-1-16,12-6 1 16,10-9 0-16,12-8 0 15,8-5 0-15,8-9 0 16,3-8 1-16,0-3 0 15,-3-5 0-15,-2 0 0 16,-7-2 0-16,-4 5 0 0,-11-1 0 16,-3 7 0-16,-8 7 0 15,-7 14-1-15,0 0 0 16,0 0 0-16,-21 25-1 15,7 5 1-15,-1 8-1 16,0 2 0-16,5 0 0 16,4-1-1-16,6-6-1 15,10-9-2-15,16-8-2 16,1-25-10-16,25 7-17 15,-8-26-6-15,10 3 0 16,-7-14 2-16</inkml:trace>
  <inkml:trace contextRef="#ctx0" brushRef="#br1" timeOffset="500464">6524 13910 85 0,'0'0'38'0,"0"0"3"16,-13 2-1-16,11 8-30 16,-9 4-6-16,3 9 0 15,1 5-3-15,-2 3 0 16,1 1-1-16,-3 0 0 15,7 1-1-15,-1-7 1 16,5-5-1-16,5-11 0 16,-5-10 2-16,26-10-1 15,0-12 1-15,5-12 0 16,6-5 0-16,5-5 0 15,2-3 0-15,0 2 0 16,-3 5 0-16,-5 10 0 0,-10 10 0 16,-4 13-1-16,-10 14 1 15,-8 11 0-15,-7 9-2 16,-1 10 1-16,0 3-1 15,0 4-2-15,9 1-1 16,4-11-2-16,19 4-9 16,-6-28-10-16,28 6-15 15,-5-21 0-15,18-1-2 16,-1-21 1-16</inkml:trace>
  <inkml:trace contextRef="#ctx0" brushRef="#br1" timeOffset="500678">7530 13483 89 0,'-11'7'41'16,"-13"9"1"-16,5 21-2 16,-8 9-34-16,9 7-2 15,2 4-2-15,2 7 0 16,3 4-2-16,6-5-1 15,3 0-2-15,0-9-2 16,6 0-9-16,-10-22-16 16,10 3-11-16,-8-20 1 15,4-15-2-15</inkml:trace>
  <inkml:trace contextRef="#ctx0" brushRef="#br1" timeOffset="500858">7295 13835 69 0,'-14'-1'41'15,"19"13"0"-15,-5-12 0 16,26 13-16-16,4-12-25 16,7-6-2-16,14 3-10 15,-4-25-16-15,17 10-11 16,-10-15-1-16,8 2-1 15</inkml:trace>
  <inkml:trace contextRef="#ctx0" brushRef="#br1" timeOffset="501065">7189 13392 86 0,'-50'25'40'0,"12"12"-1"16,3-5 0-16,21 10-37 15,13 3-8-15,2-9-27 16,28 11-5-16,0-8-1 16,17 2-2-16</inkml:trace>
  <inkml:trace contextRef="#ctx0" brushRef="#br1" timeOffset="501866">8838 13492 54 0,'-22'-31'39'15,"1"6"-2"-15,-9-1 1 16,6 11-20-16,-11-1-12 16,7 14-1-16,-4 6-2 15,4 17 0-15,-3 15-1 0,3 17 0 16,-2 11-1-16,-1 12 1 15,4 5-2-15,3 7 0 16,6-2-1-16,6-7-3 16,12-7-3-16,-5-22-27 15,21-4-4-15,-4-20-1 16,8-6-1-16</inkml:trace>
  <inkml:trace contextRef="#ctx0" brushRef="#br1" timeOffset="502234">8304 13912 82 0,'-22'-8'42'16,"-1"-3"-3"-16,23 11 2 0,-21 1-35 16,21-1-2-16,23 6-2 15,8-4 0-15,4 0-1 16,9-1-1-16,7-2 0 15,3-3 0-15,0-3 0 16,3 0-1-16,-4-1 0 16,-5-2-1-16,-4-1 0 15,-10 0-1-15,-2 2 1 16,-9-4-1-16,-7 7-1 15,-16 6 0-15,13-4 2 16,-13 4-1-16,-13 16 2 16,2 0 0-16,-3 6 1 15,-1 7 0-15,-2 2 1 16,7 1-1-16,2-3 1 15,4-4-2-15,11-1-5 0,-7-24-26 16,22 12-3-16,-5-26-4 16,9-3 2-16</inkml:trace>
  <inkml:trace contextRef="#ctx0" brushRef="#br1" timeOffset="502391">8742 13578 103 0,'-23'6'39'15,"0"-4"0"-15,14 12-13 16,9-14-33-16,0 0-27 16,27 13-5-16,-1-17 0 0,12 8-2 15</inkml:trace>
  <inkml:trace contextRef="#ctx0" brushRef="#br1" timeOffset="502811">9420 13400 74 0,'0'0'40'0,"0"0"-2"15,-4 11 0-15,3 17-32 16,-5 5-1-16,2 15 0 15,-5 9-2-15,-2 10-1 16,-6 7-1-16,0 4 0 16,-2 1-2-16,-1-8-3 15,6 2-4-15,-7-22-26 0,20-4-5 16,0-18-1-16,13-9-1 15</inkml:trace>
  <inkml:trace contextRef="#ctx0" brushRef="#br1" timeOffset="503029">9121 13729 107 0,'-21'8'43'0,"5"-5"-1"16,24 8-8-16,13-12-31 15,21-3-1-15,18-9-2 16,10-3-1-16,20-2-3 0,1-12-11 16,23 19-16-16,-16-16-10 15,3 17 1-15,-18-6-4 16</inkml:trace>
  <inkml:trace contextRef="#ctx0" brushRef="#br1" timeOffset="504004">10531 13785 71 0,'-10'-15'39'15,"-10"-3"-2"-15,1 17 1 16,-8-2-31-16,3 13-1 16,-8 8-1-16,5 9 0 15,-4 9-2-15,5 8 1 16,7 3-2-16,4-1-1 15,6-1 1-15,9-5-2 16,10-7 1-16,12-10-2 16,8-12 2-16,10-14-2 15,7-11 1-15,4-8 2 16,1-8-2-16,-4-6 1 15,-4-2-1-15,-9-2 1 16,-13 0 0-16,-10 4-1 0,-13 7 0 16,-13 4 0-16,-5 6 0 15,-5 5 0-15,-2 5 0 16,2 5 0-16,3 2 0 15,8 2 0-15,13 0 0 16,0 0 0-16,32-2 0 16,0-1 0-16,6-2 1 15,5 4-1-15,1 0 0 16,1 5 1-16,-6 7-1 15,-10 4 0-15,-10 7 1 16,-6 4-1-16,-8 5 1 16,-10 4-1-16,-4-2 0 15,-2 0-1-15,-1-7 1 0,-1-3-1 16,5-11 1-16,8-12-1 15,0 0 1-15,13-23 0 16,6-4 0-16,7-6 2 16,3-8-2-16,3 1 2 15,2 1-1-15,-4 3-1 16,-4 8 1-16,-6 10 0 15,-4 10-1-15,-16 8 0 16,12 19 1-16,-12 6-1 16,-3 12-1-16,-1 1-1 15,2 9-3-15,-3-11-8 16,19 14-8-16,-15-23-13 15,21 7-8-15,-5-16 0 16,19 0 0-16</inkml:trace>
  <inkml:trace contextRef="#ctx0" brushRef="#br1" timeOffset="504426">11893 13436 65 0,'19'-27'38'15,"-8"-1"-1"-15,0 19 1 16,-11 9-32-16,0 0-2 16,-13 33 0-16,4 13 0 15,-8 12-2-15,1 14 1 16,-2 5-2-16,4 7-1 15,0-1 0-15,3-6-1 16,7-3-3-16,-1-22-10 16,16 0-24-16,-5-22 0 15,10-6-2-15,-5-20 2 0</inkml:trace>
  <inkml:trace contextRef="#ctx0" brushRef="#br1" timeOffset="504622">11704 13829 86 0,'-16'0'40'0,"2"-6"-1"16,14 6 1-16,14-3-35 16,14-3-3-16,13-8-1 15,14-8-2-15,16-1-2 16,3-14-8-16,17 6-26 15,-12-12-1-15,9 8-2 0,-14-10 1 16</inkml:trace>
  <inkml:trace contextRef="#ctx0" brushRef="#br1" timeOffset="505020">12450 13182 82 0,'-17'8'40'15,"-7"1"-1"-15,10 19 1 16,-14 4-33-16,14 12-3 15,-7 5 1-15,5 15-2 16,-6 5 0-16,3 10-1 16,-3 3-1-16,0-3 0 15,4-4-1-15,3-3 0 0,3-11 0 16,6-10-1-16,6-13 0 15,8-15 0-15,9-17 1 16,9-14 1-16,7-10-1 16,1-12 1-16,9-10 0 15,-2-1 0-15,-1-5 0 16,-4 5 0-16,-4 10-1 15,-8 7 0-15,-8 15 1 16,-16 9-1-16,8 21-1 16,-12 3 1-16,-7 9-2 15,4 6-1-15,0 4-2 16,0-7-4-16,17 9-14 15,-9-23-15-15,18 4-2 16,-1-19-1-16,17 0 1 16</inkml:trace>
  <inkml:trace contextRef="#ctx0" brushRef="#br1" timeOffset="508650">13065 13944 60 0,'0'0'35'16,"13"-17"-1"-16,-13 17 0 15,5-26-27-15,-1 17-1 0,-8-8 1 16,4 17-1-16,-19-15-1 15,3 17 0-15,-11 3-1 16,-4 10 0-16,-8 2-1 16,-4 9-1-16,-5 3 0 15,4 2-1-15,3 2 0 16,5-3-1-16,9-2 0 15,11-3 0-15,11-5 0 16,12-6-1-16,15-4 1 16,12-12 0-16,10-2 0 15,7-8 0-15,2-7 1 16,3-6 0-16,-3-5 0 15,-6-3 0-15,-6-3-1 16,-10 2 1-16,-10 0-1 16,-8 4 1-16,-7 8-2 0,-6 7 1 15,0 15-1-15,-19 4 1 16,7 15-1-16,1 11 1 15,-2 12-1-15,5 2 0 16,6 2-2-16,3-5-1 16,20 1-12-16,0-29-19 15,23-5-4-15,3-29-3 16,20-10 3-16</inkml:trace>
  <inkml:trace contextRef="#ctx0" brushRef="#br1" timeOffset="508866">13753 13290 92 0,'-38'55'39'0,"-8"6"1"15,10 19-1-15,-8 8-36 16,13-5-3-16,5-3-1 15,11-2-1-15,10-2-4 16,-4-22-22-16,21 5-11 16,-5-22 0-16,10-4-1 15,-6-20 1-15</inkml:trace>
  <inkml:trace contextRef="#ctx0" brushRef="#br1" timeOffset="509055">13437 13852 91 0,'-20'-10'40'0,"-4"-3"1"0,24 13-1 15,0 0-33-15,19-18-3 16,24 3-2-16,14-4-2 16,14-1-3-16,6-4-4 15,21 13-17-15,-4-19-15 16,10 19-1-16,-9-5-1 15,0 12 0-15</inkml:trace>
  <inkml:trace contextRef="#ctx0" brushRef="#br1" timeOffset="509847">14592 13856 79 0,'9'-17'38'15,"-9"17"-1"-15,0 0 1 16,12 1-33-16,-12-1-2 0,-6 25 0 15,2-3-1-15,-2 11 0 16,-5 5-1-16,0 7-1 16,-3 0 1-16,0 1-1 15,-1-6 1-15,1-5-1 16,5-8 0-16,3-9 0 15,6-18 1-15,0 0 0 16,9-23-1-16,4-6 1 16,4-6 0-16,2-6 0 15,2-9-1-15,3-2 1 16,-1-4 0-16,3 4-1 15,-3 2 0-15,1 8-1 16,-3 6 0-16,1 8 1 16,1 11-1-16,-3 10 0 0,0 12 0 15,-3 10 1-15,-1 9-1 16,2 3 1-16,-5 7-1 15,-3 3 0-15,-1 0 1 16,-6 0 0-16,-5-2-1 16,-4 0 2-16,-6-4-2 15,-8-3 1-15,-2-3 0 16,-6-5 0-16,-3-4 0 15,1-7-1-15,-2-1 2 16,2-4-2-16,4-2 2 16,3 1 0-16,2 1 0 15,4 6 0-15,2 5 0 16,1 11 0-16,2 8-1 15,1 11 1-15,-4 7-1 0,4 7 1 16,-3 7-2-16,0-3 0 16,0 5-3-16,-3-8-3 15,7 5-7-15,-9-26-19 16,20 2-6-16,-6-22-1 15,18-10 1-15</inkml:trace>
  <inkml:trace contextRef="#ctx0" brushRef="#br1" timeOffset="510098">15463 13246 96 0,'-2'13'41'0,"-22"11"0"15,2 23-1-15,-7 8-38 16,-4 14 0-16,-2 8-1 16,5 10 0-16,-2 2-2 15,5 3 1-15,5-4-2 16,7-7-3-16,12-4-2 15,3-22-9-15,19 4-16 16,-5-26-6-16,19-6-2 16,-4-22-1-16</inkml:trace>
  <inkml:trace contextRef="#ctx0" brushRef="#br1" timeOffset="510543">15854 13789 76 0,'1'-18'39'15,"-16"-5"-1"-15,1 16 1 16,-16-3-32-16,-4 12-2 16,-8 2 1-16,1 13-2 15,-7 6-1-15,4 7 1 16,1 0-2-16,9 3 1 15,6-2-2-15,13 1 2 16,10-5-2-16,9-2 0 16,12-10 0-16,10-4 0 15,6-7-1-15,5-5-1 16,2-6 1-16,2-8-1 0,-4-2 1 15,2-7-2-15,-4-4 2 16,-2-3-2-16,-2-4 2 16,-4 0-1-16,-3 2 1 15,-5 6 0-15,-5 6-1 16,-14 21 1-16,0 0-1 15,1 10 1-15,-16 20-1 16,-7 6 0-16,-1 8-2 16,1 0 1-16,5 5-4 15,-1-13-3-15,26 7-16 16,-8-25-11-16,27-1-4 15,3-18-2-15,18-1 4 16</inkml:trace>
  <inkml:trace contextRef="#ctx0" brushRef="#br1" timeOffset="510799">16359 13713 81 0,'-14'-14'40'0,"2"17"-1"15,-11-3 1-15,6 12-34 16,-13 8-1-16,2 11-1 15,-4 4-1-15,1 5 1 16,2-1-1-16,6 4 0 16,8-5-2-16,9-5-1 15,11-7-1-15,10-8-1 16,14-3-3-16,7-16-9 15,16 13-11-15,-7-26-19 0,12 3 5 16,-7-10-3-16,6 2 2 16</inkml:trace>
  <inkml:trace contextRef="#ctx0" brushRef="#br1" timeOffset="511181">16507 13921 74 0,'-26'8'40'16,"16"7"0"-16,-3-12 0 15,18 8-24-15,5-9-14 16,12 0 0-16,10-3-1 16,7-2 0-16,5-5 0 0,7-3-1 15,1-5 1-15,-2-5-1 16,-4-1 0-16,-4-3 0 15,-10-4 0-15,-10 3 1 16,-8-4-1-16,-11 4 0 16,-15 8 1-16,-9 6-1 15,-9 9 1-15,-9 10 0 16,-5 9 0-16,-4 11 0 15,2 8 0-15,5 7 2 16,8-1-3-16,11 4 2 16,12-6-1-16,15-5-2 15,17-8-1-15,9-7-1 16,16-3-5-16,4-18-9 15,22 12-12-15,-10-20-12 0,12 6 1 16,-12-10-3-16</inkml:trace>
  <inkml:trace contextRef="#ctx0" brushRef="#br1" timeOffset="511339">17253 14044 98 0,'-6'13'44'0,"-9"-19"0"16,15 6-1-16,-16 1-37 15,12-12-6-15,6 0-2 16,-6-5-8-16,16 15-10 15,-20-16-16-15,8 17-6 16,5-12-4-16,-5 12 2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1T21:14:20.234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17898 9710 15 0,'0'0'27'0,"-11"-14"-1"16,11 14 3-16,0 0-13 15,0 0-4-15,0 0-1 16,-12-6 0-16,12 6-2 15,0 0-3-15,0 0 2 16,1-12-2-16,-1 12-2 16,0 0 0-16,5-10-1 15,-5 10 0-15,0 0-1 16,0 0 0-16,0 0 0 15,0 0-1-15,0 0 0 16,0 0 0-16,0 0 0 0,0 0-1 16,0 0 1-16,0 0-1 15,0 0 0-15,0 0 0 16,0 0 1-16,13 15-1 15,-8-5 0-15,0 3 1 16,1 3-1-16,1 4 1 16,-1 2-1-16,3 2 0 15,-2-1 1-15,1 2-1 16,1 1 0-16,4-2 0 15,-2 2 1-15,3 0-1 16,0 2 0-16,4-1 0 16,-3 5 1-16,1 1-1 15,4 0 0-15,-3 3 0 16,0 2-1-16,3-1 0 0,0 2 0 15,1 0 0-15,-1 1 1 16,2-1-2-16,-2 2 2 16,1 0-1-16,-1 0 2 15,-1 1-1-15,0 0 1 16,-2 3-1-16,1 0 0 15,-2 4 0-15,-2-3 1 16,1 2-1-16,-2 2-1 16,-1-2 0-16,2 0-1 15,2-2 0-15,2-1 0 16,0-2 1-16,2 1-2 15,-1-2 2-15,4 0 0 16,0-2 1-16,-3 1 0 16,3 3 1-16,-2 0-1 0,1 1 0 15,0-1 1-15,-1 2-1 16,1-4 0-16,-2 3 1 15,4-3 1-15,0 2-2 16,4-3-1-16,-3 2 2 16,1-2-2-16,0 2 2 15,0 2-2-15,2 0 1 16,-4 2-3-16,-1 2 3 15,-2-1 1-15,0 3-1 16,0-3 0-16,-1 3 0 16,0-4 1-16,0 2-1 15,2 0 0-15,1-4 0 16,0 0-1-16,-1 0 1 15,1-2 0-15,-1 2-1 0,0-2 1 16,-1 2 0-16,-1-3-1 16,-3 1 1-16,2 0 1 15,-2-3-1-15,2 3 1 16,-2-3-1-16,1-2 0 15,-1-1 0-15,-3-3 1 16,0 1-1-16,-3-6 0 16,-1 3-1-16,-1-2 1 15,-2 4 0-15,-5-3 0 16,2-1-1-16,-2-5-3 15,9 0-30-15,-11-25 0 16,22 13-2-16,-10-24-1 16</inkml:trace>
  <inkml:trace contextRef="#ctx0" brushRef="#br0" timeOffset="995">19788 13317 74 0,'0'0'34'16,"0"0"0"-16,0 0-2 16,0 0-31-16,-3 19-1 15,7 2 1-15,-1 10 1 0,3 12-1 16,-1 12 0-1,-1 6 1-15,1 8-1 0,-2 1 0 16,1-1 0-16,-2-7-1 16,3-2 0-16,-4-12 0 15,1-8 0-15,2-14-1 16,-2-5 0-16,-2-21 0 15,0 0 1-15,0 0 1 16,9-24 0-16,-9-10 0 16,-3-10-1-16,-3-10 2 15,0-10-2-15,-3-7 2 16,1-4-2-16,1-4 0 15,2-1 1-15,8 3-1 16,2 7 1-16,12 7 1 16,7 9-1-16,5 7 0 0,3 12 0 15,4 10 1-15,-1 10-1 16,-3 10-1-16,-3 10 1 15,-4 9-1-15,-7 10 0 16,-8 12-1-16,-6 6 0 16,-7 6 1-16,-4 5-1 15,-7 4 0-15,-4 0 1 16,-4-5-1-16,0-4 1 15,2-6 0-15,1-9 0 16,4-6-1-16,5-9 1 16,10-18 0-16,-10 13 0 15,10-13-1-15,17-5 1 16,-2-1 0-16,4 2 0 15,2 3 0-15,3 4 0 0,2 6 0 16,-2 7 0-16,-3 10 0 16,-2 3 0-16,-7 6 0 15,-5 5 0-15,-8 3-1 16,-8 4 1-16,-6-1-1 15,-9-4 0-15,-9-1 1 16,0-3-1-16,-6-8 1 16,2-6-2-16,5-9-2 15,2-24-19-15,17-3-12 16,3-17 1-16,23-6-2 15,2-18 0-15</inkml:trace>
  <inkml:trace contextRef="#ctx0" brushRef="#br0" timeOffset="1263">20558 13195 87 0,'-24'-2'37'0,"5"13"-1"15,-6-3 0-15,1 17-33 16,2 6-1-16,5 13 0 16,2 12 0-16,5 10-1 15,1 7 0-15,8 6 0 16,1 0-1-16,5-4-1 15,5-3-4-15,2-16-5 16,13-4-27-16,-6-26-1 16,10-5-1-16,-2-23 2 0</inkml:trace>
  <inkml:trace contextRef="#ctx0" brushRef="#br0" timeOffset="1463">20815 13596 86 0,'0'0'37'16,"-3"38"-1"-16,-11-6 2 15,7 15-33-15,-7 4-3 16,1 4-1-16,5 0-2 16,3-8-3-16,5-5-3 15,-4-21-30-15,14-1 0 16,1-22-1-16,11-5 2 15</inkml:trace>
  <inkml:trace contextRef="#ctx0" brushRef="#br0" timeOffset="1901">20949 13350 83 0,'-18'-3'37'0,"18"3"-1"15,-15 11-1-15,15-11-32 16,11 17-2-16,7-5 0 15,5 3 0-15,1 6 0 16,1 1 0-16,-1 8-1 16,-5 4 1-16,-4 9 0 0,-12 6 0 15,-3 6 1-15,-8 0 0 16,-5 4 0-16,-4-7 0 15,-1-3 0-15,3-10-1 16,6-10 0-16,6-15 0 16,3-14-1-16,23-18 1 15,1-13-1-15,10-11 1 16,4-11-1-16,5-5 1 15,0-2 0-15,0 5-1 16,-5 7 0-16,-6 11 0 16,-5 17 0-16,-9 19 0 15,-7 17 0-15,-7 20-1 16,-6 15 1-16,-4 8 0 15,-1 8-1-15,5 4-2 0,2-8-3 16,15 1-11-16,-2-25-21 16,20-4 0-16,-4-24-2 15,20-5 1-15</inkml:trace>
  <inkml:trace contextRef="#ctx0" brushRef="#br0" timeOffset="2329">21913 13649 93 0,'-26'-35'37'0,"8"10"1"16,-11-12-2-16,7 10-31 15,1 4-2-15,3 12 0 0,-2 10-1 16,0 14 0-16,1 18-1 15,0 16 1-15,4 7-2 16,1 3 1-16,7 2-1 16,5-5 0-16,8-9 0 15,7-13 0-15,6-20 0 16,11-17 0-16,4-20 0 15,7-14 1-15,0-13-1 16,2-12 1-16,0-12 0 16,-1-12-1-16,-3-7 1 15,-3 2 0-15,-7 9 0 16,-1 11 1-16,-10 15-1 15,-8 25 0-15,-10 33-1 16,-7 22 2-16,-13 38-2 16,-6 24-1-16,-4 21-1 0,-1 7-2 15,14 16-9-15,-7-19-16 16,28 6-11-16,-4-26-1 15,22-3-1-15,-4-22 0 16</inkml:trace>
  <inkml:trace contextRef="#ctx0" brushRef="#br0" timeOffset="2901">20400 14744 44 0,'-17'-8'35'16,"-11"23"0"-16,-23 1 1 0,-3 22-23 15,-19 3-4 1,3 12-3-16,-4 0 0 0,8 6-2 15,5-6 0-15,12-4-1 16,17-8-1-16,14-7-1 16,19-9 0-16,20-8-1 15,15-10 0-15,16-5 0 16,13-3 0-16,6 1 0 15,3-1 0-15,-5 2 0 16,-9 7 0-16,-16 10 1 16,-17 5-1-16,-21 11 0 15,-17 4 1-15,-21 6 0 16,-9 1-1-16,-6-4-2 15,-1-4 0-15,1-14-6 0,24-5-25 16,-2-24-5-16,25 6 0 16,2-43 0-16</inkml:trace>
  <inkml:trace contextRef="#ctx0" brushRef="#br0" timeOffset="3516">20523 15158 55 0,'0'0'36'0,"0"0"-1"15,4 29 1-15,-14-8-24 16,8 12-7-16,-4 3-2 16,2 11 1-16,-2 4-2 15,1 5 0-15,-2 0 1 16,1-2-2-16,2-6 1 0,0-4-1 15,3-9 0-15,1-9-2 16,3-11 1-16,-3-15 0 16,12-7 0-16,-4-14-1 15,0-11 1-15,1-9 0 16,-1-11-1-16,0-10 2 15,-1-7-1-15,1-5 0 16,3 1 0-16,2 4 0 16,1 5 0-16,6 8 0 15,3 11 0-15,1 12-1 16,4 15 1-16,-2 12-1 15,0 13 0-15,-1 8 0 16,0 8-1-16,-4 7 0 16,-3 7 0-16,-6 4 0 0,-3 1 1 15,-6 3 0-15,-8 0 0 16,-9 3 1-16,-10-6 2 15,-8 2 0-15,-6-5 1 16,-1-4-2-16,-6-5 2 16,2-6-2-16,2-4 1 15,8-8-1-15,3 0 0 16,10-3-1-16,4 1 0 15,9 7 1-15,2 7 0 16,5 10 0-16,0 11-1 16,1 11 1-16,-2 9-1 15,-4 10 1-15,-5 5-1 16,-6 1-1-16,-3-3-2 15,-4-12-3-15,16 4-23 0,-15-31-8 16,20-5-1-16,2-34-2 16</inkml:trace>
  <inkml:trace contextRef="#ctx0" brushRef="#br0" timeOffset="3982">21217 15167 57 0,'0'0'37'0,"-22"-16"0"16,22 16-1-16,-24 4-25 16,7 7-7-16,-8 6 1 15,4 15-1-15,-10 7-1 16,3 10 1-16,-3 4-2 15,8 7 0-15,6-5 0 16,7-2-2-16,16-11 1 16,12-9-1-16,11-15 0 15,12-13-1-15,5-15 0 16,2-9 1-16,-1-12-1 15,-5-6 2-15,-7-4-2 0,-13-1 2 16,-11 1-1-16,-12 3 0 16,-12 7 1-16,-3 5-2 15,-6 6 1-15,-1 7-2 16,4 10-2-16,0 0-4 15,22 15-27-15,-3-12-2 16,13 9-2-16,3-14 0 16</inkml:trace>
  <inkml:trace contextRef="#ctx0" brushRef="#br0" timeOffset="4207">21945 14578 67 0,'0'-43'41'0,"1"27"-2"0,-18 11-1 15,6 25-25-15,-13 21-11 16,-2 16-1-16,2 18-1 16,-2 14-1-16,3 11 0 15,1 4-1-15,6 3-2 16,4-13-4-16,18 0-28 15,-9-24-2-15,14-7-1 16,-7-27 0-16</inkml:trace>
  <inkml:trace contextRef="#ctx0" brushRef="#br0" timeOffset="4403">21631 15147 87 0,'-25'-12'40'0,"25"12"0"16,0 0 1-16,28-11-38 15,18-8-2-15,15-9-2 16,13 3-3-16,5-15-9 16,13 15-24-16,-13-8-2 15,0 16-3-15,-19-2 2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1T21:19:50.666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7030A0"/>
    </inkml:brush>
    <inkml:brush xml:id="br5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3091 932 79 0,'0'0'36'0,"0"0"0"15,-5-56 0-15,5 56-31 16,0 0-1-16,0 0-2 16,0 0 0-16,0 0 0 15,0 0 0-15,0 0 0 16,0 0 0-16,0 0 1 15,23 91-2-15,-10 8 1 16,-2 19-2-16,0 20 2 0,-17-21-2 16,6 13 0-16,-5-8 0 15,2-16-1-15,0-31 0 16,1-14 0-16,3-15 2 15,-1-14-1-15,1-15 1 16,-1-17 0-16,2-16 0 16,-1-18 0-16,-2-16 0 15,1-17 1-15,0 67-1 16,0-97 0-16,-3 36-1 15,3-9 0-15,0-4 2 16,3-4-3-16,2-1 3 16,6-3-2-16,1 4 1 15,2-11-2-15,1 6 2 16,6 1 1-16,2 10-2 15,3 0-1-15,2 13 1 0,4 5-1 16,-32 54 1-16,67-56-1 16,-67 56 0-16,68 9-2 15,-68-9 3-15,53 66 1 16,-43 9-1-16,-3 44 0 15,-25 8-1-15,-23-2 1 16,-16-12-4-16,-26-44-2 16,12-18-22-16,4-34-9 15,67-17-1-15,0 0 0 16,-57-24 2-16</inkml:trace>
  <inkml:trace contextRef="#ctx0" brushRef="#br0" timeOffset="485">3836 1601 98 0,'0'0'38'0,"0"0"0"16,35-2-1-16,-5-5-36 15,11 1 0-15,10-7 0 0,7-1 0 16,2-4 0-16,1-8 0 16,-4-3 0-16,-57 29-1 15,49-36 2-15,-49 36 0 16,0 0 0-16,51-65-1 15,-51 65 3-15,0 0-2 16,-11-59 2-16,11 59-3 16,-39-10 2-16,-31 18-1 15,-19 15-1-15,1 17 1 16,-10 8-2-16,6 18 1 15,16 9-2-15,32 1 2 16,51-27-3-16,26-17 0 16,31-19-1-16,20-15-3 15,26-8-12-15,3-23-19 0,15-6-2 16,-8-11 0-16,4 1 0 15</inkml:trace>
  <inkml:trace contextRef="#ctx0" brushRef="#br0" timeOffset="804">4719 1428 109 0,'-42'36'38'16,"1"19"2"-16,-5 9-3 16,14 10-35-16,10-13 0 15,10 1-2-15,4-7 1 16,5-6 0-16,3-12-1 15,6-9 0-15,6-18 1 16,5-14-1-16,3-17 0 0,8-15 2 16,0-11-1-16,0-12 1 15,1-13-1-15,-3-7 2 16,-26 79-2-16,27-80 2 15,-27 80-1-15,21-76-1 16,-21 76-1-16,23-63 0 16,-23 63-1-16,22-51-3 15,-22 51-2-15,0 0-14 16,57-52-18-16,-57 52-3 15,55-17 4-15,-38 11-2 16</inkml:trace>
  <inkml:trace contextRef="#ctx0" brushRef="#br0" timeOffset="999">5412 1301 124 0,'-6'22'40'0,"-10"11"1"15,-13 18-2-15,-8 12-39 16,7 15 1-16,1-2-2 15,14-3-1-15,9-9-1 16,8-13-4-16,20-15-30 16,-5-22-3-16,17-13 2 15,-4-22-1-15</inkml:trace>
  <inkml:trace contextRef="#ctx0" brushRef="#br0" timeOffset="1127">5466 1295 120 0,'0'0'37'16,"-28"-93"-1"-16,28 93-34 15,-42-96-38-15,42 96-2 16,-25-74-3-16</inkml:trace>
  <inkml:trace contextRef="#ctx0" brushRef="#br0" timeOffset="1587">6436 1273 118 0,'-71'-7'40'16,"71"7"0"-16,-67 6 0 16,-4 4-37-16,6 6-2 15,12 13 0-15,0-7 0 16,16 15-1-16,15 0 0 15,24 0 0-15,18-12-2 16,12-1 2-16,9-2 0 16,7-2 0-16,0-6 0 15,-1 1 0-15,-8-1 1 0,-9-1-1 16,-16 6 1-16,-18 1-1 15,-16 4 1-15,-14 3-1 16,-10 2 0-16,-6 4-2 16,-1-6 0-16,2-3-4 15,18 3-18-15,4-18-14 16,27-9-2-16,0 0 0 15,34-10 1-15</inkml:trace>
  <inkml:trace contextRef="#ctx0" brushRef="#br0" timeOffset="1878">7018 1351 121 0,'-42'-1'41'16,"2"17"-1"-16,-19 8-1 15,2 8-36-15,-3 9 0 16,0 7-1-16,3 2 0 15,8 6-1-15,15-3-1 16,14-5-1-16,21-11 0 16,22-14-4-16,29-4-8 15,12-21-26-15,30 0-1 16,4-15-1-16,16 1 1 15</inkml:trace>
  <inkml:trace contextRef="#ctx0" brushRef="#br0" timeOffset="2877">7514 1454 122 0,'-22'-8'39'0,"8"13"1"15,-11-5-4-15,3 9-33 16,-8 9 0-16,0 9-1 16,-5 4 0-16,0 8 0 15,4 7-1-15,3 0 0 0,13 3 0 16,13-4-1-16,12-11 0 15,19-8-2-15,14-10 2 16,9-13-1-16,8-14 1 16,3-9 0-16,3-11 0 15,-5-12 0-15,-4-4-1 16,-13-8 1-16,-12-4 0 15,-32 59-1-15,17-63 2 16,-17 63-2-16,7-57 2 16,-7 57-1-16,-14-44 2 15,-6 15-2-15,-17 11 1 16,10 18-1-16,-7 7-1 15,17 16 1-15,2 0 0 16,22 8-1-16,30-12 0 0,14-9 0 16,15-9 1-16,11-14 0 15,-77 13 0-15,88-19-1 16,-88 19 2-16,83-29-1 15,-83 29 2-15,81-26-1 16,-81 26 0-16,51-15 1 16,-11 10 0-16,-18 16-2 15,-19 17 0-15,-17 15 0 16,-14 16 0-16,-5 17 0 15,-5 3 0-15,9 3 0 16,5-10 0-16,9-9 0 16,8-11 0-16,9-11 0 15,5-15 0-15,6-16 0 16,1-14 0-16,4-13-2 0,1-17 2 15,-2-13 2-15,1-11-2 16,2-16 0-16,-20 74 0 16,23-92 0-16,-11 39 0 15,3-1 0-15,2 3 0 16,6 0 0-16,-4 2 0 15,4-1 0-15,-23 50 0 16,53-78 0-16,-53 78 0 16,60-64 0-16,-60 64 0 15,71-48 0-15,-71 48 0 16,33-11 0-16,27 26 0 15,-9 35 0-15,-20 13 0 16,-22-6 0-16,-18 9 0 16,-9-1-2-16,-25-6 2 0,-7-16 0 15,-1-6-1-15,-1-6 1 16,7-5 0-16,4-3 0 15,9-6-1-15,3-1 1 16,9 3 0-16,0 6-1 16,5 7 1-16,-3 12 0 15,-8 13 0-15,-4 16-1 16,-7 8 1-16,-5 10-1 15,-2 1 0-15,0-2-5 16,6 3-8-16,-12-25-17 16,26-2-9-16,-4-27 0 15,23-5-2-15,5-34 0 16</inkml:trace>
  <inkml:trace contextRef="#ctx0" brushRef="#br0" timeOffset="3433">8865 1482 107 0,'10'16'38'15,"5"-11"1"-15,18 5-2 16,12-7-35-16,3 1 0 15,5-5 0-15,7-3 0 16,3-5 0-16,-1-4 0 16,-2-10 0-16,-4-3 0 15,-56 26 0-15,50-33-1 16,-50 33 2-16,0 0-2 15,42-61 2-15,-42 61-2 0,0 0 1 16,0 0-1-16,-57-53 0 16,-2 63 0-16,-14 16-2 15,-6 17 2-15,-7 11-2 16,11 19 1-16,11 6-1 15,35 0 0-15,30-21 1 16,25-12-4-16,31-14-1 16,18-30-10-16,37-4-23 15,2-21-3-15,21-9 1 16,-6-21-1-16</inkml:trace>
  <inkml:trace contextRef="#ctx0" brushRef="#br0" timeOffset="3774">10131 1244 124 0,'0'0'43'16,"-37"-65"2"-16,37 65-2 16,-75-20-43-16,23 33 0 15,-7 28 0-15,17 21 0 16,0-14 0-16,59 0 0 15,21-9 0-15,26-6 0 16,2-8 0-16,4-5 0 16,-9-4 0-16,-10-1 0 15,-14-1 0-15,-16-2 0 16,-21 6 0-16,-16-3 0 15,-18 2 0-15,-10 2 0 16,-12 3 0-16,-5 3 0 16,1 2 0-16,1 2 0 0,16 0-6 15,2-13-12-15,39 7-21 16,5-14-4-16,33 2 1 15,11-17-2-15</inkml:trace>
  <inkml:trace contextRef="#ctx0" brushRef="#br0" timeOffset="3914">10737 1686 128 0,'-32'7'38'15,"-14"-12"-12"-15,23 3-24 16,-8 2-43-16,25-12-4 15,3-3-1-15</inkml:trace>
  <inkml:trace contextRef="#ctx0" brushRef="#br1" timeOffset="8488">3643 2216 64 0,'0'0'32'0,"0"0"1"15,11 11-3-15,-11-11-23 16,0 0 0-16,18-5-3 16,-4 6 0-16,0-5 0 15,3 0-1-15,4-2-1 16,2 2 0-16,-2-1 0 15,3 3 0-15,2 2-1 16,1 1-1-16,4 3 1 16,2 1-1-16,8 1 0 15,6 0 0-15,8-3 0 16,7-3 1-16,10 0-1 15,7-3 1-15,8-3-1 16,7-3 1-16,5-4 0 16,3 5 1-16,2-3-1 0,5 2 0 15,-4 3 0-15,0 2 1 16,-1-1-2-16,5 1 2 15,-1 3-2-15,-2-5 1 16,7 4-1-16,1-4 0 16,6-1 1-16,4-5-1 15,3 3 0-15,-4 0 0 16,2 0 1-16,-1 1-1 15,-6 1 0-15,4 3-1 16,-4 2 1-16,-8 2 0 16,-6 2 0-16,4 1 0 15,-7 1-1-15,1-1 1 16,-3-1-1-16,-1 0 1 15,-1-2 0-15,0-2-1 0,2 0 1 16,-4-3 0 0,0-1 0-16,0 3 0 0,-2-1-1 15,-1-2 1-15,-3 3 0 16,-2 0 0-16,-4-1 0 15,1 1 0-15,-8 1 0 16,-3-1 0-16,-4 1 0 16,-7-1 0-16,-5 1 0 15,-3-1 0-15,-6 0 0 16,-4 2 0-16,-2-1 1 15,-4-2-1-15,-3 2 1 16,-4 0 0-16,-2-3-1 16,0 3 1-16,-5 0-1 15,-1-1 1-15,-3 0-1 16,-4-1 1-16,-4 2 0 0,-12 2-1 15,13-2 0-15,-13 2 0 16,0 0-1-16,-11-3 0 16,11 3-1-16,-13-1 0 15,13 1 0-15,0 0 0 16,0 0 0-16,0 0 1 15,0 0 1-15,20 3 0 16,-6-5 1-16,1 2 1 16,-2-2 0-16,1 1 0 15,-4-1 0-15,-10 2 0 16,15-5 0-16,-15 5-1 15,12-3 0-15,-12 3 0 16,11-5-1-16,-11 5 0 16,15-5 0-16,-15 5-1 0,15-1 1 15,-15 1 0-15,19 0 0 16,-7 1 1-16,-1-2-1 15,3 0 0-15,2 0-3 16,-3-6-4-16,11 6-28 16,-13-7-1-16,6 11-1 15,-17-3 0-15</inkml:trace>
  <inkml:trace contextRef="#ctx0" brushRef="#br1" timeOffset="9203">9708 1972 22 0,'1'-14'25'0,"-1"14"3"15,0 0 0-15,-3-10-14 16,3 10-1-16,0 0-2 15,0 0-1-15,0 0-1 16,0 0-2-16,0 0-1 16,17 2-1-16,-17-2 0 0,24-12-2 15,-8 6 0-15,6 2-1 16,2-4-1-16,5 3 0 15,1 3 0-15,3 1-1 16,-1 2 1-16,0-1-1 16,0 5 0-16,-3-3 1 15,0-2 0-15,-2-1 0 16,0-4 0-16,-1-1-1 15,-2-2 0-15,-2-1 0 16,-4 0-1-16,-6 0-2 16,3 4-10-16,-15 5-21 15,0 0-1-15,-5-10 0 16,5 10 1-16</inkml:trace>
  <inkml:trace contextRef="#ctx0" brushRef="#br2" timeOffset="17852">10928 8846 45 0,'0'0'29'16,"5"-21"1"-16,-5 21 0 16,0 0-25-16,0 0-1 15,7 28-1-15,-7-9 1 16,4 14-1-16,-3-2 1 15,3 11-1-15,-2 5-1 0,5 8 1 16,-7 5-2-16,5 9 3 16,-1 11-3-16,-2 8 2 15,0 12-2-15,-3 7 1 16,-2 7-1-16,-1 6 1 15,-2 3-1-15,-2 4 2 16,-1-1-2-16,3-2 2 16,-2-4-3-16,3-2 2 15,-1-5-2-15,2-1 0 16,3-6 0-16,-4 2-1 15,1-3 1-15,0 6-1 16,-3 0 1-16,-1 4 1 16,-2 5 0-16,1 7-1 15,0 6 1-15,-1 6 0 0,1 3 0 16,0 4-1-16,2 3 0 15,1 7-1-15,-1 0 1 16,3 4 0-16,1-4 0 16,1 7-1-16,1-3 2 15,-1 2-1-15,1-3 0 16,-4 0-1-16,1 0 1 15,-1-1 1-15,-6-6-1 16,5-9-1-16,-2-8 1 16,4-9-2-16,3-13-1 15,1-22-2-15,12-5-9 16,-7-28-23-16,15-12-1 15,-4-20 0-15,6-13 0 16</inkml:trace>
  <inkml:trace contextRef="#ctx0" brushRef="#br2" timeOffset="18752">11147 8825 30 0,'-12'8'31'0,"1"-2"1"16,-1-6-1-16,12 0-14 16,-21 0-3-16,21 0-5 15,-10-1-1-15,10 1-3 16,0 0-2-16,0 0-1 15,0 0 0-15,16 7-1 16,0-5-1-16,8 4 1 16,5-3-1-16,9 4 1 15,8-3-1-15,6 0 1 16,6 0-1-16,7 0 1 15,1-1 0-15,8-1 0 16,4-1 0-16,8 1 1 16,4-2-1-16,10-1 0 0,4 1 0 15,7 1 0-15,5-2 0 16,3 3 0-16,5 0 0 15,5-1 0-15,-1 1 0 16,3-1 0-16,-1-1 0 16,2-3 0-16,6-3 0 15,2 1 1-15,1-6-1 16,-3-1 1-16,0-2-1 15,3 4 0-15,-3 0 1 16,-3 4-1-16,-8 4 0 16,-11 3-1-16,-6 7 1 15,-11 2-1-15,-10 3 0 0,-12 0 0 16,-15 3-1-16,-10-4-2 15,-8 5-3-15,-12-17-8 16,12 5-23-16,-18-10 1 16,8 0-1-16,-7-15-1 15</inkml:trace>
  <inkml:trace contextRef="#ctx0" brushRef="#br2" timeOffset="19707">15274 8945 18 0,'0'0'24'15,"0"0"-6"-15,-10-10 0 16,10 10 3-16,-1-19-3 16,1 19-2-16,3-24-2 15,7 14-2-15,-12-10-1 16,12 7-4-16,-10-3-1 15,5 5-1-15,-3-1-1 16,-2 12-1-16,5-14 0 16,-5 14 0-16,0 0 0 15,0 0-1-15,0 0-1 16,4 13 1-16,-3 0-1 15,0 5 0-15,2 4-1 0,-1 4 0 16,0 9 1-16,0 5-1 16,0 7 0-16,1 2 0 15,-3 9 0-15,-1 2 1 16,-3 5-1-16,4 6-1 15,-4 0 1-15,0 2 1 16,0 2-1-16,-2 2 1 16,1 0 0-16,1 2 0 15,3-1-1-15,-4 1 2 16,5 3-3-16,1-1 1 15,1 4-1-15,1-1 1 16,1 2-1-16,2 2 1 16,-2 2-1-16,-1 0 1 15,1 2-1-15,-2 0 0 0,-2 2 0 16,0-4 0-16,0 2 0 15,1-1 0-15,0-1 0 16,1 0 0-16,0-2 1 16,3 1 3-16,0 1-3 15,2 2 0-15,1-3 1 16,-1 5-2-16,0 2 2 15,0-2-2-15,-1 4 1 16,-2 1-1-16,0-1 1 16,1 2 1-16,-3-5-1 15,2 2 0-15,1-5 0 16,-1 2 1-16,1-2-1 15,0-1-1-15,3 1 1 0,1 6 0 16,-4-1-1-16,2 2 1 16,-1 3 0-16,-2-1 0 15,-1 5-1-15,0-3 0 16,-2 1 1-16,-2-4 0 15,3 4-1-15,-2-5 1 16,0-1-1-16,3 0 0 16,-3-4 0-16,0 1-1 15,0 0 1-15,-3-2-1 16,1 3 1-16,-5 0-1 15,3 4-1-15,-3 1 1 16,2 8 0-16,-3 2-1 16,7 0-1-16,-3-18-6 15,17-9-25-15,-7-39-2 0,11-26-2 16,-3-42-1-16</inkml:trace>
  <inkml:trace contextRef="#ctx0" brushRef="#br2" timeOffset="20834">13774 9201 64 0,'-23'28'34'0,"-17"9"0"0,-10 13 0 16,-21 10-26-1,-11 20-2-15,-27 16 0 0,-18 22-1 16,-22 16-1-16,-11 16 2 16,-24 11-3-16,-5 12 2 15,-8 2-4-15,9-5 0 16,16-11-3-16,23-26-5 15,40-17-20-15,27-41-11 16,55-31-1-16,27-44-2 16</inkml:trace>
  <inkml:trace contextRef="#ctx0" brushRef="#br2" timeOffset="21140">14714 9832 79 0,'7'55'35'0,"-36"12"-1"16,-27 19 1-16,-33 12-33 15,-25 24 2-15,-29 9 0 16,-22 20 2-16,-27 9-2 15,-15 19 0-15,-20 6-1 16,4 6 1-16,-3 3-2 16,12-4-2-16,15-10 1 15,24-12-3-15,28-18 1 16,30-28-6-16,43-15-4 15,19-39-30-15,50-29 4 0,30-39-3 16,43-31 2-16</inkml:trace>
  <inkml:trace contextRef="#ctx0" brushRef="#br2" timeOffset="21406">14674 11617 77 0,'-15'71'38'15,"-36"8"-2"-15,-23 15 2 16,-36 9-33-16,-10 13-2 16,-25 10 0-16,-15 15-2 15,-15 10 1-15,-8 9 0 0,-5 6-1 16,3-3-1-16,9-3 0 15,11-11-2-15,30-13-2 16,20-29-7-16,45-24-26 16,26-36-1-16,42-26-1 15,28-37 0-15</inkml:trace>
  <inkml:trace contextRef="#ctx0" brushRef="#br2" timeOffset="21676">14774 13145 80 0,'-43'84'39'0,"-22"19"-1"15,-29-1-1-15,-12 12-34 16,-18 10-2-16,-12 8 0 15,-12 2 0-15,-4 6 0 16,-2-4-1-16,8-6-1 16,12-12 0-16,16-16-4 15,26-15-1-15,17-31-7 16,47-10-26-16,17-29-1 15,34-14 2-15,16-24 0 16</inkml:trace>
  <inkml:trace contextRef="#ctx0" brushRef="#br2" timeOffset="21890">14476 14622 68 0,'-33'85'37'16,"-9"17"0"-16,-25-2 0 15,-9 12-32-15,-13-8-2 16,2 1-1-16,3-14-2 16,3-26-14-16,23-7-23 15,12-35-2-15,24-19 0 16,17-32-1-16</inkml:trace>
  <inkml:trace contextRef="#ctx0" brushRef="#br2" timeOffset="25832">11241 12082 60 0,'0'-14'35'0,"-6"0"-1"15,6 14 1-15,-27-17-29 16,14 18-3-16,-5 2 1 16,2 10 1-16,-3 3-2 15,4 12 0-15,0 3 0 16,6 8 0-16,-1 1 0 15,5 2-1-15,5-5 1 0,7-1-2 16,2-10 1-16,10-6-1 16,2-11-1-16,5-9 1 15,0-12-1-15,0-4 0 16,1-8 1-16,-5-6-1 15,-7-3 0-15,-6-7 0 16,-8 3 1-16,-6-1-1 16,-7 4 0-16,-4 3 0 15,-3 8 0-15,1 3-1 16,0 11-1-16,0 4-2 15,12 17-5-15,-10-3-28 16,17 8 0-16,-4-8-2 16,10 6 2-16</inkml:trace>
  <inkml:trace contextRef="#ctx0" brushRef="#br2" timeOffset="26357">11232 11565 76 0,'0'0'37'0,"-20"1"-1"15,20 9 1-15,-4 2-31 16,14 5-4-16,1 5 2 15,10 7-1-15,3 8-1 16,5 6-1-16,2 5 1 16,0 5-2-16,-3-2 2 0,-1 1-2 15,-2-6 1-15,-2-7-2 16,-5-7 2-16,-1-9 0 15,-3-8-1-15,-2-10 0 16,-2-7 0-16,-1-10-1 16,-5-3 1-16,0-3 0 15,-4-5 0-15,-2-3 0 16,-1 1 0-16,0-3-1 15,1 4 1-15,3 0 0 16,2 3 0-16,3 3 0 16,4 5-1-16,4 5 1 15,4 6 0-15,0 6 0 16,-2 7 0-16,3 5 0 15,-6 9 0-15,-6 6 0 0,-7 10 0 16,-6 1 1-16,-9 5-1 16,-4 2 1-16,-5-5-1 15,0-7-3-15,7-5-6 16,-2-26-28-16,19-6 0 15,-4-29 0-15,19-9-3 16</inkml:trace>
  <inkml:trace contextRef="#ctx0" brushRef="#br2" timeOffset="26710">11915 11523 95 0,'-18'20'38'0,"-7"-10"0"0,10 12-2 15,-1-8-34-15,3 2-1 16,5 2 0-16,6-1 2 16,2-2-2-16,4-1 1 15,4-2-2-15,5-2 2 16,3-6-2-16,3-1 0 15,1-3 1-15,2-3-2 16,-3 2 1-16,2-1 0 16,-5 2 1-16,-1 6-1 15,-3 5 0-15,-4 5 0 16,-4 6 0-16,-2 2-1 15,-2 1 1-15,-1-4-3 16,3 3-1-16,-2-24-8 0,9 11-25 16,-3-28-1-16,10-10 0 15,-3-15-1-15</inkml:trace>
  <inkml:trace contextRef="#ctx0" brushRef="#br2" timeOffset="26913">12110 11031 87 0,'-11'-18'38'0,"-5"7"-1"15,11 25-2-15,0 9-31 16,9 17 0-16,5 12-2 16,5 8-3-16,7 9 0 15,4 2 0-15,2 3 0 16,1-11-3-16,3 4-7 0,-6-20-26 15,4-4 1-15,-11-19-3 16,2-4 3-16</inkml:trace>
  <inkml:trace contextRef="#ctx0" brushRef="#br2" timeOffset="27109">12114 11413 93 0,'0'0'38'16,"-12"2"-1"-16,24-1 0 15,3-4-37-15,11-9-2 16,7 1-3-16,3-11-4 16,14 9-13-16,-8-15-14 0,7 6 0 15,-7-4-1-15,5 4 1 16</inkml:trace>
  <inkml:trace contextRef="#ctx0" brushRef="#br2" timeOffset="27484">12597 11144 86 0,'-24'1'38'15,"1"10"-1"-15,-6-1 2 16,7 10-32-16,-7 4-3 16,6 6 1-16,2 1-2 15,7 5 0-15,7-2-1 16,7 0 0-16,7-8 0 15,7-6-1-15,7-11 0 16,4-10 0-16,4-7 0 0,0-10 0 16,0-6-1-16,-1-3 1 15,-5-7-1-15,-7-2 0 16,-3 2 0-16,-4 2-1 15,-5 2 1-15,-3 4 0 16,-1 5-1-16,-4 6 1 16,4 15-1-16,0 0 1 15,0 0-1-15,-9 27 0 16,12-2-2-16,-1 3-1 15,8 7-5-15,-5-17-15 16,16 13-15-16,-4-18 0 16,13 1 0-16,-4-19 0 15</inkml:trace>
  <inkml:trace contextRef="#ctx0" brushRef="#br2" timeOffset="27716">12940 11021 63 0,'-28'-8'39'16,"10"11"-2"-16,-11-2 3 15,10 18-16-15,-5-8-17 16,9 12-1-16,-1-1-1 16,10 5-2-16,4-1 0 15,5 0-1-15,8-7-2 16,6-5 0-16,6-7-1 15,4-12-2-15,8-5-3 16,-8-20-11-16,15 6-22 16,-13-21-1-16,7 2 0 0,-13-12 3 15</inkml:trace>
  <inkml:trace contextRef="#ctx0" brushRef="#br2" timeOffset="27926">12922 10451 109 0,'-4'20'39'15,"0"4"0"-15,12 18-6 16,1 1-30-16,6 6 0 16,4 6-1-16,3 3-1 15,2 4-2-15,-1-5-2 16,3 1-5-16,-8-19-18 0,11 7-14 15,-10-18 0-15,10-4-1 16,-12-18 1-16</inkml:trace>
  <inkml:trace contextRef="#ctx0" brushRef="#br2" timeOffset="28295">13223 10838 102 0,'0'0'38'15,"18"5"2"-15,-7-19-4 16,9 0-33-16,-2-9 0 16,10-4 0-16,-4-8-1 0,1 2-1 15,-2-4 0-15,-7 3 0 16,-6 3 0-16,-3 7-1 15,-6 4 0-15,-5 8 1 16,-7 8-1-16,-1 8 1 16,-5 9 0-16,-1 9 0 15,-6 7 0-15,2 9 1 16,1 1 0-16,2 4 0 15,5-3 0-15,8-3-1 16,8-7 0-16,10-10-1 16,12-10-2-16,6-14-3 15,17 1-16-15,-6-21-18 16,14 2-1-16,-12-15-1 15,10 2-2-15</inkml:trace>
  <inkml:trace contextRef="#ctx0" brushRef="#br0" timeOffset="34794">7271 12221 36 0,'0'0'30'0,"0"0"3"16,-1-15-12-16,1 15-7 15,0 0-1-15,0 0-4 16,0 0-1-16,0 0-2 16,0 0-2-16,0 0 0 15,-11 9-2-15,11-9 0 0,-9 23-1 16,0-5 1-16,-2 4-2 15,-2 4 1-15,-8 6 0 16,-4 5-1-16,-5 5 1 16,-6 6-1-16,-3 2 1 15,-7 5-1-15,-8 4 0 16,-2 7 0-16,-4 1 1 15,-2 5-1-15,1 1 0 16,-2-2 1-16,4-1-1 16,2-1 2-16,4-6-2 15,2-4 1-15,2-5-1 16,4-5 1-16,2-9-1 15,5-2 1-15,0-7 0 16,5-5-2-16,4-5 2 0,4-3 0 16,5-6-1-16,3-1 1 15,6-5 0-15,11-6-1 16,-14 4 1-16,14-4-1 15,0 0 0-15,0 0 1 16,0 0-1-16,0 0 0 16,0 0 0-16,0 0 0 15,0 0 0-15,0 0 0 16,0 0 1-16,5-10-1 15,-5 10 0-15,0 0 0 16,0 0 1-16,0 0-1 16,0 0 0-16,0 0 0 15,0 0 0-15,15-1 0 0,-15 1 1 16,18 2-1-1,-7-1 0-15,5 4 0 0,1-2 0 16,0 5 0-16,3 1 0 16,-1 5 0-16,2-1 0 15,0 2 0-15,2 1 0 16,0 3 0-16,3-1 0 15,0 3 1-15,5 0-1 16,1-1 0-16,3 7 0 16,0-1 0-16,0 4 0 15,0 3 0-15,1 1 0 16,2 7 0-16,1-1 0 15,-2 1-1-15,1 1 0 16,0 2 0-16,4-4 1 0,-1 0-1 16,2-1 1-1,0-3-1-15,-1-1 1 0,1-3 1 16,-5-1-1-16,0 2 0 15,-5-1 0-15,0 0 1 16,-6 1 0-16,-4-1-1 16,-3 1 0-16,-5 0 1 15,-5-5-1-15,-4-3 0 16,3-7-2-16,-9-18-3 15,10 14-23-15,-9-31-11 16,6-3 0-16,-7-18-1 16</inkml:trace>
  <inkml:trace contextRef="#ctx0" brushRef="#br0" timeOffset="35425">6897 12979 14 0,'-11'-18'28'0,"-4"-1"0"15,3 4 0-15,12 15-15 16,-24-28-2-16,24 28-1 16,-25-23-1-16,25 23-1 15,-27-16-1-15,27 16-1 16,-24-9-1-16,24 9 0 15,-19-6-2-15,19 6 0 16,0 0-1-16,-9 0 0 16,9 0-1-16,0 0 1 15,9 14-1-15,2 0 1 16,3 4-1-16,7 7 0 15,3 9 0-15,6 7 0 16,6 8 0-16,0 8 0 0,1 7-1 16,-2 4 0-16,-6 5 1 15,-4 2-1-15,-11 3 1 16,-7 4 0-16,-14-1-1 15,-9-3 1-15,-13-2 0 16,-9-1 0-16,-6-7-1 16,-4-6 0-16,-3-9-1 15,0-7 1-15,7-10-1 16,5-10-2-16,11-7-1 15,6-22-12-15,22 3-22 16,0-27 0-16,19 1 0 16,4-17-1-16</inkml:trace>
  <inkml:trace contextRef="#ctx0" brushRef="#br0" timeOffset="36387">6954 13430 35 0,'-5'-12'31'16,"5"12"2"-16,0 0-1 16,-19-17-22-16,19 17-3 15,-10-3 1-15,10 3-3 16,-19 10 0-16,10 2 1 15,-2 1-3-15,1 3 0 16,0 0 0-16,2 3-1 16,1-2-1-16,7 0 0 15,3-4 0-15,8-4-1 0,0-3 0 16,6-4 1-16,0-2-1 15,4-4 0-15,0-4 0 16,-4-2 0-16,-1-1 1 16,-5-1-1-16,-4 0 0 15,-5 0 1-15,-7 1-1 16,5 11 1-16,-23-13-1 15,9 11 0-15,-5 5 1 16,-1 4 0-16,2 3-1 16,0 7 1-16,4-1-1 15,6 4 1-15,6-1-1 16,5-1 1-16,9-4-1 15,3-2 1-15,3-7-1 16,4-3 1-16,3-7-1 0,-5-2 1 16,-2-3 0-16,-4-4-1 15,-6 1 1-15,-7-1-1 16,-2 2 1-16,-5 0-1 15,-2 2 0-15,8 10-1 16,-19-15-1-16,19 15-3 16,0 0-30-16,-7-11-2 15,7 11-2-15,0 0 1 16</inkml:trace>
  <inkml:trace contextRef="#ctx0" brushRef="#br0" timeOffset="37318">3926 13630 65 0,'-14'5'35'16,"14"-5"-2"-16,0 0 0 16,0 0-31-16,12 8 1 15,6-7-1-15,4-3-1 0,4-2 1 16,1-3 0-16,5-2-1 15,-3-4 2-15,2 1-1 16,-7-7 0-16,-3 2 0 16,-5-4 0-16,-7 2 0 15,-6-1-1-15,-5 3 0 16,-9 1 1-16,-7 4-1 15,-7 5 0-15,-5 7 0 16,-8 5 0-16,-4 9 0 16,1 4 0-16,2 11 0 15,5 1 0-15,7 6-1 16,8 2 1-16,9 1-1 15,15 1-1-15,14-5 0 16,11-4-2-16,9-14-4 0,20 4-28 16,-6-24-1-16,15-1-1 15,-7-18-1-15</inkml:trace>
  <inkml:trace contextRef="#ctx0" brushRef="#br0" timeOffset="37737">4465 13487 72 0,'-29'13'37'16,"10"10"-1"-16,-8-1 1 16,12 6-33-16,0-1 0 15,10 4 0-15,4-4-1 16,9-3 0-16,5-7-1 15,9-9-1-15,3-9 1 0,10-10-1 16,-1-9 0-16,2-6 0 16,0-5-1-16,-4-1 1 15,-2 2-1-15,-5 4 0 16,-7 4 0-16,-8 7 0 15,-10 15 0-15,13 3 0 16,-16 19-1-16,-3 15 1 16,-4 16 0-16,-8 12 0 15,1 12-1-15,-4 10 2 16,-2 1-2-16,-6 4 1 15,0-7-1-15,-2-8 2 16,-3-10-1-16,4-15-1 16,0-12 1-16,3-19-3 15,6-15-1-15,5-27-7 0,21-4-26 16,-5-27-2-16,19-8 1 15,1-15 0-15</inkml:trace>
  <inkml:trace contextRef="#ctx0" brushRef="#br0" timeOffset="38107">4880 13657 81 0,'5'18'39'0,"-5"-18"-2"15,7 19 0-15,-7-19-34 16,25-3-1-16,-1-9 0 16,5-7 0-16,7-7 0 0,3-8-1 15,-2-2 1-15,-3-3-1 16,-5-1 1-16,-9 3-1 15,-12 1 0-15,-11 12 1 16,-16 9-1-16,-9 13 1 16,-11 13-1-16,-3 13 0 15,-4 13 1-15,1 13-1 16,6 5 0-16,12 3 0 15,13-4 0-15,14-8-1 16,23-15-1-16,15-20-3 16,33-4-20-16,1-34-15 15,23-2-1-15,-3-20-3 0,8-3 0 16</inkml:trace>
  <inkml:trace contextRef="#ctx0" brushRef="#br3" timeOffset="49435">23225 5943 28 0,'0'0'20'0,"10"-7"2"16,-10 7 0-16,0-13-11 16,0 13-1-16,9-11 0 15,-9 11 0-15,10-12 1 16,-10 12-1-16,6-12 0 15,-6 12 0-15,7-10-2 16,-7 10-1-16,5-12-4 0,-5 12 2 16,0 0-3-16,0 0 0 15,6-11-1-15,-6 11 1 16,0 0-2-16,0 0 2 15,0 0 1-15,0 0-2 16,-8 12 2-16,8-12-1 16,-7 19 0-16,-2-5-1 15,-1 5 1-15,-4 5-1 16,-4 5-1-16,-5 7 0 15,-2 4 0-15,-4 5 1 16,-4 1-1-16,-1 0 0 16,3 1 0-16,2-6 0 15,3-4 0-15,6-5 0 16,2-6 0-16,7-7 0 0,5-4 0 15,2-3 1-15,4-12-1 16,0 11 1-16,0-11-1 16,0 0 1-16,0 0 0 15,0 0 0-15,0 0 0 16,0 0 0-16,0 0 0 15,0 0 0-15,12-1-1 16,-12 1 1-16,13-8-1 16,-2 4 1-16,6-1-1 15,2-1 0-15,6-1 0 16,6 3 0-16,7-1 1 15,3 0-2-15,4 2 1 16,5 1 0-16,1 0 0 0,0 1 0 16,-2-1 0-16,-1 0 0 15,-4 1 0-15,-2-2 0 16,-5 1 0-16,-4-3 0 15,-4 3 0-15,-1-1 0 16,-5 1 0-16,-3 2 0 16,-3 0 0-16,-6 2 0 15,-11-2 1-15,15 2-1 16,-15-2 0-16,0 0 0 15,0 0 1-15,-11-7-1 16,3-3 0-16,-1-7 0 16,0-2 0-16,-3-8 0 15,-2-5 0-15,-2-4 0 16,-4-4 1-16,-2-2-1 0,-4 2 1 15,-3 2 0-15,-5 3 0 16,-3 8 0-16,-1 4-1 16,2 4 1-16,6 8-1 15,3 3-1-15,9 3-1 16,18 5-2-16,0 0-1 15,2-13-6-15,27 18-25 16,-10-9-1-16,10 12 0 16,-5-6 0-16</inkml:trace>
  <inkml:trace contextRef="#ctx0" brushRef="#br3" timeOffset="51606">23318 6038 54 0,'0'0'28'0,"0"0"3"15,0 0-1-15,7-22-18 16,-7 22-3-16,10-16 1 15,-10 16-1-15,7-15-2 16,-7 15-1-16,7-13-1 16,-7 13-1-16,1-10 1 15,-1 10-2-15,0 0 0 16,3-13-1-16,-3 13 0 15,0 0-1-15,0 0 0 16,0 0 0-16,0 0 0 16,0 0-1-16,0 0 1 15,0 0-1-15,0 0 1 16,0 0-1-16,0 0 0 15,0 0 1-15,0 0-1 0,6 10 0 16,-6-10 1-16,0 0-1 16,0 0 0-16,0 0 1 15,0 0-1-15,0 0 0 16,0 0 1-16,0 0-1 15,0 0 0-15,0 0 0 16,0 0 1-16,0 0-1 16,0 0 0-16,0 0 0 15,0 0 1-15,0 0-1 16,0 0 1-16,0 0-1 15,3 11 0-15,-3-11 1 16,0 0-1-16,0 0 0 16,2 14 0-16,-2-14 0 15,3 18 0-15,-3-7 0 0,0 1 0 16,-2 2 1-16,1 0-1 15,-1 0 0-15,-1 2 0 16,-3-1 0-16,3 1 1 16,2-1-1-16,-3 1 0 15,3-1 0-15,-3-2 0 16,4 2 0-16,3-1 0 15,-2-2 0-15,-1 1 0 16,3-3 0-16,-1 0 0 16,-2-10 0-16,4 19 0 15,-4-19 0-15,5 18 0 16,-5-18 0-16,1 14 0 15,-1-14 0-15,0 15 1 0,0-15-1 16,1 12 0-16,-1-12 0 16,1 15-1-16,-1-15 1 15,1 14 0-15,-1-14 0 16,4 14 0-16,-4-14 0 15,3 14 0-15,-3-14 0 16,3 10 0-16,-3-10 0 16,0 0 0-16,0 16 0 15,0-16 0-15,0 0 0 16,0 14 1-16,0-14-1 15,0 10 0-15,0-10 0 16,0 11 0-16,0-11 0 16,0 0 0-16,7 11 0 15,-7-11 0-15,0 0 0 0,0 0 0 16,0 0 0-16,5 11 0 15,-5-11 0-15,0 0 0 16,0 0 0-16,0 0 0 16,-8 15 1-16,8-15-1 15,0 0 0-15,-4 13 0 16,4-13 0-16,-3 12-1 15,3-12 1-15,3 10 0 16,-3-10 0-16,2 11 0 16,-2-11 1-16,2 11-1 15,-2-11 0-15,0 0 0 16,-1 16 1-16,1-16-1 15,-3 12 1-15,3-12-1 16,-3 10 1-16,3-10-1 0,-2 11 1 16,2-11-1-16,-1 10 0 15,1-10 0-15,1 10 0 16,-1-10 1-16,4 12-1 15,-4-12 0-15,4 11 0 16,-4-11 0-16,4 12 0 16,-4-12 0-16,2 10 0 15,-2-10 0-15,0 11 0 16,0-11 0-16,0 0 0 15,0 12 0-15,0-12 0 16,0 0 0-16,-2 11 0 16,2-11 0-16,0 0 0 15,-3 10 0-15,3-10 0 16,0 0 0-16,3 13 0 15,-3-13 0-15,0 0 0 0,0 0 0 16,2 13 0-16,-2-13 0 16,0 0 0-16,0 0 1 15,0 11-1-15,0-11 0 16,0 0 0-16,0 0 0 15,-5 10 0-15,5-10 0 16,0 0 0-16,-4 13 0 16,4-13 0-16,-1 12 0 15,1-12 0-15,-4 12 1 16,4-12-1-16,0 0 0 15,-2 13 0-15,2-13 0 16,0 0 0-16,0 0 0 16,0 0 1-16,0 0-1 0,0 0 0 15,-5 13 0-15,5-13 0 16,0 0 0-16,-3 14 0 15,3-14 0-15,0 0 0 16,-2 15 0-16,2-15 0 16,0 0 0-16,2 10 0 15,-2-10 0-15,0 0 0 16,1 13 0-16,-1-13 0 15,-1 10 0-15,1-10 0 16,0 10 0-16,0-10 0 16,0 11 0-16,0-11 0 15,2 11 0-15,-2-11 0 16,3 11 0-16,-3-11 0 15,5 10 0-15,-5-10 0 0,4 12 0 16,-4-12 0-16,1 13 0 16,-1-13 0-16,-3 13 0 15,3-13 1-15,-4 15-1 16,4-15 0-16,-3 15 0 15,3-15 0-15,-2 14 0 16,2-14 0-16,1 13-1 16,-1-13 1-16,0 0 0 15,0 0 0-15,4 10 0 16,-4-10 0-16,0 0 0 15,0 0 0-15,0 0 1 16,0 0-1-16,0 0-1 16,0 0 1-16,-5-12-1 15,5 12-2-15,0 0 0 0,-5-18-3 16,5 18-13-16,0 0-17 15,17-5-1-15,-17 5 0 16,0 0-1-16</inkml:trace>
  <inkml:trace contextRef="#ctx0" brushRef="#br1" timeOffset="58449">23376 7075 33 0,'0'0'24'0,"0"0"2"16,6-12-2-16,-6 12-7 15,0 0-3-15,0 0-1 0,0 0-2 16,0 0-1-16,0 0-1 16,0 0-2-16,0 0-2 15,0 0-1-15,0 0-1 16,0 0-1-16,0 0-1 15,0 0 1-15,0 0-1 16,0 0 0-16,0 0 1 16,0 0-1-16,-2 12 0 15,2-12 1-15,0 11-1 16,0-11 0-16,-3 16 0 15,3-16 0-15,-2 18-1 16,2-18 1-16,-2 18 0 16,2-18-1-16,-2 18 1 15,2-18-1-15,-3 21 1 16,1-10-1-16,1 2 0 0,-2 1-1 15,1 0 2-15,0 0-2 16,-3 1 1-16,3-2-1 16,0-1 1-16,2 1-1 15,0-13 1-15,-4 18 0 16,4-18 0-16,-1 18 0 15,1-18 0-15,0 17 1 16,0-17-1-16,-2 17 0 16,2-17 1-16,-6 20-1 15,6-20 1-15,-3 20-1 16,3-20 0-16,-3 18 1 15,3-18-1-15,-2 17 0 16,2-17 1-16,1 16-1 16,-1-16 0-16,1 18 0 0,-1-18 0 15,2 17 1-15,-2-17-1 16,1 16 0-16,-1-16 0 15,0 17 1-15,0-17-1 16,-3 17 0-16,3-17 0 16,-5 19 1-16,5-19-1 15,-1 20 0-15,0-10 0 16,1 1 1-16,0-11-1 15,2 19 0-15,-2-19 0 16,3 21 0-16,-3-11 0 16,0-10 0-16,2 19 0 15,-2-19 0-15,0 17 0 16,0-17 0-16,-2 16 0 15,2-16 0-15,0 13 0 0,0-13 0 16,0 0 0-16,0 13 0 16,0-13 1-16,0 0-1 15,3 10 0-15,-3-10 0 16,0 0 0-16,7 10 0 15,-7-10 0-15,0 0 0 16,6 13 0-16,-6-13 0 16,0 0 0-16,2 13 0 15,-2-13 0-15,0 0 0 16,0 10 1-16,0-10-1 15,0 0 0-15,0 0 0 16,-2 12 0-16,2-12 0 16,0 0 0-16,2 11 0 0,-2-11 0 15,0 0 0-15,1 14 0 16,-1-14 0-16,0 0 0 15,-1 11 0-15,1-11 0 16,0 0 0-16,0 0 1 16,0 0-1-16,0 0 0 15,0 0 0-15,0 0 0 16,0 0 0-16,0 0 1 15,0 0-1-15,0 0 0 16,0 0 0-16,0 0 1 16,0 0-2-16,0 0-1 15,-2-11-10-15,2 11-24 16,0 0-1-16,0 0 0 15,-13 0-2-15</inkml:trace>
  <inkml:trace contextRef="#ctx0" brushRef="#br0" timeOffset="66125">23357 7991 20 0,'-4'-10'24'15,"4"10"3"-15,-4-12-3 16,4 12-7-16,-5-11-4 15,5 11-1-15,0-14-4 16,0 14-1-16,0 0-1 16,0 0 0-16,3-13 1 15,-3 13-2-15,0 0 0 16,0 0-1-16,0 0-1 0,0 0 1 15,0 0-2-15,0 0 0 16,0 0 0-16,0 0 0 16,0 0-1-16,0 0 0 15,0 0 1-15,0 0-1 16,0 0 0-16,0 0 0 15,-5 10 0-15,5-10 0 16,-4 10 0-16,4-10-1 16,-5 15 1-16,3-4-1 15,-1 1 0-15,-1 1-1 16,2-3 2-16,2 3-2 15,0-2 0-15,0 1 0 16,1 1 1-16,-1-13-1 0,0 18 1 16,1-8 0-16,-2 2 0 15,1-12 0-15,-3 19 1 16,3-19-1-16,-5 19 0 15,5-19 1-15,-4 13-1 16,4-13 0-16,0 10 0 16,0-10 0-16,0 0 0 15,6 13 1-15,-6-13-1 16,4 10 0-16,-4-10 0 15,1 13 0-15,-1-13 1 16,-5 16-1-16,5-16 0 16,-7 14 0-16,7-14 0 15,-7 14 1-15,7-14-1 16,-2 13 0-16,2-13 0 0,2 13 0 15,-2-13 0-15,7 15 0 16,-7-15 0-16,7 14 0 16,-7-14 0-16,5 13 1 15,-5-13-1-15,1 15 0 16,-1-15 0-16,-3 18 0 15,-1-8 0-15,4-10 0 16,-6 17 0-16,6-17 0 16,-3 16 0-16,3-16 0 15,1 11 0-15,-1-11 0 16,0 0 0-16,0 0 0 15,13 14 0-15,-13-14 0 16,0 0 0-16,0 0 0 16,9 10 0-16,-9-10 0 0,0 0 0 15,-5 15 0-15,5-15 0 16,0 0 1-16,-7 14-1 15,7-14 0-15,0 0 0 16,0 0 0-16,0 0 1 16,-1-10-1-16,1 10 1 15,6-17-1-15,-2 5 1 16,-1-3-1-16,0 0 0 15,1-1 1-15,-1-1-1 16,0-4 0-16,-2-1 0 16,-1-2 0-16,0-2 1 15,1 1-1-15,-2 0 0 16,0-1 0-16,1 3 1 15,0 4-1-15,0 0 0 16,1 3 0-16,0 4 1 0,-1 12-1 16,1-16 1-16,-1 16-1 15,3-18 0-15,-3 18 1 16,3-15 0-16,-3 15 0 15,3-21 0-15,0 11 0 16,-1 1-1-16,-2 9 2 16,2-15-2-16,-2 15 0 15,5-11 1-15,-5 11-1 16,0 0 0-16,0 0 0 15,0 0 0-15,0 0 0 16,0 0 0-16,0 0 0 16,0 0 0-16,0 0 0 15,0 0 0-15,0 0 0 16,0 0 0-16,12-6 0 0,-12 6 1 15,0 0-1-15,0 0 0 16,0 0 0-16,0 0 0 16,0 0 0-16,0 0 0 15,0 0 0-15,-3 13 0 16,3-13-1-16,-1 15 1 15,0-5 0-15,2 1 0 16,0 2-2-16,-1 3 2 16,0-4-1-16,0 8 0 15,-2-4 1-15,-4 7-1 16,0-3 0-16,-3-1 1 15,1 1 0-15,-1 0 0 16,1-2 1-16,1-4-1 16,1 0 0-16,2 0 0 15,3-4-1-15,1-10 1 0,1 17 0 16,-1-17 0-16,5 13 0 15,-5-13 0-15,0 0 0 16,7 13 0-16,-7-13 0 16,0 0 0-16,2 10 0 15,-2-10 1-15,0 0-1 16,0 0 0-16,-2 14 0 15,2-14 0-15,0 0 0 16,0 0 0-16,0 11 0 16,0-11 0-16,0 0 0 15,0 0 0-15,0 0 0 16,0 0 0-16,7 11 0 15,-7-11 0-15,0 0 0 0,0 0 0 16,0 0 0-16,0 0 0 16,0 0 0-16,0 0 0 15,0 0 0-15,0 0 0 16,0 0 0-16,0 0 0 15,0 0 1-15,0 0-1 16,0 0 0-16,0 0 0 16,0 0 0-16,0 0 0 15,0 0 0-15,0 0 0 16,0 0 0-16,0 11 0 15,0-11-1-15,0 0 1 16,0 0 0-16,0 0 0 16,0 0 0-16,0 0 0 15,0 0 1-15,0 0-1 0,0 0 0 16,0 0 0-16,0 0 0 15,-5 13 0-15,5-13 0 16,0 0-1-16,0 0 1 16,-4 10 0-16,4-10 0 15,0 0 0-15,0 0-2 16,0 0 0-16,0 0-3 15,0 0-7-15,0 0-22 16,0 0-4-16,-10-16 2 16,10 16 0-16</inkml:trace>
  <inkml:trace contextRef="#ctx0" brushRef="#br4" timeOffset="137506">10849 5724 12 0,'-10'-7'19'16,"10"7"0"-16,-12 5-15 0,0-5 4 16,12 0 2-16,-25 6 0 15,15 3 3-15,-9-3-1 16,5 5 1-16,-9 1-5 15,5 7 2-15,-9-3-6 16,4 8 1-16,-7-3-1 16,0 5-2-16,-1-5 2 15,-1 6-4-15,2-4 3 16,-1 3-3-16,-4 0 3 15,1 0-3-15,-2 4 1 16,3 1 0-16,-7 3 0 16,2 4 0-16,-5 4-1 15,-1 1 1-15,-4 2-1 16,-2 2 2-16,-3-1-4 15,-1 0 4-15,-2 2-1 0,1-1 0 16,-2 0 0-16,1-1 1 16,-1 0-1-16,2 4 1 15,-3-2-1-15,2 4 1 16,-6 1-1-16,0 2-1 15,-4 3 0-15,0 0 1 16,-4 1-2-16,1 2 0 16,-4 2 1-16,1-1 0 15,0-3 0-15,-2 2 0 16,-1 2 0-16,-3 2 0 15,-3 2 0-15,0 0 2 16,-3 0-2-16,1 0 0 0,-2-1 0 16,3 0 0-16,2-1 0 15,0-3 0-15,2-3-1 16,-4 0 1-16,4 0-1 15,0 3 1-15,4 3 0 16,-4-2 0-16,2 3-1 16,1-1 1-16,-3 3 1 15,-3 3 0-15,-1-1 0 16,-5-1 0-16,-1-2 1 15,1 0-1-15,1-6 2 16,6-3-2-16,8-7-1 16,13-14-3-16,21-1-29 15,8-19 0-15,16-11-2 16,14-6-2-16</inkml:trace>
  <inkml:trace contextRef="#ctx0" brushRef="#br4" timeOffset="138204">7134 8138 60 0,'11'-1'31'16,"-8"12"1"-16,2 9-1 0,-4 13-26 15,5 9-4-15,3 0-1 16,3 6-1-16,10 8-12 16,-4-7-16-16,9-1-1 15,4-12-2-15,2-6 1 16</inkml:trace>
  <inkml:trace contextRef="#ctx0" brushRef="#br4" timeOffset="138467">7871 7625 79 0,'0'0'33'16,"0"0"-2"-16,-13 22-4 15,1 8-24-15,2 8 0 16,-1 7-2-16,3 6 0 16,-1 1 0-16,5 1-1 15,0 2-3-15,7-19-12 16,7 5-16-16,5-14-1 15,7-6-2-15,7-18 0 16</inkml:trace>
  <inkml:trace contextRef="#ctx0" brushRef="#br4" timeOffset="138729">8710 6997 85 0,'0'-10'33'16,"-5"21"1"-16,-12 4-1 16,6 17-29-16,-10 3-1 15,-1 16-3-15,2 6 2 16,-1 3-2-16,3-1 1 15,9-4-3-15,11-3-4 16,3-18-27-16,19-11 0 16,6-23 1-16,16-16-3 15</inkml:trace>
  <inkml:trace contextRef="#ctx0" brushRef="#br4" timeOffset="138972">9313 6467 86 0,'0'0'33'0,"0"0"1"16,-24 13-1-16,15 14-29 15,-11 9-1-15,4 14 0 16,-4 6-1-16,2 9 1 15,-1-2-2-15,7-3-2 16,12-3-5-16,-1-23-26 0,23-13-1 16,7-25-1-16,15-14-1 15</inkml:trace>
  <inkml:trace contextRef="#ctx0" brushRef="#br4" timeOffset="139180">10058 6029 91 0,'-6'18'32'0,"-11"6"1"16,-3 12 0-16,-5 4-32 15,6 5 0-15,-2 0-1 16,4 0-3-16,10 0-3 15,-2-16-25-15,22-6-1 0,5-17-1 16,15-12-1-16</inkml:trace>
  <inkml:trace contextRef="#ctx0" brushRef="#br4" timeOffset="139354">10575 5668 92 0,'1'16'34'16,"-20"8"1"-16,2 19 3 15,-8 3-34-15,-1 6-6 16,8 10-31-16,-8-5 0 16,10 3-2-16,-4-9-2 15</inkml:trace>
  <inkml:trace contextRef="#ctx0" brushRef="#br4" timeOffset="140277">8700 5819 82 0,'0'0'35'0,"0"0"-2"16,0 0 1-16,-4 24-30 15,0-3-4-15,2 4 3 16,1 9-4-16,0 4 3 16,4 3-2-16,-3-3 2 15,5 0-2-15,1-5 0 16,-1-5 1-16,1-11 0 15,-6-17 1-15,14 0-1 16,-7-20 0-16,1-12 0 0,-1-6 1 16,0-9-3-16,-1-2 2 15,2-4-2-15,-3 1 0 16,-1 6-1-16,-3 10 2 15,-1 6 0-15,0 12-1 16,-3 6 3-16,3 12-3 16,-1 12 3-16,2 5 1 15,4 0-2-15,3 3 3 16,6-5-3-16,4-5 2 15,6-10-2-15,5-10 0 16,4-11 0-16,5-8-2 16,-1-4 2-16,1-6-2 15,-4-1 2-15,-4 2-2 16,-8 9 2-16,-2 4 0 0,-9 9 0 15,-11 16-1-15,0 0 1 16,5 20-1-16,-12 12 0 16,0 7 0-16,4 7-2 15,3 3 2-15,5 3-3 16,6-12-1-16,17 5-16 15,-2-23-15-15,12-4-1 16,0-21 2-16,9-3-3 16</inkml:trace>
  <inkml:trace contextRef="#ctx0" brushRef="#br4" timeOffset="140472">9531 5466 89 0,'-8'-13'36'0,"8"13"-1"15,-15 18 1-15,11 9-31 16,-4 7-2-16,4 12-1 15,1 2-1-15,6 2 1 16,1-2-3-16,2-10-1 16,13 1-17-16,-9-22-14 15,10-7-2-15,-4-26 1 16,4-5-3-16</inkml:trace>
  <inkml:trace contextRef="#ctx0" brushRef="#br4" timeOffset="140862">9579 5196 101 0,'4'10'37'0,"-4"-10"1"16,7 21-3-16,2-10-32 15,6 5 0-15,3 0-2 16,4 5 1-16,-1 2 0 15,-2 6-2-15,2 3 0 16,-6 1 1-16,-3 4-1 16,-1-3 0-16,-6-1 0 15,0-9 0-15,-4-1 0 16,0-9 0-16,-1-14 0 15,0 0 1-15,2-10-1 16,0-10 1-16,-2-5 0 16,2-6 0-16,-2-6 0 15,2-1-1-15,-1 0 1 0,0 4 0 16,1 7-1-16,0 5 0 15,1 4-1-15,3 7 0 16,7 6-3-16,2-3-1 16,13 9-5-16,-6-12-25 15,21 8-3-15,-6-10 1 16,10 3-1-16</inkml:trace>
  <inkml:trace contextRef="#ctx0" brushRef="#br4" timeOffset="141231">10233 5088 91 0,'0'31'34'16,"-10"-7"3"-16,7 20-2 16,-11-1-29-16,11 7-3 0,-2 2 2 15,4 4-2-15,0-7-2 16,2-4 1-16,1-7-1 15,2-10-1-15,-2-9 1 16,-2-19 0-16,0 0 0 16,16-10-1-16,-9-18 1 15,0-6 0-15,-1-14 0 16,1-6 1-16,-6-5-3 15,4 2 3-15,-9 5-2 16,2 5 3-16,-1 7-4 16,-4 12 3-16,1 8-3 15,5 10 2-15,1 10-1 16,10-4-1-16,5 5-1 15,7-2-2-15,11 2-2 0,-1-17-20 16,19 13-11-16,-5-18-1 16,12 11 0-16,-8-17 0 15</inkml:trace>
  <inkml:trace contextRef="#ctx0" brushRef="#br4" timeOffset="141861">10783 4880 74 0,'-16'5'34'0,"16"-5"1"15,-18 12 0-15,14 2-28 16,-11-1 0-16,2 16 0 16,-8 1 0-16,3 11-2 15,-6 2 0-15,3 8-1 0,1-2 0 16,8 2-2-16,5-7 1 15,10-7-2-15,13-12 0 16,11-13-1-16,9-16 0 16,5-12 0-16,7-12-2 15,-4-14 3-15,-1-7-2 16,-9-5 1-16,-6-4-2 15,-13 1 2-15,-14 3-1 16,-10 3 1-16,-9 9 0 16,-4 7-1-16,-5 8 1 15,-2 10 0-15,3 6 0 16,7 9 0-16,6 7 0 15,13-5 0-15,5 20 0 16,11-7 0-16,8-1 0 16,5-1 1-16,4 0-1 0,1-1 0 15,0-3 0-15,1 2 1 16,-10 1-1-16,0 5 0 15,-8 4 0-15,0 5 1 16,-11 7 0-16,-1 1-1 16,-2 4 2-16,-5 0-2 15,0-3 2-15,2-4-2 16,-3-6 1-16,1-9-1 15,2-14 0-15,0 0 0 16,9-19-1-16,-3-3 1 16,-1-7-1-16,0-2 2 15,4-5-1-15,0-2 1 0,5-2-1 16,3-1 0-16,11-2 0 15,7-6-3-15,21 7-8 16,1-15-7-16,24 16-21 16,-5-5-1-16,15 14-2 15,-1 7 0-15</inkml:trace>
  <inkml:trace contextRef="#ctx0" brushRef="#br4" timeOffset="144130">10722 11130 16 0,'0'0'20'0,"0"0"-10"16,0 0 0-16,0 0 2 15,-14 6 0-15,14-6 0 16,-20 10-1-16,11 1-1 16,-11-3-2-16,6 8 0 15,-9-2-3-15,5 8-1 16,-9 1-2-16,4 3 0 15,-6 3-1-15,3 6 1 16,-4 2 0-16,4 2 0 16,-7 1 0-16,2 6 1 15,-7-2 0-15,3 5-1 0,-6-1 0 16,-1 6 2-1,-6 0-3-15,-3 7-1 0,-6 4 1 16,-3 5-1-16,-5 9 0 16,-3 4 0-16,-9 8 0 15,-2 3-1-15,-9 7 1 16,-5 6 1-16,-8 3 0 15,-3 4 1-15,-5-1-1 16,1 3 0-16,-2-2 0 16,2 5-1-16,0-1 1 15,2-1-1-15,1 0 0 16,4 2-1-16,-6-1 1 15,3 1-1-15,-5 7 0 16,-8 3 0-16,-3 3-1 16,-7 0 2-16,-3 4-2 0,-5 1 0 15,-6 4 1-15,0-1 1 16,-1-7-1-16,12-7 1 15,5-9-1-15,12-7-2 16,11-8 0-16,7-17-5 16,30-5-25-16,-3-23-3 15,20-3 1-15,5-20-1 16</inkml:trace>
  <inkml:trace contextRef="#ctx0" brushRef="#br4" timeOffset="145287">8261 14211 31 0,'0'0'33'0,"5"-11"2"0,-5 11-1 15,0 0-19-15,0 0-11 16,0 0 1-16,-5 25 0 16,-3-2-1-16,6 10 1 15,-5 1-3-15,1 7 0 16,-1-2-1-16,4-1 0 15,-2-6 0-15,4-7 0 16,1-11 0-16,0-14 0 16,0 0 0-16,16-15-1 15,-8-11 1-15,5-9 0 16,-1-6 0-16,0-3-1 15,2-3 1-15,-2 2-1 16,-2 3 0-16,0 9 0 16,-3 8 0-16,-3 9 0 0,-4 16 1 15,0 0-1-15,7 14 0 16,-5 5 1-16,0 4-1 15,2-1 1-15,3-1-1 16,4-3 1-16,5-10-1 16,2-7 1-16,8-11 0 15,3-10 0-15,2-7 0 16,4-5 0-16,-4-2 0 15,0 2 0-15,-5 2 0 16,-3 11 0-16,-9 10 0 16,-4 12-1-16,-5 13 1 15,0 12-1-15,-6 15 0 16,-2 0 0-16,3 10-1 15,-1-3-1-15,8 0-1 0,0-20-7 16,17 0-29-16,-1-22 2 16,12-7-2-16,-2-21 0 15</inkml:trace>
  <inkml:trace contextRef="#ctx0" brushRef="#br4" timeOffset="145460">9045 14029 72 0,'-17'-4'39'0,"3"16"-2"16,-9 3 1-16,7 14-33 15,0 5-3-15,3 5-1 16,5 2-1-16,7-5-3 16,7 1-3-16,-3-21-25 15,20-2-6-15,-3-18-1 16,8-6 0-16</inkml:trace>
  <inkml:trace contextRef="#ctx0" brushRef="#br4" timeOffset="145851">9049 13882 71 0,'-15'-5'38'0,"-1"-2"-2"16,16 7 2-16,0 0-35 16,18-8 1-16,3 2-1 15,7 5-1-15,4 0 1 16,3 8-1-16,-2 4 1 15,-2 10-1-15,-7 8 0 0,-6 9-1 16,-9 6 0 0,-4 5 0-16,-10 0 0 0,0 2-1 15,-6-9 1-15,0-5-1 16,2-9 0-16,3-9 1 15,6-19-1-15,0 0 0 16,0 0 0-16,14-33 0 16,0 3 1-16,-1-3-1 15,1-5 0-15,1 1 1 16,-5 2 0-16,-1 5 0 15,-2 7-1-15,-2 6-1 16,-5 17-1-16,8-18-3 16,6 32-21-16,-14-14-14 15,16 9 0-15,-16-9-1 16,29 10 1-16</inkml:trace>
  <inkml:trace contextRef="#ctx0" brushRef="#br4" timeOffset="146719">9610 13900 82 0,'0'0'39'0,"-16"2"-1"16,11 20-2-16,-5-3-33 15,5 6 0-15,-2 3-1 16,3 5-2-16,1 2 1 15,1 2-1-15,1-5 1 16,2-3-1-16,1-5 0 16,-1-7 0-16,3-5 1 0,-4-12-1 15,0 0 0-15,9-21 1 16,-3-1 0-16,-3-7-1 15,1-6 2-15,-1-2 0 16,2-5-1-16,-2 5 1 16,-2 4-1-16,2 5 0 15,0 5 0-15,2 5 1 16,2 6-2-16,2 3 0 15,5 3-1-15,6 3 1 16,3-3 0-16,2 1 0 16,7 1-1-16,-2-2 1 15,-1 0 0-15,-3 3-1 16,-3-3 1-16,-7 5 0 15,-16 1 0-15,13 8-1 0,-16 5 1 16,-7 3 0-16,-6 6 0 16,1 9 1-16,-3 3-1 15,4 6 0-15,2-2 0 16,7-2 1-16,7-2-1 15,7-8-1-15,10-8 2 16,5-12-2-16,10-10 2 16,-1-9-1-16,4-11 0 15,-7-5 1-15,-3-6 0 16,-6-6-1-16,-7 1 1 15,-11-1-1-15,-5 3 1 16,-6 4-1-16,-6 7 0 16,0 5 0-16,0 7 0 15,1 5-1-15,13 10 1 16,-11-3 0-16,11 3 0 0,14 10 0 15,1-4 1-15,3 1-1 16,5 2 0-16,1 0 1 16,-1 3-1-16,-2 4 0 15,-4 2 1-15,-7 9-1 16,-3 3 0-16,-5 2-1 15,-6 1 0-15,-2 0 0 16,-3-3 1-16,-3-5 0 16,4-6-1-16,8-19 0 15,-10 2 2-15,12-16 1 16,6-10-2-16,4-8 2 15,3-8-2-15,6-1 1 16,3-5-1-16,2 1-1 16,5 9-3-16,-7-1-9 0,14 22-26 15,-13-2-1-15,5 17 0 16,-10 2-3-16</inkml:trace>
  <inkml:trace contextRef="#ctx0" brushRef="#br4" timeOffset="147285">6286 15426 50 0,'13'-23'37'16,"20"10"0"-16,9-12 0 16,23 12-33-16,14-8-1 15,16 6 1-15,10 4-2 16,12 7-1-16,3 10 1 15,6 5-1-15,5 7-1 16,-1 1 1-16,1 2-1 16,2-5 1-16,1-9 0 15,1-7-1-15,1-7-2 16,-11-15-4-16,2-1-30 15,-27-11-1-15,-12 5 0 0,-23-7 0 16</inkml:trace>
  <inkml:trace contextRef="#ctx0" brushRef="#br4" timeOffset="147688">7586 14703 64 0,'-14'-19'37'16,"14"19"-1"-16,0 0 1 16,0 0-33-16,0 0-1 15,28 8 0-15,1 5 0 16,5 11-1-16,4 4-1 15,3 10-1-15,-2 7 1 16,-3 9-2-16,-12 6 1 16,-10 8-1-16,-13 2 0 15,-9-2 0-15,-8 0 0 16,-11-8-2-16,2 0-3 15,-15-20-32-15,17-1 1 16,-7-22-1-16,16-5 0 16</inkml:trace>
  <inkml:trace contextRef="#ctx0" brushRef="#br4" timeOffset="147969">8151 14796 60 0,'0'0'38'16,"-9"10"1"-16,-1 12 0 16,-10 0-34-16,7 9-1 15,-2 1 0-15,9 4-1 16,5-1-1-16,7 2 1 0,8-6-2 15,15-4 0-15,8-9-1 16,10-10-1-16,14-9-1 16,-3-15-4-16,11 8-11 15,-12-21-22-15,4 5 0 16,-18-12 0-16,-1 7 0 15</inkml:trace>
  <inkml:trace contextRef="#ctx0" brushRef="#br4" timeOffset="148120">8465 14877 34 0,'-43'48'35'0,"2"2"2"16,4 12-2-16,7-10-15 16,11 2-18-16,14-2-6 0,10-17-29 15,23-11-2-15,10-22-1 16,15-10 0-16</inkml:trace>
  <inkml:trace contextRef="#ctx0" brushRef="#br4" timeOffset="148389">8785 14865 58 0,'-29'15'39'16,"-7"-2"0"-16,14 4 0 15,-3-2-29-15,15 1-6 16,9-5 0-16,16 0-2 15,5-3 0-15,8 2-1 16,4 0 0-16,2 5 0 0,-5 3 0 16,-3 3-1-16,-11 3 1 15,-5 4-2-15,-9-1 1 16,-5-6-3-16,1 3-2 15,-12-24-23-15,15 0-11 16,-13-11 0-16,15-5-1 16</inkml:trace>
  <inkml:trace contextRef="#ctx0" brushRef="#br4" timeOffset="148556">8821 14806 66 0,'0'0'38'0,"0"0"0"16,0 0 1-16,21-16-35 0,-3 1-6 15,16 5-6-15,-10-9-27 16,18 8-2-16,-6-5 0 16,9 7 0-16</inkml:trace>
  <inkml:trace contextRef="#ctx0" brushRef="#br4" timeOffset="148824">9208 14651 67 0,'-13'8'40'15,"-9"-2"-3"-15,8 10 3 16,-8-4-33-16,9 13-2 15,4-5-1-15,9 6-1 16,4-5 0-16,12-3-2 16,4-4 1-16,5-7-1 0,5-10 0 15,1-7 1-15,0-7-1 16,-6-5 0-16,-5-6 0 15,-9-2 0-15,-4-1-1 16,-10 0-1-16,-5 7-4 16,-12-3-6-16,7 17-29 15,-12-3-1-15,7 14-1 16,-6 0 1-16</inkml:trace>
  <inkml:trace contextRef="#ctx0" brushRef="#br3" timeOffset="157488">23272 5914 15 0,'-5'-12'21'0,"5"12"1"15,0 0-2-15,-3-12-1 16,3 12-5-16,-10-7-2 0,10 7-4 16,-20-1-3-16,7 1-2 15,-3 0-1-15,-3 1 0 16,-4 1 0-16,1 0 0 15,-3-2 1-15,0 3 0 16,-5-3 1-16,1 4-2 16,-1-4 1-16,-3 3-2 15,-3-2 1-15,0 3-2 16,-5-1 1-16,-2 0-1 15,-6 0 1-15,0-1 0 16,-3-1-1-16,-2 1 2 16,-1-4 0-16,2 2-1 15,-1-3 0-15,3 0 0 16,0-2 0-16,4 2 0 15,-3 0 0-15,-1 1-1 0,-1 1 1 16,-5 1-1-16,-4 1 1 16,-3 2 0-16,-2 1-1 15,-3 0 1-15,-2 2-1 16,0-1 1-16,1-1-1 15,2-1 1-15,1-2-1 16,1-1 0-16,-2-1 1 16,-3-2-1-16,-3 2 1 15,0 1-1-15,-4 0 1 16,-4 4-1-16,-5-1 0 15,-4 4 0-15,-8 1 0 16,-2 1 0-16,-3 2 0 16,-4-1 0-16,-1-2 1 15,1 0 0-15,-5-1 0 0,2-1 0 16,0-3 0-16,3 0 0 15,-3-2 0-15,3 1-1 16,-4-2 1-16,-2 1-1 16,0 3 0-16,1-3 0 15,2 2 0-15,-1 0-1 16,3-1 1-16,-2-1 0 15,-1 2 0-15,2-5 0 16,6 1 0-16,-1-1 0 16,1 0 0-16,5-1 0 15,-4 0 0-15,3 2 0 16,-1-3 1-16,3 3-1 15,1 0 0-15,-3 1-1 16,4-1 1-16,-1 2 0 0,3-2 0 16,-1 0 0-16,1-2 0 15,1 2 0-15,-1-2 0 16,5-1 0-16,-2 0 1 15,-1 0-1-15,1 0 1 16,0 2-1-16,-1-1 0 16,-2 2 1-16,1 1-1 15,-3 2 0-15,-1 0 0 16,-1 2-1-16,-1-1 1 15,-2 1 0-15,2-1 0 16,2 1 0-16,-1-2 1 16,3-1-1-16,-1 0 1 15,3-2-1-15,1 0 1 16,2 0 0-16,0-3-1 15,-2 3 0-15,3-2 1 0,-5-1-1 16,1 4 0-16,-2-1 0 16,0 0 0-16,-2 2 0 15,-2 0 0-15,1 0 0 16,-3 2 0-16,4-2 1 15,-4 0-1-15,-1 3 0 16,-1-3 1-16,3 2-1 16,-1-1 0-16,2 2 1 15,0-1-1-15,0 3 0 16,2-1 0-16,-2-1 0 15,3 2 0-15,2-1 0 16,1-2 0-16,2 3 0 16,3-3 0-16,0 0 0 15,4-3 1-15,0 1-1 0,7 0 0 16,-2-1 0-16,1 1 1 15,-1 1-1-15,3 2 0 16,1 1 0-16,1-1 0 16,-1 3 1-16,7-3-1 15,7-1 0-15,2-2 0 16,5-1 0-16,6-1 1 15,1-1-1-15,8-3 1 16,1 0 0-16,2 1-1 16,2 0 0-16,6 3-2 15,-2-5-3-15,18 9-27 16,-9-8-3-16,21 5-1 15,-17-14 0-15</inkml:trace>
  <inkml:trace contextRef="#ctx0" brushRef="#br3" timeOffset="158419">14817 5784 78 0,'16'4'35'0,"-16"-4"-2"16,0 0 1-16,-20 2-29 15,8 3-1-15,-8-4-1 16,-2 4 0-16,-6 1-1 15,-1 3 1-15,-4 1 0 16,1 2-2-16,0 3 3 16,2 4-3-16,-2 2 3 15,7 4-4-15,3 0 3 16,7 3-4-16,4 0 4 15,10-1-3-15,7-1 1 16,7-4 0-16,5-3 0 0,9-1 0 16,5-3 0-1,7 0 0-15,2 1 0 0,5-1 0 16,-1 3-1-16,-2 2 1 15,-2 3-1-15,0 0 1 16,-6 2-2-16,-2-2 0 16,-3 0-2-16,-8-10-13 15,6 7-20-15,-13-12-2 16,8 1 0-16,-9-10-2 15</inkml:trace>
  <inkml:trace contextRef="#ctx0" brushRef="#br1" timeOffset="163862">23335 7321 39 0,'0'0'30'0,"0"0"2"15,0 0 1-15,0 0-12 16,-11 0-9-16,11 0-1 15,-17 1-3-15,17-1-2 16,-14-1-1-16,14 1-2 16,-21-1-1-16,6 1-1 15,-4 0-1-15,-3 2 0 16,-5 3 0-16,-7 0 0 15,-4 4-1-15,-5-2 1 16,-3 1 0-16,-2 0 0 16,-4-1 0-16,-1-2 0 0,-5-2 0 15,-2-1 1-15,-5-2-1 16,-4 1 0-16,-2-1 0 15,-8 0-1-15,-2 4 0 16,-6-3 0-16,-4 1 0 16,-7 1 1-16,-2 1-1 15,2-3 0-15,-8 1 1 16,3-1 0-16,-3-2 1 15,-1-3-1-15,-1 1 0 16,0-2 0-16,-4 0 0 16,-1 3-1-16,-3-1 0 15,-10 2-1-15,-3-1 1 16,-4 2 0-16,0 2-1 15,-4-4 1-15,-3 2 0 0,-5-3 1 16,3-1 0-16,0 1 1 16,4-5 0-16,-1 1 0 15,-3-1 0-15,-1 1-1 16,-1-1 0-16,5 2-1 15,-7 3 0-15,-4-2 0 16,-3 3-1-16,-1-2 1 16,1 2 0-16,-1 0 1 15,0-3 0-15,-4-2 0 16,2 0 1-16,5-2 1 15,-4 1-1-15,0 0 0 16,-3 2 0-16,1 2 0 16,-2 1-1-16,-4 6 0 15,-3 2-1-15,-3 1-1 0,5 0 1 16,-2 1-1-16,-3 0 2 15,3 0-2-15,5-5 2 16,6 1 0-16,-5 0 0 16,4 0-1-16,-2-1 1 15,4 3 0-15,1-2-1 16,-4 2 0-16,-2 1 1 15,2-2 0-15,1 3-1 16,3 0 1-16,-3 0-1 16,2-2 1-16,2 2 0 15,6-3 1-15,4 1 0 16,-1 0 0-16,1-1 1 15,3 1-1-15,6-1 0 16,1 3 0-16,0 0 0 16,-2 3 0-16,2-1-1 0,6 0 0 15,4 2 0-15,4-1 1 16,1-3-1-16,5-3 1 15,4-3 0-15,7-1 0 16,5-3 0-16,6-2 0 16,3-2 1-16,2 2-1 15,5 0 0-15,4 2-1 16,1 1 0-16,-2 4 1 15,3 1-1-15,-1 0 0 16,1 3 0-16,2-1 0 16,2-1 0-16,2-1 1 15,3-2 0-15,7-2 0 16,4-3 0-16,3 0 0 15,1-4 0-15,2 1 0 0,2 0 0 16,3 0 0-16,-3-1 0 16,2 1-1-16,0 0 1 15,2 1-1-15,0 0 1 16,7 2-1-16,0-2 1 15,2 1-1-15,8 0 0 16,2-2-3-16,9 9-13 16,-5-13-19-16,19 11-1 15,-18-7 0-15,18 7-2 16</inkml:trace>
  <inkml:trace contextRef="#ctx0" brushRef="#br1" timeOffset="164763">13687 7170 75 0,'0'0'34'15,"-16"-7"-2"-15,16 7 3 16,-26-5-27-16,14 6-2 16,-7-5-1-16,4 4 0 15,-7-1-1-15,5 3-1 16,-5 2 0-16,1 5-1 15,-4 1 0-15,-1 9-3 16,-3 3 2-16,3 6-2 16,-5 2 1-16,4 2-1 0,0-2 0 15,5-1-1-15,3-3 2 16,8-6 0-16,2-3 0 15,10-2 1-15,5-5-1 16,5-2 0-16,5-1 0 16,3-1 0-16,4-1 1 15,1 1 0-15,2-1-1 16,-1 2 1-16,2 1 0 15,0 3-1-15,-1 0 1 16,0 2-1-16,2 2 1 16,2 0-1-16,0 1 0 15,2 1 0-15,2-1-1 16,-1-1-1-16,4 5-5 15,-9-13-28-15,11 6-3 0,-11-10 1 16,7 1-2-16</inkml:trace>
  <inkml:trace contextRef="#ctx0" brushRef="#br0" timeOffset="170351">23273 8344 46 0,'0'0'30'15,"0"0"1"-15,-4 14-5 16,4-14-13-16,0 0-3 16,0 0-2-16,0 0 0 15,0 0-3-15,0 0-1 16,0 0-1-16,-13 1-1 15,13-1-1-15,-21 5 0 16,4-2 0-16,-3 2 0 16,-4-1-1-16,-5 2 1 15,-6-3 0-15,-5-2-1 16,-4-1 1-16,-2 0 0 0,-9-1 1 15,-3 1-2-15,-10-4 1 16,-6 3 0-16,-7 1 0 16,-2 0 0-16,-9 1-1 15,-4 0 0-15,-5 0 0 16,-3 1 0-16,-5-4-1 15,0 0 1-15,0-1 0 16,1-4-1-16,-3 0 1 16,1-4 0-16,-1 0 0 15,0 2-1-15,-2-2 1 16,-6 2-1-16,-2 4 0 15,-9 2 0-15,-7 2 1 16,-3 2-1-16,-2 0 1 16,-4 1 0-16,-7-2 1 15,-1 2 0-15,0-6 0 0,3 2 0 16,-1-3 0-16,-1-1 0 15,-2 0 0-15,-1 0 0 16,3 0 0-16,-2 0-1 16,-6 3 1-16,-2 0-1 15,2-1 0-15,0 2 0 16,-4-2 1-16,1 1-1 15,-1-2 1-15,3 0 0 16,2-3 0-16,-1 0 0 16,-1-2 0-16,0 2 0 15,6-3-1-15,-1 5 0 16,-4-3 0-16,-4 6 0 15,3 1-1-15,-4 1 1 16,-3 2-1-16,-1 1 0 0,1 0 0 16,0 3 1-16,2-3-1 15,-1 2 1-15,2-3 0 16,5-1 0-16,5 1 0 15,-1-3 0-15,2 1 1 16,2-2-1-16,4 1 1 16,2 3-1-16,-6-1 0 15,0 1 0-15,1 0 1 16,4 3-1-16,1-1 0 15,-4 1 0-15,2-4 0 16,3 0 0-16,6-3 0 16,5-1 1-16,-3-2-1 15,3-1 0-15,-1-3 1 16,5-1-1-16,4 1 0 0,-3 2 0 15,-5 0 0-15,-2 2 0 16,3 5 0-16,0 0 0 16,0 3 0-16,-2 0 0 15,0 3 0-15,0 2 0 16,9-1 1-16,1-3-1 15,5 1 0-15,4-2 0 16,2-1 1-16,5 0-1 16,5-2 0-16,6 0 0 15,3-3 1-15,4 4-1 16,2-1 0-16,8-1 0 15,2 1 0-15,7-1 0 16,0-1 0-16,4-1 0 16,0 1 0-16,6 1 0 15,2 0 0-15,6-1 0 0,4 2-1 16,7-1-1-16,13 2-2 15,1-4-3-15,16 10-7 16,-4-18-11-16,18 12-6 16,0 0 6-16,0 0 11 15,5-14 4-15,-5 14 5 16,11-7 4-16,-11 7 2 15,0 0-11-15,-10-8 4 16,10 8-6-16,-24-21-9 16</inkml:trace>
  <inkml:trace contextRef="#ctx0" brushRef="#br0" timeOffset="171402">10347 7977 66 0,'0'0'32'16,"0"0"2"-16,0 0-6 16,0 0-17-16,0 0-3 15,0 0-3-15,-13-8 0 16,13 8-1-16,-9 4-1 15,9-4-2-15,-19 8 1 16,9 5-1-16,-9-1 1 16,-1 7-1-16,-5-1 1 15,-3 5-1-15,-9 1 1 16,1 4 0-16,-7-1 1 15,2-2-1-15,2-2 0 16,2 1-1-16,6-4 0 0,5-2-1 16,8-1 1-16,6-4-1 15,9-2-1-15,3-11 1 16,9 10 1-16,4-8-1 15,5-3 0-15,8 0 0 16,3-2 1-16,3-1 0 16,5 2-1-16,2 3 1 15,-1 1-1-15,0 4 1 16,-1 5-1-16,-3 2 0 15,-2 2 0-15,-3 1 0 16,-6 3-1-16,-2-6-2 16,2 7-7-16,-9-13-26 15,9 3-3-15,-9-13 1 16,11 0-2-16</inkml:trace>
  <inkml:trace contextRef="#ctx0" brushRef="#br0" timeOffset="178616">8232 8193 32 0,'0'0'25'16,"0"0"-1"-16,5-10-5 15,-5 10-5-15,0 0-2 0,0 0-3 16,0 0-3-16,0 0-1 15,0 0-2-15,0 0 0 16,0 0-1-16,0 0-1 16,0 0 0-16,0 0-1 15,0 0 1-15,11-1 1 16,-11 1-1-16,0 0 1 15,0 0-1-15,2 11 1 16,-2-11 0-16,-2 22 1 16,-3-7-1-16,4 6-1 15,-3 4 0-15,2 2 0 16,-2 3-1-16,2 2 1 15,0 1-1-15,3 3 0 16,0 1 0-16,0-1 0 16,0 3-1-16,1 0 1 0,-1 3 2 15,2-2-2-15,-4 4 2 16,2 0-2-16,-1 0 2 15,5 0-2-15,-3 1 1 16,3 3-1-16,-2-1 0 16,2 3 0-16,1 0-1 15,-3 3 1-15,1 4-1 16,-5 3 2-16,1 1 0 15,-4 2 0-15,-2 2 0 16,2 3 0-16,-4 1 1 16,3 4-1-16,-4-3 1 15,5 4-1-15,0-1-1 16,0 0 1-16,1 2 0 15,1 0-1-15,-1 0-1 0,-1-1 2 16,3 1-2-16,-2 1 1 16,-2-1 0-16,1 2 1 15,-2-4-1-15,2 1 1 16,-3 0 0-16,3-2-1 15,-3-3 0-15,0-2-1 16,2 1 1-16,-1 2-1 16,1-5 1-16,1 4-1 15,1 1 0-15,-2-1 2 16,3 0-1-16,-2 0 2 15,2 2-2-15,-3-1-1 16,1-1 1-16,-1 1 0 16,-1 2 0-16,0 1 0 15,2 2 0-15,0 0-1 0,0 1 1 16,0 2 1-16,2-1-1 15,1 1-1-15,-2-1 1 16,3 1 0-16,-2-1 0 16,1 0-1-16,0-1 2 15,0-2-1-15,-1-3 0 16,1 1 1-16,0-6 0 15,0-4-1-15,1-6 1 16,0-4-2-16,0-6 2 16,3-3-2-16,0-3 1 15,0-5 0-15,2-2 0 16,0-1 0-16,-2 1 0 15,0 0 0-15,1 1 0 16,-3-2 0-16,-1 4 0 16,-2-3 1-16,2 2-1 0,-5-1 0 15,3-1 0-15,-3-2 1 16,2-4-1-16,-1-1 0 15,2-6 0-15,2-1 1 16,0-5-1-16,2-2 0 16,-1-1 0-16,4 1-1 15,2 3 1-15,0 2-1 16,0 3 1-16,-1 2 0 15,-2 1 0-15,-1 0-1 16,-2 0 2-16,1-5-1 16,-5-3 0-16,-2-5-1 15,5-10-2-15,-10 8-2 0,10-8-5 16,-11-7-9-16,11 7-17 15,0 0-2-15,0 0 2 16,0 0 0-16</inkml:trace>
  <inkml:trace contextRef="#ctx0" brushRef="#br0" timeOffset="179463">8100 14095 31 0,'0'0'32'0,"-9"13"1"15,9-13-1-15,0 0-25 16,-14 4 0-16,14-4 0 16,0 0-2-16,0 0-1 15,0 0-1-15,0 0 0 16,0 0-1-16,0 0 0 15,0 0 1-15,0 0-1 0,0 0-1 16,0 0 1-16,0 0-1 16,-11 3 1-16,11-3-1 15,0 0 0-15,-12 0 0 16,12 0 0-16,-16-6 0 15,16 6 0-15,-22-9 0 16,11 4 0-16,-5 0-1 16,1 1 1-16,-3 1 0 15,-1 2 0-15,1 1 0 16,-1 0-1-16,-2 0 1 15,1 0 0-15,2-2 0 16,-1 1-1-16,1-4 1 16,-1 1-1-16,3-2 1 15,2 0-1-15,-1 0 1 0,1 4-1 16,-2-2 1-16,1 3-1 15,-2 4 0-15,-2 0 0 16,1 3 1-16,-3 2-1 16,-1 1 0-16,0 0 1 15,1-2-1-15,-2 0 0 16,4-2 0-16,1-4 0 15,0-1 1-15,0-3-2 16,4-3 2-16,0-1-1 16,2 0 0-16,1 0 0 15,11 7 0-15,-18-13 0 16,18 13 0-16,-16-5 0 15,16 5 0-15,-15 2 0 0,15-2 0 16,-14 7-1-16,14-7 1 16,-13 7-1-16,13-7-1 15,0 0-2-15,0 0-5 16,-15-10-26-16,15 10-3 15,5-17-2-15,-5 17 1 16</inkml:trace>
  <inkml:trace contextRef="#ctx0" brushRef="#br0" timeOffset="180448">7654 13918 50 0,'0'0'33'16,"0"0"4"-16,-25 2-13 15,17 10-10-15,-15-9-4 16,6 8-3-16,-8-5-2 15,3 10-2-15,-2-3 0 0,-1 3-2 16,-1 2 1-16,0 3-1 16,2-4 0-16,3 3 0 15,2-4 1-15,6-3-2 16,1-5 1-16,12-8 0 15,-13 9 0-15,13-9 0 16,0 0-1-16,0 0 0 16,0 0 0-16,0-13 1 15,0 13-1-15,0 0 0 16,0 0 1-16,0 0-1 15,0 0 0-15,0 0 1 16,-9 15-1-16,9-15 1 16,-9 13-1-16,9-13 0 15,0 0 0-15,-12 11 1 16,12-11-1-16,0 0 0 0,0 0 1 15,0 0-1-15,0 0 0 16,0 0 0-16,-13-10 1 16,13 10-1-16,0 0 1 15,-9 0-1-15,9 0 0 16,0 0 1-16,0 0-1 15,-10 12 0-15,10-12 0 16,3 17 0-16,4-4 0 16,1 3 0-16,6 2 0 15,2 5 0-15,2 4 0 16,4 2 1-16,-3 3-2 15,1 4 1-15,-1 2-2 16,-4-5-1-16,0 9-9 16,-8-23-27-16,7-1 0 0,-14-18-2 15,16-15 1-15</inkml:trace>
  <inkml:trace contextRef="#ctx0" brushRef="#br0" timeOffset="181918">8081 10299 40 0,'-13'-12'31'0,"0"-2"4"16,5 4-2-16,-5-7-19 16,13 17-1-16,-2-23-3 15,2 23-1-15,10-13-3 16,2 20 0-16,0 7-3 15,6 12 1-15,-3 13-3 0,3 14 2 16,-1 7-2-16,-1 6 1 16,-3-6-2-16,3-6 2 15,-4-19 0-15,5-22 0 16,3-34 0-16,8-31-2 15,8-31 2-15,10-27-3 16,8-11-3-16,-5-22-28 16,15 7-4-16,-9 1-3 15,10 23 2-15</inkml:trace>
  <inkml:trace contextRef="#ctx0" brushRef="#br1" timeOffset="191776">9080 7401 12 0,'3'-15'20'0,"-3"15"3"16,0 0-1-16,0 0-4 15,0 0-5-15,-12-13-2 16,12 13 0-16,0 0 0 16,0 0-1-16,-14-10-1 15,14 10-1-15,0 0-1 16,0 0-2-16,-14-15-1 15,14 15-1-15,0 0-1 16,0 0 0-16,-8-11-1 16,8 11 1-16,0 0-1 15,0 0 0-15,0 17 0 16,0-6 0-16,-1 3 0 0,1 4 0 15,0 4-1-15,1 4 1 16,-1 1-1-16,0 7 0 16,1 4 0-16,4 2 0 15,-5 3 0-15,5 2 0 16,-1-1 0-16,0 1 0 15,2-4 0-15,1 1 0 16,-3-3-1-16,2 0 1 16,0 3-1-16,1-3 0 15,-2 1 0-15,2 1 0 16,0 0 1-16,-2 1-2 15,-2 1 2-15,4-1 0 16,-3 1 0-16,-2 0 0 16,2 5 0-16,-4 0 1 15,0 2-1-15,1 2 0 0,-2-2 1 16,0 6-1-16,-2-2 2 15,3 1-2-15,-4 2 2 16,2-2-2-16,0 2 2 16,0 0-2-16,2 0 2 15,1-2-1-15,-2-2-1 16,2 3 1-16,1-3-1 15,1 0 1-15,1 1-1 16,-3-1 1-16,1 2 0 16,-2 2 0-16,0 2-1 15,1 2 1-15,-6 0 0 16,2 1 0-16,0-2-1 15,0 0 1-15,0-2-1 16,2-5 1-16,-2-4-1 0,2 0 0 16,1-6 0-16,3 0 0 15,-2-1-1-15,0-3 1 16,2 2-2-16,-2-1 2 15,1 2-1-15,-1 3 1 16,-3-1-1-16,0 3 1 16,2-1 0-16,-3 2 1 15,2 0-1-15,0-3 0 16,-2-2 0-16,2-1 0 15,-1-2 0-15,0-1 0 16,3-1 0-16,-4-1-2 16,2 0 1-16,1 0 0 15,-2 1 0-15,4-1 0 0,-5 1 1 16,3-1-2-16,-3-2 3 15,2 2-1-15,1-1 1 16,-2-3-1-16,2 1 0 16,0-2 1-16,3 0-1 15,-3 1 0-15,2-1 0 16,-1 0 0-16,2 2 0 15,-5 3 2-15,5-2-2 16,-3 3 1-16,-1 2-1 16,-2-1 0-16,1 0 0 15,-2-1-1-15,2 0 1 16,-1 0-2-16,-1 1 2 15,3-1-2-15,-1 1 2 16,2-1 1-16,-1 0-1 0,1 1 0 16,-4 0 0-16,4 1 0 15,2-2 0-15,-3-1 1 16,0-2-1-16,1-2 0 15,-1-3 0-15,0 0 0 16,1-1 0-16,-1-1-1 16,-1 1 1-16,2-1-1 15,-1 2 1-15,-1-1-1 16,1 0 1-16,1-3-1 15,-1-7 1-15,1 0 0 16,0-4 0-16,0-4 1 16,1-1-1-16,-1-10 0 15,0 19 0-15,1-8 0 16,0 4 1-16,-1 4-1 15,-1-2 0-15,1 3 0 0,-1-3 1 16,0-1-1-16,-2-2 0 16,2-5 0-16,1-9 0 15,-2 12 0-15,2-12 0 16,0 0 0-16,7 14-1 15,-7-14 0-15,4 27 1 16,-1-7-1-16,4 5 0 16,-7-3-1-16,4 1-1 15,-4-23-5-15,10 20-28 16,-10-30-1-16,4-8-1 15,-6-18 0-15</inkml:trace>
  <inkml:trace contextRef="#ctx0" brushRef="#br1" timeOffset="193689">9060 12941 47 0,'0'0'31'0,"-14"11"2"15,14-11-13-15,-11 7-12 16,11-7 0-16,0 0-2 16,0 0-1-16,0 0-2 15,0 0 0-15,0 0-1 0,0 0 2 16,0 0-2-16,0 0 0 15,0 0 0-15,0 0 0 16,0 0 0-16,0 0 0 16,0 0 0-16,0 0 0 15,-10 8 0-15,10-8-1 16,-12 5 0-16,12-5 0 15,-14 4-1-15,14-4 1 16,-16 2-1-16,16-2 1 16,-18 0-1-16,18 0 1 15,-19-7 0-15,19 7 0 16,-16-8 0-16,16 8 0 15,-18-11-1-15,18 11 1 16,-18-8 0-16,18 8 0 0,-19-6-1 16,19 6 1-16,-18-4-1 15,18 4 0-15,-20-8 1 16,20 8-1-16,-18-7 1 15,18 7-1-15,-19-8 1 16,19 8-1-16,-20-7 0 16,20 7 1-16,-18-1 0 15,7 2-1-15,1 1 0 16,0 0 1-16,-2 3-1 15,0-2 1-15,1 1-1 16,-3 0 0-16,0 0 0 16,0 2 0-16,-2-2 0 15,-1 1 0-15,-2 2 0 16,-2 0 0-16,-1 1 0 15,-2 1 0-15,-3 0 0 0,3-1 0 16,-4 0 0-16,-1 2 0 16,0-2 1-16,1-1-1 15,-2-2 0-15,1 3 0 16,0-1-1-16,-2-1 1 15,2 1 0-15,-1-1 0 16,2 1 0-16,-1-1 0 16,-1-1 0-16,1 0 0 15,2 0 0-15,-2-1 0 16,1 0 0-16,0-1 0 15,-1-1 0-15,1 1 0 16,4-2 0-16,-1 0 0 16,-1-1 0-16,1 0 0 15,2 0 0-15,-1 0 0 0,1 1 0 16,-2 0 0-16,2 0 0 15,-1-1 0-15,2 2 0 16,0-2 0-16,1 1 0 16,1-1 0-16,2 0 0 15,0-1 0-15,2-1 0 16,5 1-1-16,-1-1 1 15,12 2 0-15,-17-6 0 16,17 6 0-16,-13-3 0 16,13 3 0-16,0 0 0 15,-13-5 0-15,13 5 0 16,0 0 0-16,0 0 0 15,-10 0 0-15,10 0 0 16,0 0-1-16,0 0 1 0,0 0 0 16,0 0 0-16,0 0-1 15,0 0 1-15,0 0 0 16,0 0 0-16,0 0 0 15,0 0 0-15,0 0 1 16,0 0-1-16,0 0 0 16,0 0 0-16,0 0 0 15,0 0 0-15,0 0 0 16,12-4 0-16,-12 4 0 15,17-13 0-15,-7 4-1 16,5-1 1-16,1-1 0 16,4-3 0-16,4-2 0 15,1 2 0-15,4 1 0 0,0 1 0 16,1 1 0-16,-2 1 0 15,-1 3 0-15,0 1 0 16,-4 3 0-16,-2-2 0 16,0 1 0-16,-5-1 0 15,-1 0 0-15,-2 3 0 16,-3-4 0-16,-10 6 0 15,13-7 0-15,-13 7 0 16,0 0 0-16,0 0 0 16,-12 10 0-16,1-4 0 15,-6 7 0-15,-6 0 0 16,-3 3 0-16,-7-2 0 15,-1 2 0-15,0-1 1 16,-3-2-1-16,2-2 0 0,0 0 0 16,7-3 0-16,0-1 1 15,5-1-1-15,4 4 0 16,3-2 0-16,1 3 0 15,4-3 0-15,11-8 0 16,-14 18 0-16,14-18 0 16,-4 12 0-16,4-12 0 15,0 0 0-15,6 12 1 16,-6-12-1-16,12 8 1 15,-12-8-1-15,18 23 1 16,-6-3 0-16,0 4-1 16,1 5 0-16,1 3 0 15,-2 1 0-15,-1-1-1 16,2-2 1-16,3-9-2 15,-1-2 0-15,1-15-6 0,17 3-29 16,-13-15 0-16,10 7-2 16,-5-7-2-16</inkml:trace>
  <inkml:trace contextRef="#ctx0" brushRef="#br3" timeOffset="198671">10643 6128 28 0,'-3'-15'27'0,"3"15"1"16,-6-12-2-16,-2 2-9 16,8 10-2-16,0 0-2 15,0 0-3-15,-11-8-1 16,11 8-2-16,0 0-1 0,0 0-1 15,0 0 0-15,0 0-2 16,0 0 0-16,0 0-1 16,-8 11-1-16,8-11 0 15,-1 19-1-15,0-4 0 16,0 3 0-16,1 4 0 15,1 2 0-15,0 5 0 16,0 0 0-16,0 5 0 16,4 0 0-16,-5 3 0 15,5 3-1-15,-5 5 2 16,0 4-1-16,0 1 1 15,0 7-2-15,-3 4 2 16,1 1-1-16,-1 2 1 16,-1-1-2-16,2-3 1 0,-3-1-1 15,5-1 0 1,-2-1 1-16,-1-1-2 0,2-1 1 15,-1 2 0-15,1 0 0 16,1 3 0-16,-5 6 0 16,3 2 0-16,-3 1 0 15,1 3 2-15,-1 0-2 16,-1 3 1-16,-1 1-1 15,-1-2-1-15,-2-1 1 16,3-3 0-16,-3 4 1 16,1 0-1-16,1 1 0 15,-1-3 2-15,0 3-1 16,3 3 0-16,-2 0 2 15,1-1-2-15,2 2 2 0,2 0-2 16,-2-2 2-16,0 1-2 16,3-1 2-16,0-1-1 15,-1-2-1-15,2 2 1 16,0-1 0-16,1 1 0 15,-2 1 0-15,-1 3 0 16,-1 1 1-16,-1 0-1 16,1 1 1-16,-5-1 0 15,2 0-2-15,-2-5 1 16,2-5-2-16,3-6 2 15,-2-5-1-15,4-2 1 16,-1-4-2-16,3-1 1 16,1-6 0-16,-1 0 1 15,0 1-1-15,-1-1 0 16,-2-1 0-16,-3-1 1 0,0-1-1 15,2-3 1-15,-5 0-1 16,4-4 0-16,1 0 0 16,-1-2-1-16,3 0 0 15,1-1 0-15,1 0 1 16,0-1-2-16,0 1 2 15,1-7-1-15,-1 1 1 16,0-6-1-16,0-3-3 16,0-19-21-16,-6 11-12 15,6-11 0-15,0 0-1 16,0 0 1-16</inkml:trace>
  <inkml:trace contextRef="#ctx0" brushRef="#br3" timeOffset="199249">10338 11103 30 0,'0'0'29'15,"0"0"1"-15,-12 5-9 16,12-5-4-16,0 0-4 16,0 0-3-16,0 0-2 15,-3 11-2-15,3-11-2 16,0 0 1-16,0 0-2 15,6 15 0-15,-6-15 0 16,6 20 1-16,-5-5-2 16,1 10 2-16,-4 5-2 15,2 4 1-15,-3 2 0 16,0 7-1-16,-2-5-1 0,1 0 1 15,1-6-1-15,0-4 0 16,2-8-2-16,1-5 0 16,1-3 0-16,-1-12-1 15,3 15-1-15,-3-15-1 16,0 0-4-16,0 0-25 15,0 0-2-15,-11-12-2 16,10-4 1-16</inkml:trace>
  <inkml:trace contextRef="#ctx0" brushRef="#br3" timeOffset="201226">10268 11658 35 0,'0'0'19'15,"0"0"2"-15,0 0 1 16,0 0-3-16,-12 1-3 16,12-1-4-16,0 0-4 15,-9 13 0-15,9-13-2 16,0 0 0-16,-16 2-2 15,16-2-1-15,0 0 0 16,0 0-1-16,0 0 0 16,-12 4 1-16,12-4-2 15,0 0 1-15,-10 7-1 16,10-7 2-16,-13 8-2 15,13-8 2-15,-17 11-1 16,17-11-1-16,-20 11 0 0,8-5 0 16,1-4 0-16,1 1 0 15,-2 0 0-15,1-1-1 16,-3 0 1-16,2-1-1 15,-1 2 1-15,-4-1-1 16,0 0 1-16,-4 3-1 16,-1-3 1-16,-4 3-1 15,-1-2 0-15,-2 3 1 16,-4-1-1-16,-2 0-3 15,-3 1 4-15,-1 0-4 16,0 3 3-16,-2-1-2 16,-1 3 1-16,-2 1-1 0,1 2 2 15,0-1 0-15,-5-2-1 16,2 3 2-16,-3-2-2 15,0-1 2-15,0-3-1 16,-1-1 0-16,-2-2 0 16,3 0 0-16,-2-2 0 15,0-1 0-15,6 1 0 16,-1-1 0-16,-2 1-1 15,1 1 1-15,2 0 0 16,0 0 0-16,-2 2 0 16,2-4 0-16,-1 0 0 15,-3-1 0-15,5 2 0 16,-2-4 0-16,-1-1 0 15,3-1 0-15,1 1 0 16,2-1 0-16,1 3 0 0,2 0 1 16,0 0-1-16,-1 0 0 15,3 2 0-15,-1 0 0 16,-1 1 0-16,4-2 1 15,-2 2-1-15,1-1 0 16,0 0 0-16,3 1 0 16,-3-1 0-16,4-1 1 15,-2 3-1-15,3-3 0 16,1 1 0-16,5-1 1 15,-1 0-1-15,3 2 0 16,1-1 0-16,1-1 0 16,4 0 0-16,-3 2 0 15,4-3 0-15,1 0 1 16,0 0-1-16,2 0 0 0,12 0 0 15,-19-4 0-15,19 4 0 16,-10-3 0-16,10 3 0 16,0 0 0-16,0 0 0 15,0 0 0-15,0 0 0 16,3-14 0-16,-3 14-1 15,19-14 1-15,-5 2 0 16,3 1 0-16,3-4 0 16,5-4 0-16,1 4 0 15,5-2-1-15,0 5 1 16,-1 0 0-16,-2 3 0 15,-1 3 0-15,1 3 0 16,-6 1 0-16,-4 2 0 16,-3 0 0-16,-1 0 0 0,-2 0 0 15,-2-2 0-15,0-1-1 16,-10 3 1-16,18-7 0 15,-18 7 0-15,16-7 0 16,-16 7 0-16,0 0 0 16,10-5 0-16,-10 5 0 15,0 0 0-15,0 0 1 16,-6 13-1-16,6-13 0 15,-17 9 0-15,7-3 0 16,-3-2 0-16,-3 1 0 16,1 2 0-16,-4 0 0 15,-4 1 0-15,0 1 1 16,-4 4-1-16,0 1 0 15,1 1 0-15,-2 0 1 16,0 0-1-16,3 0 1 0,2-1-1 16,-2-2 1-16,7-3 0 15,-1-2 0-15,3-1 0 16,3-1 0-16,13-5 0 15,-18 3 0-15,18-3-1 16,0 0 1-16,-9 1-1 16,9-1 1-16,0 0-1 15,0 0 0-15,0 0 0 16,9 3 0-16,-9-3 0 15,12 12 0-15,-6 1 0 16,4 5 1-16,-1 9-1 16,4 6 0-16,-1 5 0 15,2 4 1-15,3-2-1 16,-2-3 0-16,0-3 0 0,0-10-2 15,3-3-3-15,-18-21-16 16,22 1-16-16,-15-13-2 16,4 5-1-16,-10-13 0 15</inkml:trace>
  <inkml:trace contextRef="#ctx0" brushRef="#br5" timeOffset="494416">15902 9094 48 0,'4'-10'31'16,"-4"10"1"-16,0 0 0 16,3-10-23-16,-3 10-1 15,3 17-2-15,2 6 1 16,-6 5-2-16,5 15-1 15,-4 4-2-15,1 11 0 16,-1 5 0-16,0 5 0 16,-4 3-1-16,2-5-1 15,-3-1-2-15,-2-13-4 16,13 2-18-16,-9-19-8 15,9-11-2-15,-6-24-1 16,10 5 1-16</inkml:trace>
  <inkml:trace contextRef="#ctx0" brushRef="#br5" timeOffset="494974">15618 9154 88 0,'-28'-5'36'15,"14"2"-1"-15,5-14 2 16,19 0-34-16,13-8-1 16,14-4 0-16,9-3 0 15,13 1 0-15,4 2-1 16,3 5 0-16,-3 7 0 15,-6 7 0-15,-4 9-1 16,-9 8 1-16,-11 9-1 0,-7 9 1 16,-8 9-1-16,-4 6 1 15,-8 10-1-15,-1 5 1 16,-5 3-1-16,-2 3 0 15,-1 0 0-15,1-5-1 16,-1-3 2-16,1-4-2 16,2-9 1-16,0-7 1 15,2-9-1-15,4-8 1 16,-6-16 0-16,17 7 0 15,-1-20 0-15,-3-5 1 16,2-11 0-16,2-5-2 16,-1-6 2-16,1-3-2 15,-2 1 0-15,-1 2 1 16,-1 8 0-16,-4 9-1 0,-2 9 0 15,-7 14 0-15,15 13 0 16,-8 10 0-16,-4 13 0 16,0 9 0-16,-3 6-1 15,3 2 1-15,1 4-3 16,-3-10-2-16,12 9-20 15,-7-22-11-15,13-1-2 16,0-22 1-16,9-4-1 16</inkml:trace>
  <inkml:trace contextRef="#ctx0" brushRef="#br5" timeOffset="495340">16736 9492 90 0,'-3'18'35'15,"-1"-8"-1"-15,12 3 2 16,3-13-32-16,7-1-1 16,6-11 0-16,5-1 1 15,0-8-1-15,-1-5 0 16,-3-2-2-16,-3-1 0 15,-7-4 1-15,-8 3-1 16,-9 3 0-16,-9 5 0 16,-7 8 0-16,-7 11 0 15,-7 10 1-15,-4 12-1 16,-5 11 0-16,3 8 0 15,1 9 0-15,8 5 0 0,11-2 0 16,11-3 0-16,15-6-1 16,16-13-1-16,18-7-2 15,11-21-13-15,23 2-21 16,3-15 0-16,14-2-2 15,-4-12-2-15</inkml:trace>
  <inkml:trace contextRef="#ctx0" brushRef="#br5" timeOffset="496361">17706 9422 35 0,'0'0'29'15,"0"0"3"-15,-9-10-2 16,9 10-12-16,0 0-6 15,-7 24-1-15,-1-13-2 0,8 15-4 16,-5 1-1-16,5 10 0 16,-5 1-2-16,4 8 0 15,-3-2 0-15,2 2-1 16,-2-7 0-16,3-5 1 15,-2-8 0-15,2-8 0 16,1-18 0-16,0 0 0 16,2-11 0-16,3-15-1 15,1-8 1-15,2-9-1 16,1-6 0-16,4-5-1 15,2-1 0-15,1 0 0 16,0 2 0-16,3 5 0 16,1 6 0-16,1 7 0 15,-1 10 0-15,1 5 0 16,0 11 0-16,2 7 0 0,-1 9 0 15,-1 4 0-15,-2 8-1 16,-2 1 2-16,-4 7-2 16,-5-1 1-16,-6 6 0 15,-6-2 0-15,-6-2 0 16,-7 2 0-16,-4-2 0 15,-6-4 0-15,0-1 0 16,-3-4 1-16,2-2-1 16,0-1 1-16,4-1 0 15,3 0 0-15,2 4-1 16,5 6 1-16,4 4-1 15,2 10 1-15,2 6 0 0,0 6 0 16,2 9-1-16,-3-3 1 16,0 4-2-16,0-2-2 15,-1-1-3-15,-6-13-5 16,13 1-27-16,-8-14 3 15,12-3-3-15,-6-15 1 16</inkml:trace>
  <inkml:trace contextRef="#ctx0" brushRef="#br5" timeOffset="496873">18465 9487 81 0,'0'-17'36'16,"0"17"-1"-16,-13-20 2 15,13 20-28-15,-31 1-3 16,10 12-1-16,-13 0 0 15,2 8-1-15,-8 6-1 16,1 3 0-16,-2 0-1 16,7 3 0-16,2 0 0 15,10-1 0-15,10-3-1 16,12-4 0-16,8-4 0 15,8-4-1-15,9-6 0 16,4-7 1-16,4-7-1 16,2-11 1-16,2-8-1 0,-1-13 1 15,1-6 0-15,-1-3-1 16,-4-3 1-16,0 1-1 15,-7 3 0-15,-2 8 0 16,-8 10 0-16,-6 12 0 16,-9 13 0-16,3 13 0 15,-12 14 0-15,-1 8 0 16,-3 6-1-16,4 0 1 15,4 4-3-15,5-10 0 16,14-5-3-16,5-26-7 16,26-5-23-16,3-26-1 15,21-7 2-15,1-22-3 16</inkml:trace>
  <inkml:trace contextRef="#ctx0" brushRef="#br5" timeOffset="497067">19287 8845 99 0,'-25'18'36'15,"6"25"0"-15,-13 10 0 16,4 19-29-16,-7 6-4 16,5 7-1-16,1 0-2 15,6 0-1-15,8-5-3 16,-4-14-7-16,17 1-25 15,-4-19 1-15,11-4-1 16,-6-20 0-16</inkml:trace>
  <inkml:trace contextRef="#ctx0" brushRef="#br5" timeOffset="497249">18908 9470 109 0,'0'0'36'15,"-15"-15"2"-15,15 15-2 16,13-1-34-16,4-4-2 15,12-3-3-15,4-14-8 16,24 3-22-16,-5-17-4 16,18 1 1-16,-4-13-1 15</inkml:trace>
  <inkml:trace contextRef="#ctx0" brushRef="#br5" timeOffset="497593">19631 8932 104 0,'-24'33'37'0,"-12"0"2"15,7 17-1-15,-2 3-33 16,1 9-1-16,-1 0 0 16,6 6-1-16,3-6-1 15,6 0-1-15,2-7 0 16,9-11 0-16,4-8-1 15,7-12 1-15,5-13-1 16,6-8 0-16,1-13 0 16,8-7 1-16,0-7-1 15,-1-5 0-15,-1 0 1 16,0 2-1-16,-4 3 0 0,-3 7 0 15,-5 9 0-15,-12 8 0 16,15 13 0-16,-13 5-2 16,3 9-2-16,-4-2-4 15,17 12-29-15,-10-10-1 16,16 5 0-16,-3-13-1 15</inkml:trace>
  <inkml:trace contextRef="#ctx0" brushRef="#br5" timeOffset="498097">20565 9357 101 0,'-14'3'35'16,"14"-3"2"-16,-7 14-2 16,-5-1-34-16,3 3 1 15,-1 6-1-15,-5 2 2 16,0 8-1-16,0-1 1 0,3 3-1 15,5-7 1-15,7 0-1 16,6-7-1-16,8-9 1 16,9-7-2-16,5-11 1 15,1-10-1-15,3-3 0 16,-1-8 0-16,-2-5 0 15,-7-2 0-15,-4-2 0 16,-13 3 0-16,-7 4-1 16,-8 6 1-16,-10 9 0 15,-5 12-1-15,-6 4 0 16,5 12-2-16,-3-2-3 15,21 18-21-15,-3-15-10 16,22 6 0-16,3-15-2 16,23 0 2-16</inkml:trace>
  <inkml:trace contextRef="#ctx0" brushRef="#br5" timeOffset="498381">21369 8787 95 0,'-42'-3'38'15,"4"15"0"-15,-10 10-1 16,11 15-33-16,-7 13 1 15,4 12-2-15,0 8 1 0,9 11-3 16,4 0-1-16,8-1 0 16,9 1-2-16,5-11-4 15,19 2-28-15,-12-19-2 16,13-3-1-16,-10-20 0 15</inkml:trace>
  <inkml:trace contextRef="#ctx0" brushRef="#br5" timeOffset="498564">20876 9389 110 0,'-16'-13'38'16,"-2"-1"1"-16,18 14-2 15,0 0-33-15,9-10-3 16,21 7-1-16,14-7-4 0,20 7-30 15,2-14-4-15,22 6 0 16,0-7-2-16</inkml:trace>
  <inkml:trace contextRef="#ctx0" brushRef="#br5" timeOffset="499081">22152 9045 50 0,'18'-16'35'16,"-6"-7"0"-16,5 9 0 15,-9-10-9-15,5 17-14 16,-15-6-4-16,2 13-1 15,0 0-3-15,-14 32 0 16,-1-6-2-16,0 19 0 0,-5 9-1 16,2 12 0-16,-1 8 0 15,2 4 1-15,5-1-1 16,2-2 0-16,5-7-1 15,5-12 0-15,9-12-3 16,2-17-1-16,8-6-2 16,0-21-2-16,10 0-3 15,-12-21-18-15,7 6-7 16,-9-10 1-16,-4 3 0 15,-11-3 0-15</inkml:trace>
  <inkml:trace contextRef="#ctx0" brushRef="#br5" timeOffset="499399">22546 9301 104 0,'-27'-2'36'0,"11"16"2"15,-10-5-4-15,4 19-31 16,0 2 0-16,2 10-1 0,3 4-1 16,7-1 0-16,3-1-2 15,6-9-3-15,16 1-30 16,-5-19-1-16,16-6-2 15,-2-20-1-15</inkml:trace>
  <inkml:trace contextRef="#ctx0" brushRef="#br5" timeOffset="499539">22585 9063 100 0,'-20'-13'32'0,"3"13"-15"15,1 2-16-15,16-2-34 16,-9 13-3-16,19-2 0 0</inkml:trace>
  <inkml:trace contextRef="#ctx0" brushRef="#br5" timeOffset="500117">22958 9331 103 0,'-25'14'37'16,"-12"-5"1"-16,3 14-2 15,-8-3-31-15,8 7-1 16,-2 4 0-16,10 2 0 16,3-1-2-16,9 2 0 0,13-5 0 15,9-5-1-15,12-8-1 16,5-10 1-16,13-10-2 15,4-7 0-15,1-9 0 16,1-6 0-16,-3-3-1 16,-3-3 1-16,-8-2-1 15,-3 1 0-15,-11 10 1 16,-7 3-1-16,-9 20 1 15,0 0 1-15,-13 8-1 16,-3 20 1-16,-7 16 1 16,-3 12 0-16,-1 12 0 15,1 11 0-15,-1 2 0 16,5 4 0-16,2-2 0 15,2-4 0-15,4-8 0 16,4-10 0-16,-2-11 0 0,2-12 0 16,-2-11 0-16,1-10-1 15,0-13 1-15,11-4 0 16,-17-26 0-16,11-1 0 15,6-16 0-15,5-12-1 16,4-13 1-16,8-6 1 16,5-2-2-16,9 0-1 15,1 3-1-15,2 3-3 16,7 14-6-16,-8-4-28 15,17 20 0-15,-9-7-1 16,10 9 0-16</inkml:trace>
  <inkml:trace contextRef="#ctx0" brushRef="#br5" timeOffset="500500">23662 8744 92 0,'-15'18'38'0,"-12"2"2"15,1 20-1-15,-12 6-29 16,7 18-5-16,-4 10 1 16,-1 13-2-16,-1 1-1 15,6 6 0-15,3-9-1 16,6-3 1-16,9-11-2 15,6-12 1-15,9-15-1 16,9-15 0-16,10-14-1 16,4-15 0-16,5-10 0 0,2-9 0 15,-2-9-1-15,-3-4 0 16,0 0 0-16,-4 2 0 15,-5 6 0-15,-6 7 0 16,-12 17 1-16,0 0 0 16,4 19 0-16,-8 2 0 15,0 9-1-15,-1-4-1 16,12 8-6-16,-8-17-22 15,24 4-9-15,0-19 1 16,19 0-2-16</inkml:trace>
  <inkml:trace contextRef="#ctx0" brushRef="#br5" timeOffset="500718">24137 8960 99 0,'-24'37'39'0,"-8"10"0"15,5 18 0-15,-10 0-34 16,11 10-1-16,7 0-2 16,4-3 0-16,9-5-3 15,-3-19-23-15,16 1-14 16,-6-19 1-16,9-7-1 15,-10-23-1-15</inkml:trace>
  <inkml:trace contextRef="#ctx0" brushRef="#br5" timeOffset="500869">23942 9227 119 0,'27'-11'41'16,"2"-7"-2"-16,18 14-5 15,7 1-66-15,-6-15-9 16,8 14 1-16,-14-2-2 15</inkml:trace>
  <inkml:trace contextRef="#ctx0" brushRef="#br5" timeOffset="501425">15764 10624 97 0,'0'0'38'0,"13"-7"1"15,-13 7-1-15,-13 22-34 16,9 0-2-16,-1 7 0 16,-3 5-1-16,1 5 0 0,-1 3-2 15,-1-2-2-15,9 3-30 16,-6-18-7-16,12-3 3 15,-6-22-3-15</inkml:trace>
  <inkml:trace contextRef="#ctx0" brushRef="#br5" timeOffset="501590">15767 10286 99 0,'-23'-14'35'0,"-3"11"-2"16,6 4-7-16,9 13-62 15,4-3 0-15,16 4-3 0,9-3 3 16</inkml:trace>
  <inkml:trace contextRef="#ctx0" brushRef="#br5" timeOffset="501954">16222 10579 87 0,'-15'5'38'0,"0"7"-1"16,-7-11 1-16,6 10-33 15,-8-5-1-15,6 10-1 16,-4 2-1-16,6 8 0 16,0 0-1-16,4 4 0 0,5-2 0 15,7-1 0-15,8-4-1 16,6-6 0-16,9-9 1 15,10-7-2-15,2-3 1 16,5-4 0-16,-2-1 0 16,-3 2 0-16,-5 5 0 15,-8 6 0-15,-9 7-1 16,-13 7 2-16,-13 7-2 15,-7 3 1-15,-5 3-1 16,-5 0-2-16,2-2 0 16,-6-10-29-16,16 0-7 15,0-12 0-15,18-9 0 16</inkml:trace>
  <inkml:trace contextRef="#ctx0" brushRef="#br5" timeOffset="502521">17238 10727 96 0,'3'-17'36'16,"-3"17"0"-16,2-15-2 15,-2 15-32-15,-10 15-1 16,3 6 1-16,-4 9 0 16,0 7-1-16,-3 6-1 15,1 5 0-15,0 1 0 16,5-1-1-16,1-6 1 15,4-7-1-15,6-9 1 16,3-12-1-16,4-13 2 0,5-13-1 16,5-12 3-16,-2-10 0 15,2-6-1-15,1-7 1 16,-4-5-1-16,-3 1 0 15,-5 2 0-15,-2 2 1 16,-4 12-3-16,1 6-1 16,-3 6 1-16,5 7-2 15,8 8-1-15,2 0-3 16,17 12-25-16,-7-5-7 15,16 7 1-15,-5-6-1 16</inkml:trace>
  <inkml:trace contextRef="#ctx0" brushRef="#br5" timeOffset="502873">17722 10817 99 0,'0'0'35'16,"15"11"2"-16,1-20-8 15,13 8-25-15,6-7-1 16,7 1 0-16,-5-5 0 16,0 2-1-16,-5-3 0 15,-4 0 0-15,-8-4-1 16,-9 1 0-16,-9 0 0 15,-10 0-1-15,-8 3 0 16,-7 3 0-16,-5 5 1 16,-5 8 0-16,-2 10 0 15,-3 10 0-15,0 8 0 0,3 7 1 16,6 2-1-16,10 5 0 15,11-4-3-15,9-5-2 16,18 0-8-16,8-23-28 16,29 0 2-16,9-20 0 15,21-4-2-15</inkml:trace>
  <inkml:trace contextRef="#ctx0" brushRef="#br5" timeOffset="503123">18842 10108 114 0,'-52'-11'38'0,"1"22"2"0,-10 11-4 15,10 22-33-15,-6 15-3 16,5 15 1-16,3 9-1 15,5 6 0-15,10 2-1 16,9-6 0-16,14-3-3 16,5-19-9-16,21 1-25 15,-1-24-3-15,12-2 1 16,-2-22-2-16</inkml:trace>
  <inkml:trace contextRef="#ctx0" brushRef="#br5" timeOffset="503303">18292 10761 106 0,'0'0'37'16,"-10"-16"1"-16,20 16-1 16,11-8-34-16,13 0-3 15,8-4-2-15,8-13-8 16,16 4-25-16,-1-15-3 15,15 3 1-15,-8-13-1 16</inkml:trace>
  <inkml:trace contextRef="#ctx0" brushRef="#br5" timeOffset="503490">19071 10126 110 0,'-34'21'36'0,"1"24"2"15,-9 8-3-15,-1 16-32 0,-4 9-3 16,5 9 2-16,-1 3-4 15,6-4 0-15,12 1-5 16,2-15-28-16,23-4-5 16,2-19 2-16,20-9-2 15</inkml:trace>
  <inkml:trace contextRef="#ctx0" brushRef="#br5" timeOffset="503844">19059 10744 98 0,'13'3'37'16,"-1"8"1"-16,-12-11-2 0,34 11-32 16,-6-6-1-16,10-2 0 15,5-6-1-15,8-2 0 16,3-6-1-16,0-3 1 15,-7-2-2-15,-8-2 1 16,-7-1 0-16,-15-1-1 16,-16 2 0-16,-13-1 0 15,-17 8 0-15,-8 3 1 16,-11 5 0-16,-5 9 0 15,-3 7 1-15,2 8-1 16,5 5 0-16,10 9 1 16,7 0-1-16,15 4-1 15,15-3-2-15,12-8-3 0,24 6-26 16,-3-19-8-16,20 1 1 15,2-15-3-15</inkml:trace>
  <inkml:trace contextRef="#ctx0" brushRef="#br5" timeOffset="504113">19779 10642 98 0,'0'0'37'0,"-23"-3"2"15,23 3-2-15,-25 9-32 16,9 4 1-16,-10 3-1 0,-1 7-1 16,-1 5 0-16,2 4 0 15,1 4-2-15,4-2 0 16,7 1 0-16,13-6-2 15,16-5-3-15,9-9-2 16,22-2-28-16,-5-16-7 16,20 0 1-16,-3-14-1 15</inkml:trace>
  <inkml:trace contextRef="#ctx0" brushRef="#br5" timeOffset="504324">20190 10325 99 0,'-16'21'38'0,"-8"10"2"16,6 19 0-16,-15 4-35 16,12 11 0-16,2 1-4 15,2 2 0-15,6-1-3 16,3-10-5-16,15-1-29 15,-8-19-5-15,10-4 4 16,-2-21-2-16</inkml:trace>
  <inkml:trace contextRef="#ctx0" brushRef="#br5" timeOffset="504489">19990 10657 118 0,'-21'-22'40'15,"21"22"1"-15,-12-12-2 0,22 0-36 16,9 11-5-16,8-8-5 15,27 11-30-15,-8-11-3 16,24 8 1-16,-7-8-3 16</inkml:trace>
  <inkml:trace contextRef="#ctx0" brushRef="#br5" timeOffset="504943">20351 10782 105 0,'0'0'37'15,"12"-7"2"-15,11-7-3 16,17 7-33-16,13-3-1 16,10 1 1-16,3-1-2 15,2 2 0-15,-3-2 1 16,-4 0-1-16,-7-2 0 15,-10 1-1-15,-14-4 1 16,-11 1-1-16,-10-4 1 16,-14 6-1-16,-10-1 0 15,-14 4 1-15,-9 5-1 0,-9 8 0 16,-6 6 0-16,1 9 0 15,-1 8 0-15,3 7 0 16,10 3 0-16,13 0 0 16,17-3-1-16,15-5-1 15,22-1-6-15,4-19-27 16,29 1-4-16,4-18 1 15,20 2-1-15</inkml:trace>
  <inkml:trace contextRef="#ctx0" brushRef="#br5" timeOffset="505293">21260 10657 107 0,'-41'-3'40'16,"7"16"0"-16,-13-5 0 15,10 11-33-15,-1 8-3 16,4 5-1-16,4 6-1 15,8-1 0-15,11 0 0 16,11-8-1-16,12-11 0 16,16-10 0-16,12-15-1 15,11-13 1-15,5-18-1 16,12-10 0-16,0-12 1 15,-3-7-1-15,-4-6 1 16,-9-3-2-16,-7-3 2 16,-7 6-1-16,-15 14 2 15,-11 11-4-15,-10 23 4 16,-13 20-4-16,-11 23 0 0,-7 24 3 15,-4 24-4-15,-7 10-1 16,8 16-13-16,-6-13-20 16,26 3-3-16,-2-21 0 15,29-4-1-15</inkml:trace>
  <inkml:trace contextRef="#ctx0" brushRef="#br5" timeOffset="505715">22397 10251 99 0,'0'0'39'16,"11"3"2"-16,-19 11-5 15,3 18-28-15,-10 11-5 16,1 14-1-16,-4 11-1 0,-2 4 0 16,1 5-3-16,1-3 1 15,9 0-9-15,-9-16-24 16,21-1-6-16,-3-19 0 15,9-6 1-15</inkml:trace>
  <inkml:trace contextRef="#ctx0" brushRef="#br5" timeOffset="506362">22152 10620 111 0,'0'0'38'16,"0"0"2"-16,18 20-3 0,-1-18-34 15,16 1-2-15,9-3 0 16,7 0 0-16,-2-1 0 16,2 1 0-16,-3 1-1 15,-3 1 0-15,-6 0 0 16,-7 4 0-16,-9 1 1 15,-7 1-1-15,-7 2 0 16,-9 2 0-16,-8 1 1 16,-4 2-1-16,-2 3 1 15,0 1-1-15,-1 1 1 16,3 1 0-16,3-2-1 15,5-2 1-15,9-4 0 16,7-4-1-16,8-8 0 0,5-5 1 16,7-7-1-16,3-5 0 15,3-8 1-15,-1-4-1 16,2-1 0-16,-7-2 0 15,-2 1 0-15,-6 3-1 16,-7 4 1-16,-1 7 0 16,-14 16-1-16,0 0 1 15,6 11-1-15,-11 12 1 16,-3 5-1-16,1 6 1 15,2 3 0-15,1-1 0 16,3-2 0-16,6-6 0 16,7-6 0-16,9-10 0 15,3-8 1-15,5-10-1 16,4-8 1-16,0-6-1 0,-3-7 0 15,-1-4 1-15,-7-3-1 16,-5 0-1-16,-8-1-1 16,-6 1 0-16,-2 5-1 15,-5 3-1-15,1 15-4 16,-8-11-14-16,11 22-17 15,0 0 2-15,0 0 0 16,16 10-1-16</inkml:trace>
  <inkml:trace contextRef="#ctx0" brushRef="#br5" timeOffset="506579">23437 10605 108 0,'0'0'38'0,"-18"13"2"0,7 4-1 16,-16 4-35-16,6 6 0 15,-2 4-2-15,1 7 0 16,2-2-1-16,4 2 0 16,7-1-2-16,1-11-2 15,13 6-16-15,-5-32-22 16,19 18 2-16,-4-27-1 15,12-2 0-15</inkml:trace>
  <inkml:trace contextRef="#ctx0" brushRef="#br5" timeOffset="506960">24004 10541 99 0,'-37'-2'38'0,"-13"-9"2"15,7 16-2-15,-4-3-33 0,1 10 0 16,0 6 0-16,5 12-1 15,2 4-1-15,11 6-1 16,9 3-1-16,6-2 0 16,16-1-2-16,7-5-2 15,17 1-10-15,-2-19-25 16,23 2-2-16,-4-18 0 15,15 2 0-15</inkml:trace>
  <inkml:trace contextRef="#ctx0" brushRef="#br5" timeOffset="507404">24078 10708 100 0,'0'0'38'0,"-19"1"0"15,19-1-2-15,0 0-32 16,0 0 0-16,18-4-1 15,6 0-1-15,10-5 0 16,5 2 0-16,8-3 0 16,3-3 0-16,1-1-1 15,-5-2 0-15,-8-2 1 16,-4-1-1-16,-15-3 0 15,-6 3-1-15,-16 0 0 0,-10 5 0 16,-11 3 0-16,-10 8 1 16,-10 12-1-16,-3 9 1 15,-11 11 0-15,1 11 1 16,6 6-1-16,7 3 0 15,14-1-1-15,16-5 0 16,23-5-4-16,14-15-3 16,37 0-24-16,2-21-10 15,21 1 0-15,1-18-2 16</inkml:trace>
  <inkml:trace contextRef="#ctx0" brushRef="#br5" timeOffset="508282">16055 11701 70 0,'0'-15'36'16,"0"15"-4"-16,-11-16 3 15,-2 18-33-15,-8 4 1 16,-2 10 2-16,-10 0 0 16,4 12 1-16,-5-2-2 15,7 1-2-15,2-4 1 0,7 1-2 16,8-6 0-16,10-3-2 15,14-6 1-15,7-2-2 16,4 0 2-16,4-2 0 16,0 0 0-16,0 2 0 15,-5 0 0-15,-5 3 1 16,-8 2-1-16,-8 2 0 15,-9 2 1-15,-7 0-1 16,-7 1 0-16,-4 2 0 16,-1 0-2-16,-4-7-4 15,14 10-15-15,-6-17-16 16,21-5 0-16,0 0-1 15,17-4 1-15</inkml:trace>
  <inkml:trace contextRef="#ctx0" brushRef="#br5" timeOffset="508575">16385 11741 87 0,'0'0'37'16,"-8"12"1"-16,-15 2-2 15,-4 11-34-15,0 7 2 16,-1 4-3-16,2 3 2 15,8 2-2-15,4-3 1 16,12-6-3-16,7-8 3 16,10-10 0-16,12-12-1 15,8-9-1-15,1-9 1 0,3-7-1 16,-5-4 0-16,-6-7-1 16,-11 2-1-16,-10-6 1 15,-7 6-5-15,-15-9-6 16,3 15-26-16,-13-7 1 15,6 14-1-15,-3-3 1 16</inkml:trace>
  <inkml:trace contextRef="#ctx0" brushRef="#br5" timeOffset="509251">17256 11640 60 0,'6'-27'35'0,"7"5"-1"0,-8-1 0 15,10 12-26-15,-12-4-2 16,-3 15 0-16,0 0 0 16,9 25-1-16,-16 3-1 15,2 12 0-15,-9 10-1 16,-1 5-3-16,-3 10 1 15,-1 1-2-15,2 0-1 16,0-7-3-16,17 5-13 16,-7-24-21-16,15-4 3 15,-3-19-1-15,10-7 1 16</inkml:trace>
  <inkml:trace contextRef="#ctx0" brushRef="#br5" timeOffset="509425">17175 11854 85 0,'-17'-2'37'15,"-2"-3"0"-15,19 5 0 16,-12 6-34-16,24-5-1 16,12-2-2-16,9-9-3 15,15 2-4-15,-2-18-22 16,19 8-6-16,-6-13 0 15,12 2-2-15</inkml:trace>
  <inkml:trace contextRef="#ctx0" brushRef="#br5" timeOffset="509785">17760 11448 77 0,'-23'10'37'16,"9"14"-1"-16,-7-2 1 15,10 11-28-15,-7 2-5 16,6 11 1-16,-2 4-1 15,2 3-2-15,-2 3 1 16,4 2-2-16,-4-5 1 16,2-1-1-16,2-10 0 15,3-5-3-15,5-9 3 16,4-14-1-16,-2-14 0 15,23-3-1-15,-5-9 0 16,2-9 0-16,7-1 1 16,-6-3-1-16,3 4 1 15,-5 3-1-15,-4 9 1 0,-5 9-1 16,-10 0 1-16,5 25-1 15,-7-2-1-15,-3 0-2 16,10 9-7-16,-9-13-25 16,18 5 0-16,0-16-1 15,13 1-1-15</inkml:trace>
  <inkml:trace contextRef="#ctx0" brushRef="#br5" timeOffset="510138">18057 11887 79 0,'3'13'37'0,"10"-4"-1"0,-1-9 0 15,11 3-32-15,1-5-1 16,10-2 1-16,-3-6-2 15,2-1 0-15,-5-7 0 16,-3 2 2-16,-6-4-2 16,-6 2 1-16,-13 3-2 15,-8 3 3-15,-13 7-3 16,-8 7 3-16,-9 8-2 15,-5 8-3-15,-3 7 3 16,-3 6-3-16,5 5 2 16,8 3-1-16,12-1 1 15,16-6-4-15,18-2 0 0,12-23-15 16,29 6-20-1,5-19-1-15,23-1 0 0,3-16-3 16</inkml:trace>
  <inkml:trace contextRef="#ctx0" brushRef="#br5" timeOffset="510672">19071 11892 77 0,'11'-1'38'0,"-11"1"0"15,12 7-1-15,-12-7-23 16,24-4-13-16,-1-5-2 16,5 0 2-16,2-5-1 15,3-2 3-15,-3 0-2 16,-1-2 3-16,-7 0-3 15,-8 5 3-15,-9-1-3 0,-5 14 3 16,-12-13-3-16,-6 11 0 16,-7 2 1-16,-5 3-1 15,-7 3 0-15,2 8 0 16,-1 3 1-16,1 5-4 15,5 6 4-15,2 3-4 16,13 2 2-16,7 1-3 16,11 3 1-16,8-12-7 15,24 7-12-15,-3-21-17 16,23-1 0-16,-3-17-1 15,15 1 1-15</inkml:trace>
  <inkml:trace contextRef="#ctx0" brushRef="#br5" timeOffset="511204">19632 11757 103 0,'-19'4'39'0,"-9"-3"-1"16,7 19-5-16,-6-4-30 15,11 7-2-15,1 1 2 16,5 4-4-16,4 1 3 15,7-2-3-15,6-2 3 16,9-7-4-16,6-9 3 16,9-5 0-16,7-9-1 15,4-5 1-15,4-6-1 16,2-8 0-16,-1-1 0 15,-5-4 3-15,-3 3-3 16,-6 0 3-16,-8 2-4 16,-7 2 2-16,-6 0-1 0,-4 3 1 15,-8 4-1-15,-4 2-2 16,0 3 2-16,4 10-2 15,-15-15 3-15,15 15-1 16,-13-4 0-16,13 4 0 16,0 0 0-16,-12 20 2 15,11-5-1-15,0 9 1 16,1 8-1-16,-2 8-2 15,-5 9 2-15,0 9-1 16,-5 8 0-16,-4 8-2 16,-6 1 3-16,-2-1-3 15,-4-6 2-15,-3-1 2 16,2-8-2-16,0-9 0 15,0-14 0-15,3-7-1 0,5-9-1 16,-1-11-2-16,6-4-1 16,-2-19-10-16,18 14-23 15,-15-35 1-15,12 12-1 16,-7-19-2-16</inkml:trace>
  <inkml:trace contextRef="#ctx0" brushRef="#br5" timeOffset="511776">20201 11832 82 0,'-7'13'37'0,"9"-1"-1"0,-2-12 1 16,16 16-31-16,-3-14-4 16,12 0 0-16,6-4-1 15,7-1 1-15,1-8-1 16,0 0 4-16,0-7-4 15,-3 1 3-15,-11-4-4 16,-8 2 2-16,-11-2-1 16,-12 1 1-16,-13 3-2 15,-8 4-1-15,-9 5 2 16,-5 7 0-16,-6 6 1 15,1 10 2-15,2 6-2 16,5 9-2-16,8 2 2 16,12 5-1-16,11-1-1 15,14-3-3-15,22-4-1 16,9-18-10-16,24 8-23 0,-2-16-2 15,17 1 0-15,-3-12-2 16</inkml:trace>
  <inkml:trace contextRef="#ctx0" brushRef="#br5" timeOffset="512206">21562 11702 64 0,'-15'-18'38'15,"-2"18"-1"-15,-16-5 1 16,4 17-14-16,-11-7-19 16,0 14 2-16,-1 3-3 15,5 4-3-15,2 3 1 16,13 2-1-16,11-1 0 0,11-3-5 15,15-5 2-15,11-12-6 16,22 4-5-16,-3-14-24 16,19 2 0-16,-4-11 1 15,12 3-2-15</inkml:trace>
  <inkml:trace contextRef="#ctx0" brushRef="#br5" timeOffset="512903">21950 11656 86 0,'-33'-7'37'0,"1"14"2"16,-10 1-1-16,8 13-28 16,-9 3-5-16,6 10-1 15,0-2-1-15,12 2-1 16,6-4 1-16,10-2-4 0,13-5 2 15,11-9-4-15,13-12 3 16,10-8 0-16,6-9 0 16,3-3 2-16,-2-6-3 15,2-5 4-15,-8-1-4 16,-6 1 2-16,-8 4-1 15,-9 3 0-15,-7 7 0 16,-9 15-2-16,0-12 3 16,0 12-1-16,-20 19 0 15,9 4 2-15,-3 6-1 16,0 2-2-16,4 3 1 15,0 1-2-15,10-3-1 16,5-7-4-16,10-2 2 0,1-19-6 16,14 1-1-16,-5-24-2 15,19 9-1-15,-12-22 2 16,11 8 4-16,-11-10 3 15,2 3 2-15,-8 1 4 16,-6 0 4-16,2 17 6 16,-18-7 0-16,-4 20 3 15,0 0-3-15,0 0 0 16,-6 12-1-16,0 12 0 15,-8-2-2-15,3 7-3 16,-2-1 0-16,4 1-3 16,-1-6 2-16,10-3-3 15,3-8 1-15,-3-12-2 16,25-5 2-16,0-12 2 0,5-6-2 15,6-3 2-15,0-4-3 16,-2 0 1-16,-1 1-1 16,-2 5 2-16,-10 9-2 15,-1 5-2-15,-20 10 2 16,13 6 1-16,-13 8-1 15,-4 7 0-15,-1 6-3 16,-4-5-12-16,16 16-18 16,-15-12-5-16,16 5-1 15,-3-10-4-15</inkml:trace>
  <inkml:trace contextRef="#ctx0" brushRef="#br5" timeOffset="513436">23395 11568 65 0,'0'0'36'16,"0"0"0"-16,-23 5 0 15,4 9-16-15,-9-3-16 16,1 9-1-16,-7-2-1 15,3 7 2-15,-2-3-2 16,7 1 2-16,2-5-2 16,12-2 2-16,4-5-2 15,8-11 0-15,11 9-1 16,8-10-1-16,4-2 0 15,5 1 0-15,1 1 0 16,0 2 0-16,-5 4 0 16,-2 7 1-16,-12 4-1 15,-5 5-3-15,-8 3 3 16,-9 5-3-16,-8 1 2 0,-4-1-4 15,4 2-3-15,-9-16-31 16,21 1 2-16,-2-13 1 16,10-3-3-16</inkml:trace>
  <inkml:trace contextRef="#ctx0" brushRef="#br5" timeOffset="513803">23576 11745 93 0,'-10'11'39'16,"0"-6"-3"-16,11 6 2 16,-1-11-36-16,20 7 0 0,3-8-1 15,9-1 0-15,3-4-1 16,6-3 0-16,3-6 0 15,0-1-1-15,-5-3 2 16,-7 0-2-16,-7-2 1 16,-11 1-1-16,-10 2 2 15,-11 3 0-15,-9 3 0 16,-9 8 1-16,-9 4-1 15,-3 10 1-15,-1 5 0 16,1 8 1-16,0 4-1 16,9 9 2-16,7-2-3 15,11 0-3-15,14-2 1 16,10-11-7-16,27 2-26 0,-3-18-7 15,19 4 2-15,-3-21-4 16</inkml:trace>
  <inkml:trace contextRef="#ctx0" brushRef="#br5" timeOffset="514180">24105 11721 68 0,'-10'10'38'0,"14"5"0"16,-4-15 0-16,37 10-13 16,-8-15-22-16,9-2-2 0,-1-6 0 15,2 0 0-15,-5-4 0 16,-5 1-1-16,-9-4 1 15,-4 2 0-15,-11-1 0 16,-6 3 0-16,-12 4 1 16,-8 3-1-16,-10 8 0 15,-6 7 1-15,-7 9-1 16,-2 8 2-16,-2 6-1 15,5 8 1-15,11 0-1 16,7 2-2-16,20-4 0 16,13-8-4-16,21-5-2 15,5-22-19-15,27 8-16 16,-2-22 0-16,10 2-1 15,-6-13 3-15</inkml:trace>
  <inkml:trace contextRef="#ctx0" brushRef="#br5" timeOffset="516155">15842 12698 56 0,'0'0'35'15,"0"0"0"-15,0-12 0 16,0 12-26-16,-6 10-3 15,5 5-1-15,-6 5-2 16,5 9-1-16,-3 5-1 16,1 10 0-16,-1 4 0 15,4 4-1-15,-3-2 1 16,0-2 0-16,1-5-1 15,1-10 1-15,-1-5-1 16,1-9 1-16,2-19 0 16,-3 11-1-16,3-11 1 15,1-25-1-15,1-1 1 16,5-6-1-16,0-7 1 0,7-6-1 15,0-6 0-15,6-4 0 16,3 1 0-16,2 2 0 16,4 4 0-16,0 6 0 15,1 7 0-15,1 6-1 16,-2 11 1-16,0 9 0 15,-4 8-1-15,-3 6 1 16,-2 8 0-16,-6 8-1 16,-4 4 1-16,-5 6 0 15,-6 6 0-15,-8 1 0 16,-3 5-1-16,-7-2 2 15,-5 0-2-15,-3-1 2 16,-2-5-2-16,-1-5 1 16,-1-10 1-16,1-5-1 0,4-8 0 15,3-4 0-15,0-7 1 16,4 0 0-16,4-1 0 15,1 3 0-15,3 6-1 16,-1 11 1-16,3 12 0 16,0 12 0-16,-4 11-1 15,0 11-1-15,-2 7 1 16,-1 4-3-16,7 9-7 15,-11-15-27-15,21-2 2 16,-4-21-4-16,15-6 3 16</inkml:trace>
  <inkml:trace contextRef="#ctx0" brushRef="#br5" timeOffset="516635">16542 12758 60 0,'-5'-10'37'15,"-11"-5"-1"-15,-2 10 1 16,-12 0-24-16,5 14-8 16,-11 2 0-16,2 15 0 15,-5 5-1-15,3 7-1 16,2 1-1-16,9-1 0 0,8-2-1 15,11-8 0-15,9-12-1 16,12-12 1-16,12-12-1 16,10-11 0-16,9-8 0 15,3-6 0-15,2-3 0 16,-3-1 1-16,-6 8-1 15,-7 3 0-15,-8 10 1 16,-11 13-1-16,-14 17 1 16,-11 13-1-16,-9 11 0 15,-9 9 0-15,0 6 0 16,-1 0-2-16,8 0 0 15,3-12-3-15,20-6-3 16,-3-35-23-16,39 12-5 0,0-32-2 16,22-1 0-16</inkml:trace>
  <inkml:trace contextRef="#ctx0" brushRef="#br5" timeOffset="516948">17029 12738 82 0,'-27'-4'38'0,"-1"18"-1"16,-7-6 1-16,7 6-31 15,-4 2-4-15,9 4 0 16,4-4-1-16,9-1 0 16,9 0-1-16,6-5 0 15,8 2 0-15,6-5-1 16,4-2 0-16,3-1 0 0,1-1 0 15,0 3 0-15,-6 0 0 16,-4 7 0-16,-7 2 0 16,-3 3 0-16,-7 5 0 15,-8 4 0-15,-5 4-1 16,-2-2-1-16,3 1-2 15,-3-15-4-15,19 5-21 16,-4-20-8-16,12-7 0 16,3-18-2-16</inkml:trace>
  <inkml:trace contextRef="#ctx0" brushRef="#br5" timeOffset="517139">17412 12487 68 0,'-5'-15'37'0,"5"15"0"16,-21 28 0-16,5 10-19 15,-7 7-15-15,-3 9-3 16,0 9 1-16,-1 3-2 16,6 3-1-16,4-10-3 15,16 3-27-15,-5-21-4 16,12-2 1-16,-2-19-2 15</inkml:trace>
  <inkml:trace contextRef="#ctx0" brushRef="#br5" timeOffset="517312">17247 12795 91 0,'-9'-15'39'16,"-6"-4"1"-16,15 19-2 0,-1-18-33 16,19 7-3-16,17-3-2 15,9-1-1-15,16 5-10 16,-3-12-26-16,22 8 0 15,-7-8-2-15,9 9-1 16</inkml:trace>
  <inkml:trace contextRef="#ctx0" brushRef="#br5" timeOffset="517874">18197 12620 45 0,'14'-28'32'0,"0"-7"3"16,4 6-1-16,-6-10-24 15,7 16-1-15,-11-5 1 16,6 16-2-16,-14 12-2 15,0 0-1-15,-4 16-2 16,-5 17-1-16,-5 11-1 16,-2 10-1-16,-4 10-1 15,0 9 1-15,-1 5-1 16,6-3-1-16,6-3-2 15,1-19-7-15,17 1-24 16,-4-20 0-16,13-8-1 0,-6-24 0 16</inkml:trace>
  <inkml:trace contextRef="#ctx0" brushRef="#br5" timeOffset="518055">18048 12845 88 0,'-15'6'37'16,"1"-5"0"-16,22 10 1 15,10-12-35-15,14-5-2 16,14-5-2-16,6-11-4 16,21 6-29-16,-12-14-2 0,16 3-1 15,-19-8 0-15</inkml:trace>
  <inkml:trace contextRef="#ctx0" brushRef="#br5" timeOffset="518468">18682 12381 90 0,'-20'1'37'16,"13"12"0"-16,-8 0 0 15,10 13-32-15,-9 8-2 16,0 10 0-16,-3 9-1 15,-3 8 0-15,-2 5 0 16,1 2-1-16,-2-6 0 0,11-6 0 16,0-11-1-16,11-8 1 15,3-16-1-15,11-12 0 16,6-13 0-16,9-14 0 15,5-5 0-15,-2-7 0 16,1 1 0-16,-3-1 0 16,-2 6 0-16,-7 7 0 15,-7 10 1-15,-13 7-1 16,10 17 0-16,-13 8 0 15,-2 6 0-15,0 4 0 16,3 5-2-16,-1-6-1 16,13 4-5-16,-3-22-15 15,23 10-15-15,-2-22 0 16,19 2-1-16,-5-20 0 0</inkml:trace>
  <inkml:trace contextRef="#ctx0" brushRef="#br5" timeOffset="518818">19147 12798 85 0,'0'0'37'0,"-17"10"0"16,19 3 0-16,-2-13-30 15,14 18-5-15,4-12 0 16,10-1-1-16,1-7 1 15,4-1-1-15,-4-5 0 16,-1-4-1-16,-4 1 1 16,-6-5-1-16,-6-3 0 15,-6 3 0-15,-10 0 0 0,-6 2 0 16,-8 4 0-16,-5 4 0 15,-8 7 1-15,-4 9 0 16,-7 8-1-16,3 6 2 16,-3 8-1-16,10 4 0 15,6 2 0-15,12-3-1 16,18-5-2-16,16-12-2 15,21 6-14-15,8-19-21 16,23 2 2-16,3-16-3 16,17 4 0-16</inkml:trace>
  <inkml:trace contextRef="#ctx0" brushRef="#br5" timeOffset="519319">20177 12766 78 0,'-21'-3'38'0,"5"13"-2"16,-14-5 2-16,3 16-30 15,-7-7-5-15,5 6 1 16,0 3-1-16,10 6-1 16,0 0 0-16,15 3 0 15,2-4-1-15,8 0 0 16,13-4 0-16,4-8 0 15,6-7-1-15,4-8 1 16,7-9-1-16,-3-9 0 16,0-6 0-16,-3-7 0 15,-7-2 0-15,-8-2-1 16,-10 2 1-16,-10 1-1 15,-9 8 1-15,-8 3-2 16,-3 8 0-16,-4 1-1 0,5 12-3 16,1-6-6-16,19 5-24 15,0 0 0-15,13 5-2 16,7-13 1-16</inkml:trace>
  <inkml:trace contextRef="#ctx0" brushRef="#br5" timeOffset="519798">20561 12385 91 0,'0'0'35'0,"-20"-1"2"15,9 21-4-15,-6 6-27 16,3 14-2-16,-5 6-1 0,2 13-1 15,-2 4 1-15,2 9-1 16,1-1 0-16,5 0-1 16,3-9 0-16,5-5 0 15,3-9 0-15,2-11-1 16,4-11 0-16,1-11-1 15,-7-15 1-15,20-8 0 16,-9-9 0-16,0-8-1 16,1-5 1-16,2-6 0 15,1-3 0-15,1-2 0 16,2 7 0-16,2 2 0 15,-2 8 0-15,2 6 0 16,2 8 0-16,-4 10 0 16,1 9 0-16,-1 7 0 15,-4 6 0-15,-1 7 0 0,-6 1 0 16,-2 4 1-16,-10-1-1 15,-3 1 0-15,-7-3 1 16,-10-3-1-16,1-4 0 16,-8-8-2-16,6-1-4 15,-9-18-13-15,22 6-17 16,-4-18-2-16,19 0-1 15,0-17-1-15</inkml:trace>
  <inkml:trace contextRef="#ctx0" brushRef="#br5" timeOffset="520317">21132 12764 85 0,'-16'-22'36'0,"6"22"1"16,-18-2 0-16,-1 14-32 0,-5 2-2 15,0 11 1-15,-3 1-2 16,1 7 0-16,3-2 0 16,10-3-1-16,6-4 0 15,12-5-1-15,5-19 0 16,28 12 0-16,3-16 0 15,7 0 0-15,5-4 0 16,1 2 0-16,-3 3 0 16,-8 5 1-16,-8 7-1 15,-14 5 0-15,-11 10 0 16,-11 4 1-16,-11 3-1 15,-6 1 0-15,-3-1-2 16,1-5-2-16,11 3-11 0,-4-23-22 16,23-6 0-16,11-10 0 15,21-11-2-15</inkml:trace>
  <inkml:trace contextRef="#ctx0" brushRef="#br5" timeOffset="520541">21563 12400 96 0,'0'0'37'16,"-32"18"-2"-16,15 19 1 16,-11 5-34-16,1 11-2 15,3 7 1-15,-1 9-1 16,5 2 1-16,0 3-3 0,6-1 0 15,4-10-3-15,7 3-21 16,-4-22-11-16,12-3 2 16,-7-21-3-16,10-4 2 15</inkml:trace>
  <inkml:trace contextRef="#ctx0" brushRef="#br5" timeOffset="521056">21310 12769 88 0,'0'0'36'0,"17"-1"0"16,10 8 1-16,6-9-35 16,14 1-1-16,12-2-1 15,8-3-1-15,9 0-1 0,1-3 0 16,0 3 0-16,-6 1-1 15,-8 3 1-15,-12 2 1 16,-17 3 1-16,-9 0 1 16,-25-3 1-16,4 14 0 15,-22-9 2-15,-8 6 0 16,-8-4 0-16,-5 6 0 15,-7 1 0-15,4 3 0 16,-1 4-1-16,4 6 0 16,5 1-1-16,9 4 0 15,9-1-1-15,13-3 0 16,9-5 0-16,15-8-1 15,13-10 0-15,7-12-1 16,8-7 1-16,4-11 0 0,1-8 0 16,-7 0 0-16,-4-5 0 15,-7 2 0-15,-11 3 0 16,-5 6 0-16,-11 9 0 15,-9 18 0-15,0 0 0 16,-14 3 0-16,-2 19 0 16,-1 7-2-16,3 9-2 15,-5-7-5-15,19 17-16 16,-5-18-13-16,15 5-1 15,-1-18-1-15,21-1 1 16</inkml:trace>
  <inkml:trace contextRef="#ctx0" brushRef="#br5" timeOffset="521390">22621 12719 80 0,'-23'11'37'15,"-14"-1"0"-15,1 19 0 16,-12 3-29-16,3 10-2 0,-2-2-1 16,7 5-1-16,6-6 0 15,12-1-2-15,13-11-1 16,19-12-3-16,19-12-2 15,9-24-16-15,23 5-18 16,1-18 0-16,13 1-2 16,-4-16 2-16</inkml:trace>
  <inkml:trace contextRef="#ctx0" brushRef="#br5" timeOffset="521594">23023 12263 94 0,'-24'19'37'0,"4"28"3"15,-12 2-3-15,6 19-32 16,-10-4-3-16,6 9-1 16,-1 7 0-16,2-5-3 15,11 4-7-15,-5-20-27 16,22 3-2-16,-1-18 0 15,17-5-2-15</inkml:trace>
  <inkml:trace contextRef="#ctx0" brushRef="#br5" timeOffset="521984">23036 12815 92 0,'-18'16'38'16,"11"9"0"-16,-1-14 0 15,15 0-33-15,5-8-4 16,11-4 0-16,5-9 0 16,9-7 0-16,2-3 0 15,4-5 0-15,-1-4 0 16,-3 2-1-16,-10-2 0 15,-3-2 1-15,-10 5-1 16,-9 3 1-16,-11 4 0 16,-12 8 0-16,-9 9 1 15,-10 8-1-15,-6 9 1 16,-2 11 0-16,2 6 0 15,3 9 0-15,4-1 0 16,13 4-2-16,12-3 0 0,11-4-2 16,16-8-2-16,11-13-3 15,26 3-16-15,-6-22-16 16,19 5-1-16,-3-17-1 15,15 2 1-15</inkml:trace>
  <inkml:trace contextRef="#ctx0" brushRef="#br5" timeOffset="522126">23768 12921 106 0,'-9'21'40'16,"-9"-12"-1"-16,18-9-7 15,-14 15-64-15,7-28-7 0,13 2-2 16,-6-11-1-16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4.xml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emf"/><Relationship Id="rId4" Type="http://schemas.openxmlformats.org/officeDocument/2006/relationships/customXml" Target="../ink/ink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22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54120" y="6450480"/>
              <a:ext cx="41040" cy="35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48720" y="6445080"/>
                <a:ext cx="53640" cy="4824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48350592"/>
              </p:ext>
            </p:extLst>
          </p:nvPr>
        </p:nvGraphicFramePr>
        <p:xfrm>
          <a:off x="214283" y="762000"/>
          <a:ext cx="8750332" cy="48158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roll + Health Survey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Revisit the blind spot in the human eye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the blind spot is and how to find 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Change “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” into a proper day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influence our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workstream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Examine the wonderful resource of Excellence Questions in tests – and an example. “Aha!” words include: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Compare and Contrast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Discuss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Justify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That five marks are possible so they need to be answered fully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Have some HRT and get some pages marked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get a good comment for “work output” on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173520" y="821880"/>
              <a:ext cx="4757400" cy="44913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59120" y="815760"/>
                <a:ext cx="4777920" cy="4506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680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4930641"/>
              </p:ext>
            </p:extLst>
          </p:nvPr>
        </p:nvGraphicFramePr>
        <p:xfrm>
          <a:off x="533400" y="533400"/>
          <a:ext cx="8094663" cy="526084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111 – 115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25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Life processes in living things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116 –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Friday 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8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Friday 6th June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655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63040" y="373320"/>
              <a:ext cx="6414120" cy="31212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47560" y="357120"/>
                <a:ext cx="6438240" cy="3153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304560" y="953280"/>
              <a:ext cx="8652960" cy="43761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90160" y="943200"/>
                <a:ext cx="8683920" cy="4390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59858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470" y="0"/>
            <a:ext cx="8965059" cy="56388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6435000" y="3480480"/>
              <a:ext cx="1558800" cy="24098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422760" y="3466800"/>
                <a:ext cx="1575360" cy="2430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62275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110960" y="243000"/>
              <a:ext cx="7699320" cy="54658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96920" y="227880"/>
                <a:ext cx="7729200" cy="5483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82111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6922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2798</TotalTime>
  <Words>221</Words>
  <Application>Microsoft Office PowerPoint</Application>
  <PresentationFormat>On-screen Show (4:3)</PresentationFormat>
  <Paragraphs>30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156</cp:revision>
  <dcterms:created xsi:type="dcterms:W3CDTF">2006-08-16T00:00:00Z</dcterms:created>
  <dcterms:modified xsi:type="dcterms:W3CDTF">2014-05-21T21:48:47Z</dcterms:modified>
</cp:coreProperties>
</file>