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81" r:id="rId4"/>
    <p:sldId id="38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4128625"/>
              </p:ext>
            </p:extLst>
          </p:nvPr>
        </p:nvGraphicFramePr>
        <p:xfrm>
          <a:off x="214283" y="762000"/>
          <a:ext cx="8750332" cy="3779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Dissect a cow’s eye to find all the important parts: cornea, iris, pupil, lens, vitreous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humour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, retina, optic nerve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parts of an eye.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the dissecting equipment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blind spot in the human eye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blind spot is and how to find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Change “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” into a proper 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Have some HRT and get some pages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get a good comment for “work output” on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6580774"/>
              </p:ext>
            </p:extLst>
          </p:nvPr>
        </p:nvGraphicFramePr>
        <p:xfrm>
          <a:off x="533400" y="533400"/>
          <a:ext cx="8094663" cy="526084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Xth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70" y="0"/>
            <a:ext cx="8965059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85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04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2673</TotalTime>
  <Words>219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148</cp:revision>
  <dcterms:created xsi:type="dcterms:W3CDTF">2006-08-16T00:00:00Z</dcterms:created>
  <dcterms:modified xsi:type="dcterms:W3CDTF">2014-05-20T23:16:14Z</dcterms:modified>
</cp:coreProperties>
</file>