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72" r:id="rId3"/>
    <p:sldId id="411" r:id="rId4"/>
    <p:sldId id="412" r:id="rId5"/>
    <p:sldId id="340" r:id="rId6"/>
    <p:sldId id="374" r:id="rId7"/>
    <p:sldId id="375" r:id="rId8"/>
    <p:sldId id="376" r:id="rId9"/>
    <p:sldId id="377" r:id="rId10"/>
    <p:sldId id="378" r:id="rId11"/>
    <p:sldId id="3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1:59:37.5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9848 3986 76 0,'-2'17'37'0,"-1"-4"-2"15,0 17 2-15,-7 7-33 16,4 5-2-16,-3 3-1 16,4 2 0-16,5-5 2 15,8-4 0-15,10-18 1 16,21-16 1-16,20-32-1 15,28-25 0-15,23-29 1 16,30-23-1-16,22-22-2 0,18-21 0 16,15-14-5-16,-2-21-5 15,13 4-28-15,-19-20-4 16,0 12 0-16,-23 5-3 15</inkml:trace>
  <inkml:trace contextRef="#ctx0" brushRef="#br0" timeOffset="749.0428">11178 5168 70 0,'5'-9'36'0,"-5"9"-2"0,6-16 3 16,-6 16-33-16,0 0-1 15,15 17 0-15,-12 12 0 16,0 21 0-16,-7 12 0 15,1 15 0-15,-4-1-1 16,3-1 5-16,3-18-4 16,20-29 1-16,26-50 0 15,36-48 1-15,40-56-3 16,46-49 0-16,46-34-2 15,30-30-4-15,28-3-6 16,-11-10-28-16,-1 33-3 16,-36 23 0-16,-35 46 0 15</inkml:trace>
  <inkml:trace contextRef="#ctx0" brushRef="#br0" timeOffset="2.05746E6">7522 6875 88 0,'11'-6'36'16,"11"7"-1"-16,2-6-9 15,16 10-22-15,6-3 0 16,18 2-2-16,11-6 1 16,14-3-1-16,13-4 0 15,17-4-1-15,10-4 1 16,8-4-1-16,2 2 0 15,3-2 0-15,2 5 0 16,-8 3-1-16,-7 9-1 16,-17 1-1-16,-10 11-3 15,-22-3-6-15,-2 6-25 16,-19-4 1-16,-14 0-2 15,-15-7 3-15</inkml:trace>
  <inkml:trace contextRef="#ctx0" brushRef="#br0" timeOffset="2.05804E6">4670 7316 79 0,'0'0'37'15,"0"0"-2"-15,0 17 2 16,0-17-30-16,4 30-1 15,-3-2 0-15,5 8 0 16,-6 0-1-16,10 1 0 16,8-20 0-16,19-21-2 15,24-45 1-15,32-42-1 16,39-47-1-16,37-42-4 15,39-20-11-15,9-31-25 16,15 8-4-16,-21 11-2 16,-18 38-1-16</inkml:trace>
  <inkml:trace contextRef="#ctx0" brushRef="#br0" timeOffset="2.1173E6">10604 8572 39 0,'3'-17'31'0,"-3"7"3"15,0 10-1-15,5-28-20 16,-5 28-3-16,6-13-3 15,-6 13 2-15,0 0-3 16,19 28 0-16,-12 2-2 16,4 20 1-16,-9 6 1 15,5 11-1-15,-4-2 0 16,8-4 0-16,7-21 0 15,17-34 0-15,28-56-1 16,43-56 0-16,52-63-3 0,47-52-1 16,49-23-25-16,11-41-10 15,17 0-6-15,-20 9-1 16,-31 43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14:16.02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2177 1154 75 0,'0'0'35'0,"0"0"0"15,0 0 1-15,28-39-23 16,-28 39-10-16,0 22-1 15,-3 5 0-15,0 9 0 16,1 15 0-16,1 16 0 16,0 11-2-16,1 10 1 15,-1 8-1-15,2-3 1 0,1-1-2 16,-1-7 2-16,4-9-3 15,-4-15 2-15,4-14 0 16,1-11 0-16,0-15-1 16,-6-21 1-16,11-1 0 15,-6-23 0-15,-4-12 1 16,0-14 0-16,-1-12 0 15,-4-20-1-15,-1-10 2 16,-1-15-1-16,5 50 1 16,-1-8 0-16,2 3-1 15,0 0 0-15,5 1 0 16,-1-1 1-16,5 8-2 15,5-3 0-15,0 6 0 16,1 1 0-16,-15 50 0 0,45-77 0 16,-45 77-2-16,56-53 3 15,-56 53 0-15,64-25 0 16,-8 29 0-16,0 25-1 15,-4 22 1-15,-16 10-1 16,-12 9 2-16,-25 1-3 16,-17-2 1-16,-14-12-2 15,-7-9 2-15,-5-9-1 16,-2-7 1-16,4-8 0 15,-1-4 0-15,14-7 0 16,2-4 0-16,17-2 0 16,10-7 0-16,9 18 1 15,11-5-1-15,12 2 2 0,13 6-2 16,3 2 2-1,5 7-2-15,3 2 2 0,-4 5-2 16,0 2 1-16,-8 7-2 16,-6 4-2-16,-7-7-8 15,4 7-26-15,-11-13-3 16,8-2 0-16,-9-20 0 15</inkml:trace>
  <inkml:trace contextRef="#ctx0" brushRef="#br0" timeOffset="403">3156 1595 92 0,'6'25'37'0,"0"-8"1"15,16 3 0-15,-6 0-32 16,20-15-2-16,5-3-1 16,6-4 1-16,2-8-2 15,1-4 1-15,-8-8-1 16,0-3 0-16,-12-5-1 15,-3-2 1-15,-16-2-1 16,-8 1 1-16,-12-1-1 16,-17 9-1-16,-9 7 1 15,-10 8 0-15,-12 9 0 16,-4 20 0-16,-5 14 1 15,0 22-2-15,4 8 2 0,15 9-1 16,12 3 0-16,19-2-2 16,24-10 0-16,23-17-3 15,30-20-4-15,6-26-29 16,41-12-5-16,5-23 2 15,20-2-4-15</inkml:trace>
  <inkml:trace contextRef="#ctx0" brushRef="#br0" timeOffset="863">4740 1070 87 0,'0'0'36'0,"29"-83"3"15,-29 83-1-15,2-82-20 16,-2 82-13-16,-9-68-1 16,9 68-2-16,-38-49 0 0,38 49 0 15,-61-12 0-15,16 32 0 16,-37 27-2-16,6 36 2 15,5 29-2-15,19 25 1 16,14 12-2-16,19 1-1 16,14-5-2-16,16-25-2 15,11-11-9-15,-6-29-25 16,13-13 1-16,-9-31-1 15,6-13 0-15</inkml:trace>
  <inkml:trace contextRef="#ctx0" brushRef="#br0" timeOffset="1105">4139 1566 111 0,'-13'-1'41'0,"13"1"0"15,0 0-2-15,0 0-37 16,38-8-1-16,-1-4 0 15,11-3-1-15,7-3-1 16,9 0-1-16,4 5-1 16,2-4-2-16,2 9-3 15,-9 0-3-15,8 7-8 16,-23-1-17-16,8 9 0 15,-19-4-1-15,3 0 3 16</inkml:trace>
  <inkml:trace contextRef="#ctx0" brushRef="#br0" timeOffset="1803">4984 1468 96 0,'7'16'37'15,"-13"-2"0"-15,5 10 0 16,-10 3-29-16,6 6-3 16,-5 5-1-16,3 6-2 15,-1-1 1-15,3 4-2 16,0-11 0-16,4 2 0 15,1-7-1-15,4-6 0 16,-1-13 0-16,-3-12 0 16,14-4 0-16,-6-19 1 15,-1-3-1-15,0-16 0 16,-2-6 1-16,-1-13 2 15,-3 4-3-15,3 1 1 0,-2 4 0 16,3 4 0-16,1 10-1 16,8 10 2-16,4 9-2 15,5 9 0-15,7 7 1 16,6 6-1-16,5 3 0 15,7 3 1-15,7 0-1 16,2 0 0-16,5 0 0 16,1 0 0-16,-4-4 0 15,0 1 0-15,-10-2 0 16,-7-3 1-16,-10-1-1 15,-13-1 1-15,-19 1 0 16,0 0 0-16,-2-12 0 16,-15 6 0-16,-10 3 0 15,-5 3-1-15,-10 4 1 0,-3 10 0 16,-5 14 1-16,0 11-2 15,2 10 0-15,0 7 0 16,10 4 0-16,7 3 0 16,14-1 0-16,14-12 0 15,16-16 0-15,18-16 0 16,18-20 0-16,10-17 0 15,8-15 0-15,7-17 0 16,-1-8 0-16,-4-8 0 16,-6 5 0-16,-17 2 0 15,-10 9 0-15,-13 9 0 16,-10 14 0-16,-8 12 0 15,-5 16 0-15,-22 17 0 16,3 13 0-16,-3 13 0 16,2 6 0-16,4 6 0 0,13 2-5 15,3-15-25-15,24 3-11 16,0-21-1-16,22-3-1 15,1-17 0-15</inkml:trace>
  <inkml:trace contextRef="#ctx0" brushRef="#br0" timeOffset="2216">6552 1288 112 0,'-24'-7'39'0,"6"16"1"15,-21 5-5-15,4 13-21 16,-21 7-9-16,6 12-2 15,-5 7 0-15,1 6-1 16,7 2 0-16,10-1-2 16,15-4 0-16,15-2 0 0,21-11 0 15,18-13 0 1,19-13 0-16,16-14-6 0,23-6-5 15,0-27-27-15,24-6-2 16,-6-22 0-16,12-4-2 16</inkml:trace>
  <inkml:trace contextRef="#ctx0" brushRef="#br0" timeOffset="2448">7420 821 107 0,'0'0'42'0,"6"-67"0"15,-6 67 0-15,0 0-24 0,0 0-16 16,-17-11 0 0,5 64-2-16,-5 39 0 0,12 21 0 15,-3 9 0-15,7 10 0 16,4-4-7-16,2-21-10 15,12-25-22-15,-14-23-3 16,8-11 2-16,-8-20-2 16</inkml:trace>
  <inkml:trace contextRef="#ctx0" brushRef="#br0" timeOffset="2790">7133 1241 108 0,'-2'14'41'0,"-4"2"1"15,20 2-1-15,-4-6-18 16,23-16-23-16,12-3 0 16,12-6 0-16,4-2 0 15,6-5 0-15,2-1 0 16,-2 0 0-16,-6 5 0 15,-7 6 0-15,-12 5 0 16,-5 9 0-16,-9 7 0 16,-9 10 0-16,-8 11 0 15,-8 8 0-15,-6 9 0 16,-1 9 0-16,-3-1 0 15,2 2 0-15,5-1-2 16,-3-20-17-16,18-6-21 16,-5-25-3-16,16-15 1 0,-3-21 0 15</inkml:trace>
  <inkml:trace contextRef="#ctx0" brushRef="#br0" timeOffset="2924">7870 1006 123 0,'0'0'37'15,"-52"-72"-23"-15,52 72-12 16,-54-60-43-16,54 60 1 16,-51-43-3-16</inkml:trace>
  <inkml:trace contextRef="#ctx0" brushRef="#br0" timeOffset="3709">8245 1084 128 0,'0'0'40'0,"0"0"-6"16,0 0-3-16,0 0-25 16,12-4-1-16,-38 21-3 15,-5 14 0-15,-10 17-1 16,4 16 0-16,-3 12-1 0,12 11 0 15,7 3 1-15,24-11-1 16,14-18 0-16,15-14 0 16,17-21 0-16,12-18-1 15,7-21 1-15,-2-16 0 16,1-9 0-16,-9-12 0 15,-11-6 0-15,-13-8 0 16,-14 0-2-16,-20 64 2 16,1-69 0-16,-1 69 0 15,-11-61 1-15,11 61-1 16,-26-51 1-16,26 51 0 15,0 0 1-15,-40-57 0 0,40 57-2 16,0 0 0-16,0 0 0 16,-7-48 0-16,7 48 0 15,0 0 0-15,0 0 0 16,66-16 0-16,-38 19 0 15,29 13 0-15,0 6 0 16,4 7 0-16,-12 3 0 16,-16 13 0-16,-29 11 0 15,-17 9 0-15,-7-3 0 16,-3 0 0-16,5-4 0 15,4-11 0-15,4-13 0 16,10-17 0-16,14-26 0 16,12-14 0-16,7-17 0 15,2-12 0-15,6-15 0 16,-41 67 0-16,45-76 0 0,-45 76 0 15,57-76 0-15,-57 76 0 16,46-66 0-16,7 33 0 16,-20 16 0-16,0 25 0 15,-11 16 0-15,6 28 0 16,-14 10 0-16,0 18 0 15,2 3-5-15,-2-23-15 16,27-9-22-16,-11-16-1 16,24-8-1-16,-3-20-2 15</inkml:trace>
  <inkml:trace contextRef="#ctx0" brushRef="#br0" timeOffset="3868">9784 1651 127 0,'-41'26'43'0,"6"-6"-9"16,-1-25-26-16,19-21-49 16,12 7-3-16,15 1-1 15</inkml:trace>
  <inkml:trace contextRef="#ctx0" brushRef="#br1" timeOffset="8330">2341 2328 49 0,'4'-24'23'0,"-4"24"3"16,4-16-2-16,-4 16-7 15,0 0-3-15,0 0-3 16,0 0 0-16,0 0-5 0,0 0-2 16,0 0-1-16,12-9-1 15,-12 9-1-15,13-8 0 16,-2 5-1-16,2 0 1 15,2 2-1-15,1-1 0 16,4 5 0-16,-1 0 0 16,7 4 1-16,4-2-1 15,3-3 0-15,9-2 1 16,7-3 0-16,5-8-1 15,8-1 1-15,5-6-1 16,9-1 0-16,5-2 1 16,4 0-1-16,1 3 0 15,-2 0 0-15,3 5 0 16,0 1 0-16,-5 4 0 0,3 0 0 15,-2 1 0-15,3 0 0 16,2 1 0-16,1-1 0 16,0 0 1-16,3 1-1 15,-3 0 0-15,5-2 1 16,-1 2-1-16,-1 0 1 15,3 4-1-15,-2-3 0 16,2 4 1-16,0 0-1 16,-1 2 1-16,0-1-1 15,1 2 1-15,-2 0-1 16,3-2 1-16,1 0-1 15,-2-3 1-15,1 0-1 16,2-1 0-16,-3-1 1 16,5-2-1-16,-3 2 0 0,-1 0 1 15,-1 4-1-15,-2-1 0 16,-2 2 0-16,-1 2 0 15,-6 1 0-15,-3 0 0 16,-1 3 0-16,-2-4 0 16,-1 2 0-16,-1 1 0 15,-1-1 0-15,0-2 0 16,2-1 0-16,0 0 0 15,-2 2 0-15,-2-4 0 16,2 1 0-16,0-2 0 16,3 1 0-16,-4-1 0 15,-1 0 0-15,2-3 0 16,-1 0-1-16,-2 1 1 15,-5-3 0-15,-2-1 1 16,1 0-1-16,-2-2 0 0,0 2 1 16,-5-1-1-16,-1 5 1 15,-2-2-1-15,-3 0 1 16,-2 4-1-16,-2 5 0 15,-7-3 0-15,-3 5 0 16,-6-4 0-16,0 6 0 16,-9-6 0-16,3 3 0 15,-7-3 0-15,3 0 1 16,-3 2-1-16,3-2 0 15,1 4 0-15,0-3-1 16,-1 3 1-16,-1-3-1 16,-4 3 1-16,-3-3 0 15,-5 3 0-15,-10-5-1 16,12 2 1-16,-12-2 0 0,0 0 0 15,0 0-1-15,0 0 0 16,14-5-1-16,-3 5-4 16,-11-12-26-16,21 12-3 15,-21 0 0-15,19-11-2 16</inkml:trace>
  <inkml:trace contextRef="#ctx0" brushRef="#br2" timeOffset="168803">12581 5398 51 0,'12'-8'31'0,"-12"8"1"15,-4 15-8-15,5 7-16 16,-5-3-1-16,4 14-1 16,-1 0-1-16,1 10 3 15,0 1-2-15,4 6-2 16,-4 1 0-16,3 11-1 0,-3 3 0 15,-2 2-1-15,0 5 0 16,-3 4-2-16,0 2 0 16,0 2 0-16,2 0 0 15,1 1 2-15,2-5-1 16,2 1 2-16,1-2-2 15,5 0 1-15,-2 0-1 16,5 1 2-16,-2 1-4 16,-1 1-1-16,-1 0 1 15,0 3 0-15,-3-1-1 16,-3 4 1-16,-1 1 0 15,0 2-1-15,-3-3 2 16,2-1 0-16,-5 4 0 16,4 0-1-16,-2 0 1 0,0 1-1 15,-5 2 1-15,4 3-1 16,-3 4 1-16,-1 5 0 15,0-3 1-15,0 2 0 16,0-2 0-16,2-2 0 16,2-1 0-16,0 0 0 15,5-4 1-15,4-6-2 16,-3 3 1-16,5-2 1 15,4 0-2-15,-4 4 2 16,2-2-2-16,0 2 2 16,-1 4-2-16,-2 2 1 15,-3 0-3-15,3 0 3 16,-5 1-2-16,0-3 1 15,0-1 0-15,0-6 0 16,3-2-1-16,0-2 2 0,0-3-1 16,1-3-1-16,0-1 0 15,3 3 0-15,-1 1 1 16,0 2-1-16,1 2 0 15,-2 1 0-15,0-2 2 16,0 3 1-16,-2-3-2 16,-3-3 0-16,0-7 0 15,-2-7-2-15,0-4-1 16,-7-17-7-16,13-2-27 15,-10-21-2-15,6-23 0 16,0 0 2-16</inkml:trace>
  <inkml:trace contextRef="#ctx0" brushRef="#br2" timeOffset="169900">12691 5540 43 0,'-13'-3'32'0,"13"3"2"16,-16-11-1-16,16 11-14 15,-6-9-12-15,6 9 0 16,-3-15-2-16,3 15-2 15,2-13 0-15,-2 13-1 16,0 0 0-16,5-13 0 16,-5 13 0-16,11-3-1 15,0 3 1-15,4-1-1 16,3 0-1-16,6 1 1 15,3 0-1-15,5 1 0 16,2 0 1-16,6 1-1 16,2-1 0-16,4 2 0 15,3-3 0-15,8 0 1 0,6-4-1 16,3 0 1-16,8-3 0 15,8 0-1-15,8 0 1 16,0 1-1-16,5 1 0 16,-1 1 0-16,2 3 1 15,-6-1-1-15,4 5 0 16,-5-4 0-16,1 2 0 15,-1-2 0-15,2-3 1 16,1 1-1-16,-1-5 0 16,1 0 1-16,0-1-1 15,0 1 1-15,-2-1-1 16,0 3 1-16,-4 2-1 15,-3 0 0-15,1 2 1 16,0 1-1-16,-3-4 0 0,-2 3 0 16,0-3 0-16,4 0 0 15,0-3 0-15,3 2 0 16,-5-2 0-16,6 2 0 15,-3 0 0-15,-3 3 0 16,-3 2 0-16,-7-1 0 16,-9 1 0-16,-5 4 0 15,-5 0 0-15,-6 0 0 16,-8 1 0-16,-3 1 0 15,-9 0 0-15,-2 0 0 16,-5 0 0-16,-5 1 0 16,0-1-1-16,-14-5 0 15,19 8-1-15,-19-8-1 0,14 8-4 16,-14-8-5-16,12 0-23 15,-12 0-1-15,0 0-1 16,0 0 1-16</inkml:trace>
  <inkml:trace contextRef="#ctx0" brushRef="#br2" timeOffset="171833">16800 5352 60 0,'0'0'35'16,"-3"-14"0"-16,3 14-1 15,-5-15-23-15,5 15-4 16,-1-12-1-16,1 12 0 16,0 0-1-16,3-11-2 15,-3 11-1-15,0 0 0 16,0 0 0-16,0 0-1 15,0 13 0-15,0-1 0 16,1 9-1-16,-1 2 0 16,2 7 0-16,0 9 0 15,-2 5 0-15,-1 6 0 16,1 3 1-16,1 3 0 0,-3 6 0 15,2 7 0-15,0 3-1 16,-3-3 1-16,1 6 0 16,2-1-1-16,0 0 0 15,-2 4 0-15,2-2 0 16,0 2 2-16,-2-1-2 15,2 0 2-15,-3 4-3 16,3 7 3-16,-2-2-2 16,1 4 1-16,-2 1-2 15,2 1 1-15,1 1-1 16,4 0 1-16,-1-1 0 15,2-1-1-15,4-2 1 16,-2-4 0-16,4 3 1 16,-4-1-1-16,3 0 0 15,-2 1 0-15,1 1 0 0,-4 1 0 16,-4 2 0-16,2 1 0 15,0 2 1-15,0 1-1 16,1-2 1-16,-2 0-1 16,2-1 1-16,1-2-1 15,0-2 1-15,4 0-1 16,-1-4 0-16,0 1-1 15,2 0 1-15,0 0 1 16,-2 1-1-16,1 0 1 16,-2 4-1-16,-2 1 0 15,-2 1-1-15,1 0 1 16,-2 0-1-16,3 2 1 0,-5-5-1 15,3-1 1-15,3-5-2 16,0-2 2-16,2-8 1 16,1-5 1-16,2-1-2 15,-6-8-2-15,8-2 1 16,-7-5-2-16,0-1 2 15,1-3-1-15,-1 0 1 16,-2 1-1-16,-2 0 0 16,1 3 3-16,-4-3-1 15,-1 3 1-15,0-3-1 16,1-1 0-16,-1-3 1 15,-2-6-1-15,3-3 0 16,3-7 1-16,1-3-1 16,-1-8 0-16,4-4 0 15,1-3 2-15,-7-12-2 0,16 20 1 16,-16-20-1-16,17 18 2 15,-12-5-2-15,3 3 2 16,-2 0-2-16,-3 2-2 16,0 1 2-16,-1-2-2 15,-1 0 2-15,-1 0-3 16,0-2 3-16,1-4-2 15,-1 1 2-15,3-2 0 16,0 2 0-16,1-2 0 16,0 0 0-16,1 4 1 15,1 0-1-15,-2 2 0 16,-1-3 0-16,-1 4 0 15,-1-2 0-15,0 0 0 16,-1-3 0-16,0-12 0 0,0 17 0 16,0-17 0-16,0 0 0 15,0 0 0-15,0 0 0 16,0 0 0-16,0 0 0 15,0 0 0-15,0 0 0 16,0 0 1-16,0 0-1 16,0 0 0-16,0 0 0 15,0 0 0-15,0 0 0 16,0 0 0-16,-11-4 0 15,11 4 0-15,-17-10 0 16,6 4 0-16,-4 2 0 16,-1-1 0-16,-5-1 0 15,-4 3 0-15,-4 2 0 16,-3 2 0-16,-6 5 0 15,-6 2 0-15,-11 1 1 0,-6 6-1 16,-4-1 0-16,-7 2 1 16,-3 0-1-16,-5-1 0 15,-6-3 1-15,2-1-1 16,-3-3 0-16,-6-2 1 15,-2-1-1-15,-2 1 0 16,-4-3 1-16,-1 1-1 16,-6 0 0-16,1-1 0 15,-6 1 0-15,3-3 0 16,0 0 0-16,-2-2 0 15,1-1 1-15,-1-4-1 16,0 2 0-16,1-1 0 16,3 1 1-16,3 1-1 15,-2-1 0-15,6 3 0 0,-1 0 0 16,0 3 0-16,6 1 0 15,0-1 0-15,6-3 1 16,-1 1-1-16,12-1 0 16,1-5 0-16,4 0 0 15,5-3 0-15,8-2 0 16,5-2 0-16,8 0 0 15,0-2 0-15,5 0 0 16,3 0 0-16,5-1 0 16,3 1 0-16,0 3 0 15,5 2 0-15,0 3 0 16,6 3 0-16,-2 2 0 15,6 1 0-15,3 1-1 16,2 2 1-16,12-2 0 0,-13 7-1 16,13-7-1-16,0 0 0 15,0 0 0-15,0 0-1 16,0 0 1-16,0 0 0 15,0 0-1-15,0 0 2 16,0 0-1-16,0 0 1 16,0 0 0-16,0 0-1 15,0 0-12-15,-8-12-21 16,8 12-2-16,-1-22-2 15,5 7 1-15</inkml:trace>
  <inkml:trace contextRef="#ctx0" brushRef="#br3" timeOffset="516991">12336 9565 1 0,'0'0'1'0</inkml:trace>
  <inkml:trace contextRef="#ctx0" brushRef="#br3" timeOffset="517788">12435 9146 17 0,'0'0'15'16,"0"-14"-3"-16,0 14-1 16,0 0-2-16,-7-19 2 15,7 19-1-15,-2-16 0 16,2 16 0-16,0-18 0 15,0 18 0-15,5-23-1 16,-5 23-2-16,2-16 0 16,-2 16-3-16,3-11 0 15,-3 11-1-15,0 0-1 16,-12 8 0-16,0 4-1 15,-2 4 1-15,-6 6-1 16,-3 5 2-16,-5 5-2 0,-1 5 0 16,-8 4-1-16,4 4 1 15,-10 3 0-15,1 2 0 16,-6 3 0-16,-3 5 0 15,-3 5 0-15,-7 5 1 16,-4 9-1-16,-6 4 1 16,-9 2-2-16,-1 6 1 15,-7-1-1-15,-2 3 2 16,-3-2-2-16,4 3 2 15,-4-2-1-15,2 2 1 16,-2 1-3-16,4 4 3 16,-6 1-2-16,1 6-1 15,-5 2 1-15,-2 8-1 16,-7 0 0-16,-5 4 2 15,-6 8-1-15,-3 5-2 0,-6 12 2 16,-5 5 0-16,-7 6 0 16,-13 7-1-16,-3 8 2 15,-1 6-3-15,-11 8 2 16,-4 1 0-16,-4 2 0 15,-4 5 0-15,-5-1-1 16,2 5 1-16,-5 1 0 16,4 3-1-16,-2-2-1 15,3 1 0-15,8 1-2 16,4-7 1-16,11 4-4 15,-2-14-3-15,16 12-7 16,-5-23-19-16,24 8 0 16,0-21 0-16</inkml:trace>
  <inkml:trace contextRef="#ctx0" brushRef="#br3" timeOffset="518825">8413 12439 40 0,'0'0'32'0,"0"0"3"16,21-8-3-16,6-15-26 15,19-1 1-15,12-20-1 16,18 0 0-16,8-12 0 15,26-1-2-15,2-5-1 16,6 3-1-16,-1 1 0 16,0 9-1-16,-15 6 0 15,-9 11 0-15,-18 8 0 16,-13 6-1-16,-17 7 1 15,-8 5-1-15,-13 0 1 16,-3 4 0-16,-7 0 0 16,1-1 0-16,-2 0 0 15,0-1 1-15,-2 0-1 16,1-1 1-16,-12 5-1 15,19-10 0-15,-19 10 0 0,17-8 0 16,-17 8 0-16,0 0-1 16,10-6 1-16,-10 6-1 15,0 0 1-15,0 0 0 16,0 0-1-16,0 0 0 15,0 0 0-15,0 0 0 16,0 0 1-16,1 23-1 16,-3 1 0-16,0 15 0 15,-4 20 0-15,-6 17 1 16,-9 19-1-16,-5 19 0 15,-6 8 0-15,-5 12 1 16,3 1-4-16,-7-15-1 16,20-5-29-16,-7-26-6 15,19-14 1-15,3-27-2 0</inkml:trace>
  <inkml:trace contextRef="#ctx0" brushRef="#br3" timeOffset="576328">12601 8969 27 0,'0'0'26'0,"0"0"0"15,-5 13-7-15,5-13-5 16,0 0-3-16,0 0-2 15,0 0-2-15,0 0-2 16,0 0-3-16,0 0 0 16,0 0 0-16,0 0-1 15,0 0 1-15,0 0 0 16,0 0 0-16,9-1 1 15,-9 1-1-15,17-1 1 0,-5-1 0 16,2-5 0-16,7 3 0 16,2-4-1-16,7-1 1 15,2-4-1-15,6 1-1 16,-1 1 0-16,5 0 0 15,-1 0-1-15,1 2 1 16,0 1-1-16,2-3 0 16,-4 3 1-16,2-1-1 15,0-1 0-15,0-1 1 16,-1-1 0-16,0-2 0 15,-1-1 1-15,2 3-1 16,-3-2 1-16,0 2-1 16,-1-1-2-16,0 3 2 15,5-1-3-15,-1 3 3 0,-1 0-3 16,2 2 2-16,0-3-2 15,-1 2 2-15,-1 1 1 16,1-1-1-16,1-2 0 16,-5 3 0-16,4-2 0 15,-4 0 0-15,4 1 0 16,1-2 0-16,0 2 0 15,2 0 1-15,0-1-1 16,1 2 0-16,3 0 0 16,-2-3 0-16,0 4 1 15,-3-3-1-15,-1-2 0 16,-2 1 0-16,0-1 0 15,-6 1 1-15,2-3-1 0,-4 1 0 16,2 2 1-16,-2-2-1 16,-3 2 0-16,2 3 0 15,-1-1 0-15,1 2 1 16,-1 1-1-16,-1 3 0 15,4-3 0-15,3 0 1 16,3 0-1-16,2 0 0 16,0-3 0-16,4 0 1 15,-3-3-1-15,1 0 0 16,-6-1 0-16,1-1 0 15,0 0 1-15,-6 3-1 16,1-1 0-16,-2 3 0 16,2-1 0-16,-2 2 1 15,2 4-1-15,-2-2 0 0,-2 1 0 16,1-1 0-16,-1 0 0 15,-2 0 0-15,4-3 1 16,-3 3-1-16,2-2 0 16,-1-1 0-16,-3 0 1 15,-2 1-1-15,3 2 0 16,-2-1 0-16,-2 1 0 15,2-1 0-15,-2-1 0 16,0 0 0-16,1 1 1 16,-1-5-1-16,4 4 1 15,-3-1-1-15,2-3 0 16,-3 1 1-16,-1 0-1 15,2 2 1-15,-2-2-1 16,0 2 0-16,-2 1 1 0,0 0-1 16,-2 4 0-16,0-1 0 15,-2-1 0-15,-3 1 0 16,2 3 0-16,-1-1 0 15,-3-1 0-15,3 0 0 16,-1 0 0-16,0-1 1 16,2 0-1-16,0 0 1 15,-1-3-1-15,0 2 1 16,-2 0 1-16,1-1-1 15,-4 0 0-15,6 0 0 16,2-2 0-16,1 3 0 16,1 0-1-16,1-2 0 15,2 1 0-15,-3 3 0 16,0 0 0-16,-3-1 1 15,-3 0-1-15,-3 0 0 0,2-4 0 16,-2 3 1-16,3-5-2 16,-1 1 2-16,-1 0-2 15,0 0 1-15,-3 2-2 16,-9 6-1-16,0 0-7 15,0 0-23-15,-13 7-3 16,-3-3-1-16,6 6-1 16</inkml:trace>
  <inkml:trace contextRef="#ctx0" brushRef="#br4" timeOffset="599612">10656 9000 20 0,'0'0'28'0,"0"0"1"16,0 0 1-16,0 0-10 15,0 0-7-15,0 0-5 16,0 0-3-16,-12-10-1 15,12 10-1-15,0 0-1 16,0 0 0-16,0 0-1 16,0 0 1-16,0 0 1 15,0 0-1-15,15-5 0 16,-15 5 0-16,14-2 0 15,-5 2 0-15,-9 0-1 0,19-3 1 16,-19 3-2-16,20-3 1 16,-20 3-1-16,21 0 0 15,-10 0 1-15,1 3-1 16,3-6 1-16,2 2 0 15,3-2 0-15,3-1 0 16,0 0 0-16,3-2 0 16,0 0 0-16,0 0 0 15,-3 1 0-15,1 2-1 16,-3 1 0-16,-2 1 1 15,-3 1-1-15,-2 0 0 16,0 2 0-16,-2-1 0 16,0 2 0-16,-3-2 0 15,3 1 0-15,-1 0 0 16,-1-1 0-16,4 1 1 0,0-1-1 15,-1 1 1-15,3-1-1 16,3 0 0-16,0 0 1 16,0 1-1-16,1-2 0 15,0 2 0-15,0-1 0 16,2 3 0-16,-2-3 0 15,-1 1 0-15,1 1 0 16,3-1 0-16,-5 0 1 16,3-1-1-16,0 0 0 15,-4 0 0-15,2 1 1 16,-1 0-1-16,0-2 0 15,0 1 1-15,-1 0-1 16,0-1 1-16,1 0-1 16,0-1 1-16,-1 0 0 0,1 0-1 15,-3-2 1-15,0 1-1 16,0 1 1-16,-1 0-1 15,-2 1 0-15,1 0 1 16,-1 2-1-16,-2-1 0 16,1 3 0-16,-1-2 0 15,-10-2 0-15,21 6 0 16,-10-4 0-16,-11-2 1 15,20 2-1-15,-9 1 0 16,0-3 0-16,-2 0 0 16,3 0 0-16,1-1 0 15,0 1 0-15,-1 0 0 16,2 0 0-16,2 0 0 0,1 0 0 15,1 1 0-15,2 0 0 16,-2-1 0-16,-1 1 0 16,1 0 0-16,1 1 0 15,-2 2 0-15,2-1 0 16,-2 0 0-16,1-1 0 15,1 0 0-15,4-1 0 16,-2-1 0-16,2 0 0 16,-2 0 0-16,-1 0 0 15,1 0 0-15,-4 2 0 16,1 0 0-16,0 0-1 15,-4 1 1-15,1-1 0 16,-1 1 0-16,-2-2 0 16,0 1 0-16,2-2 0 0,0-2 0 15,0 1 0-15,4 0 1 16,0-1-1-16,-4 0 0 15,2 0 0-15,0 1 0 16,0 0 0-16,-2 1 1 16,1-1-1-16,-2 0 0 15,0-2 0-15,-1 2 0 16,-2-1 0-16,1 0 0 15,1-1 0-15,-3 0 0 16,5 1 0-16,-4-3 0 16,3 2 0-16,2-2 0 15,1 0 0-15,2 1 0 16,-1-1 0-16,1 0 0 15,-2 1 0-15,-2 0 0 0,-3 1 0 16,2 2 0-16,-13 1 0 16,21-1 0-16,-10 1 0 15,2 1 0-15,-1-1 0 16,4 1 0-16,-1 1 0 15,0-1 0-15,1 1 0 16,1-4 0-16,-2 2 0 16,-1 2 0-16,-2-2 0 15,-1-2 0-15,1 2 0 16,-1-1 0-16,-1 2 0 15,4-4 0-15,0 1 0 16,0 0 0-16,2 1 0 16,2-1 0-16,0-1 0 15,1 1 0-15,-2 0 0 0,0 1 0 16,-2 0 0-16,2-1 0 15,-1 0 0-15,0 1 0 16,0 0 0-16,-3 0 0 16,3-3 0-16,-1 1 0 15,3 1 0-15,-3-1 0 16,-1 1 0-16,1 0 0 15,-3 1 0-15,0-1 0 16,1 1 0-16,-3 1 0 16,3 0 0-16,1 1 0 15,-1 1 0-15,-1-2 0 16,5 1 0-16,-4-1 0 15,3 0 0-15,0 0 0 16,0 0 0-16,0 0 0 0,-2 0 0 16,0-1 0-16,-1 2 0 15,1-1 0-15,1 2 0 16,-3-1 0-16,5 0 0 15,0 1 1-15,3-1-1 16,-1 0 0-16,5-1 0 16,-1 0 0-16,-1 0 0 15,-1 0 1-15,1 0-1 16,-6 0 0-16,-2 0 0 15,-5 0 1-15,-9 0-1 16,21 2 0-16,-21-2 0 16,16 4 0-16,-16-4 0 15,16 4 0-15,-16-4 0 16,21 6 0-16,-9-6 1 0,5 0-1 15,-1 1 0-15,5-2 0 16,-2 0 1-16,-2-1-1 16,2-1 0-16,-4 2 0 15,-3 0 1-15,-12 1-1 16,17 0 0-16,-17 0 0 15,12 3 0-15,-12-3 0 16,12 7 0-16,-12-7 0 16,13 8 0-16,-13-8 0 15,15 6 1-15,-15-6-1 16,18 2 0-16,-7 0 0 15,-1-2 0-15,-10 0 0 16,20-4 0-16,-20 4 0 16,15-2 0-16,-15 2 0 0,10-1 0 15,-10 1-3-15,0 0-1 16,0 0-5-16,14 5-26 15,-14-5 0-15,-10 7-1 16,-5-9-1-16</inkml:trace>
  <inkml:trace contextRef="#ctx0" brushRef="#br4" timeOffset="600639">13051 8996 30 0,'6'-15'30'15,"-6"15"1"-15,0 0 0 16,0 0-14-16,-4-18-6 15,4 18-2-15,0 0-3 16,0 0 0-16,1-11-1 16,-1 11-1-16,0 0 0 0,10-8 0 15,-10 8 0-15,0 0-1 16,0 0-1-16,0 0 0 15,0 0-1-15,0 0 0 16,0 0 0-16,0 0-1 16,0 0 0-16,4 19 0 15,-3-5 0-15,1 0 0 16,-1 2 0-16,2 0 1 15,-2 5-1-15,-1 2 1 16,0-1 0-16,-3 5-1 16,3-5 0-16,-2 2 1 15,0 1-1-15,2-4 1 16,-3 1-1-16,3-3 0 15,0-2 0-15,3-6 0 16,-2-1 0-16,-1-10 0 0,6 15 0 16,-6-15 0-16,0 0 0 15,11 12 1-15,-11-12-1 16,0 0 0-16,0 0 1 15,0 0-1-15,0 0 1 16,0 0-1-16,0 0 1 16,0 0-1-16,-14-3 0 15,14 3 0-15,-17-3 0 16,2 0 0-16,-7 2 0 15,-7 1 0-15,-6 0 0 16,-4 3 1-16,-9 2-1 16,2-1 0-16,-1 3 0 0,5-2 0 15,7-1 0-15,8 0-1 16,11-1 0-16,5-5-3 15,11 2-8-15,14-1-25 16,6 1 2-16,-5-8-2 16,10 4-1-16</inkml:trace>
  <inkml:trace contextRef="#ctx0" brushRef="#br4" timeOffset="601955">12040 8931 11 0,'0'0'25'15,"0"0"1"-15,-6 12 2 16,6-12-12-16,0 0-5 16,0 0-1-16,-11-4-2 15,11 4 0-15,0 0-1 16,0 0 0-16,0 0-1 15,0 0-1-15,-9-15 0 16,9 15-1-16,0 0-1 16,0 0-1-16,-7-12 1 15,7 12-1-15,0 0 0 16,-4-14 0-16,4 14 0 15,2-15 0-15,-2 4 0 0,4 1 0 16,-2-3 0-16,1 1-1 16,-2-5 1-16,1-1-1 15,-1 1-1-15,3-1 1 16,-3 0-3-16,2 2 3 15,0 1-3-15,0 0 2 16,3 4-1-16,-6 11 1 16,8-20 0-16,-8 20 0 15,7-14 1-15,-7 14-1 16,0 0 1-16,0-13-1 15,0 13 1-15,0 0-1 16,0 0 1-16,0 0-1 16,-11-3 0-16,11 3 1 0,0 0-1 15,0 0 0-15,0 0 1 16,0 0-1-16,0 0 1 15,0 0-1-15,0-12 1 16,0 12 0-16,0 0-1 16,0-13 1-16,0 13-1 15,0 0 1-15,0 0-1 16,0 0 0-16,0 0 0 15,2-10 0-15,-2 10 0 16,12 0 0-16,3 1 0 16,5-1 0-16,9-1 0 15,7-1 0-15,9-1 0 16,4-1 1-16,8-1-1 15,-4-1 0-15,1 2 0 16,-4-2 0-16,-10 3 0 0,-5 1 0 16,-10 2 0-16,-10 3 0 15,-2 0 0-15,-13-3 0 16,0 0 0-16,4 14 0 15,-4-14-1-15,0 0 1 16,0 0 0-16,-4 12 0 16,4-12 0-16,0 0-1 15,0 0-1-15,0 0-1 16,0 0-2-16,-13 2-5 15,13-2-24-15,0 0-2 16,0 0 0-16,-15 5-2 16</inkml:trace>
  <inkml:trace contextRef="#ctx0" brushRef="#br4" timeOffset="604637">15356 7986 8 0,'0'0'24'16,"0"0"0"-16,0 0-5 15,0 0-2-15,-14 9-3 16,14-9-3-16,0 0-2 15,0 0-3-15,0 0-1 16,0 0-2-16,0 0 0 0,0 0 0 16,0 0 0-16,0 0 1 15,0 0-1-15,0 0 0 16,0 0-1-16,0 0 1 15,0 0-1-15,0 0-1 16,12 4 0-16,-12-4 1 16,21 3-1-16,-7-2 1 15,6-1 0-15,3 4 0 16,5-8 0-16,1 5 2 15,1-6-3-15,0 5 3 16,2-4-3-16,1 4 2 16,-1-6-3-16,1 3 2 15,-3 1-3-15,5 2 1 16,0-1 1-16,7-1-1 0,1-2 0 15,3 1 0-15,2-4 1 16,-4 4-1-16,2-3 1 16,-3 2 0-16,-6 1 0 15,-3 1 0-15,-5 2-1 16,-3 1 1-16,-4 1-1 15,-1 3 1-15,-3-3-1 16,-1 1 0-16,-1 1 0 16,3-2 1-16,-3 1-1 15,1-1 1-15,2 0 0 16,4-2 0-16,-3 0 0 15,2 1-1-15,1 0 1 16,-1-1 0-16,0 0 0 0,1-1-1 16,-2 0 1-16,4 1-1 15,-1-1 0-15,0 0 1 16,3 0-1-16,-3 1 0 15,5 0 0-15,-3 0 1 16,2 1-1-16,1 0 0 16,-4 0 1-16,2 0-1 15,-2 0 0-15,-1 1 1 16,3-2-1-16,-3-2 1 15,4 0-1-15,-3 1 0 16,2-1 0-16,0-1 1 16,0 3-1-16,1-1 0 15,-1-1 0-15,-3 4 0 16,2 1 0-16,-1 1 1 0,-2-2-1 15,3 3 0-15,-1-4 1 16,4 0-1-16,0-1 0 16,4 2 0-16,-2-4 0 15,1-2-1-15,3 3 1 16,-5-5 0-16,3 2 0 15,-1 4 1-15,-4-1-1 16,1-1 0-16,2 1 0 16,-1-2 0-16,0 2 0 15,3-1 0-15,-1 1 0 16,-3-1 0-16,1-1 0 15,-2 2 0-15,0 2 0 16,-1-1 0-16,1 0 0 16,-1 0 0-16,0 0 0 15,4-1 0-15,-1 1 0 0,0-1 0 16,3 1 0-16,-3-2 0 15,2 0 0-15,-3 1 0 16,0-1 0-16,-2 1 0 16,-4 0-1-16,0 0 1 15,0-1 0-15,-2 2 0 16,2 0 0-16,3 0 0 15,1 2 0-15,-3-1 0 16,4 1 0-16,-3-1 0 16,1-1 0-16,-2 0 0 15,-3 0 1-15,0-1-1 16,-4 0 0-16,0 0 0 15,0 0 0-15,-1-1 0 16,1 2 0-16,2 0 0 0,-2 0 0 16,0 0 0-16,1 2 0 15,0-1 0-15,0 0 0 16,-2 0 0-16,1 0 0 15,-2 0 0-15,-1-1 0 16,1 0 0-16,-1 0 0 16,0-1 0-16,-3 0 0 15,-1 0 0-15,-10 1 0 16,17-4 0-16,-17 4 0 15,0 0-2-15,0 0-1 16,0 0-3-16,0 0-10 16,0 0-20-16,0 0 2 15,-18-1-5-15,18 1 3 0</inkml:trace>
  <inkml:trace contextRef="#ctx0" brushRef="#br4" timeOffset="605793">17511 8056 48 0,'0'0'30'0,"0"0"1"16,10-10 0-16,-10 10-20 16,0 0-4-16,0 0-2 15,4-15 2-15,-4 15-2 16,0 0-1-16,0 0-1 15,7-12 0-15,-7 12-1 16,0 0 0-16,0 0-1 16,11-1 1-16,-11 1-1 15,0 0 0-15,11 10 1 0,-11-10-1 16,7 13 0-16,-7-13 0 15,2 21 1-15,-2-9-1 16,-1 2 0-16,-1 5 0 16,-2-2-1-16,2 1 1 15,-2 2 0-15,1 0 0 16,3-1 0-16,1 1-1 15,1-3 1-15,2 0-1 16,1 1 1-16,-1-2-1 16,1 0 1-16,1-3-1 15,-3-1 0-15,-2 0 1 16,-1-12 0-16,2 15-1 15,-2-15 1-15,0 0 0 16,0 0-1-16,0 0 1 0,0 0 0 16,0 0-1-16,0 0 1 15,0 0-1-15,0 0 0 16,0 0 1-16,0 0-1 15,0 0 0-15,-12-7 0 16,12 7 0-16,-13 0 0 16,13 0 0-16,-19 2 0 15,6-2 0-15,-6 3 0 16,-4-2 0-16,-2 1 0 15,-9 3 0-15,-1-2 0 16,-5 3 0-16,-3 2 1 16,-1-1-1-16,-2 2 1 15,-2 0-1-15,1 3 1 16,3-1 0-16,3-3-1 0,4 2 1 15,7-5-1-15,6-1 0 16,4-2 0-16,20-2-1 16,-13-4 0-16,13 4 0 15,0 0-2-15,16-11 0 16,-16 11-1-16,17-8 0 15,-17 8-3-15,10 4-12 16,-10-4-16-16,0 0 0 16,0 0-1-16,2-11 1 15</inkml:trace>
  <inkml:trace contextRef="#ctx0" brushRef="#br4" timeOffset="606931">16323 7889 14 0,'0'0'23'16,"-12"10"-6"-16,12-10-2 15,0 0 1-15,-7 12 1 16,7-12 0-16,0 0-2 15,-12 2-3-15,12-2-2 16,0 0-2-16,0 0-1 16,0 0-3-16,0 0 0 15,0 0-2-15,-5-13 0 16,5 13 0-16,0-14-1 15,0 3 1-15,5 0-1 16,-3-2 1-16,1-2-1 0,3-3 1 16,1-2-1-16,-1-2 0 15,1-3 0-15,-1 0 0 16,-1 2-1-16,-1-3 1 15,-3 2 0-15,-1 1-1 16,-1 4 1-16,0 0-1 16,1 3 1-16,0 2-1 15,0 3 1-15,0 2-1 16,0 9 1-16,4-18 0 15,-4 18-1-15,5-11 1 16,-5 11 0-16,0 0 0 16,0 0 0-16,5-12 0 15,-5 12 0-15,0 0-1 16,0 0 1-16,0 0-1 0,0 0 1 15,0 0-1-15,0 0 0 16,0 0 0-16,0 0 1 16,12-1-1-16,2-1 0 15,7-3 1-15,8 2-1 16,9-3 1-16,7 0-1 15,6-1 0-15,2 3 1 16,-1-1-1-16,-5-1 0 16,-4 5 0-16,-9-1 0 15,-12 3 0-15,-12 0 0 16,-10-1-1-16,0 0 0 15,-23 16 1-15,3-9-1 16,-3 1 0-16,0 1 0 0,1 0 0 16,1-3-1-16,9 1-1 15,1-3-4-15,19 11-20 16,-8-15-8-16,12 7-1 15,-12-7 0-15</inkml:trace>
  <inkml:trace contextRef="#ctx0" brushRef="#br4" timeOffset="608819">19696 7311 45 0,'2'-12'30'16,"3"0"0"-16,-5-6-9 15,0 18-8-15,5-19-2 16,-5 19 0-16,2-13-2 16,-2 13-2-16,0 0-2 15,0 0 1-15,0 0-1 0,2 17 0 16,-3 1-2-16,1 11 0 15,-3 4-1-15,-2 12 0 16,-1 6 0-16,0 3-1 16,-3 0-1-16,2-2 1 15,-3-5-1-15,3-6 1 16,0-9-1-16,3-8 1 15,2-9-1-15,2-15 1 16,0 0 0-16,0 0-1 16,4-24 1-16,0-3-1 15,2-6 1-15,-1-9-1 16,4-5 1-16,0-5-1 15,5-1 0-15,2-2-1 16,3 1 1-16,5-1 1 0,5 7-1 16,4 2 1-16,5 10-2 15,3 4 2-15,0 8 0 16,-3 8 0-16,-2 7-1 15,-5 8 0-15,-6 7 0 16,-7 8 0-16,-10 7-1 16,-8 2 0-16,-5 3 0 15,-7 2 0-15,-7 3 0 16,-5-1 0-16,0 1 0 15,-4-7 0-15,-1-2 1 16,1-2 0-16,3-4 0 16,3-2 1-16,4-1-1 15,3-5 1-15,8 3-1 16,5 3 1-16,3-1 0 15,6 5 0-15,4 2 0 0,5 3-1 16,4 2 1-16,4 1 0 16,0-3-1-16,4 0 1 15,-3-3-2-15,2-1 0 16,-1-1-3-16,-7-14-11 15,9 8-20-15,-8-10-2 16,9 1 0-16,-6-13-2 16</inkml:trace>
  <inkml:trace contextRef="#ctx0" brushRef="#br4" timeOffset="609039">20437 7429 101 0,'-2'-19'37'0,"2"19"1"0,0 0-1 16,-7 22-34-16,3-1-2 15,4 8 1-15,-3 4-2 16,3 4 0-16,-3 1 0 16,3-2-2-16,4 1 0 15,-4-13-4-15,12 5-16 16,-12-29-15-16,22 10 1 15,-10-25-2-15,11-5 1 16</inkml:trace>
  <inkml:trace contextRef="#ctx0" brushRef="#br4" timeOffset="609186">20602 7259 93 0,'-10'-35'37'0,"4"14"-1"16,-6 2 1-16,12 19-31 16,0 0-8-16,0 0-9 15,11 14-25-15,5 2 0 16,12 8-1-16,-1-4 0 15</inkml:trace>
  <inkml:trace contextRef="#ctx0" brushRef="#br4" timeOffset="609636">20983 7423 94 0,'2'-19'36'0,"-2"19"0"16,-30-19-2-16,14 18-29 15,-11 1-1-15,4 8 1 0,-6 3-1 16,4 10 0-16,-2 1-1 15,6 8 0-15,4-1 0 16,8 0-1-16,4-3 0 16,11-2-1-16,7-9 0 15,10-7-1-15,6-8 1 16,7-8-1-16,-2-3 0 15,3-9 0-15,-3-2-1 16,-4 0 1-16,-6 4-1 16,-3 3 1-16,-9 6-1 15,-12 9 0-15,0 0 0 16,-1 25 1-16,-10 6-1 15,-3 7 0-15,0 11 1 16,-4 4 0-16,-1 7-1 0,0 4 2 16,0 0-2-16,-1-6 0 15,2-2 1-15,-3-7-1 16,-1-7 1-16,-2-4-1 15,-3-9 0-15,-2-14-1 16,4-4-2-16,-4-15-7 16,17-1-25-16,-8-15-1 15,16-3-2-15,0-18-1 16</inkml:trace>
  <inkml:trace contextRef="#ctx0" brushRef="#br4" timeOffset="610120">21430 6820 112 0,'0'0'38'0,"-3"-18"1"15,-1 30-2-15,-4 4-34 16,0 12 0-16,-1 8-1 16,-1 12 1-16,-3 10-1 15,-1 10-1-15,-4 2 1 16,3 4-1-16,-1-4 0 15,1-2 0-15,1-8-1 16,5-7 0-16,3-12 0 0,4-7 1 16,4-12-1-1,6-9 0-15,6-12 1 0,5-9-1 16,1-6 0-16,0-8 1 15,3-1-1-15,2-6 1 16,-7 6-1-16,2 1 1 16,-10 6-1-16,-10 16 0 15,12-10 0-15,-12 10 1 16,-4 24-1-16,0-3-1 15,-2 3 0-15,-2 4-1 16,4 2-1-16,2-6-2 16,11 3-3-16,-9-27-14 15,33 13-15-15,-10-24-2 16,20-3 1-16,-7-17-2 15</inkml:trace>
  <inkml:trace contextRef="#ctx0" brushRef="#br4" timeOffset="610308">21887 7054 107 0,'0'0'38'0,"0"0"-2"16,-12 21 0-16,-3 7-32 16,-1 14-2-16,0 4 0 15,2 9-1-15,-4 3-1 16,7-1-2-16,3 1-2 15,-3-12-4-15,16 6-26 16,-9-18-4-16,9-1 1 16,-6-18-1-16</inkml:trace>
  <inkml:trace contextRef="#ctx0" brushRef="#br4" timeOffset="610488">21712 7358 113 0,'-11'-14'40'0,"11"14"0"16,0 0 0-16,34-7-36 15,-5 6-2-15,11-1-2 16,8 4-5-16,-9-9-31 16,20 3-5-16,-10-8 2 15,7 4-3-15</inkml:trace>
  <inkml:trace contextRef="#ctx0" brushRef="#br4" timeOffset="611239">22840 7393 90 0,'-22'-14'37'0,"1"11"-1"16,-11-7 2-16,2 16-31 15,-12 0-1-15,4 7-2 0,-6 4-1 16,7 5 0-16,-2 1-1 16,8 1 1-16,8 3-2 15,10 0 1-15,13-1-1 16,9 0 0-16,12-5 0 15,13-3 0-15,6-2-1 16,7-5 1-16,5-9-1 16,-1-6 1-16,1-11-1 15,0-6 1-15,-6-5 0 16,-6-5-1-16,-5-2 1 15,-8-2-1-15,-7 4 1 16,-6 3 0-16,-7 8-1 16,-7 5 1-16,0 15-1 15,-11-1 0-15,-1 12-1 0,-3 10 1 16,0 5-1-16,4 7 0 15,3 5-1-15,3-4-2 16,15 3-2-16,2-15-8 16,26 7-22-16,-5-19-3 15,13 0 1-15,-3-17-2 16</inkml:trace>
  <inkml:trace contextRef="#ctx0" brushRef="#br4" timeOffset="611622">23401 7399 92 0,'0'0'37'15,"-15"-12"-1"-15,5 24 2 0,-5-3-30 16,3 16-1-16,-7 1-2 16,4 8 0-16,1 1-3 15,0 0 1-15,4 0 0 16,2-5-1-16,6-5 0 15,4-7-1-15,-2-18 0 16,18 11 0-16,1-21 0 16,6-7 0-16,4-10-1 15,6-3 1-15,-2-8 0 16,5 0-1-16,-1 1 0 15,-8 4 0-15,-4 5 0 16,-5 6 0-16,-5 7 0 16,-1 10 0-16,-14 5 0 15,15 12 0-15,-11 8-1 0,-2 8 1 16,-1 7-2-16,-4 4 0 15,7 4-3-15,-4-4-3 16,18 11-18-16,-10-20-12 16,17 4 0-16,-4-19-1 15,13-3 0-15</inkml:trace>
  <inkml:trace contextRef="#ctx0" brushRef="#br4" timeOffset="612108">24024 7412 103 0,'-13'-16'37'15,"-12"2"2"-15,4 14-2 16,-8 2-31-16,2 11-1 16,1 5 0-16,-1 9-1 0,4 1-1 15,4 7 0-15,9-3-2 16,5 1 1-16,10-6-1 15,9-9 0-15,4-6-1 16,10-9-1-16,1-7 1 16,8-9 0-16,-2-7 0 15,1-5-1-15,-3-3 0 16,-1 1-1-16,-6-1 0 15,-4 2-1-15,0 9 0 16,-10 1-1-16,2 13 1 16,-14 3-1-16,12 23 1 15,-12 3 1-15,-4 16 1 16,-5 5 0-16,-5 11 0 15,-1 9 2-15,-9 5-2 0,1 1 0 16,-5 0 0-16,1-6 0 16,-3-3 0-16,-2-5 1 15,3-7 0-15,-4-11 1 16,4-8 0-16,-3-10 1 15,4-12 0-15,2-10-2 16,6-8-1-16,4-16-4 16,16 0-22-16,-1-26-9 15,17-2 1-15,3-18-3 16,17-4 0-16</inkml:trace>
  <inkml:trace contextRef="#ctx0" brushRef="#br4" timeOffset="612391">24586 6894 108 0,'3'-19'39'15,"-3"19"0"-15,0 0 0 16,-3 38-33-16,-9-3-2 15,2 13 0-15,-9 11 0 16,3 8-2-16,-4 9-1 16,1 6 0-16,-3 0 0 15,0-2-2-15,3-3 0 16,-2-12-3-16,12-4-3 15,-6-21-20-15,17 5-10 0,-3-25-4 16,15-2 2 0,-1-18-2-16</inkml:trace>
  <inkml:trace contextRef="#ctx0" brushRef="#br4" timeOffset="612741">24569 7492 91 0,'-12'0'38'0,"7"14"0"16,5-14 1-16,-5 24-20 15,11-12-17-15,9 0 0 16,5-5 0-16,9-3 0 16,2-6-1-16,7-3 0 15,2-9 0-15,0-1 0 16,0-6 0-16,-5-2 0 15,-11 0 0-15,-2-4 0 0,-12 6 0 16,-5 2 0-16,-11 5 1 16,-7 3-1-16,-5 8-1 15,-6 9 1-15,-7 9 0 16,0 6 0-16,-2 5-1 15,4 10 1-15,0 0-1 16,7 2 1-16,10 0-2 16,11-6-2-16,18-2-2 15,8-17-9-15,27 7-23 16,-7-19-3-16,26 1 0 15,-4-18-1-15</inkml:trace>
  <inkml:trace contextRef="#ctx0" brushRef="#br4" timeOffset="613142">25332 7435 115 0,'-45'2'39'0,"2"16"2"16,-9-4-1-16,13 9-36 15,-2 6-1-15,7 4-1 16,10-2 0-16,9 1 0 15,12-7-1-15,22-7 1 16,7-8-1-16,14-12 0 16,5-10 1-16,4-8-2 15,6-11 0-15,2-6 0 16,-2-8 0-16,-6-7 0 15,1-5 0-15,-6-7 0 0,-3 3 0 16,-7 7 0-16,-9 5 0 16,-11 11 0-16,-7 14 0 15,-7 24 0-15,-19 8 0 16,-4 25 0-16,-8 10 0 15,-3 12 0-15,2 6 0 16,3 7 0-16,4-1 0 16,7-7 0-16,18 4-17 15,-12-27-12-15,27 10-12 16,-16-20 0-16,13-3-3 15,-12-24 0-15</inkml:trace>
  <inkml:trace contextRef="#ctx0" brushRef="#br4" timeOffset="613749">19493 8282 88 0,'-14'17'36'15,"-6"3"-1"-15,3 9 0 16,1-2-35-16,5 3 0 16,7 1-3-16,4-10-7 15,17 2-24-15,7-8-1 16,10-7 0-16,5-12 0 15</inkml:trace>
  <inkml:trace contextRef="#ctx0" brushRef="#br4" timeOffset="613921">19821 8307 73 0,'0'0'38'0,"-16"-14"0"15,-3 21 0-15,-12 1-19 16,6 12-14-16,-10 3-2 16,5 4-1-16,4 3-1 15,12-2-4-15,14 6-8 16,9-15-26-16,22-1 0 15,4-14-1-15,18 2-1 16</inkml:trace>
  <inkml:trace contextRef="#ctx0" brushRef="#br4" timeOffset="614476">20137 8531 97 0,'0'0'36'0,"18"-10"2"16,-18 10-8-16,0 0-25 16,-8 13 0-16,-2 9-1 15,0 4 1-15,-7 9-2 16,-2 2 0-16,-1 6-1 0,0-3 2 15,2 0-3-15,0-7 2 16,8-4-2-16,1-10 0 16,9-19-1-16,0 0 1 15,9 0 0-15,9-23-2 16,3-7 1-16,9-6-1 15,1-8 2-15,4-6-2 16,3 1 1-16,-2 0-2 16,1 5 2-16,-3 9 1 15,-4 6-1-15,-5 11 0 16,-4 11 0-16,-6 12 0 15,-3 11 0-15,-4 8 0 16,-4 8 0-16,-2 7 1 16,-4 3 0-16,-1 5 0 0,1-5-3 15,4 2-1-15,-2-13-5 16,20 6-17-16,-11-23-13 15,21-3-1-15,-5-19 0 16,17-1-1-16</inkml:trace>
  <inkml:trace contextRef="#ctx0" brushRef="#br4" timeOffset="615160">20770 8537 105 0,'0'-14'37'16,"-8"-3"2"-16,8 17-9 15,-16-6-25-15,16 6-1 16,-27 17 0-16,12 5-1 15,-3 7 2-15,3 8-2 0,0 3 1 16,6 2-2-16,8-4 1 16,3-1-2-16,11-11 2 15,7-5-2-15,6-12-1 16,9-9 0-16,4-10 0 15,2-9-1-15,2-10-1 16,-7-3 2-16,-4-7-2 16,-5 0 1-16,-9-6-1 15,-7 3 2-15,-8 4-2 16,-7 6 2-16,-6 4 0 15,-5 7 0-15,-3 10 0 16,0 9 0-16,1 7 0 16,3 6 0-16,3 5 0 0,6 0 0 15,8 4 0 1,11-5 1-16,6-3-1 0,8-4 0 15,5-3 0-15,6-5 0 16,-1 0 0-16,2-2 0 16,-4-1 1-16,-6 3-1 15,-4 4 0-15,-8 4 0 16,-7 6 0-16,-8 3 0 15,-6 6 2-15,-6 7 0 16,-3 1 0-16,-2 2-2 16,-1-2 2-16,1-2-2 15,1-4 2-15,5-8-2 16,6-5 0-16,2-12-1 15,16-8 2-15,2-7-1 0,-1-8-1 16,4-6 1-16,1-4-1 16,0-2 1-16,-1-2-1 15,-6 1 1-15,-2 5-1 16,-3 4 1-16,-3 3 0 15,0 6 0-15,-1 4-1 16,2 5-1-16,4 6-2 16,0-2-3-16,12 15-7 15,-7-17-9-15,17 20-12 16,-10-14-3-16,14 10-3 15,-12-9 3-15</inkml:trace>
  <inkml:trace contextRef="#ctx0" brushRef="#br4" timeOffset="615694">21643 8506 99 0,'-15'7'38'0,"12"4"2"16,-8-4-2-16,14 7-32 16,-14 2-2-16,7 5 0 15,-6 1-1-15,2 1 0 16,1-1 1-16,-2 2-1 15,4-7-1-15,3-2 0 16,2-15-1-16,0 0-1 16,16-2 0-16,-1-12-1 15,2-6-1-15,3-7 1 16,-2-4 0-16,4-4 0 15,-5-2 1-15,2 6-1 16,-4 2 1-16,-4 4 0 16,0 9 0-16,-5 5 0 0,-6 11 0 15,0 0 1-15,9 16-1 16,-8 3 0-16,-1-1 0 15,3 3 1-15,2-3-1 16,7-1 0-16,4-7 1 16,8-3-1-16,3-7 0 15,6-5 1-15,2-6-1 16,2-3 1-16,-3-2-1 15,-3-2 0-15,-5 0 1 16,-4 4-1-16,-8 3 0 16,-3 3 1-16,-11 8-1 15,0 0 0-15,-3 24 0 16,-5-2 0-16,-3 5-1 15,0 1 0-15,2 7-2 0,1-5 0 16,11 2-2-16,-3-16-9 16,22 12-8-16,-10-25-13 15,22 6-2-15,-5-15-3 16,13 2 2-16</inkml:trace>
  <inkml:trace contextRef="#ctx0" brushRef="#br4" timeOffset="616062">22389 8554 87 0,'3'-22'39'0,"0"11"0"16,-12-4 1-16,9 15-20 15,-23-10-15-15,6 13-1 16,-6 4-1-16,0 8 0 16,-1 7-2-16,3 5 2 15,-1 1 0-15,6 8 0 0,4-9-1 16,8 3 1-16,4-8-3 15,11-7 0-15,10-10 0 16,3-8 0-16,9-7 0 16,0-10 0-16,6-4-2 15,-6-7 1-15,0-2 0 16,-4 3 1-16,-6 3 0 15,-9 4 0-15,-5 8 0 16,-9 15 0-16,0 0 0 16,-11 8 0-16,2 8 0 15,1 6-1-15,3 5 0 16,3-5-1-16,9 3-2 15,-7-25-9-15,38 27-6 16,-19-38-10-16,26 8-12 0,-9-19 1 16,15-1-2-16,-8-13 1 15</inkml:trace>
  <inkml:trace contextRef="#ctx0" brushRef="#br4" timeOffset="616250">22980 8192 117 0,'-15'0'42'0,"2"26"0"16,-16 2-1-16,6 16-38 15,-1 8-1-15,2 7 0 16,1 2-2-16,1 3 0 16,8-3-2-16,1-7-5 15,13 1-13-15,-13-23-17 16,16-3-3-16,-5-15-2 0,0-14 0 15</inkml:trace>
  <inkml:trace contextRef="#ctx0" brushRef="#br4" timeOffset="616910">23287 8022 92 0,'0'0'37'0,"0"12"-1"15,-13-2-2-15,6 1-33 16,-6 12-2-16,-3-2-3 15,13 12-7-15,-7-5-25 16,14-1 1-16,0-5 0 16,15-4-1-16</inkml:trace>
  <inkml:trace contextRef="#ctx0" brushRef="#br4" timeOffset="617076">23486 8147 88 0,'-7'-21'37'0,"7"21"-2"16,-26-1-3-16,18 13-26 15,-7 0-2-15,5 8-3 16,7 8-5-16,-4-4-31 0,20 5-1 16,1-5 0-16,11 2-2 15</inkml:trace>
  <inkml:trace contextRef="#ctx0" brushRef="#br4" timeOffset="625328">23300 8456 53 0,'0'0'22'0,"0"0"7"16,17 1-1-16,-17-1-11 16,0 0-2-16,0 0-2 15,0 0-2-15,0 0-3 16,-3 12-2-16,-4 4-2 15,2 8 0-15,-3 5-1 16,-1 12 0-16,-5 6 0 16,-3 2-2-16,-3 4 1 15,-1 1-1-15,2-5 1 16,1-7-4-16,4-2 0 15,1-21-8-15,19 0-26 16,-6-19-2-16,29 0 0 0,-5-16-1 16</inkml:trace>
  <inkml:trace contextRef="#ctx0" brushRef="#br4" timeOffset="625549">23538 8664 94 0,'-6'11'39'15,"-7"0"0"-15,5 9-2 16,-2 1-32-16,1 3-3 16,-1 5 2-16,-2 1-3 15,2 3-2-15,-4-15-14 16,12 7-22-16,-4-13-1 15,6-12 0-15,10 5-2 0</inkml:trace>
  <inkml:trace contextRef="#ctx0" brushRef="#br4" timeOffset="626019">23620 8555 105 0,'-12'-12'36'15,"12"12"2"-15,-9-17-9 16,9 17-29-16,10 3 0 15,4 1 0-15,5 4-1 16,-2 2 1-16,4 6 1 16,1 0-1-16,-6 1 2 15,1 5 0-15,-7-1 2 0,-2 2-1 16,-8-1 2-16,-4 3-2 15,-5-1 1-15,1 2-2 16,-4-5 2-16,2-1-4 16,-2-1 1-16,5-5-1 15,4-4 0-15,3-10-1 16,18 1 2-16,1-9-2 15,10-7 2-15,5-2 0 16,3-6-2-16,-4-2 1 16,5 1 0-16,-5 0 1 15,-4 7-2-15,-6 1 2 16,-9 6-2-16,-14 10 2 15,0 0 2-15,7 19-2 16,-19 3 0-16,-2 2-1 0,0 7 1 16,-4 3-3-16,3 4 1 15,1-6-6-15,13 8-5 16,-7-24-18-16,25 6-10 15,-4-14 1-15,18-1-3 16,-3-14 3-16</inkml:trace>
  <inkml:trace contextRef="#ctx0" brushRef="#br4" timeOffset="626383">24173 8711 78 0,'-24'8'39'0,"11"6"-1"16,-3-3 1-1,16 10-20-15,3-11-16 0,13 1 0 16,7-7-1-16,7-1 0 16,6-9 0-16,4-1 0 15,0-4 0-15,-4-3 1 16,-4-4-3-16,-8 2 2 15,-10-1-1-15,-6 0 0 16,-11 1-1-16,-8 5 1 16,-7 4-2-16,-6 4 1 15,-4 6 0-15,-2 4 0 16,2 7 2-16,1 7-2 15,6 4 1-15,7 0-3 16,11 5 0-16,4-9-7 0,21 11-12 16,-8-19-18-1,22 6 0-15,-2-17-2 0,14 0 0 16</inkml:trace>
  <inkml:trace contextRef="#ctx0" brushRef="#br4" timeOffset="626680">24741 8574 83 0,'-21'-5'39'0,"-9"5"-2"16,3 12 2-16,-7 1-29 16,9 8-5-16,4 1 0 15,16 0-2-15,6 0 1 16,13 1-1-16,9-6 0 15,10-2-2-15,7 0 1 0,-2-3-2 16,0-1 1-16,-9 1-1 16,-10 1 1-16,-10-1 0 15,-10 7 0-15,-13-1-1 16,-10 1 1-16,-8 1-1 15,-1 0 1-15,-4-3-3 16,8 3-4-16,-6-17-9 16,35-3-23-16,-28 4-2 15,28-4-2-15,7-20-1 16</inkml:trace>
  <inkml:trace contextRef="#ctx0" brushRef="#br4" timeOffset="630076">25355 7144 11 0,'6'-13'24'0,"-6"13"1"15,0 0 2-15,-6-11-12 16,6 11 1-16,0 0-1 16,0 0-2-16,-16 3-5 15,16-3-2-15,0 0-1 16,0 0-4-16,0 0 3 15,0 0-1-15,0 0 0 16,9 14 0-16,-9-14 0 16,5 17 1-16,-7-2 0 15,6 9 1-15,-11-2-1 16,2 9-2-16,-1-3 1 15,3 7-1-15,-3-4 0 16,3 1-1-16,-2-3 1 16,5-1-1-16,0 0-1 0,0-1 1 15,2-2-1-15,-2 1 1 16,2-2-1-16,-2 2 0 15,0-1 1-15,0 0-1 16,-3-1 1-16,1-2 0 16,-4-2-1-16,4 0 1 15,-3-3 0-15,2-4 0 16,-1 1-1-16,3-2 1 15,1-12-1-15,-1 18 0 16,1-18 1-16,1 18-1 16,0-8 0-16,-1 1 0 15,3 1 0-15,-2 4 1 0,-2-1-1 16,1-1-2-16,-3 1 2 15,3-3-1-15,0-12 1 16,-2 16-2-16,2-16 2 16,0 0 0-16,0 0 0 15,0 0 3-15,7-18-3 16,-2 8 2-16,-1-2-1 15,1 3 1-15,-2-2-2 16,-3 11 1-16,6-15 0 16,-6 15-1-16,0 0 0 15,0 0 0-15,1-12 0 16,-1 12 0-16,0 0 0 15,0 0 0-15,0 0 0 16,0 0 0-16,0 0 0 16,0 0 0-16,0 0 0 0,0 0 0 15,0 0 0-15,-2-13 0 16,2 13 0-16,0-19 0 15,0 6 0-15,-2-3-1 16,0 0 2-16,-1-4-1 16,1 1 0-16,-2-7 0 15,0 1 0-15,1-4 0 16,1-3 0-16,0-2 0 15,2 0-1-15,2-1 1 16,-1-1 0-16,3 4 0 16,-3 3 0-16,3 4 0 15,-1 3 0-15,-1 4 0 16,-1 1 1-16,1 4-1 15,-4 1 0-15,2-1 0 0,-2 2 0 16,2 11 0-16,-4-21 0 16,4 21 1-16,-4-17-1 15,4 17 1-15,2-21-1 16,0 11 1-16,-2 10-2 15,11-21 2-15,-11 21-1 16,9-21 0-16,-9 21 0 16,9-19 0-16,-9 19 0 15,3-14 0-15,-3 14 0 16,0 0 0-16,-7-13 0 15,7 13 0-15,0 0 0 16,0 0 0-16,0 0-1 16,-11-7 0-16,11 7-2 15,0 0 1-15,0 0-3 0,0 0-1 16,0 0-8-16,0 0-22 15,0 0 1-15,0 0-1 16,0 0 0-16</inkml:trace>
  <inkml:trace contextRef="#ctx0" brushRef="#br3" timeOffset="653447">16903 8058 61 0,'8'-26'30'0,"-2"7"-2"16,3 0 1-16,5-7-26 16,6 3 0-16,3-8 0 15,15 0 2-15,-3-15-2 16,14-1 3-16,7-17-2 15,14-5-1-15,2-13 0 16,10-11-1-16,6-11 0 16,6-8-1-16,2-7 1 0,13-4 0 15,-2-6 0-15,4-2-2 16,1-8 3-16,7-4-3 15,4-5 0-15,8 1 1 16,8-8-1-16,1-5-2 16,5-4 2-16,8-8 0 15,7-1-2-15,1-5 1 16,1-3 1-16,-1 2 0 15,-2-2 0-15,1 3 1 16,-9 3-1-16,-4 7 1 16,-11 3 1-16,0 11 1 15,-3-1-2-15,-5 3 1 16,-5 3-1-16,3 1 0 15,0-3 0-15,4-8-1 16,12-3 1-16,3 0-2 0,-2 4 3 16,3 2-2-16,2-3 0 15,2 8 1-15,-3 4-1 16,-79 78 1-16,5-7 0 15,-3 7 0-15,-3-4-2 16,-2 8-1-16,-3-5 2 16,-6 12-3-16,-2-2 1 15,-8 7-2-15,2-2-2 16,-48 55-4-16,80-81-16 15,-80 81-7-15,59-67-2 16,-59 67-1-16,0 0 1 16</inkml:trace>
  <inkml:trace contextRef="#ctx0" brushRef="#br3" timeOffset="654634">19837 4001 43 0,'0'0'32'0,"-20"3"1"16,20-3-5-16,-20-1-10 0,20 1-5 16,0 0-3-16,0 0-3 15,0 0-2-15,13-11-1 16,7-1-1-16,12-1-1 15,8-8 1-15,15-2-1 16,6-5 1-16,11-3-1 16,7-2 1-16,3-4-2 15,-7 3 2-15,-1-1-2 16,-9 6 1-16,-7 2-1 15,-14 4 1-15,-8 6-2 16,-10 3 1-16,-9 5 0 16,-7 4-1-16,-10 5 0 15,0 0 0-15,0 0-1 16,0 0 1-16,0 0 0 0,6 23-1 15,-7-1 1-15,-4 11 0 16,0 16 0-16,-8 17 0 16,-2 11 0-16,-10 18 0 15,-7 5 0-15,-5 7 0 16,-2-8 0-16,4-5-1 15,2-16-3-15,15-7-4 16,-3-30-28-16,28-10-3 16,-7-31 1-16,36 7-2 15</inkml:trace>
  <inkml:trace contextRef="#ctx0" brushRef="#br3" timeOffset="654777">20820 4410 97 0,'-11'2'37'0,"11"-2"-7"15,-19 0-29-15,-3-13-38 16,22 13-1-16,-25-30-2 16</inkml:trace>
  <inkml:trace contextRef="#ctx0" brushRef="#br5" timeOffset="847770">2149 3072 61 0,'1'-12'34'15,"-1"-5"-2"-15,3 6 2 16,-5-8-24-16,2 19-4 15,4-19 0-15,-4 19-1 16,5-12-1-16,-5 12 1 16,4 16-2-16,-8 6-1 15,-2 7 0-15,-3 14 0 16,-9 8 0-16,-2 18-1 15,-8 7 1-15,-7 11 0 16,-4 1 1-16,-2 1-1 16,1-9 0-16,4-5 0 15,6-14-1-15,10-10 1 16,11-14 0-16,15-14-1 15,17-14 0-15,15-7 0 16,19-13-1-16,9-1 0 0,11-7 1 16,8-2-3-16,2 1 0 15,-1-4-2-15,-2 11-5 16,-22-13-27-16,8 14-3 15,-18-13 1-15,0 9-2 16</inkml:trace>
  <inkml:trace contextRef="#ctx0" brushRef="#br5" timeOffset="847990">2968 3299 100 0,'0'0'37'0,"-16"23"1"16,8 10-2-16,-4 2-33 0,2 14-2 15,0 6 0-15,4 10 0 16,1 3-1-16,1-1-2 16,8-2-5-16,-8-16-28 15,18-5-3-15,-4-26 0 16,13-15 0-16</inkml:trace>
  <inkml:trace contextRef="#ctx0" brushRef="#br5" timeOffset="848131">3076 2969 99 0,'-27'-34'37'16,"-12"13"0"-16,14 21-4 0,-2 20-38 16,11-3-28-16,28 19-2 15,7-6-2-15,25 13 0 16</inkml:trace>
  <inkml:trace contextRef="#ctx0" brushRef="#br5" timeOffset="848608">3643 3381 92 0,'-9'-13'38'16,"-5"9"2"-16,-12-10-3 16,-2 12-31-16,-6 2 0 15,-2 13-1-15,-6 10 1 16,5 11-3-16,3 3 0 0,11 5-2 15,10 0 1 1,15-5-1-16,14-11 0 0,16-12-1 16,10-14 0-16,9-12 1 15,5-13-1-15,0-5 0 16,-4-9-1-16,-5-2 2 15,-10-1-1-15,-9 4 0 16,-8 9 0-16,-7 4 0 16,-7 13-1-16,-6 12 1 15,-1 18 0-15,-6 15-1 16,2 26 1-16,-2 14-1 15,2 19 2-15,-2 13-2 16,1 8 1-16,1 3-1 16,-1-2 0-16,-3-6 0 15,-2-11 0-15,-9-12 1 0,-6-18 0 16,-4-14 0-16,-9-16 0 15,-3-19-1-15,0-14-1 16,-3-21-2-16,12-11-5 16,-9-32-27-16,27-5-3 15,1-18 0-15,23-1-2 16</inkml:trace>
  <inkml:trace contextRef="#ctx0" brushRef="#br5" timeOffset="849047">4485 2611 92 0,'-14'-14'41'0,"6"27"0"15,-14 4 0-15,8 21-22 16,-7 13-16-16,3 17 1 16,-4 11-2-16,2 16 0 15,-1 4 0-15,-2 2-2 16,9-7 2-16,1-5-2 15,9-12 1-15,1-15-1 16,10-18 0-16,8-19 1 16,4-15-1-16,9-21 1 15,1-12-1-15,3-9 1 16,2-12-1-16,-2-3 2 0,-3 0-2 15,-1 3 0-15,-4 10 0 16,-5 10 0-16,-4 16 0 16,-1 15 0-16,-8 16 0 15,-3 8 0-15,5 11-2 16,-3 1-2-16,9 6 1 15,0-9-4-15,17-2-7 16,-7-29-24-16,25-6-3 16,-6-27 0-16,18-11 0 15</inkml:trace>
  <inkml:trace contextRef="#ctx0" brushRef="#br5" timeOffset="849242">5224 2727 112 0,'0'0'39'0,"-10"44"1"16,-15 11-1-16,11 24-33 15,-10 8-3-15,7 5-1 16,2-1-1-16,2-4-2 16,5-4-3-16,1-22-16 15,14-1-18-15,-12-24-3 16,13-6 1-16,-8-30-1 15</inkml:trace>
  <inkml:trace contextRef="#ctx0" brushRef="#br5" timeOffset="849392">5016 3152 123 0,'23'-21'41'16,"-4"-6"1"-16,18 22-4 0,3-9-37 16,6-9-11-16,25 10-28 15,-7-9-3-15,16 7 0 16,-5-12-2-16</inkml:trace>
  <inkml:trace contextRef="#ctx0" brushRef="#br5" timeOffset="850144">6603 3109 95 0,'-17'-10'36'0,"-12"-7"1"15,0 19 0-15,-23-2-28 16,7 16-3-16,-10 3-1 15,6 15-1-15,-2 0 0 16,8 10-2-16,8 1 1 16,13-1-1-16,13-1 0 15,17-10-2-15,20-5 1 16,11-13-1-16,12-7 1 15,14-12-1-15,5-5 0 16,-5-9 0-16,-2-9 0 16,-6-3 0-16,-8-3-1 15,-8-2 1-15,-8-2-1 16,-14-1 0-16,-5-2 0 0,-4 5 0 15,-1 2 1-15,-6 11 0 16,-1 9 0-16,-2 13 1 16,0 17-1-16,0 19 0 15,-5 21 1-15,0 15-2 16,-2 21 1-16,-1 10-1 15,-3 13 1-15,-3-1-1 16,-5 3 1-16,-2-7-2 16,-11-10 2-16,-5-10 0 15,-6-16 0-15,-6-20-1 16,-2-16 1-16,-2-21-3 15,2-18 0-15,5-25-4 16,26-9-20-16,-4-32-10 0,23-6-2 16,5-24-1-16,26 2 1 15</inkml:trace>
  <inkml:trace contextRef="#ctx0" brushRef="#br5" timeOffset="850534">7435 3140 115 0,'-2'-17'38'16,"2"17"2"-16,-24-19-4 15,10 14-32-15,-14 6 0 16,1 9-1-16,-1 10 0 0,-4 6-1 15,3 8 0-15,6 6 0 16,6 3-1-16,6 0 0 16,12 0 0-16,13-6-1 15,11-7 0-15,5-10 0 16,8-12 0-16,5-11 0 15,3-10 1-15,1-16-1 16,-8-11 0-16,-5-9 2 16,-8-9-4-16,-11-4 2 15,-10 1-1-15,-13 2 0 16,-5 6 0-16,-9 9-1 15,-1 15-1-15,-4 11-2 16,12 21-9-16,-6-3-21 16,22 21-5-16,2-7 1 15,18 15-2-15</inkml:trace>
  <inkml:trace contextRef="#ctx0" brushRef="#br5" timeOffset="850902">7886 3135 114 0,'-21'4'39'16,"21"-4"1"-16,0 0-2 16,18 1-33-16,6-7-2 15,8-2-2-15,9-2 1 16,5-1-1-16,3-1 0 15,0-2 0-15,-9-1 0 16,-4-1 0-16,-9 0 0 0,-10-4-1 16,-7 0 1-16,-8 2 0 15,-15 4 0-15,-7 6-1 16,-9 8 0-16,-12 9 0 15,-3 15 1-15,-6 12-1 16,-1 12 0-16,6 5 1 16,9 5-1-16,11 3-1 15,21-5 0-15,18-16-4 16,27-5-7-16,10-27-7 15,32-2-16-15,-1-26-6 16,19-6 0-16,-3-24 0 16</inkml:trace>
  <inkml:trace contextRef="#ctx0" brushRef="#br5" timeOffset="851203">8792 2853 100 0,'-20'-5'40'0,"-18"3"2"16,1 20-2-16,-11-3-20 15,8 10-17-15,6 3-1 16,11 5-1-16,10-1 0 15,11-1 0-15,15-5 0 16,11-6-1-16,14-9 1 16,9-3-2-16,-1-4 1 15,-4-2 0-15,-4-2 0 16,-6 3 0-16,-12 6 0 15,-6 8 0-15,-19 10 0 16,-13 6 1-16,-6 8-1 16,-8 0 0-16,-1 4-1 15,0-4-3-15,10 1-9 0,-7-26-17 16,25 5-11-16,5-21-3 15,0 0 2-15,19-34-1 16</inkml:trace>
  <inkml:trace contextRef="#ctx0" brushRef="#br5" timeOffset="851954">10013 2867 79 0,'-14'0'39'16,"-14"-5"-1"-16,-1 13 1 15,-18-7-19-15,-4 17-17 16,3 0-1-16,5 9 0 0,8-1 0 16,10 8-1-16,11-8 0 15,22-2 0-15,16-8-1 16,18-5 0-16,20-8 0 15,5-2 0-15,3-1 1 16,0 2-1-16,-8 5 1 16,-13 8 0-16,-17 12 0 15,-23 11 0-15,-23 6 0 16,-13 3 0-16,-14 4 0 15,-1-7-1-15,1-4 0 16,7-12-3-16,19-13-3 16,7-30-19-16,40-5-15 15,10-27 1-15,29-7-2 16,6-18 2-16</inkml:trace>
  <inkml:trace contextRef="#ctx0" brushRef="#br5" timeOffset="852150">10830 2258 105 0,'-24'6'39'0,"0"35"1"16,-14 9-1-16,4 20-36 16,-2 12-1-16,6 14-1 15,2 2-1-15,5 5 1 16,5-1-3-16,8-12-4 15,27 0-30-15,-1-26-4 16,18-7 2-16,4-27-3 16</inkml:trace>
  <inkml:trace contextRef="#ctx0" brushRef="#br5" timeOffset="852931">11133 2785 121 0,'-24'6'40'0,"-19"-1"1"16,8 30-6-16,-4-2-32 15,3 10 0-15,3 4-1 16,11 10 0-16,6-3-1 16,14 0 1-16,16-4-2 15,11-13 1-15,17-16-1 16,8-16 0-16,11-17 0 15,5-16 0-15,0-11 0 16,-7-17-1-16,-12-4 1 0,-9-4-1 16,-16-1 1-16,-15 8 0 15,-14 6-1-15,-16 9 1 16,-7 12 0-16,-5 13 1 15,2 7-1-15,4 14 0 16,10 8 0-16,13 4 0 16,16 4 0-16,17-5 0 15,15 1 0-15,11-5 0 16,10 0 0-16,1-8 0 15,1-3 0-15,-4-1 0 16,-12-1 1-16,-8 0 0 16,-13 0 0-16,-13 1 0 15,-15 1 1-15,0 0-2 0,-14 18 0 16,-6-1 0-16,-4 7 0 15,-2 5 0-15,3 4 0 16,6 9 0-16,4-2 0 16,11-1 0-16,11-4 0 15,12-13 0-15,11-14 0 16,11-9 0-16,4-12 0 15,4-12 0-15,-1-10 0 16,1-7 0-16,-8 1 0 16,-8-2 0-16,-7 11 0 15,-10 4 0-15,-7 11 0 16,-11 17 0-16,0 0 0 15,-12 30 0-15,-1 2 0 16,3 11 0-16,-3 6 0 0,9 6 0 16,6-5 0-16,10-5 0 15,6-13 0-15,15-13 0 16,9-18 0-16,1-15 0 15,5-16 0-15,-3-13 0 16,-2-8 0-16,-6-10 0 16,-6-6 0-16,-10-2 0 15,-5 9-4-15,-8-1-9 16,9 20-13-16,-23-9-5 15,21 23-8-15,-13-6-3 16,19 18 1-16,-2-8 1 16</inkml:trace>
  <inkml:trace contextRef="#ctx0" brushRef="#br5" timeOffset="853141">12868 2177 88 0,'0'0'40'0,"0"0"0"15,-19 34 1-15,-15-3-21 16,11 24-15-16,-8 10-1 15,1 15-1-15,-3 6-1 16,4 2 0-16,8 1-2 16,5-9-1-16,10-3-5 15,-1-25-17-15,28 6-15 16,-1-31-2-16,19-5-1 15,5-26 0-15</inkml:trace>
  <inkml:trace contextRef="#ctx0" brushRef="#br5" timeOffset="853547">13123 2766 91 0,'0'0'41'0,"-30"-9"1"0,10 22-1 16,-17-4-10-16,4 20-27 16,-1 3-2-16,11 4-1 15,4 7 1-15,14-4-2 16,6-9 0-16,13-3 0 15,14-9 0-15,7-15 0 16,12-12 0-16,5-12 0 16,2-10 0-16,0-6 0 15,0-8 0-15,-2 0 0 16,-5 5 0-16,-9 5 0 15,-9 15 0-15,-11 17 0 16,-13 18 0-16,-14 26 0 0,-17 27 0 16,-11 19 0-16,-12 21 0 15,-6 9 0-15,-7 12 0 16,1-4 0-16,-4-4 0 15,6-12 0-15,4-16 0 16,4-19 0-16,3-19 0 16,3-16 0-16,3-16-3 15,-2-19-1-15,11-9-7 16,-14-38-15-16,23 2-11 15,-9-32-6-15,18-11 1 16,-2-23-1-16</inkml:trace>
  <inkml:trace contextRef="#ctx0" brushRef="#br5" timeOffset="854036">14254 2732 101 0,'16'-15'39'0,"-7"-7"2"15,6 14-2-15,-13-12-34 16,6 9-1-16,-8 11-1 16,0 0 0-16,-3 31-1 15,-12 2-1-15,-3 9 0 16,-1 5-1-16,0 6-2 15,1-2-2-15,12 8-11 0,-4-32-23 16,25-4-3-16,6-23 0 16,19-7-1-16</inkml:trace>
  <inkml:trace contextRef="#ctx0" brushRef="#br5" timeOffset="854485">14518 2387 101 0,'-10'7'41'15,"-4"-5"0"-15,15 13-1 16,-1-15-34-16,14 21-4 16,9-5 0-16,6 6 0 15,-1 5 0-15,1 4 1 0,-4 2-1 16,-5 8 1-16,-6 5-2 15,-6-1 1-15,-8 1-1 16,-5-1 1-16,-3-5-2 16,1-4 1-16,-3-6-1 15,5-12 0-15,5-18 0 16,12 7 0-16,7-16 0 15,4-11 0-15,9-7 0 16,3-4 1-16,5-6-1 16,-1 0 0-16,2 2 0 15,-6 4 2-15,-4 8-4 16,-2 7 2-16,-6 12 0 15,-4 9 0-15,-5 12 0 16,-4 6-1-16,-1 11 0 0,1 3-2 16,0 6 0-16,4 0-2 15,9 6-3-15,-2-22-13 16,24 9-12-16,-10-24-7 15,20-1 0-15,-2-19 0 16</inkml:trace>
  <inkml:trace contextRef="#ctx0" brushRef="#br5" timeOffset="857568">16002 2697 99 0,'-48'21'38'15,"11"12"1"-15,-9-8-5 16,10 10-30-16,8-6-1 16,14 1-1-16,13-9 0 15,16-5 0-15,12-8-1 16,12-4 0-16,9-9 0 15,4-5-1-15,6-5 1 16,-1-4-1-16,-4-6 0 16,-9-1 1-16,-6-1-1 0,-7-2 0 15,-9 2 0-15,-4 1 1 16,-5 2-3-16,-8 4 3 15,3 7-3-15,-8 13 2 16,6-11 0-16,-6 11 0 16,8 16 0-16,-3 7 1 15,0 12 1-15,2 11-2 16,1 8 2-16,-4 14-2 15,1 9 1-15,-5 9-1 16,-8 1 1-16,-7 3 0 16,-13-1 1-16,-4-3 0 15,-12-5 1-15,-11-10-2 16,-5-14 2-16,-2-8-2 15,1-15-2-15,3-18-1 0,7-11-1 16,7-20-3-16,21-3-25 16,0-32-9-16,24-3 0 15,5-20-1-15,20-1 1 16</inkml:trace>
  <inkml:trace contextRef="#ctx0" brushRef="#br5" timeOffset="857890">16932 1768 81 0,'5'-18'40'0,"7"16"-2"16,-12 2 2-16,6 32-25 15,-12 3-13-15,-3 12 1 16,-7 17-1-16,-4 21 0 15,-8 18 0-15,-3 9 0 16,-5 6-1-16,4 1-1 16,8-7-3-16,4-15-6 15,24 0-26-15,1-36-2 16,24-10-1-16,5-31-2 15</inkml:trace>
  <inkml:trace contextRef="#ctx0" brushRef="#br5" timeOffset="858273">17342 2467 74 0,'-7'-13'42'0,"-17"-4"-3"16,7 21 1-16,-17-3-14 15,4 13-23-15,1 9-1 16,1 7 3-16,0 7-2 15,3 8 1-15,3 1-2 16,8 2 1-16,7-5-1 16,8-5 1-16,8-5-1 15,10-11-3-15,8-9 1 0,7-13-1 16,4-12 1-16,9-9 1 15,0-8-1-15,-3-7-2 16,2-5 1-16,-7 2 0 16,-6-1 0-16,-5 9-1 15,-8 9 1-15,-8 13-2 16,-12 9 3-16,-5 20 1 15,-9 9-1-15,-4 8 0 16,0 9-3-16,2-5-3 16,17 16-16-16,-2-25-14 15,24 0-4-15,3-21-1 16,25 0 0-16</inkml:trace>
  <inkml:trace contextRef="#ctx0" brushRef="#br5" timeOffset="858596">18135 2388 85 0,'-11'-11'41'0,"-16"-1"-2"16,1 22 2-16,-14-4-27 16,7 21-10-16,0 3-2 15,9 3 0-15,6 5-1 16,6-2 3-16,14-3-2 15,12-3 0-15,10-4-1 16,5-4 1-16,9-5-1 16,-1-3 1-16,-4-4-1 15,-5 1-1-15,-8-4 0 16,-6 4 0-16,-14 2 0 15,-6 3-1-15,-14 3 1 0,-5 6-2 16,-4 1 1-16,-5-2-2 16,4 10-1-16,-1-18-11 15,25 12-23-15,6-28-2 16,9 14 0-16,11-28-1 15</inkml:trace>
  <inkml:trace contextRef="#ctx0" brushRef="#br5" timeOffset="858910">18698 2303 83 0,'-16'-8'42'0,"3"26"-1"0,-16-2 0 15,11 21-23-15,-1-6-16 16,7 3-1-16,7-2 1 15,12 0-1-15,7-3 0 16,13-5 0-16,2-2 0 16,6-1 1-16,-3-5-1 15,-1 0 1-15,-5 2 0 16,-10 1 0-16,-8 1-1 15,-8 3 2-15,-13 0-2 16,-5 2-2-16,-5 2 1 16,-11-3-3-16,6 6-4 15,-14-21-22-15,14 18-12 16,-11-19-1-16,18 7 0 15,-3-12 0-15</inkml:trace>
  <inkml:trace contextRef="#ctx0" brushRef="#br5" timeOffset="859968">2160 4941 86 0,'0'-27'36'0,"0"10"0"15,-23-1-1-15,4 10-26 0,-14 0-4 16,-4 15 1-16,-13 4 0 15,-5 16-3-15,-11 10 1 16,2 11-2-16,1 9 1 16,4 5-2-16,8 1 1 15,13 1-1-15,15-9-1 16,14-9 1-16,22-12 0 15,20-17 0-15,14-18 0 16,19-18 0-16,9-15 0 16,9-15 1-16,3-8-1 15,-7-6 0-15,-5 0-1 16,-15 3 0-16,-15 7 0 15,-10 14 1-15,-16 11-2 16,-11 13 1-16,-8 15 0 16,-12 19-1-16,-1 11 2 0,-4 10-2 15,3 14 1-15,1 3-3 16,12 5 1-16,5-7-4 15,17-1-4-15,5-24-15 16,26 0-14-16,4-26 2 16,15-4-2-16,-6-22 2 15</inkml:trace>
  <inkml:trace contextRef="#ctx0" brushRef="#br5" timeOffset="860322">2822 5020 103 0,'-19'-34'37'0,"11"18"2"15,-18-4-2-15,8 16-30 16,-1 6-2-16,4 13-1 15,-3 7-2-15,3 11 1 0,0 4-2 16,2 10 1-16,1 0-1 16,3-1 0-16,2-3 0 15,7-8 0-15,4-9 0 16,6-16 0-16,11-13 0 15,7-14-1-15,6-12 1 16,5-10 0-16,0-6-1 16,3-4 1-16,-3 4-1 15,-3 2 0-15,-7 11 0 16,-6 8 0-16,-5 13 0 15,-5 10 0-15,-4 12-1 16,-1 8-1-16,1 8-1 16,0 5-1-16,10 6-2 15,4-3-3-15,21 12-10 0,-5-19-20 16,24 9 0-16,-5-18 2 15,19 6-1-15</inkml:trace>
  <inkml:trace contextRef="#ctx0" brushRef="#br5" timeOffset="860697">3811 5106 97 0,'-2'-32'38'16,"-17"-7"1"-16,4 14-1 16,-18-1-29-16,10 16-4 15,-9 4 0-15,2 15-1 16,1 11-1-16,2 13 0 15,7 4-1-15,8 6-1 0,11-5 0 16,10-3 0-16,14-10-1 16,13-14 0-16,9-19 1 15,10-16-1-15,4-17-1 16,1-17 3-16,-2-13-3 16,-1-15 2-16,-8-9-1 15,-3-5 1-15,-9 2-1 16,-8 14 1-16,-9 8 0 15,-6 17-1-15,-9 22 0 16,-5 37 0-16,-14 23 0 16,-3 34 0-16,-10 20 0 15,3 14-4-15,1 15-3 16,1-6-7-16,19 18-8 15,-5-29-18-15,30-9-1 16,5-25-1-16,29-12 1 0</inkml:trace>
  <inkml:trace contextRef="#ctx0" brushRef="#br5" timeOffset="861281">6047 4418 89 0,'12'-25'36'0,"-16"-13"0"0,4 12-3 15,-17-17-26-15,0 5 0 16,-10-2-2-16,-2 10 1 15,-5 4-3-15,-6 17 1 16,0 13-2-16,-5 22-1 16,-2 20-1-16,3 25 0 15,-2 20-1-15,-2 16 1 16,9 10 0-16,5 4-2 15,12 1 2-15,9-10-3 16,15-10-2-16,4-28-8 16,23-6-25-16,-7-31 0 15,14-12 0-15,-11-27-2 16</inkml:trace>
  <inkml:trace contextRef="#ctx0" brushRef="#br5" timeOffset="861481">5421 4829 99 0,'-25'11'38'0,"6"-7"1"16,26 13-1-16,3 0-37 16,25-11-1-16,16-4-1 15,14-4-3-15,14 3-2 16,6-14-6-16,21 12-24 15,-8-15-1-15,8 10-1 16,-12-9 0-16</inkml:trace>
  <inkml:trace contextRef="#ctx0" brushRef="#br5" timeOffset="861824">6424 4677 82 0,'-37'7'39'0,"4"18"0"15,-15-4 0-15,11 21-23 16,-8-3-11-16,4 7-2 15,6 2 0-15,5 1-1 16,11-6 1-16,9-4-1 16,15-12 0-16,16-9-1 15,12-15 0-15,12-9-1 16,7-14 0-16,4-10 2 15,5-8-3-15,-5-8 2 16,-3-1-1-16,-9 4 1 0,-11 5-1 16,-6 5 0-16,-14 12 0 15,-13 21-1-15,0 0 0 16,1 11 0-16,-9 13 1 15,-5 8-3-15,6 6-1 16,6-4-6-16,20 9-14 16,-5-23-14-16,26-1 0 15,1-23-1-15,29-3 0 16</inkml:trace>
  <inkml:trace contextRef="#ctx0" brushRef="#br5" timeOffset="862124">7217 4639 79 0,'-12'-3'40'0,"-20"-3"-2"0,6 22 2 15,-20-11-18-15,7 20-17 16,2-1-2-16,13 6-1 16,7-2 0-16,17 0 0 15,14-7-2-15,13-8 1 16,20-5-1-16,5-3 0 15,5-4-1-15,-3-3 1 16,-2 1 1-16,-14 2-1 16,-9 6 0-16,-11 6 0 15,-16 11 1-15,-15 1-2 16,-4 5 2-16,-3 0-4 15,4-2 1-15,0-9-6 16,18 3-10-16,-2-22-20 16,31-20-2-16,3-14 2 0,23-10-2 15</inkml:trace>
  <inkml:trace contextRef="#ctx0" brushRef="#br5" timeOffset="862312">7993 4008 117 0,'-11'-11'40'16,"-1"42"2"-16,-22 21-4 15,10 16-36-15,-13 24-1 16,3 15-1-16,3 10-1 16,3-2-3-16,6 3-1 15,-1-26-19-15,22 5-16 16,-9-29 0-16,14-10 1 15,-7-31-3-15</inkml:trace>
  <inkml:trace contextRef="#ctx0" brushRef="#br5" timeOffset="862486">7621 4507 120 0,'0'0'42'16,"15"-12"0"-16,15 22-1 15,4-5-41-15,13-7-3 16,19 9-12-16,-3-14-23 15,19 9-3-15,-1-9 0 16,12 9-2-16</inkml:trace>
  <inkml:trace contextRef="#ctx0" brushRef="#br5" timeOffset="862837">9010 4635 94 0,'0'0'41'0,"0"0"1"16,-14-10-2-16,18 25-27 15,-4-15-11-15,2 24-1 16,-4 1-1-16,0 6 0 15,2 9 1-15,0 3-4 16,5 10-1-16,-5-14-23 16,18 7-11-16,-6-19-1 15,20-5-1-15,2-23 1 16</inkml:trace>
  <inkml:trace contextRef="#ctx0" brushRef="#br5" timeOffset="863268">9272 4209 93 0,'-17'0'38'16,"24"15"1"-16,4-8 0 15,18 11-31-15,-2-5-3 16,11 5 0-16,-3 0-2 15,6 6 1-15,-5 4-2 16,-5 3 0-16,-5 7 0 16,-8 6-1-16,-7 5-1 15,-7 3 1-15,-6 2-1 16,-6-1 0-16,1-4 0 15,-4-7 0-15,9-8 0 16,1-12 1-16,1-22-1 16,24-6 0-16,2-19 0 0,11-17 0 15,2-3 0-15,6-9 1 16,-2-4 0-16,1 3-1 15,-7 8 1-15,-4 9-1 16,-10 12 1-16,-8 17-1 16,-15 9-1-16,10 17 0 15,-11 17-4-15,-8-2-7 16,14 23-12-16,-15-14-16 15,20 12-1-15,-3-14-1 16,22 1 1-16</inkml:trace>
  <inkml:trace contextRef="#ctx0" brushRef="#br5" timeOffset="863853">11245 4347 77 0,'3'-22'40'0,"6"12"-2"16,-16-10 0-16,7 20-24 15,-20-9-8-15,-4 18 1 16,-15 9-3-16,-5 12 0 16,-12 14-1-16,-2 11-1 15,0 6 0-15,8 7 0 16,8-2-1-16,13-2 0 15,19-9 0-15,21-13-1 16,18-16 1-16,21-17-1 16,13-20 0-16,13-9 1 15,5-18-1-15,0-8 1 16,-1-6-1-16,-12-6 1 15,-9 3-1-15,-10 3 0 16,-16 7 1-16,-12 8-1 0,-9 13 0 16,-12 24-1-16,0 0 1 15,-21 20 0-15,6 16-1 16,2 13 1-16,2 7-2 15,6 5 1-15,8 3-4 16,7-12-3-16,20-2-12 16,-2-28-19-16,24-7 0 15,-5-29-1-15,17-5-1 16</inkml:trace>
  <inkml:trace contextRef="#ctx0" brushRef="#br5" timeOffset="864039">11982 4227 113 0,'-24'32'40'15,"-12"8"2"-15,9 21-3 16,1-6-35-16,6 9-3 16,5 0-1-16,11-5-2 15,9-1-3-15,4-24-10 16,18 2-23-16,-6-27-2 15,15-5 0-15,-6-26-2 16</inkml:trace>
  <inkml:trace contextRef="#ctx0" brushRef="#br5" timeOffset="864220">11968 3704 92 0,'-37'-5'40'0,"14"21"1"0,-1-2-4 16,16 19-16-16,10-6-28 15,8-13-12-15,19 18-19 16,0-9 0-16,22 9 0 16,-2-9-2-16</inkml:trace>
  <inkml:trace contextRef="#ctx0" brushRef="#br5" timeOffset="864543">12396 4217 105 0,'0'55'38'0,"-16"-11"2"15,6 15-3-15,-13-7-32 16,9-1-2-16,-1 1 0 15,4 1-1-15,1-4-1 16,2-3-1-16,5-6-1 0,2-6 1 16,2-6 0-16,5-12 0 15,-6-16 0-15,13-8 0 16,-3-15 1-16,2-8-1 15,-1-14 2-15,2-6-1 16,2-10-1-16,3-6 1 16,1 0 0-16,10 5 1 15,2 3 0-15,4 9 0 16,2 8 0-16,8 11-1 15,6 13-2-15,-2 1-9 16,15 24-18-16,-13-15-13 16,11 15-1-16,-5-11-3 15,13 9 2-15</inkml:trace>
  <inkml:trace contextRef="#ctx0" brushRef="#br1" timeOffset="873058">1808 6282 69 0,'0'0'34'16,"7"-18"0"-16,-7 18 1 15,0-10-27-15,0 10-2 16,0 0-2-16,-5 20 0 16,-1 7 0-16,3 15 0 15,-4 17-3-15,2 15 2 16,0 14-2-16,0 12 1 15,3 8-1-15,-2 3-1 16,4-6-4-16,0-14-2 0,12-2-16 16,-8-26-14-16,11-13 1 15,-5-24-2-15,5-16 2 16</inkml:trace>
  <inkml:trace contextRef="#ctx0" brushRef="#br1" timeOffset="873591">1503 6239 56 0,'-11'-5'33'15,"11"5"1"-15,-14-2-1 16,14 2-16-16,-14 0-9 15,14 0-2-15,0 0-1 16,0 0 0-16,0 0 0 16,21-6-1-16,0-3-1 15,19 2 1-15,12-4-1 16,15 3-1-16,10-4-1 15,11 1-2-15,3 9-2 16,0-6-6-16,5 14-25 16,-20-2-4-16,-1 7 2 15,-21-5-2-15</inkml:trace>
  <inkml:trace contextRef="#ctx0" brushRef="#br1" timeOffset="874073">2488 6121 93 0,'-2'10'36'15,"-6"4"-2"-15,4 22 0 16,-4 2-31-16,2 17 2 16,-4 11-2-16,2 15 1 15,-7 11-2-15,1 8 2 0,-6-4-2 16,4 3 1-16,-4-11-2 15,7-9 0-15,1-15-1 16,6-16 1-16,6-17 0 16,9-18 0-16,5-20 1 15,9-16-1-15,6-17 1 16,8-10 0-16,1-8 1 15,4-3-1-15,-4-2-1 16,0 5 1-16,-4 13-1 16,-8 11 0-16,-4 15 0 15,-7 15-1-15,-3 17 1 16,-2 14-1-16,-1 15 0 15,-4 2-1-15,0 11 0 0,0 1-2 16,4 3-1 0,-4-13-6-16,13 3-24 0,-8-19-6 15,9-5 2-15,-2-22-3 16</inkml:trace>
  <inkml:trace contextRef="#ctx0" brushRef="#br1" timeOffset="874422">2947 6801 105 0,'0'0'37'0,"3"26"0"16,-3-26-1-16,22 17-32 15,0-14-1-15,11-5 0 0,5-8 1 16,7-3-2-16,4-12 1 15,-1-4-1-15,-1-6 0 16,-8-1-1-16,-10 0 0 16,-8 1 0-16,-19 5 1 15,-11 8-1-15,-14 11 1 16,-11 14-1-16,-8 13 0 15,-5 16 1-15,4 10-1 16,1 9 0-16,13 5 0 16,13-2-1-16,17-2-2 15,20-15-1-15,27-3-9 16,7-26-26-16,30-5-3 15,3-17 0-15,21-5-1 16</inkml:trace>
  <inkml:trace contextRef="#ctx0" brushRef="#br1" timeOffset="875092">4468 6052 68 0,'2'-26'37'0,"-7"3"0"15,4 13 1-15,-6-9-15 16,7 19-20-16,0 0 0 16,-3 24 0-16,4 3-1 15,1 16 0-15,-1 10-1 16,1 10 0-16,2 11 1 15,-3 9 2-15,3 2-3 16,-3-1 2-16,4-8-1 16,-1-6 0-16,0-9-1 15,1-12 2-15,-1-14-3 0,2-9 1 16,-2-14-1-16,-4-12 1 15,10-4 0-15,-6-12-1 16,1-11 1-16,1-2 0 16,0-9-1-16,0-3 0 15,7-2 0-15,0 1-1 16,4 7 0-16,9 5 0 15,0 12 1-15,5 10-1 16,4 11 1-16,0 12-1 16,-1 8 2-16,-4 7-2 15,-3 8 2-15,-8 1-2 16,-12 2 1-16,-7 2-1 15,-16 0 1-15,-8-6 0 16,-10-3-1-16,-5-8 0 16,-1-3-3-16,-4-19-10 0,15 2-22 15,0-19-3-15,18-3 1 16,6-15-2-16</inkml:trace>
  <inkml:trace contextRef="#ctx0" brushRef="#br1" timeOffset="875490">5060 6701 101 0,'0'0'37'16,"25"23"1"-16,-9-24-2 15,9 4-32-15,4-6-1 0,8-1 0 16,1-7 0-16,0-1-1 16,-1-3 0-16,-3-5 0 15,-6-5 0-15,-5 2 0 16,-13-4 0-16,-5 1 0 15,-10 2-1-15,-9 1 0 16,-4 6-1-16,-7 6 1 16,-6 9 0-16,0 9-1 15,-3 11 0-15,2 12 1 16,4 7-1-16,4 6 0 15,7 1 0-15,11 0-1 16,12-2-2-16,7-9-2 16,24-4-5-16,2-25-16 0,27 5-14 15,-2-15 1-15,16 1-1 16,-3-17 1-16</inkml:trace>
  <inkml:trace contextRef="#ctx0" brushRef="#br1" timeOffset="875844">5933 6493 102 0,'-24'-16'39'15,"-4"14"0"-15,-9 1 0 16,7 10-33-16,-12 5-1 16,5 11 0-16,-4 3-2 15,9 10 0-15,5 0 0 16,9 0-1-16,6-3 0 15,16-4-1-15,11-9 0 0,15-12-1 16,10-10 0-16,10-13 1 16,6-14-1-16,-1-4 0 15,4-9 0-15,-6-2 1 16,-8-1-1-16,-10 6 0 15,-12 5 0-15,-9 10 0 16,-13 8 0-16,-1 14 0 16,-19 8 0-16,2 11-1 15,-4 8 1-15,5 9-2 16,3 2-1-16,6 0-2 15,11 4-6-15,-1-24-14 16,31 5-13-16,-7-21-1 16,22-4-1-16,-3-16 0 15</inkml:trace>
  <inkml:trace contextRef="#ctx0" brushRef="#br1" timeOffset="876355">6445 6409 106 0,'0'0'37'0,"-16"-10"3"15,3 20-1-15,-7 11-34 16,2 4 0-16,-1 5-2 15,3 8-1-15,0 4-1 16,7 1 2-16,4-3-2 16,3-4-1-16,6-8 0 15,7-9 1-15,3-11-1 16,2-10 0-16,4-10 0 15,-2-7 1-15,2-9-1 16,-1-6 0-16,-3-4 1 16,-4 1-1-16,-1 4 0 0,-7 3 0 15,3 8 0-15,-2 4 0 16,-3 6 0-16,-2 12 0 15,0 0 0-15,12 11 0 16,-4-1 0-16,2 3 1 16,4-3 0-16,2-1-1 15,3-1 2-15,1-5-2 16,1-6 1-16,2-5 0 15,0-4 0-15,0-2-1 16,1-8 1-16,-2 2-2 16,-2 1 1-16,0 2-1 15,-6 4 1-15,0 8-1 16,-14 5 2-16,13 23-1 0,-11 6 1 15,-4 7 0-15,-3 7-1 16,0 5 2-16,5 2-6 16,1-7-2-16,18 4-13 15,-12-26-8-15,29 2-10 16,-6-25-4-16,16-5-3 15,-4-16 3-15</inkml:trace>
  <inkml:trace contextRef="#ctx0" brushRef="#br1" timeOffset="877243">7947 5725 90 0,'-13'-12'35'16,"13"12"3"-16,-19-11-3 15,14 24-32-15,-3 2 2 16,1 15-3-16,0 8 2 0,3 16-3 15,-4 11 3-15,0 10-3 16,-4 7 3-16,3 8-2 16,-2-2 0-16,2-1 0 15,-1-6 0-15,1-11-1 16,5-10 0-16,4-11 1 15,4-10-2-15,2-15 3 16,6-12-3-16,1-13 1 16,3-14-1-16,1-5 1 15,-1-12-1-15,3-9 0 16,2-4 1-16,-2-6-2 15,2 3 1-15,8 2-1 16,-2 5 0-16,1 9 0 16,0 9 1-16,2 10 0 0,2 13 0 15,-3 11 0-15,1 12 0 16,-8 5 1-16,-6 7 0 15,-4 5 0-15,-7 3-1 16,-15 3 2-16,-5 1-2 16,-9-2 1-16,-12-2-1 15,-3-4-1-15,-5-3-1 16,0-14-2-16,8-1-2 15,-1-28-10-15,22 3-17 16,-4-22-6-16,23-3 0 16,6-17-2-16</inkml:trace>
  <inkml:trace contextRef="#ctx0" brushRef="#br1" timeOffset="877617">8458 6463 102 0,'15'8'38'0,"12"1"1"16,0-14-1-16,19-3-36 15,-7-9 1-15,11-4-2 16,-5-7 1-16,2-1-1 15,-9-3 0-15,-7-1 0 16,-10-1 0-16,-12 3 0 16,-11 7 1-16,-10 9-1 15,-12 3 1-15,-4 12-1 16,-10 11 0-16,-4 14 0 0,-5 10 0 15,3 10 1-15,1 3-1 16,12 5 1-16,10-1-2 16,13-2 2-16,17-7-2 15,18-14-1-15,18-8-5 16,7-23-10-16,29 0-19 15,-6-17-6-15,16-4 2 16,-8-19-3-16</inkml:trace>
  <inkml:trace contextRef="#ctx0" brushRef="#br1" timeOffset="877995">9328 6252 110 0,'-26'21'40'16,"-9"-6"0"-16,9 13 0 15,-9 1-37-15,16 1 1 16,0 1-2-16,9 2 1 15,5 1-1-15,5-2 0 16,2-1-1-16,6-7 1 16,1-6-2-16,5-7 1 15,6-11-1-15,3-10 1 16,6-13-1-16,3-8-1 15,3-9 1-15,4-6-1 16,-2-2 1-16,4 3-1 16,-11 2 1-16,-1 11-1 15,-11 9 1-15,-1 12 1 16,-17 11-2-16,10 17 1 0,-13 13-1 15,-4 5 2-15,2 9-4 16,3 3 2-16,10 3-4 16,-1-10-4-16,25 9-15 15,-5-25-11-15,25-4-4 16,1-18 0-16,18-4 0 15</inkml:trace>
  <inkml:trace contextRef="#ctx0" brushRef="#br1" timeOffset="878354">10121 6279 114 0,'-22'-36'39'15,"1"17"1"-15,-20 2-1 16,8 16-34-16,-15 9-1 16,3 12 0-16,2 10-2 0,4 7 0 15,11 3-1-15,9-2 2 16,21-3-1-16,14-10-2 15,19-12 0-15,13-12 0 16,12-15 0-16,10-12 0 16,5-15 0-16,-3-11 0 15,-1-11 0-15,-5-12 0 16,-9-2 0-16,-8 1 0 15,-9 5 0-15,-14 9 0 16,-9 14 0-16,-13 19 0 16,-4 29 0-16,-29 19 0 15,0 30 0-15,-5 15 0 16,-1 17 0-16,1 7-7 15,11 11-3-15,-4-14-7 0,33 11-9 16,-5-33-5-16,25 2-9 16,2-24 1-16,19-8-1 15,5-21 5-15</inkml:trace>
  <inkml:trace contextRef="#ctx0" brushRef="#br1" timeOffset="878706">10930 6228 105 0,'-32'-15'38'16,"5"12"3"-16,-16-5-2 16,5 6-32-16,-8 9-2 0,4 4-1 15,3 3 0-15,2 6-2 16,7 1 0-16,11 1-1 15,11-1-1-15,11 0 1 16,11-3-1-16,10-2 0 16,1-3 0-16,9 3-1 15,-2-2 1-15,-3 2 2 16,-4 0-2-16,-9 8 2 15,-13 4-1-15,-12 1 1 16,-9 5-2-16,-4-1 0 16,-3 0 0-16,1-2 0 15,4-1-5-15,1-19-13 16,30 6-10-16,-11-17-8 15,32-13-6-15,-4-10 1 0,9-1-2 16</inkml:trace>
  <inkml:trace contextRef="#ctx0" brushRef="#br1" timeOffset="879112">11564 6192 107 0,'0'0'39'15,"0"0"0"-15,0 0-1 16,-12 27-37-16,-3 5 1 16,-7 9 0-16,-2 7 0 15,-1 6-1-15,1 6 1 16,6 0-4-16,7-5 0 15,21 2-19-15,-1-28-14 16,21-5-5-16,-1-21 2 16,15-8-2-16</inkml:trace>
  <inkml:trace contextRef="#ctx0" brushRef="#br1" timeOffset="879540">11523 6009 93 0,'-32'-24'35'16,"11"18"2"-16,5 3 0 15,16 3-26-15,14 10-9 16,9 4 0-16,9 1-1 16,7 6 2-16,-1 3 0 15,8 2 0-15,-9 4 0 16,-4 4 0-16,-12 1 0 15,-7 4-1-15,-12 2 0 0,-4 1-1 16,-8-1 0-16,-5-4 2 16,0-4-2-16,5-5 1 15,6-6-1-15,11-10 1 16,11-11-2-16,6-12 0 15,10-7 1-15,4-6-3 16,5-5 3-16,2-3-2 16,-5 2 1-16,-6 3-1 15,-7 6 2-15,-5 7-1 16,-14 10 0-16,-8 4 0 15,-4 24-1-15,-7 3-1 16,-3 12-1-16,-5 0-1 16,12 16-11-16,-11-15-9 15,23 10-14-15,-3-19 0 16,15-3-4-16,5-21 5 0</inkml:trace>
  <inkml:trace contextRef="#ctx0" brushRef="#br1" timeOffset="880435">12217 5317 85 0,'0'0'35'16,"-23"11"-1"-16,9 13 0 0,-4 1-35 16,3 10 1-16,-3 7 0 15,3 2 1-15,6 3-5 16,0-8 0-16,23 1-15 15,-3-16-12-15,11-8-2 16,3-15 0-16,7-9 0 16</inkml:trace>
  <inkml:trace contextRef="#ctx0" brushRef="#br1" timeOffset="880578">12355 5396 68 0,'-15'-11'36'16,"1"17"0"-16,-9 4 0 15,8 17-16-15,-6 6-20 0,0-2-13 16,10 16-22-16,-1-4 2 15,9 4-2-15,0-8 0 16</inkml:trace>
  <inkml:trace contextRef="#ctx0" brushRef="#br1" timeOffset="881151">7222 5384 74 0,'0'0'32'0,"8"27"-4"16,-11 11-3-16,-10 10-30 15,5 12 1-15,-7-1-5 16,13 10-16-16,-5-9-5 16,10-12 1-16,11-10 2 0</inkml:trace>
  <inkml:trace contextRef="#ctx0" brushRef="#br1" timeOffset="881318">7643 5414 94 0,'-22'36'37'0,"-9"2"-1"16,9 7-1-16,17 3-69 16,-7-7-1-16,18 2-1 15,2-9-2-15</inkml:trace>
  <inkml:trace contextRef="#ctx0" brushRef="#br1" timeOffset="882470">1677 7821 91 0,'-6'-13'35'0,"6"13"1"16,0 0 0-16,0 0-30 15,-12-7-2-15,13 24-1 16,1 5 0-16,5 15-2 0,-1 8 0 16,2 15 0-16,-4 10-1 15,1 12 0-15,0 5 0 16,-4-4-3-16,0-1-2 15,-7-17-9-15,5 5-22 16,-2-24 0-16,6-7 0 16,-5-25-3-16</inkml:trace>
  <inkml:trace contextRef="#ctx0" brushRef="#br1" timeOffset="882703">1441 8251 110 0,'-29'-11'39'0,"18"14"0"15,11-3-3-15,3-11-33 16,20 3-2-16,15-3-1 16,15 0-1-16,11-4-2 15,13 5-2-15,-2-8-2 16,12 13-4-16,-9-10-8 15,8 14-17-15,-13-6-1 16,-6 11 1-16,-16-4 1 16</inkml:trace>
  <inkml:trace contextRef="#ctx0" brushRef="#br1" timeOffset="883004">2294 8146 95 0,'-20'-2'36'0,"1"10"1"16,-12-6 2-16,5 12-31 0,-3 3-2 15,3 11-2-15,1 6-1 16,6 8 0-16,1-1-1 15,10 5 0-15,6-2-1 16,11-3 0-16,10-10 0 16,5-12 0-16,11-13-1 15,6-14 1-15,4-13-1 16,1-12 0-16,-3-11 0 15,-6-6-1-15,-7-6 1 16,-14 1-2-16,-7 0 0 16,-10 8-1-16,-9 10 0 15,-8 6-2-15,0 18-1 16,-10 3-3-16,13 25-7 15,-9-6-21-15,19 15 1 0,2-5-1 16,13 7 2-16</inkml:trace>
  <inkml:trace contextRef="#ctx0" brushRef="#br1" timeOffset="883492">2779 8055 99 0,'9'-12'37'15,"-14"0"2"-15,5 12-2 16,-18-4-32-16,18 4 0 15,-23 17-2-15,12 9 0 16,-3 5 0-16,6 8-1 16,1 3 0-16,7 6 0 0,5-2 0 15,4-3-1-15,5-10 0 16,12-10 0-16,0-13-1 15,9-15 1-15,0-14-1 16,5-12 0-16,-2-7 0 16,0-6-1-16,-5 1 1 15,-3-1 0-15,-5 6 0 16,-7 10-1-16,-5 10 0 15,-13 18 1-15,11-4-1 16,-11 20 0-16,-3 9 1 16,2 10 0-16,1 3-1 15,2 7 1-15,5-1 1 16,6-2 0-16,3-10-1 15,8-10 2-15,5-13-1 16,5-15 0-16,2-13 0 0,0-14 0 16,0-9-1-16,-6-9-1 15,-4-1 0-15,-2-4-2 16,-6 7 0-16,-11 2-4 15,8 22-9-15,-20-7-13 16,5 32-11-16,10-15 2 16,1 23-2-16,-11-8 3 15</inkml:trace>
  <inkml:trace contextRef="#ctx0" brushRef="#br1" timeOffset="884536">3898 8014 91 0,'0'0'38'0,"-26"-17"1"15,4 16 1-15,-15-1-27 16,1 10-7-16,-8 4-1 16,6 13-2-16,0 5 0 15,1 11 0-15,8 3-2 16,6 5 1-16,13 0-1 15,10-3 0-15,10-7-1 16,12-9 0-16,9-14 0 16,7-11-1-16,7-15 1 15,-1-15 0-15,1-6-1 16,-4-9 1-16,-10 0 0 15,-1-8 0-15,-11 6 0 16,-6 4 0-16,-8 5 0 0,-5 8 0 16,-3 9 0-1,3 16 0-15,-15-6 0 0,6 16 1 16,-1 10-1-16,6 9 0 15,0-3 0-15,5 8 0 16,6-2 0-16,7-3 0 16,9-10-1-16,6-4 1 15,6-10 0-15,3-10 0 16,1-6 0-16,-3-4 0 15,1-6 0-15,-6 2 0 16,-8 1 0-16,-4 2 0 16,-6 6-1-16,-13 10 1 15,5 11 0-15,-11 11-1 16,-3 5 1-16,0 10 0 15,0-2 0-15,2 5 0 16,1-4 1-16,6-8-1 0,7-13 0 16,5-11 1-16,7-16-1 15,3-17 0-15,2-6 1 16,-2-14-1-16,2-1 0 15,0-5 0-15,-6 3 0 16,-1 5 0-16,-5 10 0 16,-5 11 0-16,0 7 0 15,-7 19-1-15,11-8 1 16,-11 8 0-16,15 18 0 15,-1-3-1-15,5 0 1 16,9 2 0-16,6-5 0 16,3-2 0-16,2-4-1 15,6-4 1-15,-5-7 0 0,-2-4 0 16,-6-3 0-16,-8-2 0 15,-6 1 1-15,-6 0-1 16,-12 0 1-16,0 13-1 16,-29-10 1-16,3 16 0 15,-3 11 0-15,-3 8 0 16,-1 8-1-16,6 8 1 15,2 2 0-15,11 1-1 16,14-3 0-16,14-11 1 16,9-14-1-16,13-17 0 15,7-14 0-15,7-18 0 16,1-11 1-16,3-19 0 15,-4-10-1-15,0-9 2 16,-5-2-2-16,-8 4 0 0,-9 11 0 16,-12 14 0-16,-9 13 0 15,-9 29 0-15,-7 21 0 16,-9 27 0-16,-8 20 0 15,-1 10 0-15,2 10-3 16,4-5-9-16,16 14-7 16,-8-25-4-16,24 9-5 15,-10-32-4-15,26 4-5 16,-4-19-5-16,9-6 3 15</inkml:trace>
  <inkml:trace contextRef="#ctx0" brushRef="#br1" timeOffset="885037">5428 7903 79 0,'3'-11'39'16,"-14"0"-1"-16,0 9 1 15,-15 0-26-15,5 17-7 0,-12 1-1 16,5 7-3-16,2 3 0 15,4-1 0-15,7 0 0 16,7 0 0-16,8-8-1 16,14-8 0-16,9-6 0 15,14-6 0-15,1-1-1 16,5-2 1-16,-4 1-1 15,-3 4 0-15,-8 5 1 16,-14 9-1-16,-14 10 1 16,-13 11-1-16,-10 3 1 15,-5 3-1-15,1 3-1 16,-4-9-1-16,13 7-7 15,-5-29-13-15,32 10-10 16,-9-22-9-16,30-16 1 0,-6-8-3 16</inkml:trace>
  <inkml:trace contextRef="#ctx0" brushRef="#br1" timeOffset="885512">6427 7415 94 0,'-4'-16'38'16,"4"16"0"-16,-7 10 0 15,4 19-35-15,-4 12 0 16,-1 14-1-16,1 9 0 0,0 15-1 16,-5 4 0-16,4-2-1 15,2 0 0-15,3-7-1 16,4-8-2-16,3-17-4 15,14 1-19-15,-7-32-13 16,11-4 1-16,-6-17-1 16,6-9 1-16</inkml:trace>
  <inkml:trace contextRef="#ctx0" brushRef="#br1" timeOffset="885678">6260 7905 104 0,'-28'-7'40'15,"2"-2"1"-15,26 9-1 16,0 0-35-16,18-5-3 0,18-4-3 15,7-4-2-15,21 3-8 16,-2-14-23-16,19 5-5 16,-5-12 0-16,8 6-2 15</inkml:trace>
  <inkml:trace contextRef="#ctx0" brushRef="#br1" timeOffset="886076">6963 7272 103 0,'-28'-4'39'15,"7"18"1"-15,-10 6-2 16,4 14-33-16,6 8-1 16,5 13-1-16,0 6 0 15,3 8 0-15,3 1-1 0,2 5 0 16,4-7-1-16,3-5 0 15,1-8-1-15,6-11-1 16,4-10 1-16,4-12 0 16,11-17 0-16,3-15 0 15,10-12 0-15,0-6 1 16,3-8 0-16,0-1 0 15,-3-1-1-15,-3 2 1 16,-8 13 0-16,-6 8-1 16,-10 15 1-16,-3 12-2 15,-4 12 0-15,-7 11 0 16,5 6-1-16,-1 1-3 0,8 6-1 15,1-13-5-15,18 6-11 16,-8-26-7-16,24 1-10 16,-6-22-1-16,11-3 0 15,-6-18 2-15</inkml:trace>
  <inkml:trace contextRef="#ctx0" brushRef="#br1" timeOffset="886406">7469 7750 107 0,'-9'16'39'0,"-5"-5"1"15,17 13-2-15,7-10-34 16,12 2 0-16,10-8-1 16,13-4-1-16,6-11 0 15,6-5-1-15,0-5 1 0,-5-5-2 16,-6-5 1-16,-12-3 0 15,-10 3 0-15,-16 1-1 16,-17 8 1-16,-14 5-1 16,-10 13 1-16,-13 14 0 15,-7 11-1-15,-4 15 1 16,5 6-1-16,6 4 0 15,13 4-1-15,18-6-1 16,21-1-2-16,16-23-11 16,38 8-9-16,-3-34-7 15,34 4-11-15,14-23 1 16,24-5-1-16,7-13 1 15</inkml:trace>
  <inkml:trace contextRef="#ctx0" brushRef="#br1" timeOffset="887119">8719 7603 104 0,'-5'-13'38'0,"5"13"1"16,-16 14-3-16,3 7-33 15,-4 4 0-15,2 10-1 0,-2 7-1 16,2 9 1-16,-3 0-1 15,7-2 0-15,1-5 0 16,10-7 0-16,5-9 0 16,4-11-1-16,6-16 2 15,10-17 0-15,1-11-1 16,3-7 1-16,-1-11 0 15,1-7 0-15,2-4-1 16,-5 0 1-16,-2 5-1 16,-2 10-1-16,-7 7 1 15,0 15-1-15,-1 12 0 16,-14 7 0-16,19 33 0 15,-15 1-1-15,4 12 0 16,-2 8-2-16,3 4-1 0,4-3-3 16,8 5-4-16,-1-24-11 15,25 5-8-15,-10-20-11 16,14-6 2-16,0-21-1 15,6-3 2-15</inkml:trace>
  <inkml:trace contextRef="#ctx0" brushRef="#br1" timeOffset="888233">9399 7662 108 0,'-23'-32'39'0,"2"15"1"16,-15 7-2-16,7 13-33 16,-6 10-1-16,2 11-2 15,0 10 0-15,7 9-1 16,6 3 0-16,14 2-1 0,12-6 0 15,14-2-1-15,11-12 1 16,12-7-1-16,11-15 1 16,3-11 1-16,4-11-1 15,-5-7 1-15,-6-9-1 16,-10-4 1-16,-11-4-1 15,-11 1 1-15,-16-2-1 16,-8 5 0-16,-10 5 0 16,-7 5 1-16,-4 4-1 15,2 6 1-15,0 9-1 16,8 2 0-16,17 5 0 15,0 0 1-15,0 0-1 16,27 15 0-16,6-9-1 0,5 1 1 16,9 0 0-16,-1 1 1 15,-3 5-1-15,-1-1 0 16,-11 6 0-16,-6-1 0 15,-11 6 1-15,-4 3-1 16,-12 4 0-16,-3 6 0 16,-7-1-1-16,-3 2 0 15,1-4 0-15,0-2 0 16,0-3 0-16,6-7 0 15,1-9 1-15,7-12 0 16,10-12 1-16,2-9 0 16,5-10 1-16,3-7-1 15,2-7 0-15,4-6 1 16,-2-2-1-16,-1 7 0 15,-5 3-1-15,-4 11 0 0,-4 4 1 16,-2 7-2-16,1 10 1 16,1 4 0-16,8 2 0 15,1 3 0-15,10 1 0 16,2-3 0-16,4 3 1 15,5 0-1-15,-3 0 0 16,3 3 0-16,-8 6 0 16,-5 2 0-16,-5 5 0 15,-11 3 1-15,-4 6-1 16,-7 3 0-16,-5 5 1 15,-8 0-1-15,1 2 0 16,0-5 2-16,-2-2-2 16,4-4 0-16,6-5-2 15,4-7 2-15,0-11 0 0,18-7 0 16,1-8 0-16,4-9 0 15,1-6 0-15,4-5 2 16,-4-4-2-16,1 0 0 16,-6 1 0-16,-5 8 0 15,-3 2 0-15,-7 12 0 16,-4 16 0-16,0 0 0 15,0 0 0-15,-7 21 0 16,3 3 0-16,3-1 0 16,2 4 0-16,5-6 0 15,9-4 0-15,6-9 0 16,7-8 0-16,8-7 0 15,4-8 0-15,1-5 0 16,0-3 0-16,-2-2 0 0,-5 3 0 16,-9 5 0-16,-4 4 0 15,-9 10 0-15,-12 3 0 16,2 20 0-16,-8 8 0 15,-2 4 0-15,4 8-2 16,-2 2-1-16,6 3-2 16,7-8-2-16,15 9-9 15,-5-27-3-15,26 11-3 16,-12-32-4-16,23 9 0 15,-16-25-4-15,17 4-3 16,-13-11-1-16,-4-11 9 16</inkml:trace>
  <inkml:trace contextRef="#ctx0" brushRef="#br1" timeOffset="888570">11208 7696 12 0,'5'-39'25'0,"14"19"5"16,-25-9 6-16,6 18 3 15,-18-4 2-15,8 20-1 16,-18 1-26-16,0 11-10 16,-1 6-2-16,0 4 0 15,2 6 0-15,7 0-1 16,3-1 0-16,12-3 0 15,10-6 0-15,8-9-1 16,12-9 0-16,7-13 0 16,6-8 1-16,5-10-1 15,-1-7 0-15,-5-5 0 16,1-4 1-16,-10 5-1 15,-4 5 0-15,-11 9 0 16,-12 12 0-16,-1 11 0 0,-14 19-1 16,2 6 1-16,0 10-2 15,3 3 0-15,2 6-2 16,9-10-1-16,16 0-5 15,-2-25-8-15,26 6-4 16,-9-35-6-16,23 4-1 16,-12-26-8-16,16-8 0 15,-9-18 1-15</inkml:trace>
  <inkml:trace contextRef="#ctx0" brushRef="#br1" timeOffset="888734">11820 7118 120 0,'-5'-11'39'0,"-17"13"2"15,5 35-1-15,-13 11-35 16,7 19-3-16,0 11-2 15,6 5-1-15,7 1-2 0,4-13-9 16,18 8-10-16,-15-27-7 16,20 0-10-16,-13-27-3 15,6-7-1-15,-10-18 1 16</inkml:trace>
  <inkml:trace contextRef="#ctx0" brushRef="#br1" timeOffset="890112">1487 9528 77 0,'0'0'37'16,"-10"-28"1"-16,10 28 0 15,-10-26-19-15,10 26-15 16,0 0 0-16,0 0-1 16,0 0-1-16,-8 33 0 15,2 2-1-15,6 9 1 16,-4 8-1-16,-2 5 1 15,5 0-1-15,-3-3 0 0,4-9 0 16,4-5 0-16,4-15 0 16,9-12-1-16,3-17 1 15,10-13 0-15,3-12-1 16,4-6 1-16,-1-10 0 15,3 2-1-15,-7 0 1 16,0 5-1-16,-10 10 0 16,-6 10 0-16,-2 13 0 15,-14 5 0-15,4 29 0 16,-5 1 0-16,-2 6 0 15,3 2 0-15,2 1 1 16,5-1 0-16,6-7 0 16,3-9 0-16,8-15 1 15,6-12 0-15,4-13 0 0,0-12-1 16,-1-12 1-16,-3-7 0 15,-4-8-2-15,-4-6 0 16,-5 0 0-16,-7-1-3 16,-6 6-1-16,-4 3-1 15,6 5-1-15,-4 3-3 16,10 17-7-16,-5-11-7 15,18 21-6-15,-6-13-6 16,14 13-2-16,-1-9 1 16,12 7 1-16</inkml:trace>
  <inkml:trace contextRef="#ctx0" brushRef="#br1" timeOffset="890488">2329 9043 3 0,'37'-13'17'16,"-19"-13"7"-16,11 19 9 15,-17-10 4-15,2 14 0 16,-14 3 1-16,0 0-9 0,0 0-23 16,-9 27-2-16,0 2 0 15,3 12-1-15,-3 11-1 16,-1 13 0-16,1 7 0 15,0 9 0-15,-4 7-1 16,-2-4 1-16,2-5-1 16,4-7 0-16,0-12 0 15,4-9 0-15,5-13 0 16,7-18-1-16,7-18 1 15,10-16-1-15,9-14 0 16,5-12 0-16,4-5 0 16,3-3 1-16,-5 2-1 15,-3 7 0-15,-5 9 2 16,-9 14-2-16,-9 16 0 15,-5 10 0-15,-7 13 0 0,-4 10 0 16,2 2-3-16,-1 3-1 16,6 1-1-16,-2-10-5 15,17 5-8-15,-20-34-4 16,38 22-7-16,-19-36-3 15,13 5-6-15,-8-18 0 16,4-2 2-16</inkml:trace>
  <inkml:trace contextRef="#ctx0" brushRef="#br1" timeOffset="891111">2888 9519 106 0,'-11'1'38'0,"12"13"0"16,-1-14-2-16,4 20-31 15,6-11-1-15,13 5 0 0,5-8-1 16,6-2 1-16,2-6-2 15,4-8 0-15,-4-4-1 16,-1-7 1-16,-7-3-2 16,-9-4 1-16,-9 2-1 15,-13 0 0-15,-8 5 0 16,-12 8 0-16,-5 9 0 15,-7 11 0-15,-1 12 0 16,-2 9 0-16,5 9 0 16,3 8-1-16,16 1 1 15,9-3-1-15,13-3-2 16,13-13-2-16,21-9-2 15,6-23-7-15,26 7-7 16,-10-30-7-16,16 4-7 0,-15-19-1 16,2 10 0-16,-17-4 32 15,-9 2 5-15,-12 12 7 16,-23-4 10-16,6 22 7 15,-24-3 8-15,5 20 4 16,-14 0-1-16,7 20-28 16,-8 4-3-16,5 10 0 15,1 3-1-15,4 2-1 16,6-7 0-16,6-1 0 15,5-13 0-15,7-13-2 16,8-18 1-16,5-14-1 16,6-15 0-16,4-5-1 15,0-10 1-15,-3-4-1 0,-8 4 2 16,4 6-2-16,-8 9 0 15,-7 12 0-15,-13 18 0 16,10 9-2-16,-7 14 0 16,-3 9-1-16,5 10-5 15,-5-7-8-15,15 20-6 16,-9-25-5-16,22 13-8 15,-10-22-4-15,15 2-2 16,-2-17 3-16</inkml:trace>
  <inkml:trace contextRef="#ctx0" brushRef="#br1" timeOffset="891503">4673 9387 88 0,'9'-25'36'15,"1"-5"1"-15,3 13 0 16,-12 3-30-16,-1 14 0 15,5 12-2-15,-6 17-2 0,-13 9 0 16,5 16 0-16,-5 5-1 16,-1 3-1-16,5 1-2 15,2-7-5-15,23-2-17 16,-4-29-14-16,15-11-1 15,2-25-1-15,13-12-1 16</inkml:trace>
  <inkml:trace contextRef="#ctx0" brushRef="#br1" timeOffset="891653">4791 8857 98 0,'-37'-29'35'15,"10"15"-5"-15,27 14-18 0,-9-14-47 16,30 10 0-16,5-6-1 15,26 4 0-15</inkml:trace>
  <inkml:trace contextRef="#ctx0" brushRef="#br1" timeOffset="891856">5167 8714 94 0,'12'12'37'16,"-21"1"0"-16,4 13 0 15,-10 4-31-15,6 17 0 16,-5 10-2-16,8 14-1 15,-2 11 0-15,8 6 0 16,0 2-1-16,1 3 0 16,3-5-1-16,-2-10-2 15,0-7-1-15,-3-25-7 16,15-1-16-16,-19-31-13 0,5-14-1 15,7-12 0-15,0-8 0 16</inkml:trace>
  <inkml:trace contextRef="#ctx0" brushRef="#br1" timeOffset="892007">5019 9261 112 0,'-16'-19'41'0,"-2"0"0"16,18 19-1-16,0 0-33 16,39-13-4-16,1 5-5 15,10-17-13-15,26 19-12 16,-12-18-14-16,18 12 0 15,-5-7-2-15,4 14 0 0</inkml:trace>
  <inkml:trace contextRef="#ctx0" brushRef="#br1" timeOffset="892831">6325 9185 85 0,'-14'-23'37'16,"4"11"1"-16,-15-2 0 0,3 13-31 15,-15 1-1-15,2 13-1 16,-8 7-2-16,0 11 0 15,2 6 0-15,5 6 0 16,6 1 0-16,8 0-1 16,11-4 1-16,16-4-1 15,10-9-1-15,17-10 1 16,9-10-1-16,9-8-1 15,6-6-1-15,1-9 0 16,0-4 0-16,-5-4 0 16,-7-4 0-16,-5-3-1 15,-11 0 1-15,-10-3 0 16,-2 2 1-16,-8 3-1 15,-6 6 1-15,-3 8 0 0,0 15 0 16,-9 15 0-16,-3 22 0 16,2 19 1-16,-4 25 0 15,1 19 0-15,-2 14 0 16,5 9-1-16,-4 0 0 15,1 1 2-15,0-11-3 16,-2-10 2-16,-4-17-2 16,-3-17 2-16,-8-16-2 15,-4-16 3-15,-5-20-3 16,-5-17 0-16,2-17-1 15,-2-17-4-15,11-13-1 16,-2-25-11-16,22 6-5 16,-6-26-11-16,26 15-3 15,5-12-3-15,18 14 3 16</inkml:trace>
  <inkml:trace contextRef="#ctx0" brushRef="#br1" timeOffset="893240">6929 9269 96 0,'-9'-27'38'0,"4"11"2"15,-17-3-2-15,12 7-32 16,-17 8-1-16,3 9-1 15,1 13-1-15,-2 12 0 0,3 8 0 16,5 8-1-16,5 2 0 16,10 3 1-16,9-5-2 15,12-2 1-15,8-13-1 16,14-11 0-16,2-13-1 15,7-15 0-15,-1-13-1 16,-1-12-1-16,-6-9 1 16,-4-12-2-16,-15-5 1 15,-8-3-1-15,-10 4 0 16,-10 5 0-16,-10 9 0 15,-6 9 0-15,-3 17-1 16,-6 8-1-16,7 22-5 16,-9-7-9-16,32 24-7 15,-9-15-7-15,21 5-3 16,6-5-2-16,17-2 2 0</inkml:trace>
  <inkml:trace contextRef="#ctx0" brushRef="#br1" timeOffset="893598">7430 9211 97 0,'-14'16'37'0,"9"8"2"16,-1-14-2-16,20 4-31 15,-1-6-2-15,14-5-1 16,5-4 0-16,13-6-1 15,5-7 0-15,2-2 0 16,-2-7-1-16,-6-2 0 16,-9-4 0-16,-10 2 0 0,-14 2-1 15,-12 3 1-15,-19 8 0 16,-8 6 0-16,-9 9 0 15,-7 13 0-15,-5 14 0 16,1 4-1-16,4 7 1 16,8 8-1-16,13-2 0 15,13 1-1-15,21-11-3 16,20-10-1-16,27-5-8 15,3-27-9-15,32 7-6 16,-8-25-8-16,14 1-3 16,-7-16 0-16,-1 1 2 15</inkml:trace>
  <inkml:trace contextRef="#ctx0" brushRef="#br1" timeOffset="893883">8260 8984 114 0,'-24'-2'39'16,"-12"-2"1"-16,11 19-4 15,-7-7-34-15,14 13 1 16,4 1-1-16,9 1-1 15,11 1 0-15,13-2 0 16,7-4 0-16,9 2 0 16,8-2-1-16,-3-3 1 15,-1 2 0-15,-6 0-1 16,-10 5 1-16,-9 6 0 15,-14 4 0-15,-14 6-1 16,-10 1 1-16,-3 2 0 16,-7-2-2-16,1-8-1 0,9 3-10 15,-4-28-8-15,30 8-8 16,-3-34-9-16,27-1-5 15,5-18-2-15,15-10 2 16</inkml:trace>
  <inkml:trace contextRef="#ctx0" brushRef="#br1" timeOffset="894927">1640 10890 92 0,'0'0'40'0,"0"0"0"16,0 0-1-16,-17 0-35 16,10 14-2-16,-3 6-1 15,1 7-2-15,-2 13 1 16,-2 7-1-16,-1 8-1 0,0 3-1 15,4 3-1-15,-1-17-9 16,18 2-23-16,-7-26-1 16,14-8-2-16,-4-29 0 15</inkml:trace>
  <inkml:trace contextRef="#ctx0" brushRef="#br1" timeOffset="895093">1547 10656 97 0,'-33'-26'36'0,"10"16"1"15,3 4-3-15,20 6-35 16,0 0-16-16,21 3-18 16,13 0-1-16,6-7-1 0,17 8 2 15</inkml:trace>
  <inkml:trace contextRef="#ctx0" brushRef="#br1" timeOffset="895438">1993 10785 72 0,'-4'28'36'15,"-1"9"-1"-15,-12-9 1 16,7 11-16-16,-6-9-16 15,7 4-3-15,-4 1 0 16,6-2 0-16,1-3 1 16,5-5-1-16,-1-5 2 15,7-3-1-15,-5-17 1 16,17 1-1-16,-2-15 0 0,4-8 0 15,0-8 0-15,4-5 1 16,3-4-1-16,-1-1 0 16,0 5-1-16,-3-1 0 15,-3 11 0-15,0 9 0 16,-4 11-1-16,-2 16 0 15,2 13-2-15,-6 8-1 16,1 11 0-16,4 3-1 16,0 4-1-16,9-7-3 15,11 1-10-15,-6-32-12 16,23-5-7-16,-6-25-1 15,14-12-1-15,-3-21 3 16</inkml:trace>
  <inkml:trace contextRef="#ctx0" brushRef="#br1" timeOffset="895633">2744 10324 108 0,'-14'2'38'0,"-9"15"1"16,3 31-3-16,2 10-34 15,4 11 1-15,2 10-3 16,8 7 0-16,7 1-2 15,2-2-3-15,12-6-3 16,-5-18-15-16,10 0-15 16,-7-21-2-16,4-5 1 15,-11-23-1-15</inkml:trace>
  <inkml:trace contextRef="#ctx0" brushRef="#br1" timeOffset="896069">2487 10781 107 0,'0'0'38'15,"13"-14"1"-15,20 16-3 16,6-2-32-16,17-1-2 16,5 1 0-16,12-1 0 15,2-1-1-15,2-2-1 16,-4 2 1-16,-3 3-1 15,-10 1 0-15,-9 3 0 16,-9 2 1-16,-12 4-1 16,-15 7 0-16,-11 5 0 15,-12 7 0-15,-4 2-1 16,-7 6 1-16,-1-1-1 0,3 3 2 15,5-3-2-15,8-1 1 16,8-12 0-16,14-7 1 16,8-10 0-16,14-10-1 15,3-13 0-15,4-10-1 16,-2-8 3-16,-1-7-2 15,-14-2 2-15,-11-1-2 16,-14 3 1-16,-17 9-2 16,-13 6 1-16,-11 14-4 15,-13 3-6-15,12 24-12 16,-16-9-7-16,24 18-9 15,-3-9-4-15,23 9-1 16,13-3 2-16</inkml:trace>
  <inkml:trace contextRef="#ctx0" brushRef="#br1" timeOffset="896752">4420 10777 94 0,'7'-12'37'0,"-12"-5"0"16,5 17 0-16,-26-9-33 15,5 16-1-15,-6 6 0 16,-4 13-1-16,-5 7 0 15,0 8-2-15,0 1 2 16,7 4-2-16,9-5 2 16,3-4-2-16,15-9 1 0,12-8-2 15,12-15 2-15,10-7-1 16,6-10 0-16,6-5 0 15,1-8 1-15,3-2 1 16,-11-3-1-16,-1 4 0 16,-7-1 0-16,-9 5 0 15,-2 7-2-15,-5 7 2 16,-13 8-3-16,15 20 0 15,-10 11 1-15,0 14-1 16,-4 13 2-16,1 14-2 16,-2 12 3-16,-5 8-1 15,-2-1 1-15,-8 1 2 16,-7-9-1-16,-6-6-1 15,-8-11 0-15,0-15-1 16,-1-18 0-16,-1-24-5 0,10-13-7 16,-3-38-10-16,28 0-5 15,-5-36-8-15,26-7-6 16,0-19 0-16,18-8 2 15</inkml:trace>
  <inkml:trace contextRef="#ctx0" brushRef="#br1" timeOffset="896985">4918 10257 100 0,'6'-12'40'16,"-6"12"-1"-16,4 11 0 15,-8 14-36-15,-8 15-1 16,-1 16 1-16,-2 11-3 0,-3 11 2 15,0 10-2-15,0 3-2 16,4 1 0-16,5-10-3 16,13 3-6-16,-3-29-17 15,24-4-12-15,1-21-1 16,20-11 1-16,1-22 1 15</inkml:trace>
  <inkml:trace contextRef="#ctx0" brushRef="#br1" timeOffset="897345">5316 10767 108 0,'-19'-8'42'16,"-15"-3"-1"-16,7 21-1 16,1 0-37-16,-12 13 0 0,-1 5-3 15,5 8 0-15,0-1 0 16,10 6-1-16,4-4 2 15,11-4-3-15,10-5 2 16,18-12 0-16,7-9 0 16,16-12 0-16,7-6 0 15,6-9 0-15,3-8 1 16,-1 0 1-16,-5-5-1 15,-9 3 0-15,-11 7 0 16,-9 5 1-16,-23 18-1 16,0 0 1-16,0 0-3 15,-23 19-1-15,5 7 0 16,4 1-2-16,5 6-1 15,4-5-5-15,24 6-9 16,-5-26-7-16,31 7-5 0,-8-21-8 16,23-3-2-16,0-15 2 15</inkml:trace>
  <inkml:trace contextRef="#ctx0" brushRef="#br1" timeOffset="897653">5933 10728 101 0,'-29'-18'39'0,"12"25"0"16,-11 0 0-16,12 12-35 15,-7 1 1-15,5 8-4 16,8 0 1-16,5 0-1 16,9-3 1-16,11-6-3 0,9-6 1 15,5-4-1-15,8-5 2 16,1-6 0-16,-2-1-1 15,-2-1 1-15,-5 1-1 16,-8 6 2-16,-8 2-3 16,-8 8 1-16,-11 6 0 15,-4 0-3-15,-6 6 1 16,-1-3-3-16,2 5-1 15,-3-17-9-15,22 11-8 16,-4-21-8-16,14-7-8 16,7-11-1-16,20-4 3 15</inkml:trace>
  <inkml:trace contextRef="#ctx0" brushRef="#br1" timeOffset="897961">6557 10622 93 0,'-17'2'38'16,"-8"11"2"-16,1 15-2 15,-9-6-29-15,8 6-4 16,5-5 0-16,8-1-2 16,9-6-1-16,11-5 0 15,10-7-1-15,11-4 0 16,7-3-1-16,3 0 1 15,0 2-1-15,-1 2 1 16,-6 7 0-16,-12 7-1 16,-11 7 1-16,-10 6-2 15,-13 2 1-15,-7 3-2 16,-3 0 0-16,-5-7-4 0,8 10-11 15,-11-27-8-15,24 7-8 16,-6-16-8-16,14 0-2 16,13-19 2-16</inkml:trace>
  <inkml:trace contextRef="#ctx0" brushRef="#br1" timeOffset="898800">7473 10030 83 0,'0'0'38'0,"-2"21"-3"15,-1 11 3-15,-6 3-33 16,3 22 2-16,-8 4-2 15,5 17 1-15,-5 0-3 16,5 6 1-16,-8-5-2 16,9-4 1-16,-1-12-1 0,1-11-1 15,8-14 0-15,2-13 0 16,5-12-1-16,4-13 0 15,5-10 0-15,0-8 0 16,2-6 0-16,0-2-1 16,-2-5 1-16,3 1 0 15,-5 2 0-15,-2 1 0 16,0 7 0-16,-1 5 0 15,2 5 0-15,0 9 0 16,4 9 0-16,1 4 0 16,0 7 0-16,1 8 0 15,-3 4 0-15,-6 0 0 16,-5 6 0-16,-8-3 0 15,-13 0 0-15,-7-5-1 16,-6 0 0-16,-7-12-3 0,4-2 0 16,-6-16-11-16,22 7-6 15,-10-27-10-15,28 6-7 16,3-15-2-16,21-1 1 15,5-9 3-15</inkml:trace>
  <inkml:trace contextRef="#ctx0" brushRef="#br1" timeOffset="899141">7886 10593 81 0,'-7'23'40'0,"-10"-5"0"16,14 9 0-16,-3-14-19 15,15 3-18-15,9-6 0 16,18-6-1-16,13-9 0 0,8-7 0 15,8-5-1-15,1-7 1 16,-5-6-1-16,-5 0 1 16,-15-4-1-16,-11 2 0 15,-16 2 0-15,-15 4-1 16,-16 4 1-16,-11 10-1 15,-7 6 1-15,-11 13-1 16,-2 15 0-16,0 7 0 16,5 10 1-16,6 5-1 15,11 3 0-15,14 2 0 16,14-8-2-16,16-10-2 15,21-3-4-15,10-20-9 16,34 8-7-16,-10-25-8 16,24 3-9-16,-6-12-1 0,11-4 2 15</inkml:trace>
  <inkml:trace contextRef="#ctx0" brushRef="#br1" timeOffset="899374">8984 10467 104 0,'-43'6'41'15,"5"12"1"-15,-14 1-1 16,8 11-35-16,-1 2-3 16,2 6 0-16,7 2-1 15,11 0 0-15,10-3-2 16,13-9-1-16,22-5-1 0,9-12-3 15,23 2-11-15,-1-27-9 16,28 11-11-16,-10-19-5 16,11 7 0-16,-7-11 0 15</inkml:trace>
  <inkml:trace contextRef="#ctx0" brushRef="#br1" timeOffset="899765">9376 10529 105 0,'-12'-4'39'16,"-12"-10"2"-16,4 13-3 15,-12 0-34-15,-1 8 0 16,-3 5-1-16,-1 6 0 16,-1 6 0-16,5 3-1 15,2 6-1-15,11-2 1 16,10 0-1-16,10-3 0 0,12-6 0 15,15-9-1-15,10-7 0 16,5-7 0-16,9-8-1 16,2-5 1-16,-6-4 0 15,-4-4-1-15,-9 2 2 16,-10 0-1-16,-10 5 0 15,-10 4 0-15,-4 11 1 16,-11-4-1-16,-2 16 0 16,1-1 1-16,1 8-2 15,4-1 0-15,3 7-3 16,4-6-1-16,11 4-6 15,-11-23-7-15,39 21-6 16,-23-29-5-16,26 8-5 0,-13-20-7 16,14-2 3-16,-6-10 2 15</inkml:trace>
  <inkml:trace contextRef="#ctx0" brushRef="#br1" timeOffset="900103">9774 10437 100 0,'-12'-7'39'0,"3"21"2"15,-11-1-2-15,6 11-32 16,-8 11-2-16,5 4-1 15,2 2-1-15,7 0 0 16,8-6-2-16,7-6 0 16,7-8 0-16,12-15 0 15,5-11-1-15,7-10 0 16,4-8 0-16,1-7 1 0,-5-5-1 15,-1 2 1-15,-9-2 0 16,-4 9-1-16,-11 5 1 16,-7 10-1-16,-6 11 1 15,-11 8-1-15,-1 10 0 16,0 8-1-16,4 7-1 15,2-1-1-15,7 6-3 16,1-11-5-16,21 6-8 16,-10-27-5-16,29 10-5 15,-13-28-5-15,21-3-7 16,-5-17 2-16,8-5 2 15</inkml:trace>
  <inkml:trace contextRef="#ctx0" brushRef="#br1" timeOffset="900395">10357 10264 77 0,'-27'13'40'15,"-6"2"0"-15,8 13 1 16,-2-13-15-16,10 16-22 16,8-3-1-16,10 0-1 15,10-7-1-15,8-4 0 16,9-8-1-16,3-5 0 15,1-5 0-15,-2-2 0 16,-3-1 1-16,-9 2 0 16,-18 2 0-16,2 18 0 15,-17 2 0-15,-7 6 0 16,-3 4-2-16,2 0 0 15,4 5-5-15,-2-16-9 16,26 8-9-16,-5-27-9 0,20-1-7 16,3-17-2-16,13-5 2 15,-2-15 1-15</inkml:trace>
  <inkml:trace contextRef="#ctx0" brushRef="#br1" timeOffset="900726">10612 10227 96 0,'-2'13'39'0,"2"-13"2"15,-5 24 0-15,5-12-35 16,14-1-2-16,2-2-1 16,9-2 0-16,4-7-2 15,4-5 0-15,2-7 1 16,-2-5-3-16,0-9 3 0,-4-6-2 15,-4-4 1-15,-6-2-2 16,-7 3 2-16,-7 5-1 16,-10 8 1-16,-11 16 1 15,-9 12-1-15,-11 19-1 16,-2 13 1-16,-2 11 1 15,1 7-2-15,6 4 1 16,15-2-2-16,9-9-2 16,43-6-30-1,-7-36-4 1,26-5-9-16,-1-24-1 15</inkml:trace>
  <inkml:trace contextRef="#ctx0" brushRef="#br1" timeOffset="901524">1581 12201 71 0,'-9'4'36'0,"7"11"0"15,-13 6 0-15,11 16-30 16,-8 5-2-16,2 15-1 16,-1 3-1-16,2 2 0 15,3-2-2-15,3-12-6 16,17 0-29-16,-9-30-1 15,16-10-2-15,0-25 1 16</inkml:trace>
  <inkml:trace contextRef="#ctx0" brushRef="#br1" timeOffset="901695">1575 11731 91 0,'-33'-16'38'15,"13"16"-2"-15,-1 2-1 16,21-2-39-16,3 21-6 15,-3-21-19-15,42 0-7 16,-12-10-2-16,21-1 2 16</inkml:trace>
  <inkml:trace contextRef="#ctx0" brushRef="#br1" timeOffset="901898">1972 11551 71 0,'18'13'35'16,"-18"1"-1"-1,9 23 3-15,-12 1-30 0,8 19-3 16,-6 10 0-16,4 13-1 15,-7 10 0-15,1 3-2 16,-3 2 0-16,-2-9-3 16,3-4 0-16,-1-20-5 15,14-6-20-15,-11-35-8 16,12-9-1-16,-4-24-2 15</inkml:trace>
  <inkml:trace contextRef="#ctx0" brushRef="#br1" timeOffset="902056">1855 12151 90 0,'-25'-7'39'0,"-6"-5"-1"15,31 12 1-15,0 0-33 16,18-8-2-16,25-1-4 16,16-6-5-16,26 8-14 15,-4-10-19-15,28 6 0 16,-12-4-3-16,6 15 1 15</inkml:trace>
  <inkml:trace contextRef="#ctx0" brushRef="#br1" timeOffset="902431">3079 12143 89 0,'-23'-19'38'0,"-1"11"0"16,-14-7 1-16,5 14-36 15,-6 3 0-15,3 11 0 16,4 4-1-16,5 5 0 16,5 1 0-16,13 1 0 15,9-3-1-15,14-3-1 16,10-6 1-16,8-4-1 15,6-3 0-15,2-1 0 16,2 2 0-16,-4 3 1 16,-5 9-1-16,-11 4 0 15,-8 9 0-15,-11 6 1 16,-8 5-1-16,-5 2-1 15,-4 1 1-15,-4-7-3 16,3-4-1-16,-2-16-4 0,22-2-12 16,-10-30-10-16,26-4-9 15,-1-25-2-15,18-9 2 16</inkml:trace>
  <inkml:trace contextRef="#ctx0" brushRef="#br1" timeOffset="902634">3477 11531 89 0,'0'0'42'0,"-22"24"-2"16,9 21 1-16,-9 6-35 16,3 13-5-16,5 7 1 15,1 12-3-15,8 6 0 16,2-4-5-16,11 8-4 0,-4-24-18 15,18 2-12-15,-2-21 2 16,13-5-3-16,-1-28 3 16</inkml:trace>
  <inkml:trace contextRef="#ctx0" brushRef="#br1" timeOffset="903423">3764 12064 92 0,'-22'-11'39'0,"4"22"2"16,-11 4-2-16,4 15-34 15,-2 7-1-15,7 10 0 16,3 4-2-16,5 8 1 16,11-5-1-16,10-7-1 15,12-5-1-15,8-11 0 0,8-12 0 16,7-14-1-16,8-12 0 15,2-15 0-15,-2-11-1 16,-4-10 1-16,-6-6 0 16,-8-8-1-16,-12 2 2 15,-11 3-1-15,-11 7 1 16,-10 7 0-16,-8 13 1 15,-5 7-1-15,2 11 1 16,2 11-1-16,6 4 1 16,10 6 0-16,11-2 0 15,10 0-1-15,12-5 1 16,10-2-1-16,6-7 1 0,6-5 0 15,-1 1-1-15,-3-4 1 16,-8 1-1-16,-7 2 1 16,-9 0 0-16,-7 4 0 15,-17 3-1-15,8 16 0 16,-12 1 1-16,-9 10-1 15,-3 7 1-15,1 7-1 16,-3 4 0-16,1 1 1 16,8-2-1-16,3-5 0 15,7-12 0-15,11-7 1 16,7-15-1-16,8-13 0 15,8-11 0-15,4-11 0 16,-1-4 1-16,3-7-2 16,-9 2 2-16,0 4-1 15,-11 8-1-15,-5 9 1 0,-16 18 0 16,11 2 0-16,-11 18 0 15,-4 9 1-15,3 9-2 16,-2 5 1-16,10 3 0 16,0-3 0-16,7-8 0 15,8-7 0-15,6-13 0 16,2-13-1-16,8-11 2 15,-1-16-1-15,0-10 1 16,-3-6-1-16,-2-9 0 16,-7-2 0-16,-6 0-1 15,-5 4-2-15,-3 10-2 16,-8 0-5-16,12 23-8 15,-19-9-2-15,27 27-5 16,-19-14-3-16,29 20-3 0,-13-10-6 16,15 6 0-16</inkml:trace>
  <inkml:trace contextRef="#ctx0" brushRef="#br1" timeOffset="903768">5326 12001 93 0,'1'-15'39'0,"-1"15"2"15,-1-21-2-15,1 21-35 16,0 0 0-16,-19-3-1 15,8 18 0-15,-5 8 1 16,-1 7-1-16,1 3-1 16,4 3 0-16,2 2 0 15,6-6-1-15,8-5 0 16,12-7 0-16,9-7-1 15,4-8 0-15,4-3 0 0,0-3-1 16,-1 1 2-16,-3 1-1 16,-9 5 0-16,-12 9 0 15,-8 4 1-15,-13 11-2 16,-6 4 1-16,-8 3 0 15,-4 2-2-15,-2-1-1 16,0-6-3-16,16 4-9 16,-9-24-5-16,26 6-4 15,-10-32-5-15,30 8-6 16,-11-25-6-16,18-7 0 15</inkml:trace>
  <inkml:trace contextRef="#ctx0" brushRef="#br1" timeOffset="904497">6495 12008 78 0,'-19'-21'39'16,"1"14"-1"-16,-16-2 1 16,2 7-34-16,-11 6 0 15,-2 13-1-15,-5 9 0 0,-1 13 0 16,5 7-1-16,3 9 1 15,11 3-2-15,14-1 0 16,18-10-1-16,21-12 1 16,19-20-1-16,17-19 0 15,17-27 0-15,8-18 0 16,8-20 0-16,-5-13 0 15,-5-4 0-15,-12-5-1 16,-16 2 1-16,-19 5 0 16,-14 11-1-16,-15 13 1 15,-13 16-1-15,-11 19 0 16,-10 17 0-16,-6 26 2 15,-4 16-2-15,3 17-1 16,3 16 0-16,11 7-1 0,13 7-1 16,12-5-2-16,21-1-4 15,7-27-9-15,35 8-5 16,-7-32-3-16,24 5-5 15,-10-28-5-15,10-3-3 16,-13-19 3-16</inkml:trace>
  <inkml:trace contextRef="#ctx0" brushRef="#br1" timeOffset="905633">7201 11974 80 0,'-12'-37'39'15,"0"19"-1"-15,-17 1 2 16,1 19-32-16,-10 6 0 16,5 19-2-16,-8 8-2 15,7 11 0-15,3 3 0 16,10 3-2-16,13-4 0 15,11-6 0-15,16-10-1 0,11-14 0 16,10-11-1-16,7-14 0 16,2-11 0-16,3-12-1 15,-9-7 0-15,-1-3 0 16,-15-2 0-16,-7 0 0 15,-10 5 0-15,-10 4 1 16,-4 7 0-16,-7 7 0 16,1 8 0-16,-3 3 0 15,13 8 0-15,-18 2 0 16,18-2 1-16,9 13-1 15,6-7 0-15,4-1 1 16,4 1-1-16,1-1 0 16,3-4 1-16,-1-1-1 15,1 0 0-15,-7 0 1 0,-3 1-1 16,-3 1 1-16,-4 3-1 15,-10-5 1-15,11 16 0 16,-13 0-1-16,-3 7 1 16,-2 8-1-16,-5 4 0 15,1 5 1-15,0 1-1 16,-1-2 0-16,9-6 0 15,6-10 0-15,9-11 0 16,14-18 0-16,6-16 0 16,15-12 0-16,5-11 0 15,1-7 0-15,1 0 0 16,-3-1 0-16,-7 9 0 15,-9 6 0-15,-9 15 0 16,-15 13 0-16,-11 10 0 0,-6 20 0 16,-6 8 0-16,-3 11 0 15,-3 5 0-15,8 6 0 16,-1-1 0-16,11-2 1 15,9-8-1-15,7-7 1 16,7-13-1-16,4-13 0 16,5-12 1-16,-2-12-1 15,-1-12 0-15,-1-7-1 16,-8-4 1-16,-3-8-2 15,-4 1 1-15,-6 2-2 16,-2 5 1-16,1 4-2 16,2 13-2-16,-2 1-1 15,13 16-5-15,-11-9-4 0,22 21-1 16,-14-13-4-16,27 17 0 15,-23-17-1-15,18 8 19 16,-3 0 5-16,-10-5 7 16,8 9 6-16,-23-10 2 15,12 16 4-15,-35-12 2 16,19 23 1-16,-22-5-16 15,-2 11-3-15,-2 7-2 16,-2 9-1-16,-2 3 0 16,5 3 0-16,8 0-1 15,3-4 0-15,11-11 0 16,9-10 0-16,10-20-1 15,11-18 1-15,5-18-1 16,6-10 1-16,3-8-1 0,0-6 1 16,-3 2-1-16,-6 4 0 15,-8 18 0-15,-8 18 0 16,-10 20 0-16,-6 15 0 15,-5 16 0-15,-4 10-2 16,5 12-4-16,-7-6-6 16,16 7-5-16,-8-28-2 15,26 6-4-15,-11-39-4 16,37 6-1-16,-10-39-4 15,35 1 2-15,1-19 1 16</inkml:trace>
  <inkml:trace contextRef="#ctx0" brushRef="#br0" timeOffset="916198">18126 9621 85 0,'0'0'34'16,"21"-8"0"-16,-18 18 1 15,1 11-32-15,-8 21-3 16,-1 15 1-16,0 12 1 16,1 16-1-16,-6 10-1 15,5 8 1-15,-5-1-1 16,3 0 0-16,7-9-6 15,-7-17-28-15,14-10-1 16,0-23 2-16,6-19-4 0</inkml:trace>
  <inkml:trace contextRef="#ctx0" brushRef="#br0" timeOffset="916740">17913 9736 106 0,'-19'-16'39'0,"19"16"0"16,1-22-2-16,22 9-33 16,16-5-2-16,17-5 0 15,9-5 0-15,7-1-1 16,8-1 1-16,-1 3-1 0,-6 2 0 15,-5 7-1-15,-12 5 2 16,-9 10-2-16,-13 9 1 16,-9 12 0-16,-9 13 0 15,-10 12 0-15,-6 14 0 16,-5 13 0-16,-6 7-1 15,-1 7 2-15,-3 4-4 16,-1-2 2-16,2-9-1 16,3-4 1-16,6-14-1 15,1-12 1-15,8-10-1 16,1-13 1-16,6-12 0 15,4-11 0-15,2-13 1 16,3-5-1-16,2-12 2 16,1-5-1-16,-2-4 1 0,2 2-1 15,-3 0 1-15,1 10-1 16,-4 5 0-16,-3 16 0 15,-4 12-1-15,0 15 0 16,-3 9-2-16,-2 7 1 16,1 11-2-16,2-1 1 15,2 3-3-15,3-8-1 16,11-3-5-16,-9-25-21 15,21 1-8-15,-11-20 2 16,13-3-2-16</inkml:trace>
  <inkml:trace contextRef="#ctx0" brushRef="#br0" timeOffset="917055">19084 10150 92 0,'-17'-12'36'16,"17"12"3"-16,-3 15-1 15,13-3-24-15,5-5-10 16,14-1 0-16,3-6-1 15,10-5-1-15,4-5 0 16,2-6-1-16,-4-4 0 16,-6-4 0-16,-8 0 0 15,-13 0 0-15,-14 3-1 16,-16 6 1-16,-10 8 1 15,-14 10-1-15,-8 11 0 16,-7 10-1-16,0 11 0 16,4 6 1-16,11 5-1 0,12 3 0 15,21-3-3 1,20-13-3-16,33 4-22 0,11-26-10 15,25-3-4-15,4-14 1 16,15-4-3-16</inkml:trace>
  <inkml:trace contextRef="#ctx0" brushRef="#br0" timeOffset="917739">20300 9501 96 0,'-9'-14'36'15,"5"25"-1"-15,-14 3 0 16,7 19-29-16,-3 2-1 0,2 20 1 15,-5 3-2-15,3 14 1 16,-2 1-1-16,2 4-1 16,1-2-1-16,4-5 0 15,2-9-3-15,2-9 2 16,7-12-2-16,1-10 1 15,5-12-1-15,4-11 1 16,4-14 1-16,0-6-1 16,4-10 1-16,3-7-1 15,-2-6 2-15,2-2-2 16,0-2 1-16,-1 3-1 15,-2 6 0-15,0 9 0 16,-2 8 0-16,0 14 0 16,-5 14 0-16,-3 10 0 0,-5 12-1 15,-5 4 1-15,0 6-1 16,-5 3 1-16,-9-2-2 15,-5-4 2-15,-5-6-1 16,-4-10 1-16,-4-3-3 16,-1-13 0-16,4-4-4 15,-4-23-17-15,23 3-14 16,0-17-3-16,16 1 3 15,3-12-1-15</inkml:trace>
  <inkml:trace contextRef="#ctx0" brushRef="#br0" timeOffset="918085">20564 10149 102 0,'4'17'37'0,"17"5"0"15,0-16-2-15,21 3-30 16,-4-14-1-16,13-1 0 15,1-8-1-15,4-4 1 16,-7-2-2-16,-7-3 2 16,-9 1-2-16,-14-1 1 15,-11 2-2-15,-12 4 0 16,-15 0 1-16,-7 5-1 15,-9 5 0-15,-2 7 0 16,-7 7 0-16,2 4-1 16,3 9 1-16,6 6-1 15,9 6 1-15,12 1-1 16,9 3-2-16,12-2 0 0,17-1-3 15,5-13-6-15,23 11-22 16,-6-21-6-16,14-1-4 16,-6-14-1-16</inkml:trace>
  <inkml:trace contextRef="#ctx0" brushRef="#br0" timeOffset="918820">21468 10024 100 0,'0'0'39'0,"-22"-18"0"16,9 17-1-16,-19-4-27 15,2 14-6-15,-13 4-1 16,0 11 0-16,-8 6-1 15,6 6-1-15,0 2-1 16,7 4 1-16,12-4-2 16,16-5 1-16,15-5-2 0,14-11 1 15,16-11-1-15,11-7 1 16,6-10 2-16,3-5-4 15,1-10 4-15,-10-3-2 16,-6-2 1-16,-9-2-1 16,-11 4 2-16,-6 5-2 15,-9 4 1-15,-7 3 1 16,2 17-2-16,-18-3 0 15,5 16 0-15,2 6-3 16,2 9-1-16,-2-2-2 16,12 15-11-16,-5-16-13 15,19 10-12-15,-2-16 3 16,11 2-4-16,0-15 4 15</inkml:trace>
  <inkml:trace contextRef="#ctx0" brushRef="#br0" timeOffset="919309">21845 10039 113 0,'0'0'37'16,"-13"38"3"-16,-4-15-7 15,6 17-27-15,-7 2-2 16,5 2 0-16,0-2-2 15,5-5 1-15,7-9-2 16,7-9 0-16,-6-19 0 16,25 4-1-16,-3-16 2 15,5-11-4-15,2-11 4 16,-1-3-2-16,0-8 1 0,-4 3-1 15,0-1 2-15,-8 6-2 16,-3 6 0-16,-4 8 2 16,-4 11-2-16,-5 12 0 15,0 0 0-15,12 15 0 16,-8 5 0-16,3 0 0 15,4-1 0-15,7-4 1 16,3-8-1-16,10-7 2 16,2-8-2-16,3-7 0 15,0-3 0-15,-2-1 0 16,-2 0 0-16,-7 5 0 15,-5 4 0-15,-20 10 0 16,13 11 0-16,-16 7 0 0,-1 9 0 16,-3 2 0-1,2 8-2-15,-4-9-11 0,17 17-11 16,-16-17-9-16,19 1-11 15,0-13 2-15,13-2-2 16</inkml:trace>
  <inkml:trace contextRef="#ctx0" brushRef="#br0" timeOffset="920684">22893 9411 80 0,'0'0'36'15,"0"0"-1"-15,0 26 1 16,-14 2-26-16,7-1-10 15,6 6-3-15,-3-4-1 16,11 4-3-16,-7-12-1 0,17 0-3 16,-4-20 0-16,16 1 0 15,-9-14 1-15,14-1 1 16,-7-11 3-16,1-3 6 15,-1 2 4-15,-9-6 2 16,3 10 4-16,-16-6 0 16,8 18 2-16,-18-2 1 15,5 11-1-15,0 0-3 16,-9 27-2-16,0-9-2 15,5 6-2-15,3 2-1 16,2 2-2-16,8-1-3 16,-4-9-5-16,21 4-24 15,-8-12-2-15,9 1-2 0,0-15 0 16</inkml:trace>
  <inkml:trace contextRef="#ctx0" brushRef="#br0" timeOffset="921179">23401 9324 60 0,'0'0'35'0,"0"0"0"16,-10 25 0-16,15 7-7 15,-11-1-21-15,12 8-1 16,-8 6 0-16,5 14 0 15,-6 1-1-15,0 10-1 16,-8 3-1-16,0 4 0 0,-5-1-1 16,1 0-1-16,0-6-1 15,2-8 1-15,4-7-2 16,3-13 1-16,5-10-1 15,5-14 1-15,-4-18-1 16,22 3-1-16,-7-19 3 16,-3-7-1-16,0-11 1 15,-2-5-1-15,0-10 2 16,-2 0-2-16,0-3 0 15,-1 7 2-15,1 6-2 16,6 9-1-16,0 8 1 16,5 15 0-16,1 16 0 15,0 11 0-15,-2 12-1 16,-3 11 1-16,-3 8 0 0,-3 0 0 15,-9 7-1-15,-6-1 1 16,-10-4-1-16,-7-4 1 16,-8-4-2-16,-7-11 0 15,-1-2-5-15,-4-24-17 16,12-1-15-16,1-21 2 15,18-2-4-15,6-18 0 16</inkml:trace>
  <inkml:trace contextRef="#ctx0" brushRef="#br0" timeOffset="921558">23687 10119 91 0,'-4'18'36'15,"14"5"0"-15,0-12 2 16,15 4-26-16,2-15-9 16,10-1-1-16,6-12 0 15,0-3 1-15,-5-5-1 16,-4-6 0-16,-5-2 0 15,-11 2 1-15,-9-2-2 16,-9 4 1-16,-13 3-1 16,-8 7 0-16,-7 8 1 15,-7 12-1-15,-3 10 0 16,0 6 1-16,0 12-2 0,5 5 1 15,10 4-2-15,9 1 1 16,11-1-3-16,12-8-1 16,19 5-8-16,-3-22-24 15,27 5-5-15,-4-20 2 16,12 0-2-16</inkml:trace>
  <inkml:trace contextRef="#ctx0" brushRef="#br0" timeOffset="921894">24209 10023 103 0,'-14'20'38'0,"4"11"0"15,-5-2-1-15,6 6-33 16,-8 1-1-16,8 1 1 0,-3-3-2 15,6-4 0-15,-1-9 0 16,10-8 0-16,-3-13 0 16,28-9-3-16,-3-13 3 15,4-7-2-15,6-10 1 16,4-1 0-16,2-3 0 15,-6 4-1-15,-2 3 1 16,-9 13 1-16,-11 10-2 16,-13 13-1-16,10 16 0 15,-18 7-1-15,-2 11-2 16,-1-1-2-16,7 16-12 15,-9-15-21-15,19 4-1 16,-3-15 1-16,15-1-1 0</inkml:trace>
  <inkml:trace contextRef="#ctx0" brushRef="#br0" timeOffset="922276">24699 9903 108 0,'-15'-6'39'16,"-13"6"0"-16,6 25 0 15,-3 4-34-15,4 15-1 16,0 7-2-16,6 5 1 16,4 0-2-16,8-5 1 15,7-7-2-15,7-11 0 16,7-12 0-16,1-14 0 0,6-13 0 15,2-12-1-15,2-15 2 16,4-11-1-16,-2-9 0 16,4-9 0-16,-3-6 1 15,-3 0-1-15,-1 5 0 16,-5 11 1-16,-8 16-1 15,-9 14 0-15,-6 22-1 16,-13 21 1-16,-4 13 0 16,-5 16-1-16,-2 9-1 15,0 1-2-15,8 6-6 16,-7-17-16-16,21 4-16 15,1-19 3-15,17 1-4 16,0-19 3-16</inkml:trace>
  <inkml:trace contextRef="#ctx0" brushRef="#br0" timeOffset="922610">25287 9914 82 0,'-35'-2'41'0,"2"14"-2"15,-7-6 1-15,7 19-15 16,4-10-22-16,10 6-1 16,2-3 0-16,16 3 0 15,11-2 0-15,13-3-1 16,7-1 0-16,3 0 0 15,0-2 0-15,-1 4 1 16,-7-1-1-16,-8 5-1 0,-12 3 1 16,-13 2-1-16,-7 2 1 15,-10 0-1-15,-5-1-2 16,0-7-3-16,11 6-14 15,-16-20-18-15,24 0-5 16,1-12 1-16,10 6-3 16</inkml:trace>
  <inkml:trace contextRef="#ctx0" brushRef="#br0" timeOffset="923431">18019 11256 72 0,'-12'-27'37'0,"5"8"0"16,-11-10-7-16,4 16-19 15,-14-2-5-15,2 12-2 16,-6 5 0-16,-2 12-1 16,-4 7 0-16,0 8 0 15,0 0-1-15,3 5 1 16,5-2-1-16,10-2 0 15,7-4 0-15,17-7 0 16,11-8-1-16,13-9 0 16,11-9 0-16,11-7-1 15,8-7 1-15,0-4-1 16,0-2 0-16,-8 2 0 15,-6 2 0-15,-10 3 0 0,-12 10 0 16,-22 10-1-16,0 0 1 16,-2 22 0-16,-13 4-1 15,-5 3-1-15,4 8-1 16,0-3-1-16,12 7-7 15,-1-22-14-15,27 6-13 16,-2-19-1-16,26-6 0 16,-2-20 1-16</inkml:trace>
  <inkml:trace contextRef="#ctx0" brushRef="#br0" timeOffset="923921">18474 11082 98 0,'-14'2'37'0,"-9"2"1"0,10 14-5 16,-7 0-30-16,7 14-1 15,2 3 0-15,3 8 0 16,7 1 0-16,2 1 0 16,7-1 0-16,4-5 0 15,5-9 0-15,6-6-1 16,2-14 0-16,4-8-1 15,3-14 0-15,0-10 0 16,2-7 0-16,-4-5-1 16,1-4 1-16,-7 0-1 15,-5 2 1-15,-5 7-1 16,-2 6 1-16,-6 10 0 15,-6 13 1-15,0 0-1 0,-9 22 0 16,4 2 0-16,1 6 0 16,3 4 0-16,1 2 0 15,5-4 1-15,6-3-1 16,4-7 0-16,5-9 1 15,4-7 0-15,3-13 0 16,2-9-1-16,1-7 1 16,-3-10 0-16,-2-5-1 15,-2-4 0-15,-1 0-1 16,-5-2-1-16,-5 7 0 15,-4 3-2-15,4 11-1 16,-10-1-5-16,14 24-12 16,-16 0-15-16,14 6-2 15,-14-6 0-15,32 28 2 0</inkml:trace>
  <inkml:trace contextRef="#ctx0" brushRef="#br0" timeOffset="924320">19435 11167 69 0,'-5'-24'37'0,"-3"11"0"16,-17-8-7-16,10 24-13 16,-16-7-6-16,5 18-3 15,-7 3-2-15,5 9-2 16,-1 1 0-16,7 12-1 15,7-3-1-15,8 1 0 16,9-2 0-16,9-6-1 16,11-9 0-16,8-9-1 0,3-10 0 15,8-9 0-15,-2-7 0 16,-2-8 0-16,-4-2 0 15,-5-4-1-15,-10 1 1 16,-3 3 0-16,-10 5 0 16,-4 3 0-16,-1 17 0 15,-12-13 0-15,1 19 0 16,0 4 0-16,2 10 0 15,0 2-2-15,8 7-1 16,1-3-4-16,14 11-10 16,-10-21-8-16,25 9-13 15,-4-15-2-15,12 0 0 16,-1-17 1-16</inkml:trace>
  <inkml:trace contextRef="#ctx0" brushRef="#br0" timeOffset="924710">19849 11145 89 0,'0'0'37'15,"-19"13"1"-15,9 10-1 16,-5 5-31-16,0 10 0 16,2-1-2-16,5 6 0 15,7-3-1-15,4-6 0 16,9-8-1-16,5-11-1 15,4-12 0-15,10-12-1 16,3-10 0-16,-3-7 0 16,1-6-1-16,0-4 1 15,-3 3-1-15,-4 1 0 0,-4 10 0 16,-7 11 1-16,-3 14-1 15,-7 17 1-15,-6 19 0 16,-6 13 2-16,-5 16-1 16,-8 10 2-16,-2 10-2 15,-4 2-1-15,-3-2 1 16,1-11-1-16,0-10 1 15,2-13-4-15,0-15 1 16,7-23-7-16,8-5-7 16,-8-33-10-16,20-2-14 15,-8-23 1-15,16-6-2 16,-4-14 1-16</inkml:trace>
  <inkml:trace contextRef="#ctx0" brushRef="#br0" timeOffset="924973">20483 10742 103 0,'-10'9'38'16,"-8"6"0"-16,4 11-1 16,-5 3-36-16,3 5-3 15,7 1 0-15,0-4-4 0,13 4-3 16,-7-14-29-1,22-6 0-15,-1-14-3 0,11-5 5 16</inkml:trace>
  <inkml:trace contextRef="#ctx0" brushRef="#br0" timeOffset="925108">20698 10787 109 0,'-1'27'39'0,"-14"-3"0"16,2 14-4-16,-5 4-40 15,-1-4-32-15,16 1-3 16,-7-5-1-16,16-4 0 15</inkml:trace>
  <inkml:trace contextRef="#ctx0" brushRef="#br0" timeOffset="926220">21699 10925 66 0,'7'-15'36'16,"-5"-6"-1"-16,9 3-2 15,-16-15-19-15,10 8-5 16,-7-7-3-16,2 5-1 16,-8 1 1-16,1 8-2 15,-9 7 1-15,-2 17-1 16,-7 9 0-16,-2 19-1 15,-8 12-2-15,-1 14-1 16,1 10 1-16,4 6-2 16,4 2 1-16,9 2-2 0,6-3-2 15,9-11-2-15,13 0-6 16,-6-21-24-16,18-2-3 15,-13-16 1-15,10-8-2 16</inkml:trace>
  <inkml:trace contextRef="#ctx0" brushRef="#br0" timeOffset="927475">21256 11182 100 0,'0'0'38'0,"0"0"2"16,10 15-6-16,13-13-31 15,13-2-1-15,10-4 0 0,6-2 0 16,6-2-1-16,5-1 1 16,-3-2-1-16,-7 3 0 15,-8 0 0-15,-9 5 0 16,-10 4 0-16,-9 6 0 15,-8 3 0-15,-9 7 0 16,-8 5-1-16,-4 5 1 16,-2 4-1-16,-1 1 0 15,-2 2 0-15,6-2 1 16,-2-4-1-16,7-3 0 15,4-9 0-15,2-16 0 16,16 5 0-16,0-19 0 16,2-10 1-16,3-8-1 15,3-7 0-15,1-3 0 0,1-4 1 16,-5 2-1-16,-2 7 0 15,-5 6 0-15,0 8 0 16,-4 8 0-16,1 6 0 16,1 6 0-16,2 4 0 15,3 5 0-15,6 1 0 16,3-1 0-16,10-2 0 15,2 1 0-15,1-1 0 16,2-3 1-16,-8-2-1 16,-4-2 0-16,-3 1 1 15,-10 2 0-15,-16 0-1 16,0 0 0-16,0 0 0 15,-14 11 1-15,-6 2-1 0,-3 4 0 16,-3 6 0 0,0 5 0-16,3 2 0 0,4 4 0 15,7 0 0-15,6-3 1 16,12-2-1-16,11-9 0 15,7-9 0-15,8-6 0 16,5-10 0-16,2-9 0 16,4-9-1-16,-1-8 1 15,-5-2 0-15,-8-8-1 16,-6 1 1-16,-6-1-1 15,-10 2 0-15,-5 4 1 16,-6 6-1-16,-4 6 1 16,0 8-1-16,8 15 1 15,-12-7-1-15,12 7 1 16,6 20 0-16,4-4 1 15,9-2-1-15,-1 3 1 0,9-3-1 16,3-4 0-16,1-3 1 16,0-2 0-16,-4-8-1 15,2 1 1-15,-6-1 0 16,-4-2-1-16,-4 0 1 15,-15 5-1-15,13 0 1 16,-13 0-1-16,-10 15 0 16,-2 4 0-16,-3 4 0 15,-4 4 1-15,2 0-1 16,2 3 0-16,3-4-1 15,4-5 1-15,13-9 0 16,9-12 0-16,5-9 0 16,9-11 0-16,4-9 0 15,6-4 1-15,-4-4-1 0,1-2 0 16,-4 6 1-16,-6 6-1 15,-7 8 1-15,-7 9-1 16,-11 10 0-16,0 0 0 16,-4 16 1-16,-2 2-1 15,1 2-1-15,3 0 1 16,6-5 0-16,6-3 1 15,10-8 0-15,4-5-1 16,8-10 1-16,2-3 0 16,7-4 0-16,-3-2-1 15,2-2 1-15,-5 4-1 16,-4 6 1-16,-6 5-1 15,-6 14 0-15,-14 8 0 0,-2 13 0 16,-7 8-1-16,-6 8-1 16,-6 5-3-16,9 7-6 15,-15-17-7-15,20 12-3 16,-11-34-3-16,26 9-9 15,-13-26-9-15,28-11-2 16,-3-13 4-16</inkml:trace>
  <inkml:trace contextRef="#ctx0" brushRef="#br0" timeOffset="928053">24067 10750 111 0,'0'0'39'16,"4"11"0"-16,-8 3-11 16,7 19-24-16,-6 8-2 15,-1 7-1-15,-3 10 0 16,-2 6 0-16,-1 2-1 15,-1 0-2-15,2-3-1 0,-3-10-4 16,15 5-21-16,-11-22-9 16,12-3-1-16,-5-22-2 15,1-11 1-15</inkml:trace>
  <inkml:trace contextRef="#ctx0" brushRef="#br0" timeOffset="928226">23870 11131 107 0,'-28'-16'39'0,"14"15"1"15,1-7-3-15,13 8-32 16,25-9-4-16,13 1-3 16,18 0-3-16,5-17-12 0,22 13-21 15,-3-16-2-15,11 4 2 16,-10-7-1-16</inkml:trace>
  <inkml:trace contextRef="#ctx0" brushRef="#br0" timeOffset="928578">24699 10693 79 0,'-31'20'40'16,"5"17"-1"-16,-11 1 1 16,12 19-12-16,-13-6-22 15,8 6-2-15,-2-3-1 16,6-1-1-16,5-4-1 15,5-1-1-15,9-14 1 0,7-5 0 16,9-13 0-16,9-9-2 16,11-9 2-16,11-10-2 15,1-6 2-15,6-3-2 16,-2-2 1-16,-2 0 0 15,-5 6 0-15,-5 2 0 16,-10 10 0-16,-11 11 0 16,-7 8-1-16,-8 4 0 15,-2 9-1-15,-3 3-2 16,8 5-3-16,-6-8-8 15,23 11-8-15,-14-24-10 16,25 4-8-16,-3-15-1 16,16-5 2-16</inkml:trace>
  <inkml:trace contextRef="#ctx0" brushRef="#br0" timeOffset="928922">25054 11134 103 0,'-7'12'38'0,"7"-12"1"16,2 37-7-16,17-23-28 15,8 3 0-15,7-5-1 16,10-4-1-16,1-6 0 16,3-3 0-16,-2-8-1 15,-10-5-1-15,-8-4 1 16,-7-4-1-16,-14-3 1 15,-9 0 0-15,-7 0 0 16,-8 2 0-16,-6 5 0 16,-8 7 1-16,-2 11-1 0,-1 11 1 15,-7 9-1-15,3 15 0 16,7 5-1-16,13 8 1 15,8 3-2-15,15-7-2 16,16 1-5-16,4-25-12 16,39 9-9-16,-8-26-13 15,16-3 0-15,-11-20-3 16,5 1 1-16</inkml:trace>
  <inkml:trace contextRef="#ctx0" brushRef="#br0" timeOffset="930043">17268 12243 41 0,'-1'-12'34'0,"1"12"2"16,-11 2-1-16,8 17-19 15,-20-6-2-15,9 16-2 16,-12-4-5-16,8 13-1 15,-6-2-1-15,3 1-2 16,4-4-1-16,4 2-1 16,7-6 0-16,2-5-1 0,9-6 0 15,4-8 0-15,6-7 0 16,6-4 0-16,0-11 1 15,8-4-1-15,-1-9 1 16,1-5 0-16,-1-6 0 16,3-1 0-16,-6 1 0 15,3 2 0-15,-4 5 0 16,-5 7 1-16,-1 9-1 15,-2 13 0-15,0 13-1 16,-5 14 1-16,-1 8-2 16,-1 7-1-16,0 6-1 15,3-3-1-15,7 5-4 16,-5-21-10-16,21 8-12 15,-7-28-8-15,12-3-1 0,-5-19 1 16</inkml:trace>
  <inkml:trace contextRef="#ctx0" brushRef="#br0" timeOffset="931192">17897 12295 76 0,'-1'-23'39'16,"-13"-1"-1"-16,14 24 1 16,-36-18-29-16,19 29-5 15,-8 6-1-15,8 18 1 16,-5 5-2-16,0 9-1 15,7 3 0-15,4 6-1 16,8-5 1-16,6-4-2 16,14-10 2-16,6-14-3 15,10-12 1-15,10-16 0 0,5-12 0 16,2-14-1-16,-2-10 0 15,1-9 1-15,-10-4 0 16,-9-2 0-16,-12 4 0 16,-15 3 0-16,-10 8 1 15,-11 10 0-15,-11 12 0 16,-5 8-1-16,1 7 0 15,-1 6 0-15,11 5 0 16,9 3 0-16,11-1 1 16,16-4-1-16,15-4 0 15,14 0-1-15,7-6 1 16,6 3 0-16,4-1 0 15,2 2 0-15,-8 4 0 16,-5 5 0-16,-10 4-1 0,-11 5 2 16,-7 4-1-16,-11 7 1 15,-9 2-2-15,-4 3 1 16,-8-2 0-16,-2-1-1 15,0-3 2-15,0-5-2 16,2-2 2-16,6-10-3 16,6-12 3-16,0 0-1 15,15-19 1-15,1-5-1 16,5-7 0-16,3-5 2 15,-1-4-1-15,1 0 0 16,-6 2 1-16,-4 4-1 16,-4 5 0-16,-5 10-1 15,0 4-2-15,-5 2-2 16,0 13-2-16,12-16-1 0,9 17-6 15,-3-14-7-15,21 19-6 16,-6-19-8-16,13 17-2 16,-1-10-1-16,8 10 29 15,-12-2 5-15,-5-2 7 16,0 11 9-16,-21-12 7 15,8 13 13-15,-23-12 1 16,10 14 4-16,-10-14-27 16,-5 13-2-16,5-13-2 15,-13 22-1-15,2-7-2 16,3 8 1-16,-7 2-2 15,1 5-1-15,-1 3-1 16,-2-2 0-16,6-1 0 16,1-4-2-16,5-8 2 0,5-18-2 15,17-5 1-15,5-14 1 16,4-11-1-16,4-8 1 15,4-6-1-15,-2-2 1 16,-3 1-1-16,-5 4 1 16,-4 10 0-16,-7 7-2 15,-4 9 1-15,-9 15 1 16,0 0-1-16,5 20 0 15,-6 4 1-15,-1 2-1 16,4 4 0-16,4-1 1 16,2-4-2-16,9-5 2 15,7-9-2-15,5-8 2 16,9-9-1-16,0-6 0 15,3-3 0-15,-1-4 0 16,-7 3 1-16,-4-1-1 0,-7 10 1 16,-8 7-1-16,-14 0 0 15,6 29 0-15,-11-3 0 16,0 2-1-16,-3 4-1 15,3 0-1-15,7-2-2 16,2-12-7-16,21 5-6 16,-5-28-5-16,26 11-5 15,-8-26-6-15,19 8-6 16,-3-17 2-16,7 0 3 15</inkml:trace>
  <inkml:trace contextRef="#ctx0" brushRef="#br0" timeOffset="931553">19925 12213 99 0,'0'0'40'16,"-22"-22"1"-16,13 22-1 15,-16-5-34-15,5 12-2 16,-6 11-1-16,0 6-1 16,-4 9 0-16,2 9 0 15,2 1-1-15,7 0-1 16,7-2 1-16,11-8-1 15,10-9 0-15,13-10-1 16,11-16 1-16,7-14 0 16,5-13 0-16,3-11 0 15,-4-10 1-15,-4-1-1 16,-5-5 1-16,-8 6-1 15,-7 9 1-15,-11 8-2 16,-8 18 1-16,-1 15 0 16,-15 12 0-16,5 16 0 0,0 10-1 15,2 4 0-15,7 6-4 16,1-7-1-16,14 5-10 15,-8-27-6-15,26 6-6 16,-12-28-12-16,22-6 0 16,-4-18 0-16,14-11 3 15</inkml:trace>
  <inkml:trace contextRef="#ctx0" brushRef="#br0" timeOffset="931717">20563 11709 103 0,'0'0'40'0,"-14"20"0"16,0 29 0-16,-14 11-34 0,7 11-6 15,-1 6 0-15,1-1-7 16,15 2-14-16,-10-20-16 16,19-4-4-16,-2-20-1 15,10-9 1-15</inkml:trace>
  <inkml:trace contextRef="#ctx0" brushRef="#br0" timeOffset="933047">21185 12113 91 0,'0'0'37'15,"-13"-12"0"-15,13 12-8 16,-19 9-22-16,19-9-3 15,-14 21-1-15,10-1-1 0,-2 3 0 16,3 7 0-16,-2 4-1 16,4 4 1-16,1 3-1 15,6 0 1-15,-2-5-1 16,7-5-1-16,1-8 0 15,6-8 1-15,4-12-1 16,1-13 1-16,6-9-1 16,1-12 0-16,1-7 0 15,2-6 2-15,0 0-2 16,-3-2 0-16,-1 5 0 15,-5 9 0-15,-5 10 0 16,-6 12 0-16,-13 10 0 16,7 24 0-16,-11 11 0 0,-4 7 1 15,-2 9-1-15,2 3 0 16,3 0 1-16,5-6-1 15,6-11 0-15,10-13 0 16,10-15 1-16,7-14 0 16,9-16 0-16,5-11 0 15,-4-9-1-15,0-6 0 16,-7-8 0-16,-9-1-2 15,-6 4-1-15,-16-5-5 16,6 21-10-16,-22-19-7 16,8 20-14-16,-12-5 0 15,15 13-1-15,0-2 2 16</inkml:trace>
  <inkml:trace contextRef="#ctx0" brushRef="#br0" timeOffset="933432">22173 11730 95 0,'22'-8'40'0,"-22"8"-1"16,-5 14 1-16,-10 1-36 16,1 16 0-16,-3 10-1 15,1 15-2-15,-8 10 1 16,1 12-2-16,-3 4 2 15,4-2-1-15,-2-2 0 16,8-7 0-16,3-10 0 16,6-11-1-16,7-16 1 15,10-15-2-15,9-19 1 16,8-14 0-16,6-9 1 0,1-9 0 15,2-4-1-15,-1 0 1 16,-6 3 0-16,-4 4-1 16,-7 14 1-16,-7 11-1 15,-11 4-1-15,4 28 1 16,-5 0-2-16,-2 2-1 15,5 5-5-15,-2-9-10 16,20 13-7-16,-10-27-7 16,17 1-8-16,0-14-1 15,11 0 2-15</inkml:trace>
  <inkml:trace contextRef="#ctx0" brushRef="#br0" timeOffset="933792">22503 12229 76 0,'-19'17'40'15,"19"2"-1"-15,0-5 1 16,18 13-17-16,4-13-19 16,9-1-1-16,7-6 0 15,9-4-2-15,0-6 1 16,3-5-1-16,-5-4 0 15,-2-4-1-15,-11-4 1 16,-4 0-1-16,-13-3 0 16,-10-2 0-16,-7 6-1 15,-10 0 1-15,-3 4 0 16,-11 8-1-16,0 11 1 0,-9 10 0 15,0 9 1 1,2 8 0-16,-1 9-1 0,7 2 1 16,12 1-2-16,6-7-1 15,18-2-4-15,5-20-10 16,29 6-8-16,-9-24-14 15,21 2-2-15,-4-20-2 16,12 5 4-16</inkml:trace>
  <inkml:trace contextRef="#ctx0" brushRef="#br0" timeOffset="934085">23208 12203 89 0,'-16'25'39'16,"-4"-5"0"-16,7 15 2 0,-13 5-29 15,8 1-8-15,1-2-1 16,6 0-1-16,1-5 0 15,7-6-1-15,5-10 1 16,-2-18-2-16,27-3 0 16,-2-16 2-16,2-7-1 15,5-3 0-15,-3-4-1 16,4 2 1-16,-5 1-1 15,-5 8 1-15,-8 11-1 16,-1 7-2-16,-14 4 0 16,15 14-2-16,-6 14-12 15,-13-16-7-15,17 22-9 16,-8-14-8-16,14 9-3 15,-6-12 1-15</inkml:trace>
  <inkml:trace contextRef="#ctx0" brushRef="#br0" timeOffset="934499">24180 12131 87 0,'8'28'38'0,"-15"-3"-1"16,7 18 0-16,-11-3-33 15,4 7 0-15,-2 3-3 16,2-7-3-16,9 5-11 15,-4-22-24-15,16-6 1 16,-5-20-4-16,15-4 2 16</inkml:trace>
  <inkml:trace contextRef="#ctx0" brushRef="#br0" timeOffset="934851">24822 11702 92 0,'-17'36'36'16,"4"17"0"-16,-17-1-7 15,9 19-23-15,-8 3-2 16,2 8-2-16,2-8 0 16,-2-5-3-16,19 4-31 15,-9-24-5-15,9-3-1 16,-4-24 1-16</inkml:trace>
  <inkml:trace contextRef="#ctx0" brushRef="#br0" timeOffset="935017">24472 12103 116 0,'5'-19'41'0,"19"12"-1"16,5-7-10-16,14-4-38 15,23 7-29-15,-5-12-5 16,15 8 1-16,-9-4-2 15</inkml:trace>
  <inkml:trace contextRef="#ctx0" brushRef="#br0" timeOffset="937592">15637 13307 57 0,'-8'-15'37'16,"-13"3"-1"-16,-2 12-1 16,-19 1-26-16,-1 16-3 15,-12 5 0-15,-3 17 0 16,-6 5-2-16,7 10 0 15,6-1-1-15,12 1 0 16,9-7-2-16,22-5-1 16,19-7-2-16,17-12-2 15,24-2-6-15,4-18-28 0,21 2 0 16,0-16-1-16,16 6 1 15</inkml:trace>
  <inkml:trace contextRef="#ctx0" brushRef="#br0" timeOffset="938457">15991 13461 74 0,'-13'-20'38'0,"-18"-8"-1"16,9 19-1-16,-15-8-30 16,8 10-1-16,-4 7-1 15,-2 10-1-15,4 9 0 16,1 13-1-16,2 6 0 15,8 6 0-15,6 1-1 16,14 0 0-16,12-6 0 0,16-9 0 16,15-13-1-16,12-13-1 15,9-16 0-15,5-10 0 16,0-9 0-16,-6-9-1 15,-10-2 1-15,-11 0 0 16,-17 3 0-16,-11 4 1 16,-18 5 0-16,-6 7 0 15,-12 7 0-15,-5 7 1 16,-1 5 0-16,-3 6-1 15,3 4 1-15,10 5 0 16,7-2-1-16,11-9 1 16,18 16-1-16,7-12 0 15,11-2 0-15,7-4 0 0,3-1 0 16,2 1 0-16,-4-5 0 15,-6 3 0-15,-8 2 0 16,-9 3 1-16,-7 2 0 16,-14-3 0-16,9 13-1 15,-11-1 1-15,-5 5-1 16,0 6 0-16,-2 6 0 15,-1 5 0-15,2-1 0 16,1 2 0-16,3-5 0 16,4-7 0-16,4-8 0 15,8-15 0-15,6-12 0 16,10-14 0-16,3-10 0 15,4-7 1-15,-1-3 0 16,3-2-1-16,-5 1 1 0,-3 9-1 16,-10 10 1-16,-4 7 0 15,-5 10 0-15,-10 11 0 16,4 11-1-16,-8 8 1 15,0 9-1-15,-2 6 0 16,2 4 0-16,6 3 0 16,4-1-1-16,7-6 1 15,8-9 0-15,10-12 0 16,9-15 0-16,6-15 0 15,6-8 1-15,0-12-1 16,-2-3 0-16,-5-2 0 16,-3 5 1-16,-11 7-1 15,-10 9 0-15,-8 9 1 16,-13 12-1-16,2 16 0 0,-10 10-1 15,-2 9 0-15,-1 8 0 16,1 3-2-16,4 7-2 16,0-10-6-16,21 9-9 15,-11-25-7-15,25 4-9 16,-6-20-4-16,16-2 1 15,0-18 0-15</inkml:trace>
  <inkml:trace contextRef="#ctx0" brushRef="#br0" timeOffset="938792">17399 13435 88 0,'-4'18'39'0,"0"-6"0"15,13 14-2-15,5-9-34 0,10 0 0 16,4-8-1-16,8-4 0 15,3-10-1-15,4-4 1 16,-2-9-1-16,-8-6 0 16,-4-5 0-16,-5 0 0 15,-14-4 0-15,-7 4-1 16,-12 2 0-16,-6 8 0 15,-10 8 1-15,-3 12-1 16,-8 12 0-16,1 15 0 16,-1 11 0-16,6 12-1 15,8 3 0-15,8 3-1 16,15-1-2-16,10-17-7 15,29 6-12-15,-7-31-13 16,25-6-3-16,1-25-2 0,14-8 1 16</inkml:trace>
  <inkml:trace contextRef="#ctx0" brushRef="#br0" timeOffset="939087">18192 13224 88 0,'-29'1'40'15,"2"16"-1"-15,-12-6 2 16,16 14-37-16,-5-1-2 15,13-4-2-15,11 1 1 16,6-2-1-16,9-7 1 16,9-5 0-16,7-1 0 15,3-4 0-15,-1-1 0 16,0 3 0-16,-6 3 0 15,-4 8 0-15,-11 7 1 0,-8 10-1 16,-11 5 0-16,-7 4 0 16,-5 3-2-16,0-3-1 15,4-1-4-15,-8-21-14 16,26 11-13-16,1-30-8 15,0 0-2-15,12-26 1 16</inkml:trace>
  <inkml:trace contextRef="#ctx0" brushRef="#br0" timeOffset="940293">19133 13318 77 0,'-7'-13'37'16,"7"13"-2"-16,-27-15-9 16,8 20-22-16,-11 3-1 15,3 7 2-15,-8 5-2 16,4 13 1-16,0 0-1 15,6 10 0-15,10-4 0 16,12 4 0-16,12-6-1 16,15-10-1-16,14-8 0 15,11-13-1-15,7-15 1 16,5-9-1-16,-2-12 1 15,-3-6-1-15,-7-2 0 16,-12-2-1-16,-15 2 1 16,-12 4-1-16,-14 7 0 0,-10 7 0 15,-11 7 0-15,-5 6-1 16,-3 4 0-16,2 2-1 15,9 5-1-15,6-4-4 16,27 7-21-16,-1-11-7 16,28 1-1-16,5-10 0 15</inkml:trace>
  <inkml:trace contextRef="#ctx0" brushRef="#br0" timeOffset="940642">19728 13292 81 0,'-16'13'39'0,"6"14"-1"16,-17-11 1-16,12 6-34 15,-8 2-2-15,9 2 0 0,2-1-2 16,9 0 1-16,8-3-1 16,10-5 0-16,7-8 1 15,8-5-1-15,6-10 0 16,2-5 0-16,1-9 0 15,-2-5-1-15,-1-3 0 16,-6-1 0-16,-5-2 0 16,-6 3 0-16,-6 1 0 15,-1 9 0-15,-5 3 0 16,-7 15 0-16,0 0 0 15,4 26 0-15,-6 6 0 16,0 12 1-16,-1 10-2 16,5 1-1-16,7 1-2 15,2-17-6-15,27 0-14 0,-7-32-15 16,24-10 0-16,-1-29-1 15,15-9 1-15</inkml:trace>
  <inkml:trace contextRef="#ctx0" brushRef="#br0" timeOffset="940822">20667 12799 93 0,'-13'-18'38'0,"3"35"1"16,-15 15-1-16,8 26-33 15,-9 15-4-15,3 10-1 16,2 11-3-16,3-2-3 15,16 11-16-15,-9-26-17 16,16-4 0-16,-5-25-1 0,9-10 1 16</inkml:trace>
  <inkml:trace contextRef="#ctx0" brushRef="#br0" timeOffset="940981">20494 13199 75 0,'-9'-34'42'15,"16"18"-2"-15,-5-1 1 16,19 18-19-16,3 7-26 15,-4-11-20-15,26 18-16 16,-4-11 0-16,24 8-2 16,2-12 1-16</inkml:trace>
  <inkml:trace contextRef="#ctx0" brushRef="#br0" timeOffset="941512">21679 13141 81 0,'-2'-12'40'15,"2"12"-2"-15,-29-5 0 16,6 15-32-16,-14 8-2 16,4 7-1-16,-1 7 0 15,1 10-2-15,6 5 1 16,11 2 0-16,7-3-1 15,15-3 0-15,11-9 0 16,16-10 0-16,12-11 0 16,12-14-1-16,4-13 0 15,5-12 0-15,-8-4 0 16,-3-8-1-16,-13-2 0 15,-14-1 1-15,-16 4-2 0,-18 2 0 16,-9 12-1-16,-12 2 0 16,-2 12-2-16,-4 0 0 15,15 18-7-15,-5-15-15 16,23 6-11-16,16 4 1 15,18-9 0-15,9-8 0 16</inkml:trace>
  <inkml:trace contextRef="#ctx0" brushRef="#br0" timeOffset="941732">22406 12701 91 0,'-35'-19'39'0,"5"23"-1"0,-12 6 0 16,15 26-34-16,-6 17-2 15,5 18 1-15,0 14-2 16,4 7 0-16,2 5-2 16,8-4 0-16,9-2-6 15,-4-23-20-15,16-1-12 16,-6-23-1-16,15-13 0 15,-16-31 1-15</inkml:trace>
  <inkml:trace contextRef="#ctx0" brushRef="#br0" timeOffset="941898">22057 13149 105 0,'-19'-19'42'0,"19"19"1"16,11-12-4-16,15 9-37 15,17-1-6-15,7-10-15 16,23 13-19-16,-5-7-3 15,11 7 0-15,-10-7-2 16</inkml:trace>
  <inkml:trace contextRef="#ctx0" brushRef="#br0" timeOffset="949226">22942 13273 36 0,'0'0'31'0,"0"0"-4"16,14-3-5-16,-19-9 5 15,5 12-6-15,-3-14-9 16,3 14-3-16,-11-23-1 15,7 9-2-15,-6-2-1 16,0 3-1-16,-5 5-2 16,0 5 0-16,-3 4-1 15,-1 8 1-15,-4 8-2 16,-1 9 1-16,1 1-1 15,4 8 1-15,1 0-1 16,7-3 0-16,6-2 1 16,7-8-1-16,11-7 1 0,7-12-1 15,9-9 1-15,7-9-1 16,1-10 1-16,1-6 0 15,-1-3 0-15,-6-2 0 16,-2 1 0-16,-7 7 0 16,-3 3 0-16,-10 9 0 15,-9 16-1-15,0 0 0 16,0 0 0-16,6 26-1 15,-7 7 0-15,-3 4 0 16,0 9 0-16,-1 4 1 16,0 9-1-16,-6 2 0 15,-2 0 1-15,-2 2 0 16,-7-1 0-16,-4 0 1 15,-3-4-2-15,-3-3 1 0,-5-5-1 16,-1-11-1-16,4-8 0 16,3-12-2-16,3-12-3 15,4-21-3-15,21-2-25 16,-7-26-2-16,19-2-1 15,-1-18 0-15</inkml:trace>
  <inkml:trace contextRef="#ctx0" brushRef="#br0" timeOffset="949543">23408 12854 78 0,'0'0'38'0,"0"0"0"16,-20 20 0-16,20 4-29 15,-8 1-3-15,4 13 0 16,-4 7-4-16,2 8 0 16,1 4-1-16,-5 2-2 15,2 0-1-15,0-5-2 16,5 2-6-16,-9-14-27 15,16 0-1-15,-4-20-1 16,15-1 0-16</inkml:trace>
  <inkml:trace contextRef="#ctx0" brushRef="#br0" timeOffset="949971">23756 13170 88 0,'-7'-21'38'16,"4"9"0"-16,-15-9 1 15,9 9-32-15,-7 0-2 16,-1 5-1-16,-2 4-1 16,1 9-1-16,-3 7 0 15,1 11 0-15,3 6-1 16,3 2 0-16,2 4-1 0,5 0 0 15,7-2 0-15,7-5-1 16,8-6 1-16,6-11-1 16,7-7 2-16,3-11-1 15,4-6 0-15,1-6 0 16,-3-5 1-16,-1-4 0 15,-7 0 0-15,-5 3 1 16,-6 3-2-16,-5 6 2 16,-9 15-2-16,0 0 2 15,-14 6-2-15,0 15-1 16,-2 5 0-16,-1 1-1 15,3 7-1-15,2-7-3 16,10 9-2-16,-2-25-14 16,21 9-18-16,-2-14 1 0,17 0-2 15,0-14 2-15</inkml:trace>
  <inkml:trace contextRef="#ctx0" brushRef="#br0" timeOffset="950324">24188 13064 97 0,'-32'-7'38'16,"5"13"1"-16,-7-3-3 16,6 12-31-16,2 0-3 15,4 6 0-15,8 0-1 16,5 5 1-16,13-1-2 15,6-1 0-15,8-2 0 0,6-5 0 16,5-1 0-16,-2-1-1 16,4-2 1-16,-5-5-1 15,-3-1 1-15,-8 0 0 16,-5-2 0-16,-10-5 0 15,0 21 0-15,-10-8-1 16,-5 4 0-16,-8-1 1 16,-5 4-1-16,-1 1 0 15,5-3-2-15,-4-6-3 16,18 4-6-16,-8-18-25 15,28-3-1-15,7-15-1 16,18-2 0-16</inkml:trace>
  <inkml:trace contextRef="#ctx0" brushRef="#br0" timeOffset="950676">24561 12946 104 0,'-17'-17'40'15,"17"17"0"-15,-27 7-3 16,15 7-34-16,-3 3-1 15,2 7 0-15,-3 4-2 16,4 1 1-16,-2 2-2 16,8-2 2-16,3-3-1 15,7-6 1-15,7-7-1 16,10-5 0-16,3-6 1 15,3-3-1-15,-1 0 1 0,0-3-1 16,-4 4 1 0,-7 4-1-16,-15-4 0 0,6 24 1 15,-14-6 0-15,-6 5-2 16,-6 4 1-16,-5 4-1 15,-3 1-2-15,-5-4-4 16,8 9-5-16,-12-21-8 16,17 9-20-16,-5-15 0 15,14-1-3-15,0-15 2 16</inkml:trace>
  <inkml:trace contextRef="#ctx0" brushRef="#br0" timeOffset="951744">14882 14312 72 0,'0'0'39'0,"10"-23"-2"16,-10 23-4-16,0 0-28 0,0 0-1 15,-3 25 0-15,-2 2-1 16,-2 11 0-16,0 11-1 16,0 11-1-16,0 8 0 15,0 4-1-15,5 1 0 16,1-3 0-16,3-7 0 15,0-12 0-15,2-7-2 16,1-13 3-16,2-8-1 16,-1-13 0-16,-6-10 1 15,10-7 0-15,-3-9-1 16,-2-12 1-16,2-4 0 15,2-9 0-15,6-5 1 16,-2-1-1-16,8 0 0 16,5 9 0-16,-2 4 1 0,4 9-1 15,1 14 0-15,-1 14-1 16,-5 11 0-16,-8 11-1 15,-6 12 0-15,-12 8 0 16,-8 7-1-16,-7 1 1 16,-11-4 0-16,-4-4 1 15,-5-11-3-15,6-8 1 16,0-15-1-16,12-11-3 15,-1-29-16-15,23 5-17 16,2-19 0-16,15 2-2 16,2-9 2-16</inkml:trace>
  <inkml:trace contextRef="#ctx0" brushRef="#br0" timeOffset="952118">15330 14782 61 0,'21'6'39'0,"14"5"-4"16,-6-9 3-16,13 0-35 16,-10-3 0-16,2 0-1 15,-1-7 0-15,-4 1 0 16,0-8 0-16,-7-1 1 15,-5-11 0-15,1 3 2 16,-9-7-2-16,-5 0 1 16,-4-1-2-16,-3 2 1 0,-6 6-1 15,-6 11-1-15,-5 10 0 16,-8 11 1-16,-5 17-2 15,-4 10-1-15,-2 10 2 16,2 9-2-16,7 3 2 16,6 0-2-16,11-5 1 15,14-8-4-15,21-9-2 16,8-27-14-16,35 3-19 15,1-22-1-15,19-2-3 16,-3-16 2-16</inkml:trace>
  <inkml:trace contextRef="#ctx0" brushRef="#br0" timeOffset="952482">16294 14607 77 0,'-16'-2'41'15,"-9"-8"-1"-15,2 13 1 16,-6-3-36-16,-3 12-2 16,-10 6 0-16,5 9-1 15,-1 9-1-15,-3 4 0 16,9 4 0-16,7 1-2 0,14-4 2 15,11-7-3-15,14-7 1 16,14-12-2-16,12-7-2 16,6-16-8-16,20 7-23 15,-13-21-4-15,13 3-1 16,-14-14 1-16</inkml:trace>
  <inkml:trace contextRef="#ctx0" brushRef="#br0" timeOffset="952917">16687 14591 52 0,'15'-11'39'0,"-15"11"-1"0,0 0 3 15,-24-9-22-15,8 21-9 16,-17-2-3-16,-3 12-1 15,-5 6-3-15,-4 3-1 16,1 5 0-16,2 0-2 16,9 0 1-16,9 0-1 15,14-6 0-15,11-9-1 16,15-7 1-16,15-11 0 15,8-6 0-15,12-11-1 16,1-2 1-16,2-10 0 16,-4-4 0-16,-5 1 1 15,-5-1 0-15,-12 4 0 16,-9 2 0-16,-9 4 1 0,-1 4-1 15,-9 16 0 1,0 0 0-16,0 0-1 0,-11 28-1 16,3 2-1-16,-1 4 1 15,-3 7-2-15,7 5-1 16,-2-4-2-16,11 2-3 15,-4-27-15-15,25 8-12 16,-10-25-4-16,16-5-1 16,-1-22 1-16</inkml:trace>
  <inkml:trace contextRef="#ctx0" brushRef="#br0" timeOffset="953246">17120 14512 80 0,'0'0'40'0,"0"0"0"15,-20 27-1 1,12 16-30-16,-7 0-6 0,3 7-1 15,1 3 0-15,0 1-1 16,8-5 0-16,5-9-1 16,7-11 1-16,8-15-2 15,6-15 1-15,9-13 1 16,1-15-1-16,5-9 2 15,-1-8-1-15,-1-5 0 16,-4 2 0-16,-2 5 0 16,-8 7 0-16,-4 8 1 15,-8 14-1-15,-10 15-1 16,5 12-1-16,-10 17 1 15,-1 11-2-15,-2 3-4 16,5 15-6-16,-12-16-15 0,15 14-15 16,-6-18 0-16,14 0-1 15,-2-23 0-15</inkml:trace>
  <inkml:trace contextRef="#ctx0" brushRef="#br0" timeOffset="953772">18001 14488 79 0,'-9'-15'40'15,"-18"-2"-1"-15,10 17-5 16,-22 1-27-16,3 5-2 16,-6 2-2-16,5 7 0 15,1 4-2-15,2 3 0 16,4 0 0-16,7 0 0 15,6-2-1-15,8 1 0 16,6-6 0-16,10-2 0 16,8-3 1-16,5-6-1 0,7 0 0 15,5-2 0-15,4 1 0 16,0 2 0-16,0 4-1 15,-6 3 0-15,-5 5 1 16,-8 6-2-16,-6 5 2 16,-11 5-1-16,-9 5 1 15,-11-1-1-15,-2 0 0 16,-2-6 0-16,-1-4-2 15,-2-16-5-15,21 3-21 16,-7-25-8-16,21-4-3 16,3-21-1-16</inkml:trace>
  <inkml:trace contextRef="#ctx0" brushRef="#br0" timeOffset="954140">18158 14705 74 0,'5'17'39'15,"-5"-17"1"-15,24 15-2 16,-10-15-35-16,15-1 0 16,4-1-1-16,1-3 0 15,-2-2-2-15,2 4 3 16,-6-5-2-16,-5-2 2 15,-8-3-2-15,1-4 1 16,-10-4-1-16,-5 1 1 16,-6-2-1-16,-5-3 0 15,-4 4-1-15,-6 6 0 16,-4 8 0-16,-6 10 1 0,-4 16-1 15,1 14 1-15,-4 12-1 16,3 7 0-16,6 5 0 16,10-3-3-16,15-3-1 15,9-18-5-15,28 4-16 16,-3-34-15-16,32 0-1 16,3-22 0-16,20-1-1 15</inkml:trace>
  <inkml:trace contextRef="#ctx0" brushRef="#br0" timeOffset="954637">19251 14548 76 0,'0'0'39'0,"-21"5"-3"16,16 14-1-16,-13 8-32 15,-1 10-2-15,-2 5 1 16,3 7-2-16,3 3-1 16,4-3-4-16,18 4-16 15,-5-21-17-15,16-12 1 16,1-21-2-16,11-9 0 15</inkml:trace>
  <inkml:trace contextRef="#ctx0" brushRef="#br0" timeOffset="954794">19188 14100 72 0,'-33'-10'37'0,"16"8"-8"15,17 2-28-15,0 0-34 16,15 7-5-16,6-16 2 15</inkml:trace>
  <inkml:trace contextRef="#ctx0" brushRef="#br0" timeOffset="955011">19710 14011 55 0,'-19'38'39'16,"6"15"-2"-16,-9 1 2 15,12 12-21-15,-2 3-15 16,6 4 0-16,1 2-2 15,2-5-1-15,6 1-2 16,-6-9-4-16,12-1-6 16,-16-22-27-16,13-5 1 15,-11-17-2-15,10-7 2 16</inkml:trace>
  <inkml:trace contextRef="#ctx0" brushRef="#br0" timeOffset="955169">19544 14439 85 0,'-16'-26'40'0,"16"26"0"15,-1-23 0-15,29 15-35 16,3 0-6-16,11-10-9 16,20 7-28-16,2-11-2 15,9 7-1-15,-7-4 0 16</inkml:trace>
  <inkml:trace contextRef="#ctx0" brushRef="#br0" timeOffset="955788">20468 14428 74 0,'0'0'37'0,"-10"5"0"16,-20-1-5-16,8 16-26 15,-10 3-2-15,3 6-1 16,-4 0-1-16,9 0-1 16,10-4 0-16,8-2 0 15,11-6-1-15,10-4 1 16,10-8-1-16,9-1 0 15,2-1-1-15,2-1 2 0,-2-1-1 16,-7 8 1-16,-6 0-1 16,-9 6-1-16,-13 3 1 15,-10 2 0-15,-8 2 0 16,-8-1-1-16,1 1 0 15,-3-8-4-15,9 3-4 16,-6-17-28-16,24 0-2 16,3-16 0-16,21-4 0 15</inkml:trace>
  <inkml:trace contextRef="#ctx0" brushRef="#br0" timeOffset="956339">20817 14427 62 0,'-10'-9'37'0,"0"16"0"15,-8-4-3-15,9 14-22 16,-10 4-8-16,7 12-1 16,-5 0 0-16,8 14 1 15,-2-2-2-15,6 5 0 16,-2-3 0-16,2-2-1 15,4-6 0-15,1-4-1 16,2-10 0-16,3-9-2 16,-5-16 2-16,12 2-1 15,-1-17 1-15,1-9-1 16,1-6 1-16,-3-6 1 15,3-8 0-15,-3-5 0 16,1-6-1-16,-4 0 1 0,1-2 0 16,1 9-1-16,0 5 0 15,2 5-1-15,3 13 0 16,4 7 0-16,2 17 0 15,2 12 0-15,3 9 0 16,1 9 0-16,-2 5 0 16,-4 6 0-16,-5 1 0 15,-6 6 0-15,-5 0 0 16,-11-2 0-16,-10 0 1 15,-5-5-1-15,-7-2 0 16,-4-4 1-16,-4-4 0 16,-1-8-1-16,2-2 2 15,3 0 0-15,3-1 0 0,3 7 1 16,5 3-1-1,5 11 0-15,-3 11 1 0,4 10-1 16,2 9-2-16,-8-6-15 16,15 15-21-16,-11-14-2 15,11 1-1-15,-2-24 0 16</inkml:trace>
  <inkml:trace contextRef="#ctx0" brushRef="#br0" timeOffset="956977">21254 14534 79 0,'12'0'38'0,"7"1"0"15,-5-12-4-15,9 9-31 16,3-6 0-16,8 3-1 16,-2-7-1-16,-1 4 0 15,-6-6 0-15,-2 2-1 16,-9-7 0-16,-5 3 0 15,-13-1 1-15,-6 0-1 16,-7-1 0-16,-7 7 0 16,-3 3 1-16,-7 8 0 15,0 7 0-15,2 10 1 0,2 11-1 16,3 7 0-16,6 10-1 15,9 6 1-15,8 3-1 16,11 0-2-16,9-2-2 16,10-10-2-16,13 1-6 15,-2-22-26-15,20 0-1 16,-4-21-2-16,12-2 1 15</inkml:trace>
  <inkml:trace contextRef="#ctx0" brushRef="#br0" timeOffset="957340">21716 14571 78 0,'-14'32'40'15,"2"-11"-2"-15,16 0 1 16,2-8-36-16,20-11-3 15,9-7 1-15,8-4 1 16,5-8-1-16,2-5 0 16,-6-3 0-16,-6 0 0 15,-7-2 0-15,-13 2 0 16,-11 2 0-16,-11 5 0 15,-12 5 0-15,-11 7-1 16,-6 9 1-16,-7 7-1 16,-3 12 1-16,-3 7-1 15,3 7 0-15,5 6 0 0,9 1 0 16,12-2-1-16,18-2-1 15,14-12-3-15,21 0-3 16,3-20-24-16,26 0-7 16,-2-20-3-16,16 3 2 15</inkml:trace>
  <inkml:trace contextRef="#ctx0" brushRef="#br0" timeOffset="957686">22379 14487 75 0,'-35'-2'39'16,"4"16"0"-16,-13-3 0 15,11 13-31-15,-1 4-6 16,6 5 1-16,2 3-2 0,9 0-1 16,11-5 1-16,6-4-2 15,7-8 1-15,12-10 0 16,6-11 1-16,6-15 0 15,8-10 0-15,2-11 1 16,1-10-1-16,1-9 1 16,-2-5-1-16,-7 1 1 15,-5 1 0-15,-6 8-2 16,-6 8 1-16,-8 13 0 15,-7 15-1-15,-2 16 1 16,-9 21-1-16,-1 14 0 16,-4 16-2-16,-4 6-2 15,8 12-8-15,-10-15-18 16,21 11-11-16,-5-18-1 15,15-3-1-15</inkml:trace>
  <inkml:trace contextRef="#ctx0" brushRef="#br0" timeOffset="958009">22782 14402 76 0,'-22'3'38'15,"12"17"1"-15,-17-3 0 16,12 13-33-16,-8 1-3 15,7 3 0-15,3-3-3 16,7-5 1-16,7-4 0 16,10-8-1-16,7-8 0 15,5-6-1-15,2-4 1 0,0-1 1 16,-2-1 1-16,-8 2-2 15,-3 7 0-15,-10 8 1 16,-6 5-1-16,-8 11 0 16,-4 2-1-16,-6 1-2 15,3 9-3-15,-11-16-18 16,21 11-15-16,-10-16-1 15,18 0-2-15,1-18 2 16</inkml:trace>
  <inkml:trace contextRef="#ctx0" brushRef="#br0" timeOffset="958827">23367 14434 67 0,'-18'-12'38'16,"18"12"-1"-16,-29 0-6 16,26 13-16-16,-8 0-10 15,-1 10-2-15,4 3 0 16,0 9-2-16,-1 1 0 15,4 2-1-15,1-1 0 16,8-4 0-16,1-6 0 16,8-10-1-16,6-15 1 15,9-10 1-15,5-10 1 16,6-13 0-16,2-6-1 15,2-5 1-15,-1-3-1 0,-4 4 1 16,-9 1-1-16,-5 14-1 16,-6 7 1-16,-8 16-1 15,-10 3 0-15,1 30 0 16,-8 2-1-16,-1 5 0 15,0 9-2-15,0-6-3 16,8 7-4-16,-8-23-26 16,22 6-3-16,0-21-1 15,15-3 0-15</inkml:trace>
  <inkml:trace contextRef="#ctx0" brushRef="#br0" timeOffset="959398">23930 14473 78 0,'-21'7'38'15,"7"17"-1"-15,-9-4-1 16,8 13-31-16,1 2-3 16,5 3-1-16,2 1-1 15,5 3 0-15,-1-2 0 16,2-4-1-16,3-4 1 15,-2-7-1-15,3-6 1 16,-2-10 0-16,-1-9-1 16,12-7 1-16,-3-9 0 15,2-9 0-15,2-9 1 16,2-7 0-16,4-9 0 15,-2-3 1-15,2-5-1 16,0 4 1-16,0 4-1 16,-1 6 0-16,-1 11-1 0,1 10 0 15,-3 16-1-15,0 11 0 16,0 16 0-16,-2 6 0 15,1 6-1-15,-2 4 0 16,0 6-1-16,-4-3 2 16,-3 1-1-16,-6-2 0 15,-5-1 1-15,-6-3 0 16,-7-4 0-16,-4-4 2 15,-5-5 0-15,-1-3 0 16,-5-7 1-16,6 0 1 16,0-3-1-16,4 3 0 15,0 0 0-15,3 10 0 16,5 5-1-16,2 9 0 15,2 8 0-15,0 9 0 0,1 4-1 16,3 4 0-16,-1 0-1 16,1-3-3-16,9 2-15 15,-9-25-20-15,14-4 1 16,-6-30-3-16,27-7 0 15</inkml:trace>
  <inkml:trace contextRef="#ctx0" brushRef="#br0" timeOffset="959541">24392 14767 71 0,'-25'18'36'0,"4"-6"-30"15,-3-3-6-15,5-14-28 0,5-13-13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32:23.66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14618 2153 57 0,'0'0'33'16,"0"0"-1"-16,0 0-6 15,0-13-11-15,14 10-6 16,-5-8-3-16,16 3-2 16,2-7 0-16,8 6-1 15,4-5 0-15,7 7-1 16,4-1-1-16,5 3-1 15,1 3-1-15,0 1-2 0,5 4-4 16,-11-10-11-16,12 7-15 16,-10-8-2-16,-4 2 0 15,-6-9 0-15</inkml:trace>
  <inkml:trace contextRef="#ctx0" brushRef="#br0" timeOffset="2104">14634 2131 17 0,'11'-21'20'0,"9"10"-1"15,-11-4-1-15,1 4-20 16,-10 11 0-16,11-7 1 16,-11 7 4-16,0 0 3 15,0 0 3-15,-15 2 2 16,15-2 0-16,-13 3 1 15,13-3-2-15,0 0-1 16,0 0-4-16,0 0-2 16,-8 13-1-16,8-13-1 15,0 0 1-15,0 0-1 16,6 15 2-16,-6-15-1 0,-1 12 1 15,1-12 0-15,-9 17 0 16,9-17 1-16,-14 23-1 16,5-12 0-16,-1 5-1 15,0 0 0-15,2 10 0 16,-7-2 0-16,4 6 0 15,-3 3-1-15,0 2 0 16,-1 2 0-16,3-4 0 16,-2 2-1-16,1-4 1 15,3-3-1-15,-1-3 2 16,2-2-1-16,1-1 1 15,2-1-1-15,-1 2 1 16,0-2-1-16,-1 6 1 16,-2 2-1-16,-1 0-1 0,-2 2 1 15,2-2-1-15,-3 2 0 16,2-2 1-16,1 0-1 15,0-3 0-15,2-1 1 16,2 0-1-16,1-2 1 16,0 3-1-16,1 3 0 15,2 4 1-15,-1 0-1 16,-1-1 0-16,-2 4 0 15,0-2 1-15,0 5-1 16,0-6 0-16,0-2 0 16,-1-2 0-16,1 0 1 15,3-1-2-15,-2-2 2 16,1 2-1-16,2-2 1 0,0 2-1 15,-1-1 1 1,3 1 0-16,-2 0-1 0,-1 1 0 16,1-3 0-16,1 2 0 15,0 0 0-15,-3 1 0 16,0-3 0-16,-3 4 1 15,4-3-1-15,-2 3 0 16,-3-2 0-16,3 1 0 16,1 2 0-16,-3-1 0 15,3 2 0-15,1-5 1 16,3 2-2-16,-3-2 1 15,4-2 0-15,0 3 0 16,-1-3 0-16,1 1-1 16,-2 2 1-16,-1 2 0 15,0 2 0-15,-1 1-1 16,-1 2 1-16,0 0 0 0,-2 2 0 15,2-4 0-15,1 2 0 16,-1-2 0-16,1 0 0 16,1-2 1-16,2-1-1 15,0-1 0-15,0-2 0 16,1 3 0-16,0-1 0 15,-1 0 0-15,1 1 0 16,0 1 0-16,-2-1 1 16,1 1-1-16,0 1 1 15,0 0-1-15,0 1 1 16,-1 2-1-16,2-1 1 15,-2 2-1-15,2 1 0 16,0-1 0-16,2 1 0 0,0 1 0 16,-1-1 0-16,4-2 0 15,-3 4 0-15,3-2 0 16,-3-1 0-16,1 3 0 15,1-1 0-15,-3 2 2 16,1-4-3-16,-1 3 2 16,4-3 0-16,0 1 0 15,1-1 1-15,-2-1-2 16,5-2 2-16,-4 3-3 15,4 1 2-15,-4 1 0 16,1 1-2-16,1 1 1 16,-3 1 0-16,0-2 0 15,0 2 0-15,1-5 0 16,1-1 0-16,0-5 0 0,3-1 0 15,0-6 0-15,3-1 0 16,-1-3 0-16,1-1 0 16,-2 0 0-16,1 0 0 15,-2 1 1-15,0 3-1 16,-2 0 1-16,-1 2-1 15,0 0 1-15,0 0-1 16,-2 3 1-16,4-4-1 16,-2-1 0-16,2 2-1 15,2-1 2-15,-1-3-2 16,2 3 1-16,1-1 0 15,-2-3 1-15,3 7-1 16,-5-2 0-16,3 1 0 16,-2 5 0-16,-3 0 0 0,2 4 1 15,-2-1-2-15,-1 1 2 16,2-3-1-16,2-3 0 15,-3-1 0-15,4-2 0 16,0-6 0-16,-1-1 0 16,4-3 0-16,-4 0-2 15,4-1 1-15,-2 2-1 16,-1 2 1-16,-1-3-2 15,1 3 2-15,1 0-1 16,0 0 1-16,0-2 1 16,2 0 0-16,1-2 0 15,0-4 0-15,3-3 0 16,2 0 0-16,-3-1 0 15,2 0 0-15,0 2 0 16,-2 3 0-16,-2 8 0 0,2 4 0 16,-3 7 0-16,0 3-1 15,-2 3 1-15,1 1-1 16,-3-6 0-16,0-3-2 15,1-16-1-15,2-2-4 16,-8-29-18-16,10 4-10 16,-7-16 0-16,3 1-1 15,-5-12 1-15</inkml:trace>
  <inkml:trace contextRef="#ctx0" brushRef="#br0" timeOffset="2907">14737 7506 37 0,'0'0'30'0,"8"-11"1"16,-8 11-2-16,0 0-16 15,0 0 0-15,0 0-2 16,-14 0 0-16,14 0-4 15,0 0 0-15,-3 17-1 16,3-17-1-16,11 12-1 16,1-8-1-16,6 0-1 15,9 0-1-15,5-2 1 16,8-3-1-16,6-2 0 15,5-8 0-15,2 2-1 16,2-4 1-16,-5 1-1 16,-3-2 0-16,-10 6 0 0,-3 4-1 15,-14 4 1-15,-8 8-2 16,-11 3 1-16,-1 4-2 15,-5-6-1-15,3 5-1 16,2-14 0-16,-6 12-2 16,6-12 0-16,0 0-11 15,12-20-16-15,-1 8 0 16,-2-6 1-16,-3 3 1 15</inkml:trace>
  <inkml:trace contextRef="#ctx0" brushRef="#br0" timeOffset="5101">15360 2061 31 0,'0'0'27'15,"-10"-19"2"-15,6 7 1 16,8 1-19-16,-10-10-2 16,11 10 1-16,-9-8-1 15,4 19 0-15,-1-20 0 16,1 20-1-16,0 0-3 15,-9 11 0-15,9-11-2 16,-14 13-1-16,14-13 0 16,-7 15-2-16,7-15 1 15,2 11-1-15,-2-11 1 16,11 7 0-16,-11-7 0 15,23 8 0-15,-9-1 0 16,1 1 0-16,0 3 0 16,1 0 0-16,-1 1 0 0,-1 3 0 15,-4 0 0-15,4-1 0 16,-2 3-1-16,1 3 0 15,0 0 1-15,1 3-1 16,-1 2 0-16,6 5 0 16,-4 2 0-16,3 4 0 15,2 3 0-15,-4 2 1 16,0 0-1-16,1 4 2 15,-6-2-1-15,1-2 1 16,-2 4-1-16,-1-3 0 16,-3 3 0-16,0-2 1 15,0-3-1-15,1 2-1 16,-1 1 0-16,-1-3 0 15,5-1 0-15,-1-5 0 16,0 0 0-16,0 0 0 0,1 0 0 16,-1 0 1-16,-2-1-1 15,2 3 0-15,-1-1 0 16,-3 1 1-16,0 2 0 15,4-2-1-15,-5 1 1 16,8-1-1-16,-4 0 0 16,4-2 0-16,-1 3 1 15,2 0-1-15,1-4 1 16,-1 2-1-16,2 3 0 15,-1-1 1-15,-2 0-1 16,2 3 0-16,-2-2 0 16,-2 2 0-16,2 0 0 15,-2-2 1-15,0 0-1 16,2-1 0-16,-2 1 0 0,-1-1 0 15,2 0-1-15,-1 1 0 16,-3 1 1-16,0 0-1 16,0 5 0-16,-2 3 0 15,0-1 1-15,-2 3 0 16,-1 0-1-16,2 0 2 15,-4 0-2-15,5 2 1 16,0-4 0-16,-3 1 0 16,0-2 0-16,-1-2-1 15,3 0 2-15,-5-2-2 16,1 3 2-16,-3 2-2 15,0 1 2-15,-1-1-1 16,-1 4 1-16,0-2-1 16,-2 0-1-16,4-1 1 0,-3-3 0 15,0-6 0-15,1-2 0 16,1-4 0-16,-1-2 0 15,0 0 0-15,2 2-1 16,-2-2 4-16,4 3-4 16,-3-1 2-16,0 1-1 15,-1 0 1-15,1 3 0 16,-1-4-1-16,-1 0 1 15,2 2-3-15,-6-4 3 16,3 3-1-16,1 2-1 16,0-3 2-16,0 3-2 15,-1-3 1-15,2 0 0 16,1 0 1-16,-1-1-2 0,0 1 2 15,0-3-1-15,-3 1 0 16,-2-1 0-16,2 0 0 16,-5 0 0-16,2 1-1 15,-1-1 1-15,-3-2 1 16,5 1-1-16,-3-1 1 15,1 2-1-15,3 0 2 16,0-3-2-16,1 1 2 16,-1-3-2-16,3 2 0 15,-2-2 0-15,2-1 0 16,-2-2 0-16,-2 0 0 15,1 1 0-15,-2 1 0 16,0 3 0-16,0-1 0 16,-2 2 0-16,1-2 0 15,1 1 0-15,-2 1 0 0,0-1 0 16,2-2 0-16,-1 0 0 15,0 3 0-15,3-1 0 16,0 0-2-16,0-1 2 16,1 2-2-16,1-1 1 15,1-1-1-15,-5 3 2 16,3-3-2-16,-1 1 1 15,1 1 1-15,-5 2 0 16,-2-2 0-16,-1-1 0 16,0-1 0-16,1-1-1 15,-3-5 1-15,2-3 0 16,0-1 0-16,1-2 0 15,2 2 0-15,1-1 0 16,2 0 0-16,1 2-1 0,1-1 1 16,3-1-2-16,5-15-3 15,-1 20-13-15,-8-36-11 16,10 3-9-16,-6-17 0 15,9-4-2-15</inkml:trace>
  <inkml:trace contextRef="#ctx0" brushRef="#br0" timeOffset="7767">14248 9881 51 0,'0'0'17'16,"10"-1"-2"-16,2 5 6 16,-12-4 0-16,14-2-13 15,-14 2-2-15,10 0 0 16,-10 0 0-16,12 0 0 0,-12 0-2 15,14 0 1-15,-14 0 0 16,18-2 0-16,-5-4-2 16,6 5 0-16,-3-5 0 15,2 3 0-15,6-3-1 16,0 2 0-16,-1 0-1 15,3 2 0-15,0 1 1 16,0 2-1-16,0-1-1 16,-1 2 1-16,-1-1 0 15,2 2-1-15,-1-3 1 16,-2 0-1-16,0-2 1 15,2 2 0-15,-4-1 0 16,-1 0 0-16,1 0 0 16,1 2 1-16,-1 0-1 15,0 2 0-15,2-1-1 0,4 3 1 16,1-2-1-16,2 2 1 15,2-1-1-15,5 0 1 16,1-2-1-16,-1 0 0 16,6-1 0-16,0-1 1 15,2-1-1-15,-1 1 1 16,5-3-1-16,0-1 1 15,-1-3-1-15,1 3 1 16,1-3 0-16,-3 3-1 16,0-1 1-16,-5 2-1 15,-7 6-1-15,-5-1 0 16,-6 10-2-16,-11 0 1 15,-4 8 0-15,-11-1-1 0,0 2 0 16,-6-1 1-16,1-3 0 16,0-3 1-16,1-3 0 15,6-11 0-15,0 0-2 16,0 0-19-16,18-12-11 15,-10-3-1-15,6 1-1 16,-5-3 0-16</inkml:trace>
  <inkml:trace contextRef="#ctx0" brushRef="#br0" timeOffset="8511">15756 9869 64 0,'-15'-2'31'0,"1"0"-1"15,5 4-3-15,-5-7-22 16,14 5-1-16,-10-10 2 16,10 10 0-16,0 0-1 15,-1-10-1-15,1 10 0 16,0 0 0-16,0 0 0 0,0 0-1 15,10 2-1-15,2 4 0 16,2-2 0-16,6 1-1 16,5-2 1-16,5-3-1 15,5-5 0-15,4-2 0 16,1 0 0-16,0 2 0 15,-2-2 0-15,1 3-1 16,-7 4 1-16,-1 4-1 16,-9 3 0-16,-5 2 1 15,-2 1-1-15,-5 0 0 16,-10-10 0-16,11 18-1 15,-11-18 0-15,0 0-1 16,10 10-1-16,-10-10-2 16,0 0-5-16,2-15-25 15,-2 15 0-15,8-19 0 0,-8 19-1 16</inkml:trace>
  <inkml:trace contextRef="#ctx0" brushRef="#br0" timeOffset="10683">16268 9897 25 0,'0'0'24'15,"4"-10"1"-15,-4 10 1 16,0 0-15-16,0 0-3 15,0 0 1-15,6-11 1 16,-6 11 0-16,0 0 0 16,0 0-1-16,0 0 0 15,0 0-3-15,0 0-1 16,-5 12-3-16,5-12 0 15,0 0 0-15,-9 13-2 16,9-13 1-16,-13 14 0 0,5-2 1 16,-5 5-1-16,3 2 1 15,-5 2-1-15,0 5 1 16,-4 1 0-16,2 5-2 15,0-1 0-15,1 2 1 16,0-2-1-16,3-1 0 16,-1-4 0-16,4 3 0 15,1-2-1-15,-2-2 3 16,2-1-2-16,0 4 1 15,-4 1-1-15,0 3 1 16,-4 3-1-16,-3-1 0 16,-3 3 1-16,0-1-1 15,0-1 1-15,-1-3 0 16,5-1-1-16,1-5 1 15,6 0-1-15,0-3 1 0,3-1-1 16,2-1 1-16,-1 4-1 16,-2-1-2-16,0 3 1 15,-5 4-1-15,-2-1 1 16,0 2-1-16,0 2 1 15,0-2-2-15,2-1 2 16,0 0 2-16,4-3-1 16,2-1 1-16,3-1-1 15,1 0 0-15,2 0 0 16,2-1 1-16,-2 0-1 15,2 2 1-15,0 2-1 16,-1 1 1-16,-3 2-1 16,1-2 0-16,-6 3 0 15,2 0 2-15,1-1-2 0,-2-1 2 16,1-3-2-16,2 0 2 15,1-3-2-15,1 0 2 16,-1 2-1-16,4-2-4 16,0 1 4-16,1 1-4 15,-2 1 4-15,2 3-4 16,0-1 4-16,-4 1-4 15,1 0 4-15,-1 2-1 16,-1-3 0-16,4 2 0 16,-2-3 1-16,-1 2-1 15,0-1 0-15,0 0 1 16,0 0-1-16,-1 0 0 15,3 2 0-15,-2-2 1 16,3 2-1-16,-1 1 1 0,-1-2-1 16,3 0 1-16,-2 2-2 15,1-2 1-15,0 3 0 16,-2-1-1-16,1 2 2 15,-4-2-2-15,2 2 1 16,-1 0-1-16,0-1 2 16,2 0-1-16,-2-1 1 15,5-1-1-15,-1 1 0 16,1 1 1-16,0 1-1 15,0 2 0-15,0 0 0 16,2 2 1-16,-2 1-2 16,-1 0 2-16,1 1-2 15,0-4 1-15,0 2 0 0,0-3-1 16,-1 1 1-16,2 3-1 15,-3-2 1-15,1 5 0 16,0-3 0-16,-2 3 0 16,2-3 0-16,1 2 1 15,0-2-1-15,1-4 0 16,2-1 0-16,-1-3 1 15,1 1-1-15,1-2 0 16,-1 3 0-16,1 0 1 16,1 2-2-16,-2-1 0 15,-2 1 1-15,4-2-1 16,-1 0 1-16,1 0-2 15,2-3 3-15,-2-1-3 16,4-1 2-16,-2 1 0 0,2-3-1 16,0 2 1-16,0 2 0 15,-1-1 0-15,-3 2 0 16,2-4 0-16,0 4 0 15,-2-5 0-15,1 2 0 16,2-4 1-16,-3 0-1 16,0-3 0-16,5-3 0 15,-3 0 0-15,-1-1-1 16,4 2 1-16,-1-4 0 15,0 0 0-15,2 1-1 16,-2 1-1-16,0-1 1 16,0-3 0-16,1 1 1 15,-1 0-2-15,0-2 2 16,3 0-1-16,-2-1 1 15,0-1 0-15,-1 1 1 0,1 0-1 16,1 0 0-16,-2 0 1 16,1-1-1-16,0 2 0 15,-3 1 0-15,3-1 0 16,-2 0 1-16,1 3-1 15,1-2 0-15,0 3 1 16,-1 0-1-16,2-1 1 16,0-1 0-16,0 0-1 15,-2 2 1-15,0-4-1 16,2 3 1-16,-1-2-1 15,-1-1 0-15,1 1 0 16,-1-1 0-16,-1 0 0 16,1-2 0-16,1 3 1 15,-2-1-1-15,1-1 0 0,-2 2 0 16,-2 0 1-16,-1-1-1 15,3-1 0-15,-2-1 0 16,-5-11 0-16,6 15 0 16,-6-15 0-16,0 0 0 15,14 3 0-15,-14-3 0 16,9-12-2-16,-5 1-1 15,-4-7-4-15,0 18-11 16,-4-38-9-16,8 23-5 16,-17-21-8-16,8 3 2 15,-15-15 0-15</inkml:trace>
  <inkml:trace contextRef="#ctx0" brushRef="#br0" timeOffset="11859">16078 15216 50 0,'0'0'31'16,"7"-13"-4"-16,-7 13-5 15,12-15-18-15,-12 15-1 16,17-13 0-16,-17 13 0 16,14 0-1-16,-14 0 1 15,9 12 0-15,-9-12 0 16,5 17-1-16,-5-17 1 15,5 12-1-15,-5-12 1 16,0 0 0-16,0 0 1 16,0 0-2-16,0 0 1 15,0 0-1-15,0 0-1 16,-7-11 1-16,7 11-1 15,-12 2-1-15,12-2 1 0,-17 5-1 16,6-1 1-16,-1-4-1 16,0 1 1-16,-2-2-1 15,0-3 1-15,-1-3 0 16,-3-2 0-16,-1 1 0 15,2 1 0-15,-4 0 0 16,2 0-1-16,-3 4 1 16,1 3 0-16,1 0-1 15,1 0 1-15,-4 3-1 16,-1 0 0-16,-4 0 0 15,-1-1 0-15,-4 2 0 16,-3 0 0-16,-9 1 0 16,-1 1 0-16,-4 1 0 15,-3 2 1-15,-5-1-1 0,-2 2 0 16,-5 1 0-16,-1-1 0 15,2-2 0-15,-2 2 0 16,2-4 0-16,3-3-1 16,2-2 2-16,3 0-1 15,4-3 0-15,5-1 1 16,1-1-1-16,4-1 1 15,0 1-1-15,6-2 1 16,0 2-1-16,8 2 0 16,-1-1 0-16,6 0 0 15,0 1 0-15,4 0 1 16,4-3-1-16,-2 3 1 15,3-3-1-15,3 3 0 16,0-3 0-16,0-1 0 0,11 6-1 16,-17-15 0-16,13 5 0 15,-1-1-1-15,5 11 1 16,-5-22-1-16,5 22 1 15,-3-12 0-15,3 12-1 16,0 0-1-16,-6 11-8 16,-3-17-15-16,9 6-9 15,0 0-4-15,0 0 1 16</inkml:trace>
  <inkml:trace contextRef="#ctx0" brushRef="#br0" timeOffset="13913">14128 9855 50 0,'4'-13'26'16,"-5"0"-1"-16,1 13-1 15,0 0-9-15,0 0-4 16,-14-15-2-16,14 15-1 16,0 0-2-16,0 0-2 15,-10-2 0-15,10 2-1 16,0 0-1-16,0 0 1 15,0 0-1-15,0 0 1 16,4 12 0-16,1-2 0 16,-5-10 0-16,12 24 0 15,-9-8-1-15,9 4 0 0,-3 0-1 16,3 0 0-16,-2 1 0 15,6-2 0-15,-1-1-1 16,3-3 1-16,1 2-1 16,-3 1 0-16,3-2 1 15,4 2-1-15,-3 3 1 16,-2 2-1-16,1-1-1 15,-1 2 2-15,1 0-2 16,-3 1 1-16,2 0-1 16,-3-3 1-16,-1 0-1 15,-2 2 2-15,0-1-1 16,2 2 0-16,-3 3 1 15,1 1-1-15,-2 1 0 16,-1 1 1-16,-3 1-1 16,3 4 1-16,-5-1-1 0,0 0 1 15,-2 1-1-15,1-4 1 16,1 3-1-16,1-3 1 15,-1-1-1-15,2-2 0 16,1-1 0-16,3 0-2 16,2 0 1-16,0 0 0 15,-1 1 1-15,-2 1-2 16,1 3 1-16,-6 1 1 15,3 2 0-15,-2-1 0 16,-3 3 1-16,-1-2 0 16,1 0-1-16,-1 1 0 15,1-1 0-15,3-3 1 0,-2 4-1 16,2-5 0-16,2 3 0 15,1-2 2-15,0 2-1 16,1-2 1-16,0 0-2 16,3 3 2-16,-2-1-2 15,1 2-1-15,-1-2 2 16,-3 3-3-16,3-3 2 15,-2 3-2-15,-3 3 2 16,-3-4-3-16,2 0 3 16,0 3 1-16,-3-1-1 15,2 0 0-15,2-1 0 16,0 2 1-16,-1-2-1 15,2-1 1-15,2-1-1 16,-1-1 1-16,4-2-2 16,0 1 2-16,-2-3-1 0,2 0 0 15,-3 0 0-15,2 2-1 16,-2-3 1-16,2 1-1 15,-6 1 1-15,0 0-1 16,0 2 1-16,-4 4 0 16,-2-1 0-16,0 5 0 15,-4 3 0-15,0 1 1 16,-2 1-1-16,0 2 0 15,-1-2 0-15,1 3 0 16,0-3 0-16,2-3-1 16,1 0 1-16,2-3 0 15,-2-1-1-15,4 0 1 16,-3-2 0-16,2 1-1 15,-1-1 1-15,-2 4 0 0,-4-2 0 16,3 3 0-16,-3 2 0 16,-3-1 0-16,0 1 0 15,-1-2 1-15,-3-1-1 16,3 1 1-16,-1-2-1 15,4-3 0-15,-5 0-1 16,4-1 1-16,0 0 0 16,1-1-1-16,-4 1 0 15,2-2 0-15,-1 2 1 16,-1-1 0-16,-4 1 0 15,1 2 0-15,-4-1 0 16,1-1 0-16,1 4 0 16,-3-7 0-16,1 3 0 15,-1-1 0-15,2-3 0 0,2 1 0 16,-1-6 0-16,4 1 0 15,1 0-1-15,0-1-1 16,5 1 2-16,-2 2-2 16,0 1 2-16,-1 4-2 15,2 2 2-15,-4 3-2 16,0 4 2-16,-1 0 0 15,-1 3 0-15,-2-2 0 16,1 0 0-16,-2 1 0 16,2-6 0-16,3-3 0 15,-1-6 0-15,1-4 0 16,5-4 0-16,1-2 1 15,2-5-1-15,1-3 0 16,1-2 0-16,-1-1 1 16,5-11-1-16,-7 13 1 0,7-13-2 15,-11 1 0-15,11-1 0 16,0 0 0-16,-11-16-1 15,11 16 0-15,-3-19 1 16,4 9-2-16,-1 10 0 16,7-19-3-16,6 20-9 15,-13-16-9-15,18 17-5 16,-18-14-10-16,12 6 2 15,-8-12-2-15</inkml:trace>
  <inkml:trace contextRef="#ctx0" brushRef="#br1" timeOffset="18717">5362 3063 41 0,'0'0'27'0,"10"-11"1"15,-10 11-4-15,0 0-19 16,0 13-15-16,0-13-14 16,0 0-4-16,-10 13 1 15,10-13 0-15</inkml:trace>
  <inkml:trace contextRef="#ctx0" brushRef="#br1" timeOffset="19703">4991 3191 54 0,'0'0'32'0,"-11"-1"0"16,11 1-1-16,0 0-22 15,0 0-6-15,21-2 0 16,-2 6-2-16,6 3 0 16,7 1 1-16,11-5 1 15,11 3-1-15,16-4 0 16,15-2 1-16,10-6-1 0,19 1 0 15,17-7 0-15,15 1-1 16,15-1-1-16,3 1 1 16,12 0-1-16,5 0 0 15,6-3 0-15,5 1-1 16,-1 4 2-16,-2-5-1 15,0-2 1-15,0 3 0 16,-5-4 0-16,1 3 1 16,-4-2-1-16,-2 2 0 15,1-2 0-15,1 6 0 16,-2 1 0-16,0-2-1 15,-3 7 0-15,6-2 0 16,-5 4 0-16,1 0 0 16,-2 0 0-16,0 0 0 0,-3-1-1 15,2-1 1-15,-5-3 1 16,-5-1-1-16,-3 0 1 15,-5-5-1-15,-8 3 1 16,-9 0-1-16,-8 1 1 16,-11 3-1-16,-4 2 0 15,-5 0 1-15,-13 6-1 16,-5 2 0-16,-8-2 0 15,-6 2 0-15,-4-1 0 16,-10 0 0-16,-2-2 1 16,-6 0-1-16,-4-3 1 15,2-1 0-15,-3 0 0 16,-2-3 0-16,-1 0 0 15,-1 1-1-15,-6 0 1 0,1 0-1 16,-2 2 0-16,-1 2 0 16,-3 2 0-16,3 1 0 15,-2 3 0-15,-1 0 0 16,-2 0 0-16,-2 2 1 15,-5-2-1-15,-1-1 0 16,1 0 0-16,2 0 0 16,7-1 0-16,8-1 0 15,7-1 0-15,6 2 0 16,-3-3 0-16,1 1 0 15,-9 1-1-15,-9-2-1 16,-9 3 0-16,-15 0-1 16,-1 5 0-16,-14-8 0 0,14 18-1 15,-14-18-2 1,36 30-2-16,-14-22-17 0,17 12-8 15,0-9 0-15,3 3-2 16,-3-6 2-16</inkml:trace>
  <inkml:trace contextRef="#ctx0" brushRef="#br1" timeOffset="20777">6122 4985 29 0,'0'0'29'16,"17"8"3"-16,8-6-3 15,4-4-18-15,13 9-4 16,2-5-2-16,11 6-2 16,3 2-1-16,8-1 0 15,4 1-2-15,12-1 1 16,7 2 1-16,9-3-1 0,11-2 1 15,17-1 0-15,6-5 1 16,13 4-1-16,9-6 1 16,7 2-1-16,-3-2 1 15,10 2-2-15,-3 0 0 16,2 5 0-16,-2 0-1 15,2-1 0-15,2 3 1 16,3 1-1-16,6-3 0 16,6-2 0-16,7-4 1 15,6-1 0-15,9-3 0 16,6-3 0-16,3-1 0 15,3 1 1-15,5-4-1 16,-7 5 1-16,0 1-1 16,-7 3 0-16,-2 0 0 15,-9 2-1-15,-6 2 1 16,-9 1-1-16,-3-2 0 0,-8 2 0 15,-3-2 0-15,-10 0 1 16,-4-2-1-16,-7-3 0 16,-6 0 1-16,-7-3-2 15,-10 3-5-15,-23-4-27 16,-5 3-2-16,-21-7-1 15,-15 6 0-15</inkml:trace>
  <inkml:trace contextRef="#ctx0" brushRef="#br1" timeOffset="21790">6911 7152 47 0,'38'6'29'16,"4"-2"-1"-16,5 0 0 15,11 1-22-15,2-2-2 16,6 1-2-16,5 1 0 16,9 4-1-16,6-5 0 15,7 3 0-15,11-4 3 16,8 3-2-16,5-9 1 15,14 3 1-15,6-8-1 16,4 3 2-16,4-5-2 0,8 6 1 16,5-4-2-16,4 2 0 15,4 0-1-15,3 4 0 16,5-2 0-16,6 2-1 15,5 0 1-15,5-3 0 16,4-2-1-16,3 3 2 16,3-7 0-16,5 1-1 15,-5-2 1-15,2 3 0 16,-10-2 0-16,-1 1-1 15,-10 3 1-15,-5 3-2 16,-10 0 1-16,-12 0-1 16,-8 3 0-16,-7-2 0 15,-4 2 0-15,-9-1 0 0,-2 0 0 16,-2-1 0-16,1 0 0 15,0 2 0-15,-3-2 0 16,-2 3 0-16,-4-1 0 16,-9 1 0-16,-9 3-4 15,-17-9-8-15,-16 10-23 16,-22-8 1-16,-16 4-2 15,-25 0 1-15</inkml:trace>
  <inkml:trace contextRef="#ctx0" brushRef="#br1" timeOffset="22316">11549 6784 73 0,'52'5'34'16,"8"0"0"-16,2 3 1 16,18 5-30-16,3 1-1 15,14 4-1-15,6 0 0 16,5 5-1-16,-5-2-1 15,-7-1 0-15,-11 2-2 16,-17 2 2-16,-22 2-1 16,-22 1 2-16,-24 8-1 15,-24 2-1-15,-23 7 1 16,-19 9-1-16,-20 4 2 15,-11 11-2-15,-11 4 1 16,-2 1-2-16,4-4-1 16,6-12-4-16,23 0-28 0,14-20-2 15,28-15 0-15,21-23-3 16</inkml:trace>
  <inkml:trace contextRef="#ctx0" brushRef="#br1" timeOffset="22908">10519 4719 66 0,'23'-16'35'15,"19"2"-1"-15,6-2-1 16,13 9-31-16,5 7-1 0,7 8 0 15,-1 7 1-15,4 7 0 16,-4 5-1-16,2 8 2 16,-1 1-2-16,-2 5 2 15,-2-2 1-15,-2 4-2 16,-5-4 1-16,-5 2-1 15,-10-6 1-15,-5 3-1 16,-18 0 1-16,-13 3-2 16,-24 0-1-16,-22 5 1 15,-24 3 0-15,-17 3-1 16,-22 3 1-16,-12 2-1 15,-10-2 0-15,5-1 2 16,11-8-4-16,18-8-1 16,34-2-21-16,15-22-11 15,37-14-2-15,15-21-3 16,42-12 2-16</inkml:trace>
  <inkml:trace contextRef="#ctx0" brushRef="#br1" timeOffset="23518">10297 2572 68 0,'8'-17'32'15,"3"-1"1"-15,11 5-2 16,-2 1-31-16,2 2 1 16,1 7 0-16,-4 4 0 15,-6 2 2-15,2 4 0 16,-15-7-1-16,21 21 1 0,-10-9 1 15,9 5 1-15,6 0-1 16,11 4 1-16,16-1-3 16,13 6 2-16,9 0-2 15,15 0 1-15,11 1-2 16,7 0-1-16,-3-1 0 15,-10 1 0-15,-17 2 1 16,-18 2-1-16,-32 3 1 16,-30 11 0-16,-33 1 1 15,-35 10-1-15,-20-1 1 16,-13 4 0-16,-8-1-1 15,8-3 0-15,18-1-5 16,21-16-16-16,43 2-17 16,26-16-1-16,44-5-3 15,28-17 0-15</inkml:trace>
  <inkml:trace contextRef="#ctx0" brushRef="#br1" timeOffset="27989">7404 11011 44 0,'21'-1'32'0,"-6"1"2"16,-1 1-3-16,-14-1-16 15,21-1-14-15,-5 2-2 16,3 5 1-16,3-1 1 16,8-1-1-16,3-1 2 15,14-1-1-15,9-3 0 16,8-3 0-16,14 0 0 15,7-1 0-15,10-2 0 16,6 3 0-16,6-1-1 16,1 2 0-16,0 3 0 15,4 2 0-15,-3-1 0 0,2 0 1 16,3 1-1-16,3 1 1 15,2-3 1-15,3 1-2 16,6-1 1-16,6-1 0 16,6-2 0-16,2 3 0 15,-2-1-1-15,3 4 1 16,2-2-1-16,2 1 1 15,-1 2-1-15,-3-1 0 16,3 2 1-16,3-2-1 16,5-2 0-16,2 0 0 15,0-1 0-15,4-1 0 16,3-3 0-16,-1-1 0 15,0 2 1-15,-3-2-1 0,-8 0 0 16,1 4 0-16,-9 0 0 16,-6 1 0-16,-3 1 0 15,-4 0 0-15,-4 0 0 16,6 1 0-16,-5-2 0 15,-1 0 0-15,-5-3 0 16,1-2-1-16,-6 0 0 16,-12-7-4-16,-4 12-17 15,-24-10-13-15,-10 2-1 16,-19-4 0-16,-13 2 2 15</inkml:trace>
  <inkml:trace contextRef="#ctx0" brushRef="#br1" timeOffset="29019">8238 12716 58 0,'19'2'34'0,"4"-4"-2"15,11-11-11-15,11 5-21 16,11-4 0-16,12 1 1 16,12-3 1-16,5 3-1 15,6-1 0-15,6 2 0 0,1 3 0 16,2 1 0-16,1 5-1 15,3 1 1-15,2 0-1 16,1 0 1-16,8-1 0 16,3-2 0-16,6-1 1 15,5-1 0-15,3-3 1 16,9 0 0-16,3 0 0 15,2 1 0-15,-4-1-1 16,4 6 0-16,-5-1-1 16,5 2 0-16,-3 2 0 15,-4 0-1-15,-2 1 0 16,0-1 0-16,5-1 1 15,-2 0-1-15,-1 0 0 0,2-3 0 16,-1 1 1-16,2-1-1 16,1-1 0-16,-5 2 0 15,-5-2 0-15,-6 2 0 16,-1 2-1-16,-4 1-1 15,-2 5 0-15,-6 1 1 16,-2 7-1-16,-2 1 0 16,-5 4 0-16,3 1 0 15,-4-2 1-15,2-6-3 16,6 0-29-16,-1-14 0 15,6-8-3-15,-3-13 1 16</inkml:trace>
  <inkml:trace contextRef="#ctx0" brushRef="#br1" timeOffset="30489">8439 14201 39 0,'16'9'33'0,"-1"-10"1"16,3-1-2-16,3-2-29 16,7 3-2-16,2 0-1 15,7 2 0-15,5 0 1 16,6 0 0-16,5 1 0 15,8-4 0-15,8-2 0 16,7 0 1-16,10-3 0 16,5-1-1-16,4-1 0 15,4 3 0-15,1 1 0 0,7 0-1 16,-3 3 1-16,5 1-1 15,-3 1 0-15,2 2 0 16,-1-1 0-16,4 0 0 16,0 0 0-16,2-1 0 15,-2-2 1-15,3 0-1 16,0-2 0-16,0 1 1 15,-1-4-1-15,0 2 0 16,-3 1 0-16,1 0 0 16,-2 1 1-16,-3 2-1 15,1 1 0-15,-3-2 1 16,2 2-1-16,-3 0 0 15,-2-1 0-15,-1-1 0 16,-1-3 0-16,-2 2 0 16,-1-4 0-16,0 4 1 0,-3-3-1 15,0 0 0-15,-4 1 1 16,1 2-1-16,-5-4 1 15,1 4-1-15,-5-2 0 16,-1-1 0-16,-6 3 0 16,-2-3 1-16,-1 1-1 15,0 0 0-15,-1 0 0 16,-1-2 0-16,-3 1 1 15,-1 3-1-15,-1-1 0 16,-1 2-1-16,-4 2 0 16,-5 1 0-16,-2 3-2 15,-1-4-5-15,6 8-26 16,-9-6 0-16,2 3 0 15,-8-7 1-15</inkml:trace>
  <inkml:trace contextRef="#ctx0" brushRef="#br1" timeOffset="31106">11932 13682 41 0,'-2'-15'33'0,"7"2"1"16,9 5-1-16,2 1-28 15,13 10-2-15,4-1 0 16,11 7 0-16,5 2-2 16,8 4 1-16,5 0-1 0,7 4 0 15,1-4 0-15,3 5 1 16,-1-3-2-16,-1 3 1 15,-7-2 0-15,-8 3 0 16,-8 2-1-16,-11 5 1 16,-16 4-2-16,-17 4 1 15,-15 6 0-15,-17 8 0 16,-19 4 1-16,-11 8 0 15,-12 4 2-15,-11 1-2 16,-5-1 1-16,2-2 0 16,3-6-2-16,9-12-3 15,21-4-31-15,6-20-2 0,21-11-1 16,24-11 0-16</inkml:trace>
  <inkml:trace contextRef="#ctx0" brushRef="#br1" timeOffset="31774">12077 12078 47 0,'5'-20'32'15,"-1"5"1"-15,5 2-2 16,-7 0-28-16,-2 13-2 15,11 5 1-15,-6 5 0 0,-4 1 1 16,9 8 0-16,0-3 1 16,11 8 0-16,5-5-1 15,13 4 2-15,11-6-2 16,7 2 0-16,6-3-1 15,4 2 0-15,0-2-1 16,-2 4 0-16,-6 1-1 16,-9 3 1-16,-9 6-1 15,-14 6 0-15,-11-1 1 16,-12 7-1-16,-8 2 1 15,-12 2 0-15,-10-2 0 16,-9 1 0-16,-12-3 0 16,-9 0 1-16,-7-8-1 15,-8 1 1-15,-7-4-1 0,3-4 0 16,2-8-2-16,7-5-3 15,15 6-8-15,9-19-25 16,20 0-1-16,14-15-1 16,23 1 1-16</inkml:trace>
  <inkml:trace contextRef="#ctx0" brushRef="#br1" timeOffset="32412">12176 10550 60 0,'-25'6'34'16,"3"-1"-1"-16,13-1 1 15,9-4-28-15,9 13 0 16,11-6-2-16,16 10 0 16,10-3-1-16,17 11 0 15,8-2 0-15,15 7-2 16,5 7 0-16,0 4-1 15,0 1 0-15,-10 3-1 16,-11-1 1-16,-15 1-1 16,-20-1 1-16,-22-2 0 0,-22-2 1 15,-19-1 0-15,-20-1 1 16,-14 2 1-16,-15 2-2 15,-4 2 1-15,1-1-1 16,3-1-3-16,17 4-24 16,14-14-11-16,31-3-1 15,24-17-2-15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44:15.43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14453 2890 21 0,'0'0'21'0,"0"0"1"16,0 0-1-16,0 0-17 15,0 0-1-15,0 0 1 16,0 0 2-16,0 0 1 16,0 0-1-16,0 0 0 15,13-5 1-15,-13 5-1 0,13-2 0 16,-13 2-2-16,12 1-1 15,-12-1-1-15,19 5-1 16,-8-1 0-16,3 2 0 16,3 0 0-16,3-2 0 15,6 1 0-15,5-4 0 16,6-1 0-16,5-2 0 15,5-3 0-15,2 1 0 16,3-2 0-16,2 1 0 16,-2 1-1-16,-3 2 1 15,0 5-1-15,-4 1 0 16,-4 3 0-16,2 0 0 15,-6 2 0-15,1 2 0 16,-1-2 1-16,-1-3-1 16,-2-2 0-16,-1 2 0 0,3-6 1 15,-1 0 0-15,-2-2 0 16,0-2 0-16,-5 1-1 15,-3 0 2-15,-1 3-6 16,-7-7-5-16,-3 14-20 16,-14-7-1-16,8 12-2 15,-8-12 0-15</inkml:trace>
  <inkml:trace contextRef="#ctx0" brushRef="#br0" timeOffset="1587">15803 2941 30 0,'-6'-12'25'16,"6"12"0"-16,-5-12-2 15,5 12-15-15,0 0-2 16,0 0-1-16,-9-13 0 15,9 13-1-15,0 0 1 16,0 0 0-16,-10-5-1 16,10 5 1-16,0 0-1 15,0 0 0-15,0 0-1 16,0 0 0-16,0 0-1 15,0 0 0-15,0 0 0 16,0 0 0-16,0 0-1 16,10-6 1-16,-10 6-1 0,12-1 0 15,-12 1 0-15,13 0-1 16,-13 0 1-16,18 0 0 15,-5 1 0-15,-2 4-1 16,0-2 1-16,5 2 0 16,0 2 0-16,6 1-1 15,-1 2 1-15,3 3-1 16,3 1 0-16,1 4 0 15,-1 2 0-15,1 1 0 16,-1 6 0-16,-2 3 0 16,1 3 0-16,-2 2 0 15,3 1 0-15,1 0-1 16,-1 2 1-16,7 0-1 15,3-3 1-15,4-2-1 0,3 4 2 16,9 1-2-16,-1-1 2 16,5 5-2-16,0 3 2 15,4 5-1-15,2 3 0 16,3 7 0-16,2 0-1 15,1 3 0-15,3 3 0 16,8-1 1-16,4 2-1 16,6-2 0-16,5 2 1 15,1-3-1-15,3 1 0 16,1 6 0-16,2 3 0 15,1 3 0-15,-2 0 0 16,0 4 1-16,0-1 1 16,2 2-2-16,2 3 2 15,6-2 0-15,2 0 0 0,4 1-1 16,4-2 2-16,5 1-1 15,3 4-2-15,7 0 3 16,2 0 0-16,2 3 0 16,-2 4 1-16,3 2-1 15,3 2 0-15,-1 2 0 16,0 0 0-16,-2 3 0 15,-2 2-2-15,2 0 2 16,2 1-2-16,1-4 2 16,-3 1-2-16,-4 2 1 15,7-6-1-15,3 4 0 16,-3-3-1-16,-3 3 1 15,-4-3 0-15,0-1 0 0,-3-2 0 16,-3-1 0 0,-8-2-1-16,-13-8-3 0,-2 4-6 15,-18-17-24-15,-2-1-1 16,-17-14-2-16,-9-4 1 15</inkml:trace>
  <inkml:trace contextRef="#ctx0" brushRef="#br0" timeOffset="3207">13848 5043 35 0,'0'0'30'15,"-10"3"1"-15,10-3-1 16,0 0-22-16,0 0-1 15,0 0-2-15,0 0-1 16,0 0-2-16,14-14 0 0,-14 14-2 16,15-5 1-16,-3 1 0 15,-12 4-1-15,18-6 1 16,-18 6-1-16,19-3 0 15,-9 3 1-15,0 1-1 16,6-1 0-16,-3 1 0 16,5-1 1-16,1 0-1 15,2-1 0-15,5 0 1 16,-2 0-1-16,3 1 0 15,-1-1 1-15,1-1-1 16,2 4 0-16,0 0 0 16,1 2 0-16,4 0 0 15,3 1 0-15,2-2 0 16,6-1 0-16,6-1 0 0,5-2 0 15,6-2 1-15,9-3-1 16,7-1 2-16,6-2-2 16,9 0 2-16,5 2-4 15,2-1 4-15,8 4-4 16,0 1 4-16,5 2-2 15,3 1 0-15,3 2 0 16,2 1 1-16,-1 1 2 16,5-1-6-16,3 4 6 15,5-1-6-15,4-1 3 16,-1 0-1-16,1-2 1 15,10-1-2-15,5 0 2 16,3-1 1-16,4-2-1 16,5 0 2-16,4-2-2 0,1 2 3 15,7-2-3-15,-2 1 1 16,5 0-1-16,1 5 0 15,1-1 1-15,4 1-3 16,2-1 2-16,5 0-2 16,7-2 4-16,6 0-2 15,5-2-2-15,4-1 5 16,8-4-6-16,5 1 7 15,2-3-5-15,4 1 3 16,7-4-2-16,-3 3 1 16,2-3 2-16,8 4-2 15,-6-2 1-15,-1 4-1 16,0 1 0-16,-1 4 1 15,-9 2-2-15,0 2 1 0,-7 3-2 16,-12-3-1-16,-1 13-7 16,-18-11-25-16,-6 3 1 15,-17-5-3-15,-16 3 2 16</inkml:trace>
  <inkml:trace contextRef="#ctx0" brushRef="#br0" timeOffset="4306">14062 7005 27 0,'0'0'23'15,"0"0"-1"-15,12-5 1 16,-12 5-19-16,0 0-1 16,11-3 1-16,-11 3 1 15,0 0 0-15,14 1 1 16,-14-1 0-16,17 3 0 15,-2-1 0-15,0-4-1 0,6 2-1 16,3-6 0-16,5 3-2 16,5-3 0-16,5 2-1 15,2 0 1-15,-1-2-2 16,-3 4 0-16,-1-1 0 15,-3 3-1-15,-4-2 0 16,-5 3-1-16,-5-3-2 16,-1 5-7-16,-18-3-17 15,20-8-2-15,-20 8 0 16,13-12 1-16</inkml:trace>
  <inkml:trace contextRef="#ctx0" brushRef="#br0" timeOffset="4789">14531 6974 38 0,'-14'4'29'0,"14"-4"0"0,-14 1 0 15,14-1-20-15,0 0-1 16,0 0-2-16,0 0-2 15,0 0-2-15,25-2 0 16,-1-5 0-16,7-3 1 16,7-6 1-16,14-1-1 15,8-11 1-15,13 1-1 16,11-5-1-16,6 0 0 15,1-1-1-15,0 3-1 16,-3 3 1-16,-7 3-2 16,-8 7-1-16,-14-3-8 15,0 11-19-15,-15-5-2 16,-7 7-3-16,-8-3 3 0</inkml:trace>
  <inkml:trace contextRef="#ctx0" brushRef="#br0" timeOffset="5742">15567 6682 8 0,'0'0'22'16,"-10"3"0"-16,10-3-4 16,0 0-5-16,-15-1-1 15,15 1-4-15,0 0-3 16,0 0-1-16,0 0-1 0,0 0 1 15,0 0 1-15,0 0 0 16,-3-14 1-16,3 14-1 16,0 0 0-16,15-7-1 15,-15 7-1-15,17-12 0 16,-7 4-1-16,8-1 0 15,5-7 1-15,12 0-2 16,11-11 1-16,11-3-1 16,16-8 3-16,11-9-3 15,14-7 1-15,13-12-2 16,9-8 1-16,11-5-1 15,6-3 2-15,2-1 0 16,2-6-2-16,10 0 0 16,4-3-1-16,1-4 0 0,1-5 1 15,4-5-1-15,7-5-3 16,-4-4 0-16,3-4 3 15,-10-5 1-15,-1 6-2 16,-3 4 2-16,-4 6-2 16,-3 4 3-16,0 4-1 15,9 2 0-15,5 4-1 16,5-7-6-16,17 8-22 15,2-5-1-15,13 1-2 16,4-1-1-16</inkml:trace>
  <inkml:trace contextRef="#ctx0" brushRef="#br0" timeOffset="6935">19759 4054 12 0,'0'0'15'16,"12"-6"0"-16,-12 6-2 16,0 0-4-16,11-12-1 15,-11 12-2-15,0 0-1 16,10-12 1-16,3 11-1 15,-13 1 3-15,30-14 0 16,-7-4 2-16,20 2 0 16,5-23 0-16,26 3-1 15,6-19-2-15,20-3-2 16,10-14-1-16,13 0 1 15,8-12-3-15,17-3 0 16,5-7 0-16,8-3 0 0,13-11 1 16,17-2-2-16,17-9 1 15,15-4-3-15,16-3 3 16,3 5-2-16,6 6 1 15,-1 4-5-15,-2 17-19 16,-22 4-7-16,-16 13-3 16,-28 11-1-16,-24 13-1 15</inkml:trace>
  <inkml:trace contextRef="#ctx0" brushRef="#br0" timeOffset="7536">20865 2904 69 0,'-11'0'33'0,"0"-2"-1"16,11 2 1-16,0 0-27 15,0 0-2-15,36 3-1 16,16-8 0-16,17-8 1 16,18-2-1-16,16-9 1 15,12 4-1-15,10-4-1 16,-2 7-1-16,-11 8 1 0,-16 11-2 15,-19 11 1-15,-26 22 0 16,-26 11-1-16,-26 19 0 16,-23 10 0-16,-22 10 0 15,-11 0 1-15,-13 0-2 16,2-2-3-16,-3-12-30 15,23-2-1-15,5-24-2 16,25-6-1-16</inkml:trace>
  <inkml:trace contextRef="#ctx0" brushRef="#br0" timeOffset="8196">22220 4766 68 0,'-19'-5'35'16,"-1"-2"-1"-16,7 1 0 16,2-1-31-16,11 7-1 15,0 0-1-15,-4-12 1 16,4 12-1-16,0 0 1 15,0 0 0-15,0 0-1 16,-5 14 1-16,4-4-1 16,1 1 1-16,3 4 0 0,6 0-1 15,12 3 1-15,5-2-1 16,17 2 0-16,12-1 0 15,7 0 0-15,9-3 0 16,1 2 0-16,-5 0-1 16,-12 4 0-16,-15 3 2 15,-25 7-2-15,-27 10 2 16,-28 8-2-16,-26 6 1 15,-20 8-1-15,-15-1 1 16,-1-1-2-16,6-1-6 16,5-15-29-16,30-6-1 15,19-17 0-15,28-8-1 16</inkml:trace>
  <inkml:trace contextRef="#ctx0" brushRef="#br0" timeOffset="8857">20911 7274 81 0,'0'0'36'0,"1"-10"0"16,-1 10-1-16,10-12-31 16,8 11-2-16,0 2 0 0,6 7 0 15,5 6-1-15,1 5 0 16,6 1-1-16,7 6 1 15,5-1-1-15,3 0 1 16,8-5 0-16,3-4 1 16,-1-10-1-16,1-5 1 15,1-10 0-15,1-8 0 16,-6-7 0-16,-2-12-1 15,-12-4 1-15,-5-6 0 16,-11-6 0-16,-10 2 0 16,-8-5-1-16,-10 8 0 15,-9 3-2-15,-4 9-1 16,3 16-12-16,-5-2-22 15,15 21-2-15,0 0 0 16,0 0-1-16</inkml:trace>
  <inkml:trace contextRef="#ctx0" brushRef="#br0" timeOffset="10270">14618 10958 12 0,'0'0'13'0,"0"0"-5"16,0 0-4-16,0 0-3 0,0 0 1 16,0 0 0-16,-6-11 1 15,6 11-1-15,0 0 0 16,0 0 0-16,14-11 0 15,-14 11-1-15,0 0-1 16,14-3 1-16,-14 3-1 16,0 0 0-16,0 0 1 15,0 0-1-15,10 5 1 16,-10-5 0-16,0 0 1 15,0 0 1-15,0 0 0 16,0 0 0-16,0 0 1 16,9-2 0-16,-9 2 1 15,0 0 1-15,0 0 0 16,0 0 0-16,0 0 0 0,0 0 1 15,0 0-1-15,0 0 0 16,0 0-1-16,0 0-1 16,0 0-1-16,0 0 0 15,15-4-1-15,-4-1 1 16,11 4 2-16,3-5-2 15,14 2 2-15,6-9-1 16,18 5 1-16,5-8-1 16,13-2 0-16,-3 0-2 15,2 0-1-15,0 1-1 16,-7-2-3-16,-1 12-12 15,-19-7-17-15,-3 7 0 16,-14 1-2-16,-2 6 1 0</inkml:trace>
  <inkml:trace contextRef="#ctx0" brushRef="#br0" timeOffset="11164">16090 10680 0 0,'0'0'18'0,"-19"2"0"15,19-2 0-15,-13 5-15 16,13-5 1-16,-13 3 0 15,13-3 1-15,-11 2 1 16,11-2 0-16,0 0 2 16,-15 16 0-16,11-5-2 15,4-11 1-15,-15 19 0 16,2-13 0-16,8 8 0 15,-5-10-1-15,6 7 0 16,4-11 0-16,0 0-1 0,-10 8-1 16,10-8-1-16,15-4-1 15,-1-4 1-15,4-6 1 16,15-3-1-16,5-13 1 15,16-8 0-15,16-18 0 16,27-9-1-16,13-19 3 16,26-11-2-16,16-17 1 15,18-6-3-15,12-7 1 16,4-2-1-16,4 3 1 15,0-1-2-15,5-2 0 16,-6 6-1-16,1 6 0 16,0 9 0-16,1 4 0 15,-1 8-2-15,0 7-1 16,-6 10 2-16,-8 15-3 0,-15 5 2 15,-14 11-3-15,-24 0 1 16,-18 15-5-16,-24-12-10 16,-13 17-15-16,-23-5 0 15,-12 6-2-15,-19 0 1 16</inkml:trace>
  <inkml:trace contextRef="#ctx0" brushRef="#br0" timeOffset="11659">18091 8906 79 0,'0'0'34'15,"13"-1"0"-15,14-3 2 16,19 3-32-16,18-7-1 0,20 4 1 15,12-5 1 1,18 2-1-16,1-3 0 0,3 5-1 16,-10 1 0-16,-4 4-2 15,-24 4 0-15,-14 9 0 16,-28 8 0-16,-25 11 0 15,-29 12-1-15,-28 11 1 16,-23 10-1-16,-18 5 1 16,-8 4-1-16,-2 1-1 15,10-1-2-15,2-14-14 16,33 2-20-16,16-18 1 15,32-6-2-15,14-12-1 16</inkml:trace>
  <inkml:trace contextRef="#ctx0" brushRef="#br0" timeOffset="12802">13810 12610 3 0,'-11'-22'24'0,"11"22"2"16,7-14-10-16,-7 2 0 0,9 11-3 15,-9 1 1-15,0 0-3 16,0 0-1-16,20 6-2 15,-20-6-2-15,19 14-2 16,-5-6-2-16,8 0-1 16,7-3 0-16,5 2 0 15,4-5 0-15,14-1-1 16,5-6 1-16,13 3 0 15,9-4 0-15,9 1 0 16,7-4-1-16,5 4 1 16,9-2-1-16,5 3 1 15,7 3-1-15,2 2 0 16,1 2-1-16,3 1 1 0,5 2 0 15,9 1 1-15,7 2-1 16,0-4 0-16,7-3 1 16,13 2 0-16,7-4 0 15,15-3 0-15,10-4 0 16,11 0-1-16,10-6 2 15,18 0-1-15,11-1 0 16,5-3-1-16,12-1 0 16,4 0 2-16,6 0-1 15,1 1 0-15,6-1-1 16,5-2 1-16,2 1-1 15,6 1 1-15,2 0-1 16,4 0 1-16,4-2-1 16,4 4 1-16,0-3 0 15,0 4-1-15,-6 1 1 0,-5 2 0 16,-7 4-1-16,-6-1-1 15,-10 5-2-15,-20-2-1 16,-10 11-5-16,-29-11-11 16,-13 17-13-16,-32-5-2 15,-26 6 1-15,-36 1 0 16</inkml:trace>
  <inkml:trace contextRef="#ctx0" brushRef="#br0" timeOffset="13270">21753 11864 34 0,'11'-18'32'15,"14"8"1"-15,4 2-1 16,14 8-15-16,5-1-12 16,13 6 0-16,3 4 0 15,13 4-2-15,3 1 1 16,9 6-1-16,-3 1-1 0,3 5 0 15,-10 2-1-15,-10 4 0 16,-15 8 0-16,-19 5 0 16,-27 5 0-16,-26 8 1 15,-24 2 0-15,-31 5 1 16,-19 7-1-16,-13-2 0 15,-18-1-1-15,8-3 0 16,6-4-2-16,11-9-5 16,28 0-29-16,21-19-2 15,32-6-1-15,21-19 0 16</inkml:trace>
  <inkml:trace contextRef="#ctx0" brushRef="#br0" timeOffset="14206">14483 14059 1 0,'0'0'28'16,"0"0"0"-16,0 0 1 15,0 0-15-15,0 0-5 16,0 0-2-16,0 0-1 16,0 0-3-16,0 0 0 15,0 0-2-15,0 0 0 16,0 0 0-16,0 0-1 15,14-11 0-15,-14 11 1 16,11-5 0-16,-11 5 0 16,0 0 0-16,0 0 0 15,0 0 0-15,0 0 0 16,0 0 0-16,0 0 0 15,0 0-2-15,0 0 0 0,0 0-1 16,0 0-4-16,8 10-6 16,-8-10-5-16,19-9-10 15,-7 0-1-15,2 8 0 16</inkml:trace>
  <inkml:trace contextRef="#ctx0" brushRef="#br0" timeOffset="14550">14584 14041 23 0,'0'0'25'15,"-12"12"-2"-15,12-12-5 16,-11 6-4-16,11-6-3 15,0 0-2-15,-11-7-3 16,11 7 0-16,0 0-1 16,0 0-2-16,10-14 1 15,-10 14-2-15,10-7 1 0,-10 7-1 16,17-5-1-16,-6 4 1 15,4 1-2-15,-1 1 0 16,7 1 0-16,2 1 1 16,4 1-2-16,0 3 1 15,2 1-1-15,-1 1 1 16,6 2 0-16,-1 1 0 15,6-3-1-15,1 3 1 16,3-2 0-16,8 1 1 16,2-2-1-16,2-1 0 15,-1-1 0-15,-2 0-1 16,-8 4-5-16,-7-8-13 15,-5 8-13-15,-14-4-2 16,-3 0 1-16</inkml:trace>
  <inkml:trace contextRef="#ctx0" brushRef="#br0" timeOffset="15477">15540 14151 12 0,'0'0'27'0,"-3"-13"-1"0,3 13 1 16,0 0-22-16,6-15-1 15,-6 15 1-15,0 0-1 16,0 0 1-16,0 0-1 15,0 0 0-15,0 0 0 16,0 0 0-16,0 0-2 16,0 0 0-16,0 0-1 15,0 0 0-15,9 10-1 16,-9-10 1-16,0 0-1 15,17 14 1-15,-17-14-1 16,15 18 1-16,-6-7-1 16,1 5 0-16,5 0 0 15,4 5 1-15,5-1-1 16,6 4 0-16,9 2 0 15,5 4 0-15,8 1 0 0,7 1 1 16,5 6-1-16,5 2 0 16,8 1 0-16,4 3 1 15,8 2-1-15,13 1-1 16,6 1 0-16,10 0 0 15,8 3 2-15,13 3-1 16,13 1 1-16,5 7-1 16,7-1 1-16,4 6 1 15,10 2 0-15,3 5 0 16,6 0 0-16,7 7-1 15,0 2 1-15,6 4-2 16,4 0 1-16,2 8-1 16,1 2 1-16,-1 2-3 15,3 1 2-15,-2-1 0 0,2-1 0 16,-2 0-1-16,6-3 0 15,-5-5 1-15,-5-8-1 16,4-1 1-16,-7-3-3 16,-8-9 2-16,-3-1-5 15,-17-11-2-15,-2 7-10 16,-25-14-16-16,-12 1 0 15,-23-10 0-15</inkml:trace>
  <inkml:trace contextRef="#ctx0" brushRef="#br0" timeOffset="16122">19037 15253 31 0,'-20'-16'32'15,"6"3"0"-15,14 13-1 0,-12-12-28 16,12 12 0-16,19 3 0 16,3 8 1-16,4-2-1 15,12 10 1-15,3-2-1 16,11 6 0-16,1 5-1 15,7 5 0-15,5 4 0 16,2 6-1-16,0 4 0 16,-1 7-1-16,-1 4 1 15,1 8-1-15,-5 4 1 16,-6 0-1-16,0 3 0 15,-7 0 0-15,-7-3 0 16,-6-3 1-16,-4-7 0 0,-11-6-1 16,-9-3 1-16,-11-6-1 15,-13-6 2-15,-13-4-2 16,-15-5 1-16,-18-4 1 15,-14-3-1-15,-16 1-1 16,-21-2 1-16,-9 0-1 16,-19 1 0-16,-12 2 0 15,-8 0-1-15,-2-2 0 16,0 2-3-16,4-15-5 15,14 5-27-15,6-26-2 16,25-4 1-16,10-22-1 16</inkml:trace>
  <inkml:trace contextRef="#ctx0" brushRef="#br0" timeOffset="17813">12105 12112 48 0,'-14'-13'31'16,"-1"-1"2"-16,-8-1-4 15,3 7-25-15,-9 0-4 16,-6 6 0-16,-4 6-1 15,-6 12 2-15,-7 9 0 16,-1 11 1-16,-8 11 1 16,7 13 1-16,-3-1-1 0,14 19 1 15,7 1-2-15,20 9 1 16,16 2-2-16,19-1 1 15,22-6-2-15,21-13-2 16,16-16 2-16,24-18 3 16,8-29-2-16,11-28 1 15,-4-25 1-15,1-19-1 16,-17-19 1-16,-12-5-1 15,-23-12 1-15,-25 3-2 16,-30 0 0-16,-25 7-1 16,-24 7-2-16,-26 4-3 15,-7 24-7-15,-33 4-20 0,6 26-4 16,-14 15-2-16,7 26 1 15</inkml:trace>
  <inkml:trace contextRef="#ctx0" brushRef="#br0" timeOffset="19189">18775 4297 37 0,'2'-22'35'0,"-11"-2"1"15,-2 2-1-15,-18-10-12 0,3 14-14 16,-14-9-4-16,-1 14-1 15,-11 0-1-15,-4 11-2 16,-5 7 1-16,-10 18-2 16,-5 16 1-16,-5 14-1 15,-6 24 2-15,5 20 0 16,-4 17 1-16,8 20-1 15,16 7 1-15,19 7-2 16,24 0 1-16,24-5-1 16,26-19 0-16,31-21 1 15,27-31-2-15,24-30 0 16,22-35 0-16,15-32 0 15,11-33 1-15,7-24 0 16,-10-23-2-16,-17-11 0 16,-18-11 1-16,-26-4 1 0,-31 0-1 15,-36 2 0-15,-30 5-1 16,-32 3 1-16,-21 11 0 15,-25 9-2-15,-9 23-3 16,-12 2-21-16,8 30-11 16,1 4 0-16,12 23-2 15,12 4 0-15</inkml:trace>
  <inkml:trace contextRef="#ctx0" brushRef="#br0" timeOffset="19722">18519 2506 57 0,'-25'-41'35'16,"-3"-5"-1"-16,-10-8 0 15,-4 5-22-15,-7-7-10 16,-6 7 1-16,-4 7 1 15,-4 16-1-15,-4 12 1 16,4 18 0-16,-3 21 0 16,7 24-2-16,8 23 1 15,8 24 1-15,9 19-3 16,7 18 0-16,8 15-3 15,4 0-1-15,15 7-10 16,-1-26-23-16,14-9 0 16,-7-29-3-16,11-16 1 0</inkml:trace>
  <inkml:trace contextRef="#ctx0" brushRef="#br0" timeOffset="20196">17642 3059 92 0,'0'-20'35'0,"16"15"1"16,3-8-2-16,8 6-35 16,13 2-4-16,6-10-2 15,17 6-2-15,-4-10-2 16,13 7 2-16,-15-10 0 15,9 9 0-15,-10-8 3 0,-2 6 2 16,-13 3 6-16,-13 0 4 16,-3 9 1-16,-25 3 1 15,0 0 1-15,-17 7 0 16,-5 15 2-16,-15-1-2 15,5 14-2-15,-6-1-1 16,5 9-1-16,4-3-1 16,15 2 0-16,12-5-1 15,14-7-1-15,15-10 0 16,14-10-1-16,8-14 1 15,9-11-1-15,-1-8 0 16,1-10-1-16,-8-5 0 16,-10-5 0-16,-14-1-2 0,-18 3 0 15,-10 8-2-15,-14 2 0 16,-10 10 0-16,-5 5-1 15,2 15-3-15,-7-7-7 16,21 19-22-16,4-7 2 16,22 9-2-16,10-10 2 15</inkml:trace>
  <inkml:trace contextRef="#ctx0" brushRef="#br0" timeOffset="20427">19043 2731 92 0,'-37'-6'38'0,"-3"20"-1"0,-15-5 2 16,6 14-34-16,-10 6-1 16,8 9-1-16,2 3 0 15,12 8-1-15,16-1-1 16,12-3-1-16,18-2-3 15,19-12-1-15,25 5-13 16,8-33-22-16,20-2 1 16,3-18 0-16,6-1-2 15</inkml:trace>
  <inkml:trace contextRef="#ctx0" brushRef="#br0" timeOffset="20775">19382 2691 104 0,'-24'22'39'16,"-10"-1"2"-16,9 18-2 15,-10 5-36-15,12 2-1 16,4-2 0-16,11 2 0 16,6-3 0-16,9-6-1 15,9-11 1-15,11-7-1 16,10-15 0-16,6-8 0 15,5-12 0-15,3-11 0 16,-1-5 0-16,-1-7-1 16,-4-4 0-16,-5-3 1 15,-7 3-1-15,-9 5 1 16,-8 7-1-16,-6 8-1 15,-10 10 1-15,0 13 0 0,-18 24-1 16,2 6-1 0,-2 14-1-16,-4 2-2 0,11 19-7 15,-7-14-26-15,27 6-2 16,0-26 1-16,24 1-2 15</inkml:trace>
  <inkml:trace contextRef="#ctx0" brushRef="#br0" timeOffset="21085">20171 2585 96 0,'-17'-28'39'16,"0"23"1"-16,-14 3-2 15,10 11-32-15,-8 12-2 0,11 5 0 16,5 2-2-16,12 4 1 15,10-8-1-15,15 4 1 16,7-11-2-16,9 1 0 16,5-6 0-16,-5 0-1 15,-2 0 1-15,-6-1 0 16,-12 6-1-16,-11 4 1 15,-13 8-1-15,-13 3 0 16,-3 4-2-16,-6 4-1 16,-2 9-7-16,-10-11-27 15,15 7-3-15,-9-15-1 16,12 5-2-16</inkml:trace>
  <inkml:trace contextRef="#ctx0" brushRef="#br0" timeOffset="22741">12020 12403 65 0,'-9'19'35'0,"-4"-2"-3"0,4 11-10 15,-5-5-18-15,8 3-1 16,2-7 1-16,7 1-1 16,-3-20 1-16,25 12-1 15,-4-20 0-15,7-1-1 16,4-10 0-16,-2 0 0 15,-2-6 0-15,-5 5-1 16,-6-1 0-16,-9 2 0 16,-8 7 0-16,0 12 0 15,-25-8-1-15,3 16 1 16,-6 4 0-16,-2 6-1 15,-1 1 2-15,4 7-1 0,4 0 1 16,10 1-1-16,5-3 1 16,11-3-1-16,9-9 0 15,10-1 0-15,4-8 1 16,7-5-1-16,2-8 0 15,0-4 0-15,-4-6 0 16,-2-5 0-16,-11-3-1 16,0-2 2-16,-12 0-1 15,-4 1-1-15,-9 4 1 16,-2 5 1-16,-5 3-2 15,-6 9 2-15,-1 9-1 16,-1 11-1-16,-1 4 1 16,1 3-1-16,3 4-1 15,6-1-1-15,2 0-1 16,8-9-7-16,17 2-28 0,-14-15-1 15,24-1-2-15,-8-13 0 16</inkml:trace>
  <inkml:trace contextRef="#ctx0" brushRef="#br0" timeOffset="23305">12208 12481 27 0,'12'13'32'15,"-12"-13"1"-15,0 0-1 16,11 11-22-16,-11-11-4 16,0 0 0-16,-14-5-1 15,14 5 0-15,-17-11-3 16,5 0 1-16,-4-5-1 15,1-1 1-15,-8-10-1 0,3 0 2 16,-8-11-3-16,0-6 1 16,-6-9-1-16,0-3 0 15,-6-11 0-15,-4-8-2 16,-7-9 1-16,-6-2 1 15,-6-8-2-15,-9-5 1 16,-7-6 0-16,-9-4 0 16,-5-4 1-16,-3 0-1 15,-5-5 2-15,-7-1 0 16,-4-1-3-16,-6 0-5 15,1 10-28-15,-6 4 2 16,1 8-2-16,-3 2-1 16</inkml:trace>
  <inkml:trace contextRef="#ctx0" brushRef="#br0" timeOffset="24000">8374 9352 68 0,'4'-21'35'0,"-7"-1"0"16,5 12-1-16,-10-5-24 15,8 15-3-15,-3 13-3 16,2 13-1-16,-9 11 0 15,8 17 0-15,-2 12-1 16,3 12-1-16,4 4 1 16,5 0 0-16,4-7 0 15,9-10 1-15,9-18-1 16,6-16 1-16,5-23 0 15,5-20-1-15,1-22 1 16,4-13-1-16,-6-12 0 16,-4-7-1-16,-2-4 0 0,-12 0-2 15,-2 4-1-15,-10 5-2 16,-4 16-2-16,-7-3-7 15,11 23-24-15,-15 1-3 16,10 11 2-16,-2 3-2 16</inkml:trace>
  <inkml:trace contextRef="#ctx0" brushRef="#br0" timeOffset="24220">9164 9306 78 0,'11'1'35'0,"-11"-1"0"16,-9 17 0-16,5 3-31 15,-7 5 1-15,6 16-1 0,1 6 1 16,-2 13-1-16,0 1-1 16,3 4-1-16,5-5-1 15,3-11-2-15,6-4-5 16,-6-23-28-16,17-14-3 15,-4-30 0-15,9-11-1 16</inkml:trace>
  <inkml:trace contextRef="#ctx0" brushRef="#br0" timeOffset="24634">9237 9029 98 0,'-21'-29'37'16,"11"22"1"-16,10 7-2 0,0 0-36 15,12 14-3 1,9 0-2-16,10 14-1 0,0-3 0 15,8 13 1-15,-4-1 1 16,1 8 2-16,-5 2 4 16,-11 5 2-16,-1 6 2 15,-12-6 1-15,-1 8 1 16,-8-11-1-16,-1 4 0 15,-6-7-2-15,4-3 0 16,0-9-3-16,3-8 0 16,2-13-1-16,0-13 0 15,16-12 0-15,3-14-1 16,0-9 1-16,0-11-1 15,0-5 0-15,-2-5 0 0,-3-1 0 16,-2 2 0-16,-3 3-1 16,-5 8 1-16,-2 7 0 15,3 5-3-15,7 7 1 16,3-1-3-16,14 10-1 15,4-10-11-15,19 9-21 16,0-13 0-16,18 6-1 16,-3-15 0-16</inkml:trace>
  <inkml:trace contextRef="#ctx0" brushRef="#br0" timeOffset="24829">10369 8668 88 0,'-21'5'39'15,"4"21"-1"-15,-8 10 2 16,5 22-35-16,-1 14 1 0,5 22-2 15,-1 12 0-15,5 10-1 16,3 2-2-16,3-3-2 16,9-4-4-16,-5-25-21 15,13-4-12-15,-7-30 0 16,12-16-3-16,-4-27 2 15</inkml:trace>
  <inkml:trace contextRef="#ctx0" brushRef="#br0" timeOffset="25302">10184 9191 94 0,'-11'-5'40'16,"-2"-1"1"-16,13 18-1 0,0-12-28 15,14-3-9-15,8 1 0 16,9-1-2-16,5-1 1 15,6-2 0-15,-3 3-1 16,2 4-1-16,-8 1 1 16,-4 4 0-16,-7 7 0 15,-5 3-1-15,-10 8 1 16,-5 6 0-16,-4 3-1 15,-4 6 1-15,0 0 0 16,2-1 0-16,3 1 0 16,1-7 0-16,11-6-1 15,5-9 1-15,7-12 0 16,8-16-1-16,8-7-1 15,2-9 0-15,2-12 1 0,4-5-1 16,-2-5 0-16,-5 2 0 16,-4 4 1-16,-8 8 0 15,-7 8 0-15,-7 9-1 16,-14 18 1-16,10 12 0 15,-11 14-1-15,-3 12-1 16,2 10 0-16,-2 0-2 16,5 10-3-16,3-14-8 15,22 7-14-15,-6-23-10 16,17-6-1-16,-2-24 0 15,18-6 1-15</inkml:trace>
  <inkml:trace contextRef="#ctx0" brushRef="#br0" timeOffset="25676">11397 9199 83 0,'-15'-23'41'15,"-2"19"0"-15,-17 0 0 16,5 22-18-16,-10-5-19 16,-2 12 0-16,3 5-2 15,6 7 0-15,3 4 0 16,11-1 0-16,11-1-1 15,11-5 1-15,7-5-1 16,10-10 0-16,7-11-1 16,5-11 0-16,4-10 0 15,1-9-1-15,-1-9 1 16,-5-4-1-16,-3-4 0 15,-4 1 0-15,-7 3 2 16,-4 6-1-16,-7 9 0 16,-7 20 0-16,0 0 0 0,-5 13 0 15,1 15-1-15,-1 10 1 16,7 5-2-16,2 1 0 15,11-3-2-15,3-17-5 16,23-3-8-16,-9-37-5 16,33-5-12-16,-10-33-7 15,15-6 0-15,-8-25 1 16</inkml:trace>
  <inkml:trace contextRef="#ctx0" brushRef="#br0" timeOffset="25850">12051 8600 105 0,'-21'24'41'16,"-16"19"2"-16,3 31-2 0,-13 10-35 15,13 11-2-15,10 6-1 16,5 1-2-16,11-6-3 16,8-13-6-16,15 3-8 15,-8-34-5-15,21 1-11 16,-11-28-8-16,14-8-3 15,1-20 1-15</inkml:trace>
  <inkml:trace contextRef="#ctx0" brushRef="#br0" timeOffset="26395">13409 8773 86 0,'-8'-32'37'0,"-15"-14"-7"16,7 13-1-16,-21-14-17 15,10 14-4-15,-9 2-3 16,4 13 0-16,-3 16-1 16,3 22-1-16,-1 20 1 15,2 25-2-15,0 22 1 16,2 18-1-16,-3 15 0 15,7 8-1-15,3 0 1 16,8-7-3-16,9-7-1 16,7-19-2-16,16-13-4 0,-1-33-10 15,17-6-21 1,-6-29 0-16,10-14-2 0,-10-22 2 15</inkml:trace>
  <inkml:trace contextRef="#ctx0" brushRef="#br0" timeOffset="26832">12812 9218 101 0,'-25'0'40'0,"17"12"1"16,8-12-1-16,28-3-37 15,10-5-2-15,16 0 0 16,12-7 1-16,10 2-2 15,6-8 1-15,2 0 0 16,0 4-1-16,-13 3 1 0,-6 0-1 16,-13 6 0-16,-15 6 1 15,-16 6-1-15,-17 10 0 16,-9 8 1-16,-15 7-1 15,-7 8 1-15,-4 8-1 16,0 3 1-16,2 7 1 16,2-3 0-16,14-1 0 15,10-7 0-15,13-7 0 16,11-11 0-16,13-15 0 15,10-14-1-15,7-13-1 16,3-16 0-16,-2-13-1 16,-3-10 0-16,-10-11 0 15,-8-1-1-15,-13 1-1 16,-13 3-1-16,-8 12 1 0,-11 11-2 15,-1 19-1-15,-7 4-1 16,18 31-11-16,-14-11-12 16,28 20-10-16,-2-2 2 15,21 10-1-15</inkml:trace>
  <inkml:trace contextRef="#ctx0" brushRef="#br0" timeOffset="27081">14345 9052 104 0,'-12'-19'41'0,"-7"16"0"16,-19-1-2-16,10 13-32 16,-17 9-4-16,1 11 0 0,1 10-1 15,4 11 0-15,7 3 0 16,11 2-1-16,12-2 0 15,16-4-1-15,14-9-1 16,16-16-3-16,20-6-8 16,0-30-14-16,21 1-15 15,-3-20 1-15,11-5-3 16,-7-20 3-16</inkml:trace>
  <inkml:trace contextRef="#ctx0" brushRef="#br0" timeOffset="27397">14710 9008 118 0,'-23'19'40'0,"-9"-1"1"15,7 21-7-15,3 1-32 16,3 5 1-16,8 2-2 0,7 3 1 16,5-7 0-16,9-2-1 15,8-9 0-15,9-12 0 16,2-15-1-16,5-13 1 15,4-15 0-15,-1-11-1 16,4-10 0-16,-2-6 1 16,-1-4-1-16,-4 2 0 15,-2 8 0-15,-5 9 0 16,-7 15 1-16,-6 14-2 15,-14 6 1-15,5 30-1 16,-7 4-1-16,-1 3-2 16,3 8-5-16,-6-19-13 15,27 6-17-15,-6-20-3 16,23-8 2-16,6-24-2 0</inkml:trace>
  <inkml:trace contextRef="#ctx0" brushRef="#br0" timeOffset="27684">15580 8800 102 0,'-18'-14'41'15,"-1"20"0"-15,-18-2 0 16,9 17-26-16,4-1-13 16,0 4 0-16,9 2 0 15,8 2-1-15,9-4 0 16,12-2-1-16,9-1 1 15,5-5-1-15,1 1 1 16,1-3 0-16,-5 1 0 16,-4 4 0-16,-8 1 1 0,-11 7-2 15,-7 5 0-15,-16 2-2 16,-3 12-8-16,-14-11-4 15,8 17-6-15,-29-19-4 16,12 14-15-16,-15-16-3 16,11 3-3-16,7-9 3 15</inkml:trace>
  <inkml:trace contextRef="#ctx0" brushRef="#br0" timeOffset="28441">15504 11090 87 0,'-13'1'39'16,"3"2"-3"-16,-7 6-22 0,7-9-50 16,-9 6-2-16,-4-4-2 15,4 3 0-15</inkml:trace>
  <inkml:trace contextRef="#ctx0" brushRef="#br0" timeOffset="28592">14840 11462 83 0,'-36'33'39'16,"1"-7"-5"-16,2-9-26 16,17 5-45-16,-9-9-1 15,11 1-1-15</inkml:trace>
  <inkml:trace contextRef="#ctx0" brushRef="#br0" timeOffset="28736">14385 11716 67 0,'-44'23'35'0,"-8"-1"1"15,-2-4-17-15,2-3-34 16,-5-1-22-16,8 2-3 16,-6-6 2-16</inkml:trace>
  <inkml:trace contextRef="#ctx0" brushRef="#br0" timeOffset="28886">13138 12128 93 0,'-73'35'38'0,"10"-2"-3"15,6-10-33-15,-13-11-41 16,27-2-1-16,3-11-3 16</inkml:trace>
  <inkml:trace contextRef="#ctx0" brushRef="#br0" timeOffset="29021">12381 12313 95 0,'-32'25'37'16,"13"-13"-36"-16,0-3 1 0,5-7-42 15,14-13-4-15</inkml:trace>
  <inkml:trace contextRef="#ctx0" brushRef="#br0" timeOffset="29770">15666 14236 75 0,'0'0'39'0,"0"0"-18"16,-26 7-19-16,8-11-40 15,-2 1-4-15,-5-12 1 16</inkml:trace>
  <inkml:trace contextRef="#ctx0" brushRef="#br0" timeOffset="29938">15144 13946 79 0,'-56'-2'39'0,"-2"-13"-4"16,5-6-8-16,5-2-65 15,7-14-2-15,16 4 1 16,-4-10 0-16</inkml:trace>
  <inkml:trace contextRef="#ctx0" brushRef="#br0" timeOffset="30085">14527 13522 64 0,'-63'-17'37'16,"1"6"0"-16,-5-5 1 15,9 3-32-15,-8-4-3 16,9 2-1-16,4-3-3 0,-1-9-13 16,11 7-23-16,-6-12 0 15,6 1-1-15,-7-8 0 16</inkml:trace>
  <inkml:trace contextRef="#ctx0" brushRef="#br0" timeOffset="30252">13167 12900 94 0,'-40'-25'40'0,"7"-2"-1"16,3-1-22-16,-9-14-56 15,14 4-2-15,-3-9 0 0,-3 6 0 16</inkml:trace>
  <inkml:trace contextRef="#ctx0" brushRef="#br0" timeOffset="30380">12390 12399 102 0,'-34'-14'41'0,"-2"-9"-2"16,2-1-38-16,12-1-42 16,-3-6-2-16,6 5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00:00.0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22:20:13.670"/>
    </inkml:context>
    <inkml:brush xml:id="br7">
      <inkml:brushProperty name="width" value="0.05292" units="cm"/>
      <inkml:brushProperty name="height" value="0.05292" units="cm"/>
      <inkml:brushProperty name="color" value="#0070C0"/>
    </inkml:brush>
    <inkml:brush xml:id="br8">
      <inkml:brushProperty name="width" value="0.05292" units="cm"/>
      <inkml:brushProperty name="height" value="0.05292" units="cm"/>
      <inkml:brushProperty name="color" value="#002060"/>
    </inkml:brush>
    <inkml:brush xml:id="br9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12377 2446 16 0,'0'0'21'0,"0"0"0"16,-7-12 1-16,7 12-17 15,0 0-2-15,0 0-1 16,0 0 2-16,-16 13 1 15,11 1 0-15,-5-1 0 16,1 8 1-16,-7 1-1 0,0 11 0 16,-4-6-1-1,-1 12 0-15,-4-4-1 0,-2 8 0 16,-2 5-2-16,-4 4 1 15,0 1 0-15,-2 8 0 16,-1 6-1-16,-1 6 1 16,-1 7-1-16,-1 9 0 15,-2 1-1-15,-1 5 1 16,-2 9-2-16,-3 2 1 15,-6 7-1-15,-3 1 1 16,-5 3-1-16,-2 3 0 16,-6 1 0-16,0 5 0 15,-5 3 0-15,-2 0 1 16,0 1 1-16,-4 3-1 15,-3 2 2-15,-4 4-1 0,0 3 0 16,0-2 3-16,-3 2 0 16,0 1-1-16,-2 1-2 15,1 0 2-15,-1-2-1 16,0-1 2-16,-3-3-2 15,3 2-1-15,-5-1-1 16,6 2 2-16,-2-4-2 16,3 3 2-16,1 0-2 15,3 5 0-15,3-5 0 16,-1 3 0-16,7-3 0 15,1 0-1-15,1 0 0 16,2 1 0-16,2-4 2 16,-2 1-2-16,0 3 2 15,-4 2-1-15,-8 3 2 0,-2 5-2 16,-7-2 3-16,-2 5-2 15,-4-1 1-15,1 0 0 16,-4-3 0-16,4-3 0 16,2-8-1-16,7-4 1 15,8-5-3-15,3-6-1 16,13-2-10-16,-3-11-23 15,15-7-1-15,2-13-1 16,9-8 1-16</inkml:trace>
  <inkml:trace contextRef="#ctx0" brushRef="#br0" timeOffset="1133.0648">7336 11084 32 0,'0'0'31'0,"0"0"2"16,9-13-1-16,-9 13-19 15,0 0-5-15,0 0-2 16,0 0-1-16,12 8-2 16,-12-8-1-16,25-1-2 0,-5-2 1 15,8-2-2-15,5-2 2 16,10-2 0-16,9 0-1 15,4 0 3-15,5 1-3 16,6 2 2-16,3 2-2 16,4 3 2-16,3 2-2 15,2 0 0-15,4 1 0 16,7-1 0-16,4-1 0 15,7-1 0-15,3-1 0 16,5-1 0-16,7 0 0 16,2-3 0-16,5 2 1 15,-1 0-1-15,6 1 0 16,2 1 0-16,7 2 0 15,5 0 0-15,1-1 0 0,1-3 0 16,8 1 0-16,5-4 0 16,4 1 0-16,4-1 0 15,3-2 0-15,7 1 0 16,2 4 0-16,3 0 0 15,0 5 0-15,1 3-1 16,-1 0 2-16,-1 4-1 16,-4 3 0-16,-1-2-2 15,2 0 2-15,-1-2-2 16,0-3 3-16,0-1 0 15,4-5 0-15,2 2 0 16,1-6 1-16,-2 5 1 16,-1-5-2-16,-1 5 2 15,-3 1-2-15,-3 1-1 0,-7 0 1 16,1 4-1-16,-3-2 0 15,-6 2-2-15,-6-3 1 16,6 2-1-16,-6-4 2 16,1 2 1-16,-8-2-1 15,0-2 2-15,1-2-1 16,0 0 3-16,-3 0-2 15,-6 3 1-15,-6-1-2 16,-1-1 0-16,-2 4 0 16,-5-1-1-16,-9 4 1 15,-7 1-4-15,-10 0 4 16,-6 0-4-16,-9 0 2 15,-5-2-3-15,-9 0 3 16,-5-9-5-16,0 7-2 16,-9-16-9-16,8 8-16 0,-11-8 1 15,0 6-1-15,-9-3 1 16</inkml:trace>
  <inkml:trace contextRef="#ctx0" brushRef="#br0" timeOffset="2043.1169">18091 10961 64 0,'1'-13'35'16,"2"-4"-5"-16,4 5-4 16,-2-10-23-16,5 5 2 15,3-3-3-15,-3 5-1 16,0 2-1-16,-1 1 0 15,-9 12-1-15,7-15 0 0,-7 15 1 16,0 0 0-16,0 0 2 16,0 0-1-16,-12-12 3 15,12 12-1-15,-13-3 1 16,13 3-1-16,-10-8 0 15,10 8-1-15,-15-16 0 16,8 4-1-16,-5-5 0 16,3-3 0-16,-5-5-1 15,-3-6-1-15,-3-4 2 16,-3-5-2-16,-2-7 2 15,-4-5-3-15,-4-9 4 16,-3-4-2-16,-3-9 2 16,-3-6-2-16,-1-8 2 15,-2-6-1-15,-5-5 1 0,-3-3-1 16,-8-4 0-16,-5-5-1 15,-3-1 0-15,0-4-1 16,-9 1 2-16,3-7-1 16,-4-6-1-16,1-7 2 15,1-3-2-15,-3-6 2 16,-2 0-3-16,-2-3 3 15,2-6-2-15,-4 2 0 16,-3 1 1-16,-1 3 0 16,-4 4 0-16,-5 2 2 15,0-2-2-15,-1 2 1 16,-3 4 0-16,0-2-1 15,1 0 1-15,-5-2-2 0,2-4 3 16,2 3-2-16,1-2 0 16,-3-3-2-16,0 2 2 15,0-3-1-15,-4 3 0 16,1 0 2-16,1 2-3 15,1-2 0-15,0 5 1 16,5 2 2-16,-2 2-2 16,4 2 3-16,4 0-1 15,5 3 0-15,2 1 0 16,3 6 0-16,4 0 0 15,2 5 1-15,2 0-1 16,-1 5-1-16,6 4 0 16,-1 7 1-16,2 5-1 15,0 3 1-15,4 5-1 0,3 3-1 16,3 5 2-16,6 3-2 15,5 2 1-15,8 4 0 16,6 0 0-16,4 11-1 16,5 3 2-16,2 10-1 15,2 7 0-15,3 7-2 16,5 16-2-16,-4-3-13 15,19 22-19-15,-20 3 0 16,15 16-2-16,-5 0 0 16</inkml:trace>
  <inkml:trace contextRef="#ctx0" brushRef="#br1" timeOffset="7790.4456">9861 6616 9 0,'0'0'22'0,"0"0"-2"16,0 0-1-16,-8-12 0 15,8 12-3-15,0 0-3 16,-9 1-1-16,-2-4-1 16,11 3-2-16,-15 2-2 15,15-2-2-15,-22 9-2 16,8 2-1-16,-5-1 1 15,-4 4-3-15,-8 7-2 16,-7 4 1-16,-9 6 0 16,-10 5 1-16,-13 5 0 0,-9 6 0 15,-15 3 1 1,-11 6 2-16,-6 0-2 0,-13 5 2 15,-15 4 0-15,-3 3-1 16,-9-1 0-16,-3 4 0 16,-13 2-1-16,-4 4 0 15,-5 3 0-15,-1 2-1 16,-6-4-1-16,-5 3 0 15,-1 2 1-15,-6 1-1 16,-2-3 1-16,-1-1 0 16,-3 1 1-16,-4 4 0 15,-1 0 0-15,1 2 0 16,0-1 2-16,1 1 0 15,3 0-1-15,4 0 0 0,2 1 0 16,2 2-1 0,3 2 0-16,-1 3 0 0,5-1-1 15,-4 2 1-15,3 1-1 16,4-1 0-16,-2 0 0 15,5-2 0-15,1-5 0 16,-1-2 0-16,5-4 0 16,4-3-1-16,3-5-2 15,4-8-2-15,15 1-6 16,4-18-21-16,24 1-1 15,6-14-2-15,25-3 0 16</inkml:trace>
  <inkml:trace contextRef="#ctx0" brushRef="#br1" timeOffset="8662.4955">6003 7962 55 0,'0'0'28'0,"0"0"3"16,0 0-3-16,0 0-24 16,0 0 0-16,23-1-1 15,-4-1 2-15,13 1 0 16,6-5 0-16,16 1 0 15,3-6-1-15,14 2 0 16,9-10-1-16,10 1-1 16,4-4 0-16,11-1-1 15,5-3 0-15,2 2 0 16,0-1 0-16,1 0-1 0,-4 1 1 15,-4 3 0-15,-10 1-1 16,-13 3 1-16,-15 4-1 16,-14 5 1-16,-16 4 0 15,-13 9 0-15,-21 10 0 16,-16 9 0-16,-17 14 0 15,-17 10 1-15,-15 17-1 16,-10 11 0-16,-13 11-1 16,-10 7 1-16,-6 7 0 15,1 0 0-15,5-6-1 16,8-9-2-16,13-6-6 15,8-24-28-15,28-11 0 16,13-23-2-16,25-22-1 16</inkml:trace>
  <inkml:trace contextRef="#ctx0" brushRef="#br1" timeOffset="595367.4833">10440 6612 32 0,'29'1'15'16,"4"0"-1"-16,0-1-1 15,7 0-2-15,-2 0-4 0,5 0-3 16,-1 2-1-16,0-2-2 16,6 0 0-16,-5 0-1 15,2 0 1-15,1-2 0 16,4 1 1-16,-1-2 0 15,3-1 1-15,2-1 0 16,3 0 0-16,3 0 1 16,6 2-1-16,-1-2-1 15,2 2 0-15,2-1-1 16,1 3 1-16,1-3-1 15,2 1-1-15,-1-2 1 16,4 1-1-16,4-2 1 16,5 1-1-16,-2-5 1 15,5 2-1-15,3 0 1 0,1 1 0 16,1-3 0-16,1 2 0 15,3-1 0-15,0-1 0 16,3 2-1-16,0-1 0 16,0 1 0-16,0 0 1 15,1 1-1-15,1 0 0 16,-3 0 0-16,-1 1 0 15,-3 0 0-15,1-3 1 16,-5 1 0-16,1 1 0 16,-3-1 0-16,-2 1 1 15,-2-1-1-15,-1 0 0 16,-3 1 0-16,0 2 0 15,-5-2-1-15,0 0 1 16,-5 1-1-16,-6-1-1 16,-8 5-2-16,-9-5-9 0,-5 7-14 15,-13 1-4-15,-8 1 1 16,-9 1 0-16</inkml:trace>
  <inkml:trace contextRef="#ctx0" brushRef="#br1" timeOffset="598759.8563">12775 6262 15 0,'-9'-12'27'16,"9"12"1"-16,-4-10-1 16,-4-3-8-16,8 13-2 15,-5-18-4-15,5 18-3 16,0-17-3-16,0 17-2 15,4-11-1-15,-4 11-1 16,0 0-2-16,20 1 1 16,-5 4-1-16,12 3 0 15,10-1 1-15,14 2 0 16,9-2-1-16,12 2 1 15,6-1-1-15,6 4 0 0,3-2-1 16,-3 2 1-16,-9 1-1 16,-9 3 0-16,-12 2-1 15,-13 3 2-15,-13-3-1 16,-13 4 0-16,-15-2 1 15,-14 3 0-15,-13-4-1 16,-11 5 2-16,-13-2-1 16,-4 1 0-16,-8-1 0 15,2 2 1-15,4-4-2 16,5 0-2-16,17 4-13 15,4-9-18-15,19 1-2 16,12-16 1-16,15 18-2 16</inkml:trace>
  <inkml:trace contextRef="#ctx0" brushRef="#br2" timeOffset="1.17344E6">16451 6317 22 0,'0'0'26'0,"13"2"0"15,-13-2 1-15,16 6-13 16,-16-6-6-16,18 2-3 15,-18-2-3-15,23 4 0 16,-13-3 0-16,5 2 0 16,-1 0 0-16,5 0 0 15,-1-2 1-15,7 4-1 16,1-3 1-16,7 3 0 15,3-1-1-15,4 0 0 0,7-2-1 16,5 2 0-16,2-2 0 16,5 1 0-16,4-1 0 15,4 1-1-15,5-1 1 16,3 2-1-16,5-2 0 15,2 0 1-15,3 1-1 16,0 0 0-16,9 0 0 16,-2-2 1-16,10 0-1 15,-1 0 0-15,4 0 0 16,5 0 1-16,-1 0-1 15,6 1 0-15,0 0 1 16,5 0-1-16,-2 2 0 16,0 0 0-16,-1 2 1 0,1-1-1 15,0 2 0-15,2-1 0 16,-3 3 0-16,-4-1 1 15,-2 1-1-15,-1 0 0 16,-1 1 0-16,0 1 1 16,4 2-1-16,-3-3 2 15,3 0-2-15,1 2 1 16,4-1-1-16,1 0 1 15,6-3 0-15,-2 2 1 16,2-2-1-16,-4 0 0 16,0 0 0-16,-1-1 0 15,2-1 0-15,-3 1 0 16,-6 0-1-16,-3-2 1 15,-3 1-1-15,-4-1 0 0,-2 2 1 16,-8-1-1-16,-2 3 1 16,-5-2-1-16,-3 2 1 15,-2 0-1-15,0 1 0 16,-1-1 0-16,1 1 1 15,3-3-1-15,1 1 0 16,7-1 0-16,3-1 0 16,4 0 0-16,3 1 0 15,4-1 0-15,-1 4 1 16,5 0-1-16,0-1 0 15,-3 4 0-15,2-2 0 16,-2 1 0-16,2 1 0 16,1-1 0-16,4 0 0 15,-3-2 0-15,5 1 1 0,0-4-1 16,0 1 0-16,3-1 0 15,0-2 0-15,-1 2 0 16,-4 0-1-16,-5 0 1 16,-5 1 0-16,-7 3 0 15,-5-1 1-15,-11 3-1 16,-10-1 0-16,-6 1 0 15,-10 0 1-15,-4-3-1 16,-14 2-1-16,-7-4 0 16,-2 2-2-16,-9-7-3 15,-2 10-6-15,-17-13-18 16,16 7-2-16,-16-7-1 15,0 0 1-15</inkml:trace>
  <inkml:trace contextRef="#ctx0" brushRef="#br3" timeOffset="1.18767E6">16916 6571 13 0,'15'-2'12'16,"-15"2"-3"-16,0 0-4 15,0 0 1-15,10-1 0 0,-10 1 2 16,11 1 2-16,-11-1 2 16,13 0 0-16,0 4 1 15,-13-4-1-15,21-2-2 16,-21 2-3-16,27-6-2 15,-18 1-1-15,5 4-2 16,-14 1 0-16,19 1-1 16,-19-1-1-16,19 5 1 15,-8-2 0-15,3 1 0 16,3-1 0-16,3 2 1 15,2-4 0-15,2 2 0 16,2-1 0-16,0 0 0 16,-1-1 0-16,0 3-1 15,-2-3 0-15,-1 3 0 0,-1-1 1 16,0 2-1-1,-1 0 0-15,-2-2-1 0,1 1 0 16,1-2 2-16,-1 1-1 16,2 0-1-16,1-2 0 15,2 0 0-15,3-1 1 16,4-1-1-16,4-1 0 15,2 0-1-15,1-1 1 16,3 2 1-16,-2-1-2 16,4-1 2-16,0 2-1 15,-1 1 0-15,-3 0 0 16,3 1 0-16,-1 1 1 15,2-2-1-15,0 1 1 16,-4 0-1-16,3 1 1 0,0-2-1 16,1 1 1-16,-2-1 1 15,2 2-2-15,0-2 1 16,-1 1-1-16,-2-1 1 15,1 3 0-15,-2-1 0 16,-2 1-1-16,-1 0 0 16,-2 1 0-16,-3 0 0 15,0 1 0-15,1 0 0 16,0-1-1-16,1 1 1 15,-1-1 0-15,2 2 1 16,-1-1-1-16,1-1 0 16,-1 1 0-16,4 0 0 15,-2-1 0-15,2-2 0 16,0 3 0-16,3-1 0 15,0-1 0-15,2-1 1 0,2 1-1 16,0-1 0-16,2-1 1 16,3 1-1-16,1-3 1 15,3 2-1-15,-1 1 1 16,2-1-1-16,-2 0 1 15,0 1-1-15,-1 0 1 16,-1 1-1-16,-3 0 1 16,-1 2-1-16,2 1 0 15,3 1 0-15,0-3 0 16,3 2 1-16,7 0-1 15,1-2 0-15,3 3 0 16,1-2 0-16,1-1 0 16,0 1 1-16,2 0-1 15,-2-2 0-15,-5 2 0 0,3 0 1 16,-3 2-1-16,0-2 0 15,-2 1 0-15,0 1 0 16,-1 0 0-16,-3 0 0 16,-1-3 0-16,-5 2 1 15,2 0-1-15,-2-2 0 16,-3 2 0-16,1-1 0 15,-1-2 1-15,4 2-1 16,1 1 0-16,3-2 1 16,0 3-1-16,3-2 0 15,2 0 0-15,2 0 0 16,-1 1 0-16,-2-2 0 15,4 1 0-15,-4-2 0 16,-2 1 1-16,-1 1-1 0,3-1 0 16,-1 1 0-16,1 1 0 15,2-1 0-15,2 0 0 16,1 3 0-16,1-2 0 15,2 0 0-15,-1 0 0 16,4 1 0-16,-3-1 0 16,2 1 1-16,2 1-1 15,2-1 0-15,1 1 0 16,0 0 1-16,2 1-1 15,2 2 0-15,0-2 0 16,3-1 0-16,-1 0 0 16,6 0 0-16,0 0 0 15,2-1 1-15,2 0-1 16,0-1 0-16,2 2 1 15,0 0-1-15,0-1 0 0,1 0 0 16,-1 1 0-16,1-1 0 16,0 0 0-16,0 0 0 15,-2-2 1-15,-2 0-1 16,-1 1 0-16,-3-2 0 15,-7 2 1-15,0-1-1 16,-7-1 0-16,-8 2 0 16,-1 0-1-16,-8 0 1 15,-3 0-1-15,-7-1 0 16,0 3-2-16,-10-10-17 15,2 10-13-15,-15-8-2 16,2 2 0-16,-9-5-1 0</inkml:trace>
  <inkml:trace contextRef="#ctx0" brushRef="#br4" timeOffset="1.19303E6">16758 6596 16 0,'0'0'25'0,"0"0"0"15,0 0-1-15,13-8-10 16,-13 8-5-16,0 0-3 15,0 0-2-15,9 2-1 16,-9-2 0-16,14 3 0 16,-14-3 0-16,23 1 1 15,-12-2-2-15,7 1 2 16,-4-2-2-16,5 7 1 15,-1-4-1-15,2 4 0 16,0-3 0-16,1 5 0 0,1-1 0 16,2 3 0-16,3-4-1 15,2 3 1-15,4-1-1 16,7-3 3-16,5 0-3 15,9-1 0-15,3-2 1 16,4-1-1-16,4 0 1 16,2-1-1-16,1 1 0 15,-1 1 0-15,-2 0-1 16,-4 1 1-16,-1 1-1 15,-2 0 0-15,2 2 0 16,-2 1 0-16,0-2 0 16,2 1 0-16,-3-1 1 15,5 2-1-15,-8-1 1 0,2 3-1 16,-1-1 1-16,0 1-1 15,-5 1 0-15,0 1 1 16,0 0-1-16,2-1 0 16,2 0 0-16,2 1 0 15,1-1 0-15,0-1 0 16,3-1 1-16,0 1-1 15,0-1 1-15,0-3 0 16,-2 2-1-16,1 0 1 16,-5-1 0-16,3 0 0 15,0-1 0-15,4 0-1 16,2 2 0-16,0-1 1 15,1-3-1-15,1 2 0 16,-2-3 0-16,-2 2 0 16,0 0 0-16,-4-1 0 0,-2 0 0 15,-3-1 1-15,2 3-1 16,-1-1 0-16,2-2 0 15,-2 2 0-15,2 0 0 16,-3 1 0-16,0 0 0 16,-6 2 1-16,1 0-2 15,-5 3 1-15,-5 0 1 16,-1-1-1-16,0 1 0 15,-2 0 0-15,-1 1 0 16,1-3 1-16,3 1-1 16,0 2 0-16,-1-3 0 15,1 0 0-15,1 2 0 16,3-1 0-16,1-1 0 15,-1 1 0-15,1 2 0 0,0-2 0 16,-2 1 0-16,3 0 0 16,-2 0 0-16,0 1 1 15,2-3-1-15,0 1 0 16,1-1 1-16,2-2-1 15,2 2 1-15,4-1-1 16,3-1 1-16,4-2-1 16,3 1 0-16,3-1 1 15,2 0-1-15,4 1 0 16,0-1 1-16,-1 0-1 15,1-1 1-15,-3 3-1 16,-1-1 1-16,2 1-1 16,0-1 0-16,3 0 1 15,-1 2-1-15,3-1 0 0,0 0 0 16,0-2 0-16,1 2 0 15,1-3 0-15,-2 4 0 16,2-1 0-16,0-1 0 16,0 1 1-16,-1 0-1 15,1 2 0-15,-2-1 0 16,-1 3 0-16,0-3 0 15,1 6 0-15,-5 0 0 16,2-1 0-16,2-2 0 16,1 4-1-16,0-3 2 15,-1 1-2-15,1 0 2 16,-2-2-2-16,4 1 2 15,-6-1-1-15,-1 0 0 0,0 2 0 16,1-2 0 0,-1-1 0-16,-1 3 0 0,0-4 0 15,2 1 0-15,0 0 1 16,-1-1-1-16,-3-1 0 15,-1-1 1-15,-1-1-1 16,-2 0 0-16,0-1 1 16,-5 2-2-16,-6-1 0 15,0 2-1-15,-9-3-4 16,11 8-29-16,-19-7 1 15,2 2-2-15,-9-4-2 16</inkml:trace>
  <inkml:trace contextRef="#ctx0" brushRef="#br5" timeOffset="1.19908E6">16922 6702 25 0,'0'0'25'0,"0"0"2"16,0 0-3-16,0 0-13 15,4-10-3-15,-4 10-2 16,0 0-2-16,0 0-1 16,0 0-1-16,13-6 1 15,-13 6 0-15,15-4 0 16,-3 3 0-16,0-3 0 15,7-1 0-15,-2 0-1 16,2 2-1-16,-3 0 0 16,0 0-1-16,-3 1 0 15,1 1 0-15,-14 1-1 0,12 1 1 16,-12-1 0-16,0 0 0 15,12 8 0-15,-12-8 1 16,11 6-1-16,-11-6 1 16,17 2 0-16,-6 0 0 15,1-2 1-15,2 3 0 16,2-3-1-16,2 3 1 15,1-1 1-15,5 4-2 16,-2-2 0-16,2 3 0 16,4-2 0-16,3 3 1 15,3-1-1-15,3 1 0 16,0-2 1-16,3 1 0 15,4-2-1-15,0 1 1 16,3-4 0-16,0 1-1 0,1-2 0 16,3 2 0-16,0-4 0 15,3 1-1-15,3 0 1 16,2 0-1-16,-1 0 0 15,2-2 1-15,-2 2-1 16,1-1 0-16,-2 0 0 16,2 2 0-16,-5-1 0 15,1 1 0-15,-2 1 1 16,-1 0-1-16,0 1 0 15,-1 3 0-15,1 0 0 16,-1 1 0-16,-1 1 0 16,0 0 0-16,0 0 0 15,0 2 0-15,-2-2 0 16,1-1 0-16,0 0 0 0,-1 0 1 15,-1 0-1-15,-3-2 0 16,-2-2 1-16,0 2-1 16,5-2 1-16,-5 4-1 15,0-1 1-15,2 0-1 16,-1 0 0-16,3 3 0 15,-2 0 0-15,-1 0 0 16,-1 0 0-16,-4 1 0 16,-1-1 0-16,-3 0 0 15,-2-3 0-15,4 1 0 16,-3 0 0-16,0-2 1 15,1 1-1-15,-1 0 0 16,1 1 0-16,0-1 1 0,-1 1-1 16,0 0 0-16,-2-1 0 15,0 0 0-15,0 1 0 16,2-1 0-16,-1 0 0 15,1-2 0-15,0 1 0 16,0-1 0-16,1 1 0 16,0-1 1-16,0 0-1 15,-2 3 0-15,1-2 0 16,2 0 0-16,1 0 1 15,1 1-1-15,2-2 1 16,-1 1-1-16,4-1 0 16,2 0 1-16,0 0-1 15,1 0 0-15,-2 1 0 16,3-1 0-16,-2 2 1 0,1 0-1 15,-1 1 0-15,-1 2 0 16,1-2 0-16,-2 0 0 16,4 0 0-16,-2-1 0 15,1-1 1-15,2-1-1 16,-1-1 1-16,3 0-1 15,0-2 0-15,2 2 1 16,-1 0-1-16,1-1 0 16,-1 1 1-16,1 2-1 15,-1 1 0-15,-3-1 0 16,2 1 0-16,-2 1 0 15,-1-1 1-15,-2-1-1 16,2 1 0-16,-1 3 0 16,0-6 1-16,1 5-1 15,-1-1 0-15,2 2-1 0,1-1 1 16,1 1-1-16,4 1 1 15,-1-2-1-15,2 2 1 16,1-2-1-16,0 0 1 16,-1 0 0-16,-2 2 1 15,-3-2-1-15,1 0 0 16,-1-1 0-16,0 2 0 15,0 0 0-15,4 0 0 16,2 2 0-16,2-4 0 16,0 3 0-16,-1-1 0 15,2 3 0-15,3-2 0 16,-7 1 0-16,-1 0 1 0,1 1-1 15,-2-2 0-15,0 2 0 16,0-2 0-16,1 0 0 16,2-1 0-16,0 2 0 15,0-2 0-15,-1 1 0 16,-2-1 0-16,6 1 0 15,-2-2 1-15,-4 1-1 16,0-2 0-16,4 1 0 16,-4-1 1-16,0 0-1 15,0 0 0-15,-2 0 0 16,1-1 0-16,-1 1 0 15,2-2-1-15,-2 1 1 16,-1 1 0-16,5-4 0 16,-2 3 1-16,-1-1-1 15,-4-1 1-15,0 2-1 0,-2 0 1 16,2-1-1-16,-3 0 0 15,3 0 0-15,-1 1 0 16,3-4-1-16,3 4 0 16,-4-5-3-16,8 9-10 15,-13-10-22-15,3 4 0 16,-17-5-2-16,1 3 2 15</inkml:trace>
  <inkml:trace contextRef="#ctx0" brushRef="#br6" timeOffset="1.20545E6">17340 6742 6 0,'27'10'20'0,"-11"-5"-5"16,2 0 0-16,4 1 0 15,0-5 1-15,7 5-2 0,-7-7-3 16,13 5-2-16,-11-6-1 16,8 8-2-16,-6-7-1 15,4 5-2-15,-3 0 0 16,3 1 0-16,-3 0-2 15,3 2 0-15,-2-1 0 16,3 1-1-16,-1-3 1 16,3 2 0-16,-2-3 0 15,0 2 1-15,-1-2 0 16,1 3 1-16,0-2-1 15,1 1 0-15,-1 0 0 16,3 2 1-16,-3-2-2 16,4 2 0-16,1-2 0 15,2 1-1-15,0-1 1 0,2-2-1 16,1 2 1-16,1-3 0 15,-3 2 0-15,3-1 0 16,-2-2 0-16,1 4 0 16,-3-1 0-16,2 2-1 15,-4 1 1-15,1 2-1 16,-1 2 0-16,0 0 0 15,0 1 0-15,-4 0 0 16,0 1 0-16,-1 0 0 16,-1-1 0-16,-1-2 1 15,0-1-1-15,-2 0 0 16,4-1 0-16,0-1 0 15,0-1 0-15,5-2 0 0,-1 1 1 16,-1 0-1-16,2-1 0 16,1 0 0-16,2-1 0 15,1 1 1-15,-2-1-1 16,2 2 0-16,3-2 0 15,0 1 0-15,1-2 0 16,0 1 0-16,0 0 1 16,-3 0-1-16,-1 0 0 15,-2 0 1-15,-1 0-1 16,-3 0 0-16,0 1 1 15,1 1-1-15,-1 0 0 16,-2 2 0-16,2-2 1 16,1 0-1-16,-1 1 0 15,1-2 0-15,-3 2 0 0,2-1 0 16,1-2 0-16,0 1 0 15,2-2 1-15,0 1-1 16,-1 0 0-16,-1-2 0 16,1 1 1-16,-1 2-1 15,-1-1 0-15,-5 2 0 16,0 0 0-16,-2 0 1 15,0 1-1-15,-3-3 0 16,1 3 1-16,-1-1-1 16,-1-2 0-16,2 2 1 15,0-2-1-15,-1 2 1 16,0-2-1-16,0 2 0 15,1 1 0-15,2 1-1 16,-3-2 1-16,5 2-1 0,-1-1 1 16,1 1-1-16,2 0 1 15,-1-1-1-15,-1-3 2 16,3 2-1-16,-2-2 0 15,2 2 1-15,-2-2-1 16,2 1 0-16,-3-1 1 16,3 2-1-16,2-1 0 15,0-1 1-15,3 2-1 16,-2 0 0-16,1-2 1 15,0 2-1-15,0 1 0 16,1-2 1-16,-1 2-1 16,1 1 0-16,4-1 0 15,0 0 0-15,2-1 0 16,0 1 0-16,2-2 0 15,-2 1 0-15,1 0 0 0,-3-2 1 16,0 1-1-16,2-1 0 16,-5 1 1-16,4-1-1 15,-4 1 0-15,-1-1 1 16,0 1-1-16,-1-1 0 15,0 2 0-15,-7-2 1 16,1 2-1-16,2-1 0 16,-2 0 0-16,2-2 0 15,-2 2 0-15,2 0 0 16,0 0 0-16,2-1 0 15,-2 0 0-15,0 0 0 16,0 0 0-16,-3 2 0 0,-2 1 0 16,-1 0 0-16,1-1 1 15,-1 3-1-15,-1-1 0 16,0 1 0-16,-1 2 1 15,1-2-1-15,-2 1 0 16,0 0 0-16,0 0 0 16,-1 1 0-16,3-1 0 15,-1-1 0-15,3 2 0 16,0-3 0-16,5 1 0 15,1-1 0-15,1 0 0 16,3-1 0-16,0 1 0 16,0-1 0-16,1 0 0 15,0 0 0-15,-3 2 0 16,1-3 0-16,2 2 0 15,1 0 0-15,-1 0 1 0,4-2-1 16,-1 1 0-16,4 0 0 16,3-1 1-16,4 0-1 15,-2-1 0-15,2 0 0 16,0 1 0-16,-3 2 0 15,-2-1 0-15,-3 1 0 16,0 1 0-16,-2 0 0 16,-1 1 0-16,-2 0 0 15,-1 0 0-15,3 0 1 16,-2 0-1-16,0-1 0 15,-1-1 0-15,0 0 1 16,-2 0-1-16,-3 0 0 16,3-1-1-16,-3 0 1 15,-1 1 0-15,-1-1 0 0,-1 0 0 16,-1-1 0-16,2 0 0 15,-5 0 0-15,1-3 0 16,-3 0 0-16,0 2 0 16,0-2 0-16,0 0 0 15,3-1 0-15,2 2 1 16,1-2-1-16,-1 1 1 15,3-1 0-15,-1 1-1 16,2-1 1-16,-1 0-1 16,-3 0 0-16,-1 0 0 15,-1 0 0-15,-3 0 0 16,0 1-1-16,1-2 1 15,-2 1 0-15,1 0-1 16,-5-1 0-16,3 3-3 16,-8-4-4-16,11 10-27 0,-25-9-1 15,23 13 0-15,-23-13-2 16</inkml:trace>
  <inkml:trace contextRef="#ctx1" brushRef="#br7">22610 17833 0,'-23'0'0,"-12"0"0,35 0 0,0 0 0,0 0 0,-11 0 0,11 0 0,0 0 0,-12 0 0,12 0 0</inkml:trace>
  <inkml:trace contextRef="#ctx0" brushRef="#br8" timeOffset="1.23863E6">17044 6784 29 0,'0'0'27'0,"0"0"3"0,16 6-1 15,-16-6-8-15,17 0-8 16,-17 0-4-16,15 1-3 16,-15-1 0-16,18 2-3 15,-18-2 0-15,24 5-1 16,-14-5 1-16,3 2-1 15,-3-2 0-15,4 1 0 16,-2 0-1-16,0 2 1 16,1-2-2-16,-2 2 1 15,1 0 0-15,-1 0-1 16,0-1 1-16,3 3-1 15,-1-4 1-15,2 1 0 16,2 0 0-16,2 0 0 16,0 0-1-16,-1 1 1 15,1 0-1-15,1 0 1 0,0 2-1 16,1 0 0-16,0-1 0 15,1 1 0-15,3-3 0 16,-1 2 1-16,1-3-1 16,2 1 0-16,-3-1 0 15,-3 2 1-15,-1-1-1 16,-3 3 0-16,-1 3 0 15,-2 0 0-15,-1 1 0 16,2-1 0-16,0 3 0 16,2 0 0-16,2-1 0 15,3-2 1-15,1-2-1 16,2 0 0-16,1-3 1 15,-1 1-1-15,0-1 1 16,1 1-1-16,-1-1 0 0,-3 3 1 16,-1 0-1-16,-1 1 0 15,0 0 0-15,1-1 0 16,0 0 0-16,0 2 0 15,1-2 0-15,0-2 0 16,1 0 0-16,-2-2 1 16,1 0-1-16,-3 0 0 15,0 0 0-15,-3 2 1 16,3-2-1-16,-4 0 0 15,2 1 1-15,-2 1-1 16,0 0 0-16,-1 0 0 16,4 1 0-16,-3-1 0 15,0 0 0-15,3-1 1 0,1 0-1 16,0-1 1-16,3-1-1 15,-2-1 1-15,0 1-1 16,-2-1 1-16,1 0 0 16,-4 1-1-16,-1-1 0 15,0 3 0-15,-2-1 1 16,-1 0-2-16,-1 2 1 15,1-2 0-15,0 2 0 16,0-2 1-16,2 0-1 16,-2 1 0-16,3-2 0 15,1 0 0-15,2-1 0 16,0 1 0-16,0-1 0 15,2 0 0-15,-1 1 0 16,1-1 0-16,0 1 0 0,0 0 0 16,-4 3 0-16,3-3 0 15,1 1 0-15,-2 1 0 16,1-1 0-16,3-2 0 15,-1 1 0-15,2-1 1 16,0 0-1-16,0 0 0 16,0 0 0-16,-1 1 0 15,-1 0 0-15,-1 3 0 16,-2-1 1-16,1 2-1 15,-1 1 0-15,0-2 0 16,-1 2 0-16,1 0 0 16,-1-2 0-16,0 1 0 15,1 0 0-15,-2-2 0 16,4 2 0-16,-3-2 0 15,2 1 0-15,0-1 0 0,-1 1 0 16,2-1 0-16,-2 2 0 16,3-2 0-16,-1 2 0 15,-1 1 0-15,1-2 0 16,3 1 0-16,-3-2 0 15,2 2 0-15,0-1 0 16,2-1 0-16,-2 0 0 16,0 1 0-16,1 0 0 15,1-1 0-15,-1-1 0 16,-1 0 0-16,2 1 0 15,-3 0 0-15,3-1 0 16,-3-1 1-16,-2 2-1 16,1 0 0-16,0 0 0 15,-1 0 0-15,-3-1 0 0,3 3 0 16,-1-4 0-16,1 1 0 15,1-2 0-15,0 1 1 16,3 1-1-16,-3-2 0 16,2 1 0-16,-2-1 0 15,-1 1 0-15,-1 0 0 16,-2 3 0-16,-1-1-1 15,-2 2 1-15,-1-3-2 16,3 4 2-16,-3-4-1 16,0 4 1-16,1-5-1 15,2 2 1-15,-3 0 0 16,2-2 0-16,1 1 1 15,-2-1-1-15,0 2 0 0,2-1 1 16,0 1-1-16,-1 0 0 16,1-1 0-16,2 0 1 15,0 3-1-15,3-3 0 16,-1 2 0-16,2-2 0 15,0 1 0-15,-2 0 0 16,2 0 0-16,-3 1 0 16,1-1 0-16,-2 3 0 15,0-1 0-15,0 0 0 16,0 0 0-16,2 0 0 15,0 0 0-15,1 0 0 16,1-2 0-16,0 1 0 16,1 2 1-16,-1-3-1 15,1-1 0-15,0 2 0 0,-3-2 0 16,1 2 0-16,0-1 0 15,1 0 0-15,1 1 0 16,0-2 0-16,0 2 0 16,2-2 0-16,-3 0 0 15,3 1 0-15,0-2 0 16,1 0 0-16,3 0 1 15,-2 0-1-15,3 0 0 16,2 1 0-16,2-1 0 16,-2 0 0-16,1 1 0 15,-2 2 0-15,0 0 0 16,-1 1 0-16,2 1 0 15,-1-1 0-15,1 0 1 16,-1 2-1-16,1-1 0 0,1 1 0 16,3 1 0-16,-1-1 1 15,0 2-1-15,-1-1-1 16,2 3 1-16,1-1 0 15,2 1 0-15,2 1 0 16,0-1 0-16,2 1 0 16,1 2 0-16,-1-4 0 15,2 2 0-15,-2 0-1 16,-1 0 2-16,-1-1-1 15,-2 2 0-15,-1-2 0 16,0 2 0-16,-3-1 0 16,0 0 0-16,0 1 0 15,0-1 0-15,-1-2 0 16,2-1 0-16,0-1 0 15,0 0 0-15,2-2 0 0,-1 1 0 16,1-2 0-16,-2-2 0 16,1 2 0-16,1-1 0 15,-4-1 0-15,0 0 0 16,-1-2 0-16,-2 3 0 15,0-2 0-15,0 1 0 16,-3 1 1-16,1-2-1 16,-1 1 0-16,1-1 0 15,0 0 1-15,3 0-1 16,-2 1 0-16,2-2 0 15,-1 1 0-15,0 1 0 16,0-1 0-16,1 2 0 16,-1 2 0-16,2-2 0 15,-2 1 0-15,1 2 0 0,0-2 0 16,2 0 0-16,-1-1 0 15,1 1 0-15,2-2 0 16,0 2 0-16,-2-2 0 16,4 2 0-16,-2 1 0 15,-1-2 0-15,1 3 0 16,-2 0 1-16,-2 0-1 15,3 5 0-15,-3-4 0 16,1 4 0-16,-2 0 0 16,4-1-1-16,-3 1 1 15,3 1-1-15,3-4 1 16,0-2-1-16,5 3 0 15,-2-3 0-15,3-1 1 16,-1 0 0-16,3-1 0 0,-1 1 0 16,2-1 0-16,0 1 0 15,-1-2 0-15,0 2 1 16,0-1-1-16,0-1 0 15,-3 3 0-15,0-3 0 16,-1 1 0-16,-1 1-1 16,-1 0 1-16,-1 1 0 15,1 0 0-15,-1-2-1 16,1-1 1-16,0 2 0 15,1-2 1-15,1 0-1 16,-4-1 1-16,0 1-1 16,-4-1 1-16,-4-2-1 15,-4 2 1-15,-3-1-1 16,-10 0 0-16,-11-2 0 15,14 2 0-15,-14-2 0 0,0 0 0 16,0 0 1-16,10 6-1 16,-10-6 0-16,0 0 0 15,12 4 0-15,-12-4 0 16,12 3-1-16,-12-3 0 15,13 2-2-15,-13-2-6 16,0 0-20-16,10 12-8 16,-10-12 0-16,0 0-3 15</inkml:trace>
  <inkml:trace contextRef="#ctx0" brushRef="#br9" timeOffset="1.24519E6">16461 6694 3 0,'-3'9'15'0,"3"-9"1"16,0 0-4-16,0 0-1 15,0 0 0-15,11 15 1 0,-11-15 2 16,10 7-2-16,-10-7-2 15,0 0-1-15,0 0-1 16,14 9-2-16,-14-9-2 16,0 0 0-16,0 0-1 15,0 0-1-15,12 12 0 16,-12-12 0-16,0 0 1 15,16 1 0-15,-16-1 0 16,14-1 0-16,-14 1 1 16,17 0-2-16,-17 0 0 15,19 2 0-15,-19-2-2 16,16 7 1-16,-16-7-1 15,17 9 0-15,-6-4 0 16,1 1 0-16,3 0 1 16,4-2-1-16,3-2 1 0,4 2 0 15,0-4 0-15,1 2 0 16,1 0 0-16,-3 1 0 15,-3 0-1-15,1 3 1 16,-4 1-1-16,-1 0 1 16,-3 1-1-16,0-2 0 15,3 2 0-15,0-1 0 16,2-3 0-16,2 2 0 15,2-2 0-15,1-2 0 16,-1 0 0-16,-1 0 0 16,0 2 0-16,-3-3 0 15,-5 3 0-15,-2-1 0 0,0 2 0 16,-4 0 0-1,-9-5 0-15,20 11 0 0,-10-8 0 16,7 4 0-16,-2-2 0 16,4-2 0-16,1-1 0 15,3 1 1-15,0-2-1 16,1 0 0-16,1 0 0 15,-2 2 0-15,0 0 0 16,2 0 1-16,0 3-1 16,0 0 0-16,2 1 0 15,2 0 0-15,1 0 0 16,5-1 0-16,3-2 0 15,3 0 0-15,1-1 0 16,1-1 0-16,0 2 0 16,0 0 0-16,-1 1 0 15,-2 2 0-15,-3 0 1 0,3 3-1 16,-2 0 0-16,1 0 0 15,2 1 0-15,1 0 0 16,-1-2 0-16,3 0 0 16,-1-1 0-16,-1-2 0 15,0 1 0-15,-3-1 0 16,-2-3 0-16,1 3 0 15,-3 0 0-15,1 0 0 16,-1-2 0-16,1 3 0 16,-3 0 0-16,4 2 0 15,1 0 0-15,2-2 0 16,0 4 0-16,-1-3 0 15,0 1 0-15,2-1 0 0,-1-1 0 16,1 0 0-16,-3 0 1 16,0-4-1-16,3 3 0 15,-2-1 1-15,-1-2-1 16,-1 2 1-16,0 1-1 15,-2-1 0-15,-1 0 0 16,-2 4 1-16,-4 0-1 16,0 1-1-16,1-2 1 15,-1 1-2-15,2-1 2 16,-1 0 0-16,2 0 0 15,0-2-1-15,0 0 2 16,3-2-1-16,-2 1 1 16,1-1-1-16,-3 2 1 15,-1-1-1-15,2-1 0 0,-2 0 0 16,1 1 0-16,-2-1 0 15,1 2 0-15,2 0 0 16,-5-2 0-16,2 3 0 16,-1-1 0-16,-1 1 0 15,-1-1 0-15,1 2 0 16,1-3 0-16,-2 0 0 15,4 0 0-15,0 0 0 16,2-1 0-16,-1 1 0 16,2-2 1-16,-1 2-1 15,0-2 0-15,2 2 0 16,-2-2 0-16,-1 2 1 15,0-1-1-15,0 1 0 16,2-2 0-16,-1 1 0 16,0-1 0-16,0 1 1 0,1-1-1 15,-2 0 0-15,0 1 0 16,0 0 1-16,0 0-1 15,1 1 0-15,2 0 0 16,0-1 0-16,2 2 0 16,1-2 0-16,-1 2 1 15,0 0-1-15,-2 1 0 16,1 1 0-16,-1-1 0 15,-4 2 0-15,1 0 0 16,-3 2 0-16,1-1 0 16,0 1 0-16,1 0 0 15,3-2 0-15,-3 3 0 16,1-2 1-16,0 1-1 15,-1-2 0-15,-1 1 1 0,1-1-1 16,-1-1 0-16,0 1 0 16,1-1 0-16,-2 0 0 15,3-1 0-15,3 1 0 16,-1-1 0-16,2 1 0 15,1 0 0-15,-3-1-1 16,-1 1 1-16,1 0 0 16,-3-1 0-16,-2 1 0 15,0 0 0-15,0 0 0 16,1 0 0-16,2-1 1 15,-1-2-1-15,2 1 0 16,0 0 1-16,3 1-1 16,-1-1 0-16,1 1 1 15,3 0-1-15,-2 0 0 0,0 2 0 16,0-1 0-16,3-2 0 15,3 2 0-15,-1-1 0 16,1 1 0-16,-1-1 0 16,-1 0 0-16,0 1 0 15,0-1 1-15,-5 2-1 16,4 4 0-16,-3-1 0 15,-1 1 0-15,2 0 0 16,-1 0-1-16,1 0 2 16,-1 0-2-16,3-1 1 15,-3-3-1-15,3 0 1 16,0-1 0-16,-1 2 0 15,2-2 0-15,-1 2 0 0,3 0 0 16,0-1 0-16,1 0 0 16,1 1 0-16,1-1 0 15,1-1 0-15,-2-1 1 16,1 0-1-16,-1 0 0 15,0 0 1-15,1-1-1 16,-1 1 0-16,-3 1 0 16,1 1 0-16,4-1 0 15,-1 0 0-15,0 1 0 16,1-1 0-16,1 0 0 15,-1 0 0-15,0-1 0 16,-1 0 0-16,0 0 0 16,-1 0 0-16,1 0 1 15,-4-3-1-15,0 2 0 16,0 0 0-16,2 0 1 0,-1-2-1 15,0 1 0-15,0-2 0 16,2 0 0-16,-2 0 0 16,2 1 0-16,-1-1-1 15,-4 2 1-15,0-2 0 16,5 4 1-16,-4 0-1 15,-2-1 1-15,-4 1-1 16,1-1 0-16,-4 3 1 16,-5-5-1-16,-3 1 1 15,-8-2-1-15,-14-3 0 16,17 5 0-16,-17-5 0 15,0 0 0-15,0 0 0 16,0 0 0-16,0 0 0 16,11 11-1-16,-11-11 1 0,0 0 0 15,11 12 0-15,-11-12-1 16,0 0 0-16,12 9-1 15,-12-9-1-15,0 0-2 16,11 15-5-16,-11-15-23 16,0 0-1-16,-7 12 0 15,10-2-1-15</inkml:trace>
  <inkml:trace contextRef="#ctx0" brushRef="#br1" timeOffset="1.2644E6">8721 1423 91 0,'0'0'37'0,"10"-10"0"0,-10 10 2 15,0 0-35-15,-3 22 0 16,-1-1-1-16,-1 11-1 16,-4 6 0-16,-1 7-1 15,1 5-2-15,-2 6 1 16,-1-4-3-16,4-1-5 15,-8-15-26-15,18-7-4 16,0-19 0-16,13-12-1 16</inkml:trace>
  <inkml:trace contextRef="#ctx0" brushRef="#br1" timeOffset="1.26458E6">8795 1278 110 0,'0'0'39'0,"0"0"-2"15,-42-59-5-15,42 59-42 16,0 0-24-16,0 0-4 16,-26-58-1-16,26 58 1 15</inkml:trace>
  <inkml:trace contextRef="#ctx0" brushRef="#br1" timeOffset="1.2649E6">9143 1312 88 0,'3'21'37'0,"-5"10"1"15,-20-2 1-15,-3 2-29 16,-3-11-7-16,9 0 1 0,1-2-1 16,5-3-1-16,6-3-1 15,8-1 0-15,11-3 0 16,9 0 0-16,8-2-1 15,5 4 0-15,1 1 1 16,2 2-1-16,-8 1 1 16,-5 5 0-16,-13-1-1 15,-10 7 1-15,-14 3 0 16,-8-1 0-16,-5-2-1 15,-7-1 0-15,3-4-2 16,-1-4-1-16,12-2-11 16,-5-19-22-16,24 5-4 15,-3-19 0-15,18 4-1 16</inkml:trace>
  <inkml:trace contextRef="#ctx0" brushRef="#br1" timeOffset="1.26567E6">10239 1130 71 0,'9'-59'38'0,"-9"59"-2"15,0 0 3-15,12-65-31 16,-12 65-1-16,0 0-3 0,0 0 0 15,0 0-1-15,5 30-1 16,-7 28 0-16,1 18 0 16,-6 12-1-16,-6-8 2 15,3 3-2-15,5-6 0 16,-3-15 0-16,6-15 0 15,2-13-1-15,0-10 1 16,1-9-1-16,-1-15 1 16,13 8-1-16,-13-8 1 15,18-12 0-15,-4-6 0 16,-1-4 0-16,1-2 0 15,1-4 0-15,1 0-1 16,3-1 0-16,-2 6 1 16,3 4-1-16,-2 8-1 0,3 8 1 15,1 8 0-15,0 8 0 16,-1 5-1-16,-1 8 1 15,-2 1-1-15,-4-3 1 16,-6 8 0-16,-7-2 0 16,-8-2 0-16,-10 0 0 15,-10-3 1-15,-7-2-1 16,-8-4 1-16,-1-2-1 15,-1-8-2-15,8-6-2 16,3-18-6-16,28-1-20 16,0-9-10-16,25 2 1 15,3-8-2-15</inkml:trace>
  <inkml:trace contextRef="#ctx0" brushRef="#br1" timeOffset="1.26608E6">10780 1586 105 0,'-6'13'38'16,"6"-13"0"-16,5 13-7 15,12-15-30-15,11-2 1 16,7-6-1-16,5 0 1 15,1-3 0-15,4-2-1 16,-8-5 1-16,-2 1 0 16,-11-4-1-16,-7 1 1 15,-11 0-1-15,-7 3 1 16,-12 1 0-16,-8 6-1 0,-9 8 0 15,-6 6 0-15,-9 13 0 16,-3 8 0-16,-3 9-1 16,3 3 1-16,8 5-2 15,7 3 2-15,15-1-2 16,15-7 1-16,23-6-2 15,17-8-1-15,16-11-1 16,11-9-4-16,19-3-6 16,-6-17-16-16,18 0-9 15,-14-12 1-15,4 1-1 16,-15-8 2-16</inkml:trace>
  <inkml:trace contextRef="#ctx0" brushRef="#br1" timeOffset="1.26644E6">11527 1436 100 0,'-35'9'38'0,"7"14"1"16,-7 2-1-16,1 3-32 15,5 3-3-15,8 0 0 16,3-1-1-16,5-1 0 16,6-1-1-16,7-7 0 15,5-6-1-15,4-5 1 16,2-9-1-16,6-4 1 15,1-3-1-15,5-11 1 16,4-10-1-16,4-5 0 16,3-8 1-16,3 4-1 15,-2-6 1-15,-2 5-1 16,-2 1 0-16,-3 12 1 15,-7 7 0-15,-6 13-1 16,-3 11 1-16,-6 10-1 0,-3 8-1 16,-2 7 1-16,-1 5-1 15,5 2-2-15,4-1 1 16,0-1-2-16,9-4-3 15,-4-14-5-15,18-3-19 16,-9-13-9-16,12-7 2 16,-6-17-2-16</inkml:trace>
  <inkml:trace contextRef="#ctx0" brushRef="#br1" timeOffset="1.26666E6">12229 1075 104 0,'0'0'40'0,"0"0"3"15,0 0-5-15,20-31-34 16,-26 59-1-16,-1 40-1 16,-13 29-3-16,-8 2 1 15,13-9-4-15,11-11-7 16,23-15-25-16,-8-31-4 15,9-13 1-15,-20-20-2 16</inkml:trace>
  <inkml:trace contextRef="#ctx0" brushRef="#br1" timeOffset="1.26684E6">12008 1366 104 0,'-18'-12'42'0,"1"3"2"16,17 9-3-16,0 0-24 15,23-2-15-15,-23 2-3 16,46-5-3-16,-46 5-12 15,70-18-13-15,-21 10-11 16,4-1-1-16,5-2-2 16,3 1 1-16</inkml:trace>
  <inkml:trace contextRef="#ctx0" brushRef="#br1" timeOffset="1.26835E6">13424 963 77 0,'28'-58'38'16,"-28"58"-1"-16,0 0-6 15,0 0-24-15,0 0-2 16,0 0 0-16,0 0-1 16,0 0-1-16,0 0 0 15,25 61-1-15,-38 17 0 16,-2 15-2-16,3 12 2 15,-12-7-2-15,8 5 0 16,-2-1-2-16,7-16-2 16,7-22-2-16,1-22-6 15,14-8-25-15,-3-20 0 16,7-6-1-16,-5-18 1 15</inkml:trace>
  <inkml:trace contextRef="#ctx0" brushRef="#br1" timeOffset="1.26855E6">13209 1400 101 0,'-28'-20'38'16,"14"13"1"-16,3 0-2 16,11 7-33-16,0 0-1 15,29-3-2-15,3 0-1 16,11-1 0-16,10-1-2 15,5-4-2-15,-58 9-8 16,70-9-25-16,-70 9-1 16,76-15 0-16,-76 15-1 15</inkml:trace>
  <inkml:trace contextRef="#ctx0" brushRef="#br1" timeOffset="1.26905E6">13947 1273 99 0,'0'0'39'0,"-9"27"1"15,-9-5-2-15,0 7-35 16,-8 7 0-16,11 1 0 16,-3 2-1-16,4 2 0 15,4-1-1-15,8-6 1 16,7-5-2-16,8-5 1 15,10-13-1-15,7-7 0 16,10-11 0-16,4-8 0 0,4-10 0 16,-3-5 0-16,1 2 0 15,-7-4 0-15,-7 6 0 16,-8 4 0-16,-5 6-1 15,-19 16 1-15,10 1-1 16,-12 17 1-16,-6 6-1 16,-3 3 0-16,2 4 1 15,1 2 0-15,3-1 0 16,8-4 1-16,4-9-1 15,7-10 2-15,8-5-1 16,5-11 1-16,4-6 0 16,2-9-1-16,4-8 1 15,-3-9-1-15,-1-6 1 16,0 1-2-16,-33 44 1 0,0 0-3 15,38-66 0-15,-38 66-2 16,0 0-2-16,28-57-6 16,-28 57-15-16,0 0-14 15,0 0 2-15,35-50-2 16,-20 40 3-16</inkml:trace>
  <inkml:trace contextRef="#ctx0" brushRef="#br1" timeOffset="1.26926E6">14737 1281 67 0,'31'1'38'15,"-10"2"-2"-15,0 9 3 16,-12 6-21-16,-1 13-9 16,-11 4-2-16,-4 12-2 15,-8 0-2-15,6 0 0 0,-4-3-1 16,6-3 0-16,-1-8-2 15,7-10-2-15,6-8-5 16,-5-15-19-16,28-22-13 16,-5-3 0-16,11-9-1 15,-9-17 1-15</inkml:trace>
  <inkml:trace contextRef="#ctx0" brushRef="#br1" timeOffset="1.26938E6">14960 1190 75 0,'-11'-71'27'0,"11"71"-27"15,-13-56 2-15,13 56-20 0,0 0-22 16</inkml:trace>
  <inkml:trace contextRef="#ctx0" brushRef="#br1" timeOffset="1.26966E6">15346 1162 108 0,'55'38'42'0,"-46"-1"0"15,-35-1-1-15,-18-2-37 16,-12 6-1-16,0 8 0 16,3-3-2-16,12 4 1 15,12-2-2-15,11-3 1 0,18-2-2 16,18-10 0-16,21-9-2 15,13-13-1-15,16-8-4 16,0-19-16-16,20-3-16 16,-10-13 0-16,3-2 0 15,-16-8-2-15</inkml:trace>
  <inkml:trace contextRef="#ctx0" brushRef="#br1" timeOffset="1.27002E6">15630 1416 105 0,'-32'24'39'15,"14"4"2"-15,3-8-2 16,24-8-36-16,10-4-1 0,12-4 0 16,9-2 0-16,8-4 0 15,7-7 0-15,7-8-1 16,0-2 1-16,-9-3-1 15,-6-2 0-15,-7-5 0 16,-40 29 0-16,0 0 0 16,0 0 1-16,23-59-1 15,-45 39 1-15,-21 11-1 16,-11 10 0-16,-8 11 0 15,-4 17 1-15,0 11-2 16,5 7 0-16,25 10 0 16,21-5-2-16,15-2 2 15,17-5-3-15,17-11 0 16,23-11-7-16,4-22-10 0,28-4-19 15,-10-9-4-15,16-10 1 16,-9-10-2-16</inkml:trace>
  <inkml:trace contextRef="#ctx0" brushRef="#br1" timeOffset="1.27122E6">10321 5881 64 0,'-43'-8'33'16,"-11"3"-2"-16,-10 10 1 16,-12 4-22-16,-1 18-6 15,-7 6 4-15,0 18-3 16,-2 7 2-16,10 13-4 15,6 9 3-15,15 13-4 16,12 9 0-16,23 8 2 16,19 4-4-16,21-4 2 15,23-5-3-15,22-15 2 16,23-20-2-16,16-26 4 0,13-31-3 15,7-27 1-15,1-31 0 16,-2-22 0-16,-11-17 1 16,-13-10-2-16,-25-5 2 15,-24 2-2-15,-31 3 1 16,-25 7-3-16,-25 8 1 15,-27 6-1-15,-16 12 0 16,-17 8-4-16,-3 21-5 16,-9-4-25-16,13 22-1 15,6-1 0-15,13 12-1 16</inkml:trace>
  <inkml:trace contextRef="#ctx0" brushRef="#br1" timeOffset="1.27155E6">9544 4789 85 0,'0'0'37'0,"-16"25"-2"16,4 18-1-16,4 17-38 16,-7-2-18-16,15 22-12 15,0-2-2-15,13 2 0 16,0-12-1-16</inkml:trace>
  <inkml:trace contextRef="#ctx0" brushRef="#br1" timeOffset="1.27315E6">15540 5657 72 0,'-30'-4'34'0,"-10"1"-1"15,-5 15 0-15,-15 3-30 16,1 15 1-16,-11 7 1 0,-2 19-1 16,-4 14 0-16,-1 16 0 15,4 13 0-15,12 12-1 16,12 9 1-16,14 7 0 15,19-2-3-15,25-6 2 16,22-17-3-16,34-23 2 16,29-27-1-16,24-29 2 15,23-31-1-15,25-27-1 16,6-26 1-16,7-16-2 15,-10-12 2-15,-19-5-2 16,-22-3 1-16,-25 3-2 16,-31 5 1-16,-36 1-3 15,-31 11 2-15,-30 5 1 16,-27 12-4-16,-28 7 3 15,-16 7-2-15,-13-2-3 0,12 15-29 16,-7-4-3-16,21 9 0 16,11-4-3-16</inkml:trace>
  <inkml:trace contextRef="#ctx0" brushRef="#br1" timeOffset="1.27369E6">14804 4609 87 0,'0'0'37'15,"20"-22"-1"-15,9 12-1 0,9-5-35 16,12 0-1-16,5 4 1 16,2 5 0-16,-6 2 1 15,-6 9 0-15,-10 6 1 16,-14 10-1-16,-16 9 1 15,-16 10 0-15,-16 6 0 16,-6 6 1-16,-6 1-1 16,0 0-1-16,6-4 0 15,8-6 0-15,17-11 0 16,18-14-1-16,27-12-2 15,16-21-7-15,31 2-26 16,-1-17-3-16,16 2 1 16,-3-16-3-16</inkml:trace>
  <inkml:trace contextRef="#ctx0" brushRef="#br1" timeOffset="1.27524E6">16961 1429 82 0,'4'-16'38'0,"-4"16"-1"15,0 0 0-15,0 0-31 0,0 0-2 16,-9 23-1-16,-2 4 0 16,-3 3-2-16,-1 10-1 15,-2 3 0-15,1 5-2 16,0-7-6-16,17 0-29 15,-4-15 0-15,12-5 0 16,4-18-2-16</inkml:trace>
  <inkml:trace contextRef="#ctx0" brushRef="#br1" timeOffset="1.27542E6">17139 1301 103 0,'-17'-56'40'0,"17"56"-1"16,-24-48-3-16,24 48-41 15,0 0-5-15,-30-69-18 16,30 69-11-16,0 0 0 16,0 0-1-16,0 0 3 15</inkml:trace>
  <inkml:trace contextRef="#ctx0" brushRef="#br1" timeOffset="1.27574E6">17239 1185 73 0,'46'37'37'16,"-3"7"-1"-16,-27-8 1 15,-10 7-29-15,-9 0-3 16,-6-1-3-16,3 1 1 15,-2-4-2-15,3-3 1 16,4-5-1-16,4-5 1 0,3-10 1 16,5-10-1-16,2-13 1 15,8-12 0-15,1-16 0 16,6-8 0-16,-28 43 0 15,28-49-1-15,-28 49 1 16,29-60-3-16,-29 60 2 16,31-57-2-16,-31 57 1 15,0 0-1-15,46-72 0 16,-19 60 0-16,-5 21-3 15,-2 14 2-15,1 17-3 16,0 14-1-16,-1 5-6 16,-6-11-21-16,14-4-8 15,1-14 0-15,13-12 0 16</inkml:trace>
  <inkml:trace contextRef="#ctx0" brushRef="#br1" timeOffset="1.27599E6">18401 955 95 0,'0'0'39'16,"25"-74"3"-16,-25 74-2 15,0 0-39-15,0 0 2 16,4-21-3-16,-10 73 2 15,-9 39-2-15,-5 34 2 16,-9 6-3-16,2-14 0 0,6-2-4 16,3-22-6-16,17-29-29 15,-8-21 0-15,9-14 1 16,0-29-1-16</inkml:trace>
  <inkml:trace contextRef="#ctx0" brushRef="#br1" timeOffset="1.27618E6">18249 1413 108 0,'-25'-48'41'16,"25"48"-1"-16,0 0-1 16,-25-57-37-16,25 57-4 15,0 0-1-15,20-52-5 16,-20 52-19-16,0 0-14 15,74-54 0-15,-74 54-1 0,87-36 2 16</inkml:trace>
  <inkml:trace contextRef="#ctx0" brushRef="#br1" timeOffset="1.27654E6">18948 820 80 0,'59'-39'42'16,"-59"39"-1"-16,0 0 1 15,0 0-21-15,0 0-17 16,0 0-1-16,-41 88 1 15,-9 2-1-15,4 21 0 16,-3-2-2-16,11-1 1 16,7-17-3-16,16-13 1 15,7-20-1-15,11-19 1 0,9-16-1 16,4-12 0-16,6-14 1 15,5-9 0-15,3-10-1 16,0-6 1-16,0-4 1 16,-2 1-1-16,-3 1 1 15,-1 3-1-15,-9 12 1 16,-4 9-1-16,-11 6 0 15,9 20-1-15,-7 2-1 16,-2 6 0-16,4 3-2 16,2 2 0-16,8-2-7 15,-6-10-12-15,19 1-17 16,-10-9-1-16,15-4 0 15,-7-10 1-15</inkml:trace>
  <inkml:trace contextRef="#ctx0" brushRef="#br1" timeOffset="1.27689E6">19333 1391 95 0,'-3'-14'39'0,"3"14"2"16,0 10-1-16,0-10-32 15,22 14-5-15,-1-10-1 16,7-6 1-16,10-1-1 15,6-6-1-15,8-9 1 16,-52 18-1-16,59-22 0 16,-59 22 0-16,50-29 0 15,-50 29 0-15,0 0-1 0,54-48 1 16,-54 48 0-16,0 0 0 15,-5-17 0-15,-30 18-1 16,-1 21 1-16,-20 6-1 16,4 17 1-16,-5 8-1 15,13 9 0-15,17 0-2 16,36-17-2-16,23-7-12 15,-2-19-10-15,27-3-15 16,-1-12-2-16,14-4 0 16,-2-10-1-16</inkml:trace>
  <inkml:trace contextRef="#ctx0" brushRef="#br1" timeOffset="1.27754E6">20545 1311 41 0,'0'0'34'15,"0"0"2"-15,12-24 0 16,7 16-10-16,-8-3-15 16,-1 13-2-16,-10-2 0 15,-3 10 0-15,-17-1-3 16,-8 6-2-16,-10 3-2 15,-1 2 2-15,-3 4-2 16,6 0 0-16,5 3-1 16,5-1-1-16,14-1 0 15,7-1 0-15,12-5-1 0,10 0 0 16,13-4 1-16,6-2-1 15,3-2 1-15,-2 0 0 16,-1-2-1-16,-5-2 1 16,-7 4 0-16,-10 3 0 15,-10 2 1-15,-10 6-1 16,-11-1 0-16,-2 1-1 15,-4-1 0-15,-1-2-2 16,7-2-4-16,-3-23-14 16,20 6-18-16,12-20 0 15,18 3-2-15,5-10 1 16</inkml:trace>
  <inkml:trace contextRef="#ctx0" brushRef="#br1" timeOffset="1.27796E6">21229 1350 100 0,'0'0'39'0,"-34"-5"1"16,12 10-1-16,-13 2-35 15,1 4 0-15,-8 5 0 16,2 7-1-16,-2 3 0 15,1 7 0-15,0 1-1 16,9 1 0-16,3 1 0 16,13-1-1-16,9-4-1 15,10-2 1-15,15-10-2 16,12-7 1-16,10-9 0 15,7-8 0-15,8-8 0 0,1-11 0 16,2-7 1-16,-4-6-1 16,-6 1 1-16,-9-2-1 15,-7 10 1-15,-10 1-1 16,-11 9 0-16,-11 18 0 15,0 0-1-15,-22 12 1 16,-2 15-1-16,-6 6-2 16,2 6 0-16,2 4-3 15,16 4-3-15,0-18-12 16,33 4-17-16,-1-17-2 15,26-3 0-15,4-16-1 16</inkml:trace>
  <inkml:trace contextRef="#ctx0" brushRef="#br1" timeOffset="1.27853E6">21789 1435 109 0,'-22'-14'39'16,"12"22"2"-16,-16 2-3 15,3 6-34-15,1 6-1 16,4 4-1-16,-2-1 1 15,5 3-2-15,0-3 1 16,4-1-1-16,6-7 0 16,2-3-1-16,3-14 0 15,0 0 0-15,21 7 0 16,-5-17 0-16,4-5 1 15,2-8-1-15,0-5 1 0,6-2-1 16,-4-1 0-16,-1 1 1 16,-3 0-1-16,-5 2 1 15,-2 8-1-15,-3 3 0 16,-10 17 1-16,12-8-1 15,-12 8 0-15,5 22 0 16,-4-2 0-16,0 3 0 16,3 1 0-16,6 2 0 15,-1-3 0-15,10-3 0 16,3-7 0-16,4-5 0 15,10-9 1-15,1-8 0 16,4-7 0-16,0-7 0 16,-2-6 1-16,0 0-2 15,-8-3 0-15,1 3 0 0,-13 5 0 16,0 5 0-16,-10 6 0 15,-9 13 0-15,1 19 0 16,-13 4 0-16,-5 12 0 16,-6 4-4-16,2 8 1 15,-2 3-2-15,8 4-3 16,-2-12-6-16,27-1-9 15,-6-19-15-15,23-3-2 16,5-14-1-16,16-10 2 16</inkml:trace>
  <inkml:trace contextRef="#ctx0" brushRef="#br1" timeOffset="1.27887E6">22576 1408 111 0,'-26'13'40'0,"16"10"2"16,-4-5-3-16,24-3-36 15,4 0 0-15,15-4-1 16,8-6 0-16,7-5 0 16,6-7-1-16,-2-3 0 15,-3-7 0-15,-5-6 0 16,-12-3-1-16,-8-5 0 15,-15 3 0-15,-15 4 0 16,-15 10 0-16,-15 8 0 16,-11 10 1-16,-5 13-1 15,-5 16 0-15,5 8 1 16,5 8 0-16,14 5-1 15,19-2-1-15,22-3-1 0,27-6-5 16,12-19-8-16,35-4-13 16,-3-17-14-16,17-7 0 15,0-15-3-15,6-5 2 16</inkml:trace>
  <inkml:trace contextRef="#ctx0" brushRef="#br1" timeOffset="1.28003E6">2340 3592 50 0,'4'-13'35'0,"-4"13"0"16,0-12-1-16,-14-6-12 16,14 18-10-16,-29-5-3 15,7 14-3-15,-11 4 0 16,-1 12-2-16,-10 7 0 15,1 12-1-15,0 4-1 16,5 4 0-16,9-2 0 16,13-4 0-16,13-10-1 15,20-13 1-15,15-21-1 16,22-23 0-16,15-19 0 15,13-19-1-15,9-21 1 0,1-14 0 16,-6-11-1-16,-8-2 1 16,-14 1 0-16,-15 9 0 15,-16 8 0-15,-17 15 0 16,-15 19 1-16,-10 19-1 15,-10 18 0-15,-5 21-1 16,-6 22 1-16,0 22 0 16,1 21-1-16,2 16 0 15,6 11 0-15,11 6-2 16,9 1 0-16,8-3-1 15,16-6-2-15,5-17-2 16,15-4-4-16,-6-31-16 16,21 1-13-16,-10-30 2 15,10-7-1-15,-8-23 2 16</inkml:trace>
  <inkml:trace contextRef="#ctx0" brushRef="#br1" timeOffset="1.28024E6">3157 3381 104 0,'-15'12'38'0,"-12"8"0"15,6 24-1-15,-12 6-34 16,10 7-1-16,2 3 0 16,7 4-1-16,3-7 0 15,6-5-3-15,8-8 0 16,1-22-5-16,17 0-17 15,-6-32-13-15,15-4-1 16,-4-27-1-16,7-1 2 16</inkml:trace>
  <inkml:trace contextRef="#ctx0" brushRef="#br1" timeOffset="1.28037E6">3104 3285 107 0,'-31'-27'39'16,"-11"0"0"-16,12 18-2 16,2 7-34-16,13 0-5 15,15 2-7-15,0 0-24 16,33 4-5-16,-1-9 0 15,21 9-2-15</inkml:trace>
  <inkml:trace contextRef="#ctx0" brushRef="#br1" timeOffset="1.28072E6">3510 3398 97 0,'0'42'37'0,"-10"-9"1"16,6 13-1-16,-14-3-31 16,10 3-2-16,0 1-1 15,4 4-1-15,-3-2 2 16,4-2-2-16,0-2 1 15,3-9-2-15,2-5 1 16,-1-10-1-16,2-11-1 16,-3-10 1-16,11-13 0 15,-3-10-1-15,0-10 0 16,2-8 0-16,-1-11 1 15,0-3 0-15,2-3-1 16,0 0 0-16,2 6 0 16,-1 4 0-16,0 6 0 15,4 7-1-15,4 9-1 16,3 4-1-16,7 9-2 0,3-4-6 15,18 19-11-15,-11-16-17 16,16 15 0-16,-6-9-2 16,4 13 3-16</inkml:trace>
  <inkml:trace contextRef="#ctx0" brushRef="#br1" timeOffset="1.28108E6">4059 3555 96 0,'-10'15'38'0,"10"9"2"16,0-24-2-16,24 17-34 15,0-14 1-15,10-2-2 0,7-5 0 16,9-6 0-16,0-5-2 16,2-3 1-16,-2-6-1 15,-5-3 0-15,-8-1-1 16,-7-2 1-16,-10 0-1 15,-12 3 1-15,-7 5-1 16,-11 6 1-16,-9 10-1 16,-9 11 0-16,-6 13 0 15,-7 11 0-15,-3 12 1 16,1 8-1-16,4 3 1 15,6 3-1-15,13-3 1 16,10-5-1-16,17-11 0 16,14-11-2-16,21-12-3 15,9-15-2-15,25-1-11 16,-7-28-15-16,26 5-6 0,-10-22-1 15,10 7 0-15</inkml:trace>
  <inkml:trace contextRef="#ctx0" brushRef="#br1" timeOffset="1.28127E6">5046 3342 110 0,'-14'2'40'15,"-15"-1"0"-15,6 20 0 16,-12-3-35-16,4 14-2 16,2 6-1-16,6 9-1 15,5 0 0-15,8 1-2 16,14-1 1-16,9-13-3 15,16-6 0-15,9-20-4 16,25-6-9-16,-6-37-16 16,26-5-7-16,-8-24 0 0,13-9 0 15</inkml:trace>
  <inkml:trace contextRef="#ctx0" brushRef="#br1" timeOffset="1.28147E6">5709 2712 110 0,'0'0'40'0,"-38"24"0"16,10 27 0-16,-12 7-36 15,5 18 1-15,-1 9-4 16,1 12 2-16,4 5-3 16,8-3-1-16,9-5-2 15,6-8-1-15,8-4-5 16,-5-31-13-16,18 0-17 15,-12-30-1-15,10-8 0 0,-9-26-2 16</inkml:trace>
  <inkml:trace contextRef="#ctx0" brushRef="#br1" timeOffset="1.28179E6">5369 3191 114 0,'-9'-18'41'0,"9"18"1"15,16 0-2-15,4-1-36 16,12-1-1-16,10 0-1 15,6-3 1-15,4-1-1 16,3-1-1-16,-2-1 0 16,-5 3-1-16,-5-2 2 15,-11 3-2-15,-7 11 0 0,-8 5 0 16,-8 10 0-16,-8 10 0 15,-3 6 0-15,-4 8 0 16,-1 4 0-16,1-1 0 16,0 0-2-16,5-6-1 15,5-14-3-15,15-1-9 16,-5-33-7-16,21 3-13 15,-8-27-7-15,12-2 2 16,-8-25-1-16</inkml:trace>
  <inkml:trace contextRef="#ctx0" brushRef="#br1" timeOffset="1.28193E6">6020 2879 125 0,'-28'-7'40'0,"12"21"-1"16,-3-4-3-16,19-10-44 15,8 27-15-15,5-22-15 16,20 11-3-16,1-14 1 15,25 10-1-15</inkml:trace>
  <inkml:trace contextRef="#ctx0" brushRef="#br1" timeOffset="1.28256E6">6435 3051 115 0,'-22'33'40'16,"-19"-9"1"-16,10 15-2 16,-12-3-36-16,9 6 0 15,9-1-1-15,5 0 0 16,10 1-1-16,11-4 0 0,9-4-1 15,11-9 0-15,7-6-1 16,4-10 0-16,5-9-1 16,3-11-1-16,3-11 1 15,-5-8-1-15,2-5 1 16,-7-5 0-16,-4-3 1 15,-6 3 1-15,-11 3 0 16,-4 3 2-16,-11 8 0 16,-4 8 0-16,-6 2 0 15,0 4 0-15,-1 5 0 16,2 4 0-16,12 3-1 15,0 0 0-15,0 0 0 16,20-4 0-16,7 5-1 16,4 4 1-16,5 1 0 0,2 4 0 15,1 4 0-15,-3 2 0 16,-4 5 1-16,-10 3-2 15,-8 5 0-15,-6 2 0 16,-8 1 0-16,-8 3 0 16,-3-2 0-16,-3-3 0 15,0-1 0-15,3-9 0 16,3-9 0-16,8-11 0 15,14-15 0-15,13-12 0 16,13-14 0-16,11-7 0 16,7-5 0-16,3-3 0 15,2 5 0-15,-7 4 0 16,-10 14 0-16,-9 13 0 15,-13 19 0-15,-16 16 0 0,-11 15 0 16,-9 13 0-16,0 13-6 16,-8-3-8-16,11 17-6 15,-14-24-7-15,23 9-13 16,0-20-3-16,23-6 0 15,10-24 0-15</inkml:trace>
  <inkml:trace contextRef="#ctx0" brushRef="#br1" timeOffset="1.28362E6">8205 3102 87 0,'11'-9'35'16,"-6"-4"1"-16,-5 13 1 15,0 0-30-15,0 0-4 16,0 0 1-16,-7 29 0 15,-2-4 0-15,-1 11-1 16,-4 4 0-16,4 10-1 16,-2 0 0-16,6 4 0 0,3-5-1 15,7-5-1-15,8-10 1 16,9-9 0-16,11-16-1 15,7-13 1-15,8-15 0 16,4-9-1-16,5-11 1 16,-2-5 1-16,-4-1-2 15,-3 0 1-15,-14 9-1 16,-3 3 0-16,-10 14 0 15,-11 7-1-15,-9 12 1 16,0 16 0-16,-6 7 0 16,-3 12 0-16,0 2-1 15,3 6 2-15,0-3-1 16,8-1 1-16,4-4 0 15,8-12 1-15,6-12-1 0,6-12 1 16,5-12-1-16,-1-11 1 16,0-8-1-16,0-8 0 15,-5-4-1-15,-3-4 0 16,-6 3-2-16,-5 2-1 15,0 7-1-15,-5 0-2 16,3 18-8-16,-10-12-7 16,20 21-15-16,-11-10-3 15,16 13 0-15,-4-6 0 16</inkml:trace>
  <inkml:trace contextRef="#ctx0" brushRef="#br1" timeOffset="1.28384E6">9406 3025 107 0,'0'0'38'15,"13"23"1"-15,-18-9-5 16,4 17-30-16,-7 7-2 16,4 11 1-16,-5 4-1 15,1 5-1-15,1 0-1 16,1-9-2-16,7-5-1 15,-1-21-6-15,19-2-13 16,-10-35-17-16,20-8 1 16,-7-20-2-16,14-7 1 15</inkml:trace>
  <inkml:trace contextRef="#ctx0" brushRef="#br1" timeOffset="1.28397E6">9465 2708 101 0,'-24'-19'36'15,"-4"3"0"-15,8 8-5 16,20 8-59-16,0 0-9 15,6-10 0-15,11-4-2 16</inkml:trace>
  <inkml:trace contextRef="#ctx0" brushRef="#br1" timeOffset="1.28426E6">9974 2492 100 0,'0'0'40'16,"0"0"0"-16,0 0-3 0,0 0-32 15,-7 31-1-15,-3 4 0 16,2 11 0-16,-3 16-2 16,-3 12 0-16,-4 11-1 15,3 6 0-15,0 0-1 16,7-6 0-16,7-9-3 15,6-14-1-15,15-18-2 16,6-33-9-16,30-1-13 16,-9-37-12-16,21-8 1 15,-4-22-1-15,10-9 2 16</inkml:trace>
  <inkml:trace contextRef="#ctx0" brushRef="#br1" timeOffset="1.28443E6">10516 2439 99 0,'4'-24'40'15,"-4"24"1"-15,-8 23-1 16,-6 26-31-16,6 22-3 15,-1 7-4-15,4 12 1 16,1 5-2-16,1-3 1 16,2-2-4-16,-1-11-2 15,9 2-11-15,-13-30-8 16,15 5-17-16,-9-25-1 15,10-5-2-15,-10-26 1 16</inkml:trace>
  <inkml:trace contextRef="#ctx0" brushRef="#br1" timeOffset="1.2857E6">13846 2590 63 0,'15'-23'37'16,"-9"0"-2"-16,4 11 3 16,-14-5-27-16,4 17-3 0,0 0-1 15,0 0-2-15,-1 23-1 16,-1 5 0-16,-3 10-2 15,2 10 1-15,-2 10-2 16,5 8 2-16,-2 6-2 16,2 3 1-16,2 1-1 15,1-1 0-15,0-4 0 16,4-9-1-16,-1-9 1 15,2-8-1-15,-2-14 0 16,2-7 1-16,-8-24-1 16,11-1 1-16,-7-18-1 15,1-13 1-15,0-6-1 16,-1-8 1-16,2-2-1 15,4-8 0-15,4 9 0 16,4 2 0-16,1 8 0 0,6 10-1 16,0 10 1-16,1 12 0 15,-2 8 0-15,-2 12 0 16,-6 8 0-16,-7 9 0 15,-9 2 0-15,-6 7 1 16,-13 3-1-16,-9 0 1 16,-9-4-1-16,-6-2 0 15,-1-5-1-15,-2-11-1 16,8-4-2-16,1-24-9 15,37 6-18-15,-19-23-8 16,34 1 0-16,4-17-1 16</inkml:trace>
  <inkml:trace contextRef="#ctx0" brushRef="#br1" timeOffset="1.28608E6">14375 2976 103 0,'0'0'38'15,"-2"14"0"-15,-8-12-7 16,3 15-27-16,-1 3-1 15,3 9 1-15,-2 6-2 16,0 6 1-16,0 3-1 16,5 3 0-16,-3-2 0 15,1-3 0-15,-1-8-1 16,5-4 1-16,-1-11-2 15,1-19 1-15,0 0 0 16,10-17-1-16,0-13 0 16,-1-7 1-16,2-9-1 0,1-7 1 15,0-2-1-15,-1 1 0 16,-2 6 1-16,0 6-1 15,-4 2 0-15,5 11-1 16,1 6-1-16,3 6-1 16,9 7-1-16,-1-3-4 15,14 18-8-15,-6-19-12 16,19 24-11-16,-6-18 0 15,10 15-1-15,-5-11 2 16</inkml:trace>
  <inkml:trace contextRef="#ctx0" brushRef="#br1" timeOffset="1.28645E6">14898 3034 80 0,'-5'23'39'0,"-2"-10"0"15,19 4 0-15,0-16-20 16,15 0-16-16,10-6 0 15,7-6-1-15,4-3 1 16,3-5-2-16,-4-1 1 16,-4-1-1-16,-9-2 0 15,-10 4 0-15,-13-2 0 16,-14 8 0-16,-14 2-1 15,-9 6 0-15,-11 7 1 16,-8 8-1-16,-5 7 0 16,-4 6 1-16,1 9 0 0,5-1 0 15,5 4 0-15,13 3 0 16,13-1-1-16,11-1-1 15,19-6 0-15,13-5-2 16,21 0-2-16,7-14-5 16,26 13-10-16,-12-29-14 15,18 10-5-15,-9-22 1 16,7 5-2-16</inkml:trace>
  <inkml:trace contextRef="#ctx0" brushRef="#br1" timeOffset="1.28681E6">15591 2969 99 0,'-24'-7'38'15,"-9"1"2"-15,2 19-3 16,-10 2-31-16,5 13-1 0,-1 1-1 16,4 12-1-16,1 3 0 15,9 3 0-15,8-5-1 16,12-3 0-16,9-8-1 15,12-9 0-15,11-10-1 16,8-15 0-16,9-8 0 16,1-13 0-16,0-5-1 15,-2-6 1-15,-4-2 0 16,-8 2 0-16,-4 2 0 15,-10 6 0-15,-8 6 0 16,-6 8 0-16,-5 13 0 16,0 0 0-16,-16 13 0 15,3 9 0-15,4 5-1 16,1 7-1-16,5 3-2 0,6-3 0 15,8 2-4-15,3-20-8 16,21 13-10-16,-8-32-12 16,20-1-1-16,-6-19 0 15,8-6 2-15</inkml:trace>
  <inkml:trace contextRef="#ctx0" brushRef="#br1" timeOffset="1.28706E6">16199 2414 95 0,'-6'11'40'16,"-11"6"0"-16,7 26 0 0,-9 4-31 16,5 19-4-16,0 7 0 15,5 10-1-15,-1 4-2 16,6 4 0-16,3-2-1 15,2-6-2-15,6-4-3 16,1-22-7-16,18 6-11 16,-15-33-17-16,21-5-1 15,-4-28 0-15,15-8-1 16</inkml:trace>
  <inkml:trace contextRef="#ctx0" brushRef="#br1" timeOffset="1.28736E6">16484 2809 98 0,'-29'16'40'0,"-16"-1"2"0,4 17-2 16,-8-4-24-16,10 4-12 16,4-2 0-16,10 0-1 15,9-1-1-15,12-7 0 16,12-2 0-16,15-5-2 15,9-4 0-15,5 0 2 16,7-7-2-16,2 0 0 16,2-1 0-16,-4 1-2 15,-2 0 1-15,-6 0-1 16,-2 6-1-16,-4-6-2 15,4 12-7-15,-13-13-6 16,16 18-13-16,-17-20-11 16,8 8 1-16,-8-9-2 0,4 1 2 15</inkml:trace>
  <inkml:trace contextRef="#ctx0" brushRef="#br1" timeOffset="1.29327E6">1580 1485 37 0,'7'-11'30'0,"-7"11"2"0,0 0-1 15,-3 23-14-15,-6-7-9 16,7 13 3-16,-13 0 1 15,9 9-7-15,-8 3 0 16,6 10-2-16,-1 1 1 16,6 3-2-16,3-4 1 15,6-4-2-15,6-3 1 16,3-9-3-16,8-12 2 15,5-10 0-15,1-14 0 16,4-10 0-16,2-11-1 16,2-9 2-16,0-10-2 15,-3 0 3-15,-4 1-3 0,-5 3 1 16,-3 4-1-16,-7 10 2 15,-4 5-2-15,-11 18 0 16,0 0 0-16,-4 26-2 16,-4-3 3-16,0 9-2 15,0-1 2-15,5 0-2 16,3 1 3-16,5-5-2 15,7-11 3-15,7-8-1 16,3-14 0-16,5-7 1 16,1-11-2-16,1-5 3 15,-1-3-3-15,-4-4 1 16,-3-2-1-16,-7 0 1 15,-5 4-3-15,-5 0 0 16,-4 8-2-16,-3 0-1 16,3 3-7-16,-11-3-25 0,15 5-2 15,-5-3 0-15,12 5-1 16</inkml:trace>
  <inkml:trace contextRef="#ctx0" brushRef="#br1" timeOffset="1.29371E6">2388 1313 90 0,'19'5'34'15,"-1"8"2"-15,-10 10-2 16,-5 11-30-16,-6 7-1 15,0 5 2-15,-6 2-2 0,3 7 1 16,-3-5-1-16,-1 2-2 16,1-8 1-16,2-4-1 15,0-6 0-15,3-8-1 16,2-6 0-16,5-9-1 15,-3-11 1-15,17-1 1 16,-3-10-1-16,5-7 0 16,3-3 0-16,2-5 1 15,-2 0-1-15,5-4 1 16,-3 5-1-16,-3 4 1 15,-3 6-1-15,-3 5 1 16,-4 9-2-16,-11 1 1 16,13 19-1-16,-15 4 1 0,1 5-2 15,0 4 0-15,2 0-1 16,2-4-2-16,8-3-2 15,-4-12-4-15,21-3-24 16,-8-16-2-16,10-3 2 16,-1-11-1-16</inkml:trace>
  <inkml:trace contextRef="#ctx0" brushRef="#br1" timeOffset="1.29389E6">2923 1666 93 0,'0'0'35'15,"-2"13"1"-15,-11 2-1 16,9 10-31-16,-5 5 0 15,3 3-3-15,0 1-1 16,1 0-3-16,9-1-1 0,-8-12-8 16,18-5-24-16,-14-16 1 15,22-12-3-15,-8-15 2 16</inkml:trace>
  <inkml:trace contextRef="#ctx0" brushRef="#br1" timeOffset="1.29428E6">3088 1197 64 0,'0'0'36'0,"54"-23"0"16,-54 23 2-16,0 0-21 15,48-13-7-15,-48 13-4 16,0 0 0-16,0 0-2 15,50 26-1-15,-39 15-1 16,-3 17 0-16,-9 10-1 16,-13-13 0-16,6 21-1 15,0 10 0-15,-5-3 0 16,5-7 0-16,0-7-1 15,4-10-2-15,4-6-3 16,-3-19-8-16,16-1-23 16,-7-22 2-16,11-4-4 0,-5-15 1 15</inkml:trace>
  <inkml:trace contextRef="#ctx0" brushRef="#br1" timeOffset="1.29449E6">3205 1518 100 0,'0'0'37'0,"0"0"2"16,0 0-2-16,22 6-34 15,-10-7 0-15,10-3-1 16,5-3 0-16,2-2-2 15,10 0-5-15,-7-12-23 0,12 7-10 16,-7-1 1-16,5 9-2 16,-12-1 0-16</inkml:trace>
  <inkml:trace contextRef="#ctx0" brushRef="#br1" timeOffset="1.2949E6">3603 1580 91 0,'-10'9'35'15,"8"5"1"-15,2-14 0 0,4 13-33 16,7-10-1-16,6-3 0 15,3-5 1-15,4-2-1 16,1-5 0-16,1-4 0 16,-6-3 0-16,0-2-1 15,-7-2 0-15,-4 3 0 16,-9 3 0-16,-7 5-1 15,-5 8 0-15,-7 8 0 16,-1 7 0-16,-2 9 1 16,2 8-1-16,1 5 1 15,4 0 0-15,3 3 1 16,9-2-2-16,7-3 1 15,8-10-2-15,6-8-1 16,6-7-2-16,1-14-10 16,8 0-25-16,-7-13 2 0,5-1-1 15,-13-8-2-15</inkml:trace>
  <inkml:trace contextRef="#ctx0" brushRef="#br1" timeOffset="1.29515E6">3169 1343 112 0,'0'0'39'16,"-51"-4"-1"-16,51 4-12 16,0 0-62-16,-57-8-2 15,57 8 0-15,0 0-3 16</inkml:trace>
  <inkml:trace contextRef="#ctx0" brushRef="#br1" timeOffset="1.29934E6">4488 1190 68 0,'0'0'36'0,"0"0"0"16,0 0 1-16,0 0-15 15,0 0-18-15,0 0-1 0,36-14 1 16,-38 58-1-16,1 14 0 16,-9 3-2-16,-9-9 0 15,3 12-1-15,2 11 0 16,0-6-1-16,5-4 0 15,6-7-1-15,3-9-4 16,11-6-7-16,-4-15-24 16,14-7 1-16,-2-21-3 15,15-9 3-15</inkml:trace>
  <inkml:trace contextRef="#ctx0" brushRef="#br1" timeOffset="1.29954E6">4811 1462 88 0,'0'0'37'0,"0"0"0"15,-10 23 1-15,-2 3-23 16,6 5-13-16,-1 0-1 16,3 6 1-16,1 3-2 15,1-2 0-15,5 0-4 16,-6-15-5-16,18-4-26 15,-15-19-3-15,27-6 1 16,-10-17-2-16</inkml:trace>
  <inkml:trace contextRef="#ctx0" brushRef="#br1" timeOffset="1.29968E6">4946 1362 94 0,'0'0'34'0,"0"0"-2"0,-20-51-6 15,20 51-50-15,0 0-9 16,0 0-1-16,0 0-1 15</inkml:trace>
  <inkml:trace contextRef="#ctx0" brushRef="#br1" timeOffset="1.30015E6">5298 1478 92 0,'-7'33'36'0,"4"4"-1"15,-9-9 2-15,9 2-30 16,-9-7-1-16,8-4-1 15,-5-6-2-15,9-13 0 16,-2 13-1-16,2-13 0 0,0 0-1 16,19-13-1-16,-4 0 1 15,1-2-1-15,2-6 1 16,4-2-2-16,-1 0 1 15,0 1 0-15,-1 1-1 16,-4 4 1-16,-3 8-1 16,-13 9 1-16,15 8-1 15,-13 11 1-15,-4 9-1 16,-3 16 1-16,2 8 0 15,-3 12-1-15,1 6 0 16,-4 3 0-16,1 4 1 16,-2-3-1-16,0-2 1 15,0-7-1-15,-8-10 3 0,2-8-2 16,-5-10 2-16,-3-9-1 15,-4-14-1-15,0-12 1 16,-1-10-2-16,3-13-3 16,4-14-1-16,1-19-7 15,19 0-25-15,-4-17 0 16,17 1 0-16,0-5 0 15</inkml:trace>
  <inkml:trace contextRef="#ctx0" brushRef="#br1" timeOffset="1.30061E6">5848 1106 87 0,'0'0'41'0,"0"0"-2"16,50-65 1-16,-50 65-16 16,0 0-21-16,0 0 0 15,0 0 0-15,13 27-1 16,-20 33 0-16,-5 16-1 15,-7 13 1-15,-8-14-1 16,11 12 0-16,-1 2-2 16,5-7 1-16,6-29-1 15,7-10 0-15,4-17 0 16,2-11 1-16,7-14 0 0,7-9-1 15,1-9 2-15,1-8-1 16,0-8 1-16,-1-1 0 16,-1 1 0-16,-4 6-1 15,-3 6 1-15,-7 7-1 16,-7 14 0-16,0 0-1 15,7 16 0-15,-8 5-1 16,0 4-1-16,0 1-1 16,6 0-3-16,-2-14-16 15,18-1-13-15,-5-18-4 16,17-6 3-16,0-16-2 15</inkml:trace>
  <inkml:trace contextRef="#ctx0" brushRef="#br1" timeOffset="1.30081E6">6369 1288 114 0,'0'0'37'0,"0"0"1"16,19-50-4-16,-19 50-30 16,0 0-1-16,-21 36-3 15,9 12 1-15,-3 21-2 16,0 1-1-16,0 5-2 15,1-9-3-15,23-19-27 16,-14-16-4-16,11-7 2 16,-6-24-3-16</inkml:trace>
  <inkml:trace contextRef="#ctx0" brushRef="#br1" timeOffset="1.30096E6">6264 1492 113 0,'-7'-15'40'16,"-10"-1"0"-16,17 16-1 15,-17-8-32-15,17 8-3 16,26-13-4-16,-26 13-7 15,0 0-29-15,62-37-4 16,-62 37 2-16,74-32-3 16</inkml:trace>
  <inkml:trace contextRef="#ctx0" brushRef="#br1" timeOffset="1.30161E6">7064 1116 73 0,'0'0'36'0,"0"0"1"15,0 0 0-15,47-23-19 16,-47 23-13-16,-6 31 0 16,19 21 0-16,-8 16-2 15,-1 20 1-15,-20-15-3 16,3 21-1-16,-4 3 0 15,3-7-3-15,11-24-3 16,-5-25-11-16,18-3-19 16,-4-22-1-16,13-8 0 15,-4-19 0-15</inkml:trace>
  <inkml:trace contextRef="#ctx0" brushRef="#br1" timeOffset="1.30178E6">7012 1591 118 0,'-18'1'38'16,"-4"1"0"-16,16 10-6 15,6-12-28-15,0 0-2 16,25-2-2-16,4-13-2 16,13-6-4-16,-42 21-18 15,49-41-14-15,-49 41 0 16,70-49 1-16,-70 49-3 15</inkml:trace>
  <inkml:trace contextRef="#ctx0" brushRef="#br1" timeOffset="1.30213E6">7535 1076 96 0,'0'0'38'0,"0"0"3"0,0 0-2 16,11-2-32-16,-23 43-3 15,0 27 1-15,-4 15-1 16,-4-6-1-16,-3 2-1 15,8-4 1-15,-3-12-2 16,8-7 0-16,1-13 0 16,8-10-1-16,6-18 0 15,-5-15 0-15,24 0 0 16,-3-14 0-16,5-7 1 15,0-7-1-15,1-2 0 16,-2-1 1-16,-3 7-1 16,-3 1 0-16,-5 7 0 15,-14 16-1-15,16-7 0 16,-16 7-1-16,2 28-2 0,-4-11-4 15,14 5-24-15,-10-5-7 16,14 5 0-16,-6-10-1 16</inkml:trace>
  <inkml:trace contextRef="#ctx0" brushRef="#br1" timeOffset="1.30251E6">7934 1565 114 0,'-21'17'39'15,"-13"-2"0"-15,13 10-3 16,-7-8-31-16,2 2-1 0,6 3-2 16,6-1 0-16,5-3-1 15,14 1 1-15,9-5-2 16,8-5 1-16,4-5-1 15,8-5 0-15,2-6 1 16,0-8-1-16,1-4 0 16,-5-5 0-16,-5-2 1 15,-6-3-1-15,-5 4 0 16,-6 2 1-16,-3 3-1 15,-6 8-1-15,-1 12 1 16,-12 3 0-16,2 12-1 16,-2 7 0-16,2 6-1 15,1 3-1-15,7 1-1 16,-1-8-2-16,20-3-11 0,-5-20-21 15,19-7-2-15,-4-13 1 16,13-10-1-16</inkml:trace>
  <inkml:trace contextRef="#ctx0" brushRef="#br1" timeOffset="1.30272E6">8400 1242 82 0,'0'0'40'0,"0"-57"0"16,-13 63 0-16,1 24-15 15,-5 27-23-15,-4 7-2 16,11 16-1-16,-3-6-2 16,10-12-4-16,1-23-20 0,14-4-12 15,-9-17 1-15,10-9-1 16,-13-9 1-16</inkml:trace>
  <inkml:trace contextRef="#ctx0" brushRef="#br1" timeOffset="1.30287E6">8327 1394 128 0,'0'0'42'0,"-9"-53"0"16,9 53-5-16,0 0-34 16,0 0-4-16,23-55-7 15,-23 55-29-15,0 0-4 16,63-36 0-16,-63 36-2 15</inkml:trace>
  <inkml:trace contextRef="#ctx0" brushRef="#br1" timeOffset="1.30547E6">17709 2924 61 0,'11'-2'37'15,"-11"2"0"-15,0 0-1 16,0 0-12-16,-12 21-21 15,1 1-1-15,-3 10 1 16,-4 8-1-16,-2 11 0 16,-2 4-1-16,0 5 1 0,-1-2-3 15,4-3-1-15,8 2-9 16,-3-24-24-16,20-4-1 15,-6-29-1-15,23 0-1 16</inkml:trace>
  <inkml:trace contextRef="#ctx0" brushRef="#br1" timeOffset="1.30563E6">17692 2735 81 0,'-17'-9'35'0,"-5"0"-1"16,11 10 1-16,11-1-36 0,0 0-29 15,9 12-5-15,10-11 2 16,15 10-2-16</inkml:trace>
  <inkml:trace contextRef="#ctx0" brushRef="#br1" timeOffset="1.30602E6">18088 2932 80 0,'5'25'36'15,"-11"-11"0"-15,4 11 1 16,-8-9-31-16,5 9-1 15,-7-3 0-15,4 4-1 16,-2-7 0-16,0 4-1 16,3-4-1-16,4-2 0 15,3-17 0-15,4 10 0 0,10-16-1 16,7-9 0-16,7-7 0 15,8-12-1-15,3-2 1 16,5-7-1-16,2-5 1 16,-2 6 0-16,-2 1 0 15,-8 12 0-15,-5 5-1 16,-7 19 2-16,-7 8-2 15,-6 15 0-15,-6 12 0 16,-6 12-1-16,-2 6 1 16,-2 4-3-16,2 4 0 15,1-15-2-15,13 2-4 16,-4-26-12-16,29-2-17 15,0-28 1-15,21-5-3 16,1-24 2-16</inkml:trace>
  <inkml:trace contextRef="#ctx0" brushRef="#br1" timeOffset="1.30623E6">19161 2229 97 0,'-11'7'39'15,"-16"10"0"-15,6 31-3 16,-9 1-34-16,4 12-1 15,2 7 2-15,1 10 0 16,4 0-2-16,3-1 0 16,7-2-2-16,2-13-2 15,10 4-9-15,-11-23-20 16,14 1-8-16,-8-24 1 0,7-1-1 15</inkml:trace>
  <inkml:trace contextRef="#ctx0" brushRef="#br1" timeOffset="1.3067E6">18754 2759 103 0,'-22'-4'39'0,"1"-4"1"16,21 8-1-16,-9 10-36 15,23-5-1-15,14-4 0 16,16-1 0-16,8-1-1 15,11 2 0-15,5-3-1 16,8 0 1-16,0 0 0 16,-6 2-1-16,-11 2 1 15,-8 0-1-15,-10 1 1 0,-10 3 0 16,-9 2 1-16,-13 7-2 15,-9 1 1-15,-10 7-1 16,-4 2 1-16,-2 5-1 16,-3 4 0-16,4 3 0 15,5 1 0-15,5-6 0 16,10-2 0-16,9-4 0 15,9-10 0-15,7-6 0 16,5-10 1-16,1-10-1 16,1-11 0-16,-1-10 0 15,-6-7 0-15,-8-7 0 16,-7-4-1-16,-13 3 1 0,-10 2-2 15,-14 7 1-15,-8 12-1 16,-14 12-1-16,-6 20-3 16,-12 3-8-16,16 24-6 15,-9-15-12-15,25 16-7 16,8-12-2-16,26 3 0 15</inkml:trace>
  <inkml:trace contextRef="#ctx0" brushRef="#br1" timeOffset="1.30896E6">20693 2900 79 0,'-12'-15'36'0,"12"15"-2"16,-33-14-5-16,23 15-21 0,-13-3-2 16,0 8-1-16,-8 1 0 15,2 10-1-15,-8 4-1 16,1 7-1-16,2 3 0 15,1 2 0-15,9 1 0 16,5 0 0-16,9-3-1 16,13-5 0-16,14-11 0 15,12-8 0-15,10-11 0 16,9-6 0-16,5-10 0 15,5-6-1-15,-2-5 2 16,-3-5-2-16,-11 7 1 16,-4 4-1-16,-11 3 1 15,-7 7 0-15,-10 9-1 0,-10 6 0 16,-1 16 0-16,-8 7 0 15,-4 7 0-15,5 2-1 16,1 6-1-16,5-3-1 16,12 1-5-16,1-26-14 15,29 6-16-15,0-30 0 16,23-4-3-16,1-20 3 15</inkml:trace>
  <inkml:trace contextRef="#ctx0" brushRef="#br1" timeOffset="1.30919E6">21482 2334 101 0,'-17'24'39'0,"-7"4"0"15,5 20-1-15,-5 3-36 16,3 10 1-16,1 9-2 15,1 4 1-15,1-1-1 16,4-4-1-16,7-3-2 16,3-12-3-16,13 1-10 15,-8-30-22-15,21-8-1 16,-1-25-1-16,18-5 0 15</inkml:trace>
  <inkml:trace contextRef="#ctx0" brushRef="#br1" timeOffset="1.30942E6">21860 2269 105 0,'0'0'40'0,"-13"27"1"16,-11 8-1-16,4 22-35 15,-8 7-2-15,1 12 1 16,2 4-2-16,0 5 0 15,0-1-1-15,6-6-1 16,6-5-3-16,3-13-2 16,13 3-14-16,-6-32-14 15,18 2-7-15,-3-22-1 16,13-2-1-16</inkml:trace>
  <inkml:trace contextRef="#ctx0" brushRef="#br1" timeOffset="1.31005E6">22726 2423 87 0,'11'-11'37'0,"-11"-6"0"16,0 17 1-16,0 0-31 16,0 0-3-16,-13 15 0 15,5 15 1-15,-11 10-2 16,2 12 0-16,-6 16-1 15,-4 6 0-15,1 7-1 16,0 1 0-16,4-3-2 16,6-3-1-16,10-3-5 15,-5-25-23-15,20 2-9 16,-5-22 1-16,14-6-1 15</inkml:trace>
  <inkml:trace contextRef="#ctx0" brushRef="#br1" timeOffset="1.31024E6">22470 2911 107 0,'-29'-12'39'0,"11"14"0"16,-2-3-1-16,20 1-32 15,0 0-4-15,29 7-2 16,16-17-3-16,13-12-5 15,29 2-27-15,-1-17-4 16,18 3 1-16,-2-17-2 16</inkml:trace>
  <inkml:trace contextRef="#ctx0" brushRef="#br1" timeOffset="1.31062E6">23481 2216 112 0,'-37'21'40'16,"9"24"0"-16,-9-6-4 15,8 19-33-15,-1 9 0 16,5 10 2-16,-1 3-3 16,-2 4 1-16,5-3 0 15,3-8-1-15,1-5-1 16,4-10 1-16,4-11-2 15,4-10 0-15,7-14 0 16,9-11 0-16,11-13-1 16,4-11 1-16,6-6 0 15,5-9 0-15,2-3 0 0,1-2 0 16,-3-2 0-16,-7 11 0 15,-5 6 1-15,-6 8-1 16,-17 9 0-16,11 15-1 16,-14 6 0-16,-5 5-1 15,5 10-2-15,-1-6-3 16,15 11-11-16,-9-18-18 15,18 4-3-15,0-19-1 16,17 1-1-16</inkml:trace>
  <inkml:trace contextRef="#ctx0" brushRef="#br1" timeOffset="1.31099E6">23742 2889 112 0,'-8'23'38'0,"0"-12"2"15,17 9-3-15,9-14-35 16,15-3 1-16,13-9 0 16,14-2 0-16,9-11-2 15,5-6 1-15,-1-5-2 16,-1 0 1-16,-12-3 0 15,-12 1 0-15,-14-1-1 16,-21 6 0-16,-19 11 1 16,-21 10 1-16,-19 10 0 15,-11 15 0-15,-7 11 2 0,-2 8-4 16,6 7 0-16,10 7 0 15,15-1 0-15,26-5 0 16,23-7 0-16,24-16-3 16,30 1-13-16,1-28-9 15,26 6-16-15,-5-17-2 16,16 0-2-16,-10-14 2 15</inkml:trace>
  <inkml:trace contextRef="#ctx0" brushRef="#br1" timeOffset="1.31225E6">2328 4882 64 0,'2'-15'37'0,"-11"-2"-1"15,0 11 1-15,-24-4-18 16,8 15-13-16,-11 3 0 16,2 8-2-16,-7 6 0 15,1 12-1-15,-1 4 1 16,6 9-2-16,1 0 0 15,11 2-1-15,8 1 0 16,13-3-2-16,16-5 1 16,9-10-2-16,19-9-1 15,10-14-2-15,21-3-7 16,-2-23-23-16,23-2-2 15,-3-16 0-15,9-2-1 0</inkml:trace>
  <inkml:trace contextRef="#ctx0" brushRef="#br1" timeOffset="1.31258E6">2972 4894 83 0,'-15'-12'37'0,"-6"26"1"16,-15-2-1-16,5 14-26 16,-11 3-4-16,8 6-2 15,-2 2 0-15,11 2-2 16,6 0 0-16,9-1-1 15,13-7 1-15,11-3-2 16,12-10 1-16,15-7-1 16,5-12-1-16,4-7 0 15,0-7-1-15,-2-10 1 0,-6-5-2 16,-7-4 2-16,-12-4-2 15,-14-2 2-15,-6 1-2 16,-11 1 1-16,-6 1 0 16,-6 6-1-16,-1 6 1 15,0 4-2-15,4 10-1 16,-2 1-3-16,19 10-12 15,-7 10-18-15,18 3-1 16,4-8-1-16,14 8 1 16</inkml:trace>
  <inkml:trace contextRef="#ctx0" brushRef="#br1" timeOffset="1.31285E6">3756 4450 97 0,'-4'-16'39'15,"-14"0"1"-15,7 18-2 16,-8 6-32-16,1 16-1 16,-4 12-1-16,1 15-1 15,-2 12-1-15,3 12 0 16,-1 8-1-16,1 4-1 15,7 0-1-15,1-6-2 16,13-4-2-16,0-20-6 16,24 3-12-16,-5-29-16 15,18-7 0-15,0-23-1 16,14-8 1-16</inkml:trace>
  <inkml:trace contextRef="#ctx0" brushRef="#br1" timeOffset="1.31413E6">4031 4887 92 0,'-2'-14'39'0,"-17"2"0"15,5 16 0-15,-14 5-33 16,3 11-1-16,1 4-2 16,0 11 1-16,5 3 0 15,6 4-2-15,6-2 0 16,12-1-1-16,12-8 1 15,10-6-1-15,9-10 1 16,9-11-3-16,2-10 0 16,2-10 1-16,-2-11-1 15,-4-3 0-15,-8-8 0 0,-8-3 1 16,-11-3-2-16,-10 1 2 15,-11 4 0-15,-5 6 0 16,-8 5 0-16,-5 10 0 16,0 6-1-16,2 9 1 15,2 8 0-15,6 5 0 16,9 2 0-16,9 0 0 15,12 1 0-15,7-7 0 16,10-2 0-16,7-3 0 16,4-3 1-16,-1-6-1 15,-3 1 0-15,-3 0 1 16,-7-1-1-16,-6 4 0 15,-7 2 1-15,-8 4-1 0,-9 9 1 16,-5 7-1-16,-8 9 1 16,-3 5-1-16,-2 5 1 15,3 0-1-15,0 2 2 16,5-4-1-16,5-7 0 15,13-10 0-15,13-15-1 16,10-13 1-16,9-13-1 16,8-12 1-16,4-10-2 15,5-7 2-15,-2-7-2 16,-4 2 2-16,-8 5 0 15,-9 8-1-15,-13 9 1 16,-11 17-1-16,-11 18 0 16,-15 7-1-16,-6 21 1 15,-8 7 0-15,4 8-1 0,-1 2-1 16,9 2-1-16,9-5 0 15,13-8-3-15,11-15-1 16,22-4-7-16,-2-27-5 16,24 7-5-16,-13-31-5 15,16 6-8-15,-12-16-1 16,3 9 9-16,-12-2 27 15,-15-2 10-15,2 18 5 16,-27-7 6-16,-2 30 8 16,0 0 8-16,-17 23 3 15,-7-2-6-15,5 17-26 16,-5 4-2-16,6 9 0 15,0-1-1-15,9 1-1 16,3-6 2-16,5-7-2 16,1-8 0-16,7-7 0 0,1-13-1 15,6-11 1-15,-1-10-1 16,1-11 0-16,1-12-1 15,-1-5 1-15,1-8-1 16,-3-5 1-16,2 0-1 16,-4 1 0-16,0 6 0 15,1 9 0-15,3 4 0 16,2 10-1-16,5 7 0 15,3 6 0-15,4 2 0 16,2 6 0-16,7-1 0 16,0-1 0-16,2 0 0 15,-6-2 0-15,-4 3 1 16,-4 0 0-16,-8-1 0 15,-7 1 1-15,-10 2-1 0,0 0 1 16,-23 15 0-16,2 0 1 16,-5 2-1-16,-1 5-1 15,0 5 1-15,5-2 0 16,9 3 0-16,9-3-1 15,14-9 0-15,16-5 1 16,12-8-1-16,6-3 0 16,6-4 1-16,0-2-1 15,-3-1 1-15,-6 6-1 16,-10 5 1-16,-13 9-1 15,-17 10 0-15,-12 6 1 16,-12 4-2-16,-7 7 1 16,-2-2-1-16,-3-3-3 0,5-1-4 15,1-13-5-15,21-1-4 16,-6-27-4-16,29 9-7 15,-5-32-5-15,23 0-11 16,6-18 4-16</inkml:trace>
  <inkml:trace contextRef="#ctx0" brushRef="#br1" timeOffset="1.31472E6">6786 4292 75 0,'16'-31'39'15,"1"14"-1"-15,-10-3 0 16,5 23-20-16,-12-3-15 15,1 29 0-15,-6 4 0 16,-1 14-2-16,-3 10 1 16,1 10-2-16,-2 9 1 15,2 5-1-15,-1-1 1 16,3-2-2-16,2-5 0 15,1-9-2-15,6-5-1 16,-3-21-9-16,14 4-14 16,-13-24-11-16,8-2 0 0,-9-16 0 15,0 0 1-15</inkml:trace>
  <inkml:trace contextRef="#ctx0" brushRef="#br1" timeOffset="1.3149E6">6637 4848 100 0,'-26'-17'38'0,"14"12"3"16,-2-5-3-16,14 10-32 15,14-11-2-15,12 1-2 16,8-4-1-16,15-3-1 16,11-8-2-16,12-3-2 15,16-1-4-15,-6-17-10 16,19 18-14-16,-15-16-7 15,5 8-1-15,-15-10 1 0</inkml:trace>
  <inkml:trace contextRef="#ctx0" brushRef="#br1" timeOffset="1.31531E6">7703 4124 107 0,'-29'3'39'16,"14"17"1"-16,-12-4-2 15,9 15-34-15,-9 6 0 16,4 9-2-16,-2 8 1 15,1 10-1-15,-3 4-1 16,7 5 0-16,-3 1-1 16,7-3 0-16,3-6 0 15,8-6 0-15,5-12 0 0,6-10 0 16,10-15 1-16,0-15-1 15,11-14 0-15,1-10 1 16,3-13-1-16,0-7 0 16,-1-1 1-16,-2 1-1 15,-3 0 0-15,-5 8 0 16,-3 9 0-16,-7 9 0 15,-10 11 0-15,12 20 0 16,-9 4-1-16,1 7-1 16,0 6-1-16,6 0-1 15,12 2-2-15,2-11-3 16,18 2-7-16,-8-28-5 15,27 7-7-15,-9-26-9 16,13-1-1-16,-7-18 1 16,1 2 2-16</inkml:trace>
  <inkml:trace contextRef="#ctx0" brushRef="#br1" timeOffset="1.31567E6">8298 4606 100 0,'-27'-23'39'16,"8"32"1"-16,-17-3-1 16,-1 12-34-16,1 5-1 15,3 11 0-15,1 1 0 16,5 6-1-16,7-3-1 15,7-3 0-15,11-6-2 16,11-3 1-16,11-13-1 16,8-10 0-16,8-11 0 15,4-10 0-15,5-10 0 16,-2-6 0-16,0-4 0 0,-7 2-1 15,-6-1 2-15,-6 7-1 16,-10 5 0-16,-5 10 1 16,-9 15-1-16,0 0 0 15,-9 17 0-15,-1 6 0 16,-1 7-1-16,4 2 0 15,10 2-1-15,4-6-1 16,15-6-1-16,9-21-2 16,22-5-8-16,-3-34-5 15,25 7-4-15,-10-34-7 16,16 0-8-16,-8-19-1 15,0 0 3-15</inkml:trace>
  <inkml:trace contextRef="#ctx0" brushRef="#br1" timeOffset="1.31586E6">9095 3993 113 0,'-31'38'39'15,"3"29"2"-15,-11-1-4 16,9 17-34-16,0 5-1 16,11 0-1-16,2-4 0 15,8-7-3-15,6-7-2 16,3-19-4-16,11 0-7 15,-12-33-8-15,14 3-16 16,-13-21 0-16,0 0-2 16,0-33 2-16</inkml:trace>
  <inkml:trace contextRef="#ctx0" brushRef="#br1" timeOffset="1.31603E6">8784 4414 116 0,'-2'-11'41'16,"0"-7"1"-16,17 15-1 15,16-6-38-15,-1-4-3 16,14 2-6-16,3-10-6 15,23 14-14-15,-14-22-1 16,20 19-14-16,-11-13-1 16,4 10-2-16,-6-8 2 15</inkml:trace>
  <inkml:trace contextRef="#ctx0" brushRef="#br1" timeOffset="1.31787E6">17094 4364 57 0,'3'-12'35'16,"-3"12"0"-16,-14-15-7 16,1 23-5-16,-21-9-14 15,5 12 0-15,-13-1-2 16,-1 12-1-16,-11 1-2 0,3 10 1 15,-1 2-1-15,11 2-1 16,1-1-1-16,12 3 0 16,12-3-1-16,15-6-1 15,15-9 1-15,14-7-1 16,11-12 1-16,7-9-1 15,7-8 1-15,4-11-1 16,1-6 0-16,-7-5 0 16,-5 2 0-16,-11-2 0 15,-8 4 0-15,-7 2 0 16,-11 10 0-16,-7 5 0 15,-2 16 0-15,-16-7 0 16,1 16 0-16,-1 6 0 16,-1 6 0-16,4 4 0 0,2 2 0 15,10 0 0-15,9-5 0 16,11-4 0-16,11-10 0 15,12-7 0-15,5-6 1 16,6-3-1-16,3-5 0 16,-2 0 0-16,-7 0 0 15,-7 4 0-15,-10 6 0 16,-10 8 0-16,-12 9 0 15,-12 5 0-15,-11 7-1 16,-5 6 2-16,-4 2-1 16,-3 1 0-16,4-4 0 15,3-3 0-15,5-12 0 16,15-16 1-16,0 0-1 15,9-14 1-15,11-16-1 0,8-9 0 16,3-8 1-16,1-4-1 16,2-2 1-16,0 4-1 15,-4 4 1-15,-11 11-1 16,-2 6 0-16,-7 15 1 15,-10 13-1-15,16 0 0 16,-8 11 0-16,5 4 0 16,5 2 0-16,11 1 0 15,6-3 1-15,11-8-2 16,5-2 2-16,3-8-1 15,0-6 0-15,-1-5 0 16,-8-6 0-16,-12-3 1 16,-9 1-1-16,-19-1 0 0,-10 5 0 15,-19 4 1-15,-8 8-1 16,-7 10 1-16,-8 9 0 15,2 11-1-15,3 6 0 16,11 9 0-16,11 3-1 16,12-1-2-16,20 0-3 15,10-15-8-15,31 5-4 16,-5-28-5-16,35 12-8 15,-12-27-5-15,24 2-7 16,4-16 2-16</inkml:trace>
  <inkml:trace contextRef="#ctx0" brushRef="#br1" timeOffset="1.31827E6">19198 4215 73 0,'0'0'40'16,"0"0"-2"-16,2 16 1 0,-24-6-14 15,6 18-24-15,-6 4 1 16,1 12-2-16,-2 6 1 16,0 0-1-16,3 2-1 15,5-7-2-15,14 3-5 16,-4-28-14-16,20 6-17 15,0-25 0-15,13-6-1 16,-1-17 1-16</inkml:trace>
  <inkml:trace contextRef="#ctx0" brushRef="#br1" timeOffset="1.31869E6">19226 4093 99 0,'0'0'39'15,"0"0"-1"-15,0 0 2 16,24 1-37-16,-1 6 0 15,5 0 0-15,6 3 0 16,-2 3 0-16,1 5 0 16,-5 4-1-16,-7 7 0 15,-8 5-1-15,-7 7-1 16,-10 3 0-16,-7 4 1 15,-4 2-1-15,-4-2 0 16,0-3 0-16,1-10 0 16,4-8 0-16,10-6 0 15,4-21 0-15,19 1 0 16,6-18 0-16,8-9 0 0,4-5 0 15,6-3 0-15,0-2 1 16,1 0-1-16,-7 5 0 16,-7 8 0-16,-7 10-1 15,-4 8 0-15,-5 9-1 16,-8 5-1-16,5 12-1 15,-4-1-2-15,12 11-4 16,-4-17-9-16,23 20-4 16,-11-27-7-16,19 7-9 15,-3-14-1-15,10-1 2 16</inkml:trace>
  <inkml:trace contextRef="#ctx0" brushRef="#br1" timeOffset="1.31899E6">20457 4248 100 0,'0'0'39'0,"0"0"3"15,0 0-3-15,4 27-32 16,-14-10-3-16,2 7-3 16,-6 6 1-16,-1 6-2 15,1 3 0-15,2 5-2 16,2-2 1-16,2-8-3 15,12-3-1-15,2-18-6 0,20 7-11 16,-11-32-10-16,18 2-7 16,-9-20-1-16,10-2 1 15</inkml:trace>
  <inkml:trace contextRef="#ctx0" brushRef="#br1" timeOffset="1.31914E6">20483 3885 105 0,'-26'-29'38'16,"10"22"-1"-16,3 4-3 15,13 3-49-15,15-1-23 16,0-1 0-16,22 8-2 16,0-10 2-16</inkml:trace>
  <inkml:trace contextRef="#ctx0" brushRef="#br1" timeOffset="1.31937E6">21150 3795 105 0,'-18'16'39'0,"6"19"2"15,-15-3-2-15,0 18-35 16,5 7-1-16,3 10 0 16,0 2-1-16,6 1-2 15,5-1-1-15,3-8-1 16,7-6-3-16,1-14-5 15,14 4-10-15,-17-33-13 16,16 2-7-16,-16-14 0 0,22-15 0 16</inkml:trace>
  <inkml:trace contextRef="#ctx0" brushRef="#br1" timeOffset="1.31955E6">20920 4090 113 0,'-8'-12'41'0,"-6"0"0"15,14 12 0-15,0 0-38 16,26 7-2-16,4-5-3 15,9-1-1-15,17 9-7 16,1-17-9-16,18 22-10 16,-9-14-12-16,6 14 0 15,-12-7-1-15,2 10 2 16</inkml:trace>
  <inkml:trace contextRef="#ctx0" brushRef="#br1" timeOffset="1.31971E6">21596 4449 119 0,'-9'30'42'16,"-9"-21"1"-16,9 3-3 15,9-12-42-15,-13-13-9 16,13 13-8-16,-3-28-10 16,4 16-14-16,-7-12 1 15,6 9-3-15,-8-6 3 16</inkml:trace>
  <inkml:trace contextRef="#ctx0" brushRef="#br1" timeOffset="1.32329E6">1472 11767 41 0,'0'0'32'16,"13"17"2"-16,-16 1-1 15,3 16-24-15,-7 2 0 16,6 17-2-16,-10 1 0 0,5 15-3 15,-3-2-1-15,-1 6-2 16,0-7 0-16,5-4 0 16,0-7-3-16,0-11-2 15,11-4-18-15,-6-23-11 16,7-4 0-16,-7-13-3 15,14-18 2-15</inkml:trace>
  <inkml:trace contextRef="#ctx0" brushRef="#br1" timeOffset="1.3238E6">1231 11944 79 0,'-30'-17'37'0,"14"12"-2"15,1-5 2-15,15 10-31 0,14-15-2 16,16-1 0-16,11-8-2 15,15-3 1-15,10-3-1 16,9-2 1-16,5 1-2 16,0 5 1-16,-6 9-1 15,-10 7-1-15,-8 10 1 16,-14 11 0-16,-11 10 0 15,-11 16 1-15,-15 8-2 16,-8 9 0-16,-10 8 0 16,-6 8 0-16,-5 1 0 15,2 2-2-15,-1-6 3 16,3-8-3-16,9-8 2 15,5-12 0-15,10-13 0 16,8-14 1-16,10-15 0 0,6-13-1 16,4-13 1-16,4-8-1 15,1-7 1-15,-1-4 0 16,-2 1 0-16,-4 6-2 15,-7 10 2-15,0 8-1 16,-11 15 0-16,-12 8-1 16,14 23 2-16,-13 7-2 15,-1 7 0-15,-1 7 0 16,3 1-2-16,0-3 0 15,9 2-4-15,-5-22-13 16,19 6-19-16,-6-24 1 16,15 1-1-16,-8-22 1 15</inkml:trace>
  <inkml:trace contextRef="#ctx0" brushRef="#br1" timeOffset="1.32417E6">2332 12024 88 0,'-19'18'38'0,"-4"-5"-1"15,14 11-1-15,-1-8-32 16,15 2 0-16,10-7-1 16,13-3-1-16,8-7 0 15,11-5-1-15,6-8 0 16,5-6 0-16,0-4 0 15,-6-2-1-15,-4-3 1 16,-10 2-1-16,-11 1 1 0,-11 1-1 16,-11 8 0-16,-5 15 0 15,-22-10 0-15,-3 18 0 16,-8 11 1-16,-2 12-1 15,-6 8 0-15,6 10 0 16,-3 4 0-16,14 1 1 16,9-1-1-16,13-6-1 15,17-9-1-15,11-12-1 16,21-9-2-16,3-24-9 15,24 2-22-15,-11-21-2 16,10 3 0-16,-7-20-1 16</inkml:trace>
  <inkml:trace contextRef="#ctx0" brushRef="#br1" timeOffset="1.32458E6">3126 12032 91 0,'-33'-10'36'16,"12"20"2"-16,-9-2-2 16,1 14-31-16,4 1-1 15,11 7-2-15,5-2 1 16,7 3-1-16,7-4 0 15,6-2-1-15,10-9 0 16,7-9-1-16,6-10 1 16,4-8-1-16,2-8 0 15,4-7 0-15,-2-6 0 16,-3-4-1-16,-2 0 1 15,-4 4-1-15,-8 3 0 16,-6 7 1-16,-5 11-1 16,-14 11 0-16,12 16 1 15,-14 17-1-15,-4 18 1 0,-3 16 0 16,-5 12-1-16,-2 11 2 15,-6 5-1-15,-1-1 1 16,-5-1-1-16,-3-11 1 16,-3-11 0-16,-1-14 0 15,-1-14 0-15,-1-14-1 16,0-12 0-16,1-12-1 15,4-12-3-15,2-14-2 16,15-2-19-16,-5-23-14 16,15-3-1-16,1-16-1 15,12-1 1-15</inkml:trace>
  <inkml:trace contextRef="#ctx0" brushRef="#br1" timeOffset="1.32558E6">4463 11981 69 0,'14'-15'36'16,"-12"-3"0"-16,-2 18-5 15,-19-22-21-15,5 16-2 16,-12 0-3-16,0 10 0 16,-7 3-1-16,-1 10-1 15,-3 10-1-15,0 11 1 16,-1 7-1-16,5 8-1 15,-1 2 1-15,11 3 0 16,7-7-1-16,10-1 0 16,14-13 0-16,10-12 0 0,14-15-1 15,9-16 1-15,10-15 0 16,7-12-1-16,0-10 0 15,0-9 1-15,-6 0-1 16,-3-2 0-16,-12 3 0 16,-7 6 0-16,-9 10 0 15,-12 7 0-15,-5 12-1 16,-4 16 1-16,-18 0 0 15,4 19 1-15,-1 8-1 16,-1 10 0-16,3 2 0 16,8 6 0-16,5-2 0 15,10-4 0-15,13-9 0 16,13-8 0-16,12-15 0 15,8-12-1-15,5-10 0 0,3-8 0 16,2-6 0-16,-8-2 0 16,-9 3 1-16,-13 3-1 15,-9 5 1-15,-15 12 0 16,-12 8 0-16,0 0 0 15,-23 28 0-15,2-3 0 16,-1 8 0-16,3 3 0 16,-1 4 0-16,5-3 0 15,4-3 0-15,7-3 1 16,1-9-1-16,8-7 1 15,-5-15-1-15,27-1 1 16,-9-16 0-16,4-10 0 16,4-10 0-16,-1-5 0 15,-2-8-1-15,1-3 1 0,-5 3 0 16,-7 4-1-16,-5 7 0 15,-3 9 0-15,-4 8 0 16,0 10-1-16,0 12 1 16,0 0-1-16,0 0-1 15,19 20-1-15,0-6-1 16,0-3-4-16,21 7-6 15,-14-19-7-15,26 11-13 16,-10-16-3-16,10 1-3 16,-7-10 3-16</inkml:trace>
  <inkml:trace contextRef="#ctx0" brushRef="#br1" timeOffset="1.32595E6">5700 11876 93 0,'-13'-1'38'16,"-3"3"2"-16,8 9-2 15,-7-2-36-15,15 1 1 16,6 1-1-16,11-1 1 15,6 2-2-15,10-4 1 16,5-4-1-16,5-1 0 16,1-6 0-16,0-2 1 15,-6-7-1-15,-5-2 0 16,-10-9 0-16,-8 0 1 15,-11 0-2-15,-13 0 2 16,-8 2-2-16,-12 9 2 16,-8 10-2-16,-8 12-1 15,-2 14 2-15,0 12-3 0,3 9 2 16,4 8-1-16,13 2 2 15,10 1-3-15,17-6 2 16,14-11 0-16,18-8-3 16,7-17-4-16,22-3-6 15,-2-25-5-15,24 7-11 16,-18-25-11-16,12 3-1 15,-15-14 0-15,-2 4 2 16</inkml:trace>
  <inkml:trace contextRef="#ctx0" brushRef="#br1" timeOffset="1.32654E6">6452 11764 107 0,'0'0'40'16,"-19"-16"2"-16,19 16-2 15,-16-17-41-15,9 1-3 16,7 16-7-16,0-28-11 16,15 27-12-16,-15 1-5 15,20 1-2-15,-20-1 2 16</inkml:trace>
  <inkml:trace contextRef="#ctx0" brushRef="#br1" timeOffset="1.3267E6">6480 12022 108 0,'-12'19'41'15,"-5"-15"1"-15,17-4-4 16,-11 1-43-16,7-20-10 0,21 15-8 16,-15-19-11-16,16 9-7 15,-3-7-2-15,7 6 0 16</inkml:trace>
  <inkml:trace contextRef="#ctx0" brushRef="#br2" timeOffset="1.33164E6">7243 11762 67 0,'0'0'35'0,"13"-7"1"15,-13-3-1-15,0 10-29 16,0-11-1-16,0 11-1 15,0-10 1-15,0 10 0 16,0 0-1-16,0 0 0 16,5 14-2-16,-5 9 1 0,-4 7-2 15,2 8-1-15,-4 8 0 16,3 7 0-16,-4 5 0 15,2-1-1-15,0-6 2 16,3-5-3-16,2-11 3 16,0-11 0-16,5-12 0 15,-5-12 0-15,18-20 0 16,-5-10 0-16,2-9 0 15,-1-8 0-15,2-8 1 16,-2-2 1-16,-1 0-2 16,-6 4 1-16,-2 7-1 15,-2 11 1-15,-2 8-1 16,0 6 0-16,0 8-1 15,-1 13-1-15,19-10 1 0,-1 9-1 16,11 2 0-16,6-4-1 16,13 1-1-16,6-3-3 15,11 9-20-15,-7-14-14 16,10 8 2-16,-11-9-3 15,-4 11 2-15</inkml:trace>
  <inkml:trace contextRef="#ctx0" brushRef="#br2" timeOffset="1.33202E6">7844 11906 85 0,'14'19'37'16,"1"-19"2"-16,17 2-2 0,2-8-34 15,9-2 0-15,5-6-1 16,7-1 3-16,-1-5-3 16,-2-2 2-16,-5-5-3 15,-9 1 1-15,-9-6 0 16,-7 0 0-16,-15 2-1 15,-10-1-2-15,-16 8 2 16,-8 5-2-16,-12 10 2 16,-7 9 0-16,-6 12 0 15,-3 14 1-15,0 11-1 16,5 6-1-16,7 5 1 15,10 5-1-15,12-5 0 0,16-2-1 16,17-6 0-16,17-12-4 16,19-9 1-16,15-13-4 15,26 2-21-15,-3-21-10 16,19-3-1-16,-9-13-1 15</inkml:trace>
  <inkml:trace contextRef="#ctx0" brushRef="#br2" timeOffset="1.33239E6">8837 11716 90 0,'-35'-3'39'0,"1"13"3"16,-15 0-3-16,3 18-32 16,-6 3-3-16,8 12-1 15,3 1-1-15,13 5 0 16,11-2 0-16,16-3-3 0,17-10 2 15,13-15-2-15,14-15 1 16,10-15 1-16,7-13 0 16,2-16 0-16,-2-10-1 15,-7-5 2-15,-4-7-2 16,-9-5 2-16,-11-1-2 15,-6 1 1-15,-9 6 0 16,-7 10 0-16,-4 12 0 16,-8 8-1-16,-3 17 0 15,-3 21 0-15,-2 23 0 16,-3 13 2-16,3 14-3 15,2 8 1-15,4 4-3 16,6 1-2-16,13 5-4 16,-5-21-27-16,23 0-5 0,-4-15-2 15,15-6 1-15</inkml:trace>
  <inkml:trace contextRef="#ctx0" brushRef="#br2" timeOffset="1.33267E6">9364 12057 58 0,'0'0'41'16,"7"25"-1"-16,-11-13 0 16,4 23-13-16,-14-8-22 15,0 14-2-15,-1 11-11 16,-10-6-28-16,6 9-5 15,-6-10 2-15,10-1-3 16</inkml:trace>
  <inkml:trace contextRef="#ctx0" brushRef="#br3" timeOffset="1.33667E6">10189 11713 67 0,'-17'-9'37'16,"4"3"-4"-16,0 4 4 15,-2-3-32-15,1 5-1 16,-4-3 0-16,3 9 0 16,-7 0 1-16,2 8 1 0,-4 0-2 15,5 12 1-15,-2 2-2 16,4 4-1-16,6 3 0 15,7 0-1-15,7 2 0 16,9-4-2-16,12-5 1 16,9-7-2-16,9-9 2 15,8-9 1-15,5-12-1 16,0-6 0-16,-4-8 1 15,-2-9-1-15,-11-4 0 16,-10-5 1-16,-12 1-1 16,-12-1 0-16,-14 3-1 15,-7 5 1-15,-11 2-1 16,-5 8 0-16,0 7-2 15,-2 2-1-15,8 15-4 16,-2-8-15-16,18 18-15 0,11-11 0 16,6 23-1-16,11-14 1 15</inkml:trace>
  <inkml:trace contextRef="#ctx0" brushRef="#br3" timeOffset="1.33707E6">10757 11623 82 0,'0'0'38'0,"-12"-5"0"16,-5 5 0-16,6 5-33 16,-6 6-3-16,5 10 2 0,-3 8-1 15,6 4-2-15,-3 9 2 16,4 0-2-16,0 2 1 15,5-1-1-15,-3-5 1 16,5-5-2-16,0-8 1 16,1-7 0-16,0-18 0 15,12 5-1-15,3-18 1 16,3-8-1-16,4-10 0 15,3-5 3-15,2-5-3 16,-3-2 1-16,1 0-1 16,-7 7 1-16,-3 4-2 15,-4 7 2-15,-1 9-3 16,-3 5-1-16,3 8 0 15,3 4 0-15,7 7-3 16,-1-2-1-16,16 10-5 0,-7-10-26 16,22 10 1-16,-5-9 1 15,11 6-1-15</inkml:trace>
  <inkml:trace contextRef="#ctx0" brushRef="#br3" timeOffset="1.33747E6">11439 11693 83 0,'-24'0'39'15,"-15"-2"0"-15,2 15-3 16,-12-3-27-16,7 10 0 16,-3 5-3-16,6 6-2 15,2 3-1-15,11 3-1 16,6 1 1-16,13-2-4 0,9-4 2 15,16-6-3-15,8-9 2 16,10-7 0-16,11-7 0 16,5-10 0-16,1-7 0 15,0-8-1-15,-2-6 1 16,-6-4 0-16,-9-4-1 15,-6 1 3-15,-10 0-3 16,-8 6 2-16,-5 5-1 16,-7 7 2-16,0 17-2 15,-20-4 2-15,3 19-1 16,0 6-4-16,2 7 3 15,1 3-2-15,9 2 0 16,4-1-3-16,16-3 1 0,5-11-4 16,23 1-3-16,-4-18-26 15,18 1-1-15,-7-14 0 16,9-2-1-16</inkml:trace>
  <inkml:trace contextRef="#ctx0" brushRef="#br3" timeOffset="1.3383E6">11989 11763 73 0,'-2'-22'37'0,"2"12"2"16,-15 1 0-16,3 13-26 15,-11 6-7-15,5 9-4 16,-6 7 2-16,3 5-2 16,2 7 1-16,0 1-3 15,4 0 2-15,5 0-2 16,4-10 1-16,7-5 1 0,5-10-1 15,8-11 0-15,6-13-1 16,4-9 1-16,8-8-1 16,1-9 0-16,0-5 0 15,4-4 2-15,-3 3-2 16,-3 4 1-16,-6 6-1 15,-6 8 1-15,-5 8-1 16,-3 9 2-16,-11 7-2 16,8 19 0-16,-5 3 0 15,0 5-1-15,6 4-1 16,1 0-1-16,10 1 0 15,2-4-4-15,9-1 0 16,-2-15-4-16,20 3-3 16,-17-17-24-16,17 0 1 0,-10-14 0 15,1 5 18-15,-8-18 13 16,-3 2 5-16,-8 1 7 15,-15-7 4-15,5 12 28 16,-20-4-2-16,0 13 4 16,-14-6-18-16,3 20-9 15,-13 0-6-15,4 13-2 16,-3 6-1-16,3 6-3 15,0 1 2-15,9 7-3 16,5-3 2-16,12 1-3 16,10-7 1-16,11-7-1 15,9-9 1-15,5-7 1 16,7-8-1-16,0-9 0 15,3-9 0-15,1-4 0 16,-6-6 0-16,-4-3 0 0,-6 0-1 16,-4 3 1-16,-4 4-1 15,-7 5 1-15,-3 9-1 16,-9 15 2-16,0 0-1 15,-5 22 1-15,-3 15-1 16,-6 13-1-16,-1 17 2 16,-4 16-2-16,1 8 1 15,-3 6-1-15,-1 5 1 16,-1-5-1-16,-5-6 0 15,2-8 2-15,-4-13-1 16,0-11 0-16,-2-14 1 16,-2-16-2-16,1-11 1 15,1-12 0-15,7-11 0 16,0-13-2-16,12-12 0 0,0-16-3 15,17-3-10-15,-6-28-18 16,23 7-7-16,-4-11 1 16,20 9-1-16</inkml:trace>
  <inkml:trace contextRef="#ctx0" brushRef="#br3" timeOffset="1.33873E6">12888 11880 88 0,'0'0'40'0,"-11"2"0"15,11-2 1-15,4 12-37 16,15-9-1-16,4-2 0 15,8-1-1-15,4-4-1 16,3-7 0-16,1-4 0 16,6-3 2-16,-12-4-2 15,0-4 1-15,-11-1-2 16,-10-2 1-16,-8 1-1 15,-11 4 2-15,-9 4-2 16,-11 8-1-16,-8 8 1 16,-6 12 1-16,-5 12 0 15,2 10-1-15,5 10 1 16,4 4-1-16,11 5 1 15,12-1-1-15,16-5 0 16,13-5-3-16,17-12 0 0,6-12-1 16,17-1-7-16,-6-25-14 15,16 6-16-15,-11-15 1 16,7 3-1-16,-13-11 1 15</inkml:trace>
  <inkml:trace contextRef="#ctx0" brushRef="#br3" timeOffset="1.3389E6">13490 11966 87 0,'-16'34'40'0,"10"12"0"16,-10-9-1-16,6 11-34 16,-1-8-1-16,1 1-3 15,0 0-7-15,-8-16-31 16,11 6-2-16,-6-15-1 0,5 2-2 15</inkml:trace>
  <inkml:trace contextRef="#ctx0" brushRef="#br4" timeOffset="1.34367E6">14065 11752 86 0,'-15'-16'36'0,"15"16"-1"15,-10-12-4-15,10 12-28 16,-12-11 0-16,12 11 0 15,0 0-1-15,-10-9 1 16,10 9 0-16,0 0 0 16,-16 15 1-16,11 2-1 15,-1 2 0-15,1 4-2 16,4 1 1-16,1 5-3 15,6-2 2-15,5-2-3 16,8-4 2-16,5-10-2 0,6-7 2 16,10-6 1-16,-1-11-1 15,-1-7 2-15,0-3-1 16,0-3 1-16,-7-3-2 15,-3 2 2-15,-7 2-2 16,-6 3 1-16,-4 8-1 16,-4 4-1-16,-7 10 0 15,0 0 1-15,0 0 0 16,0 0 0-16,5 28 0 15,-5 3-1-15,-1 8 1 16,-2 13-2-16,-1 14 2 16,-2 13-1-16,-3 8 0 15,-6 5 1-15,-5-1 0 0,-5-2 0 16,-6-5 1-16,-2-8-1 15,-4-10 1-15,-5-13 0 16,-1-13 1-16,0-11-2 16,5-11 1-16,3-12-1 15,5-9-1-15,7-16-2 16,8-5-1-16,6-17-4 15,25 3-28-15,-6-19-4 16,18 5 1-16,-2-11-1 16</inkml:trace>
  <inkml:trace contextRef="#ctx0" brushRef="#br4" timeOffset="1.34411E6">14637 11861 83 0,'4'15'39'0,"-4"-15"-1"16,9 16-1-16,-9-16-34 15,28 3-1-15,-3-7 0 16,11 0 0-16,2-10-1 15,10-2 3-15,2-2-3 16,0-4 2-16,-4 1-2 16,-9 1 2-16,-8 0-2 15,-12 2 2-15,-12 5-3 16,-5 13 1-16,-31-17-1 15,2 13 1-15,-11 4 0 0,-3 3 0 16,-3 8 1-16,0 9-1 16,4 5 1-16,5 5-3 15,8 6 3-15,7 1-3 16,12 2 2-16,13-3-3 15,12-4 2-15,14-11-2 16,15-10 0-16,14-9-1 16,14-10-2-16,6-24-15 15,14 4-20-15,-7-17 1 16,10 2-2-16,-12-12 1 15</inkml:trace>
  <inkml:trace contextRef="#ctx0" brushRef="#br4" timeOffset="1.34434E6">15669 11339 89 0,'-23'10'40'16,"6"18"1"-16,-11-4-1 16,12 13-35-16,-5 2-1 15,7 7 1-15,-3 5-2 16,3 7 1-16,-1 1-2 15,3-2-2-15,2 2 1 16,3-6-3-16,5 0 0 16,4-14-5-16,9-3-2 15,-1-25-27-15,19-2-4 16,-2-21 0-16,16-3-1 15</inkml:trace>
  <inkml:trace contextRef="#ctx0" brushRef="#br4" timeOffset="1.34456E6">15972 11361 94 0,'0'0'40'16,"-18"-1"0"-16,1 34-2 16,-10 9-33-16,-3 10 0 15,-4 5-2-15,1 10 1 16,2 1-3-16,2-3-1 15,11-4-1-15,6-5-3 16,12-4-1-16,7-11-6 16,23-2-26-16,-1-21-5 15,15-1 3-15,-1-18-1 0</inkml:trace>
  <inkml:trace contextRef="#ctx0" brushRef="#br4" timeOffset="1.34536E6">16180 11812 86 0,'1'-18'41'0,"-14"0"-2"16,2 12 3-16,-18 0-34 15,7 16 0-15,-4 2-4 16,2 9-4-16,0 7 3 16,4 3-3-16,6 2 1 15,9 0-2-15,9-3 2 16,8-7-3-16,10-7 2 15,6-7 0-15,6-9 0 16,1-8 0-16,3-9-1 0,-5-6 0 16,-3-9 0-16,-3-2 3 15,-9-4-3-15,-5 0 1 16,-6 2-1-16,-6 3 2 15,-4 4-1-15,-2 7 1 16,-7 8-1-16,1 11 0 16,-2 6 0-16,13-3 2 15,-16 23-2-15,16-3 2 16,3-3-2-16,8 4 2 15,7-9-2-15,9-1 0 16,6-9 0-16,6-3 0 16,3-5 0-16,-3-4 0 15,-1-2 0-15,-4-3-1 16,-9 4 2-16,-3 0-2 15,-10 2 1-15,-12 9-1 0,0 0 1 16,0 0 1-16,-18 6-1 16,2 11 2-16,0 7-2 15,-4 3 0-15,5 5 0 16,3 1-1-16,4-1 2 15,6-1-4-15,10-3 3 16,8-12-2-16,10-6 2 16,7-9 0-16,8-11 0 15,3-5 0-15,1-9 0 16,2-4 3-16,-6-4-3 15,-5 2 3-15,-6 2-4 16,-8 5 4-16,-10 7-3 16,-12 16 2-16,0 0-2 15,0 0 0-15,-21 22 0 0,7 2-3 16,4 5 3-16,-4 1-3 15,9 2 3-15,5-4-3 16,9-6 3-16,6-7-2 16,6-10 3-16,9-7-1 15,1-8 1-15,3-11-1 16,0-10 1-16,1-5 2 15,-4-3-3-15,-3-6 1 16,-4 2-2-16,-9 3 0 16,-2 5-2-16,-7 5-1 15,4 18-10-15,-17-3-22 16,7 15-5-16,0 0 1 15,12 18-1-15</inkml:trace>
  <inkml:trace contextRef="#ctx0" brushRef="#br4" timeOffset="1.34551E6">17375 11896 97 0,'-18'40'37'0,"-18"-4"3"16,2 10-2-16,-14-1-39 15,4-9-30-15,14 9-9 16,-5-11 1-16,14 3-2 15</inkml:trace>
  <inkml:trace contextRef="#ctx0" brushRef="#br5" timeOffset="1.34953E6">18000 11772 69 0,'8'-10'34'0,"-19"2"1"15,-2 7-2-15,-8-11-26 0,-2 11 1 16,-8-1-4-16,2 9 2 16,-8 2-2-16,1 9-1 15,-4 6 1-15,7 7-1 16,0 1 0-16,8 5-3 15,6-3 2-15,11 2-3 16,13-12 3-16,12-2-1 16,12-14 0-16,13-9 0 15,9-14-1-15,9-8 1 16,7-11-1-16,2-8 1 15,-7-4-1-15,-3-1 1 16,-9 1-2-16,-9 5 2 16,-12 7-2-16,-13 6 1 15,-12 14-1-15,-4 14 1 0,-16 7 0 16,-1 20 2-16,-5 12-2 15,-1 14 0-15,-2 14 0 16,2 13 0-16,3 10 1 16,4 5-1-16,2-3 0 15,4-1-2-15,-1-7 2 16,2-7 0-16,-5-9 1 15,-3-13-1-15,-5-14 0 16,-6-7 0-16,-6-12 0 16,-5-12 0-16,-6-10 0 15,-4-10 0-15,1-13 0 16,1-8 0-16,6-9-2 15,6-10-2-15,16 2-6 16,5-16-23-16,27 8-6 16,8-8 0-16,22 12 0 0</inkml:trace>
  <inkml:trace contextRef="#ctx0" brushRef="#br5" timeOffset="1.34999E6">18596 11761 89 0,'3'-18'38'0,"-3"18"1"16,8-25-1-16,-8 25-33 15,9-10-2-15,-9 10 1 16,-2 13 0-16,0 9 0 15,-4 4-1-15,0 9-2 0,-2 6 1 16,-2 6-2-16,-1 0 2 16,4 1-3-16,-1-4 1 15,4-8-1-15,0-6 1 16,3-10 1-16,1-20-1 15,12 8 0-15,-2-21 0 16,5-11 0-16,-1-8 1 16,2-7-1-16,3-7 1 15,-2-6 0-15,-1-1-1 16,0 2 1-16,-3 4-1 15,-4 8 1-15,0 4 0 16,-2 7 0-16,-2 9-1 16,5 7-1-16,3 8 0 0,5 2-1 15,7 6-2-15,4-2-1 16,18 10-9-16,-8-15-12 15,21 14-13-15,-8-8-1 16,10 5 0-16,-14-6 1 16</inkml:trace>
  <inkml:trace contextRef="#ctx0" brushRef="#br5" timeOffset="1.35037E6">19098 11812 95 0,'-9'20'38'16,"9"-20"2"-16,6 22-4 15,10-24-31-15,18 2-1 0,5-7-1 16,11-1 3-16,3-5-5 16,2-3 4-16,-3-3-5 15,-2-1 2-15,-10-2-2 16,-6-1 2-16,-13 1-2 15,-10 1-2-15,-14 4 3 16,-11 1-3-16,-12 7 3 16,-13 6-1-16,-6 9 1 15,-11 9 1-15,-3 7-1 16,2 10 2-16,2 5-2 15,9 5-1-15,13 0 1 16,10 3-1-16,18-4 1 16,19-3-4-16,17-6 1 15,9-7-4-15,16-1 0 0,3-18-9 16,20 9-10-16,-12-23-15 15,9 5 1-15,-14-18-2 16,4 0 1-16</inkml:trace>
  <inkml:trace contextRef="#ctx0" brushRef="#br5" timeOffset="1.35077E6">19731 11809 104 0,'-9'25'39'15,"-5"-8"2"-15,18 8-5 16,4-13-31-16,16-1-5 15,9-5 2-15,11-4-1 16,8-5 0-16,5-5 0 16,4-8-1-16,-3-3 3 0,-4-4-4 15,-8-2 2-15,-11-5-2 16,-13 0 2-16,-15-1-2 15,-12 3 2-15,-12 6-1 16,-13 4-1-16,-7 6 2 16,-10 9 0-16,-5 10 0 15,-2 10 2-15,-2 12-1 16,5 7-1-16,6 5 1 15,9 4-2-15,12-1 1 16,11-2-1-16,20-5 1 16,14-5-5-16,19-12 1 15,10-10-2-15,16-4-2 16,0-17-11-16,21 7-9 0,-15-19-13 15,8 4 1-15,-17-15-1 16,2 5 2-16</inkml:trace>
  <inkml:trace contextRef="#ctx0" brushRef="#br5" timeOffset="1.35112E6">20486 11754 107 0,'-34'18'40'0,"16"10"-1"16,-14-4 0-16,4 13-36 16,-1 1 3-16,7 7-5 15,-1-3 2-15,6-5-4 16,6-6 3-16,4-5-1 15,6-9 0-15,1-17 0 16,23-2-1-16,1-15 0 16,6-9 0-16,5-7 1 0,4-9-1 15,4-5 3-15,4-2-3 16,-3 3 1-16,-5 3-1 15,-3 7 1-15,-8 5-1 16,-3 9 1-16,-4 13-1 16,-5 7 1-16,-3 11 0 15,-7 12 1-15,0 5-2 16,-6 8-2-16,1 5 1 15,-4 0-3-15,2 4-1 16,-2-6-10-16,11 10-4 16,-13-25-9-16,24 11-8 15,-9-19-3-15,16 0-2 16,0-13 2-16</inkml:trace>
  <inkml:trace contextRef="#ctx0" brushRef="#br5" timeOffset="1.35126E6">20985 12124 113 0,'-19'39'41'16,"-14"-4"0"-16,8 7-6 15,0 1-49-15,-12-16-11 16,22 10-16-16,-6-13 0 16,13 2-4-16,-2-11 4 15</inkml:trace>
  <inkml:trace contextRef="#ctx0" brushRef="#br6" timeOffset="1.35634E6">21550 11286 43 0,'4'-16'34'15,"-5"-2"1"-15,1 18-2 16,-13-23-15-16,13 23-3 0,-15-2-5 15,15 2-3-15,-18 18-2 16,11 3-1-16,-1 9-2 16,3 11 1-16,-1 8-2 15,5 9 1-15,-1 5-1 16,-1 9 3-16,0 0-3 15,-2 0-1-15,-2-5 1 16,-1-6-1-16,0-9 0 16,0-8 0-16,3-10 0 15,1-11-2-15,4-9 2 16,0-14 0-16,14-1 1 15,-3-12-1-15,7-6 1 16,1-4-1-16,4-7 0 16,2-2 3-16,3 3-2 15,-1 1 1-15,1 8-2 0,-1 5 3 16,-4 8-3-16,-1 11 3 15,-1 7-3-15,-4 5-3 16,-3 6 3-16,-5 3-3 16,-4 0 3-16,-7 3-2 15,-9-1 3-15,-7-5-3 16,-9-2 3-16,-5-2 0 15,-10-3 0-15,1-6-1 16,1-4 1-16,0-6-1 16,8-4-2-16,8-5-1 15,12-2-3-15,5-13-17 16,22 11-14-16,3-12-1 15,18 6-2-15,1-11 2 16</inkml:trace>
  <inkml:trace contextRef="#ctx0" brushRef="#br6" timeOffset="1.35661E6">22292 11288 73 0,'4'-33'38'16,"1"13"-2"-16,-9-1 2 15,4 21-24-15,0 0-9 16,-17 19-1-16,1 12-1 16,2 17 1-16,-7 11-3 15,-3 10 3-15,-1 9-3 0,-1 7 2 16,0 0-3-16,-3-3-3 15,9-1-2-15,-1-20-15 16,16 2-17-16,0-20-2 16,21-5 0-16,2-25-2 15</inkml:trace>
  <inkml:trace contextRef="#ctx0" brushRef="#br6" timeOffset="1.35703E6">22503 11747 98 0,'0'0'39'15,"-20"-4"0"-15,10 16-2 16,-17 0-31-16,10 7-4 0,-1 3 1 16,6 5-1-16,-2 0 1 15,6 5-3-15,4-5 2 16,6-1-3-16,8-7 2 15,5-3 0-15,7-8 0 16,8-5-1-16,7-8 0 16,2-8 0-16,3-5 0 15,0-5 0-15,-1-8 0 16,-3 0 3-16,-6-3-4 15,-4 4 4-15,-10 1-3 16,-4 3 1-16,-6 5-1 16,-7 7 3-16,-1 14-4 15,0 0 2-15,-18 10-1 16,5 13 1-16,0 4-1 0,0 6-1 15,-3 3 0-15,6 2-4 16,7 3 1-16,3-8-5 16,15 9-9-16,-6-23-23 15,22 4 3-15,-1-16 0 16,12 0-2-16</inkml:trace>
  <inkml:trace contextRef="#ctx0" brushRef="#br6" timeOffset="1.35742E6">23132 11744 103 0,'-12'8'38'16,"-5"-3"2"-16,11 14 1 15,-3-1-36-15,12 0-4 0,9-3 2 16,9-1-4-16,10-4 2 15,11-4-2-15,3-6 1 16,5-7 1-16,2-7 0 16,-1-1 2-16,-7-6-3 15,-2-3 1-15,-15-3-1 16,-9 1 1-16,-11 1-1 15,-12 3-2-15,-15 8 3 16,-12 7-2-16,-11 10 2 16,-13 12 2-16,-3 14-1 15,-3 10 0-15,3 6 0 16,7 7-1-16,13 0 1 15,19-3-2-15,21-8 1 16,22-10-4-16,24-10 0 0,16-16-4 16,20-1-7-16,-2-21-7 15,20 4-17-15,-12-13-4 16,3 3-2-16,-13-6 1 15</inkml:trace>
  <inkml:trace contextRef="#ctx0" brushRef="#br8" timeOffset="1.36143E6">6457 13179 59 0,'12'-4'38'15,"-12"4"-2"-15,12 0 2 16,-12 0-24-16,-7 27-10 15,1 0-1-15,2 13 0 16,-2 8-1-16,1 13-1 16,1 4 1-16,-1 9-1 15,0-2 0-15,4-3-1 0,1-6-1 16,0-10-3-16,12 0-19 15,-9-31-15-15,11-7 0 16,-14-15-2-16,21-27 2 16</inkml:trace>
  <inkml:trace contextRef="#ctx0" brushRef="#br8" timeOffset="1.36164E6">6408 12766 91 0,'-15'-5'40'0,"15"5"-1"16,-23 0-4-16,23 0-35 16,0 0-2-16,0 0-2 15,8 14-9-15,-8-14-25 16,28 16 1-16,-12-2-2 15,13 12 1-15</inkml:trace>
  <inkml:trace contextRef="#ctx0" brushRef="#br8" timeOffset="1.36208E6">6899 13155 79 0,'16'7'40'16,"-16"-7"-3"-16,-2 22 1 15,-6-8-34-15,2 11 0 0,-4 5-1 16,2 8-1-16,-1 7 0 16,-1 7-1-16,2 3 1 15,2 2-1-15,3-4 0 16,5-7 0-16,3-8 0 15,6-10-1-15,4-17 1 16,6-14-1-16,3-19 1 16,7-15-1-16,2-9 0 15,3-14 0-15,-2-5 1 16,-1-4 0-16,-3 3-1 15,-2 5 1-15,-3 9-1 16,-7 11 1-16,-4 11-1 0,0 13 1 16,-3 14-1-16,0 15 1 15,-5 12-1-15,3 13 1 16,0 9-2-16,0 5 0 15,5 5-1-15,-2 2-1 16,12 3-2-16,-5-14-6 16,26 6-28-16,-10-21-1 15,17-1 0-15,-2-20 1 16</inkml:trace>
  <inkml:trace contextRef="#ctx0" brushRef="#br8" timeOffset="1.36255E6">8024 13281 81 0,'-21'-26'40'16,"3"10"0"-16,-17-6 1 16,6 7-36-16,-17 6-1 15,1 13-1-15,-7 7 0 16,0 16-1-16,-2 12 1 15,3 13-2-15,2 8 1 16,11 5-1-16,12 4 0 16,16-5-1-16,16-9 1 15,19-10-1-15,16-19 1 16,16-20-1-16,12-26 1 15,13-18-1-15,5-23 0 16,2-14 1-16,-2-17 0 16,-8-9-1-16,-7-6 1 15,-13-1-1-15,-13 3 0 0,-16 9 1 16,-9 13-1-16,-14 15 0 15,-9 16 0-15,-10 21 0 16,-6 26-1-16,-8 26 1 16,-1 25 0-16,-1 18 0 15,0 15 0-15,5 12 0 16,4 7 0-16,9-2-2 15,11-5-1-15,11-14-1 16,12-5-3-16,3-27-10 16,26 0-23-16,-9-27-1 15,13-5-1-15,-8-22 3 16</inkml:trace>
  <inkml:trace contextRef="#ctx0" brushRef="#br8" timeOffset="1.36275E6">8726 13125 88 0,'-5'-15'41'16,"5"15"1"-16,-16 16-1 15,10 21-36-15,-8 2-2 16,2 12-1-16,1 9 0 16,1 6-1-16,2 2-1 15,4-2-2-15,8-6-1 16,0-18-3-16,18 0-17 15,-5-37-17-15,13-7 1 16,-6-29-2-16,11-5 1 16</inkml:trace>
  <inkml:trace contextRef="#ctx0" brushRef="#br8" timeOffset="1.36289E6">8809 12836 97 0,'-19'-30'40'16,"-8"8"0"-16,12 29-5 15,15-7-39-15,-15 14-32 16,30 5-4-16,2-4 0 15,22 11-1-15</inkml:trace>
  <inkml:trace contextRef="#ctx0" brushRef="#br8" timeOffset="1.36344E6">9558 13122 90 0,'-25'-3'41'0,"-14"-9"0"16,1 11-2-16,-13-5-34 15,3 10 0-15,-7 7-1 16,3 13-1-16,-2 12 0 16,3 12-2-16,7 7 0 15,8 9 0-15,12 0-1 16,10-1 0-16,16-9 1 15,16-11-1-15,15-18 0 16,13-17 1-16,9-17-1 16,3-17 0-16,5-9 1 15,-3-16-1-15,-4-7 0 16,-10-6 0-16,-8 0 0 15,-8 1 0-15,-7 6-1 0,-5 10 1 16,-6 10-1-16,-7 15 2 16,-5 22-2-16,2 21 1 15,-5 21 0-15,-4 22-1 16,0 23 1-16,1 16 0 15,-1 14 0-15,-1 9 0 16,0 4 0-16,0-1-2 16,-2-4 2-16,-2-12-1 15,-5-14 1-15,-3-12 0 16,-7-15-1-16,-3-18 1 15,-7-16 0-15,0-17 0 16,-6-19-1-16,0-17 0 16,2-17-1-16,-1-21-2 15,8-11-1-15,4-16-3 0,22 6-7 16,-8-15-22-16,26 14-3 15,1-7 0-15,18 19 1 16</inkml:trace>
  <inkml:trace contextRef="#ctx0" brushRef="#br8" timeOffset="1.36388E6">10197 13222 64 0,'0'-17'42'16,"0"17"-1"-16,-8-18 2 16,8 18-17-16,-13 4-21 0,-2 4-2 15,-6 8 0-15,-2 7-1 16,-6 9 0-16,0 11-1 15,-1 6 1-15,6 7-2 16,2 6 1-16,10 1 0 16,12-3-1-16,11-6 1 15,14-7-1-15,13-11 1 16,11-17-1-16,10-14 0 15,5-18 1-15,2-13-1 16,-5-18 0-16,-4-9 0 16,-11-8 0-16,-17-6 0 15,-15 1-1-15,-18-3 0 0,-15 6-2 16,-16 5 1-16,-10 14-3 15,-14 7-1-15,0 22-8 16,-16-9-13-16,18 22-15 16,4-2 0-16,19 9 0 15,12-6 0-15</inkml:trace>
  <inkml:trace contextRef="#ctx0" brushRef="#br7" timeOffset="1.37081E6">11272 12577 52 0,'-11'-5'35'0,"-10"15"1"16,-7 20-1-16,-14 5-28 0,0 25 1 16,-10 6-2-16,8 20 1 15,-4 4-2-15,9 8-2 16,6 0 0-16,12 1-3 15,12-7-1-15,13-13-4 16,25-4-5-16,-1-22-27 16,28-14 0-16,1-16-2 15,11-7 2-15</inkml:trace>
  <inkml:trace contextRef="#ctx0" brushRef="#br7" timeOffset="1.37108E6">11391 13195 81 0,'0'0'39'0,"-22"7"-1"15,18 11-1-15,-3 0-34 16,3 11-2-16,-1 9 1 15,0 9-2-15,-2 9 2 16,1 4-3-16,-1 1 0 16,1-11-2-16,6 2-5 15,-5-21-29-15,19-7-1 16,-2-28-2-16,13-13 2 15</inkml:trace>
  <inkml:trace contextRef="#ctx0" brushRef="#br7" timeOffset="1.37152E6">11486 12922 80 0,'-20'2'38'16,"-6"1"-1"-16,9 12 1 15,4-4-38-15,8 2 1 16,10 2-2-16,7 0 1 15,6 5 0-15,5 3 0 16,4 2 0-16,0 7 0 16,-2 3 1-16,-2 8 1 15,-7 0-1-15,-3 4 1 16,-8-1 0-16,-5-1-1 15,-4-6 1-15,0-3 0 16,-2-11-1-16,0-8 0 0,6-17 0 16,0 0 0-16,9-15-1 15,5-10 1-15,4-9-1 16,6-5 2-16,4-2-1 15,1-4 0-15,1 8-1 16,-4 3 1-16,-3 14-1 16,-5 7 2-16,-5 15-2 15,-7 10-1-15,-6 12 1 16,-2 6-1-16,-3 7-1 15,1 0-2-15,5 3 0 16,0-10-4-16,15 6-5 16,-7-19-25-16,20-2-1 15,2-14 0-15,11-3 1 16</inkml:trace>
  <inkml:trace contextRef="#ctx0" brushRef="#br7" timeOffset="1.3719E6">12214 13250 74 0,'-12'-19'39'0,"0"16"0"16,-15-5 1-16,6 10-32 15,-14 1-3-15,6 12 0 16,-5 2-2-16,6 6-1 16,3 3 1-16,9 4-2 15,5 2 0-15,12 1-1 16,10-9 0-16,13-9 0 15,9-10 0-15,10-14 0 16,5-17 0-16,5-14 1 0,4-16-1 16,1-13 1-16,-5-7 0 15,-6-5-1-15,-8 2 1 16,-11 5 0-16,-8 12 0 15,-11 10-1-15,-9 19 0 16,-10 22 0-16,-10 20 0 16,-4 23 0-16,-4 17 0 15,0 11 0-15,8 9-1 16,1 6-1-16,9 1-1 15,6-9-1-15,16-5-4 16,2-24-9-16,24 0-22 16,-3-19-1-16,12-3 0 15,-6-25 1-15</inkml:trace>
  <inkml:trace contextRef="#ctx0" brushRef="#br7" timeOffset="1.37209E6">12755 13134 92 0,'-20'-13'38'0,"9"24"3"16,-13-1-3-16,5 18-35 15,1 6-1-15,6 5-1 16,2 5-1-16,5-2-2 16,5 2-1-16,3-13-4 15,16 6-18-15,-7-29-15 16,15-4 1-16,-3-22-1 15,8-5 1-15</inkml:trace>
  <inkml:trace contextRef="#ctx0" brushRef="#br7" timeOffset="1.37224E6">12787 12926 82 0,'-26'-38'37'15,"7"16"0"-15,-2 0-2 16,10 21-33-16,11 1-3 16,3 10-4-16,22 11-7 15,-5-15-11-15,24 15-12 16,-1-6-2-16,11 7 1 15,-6-6 1-15</inkml:trace>
  <inkml:trace contextRef="#ctx0" brushRef="#br7" timeOffset="1.37267E6">13149 13040 59 0,'0'0'37'0,"-12"-5"-1"0,1 11-5 15,-18-14-11 1,12 19-8-16,-16-5-4 0,6 17-2 16,-5 4 0-16,3 10-2 15,1 1-2-15,9 4 0 16,9 0 0-16,11-6-2 15,8-6 1-15,12-13-1 16,9-12 0-16,6-15 0 16,7-8 0-16,2-13 0 15,-2-10 0-15,-3-5 1 16,-6-2-2-16,-6-1 1 15,-6 9 0-15,-6 8-1 16,-5 14 0-16,-11 18 0 16,-6 17 1-16,-6 21-1 15,-3 20 1-15,-4 19-1 0,-3 12 1 16,1 11 0-16,-2 1 0 15,-1-1 1-15,4-5-1 16,-4-12 1-16,2-13-1 16,-1-12 1-16,-5-18-1 15,4-15 0-15,-1-20-2 16,3-15-1-16,8-13-2 15,0-28-7-15,25 3-13 16,-8-29-15-16,22 3 0 16,-2-13 0-16,16 7 0 15</inkml:trace>
  <inkml:trace contextRef="#ctx0" brushRef="#br7" timeOffset="1.373E6">13474 13115 86 0,'12'1'40'16,"-12"-1"0"-16,0 0 1 15,-29 6-33-15,15 8-4 16,-5 0-1-16,3 14-1 16,-2 1 0-16,4 8-1 15,-1 2 0-15,9 1-1 16,5 1 1-16,7-5-1 15,5-6 0-15,8-12 0 16,3-9 0-16,6-10 1 16,-2-13 0-16,4-11-1 15,-4-9 1-15,-3-8 0 16,-3-3-1-16,-6-4 0 0,-8-3-2 15,-7 1-1-15,-1 7-2 16,-12-1-6-16,11 30-12 16,-24-7-17-16,13 21 0 15,-9 3-2-15,10 18 3 16</inkml:trace>
  <inkml:trace contextRef="#ctx0" brushRef="#br7" timeOffset="1.37339E6">14118 13051 78 0,'21'5'41'16,"-21"-5"-3"-16,1 26 2 15,-9-12-34-15,5 9-1 16,-4-1-1-16,0 6-1 15,0-2-2-15,1 4-1 16,6 0-2-16,-1-8-3 0,13 11-13 16,-3-20-22-16,14-1 1 15,-2-15-1-15,11-2 0 16</inkml:trace>
  <inkml:trace contextRef="#ctx0" brushRef="#br7" timeOffset="1.37385E6">14268 12822 83 0,'-15'1'37'16,"15"-1"-1"-16,-14 12-1 15,14-12-36-15,10 8-3 16,12-10-1-16,13 8 0 0,2-8-1 15,11 8-2-15,-6-6 2 16,6 4 2-16,-11 1 3 16,-6 1 2-16,-5 4 3 15,-16-3 3-15,-2 13 2 16,-17-11 0-16,-3 15 1 15,-14-7-1-15,1 9-2 16,-10-2-1-16,4 1-2 16,0-1-1-16,6 1-1 15,7-3-1-15,14-5 0 16,12-4-1-16,11-4 0 15,13 0 0-15,5-4 0 16,3-2-1-16,-3 2 1 0,-4 0 1 16,-8 6-1-16,-12 2 0 15,-12 7 1-15,-15 6-1 16,-7-1 0-16,-5 4-1 15,-8-5-2-15,5 1-2 16,-8-15-13-16,23 6-21 16,-4-18-1-16,18 2-2 15,-5-17 1-15</inkml:trace>
  <inkml:trace contextRef="#ctx0" brushRef="#br7" timeOffset="1.37451E6">15447 12988 47 0,'0'0'35'16,"-15"-8"2"-16,-9 1 0 15,4 14-19-15,-18-9-9 16,4 14-1-16,-12 0-1 16,6 10-2-16,-1 2-1 15,5 9 0-15,6 2-2 16,8 3 0-16,10-5-1 15,13 2 1-15,10-12-1 16,12-6 0-16,9-13 0 16,6-11-1-16,7-15 1 15,3-15-1-15,3-13 1 16,-1-13-1-16,-4-6 0 15,-2-8 0-15,-7-3 0 16,-4-1 0-16,-9 10 0 0,-5 11 1 16,-11 15-1-16,-8 17 2 15,-12 19-1-15,-4 21-1 16,-5 20 1-16,-2 21 0 15,-4 17-1-15,4 10-1 16,6 6-2-16,9-4-2 16,16 0-2-16,5-20-6 15,24 6-15-15,-4-28-11 16,16-10-1-16,-3-21 1 15,11-6 1-15</inkml:trace>
  <inkml:trace contextRef="#ctx0" brushRef="#br7" timeOffset="1.37521E6">15945 12978 85 0,'0'0'39'0,"-24"-24"-1"16,11 22 2-16,-7 0-36 15,1 6-1-15,-6 7 0 16,-1 8 0-16,-3 7-1 15,3 5 0-15,-2 6 0 16,5 0 0-16,2 1-1 16,5-6 0-16,8-3-1 15,8-6 1-15,8-10-1 16,11-10 1-16,5-6-2 15,6-8 1-15,5-7 0 16,1-5-1-16,-3-3 1 0,-2-4-1 16,-4-1 1-16,-7 1-1 15,-5 1 1-15,-6 5 0 16,-4 4 0-16,-1 8 0 15,-4 12 0-15,0 0 1 16,-19 20-1-16,11 3 0 16,6 4-1-16,-2 3 0 15,9 1-1-15,4-3 0 16,8-6 0-16,4-8 0 15,7-6-1-15,1-8 1 16,2-6 0-16,-1-4 1 16,-4-5 0-16,-3-3 0 15,-3-2 1-15,-5 2-1 16,-5 3 2-16,-2 4-2 0,-8 11 2 15,0 0-1-15,1 13 1 16,-5 5 1-16,-3 7-1 16,1 3 2-16,0 2-2 15,-1 1 2-15,4-10-1 16,1 0 1-16,2-21-1 15,12 7-1-15,1-22 1 16,4-7-2-16,2-12 1 16,4-7-1-16,0-5 1 15,0-4-2-15,-4 4 1 16,-5 2 0-16,-3 11 0 15,-5 4 0-15,-3 12-1 16,-1 5 0-16,-2 12-2 16,0 0-1-16,18 2-3 15,-6-6-6-15,22 12-9 0,-12-21-8 16,22 7-7-16,-6-13-1 15,13 0 1-15</inkml:trace>
  <inkml:trace contextRef="#ctx0" brushRef="#br7" timeOffset="1.3754E6">16750 12625 86 0,'0'0'37'15,"-15"0"2"-15,8 20-1 16,-7 6-32-16,3 12-2 16,-3 8-1-16,1 12 0 15,0 4-2-15,3 2 0 16,2 1-2-16,2-6-2 15,8 0-4-15,-5-25-13 16,19 3-18-16,-4-21-1 0,11-5-1 16,-2-19 1-16</inkml:trace>
  <inkml:trace contextRef="#ctx0" brushRef="#br7" timeOffset="1.37566E6">16851 12934 87 0,'-19'10'40'0,"-9"-2"-1"16,4 13 1-16,-3-4-34 15,2 4-2-15,3-1-1 16,7-1 0-16,6-3 0 16,8 0-1-16,10-2-1 15,7-1 1-15,7-3-1 0,6 1 0 16,4 0 0-16,3-3-1 15,1 2-1-15,-2-5-2 16,-2 3-3-16,-9-9-7 16,10 14-10-16,-19-19-11 15,8 13-6-15,-10-10-3 16,8 5 4-16</inkml:trace>
  <inkml:trace contextRef="#ctx0" brushRef="#br7" timeOffset="1.37671E6">17624 12685 55 0,'8'-22'36'0,"-6"-4"0"16,4 13-1-16,-11-9-18 15,5 22-13-15,0 0-1 16,-9 10 1-16,0 10 0 15,3 14 0-15,-3 7-1 16,4 13 1-16,-4 7-1 0,4 7 0 16,0 0-1-16,3 0 0 15,1-3-1-15,2-6 0 16,1-10-1-16,3-8 1 15,0-15-1-15,1-10 0 16,-6-16 0-16,17 0 0 16,-5-15 0-16,0-8 0 15,2-4 0-15,2-7 0 16,2-2 0-16,-1-1 0 15,3 4 0-15,2 3 0 16,-2 7 0-16,-2 7 0 16,2 6 0-16,-5 11 0 15,-1 12 0-15,-5 7 1 16,-4 6-1-16,-8 8 0 0,-4 1 0 15,-7 6 0-15,-6-2-1 16,-6-3 1-16,1-5-1 16,-2-8-1-16,3-7-1 15,-1-14-1-15,9-3-3 16,0-24-11-16,22 5-16 15,-6-20-4-15,17 0 0 16,-2-16 0-16</inkml:trace>
  <inkml:trace contextRef="#ctx0" brushRef="#br7" timeOffset="1.37696E6">18234 12551 81 0,'14'4'40'16,"-14"-4"-1"-16,-3 28 0 15,-12-5-32-15,-4 20-1 16,-8 5-2-16,-3 11-2 16,-3 8 0-16,-1 1-1 15,2-1-1-15,4-3-1 16,9-5-3-16,5-13-2 15,24 5-11-15,-6-29-22 16,29 0 0-16,-2-22-2 16,18-1 4-16</inkml:trace>
  <inkml:trace contextRef="#ctx0" brushRef="#br7" timeOffset="1.37734E6">18430 12975 71 0,'0'0'40'0,"-19"-4"-2"15,8 16 2-15,-9-5-18 16,6 12-18-16,-2 4-1 15,3 1 0-15,2 4-1 16,4 0-1-16,3-1 0 16,7-1 0-16,2-4 0 15,6-5-1-15,6-8 1 16,6-7-1-16,4-9 0 15,2-6 1-15,1-6-1 16,-1-5 0-16,-1-6 1 16,0-1-1-16,-5-2 0 15,-7 3 0-15,-2 5 0 0,-3 4-1 16,-4 8 1-16,-7 13 0 15,0 0-1-15,0 20 0 16,-9 7 0-16,0 3 0 16,0 6-2-16,-1 0 0 15,8 3-1-15,0-10-3 16,11 8-9-16,-2-24-8 15,22 3-14-15,-5-16 0 16,13-2-1-16,-2-13 2 16</inkml:trace>
  <inkml:trace contextRef="#ctx0" brushRef="#br7" timeOffset="1.37768E6">18859 13035 92 0,'-17'15'40'0,"-4"-4"-1"15,13 8-1-15,0-7-34 16,15-1-2-16,11-5 0 15,8-1 0-15,5-8-1 16,8-5 0-16,0-4 0 16,0-7-1-16,-3-4 0 15,-8-1 1-15,-9-4-1 16,-9 2 0-16,-9 5 0 15,-9 5 0-15,-9 4 1 16,-10 12-1-16,-3 11 1 16,-6 8 0-16,-1 10-1 15,2 6 1-15,4 3-1 16,11 3 1-16,11-3-2 0,14-4 0 15,14-8-2-15,10-11-1 16,22-2-7-16,-3-27-11 16,25 4-16-16,-8-20-2 15,9-3 0-15,-7-14 0 16</inkml:trace>
  <inkml:trace contextRef="#ctx0" brushRef="#br7" timeOffset="1.37799E6">19366 12505 86 0,'0'0'40'16,"0"0"-1"-16,25 2 2 15,-11 10-35-15,16 3-2 0,-3 4 0 16,4 10-1-16,-6 6 1 15,-2 11-3-15,-10 4 1 16,-5 9-1-16,-14 7 1 16,-7 4-1-16,-11 1 0 15,-9-2 0-15,-5-5-1 16,0-4 0-16,0-5-2 15,1-16-3-15,15-2-7 16,-2-32-11-16,24-5-13 16,0 0-4-16,31-19-2 15,-7-15-1-15</inkml:trace>
  <inkml:trace contextRef="#ctx0" brushRef="#br7" timeOffset="1.37822E6">19698 13297 85 0,'-33'38'41'0,"-1"12"-1"16,-16-4 0-16,6 9-31 16,4 4-36-16,-11-19-14 15,14 5 0-15,2-10-2 0</inkml:trace>
  <inkml:trace contextRef="#ctx0" brushRef="#br9" timeOffset="1.38282E6">20082 13041 67 0,'3'-16'37'16,"-3"-7"-2"-16,5 7 2 15,-7-4-32-15,2 20 0 16,5-22-1-16,-5 22 0 16,0 0-2-16,9 14 0 0,-9 7 0 15,0 12 0-15,0 6-1 16,0 10 1-16,2 6-2 15,4 4 1-15,-2-3-1 16,6-1 0-16,2-7 0 16,3-9 0-16,5-6 1 15,2-13-1-15,-1-9 1 16,7-11 0-16,-2-12 1 15,4-9-1-15,-2-12 1 16,1-6 0-16,-1-9-1 16,-1-2 0-16,-1-4 0 15,-4 0 0-15,-2 3 0 16,-4 7-1-16,-2 10-2 15,-6 4-1-15,5 15-5 0,-10-7-17 16,11 22-14-16,-14 0 1 16,21 6-1-16,-21-6 1 15</inkml:trace>
  <inkml:trace contextRef="#ctx0" brushRef="#br9" timeOffset="1.38306E6">20808 13013 62 0,'15'0'38'15,"-15"0"0"-15,0 0 0 16,0 0-13-16,5 14-21 16,-9 2-1-16,2 11-1 15,-3 5 0-15,-4 11 0 0,0 5-1 16,-3 5-1-16,1 1-1 15,0-3-1-15,5-2-2 16,0-19-8-16,10-2-26 16,-4-28 0-16,20 8-2 15,-4-31 2-15</inkml:trace>
  <inkml:trace contextRef="#ctx0" brushRef="#br9" timeOffset="1.38322E6">20902 12830 96 0,'-27'-22'36'15,"9"13"-2"-15,-9-2-7 16,16 7-33-16,11 4-29 16,12 4 0-16,11 6-2 0,3-8 1 15</inkml:trace>
  <inkml:trace contextRef="#ctx0" brushRef="#br9" timeOffset="1.38357E6">21327 13032 77 0,'-5'15'36'0,"4"5"0"15,-13-6 1-15,2 6-32 16,-2-3-1-16,0 9 0 16,-1-2 0-16,1 9-1 15,1 2 0-15,5 1-1 16,5-1-1-16,6 0 1 15,6-5-1-15,9-7-1 0,4-6 1 16,7-11 0-16,1-9-1 16,3-10 0-16,-3-9 1 15,3-7 0-15,-8-8-1 16,-4-4 1-16,-6-2-1 15,-10-1 0-15,-7 3 0 16,-12 4 0-16,-5 10 0 16,-6 7-2-16,-4 11 0 15,0 5-2-15,6 10-2 16,-1-8-4-16,24 14-28 15,0-12 1-15,20-5-1 16,7-13 1-16</inkml:trace>
  <inkml:trace contextRef="#ctx0" brushRef="#br9" timeOffset="1.38379E6">21954 12424 96 0,'11'-35'38'16,"-18"9"1"-16,7 26-4 15,-25 17-30-15,3 15-2 16,-5 15-1-16,1 19-1 16,-3 14-1-16,0 16 0 15,-1 10 0-15,2 2 0 16,6 2-3-16,3-12-3 15,13 1-4-15,-3-22-28 16,20-5 0-16,0-28 0 16,19-11-1-16</inkml:trace>
  <inkml:trace contextRef="#ctx0" brushRef="#br9" timeOffset="1.38416E6">21961 13100 92 0,'-21'-7'38'16,"10"14"0"-16,-1 0 0 15,13 12-33-15,6-6-3 16,11-2 0-16,11-4 0 16,11-1-1-16,7-6 0 15,4-6 0-15,0-5-1 16,-3-5 1-16,-7-2 0 15,-8 1 0-15,-11 0 0 0,-14-2-1 16,-12 2 1-16,-11 3-1 16,-10 4 1-16,-10 3-1 15,-7 6 0-15,0 8 1 16,-5 7-1-16,3 7 1 15,6 9-1-15,11 4 1 16,12 4-1-16,18 1 0 16,12-1-1-16,15-9-1 15,16-4-2-15,6-15-5 16,24 2-14-16,-10-21-18 15,15-1 3-15,-8-24-2 16,4 1 2-16</inkml:trace>
  <inkml:trace contextRef="#ctx0" brushRef="#br9" timeOffset="1.38437E6">22777 12492 88 0,'-20'0'38'15,"8"33"1"-15,-8 9-1 16,9 24-27-16,-11 6-7 15,2 13-2-15,-2 5-1 16,3-3-2-16,3 1-1 16,-1-10-4-16,12 3-18 15,-6-27-15-15,11-7 0 16,-5-20-1-16,11-10 1 15</inkml:trace>
  <inkml:trace contextRef="#ctx0" brushRef="#br9" timeOffset="1.38453E6">22564 13011 107 0,'-4'-24'41'0,"19"13"1"16,2-5-2-16,24 7-37 16,0-5-4-16,8-9-6 15,19 12-27-15,-12-12-6 16,8 9-1-16,-13-6-1 15</inkml:trace>
  <inkml:trace contextRef="#ctx0" brushRef="#br9" timeOffset="1.39013E6">20007 13633 42 0,'-16'-2'32'0,"1"13"2"16,-10 0-3-16,4 20-22 15,-13 2-1-15,8 15 1 16,-9 1-2-16,7 15 2 15,-5-2-7-15,8 4 0 16,7-5-2-16,11-5-2 16,14-2-6-16,6-16-25 0,24-2-1 15,8-18-3-15,15-3 2 16</inkml:trace>
  <inkml:trace contextRef="#ctx0" brushRef="#br9" timeOffset="1.39066E6">20479 14055 38 0,'-13'-17'32'15,"-1"8"2"-15,1 8-1 16,-11-7-22-16,4 15-3 15,-13-4-1-15,6 13 1 16,-7 4-2-16,1 10-2 16,-3 2-1-16,7 9 0 15,2-2 0-15,7-1-2 16,10-8 1-16,11-6 1 15,9-13-2-15,18-14 1 16,11-13-1-16,11-13 0 16,7-13 1-16,2-11-1 15,0-5 1-15,-3-2-1 0,-12 0 0 16,-7 5 0-16,-16 5 0 15,-10 11 0-15,-11 11-1 16,-9 15 0-16,-10 18 0 16,-4 14-1-16,-5 16 0 15,-1 10 0-15,4 9-1 16,2 5 0-16,10 2-1 15,5-9-4-15,19 7-13 16,2-25-18-16,20-3 3 16,-3-19-2-16,21 0 1 15</inkml:trace>
  <inkml:trace contextRef="#ctx0" brushRef="#br9" timeOffset="1.39133E6">20897 14035 74 0,'-30'-13'35'0,"6"14"0"16,-11-6 0-16,10 13-30 16,-7 6-2-16,1 9 0 15,1 3 0-15,1 12-1 16,-1 0 1-16,8 5-1 15,6-5-1-15,9-3 1 16,7-9-1-16,12-7 0 16,9-14 0-16,11-9 0 15,8-12-1-15,9-10 1 16,1-7-1-16,2-4 0 0,-5-5 0 15,0 3 1-15,-14 5 0 16,-6 5 0-16,-12 9-1 16,-15 20 1-16,0 0-1 15,-23 6 0-15,1 16 0 16,-5 5-1-16,2 8 0 15,0 0 0-15,10-2 1 16,11-6 0-16,13-8 0 16,10-8 0-16,16-14 0 15,10-6 0-15,6-8 0 16,6-5 0-16,0-5 1 15,-5 1-1-15,-4 4 0 16,-10 5 0-16,-12 5 1 16,-11 11-1-16,-15 1 0 15,2 24 0-15,-14-1-1 0,-5 7 1 16,-3 1 0-16,4 2 0 15,0-2 0-15,3-7 0 16,6-7 0-16,7-17 0 16,0 0 0-16,23-12 1 15,-4-13-1-15,3-5 0 16,2-9 1-16,-3 1 0 15,-2 1 0-15,0 5 0 16,-7 4-1-16,-7 10 1 16,-1 6-3-16,-4 12 1 15,0 0-3-15,0 0-3 16,4 19-7-16,-4-19-24 15,18 9 2-15,-4-19-2 0,14 5 2 16</inkml:trace>
  <inkml:trace contextRef="#ctx0" brushRef="#br9" timeOffset="1.39157E6">21730 13578 83 0,'0'0'35'0,"-24"22"0"16,13 16 1-16,-7 7-31 15,4 16-2-15,1 10-2 16,4 7 0-16,0 4-2 16,4-2 0-16,6-2-4 15,0-12-3-15,16 1-12 0,-8-27-16 16,14-7 0-16,-4-25-1 15,14-5 1-15</inkml:trace>
  <inkml:trace contextRef="#ctx0" brushRef="#br9" timeOffset="1.39184E6">21866 13931 68 0,'-14'7'38'16,"-10"0"-3"-16,4 16 2 15,-11-1-22-15,9 3-10 16,-3-2-1-16,8 2-1 15,-1-5 0-15,9 0 0 16,1-3 0-16,9-5-1 0,-1-12 0 16,25 16 0-16,-1-14-1 15,7 2-1-15,6-3 0 16,3 0 0-16,4 2-1 15,1 0-1-15,0 4-3 16,-2-6-5-16,12 16-23 16,-16-13-6-16,11 8 1 15,-10-11-2-15</inkml:trace>
  <inkml:trace contextRef="#ctx0" brushRef="#br9" timeOffset="1.39338E6">22726 13960 61 0,'-1'-13'35'0,"1"13"-2"16,0 0 1-16,0 0-27 15,0 0-3-15,-11 27 0 16,4 1-1-16,0 7-1 0,-4 6 0 15,4 6-1-15,-5-1 1 16,6 1-1-16,2-5 0 16,3-10-1-16,1-8 1 15,6-8 0-15,-6-16 0 16,16-3 0-16,-5-14 0 15,-2-10 0-15,1-11 0 16,1-6 1-16,2-8-1 16,0-5 0-16,1-3 0 15,3 0 0-15,0 3 0 16,1 4 0-16,6 9-1 15,-2 8 0-15,1 9 0 16,-1 13 0-16,1 12-1 16,-4 9 1-16,-1 12 0 15,-4 6-1-15,-4 7 1 0,-5 6 0 16,-3 2-1-16,-6 4 1 15,-9 1-1-15,-6 0 0 16,-4-2 0-16,-3-6 0 16,-4-4 1-16,-2-6-1 15,3-4 1-15,3-7-2 16,2-5 3-16,5 0-1 15,4-2 0-15,3 6 1 16,3 3-1-16,1 11 1 16,-3 13-1-16,2 9 1 15,-6 11-2-15,-2 8 1 16,-1 4-2-16,0-1-1 15,5 0-5-15,-7-18-28 16,23-2-1-16,-5-23-2 0,20-11 2 16</inkml:trace>
  <inkml:trace contextRef="#ctx0" brushRef="#br9" timeOffset="1.39384E6">23192 13900 91 0,'0'0'36'0,"-14"13"-1"0,10 10-7 16,-9-5-22-16,7 15-1 15,-4 0-2-15,2 8-1 16,-3 1 0-16,6 1-2 16,5-4 2-16,7-5-2 15,8-7 0-15,5-13-1 16,9-10 1-16,7-10 0 15,5-9 1-15,1-10-1 16,0-6 0-16,-2-6 1 16,-5-2 0-16,-7 3 1 15,-7 1-1-15,-6 7 0 16,-8 5 0-16,-6 8 0 15,-1 15 0-15,0 0-1 16,-18 17 0-16,7 7-1 0,0 9 0 16,0 0-2-16,8 7-1 15,-2-6-4-15,17 7-6 16,-10-20-23-16,20 2-1 15,-3-18 0-15,14 1 1 16</inkml:trace>
  <inkml:trace contextRef="#ctx0" brushRef="#br9" timeOffset="1.39414E6">23716 14045 70 0,'0'0'35'0,"-18"6"-1"16,9 13 0-16,-6-3-27 15,6 11-4-15,-1 2-2 16,5 1 0-16,2-1 1 0,3-1-1 15,2-6 1-15,3-3 1 16,1-8 0-16,5-7 1 16,-1-8-1-16,4-8 0 15,-1-9 0-15,1-3-1 16,-3-9 1-16,1-4-1 15,-2-4 0-15,-1 2 0 16,-3 1-1-16,2 4 0 16,0 1 0-16,-1 4-2 15,6 12-4-15,1-6-5 16,17 20-18-16,-9-8-11 15,21 14 1-15,-1-6-2 16</inkml:trace>
  <inkml:trace contextRef="#ctx0" brushRef="#br9" timeOffset="1.39502E6">24061 14052 25 0,'-2'-11'32'0,"2"11"1"16,0-14 1-16,0 14-13 15,0-13-8-15,0 13 1 16,2-10-5-16,-2 10-1 15,0 0-3-15,0 16-2 16,-6 2 0-16,0 10-2 16,-2 3 1-16,-3 7-2 15,1 3 1-15,0 1-1 16,0-1 1-16,5-9-1 15,0-3 0-15,5-7 1 0,0-8-1 16,0-14 1-16,19 1-1 16,-8-13 1-16,3-10-1 15,1-5 0-15,0-8 1 16,-1-9-1-16,0-8 1 15,2-4 0-15,1-1 0 16,-2 2 0-16,1 2-1 16,-1 8 1-16,1 7-1 15,3 9 1-15,-1 11-2 16,1 6 0-16,0 12 0 15,1 7-1-15,0 6 1 16,0 4 0-16,-2 6-1 0,-3 2 1 16,-2 5 0-16,-7 5 1 15,-3 1-1-15,-7-1 0 16,-6 0 1-16,-8-3-1 15,-1-1 1-15,-6-5 0 16,-3-4 0-16,-1-5 0 16,-2-5 1-16,1-4 0 15,1-3 0-15,4-1 0 16,1 0 0-16,5 5 0 15,2 6 0-15,2 6 0 16,3 12 0-16,-2 15 0 16,-3 8-1-16,-3 12 1 15,1 4-2-15,-4 3 0 16,1-1-1-16,1-7-2 15,7-8-3-15,-2-29-14 0,24-5-17 16,-8-25 0-16,36-22 0 16,-4-23 0-16</inkml:trace>
  <inkml:trace contextRef="#ctx0" brushRef="#br9" timeOffset="1.39526E6">24690 13492 86 0,'-5'10'36'16,"0"17"1"-16,-11 5-1 16,10 12-32-16,-12 10-3 15,1 8 1-15,-3 5-2 0,-1 7 0 16,-3 0-1-16,0-2-5 15,7 2-4-15,-6-16-27 16,13-3 1-16,-2-18-2 16,12-2 2-16</inkml:trace>
  <inkml:trace contextRef="#ctx0" brushRef="#br9" timeOffset="1.39564E6">24642 14146 78 0,'-11'25'38'15,"11"-25"-1"-15,0 22 1 16,0-22-32-16,25-5-2 0,2-9-2 16,8-3-1-16,8-9 0 15,-1-4 1-15,1-5-1 16,-2 0 1-16,-9 1-1 15,-7 2 2-15,-11 2-1 16,-10 9 0-16,-14 7 0 16,-9 12 0-16,-13 9 0 15,-8 15 0-15,-7 9-1 16,-2 10-1-16,-2 9 1 15,7 4 0-15,7 2-1 16,14-1 0-16,18-6 0 16,20-11-1-16,21-5 0 15,16-13-2-15,17-9-2 16,10-20-6-16,23 6-15 15,-12-22-13-15,15 2-1 0,-11-14-1 16,2 2 1-16</inkml:trace>
  <inkml:trace contextRef="#ctx0" brushRef="#br9" timeOffset="1.396E6">25232 13204 93 0,'-12'3'39'0,"14"20"1"0,2-3-4 16,18 12-32-16,5 4-1 15,13 11 0-15,3 5-1 16,5 10-1-16,-3 6-1 16,-2 9 0-16,-10 8 0 15,-6 5 1-15,-18 5-1 16,-16 6 0-16,-15 2 0 15,-13 3 0-15,-11-5 0 16,-5-4 0-16,-1-11 1 16,0-10-2-16,1-11-4 15,8-25-4-15,27-3-25 16,-6-31-6-16,22-6 1 15,-5-27-2-15</inkml:trace>
  <inkml:trace contextRef="#ctx0" brushRef="#br9" timeOffset="1.40003E6">25298 13485 68 0,'0'0'34'0,"0"0"-1"15,-9-14-8-15,9 14-15 16,0 0-4-16,0 0-1 15,0 0 0-15,10-6-2 16,-10 6-1-16,0 0 0 16,0 0 0-16,0 0 0 15,6 12-1-15,-6-2 0 16,-2 3 0-16,-1 3 0 15,1 2 0-15,0 2-1 0,1 2 1 16,1 0-1 0,2 3 0-16,1 1 1 0,3-1-1 15,1 2 0-15,4-2 0 16,-2 0 0-16,1 2 0 15,0-2 0-15,-3-1 0 16,-1 2 0-16,-1-2 0 16,0-1 0-16,-2 1-1 15,1 0 1-15,-2 0 0 16,0-1-1-16,1 0 1 15,-1-1-2-15,-1 3 2 16,0-1-1-16,0 2 1 16,-1-1-1-16,3-1 1 15,-1 1 0-15,2 0 0 0,1-3 0 16,1-3 0-16,1 0 0 15,1-4 0-15,-1 0 0 16,0-3-1-16,-1 0 1 16,-3 1 0-16,-2-1 1 15,-2 3-1-15,-3 3 0 16,-3 2 0-16,-1 3 1 15,-3 4-1-15,-2 2 0 16,1 0 1-16,0-1-1 16,1 0 1-16,-1-1-1 15,4-3 0-15,-1-2 1 16,4-3-1-16,-1 2 0 15,-2-3 0-15,2 1 0 16,-2 2 0-16,-2-2-1 16,-4 2 1-16,0 1 0 0,0 1 1 15,-1-5-2-15,1-1 1 16,4-4 1-16,0-1-1 15,10-12-1-15,-12 8 0 16,12-8-3-16,0 0-22 16,4-28-11-16,3 13-1 15,-9-10-2-15</inkml:trace>
  <inkml:trace contextRef="#ctx0" brushRef="#br1" timeOffset="1.44248E6">2080 15143 40 0,'0'0'35'0,"0"0"-1"15,0 0-2-15,4 12-24 16,-6 7-3-16,-1 1-2 15,0 8-1-15,-2 5-1 16,3 6 1-16,-1-1 0 16,2 1 0-16,2-6-1 0,9-4 2 15,-1-8-1-15,8-7 0 16,3-10-1-16,4-9 0 15,4-9 1-15,6-6-2 16,-3-8 2-16,-2-4-2 16,0-9 1-16,-1 0-1 15,-4 4 1-15,-4 1-1 16,-5 6 1-16,-4 6 0 15,-5 9 0-15,-6 15-1 16,0 0 1-16,-5 30-1 16,-2 1 0-16,-1 6-1 15,1 7-2-15,4 0-1 16,9 4-3-16,2-18-13 15,18 5-14-15,3-22-2 16,15-2 1-16,-1-20-1 0</inkml:trace>
  <inkml:trace contextRef="#ctx0" brushRef="#br1" timeOffset="1.44279E6">2884 15079 58 0,'-13'1'37'0,"-17"0"-1"15,6 23-1-15,-14-2-29 16,6 7-2-16,5 0-2 15,3-1 0-15,11 0 0 16,9-6-1-16,12-5 0 16,14-9-1-16,9-5 1 15,8-2-1-15,4-2 1 16,-1 1-1-16,-5 1 1 0,-1 6-1 15,-11 5 0-15,-11 8 0 16,-13 9 0-16,-9 6 0 16,-10 5-1-16,-4-1-1 15,-3 1 0-15,-1-8-4 16,8-1-5-16,-3-24-26 15,21-7 3-15,1-19-4 16,22-5 2-16</inkml:trace>
  <inkml:trace contextRef="#ctx0" brushRef="#br1" timeOffset="1.44311E6">3229 15257 53 0,'-1'30'36'0,"-12"-9"0"15,17 6 0-15,-1-17-30 16,17-3 0-16,7-14-2 15,11-5 0-15,6-11-2 16,7-4 0-16,-1-4 0 16,-4-1-1-16,-5 2 0 15,-16 5-1-15,-10 2 1 16,-13 11-1-16,-15 8 0 15,-15 11 1-15,-10 11 0 16,-6 10 0-16,-7 10 0 16,2 9 0-16,3 6 0 15,10 4 1-15,11-4-2 16,17-7-1-16,19-11 0 0,12-19-4 15,31-6-23-15,-2-31-10 16,24-5-1-16,-1-24-3 16</inkml:trace>
  <inkml:trace contextRef="#ctx0" brushRef="#br1" timeOffset="1.44444E6">4899 14638 66 0,'-2'-16'37'16,"2"16"0"-16,0 0-1 0,-9 16-34 15,1 13-2-15,0 14 0 16,-1 12 0-16,-2 15-1 15,-3 13 1-15,2 12-1 16,-7 3 1-16,4 0 1 16,-1-5 1-16,1-6-2 15,0-16 2-15,3-12-2 16,3-17 1-16,5-17-1 15,4-25 1-15,5-17 0 16,5-21 0-16,4-21 1 16,3-14-1-16,0-12 1 15,-1-16-1-15,0-5 2 16,3-2-1-16,-3 4 0 0,-1 8-1 15,-4 17 1 1,0 13 0-16,1 17-1 0,5 13 1 16,3 17-2-16,4 15 0 15,3 8 0-15,3 10 0 16,6 5 0-16,2 3 0 15,3 1 1-15,-2 3-1 16,-5 3 0-16,-9 3-2 16,-8 3 1-16,-12 1-1 15,-10 2 0-15,-13 1 1 16,-13 2-1-16,-9 0 0 15,-6 0 0-15,-3-5 2 16,3-4 0-16,8-5 0 16,5-3 1-16,14-5-1 0,9-2 1 15,14 0 0-15,12-1 0 16,8 2 1-16,8 1 0 15,2 3 0-15,5 3 0 16,-1 3-1-16,0 3 1 16,-2 4-1-16,-4 2 0 15,-4 2-2-15,-1 1-2 16,-1 4-3-16,-4-15-13 15,18 6-21-15,-10-20-1 16,17-4-1-16,-6-24-2 16</inkml:trace>
  <inkml:trace contextRef="#ctx0" brushRef="#br1" timeOffset="1.44459E6">5921 15352 83 0,'-34'13'43'15,"7"10"-2"-15,-11-16-3 16,4-7-43-16,34 0-20 15,-19-9-15-15,19 9 0 16,16-33-2-16,16 12 1 16</inkml:trace>
  <inkml:trace contextRef="#ctx0" brushRef="#br1" timeOffset="1.44509E6">6381 14863 50 0,'13'-25'39'16,"-11"-3"0"-16,-2 14 0 15,-16 4-31-15,-2 15 0 16,-15 8-2-16,-2 16-3 16,-11 9 1-16,1 16-2 15,-4 10 1-15,8 12-2 16,6 4 1-16,13 6-1 15,14-3 0-15,20-4-1 16,21-7 0-16,16-13 0 0,20-20 0 16,14-22 0-16,14-20 2 15,3-24-2-15,7-25 1 16,-6-18 1-16,-11-17-1 15,-12-8 1-15,-20-7 0 16,-22 0 0-16,-25 1-1 16,-19 8-1-16,-22 15-1 15,-15 14 1-15,-11 23-1 16,-10 14-1-16,-2 24-4 15,1 11-2-15,24 30-18 16,-7-4-14-16,29 16-2 16,8-4 0-16,26 1 0 15</inkml:trace>
  <inkml:trace contextRef="#ctx0" brushRef="#br1" timeOffset="1.44526E6">7331 15271 100 0,'-14'12'42'16,"-12"-20"-3"-16,6-3-16 16,10 4-46-16,-15-20-18 15,18 9 1-15,-9-9-4 16,13 11 2-16</inkml:trace>
  <inkml:trace contextRef="#ctx0" brushRef="#br1" timeOffset="1.44582E6">7701 14725 56 0,'10'-29'40'0,"2"14"-2"16,-11 0 1-16,-1 15-35 15,0 0 0-15,-9 25 0 16,-6 5-1-16,4 12 0 15,-6 7 0-15,10 9-1 16,-1 3 1-16,11 0-1 16,8-6 1-16,13-5-1 15,8-17 0-15,14-12 1 16,6-18 0-16,7-17-2 0,3-15 1 15,1-13-1-15,-2-4 0 16,-6-8-3-16,-5 2 1 16,-15 1-3-16,-3 12-5 15,-24-8-19-15,7 25-12 16,-22 1 0-16,7 21-2 15</inkml:trace>
  <inkml:trace contextRef="#ctx0" brushRef="#br1" timeOffset="1.44602E6">8016 15119 75 0,'-9'20'41'16,"14"15"0"-16,-15-4-1 15,-4 13-36-15,0 6-2 0,0 6 0 16,4 0-1-16,-4 0-3 15,9 0 1-15,-3-15-6 16,19 6-11-16,-3-28-22 16,17-3 0-16,1-23-2 15,14-3 3-15</inkml:trace>
  <inkml:trace contextRef="#ctx0" brushRef="#br1" timeOffset="1.44617E6">8254 15487 77 0,'-19'21'39'15,"3"-9"-11"-15,2-13-26 0,14 1-40 16,14-31-3-16,10 7 0 15</inkml:trace>
  <inkml:trace contextRef="#ctx0" brushRef="#br1" timeOffset="1.44682E6">9840 14963 34 0,'3'-26'37'0,"-2"5"1"16,-12-4 0-16,7 12-23 15,-23-11-2-15,7 17-4 0,-11 0-3 16,1 11-1-16,-4 10-1 15,-4 17-1-15,-6 11 0 16,2 17-1-16,-2 10 0 16,3 9 0-16,0 4-1 15,9 2 1-15,6-4 0 16,10-9-2-16,11-9 1 15,15-17 0-15,12-15 0 16,11-20-1-16,11-14 0 16,10-14 1-16,1-11-1 15,4-4 1-15,-3-8 0 16,-4 1 0-16,-8 4-1 15,-9 6 1-15,-9 10-1 16,-8 10 0-16,-18 10 0 0,8 20 0 16,-13 8 0-16,-6 7 0 15,-2 7-1-15,1 2-2 16,5 2-2-16,0-16-9 15,24 9-17-15,-7-26-11 16,18-3-1-16,1-20 0 16</inkml:trace>
  <inkml:trace contextRef="#ctx0" brushRef="#br1" timeOffset="1.44698E6">10197 15527 90 0,'-18'26'42'15,"-11"-10"0"-15,8 6-3 16,9-9-43-16,-10-24-19 15,22 11-19-15,21-12 1 0,10 3-1 16,8-13 0-16</inkml:trace>
  <inkml:trace contextRef="#ctx0" brushRef="#br1" timeOffset="1.44788E6">11375 14962 61 0,'7'-15'40'16,"-9"0"-1"-16,2 15 1 16,0 0-35-16,-13 30 1 15,4-1-2-15,4 15-1 16,-3 8-2-16,3 10 1 15,1 6-1-15,4 5 1 0,3-4-1 16,2-3 0-16,1-5 0 16,2-12-1-16,0-8 2 15,-1-11-2-15,1-12 1 16,-8-18 0-16,16-3-1 15,-10-17 1-15,1-11-2 16,-2-12 2-16,-2-11-1 16,-1-11 1-16,-2-7-2 15,-2-8 2-15,1 2-1 16,1-1-1-16,3 8 2 15,2 3-1-15,4 11 0 16,5 11 0-16,7 12 0 16,3 13 1-16,8 10-1 15,-3 9-1-15,5 8 1 0,5 8 0 16,-1 4 0-16,-2 4-1 15,-3 6 1-15,-6 2-1 16,-8 4 1-16,-11 2 1 16,-13 1-1-16,-12 4 0 15,-14 1 1-15,-6 1-1 16,-9-1 1-16,-1-5-1 15,1-4 0-15,7-6 0 16,10-4 0-16,13-10 0 16,16-13 0-16,18 2 0 15,16-10-1-15,13-2 1 16,10-3 0-16,2 2 0 15,2 4 0-15,-6 7 1 16,-11 8-1-16,-10 10 1 0,-17 13 0 16,-20 11 0-16,-18 5 0 15,-14 5-1-15,-12 5 2 16,-7 1-2-16,-7-6 0 15,2-2 0-15,4-10 0 16,9-13-3-16,22-12-2 16,11-26-6-16,31 4-15 15,0-32-14-15,32-1 0 16,6-20-1-16,27-4-1 15</inkml:trace>
  <inkml:trace contextRef="#ctx0" brushRef="#br1" timeOffset="1.44813E6">12375 14864 92 0,'-8'-17'42'0,"8"17"1"16,-9-15-5-16,9 15-36 15,-4 19 0-15,5 11 1 16,-4 12-2-16,-1 18 0 15,-4 14 0-15,-2 11-1 16,-3 6 1-16,-2 2-2 16,1-1 0-16,5-12-4 15,10-2-6-15,-2-37-13 16,24 2-17-16,-3-33-1 15,23-4-2-15,1-26 0 16</inkml:trace>
  <inkml:trace contextRef="#ctx0" brushRef="#br1" timeOffset="1.4483E6">12797 15516 102 0,'-33'27'42'0,"-6"-14"1"15,17 9-12-15,6-18-35 16,0-17-8-16,33 13-20 15,-15-16-10-15,19 6 1 16,-5-6-2-16</inkml:trace>
  <inkml:trace contextRef="#ctx0" brushRef="#br1" timeOffset="1.44888E6">13252 14983 52 0,'-29'-9'40'16,"8"7"-2"-16,-4-6 2 16,11 8-24-16,3-2-12 15,11 2 0-15,1 19 0 16,9 2-1-16,1 13-1 15,8 12 0-15,-2 14 0 16,3 13 1-16,-2 7-3 16,-3 5 1-16,2-1-1 15,-2-4 1-15,3-10-1 16,2-14 1-16,3-20 0 15,8-20-1-15,4-22 1 16,8-19 0-16,4-17 1 0,0-16 0 16,-2-12-1-16,-2-7 0 15,-5-6 0-15,-3 2-1 16,-10 8-1-16,-6 9-2 15,-3 17-4-15,-12 2-8 16,9 33-14-16,-17 1-12 16,8 24 0-16,-8 3-2 15</inkml:trace>
  <inkml:trace contextRef="#ctx0" brushRef="#br1" timeOffset="1.44908E6">14198 15796 83 0,'-10'-1'43'15,"10"1"-3"-15,-23-19-2 16,5-6-49-16,18 25-18 15,-26-35-10-15,9 23-4 16,-10-6 1-16</inkml:trace>
  <inkml:trace contextRef="#ctx0" brushRef="#br1" timeOffset="1.44958E6">12019 15797 86 0,'0'0'43'0,"-28"7"1"15,15 0-2-15,-1-8-43 16,-1-5-3-16,15 6-12 16,0 0-24-16,4-13-2 15,7-5 0-15,18 10-2 0</inkml:trace>
  <inkml:trace contextRef="#ctx0" brushRef="#br4" timeOffset="2.04874E6">15666 15052 14 0,'9'-14'30'15,"-9"14"1"-15,0 0 2 16,0-17-19-16,0 17-5 16,0 0-1-16,12-5 0 15,-12 5-2-15,0 0-1 16,11 21-1-16,-1 8-1 15,-6 11-1-15,2 14 2 16,-7 13-2-16,1 11 1 16,-6 7-2-16,-1 4-1 15,-3-1 0-15,0-9-1 16,5-9-1-16,0-19-6 0,15-4-10 15,-4-34-18-15,12-10-1 16,-2-27 1-16,6-8-1 16</inkml:trace>
  <inkml:trace contextRef="#ctx0" brushRef="#br4" timeOffset="2.04925E6">15359 15091 64 0,'-24'-4'39'16,"20"15"-2"-16,4-11 1 15,33 8-34-15,5-10-1 16,20-3 0-16,10-5-1 0,14-3 0 16,5-4-1-16,1 1 0 15,-3-1 0-15,-4-1 0 16,-9 6-1-16,-10 5 0 15,-12 2 1-15,-13 7-1 16,-11 9 1-16,-8 8-1 16,-11 10 1-16,-3 13-1 15,-8 11 0-15,-5 7 1 16,-5 7-1-16,0 9 1 15,-1 1-1-15,1 0 0 16,1-5 0-16,5-8-1 16,7-11 1-16,7-8 0 15,7-14 1-15,6-14-3 16,5-14 3-16,6-12 0 0,2-11-1 15,3-9 1-15,-3-6-1 16,-3-2 3-16,-4 0-3 16,-3 6 1-16,-6 8-1 15,-6 11 2-15,-10 12-2 16,0 0 0-16,3 29 0 15,-8-1-2-15,0 6 1 16,1 0-3-16,8 2 1 16,1-9-4-16,13 0-2 15,2-26-10-15,26 4-18 16,-6-24 1-16,18 3-1 15,-5-21 1-15</inkml:trace>
  <inkml:trace contextRef="#ctx0" brushRef="#br4" timeOffset="2.04943E6">16969 15396 80 0,'-7'-19'37'0,"7"19"-1"15,-21 0-9-15,9 21-20 16,-9 3-3-16,7 11-2 16,-1 5-1-16,1 4-1 15,3 6-1-15,6-4-3 16,7 0-2-16,-2-21-11 15,19 6-19-15,-2-24 0 16,13-3-3-16,-4-24 2 16</inkml:trace>
  <inkml:trace contextRef="#ctx0" brushRef="#br4" timeOffset="2.04987E6">17087 15136 57 0,'-19'-17'34'15,"7"17"-2"-15,0 2 0 16,12-2-32-16,12 18-3 15,2-14-2-15,16 7 1 16,5-7-1-16,15 5 0 16,-2-5 0-16,2 4 3 15,-4 1 2-15,-8-1 4 16,-5 11 3-16,-19-8 1 15,-7 15 0-15,-24-9 1 16,-3 12 2-16,-16-7-3 16,1 6-1-16,-6-5-3 15,2 3 0-15,7-7-2 16,11-1-1-16,12-6 0 0,9-12 0 15,26 10-1-15,10-13 0 16,12 2 0-16,4 0 0 16,5 2 1-16,-5 5 0 15,-6 5 0-15,-10 9 0 16,-15 8 0-16,-16 9-2 15,-16 3 2-15,-7 6-1 16,-10-2 0-16,-2-3-2 16,3-1-1-16,2-17-6 15,23 3-26-15,2-26-3 16,13-1-2-16,10-21 1 15</inkml:trace>
  <inkml:trace contextRef="#ctx0" brushRef="#br4" timeOffset="2.05015E6">18423 15331 62 0,'-15'-1'38'16,"8"17"0"-16,-5-1-1 15,14 20-29-15,-8-1-4 16,5 8-2-16,-3 5 1 15,1 0-4-15,1 5-4 0,-6-21-27 16,19 9-4-16,-10-25-4 16,17-4 3-16</inkml:trace>
  <inkml:trace contextRef="#ctx0" brushRef="#br4" timeOffset="2.05029E6">18468 15149 62 0,'-44'-28'35'0,"11"11"-7"15,4 11-28-15,10-5-29 16,19 11-7-16,19-6 0 16</inkml:trace>
  <inkml:trace contextRef="#ctx0" brushRef="#br4" timeOffset="2.05066E6">19139 15235 70 0,'-31'15'38'16,"-5"6"-1"-16,-14-13 0 15,-1 1-35-15,1-2 0 16,5 3-1-16,1-4 0 16,6 5 1-16,8-1-1 15,11 3 1-15,13 0 0 16,14-1-1-16,15-1 1 15,15-3-1-15,11-1 0 0,15-4-1 16,4 1 1-16,0-2-1 16,-2 4 0-16,-11 3 1 15,-12 4-1-15,-14 11 1 16,-21 6-1-16,-16 7 0 15,-16 5 1-15,-10 4-2 16,-9 2 2-16,-3-2-3 16,2-3 1-16,3-12-6 15,21 3-17-15,-4-27-13 16,24-7-2-16,0 0-1 15,32-17 0-15</inkml:trace>
  <inkml:trace contextRef="#ctx0" brushRef="#br4" timeOffset="2.05106E6">20514 15264 61 0,'-5'-14'38'0,"-12"-4"-1"0,1 17 1 15,-18-2-31-15,-2 16-1 16,-6 7-2-16,-3 10-1 15,-2 9-1-15,6 6 0 16,8 5-1-16,11-3-3 16,17 2-1-16,12-13-4 15,27 9-10-15,5-25-22 16,23 2 2-16,3-19-3 15,20 1 2-15</inkml:trace>
  <inkml:trace contextRef="#ctx0" brushRef="#br4" timeOffset="2.05142E6">21068 15346 47 0,'-24'-30'33'16,"-2"17"4"-16,-18-3-2 16,3 20-25-16,-11-2-1 15,12 16-2-15,-7 3-2 16,8 8-1-16,3 2 0 15,9 4 0-15,10-4-1 16,13-1 0-16,11-10-2 16,13-5 1-16,11-11-1 15,12-7-1-15,7-9 1 16,7-5-2-16,0-6 1 15,-5-1-1-15,-8 1 1 16,-5 3-1-16,-12 3 1 16,-11 4 0-16,-16 13 0 0,0 0 0 15,-13 10 0-15,-6 9 1 16,-5 4-1-16,-1 8 0 15,4 4 0-15,2-1-2 16,13 3-1-16,1-9-4 16,25 7-22-16,-5-23-10 15,22 3 1-15,-4-27-3 16</inkml:trace>
  <inkml:trace contextRef="#ctx0" brushRef="#br4" timeOffset="2.05164E6">21539 14961 68 0,'-6'-42'40'0,"3"26"-2"0,-13 11 1 16,2 29-32-16,-11 11-4 16,2 20 0-16,-5 13-2 15,2 12 0-15,1 5 0 16,3-1-1-16,7-3-1 15,11-12-4-15,8-7-2 16,0-31-29-16,27-6-2 16,-2-29-1-16,21-10 1 15</inkml:trace>
  <inkml:trace contextRef="#ctx0" brushRef="#br4" timeOffset="2.05183E6">21940 14956 56 0,'15'-54'39'15,"-1"28"-1"-15,-26 8 1 16,4 36-25-16,-18 8-6 0,-3 25-2 15,-7 10-4-15,1 10-1 16,5 8-1-16,2-2 0 16,9 2-1-16,8-8-3 15,19-1-4-15,1-23-20 16,26 6-10-16,-3-26-1 15,19 1 0-15</inkml:trace>
  <inkml:trace contextRef="#ctx0" brushRef="#br4" timeOffset="2.05226E6">22147 15377 63 0,'-1'13'38'16,"20"3"0"-16,3-17-3 15,15 2-29-15,7-9-1 16,15-6-1-16,2-5-1 15,6-5-1-15,-5-7 0 16,-4 0-1-16,-10-3 0 16,-7 0 0-16,-19 4-1 15,-14 4 1-15,-17 7-1 16,-16 4 1-16,-13 11-1 15,-9 9 1-15,-7 12-1 16,-6 10 1-16,-2 5 0 0,1 8 0 16,9 0-1-16,14 5 2 15,10-3-2-15,17-6 0 16,19-4-2-16,16-12-1 15,26-5-4-15,12-18-11 16,30 7-19-16,-6-17-2 16,25 3 0-16,-7-16 0 15</inkml:trace>
  <inkml:trace contextRef="#ctx0" brushRef="#br4" timeOffset="2.05262E6">23278 15119 72 0,'-59'-7'38'0,"4"16"0"0,-11 0-1 15,7 19-32-15,0 7-1 16,9 7-1-16,5 3 0 16,13 7-1-16,13-7 0 15,17-4 0-15,17-15 0 16,17-12-1-16,18-20 1 15,13-13-1-15,10-19 0 16,8-13-1-16,-1-10 1 16,-7-9-1-16,-7-4 1 15,-11-4-2-15,-14 2 2 16,-17 5 0-16,-15 13 0 15,-14 18 0-15,-22 21-2 16,-11 24 1-16,-14 29 0 0,-10 29-1 16,-6 27-1-16,-6 16-1 15,4 16-5-15,-5-8-14 16,26 18-12-16,-11-22-5 15,22 4-2-15,-12-21-1 16</inkml:trace>
  <inkml:trace contextRef="#ctx0" brushRef="#br4" timeOffset="2.05324E6">14398 16645 56 0,'16'-37'39'0,"8"16"0"15,-15 0 0-15,-9 21-35 16,18 15-2-16,-9 20 0 15,-3 17 0-15,-2 14 0 16,-2 13-1-16,0 6 0 0,-2 4 0 16,0-6 0-16,3-1-2 15,2-14-2-15,8-5-4 16,-10-25-29-16,19-11-2 15,-4-26-3-15,11-11 3 16</inkml:trace>
  <inkml:trace contextRef="#ctx0" brushRef="#br4" timeOffset="2.05356E6">14435 16537 64 0,'4'-25'40'0,"10"-5"0"0,25 14 0 16,4-5-38-16,19 4 0 15,10 4 0-15,8 10 0 16,-3 8-1-16,-2 14 0 16,-7 14-1-16,-13 15 1 15,-17 8 0-15,-13 10 0 16,-22 8-1-16,-17 4 1 15,-15 2-2-15,-16-5 2 16,-10-6-1-16,-6-9 1 16,1-4 0-16,2-12-1 15,11-11-1-15,8-16-2 16,20-9-6-16,0-20-29 15,39-4 0-15,4-20-3 16,28-2 1-16</inkml:trace>
  <inkml:trace contextRef="#ctx0" brushRef="#br4" timeOffset="2.05378E6">15442 16719 60 0,'14'5'40'0,"-14"-5"-1"15,6 12 0-15,-11 3-32 16,9 7-4-16,-4 8-2 15,0 12 0-15,-1 9 0 16,-5 5 0-16,0 7-1 16,-1-2-1-16,4 2-2 15,-5-13-4-15,19-4-33 16,-11-24 1-16,18-12 0 0,-3-25-1 15</inkml:trace>
  <inkml:trace contextRef="#ctx0" brushRef="#br4" timeOffset="2.05392E6">15671 16442 55 0,'-39'-35'38'0,"8"26"-3"16,-3 9-6-16,2 3-60 15,24 12-3-15,8-15-2 16,20 19-2-16</inkml:trace>
  <inkml:trace contextRef="#ctx0" brushRef="#br4" timeOffset="2.05431E6">16374 16656 53 0,'-19'10'35'0,"-17"-11"0"15,2 9-1-15,-6-6-32 16,-7 4 1-16,-4 4 0 15,4 6 2-15,1-1-2 16,8 7 0-16,9-2 1 16,13 2-1-16,12-2-1 15,13-3 0-15,15-2-1 16,13-6 0-16,3-2 0 15,9 1 0-15,-3-4 0 16,1 3 0-16,-9 0 0 0,-6 3 1 16,-11 4-1-16,-13 10 0 15,-12 5-1-15,-12 4 2 16,-13 3-2-16,-4 2 1 15,-5 0-2-15,-2-2 0 16,6-6-2-16,2-13-1 16,17 1-9-16,1-19-27 15,29-3 1-15,5-18-3 16,19-1 3-16</inkml:trace>
  <inkml:trace contextRef="#ctx0" brushRef="#br4" timeOffset="2.05495E6">16734 16725 56 0,'0'0'38'0,"-15"6"0"15,11 4 0-15,-11 0-33 16,12 7-2-16,-3 0 0 16,4 11 0-16,-6 9-1 15,3 2 1-15,-4 4-1 16,3 0 0-16,1-2-1 15,2-4 0-15,1-5-1 16,4-7 1-16,1-12-1 16,-3-13-1-16,18-2 1 0,-7-13 0 15,1-14 0-15,0-3 0 16,-2-13 0-16,-1-5 0 15,0-9 0-15,-3-1 0 16,5-3 0-16,-4 8 0 16,4 6 0-16,0 11 0 15,1 7 0-15,3 17-1 16,3 14 1-16,-1 13 0 15,-2 11 0-15,6 5 0 16,-6 5 0-16,4 3 1 16,-7 4-1-16,1-4 0 15,-7 1 0-15,-4 1 1 16,-5-1-1-16,-11-5 0 0,0-2 0 15,-13-5 0-15,2-1 0 16,-9-4 1-16,1-3-1 16,-1-5 0-16,2-1 0 15,-1 5 1-15,2 6-1 16,1 12 1-16,0 11 0 15,1 10 0-15,-1 17 1 16,30-73-1-16,-34 82 0 16,34-82 0-16,-22 89-3 15,22-89-10-15,-17 84-21 16,17-84-6-16,-1 74-2 15,-10-32 0-15</inkml:trace>
  <inkml:trace contextRef="#ctx0" brushRef="#br4" timeOffset="2.05555E6">17319 16918 58 0,'0'0'38'16,"28"6"-1"-16,-8-14 0 15,19-2-35-15,0-5-1 16,6-1 0-16,3-6 1 15,-2 0-1-15,-5-1 1 16,-8 4 0-16,-9-3-1 16,-11 4 1-16,-15 2-1 15,-9 5 1-15,-13 3-1 16,-10 3 0-16,-12 3 0 0,-6 5-1 15,-2 6 2-15,-2 8-1 16,1 3 1-16,4 6-1 16,8 6 1-16,10 6-1 15,14 2 0-15,13-1 0 16,14-1-1-16,16-7 0 15,16-5-2-15,10-6-1 16,13-4-4-16,0-25-15 16,20 5-16-16,-11-14-1 15,9-3-1-15,-15-12 0 16</inkml:trace>
  <inkml:trace contextRef="#ctx0" brushRef="#br4" timeOffset="2.05591E6">18004 16703 70 0,'-34'20'41'15,"12"19"-3"-15,-9-9 1 16,13 12-36-16,1 0-2 16,5 3 0-16,7-3 0 15,3-1 0-15,4-3-1 16,3-5 0-16,4-8 0 15,-3-8 1-15,4-7 0 16,-10-10 0-16,16-2 0 16,-9-13 0-16,1-11 0 15,1-8 0-15,-2-9 0 16,2-6-1-16,3-4 1 0,0 1-1 15,0 4 0-15,-1 9-1 16,0 6 1-16,2 11 0 16,2 11-1-16,1 6-1 15,10 9-1-15,6-2-2 16,15 5-3-16,1-16-9 15,29 13-20-15,-7-17-1 16,21 9-1-16,-8-16 1 16</inkml:trace>
  <inkml:trace contextRef="#ctx0" brushRef="#br4" timeOffset="2.0563E6">18816 16670 56 0,'-28'0'39'16,"12"7"-2"-16,-11-13 1 15,15 8-30-15,-11 1-5 16,4 8 0-16,-8 1 0 16,1 6 0-16,-5 3-1 15,3 5 1-15,4-1-1 16,5-1 0-16,9-2 0 15,11-6-1-15,12-5-1 16,11-4 1-16,11-5-1 16,9 0 1-16,2-2-1 15,3 1 0-15,-5 2 1 16,-6 3-1-16,-6 5 1 15,-15 9-1-15,-14 6 0 16,-13 3 1-16,-14 3-1 0,-10 2 1 16,-5 2-2-16,-3-2 1 15,3-3-3-15,2-13-1 16,18 1-5-16,3-20-17 15,32-1-13-15,6-18-2 16,26-3 1-16,0-19 0 16</inkml:trace>
  <inkml:trace contextRef="#ctx0" brushRef="#br4" timeOffset="2.0565E6">19250 16699 69 0,'-2'-12'41'0,"2"12"-2"15,-20 12 1-15,13 8-34 16,-8 7-3-16,-1 15-1 0,0 7-1 15,1 4 0-15,-1 5-1 16,3-2-2-16,8 4-3 16,-8-15-20-16,18 0-15 15,-6-26 0-15,17-7-1 16,-2-22 1-16</inkml:trace>
  <inkml:trace contextRef="#ctx0" brushRef="#br4" timeOffset="2.05664E6">19221 16444 72 0,'-31'-6'37'0,"1"12"-12"0,4 3-24 16,15 6-38-1,0-13-2-15,25 8 0 0</inkml:trace>
  <inkml:trace contextRef="#ctx0" brushRef="#br4" timeOffset="2.05735E6">19712 16736 78 0,'-31'26'40'16,"-8"-10"-2"-16,11 22-9 0,-1-3-26 15,8 1 1 1,8 2-1-16,9-3 0 0,12-1-2 16,9-5 1-16,14-10 0 15,8-8-1-15,3-17 0 16,8-10-1-16,2-8 0 15,-3-5-1-15,-7-8 1 16,-7-1-1-16,-9-4 0 16,-11 1 0-16,-10 3 0 15,-10 1 0-15,-8 5 0 16,-3 6 1-16,-6 5 0 15,-1 10 0-15,2 9 0 16,3 5 0-16,4 7 0 16,6 7 1-16,8 1 0 15,8-1 0-15,10-4 0 0,11-5 0 16,5-3 0-16,8-3 0 15,0-2 0-15,1 0 0 16,-1 1-1-16,-4 4 1 16,-11 7-1-16,-5 2 1 15,-13 12-1-15,-5 6 0 16,-12 7 0-16,-4 0 1 15,-5 2-1-15,-3-1 1 16,4-3-1-16,-1-8 0 16,8-7 1-16,9-22 0 15,0 0-1-15,19-12-1 16,5-12 2-16,8-11-2 15,6-3 2-15,4-2-1 16,-2 0 0-16,-1 5 0 0,-5 8 0 16,-8 6 0-16,-6 10 1 15,-6 12-1-15,-8 10 0 16,-6 7 1-16,-5 4-2 15,1 7 0-15,4 3-1 16,-2-3-3-16,16 7-11 16,-13-17-10-16,31 14-6 15,-9-18-9-15,22 1-1 16,1-15 0-16</inkml:trace>
  <inkml:trace contextRef="#ctx0" brushRef="#br4" timeOffset="2.05749E6">21327 16964 92 0,'-13'-14'39'0,"1"10"-2"16,-12-9-16-16,-10-4-59 16,19 11-2-16,-7-7-2 15,11 10 0-15</inkml:trace>
  <inkml:trace contextRef="#ctx0" brushRef="#br6" timeOffset="2.06308E6">14784 17650 38 0,'0'0'34'0,"0"0"1"16,0 0-13-16,0 0-14 16,18-14-2-16,-18 14 1 15,19-8-3-15,-3 2 0 0,7 1-2 16,2-5 0-16,5 2 0 15,4-4-1-15,5 2 0 16,1 0-1-16,4 1 0 16,0 1 1-16,0 0-1 15,-1 3 0-15,4-1 1 16,1 3 1-16,1-3-1 15,5-3 0-15,2-2 0 16,7 0 0-16,3 1 0 16,8-4 0-16,0 2 0 15,2-2 0-15,0 3-1 16,-2 3 0-16,0 1 0 15,-2 3 0-15,-2-1 0 16,-2 2 0-16,0 1 1 0,1 2-1 16,4 0 0-16,1-2 0 15,-1 2 1-15,2 1-1 16,3-1 1-16,0 0-1 15,0 1 1-15,1-1-1 16,0 0 0-16,2 0 1 16,3-1-1-16,-3 0 0 15,3 1 1-15,-1 0-1 16,-2 1 0-16,-3-1 1 15,-2 0-1-15,-2 1 0 16,2-2 1-16,-2 1-1 16,-1 0 0-16,0-1 0 15,-1-3 0-15,1 1 1 16,-2 2-1-16,2-3 1 15,-5 4-1-15,0-4 1 0,-3 4-1 16,0-3 1-16,1 3-1 16,-4 0 0-16,3-1 0 15,-3 0 0-15,0 1 0 16,1 0 1-16,-4-4-1 15,1 2 0-15,-2 0 0 16,-2 0 0-16,0-1 0 16,-1 1 1-16,-2 0-1 15,0 0 0-15,3 2 1 16,-3-1-1-16,4-2 0 15,-4 1 0-15,3-1 0 16,1-1 1-16,-4-1-2 0,-1 2 2 16,-1-1-1-16,-2 2 0 15,-1 1 0-15,-1 1 0 16,-3-1 0-16,-1 1 0 15,-1-2 0-15,1 4 0 16,-1-1 1-16,-1-1-1 16,-3 0 0-16,0-1 0 15,-1 1 0-15,-1 0 0 16,-2 0 0-16,-1 0 0 15,1-3 0-15,-2 3 0 16,-2-4 0-16,-5 2 0 16,-3 2-1-16,-6-1 2 15,-2-1-2-15,-5 3 0 16,-9-1-2-16,0 0-6 15,0 0-29-15,0 0-1 16,0 0-1-16,14-3-1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35:05.1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1794 1009 63 0,'0'0'35'16,"14"-63"0"-16,-14 63 0 15,0 0-25-15,0 0-3 16,6-67 0-16,-6 67 0 16,0 0-3-16,0 0 1 15,0 0-2-15,0 0-1 16,0 0 0-16,0 0 0 15,0 0-1-15,-8 86-1 16,13 17 1-16,-2 12-2 0,0 17 3 16,-17-16-3-16,7 14-1 15,5-3-4-15,-5-25-9 16,19-41-21-16,-9-23 0 15,16-17-1-15,-5-23-1 16</inkml:trace>
  <inkml:trace contextRef="#ctx0" brushRef="#br0" timeOffset="204.0204">1903 1551 97 0,'-9'-5'37'16,"-6"4"2"-16,15 1-2 15,-15 18-32-15,24-7-2 0,5-3-1 16,14-1 0-16,10-10-1 15,9-7-2-15,10-7-1 16,6-15-5-16,-63 32-7 16,77-38-23-16,-77 38 0 15,86-59-3-15,-86 59 0 16</inkml:trace>
  <inkml:trace contextRef="#ctx0" brushRef="#br0" timeOffset="428.0428">2692 894 90 0,'0'0'39'0,"0"0"2"16,-50-14-2-16,50 14-34 15,-52 78-2-15,12 20 1 16,3 15-2-16,7 7 0 15,0-19-4-15,16 6-1 16,15-1-9-16,6-22-24 16,29-22-3-16,5-24 1 15,16-10-1-15</inkml:trace>
  <inkml:trace contextRef="#ctx0" brushRef="#br0" timeOffset="774.0774">3081 1475 87 0,'-9'-66'39'15,"9"66"0"-15,-34-40 2 16,2 29-22-16,-6 18-15 16,-2 19 0-16,3 5-2 15,2 15 1-15,9 6-2 16,13 7 1-16,11-7-3 15,11-2 1-15,12-15 0 16,9-9 0-16,12-16 0 16,4-14 0-16,5-18 1 15,1-13-1-15,-2-14 1 16,-50 49-1-16,43-66 1 15,-43 66-2-15,26-69 1 16,-26 69-1-16,4-71-1 16,-4 71-1-16,-13-57 0 0,13 57-3 15,0 0-2-15,-50-61-24 16,50 61-6-16,0 0-1 15,0 0 1-15</inkml:trace>
  <inkml:trace contextRef="#ctx0" brushRef="#br0" timeOffset="1300.13">3356 1267 99 0,'77'3'39'0,"-39"2"0"15,6 9-1-15,-22 14-33 16,-29 11-3-16,-12 13 1 15,-12 3-1-15,4 3 2 16,-4-1-3-16,16 4 1 0,4-7 0 16,11-5-1-16,11-11 0 15,8-11-1-15,11-14 1 16,7-12 0-16,7-14 0 15,5-12-1-15,-1-12 1 16,-1-10 1-16,-4-8-1 16,-6 1 0-16,-7 3 0 15,-3 5-1-15,-10 6 1 16,-4 9-1-16,-6 12-1 15,-7 19 1-15,0 0-1 16,-1 35 0-16,-5 3 0 16,-1 9 1-16,2 10-2 15,5 3 1-15,5-1 0 16,5-4 0-16,11-14 1 0,8-9 0 15,8-19 1-15,6-11-1 16,3-19 2-16,3-15 0 16,-5-9-1-16,-2-14 1 15,-10-6 0-15,-32 61 0 16,22-71 0-16,-22 71-2 15,18-69 2-15,-18 69-4 16,3-70 0-16,-3 70-6 16,6-60-11-16,-6 60-20 15,-6-55-2-15,6 55 0 16,0 0-2-16</inkml:trace>
  <inkml:trace contextRef="#ctx0" brushRef="#br0" timeOffset="2111.2111">5239 1416 110 0,'13'-52'38'15,"-17"41"1"-15,4 11-3 16,-12-6-35-16,5 24 1 15,-13 11-1-15,5 15 2 16,-8 3-2-16,5 10 1 16,2 3-1-16,5 3 0 0,4-4 0 15,6-6-1-15,4-8 1 16,13-9-1-16,6-13 1 15,7-13-1-15,8-14 0 16,6-16 2-16,2-10-1 16,3-10 1-16,-3-9-1 15,-3-7 0-15,-5-1 0 16,-6 3 1-16,-7 4-2 15,-5 7 1-15,-8 8-1 16,-4 8-1-16,-4 15 1 16,-3 12 0-16,-7 18-1 15,0 9 1-15,1 12-1 16,4 7 0-16,2 6 0 15,7 4 0-15,7-2 0 16,5-5 0-16,6-9 2 0,7-10-2 16,2-11 2-16,3-12-1 15,0-18 1-15,-3-9 2 16,0-17-2-16,0-9 1 15,-7-14-1-15,-2-7 0 16,-25 67 0-16,21-71-1 16,-21 71 0-16,12-73-3 15,-12 73 0-15,7-64-5 16,-7 64-13-16,3-61-17 15,-3 61-3-15,0 0 2 16,9-62 0-16</inkml:trace>
  <inkml:trace contextRef="#ctx0" brushRef="#br0" timeOffset="2487.2487">6224 1595 112 0,'7'21'39'0,"-7"-21"0"15,25 19-1-15,1-22-35 16,11-5 0-16,7-7-1 16,4-8 0-16,5-9 0 15,2-4-1-15,-55 36 1 16,52-44-1-16,-52 44 1 15,40-49 0-15,-40 49 0 16,0 0-1-16,25-65 3 16,-25 65-4-16,-24-40 0 15,-11 39 0-15,-17 21 0 0,-9 14 0 16,-7 17 0-16,10 10 0 15,6 7 0-15,25 6 0 16,23-16 0-16,21-18 0 16,32-13-5-16,9-24-12 15,35-6-14-15,-5-14-11 16,19-1 0-16,-5-12-2 15,7-1 3-15</inkml:trace>
  <inkml:trace contextRef="#ctx0" brushRef="#br0" timeOffset="3004.3004">7825 1245 114 0,'0'0'40'0,"-73"2"2"0,18 11-4 16,-4 10-36-16,7 10-1 15,0 4 0-15,15 8 0 16,8-7-2-16,22-4 1 16,21-12-1-16,11-7 2 15,16-6-1-15,5-2 0 16,10-2 0-16,-1 1 1 15,-2 1 0-15,-4 3 0 16,-10 5-1-16,-15 5 1 16,-16 5 0-16,-14 6-1 15,-17 1 1-15,-6 3-1 16,-9 0 0-16,0-4-2 15,3-6-1-15,2-6-2 16,20-4-13-16,-1-26-20 0,24 0-2 16,7-15 1-16,24 0-1 15</inkml:trace>
  <inkml:trace contextRef="#ctx0" brushRef="#br0" timeOffset="3381.3381">8231 1512 103 0,'-7'27'38'0,"-2"-1"1"16,17-3-1-16,7-9-34 15,10-6 0-15,5-11-1 16,9-6 0-16,4-8 0 0,2-5-1 15,-2-11 0-15,-4-4 0 16,-39 37 0-16,0 0-1 16,37-67 1-16,-37 67-1 15,6-47 1-15,-6 47 0 16,0 0-1-16,-29-56 0 15,-11 41-1-15,-10 15 2 16,-10 20-2-16,-4 16 0 16,0 12 0-16,12 11 0 15,9 9 0-15,26-1 0 16,19-14-2-16,14-14-2 15,23-11-5-15,7-24-11 16,35-5-20-16,-6-7-2 16,18-8 1-16,-10-11-2 15</inkml:trace>
  <inkml:trace contextRef="#ctx0" brushRef="#br0" timeOffset="3824.3824">8909 1543 107 0,'0'0'39'15,"-1"16"2"-15,1-16-2 16,4 16-36-16,7-10-1 15,7-3 1-15,10-3-2 16,1-4 1-16,9-5-1 0,3-9 0 16,-2-4 0-16,3-5 0 15,-8-6 0-15,-34 33 0 16,0 0 1-16,34-55-1 15,-34 55 0-15,0 0 0 16,-10-55 0-16,10 55 0 16,-27-19 1-16,-29 10 1 15,-13 12-3-15,-8 15 0 16,-5 14 0-16,1 10 0 15,8 8 0-15,22 7 0 16,38-11 0-16,20-5 0 16,18-11 0-16,17-15-3 15,17-2-6-15,1-15-8 0,21 1-10 16,-14-10-15-16,9 3 0 15,-16-7-2-15,-3 5 2 16</inkml:trace>
  <inkml:trace contextRef="#ctx0" brushRef="#br0" timeOffset="4552.4552">10600 1333 94 0,'-6'-50'38'0,"6"50"1"0,0 0-1 16,0 0-34-16,-33-16 1 15,-1 27-2-15,-9 13 3 16,-12 16-3-16,3 10 1 16,-4 2-2-16,9 16 1 15,6 0-3-15,24-4 1 16,13-11-2-16,18-11-2 15,23-16-2-15,15-20-5 16,36-5-27-16,-1-14-3 16,22-9 1-16,-6-14-2 15</inkml:trace>
  <inkml:trace contextRef="#ctx0" brushRef="#br0" timeOffset="4881.4881">11161 1435 108 0,'-45'6'39'16,"7"9"2"-16,-12 5-1 15,13-5-35-15,-6 10-1 16,9 8-1-16,4 0-1 16,12 7 0-16,5 1-1 15,12 0-1-15,12-6 0 16,12-6 0-16,11-10 0 15,12-6-1-15,6-14 1 16,2-15 0-16,2-6 0 16,-5-8 1-16,-5-5-1 15,-12-4 1-15,-10 0-1 0,-19 1 0 16,-12 7-1-16,-11 8-1 15,-10 2 0-15,-8 6-1 16,6 6-4-16,-7-9-10 16,23 7-21-16,1-5-2 15,23 0 1-15,-10 16-1 16</inkml:trace>
  <inkml:trace contextRef="#ctx0" brushRef="#br0" timeOffset="5107.5107">11578 946 108 0,'0'0'42'16,"52"-62"-1"-16,-52 62 0 0,0 0-38 16,0 0-1-16,0 0-1 15,23 35 1-15,-58 55-2 16,1 29 1-16,-10 10-3 15,0-10-1-15,16 5-5 16,12-21-19-16,27-12-13 16,15-31 1-16,17-15-2 15,3-20 1-15</inkml:trace>
  <inkml:trace contextRef="#ctx0" brushRef="#br0" timeOffset="5461.5461">12098 1347 115 0,'-34'-9'41'0,"2"19"0"16,-18 10-2-16,4 7-35 16,0 9-1-16,6 9 0 15,7 2-1-15,9 3-1 16,15-4 0-16,14-3 0 15,20-9-1-15,13-8-1 16,12-9 1-16,11-12 0 16,1-10 0-16,4-14 0 15,-4-5 1-15,-10-10-1 16,-11-7 0-16,-14-4 0 15,-15 2 0-15,-15-2-1 16,-13 1 0-16,-11 6 0 16,-4 9-1-16,-4 8-2 15,2 10-2-15,-1 1-9 0,34 10-15 16,-21 7-10-16,32 7 0 15,4-5-1-15,22 4 1 16</inkml:trace>
  <inkml:trace contextRef="#ctx0" brushRef="#br0" timeOffset="5858.5858">12578 1373 122 0,'1'-11'42'16,"-1"11"0"-16,-20-5-8 15,5 10-30-15,-2 8-1 16,-1 11 0-16,-1 6-1 0,-2 10-1 15,2 4 1-15,4 8-2 16,6 0 0-16,8-3 0 16,7-3 0-16,12-8-2 15,6-8 2-15,13-12 0 16,5-15 2-16,4-13-2 15,4-10 0-15,2-12 0 16,-3-8 0-16,-4-9 0 16,-7-3 0-16,-6 0 0 15,-8 6 0-15,-5 8 0 16,-11 7 0-16,-8 11 0 15,0 20 0-15,-16 4 0 16,3 13 0-16,-1 11 0 16,5 6-3-16,2 3-3 15,12 0-3-15,1-8-7 0,30 0-9 16,-13-14-13-1,26-4-1-15,-5-7-2 0,12-5 3 16</inkml:trace>
  <inkml:trace contextRef="#ctx0" brushRef="#br0" timeOffset="6205.6205">13292 1541 105 0,'-25'5'39'16,"11"12"1"-16,-13 3-1 16,17 13-34-16,-9 2-2 15,5 9-1-15,3-1 1 16,6-2-2-16,4-4 1 15,3-6-2-15,7-11 2 16,1-10-2-16,4-14 2 0,-1-12 0 16,-2-12 0-16,2-9 1 15,0-8-2-15,-3-10 1 16,-2-9 0-16,-8 64-2 15,8-72 0-15,-8 72 0 16,15-68 0-16,-15 68 0 16,11-67 0-16,-11 67 0 15,21-57 0-15,-21 57 0 16,23-51 0-16,-23 51 0 15,47-34-6-15,-47 34-10 16,63-26-7-16,-63 26-9 16,82-8-12-16,4 13 1 15,1 15-1-15,3 0 3 16</inkml:trace>
  <inkml:trace contextRef="#ctx0" brushRef="#br0" timeOffset="7144.7144">14099 1878 105 0,'0'0'37'0,"0"0"-18"16,-2-13-17-16,19 10-43 15,-6 0-1-15,16 3-1 16</inkml:trace>
  <inkml:trace contextRef="#ctx0" brushRef="#br1" timeOffset="12474.2473">2225 2215 43 0,'16'13'30'15,"-16"-13"2"-15,14 6-1 16,-14-6-20-16,15 8-2 15,-15-8-1-15,22 2 0 16,-9-4-2-16,9 4-1 16,-1-7 0-16,8 4 0 15,0-6-2-15,4 4 0 16,0-7 0-16,1 5-1 15,1-4 0-15,-2 6 0 16,-4-4-2-16,-4 7 2 16,3-5-1-16,-3-1 0 0,2 4-1 15,1-6 1-15,0 1 0 16,2-4-1-16,2 2 1 15,2-1-1-15,-1-1 0 16,2 5 0-16,-4 1 0 16,0 1 0-16,-1 1-1 15,-5 3 1-15,3 1 0 16,0 0-1-16,0 1 1 15,2 1 0-15,2-2 1 16,6-1-1-16,4 0 0 16,4-1 0-16,2 0 0 15,3 1 0-15,0-2 0 0,4 1 0 16,0 1 0-16,-2 1 0 15,-2 2 0-15,1-1 0 16,-1 3 0-16,1 2 0 16,4-4 0-16,3 4 0 15,0-2 0-15,2-1 0 16,2-3 0-16,0 4 0 15,-1-4 0-15,1-1 1 16,-3 2-1-16,-3 2 0 16,-3 3 0-16,1-3-1 15,-1 7 2-15,4-3-2 16,1 2 1-16,4-2-1 15,3 2 1-15,3-7-1 16,3 2 2-16,3-4-1 16,2-1 1-16,3 1-1 0,0-1 1 15,4 2-1-15,1-1 1 16,-4 4 0-16,3 0-1 15,2 0 0-15,-1 0 1 16,4 0-1-16,1-2 1 16,5-2-1-16,4 0 0 15,1-3 1-15,8-1-1 16,0-1 0-16,3-2 0 15,3 3 0-15,-1-2 0 16,-5 3 0-16,-3 0 0 16,2 4 0-16,-4 0-1 15,4 1 1-15,-4-1 0 16,1 0-1-16,0-1 1 15,2 0-1-15,-1-3 1 0,-2 1-1 16,1-1 1-16,1 1 0 16,-4 1 0-16,-3 0 0 15,-4 2-1-15,-4 0 2 16,-1 2-2-16,-1 1 1 15,-3 0 0-15,-2-2 0 16,3 0-1-16,2-1 1 16,5-2 0-16,0-1 0 15,2 0 0-15,3-3 0 16,1 2 0-16,1-1 0 15,-5 0 0-15,-1 1 0 16,-6 1 0-16,-2 1 1 16,-5 1-1-16,-1-1 0 15,-5 2 0-15,-2-1 0 0,-2 1 0 16,-1-4 0-16,5 0 1 15,-2 0-1-15,2-3 0 16,-5-1 0-16,-3 1 1 16,-5 0-1-16,-10-2 0 15,-8 3 0-15,-12 1 0 16,-6 1 0-16,-8 0 0 15,-2 2 0-15,-6 0 0 16,2 1 0-16,-3 0 0 16,2-1 0-16,3 1 0 15,0 0 0-15,4 0 0 16,0 1 0-16,1-2 0 15,3 1 0-15,1-2 1 16,6 1-1-16,3 1 0 16,8 0 1-16,4 0-1 0,4 2 1 15,4-1 0-15,3 0 0 16,0 0-1-16,3-1 1 15,0-2 0-15,0 0-1 16,1-2 0-16,2-2 1 16,1 0-1-16,5 0 1 15,7-2-1-15,-1 1 0 16,2 0 0-16,2 0 1 15,-2 3-1-15,-3-1 0 16,-1 4 0-16,-6-1 0 16,-5 4 0-16,-3-2 0 15,-4 2 0-15,-2-2 0 16,-1 2 0-16,-3-1 0 15,0-1 0-15,-4-1 0 0,-6-1 0 16,-4-1-1-16,-6 1 0 16,-9-2-1-16,-3 2-3 15,-15-13-14-15,0 14-19 16,-12 0 0-16,-2 5-2 15,-12-6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41:16.8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1466 3228 76 0,'7'-16'34'0,"-7"16"-1"16,0 0 0-16,0 0-31 15,-7 28 0-15,-2 9 1 16,5 14 1-16,-2 4 1 16,2 17-3-16,-2 2 1 15,4 6-1-15,0-4 0 16,0-3-1-16,1-8 0 15,0-8-1-15,0-12 1 16,0-10 0-16,1-14 0 16,0-21 0-16,2-13-1 15,0-19 1-15,1-19 0 16,0-14 0-16,1-13-1 0,-1-11 1 15,2-9 0-15,3-3-1 16,4 6 0-16,1 7 0 16,6 9 1-16,5 7-2 15,6 11 1-15,10 9 0 16,4 12 0-16,6 14 0 15,1 4 0-15,2 14 0 16,-2 9 0-16,-5 10 0 16,-9 13 0-16,-10 11 1 15,-13 9-1-15,-15 10 1 16,-14 8-1-16,-13 2 1 15,-6-2-1-15,-4-2 1 16,-1-6-1-16,4-7 1 16,7-11-2-16,8-8 1 15,16-10 1-15,6-6-1 0,10-4 0 16,10-1 1-16,1 2-1 15,8 5 0-15,-1 2 1 16,3 5-1-16,-3 5 0 16,1 1-3-16,3 5-2 15,-10-9-19-15,15 7-13 16,-5-11 1-16,9-1-3 15,-4-13 2-15</inkml:trace>
  <inkml:trace contextRef="#ctx0" brushRef="#br0" timeOffset="368">2383 3479 97 0,'-16'-2'36'0,"16"2"2"15,-16 14-3-15,16-14-33 16,8 15-1-16,6-5-1 15,9-3 2-15,8-1-1 16,7-6 0-16,8-5 1 16,5-8-1-16,1-5 0 15,-1-5 0-15,-5-3 1 16,-8-4-1-16,-8 0 0 15,-12 1 1-15,-10 1-1 16,-16 4 0-16,-10 10 0 16,-15 8 1-16,-6 11 0 15,-9 11-1-15,-3 10 1 16,-2 15-1-16,4 4 0 0,8 8 0 15,14-3-2-15,20 1 0 16,23-12-3-16,27-6-2 16,11-23-31-16,39-7-3 15,13-22 1-15,25-10-2 16</inkml:trace>
  <inkml:trace contextRef="#ctx0" brushRef="#br0" timeOffset="608">3676 2545 95 0,'-44'-27'40'0,"-11"12"0"0,3 32-1 16,-11 21-36-16,9 17 1 15,2 18-2-15,6 15 1 16,8 16-2-16,8 9 1 15,13 5-3-15,7-2-1 16,13-1-1-16,1-15-4 16,15 0-8-16,-9-27-23 15,9-7 0-15,-10-31 0 16,2-10-1-16</inkml:trace>
  <inkml:trace contextRef="#ctx0" brushRef="#br0" timeOffset="781">3095 3352 102 0,'-15'-26'40'15,"-4"-1"-1"-15,19 27 0 0,-3-15-31 16,23 12-6-16,17-7-2 16,12 2-2-16,16 3-2 15,7-12-7-15,23 12-26 16,-7-8-3-16,8 13 2 15,-13-8-3-15</inkml:trace>
  <inkml:trace contextRef="#ctx0" brushRef="#br0" timeOffset="1360">3802 3375 100 0,'-21'9'38'16,"10"10"2"-16,11-19-3 15,5 14-35-15,11-14 0 0,12-1-1 16,8-6 0-16,8-5 0 15,3-4 0-15,3-5-1 16,-2-5 0-16,-8-2 1 16,-10 2-1-16,-10-4 0 15,-15 3 1-15,-15 3-2 16,-10 8 2-16,-13 5-1 15,-7 12 0-15,-8 11 0 16,3 10 1-16,-3 9-1 16,7 9 1-16,8 7 0 15,11 0 0-15,13-2 0 16,18-7-1-16,19-8 0 15,23-13-1-15,12-13 1 16,13-9-1-16,7-8 0 0,3-6-1 16,-4-6 1-16,-7 5 0 15,-16 0 1-15,-15 7-1 16,-17 12 1-16,-17 12 0 15,-11 12 0-15,-12 9 2 16,-6 11-2-16,-4 5 2 16,3 4-2-16,1 0 2 15,2-5-2-15,9-9 2 16,7-8 0-16,6-17-1 15,8-12 1-15,1-16 0 16,3-11 0-16,-1-13-1 16,3-6 2-16,-3-9-2 15,-1-2 1-15,1-1-2 0,-1 3-2 16,7 7-2-16,6-2-1 15,28 21-23-15,2-13-13 16,24 13 0-16,12-4-1 16,26 8 0-16</inkml:trace>
  <inkml:trace contextRef="#ctx0" brushRef="#br0" timeOffset="1690">5978 2897 110 0,'-7'-30'39'15,"10"20"1"-15,-3 10-2 16,0 0-36-16,-6 28-1 16,7 11-1-16,-2 16 1 15,0 16-1-15,-3 16 0 16,3 8-1-16,-4 8-1 15,3-4-2-15,4 0-2 16,-6-21-21-16,11 1-11 16,-6-32-1-16,10-9 1 15,-11-38-1-15</inkml:trace>
  <inkml:trace contextRef="#ctx0" brushRef="#br0" timeOffset="2075">5839 3420 110 0,'-14'-12'39'16,"3"-7"0"-16,22 13-1 15,2-6-34-15,25-2-2 16,17-2-1-16,18-2 0 16,10 0 0-16,9 4 1 15,0 3-1-15,-6 4-1 16,-11 5 1-16,-12 9 0 15,-20 7 0-15,-21 10 0 16,-22 9 0-16,-18 5 0 16,-15 6 1-16,-9 5-1 15,-3 0 1-15,3-1-2 0,7-3 0 16,16-7 1-16,16-8 0 15,23-13-1-15,19-13 1 16,23-12-1-16,7-12 0 16,3-10 1-16,4-7 1 15,-13-7-2-15,-13-1-2 16,-18 1 1-16,-16 5-4 15,-27 5-3-15,-7 26-18 16,-30-7-14-16,3 21-1 16,-13-3-1-16,13 17 0 15</inkml:trace>
  <inkml:trace contextRef="#ctx0" brushRef="#br0" timeOffset="2743">7574 3408 75 0,'-26'-13'38'16,"-2"-9"-3"-16,12 12 3 15,-2-12-26-15,18 22-1 16,0 0-4-16,4 12-1 16,3 13-2-16,3 16-1 15,-2 9 0-15,1 10-1 16,-4 8 0-16,0 7-1 15,-5-2 1-15,0-2-2 0,-2-9 1 16,-1-9 0-16,1-15-1 16,2-10 1-16,1-18-1 15,-1-10 0-15,6-29 1 16,1-10-1-16,0-16 0 15,-1-13 1-15,2-18 0 16,2-12-1-16,3-4 1 16,2 5-1-16,0 8 0 15,1 7 1-15,5 15-2 16,2 15 1-16,6 20 0 15,-1 22-1-15,4 16 1 16,0 12-1-16,2 11 1 16,0 11 0-16,-1 7 0 0,-6 7 0 15,-7 3 0-15,-11 4-1 16,-12-3 1-16,-11-2 0 15,-14-4 0-15,-8-3 0 16,-9-9 0-16,-2-4 0 16,-2-1 0-16,1-4 1 15,9 0-1-15,3 6 0 16,7 8 0-16,5 10 0 15,4 12-1-15,3 12 1 16,-5 11-1-16,1 6-1 16,-3 3-2-16,-1-3 0 15,3-4-3-15,-1-24-9 16,23-1-22-16,-2-35-3 15,21-12 1-15,7-36 0 0</inkml:trace>
  <inkml:trace contextRef="#ctx0" brushRef="#br0" timeOffset="3154">8414 3402 112 0,'-7'-23'40'16,"7"23"1"-16,-15-19-2 15,3 15-36-15,-2 4 1 16,0 8-2-16,-6 7 0 16,-3 10-1-16,-8 12 1 15,-6 8-1-15,-2 6 1 0,2 4-2 16,1 2 1-16,11-4 0 15,8-7 0-15,14-11-1 16,19-16 1-16,16-14-1 16,14-17 0-16,8-15 0 15,9-12 0-15,3-9 0 16,-2-9 0-16,-10-1 0 15,-10 2 0-15,-14 7 0 16,-11 7-1-16,-13 16 1 16,-6 26-1-16,-26-4 1 15,3 27-1-15,-5 13-1 16,5 13 0-16,2 7-4 15,12 10-1-15,5-11-10 16,33 13-17-16,-4-20-7 0,27 2 1 16,-1-22-1-16</inkml:trace>
  <inkml:trace contextRef="#ctx0" brushRef="#br0" timeOffset="3661">9060 3444 109 0,'-25'-19'40'0,"-16"2"1"15,3 25-1-15,-10 7-34 16,4 15-2-16,2 8-1 16,5 8 0-16,6 5-1 15,11-2-1-15,13-2 0 16,14-9-1-16,16-8 1 0,7-16-2 15,12-10 0-15,4-11 1 16,7-11-1-16,-5-13 1 16,1-6-1-16,-6-4 0 15,-7-1 0-15,-10 4 2 16,-4 5-2-16,-6 6 1 15,-7 11 0-15,-9 16 0 16,0 12 0-16,-11 17 0 16,-2 18 1-16,-3 17-2 15,-4 18 2-15,-5 13-1 16,-3 10 0-16,-5 4 0 15,-1 2 0-15,0-4 0 16,1-10 0-16,0-10-1 16,0-19 2-16,4-15-1 0,2-23 1 15,6-20-2-15,6-21 2 16,6-22-2-16,9-16 0 15,6-22 0-15,12-14-3 16,4-15-3-16,17 6-10 16,-8-12-9-16,20 19-15 15,-9-2 2-15,12 20-3 16,-3 4 2-16</inkml:trace>
  <inkml:trace contextRef="#ctx0" brushRef="#br0" timeOffset="3988">9414 3655 111 0,'-15'18'41'16,"2"-15"1"-16,13-3-3 15,30 6-36-15,3-14-1 16,11-6 0-16,7-3-1 15,6-5-1-15,3-3 1 16,0-7 0-16,-9 2-1 16,-9-2 1-16,-15 2 0 15,-13 4-1-15,-14 4 1 16,-14 10 0-16,-12 9-1 15,-11 11 1-15,-5 14 0 16,-2 11 0-16,2 10-1 16,5 6 1-16,9 4-2 15,12 2-2-15,13-14-10 0,25 12-13 16,-1-27-16-16,27-2 0 15,6-24-2-15,27-3 0 16</inkml:trace>
  <inkml:trace contextRef="#ctx0" brushRef="#br0" timeOffset="4379">11303 3090 103 0,'0'0'39'0,"0"0"0"15,-31 37-3-15,-6 15-35 16,0 13 0-16,-2 16-2 16,-1 7 1-16,3 8-1 15,12 1-2-15,8-14-4 16,29-7-27-16,8-29-4 0,30-11 1 15,11-32-2-15</inkml:trace>
  <inkml:trace contextRef="#ctx0" brushRef="#br0" timeOffset="4713">11813 3120 114 0,'-46'23'41'0,"-18"11"1"15,7 27-2-15,-13 6-35 16,20 7-3-16,12 1 1 15,19-2-2-15,19-3 0 16,22-14-1-16,24-12 1 16,20-16 0-16,14-14-2 15,6-18 1-15,1-13 0 0,-4-13-1 16,-11-12-1-16,-16-11 1 15,-17-7-2-15,-23-11 0 16,-14 2-1-16,-16-3 1 16,-8 11-1-16,-12 6 2 15,2 13-2-15,-3 6-1 16,12 26-9-16,-5-3-14 15,28 13-9-15,0 0 0 16,30 13-1-16,5-14 1 16</inkml:trace>
  <inkml:trace contextRef="#ctx0" brushRef="#br0" timeOffset="4896">12499 3054 118 0,'0'0'41'0,"-26"12"1"15,15 19-2-15,-10 6-36 16,1 15-1-16,-2 13-2 15,1 9 0-15,1 6-2 16,2-1-4-16,10 13-12 16,-10-25-16-16,20 4-9 15,-3-22 0-15,16-7-1 16</inkml:trace>
  <inkml:trace contextRef="#ctx0" brushRef="#br0" timeOffset="5414">13446 3374 100 0,'6'-17'38'0,"6"13"2"16,-12 4-2-16,-12 5-34 0,0 10-1 15,-2 10 0-15,-8 8 0 16,4 5-1-16,-1 7 0 15,8 0-1-15,5 0 1 16,13-6-2-16,15-7 1 16,12-5 0-16,15-12-1 15,5-11 1-15,4-8 0 16,-3-11-1-16,-1-11-1 15,-11-4 1-15,-11-5-1 16,-17-4 1-16,-15-2-1 16,-15 3 0-16,-8 4-1 15,-8 7 1-15,-2 9-2 16,-2 5 0-16,10 15-4 15,-1-7-13-15,30 21-18 0,-4-16-1 16,45 21-1-16,-1-20 1 16</inkml:trace>
  <inkml:trace contextRef="#ctx0" brushRef="#br0" timeOffset="5649">14664 2853 78 0,'-29'-62'41'0,"-2"18"-3"15,-17 6 3-15,1 32-14 16,-10 13-23-16,-3 27 0 16,2 22-1-16,1 20 0 15,5 16-1-15,9 13-1 0,11 5-1 16,7-1-2-16,15-2-4 15,4-22-10-15,22-1-22 16,-8-29-3-16,16-6 1 16,-11-30-2-16</inkml:trace>
  <inkml:trace contextRef="#ctx0" brushRef="#br0" timeOffset="5798">14078 3413 120 0,'-30'-31'42'15,"18"16"0"-15,4-10-2 16,10 8-39-16,27 7-7 15,5-15-21-15,31 17-13 16,2-15-3-16,20 11 1 0,2-8-2 16</inkml:trace>
  <inkml:trace contextRef="#ctx0" brushRef="#br0" timeOffset="6333">15837 2965 91 0,'-18'-8'38'16,"-11"18"-2"-16,-17-3 3 16,-9 13-34-16,-7 0-1 15,-1 11 1-15,-1-2 0 16,6 6-1-16,9-1-1 15,14 3 0-15,16-1-1 16,22-4-1-16,17-3-1 16,19 0-1-16,13-2 1 0,5-3 0 15,3 0 0-15,-5-1 0 16,-9 0 1-16,-12 3-1 15,-20 1 1-15,-18 2 0 16,-18 0 1-16,-13 2-2 16,-9-2 2-16,-4-3-3 15,5-3 0-15,3-6-3 16,17-1-8-16,4-20-25 15,33 3-4-15,10-19 1 16,26 5-3-16</inkml:trace>
  <inkml:trace contextRef="#ctx0" brushRef="#br0" timeOffset="6579">16283 3323 108 0,'-32'-12'40'15,"4"20"1"-15,-19-7-1 16,1 14-36-16,-8 7-1 15,5 7 0-15,-2 4 1 16,9 4-2-16,10 2 1 16,16-2-2-16,18-3-1 15,23-10-1-15,23-7-2 16,16-13-3-16,19-3-5 15,3-26-13-15,18 10-17 16,-10-21 2-16,6 8-2 16,-20-15 2-16</inkml:trace>
  <inkml:trace contextRef="#ctx0" brushRef="#br0" timeOffset="6731">16692 3319 111 0,'-30'22'39'16,"-14"-3"0"-16,8 25-1 16,-1-2-33-16,7 6-2 15,7 2-2-15,7-1-2 16,13 0-3-16,8-15-3 15,20 3-24-15,-4-25-8 16,18-4-1-16,-6-22-1 16</inkml:trace>
  <inkml:trace contextRef="#ctx0" brushRef="#br0" timeOffset="6883">16693 3013 110 0,'-35'-38'39'15,"10"23"-1"-15,1 7-5 16,15-2-59-16,11 24-13 15,-2-14 0-15,35 33-1 16,-7-12 1-16</inkml:trace>
  <inkml:trace contextRef="#ctx0" brushRef="#br0" timeOffset="7429">17038 3322 86 0,'-4'26'40'0,"-8"-25"0"15,8 10 1-15,-14-6-20 0,8 10-17 16,-4 2-2-16,0 12 1 15,-1 4-1-15,-1 5 0 16,-1 4 0-16,3 4-1 16,-1-3 0-16,4-5 0 15,3-5 0-15,2-8-1 16,6-13 0-16,0-12 0 15,13-7 1-15,1-16-2 16,3-11 1-16,5-9-1 16,7-12 0-16,1-9 1 15,3-5-1-15,2 0 1 16,-4 9-2-16,-2 9 2 15,-4 7 0-15,-2 10-1 16,-1 18 1-16,-2 14-1 16,-4 12 1-16,1 14 0 0,-6 6-1 15,-2 6 1-15,-2 5-1 16,-5 8 1-16,-6-1 0 15,-6 2 0-15,-7 0 1 16,-6-6-2-16,-1-2 2 16,-5-4-1-16,-3-5 2 15,0-2-2-15,-2-1 1 16,1-1-1-16,-1 2 0 15,0 7 1-15,-8 7-1 16,-1 7 0-16,-3 9 0 16,-2 4 0-16,2 3-1 15,4-6-1-15,12-1-2 16,5-15-5-16,29-2-10 15,-1-32-17-15,33-7-5 0,3-26 1 16,22-9-2-16</inkml:trace>
  <inkml:trace contextRef="#ctx0" brushRef="#br0" timeOffset="7835">17723 3278 111 0,'-37'-1'41'0,"0"16"1"16,-15-3-2-16,-5 12-37 15,5 8 0-15,2 9-1 0,-3 6 1 16,7 1-2-16,5 0 0 15,15-3 0-15,10-6 0 16,16-8 0-16,12-11 0 16,16-15-1-16,11-9 0 15,10-14 0-15,2-7-1 16,2-8 1-16,-1-7-1 15,-4-2 1-15,-9-1-1 16,-8 6 1-16,-7 7-2 16,-9 11 2-16,-15 19-1 15,0 0 0-15,-15 16 1 16,-2 11-3-16,1 11-2 15,-4 0-6-15,17 18-6 16,-12-19-14-16,27 10-10 16,5-18 1-16,23 3-2 0</inkml:trace>
  <inkml:trace contextRef="#ctx0" brushRef="#br0" timeOffset="8236">18255 3313 95 0,'-39'-9'41'15,"-18"4"0"-15,1 27 1 16,-11 2-29-16,7 19-8 16,10 5-1-16,13 3-1 15,16-2 0-15,19-7-2 0,21-11 0 16,19-11-1-1,15-17 1-15,16-15-1 0,9-17-1 16,5-13 1-16,2-16 0 16,-5-10 0-16,-6-11-1 15,-5-4 2-15,-12 5-1 16,-12 6 0-16,-13 12 2 15,-16 13-2-15,-11 20 1 16,-16 24 0-16,-16 27 1 16,-11 27-2-16,-7 17 0 15,-2 17 0-15,3 9-3 16,6 3-2-16,19 6-6 15,5-17-3-15,31 0-4 16,-1-33-5-16,38 1-16 16,-6-29-3-16,20-6-1 0,-2-19 4 15</inkml:trace>
  <inkml:trace contextRef="#ctx0" brushRef="#br0" timeOffset="8346">18850 3709 114 0,'-44'-12'25'15,"3"4"-11"-15,-9-2-20 16,-1-2-37-16,-7-5-1 15,-7 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41:30.1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1696 1493 76 0,'-5'-52'36'0,"5"52"-1"16,0 0 1-16,-8-48-30 0,8 48-1 15,0 0 0-15,-16-42-1 16,3 40 0-16,6 16-1 16,-6 13-1-16,3 12-1 15,-1 14-1-15,1 16 1 16,-4 8 0-16,7 4 0 15,0-4-1-15,7-3 0 16,7-8 1-16,9-10-1 16,13-11 1-16,11-19-1 15,9-23 1-15,13-21-1 16,4-26 1-16,1-12 1 15,0-12-2-15,-1-8 2 16,-12 1-2-16,-10 2 2 16,-11 10-2-16,-10 14 2 0,-10 21-2 15,-9 15 1-15,-4 13-1 16,-11 34 0-16,1 7 0 15,0 16 0-15,2 5 1 16,11 5-2-16,5-4 2 16,8-7-2-16,9-11 3 15,11-14-1-15,8-18 1 16,6-19-1-16,0-21 0 15,1-12 2-15,-2-17-2 16,-5-14 1-16,-6-8-3 16,-38 78-1-16,25-91-3 15,-17 42-5-15,4-1-8 16,-12-2-22-16,6-1 0 15,-6 53-3-15,10-91 3 0</inkml:trace>
  <inkml:trace contextRef="#ctx0" brushRef="#br0" timeOffset="418">2847 923 93 0,'0'0'39'16,"61"-4"2"-16,-61 4-1 15,53 15-34-15,-53-15-1 16,0 0 1-16,63 85-2 15,-50 1-1-15,-13 24 0 16,-16 8-2-16,-14-11 2 16,0 11-1-16,9 0-1 0,2-22-1 15,10-21 0-15,5-20 1 16,6-17-1-16,7-20 1 15,7-19-1-15,7-23 0 16,6-11 2-16,4-10-2 16,5-7 1-16,0 0-1 15,3-2 1-15,-4 10-2 16,-7 13 2-16,-5 18-2 15,-7 11 0-15,-4 16 0 16,-6 16-2-16,-5 8 1 16,-3 8-2-16,4 0 1 15,4-2-3-15,11-5-1 16,6-13-4-16,21-11-16 15,-9-22-11-15,20-8-1 16,-3-15 0-16,10-4 2 0</inkml:trace>
  <inkml:trace contextRef="#ctx0" brushRef="#br0" timeOffset="852">3764 1582 108 0,'-22'-6'40'0,"3"19"1"16,-16 2-3-16,4 12-32 16,3 5-2-16,11 8-2 15,5 1 1-15,12-2-3 16,10-5 1-16,11-8-1 15,11-11 1-15,7-15-1 16,6-16 1-16,3-9 0 16,-2-8-1-16,-1-10 2 15,-7-3-2-15,-1-1 1 16,-8 5-2-16,-4 7 0 0,-9 14 1 15,-2 14-2-15,-10 22 1 16,-4 28-2-16,-5 25 2 16,-10 26-1-16,-6 25 1 15,-6 24-1-15,-2 9 1 16,-6 3 1-16,1-5 0 15,0-13 1-15,2-22 0 16,4-20 0-16,5-27 1 16,3-29 0-16,5-31 0 15,4-22-1-15,7-29 0 16,2-18-2-16,7-23 2 15,6-14-2-15,6-16 1 16,6-6-2-16,6 7-2 16,1-9-6-16,18 23-14 0,-12-2-14 15,17 28-3-15,0 6-1 16,17 19 0-16</inkml:trace>
  <inkml:trace contextRef="#ctx0" brushRef="#br0" timeOffset="1174">5832 1482 89 0,'0'0'38'0,"-15"-7"1"16,13 20 1-16,-4 4-20 15,5 12-15-15,-6 5-2 16,5 9-2-16,-4 9 1 16,2 4-3-16,2-1-1 15,1-7-5-15,12-2-15 16,-7-19-17-16,18-5 0 15,-2-22 0-15,12-11-1 16</inkml:trace>
  <inkml:trace contextRef="#ctx0" brushRef="#br0" timeOffset="1317">5967 1388 119 0,'0'0'38'16,"-37"-55"-2"-16,37 55-14 15,-32-51-59-15,32 51-2 16,0 0-1-16,-8-60-1 15</inkml:trace>
  <inkml:trace contextRef="#ctx0" brushRef="#br0" timeOffset="1620">6345 1384 124 0,'-12'42'39'0,"-24"6"2"0,-16-9-10 16,17-14-27-16,4 0-1 15,12-2-1-15,12-4-1 16,12 1 0-16,13-4-1 15,14-3-1-15,8-2 1 16,8-4 0-16,1 1 0 16,1 0 0-16,-5-2 0 15,-5 6 1-15,-14-1-1 16,-14 7 0-16,-14 2 1 15,-13 8-1-15,-11-3-1 16,-5 1-1-16,-3 1-2 16,-4-14-12-16,24 5-22 15,-9-8-2-15,23-10-1 16,0 0 0-16</inkml:trace>
  <inkml:trace contextRef="#ctx0" brushRef="#br0" timeOffset="2007">8156 1127 78 0,'0'0'41'0,"0"0"-1"15,-17-3 0-15,13 44-17 16,2 30-21-16,-7 24-2 15,-15-1-1-15,6 20 0 16,6 2-3-16,3-8-1 16,1-27-4-16,14-5-23 15,-12-25-6-15,11-7 1 16,-10-24 0-16</inkml:trace>
  <inkml:trace contextRef="#ctx0" brushRef="#br0" timeOffset="2181">7931 1649 114 0,'-26'-12'39'0,"11"14"1"16,-2-1-2-16,17-1-36 16,19 2-2-16,16-16-4 15,21-5-4-15,9-21-22 16,-18 21-9-16,5-5 0 15,5-4 0-15</inkml:trace>
  <inkml:trace contextRef="#ctx0" brushRef="#br0" timeOffset="2743">8700 1083 83 0,'0'0'41'0,"0"0"1"15,0 0-1-15,28-20-26 16,-42 71-12-16,-2 26 2 15,-12 18-2-15,-12-1 0 16,-2 10-1-16,6 9-1 16,-2-2 0-16,12-26-1 15,11-17 0-15,11-17 0 16,14-20 0-16,13-18 1 15,10-20-2-15,9-17 2 16,3-10-1-16,1-10 1 16,-2-4 0-16,-2-1 0 15,-6 3-1-15,-10 5 2 16,-5 13-2-16,-7 10 1 0,-14 18-1 15,0 0 0-15,5 25-1 16,-12 9-1-16,1 8 1 16,0 5-3-16,4 7 1 15,0-5-3-15,12 1-3 16,-2-19-14-16,24 0-16 15,-7-18 1-15,14-8-3 16,-4-14 3-16</inkml:trace>
  <inkml:trace contextRef="#ctx0" brushRef="#br0" timeOffset="3073">9139 1682 107 0,'0'0'40'0,"-13"20"0"15,14 0 0-15,3-3-37 0,8 4-1 16,8-9 0-16,11-1 0 15,9-10 0-15,10-11-2 16,7-5 1-16,0-10-1 16,-2-3 0-16,-5-5 1 15,-12 0 0-15,-13 2-1 16,-16 4 1-16,-10 10-1 15,-22 8 1-15,-10 13 0 16,-11 7 0-16,-10 14 0 16,2 12 0-16,3 8-1 15,6 6 0-15,11 2-1 16,19-5-1-16,14-10-6 15,34 4-14-15,3-25-15 16,35-3-5-16,12-19 1 0,28-3-3 16</inkml:trace>
  <inkml:trace contextRef="#ctx0" brushRef="#br0" timeOffset="3555">10940 1575 100 0,'-27'9'39'15,"-9"-2"0"-15,8 7-1 16,1-6-36-16,1 1 0 15,6 1-1-15,6-3-1 16,14-7 1-16,-4 16 0 16,14-8 0-16,8 2-1 15,6-1 1-15,4 3 0 16,2 0-1-16,0 2 1 15,-2 5 0-15,-4-2-1 16,-7 4 1-16,-3 0-1 0,-9 4 2 16,-8 0-2-1,-7 1 1-15,-1 0-1 0,-9 0 1 16,-1-3-2-16,1-1 0 15,1-8-4-15,9 1-5 16,-3-20-17-16,22 3-14 16,2-18 3-16,21-5-3 15,0-15 1-15</inkml:trace>
  <inkml:trace contextRef="#ctx0" brushRef="#br0" timeOffset="3788">11368 1249 103 0,'0'0'41'15,"18"-57"2"-15,-7 20-3 16,-11 37-36-16,-14 40 1 16,-7 42-3-16,-10 10 0 15,-2 16 0-15,7 4-2 16,5-5-1-16,11-14-2 15,11-15-2-15,1-18-4 16,23-4-13-16,-10-30-14 16,22-9-4-16,1-20 1 15,9-9-3-15</inkml:trace>
  <inkml:trace contextRef="#ctx0" brushRef="#br0" timeOffset="4036">11614 1527 111 0,'-34'-3'41'16,"2"21"1"-16,-16 5-1 15,9-2-38-15,-4 12-1 16,4 3 0-16,9 2-1 16,8-2 0-16,8-1 0 15,13-2-1-15,12-5 1 16,13-3-2-16,17-6 1 15,8-6-3-15,12-8-1 16,4-12-5-16,15-1-10 16,-14-18-10-16,10 7-11 15,-13-14-1-15,2 7 0 16,-15-5 1-16</inkml:trace>
  <inkml:trace contextRef="#ctx0" brushRef="#br0" timeOffset="4539">12044 1628 112 0,'-20'20'41'15,"-11"2"1"-15,9 12-3 16,-6 0-35-16,5 4-1 16,2-1-1-16,10 2-1 15,4-4 0-15,11-8-1 16,9-8 2-16,10-10-2 15,12-13 0-15,5-7 0 16,8-11 0-16,3-10 1 16,1-5-2-16,-1-5 2 15,-3 3-2-15,-5-1 2 16,-7 7-2-16,-7 6 1 0,-9 15-1 15,-6 12 0-15,-10 19 0 16,-5 18-1-16,-8 14 2 16,-8 22-1-16,-4 11 1 15,-7 17-2-15,-6 8 3 16,-2 6-2-16,-2-5 2 15,1-4 0-15,0-12 0 16,3-15 0-16,4-15 0 16,4-17 0-16,7-22 0 15,3-17 0-15,3-17 0 16,6-15-2-16,1-20 1 15,6-14-1-15,4-13 2 16,5-10-2-16,7-7 1 16,4-3-1-16,8 5-1 15,3-1-3-15,12 16-5 0,-9-4-4 16,17 21-13-16,-17 1-13 15,15 16-2-15,-5-4-1 16,15 11 2-16</inkml:trace>
  <inkml:trace contextRef="#ctx0" brushRef="#br0" timeOffset="5156">13404 1240 74 0,'9'-52'41'15,"-9"52"-1"-15,0 0 2 16,11 24-20-16,-2 16-18 15,-5 25 0-15,-8 23-2 16,-7 22 0-16,-7-4 0 16,5-3-1-16,2-33 0 15,9-7-1-15,2-14 1 0,1-11-1 16,3-11 1-16,2-11 0 15,-6-16-1-15,12-4 1 16,-5-13-2-16,2-9 3 16,-3-11-2-16,6-9 1 15,2-1-1-15,2-1 1 16,4 1-1-16,3 6 1 15,0 10 0-15,3 7-1 16,1 14-1-16,3 10 1 16,-2 8 0-16,-2 10 0 15,-3 10-1-15,-5 6 0 16,-6 6 1-16,-10 5-1 15,-10 1 1-15,-10 1-1 16,-10-2 1-16,-10-6 0 0,-2-9-1 16,-6-9 0-16,4-10-3 15,4-17-3-15,24-9-15 16,-4-26-14-16,31-7-4 15,6-17 0-15,25-10-2 16</inkml:trace>
  <inkml:trace contextRef="#ctx0" brushRef="#br0" timeOffset="5379">13994 1200 112 0,'21'-4'43'15,"-8"28"1"-15,-22 22-3 16,-17 36-38-16,-17 14-3 0,2 10 1 15,11-5-2-15,11-13 0 16,9-10-1-16,8-10-3 16,16-11-1-16,4-20-8 15,25-1-9-15,-10-27-18 16,16-10 0-16,-2-18 1 15,8-6 0-15</inkml:trace>
  <inkml:trace contextRef="#ctx0" brushRef="#br0" timeOffset="5749">14330 1572 91 0,'-15'-12'41'0,"6"17"1"16,-15 8 0-16,9 16-17 0,-7 5-22 16,5 7-2-16,3 6 1 15,3-1-2-15,4 1 1 16,6-3-1-16,7-5 1 15,6-9-2-15,6-9 2 16,9-10-1-16,4-10 0 16,5-9 0-16,6-10 1 15,-1-7 0-15,1-8-1 16,-1-6 1-16,-4 0-1 15,-5 0 1-15,-5 6-1 16,-7 3 0-16,-6 13 0 16,-14 17 0-16,0 0-1 15,-3 28-1-15,-15 7 1 16,-5 9-2-16,0 5 1 0,-1 6-3 15,9 2-2-15,-1-15-7 16,23 3-3-16,-3-30-6 16,29 6-13-16,0-22-5 15,18-5 0-15,1-18 2 16</inkml:trace>
  <inkml:trace contextRef="#ctx0" brushRef="#br0" timeOffset="6112">14920 1688 104 0,'-16'11'41'15,"-10"2"1"-15,16 8-3 16,2 2-33-16,16-2-5 16,8 0 1-16,14-4-2 15,8-5 2-15,8-8-3 0,3-6 2 16,1-6 1-16,-6-9-1 15,-2-5 1-15,-13-1-1 16,-9-6 0-16,-16-1 0 16,-10 4 1-16,-14 3-1 15,-12 9 0-15,-9 9-1 16,-7 9 1-16,-6 12 0 15,0 14-2-15,7 7 2 16,9 7-2-16,11 2 1 16,14 2-1-16,18-3 0 15,17-5-3-15,21-7-1 16,8-15-7-16,25-1-5 15,-12-24-7-15,22 1-16 16,-11-16-1-16,8-4-2 0,-12-17 2 16</inkml:trace>
  <inkml:trace contextRef="#ctx0" brushRef="#br0" timeOffset="6433">15603 1242 86 0,'0'0'43'0,"-27"-59"0"15,27 59-1-15,-13-70-11 16,13 70-29-16,0 0-1 16,13-60 0-16,-13 60 0 15,0 0 1-15,54-4-1 16,-54 4 1-16,50 25-2 0,-33 6 0 15,39 21 0-15,-17 10 0 16,-10 15 0-16,-38-11 0 16,-8 15 0-16,-16-3 0 15,8-4 0-15,6-15-6 16,6-16-6-16,26 0-3 15,-4-21-6-15,26 3-12 16,-7-10-10-16,12 0-1 16,0-11 3-16,2 4 1 15</inkml:trace>
  <inkml:trace contextRef="#ctx0" brushRef="#br0" timeOffset="6553">15791 2033 123 0,'-43'32'39'0,"2"-6"-3"15,9-14-11-15,24 1-46 0,-9-25-15 16,17 12-7-16,16 11-4 15,7-4 2-15</inkml:trace>
  <inkml:trace contextRef="#ctx0" brushRef="#br1" timeOffset="10376">15109 2328 52 0,'-16'1'34'0,"3"2"0"0,-5-6-1 16,8 6-16-16,-9-6-15 15,4 7 0-15,-9-3 0 16,-3 5 0-16,-7-3 0 15,-5 3 0-15,-12-4 1 16,1 3-1-16,-14-7 1 16,-6 0 0-16,-11-4-1 15,-6 0 0-15,-9-2 0 16,-6 1-1-16,-14-2 0 15,-10 0 0-15,-9 5 0 16,-11-2-1-16,-11 4 0 16,-11-1 0-16,-10 3 0 15,-5 0 1-15,-11-1-1 16,0 0 1-16,-5-2-1 15,0 0 0-15,-6 0 1 0,-3 1-1 16,-2-1 1-16,-10 2-1 16,-1 2 0-16,-8 4 0 15,-11 2 0-15,-6 4 0 16,3 1 0-16,-5 2 0 15,0-2 0-15,6 1 0 16,3-4 1-16,5 1-1 16,11-4 1-16,2-3 0 15,-2-2 0-15,6-2 0 16,-3 1 0-16,-4 1 0 15,-6 1-1-15,0 5 1 16,-9 1-1-16,-2 5 0 0,0-2 0 16,-2 3 0-1,3-3 0-15,9-2-1 0,3-3 1 16,7-4-1-16,12-4 1 15,6-4 0-15,4-2-1 16,10-3 1-16,5 1 0 16,3 2-1-16,2 3 1 15,3 2 0-15,-2 6 0 16,0 3 0-16,2 3 1 15,3 5-1-15,3 0 1 16,7 1-1-16,8-3 2 16,13-4-2-16,17-3 0 15,13-8-4-15,26 9-22 16,8-24-12-16,28 3 0 15,11-10-2-15,24 3 1 16</inkml:trace>
  <inkml:trace contextRef="#ctx0" brushRef="#br0" timeOffset="123943">1628 3504 77 0,'0'0'35'16,"-2"-10"-2"-16,2 10 1 16,0 0-30-16,0 0-1 15,-7 12-2-15,9 4-1 16,-3 9 2-16,4 11-2 15,-3 11 1-15,1 12 0 16,0 12 1-16,1 11-1 16,-4 1 1-16,4 4 0 0,-2-8-1 15,0-4 0-15,3-11 0 16,-2-12-1-16,0-21 0 15,5-14 1-15,-6-17 0 16,15-25-1-16,-8-12 1 16,1-16 0-16,-2-11 0 15,-1-7 1-15,0-12-1 16,-2-6-1-16,-1-2 1 15,2-1 0-15,2 3 0 16,3 5 1-16,5 3-1 16,9 9 0-16,8 14 0 15,4 12 0-15,7 13 0 16,6 19-1-16,-1 16 1 15,3 17 0-15,1 12-2 16,-4 13 1-16,-6 10 0 0,-12 10-1 16,-11 5 1-16,-13 4 0 15,-14-2 1-15,-10-6-1 16,-13-7 1-16,-3-9 0 15,-7-10 0-15,4-12 1 16,3-16-2-16,9-10 0 16,11-13 0-16,9-9-1 15,12-6 1-15,9 1 0 16,8-5 0-16,7 8 0 15,5 6 0-15,4 9 0 16,-3 13 0-16,-3 11 0 16,-8 12 0-16,-10 16 1 15,-15 9 0-15,-8 11 0 16,-14 7-1-16,-13 5 1 0,-10-2 0 15,-4-4-1-15,0-8-1 16,7-13-3-16,14-13-3 16,4-26-28-16,24-10-3 15,25-41 0-15,25-7-2 16</inkml:trace>
  <inkml:trace contextRef="#ctx0" brushRef="#br0" timeOffset="124168">2637 3212 107 0,'-29'-4'38'16,"2"31"1"-16,-12 7-3 0,10 22-34 16,3 14-1-16,6 14 0 15,5 12 0-15,0 13-1 16,3 7-1-16,3-2-1 15,6-6-1-15,-1-10-4 16,22-3-17-16,-7-31-15 16,19-11 1-16,3-32-1 15,14-19 2-15</inkml:trace>
  <inkml:trace contextRef="#ctx0" brushRef="#br0" timeOffset="124529">2941 3789 98 0,'-11'-10'38'0,"1"29"2"0,-12 6-1 15,3 19-32-15,-4 5-2 16,4 10-1-16,4 1-1 16,1-1 0-16,8-5-1 15,7-7 0-15,9-11 0 16,12-11-1-16,9-17-1 15,7-11 1-15,7-16 0 16,7-12-1-16,1-8 0 16,-2-7 0-16,-3-5 0 15,-6-1 0-15,-11 6 1 16,-8 5-1-16,-7 10-1 15,-12 10 0-15,-4 21 1 16,-12-3-1-16,-2 24 0 16,-5 14 0-16,2 16-2 0,0 5 1 15,3 11-3-15,7-1-2 16,11 5-4-16,0-19-25 15,25 0-4-15,2-22 1 16,16-9-2-16</inkml:trace>
  <inkml:trace contextRef="#ctx0" brushRef="#br0" timeOffset="124883">3627 4034 98 0,'-7'14'39'0,"16"9"0"15,-9-23-1-15,35 20-34 0,-2-18-2 16,14-7 1-16,4-9-1 16,3-6 0-16,-3-5 0 15,-6-4-1-15,-8-2 0 16,-11-3 0-16,-14 2 0 15,-16 0 0-15,-15 9 0 16,-13 8 0-16,-11 12 0 16,-4 12 0-16,-6 20 0 15,1 13 1-15,5 14-1 16,7 7 1-16,13 3-2 15,16 0 0-15,24-12-2 16,19-16-4-16,39-8-11 16,8-34-12-16,33 1-12 15,9-26-2-15,23-6 0 0,8-19 1 16</inkml:trace>
  <inkml:trace contextRef="#ctx0" brushRef="#br0" timeOffset="125297">5282 3394 100 0,'0'-16'39'16,"0"16"0"-16,2 18-2 15,-14 18-35-15,8 12-1 16,1 14 0-16,-3 12 0 15,0 12-1-15,1 5 1 16,1 1-2-16,3-2 1 16,3-11-2-16,11-7-4 15,1-25-16-15,19-1-15 16,3-26-1-16,14-8 0 0,-3-26 0 15</inkml:trace>
  <inkml:trace contextRef="#ctx0" brushRef="#br0" timeOffset="125481">5723 3753 106 0,'-11'13'39'16,"-12"8"0"-16,10 24-1 16,-7 4-35-16,5 11-2 15,0 4-1-15,10-1-1 16,7 0-2-16,2-13-1 15,16-5-4-15,-7-22-29 16,19-7-1-16,-4-26-1 16,16-12 0-16</inkml:trace>
  <inkml:trace contextRef="#ctx0" brushRef="#br0" timeOffset="125625">5837 3355 107 0,'-27'-13'38'0,"-2"8"-2"16,13 19-4-16,8 9-41 15,0-9-24-15,29 16-3 16,1-10 0-16,16 11-2 16</inkml:trace>
  <inkml:trace contextRef="#ctx0" brushRef="#br0" timeOffset="126159">6218 3854 114 0,'-28'29'39'16,"-16"-10"1"-16,11 15-5 15,-6-4-31-15,7 1-1 16,4 1-1-16,8 0-1 16,9-3 0-16,12-3 0 15,9-9-1-15,15-11 0 16,7-10 0-16,13-7 0 15,5-14 0-15,2-6-1 16,0-6 0-16,-3-1 0 16,-6-1 1-16,-8 5-1 15,-9 6-1-15,-9 8 1 16,-17 20 0-16,0 0 0 0,4 36 0 15,-13 11 1-15,-5 25-1 16,-1 14 0-16,-4 18 1 16,1 14 0-16,-5 4 0 15,2 1 0-15,-1-4 0 16,0-7 0-16,-2-18 2 15,2-10-1-15,-5-20 1 16,0-13-1-16,1-19 0 16,-1-15 0-16,4-18 0 15,1-16-1-15,4-18-1 16,8-17 1-16,4-17-1 15,7-18 1-15,11-15-1 16,9-6 1-16,12-1-1 0,7 3 0 16,7 8-1-1,3 7-3-15,13 22-7 0,-11-1-16 16,16 27-11-16,-8-1 1 15,6 13-2-15,-4-8 2 16</inkml:trace>
  <inkml:trace contextRef="#ctx0" brushRef="#br0" timeOffset="126587">7171 3263 116 0,'-2'-17'40'15,"-15"2"1"-15,7 31-2 16,-20 11-33-16,13 11-3 0,-6 15 0 15,3 14-1-15,-3 11 0 16,0 11-1-16,-2 8 1 16,2 0-2-16,2-3 0 15,3-5 0-15,5-12 0 16,4-11 0-16,4-13 0 15,9-17 0-15,5-19 0 16,12-19 0-16,8-18 0 16,7-11 0-16,2-13 0 15,2-8 0-15,2-4 0 16,-2 4 0-16,-6 4 0 15,-6 8 0-15,-8 16 0 16,-6 15 0-16,-14 9 0 16,14 25 0-16,-11 8 0 15,-2 3 0-15,7 7-2 0,7 1 0 16,6-4-2-16,5-13-1 15,14-6-4-15,2-28-5 16,22 1-7-16,-11-34-18 16,19-5 0-16,-12-23-1 15,7-3 2-15</inkml:trace>
  <inkml:trace contextRef="#ctx0" brushRef="#br0" timeOffset="126759">7965 3322 113 0,'-11'7'41'15,"-16"13"0"-15,0 33-1 16,-12 4-32-16,6 16-5 15,8 9-2-15,3 3-1 16,7 4-1-16,5-8-3 0,15 0-4 16,-8-22-11-16,20 7-19 15,-15-22-3-15,7-4 1 16,-13-22-1-16</inkml:trace>
  <inkml:trace contextRef="#ctx0" brushRef="#br0" timeOffset="126925">7634 3878 99 0,'-10'-36'42'0,"-4"-4"0"15,19 18 0-15,-1 0-17 16,14 11-22-16,14 0-3 16,11 1-5-16,18 6-7 15,-7-12-9-15,31 16-17 16,-4-11-5-16,21 8 0 0,2-7-1 15</inkml:trace>
  <inkml:trace contextRef="#ctx0" brushRef="#br0" timeOffset="127271">8923 3765 101 0,'0'0'41'15,"10"-1"-1"-15,-10 1 0 16,18 6-37-16,-13 13-2 16,4 11 1-16,-7 12-1 15,0 7 0-15,-2 9-1 16,-2 2-1-16,1 0-2 15,0-8-3-15,13 0-23 16,-5-28-11-16,14-8 1 16,-1-24-1-16</inkml:trace>
  <inkml:trace contextRef="#ctx0" brushRef="#br0" timeOffset="127435">8955 3532 110 0,'-27'-3'37'0,"14"10"-2"15,9 4-23-15,4-11-52 16,33 6 2-16,3-8-2 16,23 7 1-16</inkml:trace>
  <inkml:trace contextRef="#ctx0" brushRef="#br0" timeOffset="127735">9610 3688 95 0,'-21'7'40'0,"-1"9"0"0,-21-8-1 16,4 7-31-16,-13 0-3 15,2 3-2-15,5 0 0 16,6 1 0-16,13-1-2 16,16-1 0-16,22-4-1 15,18-2 0-15,18 2 0 16,8-2 0-16,5 3-1 15,0 2 1-15,-5 6 0 16,-12 7 1-16,-15 4-1 16,-20 5 0-16,-17 4-1 15,-15 1 0-15,-10 3-3 16,-9-14-5-16,8 13-13 15,-11-27-19-15,12 3 1 16,3-21-2-16,16-3 1 0</inkml:trace>
  <inkml:trace contextRef="#ctx0" brushRef="#br0" timeOffset="135962">10764 3314 93 0,'-5'-16'36'16,"5"16"-1"-16,0 0-3 16,-12 9-31-16,10 18 0 15,3 14 0-15,-2 9 2 16,1 16-1-16,-2 7 1 15,-2 10 0-15,0 3-1 16,0 0 0-16,0-7 0 16,-1-8 0-16,4-11-2 0,1-9 1 15,3-14 0-15,4-11 0 16,1-13 0-16,5-12 0 15,1-14 0-15,4-7 0 16,1-13 1-16,2-2-2 16,3-8 1-16,2-2 0 15,6-1-1-15,5 2 0 16,1 9 0-16,3 9 0 15,1 12 0-15,-2 9-1 16,0 14 1-16,-6 9 0 16,-6 7 0-16,-11 11 0 15,-11 3 0-15,-8 6 1 16,-17-2-1-16,-10 0 0 15,-13-6 0-15,-5-4 0 0,-6-8-1 16,1-12-1-16,8-10-4 16,2-22-11-16,28 2-21 15,4-21 0-15,26 3 0 16,8-17-2-16</inkml:trace>
  <inkml:trace contextRef="#ctx0" brushRef="#br0" timeOffset="137037">11683 3771 97 0,'0'0'39'0,"-14"-1"0"16,-10-1-2-16,1 17-30 15,-14 4-3-15,-4 12 0 16,-3 7-2-16,3 6 1 16,2 4-2-16,14 0 0 15,11-5 0-15,15-4 0 16,19-14 0-16,12-10-1 15,16-16 1-15,4-12-1 16,6-12 1-16,2-11-1 16,-9-10 1-16,-6-3-1 15,-11-4 0-15,-13 3 0 16,-12 3 0-16,-9 8 0 15,-6 12-1-15,-11 8 1 0,-3 13-1 16,-3 9 1 0,4 7-1-16,4 6 1 0,7 5-1 15,8 0 1-15,13-2-1 16,10-3 1-16,11-3 0 15,9-5 0-15,8-4 0 16,2-5 0-16,1-2 1 16,-4-1-1-16,-4-4 1 15,-7 1 0-15,-14-1 1 16,-3 3-1-16,-9 1 0 15,-13 4 0-15,0 0 1 16,-12 17-1-16,-2 2-1 16,-2 9 1-16,2 6 0 15,0 2-1-15,5 5 0 0,6-5 0 16,8-3 1-16,10-10-1 15,12-15 0-15,9-15 1 16,9-15-1-16,5-10 0 16,0-10 1-16,-1-7 0 15,-3-1-1-15,-7 3 1 16,-6 6-1-16,-11 11 2 15,-11 14-2-15,-11 16 0 16,-7 23 0-16,-9 11 0 16,-6 10-2-16,0 6 1 15,4 6-1-15,1-2-2 16,15-4 0-16,8-19-2 15,23-8-3-15,6-26-6 16,25 5-9-16,-7-34-15 16,14 5 2-16,-11-22 26 0,4 2 7 15,-10-1 4-15,-15-1 5 16,-5 16 7-16,-24-8 10 15,2 24 16-15,-23 2 0 16,3 24-25-16,-16 7-6 16,4 12-2-16,-2 10-3 15,0 7 1-15,4 4-2 16,3 3 0-16,8-6 0 15,4-4 0-15,7-8-1 16,4-11 0-16,7-15 1 16,8-14-1-16,5-15 0 15,5-12 0-15,3-11 1 16,3-7-1-16,2-5 1 15,-1 2-1-15,-3 3 0 0,-1 8 1 16,-7 13-1-16,-3 14 0 16,-5 13 0-16,-5 13-1 15,-3 17 1-15,-3 9-2 16,0 14-1-16,-4 1-2 15,10 12-5-15,-9-14-7 16,23 13-10-16,-9-24-14 16,23-1 1-16,-1-23-1 15,20-6 3-15</inkml:trace>
  <inkml:trace contextRef="#ctx0" brushRef="#br0" timeOffset="137277">13792 3670 120 0,'-43'-13'42'15,"0"18"0"-15,-16-1-1 16,0 13-38-16,7 9 0 16,5 8-1-16,9 6 0 15,13 7-2-15,12 1 0 16,19-2 0-16,16-2-2 15,12-8-2-15,20-2-4 16,-2-19-8-16,18 7-8 16,-12-29-17-16,17 2 0 15,-18-21-1-15,1 5 1 16</inkml:trace>
  <inkml:trace contextRef="#ctx0" brushRef="#br0" timeOffset="137623">13970 3822 110 0,'-18'9'40'15,"-7"-7"1"-15,16 18-2 16,0-9-35-16,13 6-2 15,17-3 0-15,10 0 0 16,11-3-1-16,10-8 0 16,6-5 0-16,4-9-1 15,-6-5 1-15,-4-6-1 16,-9-5 1-16,-8-3-1 15,-14-4 1-15,-12 3 1 16,-16 2-1-16,-10 6 0 16,-12 6 0-16,-10 12 1 15,-11 10 0-15,-2 14-2 16,-1 11 0-16,2 12 0 0,10 5 0 15,7 7 0-15,20-3 0 16,19-4-2-16,20-6-2 16,16-15-2-16,27-1-6 15,1-29-7-15,29 10-8 16,-11-28-14-16,14 0-1 15,-12-15 1-15,4 1 2 16</inkml:trace>
  <inkml:trace contextRef="#ctx0" brushRef="#br0" timeOffset="137968">14890 3710 120 0,'-31'11'42'0,"-22"0"0"16,5 19 0-16,-6 3-39 16,4 10 0-16,2 2 0 0,12 4-3 15,13-3 0-15,17-6 0 16,18-12 0-16,14-13 0 15,21-20 0-15,7-15 0 16,9-17 0-16,5-14 0 16,3-14 0-16,-3-11 0 15,-1-11 0-15,-5-2 0 16,-14 7 0-16,-6 12 0 15,-14 11 0-15,-12 21 0 16,-16 21 0-16,-13 28 0 16,-12 26 0-16,-9 20 0 15,-3 17 0-15,-1 9 0 16,8 7 0-16,2-9-12 15,23 2-2-15,3-26-5 0,34 4-7 16,-6-36-9-16,26-3-9 16,6-22 0-16,20-11 4 15</inkml:trace>
  <inkml:trace contextRef="#ctx0" brushRef="#br0" timeOffset="138538">16532 3661 87 0,'-10'-11'39'0,"-6"13"-2"15,-19-2 3-15,-1 17-26 16,-11-5-10-16,5 5-1 0,0-2 0 16,7 4 0-16,7-7-1 15,10 6 1-15,14-7-2 16,15-3 0-16,12-3 0 15,11-2-1-15,8 1 0 16,5 0 1-16,1 4-2 16,-2 4 1-16,-9 4 0 15,-10 9 1-15,-16 7-1 16,-13 3 0-16,-12 2 0 15,-8 0 0-15,-1-5-1 16,-2-6-1-16,7-7-3 16,8-23-8-16,25 5-17 15,3-29-10-15,30 1 1 16,3-21-2-16,18 3 2 0</inkml:trace>
  <inkml:trace contextRef="#ctx0" brushRef="#br0" timeOffset="138727">17040 3652 110 0,'0'0'40'16,"-19"24"2"-16,-2 15-2 15,-14-2-34-15,1 15-3 16,5 6-2-16,5 1 0 16,5-2-2-16,10-7-1 15,11-9-1-15,10-17-3 16,18-11-6-16,-2-35-16 15,21-1-11-15,-3-27 0 16,5-7 1-16,-13-24-1 16</inkml:trace>
  <inkml:trace contextRef="#ctx0" brushRef="#br0" timeOffset="138855">17099 3265 113 0,'-33'-36'39'0,"-5"9"0"16,16 35-9-16,5 6-26 16,16 7-6-16,23 11-6 15,4-6-28-15,32 12-2 16,6-11-1-16,21 8 0 15</inkml:trace>
  <inkml:trace contextRef="#ctx0" brushRef="#br0" timeOffset="139239">17677 3555 116 0,'-26'19'42'0,"-24"-10"0"0,5 19-5 16,-7-4-31-16,0 8-3 16,1 10 0-16,7 2 0 15,11 4-2-15,13-2 1 16,15-6-2-16,24-7 0 15,18-17 0-15,13-17 0 16,16-20 0-16,9-17 0 16,4-12 0-16,0-14 0 15,-4-15 0-15,-9-6 0 16,-8-4 0-16,-11 8 0 15,-12 11 0-15,-11 11 0 16,-11 20 0-16,-15 25 0 16,-10 28 0-16,-14 26 0 15,-9 27 0-15,-5 14 0 16,2 13 0-16,3 13-3 0,12 3-1 15,11-12-4-15,22-2-6 16,4-27-4-16,29 3-5 16,-10-42-6-16,30-4-11 15,-14-30-1-15,6-14 2 16,-10-22 4-16</inkml:trace>
  <inkml:trace contextRef="#ctx0" brushRef="#br0" timeOffset="140011">18077 3729 124 0,'-18'7'41'0,"1"-4"0"15,24 16-9-15,11-10-30 16,18 1 0-16,13-6 0 16,10 1-1-16,2-6 0 0,5-5 0 15,-4-6-1-15,-10-3 1 16,-10-5-1-16,-15-3 1 15,-16-4-1-15,-12 4 1 16,-17-1 0-16,-11 8-1 16,-12 3 0-16,-7 11 0 15,-7 11 0-15,-3 12 0 16,4 11 0-16,7 9 1 15,7 10-2-15,14 2 0 16,19 3-1-16,17-6-2 16,23-4-4-16,8-18-5 15,30-1-6-15,-9-34-6 16,26 1-13-16,-7-26-2 15,4-5 0-15,-14-16 3 0,3-3 38 16,-16 7 8-16,-24-11 7 16,3 24 7-16,-33-7 14 15,3 23 2-15,-22-2 3 16,5 24-2-16,-24 6-34 15,11 13-2-15,-1 6-1 16,1 13 0-16,5 1-2 16,8 8 1-16,5-2-1 15,9-2 0-15,6-5-1 16,11-9 0-16,6-10 0 15,10-14-1-15,5-10 1 16,5-15-1-16,1-8 0 16,0-9 1-16,-2-5-1 0,-3-2 0 15,-8 5 1-15,-8 3 0 16,-12 11 0-16,-8 10 0 15,-7 13 0-15,-13 12 1 16,-2 11-1-16,-4 11 0 16,3 7 0-16,1 6 0 15,6 0 0-15,5-1 0 16,8-6 0-16,7-11 0 15,4-11 0-15,12-12 1 16,3-17 0-16,1-13-1 16,2-12 1-16,-1-10 0 15,1-6-1-15,-1-4-1 16,-2 3 0-16,-3 1-3 15,-3 13-2-15,-6 4-5 0,8 22-5 16,-15-6-5-16,19 30-6 16,-16-12-4-16,20 17-10 15,-3-4 1-15,11 7 4 16</inkml:trace>
  <inkml:trace contextRef="#ctx0" brushRef="#br0" timeOffset="140372">19908 3643 107 0,'-17'-5'40'0,"-22"-4"1"15,4 23-2-15,-13-3-35 16,-3 14 1-16,-1 6-1 16,2 9-1-16,5 4-1 15,11 4 1-15,11-3-2 16,16-3 0-16,14-12-1 0,15-9 1 15,15-16-1-15,10-13 0 16,8-13-1-16,2-7 1 16,3-13 0-16,-2-3-1 15,-3 1 1-15,-11 2 0 16,-10 9 0-16,-12 9-1 15,-12 10 1-15,-10 13 0 16,-10 14 0-16,-8 9-1 16,-4 11 0-16,1 5-2 15,4 5-1-15,0-4-2 16,21 5-6-16,-5-27-6 15,28 15-7-15,-8-33-6 16,25 0-9-16,-3-20 0 0,14-1 3 16</inkml:trace>
  <inkml:trace contextRef="#ctx0" brushRef="#br0" timeOffset="140826">20389 3672 102 0,'0'0'41'0,"-25"-17"1"16,6 30-1-16,-18-5-26 15,4 18-12-15,4 6-1 16,0 5-1-16,5 0 0 15,8 2 0-15,9-7-1 16,9-2 0-16,10-14 0 16,7-11-1-16,10-10 1 15,7-12 0-15,6-10 0 16,3-8 0-16,6-7 0 0,1-3-1 15,0 4 1-15,-8 2 0 16,-5 7 0-16,-12 14 0 16,-9 12-1-16,-12 19 1 15,-16 19 1-15,-13 22-1 16,-15 18 0-16,-7 15 0 15,-6 14 0-15,-6 5 0 16,3 3-1-16,0-6 0 16,9-8 1-16,5-11-1 15,4-14 1-15,6-12 0 16,2-18 0-16,-2-13 1 15,-2-13-2-15,-1-17 0 16,-1-8-2-16,-1-24-5 16,12-3-5-16,-6-29-3 0,26 12-5 15,-10-28-7-15,33 21-7 16,3-12-7-16,31 9 2 15,25 5 5-15</inkml:trace>
  <inkml:trace contextRef="#ctx0" brushRef="#br0" timeOffset="141401">20902 3647 89 0,'24'-11'40'15,"-11"-5"-1"-15,1 13 1 16,-14 3-28-16,0 0-6 16,-24 8-2-16,5 9-1 15,-6 2-1-15,-4 4 0 16,-3 3-1-16,3-1 1 0,5 2-1 15,9-1 0-15,6-3-1 16,10-1 1-16,12-5-1 16,12 1 0-16,11 0 0 15,7 4 0-15,-1-1 0 16,-2 0 0-16,-3 2 0 15,-6 1 1-15,-14 1-1 16,-14 1 1-16,-10-6-1 16,-14-1 0-16,-3-3 1 15,-1-7-2-15,-3-2 0 16,-1-7-2-16,10-1-6 15,0-20-5-15,19 21-7 16,-3-38-8-16,26 18-11 16,2-14-2-16,21 9-1 0,6-11 3 15</inkml:trace>
  <inkml:trace contextRef="#ctx0" brushRef="#br0" timeOffset="141874">22154 3631 78 0,'-8'-17'40'16,"8"17"-1"-16,-21-9 2 15,5 23-17-15,-13-4-20 16,-2 11-1-16,-6 6 0 15,0 7 0-15,3 6-1 16,9 5 1-16,8 0-2 16,17-1 1-16,15-7 0 15,17-9-1-15,15-12 0 16,10-13 1-16,5-11-1 15,3-15 0-15,-3-8 0 16,-7-11 0-16,-14-5 1 16,-14-1-2-16,-16-1 0 15,-17 3-2-15,-12 7 0 16,-8 3-1-16,-5 10-2 0,0 1-1 15,12 14-6-15,2-10-6 16,32 26-9-16,0-15-14 16,32 15 1-16,10-8 0 15,21 8 2-15</inkml:trace>
  <inkml:trace contextRef="#ctx0" brushRef="#br0" timeOffset="142144">23316 3145 67 0,'-12'-52'37'0,"-16"0"0"16,0 22 2-16,-17 0-15 15,2 38-12-15,-19 14-4 16,2 34-1-16,-9 16-3 16,3 19 0-16,-1 7-2 15,11 9 0-15,8-1-2 16,13-7-2-16,19-6-1 15,10-24-4-15,25 0-12 16,-11-33-19-16,22-6-3 16,-10-27 2-16,10-6-1 15</inkml:trace>
  <inkml:trace contextRef="#ctx0" brushRef="#br0" timeOffset="142302">22679 3560 115 0,'-28'-29'39'0,"14"19"2"15,4-3-2-15,27 11-36 16,12 2-2-16,17 1-2 15,22 7-8-15,1-17-14 16,30 13-17-16,0-12 0 16,15 7 0-16,-5-12-1 15</inkml:trace>
  <inkml:trace contextRef="#ctx0" brushRef="#br0" timeOffset="142545">23958 3007 115 0,'-35'-23'40'0,"-18"6"2"15,0 29-2-15,-14 15-36 16,3 24 0-16,-7 16-1 16,3 16 0-16,6 6 1 15,7 8-4-15,13 1 0 16,7-7 0-16,15-3-5 15,9-21-4-15,20 4-9 16,-12-34-9-16,19-2-16 16,-16-35 2-16,18 15-1 15,-15-34 2-15</inkml:trace>
  <inkml:trace contextRef="#ctx0" brushRef="#br0" timeOffset="142700">23242 3557 130 0,'13'-3'43'0,"5"-3"0"0,24 14-4 16,5-2-39-16,18-6-4 15,18 9-9-15,-6-17-6 16,15 21-11-16,-10-19-13 16,2 4-2-16,-14-5 0 15,-10-2 2-15</inkml:trace>
  <inkml:trace contextRef="#ctx0" brushRef="#br0" timeOffset="143780">1687 5664 81 0,'-9'-18'38'15,"5"5"1"-15,-11-11-1 16,6 12-29-16,-13-4-1 16,5 9-3-16,-11 4 1 15,-2 10-3-15,-5 11 0 16,-2 9 0-16,-3 13-2 15,3 10 1-15,2 4 1 16,6 4-1-16,9-2 1 16,9-2-2-16,12-9 1 15,14-11 0-15,15-18 0 0,11-14-2 16,13-17-1-16,7-15 3 15,7-13-2-15,3-7 0 16,-3-6-1-16,-9 2 2 16,-11 2-2-16,-8 8 2 15,-14 11 0-15,-12 13-3 16,-14 20 3-16,0 0-1 15,-29 26 0-15,5 10 0 16,1 9 1-16,1 4-1 16,4 6 0-16,8 1-1 15,13-4-1-15,11-12-3 16,22-4-5-16,0-29-5 15,28 2-7-15,-12-29-8 16,16 1-10-16,-11-23 2 0,7 1-2 16,-16-12 3-1</inkml:trace>
  <inkml:trace contextRef="#ctx0" brushRef="#br0" timeOffset="143953">2298 5649 115 0,'-22'13'40'16,"6"24"0"-16,-13-4-1 15,10 15-35-15,1 5 0 16,3 4-2-16,5-3 0 15,6 0-3-15,8-6-3 16,1-20-8-16,24 3-11 16,-12-30-18-16,18-7 1 15,-4-23-2-15,10-10 1 16</inkml:trace>
  <inkml:trace contextRef="#ctx0" brushRef="#br0" timeOffset="144335">2373 5344 107 0,'-19'-19'39'0,"19"19"0"15,-14 9 0-15,23 5-36 16,6 5-2-16,8 7 1 16,5 5-1-16,6 9 1 15,-2 3-1-15,3 7 1 16,-7 5 0-16,-3 11 0 15,-12 0 1-15,-5 2 0 16,-8-5 0-16,-2-4-1 16,-3-9 2-16,1-11-4 15,-1-13 0-15,5-26 0 0,0 0 0 16,18-17 0-16,-3-17 0 15,4-9 0-15,0-6 0 16,1-1 0-16,1-3 0 16,-1 1 0-16,-1 6 0 15,0 5 0-15,3 11-3 16,-2 3-2-16,12 14-6 15,-5-7-5-15,21 24-4 16,-13-18-6-16,24 22-12 16,-4-8-4-16,13 5-1 15,8-5 3-15</inkml:trace>
  <inkml:trace contextRef="#ctx0" brushRef="#br0" timeOffset="145583">4120 5555 68 0,'0'0'36'0,"0"0"-1"16,-2 14 2-16,2-14-26 16,0 0-4-16,0 0-2 15,0 0 0-15,0 0-1 0,14 16-1 16,-12 0 1-16,3 8-2 15,-4 11 1-15,-4 12-1 16,-6 6 2-16,-1 9-1 16,-5 3 1-16,-1-3-2 15,0-5 1-15,3-7-2 16,4-10 1-16,7-15-1 15,2-25 0-15,15 1-1 16,5-24 0-16,3-10 1 16,5-15-3-16,-1-8 2 15,1-9-1-15,0-4 1 16,-3-1-1-16,-5 5 0 15,-2 9 0-15,-7 7 1 0,-1 12 1 16,-6 13 0-16,1 10-1 16,-5 14 1-16,1 14-1 15,3 4 1-15,-1 8-1 16,3-1 0-16,5 3 0 15,8-3 0-15,5-4 0 16,8-9 0-16,5-9 0 16,5-9 0-16,3-6 0 15,0-6 0-15,-6-5 0 16,-1 0 1-16,-6 2-1 15,-7 4 0-15,-10 4 1 16,-4 9-1-16,-11 4 0 16,2 25 0-16,-8 4-1 15,-3 9 1-15,0 6-1 0,-2 4 0 16,6 4 1-16,2-5-2 15,10-2-1-15,6-16-2 16,17-2-2-16,1-26-6 16,21 4-6-16,-11-32-6 15,20 7-8-15,-16-20 21 16,7 3 6-16,-11 0 6 15,-11-4 4-15,-3 13 6 16,-26-9 9-16,-1 37 4 16,-7-25 10-16,7 25-20 15,-28 15-5-15,8 9-3 16,0 9-1-16,3 7-1 15,4 5 1-15,7 3-1 16,6-1 0-16,7-2-1 0,7-7 1 16,9-12-1-16,5-14-2 15,5-10 0-15,4-15 0 16,0-14 0-16,0-13 0 15,-3-8-2-15,-7-10-1 16,-8-4 1-16,-7-1-1 16,-10 5 0-16,-5 9 1 15,-8 8-3-15,-3 16 0 16,-3 7-4-16,17 18-4 15,-20-6-3-15,32 22-6 16,-12-16-5-16,38 7-7 16,-5-14-4-16,20 0 1 15,0-13 5-15</inkml:trace>
  <inkml:trace contextRef="#ctx0" brushRef="#br0" timeOffset="145787">5769 5143 99 0,'-6'-40'39'0,"1"24"1"15,-16 7 0-15,10 22-34 16,-14 21-1-16,2 20-2 15,-1 18 0-15,1 14-2 16,3 14 0-16,3 7-1 16,2 5 0-16,6-7-2 15,13 1-5-15,-8-23-6 16,28-1-7-16,-15-35-12 15,19-6-6-15,-3-32-2 16,12-14-1-16</inkml:trace>
  <inkml:trace contextRef="#ctx0" brushRef="#br0" timeOffset="146147">5876 5692 89 0,'-17'-4'39'16,"17"21"1"-16,0-17 0 15,13 30-26-15,7-17-11 16,12 4 0-16,7-9-1 15,14-5 0-15,5-6-1 16,3-9 0-16,-2-6-1 16,-3-9 0-16,-5-5 0 15,-10-6 0-15,-13 0 1 16,-16 2-1-16,-16 3 0 15,-18 7 1-15,-15 12 0 0,-15 13 0 16,-10 16 0-16,-6 12 0 16,-2 12 1-16,7 14-1 15,7 5 2-15,18 4-1 16,16-2-1-16,18-8-2 15,24-3-4-15,11-19-6 16,30 3-4-16,-3-32-6 16,30 6-8-16,-13-28-12 15,22-4-3-15,0-16 1 16,9-4 5-16</inkml:trace>
  <inkml:trace contextRef="#ctx0" brushRef="#br0" timeOffset="146552">6940 5589 93 0,'-39'22'40'16,"-8"7"0"-16,10 16-1 15,-6 0-32-15,11 8 0 16,5-2-2-16,14 0-1 15,10-7 0-15,19-10-2 16,19-11-1-16,17-14-3 16,22-9-2-16,1-14-2 15,17 1-11-15,-11-26-14 16,10 5-10-16,-18-10 0 15,-2 4-1-15</inkml:trace>
  <inkml:trace contextRef="#ctx0" brushRef="#br0" timeOffset="146695">7533 5578 47 0,'11'-8'1'15,"-11"8"-1"-15,14-18-1 16,-14 18-28-16</inkml:trace>
  <inkml:trace contextRef="#ctx0" brushRef="#br0" timeOffset="147154">7525 5616 82 0,'0'0'37'0,"4"-21"0"16,-4 21 1-16,8-29-32 16,-3 12 0-16,-5 0-1 15,2 6 0-15,-2 11 0 0,0 0 0 16,-10 3-1-16,2 17-1 15,-3 11 0-15,-2 14 0 16,-3 7 1-16,-1 7-1 16,2 2 0-16,3 0-1 15,7-6 2-15,6-7-4 16,8-11 0-16,10-16 0 15,12-17 0-15,8-14 0 16,9-14 0-16,3-13 0 16,1-10 0-16,-1-8 0 15,-5-2-2-15,-8 1 1 16,-10 3-1-16,-7 12 2 15,-11 5 0-15,-6 16-1 16,-4 20 1-16,-16 6 0 0,1 23 1 16,-4 11 0-16,2 12 0 15,2 8-1-15,1 7-1 16,7-3-4-16,14 4-5 15,0-21-3-15,22-1-4 16,-8-33-6-16,31 5-6 16,-11-33-6-16,29-9-8 15,8-15 6-15,12-20 3 16</inkml:trace>
  <inkml:trace contextRef="#ctx0" brushRef="#br0" timeOffset="147557">8579 4977 94 0,'-5'-12'38'0,"-16"3"1"16,5 22-4-16,-14 11-27 15,8 19-5-15,-1 19 1 16,7 13-2-16,1 13 0 15,2 12-1-15,7 4 0 16,3 1-2-16,6-5 0 16,2-11-3-16,12 2-10 15,-10-29-17-15,17-1-7 16,-4-25 0-16,9-8 0 15</inkml:trace>
  <inkml:trace contextRef="#ctx0" brushRef="#br0" timeOffset="147925">8615 5731 98 0,'-19'-22'38'0,"19"22"-1"16,-18-12 1-16,18 12-34 16,9 21-1-16,6-7 2 15,10-2-3-15,11-3 2 16,11-8-3-16,6-4 0 15,8-8 0-15,2-7-1 16,-3-6 1-16,-4-3-3 16,-12-5 3-16,-11 0-3 15,-15 3 3-15,-11-1 0 16,-15 4-1-16,-12 7 1 15,-7 6 0-15,-9 14 0 16,-8 11 0-16,-2 13 0 16,-3 18 0-16,5 9 1 15,7 5 0-15,9 5-1 0,17-4-1 16,13-7-1-16,24-9-4 15,13-22-6-15,38-4-7 16,-7-28-10-16,30-4-14 16,-5-22 3-16,7-3-3 15,-14-12 2-15</inkml:trace>
  <inkml:trace contextRef="#ctx0" brushRef="#br0" timeOffset="148197">9452 5549 120 0,'-59'8'41'15,"6"16"0"-15,-4-11-8 16,13 16-31-16,19-4 0 15,17 0-1-15,21-5 0 0,16 1-1 16,19-10 0-16,7 4 0 16,5 0 1-16,-3-3 2 15,-7 5-3-15,-11 2 2 16,-22 8 0-16,-14 3 0 15,-19 8 0-15,-12 0 0 16,-6-2-2-16,-5-1-3 16,5-3-2-16,-2-16-7 15,19 4-6-15,-6-31-4 16,23 11-13-16,8-31-6 15,10 5-2-15,-5-13 3 16</inkml:trace>
  <inkml:trace contextRef="#ctx0" brushRef="#br0" timeOffset="148624">10659 5489 93 0,'-3'-20'39'0,"3"20"0"16,0 0-1-16,13 3-34 16,-17 20-2-16,3 16 0 15,-7 14-1-15,-4 8 2 16,0 7 0-16,-5 2-1 15,6-3-1-15,-3-9-3 16,14-4-5-16,-5-30-22 16,24-9-8-16,3-24-2 15,17-12-2-15</inkml:trace>
  <inkml:trace contextRef="#ctx0" brushRef="#br0" timeOffset="149083">10827 5249 101 0,'-19'4'40'15,"12"17"-1"-15,0-3-1 16,15 4-37-16,8 4 0 16,11 3-1-16,7 2 0 15,8 5 1-15,0 2 0 16,0 1 1-16,-4 4-1 15,-6 6 1-15,-10 3 0 16,-8-1 2-16,-12-1 0 16,-6-2 0-16,-8-5-1 15,-1-7 0-15,0-10 0 0,6-11-1 16,7-15-1-16,0 0 1 15,26-37-4-15,6 0 1 16,7-9-1-16,6-7 1 16,5-6 0-16,2 4-1 15,-3 2 3-15,-4 9-4 16,-10 16 4-16,-10 16 0 15,-10 16-1-15,-7 15 1 16,-11 20-1-16,-6 9 2 16,-1 9-2-16,1 3 0 15,9-1-2-15,8-11-1 16,15-5-4-16,7-25-4 15,26-4-9-15,-5-37-5 16,27-1-8-16,-10-28-6 16,10-7-2-16,-12-19 4 0</inkml:trace>
  <inkml:trace contextRef="#ctx0" brushRef="#br0" timeOffset="149271">12137 5078 108 0,'-3'-34'39'0,"-18"12"3"16,1 40-5-16,-9 19-31 15,-2 24-3-15,-2 20 0 16,-1 9-2-16,3 16 0 15,4 3-1-15,11-1-2 16,4-11-2-16,12-4-4 16,-2-26-8-16,19 1-10 15,-12-29-12-15,11-17 0 16,-16-22-2-16,27-14 1 15</inkml:trace>
  <inkml:trace contextRef="#ctx0" brushRef="#br0" timeOffset="149692">11840 5505 105 0,'-11'-4'39'0,"17"17"2"16,-6-13-2-16,37 21-35 16,5-9-1-16,13-2-1 15,12-2 0-15,7-3-1 16,0-4 0-16,-2-2 0 15,-10-3 0-15,-6 1-1 16,-13-1 1-16,-14 1 0 16,-16 4-1-16,-13-1 1 0,-9 18 0 15,-6 0 0-15,-8 9 0 16,3 7 2-16,2 4-3 15,5 3 2-15,8 2 1 16,11-4-1-16,13-4-2 16,10-7 0-16,10-12 0 15,4-8 0-15,1-10 0 16,-1-10 0-16,-7-12 0 15,-7-6 0-15,-11-8 0 16,-13-3-2-16,-6-4-2 16,-17-4-2-16,-1 6-2 15,-14-2-6-15,9 27-3 16,-18-8-5-16,16 30-5 15,-14-8-9-15,16 22-4 0,1 4 1 16,9 5 4-16</inkml:trace>
  <inkml:trace contextRef="#ctx0" brushRef="#br0" timeOffset="151061">13862 5503 102 0,'0'0'39'0,"-29"-17"0"0,11 28-7 15,-13-2-28-15,2 14-1 16,-7 12 0-16,1 10 2 15,0 4-2-15,7 9 0 16,6-4 1-16,13-2-1 16,14-3 0-16,16-11-1 15,14-15 1-15,14-14-4 16,9-12 2-16,7-11 0 15,2-12-2-15,-3-12 1 16,-10-7-1-16,-11-3 0 16,-16-3-1-16,-12 2 1 15,-17-1 1-15,-12 8-2 16,-8 6 2-16,-7 11-2 0,-3 8 3 15,0 8-1-15,3 9 0 16,7 7 1-16,10 5-1 16,12 3 0-16,10 3 0 15,12-4 1-15,12-2-1 16,12-5 0-16,8-5 1 15,9-5-1-15,4-4 1 16,0-3-1-16,-6-4 1 16,-7 0 0-16,-10 3 0 15,-10 1 0-15,-10 2-1 16,-13 5 1-16,-11 3 0 15,-9 11 0-15,-6 9-1 16,-5 9 1-16,-4 6-1 16,-2 8 3-16,2 3-3 0,4 4 0 15,9-3 0-15,8-4 0 16,12-6 0-16,10-13 0 15,14-11 0-15,6-10 0 16,9-13 0-16,3-9 0 16,4-12 0-16,-2-8 0 15,-2-7 0-15,-7-5 0 16,-5-2 0-16,-7 3 0 15,-4 2 0-15,-8 8 0 16,-7 12 0-16,-4 11 0 16,-9 17 0-16,0 0 0 15,-13 32 0-15,4 6-2 16,-7 9 1-16,6 4 0 15,3 4-3-15,5-5 0 0,11-4-2 16,5-17-4-16,22-3-4 16,-6-28-3-16,28 4-4 15,-16-29-4-15,20 8 0 16,-17-21-4-16,5 6-6 15,-14 3 35-15,-14-7 6 16,1 20 6-16,-24-9 7 16,1 27 1-16,-18-1 6 15,5 30 5-15,-16-4 7 16,9 17-29-16,-5 1-1 15,3 7-3-15,5-1 0 16,5-3-2-16,9-7 0 16,3-10 0-16,6-12-1 15,5-8-1-15,5-14 0 0,4-12 1 16,-2-8-4-16,3-9 4 15,-1-9-2-15,-2-4 0 16,2-5 0-16,-3 1 0 16,-1 1 0-16,-1 7-2 15,4 4 4-15,0 5-6 16,5 12 1-16,-1 1-3 15,12 13-4-15,-6-7-3 16,15 19-5-16,-14-19-4 16,20 24-6-16,-18-18-7 15,20 11-5-15,2-3 2 16,3 1 6-16</inkml:trace>
  <inkml:trace contextRef="#ctx0" brushRef="#br0" timeOffset="151599">16214 5678 101 0,'14'-3'37'0,"-14"3"1"0,18 2-3 16,-1-4-31-16,5 0-2 16,5-1 0-16,7 0 0 15,3-3-1-15,5 0 1 16,-4-3-1-16,-4 0 1 15,-6-6 0-15,-4 0 0 16,-13-4 0-16,-4-3-1 16,-11-2 0-16,-9 1 0 15,-5-1 0-15,-4 4-1 16,-8 7 1-16,-3 12 0 15,-7 12 0-15,0 12 0 16,-5 16 0-16,4 12 2 16,5 6-2-16,8 6 1 0,10-1 0 15,16-4-2-15,20-9-1 16,17-12-1-16,25-13-4 15,12-21-6-15,25-1-5 16,-9-25-3-16,23 3-10 16,-19-22-7-16,4 1-3 15,-21-8 0-15,-10 5 5 16</inkml:trace>
  <inkml:trace contextRef="#ctx0" brushRef="#br0" timeOffset="152118">17048 5555 111 0,'-23'-5'41'15,"10"17"1"-15,-8-8-3 16,5 18-35-16,3 6-2 15,2 5 1-15,-1 6-1 0,2 3 0 16,3 1 1-16,4-4-2 16,6-3 1-16,2-13 1 15,12-11-3-15,7-10 0 16,10-13 0-16,4-10 0 15,6-11 0-15,3-8 0 16,2-8-2-16,2-1 0 16,-7 3 1-16,-3 4 0 15,-13 10 0-15,-7 9-1 16,-9 19 1-16,-14 19 1 15,-12 21 0-15,-12 20 1 16,-10 20 0-16,-9 17 0 16,-6 20 0-16,-2 6 0 15,-2 10 0-15,2-7 3 0,6-4-4 16,5-12 0-16,10-21 0 15,5-19 0-15,11-23 0 16,3-21 0-16,13-22 0 16,-4-19 0-16,8-16 0 15,2-14 0-15,3-13 0 16,5-13 0-16,1-9 0 15,9-1 0-15,2 1 0 16,2 6 0-16,4 7-2 16,3 7-2-16,8 17-4 15,-5 2-3-15,14 24-4 16,-17-13-3-16,24 22-6 15,-18-25-4-15,21 16-8 16,-12-11-2-16,3-2 2 16,-6 2 3-16</inkml:trace>
  <inkml:trace contextRef="#ctx0" brushRef="#br0" timeOffset="152480">17617 5635 101 0,'-1'22'40'15,"1"-22"0"-15,4 29 0 16,-4-29-35-16,25 13-2 15,1-14-1-15,8-4-1 16,3-4-1-16,2-10 0 16,6 1 0-16,1-7-1 15,-4 0 1-15,-2 0-1 16,-8-2 1-16,-9 3 1 15,-10 1 0-15,-13 5 0 0,-14 6 1 16,-12 10 0-16,-14 8-1 16,-7 11 1-16,-3 8-1 15,2 12 0-15,8 7 0 16,6 3-1-16,13 2 0 15,16-3-1-15,19-2-3 16,9-14-5-16,27 2-4 16,-5-29-4-16,30 9-7 15,-10-28-9-15,18-5-8 16,-6-10-1-16,5-7 4 15</inkml:trace>
  <inkml:trace contextRef="#ctx0" brushRef="#br0" timeOffset="152779">18425 5453 109 0,'-46'22'41'15,"-13"-2"2"-15,10 10-3 16,-3-3-37-16,20-1-1 16,13-4 0-16,18-5-1 15,19-5-2-15,16-6 1 16,15-3-1-16,9-2 0 15,-2 0 0-15,-1 0 1 16,-9 6-1-16,-12 8 2 16,-16 8 0-16,-12 6 1 15,-15 7 1-15,-14 1 0 16,-6 1 0-16,-5 1-2 15,-3-4 0-15,5-12-4 0,12 2-5 16,-3-20-6-16,26 5-4 16,-6-24-5-16,32 14-9 15,-4-21-8-15,19 7-2 16,5-6 4-16</inkml:trace>
  <inkml:trace contextRef="#ctx0" brushRef="#br0" timeOffset="152937">18897 5906 130 0,'-12'7'41'0,"-8"-9"-2"16,7-4-7-16,2 4-45 16,-4-21-5-16,15 23-7 15,-7-27-16-15,8 14-2 16,-5-5 0-16,7 1 2 0</inkml:trace>
  <inkml:trace contextRef="#ctx0" brushRef="#br2" timeOffset="157739">19602 5208 82 0,'5'-30'36'0,"4"10"-2"16,-7-8-4-16,9 20-26 15,-11 8-1-15,13 12 1 16,-18 12-1-16,0 14 0 0,-9 9-1 16,-2 13 1-16,-8 10-1 15,0 10 0-15,-3 4 1 16,5 4 1-16,6-4-1 15,5-2 0-15,14-10 0 16,10-11 0-16,16-19-1 16,14-20 1-16,11-21-3 15,10-19 2-15,7-22-3 16,1-16 0-16,0-11 1 15,-9-6-1-15,-10-8 0 16,-9 6 0-16,-13 1 0 16,-9 10-1-16,-13 11 3 15,-5 11-1-15,-9 13 0 16,-2 15 0-16,7 14 0 0,-22 25 0 15,12 13 0-15,2 9-1 16,5 12 1-16,4 8 0 16,6 3-1-16,7-2 3 15,6-10 1-15,8-8-1 16,2-14-1-16,3-13 2 15,2-17-1-15,5-22 2 16,-5-15-2-16,3-13-2 16,-5-14-1-16,-2-10-1 15,-6-7 2-15,-6-4-4 16,0 4 1-16,-10 4-3 15,1 17-2-15,-16-2-13 16,14 28-16-16,-14 1-2 16,6 27-2-16,0 0 3 0</inkml:trace>
  <inkml:trace contextRef="#ctx0" brushRef="#br2" timeOffset="158110">20671 5683 106 0,'6'15'39'0,"-6"-15"1"16,22 11-11-16,-1-18-26 15,9-1 0-15,4-7 0 16,5-4 0-16,1-3-1 0,0-7-1 15,-6 1 1-15,-6 1-1 16,-11-2 0-16,-10 2 0 16,-13 6 0-16,-10 5 0 15,-11 9 0-15,-9 11 0 16,-7 11-1-16,-3 8 1 15,1 11-1-15,6 9 1 16,8 4-1-16,11 3 2 16,13-4-3-16,16-4 0 15,18-5-2-15,7-18-13 16,32 9-13-16,-2-22-11 15,14-2-1-15,-3-12-1 16,14 2 1-16</inkml:trace>
  <inkml:trace contextRef="#ctx0" brushRef="#br2" timeOffset="158759">22050 5421 79 0,'0'0'36'16,"-27"-8"0"-16,5 17 1 15,-12-3-31-15,-1 10 0 16,-9 4 0-16,3 6 0 0,-6 2-2 15,8 1 0-15,7-1-2 16,12 0 1-16,16-5-2 16,14-2 0-16,19-7 0 15,14-4-1-15,13-2 0 16,0 3 0-16,2 1 1 15,-4 1 1-15,-10 3-2 16,-14 6 2-16,-20 6 0 16,-17 6 0-16,-21 3 1 15,-11 1-1-15,-9-2-1 16,-2-1-2-16,5-3 0 15,4-15-6-15,22 3-13 16,5-25-17-16,35-3-4 16,10-17 2-16,20-3-3 0</inkml:trace>
  <inkml:trace contextRef="#ctx0" brushRef="#br2" timeOffset="159160">22395 5631 110 0,'-15'2'37'0,"14"10"2"16,1-12-8-16,0 0-28 16,27 10-1-16,3-5 1 15,3-2-1-15,9-1 0 16,1-2 0-16,1-2-1 15,-4-5 1-15,-3-3-1 16,-5-4 0-16,-9-4 0 0,-8-3 0 16,-8-3-1-16,-12-3 1 15,-7 3 0-15,-12 0 0 16,-6 7-1-16,-10 9 1 15,-10 11-1-15,-5 11 1 16,-2 10 0-16,0 9-1 16,5 12 0-16,8 4 0 15,14 1 2-15,14 0-1 16,19-3 0-16,18-6-2 15,16-11-2-15,23 1-4 16,5-27-12-16,24 9-15 16,-10-16-7-16,11-2 0 15,-9-14 0-15</inkml:trace>
  <inkml:trace contextRef="#ctx0" brushRef="#br2" timeOffset="159527">22973 5624 108 0,'-20'21'39'15,"0"-5"0"-15,15 6 1 16,14-5-37-16,6-1 0 16,15-1-1-16,12-3 2 15,6-9-2-15,12-3-1 16,2-9 0-16,3-3-2 15,-7-7 2-15,-7-3-2 16,-10-5 2-16,-13-1-2 0,-16 1 2 16,-19-1-1-16,-15 8 1 15,-17 8-1-15,-12 10 1 16,-10 14 0-16,-8 17 0 15,-3 12 2-15,6 12-1 16,8 7 2-16,16 1-4 16,20 0 0-16,24-9 0 15,25-11 0-15,33-10-5 16,15-27-14-16,37 5-13 15,1-25-10-15,12-4-1 16,-3-13-1-16,2-3 1 16</inkml:trace>
  <inkml:trace contextRef="#ctx0" brushRef="#br2" timeOffset="160666">1427 7026 98 0,'0'0'36'0,"9"-18"2"16,-9 18-2-16,0 0-31 16,-2 25-1-16,2 4-2 15,2 15 1-15,-2 12-1 16,1 15-1-16,-4 12 1 15,-1 12-1-15,-1 6-1 16,-2-5 1-16,2-1-3 16,-3-14 0-16,9-7-4 15,-2-25-5-15,19-7-25 16,-8-25-2-16,6-11 1 0,-3-19-2 15</inkml:trace>
  <inkml:trace contextRef="#ctx0" brushRef="#br2" timeOffset="160838">1365 7736 93 0,'-38'-21'37'16,"-7"-3"1"-16,9 13 0 15,0-5-29-15,18 12-4 16,18 4-1-16,0 0 0 16,27-18-2-16,16 5-2 15,11-6-1-15,15-6-2 16,17 0-6-16,-5-16-27 15,16 2-2-15,-6-11 0 16,0 4-1-16</inkml:trace>
  <inkml:trace contextRef="#ctx0" brushRef="#br2" timeOffset="161263">2123 6902 112 0,'-24'-4'39'15,"7"15"1"-15,-7-5-2 16,7 15-34-16,1 8 0 15,6 9-1-15,0 10 0 16,4 12 0-16,-4 11-1 16,0 10-1-16,-1 6 1 15,2 0-2-15,2-5 1 16,-2-8-1-16,7-11 0 0,4-15 0 15,8-14 1-15,4-19-1 16,6-20 2-16,7-15-2 16,4-12 0-16,3-6 0 15,1-3 0-15,-4-1 0 16,-7 5 0-16,1 8 0 15,-7 14 0-15,-4 18 0 16,-5 16 0-16,-9 15 0 16,0 11 0-16,0 7 0 15,0 4 0-15,5-2-3 16,5-2-2-16,6-14-1 15,15-4-5-15,-2-31-11 16,28 5-7-16,-12-26-11 16,11-2 1-16,-6-16 0 15,0-2 1-15</inkml:trace>
  <inkml:trace contextRef="#ctx0" brushRef="#br2" timeOffset="161597">2619 7578 119 0,'-9'21'38'0,"0"-6"1"16,18 7-6-16,2-7-30 15,15-2 0-15,6-9 0 16,11-4-1-16,4-6-1 16,2-7 0-16,1-4 0 15,-7-7-1-15,-7-1 1 16,-9-3-1-16,-11-2 0 15,-14 4 1-15,-13 3-1 16,-9 4 2-16,-13 8-1 0,-7 9 0 16,-9 10 0-16,-2 14 1 15,-2 10-1-15,3 12 1 16,7 6-2-16,14 3 0 15,14-1 0-15,14-6 0 16,23-5-6-16,8-24-10 16,34 4-9-16,-3-27-12 15,29-3-6-15,4-21 1 16,21-4-1-16</inkml:trace>
  <inkml:trace contextRef="#ctx0" brushRef="#br2" timeOffset="162274">4191 6779 97 0,'0'0'37'0,"0"0"1"0,-3 28-1 16,-10 11-30-16,3 15-2 15,-2 10-2-15,3 13 0 16,-1 4 0-16,2 6 0 16,-1 0-1-16,3 1 0 15,0-8 0-15,1-5-1 16,4-10 0-16,0-12 0 15,1-13-1-15,1-10 2 16,2-14-2-16,-3-16 1 16,13-12 0-16,-3-15 0 15,2-7 0-15,4-9-1 16,0-4 1-16,5-9-1 15,1 1 1-15,4 5-1 16,-5 9 0-16,3 9 0 0,-2 8-1 16,3 16 1-16,-2 13 0 15,-3 11 0-15,-3 14 0 16,-3 6-1-16,-4 12 1 15,-6 3 0-15,-9 7 0 16,-6-2 0-16,-11-3 0 16,-9-3 0-16,-6-6 0 15,-5-9 0-15,-4-12-2 16,2-13-1-16,7-15-2 15,8-24-4-15,24-4-10 16,-2-29-10-16,30-2-9 16,1-18-2-16,26 2 0 15,1-9 2-15</inkml:trace>
  <inkml:trace contextRef="#ctx0" brushRef="#br2" timeOffset="162515">4791 6853 88 0,'14'0'39'16,"-14"0"0"-16,-5 20 0 15,-10 1-12-15,-1 19-23 16,-3 9-1-16,1 14-1 16,-5 9 0-16,-3 11 0 15,2 4-1-15,1 4 0 16,4-3-2-16,4-10 0 15,7-4-3-15,6-18-3 16,21-6-10-16,-1-37-12 0,21-4-11 16,4-29 0-16,17-9-2 15,-7-16 4-15</inkml:trace>
  <inkml:trace contextRef="#ctx0" brushRef="#br2" timeOffset="162868">5083 7357 111 0,'-13'12'41'0,"-2"6"0"16,3 17 0-16,-4 3-37 15,6 4-1-15,-2 1 0 16,5 2-1-16,4-1 0 16,3-5-1-16,7-6 0 15,5-9-1-15,10-13 0 16,4-11 0-16,5-11 1 0,4-14-1 15,2-7 0-15,-1-7 0 16,0-5 1-16,-6-2-1 16,-5 6 0-16,-4 1 1 15,-7 11-1-15,-5 6 0 16,-4 10 0-16,-5 12 0 15,-6 19 0-15,-4 9-1 16,-1 11 1-16,0 4-2 16,2 7-2-16,0 1 0 15,11 2-5-15,-4-18-8 16,27 4-8-16,-11-27-11 15,24 0-4-15,-2-21-1 16,12-5 3-16</inkml:trace>
  <inkml:trace contextRef="#ctx0" brushRef="#br2" timeOffset="163212">5656 7472 96 0,'-17'15'39'16,"14"6"1"-16,-2-8-1 15,15 12-24-15,5-12-12 16,9-2 0-16,12-8-1 15,6-6 0-15,6-7-1 16,0-8-1-16,-1-5 1 16,-5-5-1-16,-8-4 0 15,-10-1 0-15,-16 0 1 16,-9 4-1-16,-17 8 0 15,-11 10 1-15,-13 8 0 0,-3 13 0 16,-6 13 0-16,0 10 1 16,4 12-1-16,5 9 0 15,12 1 0-15,13-5-1 16,16-4-2-16,16-9-3 15,25-6-9-15,0-28-8 16,30 5-9-16,-4-21-11 16,17-3 0-16,3-15-1 15,14 1 2-15</inkml:trace>
  <inkml:trace contextRef="#ctx0" brushRef="#br2" timeOffset="163640">7168 6838 92 0,'0'0'38'16,"5"24"2"-16,-7 13-1 15,-8 5-26-15,1 13-10 16,-4 12-1-16,5 7 0 15,-4 7 0-15,2 3-1 16,3-5-1-16,7-4-1 16,6-7-1-16,6-12-2 15,14-13-2-15,-2-23-8 16,26-3-20-16,-6-26-6 15,12-5 2-15,-9-20 0 16</inkml:trace>
  <inkml:trace contextRef="#ctx0" brushRef="#br2" timeOffset="163821">7610 7296 79 0,'6'-17'39'0,"-15"2"-2"15,9 15 2-15,-28 18-16 16,12 12-18-16,-3 8-1 16,5 11-2-16,4 2 0 15,1 6-1-15,8 1-1 16,4-10 0-16,9-5-4 15,4-18-4-15,19 0-24 16,-9-29-7-16,15-7 0 16,-3-22-1-16</inkml:trace>
  <inkml:trace contextRef="#ctx0" brushRef="#br2" timeOffset="163971">7724 7001 103 0,'-26'-20'36'0,"14"13"0"16,12 7-3-16,0 0-46 15,22 27-23-15,6-12 0 16,16 9 0-16,-2-2-2 16</inkml:trace>
  <inkml:trace contextRef="#ctx0" brushRef="#br2" timeOffset="164552">8249 7283 96 0,'-15'6'38'0,"-4"11"1"16,-10-2 0-16,5 12-29 0,-9-1-4 15,4 10-2 1,0 0 0-16,9 3 0 0,-1-2-1 16,13-2-1-16,11-15 0 15,10-6-1-15,11-16 0 16,11-15-1-16,9-9 1 15,3-11-2-15,3-7 1 16,-5-5-1-16,-5 5 0 16,-7 3 0-16,-5 13-1 15,-13 12-1-15,-15 16 2 16,5 19 0-16,-13 19 0 15,-4 21 0-15,-6 18 1 16,0 18 0-16,-3 16 0 16,4 5 1-16,-1 4-1 15,0 5 0-15,1-8-1 16,2-7 1-16,0-17 0 15,0-14 0-15,2-22 1 0,-1-14 0 16,1-22 0-16,3-18-1 16,1-20 1-16,2-18 0 15,0-15-1-15,3-16 0 16,2-16 1-16,0-11 1 15,7-5-1-15,1 1 0 16,5 6 1-16,1 8 0 16,6 10-1-16,6 16 0 15,7 14-1-15,3 14-1 16,9 11-3-16,4-1-1 15,15 10-6-15,-9-17-9 16,22 11-5-16,-16-23-6 0,14 5-10 16,-9-19 1-16,0-2 2 15,-12-13 3-15</inkml:trace>
  <inkml:trace contextRef="#ctx0" brushRef="#br2" timeOffset="164903">9004 6786 117 0,'-10'-23'41'15,"10"23"-1"-15,-26 21 1 16,18 11-36-16,-12 20-2 15,6 14 0-15,-4 16 0 16,4 9-1-16,-5 3-2 16,9 0 0-16,-3-5 0 15,6-9 0-15,0-12 0 16,8-12 0-16,6-22 0 15,2-15 0-15,7-19 0 0,6-14 0 16,7-13 0-16,0-8 0 16,2-7 0-16,0-2 0 15,-3 3 0-15,-5 9 0 16,-4 10 0-16,-5 11 0 15,-14 11 0-15,11 13 0 16,-8 7 0-16,-1 5 0 16,2 6-4-16,5-3 0 15,9 1-4-15,-3-17-9 16,22 8-5-16,-11-31-4 15,22 5-11-15,-8-22-2 16,12-8 0-16,-5-17 3 16</inkml:trace>
  <inkml:trace contextRef="#ctx0" brushRef="#br2" timeOffset="165087">9727 6950 106 0,'-19'35'40'16,"-2"27"-1"-16,-12 5 1 15,7 18-26-15,-1-1-12 16,5 4-1-16,11-4-3 15,3-11-3-15,16 1-12 16,-7-34-9-16,18 1-15 16,-9-23 1-16,9-9-2 15,-13-19 2-15</inkml:trace>
  <inkml:trace contextRef="#ctx0" brushRef="#br2" timeOffset="165256">9451 7399 118 0,'-14'-18'42'15,"5"-6"1"-15,9 24-2 16,16-22-33-16,14 16-5 15,9-4-3-15,10 1 0 16,10 8-12-16,-5-15-7 16,18 21-11-16,-15-19-12 15,6 13 0-15,-11-11-1 16,5 8 1-16</inkml:trace>
  <inkml:trace contextRef="#ctx0" brushRef="#br2" timeOffset="166022">10730 7346 96 0,'5'-13'39'0,"-5"13"0"15,0 0-1-15,0 0-33 16,-20 15-1-16,8 3 0 15,-3 9-1-15,3 7 0 16,-4 10-1-16,1 6 1 16,4-2-2-16,6 2 1 15,10-6-1-15,9-10 0 16,11-12 0-16,11-14-1 15,9-16 1-15,3-13-1 0,4-9 0 16,0-8 1-16,-4-3-1 16,-7-3 0-16,-7 5 0 15,-9 7 0-15,-7 7 1 16,-7 8-1-16,-11 17 0 15,0 0-1-15,1 23 2 16,-6 7-1-16,-3 7 0 16,5 4 0-16,6 4 1 15,1-1-1-15,10-6 1 16,6-5 0-16,9-14-1 15,7-13 1-15,8-13-1 16,-5-14 1-16,3-8-1 16,-1-11 1-16,-6-6-1 15,-7-6-1-15,-7 0-1 0,-11-4-1 16,-4 3-1-16,-7-2-1 15,6 13-7-15,-14-10-7 16,23 21-6-16,-16-12-6 16,21 13-7-16,-3 0 0 15,14 5 1-15</inkml:trace>
  <inkml:trace contextRef="#ctx0" brushRef="#br2" timeOffset="166441">11915 6776 117 0,'0'0'39'15,"-10"23"2"-15,-1 15-1 16,-11 5-35-16,2 14-1 0,0 8 0 16,0 9-3-16,0 0 1 15,4 2-2-15,1-6 0 16,5-3 0-16,5-11 0 15,3-7-1-15,4-12 0 16,6-8 2-16,2-13-1 16,3-9 0-16,3-11 0 15,3-7 1-15,1-8-1 16,-1-7 0-16,3 0 0 15,-2-5 2-15,0 7-2 16,-2 2 0-16,-2 8 0 16,1 10 0-16,-7 9 0 15,1 13 0-15,-7 9 0 0,-2 11 0 16,1 5-2-1,-1 4 0-15,0 2-1 0,7-5-1 16,3-4-2-16,3-18-6 16,18 7-7-16,-10-34-4 15,21 10-6-15,-14-31-6 16,14 2-5-16,-10-14 2 15,0-1 2-15</inkml:trace>
  <inkml:trace contextRef="#ctx0" brushRef="#br2" timeOffset="167111">12333 7412 104 0,'-21'-12'40'0,"21"12"0"15,-18 17-1-15,22-3-34 16,3 2-2-16,10 1 0 0,7-2-1 16,12-2 0-1,8-8-1-15,7-4-1 0,2-7 0 16,3-6 1-16,-8-5-1 15,-6-6 0-15,-8-1 1 16,-16-5 0-16,-11-2 0 16,-11 1 1-16,-16 3 0 15,-4 10 0-15,-12 6 0 16,-6 9-2-16,-3 11 0 15,2 12 0-15,-1 15 0 16,8 7-1-16,10 4 1 16,14 3-1-16,12 0 0 15,17-8 1-15,16-5-2 16,11-12-2-16,16-9-4 15,0-20-7-15,19 4-7 0,-19-27-5 16,14 5-14-16,-19-17 1 16,1 6 0-16,-16-11 5 15,-9 3 38-15,-4 13 7 16,-23-12 9-16,13 23 5 15,-27-5 16-15,10 22-1 16,-17-6 2-16,6 23-3 16,-7 2-34-16,1 14 0 15,-4 1-2-15,3 8 1 16,1-3-3-16,8 0 2 15,4-8-1-15,9-7 0 16,6-11 0-16,10-14 0 16,7-14-1-16,4-9 1 15,4-10 0-15,4-8 0 0,-1-1 0 16,0-1 1-16,-3 0 0 15,-1 14-2-15,-8 4 0 16,-4 17 0-16,-4 11 0 16,-7 13 0-16,-5 10 0 15,-5 10 0-15,0 10-2 16,-3-3-5-16,5 13-5 15,-7-20-3-15,14 15-6 16,-11-30-6-16,21 10-8 16,-9-21-8-16,10-6 1 15,3-11 3-15</inkml:trace>
  <inkml:trace contextRef="#ctx0" brushRef="#br2" timeOffset="167862">14293 7340 82 0,'8'-30'38'15,"0"8"1"-15,-12 3 0 16,4 19-29-16,-15-8-4 15,-5 19-1-15,-7 6-1 16,0 12-2-16,-2 1 1 16,4 10-1-16,3 1 0 15,8 1-2-15,10-1 1 16,7-4 0-16,12-6 0 15,13-5 0-15,10-13-1 16,11-7 0-16,3-10 1 16,4-10-1-16,1-6 0 15,-4-8 0-15,-5-3 0 0,-8-4 0 16,-8 3 0-16,-7-2 0 15,-8 6 1-15,-7 1-1 16,-1 9 1-16,-4 6-1 16,-5 12 0-16,0 0 0 15,-9 17 0-15,4 8 0 16,0 5-1-16,0 6 1 15,2 0-1-15,4 5 2 16,7-7-1-16,5-3 1 16,6-10-1-16,8-6 1 15,3-13-1-15,2-9 1 16,2-9 0-16,0-11-1 15,-3-7 0-15,-1-6 0 0,-6-2 1 16,-5-4-2-16,-1 0 0 16,-6 2-1-16,-2 7-3 15,-5 2-6-15,8 22-6 16,-18-10-7-16,18 27-7 15,-13-4-8-15,6 18-2 16,-2-3 2-16</inkml:trace>
  <inkml:trace contextRef="#ctx0" brushRef="#br2" timeOffset="168238">15194 7387 85 0,'0'0'38'0,"-16"-1"1"0,16 1 1 16,0 0-20-16,25 2-17 15,0-3 0-15,10 1-1 16,4-3 0-16,8-2-1 16,-1-2 1-16,-3-3-1 15,-5-2 1-15,-4-2-2 16,-10-4 2-16,-10-2 0 15,-14-2-1-15,-9-1 1 16,-11 1-2-16,-8 3 3 16,-10 4-3-16,-4 9 3 15,-10 9-3-15,3 14 0 16,3 10 0-16,1 8-1 15,9 9 1-15,15 2-1 16,18 1 0-16,14-4-4 0,20-4-3 16,9-19-8-16,30 6-7 15,-7-26-7-15,31 1-12 16,1-17 0-16,14-2 0 15,3-10 3-15</inkml:trace>
  <inkml:trace contextRef="#ctx0" brushRef="#br2" timeOffset="168733">17019 6682 101 0,'0'0'38'0,"0"0"1"16,0 0-1-16,-3 26-30 15,-6 11-3-15,-6 13-2 16,1 12 0-16,-5 8-2 16,-1 12-1-16,-2 3 1 15,2-3-2-15,5-5-1 16,6-11-2-16,11-6-5 15,-3-24-14-15,29 1-16 16,-4-25 1-16,19-5-2 16,0-17 2-16</inkml:trace>
  <inkml:trace contextRef="#ctx0" brushRef="#br2" timeOffset="169425">17369 7126 111 0,'-18'-12'38'0,"5"13"2"15,-16 1-8-15,2 25-25 16,-3 4-2-16,4 9-1 15,0 8 0-15,6 5-1 16,7-2-1-16,10 3 0 16,9-7 0-16,12-7-2 15,12-11 1-15,14-11 0 16,6-14 0-16,8-14-1 15,3-10 0-15,0-15 2 16,-6-7-2-16,-7-9 0 16,-14-6 0-16,-9-1 0 15,-16 1 0-15,-10 4 0 0,-12 6 0 16,-10 10 0-16,-4 11 0 15,-4 11-2-15,2 12 1 16,2 10 1-16,12 8 0 16,11 3-1-16,13 4 1 15,12-3 0-15,18-3 0 16,10-5 0-16,9-2-1 15,8-7 1-15,1-6 0 16,-3-3 0-16,-7-1 0 16,-11-2 0-16,-11 0 1 15,-11 0-1-15,-12 3 1 16,-12 7 0-16,-12 5-1 15,-8 8 2-15,-6 12-2 16,-2 5 0-16,-3 8 0 16,2 4 0-16,5 3 0 0,6-2 0 15,13-1 0-15,13-7 0 16,12-9 0-16,11-9 0 15,12-9 0-15,7-8 0 16,4-10 0-16,0-6 0 16,-4-9 0-16,-9-4 0 15,-9-6 0-15,-13-4 0 16,-12-1 0-16,-10 2 0 15,-12 1 0-15,-5 7 0 16,-3 3-4-16,0 5 2 16,6 11-4-16,2 0-3 15,15 11-7-15,0 0-5 16,37 6-2-16,-18-15-4 15,25 11-5-15,-4-13-7 0,13-3 4 16,-6-9 2-16</inkml:trace>
  <inkml:trace contextRef="#ctx0" brushRef="#br2" timeOffset="169635">18621 6610 78 0,'0'-32'37'0,"-12"10"0"16,12 22 2-16,-31 17-15 15,13 27-15-15,-8 16-4 16,6 17 1-16,-3 9-2 15,7 11-1-15,2-1-1 16,7-4-2-16,10-5-2 16,2-13-4-16,15-6-10 15,-5-33-8-15,20-3-16 0,-5-26 1 16,12-6-3-16,-4-18 2 15</inkml:trace>
  <inkml:trace contextRef="#ctx0" brushRef="#br2" timeOffset="169899">18773 7027 119 0,'-34'7'41'16,"-17"2"1"-16,4 17-1 16,-15 0-35-16,19 2-2 15,5-1-2-15,10 4-2 16,12-3 0-16,14 0 0 15,17-5 0-15,12-4 0 16,14-1 0-16,9-3 0 16,10-1 0-16,4-6 0 0,4 0 0 15,-6-4-4-15,4 7-12 16,-19-14-4-16,10 15-6 15,-24-17-5-15,5 9-12 16,-15-6 1-16,4 2 2 16</inkml:trace>
  <inkml:trace contextRef="#ctx0" brushRef="#br2" timeOffset="170580">20060 7167 61 0,'2'-19'34'15,"-4"4"1"-15,-12-5 0 16,-1 10-16-16,-15-10-10 15,5 13 1-15,-16-4 0 16,2 15-2-16,-10 3-2 16,0 12 0-16,2 6-2 15,-1 11-1-15,6 6 0 16,9 5-1-16,7-1 0 15,19 0-1-15,18-4 0 16,13-10-1-16,13-8 0 16,12-12 1-16,9-10-1 15,7-11 1-15,-1-9-1 16,-5-9-1-16,-3-4 2 15,-11-4 0-15,-8 2-1 0,-4 1 1 16,-11 4-1-16,-11 5 2 16,-4 8-2-16,-7 15 0 15,0 0 0-15,-14 17 0 16,4 9-2-16,-2 4 0 15,5 9 0-15,2-2-2 16,12 2 0-16,3-10-4 16,24 0-9-16,-5-28-4 15,29 4-6-15,-13-25-9 16,18-4-2-16,-1-20-2 15,4-2 4-15</inkml:trace>
  <inkml:trace contextRef="#ctx0" brushRef="#br2" timeOffset="170777">20773 6693 107 0,'-15'34'39'0,"-12"11"2"16,0 22-2-16,-11 5-24 15,5 10-13-15,-2 1-1 16,6-1-2-16,6-5 0 15,2-10-4-15,13-6-2 16,-1-25-14-16,23 0-14 16,-9-22-5-16,11-8-1 15,-16-6 2-15</inkml:trace>
  <inkml:trace contextRef="#ctx0" brushRef="#br2" timeOffset="170950">20458 7193 120 0,'-10'-10'43'15,"-1"-4"-1"-15,22 15 0 16,-11-1-36-16,45 3-4 15,6-2-2-15,7-2 0 16,11 3-8-16,2-9-12 16,19 13-9-16,-14-11-14 15,1 7 2-15,-16-6-3 16,-5 5 3-16</inkml:trace>
  <inkml:trace contextRef="#ctx0" brushRef="#br2" timeOffset="172676">22125 7146 86 0,'-7'-15'36'0,"7"15"1"16,-33-14-5-16,14 19-17 15,-21-10-4-15,-2 17-2 16,-14-2-3-16,2 16-1 16,-9 1-1-16,4 11-2 15,6 1 0-15,8 6-1 16,12-2 0-16,16-3 0 0,17-5-1 15,17-11 0-15,20-10 0 16,16-12 1-16,13-12-1 16,8-8 0-16,6-14 1 15,0-3 0-15,-5-7 0 16,-8-2 2-16,-13 2-3 15,-12 5 0-15,-14 3 0 16,-11 8 0-16,-10 9 0 16,-7 17 0-16,-15-7 0 15,1 22 0-15,-6 8 0 16,0 9 0-16,4 6 0 15,1 2-3-15,10 3 0 16,8-4-2-16,16-3-1 16,6-15-4-16,23 4-11 0,-5-25-6 15,18 1-14-15,-9-15 2 16,12-1 0-16,-13-13 2 15</inkml:trace>
  <inkml:trace contextRef="#ctx0" brushRef="#br2" timeOffset="172864">22724 7183 104 0,'-3'-31'39'0,"5"16"2"16,-11-1-3-16,9 16-30 15,-11 4-2-15,8 17-1 16,-5 8-2-16,2 7-1 16,-2 6-1-16,1 3-1 15,0 3-1-15,2-3-1 16,5-4-2-16,-1-14-5 15,16 1-12-15,-15-28-13 0,23 4-7 16,-6-20 1-16,9-4-1 16</inkml:trace>
  <inkml:trace contextRef="#ctx0" brushRef="#br2" timeOffset="173300">22839 6868 117 0,'-6'-13'39'0,"-7"5"0"16,13 8-1-16,-6 12-35 15,12-1-2-15,7 9-1 16,3 1 0-16,3 5 0 16,4 7 0-16,0 0 0 0,-3 3 0 15,-2 3 0-15,-4 3 0 16,-4 1 0-16,-7 0-1 16,-8 2 1-16,-5 2-1 15,-5-1 0-15,-1 3 1 16,-3-7 0-16,4-3 0 15,2-9 1-15,4-4 0 16,6-13 1-16,3-13 0 16,0 0 0-16,20-28-1 15,-3-3 2-15,0-6-2 16,2-7 2-16,0-3-1 15,2 1 1-15,2 2-3 16,3 5 0-16,-2 5 0 16,7 7 0-16,4 8 0 0,4 9 0 15,3 3 0-15,10 14-10 16,-9-12-11-16,20 25-7 15,-20-13-15-15,10 4 1 16,-2-5-2-16,3 2 2 16</inkml:trace>
  <inkml:trace contextRef="#ctx0" brushRef="#br2" timeOffset="178211">8148 4135 42 0,'5'-11'32'16,"-5"11"2"-16,13-30 0 0,-6 18-10 16,-5-19-10-16,9 9-5 15,-6-9-2-15,6 4-2 16,0-4 0-16,2 6-2 15,-1 0-1-15,1 5 0 16,0 3 0-16,-1 4-1 16,1 3 1-16,-2 4-1 15,-2 5-1-15,3 4 1 16,-12-3 0-16,19 20 0 15,-8-3 0-15,1 8 0 16,-1 5-1-16,0 4 2 16,-4 2-2-16,1 0 1 15,-1 1-2-15,-1-5 0 16,3-2-1-16,-4-12-4 0,17 3-25 15,-11-24-6-15,14 2-1 16,-5-18-2-16</inkml:trace>
  <inkml:trace contextRef="#ctx0" brushRef="#br2" timeOffset="178807">8601 2724 87 0,'-7'-44'36'15,"2"17"-2"-15,-13-3 3 16,6 14-33-16,-9 7 0 16,-1 14-2-16,-6 8 1 15,3 14 0-15,-5 10-1 16,4 15 1-16,2 8-2 15,2 9 2-15,4 5-2 16,4 1 1-16,7-1-2 16,4-5-1-16,7-2-3 15,-1-19-6-15,12 2-25 0,-5-23-2 16,5 1 0-16,-15-28-1 15</inkml:trace>
  <inkml:trace contextRef="#ctx0" brushRef="#br2" timeOffset="180017">8263 3135 104 0,'-18'-12'37'0,"18"12"0"16,-14-11-1-16,14 11-32 15,19-7-1-15,4 1-1 16,7-5 0-16,8-3 0 15,9 0 0-15,5-4-1 16,1 0 1-16,0 1-1 0,-3 5-1 16,-7 2 1-16,-9 5-1 15,-7 7 0-15,-8 7 1 16,-10 5-1-16,-5 8 0 15,-7 3 1-15,-2 3-1 16,-3 1 0-16,-3-1 0 16,2-4 1-16,0-6-1 15,-1-4 0-15,10-14 0 16,0 0 0-16,0 0 0 15,6-17 0-15,5-5 0 16,1-5 1-16,4-3-1 16,0-4 0-16,1-3 1 15,-1 3-1-15,2 1 0 16,-2 9 0-16,-2 2 0 0,4 8 0 15,-2 1 0-15,5 9 0 16,-1 1 0-16,3 5 0 16,0 0-1-16,2 2 1 15,-1 0 0-15,-1 1 0 16,-1 1 0-16,-5-2 0 15,-3 4 0-15,-14-8-1 16,13 17 1-16,-18-4 0 16,-4 9 0-16,-8 1 0 15,-4 5 0-15,-3 5 1 16,-5 2-1-16,1 4 1 15,2-2-1-15,7-1 0 16,7-5 1-16,10-3-1 16,11-10 1-16,10-9-1 0,10-9 0 15,8-10 0-15,2-8 0 16,4-9 0-16,-1-6-1 15,-3-4 1-15,-7-2 0 16,-6 0-1-16,-8 3 1 16,-11 3 0-16,-4 1 0 15,-7 9 0-15,-5 2 0 16,1 6 0-16,-1 3 0 15,9 12 1-15,-11-10-1 16,11 10 0-16,19 1 0 16,-1 0 1-16,8-1-1 15,2 2 1-15,3 4 0 16,1-5-1-16,-5 6 0 0,-2-2 1 15,-7 9-1-15,-7-2 0 16,-5 10 1-16,-7 1-1 16,-8 9 0-16,-4 4 0 15,-4 3 0-15,-5 1 0 16,1-1 0-16,2-4-1 15,5-5 1-15,5-11 0 16,9-19 0-16,14-2-1 16,8-13 2-16,5-12-1 15,4-4 0-15,2-7 0 16,1-1 1-16,-4 0-1 15,-3 9 1-15,-8 6 0 16,-8 4-1-16,-11 20 1 16,0 0-1-16,0 0 1 15,-9 28-1-15,-2-3 0 0,2 4 0 16,3 2 0-16,5-3-1 15,4-5 1-15,9-8 0 16,8-8 0-16,8-11 1 16,5-7-1-16,3-9 1 15,-1-3-1-15,0-3 1 16,0-2-1-16,-8 4 1 15,-5 2-1-15,-5 7 1 16,-7 7-1-16,-10 8 0 16,0 0 0-16,0 25-1 15,-7-1-1-15,2 5-1 16,-1 3-1-16,10 12-7 15,-4-15-5-15,23 18-12 16,-6-25-12-16,18 6-1 0,2-18-1 16,12 3 2-16</inkml:trace>
  <inkml:trace contextRef="#ctx0" brushRef="#br2" timeOffset="180572">10757 2962 89 0,'2'-11'37'16,"-2"11"0"-16,-19-1 1 15,4 10-32-15,-18-1-1 16,-1 8-1-16,-5-1-2 15,4 5 1-15,3-3-1 16,6 0-1-16,9-3 1 0,7-1-1 16,10-13 0-16,12 15 0 15,7-9-1-15,5-3 1 16,3 1-1-16,2 1 0 15,-4 5 1-15,0-1-1 16,-7 3 1-16,-4 3-1 16,-8 5 0-16,-9 2 0 15,-4 2 0-15,-9 3 0 16,0-1-1-16,-6-2-1 15,6 0-2-15,-2-11-1 16,17 4-7-16,1-17-23 16,15-15-4-16,8-13 1 15,25-1 0-15</inkml:trace>
  <inkml:trace contextRef="#ctx0" brushRef="#br2" timeOffset="180966">11118 2916 80 0,'-9'-5'40'16,"-3"14"-2"-16,-11-5 2 15,6 21-13-15,-2-9-24 16,1 9 0-16,5 2-1 16,4 5 0-16,2 0 0 15,7 4 0-15,7-4 0 16,6-2-1-16,7-7 0 15,6-8-1-15,4-9 1 16,2-7 0-16,3-11-1 16,0-10 1-16,-2-6-1 15,-1-7 0-15,-3-1 1 0,-5-1-1 16,-6 5 0-16,-3 2 1 15,-4 9-1-15,-5 8 0 16,-6 13 0-16,0 0-1 16,-11 20 0-16,1 3 0 15,2 10-1-15,0 0-1 16,4 5-2-16,0-2-1 15,15 5-9-15,-7-22-15 16,21 6-9-16,-5-21 1 16,14 1-1-16,-6-15 2 15</inkml:trace>
  <inkml:trace contextRef="#ctx0" brushRef="#br2" timeOffset="181309">11645 2996 103 0,'8'-11'38'0,"-11"-1"1"15,3 12-1-15,-12 12-33 16,2 5-1-16,0 5-1 15,-1 4 0-15,-1 5 0 16,2 3-2-16,1-6 1 16,2 1 0-16,3-7-1 15,5-4 0-15,-1-18 0 16,15 5 0-16,-1-15 0 15,4-7 0-15,1-8 0 16,2-1-1-16,1-3 1 16,-1-1-1-16,-4 2 1 15,-3 8-1-15,-3 6 0 16,-11 14-1-16,13-6 1 15,-13 6-1-15,4 25 0 0,-3-2-1 16,4 5-1-16,-2-3-2 16,8 7-2-16,-2-15-8 15,22 11-14-15,-10-26-9 16,16 5-1-16,-3-23-1 15,13 1 2-15</inkml:trace>
  <inkml:trace contextRef="#ctx0" brushRef="#br2" timeOffset="181521">12280 2748 112 0,'-15'-9'40'0,"2"19"1"16,-11 0-2-16,8 20-34 15,-8 5-2-15,6 12-1 0,-2 6 0 16,4 4-1-16,7 3-2 15,3-1 0-15,7-2-3 16,1-11-2-16,15 3-9 16,-12-26-22-16,23 1-3 15,-9-25 0-15,13-2 0 16</inkml:trace>
  <inkml:trace contextRef="#ctx0" brushRef="#br2" timeOffset="181721">12403 3027 111 0,'-4'-10'38'16,"4"10"2"-16,-11 19-2 15,8 7-34-15,-7 6-2 0,0 8 0 16,-2 4-1-16,5 2 0 16,-2-2-1-16,5-5 0 15,4-5-2-15,3-11-1 16,5-6-5-16,-6-29-21 15,20 4-9-15,-10-22-1 16,13-1 0-16,-8-21 0 16</inkml:trace>
  <inkml:trace contextRef="#ctx0" brushRef="#br2" timeOffset="181849">12567 2799 99 0,'0'0'35'0,"-3"11"-3"15,3 12-21-15,4-2-43 0,7 4-5 16,-2-5 1-16,11 8-1 15</inkml:trace>
  <inkml:trace contextRef="#ctx0" brushRef="#br2" timeOffset="182402">12839 3002 90 0,'0'0'38'0,"-20"-18"1"16,7 19 0-16,-15-5-25 15,6 13-7-15,-6 1-1 16,4 14-1-16,-4 3-1 15,8 8-1-15,2-1-1 16,9 6 0-16,5-3-2 0,6-2 1 16,7-6 0-16,8-7-1 15,1-13 0-15,4-8 1 16,5-11-1-16,-3-8 0 15,0-8 0-15,-4-8 0 16,0-2 0-16,-5-1 0 16,-1 4-1-16,-5 4 0 15,-2 9 0-15,-7 20 0 16,0 0 1-16,-4 16-1 15,-4 19 0-15,-5 13 1 16,-3 15-1-16,-1 6 1 16,-1 6 0-16,-2 1 0 15,2-5 1-15,1-5-1 16,1-12 1-16,3-11 0 15,2-12 0-15,3-15 0 0,8-16 0 16,0 0 0-16,-8-24-1 16,15-5 1-16,2-6-1 15,5-5 0-15,2-3-1 16,4 3 1-16,1 1 0 15,2 3-1-15,1 5-2 16,0 1-1-16,5 4-2 16,-2-11-6-16,16 12-9 15,-17-24-8-15,20 7-11 16,-10-21-1-16,11 6 0 15,-5-10 2-15</inkml:trace>
  <inkml:trace contextRef="#ctx0" brushRef="#br2" timeOffset="182804">13370 2614 119 0,'-19'-10'40'0,"10"25"3"16,-16-1-6-16,4 13-32 16,-1 8-1-16,-2 14-1 15,2 7 1-15,-3 4-4 16,9 2 0-16,1-2 0 15,6-3 0-15,4-3 0 16,5-10 0-16,6-11 0 16,5-12 0-16,4-9 0 15,6-12 0-15,5-10 0 16,2-10 0-16,1-6 0 15,1-6 0-15,-3-3 0 0,2 3 0 16,-1 4 0-16,-7 6 0 16,-6 8 0-16,-3 12 0 15,-12 2 0-15,9 23 0 16,-9 2 0-16,-5 2 0 15,1 8 0-15,3-4 0 16,-1-2 0-16,7-4 0 16,4-9-5-16,10-1-4 15,-3-20-4-15,16 8-5 16,-11-29-7-16,23 15-12 15,-14-24-2-15,11 6 0 16,-10-20 2-16</inkml:trace>
  <inkml:trace contextRef="#ctx0" brushRef="#br2" timeOffset="182976">13859 2732 96 0,'0'0'39'15,"0"0"2"-15,-21 19 1 16,-8 15-27-16,2 11-12 16,1 7-1-16,-2 8 0 15,1-2-3-15,4 1 0 16,8-2-2-16,0-16-4 15,13 7-12-15,-13-30-19 16,17 0-2-16,-2-18 0 16,1-14 0-16</inkml:trace>
  <inkml:trace contextRef="#ctx0" brushRef="#br2" timeOffset="183142">13670 2897 110 0,'21'2'43'0,"-7"-4"0"15,15 13-1-15,-6-7-28 16,4-1-14-16,14 5-6 15,-1-12-6-15,12 15-9 16,-20-27-17-16,18 13-5 16,-8-14 0-16,5 4-3 15</inkml:trace>
  <inkml:trace contextRef="#ctx0" brushRef="#br2" timeOffset="185435">23703 7480 113 0,'10'-3'40'15,"-11"-10"0"-15,1 13-1 16,0 0-37-16,0 0-2 16,0 0-2-16,0 0-8 15,12 14-26-15,-12-14-4 16,4 15 0-16,-4-15-1 15</inkml:trace>
  <inkml:trace contextRef="#ctx0" brushRef="#br3" timeOffset="191200">1942 8646 72 0,'7'-16'36'0,"-4"2"-2"15,-3 14 1-15,0 0-29 16,2 12 0-16,-6 5-2 16,4 14 1-16,-5 10-1 15,3 13-1-15,-2 7 0 16,2 12 0-16,-1 6-1 15,1 8 0-15,3 0-1 16,0 1-1-16,2-6-1 0,-1-7-3 16,6-7-3-16,-7-24-26 15,11-11-4-15,-12-33 0 16,22 5 0-16</inkml:trace>
  <inkml:trace contextRef="#ctx0" brushRef="#br3" timeOffset="191772">1579 8822 98 0,'-42'-18'37'0,"19"13"1"15,2-4-2-15,21 9-33 16,13-18-1-16,13 4 1 0,18-5-1 15,16-6 0-15,10-6 0 16,12-2-1-16,7-4 1 16,2 1-1-16,-2 0 0 15,-3 8 0-15,-12 4 0 16,-10 9 0-16,-11 11-1 15,-8 11 1-15,-14 14 0 16,-5 11 0-16,-11 13-1 16,-8 12 2-16,-4 8-1 15,-6 8 0-15,-4 4 0 16,-4 0-1-16,1-3 2 15,0-2-2-15,3-9 1 16,4-10-1-16,1-10 0 16,3-9 1-16,5-12-1 0,1-9 0 15,-7-13 1-15,22-15 0 16,-8-11 0-16,4-9-1 15,4-6 2-15,4-8-2 16,3-3 1-16,-1 6 0 16,3 4 0-16,-6 9 0 15,1 12-1-15,-2 12 1 16,-6 13-1-16,-2 16 0 15,-6 13 0-15,-1 4-1 16,-3 15-1-16,-1 2 0 16,0 5-2-16,-1-6 1 15,8-3-3-15,-3-15-4 16,18-1-9-16,-9-28-19 15,20-5 0-15,-5-21 0 0,11-5 0 16</inkml:trace>
  <inkml:trace contextRef="#ctx0" brushRef="#br3" timeOffset="191959">3159 8968 108 0,'3'-17'38'0,"-12"1"0"16,9 16-3-16,-15 15-29 16,4 12-2-16,-1 7-1 15,2 13-1-15,0 9-2 16,3 3-1-16,5 5 0 15,2-4-2-15,9 0-5 16,-4-25-20-16,18 0-10 16,-4-25 0-16,14-7-2 0,-5-25 2 15</inkml:trace>
  <inkml:trace contextRef="#ctx0" brushRef="#br3" timeOffset="192103">3233 8793 79 0,'-30'-28'36'16,"1"5"-3"-16,11 13-2 15,18 10-45-15,4-14-21 16,24 14 0-16,12-5-3 16</inkml:trace>
  <inkml:trace contextRef="#ctx0" brushRef="#br3" timeOffset="192424">3893 8857 103 0,'-29'30'40'0,"-17"-5"2"16,6 7-1-16,-8-8-30 15,8 1-7-15,7-3-1 16,13-3-2-16,14-3 0 16,14-1-1-16,16-7 0 15,14 0 0-15,13-1 0 16,8 3 0-16,1 3 0 15,-4 7 0-15,-5 5 1 16,-13 10-1-16,-16 7 0 16,-19 8 1-16,-15 3-1 15,-17 0 1-15,-7-6-1 16,-5-4 0-16,2-10-3 0,2-14-2 15,17-7-11-15,-1-32-12 16,28 1-13-16,1-20-1 16,21-5-1-16,1-12 1 15</inkml:trace>
  <inkml:trace contextRef="#ctx0" brushRef="#br3" timeOffset="192801">4909 8966 102 0,'0'0'38'0,"14"-14"2"15,-3 22-2-15,-2 5-35 16,-6 12 0-16,2 7-1 16,-5 16-1-16,-1 8 0 15,-3 8 0-15,-1 4-2 16,1-4-1-16,4 0-1 15,0-21-7-15,18 1-26 16,-5-31-3-16,17-11 0 0,-1-25-1 16</inkml:trace>
  <inkml:trace contextRef="#ctx0" brushRef="#br3" timeOffset="192958">5083 8645 99 0,'-25'-6'37'16,"1"10"-1"-16,8 7-5 15,10 11-49-15,6-22-19 16,31 24 0-16,-2-15-1 16,19 4 1-16</inkml:trace>
  <inkml:trace contextRef="#ctx0" brushRef="#br3" timeOffset="193311">5638 8802 101 0,'-14'15'40'0,"-16"-6"0"16,3 13 0-16,-17-1-35 15,12 5-1-15,0 1-2 16,7 6 0-16,5 1-1 16,11 2 0-16,13-1-1 15,15-6 0-15,15-4-1 16,10-3 0-16,10-4 1 15,6-7-1-15,-1 0 1 16,-3-7-1-16,-11 2 1 16,-10 0 1-16,-15 1-1 0,-15 5 0 15,-13 6 1-15,-14 7 0 16,-7 2-1-16,-8 6 0 15,-1 3 0-15,-3 2 0 16,2-2-2-16,5-8-1 16,11 3-3-16,-2-24-15 15,27 7-17-15,-2-14-2 16,16-18 0-16,2-10-1 15</inkml:trace>
  <inkml:trace contextRef="#ctx0" brushRef="#br3" timeOffset="193872">7415 8912 92 0,'-5'-22'38'0,"-3"9"0"16,-16-2 0-16,-9 10-33 15,-12 6-1-15,-5 12-1 16,-10 11 0-16,-4 12-1 15,0 9 0-15,3 5 0 16,9 4 0-16,14 2-1 0,16-4-1 16,22-6-1-16,26-5-2 15,17-17-2-15,30 3-7 16,2-26-20-16,30 2-7 15,0-18 0-15,16-2 0 16</inkml:trace>
  <inkml:trace contextRef="#ctx0" brushRef="#br3" timeOffset="194265">7978 9014 95 0,'-27'-13'38'0,"-12"-3"2"16,0 13-2-16,-12 2-32 15,4 6-1-15,-3 8-1 16,5 13 0-16,0 4-2 0,5 9 1 15,6 5-1-15,8 2 0 16,11-3-1-16,9-2 0 16,12-11-1-16,10-7 1 15,14-15-1-15,9-15 0 16,8-10 0-16,6-12 0 15,3-6 0-15,0-6 0 16,-4-2 0-16,-5 3 0 16,-9 5 0-16,-10 8 0 15,-7 8 0-15,-8 11 0 16,-13 8 0-16,-1 18 0 15,-7 8-1-15,-2 6 1 16,-1 6-2-16,0 3 1 16,9-1-3-16,4-4 0 0,16-8-3 15,3-23-10-15,28 4-9 16,-2-28-13-16,24-6 0 15,0-20 0-15,11-5 2 16</inkml:trace>
  <inkml:trace contextRef="#ctx0" brushRef="#br3" timeOffset="194483">8756 8480 98 0,'-3'-14'39'0,"-16"16"0"16,4 32-2-16,-8 12-31 15,-3 21-2-15,0 10 0 16,1 12-2-16,1 6 1 0,7-1-2 15,4-7 0 1,8-10-2-16,13-10-1 0,6-22-3 16,15-12-7-16,-4-36-14 15,26-6-13-15,-5-27 0 16,11-10 0-16,-5-23 1 15</inkml:trace>
  <inkml:trace contextRef="#ctx0" brushRef="#br3" timeOffset="194678">9142 8361 105 0,'6'-16'40'15,"-17"23"1"-15,0 35-2 16,-11 13-34-16,0 19-1 16,-3 9-1-16,3 11-1 0,-1 6-1 15,3-5-2-15,5 0 0 16,5-12-4-16,11 0-5 15,-7-28-14-15,20-2-16 16,-3-21-1-16,12-8 0 16,-1-23 1-16</inkml:trace>
  <inkml:trace contextRef="#ctx0" brushRef="#br3" timeOffset="195046">9261 9053 105 0,'5'28'40'0,"-2"-10"0"16,18 8-4-16,3-18-33 0,15-3 0 16,5-10 0-16,4-4-1 15,-1-6-1-15,-2-6 0 16,-3-6 0-16,-9-1-1 15,-10-4 0-15,-9 4 1 16,-14-1-2-16,-9 7 1 16,-13 8 0-16,-7 9 1 15,-9 12 0-15,-5 13 0 16,-3 10 0-16,2 8 0 15,1 9 2-15,10 3-2 16,10-2 0-16,18-2 0 16,19-8-3-16,15-11-1 15,22-11-2-15,9-18-7 16,30 8-12-16,-10-31-13 0,22 3-4 15,-9-14 0-15,7 1 0 16</inkml:trace>
  <inkml:trace contextRef="#ctx0" brushRef="#br3" timeOffset="195414">10263 8937 116 0,'-33'0'41'16,"-5"13"2"-16,-12-7-3 16,1 19-37-16,1 2 0 15,3 8-2-15,8 2 1 16,7 3-1-16,16-5 0 15,13-3 0-15,16-15-1 16,13-10 0-16,15-16 1 16,4-9-1-16,10-13 0 0,2-14 0 15,-1-11-2-15,-5-7 2 16,-3-6-1-16,-6-6 0 15,-3-3 0-15,-10 8 0 16,-10 9 0-16,-10 11 1 16,-6 22 0-16,-5 28 0 15,-21 5 1-15,-2 33-1 16,-7 20 2-16,-3 9-2 15,6 8 1-15,3 0-4 16,10 3-3-16,1-21-10 16,18 5-7-16,-9-31-6 15,19 1-15-15,-6-19 0 16,7-3 0-16,-4-14 3 15</inkml:trace>
  <inkml:trace contextRef="#ctx0" brushRef="#br3" timeOffset="196473">4450 10411 85 0,'13'-15'38'15,"1"5"-3"-15,-8-1 3 16,-6 11-34-16,0 0 0 15,15 26 0-15,-15 8-2 16,0 13 1-16,-5 12-1 16,0 10 1-16,1 7-1 15,-2 8-1-15,-1 1 0 16,1-7-1-16,1-7 1 0,5-8-2 15,0-14 0-15,4-8 0 16,0-16 1-16,3-15-1 16,-7-10 2-16,18-28 0 15,-7-9 0-15,1-12 2 16,-1-15-1-16,1-14 0 15,1-10-1-15,0-10 1 16,3-5 0-16,2 4 0 16,2 2-1-16,5 8-1 15,-1 10 1-15,5 16-2 16,2 17 2-16,3 15-1 15,1 18 0-15,1 15 0 16,-2 11 0-16,-1 13-1 16,-2 6 1-16,-7 8 0 15,-5 5-2-15,-10 6 2 0,-9 2-1 16,-10 3 1-16,-11-3-1 15,-8-4 2-15,-9-2-2 16,-4-5 1-16,-2-7 1 16,2-9-1-16,6-5 1 15,6-6-1-15,7-7 0 16,10 0 0-16,13-8 1 15,11 18 0-15,7-5-1 16,8 3 1-16,7 6-1 16,4 0 1-16,2 5-1 15,5-2-1-15,1 3-1 16,-1-3-1-16,9 3-4 0,-8-13-10 15,21 13-7-15,-18-19-10 16,11 6-7-16,0-14-2 16,5 0 5-16</inkml:trace>
  <inkml:trace contextRef="#ctx0" brushRef="#br3" timeOffset="196939">5845 10739 98 0,'0'0'39'16,"-30"-17"0"-16,11 12-1 16,-11-2-33-16,2 2-2 15,-9 4 1-15,0 11 0 0,-8 5 0 16,0 10-1-16,-3 5 0 15,2 7-1-15,6 5 0 16,5-1-1-16,12 2-1 16,9-4-1-16,16-6 0 15,15-5 0-15,12-8 0 16,12-9-1-16,11-7 2 15,5-8 1-15,3-7-1 16,-2-8 2-16,-2-4-1 16,-10-1 1-16,-8-2-1 15,-9-1 1-15,-13 3-2 16,-2 1-1-16,-10 7 1 15,-4 4-1-15,0 12 0 16,0 0 0-16,-17 13-1 0,11 5 0 16,0 11-2-16,2-1-2 15,8 7 0-15,0-2-2 16,11 0-1-16,-1-13-7 15,19 5-7-15,-15-20-5 16,21-1-10-16,-6-15 1 16,4-3 2-16</inkml:trace>
  <inkml:trace contextRef="#ctx0" brushRef="#br3" timeOffset="197450">6255 10859 74 0,'9'-33'37'0,"5"13"2"16,-18 1 0-16,4 19-19 15,-13-3-14-15,2 17 1 16,-4 7-2-16,1 11 0 0,2 4-2 15,4 3-2-15,6 1 0 16,7-2-1-16,10-6 0 16,5-8-1-16,10-9 1 15,2-12-2-15,7-10 2 16,2-12 1-16,-2-8-1 15,1-9 1-15,-3-3-1 16,-3-5 2-16,-4 3-3 16,-5 2 2-16,-6 10-2 15,-8 7 0-15,-11 22 1 16,0 0-1-16,6 28 1 15,-14 14-1-15,-8 18 1 16,-3 16-2-16,-4 14 1 16,0 12-1-16,-4 4 2 15,-2 1-1-15,1-1 1 0,-1-8-1 16,1-14 1-16,-1-14 1 15,0-16 0-15,1-18 0 16,0-21 0-16,4-15 0 16,3-22 0-16,8-13 1 15,4-19-2-15,10-13 1 16,13-13-1-16,6-7 0 15,12-3-1-15,5 2-1 16,6 10 0-16,-3 7-1 16,5 24-9-16,-12-4-8 15,12 33-6-15,-18-3-13 16,14 18-2-16,-2-6-1 15,19 5 3-15</inkml:trace>
  <inkml:trace contextRef="#ctx0" brushRef="#br3" timeOffset="197863">7327 10144 100 0,'19'3'39'15,"-16"15"-1"-15,-2 18 0 16,-11 12-36-16,-1 17-1 15,-4 12 0-15,-1 16 1 16,-8 10-2-16,1 4 1 16,-1-3-3-16,5-6 1 15,8-9-2-15,7-20-3 16,19-9-8-16,2-30-23 15,19-14-1-15,2-25-3 16,13-7 3-16</inkml:trace>
  <inkml:trace contextRef="#ctx0" brushRef="#br3" timeOffset="198419">7420 10822 94 0,'-15'22'39'0,"3"-2"2"15,16 4-2-15,2-12-28 16,20 0-8-16,13-8-1 15,18-7 0-15,5-6-1 16,8-4 0-16,-2-4 0 16,0-2-1-16,-6-4 1 15,-15 2-1-15,-13-2 0 16,-16 1 1-16,-15 3 0 0,-10 3-1 15,-13 1 0-15,-11 4 1 16,-10 7-1-16,-6 7 1 16,-4 10 0-16,-1 7 0 15,1 8 0-15,6 6 0 16,6 5-1-16,10 4 1 15,14 1-1-15,15-6-2 16,17-2 1-16,18-10-3 16,18-4 0-16,9-10-3 15,19-5-1-15,-2-20-6 16,19 8-8-16,-14-25-6 15,5 7-10-15,-18-15 3 16,-3 6 27-16,-18-10 5 16,-14 2 5-16,-7 7 6 15,-23-9 10-15,4 20 6 0,-19 0 13 16,9 22-2-16,-28-3-26 15,13 21-2-15,-7 11-2 16,6 10-1-16,-2 7-2 16,5 4 0-16,3 2-1 15,4-5-2-15,7-6 0 16,6-8-3-16,10-10 0 15,-4-21-14-15,21 1-17 16,-10-21-6-16,9-4 2 16,-8-17 2-16</inkml:trace>
  <inkml:trace contextRef="#ctx0" brushRef="#br3" timeOffset="198562">8431 10502 87 0,'-19'-36'38'16,"-5"5"1"-16,11 19-1 15,0 3-22-15,13 9-19 16,19 29-18-16,-1-16-17 15,17 12 0-15,1-2-2 16,13 10 1-16</inkml:trace>
  <inkml:trace contextRef="#ctx0" brushRef="#br3" timeOffset="199149">8914 10842 106 0,'-22'-8'39'0,"2"4"2"0,-18-9-6 16,5 7-31-16,-4 2 1 15,2 9-2-15,1 6 0 16,-2 14 0-16,2 5-1 16,3 10 0-16,7 3-1 15,6 3-2-15,8-2 2 16,10-4-2-16,13-9 0 15,6-12 0-15,14-15 1 16,6-13-3-16,9-13 3 16,-2-8 1-16,4-10-2 15,-6-3 1-15,-3-1-1 16,-7 6 1-16,-5 6-2 15,-12 12 3-15,-17 20-3 16,12 8 1-16,-19 23 0 0,-7 18-1 16,-6 20 2-16,-5 15-1 15,-5 14 1-15,-2 6-1 16,2 1 2-16,-3-1 0 15,4-12 0-15,2-9 0 16,3-18 0-16,5-18 0 16,1-21 0-16,6-15-1 15,12-11 1-15,-14-31-2 16,13-6 2-16,5-14 0 15,3-15-1-15,2-10 0 16,5-9 1-16,7-5-1 16,-2 2 1-16,4 6 0 15,1 9 0-15,1 8 0 16,5 14-3-16,0 13 1 0,7 15-4 15,-4-2-8-15,19 20-8 16,-18-16-4-16,25 16-9 16,-10-17-8-16,13 2 1 15,-7-11 2-15</inkml:trace>
  <inkml:trace contextRef="#ctx0" brushRef="#br3" timeOffset="199516">9562 10129 106 0,'-18'20'42'0,"-12"16"-2"16,2 25 1-16,-12 13-38 16,12 12 2-16,-3 7-3 15,6 3 2-15,4-4-3 0,5-5 2 16,4-12-2-16,9-9 0 15,0-17-1-15,8-12-1 16,3-15 1-16,6-15 0 16,5-14 0-16,3-9 0 15,4-13 0-15,6-3 0 16,0-5 1-16,2 2 0 15,-7 4 0-15,2 10-1 16,-4 12 1-16,-4 13 0 16,-5 11-1-16,-8 11 0 15,-2 9-1-15,-2 2-2 16,1 4-2-16,-5-9-8 0,12 6-5 15,-15-25-8 1,25 8-4-16,-22-21-13 0,21-13 0 16,-6-9 3-16</inkml:trace>
  <inkml:trace contextRef="#ctx0" brushRef="#br3" timeOffset="200282">11078 10167 86 0,'-21'-5'38'0,"-16"-2"-1"16,-6 14 2-16,-22 1-32 16,2 17-3-16,-7 7 0 15,5 11 0-15,5 3-1 16,11 7 0-16,14-4-3 15,21-1 2-15,20-7-2 0,18-8 1 16,20-9-1-16,10-6 0 16,7-4 0-16,0-1 0 15,1-2 0-15,-10 2 0 16,-13 4 0-16,-14 8 1 15,-20 9-1-15,-14 4 0 16,-17 7 0-16,-10 0 1 16,-7 1-1-16,-7-2-1 15,6-6-1-15,5-9-3 16,14-6-2-16,1-22-14 15,24-1-13-15,15-9-5 16,9-6-1-16,4-13 1 16</inkml:trace>
  <inkml:trace contextRef="#ctx0" brushRef="#br3" timeOffset="200590">11755 10586 106 0,'-25'-6'39'16,"0"14"1"-16,-22-7-11 15,-1 18-24-15,-11 3 0 16,1 10 0-16,-2 4-2 15,2 5 0-15,7 2 0 16,12-3-1-16,15-1-1 0,18-5-1 16,25-9-2-16,19-9-1 15,23-6-5-15,6-21-12 16,30 11-9-16,-6-19-12 15,13 4 1-15,-9-12-2 16,3 8 3-16</inkml:trace>
  <inkml:trace contextRef="#ctx0" brushRef="#br3" timeOffset="200980">12271 10686 101 0,'0'0'39'16,"-30"-15"2"-16,12 12-1 15,-11-3-36-15,6 4-1 16,-8 6-1-16,-1 9 1 15,-5 7 0-15,-4 12-1 0,0 2 0 16,2 7-1-16,5-3 0 16,10 0 0-16,9-7 0 15,11-4 0-15,16-14-1 16,12-8 0-16,13-12 0 15,12-9 0-15,4-7 0 16,4-8-1-16,-1-3 1 16,-4-1 0-16,-8 1-1 15,-8 4 1-15,-13 9 0 16,-12 10 0-16,-11 11 0 15,-5 11 0-15,-9 9 0 16,-2 7 0-16,0 5-1 16,4-3-1-16,9 3-2 0,6-11-2 15,19-1-9-15,-4-26-7 16,34 7-8-16,-5-27-10 15,18 0-1-15,-3-21 2 16,13-4 1-16</inkml:trace>
  <inkml:trace contextRef="#ctx0" brushRef="#br3" timeOffset="201160">12939 10195 98 0,'-15'-6'40'0,"1"32"2"16,-14 15-5-16,3 29-31 15,-8 12-4-15,6 12 0 16,-1 3-2-16,5-1-1 15,6-4-2-15,2-15-6 0,20-3-12 16,-11-26-18-16,12-10-2 16,-6-18 0-16,0-20 1 15</inkml:trace>
  <inkml:trace contextRef="#ctx0" brushRef="#br3" timeOffset="201333">12619 10715 111 0,'-7'-18'42'0,"2"-1"1"16,17 16-1-16,9-3-37 15,12 2-2-15,8 3-3 16,11-6-5-16,17 7-11 16,-9-22-8-16,23 12-17 15,-12-10-2-15,1 6-1 0,-12-5 1 16</inkml:trace>
  <inkml:trace contextRef="#ctx0" brushRef="#br3" timeOffset="201738">13375 10193 87 0,'10'-25'39'0,"-5"4"0"16,-5 21 3-16,0 0-30 15,-10 35-10-15,-1 13-1 16,-4 17 1-16,-7 15-1 15,-3 13 1-15,-1 9-2 16,3 0 1-16,3-5-2 16,5-7-2-16,8-10-3 15,-3-25-13-15,25-4-21 16,-6-23-1-16,9-10 0 15,-4-19 0-15</inkml:trace>
  <inkml:trace contextRef="#ctx0" brushRef="#br3" timeOffset="201934">13111 10702 93 0,'-21'-13'42'16,"0"0"1"-16,21 13-1 16,-12 0-22-16,12 0-18 15,34 13 0-15,6-10-3 16,16 3-1-16,10-7-3 15,19 6-4-15,1-18-13 16,21 14-18-16,-13-12-2 0,4 9 0 16,-14-10 1-1</inkml:trace>
  <inkml:trace contextRef="#ctx0" brushRef="#br3" timeOffset="202322">13743 10773 91 0,'-43'22'39'16,"15"5"2"-16,3-11-1 15,20 1-29-15,5-17-8 16,29 13-1-16,6-13 1 16,9-4-2-16,9-7 1 15,3-5-1-15,2-7 0 16,-6 0 0-16,-8-5-1 15,-8 0 1-15,-14-3-1 0,-9 1 0 16,-18 1 0-16,-9 4 1 16,-10 8-1-16,-9 10 0 15,-10 8 0-15,-1 13 0 16,-8 15 1-16,2 7 0 15,5 10-1-15,9 4 1 16,10 0 0-16,16-2-1 16,19-7-1-16,16-10-1 15,20-10-2-15,14-15-3 16,25 1-9-16,-15-26-9 15,26 7-12-15,-17-18-3 16,4 3-1-16,-18-10 2 16</inkml:trace>
  <inkml:trace contextRef="#ctx0" brushRef="#br3" timeOffset="202625">14436 10717 94 0,'-16'15'38'0,"-9"3"1"16,8 15 0-16,-6 3-34 16,6 6-2-16,0 1-1 15,7 1-1-15,2-4 0 16,6-4 0-16,1-7 1 15,4-7-2-15,-3-22 1 16,12 7 0-16,0-21 1 16,2-10 1-16,2-9-1 15,0-7 0-15,2-5 0 16,1-5 1-16,0 1-2 15,-2 4 1-15,1 5-2 16,-3 6 0-16,0 9 0 0,2 5-1 16,4 10-1-16,1 3-1 15,7 8-2-15,0-3-6 16,16 14-9-16,-13-16-7 15,21 12-14-15,-12-8 1 16,11 6-1-16,-5-8 3 16</inkml:trace>
  <inkml:trace contextRef="#ctx0" brushRef="#br3" timeOffset="202799">15014 10708 112 0,'-14'9'40'0,"3"13"3"16,-15-6-2-16,6 11-37 16,-3 3-1-16,3 6-2 15,3 2-1-15,2 0-2 16,7-1 1-16,4-7-4 15,11-6 0-15,-7-24-8 0,40 22-11 16,-25-38-10-16,18 2-5 16,-4-18-2-16,8-3 1 15</inkml:trace>
  <inkml:trace contextRef="#ctx0" brushRef="#br3" timeOffset="203707">15127 10431 89 0,'0'0'41'0,"-3"-12"1"16,3 12-2-16,0 0-16 15,17 19-23-15,3 0-2 16,3 7 1-16,4 5 0 16,-4 7 0-16,0 5 1 15,-7 7 0-15,-5-1 0 0,-7 4 1 16,-7 0 0-16,-5-4-1 15,-6-4 0-15,1-5-1 16,-2-5 0-16,5-8-1 16,0-8 0-16,7-5 0 15,3-14 0-15,0 0-1 16,23-10 3-16,-8-7 1 15,8-8-1-15,0-6 1 16,4-6-1-16,4-6 1 16,-3 0-1-16,1 5 1 15,-1 3-3-15,-1 9 1 16,-3 10 0-16,-1 13-1 15,-2 11 0-15,-4 10-1 0,-2 12-1 16,-1 6 1-16,-1 5-3 16,0 0 0-16,2 3 0 15,1-10-2-15,11-2 1 16,3-11-1-16,10-3 2 15,7-14-1-15,5-7 4 16,0-11 2-16,1-10 1 16,-4-7 3-16,-10-6 0 15,-5-7 2-15,-16-2-1 16,-4 2 2-16,-14 1-2 15,-7 10 0-15,-12 5-1 16,-7 13-1-16,-10 12 0 16,-4 13 0-16,-10 14-1 15,4 7 0-15,-1 9-1 0,9 2-1 16,6 1 1-16,11-3-1 15,13-4-1-15,10-9-1 16,14-12 2-16,12-11 1 16,9-12-1-16,6-8 0 15,5-11 0-15,-2-6 0 16,5-6 1-16,-3 0 0 15,-1 3-2-15,-9 7 0 16,-9 10 0-16,-8 14 1 16,-7 13-1-16,-11 16 2 15,-8 15-3-15,-8 15 1 16,-8 11 0-16,-7 11 0 15,-2 8 0-15,-4 4 0 16,-5 1 0-16,-2-3 0 0,0-9 1 16,1-5 0-16,-2-11 0 15,4-12 3-15,-2-15-3 16,3-12 0-16,3-13 0 15,0-11 1-15,4-8-1 16,2-12-1-16,6-12 0 16,5-11-4-16,12-9-3 15,2-14-6-15,30 11-6 16,-9-16-5-16,37 17-3 15,-8-8-9-15,24 18-6 16,4 3 4-16</inkml:trace>
  <inkml:trace contextRef="#ctx0" brushRef="#br3" timeOffset="203872">16510 11115 111 0,'-26'20'43'16,"-10"-20"1"-16,7 3-3 15,-6-13-41-15,7-4-9 16,28 14-9-16,-23-22-7 15,23 22-13-15,11-11-6 16,6 6-1-16,4-2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customXml" Target="../ink/ink5.xml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8857682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Review the notes on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light does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an example of refraction leading to dispersion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practical work to introduce a new idea.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Dispersion and the spectrum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white light is and how we know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how we 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brain registers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why sunsets are orange and the sky is 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to the white light from the Sun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PLUS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up-to-date.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681200" y="966960"/>
              <a:ext cx="3100320" cy="2239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67880" y="961200"/>
                <a:ext cx="3119040" cy="226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120" y="330840"/>
              <a:ext cx="8202240" cy="393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000" y="316440"/>
                <a:ext cx="8220600" cy="396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49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63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</a:t>
            </a:r>
            <a:r>
              <a:rPr lang="en-NZ" sz="10800" dirty="0" err="1" smtClean="0">
                <a:solidFill>
                  <a:srgbClr val="FFFF00"/>
                </a:solidFill>
              </a:rPr>
              <a:t>Te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err="1" smtClean="0">
                <a:solidFill>
                  <a:srgbClr val="FFFF00"/>
                </a:solidFill>
              </a:rPr>
              <a:t>Aruru’s</a:t>
            </a:r>
            <a:r>
              <a:rPr lang="en-NZ" sz="10800" dirty="0" smtClean="0">
                <a:solidFill>
                  <a:srgbClr val="FFFF00"/>
                </a:solidFill>
              </a:rPr>
              <a:t> birthday and..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5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dirty="0">
                <a:solidFill>
                  <a:srgbClr val="FFFF00"/>
                </a:solidFill>
              </a:rPr>
              <a:t>i</a:t>
            </a:r>
            <a:r>
              <a:rPr lang="en-NZ" sz="10800" dirty="0" smtClean="0">
                <a:solidFill>
                  <a:srgbClr val="FFFF00"/>
                </a:solidFill>
              </a:rPr>
              <a:t>s Payton’s birthday and...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9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>
                <a:solidFill>
                  <a:srgbClr val="FFFF00"/>
                </a:solidFill>
              </a:rPr>
              <a:t>i</a:t>
            </a:r>
            <a:r>
              <a:rPr lang="en-NZ" sz="10800" dirty="0" smtClean="0">
                <a:solidFill>
                  <a:srgbClr val="FFFF00"/>
                </a:solidFill>
              </a:rPr>
              <a:t>s </a:t>
            </a:r>
            <a:r>
              <a:rPr lang="en-NZ" sz="10800" dirty="0" err="1" smtClean="0">
                <a:solidFill>
                  <a:srgbClr val="FFFF00"/>
                </a:solidFill>
              </a:rPr>
              <a:t>Awaroa’s</a:t>
            </a:r>
            <a:r>
              <a:rPr lang="en-NZ" sz="1080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580774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360" y="267480"/>
              <a:ext cx="8728560" cy="546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" y="250920"/>
                <a:ext cx="875988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43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2800" y="701280"/>
              <a:ext cx="4067640" cy="4836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1280" y="688320"/>
                <a:ext cx="4092120" cy="48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05280" y="708480"/>
              <a:ext cx="5922720" cy="546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91240" y="704520"/>
                <a:ext cx="5939640" cy="54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37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200" y="281160"/>
              <a:ext cx="9060480" cy="613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880" y="265680"/>
                <a:ext cx="9082080" cy="616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15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3320" y="316440"/>
              <a:ext cx="4451760" cy="50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0000" y="301680"/>
                <a:ext cx="4469400" cy="5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3720" y="901080"/>
              <a:ext cx="6272640" cy="807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680" y="888840"/>
                <a:ext cx="6295320" cy="8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41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2389</TotalTime>
  <Words>243</Words>
  <Application>Microsoft Office PowerPoint</Application>
  <PresentationFormat>On-screen Show (4:3)</PresentationFormat>
  <Paragraphs>37</Paragraphs>
  <Slides>11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140</cp:revision>
  <dcterms:created xsi:type="dcterms:W3CDTF">2006-08-16T00:00:00Z</dcterms:created>
  <dcterms:modified xsi:type="dcterms:W3CDTF">2014-05-15T22:48:40Z</dcterms:modified>
</cp:coreProperties>
</file>