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61" r:id="rId4"/>
    <p:sldId id="362" r:id="rId5"/>
    <p:sldId id="363" r:id="rId6"/>
    <p:sldId id="364" r:id="rId7"/>
    <p:sldId id="365" r:id="rId8"/>
    <p:sldId id="367" r:id="rId9"/>
    <p:sldId id="368" r:id="rId10"/>
    <p:sldId id="370" r:id="rId11"/>
    <p:sldId id="37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2:42:55.96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6944 13306 60 0,'8'-22'37'15,"-1"7"-1"-15,-7-1 1 16,0 16-35-16,0 0 0 16,10 20 0-16,-7 13 0 15,5 19 0-15,-4 15 0 16,0 11 0-16,0 10-2 15,0 5 1-15,1 1-2 16,1-5 0-16,2-9-2 16,-3-17-4-16,11-6-15 15,-7-26-15-15,7-13-1 16,-16-18 1-16,21-20-1 15</inkml:trace>
  <inkml:trace contextRef="#ctx0" brushRef="#br0" timeOffset="607.0607">6360 13436 79 0,'-6'-13'42'0,"18"1"-3"16,8-16 0-16,22 1-39 15,10-3 0-15,15-3 0 16,6-1 0-16,5 4 1 16,3 5-1-16,-3 4 0 15,-1 8-1-15,-13 5 1 0,-2 6-1 16,-12 3 1-16,-3 1-1 15,-12 5 1-15,-2 0-1 16,-9 0 0-16,-2-2 1 16,-6-3-1-16,-3 2 2 15,-3-1-3-15,-10-3 3 16,19 21-2-16,-12-4 2 15,0 14-1-15,-3 10 1 16,3 15 0-16,-5 8 0 16,0 10 1-16,-6 5-1 15,0 5 0-15,-2-3-1 16,0-8 0-16,2-8 1 15,-1-12-1-15,3-13 0 16,6-13 0-16,4-16 0 0,9-18 0 16,2-16 0-16,8-10 2 15,4-11-1-15,6-9 0 16,3-7 0-16,-3 0 0 15,-3 6-1-15,0 9 1 16,-6 9 0-16,-5 14-1 16,-3 12 0-16,-6 20 1 15,-9 15-1-15,0 14 1 16,-2 9-2-16,-4 11 1 15,6 6-2-15,0-4-3 16,10 14-12-16,-4-22-23 16,16-4 0-16,-4-20-2 15,12-8 1-15</inkml:trace>
  <inkml:trace contextRef="#ctx0" brushRef="#br0" timeOffset="991.0991">8038 13649 75 0,'-11'25'40'16,"10"10"-1"-16,-5-13 0 15,20-2-37-15,6-6 0 16,10-7 0-16,8-8 0 15,9-9-1-15,0-11 1 16,5-8-1-16,1-7 0 16,-8-3 0-16,-13-5 0 15,-11 3-1-15,-13 5 1 0,-14 5 0 16,-15 11 0-16,-11 18 0 15,-12 12 0-15,-6 18 1 16,2 12-1-16,0 13 1 16,9 8-1-16,12 5 0 15,15-2 0-15,19-10-1 16,25-14-1-16,20-17-1 15,32-12-3-15,11-33-22 16,37 2-13-16,0-21-2 16,19 0 0-16,-7-13 0 15</inkml:trace>
  <inkml:trace contextRef="#ctx0" brushRef="#br0" timeOffset="1308.1308">9641 13538 71 0,'2'-25'40'16,"1"10"-1"-16,-9-3 1 16,6 18-35-16,0 0-1 15,0 0-1-15,-10 34 0 0,6 3-1 16,1 11-1-16,-1 5-1 15,2 9-3-15,-3-5-4 16,14 3-33-16,-7-16 1 16,7-7-2-16,-1-26 0 15</inkml:trace>
  <inkml:trace contextRef="#ctx0" brushRef="#br0" timeOffset="1931.1931">9664 13193 71 0,'19'26'39'0,"4"-16"-1"15,15 6-2-15,4-11-33 16,7 2 0-16,-1 0-1 15,2 5 1-15,-8 9 0 16,-8 9-1-16,-7 6-1 16,-11 11 1-16,-10 9 0 15,-6 6 0-15,-8 0 0 16,-1-2 0-16,-4-6-1 15,1-9 0-15,5-8 0 16,5-14-1-16,2-23 1 16,13 2-1-16,4-21 1 15,6-14-1-15,4-10 1 16,3-8-1-16,3-8 1 15,-1-1-1-15,-1 4 0 0,-4 8 0 16,-7 9 0-16,-2 15 1 16,-4 15-1-16,-14 9 1 15,11 28-1-15,-13 8 1 16,-2 9-1-16,0 6 1 15,3 4-1-15,1-3 0 16,7-6 0-16,5-10 0 16,6-13 0-16,11-16 0 15,8-19 1-15,6-13-1 16,1-14 1-16,4-10-1 15,-3-2 1-15,-5-1 0 16,-8 4 0-16,-5 8 0 16,-13 13 0-16,-4 14-1 15,-10 13 1-15,-10 25 0 0,-2 10-1 16,-4 10 0-16,3 6-2 15,0 4 0-15,11 5-5 16,-2-14-5-16,30 9-21 16,-7-28-9-16,18-4 1 15,4-20-2-15</inkml:trace>
  <inkml:trace contextRef="#ctx0" brushRef="#br0" timeOffset="2329.2329">11263 13427 80 0,'-20'-24'41'16,"3"11"-1"-16,-11-4 1 0,-1 11-37 16,-1 6 0-16,3 16 1 15,-4 10-2-15,0 15 0 16,1 9-1-16,3 9 0 15,0 0-1-15,11-2 1 16,5-4-2-16,13-10 1 16,12-14-1-16,12-20 1 15,10-18-1-15,11-18 0 16,5-12 1-16,2-11-1 15,-2-11 1-15,-3 1-1 16,-11 3 1-16,-7 6-1 16,-13 12 1-16,-14 17-1 15,-4 22 0-15,-23 4 0 16,1 28 0-16,-4 7 0 15,2 12-2-15,5 0-1 0,10 6-2 16,9-13-3-16,26 6-12 16,3-29-22-16,27-2 0 15,0-23-1-15,21-4 2 16</inkml:trace>
  <inkml:trace contextRef="#ctx0" brushRef="#br0" timeOffset="2780.278">11861 13332 80 0,'-42'-2'41'16,"7"19"-1"-16,-11 0 1 0,2 17-36 16,4 4-1-16,6 9 0 15,9 1-1-15,6 2-1 16,6-4 0-16,15-6 0 15,10-9-1-15,4-10-1 16,12-13 0-16,8-14 0 16,4-12 1-16,3-10-1 15,1-10 0-15,-1-9 0 16,-6-5 0-16,1-1 0 15,-9 7 0-15,-4 3 0 16,-8 13 0-16,-4 14-1 16,-13 16 1-16,7 27 0 15,-10 23 0-15,-2 22-1 16,-1 17 0-16,-2 15 1 15,-2 14-1-15,0 8 1 0,-2-3-1 16,2-9 1-16,-6-9 0 16,1-14 0-16,-9-16 1 15,7-16-1-15,-7-16 0 16,-3-21-1-16,1-15-1 15,0-24-5-15,11-4-7 16,-15-38-21-16,18-10-7 16,-5-25-2-16,16-5 3 15</inkml:trace>
  <inkml:trace contextRef="#ctx0" brushRef="#br0" timeOffset="3215.3215">12444 13577 76 0,'-3'15'40'16,"3"-15"0"-16,20 13 1 16,-2-11-37-16,15-11-2 15,4-11 1-15,3-4-1 16,4-9 0-16,1-4-1 15,-6-5 0-15,-9 0 0 16,-14-2 0-16,-10 1 0 0,-15 7 0 16,-12 12 0-16,-14 10 0 15,-7 14 1-15,-8 13-1 16,2 16 1-16,1 13-1 15,9 13 0-15,9 5 1 16,11 3-2-16,17-3 1 16,14-3 0-16,14-10-3 15,11-9-2-15,21-5-8 16,-1-25-21-16,22 4-8 15,0-20-1-15,11-4-1 16</inkml:trace>
  <inkml:trace contextRef="#ctx0" brushRef="#br0" timeOffset="3584.3584">13935 13252 83 0,'3'-20'42'16,"5"11"-1"-16,-7-5 0 15,-1 14-35-15,6 16-4 16,-6 3-1-16,-1 19 0 15,1 8-1-15,-4 11 1 16,2 7-1-16,2 5-2 16,0-10-3-16,16 3-28 15,-9-27-6-15,13-7-1 16,-1-31-1-16</inkml:trace>
  <inkml:trace contextRef="#ctx0" brushRef="#br0" timeOffset="3727.3727">13960 12946 78 0,'-27'13'2'16,"11"4"-1"-16,12 3-1 15,23-2-38-15</inkml:trace>
  <inkml:trace contextRef="#ctx0" brushRef="#br0" timeOffset="4056.4056">14499 13137 90 0,'-35'37'40'16,"-11"-7"0"-16,13 9-1 15,3-7-36-15,10 1-1 0,12-5 0 16,16-4-1-16,16-9 0 15,15-2-1-15,8-7 0 16,9 0 1-16,-3-2-1 16,0 2 0-16,-8 2 0 15,-10 7 1-15,-15 3-1 16,-13 9 1-16,-12 4-1 15,-10 3 1-15,-7 2-1 16,-5-1 0-16,0 0-2 16,0-11-3-16,11 10-18 15,-12-24-18-15,18 1 2 16,-4-18-4-16,14 7 2 15</inkml:trace>
  <inkml:trace contextRef="#ctx0" brushRef="#br0" timeOffset="4605.4605">15698 12991 66 0,'-5'26'38'0,"-12"-9"-2"15,2 7 2-15,-9-4-33 16,8 4-2-16,0-4 0 16,5-1 0-16,5-5-1 15,8-5-1-15,-2-9 1 16,25-1-1-16,-3-7 1 15,5-3-1-15,-2-6 0 16,3 4 1-16,-8-5 0 16,-3 3-1-16,-8 1 1 15,-9 14 0-15,-4-15 0 0,-8 13 0 16,-4 3-1-16,0 3 0 15,-1 3 0-15,1 3 0 16,2 0-1-16,6 3 0 16,6-1-3-16,2-12-5 15,16 25-30-15,-16-25-1 16,28 22-2-16,-13-16 0 15</inkml:trace>
  <inkml:trace contextRef="#ctx0" brushRef="#br0" timeOffset="5176.5176">15790 13657 69 0,'0'0'38'0,"7"-29"-2"15,-1 13 2-15,-8-2-34 16,5 0-2-16,-3 2 1 16,0 16-1-16,-4-11 1 15,4 11-1-15,-21 18 1 16,11-1-1-16,-4 2-1 15,0 2 1-15,3 3-1 16,-1-3 0-16,3-3 0 16,4-2-1-16,4-5 1 15,1-11 0-15,0 0-1 0,17 2 1 16,-5-12-1-16,3-5 1 15,-1-2-1-15,-1-5 1 16,-2 0-1-16,1-2 1 16,-5 3-1-16,-3 5 1 15,-1 1-1-15,-3 15 1 16,-11-9-1-16,11 9 1 15,-25 24-1-15,9-2 0 16,-4 3 1-16,-1 3-1 16,3 1 0-16,2-5 1 15,4-1-1-15,11-10 1 16,1-13-1-16,19-4 1 15,4-12-1-15,5-7 0 16,1-2 1-16,0-1-1 16,0 1 1-16,-3 1-2 0,-10 7 1 15,-8 4-3-15,-8 13-1 16,-13-8-10-16,11 20-26 15,-19-6 0-15,12 8-1 16,-5-9-1-16</inkml:trace>
  <inkml:trace contextRef="#ctx0" brushRef="#br0" timeOffset="5619.5619">16674 13276 88 0,'0'0'39'0,"0"0"2"15,21 9-10-15,-2-7-27 16,9 0-1-16,6-1 0 15,7 1-1-15,7-1 0 16,1 1-2-16,2-2 0 16,-6-3-2-16,3 4-3 15,-9-9-27-15,8 10-8 16,-16-8 0-16,5 6-1 15</inkml:trace>
  <inkml:trace contextRef="#ctx0" brushRef="#br0" timeOffset="6356.6356">17717 13131 62 0,'0'0'39'15,"0"0"-2"-15,0 0 1 16,-16 25-27-16,5-2-9 15,-1 10-2-15,1 1 2 16,2 13 0-16,1 1 0 16,7 4-1-16,6-3 0 0,10-4 1 15,7-11-1-15,7-7 1 16,9-14-1-16,5-12 1 15,2-14 0-15,4-10 0 16,-6-11 0-16,3-5-1 16,-6-8 0-16,-1 1 1 15,-10-1-1-15,-5 7 0 16,-9 5 0-16,-1 9 1 15,-7 6-1-15,-7 20 0 16,0 0 0-16,-7 20-1 16,-5 8 1-16,3 9-2 15,-2 8 1-15,4 3-2 16,4 2-1-16,7-7-3 15,14 7-5-15,-3-25-27 0,22 1-1 16,-1-17-2-16,13-5 2 16</inkml:trace>
  <inkml:trace contextRef="#ctx0" brushRef="#br0" timeOffset="6941.6941">18532 13275 96 0,'-20'-5'38'16,"12"18"1"-16,-8-9-13 15,7 16-23-15,0 7-1 16,5 7 0-16,0 4 0 16,0 7-1-16,3 3 0 0,4-3 1 15,-2-5-2-15,4-5 1 16,-3-8-1-16,4-11 1 15,-6-16-1-15,18-8 1 16,-6-17-1-16,-3-14 0 16,3-10 1-16,1-9-1 15,4-8 0-15,-3-6 1 16,1 4-1-16,2 4 1 15,0 10-1-15,0 5 0 16,5 16 1-16,-1 8-1 16,2 16 0-16,0 13 0 15,-2 13-1-15,3 8 1 16,-2 10-1-16,-3 8 0 15,-5 5 0-15,-4 3 0 16,-5 3 0-16,-10-1 1 16,-4-3-1-16,-8-5 0 0,-5-6 1 15,-5-8 0-15,-1-8 0 16,1-10 0-16,0-8 0 15,0-8 1-15,4-4-1 16,-1-7 0-16,7 2 1 16,1-1-1-16,5 11 1 15,-3 10 0-15,1 15-1 16,-1 15 1-16,-2 22-2 15,-7 14 1-15,-4 12 0 16,-6 12-1-16,-2 6-1 16,-4-7-1-16,17-2-8 15,-8-29-21-15,26-7-7 0,4-30 0 16,22-19-3-16</inkml:trace>
  <inkml:trace contextRef="#ctx0" brushRef="#br0" timeOffset="7474.7474">19292 13254 61 0,'-12'-5'38'16,"12"5"-1"-16,-7 12 1 16,10 11-25-16,-8-4-11 15,4 10 0-15,0 4 0 16,-3 10 0-16,1 3 0 15,0 5 1-15,-1-4-1 16,3-1 0-16,-3-8 0 16,4-8 0-16,0-10-1 15,0-20 1-15,0 0-1 16,12-26 1-16,-5-8-1 15,1-9 0-15,1-9 0 0,1-4-1 16,4-6 1-16,-3 5 0 16,0 5-1-16,-1 7 1 15,-3 10 0-15,-1 8 0 16,4 7-2-16,1 10 1 15,4 10-2-15,4 1-2 16,10 11-4-16,-4-10-15 16,23 16-17-16,-3-8 1 15,12 10-1-15,-5-12 2 16</inkml:trace>
  <inkml:trace contextRef="#ctx0" brushRef="#br0" timeOffset="7677.7677">19937 13214 88 0,'-19'-14'39'16,"19"14"0"-16,-31 15 1 15,24 6-35-15,-10 11-3 16,3 14 0-16,-2 10-1 16,2 7-1-16,0 4 0 15,7-4-1-15,6-5-2 16,2-12-2-16,13-6-8 15,-7-29-25-15,22-13 0 16,-5-30-2-16,11-3 1 16</inkml:trace>
  <inkml:trace contextRef="#ctx0" brushRef="#br0" timeOffset="7820.782">19994 12865 96 0,'-25'-27'37'0,"9"21"-2"15,3 10-8-15,1 5-62 16,24 13-2-16,6-4-1 15,15 13-1-15</inkml:trace>
  <inkml:trace contextRef="#ctx0" brushRef="#br0" timeOffset="8371.8371">20513 13269 87 0,'-7'-11'39'0,"7"11"-1"16,-18-24-2-16,6 15-32 0,-7 0-1 15,-1 9 1-15,-5 4-2 16,-1 7 1-16,-7 8 0 16,0 5-1-16,-2 7 0 15,4 1-1-15,7 6 0 16,3-2 0-16,11 0-1 15,11-5 1-15,11-3-2 16,15-11 1-16,9-8 0 16,13-7 0-16,8-13 0 15,2-6 0-15,3-10 0 16,1-6 0-16,-3-4 0 15,-8 0-1-15,-7 0 1 16,-10 9 1-16,-8 5-1 16,-9 11 0-16,-6 10 0 0,-11 16 0 15,-3 15 0-15,-6 17 0 16,-11 19 0-16,6 12-1 15,-7 16 0-15,0 5 0 16,-3 9 0-16,3 1 0 16,-3-4 0-16,-2-7 1 15,2-10-1-15,-6-11 1 16,0-13 0-16,-4-13 1 15,-4-12-1-15,-5-16 0 16,1-14 0-16,2-16-1 16,0-14-1-16,3-19-3 15,13-6-8-15,-6-31-13 16,28 8-14-16,-2-16 0 15,21 7-1-15,0-4 1 0</inkml:trace>
  <inkml:trace contextRef="#ctx0" brushRef="#br0" timeOffset="8925.8925">21483 12673 89 0,'-4'10'39'16,"-5"1"0"-16,9 14 1 16,-14 4-37-16,4 11 0 15,-1 8-1-15,0 12 0 16,-5 7 0-16,0 6 0 15,-3 2-1-15,2 5 0 16,2-5 0-16,1-6-1 16,5-9 1-16,8-9-1 15,2-12 0-15,9-13-1 16,8-15 1-16,5-12 1 15,5-13-1-15,1-13 0 0,4-4 1 16,1-9-1 0,-5-4 1-16,3-2 1 0,-4 4-1 15,-7 8 0-15,-3 6 0 16,0 8 0-16,-7 12-1 15,1 16 2-15,-5 17-2 16,-4 8-1-16,0 12 1 16,-3 6-1-16,2 5-1 15,0-1-2-15,8-2 0 16,-1-20-5-16,17 3-9 15,-6-36-16-15,23-6-6 16,0-26-1-16,14-6 1 16</inkml:trace>
  <inkml:trace contextRef="#ctx0" brushRef="#br0" timeOffset="9127.9127">22233 12773 100 0,'-27'51'39'0,"5"26"1"16,-12 0-1-16,0 12-38 15,7 3-1-15,6-5-1 16,8-6-1-16,0-11-3 16,11-6-2-16,-7-27-14 15,19-4-18-15,-7-19 0 16,9-8 0-16,-9-18 1 15</inkml:trace>
  <inkml:trace contextRef="#ctx0" brushRef="#br0" timeOffset="9277.9277">21896 13155 99 0,'10'-16'41'0,"9"-2"0"16,23 7-1-16,2-3-39 16,11-5-6-16,20 12-28 15,-13-7-7-15,2 17 1 16,-22 2-2-16</inkml:trace>
  <inkml:trace contextRef="#ctx0" brushRef="#br0" timeOffset="9773.9773">16952 15084 63 0,'0'0'40'0,"-11"4"-1"16,11-4 2-16,19 6-33 16,3-13-6-16,7-1-1 15,11-3-2-15,13 2-5 16,-1-14-30-16,19 13-1 15,-4-10-3-15,11 14 1 16</inkml:trace>
  <inkml:trace contextRef="#ctx0" brushRef="#br0" timeOffset="10216.0215">17759 14835 63 0,'5'-11'39'0,"-7"-2"-2"16,2 13 1-16,0 0-34 16,-3 12-1-16,7 6-1 15,4 10 0-15,1 4-1 16,4 9 1-16,1 7-1 15,8 3 1-15,-3-2-1 16,9-4 1-16,0-6-1 16,0-10 0-16,3-10 0 15,-1-13 0-15,-1-15 0 16,0-14 0-16,-1-13 1 15,-1-5-2-15,-5-11 1 16,0-4-1-16,-3 1-1 16,-5-1-2-16,5 11-4 0,-15-6-23 15,15 23-9-15,-11-3 0 16,8 19-3-16</inkml:trace>
  <inkml:trace contextRef="#ctx0" brushRef="#br0" timeOffset="10428.0427">18576 14772 74 0,'20'17'39'16,"-23"-5"0"-16,3 15 0 15,-8 1-37-15,0 5-1 16,1 4 0-16,1 7 0 15,1-1-1-15,2-2 0 0,6 1-6 16,-6-26-22-16,18 7-9 16,-3-22-2-16,11-3-1 15</inkml:trace>
  <inkml:trace contextRef="#ctx0" brushRef="#br0" timeOffset="10570.0569">18772 14683 59 0,'-15'-36'41'0,"-12"-1"-1"16,7 12 0-16,-8 2-25 15,11 11-15-15,17 12-29 16,-15 5-9-16,17 9 1 16,-2-14-4-16</inkml:trace>
  <inkml:trace contextRef="#ctx0" brushRef="#br0" timeOffset="10926.0925">18854 14779 67 0,'-9'29'37'16,"-9"-5"0"-16,10 13 0 15,-1 0-34-15,3 3-1 16,3-1 0-16,5 5-1 16,-1-3 0-16,8-1 1 15,-2-7 0-15,5-6 0 16,-3-9 0-16,0-4 0 15,-9-14 0-15,12 1 0 16,-9-15 0-16,2-6-1 16,-5-9 1-16,5-8-1 0,4-8-1 15,3-8 1-15,4 1-1 16,4 0 0-16,0 4 1 15,2 7 0-15,0 5 0 16,-1 11-1-16,2 10-3 16,-8 0-6-16,14 20-22 15,-14-10-8-15,12 12-2 16,-7-10-1-16</inkml:trace>
  <inkml:trace contextRef="#ctx0" brushRef="#br0" timeOffset="11381.138">19781 14285 62 0,'16'-15'39'0,"-12"1"-2"16,-4 14 1-16,-4 22-32 15,-3 13-2-15,-5 16-2 16,3 15 1-16,-4 13-3 15,3 10-1-15,-3 5 1 16,6 3-1-16,7-5-2 16,-1-18-10-16,11-3-24 15,-4-23-2-15,13-10 1 16,-6-22 0-16</inkml:trace>
  <inkml:trace contextRef="#ctx0" brushRef="#br0" timeOffset="11628.1627">19477 14809 76 0,'-24'5'41'0,"16"8"-2"15,8-13 1-15,0 0-40 16,38-8 0-16,5-1-1 15,11-3 1-15,6 3-1 16,6-1-1-16,5-1-1 16,1 3-2-16,-5-4-4 15,8 10-29-15,-22-7 1 16,0 10-2-16,-17-4 2 0</inkml:trace>
  <inkml:trace contextRef="#ctx0" brushRef="#br0" timeOffset="12049.2048">20191 14764 59 0,'0'0'39'0,"-11"-8"-1"16,11 8 1-16,-15 8-30 15,9 3-4-15,-4 0-1 16,-2 8 0-16,0 5-2 15,-2 6 0-15,-1 3-1 16,4 2 1-16,2-2-1 16,4 4 0-16,5-8-1 0,10-3 1 15,2-8-1-15,7-8 0 16,6-8 0-16,3-8 0 15,1-8 0-15,6-12 0 16,1-6 0-16,-1-8 0 16,0-1 1-16,-2-3-1 15,-2-2 0-15,-2 3 1 16,-2 10-1-16,-6 6 1 15,-4 13-1-15,-5 12-1 16,-8 13 1-16,-6 14-1 16,-7 12 0-16,-2 9-1 15,-3 6 1-15,3-1-3 16,7 3 0-16,7-15-3 15,21 7-18-15,-2-26-13 16,24-3-1-16,3-20-2 0,15-2 2 16</inkml:trace>
  <inkml:trace contextRef="#ctx0" brushRef="#br0" timeOffset="12523.2522">21172 14821 51 0,'-15'-5'37'16,"15"5"-1"-16,-19-18 1 16,19 18-32-16,-1-24 0 15,-2 14 1-15,-11-3-1 16,0 7-1-16,-13 3 0 0,1 9 1 15,-10 7-3-15,-4 9 1 16,-1 8-1-16,0 8 0 16,5 6-1-16,4 1 0 15,10 1 0-15,12-9 0 16,15-7 0-16,12-11 0 15,17-17 0-15,10-9-1 16,12-16 1-16,6-12-1 16,5-6 1-16,-1-8-1 15,-7 1 1-15,-3 6 0 16,-13 3-1-16,-11 10 1 15,-10 11-1-15,-11 13 0 16,-10 16 0-16,-7 14 1 0,-8 15-1 16,-3 8-1-16,2 6 0 15,1-2-2-15,5 0 0 16,6-15-1-16,15-10-4 15,2-30-10-15,26-1-17 16,-3-32-4-16,21-7-2 16,-4-24 1-16</inkml:trace>
  <inkml:trace contextRef="#ctx0" brushRef="#br0" timeOffset="12688.2687">21822 14289 74 0,'-8'-44'39'16,"4"31"1"-16,-17 19 0 15,4 39-27-15,-11 14-10 16,1 17 0-16,2 11-3 0,1 6-2 15,7 2-3-15,-2-9-9 16,19 5-24-16,-12-20-2 16,12 3-1-16,-7-19-1 15</inkml:trace>
  <inkml:trace contextRef="#ctx0" brushRef="#br0" timeOffset="13264.3263">16992 16484 67 0,'0'0'42'0,"26"-4"-2"15,-9-13 0-15,13 7-37 16,14-1-3-16,10-4-1 16,14 5-3-16,3-13-15 0,14 20-19 15,-4-11 0-15,14 11-3 16,-4-12 2-16</inkml:trace>
  <inkml:trace contextRef="#ctx0" brushRef="#br0" timeOffset="13799.3798">18467 16094 54 0,'-22'9'38'15,"-10"-7"-2"-15,3 21 0 16,-8-2-30-16,6 9-4 15,-3 1 3-15,6 3-3 16,1-2 0-16,8-7-1 16,5-3 1-16,12-4 0 15,11-4-2-15,8-2 1 16,14-3 0-16,7 0 0 0,9 3 0 15,3 5 0-15,-3 0-1 16,-3 9 1-16,-5 4 0 16,-10 2-1-16,-9 7 1 15,-13 0 0-15,-16 0-1 16,-6 0 0-16,-11-4 0 15,0-6-1-15,-1-4-2 16,2-10-3-16,13 3-11 16,-2-21-21-16,28 2-1 15,1-16-1-15,21 2 1 16</inkml:trace>
  <inkml:trace contextRef="#ctx0" brushRef="#br0" timeOffset="14216.4215">19075 16311 59 0,'-3'-31'38'0,"0"12"0"16,-13-14 0-16,9 10-33 16,-16 6-3-16,0 7 3 15,-11 6-2-15,3 14-2 16,-8 9 3-16,-1 13-2 15,-5 11 1-15,7 8-1 16,0 3 0-16,10 3-2 16,7-6 2-16,8-5-1 15,18-9-1-15,12-10 1 16,13-20-1-16,14-17 0 15,13-15 0-15,4-14 0 16,6-10-1-16,-1-6 3 0,-5-4-2 16,-7 3 2-16,-11 8-2 15,-10 9 2-15,-16 16-2 16,-5 13 1-16,-12 10 0 15,-7 25-2-15,-5 9 2 16,-1 11-3-16,1 6 1 16,0 3-3-16,12 2 0 15,1-13-6-15,22 7-16 16,-8-30-13-16,19 2-2 15,-5-29 0-15,15 2 0 16</inkml:trace>
  <inkml:trace contextRef="#ctx0" brushRef="#br0" timeOffset="14784.4783">19375 16295 69 0,'-4'16'38'16,"4"-16"1"-16,2 27-2 15,5-11-35-15,3 6 0 16,3 2-1-16,2 7 1 16,-1 0 0-16,-2 4 1 15,-6-4-2-15,0-3 1 16,-2-6-1-16,-2-7 0 15,-2-15 0-15,0 0-1 16,12-15 1-16,-4-13-1 0,1-8 0 16,1-6 0-16,4-5 0 15,1 0 0-15,-3 4 1 16,1 7-1-16,-4 8 0 15,-2 8 1-15,-7 20 0 16,0 0-1-16,0 0 1 16,3 19-1-16,-3-2 1 15,2 2-1-15,2-3 0 16,5-4 0-16,7-5 0 15,2-8 0-15,5-9 0 16,6-5 0-16,1-6 0 16,2-1 2-16,-5-2-2 15,-1 1 2-15,-3 1-2 16,-4 1 1-16,-2 6 0 0,-5 6 0 15,-1 7-1-15,-11 2-2 16,18 15 2-16,-12 2-2 16,-1 13 3-16,-3 4-2 15,1 10 0-15,-3 4-3 16,0 0 1-16,-4-6-5 15,18 7-9-15,-18-34-13 16,27 8-10-16,-5-26-1 16,16-4 0-16</inkml:trace>
  <inkml:trace contextRef="#ctx0" brushRef="#br0" timeOffset="15271.527">20272 16278 44 0,'14'0'38'16,"5"11"1"-16,-19-11-1 16,26 26-22-16,-13-19-13 15,1 3-1-15,1-8 0 16,0-2-2-16,3-4 1 15,2-8 0-15,-2-6 0 16,1-4 2-16,-2-4-2 0,-2-1 3 16,-5-7-3-16,-5 3 1 15,-5 1-1-15,-4 4 1 16,-7 4-1-16,-6 8-1 15,-9 10 1-15,-1 14-1 16,-8 13 2-16,-1 10-2 16,0 12 2-16,1 14-2 15,6 4 1-15,6 4-1 16,9-3 1-16,13-7-2 15,12-9 1-15,16-10-2 16,17-9-2-16,3-24-8 16,28 11-17-16,-14-29-11 15,16 2-3-15,-11-16 1 0</inkml:trace>
  <inkml:trace contextRef="#ctx0" brushRef="#br0" timeOffset="15819.5818">21611 16083 53 0,'-35'-6'39'0,"4"21"0"16,-19-8 0-16,10 22-32 15,-8-5-3-15,7 6-2 16,4-1 1-16,10 0-2 16,12-8 0-16,12-5-2 15,15-9 2-15,12-7-1 16,12-6 1-16,3-2-1 0,7-3 0 15,-4 6 1-15,-2 2-1 16,-8 13 1-16,-10 8-1 16,-12 13 1-16,-13 8-1 15,-8 10 1-15,-8 3 0 16,-3-2-1-16,1 1 0 15,-3-13-3-15,14-2-4 16,-3-33-17-16,13-3-15 16,19-10-2-16,14-13 1 15,-1-20 1-15</inkml:trace>
  <inkml:trace contextRef="#ctx0" brushRef="#br0" timeOffset="15986.5985">21961 16198 65 0,'0'0'39'0,"-15"24"-2"16,-8-3 0-16,4 15-34 15,-5 4 0-15,0 10-3 16,6 0 1-16,-1-3-2 16,15 0-4-16,-5-23-21 15,21 6-11-15,-2-25-3 16,18-6 1-16</inkml:trace>
  <inkml:trace contextRef="#ctx0" brushRef="#br0" timeOffset="16129.6128">21967 15983 72 0,'-40'-32'38'0,"12"14"-6"0,9 0-34 16,0 3-34-16,19 15-2 15,-3-20-1-15</inkml:trace>
  <inkml:trace contextRef="#ctx0" brushRef="#br0" timeOffset="16541.654">22284 16130 55 0,'-17'15'39'16,"6"5"1"-16,-9-19-2 15,20-1-28-15,-13 0-8 16,13 0-1-16,4-20 1 0,8 12-1 15,9-6 1-15,4 1-1 16,4 2 0-16,2 8 0 16,2-1 0-16,-4 5 0 15,-5 6 0-15,-4-1 0 16,-8 11-1-16,-9 3-1 15,-9 4 2-15,-9 0-2 16,-8 11 1-16,-10 3-1 16,-5 5 2-16,-2 3-2 15,-2 5 1-15,2-3 1 16,9 2-1-16,8-5 1 15,9-6-1-15,18-10 1 16,14-11-1-16,16-12-1 16,16-11-2-16,6-10-3 15,20 7-17-15,-13-23-15 0,10 12-3 16,-16-15 0-16,1 13-1 15</inkml:trace>
  <inkml:trace contextRef="#ctx0" brushRef="#br0" timeOffset="16938.6937">22748 16372 57 0,'21'17'39'0,"-9"-16"0"0,11 3 0 15,-3-6-36-15,11-4-2 16,5-8 1-16,2-2 0 16,2-7-2-16,1-4 2 15,-5-1 0-15,-6 0 0 16,-10 0 0-16,-8 7 1 15,-15-6-2-15,-6 11 2 16,-15-3-2-16,-9 13-1 16,-7 3 1-16,-7 11-1 15,-5 11 1-15,1 10-1 16,-2 17 1-16,7 8 0 15,10 9 0-15,14 2 0 16,17-5 0-16,18-1-1 16,19-12-1-16,17-14-2 15,18-10-6-15,6-29-7 0,29 9-14 16,-17-27-11-16,4 2-2 15,-13-15 1-15</inkml:trace>
  <inkml:trace contextRef="#ctx0" brushRef="#br0" timeOffset="17068.7067">23500 16603 68 0,'-23'36'40'0,"-1"-14"-7"16,-1-13-30-16,12-7-40 15,3-19-4-15,20-10-1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2:46:56.975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3657 972 63 0,'15'-53'36'16,"-15"53"0"-16,0 0 2 0,0 0-32 15,0 0 0-15,-63-43 0 16,63 43 2-16,-60 7-3 16,-1 12 0-16,-26 25-2 15,0 14 1-15,-5 10-2 16,7 13 1-16,9 2-2 15,15 8-1-15,18-4 0 16,26-2 0-16,16-9 0 16,11-5-2-16,14-7 2 15,17 0-2-15,12-13 0 16,17-18-3-16,14-13-4 15,2-24-15-15,20-3-14 16,0-18 1-16,11-8-1 16,-8-17 1-16</inkml:trace>
  <inkml:trace contextRef="#ctx0" brushRef="#br0" timeOffset="427.0427">4382 1295 100 0,'-6'-12'39'15,"-11"2"0"-15,2 8-2 16,-10 6-34-16,1 6 0 16,-5 9-1-16,-1 11 0 15,-6 9-1-15,0 13 0 16,1 5 0-16,5 9-1 15,8-4 1-15,7 1-2 16,13-10 2-16,15-5-2 0,12-15 1 16,13-12 0-16,14-15 0 15,8-13 0-15,6-12 0 16,0-12 0-16,-4-13 0 15,-3-7 1-15,-8-6-1 16,-11-4 1-16,-14-2-1 16,-14 3 1-16,-14 5 0 15,-15 10-1-15,-6 8 1 16,-9 10-1-16,-4 9 0 15,-4 7 0-15,2 11 0 16,9 10-1-16,10 3 0 16,7 2-2-16,18-1-5 0,4-10-27 15,27-1-3-15,5-6 0 16,17 1-1-16</inkml:trace>
  <inkml:trace contextRef="#ctx0" brushRef="#br0" timeOffset="826.0826">5016 1293 91 0,'-24'24'37'0,"6"7"0"16,-6-3 0-16,8-3-22 15,0 5-12-15,4 8-1 16,1-1 0-16,5 3 0 15,2-3 1-15,1-2-2 16,6-6 0-16,2-10 0 0,7-9 0 16,3-19 2-16,4-14-2 15,10-11 1-15,0-11-1 16,4-11 2-16,4-8-2 15,1-4 1-15,-38 68 0 16,43-66-1-16,-43 66 1 16,42-63-1-16,-42 63 0 15,45-44-1-15,-22 12 2 16,18 22-2-16,-18 16 0 15,6 23 0-15,-15 14 0 16,4 13 0-16,-7 10-4 16,4 0-1-16,2-6-4 15,-2-17-24-15,20-3-7 16,-5-20 0-16,18-4-1 0,-8-21 1 15</inkml:trace>
  <inkml:trace contextRef="#ctx0" brushRef="#br0" timeOffset="1127.1127">5955 1161 116 0,'-18'34'38'0,"5"0"1"16,3 11-2-16,0 4-36 15,5 3-1-15,7 4 1 16,0 4 0-16,5-2 0 0,3-5 0 16,7-8-1-16,0-13 2 15,10-7-1-15,1-21 0 16,7-18 2-16,6-16-2 15,2-10 2-15,-2-16-2 16,0-12-1-16,-1-2-2 16,-40 70-6-16,39-81-29 15,-39 81-3-15,32-71 0 16,-32 71 0-16</inkml:trace>
  <inkml:trace contextRef="#ctx0" brushRef="#br0" timeOffset="1633.1633">6679 1462 99 0,'-9'12'35'0,"13"-1"3"15,-4-11-2-15,37 16-32 16,-8-14 0-16,17-1-1 16,6-6 1-16,9-8-1 0,1-7 0 15,-1-5 0-15,-2-6 0 16,-11-3-1-16,-10-4 0 15,-13-4-1-15,-25 42 0 16,0 0 0-16,-2-60 0 16,-13 44 0-16,-30-4 0 15,-11 15 0-15,-11 16-1 16,-7 18 1-16,0 16 0 15,2 13-1-15,7 11 0 16,36 3-1-16,20-3 1 16,24-12-1-16,24-13 1 15,29-14-3-15,24-12-2 16,13-21-5-16,32-7-27 15,-5-18-3-15,16-1 0 16,-11-8-1-16</inkml:trace>
  <inkml:trace contextRef="#ctx0" brushRef="#br0" timeOffset="1908.1908">8002 1205 107 0,'-17'43'38'16,"-23"7"0"-16,-10 21-7 0,-3 0-27 15,-3 8-3-15,0-4-1 16,4-8-3-16,10-11-5 16,1-23-16-16,29-7-13 15,12-26 2-15,4-15-3 16,11-21 1-16</inkml:trace>
  <inkml:trace contextRef="#ctx0" brushRef="#br0" timeOffset="2067.2067">7724 1302 118 0,'0'0'40'0,"-9"21"1"15,17 10 0-15,-2 9-37 16,16-4-1-16,15-2-3 16,17-4-2-16,17-4-4 0,10-20-32 15,30 5-2-15,-2-10-2 16,14 2 0-16</inkml:trace>
  <inkml:trace contextRef="#ctx0" brushRef="#br0" timeOffset="2584.2584">9517 1003 94 0,'0'0'38'16,"15"-57"1"-16,-15 57 0 0,14-50-35 15,-14 50-1-15,0 0 1 16,0 0 0-16,0 0-1 15,0 0-2-15,-14 46 2 16,-11 28-2-16,-7 26 1 16,-6 18 0-16,2 9-2 15,2-3 0-15,8-2 0 16,13-40 0-16,9-16-3 15,11-14-2-15,-3-29-32 16,21-15-3-16,-6-24 0 16,11-9-1-16</inkml:trace>
  <inkml:trace contextRef="#ctx0" brushRef="#br0" timeOffset="3219.3219">9656 967 72 0,'-44'-50'40'16,"44"50"0"-16,0 0 0 0,0 0-18 15,-14-52-17-15,14 52 1 16,0 0-1-16,0 0-1 16,12-50 0-16,-12 50-2 15,0 0 0-15,0 0 0 16,0 0-1-16,0 0 0 15,0 0 0-15,0 0-1 16,0 0 1-16,52-10 1 16,-32 27-2-16,-3 40 1 15,-2 5-2-15,11 5 2 16,1-5-1-16,15-1 0 15,-42-61 0-15,50 37 1 16,-50-37-1-16,60 4 1 16,-60-4 1-16,68-44-2 15,-68 44 0-15,69-66 0 0,-69 66 0 16,72-77 0-16,-72 77 0 15,60-77 0-15,-60 77 0 16,58-60 0-16,-58 60 0 16,0 0 0-16,37-27 0 15,-24 66 0-15,-18 28 0 16,-2 31 0-16,-7 15 0 15,3 12-4-15,6-5-6 16,0-29-28-16,19-11-4 16,0-18 0-16,6-5-1 15</inkml:trace>
  <inkml:trace contextRef="#ctx0" brushRef="#br0" timeOffset="3537.3537">10854 1253 107 0,'-5'-19'40'0,"10"8"1"16,-5 11-1-16,-7-11-36 15,7 11-1-15,-5 29 0 0,0 3-2 16,-5 14 1-16,-7 10-2 15,2 5-2-15,-1 4 0 16,1 0-4-16,12-3-22 16,1-19-12-16,18-13 1 15,2-20-2-15,19-15 1 16</inkml:trace>
  <inkml:trace contextRef="#ctx0" brushRef="#br0" timeOffset="4037.4037">11065 1082 112 0,'-25'-63'42'16,"25"63"1"-16,-20-50-6 15,20 50-39-15,0 0-1 16,0 0 0-16,-4-46 1 15,4 46-1-15,0 0 1 16,36 26 0-16,-5 19 2 16,13 2-1-16,4 11 2 15,-9 4 1-15,-3 7 0 16,-21-2 0-16,-10 4 1 15,-14-13 0-15,-1-2-1 16,-2-3 1-16,1-6-2 16,2-4 1-16,4-6-2 15,3-6 1-15,2-8-2 16,2-7 2-16,-2-16-1 0,13 6-1 15,-4-18 2-15,0-10-1 16,2-12 2-16,-1-7-2 16,-2-12 1-16,2-9 0 15,0-9 1-15,-10 71-1 16,18-66-1-16,-18 66 1 15,15-68-1-15,-15 68 1 16,27-57-2-16,-27 57 0 16,39-50-1-16,-39 50-2 15,52-41-2-15,-52 41-12 16,60-27-21-16,-60 27-2 15,74-15 2-15,-74 15-1 16</inkml:trace>
  <inkml:trace contextRef="#ctx0" brushRef="#br0" timeOffset="4708.4708">11994 1225 106 0,'-5'25'40'16,"-10"-1"0"-16,9 9 0 15,2-5-37-15,-4 5 1 16,-3 0-2-16,3 3 0 15,1 2-1-15,-2 2-1 16,4-1-1-16,1-2 0 16,4-4 1-16,-5-5-1 15,5-6 1-15,0-7-2 16,0-15 1-16,0 0 2 15,15-22-1-15,-7-6 1 16,0-7-2-16,-1-12 3 0,6-7-2 16,-2-6 1-16,-11 60 0 15,18-65-1-15,-18 65 1 16,15-62-1-16,-15 62 1 15,23-56-2-15,-23 56 2 16,35-48-1-16,-35 48 1 16,50-38-1-16,-50 38 0 15,59-29 1-15,-59 29-1 16,68-16 1-16,-68 16 0 15,67-12 0-15,-67 12-1 16,70-1 1-16,-70 1 1 16,61 5-1-16,-37 2 1 15,19 5-1-15,-29 2-1 16,-15 8 0-16,-17 8 0 0,-3 11 0 15,-11 4 0-15,5 9-1 16,2 0 0-16,7 1 1 16,12-2-1-16,12-4 0 15,17-12 1-15,14-10 1 16,12-16-1-16,11-11 1 15,5-14-1-15,8-14 1 16,-1-9 0-16,-3-10 1 16,-14-7 0-16,-9-7-2 15,-46 61 0-15,29-64 0 16,-29 64 0-16,-1-63 0 15,1 63 0-15,-24-47-2 16,-17 9-1-16,-1 17-2 0,-8 13-5 16,0 5-23-16,13 14-8 15,11 12 1-15,23 3-3 16</inkml:trace>
  <inkml:trace contextRef="#ctx0" brushRef="#br0" timeOffset="5363.5363">13195 1167 85 0,'0'0'40'16,"49"-28"-1"-16,-49 28 3 16,16 4-20-16,-18 13-18 15,-9 14-1-15,-7 10-1 16,-1 15 0-16,-9 2-2 0,5 10 1 15,7-11-1-15,3-6-1 16,6-5 1-16,4-11 0 16,4-12 0-16,4-12 0 15,7-15 1-15,-1-11 0 16,3-14 0-16,4-6 2 15,-3-12-2-15,3-13 2 16,-18 60-2-16,17-63 0 16,-17 63 1-16,15-68-2 15,-15 68 2-15,20-58-2 16,-20 58 0-16,23-61 0 15,-23 61 0-15,43-53 0 16,-43 53 0-16,47-50 0 16,-47 50 0-16,72-35 0 15,-72 35 0-15,68-30 0 0,-68 30 0 16,70-14 0-16,-70 14 0 15,61-9 0-15,-61 9 0 16,0 0 0-16,59 1 0 16,-59-1 0-16,0 0 0 15,0 0 0-15,-18 41 0 16,1-11 0-16,-10 4 0 15,16-1 0-15,6 2 0 16,22-1 0-16,22-6 0 16,16-2 0-16,2-8 0 15,-6 1 0-15,-2 0 0 16,-10 2 0-16,-17 6 0 15,-17 6 0-15,-15-2 0 16,-18 8 0-16,-14 0 0 0,-6 1 0 16,-8-2 0-16,-1-4 0 15,10-6-15-15,-12-17-16 16,29 4-12-16,-6-14 0 15,21-4-1-15,-5-6 1 16</inkml:trace>
  <inkml:trace contextRef="#ctx0" brushRef="#br1" timeOffset="12557.2556">3345 2026 43 0,'-20'4'30'16,"5"0"2"-16,1-5-2 15,14 1-20-15,-13-5-1 16,13 5-3-16,0 0 0 16,19-9-1-16,-19 9-2 0,23-8 0 15,-11 5 0-15,4 4-1 16,4 1-1-16,2 4 0 15,2-2 0-15,6 1-1 16,9-1 1-16,7-3 0 16,6-2 0-16,13-2 0 15,8-3 0-15,10-2 0 16,5-1-1-16,5 0 1 15,3 0 1-15,4 1-2 16,-1 3 1-16,7 2 0 16,0 1-1-16,-1 1 1 15,5-3-1-15,0 4 2 16,6-3-2-16,3-1 2 15,4 0-1-15,-3 0 0 0,3-2 0 16,-3 2 0-16,3 2 0 16,-1 3-1-16,2-1 0 15,-7 8 1-15,-4 2-1 16,1 1-1-16,-4-1 1 15,-1 4-1-15,0-2 1 16,-2-2-1-16,-5 2 1 16,2-2-1-16,1-3 1 15,-3-1-1-15,0 2 1 16,0-5 0-16,0 2 0 15,-4 1-1-15,-3-2 1 16,-1 1 0-16,0 0-1 16,-5-1 1-16,-2 2 0 15,2-1 0-15,-7-1-1 0,4 1 1 16,-3-3 0-16,1-1-1 15,-2-1 1-15,2 0 0 16,-1-3 0-16,-2 2-1 16,0-2 1-16,-1 0 0 15,0 1 0-15,1 2 0 16,1 0-1-16,-3 1 1 15,3-1 0-15,1 2 0 16,-7-2 1-16,7 1-1 16,-6-2 0-16,6-1 0 15,0-2 0-15,0 2 0 16,-1-1 0-16,0 0 1 15,1 2-1-15,-2-1 0 0,0 3 0 16,0-2 0-16,1 1 0 16,3 1 0-16,-1 1 1 15,1-3-1-15,1 1 0 16,-1 0-1-16,0 0 2 15,-5 1-1-15,0-2 0 16,1-1 0-16,-2-1 0 16,4 3 0-16,-3-3 0 15,3 2 0-15,-2-3 1 16,4 2-1-16,0 2 0 15,-2-1 1-15,4 2-1 16,0 0 0-16,0 2 0 16,-2-3 0-16,3 1 1 15,-1-1-1-15,-5 1 0 16,-3-3 0-16,-3-2 0 0,-5 1 1 15,1 0-1-15,1 0 0 16,1-2 0-16,-1 4 0 16,6 0 0-16,-1 1 0 15,2 0 0-15,-2 0 0 16,-3 1 0-16,-5-2 0 15,-5 1 1-15,-4 1-1 16,-13-2 0-16,-8 0 0 16,-12 1 1-16,-7-1-1 15,-7 3 0-15,-14-2 1 16,12 1-1-16,-12-1 0 15,0 0 1-15,0 0-1 16,0 0-2-16,5 9-1 16,6 4-23-16,-11-13-11 0,0 0 1 15,0 0-3-15,0 0 1 16</inkml:trace>
  <inkml:trace contextRef="#ctx0" brushRef="#br2" timeOffset="17433.7432">2257 2943 74 0,'-2'-15'36'16,"2"15"-1"-16,0-20 1 15,0 20-29-15,0 0-1 16,-2 29-1-16,-7 5-2 15,4 16 0-15,-4 15-1 16,-2 10-2-16,0 15 1 16,-2 5-1-16,2 6-1 15,2-4 0-15,7-7-2 16,-3-15-3-16,17-2-13 15,-6-28-16-15,7-12 0 16,-2-29-1-16,5-11 0 0</inkml:trace>
  <inkml:trace contextRef="#ctx0" brushRef="#br2" timeOffset="17688.7687">1901 3071 101 0,'-28'-17'36'0,"10"12"2"15,7-9-1-15,11 14-33 16,18-13 0-16,16-3-3 16,13-2 0-16,13-2 0 15,13-2 1-15,11 3-3 16,6 1 0-16,1 1-2 0,3 8-2 15,-13-6-3-15,7 17-17 16,-16-13-13-16,-5 7 1 16,-13-8-1-16,-3 1 2 15</inkml:trace>
  <inkml:trace contextRef="#ctx0" brushRef="#br2" timeOffset="18080.8079">3000 2770 93 0,'-15'21'36'16,"2"17"0"-16,-5 1 1 15,8 15-33-15,-4 8-1 16,4 17 0-16,-4 1 1 16,3 10-1-16,-6 0 1 0,7 3-2 15,-3-15 1-15,7-8-1 16,2-12 0-16,4-13-1 15,1-15-1-15,9-16 1 16,4-16-1-16,5-17 0 16,7-12 0-16,6-8 0 15,-1-11 0-15,4-1 1 16,-3 2-1-16,-1 5 1 15,-2 7-1-15,-8 13 0 16,-3 11 0-16,-6 19 1 16,-5 9 0-16,-3 15-1 15,-3 8 1-15,-2 6-2 16,0 9-1-16,2-1 0 15,6 5-4-15,0-13-3 16,20 7-25-16,-7-26-5 0,13-3 0 16,-2-21-1-16</inkml:trace>
  <inkml:trace contextRef="#ctx0" brushRef="#br2" timeOffset="18425.8424">3515 3472 93 0,'-7'22'38'15,"9"10"-1"-15,-1-11 1 16,14 1-34-16,3-13-1 16,11-6 0-16,8-13 0 15,5-9-1-15,6-11 0 16,-2-5 0-16,-2-8-1 0,-9 1 1 15,-9-4 0-15,-9 3-1 16,-15 7 0-16,-16 11 1 16,-15 11-1-16,-6 15 0 15,-10 18 1-15,-4 13-1 16,-2 16 0-16,10 8 0 15,3 5 1-15,16 1-2 16,16-3 1-16,16-13-2 16,21-16-3-16,23-16-3 15,29-3-16-15,5-31-16 16,21-1-3-16,2-18 0 15,11-1 0-15</inkml:trace>
  <inkml:trace contextRef="#ctx0" brushRef="#br2" timeOffset="18748.8747">5233 3067 104 0,'0'-12'40'0,"-10"-6"1"16,10 18-2-16,-28 17-33 0,11 8-3 15,-3 14-1-15,0 15-1 16,-2 14-1-16,-1 8-2 16,6 10-1-16,3-9-2 15,15 6-8-15,-1-28-25 16,20-5-2-16,-5-29 0 15,22-17 0-15</inkml:trace>
  <inkml:trace contextRef="#ctx0" brushRef="#br2" timeOffset="19386.9385">5284 2878 107 0,'-17'-10'37'0,"17"10"1"0,13 1-3 16,-13-1-37-16,37 2 0 15,-2 1-1-15,7 4 1 16,0 3 1-16,1 8 0 16,-8 9 1-16,-6 8 1 15,-7 11 1-15,-17 6 1 16,0 11 0-16,-14 0 1 15,-3 5-1-15,-10-2 1 16,4 0-2-16,0-11 2 16,3-6-3-16,5-14 1 15,9-7 0-15,1-28-1 16,22 6 0-16,-1-29-1 15,5-10 2-15,8-11-2 16,-4-12 2-16,2-8-1 0,-3-3 0 16,-1 1 0-16,-8 7 0 15,-2 12 0-15,-7 9-1 16,-3 12 1-16,-8 26-1 15,0 0 0-15,4 24 0 16,-4 8 0-16,0 8 0 16,4 3-1-16,5 4 1 15,3-1 0-15,5-12 0 16,4-10 0-16,10-15 1 15,3-16-1-15,8-11 1 16,2-15 0-16,2-12 0 16,0-4 0-16,3-4 1 15,-11 0-2-15,-1 8 0 16,-9 9 0-16,-6 11 0 0,-10 14 0 15,-11 22 0-15,-10 19 0 16,-5 14 0-16,-1 11-2 16,0 7 0-16,8 8-2 15,4-3-2-15,16 0-1 16,6-23-7-16,29 0-17 15,-4-27-9-15,22-4 2 16,3-22-3-16,8-5 3 16</inkml:trace>
  <inkml:trace contextRef="#ctx0" brushRef="#br2" timeOffset="19770.9769">6910 3120 114 0,'-13'-17'40'0,"-20"-6"0"15,4 20 0-15,-13-10-34 0,4 18-2 16,-1 7-2-16,1 10 1 15,2 12-1-15,5 5-1 16,10 6-1-16,8 2 1 16,12-2-1-16,10-5-1 15,13-5 1-15,7-12-1 16,9-9 2-16,6-11-1 15,3-13 1-15,-1-15 1 16,-2-10-2-16,-2-7 0 16,-7-11 0-16,-8 0 0 15,-5 1 0-15,-8 4 0 16,-7 9 0-16,-7 10 0 0,-7 19 0 15,-7 15 0-15,-2 22 0 16,0 10 0-16,2 12 0 16,5 8-2-16,15 4-2 15,5-7-3-15,23 0 0 16,6-24-12-16,36 4-15 15,-1-30-6-15,22-2 0 16,-3-22 1-16</inkml:trace>
  <inkml:trace contextRef="#ctx0" brushRef="#br2" timeOffset="20243.0241">7806 3060 123 0,'-40'9'40'0,"-16"-7"1"15,4 22-3-15,-1 0-35 0,0 6 0 16,8 6-2-16,11 6 1 15,7 2-1-15,13-3-1 16,14 0 1-16,13-7-2 16,10-8 2-16,11-8-2 15,7-11 1-15,4-14 1 16,3-11-1-16,-2-11 2 15,-1-6-2-15,-4-13 0 16,-9-2 0-16,-3-6 0 16,-3 4 0-16,-9 5 0 15,-3 8 0-15,-5 11-2 16,-3 16 2-16,-6 12 0 15,0 41-1-15,-6 17 1 16,-2 18-1-16,-1 22 1 0,0 16-1 16,-1 12 1-16,0 8-1 15,0-2 1-15,-3-8-1 16,-1-10-1-16,-5-13 2 15,-4-13-2-15,-5-19 2 16,-5-15-1-16,-7-18 0 16,-5-18-1-16,-2-14 1 15,2-19-2-15,4-14-2 16,-3-31-9-16,26-1-13 15,-4-28-13-15,24 3 0 16,1-15 0-16,25 9 0 16</inkml:trace>
  <inkml:trace contextRef="#ctx0" brushRef="#br2" timeOffset="20694.0692">8219 3276 109 0,'0'0'38'0,"31"6"2"16,-3-27-6-16,13 6-31 0,7-13 0 16,7 0 0-16,-4-8 0 15,-1-2-1-15,-5-9 1 16,-10-1-1-16,-7-2 0 15,-14-1-1-15,-15 6 1 16,-12 7-1-16,-17 11 1 16,-15 16 0-16,-10 19-1 15,-6 21 1-15,-5 22 0 16,4 19-2-16,10 8 0 15,12 7 0-15,20 0 0 16,22-10 0-16,24-10 0 16,18-17-2-16,24-13-6 15,2-27-9-15,22 4-13 16,-8-32-15-16,8-3 2 0,-13-15-1 15,5-8 0-15</inkml:trace>
  <inkml:trace contextRef="#ctx0" brushRef="#br2" timeOffset="25576.5574">10315 2922 80 0,'-11'-11'35'16,"-11"-2"1"-16,-1 17 0 16,-17 3-33-16,4 13 1 15,-8 4 0-15,1 17 0 16,-4 1-1-16,4 14 1 15,4-2-1-15,10 2-1 0,7-7 0 16,17-5-1-16,18-18 0 16,16-11 0-16,16-20 0 15,14-15 0-15,7-17-1 16,7-9 1-16,1-11 0 15,-7-1 0-15,-8 1 0 16,-9 6 0-16,-15 7 0 16,-13 12 0-16,-13 14 1 15,-9 18-1-15,-14 5 0 16,-5 22 0-16,-5 15 0 15,0 8 0-15,3 9-2 16,10-1-1-16,14 4-4 16,10-22-26-16,33 6-7 15,8-25-1-15,24-6-1 0</inkml:trace>
  <inkml:trace contextRef="#ctx0" brushRef="#br2" timeOffset="26013.6011">11822 2915 93 0,'-10'-21'37'15,"10"21"0"-15,-32-12 1 16,9 21-31-16,-12 4-2 15,-2 17-1-15,-6 4-1 16,1 15 0-16,1 0-2 16,12 5 0-16,11-2-2 15,13-3-1-15,21-10-3 16,10-21-8-16,27 2-24 0,6-25-2 15,18-2 1-15,-3-21-1 16</inkml:trace>
  <inkml:trace contextRef="#ctx0" brushRef="#br2" timeOffset="26651.6649">12256 2944 104 0,'-26'13'38'16,"-14"-4"2"-16,7 19-2 15,-12 2-34-15,11 9 0 16,8 0-1-16,7 6-1 15,10-2-1-15,15-1 0 16,16-5-1-16,12-9 1 0,15-15-1 16,8-10 0-16,5-13 0 15,4-10 0-15,1-9-1 16,-12-8 2-16,-6-4-2 15,-18-1 1-15,-14 0 0 16,-12-1 0-16,-14 7 1 16,-12 4-1-16,-8 9 1 15,-8 6-1-15,0 6 1 16,2 4-1-16,7 8 1 15,7 3 0-15,21-4-1 16,-2 16 1-16,21-10-1 16,12-3 0-16,9 2 0 15,7-2 1-15,3 3-1 16,2-2 0-16,-6 1 0 15,-3 0 0-15,-9 8 1 0,-11 5 0 16,-9 6-1-16,-10 9 0 16,-10 7 1-16,-7 4 0 15,-9 1 0-15,-2 1-1 16,4-2 0-16,0-10-1 15,8-13 2-15,12-21-1 16,19-16 0-16,14-19 0 16,17-17 1-16,8-10 0 15,8-7 0-15,5-7 0 16,1 0 0-16,-12 11 0 15,-3 11 1-15,-12 18-2 16,-15 14 0-16,-12 21 0 16,-14 18 0-16,-12 17 0 15,-11 17 0-15,-4 6-2 0,2 12-3 16,4-4-1-16,13 6-10 15,-1-29-13-15,28 6-12 16,5-23-1-16,18-7 1 16,1-25 0-16</inkml:trace>
  <inkml:trace contextRef="#ctx0" brushRef="#br2" timeOffset="26958.6956">13591 2833 102 0,'0'0'39'0,"-17"-7"1"15,12 22-2-15,-13 0-33 16,10 12-2-16,-3 7 0 16,4 16 0-16,-3 2 0 0,4 6 0 15,5-5-1-15,5-3 0 16,6-7 0-16,6-11 0 15,6-18 0-15,8-20-1 16,6-17 1-16,6-15-1 16,5-14 1-16,-4-9-2 15,5-10 0-15,-1-8-4 16,-1 6-1-16,-9 1-3 15,3 22-10-15,-19-5-17 16,5 27-8-16,-15 3 2 16,5 30-2-16</inkml:trace>
  <inkml:trace contextRef="#ctx0" brushRef="#br2" timeOffset="27335.7333">14044 2964 106 0,'0'0'41'16,"1"11"0"-16,-1-11-1 15,22-4-35-15,-1-3-2 16,10-3-1-16,8 0 0 16,5 1 0-16,6-2-1 15,2-2-1-15,0 0 1 16,-8 0 0-16,-5-3-1 15,-9 0 1-15,-12-4-1 16,-13 3 0-16,-15-4 1 16,-11 9 0-16,-10-1-1 0,-7 12 1 15,-6 8 0-15,-1 11-1 16,-2 12 1-16,3 7 0 15,8 8-1-15,13 5 0 16,6 4 0-16,14-6-1 16,18-4-1-16,18-9 0 15,20-12-3-15,11-20-2 16,26 2-12-16,-8-34-14 15,18 1-9-15,-8-19 2 16,5 2-2-16</inkml:trace>
  <inkml:trace contextRef="#ctx0" brushRef="#br2" timeOffset="27499.7497">15053 2757 110 0,'-38'28'40'16,"0"21"0"-16,-20 0 0 16,10 10-37-16,-6 5-3 15,2-6 0-15,11 0-3 16,5-9-1-16,17-3-8 15,-5-25-26-15,26-1-1 16,-2-20 0-16,13-22-1 16</inkml:trace>
  <inkml:trace contextRef="#ctx0" brushRef="#br2" timeOffset="27688.7686">14743 2869 114 0,'-7'-52'42'16,"9"28"1"-16,-12 0-2 16,10 24-33-16,-2 15-1 15,9 14-7-15,7 10 0 0,11 8 0 16,11 6 0-16,9 0 0 15,14-1-4-15,3-7-7 16,21 7-6-16,-17-30-7 16,19 8-19-16,-13-23-1 15,-1-4 0-15,-14-24 1 16</inkml:trace>
  <inkml:trace contextRef="#ctx0" brushRef="#br2" timeOffset="28551.8549">16225 2844 100 0,'5'-18'39'0,"-5"18"0"16,0 0-1-16,0 0-35 16,-14 13-1-16,-2 12 1 15,-6 7 0-15,-2 14-1 16,-3 8 0-16,-3 5 0 15,3 1 0-15,5-3 0 16,5-4-2-16,6-10 1 16,9-11 0-16,9-14-1 15,10-22 1-15,7-17-1 0,6-11 0 16,3-13 0-16,-1-8 1 15,0-7-1-15,-6-4 1 16,-2 1-2-16,-8 8 2 16,-3 10 0-16,-7 8-1 15,-5 13 1-15,-2 10-1 16,1 14 0-16,0 0 1 15,-3 17-1-15,11 3 0 16,5-5 0-16,10 2 0 16,11-8 0-16,12-5 0 15,9-8 1-15,12-11-1 16,1-2 2-16,2-8-1 15,-3 1 0-15,-8-3-1 0,-10 3 1 16,-11 4 0-16,-15 13 0 16,-8 14-1-16,-11 10-1 15,-13 17 1-15,-6 10-1 16,-4 9 0-16,2 9-1 15,5 6 0-15,5-6-3 16,14-5-2-16,7-20-9 16,29 3-14-16,-2-33-11 15,23-3 1-15,-3-26-1 16,12-4 1-16</inkml:trace>
  <inkml:trace contextRef="#ctx0" brushRef="#br2" timeOffset="28731.8729">17371 2843 108 0,'-31'27'40'15,"9"24"0"-15,-9-8-1 16,14 7-36-16,3 1-3 16,10-3 0-16,8-5-3 15,6-16-3-15,24 2-22 16,-7-34-12-16,15-4 1 15,-6-25-2-15,5-3 1 16</inkml:trace>
  <inkml:trace contextRef="#ctx0" brushRef="#br2" timeOffset="30069.0066">17493 2333 95 0,'-7'11'39'0,"14"15"2"15,-3-12-2-15,15 11-37 16,5 1 0-16,8 3 1 15,-1 2-1-15,5 5 3 16,-5 2-2-16,-2 7 1 16,-7 5-2-16,-8 4 1 15,-8 5-1-15,-7 7 0 16,-10 5 0-16,-3 4-2 15,-7-4 0-15,0-6-1 16,3-6 1-16,4-11 0 16,4-11 1-16,7-16-1 15,3-21 0-15,15-16 0 0,4-15 1 16,2-14-1-16,2-13 1 15,1-8-1-15,2-10 1 16,-1 0 0-16,-2 9-2 16,-5 8 2-16,-4 11-2 15,-3 9 2-15,3 10-1 16,0 14 0-16,3 13 0 15,9 4 0-15,3 4 0 16,8 2-1-16,10 1 0 16,6 1-1-16,2 0 0 15,2-2-1-15,-5-1 1 16,-6 1 0-16,-6-3 0 15,-11 2 1-15,-10 4 1 16,-7-1-1-16,-11 9 2 16,-8-1-1-16,-4 12 2 15,-4 6-1-15,-4 4 0 0,1 6 0 16,0 1 0-16,0 3 0 15,4-4-1-15,2-4 1 16,5-9 0-16,6-12-1 16,6-10 0-16,5-15 1 15,4-13 0-15,2-13-1 16,2-12 1-16,1-10 0 15,1-11-1-15,0-3 1 16,-4 1-1-16,-1 5 1 16,-5 10-2-16,-2 9 2 15,-1 10-2-15,2 10 2 16,-9 21-2-16,23-3 1 15,-4 13 2-15,8 4-3 0,8-2 2 16,6 4-1-16,10-6 2 16,6 3-2-16,2-8 0 15,-7 1 0-15,-1-4 0 16,-8-1 0-16,-9-4 0 15,-11 2 0-15,-14 1 0 16,-9 0 0-16,-23 14 0 16,-6 2 0-16,-10 10 1 15,-4 6-1-15,-1 8 0 16,2 5 0-16,9 8 0 15,11 0 0-15,10-5 0 16,17-2 0-16,13-12 0 16,13-11 0-16,10-16-1 15,10-15 1-15,1-14 0 0,0-12-1 16,-1-12 1-16,-5-10 0 15,-6-6 0-15,-13 0 0 16,-10 5 0-16,-11 5 0 16,-10 10 0-16,-5 9 0 15,-10 14 0-15,-3 13 0 16,2 11 0-16,2 12 1 15,8 4-1-15,10 3 0 16,10 1 0-16,13-2 0 16,14-3 1-16,6-7-1 15,7-3 2-15,3-6-2 16,-5-2 0-16,-2-1 0 15,-9 0 0-15,-8 7 0 16,-9 1 0-16,-12 9 0 16,-11 7 0-16,-8 5 0 0,-4 6 0 15,-7 6 0-15,-1 3 0 16,1-2 0-16,1-6 0 15,6-6 0-15,9-12 0 16,6-19 0-16,11 2 0 16,4-18 0-16,3-14 0 15,5-9 0-15,5-6 0 16,1-6 0-16,0 1 0 15,0 1 0-15,0 6 0 16,-3-1 0-16,0 8 0 16,1 1-6-16,11 12-5 15,-9-6-1-15,15 15-4 16,-10-18-5-16,30 27-8 15,-10-21-8-15,29 13-4 0,5-1 3 16,14 5 4-16</inkml:trace>
  <inkml:trace contextRef="#ctx0" brushRef="#br2" timeOffset="30955.0952">20574 2849 75 0,'16'-5'38'16,"-16"5"-1"-16,15 5 1 15,-15-5-20-15,-24 27-15 16,7 3 0-16,-3 13 0 16,-7 2 0-16,2 9 1 15,-8-2-2-15,6 3 1 16,0-7-2-16,7-6 1 15,8-10-2-15,8-12 1 16,4-20 0-16,19 3-1 16,4-21 0-16,3-14 0 15,5-5 0-15,-2-9 1 16,-1-8-1-16,-2-2 1 0,-3 3-1 15,-8 5 1-15,-3 7-1 16,-6 8 1-16,-2 8-1 16,-3 11 1-16,-1 14-1 15,0 0 1-15,-1 14-1 16,5 1 0-16,3 4 1 15,10-1 0-15,7-3-1 16,8-3 1-16,7-7 0 16,8-8 0-16,8-6 0 15,-1-6 0-15,0-3 0 16,-5-4-1-16,-7-3 1 15,-9 9 0-15,-9 2-1 16,-7 6 1-16,-17 8-1 16,-8 13 0-16,-7 10 0 0,-9 13 0 15,-3 10-1-15,2 7 0 16,3 5-2-16,8 3-1 15,18 0-4-15,10-16-8 16,29 7-12-16,0-30-13 16,24 0 2-16,0-28-2 15,15 0 3-15</inkml:trace>
  <inkml:trace contextRef="#ctx0" brushRef="#br2" timeOffset="31331.1328">21603 2902 109 0,'-33'-18'39'0,"8"23"1"15,-16-3-1-15,12 16-35 0,-9 11 0 16,3 6-1-16,-2 6-1 16,5 5 0-16,6-1 0 15,8 2 0-15,11-8-1 16,9-6 0-16,13-13-1 15,12-10 1-15,9-16-1 16,7-11 0-16,7-8 1 16,2-12-1-16,-3-6 1 15,-6-4-1-15,-4 1 1 16,-10 4-1-16,-11 8 0 15,-9 8 1-15,-9 8-1 16,0 18-1-16,-21 2 1 16,4 17 0-16,3 5-2 0,4 10 1 15,5 0-2 1,11 0-1-16,15-2-2 0,7-20-8 15,28 6-11-15,-7-32-14 16,20 0-1-16,-2-25 0 16,7-1 2-16</inkml:trace>
  <inkml:trace contextRef="#ctx0" brushRef="#br2" timeOffset="31527.1524">22286 2231 109 0,'-23'7'39'0,"3"41"2"16,-12 10-1-16,10 24-34 15,-4 8-3-15,10 10 0 0,4 4-1 16,5-5-2 0,5-5-2-16,8-16-3 0,17 3-15 15,-12-35-18-15,14-1-3 16,-2-28 1-16,10-5-2 15</inkml:trace>
  <inkml:trace contextRef="#ctx0" brushRef="#br2" timeOffset="31774.1771">22357 2740 120 0,'-29'10'40'0,"-13"3"1"16,9 19-2-16,-6 1-35 15,12 0-3-15,8-1 0 16,13-3 0-16,12-5 0 0,13 2 0 15,8-8 0-15,9-1-1 16,7-4 0-16,5-3-1 16,0-3-1-16,4-7-3 15,4 8-8-15,-17-23-12 16,15 12-16-16,-16-15 1 15,4 8-2-15,-9-12 1 16</inkml:trace>
  <inkml:trace contextRef="#ctx0" brushRef="#br2" timeOffset="32125.2122">22642 2994 116 0,'-26'13'41'0,"19"6"0"0,7-19-2 15,14 9-36-15,13-10-1 16,8 0 0-16,6-8 0 15,7-4 0-15,2-6 0 16,-4-1-1-16,-7-2 0 16,-5-4 0-16,-11 1 1 15,-8 1-2-15,-15 2 0 16,-14 6 0-16,-11 8 0 15,-13 8 0-15,-10 10 0 16,-5 11 0-16,-2 8 0 16,6 9 0-16,9 6 0 15,15-1 0-15,20 0-2 16,20-5 0-16,26-6-2 15,14-14 0-15,24-5-6 0,1-24-11 16,28 6-15-16,-17-26-4 16,12 1 0-16,-18-17 1 15</inkml:trace>
  <inkml:trace contextRef="#ctx0" brushRef="#br2" timeOffset="32392.2389">23448 2774 124 0,'-55'4'42'0,"1"22"-1"15,-4-6 0-15,17 4-36 16,8 9-3-16,17-6-2 15,17 4 0-15,22-11 0 16,13-3 0-16,13-1 0 16,2-5 0-16,-1-3 0 15,-6-2 0-15,-8 2 0 16,-13 0 0-16,-16 6 0 0,-18 2 0 15,-8 1 0-15,-9 3 0 16,-6 2 0-16,2 5-9 16,-4-14-4-16,17 15-7 15,-9-28-13-15,25 10-10 16,3-10 0-16,23-8 0 15,5-7 2-15</inkml:trace>
  <inkml:trace contextRef="#ctx0" brushRef="#br2" timeOffset="32826.2823">24364 2897 93 0,'-11'9'38'0,"-15"1"2"16,7 19-2-16,-13-2-25 15,7 21-8-15,1 2-3 16,7 7 0-16,8 1-3 15,6-4-2-15,15 6-14 16,1-25-21-16,18-2-1 16,-2-25 0-16,13-4-1 15</inkml:trace>
  <inkml:trace contextRef="#ctx0" brushRef="#br2" timeOffset="32977.2974">24361 2591 109 0,'-36'-11'35'15,"4"8"-3"-15,10 3-12 16,27 15-57-16,-5-15-2 16,48 24 0-16,-2-13 2 15</inkml:trace>
  <inkml:trace contextRef="#ctx0" brushRef="#br2" timeOffset="33292.3289">24803 2794 78 0,'24'27'35'16,"-29"-10"2"-16,-9 16-6 15,-32-22-15-15,9 15-2 16,-21-8-3-16,7 7-2 15,-5-7-1-15,13 7-2 0,5-4-2 16,17 3-1-16,17-5-2 16,20 4-1-16,22-3 0 15,21 2-1-15,11 4 1 16,6-2-1-16,4 3 1 15,-5 1 0-15,-10 2 0 16,-16 1 0-16,-21 0 0 16,-25 5-1-16,-24-5 2 15,-17-1-1-15,-13 0 1 16,-7-8-2-16,-3 1-2 15,-1-15-5-15,20 4-4 16,-8-24-8-16,35 9-14 16,1-23-9-16,20-1 0 15,6-12-2-15</inkml:trace>
  <inkml:trace contextRef="#ctx0" brushRef="#br2" timeOffset="34694.4691">2907 5022 66 0,'-14'-5'33'0,"14"5"0"16,-10-8 1-16,10 8-26 16,-5-11-2-16,5 11-1 15,14-18-1-15,0 12-1 16,6-7 1-16,6 4-1 0,5-3-3 15,6 1 3-15,-1 1-4 16,-1 6 3-16,-4-2-3 16,-5 1 3-16,-10 4-3 15,-16 1 2-15,0 0 1 16,-17 9-2-16,-10 1 2 15,-3 0-2-15,-7 5 1 16,2 2-1-16,0 3 2 16,2-2-2-16,9 1 0 15,10 2 0-15,8-8 0 16,11 0 1-16,6-7-1 15,8-4 1-15,3-6-1 16,5-6 1-16,-4-4 1 16,0-3-1-16,-6-4 0 0,-6 1 0 15,-7 2-1-15,-7 2 0 16,-8 4 1-16,-5 6-1 15,-2 3 1-15,-6 8-1 16,0 5 1-16,-1 4-1 16,-1-1 3-16,8 2-3 15,3 0 1-15,5-2 0 16,10-13 0-16,0 0 0 15,14 3 0-15,0-11 0 16,1-1 0-16,0-4 0 16,-2 2 0-16,-1 1 0 15,-12 10 0-15,7-11-1 16,-7 11 0-16,-10 11-1 15,2 0-1-15,2 1-3 16,11 9-5-16,-5-21-22 0,25 26-9 16,0-22 1-16,18 1-2 15</inkml:trace>
  <inkml:trace contextRef="#ctx0" brushRef="#br2" timeOffset="36355.6352">4125 4816 74 0,'0'0'36'15,"0"0"-1"-15,0 0 0 16,-8 19-30-16,0-2 1 16,3 17-3-16,-6 0 2 0,5 17-2 15,0 0 2-15,5 8-2 16,-2-3 1-16,13 0-1 15,3-10-2-15,15-12 1 16,8-18-1-16,9-11 0 16,12-22 0-16,4-15 0 15,6-15-1-15,2-14 1 16,1-3-1-16,-10-4 0 15,-6 3 0-15,-7 5 0 16,-15 9 0-16,-8 10 1 16,-11 12-2-16,-13 11 1 15,0 18 1-15,-24 9-1 16,6 17 2-16,-3 9-2 15,4 8 1-15,4 6-1 16,11 2-1-16,8-4-2 0,19-2-2 16,9-21-5-16,24 9-21 15,-3-29-8-15,15 0-1 16,-6-19 1-16</inkml:trace>
  <inkml:trace contextRef="#ctx0" brushRef="#br2" timeOffset="36963.696">5285 4743 92 0,'-17'5'38'0,"-7"1"-2"16,5 20 1-16,1 3-33 0,3 11-2 15,2 7 1 1,2 13-2-16,3 2 2 0,4 9-2 15,-1-3 2-15,4-1-3 16,-1-8 1-16,0-9 0 16,1-8-1-16,1-15 0 15,0-10 0-15,0-17 1 16,10-21-2-16,-1-11 1 15,1-12 0-15,3-12 0 16,2-9-1-16,4-8 1 16,-1-4-1-16,5 1 2 15,-2 8-2-15,0 8 1 16,-1 8-1-16,-1 15 1 15,1 12 0-15,2 13-1 16,-2 13 1-16,3 11 0 0,-5 7 0 16,2 10 0-16,-1 7 1 15,-2 2-1-15,0 5 0 16,-6 2 0-16,-5 1 1 15,-7 2-2-15,-1-3 2 16,-6-3-1-16,-8-7-1 16,-7-1 1-16,-1-9 0 15,-5-5-1-15,-4-8 1 16,-3-7-1-16,3-3 1 15,-1-2 0-15,3-2 1 16,4 3-1-16,5 7 1 16,2 10-1-16,3 14 1 15,1 15-1-15,2 17 3 16,0 14-2-16,0 15-1 0,4 8-1 15,0 2-2-15,-3-7-6 16,15 3-17-16,-6-24-12 16,11-11-1-16,-2-25-1 15,15-16 1-15</inkml:trace>
  <inkml:trace contextRef="#ctx0" brushRef="#br2" timeOffset="37401.7398">5959 4810 92 0,'-14'19'39'16,"7"15"-2"-16,-7-3 2 15,0 15-37-15,3 6 1 16,-1 7-1-16,6 1 1 16,-1 0-2-16,3-6-1 15,1-5 1-15,3-9-1 16,1-10 0-16,3-12 1 15,-4-18-1-15,9-3 1 16,0-19-1-16,0-13 1 16,2-12 0-16,-1-8 0 15,4-9 0-15,2-5-1 16,1-1 1-16,-3 6-1 0,3 10 1 15,-3 9-1-15,2 10 1 16,-1 12-2-16,7 11 1 16,2 12-1-16,7 2-1 15,8 5-2-15,5-4-1 16,15 11-8-16,-6-20-17 15,21 13-8-15,-8-14-1 16,10 6 0-16</inkml:trace>
  <inkml:trace contextRef="#ctx0" brushRef="#br2" timeOffset="37602.7599">6826 4744 94 0,'-11'31'38'16,"-16"-4"2"-16,8 20-2 0,-13 4-32 15,10 5-3-15,2 2 0 16,4 1-1-16,8-5-1 15,6-7-3-15,7-4-1 16,6-19-2-16,13 0-12 16,-6-31-22-16,15-4 1 15,-5-24-2-15,9-3 2 16</inkml:trace>
  <inkml:trace contextRef="#ctx0" brushRef="#br2" timeOffset="37722.7719">6811 4470 97 0,'-16'-28'35'0,"0"15"-4"15,16 13-18-15,4 16-49 16,10 3 0-16,24 15-2 0,8-2 0 16</inkml:trace>
  <inkml:trace contextRef="#ctx0" brushRef="#br2" timeOffset="38262.8259">7572 4812 91 0,'-3'-14'38'16,"-20"-5"0"-16,2 11 2 15,-23 1-35-15,4 9 0 16,-4 8-1-16,0 12 0 16,-3 7 0-16,5 11-2 15,6 3 1-15,11 1-2 16,12 0 1-16,11-7-2 0,13-10 2 15,15-13-2-15,11-14 0 16,4-11 1-16,9-12-2 16,2-11 3-16,-4-6-3 15,3-5 1-15,-7 2-1 16,-11 2 1-16,0 6-2 15,-8 8 2-15,-6 16-1 16,-1 12-1-16,1 19 2 16,-6 11-1-16,-2 18 1 15,1 15-1-15,-2 14 1 16,-4 9 0-16,-2 6 0 15,-7 5 0-15,-8 0-1 16,-7-1 2-16,-5-5 1 16,-7-10-1-16,0-7 0 0,-7-8 0 15,2-10 1-15,-4-14-1 16,3-13 0-16,0-10-1 15,-1-17 0-15,-3-10 0 16,4-14 0-16,-2-17 0 16,6-16-3-16,4-11-2 15,13-3-1-15,5-11-5 16,22 16-7-16,0-16-10 15,24 16-14-15,4 2 1 16,22 12 0-16,-3 2 3 16</inkml:trace>
  <inkml:trace contextRef="#ctx0" brushRef="#br2" timeOffset="38728.8725">8348 4073 102 0,'-18'20'40'0,"-10"1"0"15,9 20-1-15,-11 7-34 16,9 14-1-16,-4 10-1 15,4 13-1-15,-4 5-1 16,3 7 0-16,-2-5 1 16,7-2-2-16,1-11 2 15,7-11-2-15,4-15 1 16,4-14-1-16,7-16 2 0,5-18-2 15,10-15-1-15,-1-11 3 16,8-11-3-16,-2-4 2 16,0-7-2-16,3 0 2 15,-4 5-2-15,-3 9 2 16,-3 10-1-16,-2 12-1 15,-7 11 1-15,-3 14-1 16,0 7 2-16,-3 9-3 16,2 5 0-16,-2 1-3 15,14 5-2-15,-8-17-7 16,20 9-4-16,-12-33-13 15,22 4-9-15,-7-19 0 16,13-9-1-16,-6-18 5 0</inkml:trace>
  <inkml:trace contextRef="#ctx0" brushRef="#br2" timeOffset="38916.8913">8889 4289 93 0,'-18'5'38'15,"0"37"1"-15,-9 6-2 16,2 18-33-16,2 5-1 15,2 6-1-15,4-2-2 16,3-7-4-16,12-2-4 16,-9-18-29-16,16-3 0 15,-10-20-1-15,9-8-1 16</inkml:trace>
  <inkml:trace contextRef="#ctx0" brushRef="#br2" timeOffset="39104.9101">8634 4566 115 0,'12'-18'41'15,"0"-3"0"-15,21 21-4 16,0-10-35-16,12 3-1 16,7 5-4-16,1-10-8 15,17 16-6-15,-18-19-9 16,14 10-16-16,-19-3 0 15,-3 3-1-15,-23-3 1 16</inkml:trace>
  <inkml:trace contextRef="#ctx0" brushRef="#br2" timeOffset="39991.9988">3064 6642 96 0,'-5'-10'36'16,"5"10"-1"-16,-20 9 1 16,3 11-30-16,-6 0-2 15,5 13 0-15,-1-1 0 16,4 6-1-16,8-5 0 15,7-1 0-15,10-9-1 16,12-4-1-16,9-15 0 16,4-7 0-16,3-12 0 15,-1-4-1-15,-5-4 1 16,-4-2-1-16,-13 0 1 15,-8 3-1-15,-13 5 1 0,-8 5-1 16,-8 9 0-16,-7 10 1 16,-1 3-1-16,-2 4 1 15,8 1 0-15,3 3-1 16,10-4 1-16,13-2 0 15,12-10 0-15,10-5 0 16,11-7-1-16,4-5 0 16,4 1 1-16,-3 0 0 15,-7-2-1-15,-8 3 1 16,-16 4 0-16,-9 9-1 15,-20-6 0-15,-10 10 0 16,-4 2-2-16,-4-1-3 0,8 12-5 16,-3-16-9-16,28 15-13 15,5-16-9-15,10 6 0 16,15-8-1-16</inkml:trace>
  <inkml:trace contextRef="#ctx0" brushRef="#br2" timeOffset="40575.0571">4295 6550 104 0,'0'-13'36'15,"-5"-2"2"-15,5 15-2 16,0 0-33-16,0 0-1 0,0 24 1 16,5 13 0-1,-1 12-1-15,0 15 1 0,1 10-1 16,2 13-1-16,1-1 0 15,1 2 0-15,6-12 1 16,0-8-1-16,4-14 0 16,4-15 0-16,1-19 1 15,5-20 0-15,1-22 0 16,5-15-1-16,-2-16 0 15,0-10 1-15,-2-10-1 16,-3-5-1-16,-2-3 0 16,-5 5 0-16,2 8-2 15,-8 9-2-15,4 13-1 16,-2 5-4-16,12 24-9 15,-15-3-15-15,16 22-8 16,-7-2 2-16,9 15-1 0</inkml:trace>
  <inkml:trace contextRef="#ctx0" brushRef="#br2" timeOffset="40795.0791">5291 6579 109 0,'10'-3'39'15,"-10"3"2"-15,-5 13-3 16,-9 12-32-16,1 7-2 15,2 9-2-15,-3 9-1 16,0 7 0-16,5 3-1 16,-1-1-1-16,6-8-1 15,6-8-3-15,4-22-6 16,20-2-17-16,-5-31-12 15,13-7 0-15,-2-19 0 0,5-8 1 16</inkml:trace>
  <inkml:trace contextRef="#ctx0" brushRef="#br2" timeOffset="41246.1242">5289 6275 107 0,'-23'-19'38'16,"23"19"0"-16,-14-9-1 15,14 9-35-15,18 3-2 16,8 2 0-16,7 3-1 15,5 2 1-15,2 9-1 16,1 6 0-16,-3 7 1 0,-6 6 1 16,-5 8-1-16,-9 6 2 15,-7 5-1-15,-4 2 2 16,-5 2-1-16,-3-1 1 15,0-1-1-15,-1-3 0 16,4-6-1-16,3-7 1 16,1-5-1-16,5-8 0 15,0-9 0-15,1-8 0 16,1-13 0-16,1-12 1 15,-3-8-1-15,-1-9 0 16,-1-8 0-16,-2-5 0 16,-1-8 0-16,-1-3 0 15,0 1 0-15,2 4-1 16,0 6 0-16,3 7 0 15,4 6-1-15,8 5-1 0,7 15-1 16,5 2-2-16,12 8-3 16,3-8-7-16,25 14-9 15,-12-18-13-15,20 6-4 16,-12-12 1-16,10-2 2 15</inkml:trace>
  <inkml:trace contextRef="#ctx0" brushRef="#br2" timeOffset="41471.1467">6651 6079 100 0,'-3'-20'39'0,"-16"-3"1"16,6 24-2-16,-12 13-32 16,8 12-1-16,-2 18-2 15,2 16-1-15,3 13 0 0,1 12 1 16,6 6-2-16,4 7 0 15,3-1-2-15,2-7-2 16,7-3-5-16,-5-22-7 16,17 1-15-16,-11-28-11 15,7-8 1-15,-7-22-2 16,5-12 3-16</inkml:trace>
  <inkml:trace contextRef="#ctx0" brushRef="#br2" timeOffset="41980.1976">6377 6535 111 0,'-27'-1'40'0,"17"13"1"0,10-12-1 16,9 13-34-16,14-14-3 15,16-3 0-15,12-5-1 16,10-3 1-16,1-1-2 15,4-2 1-15,-4 3-2 16,-7 2 1-16,-11 1 1 16,-8 5-2-16,-12 5 0 15,-4 9 0-15,-12 4 0 16,-11 9 0-16,-3 8 0 15,-2 6 0-15,-3 5 0 16,3 6 0-16,5-1 0 16,8-1 0-16,6-6 0 15,13-9 0-15,10-13 0 16,10-12 0-16,7-11 0 15,6-12 0-15,-3-11 0 0,1-8 0 16,-3-5 0-16,-9-1 0 16,-7 3 0-16,-12 6 0 15,-4 5 0-15,-8 7 0 16,-12 21 0-16,0 0 0 15,-8 15 0-15,-3 13 0 16,-1 8 0-16,5 3 0 16,2 6 0-16,5-1-6 15,13-1-2-15,3-15-2 16,22 1-3-16,-3-23-6 15,25 6-8-15,-19-28-6 16,18 2-5-16,-9-13 0 0,3-5 3 16</inkml:trace>
  <inkml:trace contextRef="#ctx0" brushRef="#br2" timeOffset="42378.2374">7905 6568 118 0,'-29'-5'41'16,"3"16"0"-16,-19-1-2 15,1 17-34-15,-5-2-1 16,2 9-1-16,2 3-1 15,6 2 0-15,12-2-2 16,12-1 0-16,10-6 0 16,14-5 0-16,12-7 0 15,8-6 0-15,8-11 0 16,4-9 0-16,1-9 0 15,0-8 0-15,-4-1 0 0,-3-5 0 16,-5-3 0-16,-9 2 0 16,-5 1 0-16,-5 6 0 15,-5 5 0-15,-4 10 0 16,-2 10 0-16,0 0 0 15,-8 27 0-15,2 3 0 16,5 5 0-16,3 3 0 16,7-5 0-16,9-5 0 15,10-13-5-15,6-18-3 16,18-11-2-16,-1-28-4 15,21 1-6-15,-15-31-7 16,16 4-8-16,-16-17-6 16,2-3 2-16,-9-9 3 15</inkml:trace>
  <inkml:trace contextRef="#ctx0" brushRef="#br2" timeOffset="42545.2541">8558 5966 118 0,'-23'38'41'0,"-15"20"1"16,1 24-2-16,-5-5-36 15,12 11-1-15,5 3-4 16,8-7 0-16,11-1-9 15,-2-16-4-15,17 3-8 16,-17-25-10-16,12-1-10 16,-15-13-1-16,-4-3 2 15</inkml:trace>
  <inkml:trace contextRef="#ctx0" brushRef="#br2" timeOffset="43567.3563">3185 8599 81 0,'-4'15'37'16,"4"-15"-3"-16,-5 16 1 16,3-4-29-16,2-12-5 15,-3 24 1-15,7-10-2 16,2 1 3-16,-1 0-2 15,4-4 2-15,0 0-1 0,-9-11 1 16,18 3-1-16,-18-3-1 16,17-16 2-16,-14 3-3 15,2 2 2-15,-5-2-3 16,-5 4 2-16,5 9-2 15,-13-12 2-15,13 12 0 16,-21 5 0-16,10 5 0 16,-1 5 0-16,2 0 1 15,1 5-1-15,-1-3 1 16,8 0-1-16,0-2 0 15,6-3 0-15,-4-12 0 16,18 3 0-16,-7-11 0 16,3-4 1-16,-1-4-3 15,2-3 2-15,-5-1-1 0,0-1 0 16,-1-1 0-16,-3 2 0 15,-3 4 0-15,-3 7 0 16,0 9 1-16,0 0-1 16,-15-10 1-16,2 20 0 15,4 1 1-15,-6 8-1 16,5 0 0-16,0 0-1 15,2 1 0-15,5-3-3 16,11-1-2-16,-8-16-16 16,38 3-17-16,-15-13-3 15,16-1 1-15,-4-7-3 16</inkml:trace>
  <inkml:trace contextRef="#ctx0" brushRef="#br2" timeOffset="44309.4305">4782 8199 89 0,'-25'-19'37'16,"-3"19"-1"-16,-16 4 3 15,-1 10-35-15,-12 8 0 16,5 12 0-16,-4 5 0 16,3 8-1-16,6 0 0 15,13-1-1-15,8-2-1 16,20-7 0-16,13-8-1 15,15-11 1-15,15-7-1 16,13-6 0-16,11-1 0 16,4-1 0-16,0 2 0 15,-6 3 1-15,-7 8 1 16,-9 7-1-16,-19 7 1 15,-16 7-1-15,-17 5 1 0,-14 3-1 16,-11 3 0-16,-7-3-1 16,0-5 0-16,-2-7-2 15,9-5-1-15,5-16-3 16,22 0-9-16,-3-25-20 15,34-4-5-15,6-17 0 16,18 0-2-16</inkml:trace>
  <inkml:trace contextRef="#ctx0" brushRef="#br2" timeOffset="44933.4929">5310 8380 95 0,'-8'-16'38'16,"8"16"1"-16,-25-16-1 15,25 16-33-15,-25 5-2 16,9 10 1-16,-3 6-1 16,-1 10-1-16,-3 10 1 15,4 2-1-15,-6 11 1 16,4-1-1-16,3-4 0 15,0-3-1-15,5-7 0 16,4-7 0-16,9-13 0 16,0-19-1-16,11 0 0 15,5-17 1-15,4-13-2 16,3-6 1-16,0-8-1 15,-2-3 1-15,2-5-1 16,-4 1 1-16,-5 4-1 16,-3 7 1-16,-3 6 0 0,-3 7 0 15,-2 11 0-15,-3 16 0 16,0 0 0-16,13 13 0 15,-4 8 0-15,5 3 0 16,4 1 0-16,8-4 0 16,8-3 1-16,8-8-1 15,5-10 0-15,3-11 0 16,6-9 1-16,-1-10-1 15,-3-3 1-15,-2-4-1 16,-6 0 1-16,-10 5-1 16,-6 4 1-16,-9 7-1 15,-5 11 0-15,-14 10 0 16,6 20 0-16,-12 14 0 15,-1 9 0-15,-3 10-1 0,2 5 1 16,5 8-2-16,8 1-2 16,8-10-3-16,18-2-4 15,4-25-8-15,30 6-8 16,-6-28-10-16,19-1-4 15,-3-21 0-15,3-1 3 16</inkml:trace>
  <inkml:trace contextRef="#ctx0" brushRef="#br2" timeOffset="45316.5312">6533 8421 106 0,'-40'-6'39'16,"0"14"2"-16,-17 0-2 15,6 11-36-15,-1 8 0 0,8 5 0 16,0 5 0-16,10 4-1 15,11-2 1-15,17-3-2 16,12-6 0-16,17-7 0 16,14-9 0-16,5-9-1 15,9-11-1-15,6-11 1 16,0-8-1-16,-1-10 2 15,-8-10-2-15,-5-2 1 16,-6-4 0-16,-8 0 0 16,-6 4 0-16,-11 4 1 15,-5 12-1-15,-8 14 0 16,1 17 0-16,-20 16 0 15,-1 17 0-15,1 12 0 16,2 10 0-16,4 6-2 16,9 4 0-16,8-7-4 0,13-3-3 15,4-26-8-15,26 6-7 16,-4-33-11-16,20-4-6 15,-3-24-1-15,11-6 2 16</inkml:trace>
  <inkml:trace contextRef="#ctx0" brushRef="#br2" timeOffset="45564.556">7412 7724 114 0,'-19'-5'40'15,"0"32"1"-15,-13 10-3 0,3 19-35 16,2 13-1-16,5 11-1 15,2 9 0-15,4 3-1 16,8 1 0-16,8-7-1 16,5-8 1-16,5-9-3 15,9-11 1-15,1-20-5 16,15-12-5-16,-6-35-12 15,21-2-12-15,-9-27-3 16,11-8-3-16,-5-23 4 16</inkml:trace>
  <inkml:trace contextRef="#ctx0" brushRef="#br2" timeOffset="45790.5786">7927 7598 116 0,'-20'31'42'0,"-12"22"0"15,-2 26-1-15,-15 4-38 16,12 9 0-16,1 0-2 15,8 4 0-15,6-5 0 16,10-2-1-16,7-10-1 16,7-8-1-16,8-6-1 15,1-8-3-15,10-4-6 16,-7-25-10-16,18 7-11 15,-10-17-10-15,12-2 2 16,-7-15-1-16</inkml:trace>
  <inkml:trace contextRef="#ctx0" brushRef="#br2" timeOffset="45969.5965">8188 8700 118 0,'-3'24'42'15,"-10"-22"1"-15,13-2-3 16,-19 10-40-16,19-10-6 15,0 0-11-15,-19-19-12 16,19 19-14-16,0 0 1 16,0 0-3-16,-6-11 3 15</inkml:trace>
  <inkml:trace contextRef="#ctx0" brushRef="#br0" timeOffset="79418.9411">1939 10579 37 0,'16'-3'26'15,"-16"3"2"-15,0 0-1 16,12 0-17-16,-12 0-4 15,12-6-3-15,-12 6 1 16,21-8 1-16,-7-2-2 16,7 8 0-16,-1-2-1 0,6 0 0 15,1-1-1-15,5 4 0 16,2 4-1-16,4 0 1 15,4 2 0-15,7 0 0 16,3 1 1-16,7 2 0 16,5-1 0-16,6 2 1 15,2-4-1-15,8 3-1 16,3-3-1-16,7 0 1 15,5 1-1-15,4 0 1 16,5 0-1-16,6 1 0 16,4-3 1-16,10 3-1 15,8 0 1-15,5-2-1 16,2-1 1-16,3 0-1 15,12-3 1-15,5 0-1 0,9-1 1 16,-4-1 0-16,6 0-1 16,3 1 1-16,0 1 0 15,1 1-1-15,-8-1 1 16,1 3-1-16,-1 1 0 15,0-2 0-15,-8-2 1 16,2-1-1-16,2-3 0 16,4-1 0-16,1-3 0 15,-3-2 1-15,11-2-1 16,1-1 1-16,1-1-1 15,1 1 0-15,1 1 1 16,0 1-1-16,0 2 0 16,-2 0 0-16,-4 1 1 15,-3 1-1-15,-2-1 0 0,-3 4 1 16,-2-2-1-16,-3 2 0 15,2-4 1-15,-3 0-1 16,-4-4 0-16,-1 2 1 16,3-2 0-16,-1-3-1 15,-5 1 1-15,-7-1-1 16,-6 0 1-16,2 1-1 15,-8 1 1-15,-2 3-1 16,-13 1 0-16,-3-4 0 16,-9 2 0-16,-4-1 0 15,-5 0 0-15,-6-2 0 16,-11 2 0-16,-4-1 0 15,-11 1 0-15,-8 1 0 16,-12 1 0-16,-13 2 0 16,-8 4-2-16,-11-1 1 0,-12 4 0 15,0 0-2-15,-12 5 0 16,-2-4 0-16,4 5 0 15,-3-5 0-15,13-1 1 16,-20 7-1-16,20-7-5 16,-10 3-16-16,10-3-8 15,0 0-1-15,0 0-1 16</inkml:trace>
  <inkml:trace contextRef="#ctx0" brushRef="#br0" timeOffset="81846.1838">12265 10273 54 0,'0'0'33'0,"-4"-11"1"15,4 11-1-15,-10-11-24 16,10 11-1-16,0 0-2 16,0 0-1-16,-8-11-2 15,8 11-1-15,0 0-1 16,0 0 0-16,0 11 0 15,2-1-1-15,-1 6 0 16,1 7 0-16,0 6 0 16,0 8 1-16,-2 4-1 15,-1 6 0-15,0 6 0 16,-4 2 1-16,2 2-1 15,0 2 0-15,0 2 0 0,-2 0-1 16,2 2 1-16,-2 1-1 16,1 3 1-16,-2 2-1 15,0 5 1-15,-2 1-1 16,3 2 1-16,-1-2 2 15,1 3-1-15,2-1-2 16,0-1 2-16,5-5-1 16,-1 1 0-16,4 2 0 15,0-2 0-15,0 4-1 16,0-3 1-16,0 2 1 15,-4 0-1-15,2 1 1 16,-2 0-1-16,-3-2 1 16,1 1-1-16,1 0 0 15,-4 0 1-15,6 3-1 0,0 0 0 16,0-2 0-16,3 0 1 15,0 1-1-15,-1-3 0 16,1 1 0-16,-5-5 0 16,0 0 0-16,-1 2 0 15,-4 1 0-15,-2 0 0 16,0-1-1-16,-1-1 1 15,2 2 1-15,2-3-2 16,-1-2 1-16,1-4-1 16,3-3 1-16,1-5 0 15,1 0-1-15,1-3 1 16,0-2-1-16,0-2 1 15,2 2 0-15,0 0 0 16,-2 1 1-16,-2-3-2 0,2 2 1 16,-6-3 0-16,-1-2 0 15,-1-6 0-15,0-3-1 16,-1-9 1-16,1-1-1 15,2-9 1-15,0-4 0 16,3-3 0-16,1-11 0 16,6 10 0-16,-6-10 0 15,0 0 0-15,9 11 0 16,-9-11 1-16,0 0-1 15,5 14 0-15,-5-14 1 16,0 0-1-16,-1 15 0 16,1-15 0-16,0 0 1 15,-4 10-1-15,4-10 0 0,0 0 0 16,0 0 0-16,6 15 0 15,-6-15 0-15,8 10 0 16,-8-10-1-16,9 15 1 16,-9-15 1-16,8 11-1 15,-8-11 0-15,0 0 0 16,-2 12 0-16,2-12 0 15,0 0 1-15,-15 2-1 16,15-2 0-16,-16-2 0 16,16 2 0-16,-16-1 0 15,5 0 0-15,11 1 0 16,-23-3 0-16,9 2 0 15,-3 0 0-15,-1-1 0 16,-4-3 0-16,-6 2 0 16,-4-2 0-16,-7-1 1 0,-8-1-1 15,-7 2 0-15,-10 1 0 16,-11 2 1-16,-12 0-1 15,-10 2 0-15,-8 1 0 16,-10 1 1-16,-8 4-1 16,-12-3 0-16,-11 2 0 15,-2 1 0-15,-8-1 1 16,-12 2-1-16,-9 3 0 15,-5-4-1-15,-7 1 1 16,-3 1 0-16,-5-1 0 16,-6-1-1-16,-4-2 1 15,4-1-1-15,-4-2 1 16,-1-1-1-16,2-2 0 15,7-2 0-15,-5 2 1 0,5 0-2 16,-1 3 2-16,5-1-2 16,-4 3 1-16,4 2 0 15,-3 2 1-15,-2 2-2 16,5 2 2-16,-3 1-1 15,4 0 0-15,3-2 1 16,2 3 0-16,4 0-1 16,4-5 1-16,6 0 0 15,4-1 0-15,9-1 0 16,3 0-1-16,2 0 1 15,7-3 0-15,7 3 0 16,5 1 0-16,2-2-1 16,4 3 1-16,3-1 0 15,6-1 0-15,9 2 1 0,5 0-1 16,0-1 0-16,2 0 0 15,5 3 0-15,6-1 0 16,2 3 0-16,5-3 0 16,7 1 0-16,6-2 0 15,3-1 1-15,12-1-1 16,13-1 0-16,7-4 0 15,11-1 1-15,7 0-1 16,5-1 0-16,8 1-1 16,10 0 1-16,-10 4 0 15,10-4-1-15,0 0 1 16,0 15-1-16,0-15 1 15,5 14 0-15,-5-14 0 0,6 14 0 16,-6-14 0 0,0 0 0-16,15 2 0 0,-15-2 1 15,9-18-1-15,-5 0 0 16,-1-6 0-16,0-5 1 15,-3-7-1-15,0-6 1 16,-6-8-1-16,2-1 1 16,-2-7-1-16,-4-1 1 15,0-8 2-15,1-9-2 16,-1-8 1-16,3-6 0 15,4-7-1-15,1-6 1 16,2-3 1-16,0-11-2 16,1-3 0-16,-1-1 0 15,-1 0 0-15,-3-2-1 16,-3 3 2-16,1-1-1 15,-1-3-1-15,2-3 1 0,-1 4-1 16,2 3 1-16,2-3-2 16,3 2 2-16,0-1-1 15,5 1 0-15,-5 3 0 16,2 8 1-16,-3 1-2 15,-4 4 1-15,-2 7 2 16,-2 2-2-16,-1 3 1 16,-4 4-1-16,2 1 1 15,-1 2-1-15,4 2 1 16,2 3-1-16,4 3 0 15,2 2 1-15,1 4 1 16,7 4-1-16,-3 8 1 16,4 6-2-16,-1 8 2 0,-3 7-1 15,-4 7 0-15,-2 10-1 16,-5 6-2-16,6 16 0 15,-23-6-1-15,10 16-2 16,-3-1 0-16,8 10-4 16,-6-10-5-16,20 14-20 15,-3-8-1-15,14 4 0 16,0-9 0-16</inkml:trace>
  <inkml:trace contextRef="#ctx0" brushRef="#br0" timeOffset="83648.364">4178 12274 19 0,'-6'-17'32'15,"2"3"2"-15,-10-6-1 16,3 12-12-16,-11-11-8 16,7 9-3-16,-11-5-4 0,5 9-1 15,-8-3-2-15,0 6-2 16,-4 0 1-16,1 1 0 15,-2 2-1-15,0 4 1 16,-2-1-1-16,3 4 1 16,-5 2 0-16,1 5-1 15,-5 1 0-15,5 8 0 16,-2 2-1-16,-4 2 1 15,2 2-1-15,2 3 1 16,0 2-1-16,4-2 1 16,0 2-1-16,5-3 0 15,1 1 0-15,5-1 0 16,1-2 0-16,4 3 0 15,3-3 0-15,4 4 1 0,2-1-1 16,2 1 0-16,3 1 0 16,3 1 0-16,1 0 0 15,3 2 0-15,1-2 0 16,3-1 0-16,3-1 0 15,2 0 0-15,3-2 1 16,2-2-2-16,4-3 1 16,-1 0-1-16,3-1 1 15,2 0 0-15,0 3-1 16,-2-3 1-16,3 3 0 15,-1-1 0-15,-1 0 0 16,1 0 0-16,3-1 0 16,-1 3 0-16,1-5 0 15,2 2 0-15,3-3 0 16,0-3 1-16,5 1-1 0,1-1 0 15,4-7 0-15,2 0 1 16,2-6-1-16,7-1 0 16,2-5 0-16,0-3 1 15,7-5-1-15,0-2 1 16,0-5-1-16,-3-2 0 15,1-5 1-15,-3-1-1 16,-3-2 0-16,-3-4 1 16,-2-1-1-16,-3-2 0 15,-1-5 1-15,-4 0 0 16,-4-5 0-16,0 1 0 15,-6-2 0-15,-1-1 0 16,-3-1 0-16,-5-1 0 16,-2-1 0-16,-4 2-1 0,-4-1 1 15,-4 2-1-15,-4-1 1 16,-3-2-1-16,-3 4 0 15,-1-3 1-15,-3 3-1 16,-1-1 0-16,0 0 0 16,-2 1 1-16,-3 2-1 15,1 4 1-15,-3-1-1 16,-1 1 1-16,-4 3-1 15,0 1 1-15,-4 0 0 16,-1 0-1-16,0 1 0 16,-3-1 1-16,-2 2-1 15,-2 1 0-15,-5 2 1 16,-4 5-1-16,-1 6 0 0,-8 6-1 15,-5 10 1-15,-11 7-1 16,-8 6 0-16,0 2-1 16,1 5-2-16,-3-6-5 15,23 8-21-15,-6-21-8 16,22-3-2-16,7-15-1 15</inkml:trace>
  <inkml:trace contextRef="#ctx0" brushRef="#br3" timeOffset="91611.1602">21969 8831 45 0,'0'0'26'0,"0"0"1"15,0 0-5-15,0 0-13 16,-15-11-1-16,15 11-2 16,0 0 0-16,-11 7-1 15,11-7 1-15,-12 3-1 16,12-3 1-16,-15 5-2 15,3 0-1-15,-1 3-1 16,-4 2 0-16,-1 2-1 16,-4 2 1-16,0 3 0 15,-4 2-1-15,3-1 1 0,-2 0 0 16,2 4 0-16,-1-1-1 15,3-1 1-15,1 1-1 16,1 3 0-16,-1-2 0 16,1 6 0-16,-3 0-1 15,2 3 1-15,-5 2-1 16,2 3 1-16,-4 1-1 15,2-2 1-15,-2 1 0 16,4 1 0-16,-1-4 0 16,3 1 0-16,2-5 0 15,0 4 1-15,2-3-1 16,0 2 0-16,0 0-1 15,-3 2 1-15,-1 0-1 16,-1 4 1-16,-6 4-1 0,1-1 1 16,-2 4-1-16,1-2 1 15,0 1-1-15,1 0 1 16,2 1-1-16,1-1 0 15,4-1-2-15,-3 0 2 16,3 3-1-16,1 0 1 16,1-1-2-16,-2 3 2 15,3 0-1-15,-2 0 1 16,2 1 0-16,0 0 1 15,-5 2-1-15,3-4 0 16,-2 3 0-16,0-4 1 16,2-1-2-16,0 1-1 15,-2-3 1-15,5 1-1 16,2-4 1-16,-1 2-1 0,0-1 2 15,2 3-2-15,-1-1 2 16,2 0 1-16,-2 1-1 16,-1 2 1-16,0-1 0 15,1 0 0-15,-1-2 0 16,3-2 0-16,-2-2-1 15,3-1 3-15,-3-3-2 16,4 3 1-16,-1 0-1 16,-1 2-1-16,1 0 1 15,-2 2-1-15,-1 1 1 16,0 3-3-16,2 1 3 15,-3-1-3-15,3 1 2 16,-3 0 1-16,2 1-1 0,0 1 1 16,2-3-2-16,-1 3 2 15,4 0-2-15,-5 0 0 16,6 3 1-16,-1-3-1 15,0 5 0-15,0-1 1 16,3 2 0-16,-2-3-1 16,5-1 1-16,0 0 1 15,-1 0-1-15,4-2 0 16,1-1 0-16,-2-1 0 15,1 1-1-15,-1 4 1 16,0-2-1-16,-1 3 1 16,-1 2-1-16,2 1 0 15,0-2 1-15,-1 4 0 16,2-4 0-16,1-1 0 0,0-4 0 15,3 1 0-15,-1-3 0 16,1-1 0-16,1-1-1 16,-3 3 0-16,4 0 0 15,-2-2-1-15,-1 5 1 16,1 0 0-16,0 2-1 15,0 0 1-15,0 1 1 16,0-2-1-16,2-3 1 16,0-1 1-16,2 0-1 15,0-5 0-15,0 2 0 16,1-4 0-16,0 1-1 15,-1 3 1-15,5 0-1 16,0-3 0-16,1 5 0 16,1-4-1-16,1 3 1 15,1 1 0-15,3 1 1 0,0 0-1 16,0 6 1-16,0 3 1 15,2 4-1-15,-1 3 1 16,-1 3 0-16,1-1-2 16,0-1 2-16,-2 2-2 15,2-2 2-15,3-3-2 16,-1-3 1-16,3-3-1 15,-3-3 1-15,3 0 0 16,-4-4-1-16,2-3 1 16,-1-2-1-16,-4-3 1 15,2 2 0-15,2-3 0 16,-4 2 0-16,2-4-1 15,-1 1 0-15,-2-2 0 16,-2-1 1-16,2-1-2 0,-2-2 2 16,1 2-2-16,0-4 1 15,-2 2 1-15,4-4 0 16,-2 2 0-16,2-6 0 15,0 2 0-15,-3-4 0 16,-1 0 0-16,2-1 0 16,-2 0 0-16,1 2 0 15,0 0 1-15,-1-1-1 16,-1 1 0-16,1-1 0 15,-2-2 0-15,0 0 0 16,1-6 0-16,-3-1 0 16,-1-2 1-16,1-1-1 15,-12-11 0-15,17 16 0 16,-17-16 1-16,18 16-1 0,-6-9 0 15,-12-7 0-15,20 22 0 16,-11-9 0-16,0-2 0 16,-9-11 0-16,19 14 0 15,-19-14-1-15,16 15 2 16,-16-15-1-16,12 7 0 15,-12-7 0-15,10 3 0 16,-10-3 0-16,0 0 0 16,10 6 0-16,-10-6 0 15,0 0 0-15,13 5 0 16,-13-5 0-16,0 0 1 15,10 4-2-15,-10-4 1 16,0 0 0-16,0 0 0 0,0 0 0 16,0 0-1-16,0 0 1 15,0 0 0-15,0 0-1 16,0 0 1-16,0 0 0 15,12 0 0-15,-12 0 0 16,0 0 0-16,0 0 1 16,0 0-1-16,0 0-1 15,-4-10-6-15,4 10-18 16,0 0-11-16,-9-16-1 15,-4-3-2-15</inkml:trace>
  <inkml:trace contextRef="#ctx0" brushRef="#br3" timeOffset="95975.5966">21493 16978 8 0,'-1'-14'20'16,"1"14"-2"-16,0 0-10 15,-2-12-5-15,2 12 0 16,0 0 1-16,0 0 1 16,0 0 2-16,0 0 2 15,0 0 0-15,0 0 0 0,0 0 0 16,-11-6-1-16,11 6-1 15,0 0-2-15,0 0-1 16,0 0-2-16,0 0-1 16,0 0 0-16,13 1-1 15,-13-1 1-15,0 0-1 16,13 5 0-16,-13-5 1 15,0 0 0-15,13 10 0 16,-13-10 0-16,0 0 0 16,9 10 0-16,-9-10 1 15,13 7-1-15,-13-7-1 16,14 8 1-16,-14-8-1 0,19 6 0 15,-19-6 0-15,19 3 0 16,-19-3 0-16,18 6 0 16,-18-6-1-16,15 5 1 15,-15-5-1-15,16 8 2 16,-16-8-2-16,13 8 1 15,-13-8-1-15,11 7 1 16,-11-7 0-16,12 3 0 16,-12-3 0-16,14 5 0 15,-14-5 0-15,14 0-1 16,-14 0 1-16,14-7 0 15,-14 7 1-15,15-11-1 16,-15 11 1-16,14-13-1 16,-14 13 1-16,10-15-1 15,-10 15 1-15,12-12-1 0,-12 12 0 16,0 0 0-16,10-13 0 15,-10 13 0-15,0 0 0 16,7-12 0-16,-7 12 0 16,0 0 0-16,9-14 1 15,-9 14-1-15,13-7 0 16,-13 7 0-16,14-5 0 15,-14 5 0-15,15-3 0 16,-15 3 0-16,14-6 0 16,-14 6 0-16,0 0 0 15,9-16 1-15,-9 16-1 16,0-23 0-16,0 9 0 15,-3-1 1-15,1 1-2 16,-1 2 2-16,2 0-1 0,-3-1 0 16,4 13 0-16,-4-15 0 15,4 15 0-15,-6-11 1 16,6 11-1-16,-6-15 0 15,6 15 0-15,-11-21 1 16,4 11-1-16,-1-2 0 16,2-1 0-16,-2 4 1 15,1-5-1-15,-1 5 0 16,8 9 0-16,-11-16 0 15,11 16 0-15,-9-18 0 16,9 18 0-16,-9-21 1 16,0 9-1-16,4-2 0 15,0-2 0-15,-2-3 1 16,0 0-1-16,3 0 0 0,-1-1 0 15,0 3 1-15,1-2-1 16,1 4 0-16,-1-1 0 16,-1 5 0-16,2-2 0 15,-2-2 0-15,0 1 0 16,1-1 0-16,-2-4 0 15,-2-2 1-15,2-1-1 16,1-1 0-16,-3-4 0 16,2 5 0-16,2 0 1 15,-4 3-1-15,0 3 3 16,1 1-3-16,1 1 3 15,-2 5-1-15,0-3 0 16,1-2-1-16,1-1 0 0,-2-2 0 16,2-4-2-16,-2 1 1 15,1-2 0-15,0-3 0 16,0 2-1-16,-2 5 1 15,1 1 0-15,0 0 1 16,-1 2-1-16,0 2 0 16,2 0 0-16,-1-1 0 15,0 0 0-15,-1 2 0 16,-1-5 0-16,4-1 0 15,-3 0 0-15,0-1 0 16,0-1 0-16,1-1 0 16,-2 0 0-16,2-2 0 15,-1 0 0-15,0 2 0 16,0 0 0-16,-3 0 0 15,3 1 0-15,1 4 0 0,-2-4 0 16,0 1 0-16,2 1 0 16,0 2 1-16,0-3-1 15,-2 1 0-15,1 1 0 16,0-4 0-16,0 4 1 15,-3-2-1-15,0 2 1 16,2 0-1-16,-3 2 1 16,3-3-1-16,-1 2 1 15,1 2-1-15,2-1 0 16,-1-1 0-16,0-2 0 15,0-1 0-15,0-2 0 16,-2-2 1-16,2 0-1 16,-1 0 0-16,-3-1 0 15,3 1 1-15,-1 1-1 0,-2 4 0 16,4-2 1-16,0 5-1 15,3 1 0-15,-2-1 0 16,3 0 0-16,0-1 0 16,-4 0 0-16,4-2 0 15,-3-3 0-15,2 0 0 16,-2 0 0-16,3 0 0 15,-2 0 0-15,1 1 0 16,2 0 0-16,-1 1 0 16,0 3 0-16,3-5 0 15,-3-1 1-15,0-1 0 16,0 1 1-16,-2-3 0 15,0-2-1-15,0-1 1 16,1 1 0-16,-2 0-1 0,4 3 0 16,-1 1-1-16,2 2 0 15,0-1 0-15,0 4 0 16,2-2 0-16,-4 2 0 15,1-6 0-15,-1-1-1 16,0 0 1-16,-1-4 0 16,0 3 0-16,0-4 0 15,1 1 0-15,-1 2-1 16,4 0 1-16,-2 4 0 15,1-1 0-15,0 0-1 16,0 4 1-16,1-4 0 16,-2 4 0-16,1-2 0 15,0-1 0-15,-1-1 1 16,4-1 0-16,-3 1 0 15,3-1 1-15,-2 0-1 0,4-1 0 16,-2-2 1-16,0 3-1 16,3-3 0-16,-2-1-1 15,-1 1-1-15,0-1 1 16,0 1 0-16,2-3 0 15,-2 2 0-15,0 1 0 16,0-3 0-16,-1 5 0 16,1-1-1-16,0-2 1 15,0 3 0-15,2-1 0 16,-2 1 0-16,2-3 0 15,-2 1-1-15,0-2 1 16,1-2 1-16,-1 2-1 0,0-2 1 16,0 2 0-1,0 2 0-15,0-1 0 0,-1 3 0 16,-3 0 0-16,3 5-1 15,-3 0 0-15,4 0 0 16,-1 0 0-16,0-2 0 16,1 2 0-16,0-3-1 15,1 1 1-15,3-5 0 16,-1 0 0-16,0-3 0 15,-1-1 0-15,1 0-1 16,1-1 1-16,-3 3 0 16,2 0 0-16,-1 3 0 15,0 3 0-15,-1 1-1 16,-1 0 1-16,2 4 1 15,0-1-1-15,-1-3 1 0,1-2 0 16,0-2 0-16,2-3 0 16,-2 0 0-16,3 0 0 15,-1-5-1-15,2 2 1 16,1 2-1-16,-1 2 0 15,1 1 0-15,0 2 0 16,-2 2 0-16,-1 3 0 16,1-4-1-16,-1 1 1 15,1 0 0-15,-3-5 0 16,5-1-1-16,-2 1 1 15,0-2 0-15,5 1 0 16,-1 0 0-16,1 0-1 16,-1 1 4-16,5 1-3 15,-5 2 3-15,3-2-3 0,-3 1 1 16,2-2-2-16,-2-1 2 15,0-1-1-15,-2 0-2 16,5-3 2-16,-2 1-2 16,-3 2 1-16,3 2 1 15,-2 0 1-15,-2 6-2 16,2 0 1-16,-3 3 0 15,1 2 0-15,-2-3 0 16,5 0 0-16,-2-2 0 16,5-1 0-16,-3-4 0 15,4-2 0-15,0 0-1 16,2-1 1-16,1-1 0 15,-2-4 1-15,1 3 2 16,-2-3-2-16,-2 4 2 0,3-2-2 16,-1 6 2-16,2-4-2 15,-6 5 1-15,5 0-1 16,-3 1-1-16,3-1 0 15,-1-2 0-15,1-1 0 16,1-4-1-16,2-3 1 16,1-1 0-16,1-1 1 15,-2-1-1-15,2 6 0 16,-3 0 0-16,1 4 0 15,-3 2 0-15,0 2 2 16,-1 2-3-16,-1 0 2 16,1 0-3-16,1-5 4 15,0 1-2-15,3-3 2 16,-2 0-2-16,2-2 0 15,1 1 2-15,1 0-2 0,-3 1 2 16,0 1-2-16,2 2 0 16,-2 2 0-16,-2 0 0 15,3 4 0-15,-2-3 0 16,0 2 0-16,-1-1 0 15,3-1 0-15,1 2 0 16,-1-2 0-16,1-3 0 16,0 4 0-16,1-4-1 15,-3 4 1-15,1 1 0 16,-2 2 0-16,-1 2 0 15,0 1 0-15,-1 3-1 16,-2-2 1-16,-1 2-1 16,-1-1 1-16,1 2-1 15,0 0 1-15,-1-3 0 0,0 2-1 16,0-1 1-16,3 2 0 15,-5 0 0-15,3-2 0 16,0 3 0-16,2 0 0 16,-1-1 0-16,2-1 1 15,0 1-1-15,1 0 0 16,-2-3 0-16,2 3 1 15,0-3-1-15,-4 1 0 16,-2-1 0-16,2 5 1 16,-5-2-1-16,0 1 0 15,-5 13 0-15,5-17 0 16,-5 17 0-16,0 0 0 15,7-16 0-15,-7 16 0 0,0 0 0 16,12-14 0-16,-12 14 0 16,13-14 0-16,-13 14 0 15,9-16 0-15,-9 16 0 16,5-12 0-16,-5 12 1 15,0 0-1-15,-9-13 0 16,9 13 1-16,-19-12-1 16,9 5 0-16,-3-1 1 15,-3 2-1-15,-2-3-1 16,0 1 1-16,-2 0 0 15,-3 0 0-15,0 1 0 16,1 1-1-16,-4-1-1 16,4 5 0-16,1-4-4 15,10 18-9-15,-9-12-19 0,16 10-4 16,4-10-1-16,-3 29 0 15</inkml:trace>
  <inkml:trace contextRef="#ctx0" brushRef="#br3" timeOffset="96658.6649">21408 10069 60 0,'0'0'32'16,"0"0"-1"-16,-9-14 0 15,9 14-19-15,0 0-3 16,-7-10-3-16,7 10-1 15,-5-13-1-15,5 13-1 16,-4-11 1-16,4 11 0 16,0 0-1-16,-7 26 1 15,6 7 0-15,-4 13-3 0,5 14 2 16,-5 14-3-16,1 10 1 15,-2 5-2-15,-2 3-1 16,1 1-5-16,-9-11-5 16,14-1-23-16,-11-18-2 15,8-3-1-15,-4-17 0 16</inkml:trace>
  <inkml:trace contextRef="#ctx0" brushRef="#br3" timeOffset="96989.698">20753 11031 77 0,'0'0'36'0,"-14"-3"1"16,14 3-1-16,-2 10-32 15,6 3 0-15,1 4-1 16,4 8-1-16,1 10 0 15,4 10-1-15,1 6 0 16,0 9 0-16,4 3-3 16,-2 0 2-16,3 10-4 15,-7-11-8-15,11 5-24 0,-12-13 0 16,5-3 0-1,-8-12 0-15</inkml:trace>
  <inkml:trace contextRef="#ctx0" brushRef="#br3" timeOffset="97379.737">20367 12374 70 0,'-5'12'35'0,"5"-12"1"15,-7 21-2-15,7-10-28 16,12 11-2-16,2 0 1 15,10 3-2-15,5 5-1 16,5-2-2-16,1 2 1 16,1 1-1-16,4 7-3 15,-10-10-12-15,2 17-20 16,-17-4-1-16,0 12 0 15,-15-3-1-15</inkml:trace>
  <inkml:trace contextRef="#ctx0" brushRef="#br3" timeOffset="97771.7762">20402 13514 50 0,'9'0'35'16,"-9"0"-1"-16,0 0 1 16,14 16-26-16,-14-16-1 15,5 19-1-15,0-7-1 16,9 5-2-16,0-2-1 15,9 4-1-15,0 0 0 16,3 2-2-16,6 4-1 16,-7 0-1-16,7 9-6 15,-15-7-9-15,8 18-19 16,-17-5 0-16,1 13-2 15,-10-8 1-15</inkml:trace>
  <inkml:trace contextRef="#ctx0" brushRef="#br3" timeOffset="98119.811">20556 14545 51 0,'12'3'36'16,"-12"-3"-2"-16,14 6 2 15,-14-6-30-15,14 14-1 0,-3-6 0 16,7 9-1-16,2 2-2 16,5 2-2-16,4 3 0 15,4 2-1-15,3 2 0 16,2-2-3-16,7 8-6 15,-3-10-26-15,8 10 1 16,-9-6-2-16,6 10 1 16</inkml:trace>
  <inkml:trace contextRef="#ctx0" brushRef="#br3" timeOffset="99123.9114">22619 10977 64 0,'-10'-23'36'16,"4"4"1"-16,-14-3 2 15,9 12-26-15,-15-5-4 16,0 15 0-16,-13 6-4 15,-1 10-2-15,-13 6 0 16,-2 9-2-16,-6 5 0 16,3 5-2-16,2 4 2 15,5 1-2-15,8-1 2 0,12 0-1 16,16-1 1-16,9 0-1 15,13 0 0-15,11-5-1 16,11-1 0-16,11-6 0 16,4-5-1-16,9-9 0 15,11-6-2-15,2-17-2 16,12-3-3-16,-10-23-18 15,11 2-10-15,-11-11 1 16,1 3-1-16,-16-9 2 16</inkml:trace>
  <inkml:trace contextRef="#ctx0" brushRef="#br3" timeOffset="99783.9774">22871 11162 76 0,'-31'-2'37'0,"16"8"-2"16,-8-4 2-16,11 10-28 0,-9-3-3 15,9 8-2-15,-6 6 0 16,8 10-1-16,-4 5-2 15,6 6 1-15,2 2-1 16,5-1 0-16,2-4-1 16,4-4 0-16,3-9 0 15,4-12 0-15,7-14-1 16,1-9 1-16,5-11-1 15,3-12 1-15,-3-6 0 16,2-7 0-16,-6-3 0 16,-1-2 0-16,-8 2 0 15,-2 2 1-15,-10 8-1 16,-7 6 1-16,0 5-1 15,-6 5 1-15,-1 7-1 0,4 7 1 16,10 6 0-16,-11-11 0 16,11 11 0-16,19-7 1 15,3 0 0-15,8 3-1 16,6-2 1-16,2 4 0 15,3-1-1-15,-2 7 1 16,-7 3-2-16,-5 9 1 16,-11 5-1-16,-8 6 0 15,-10 7 1-15,-3 5-1 16,-6 1 0-16,-4 0 0 15,1-2 0-15,1-8 0 16,6-10 0-16,7-20 0 16,16-1-1-16,8-21 1 15,6-13 0-15,10-13 0 0,3-6 1 16,5-6-1-16,-1-2 2 15,-3 4 1-15,-6 12-1 16,-6 7 0-16,-7 15 0 16,-6 16 1-16,-19 8-3 15,10 30 0-15,-16 10-1 16,-6 11-2-16,-4 9 0 15,3 2-2-15,6 6-2 16,-1-16-7-16,18 7-3 16,-10-27-9-16,27 2-13 15,-7-20-1-15,18-1 0 16,-10-15 2-16</inkml:trace>
  <inkml:trace contextRef="#ctx0" brushRef="#br3" timeOffset="100173.0163">23708 11097 77 0,'4'-13'38'15,"-4"-2"0"-15,0 15 0 16,6-15-25-16,-6 15-6 15,4 16-3-15,-8 4 0 16,-1 4-3-16,4 9 1 16,-6 3-2-16,5 6 1 15,-3 0-2-15,5 1 2 16,5-3-2-16,0-4 2 15,5-7-1-15,2-8 0 0,3-9 0 16,1-12 0-16,4-11 1 16,-4-8-1-16,4-9 0 15,-4-5 0-15,0-6 0 16,-2-4 0-16,1 0 0 15,-7-7-1-15,1 7 0 16,-3 0-4-16,8 10-6 16,-14-8-18-16,14 19-9 15,-4-5-2-15,9 16 0 16,-3 3 3-16</inkml:trace>
  <inkml:trace contextRef="#ctx0" brushRef="#br3" timeOffset="100580.057">24027 11171 90 0,'-3'20'36'16,"-4"-7"1"-16,14 7 0 15,1-8-32-15,12 1-2 16,5-4-1-16,9-3 0 15,4-10 0-15,5 0-1 16,0-10 1-16,1-1 0 16,-7-6 0-16,-4-3 0 15,-4-2 0-15,-7-2 0 16,-10 1 0-16,-5 2-1 15,-12 2 0-15,-4 4 0 0,-8 7-1 16,-9 7 0-16,-2 9 0 16,-9 13 1-16,-6 8 0 15,2 10 0-15,-2 9-1 16,8 4 2-16,10 2-2 15,12-3 1-15,14-5-1 16,14-10-2-16,19-7-1 16,12-14-3-16,20-2-6 15,-6-25-8-15,26 9-20 16,-10-16-1-16,15 2 0 15,-7-13 1-15</inkml:trace>
  <inkml:trace contextRef="#ctx0" brushRef="#br3" timeOffset="100806.0796">25194 11038 76 0,'-34'5'38'0,"8"8"-2"15,-9-3 2-15,8 13-28 16,-3 2-7-16,0 10 0 15,0 6-1-15,-1 9 0 16,-3 3-3-16,-4-2 0 16,4 4-5-16,-6-19-17 15,12 4-14-15,-2-19 0 16,16-6-1-16,0-22 0 15</inkml:trace>
  <inkml:trace contextRef="#ctx0" brushRef="#br3" timeOffset="101008.0998">24790 11104 91 0,'-9'-25'40'15,"9"25"1"-15,0 0 0 16,19 18-30-16,-10 4-5 16,14 5-2-16,5 2-2 15,15 1 0-15,9-1-3 16,10-5-1-16,7-1-3 15,1-7-2-15,12 11-10 16,-27-18-19-16,14 11-6 16,-25-10 1-16,0 7-1 15</inkml:trace>
  <inkml:trace contextRef="#ctx0" brushRef="#br3" timeOffset="101902.1892">21592 12781 73 0,'-15'-21'38'16,"15"21"-1"-16,-5-22 1 15,5 22-31-15,1-13-2 0,-1 13-1 16,0 0-1-16,-1 29-1 16,-8 1 0-16,0 11 0 15,-6 5-1-15,0 7 1 16,-2 1-2-16,-1-5 1 15,4-4-1-15,7-10 0 16,3-13 1-16,4-22-1 16,10 7 0-16,4-26 0 15,3-6 1-15,2-11-1 16,-2-4 1-16,1-8-1 15,-4 3 1-15,0 5-1 16,-7 1 0-16,1 10 0 16,-7 6 0-16,1 8 0 15,-2 15 1-15,0 0-1 16,0 0 0-16,0 0 1 0,9 23-1 15,-3-7 0-15,7 1 1 16,3 0 0-16,7-7 0 16,10-5-1-16,3-7 1 15,9-9 0-15,1-5 0 16,4-9 0-16,-1-3 0 15,-4 0-1-15,-2 3 1 16,-11 2 0-16,-6 5 0 16,-8 10-1-16,-6 14 1 15,-8 10 0-15,-4 14-1 16,-4 13 0-16,-3 5 0 15,0 8 0-15,2 2-2 16,-1-3-1-16,10-5-2 16,-3-11-4-16,21 0-11 0,-10-33-9 15,21 0-9-15,-3-18-1 16,15-6 0-16,-2-16 1 15</inkml:trace>
  <inkml:trace contextRef="#ctx0" brushRef="#br3" timeOffset="102075.2065">22553 12733 66 0,'-7'13'38'0,"2"17"0"15,-13 7 0-15,7 19-12 16,-3-4-22-16,5 2-2 15,6 3-3-15,1-9-5 16,13 5-11-16,-8-26-15 16,17-5-6-16,-6-20-1 0,14-7 1 15</inkml:trace>
  <inkml:trace contextRef="#ctx0" brushRef="#br3" timeOffset="102227.2217">22589 12434 77 0,'-29'-15'20'0,"10"17"-20"16,6 11-4-16,12 0-28 16,9-3-1-16</inkml:trace>
  <inkml:trace contextRef="#ctx0" brushRef="#br3" timeOffset="102564.2554">22813 12649 59 0,'7'31'36'0,"1"11"-2"15,-8-4 1-15,6 13-21 16,-10-8-8-16,4 8-2 15,-4-2-1-15,2-1-2 16,2-4 0-16,0-6 0 16,0-7-1-16,3-5 2 15,-2-11-1-15,-1-15 1 16,0 0 0-16,11-7 0 15,-9-15 1-15,0-3-1 16,0-14 1-16,1-6-1 16,-3-10 2-16,5-3-2 0,-1 0 1 15,4 5-1 1,3 2 1-16,2 10-1 0,2 9 0 15,3 7-2-15,3 14-2 16,1 6-1-16,6 10-3 16,-5-9-13-16,16 19-14 15,-10-10-6-15,8 7-1 16,-5-9-1-16</inkml:trace>
  <inkml:trace contextRef="#ctx0" brushRef="#br3" timeOffset="103059.3049">23428 12711 81 0,'0'0'38'0,"0"0"-1"16,-22 5 1-16,21 13-31 15,-11 5-3-15,3 11 0 16,-4 6-2-16,-1 10 0 15,1 0-1-15,4 3 0 16,-3-3-1-16,7 0 1 16,2-11-2-16,4-6 2 15,4-12-2-15,1-11 2 16,-6-10-1-16,20-11 1 0,-9-10 0 15,0-11 1-15,-3-6 0 16,2-12 0-16,-4-5 0 16,-1-4 0-16,0-3 0 15,1 4 0-15,-3 3 0 16,2 7-1-16,2 9 0 15,2 6-1-15,6 11 0 16,5 8-2-16,9 7 0 16,6 3-2-16,7 6-2 15,2-3-2-15,16 9-3 16,-11-13-11-16,20 17-14 15,-17-11-2-15,6 8 0 16,-14-5 1-16</inkml:trace>
  <inkml:trace contextRef="#ctx0" brushRef="#br3" timeOffset="103780.377">24033 12652 88 0,'-11'8'37'16,"-9"-9"1"-16,8 9 0 16,-4-2-31-16,2 6-2 15,-1 5-1-15,5 12-1 16,-5 3 0-16,1 11 0 15,0 4-1-15,3 4 0 16,6-2 0-16,6-3-1 16,7-6 0-16,8-10 0 15,12-12-1-15,9-13-1 16,7-13 1-16,7-14-1 0,1-9 0 15,-4-11 1 1,-2-3-1-16,-9-7 1 0,-7-1 0 16,-15 0 0-16,-7 1 0 15,-8 1 1-15,-9 6-1 16,-6 11 0-16,-4 5 1 15,-4 11-1-15,-1 11 0 16,1 10 1-16,0 9-1 16,4 5 0-16,5 5 0 15,8 0 0-15,6-3 0 16,11-2 0-16,7-7-1 15,10-5 1-15,6-5 0 16,6-3 1-16,4-1-1 16,-1 0 1-16,-5 3-1 0,1 3 1 15,-9 5 0 1,-7 8-1-16,-7 9 1 0,-9 8-1 15,-7 3 0-15,-6 7 0 16,-3 5-1-16,-1 0 1 16,-2-2-2-16,3-1 2 15,2-9-1-15,3-8 0 16,7-7-1-16,-3-20 1 15,10 9 0-15,-3-20 0 16,5-9 1-16,-4-4 0 16,0-11 1-16,1-5 0 15,0-4 1-15,2-2 0 16,-2-4 1-16,3 5-1 15,1 1 0-15,4 3-1 16,0 8 0-16,6 3 0 0,5 10-1 16,1 5-1-16,8 7 0 15,4 3-3-15,8 8-3 16,-2-8-7-16,20 18-8 15,-18-21-10-15,20 12-10 16,-4-8-1-16,10 4 1 16</inkml:trace>
  <inkml:trace contextRef="#ctx0" brushRef="#br2" timeOffset="109860.985">12157 12795 19 0,'12'-3'27'0,"5"3"0"15,-3 2-7-15,-2-8-10 16,4 9-3-16,-2-3-3 15,2 4-1-15,-3-3-1 16,6 2 1-16,-1-4 0 16,5 2 0-16,1-8 0 15,5 6 0-15,4-5 0 16,5 4 0-16,-1-4-1 15,7 1-1-15,2 2 0 16,5-1 0-16,1 0-1 0,2-1 0 16,6 1 1-1,1-1-1-15,4-3 0 0,2-1 1 16,5-1-1-16,3 1 1 15,1 0 0-15,4 4-1 16,1-2 1-16,3 2-1 16,6 0 0-16,0 2 1 15,0-1-1-15,6 1 0 16,4-2 1-16,4 0-1 15,3 0 0-15,4 0 1 16,1 0-1-16,3 1 0 16,-1 0-1-16,5 0 1 15,0 1 0-15,1 2 0 16,-6 0 0-16,1 0 0 15,-5 1-1-15,2 0 1 0,5 0 0 16,2 0 0-16,-4 0 0 16,2-1 0-16,-1 0-1 15,2-2 1-15,6 0 0 16,-1 1 0-16,0 0 0 15,-5-1 0-15,1 2 0 16,1 1 0-16,-2 0 1 16,1 2-1-16,-5 0 0 15,-2-2 0-15,-2 4 0 16,-1-2 0-16,-2 1 0 15,-4-2 0-15,4 0 0 16,-2 0 0-16,-3-1 1 16,1-1-1-16,0 1 0 15,0 0 0-15,-2 0 1 0,2 1-1 16,-4-2 0-16,0 2 1 15,-5-1-1-15,2 0 0 16,-7-2 0-16,-1-1 1 16,-2 0-1-16,-4 1 1 15,-4-3 0-15,-1 2 1 16,-4-3-1-16,-2 5 0 15,-5-3 1-15,-2 1-1 16,-3 0 0-16,-2 2-1 16,-3 0 1-16,-1 0-1 15,-3 2 0-15,-2-2 0 16,-1 2-2-16,-9-3-1 15,0 8-7-15,-20-8-19 16,-7 7-2-16,-13-5-2 0,0 0 1 16</inkml:trace>
  <inkml:trace contextRef="#ctx0" brushRef="#br2" timeOffset="110746.0735">15577 12283 56 0,'0'0'34'0,"6"13"-1"16,-6-13-1-16,22-2-28 15,-3 1-2-15,18 1 1 16,7-3 0-16,13 4 1 15,8-1-2-15,3 4 0 16,4 0 0-16,-1 3-1 16,-4 4-1-16,-7 0 1 15,-11 4-1-15,-11 3 1 16,-5 0-1-16,-9 2 2 15,-7-2-2-15,-7 3 1 16,-6 1-1-16,-4 0 1 16,-7-2-1-16,-9 6 0 15,-12-1 0-15,-11 4 0 0,-14 2 0 16,-16 5 0-16,-12 3 0 15,-9 5 1-15,-5 2-2 16,2-3-2-16,15 5-16 16,3-19-15-16,30-5-1 15,17-19-2-15,28-5 0 16</inkml:trace>
  <inkml:trace contextRef="#ctx0" brushRef="#br2" timeOffset="112332.2321">12384 10868 47 0,'-10'3'31'16,"10"-3"0"-16,0 0 0 15,0 0-25-15,0 0-4 0,-12 1 0 16,12-1 0-16,0 0 0 16,0 0 0-16,0 0 1 15,15 14 1-15,-15-14 0 16,20 8 1-16,-6-6-1 15,10 0-1-15,0 0 0 16,9 1-1-16,4-3-1 16,4 1 0-16,4-1-1 15,5 2 1-15,2 1-1 16,3-1 0-16,2 3 0 15,4 0-1-15,1 1 1 16,2 2-2-16,3-1 2 16,7-2-2-16,2-1 2 15,5 2-2-15,10-1 2 0,4-4-1 16,3-1 2-16,8 1-1 15,-1-2 1-15,6 1-1 16,5-2 0-16,1 3 0 16,-1-1 0-16,2 0 0 15,3 0 0-15,-2 0 0 16,6 1 0-16,-1-1 0 15,-6 1 0-15,0 0 0 16,-3 2 0-16,-2-2 0 16,1 3 0-16,2-1 0 15,-2 2 0-15,-5 2 0 16,0-1 0-16,1 1 0 15,0 0 0-15,0 0 0 16,5-1 0-16,-5 1 0 0,-3-2 0 16,3 2 0-16,-4-3 0 15,4 0 0-15,0 0 1 16,3 0-1-16,-5-2 0 15,-2-1 1-15,-2 0-1 16,3-2 0-16,-4 1 0 16,-2-1 0-16,2-3 0 15,-3 1 0-15,0-1 0 16,0 1 0-16,-2-2 1 15,2-1-1-15,0 3 0 16,-1-2 0-16,-3 1 0 16,1-1 0-16,-2 2 0 15,-2-1 0-15,-1 1 1 16,-3 0-2-16,0-1 2 15,-5 1-2-15,-1 1 2 0,-3 1-1 16,-1 1 0-16,-6 0 0 16,-1 0 0-16,-6 0 0 15,-5 1 0-15,-4 0 1 16,-9 0-2-16,-7 2 2 15,-6-2-1-15,1 0 0 16,-6-1 0-16,0 1 0 16,1-2 0-16,3 0 0 15,5 0 0-15,6 1 0 16,7 0 1-16,1-1-1 15,2 1 0-15,-4 0 0 16,-1 0 0-16,-8 0 0 16,-11 1-2-16,-10-1-1 15,-8 3-3-15,-13-3-18 0,0 0-10 16,-25-8-2-16,11 8 1 15,-1-7-1-15</inkml:trace>
  <inkml:trace contextRef="#ctx0" brushRef="#br2" timeOffset="112948.2937">18806 10694 75 0,'-15'-9'35'15,"15"9"-1"-15,0 0-5 16,15-2-21-16,3 2-2 16,12 6-1-16,7-2-1 15,10 5-2-15,11 3 0 16,7 2 0-16,4-2-1 15,1 7 0-15,-3-2 0 16,-1 4 0-16,-10 0 0 16,-6-2 0-16,-12 5 0 15,-10 2 0-15,-10 2-1 16,-12 4-2-16,-20 5 2 15,-18 5-1-15,-17 7 0 16,-17 4 0-16,-14 3 0 0,-9 2-1 16,-4-4 0-16,1-8-6 15,19 2-27-15,9-18-1 16,29-6-3-16,17-16 1 15</inkml:trace>
  <inkml:trace contextRef="#ctx0" brushRef="#br2" timeOffset="114651.464">12440 14327 16 0,'-20'1'28'16,"20"-1"1"-16,0 0-16 15,-17-1-1-15,17 1 1 16,0 0-1-16,0 0-3 16,0 0-1-16,0 0-2 15,0 0-2-15,0 0 0 16,0 0-1-16,0 0-1 15,0 0 0-15,0 0-1 16,0 0 0-16,0 0 0 16,0 0 0-16,0 0 0 15,-1 10-1-15,1-10 0 16,0 0 1-16,-4 10-1 15,4-10 1-15,13 10-1 16,2-7 2-16,7 1-1 16,6-4 0-16,6 1 0 0,9-1-1 15,9 0 1-15,10-3-1 16,4 2 1-16,9 1-1 15,3 3 0-15,5-1 1 16,6 1-1-16,8 1 0 16,8-4 0-16,8 0 0 15,9-1 1-15,8-3-1 16,9-3 0-16,11 2 0 15,8-4 0-15,5 1 0 16,5 4 0-16,1-3-1 16,8 2 1-16,-1 1-1 15,0 2 1-15,-1 0 0 16,2 2-1-16,2-1 1 15,-4 0 0-15,0 0 0 0,-2 0-1 16,-1-1 2-16,1 2-2 16,-6-1 2-16,-2-1-2 15,0 2 2-15,-5 0-1 16,-5 0 0-16,-8 0 1 15,-9 2-1-15,-1-1 0 16,-8-1 0-16,-7 3 0 16,-7-2 0-16,-4 1 1 15,-6 0-1-15,2 0 0 16,-7 0 0-16,2 1 0 15,-5-1 0-15,-2-1 0 16,-4-1 0-16,0 0 0 16,-7-1 0-16,-3-1 0 15,-5 0 0-15,-6 1 1 0,-6-1-1 16,-3-3 0-16,0 4 0 15,-5-1 0-15,-3-1 1 16,-5 1-1-16,-7-2 1 16,-4 2 0-16,-9 1-1 15,-8-1 1-15,-7-1 0 16,-13 3 0-16,0 0 0 15,0 0-1-15,0 0 1 16,0 0-1-16,15-5 0 16,-4 2 0-16,6 2 0 15,6-1 0-15,4 0-1 16,1-2 1-16,3 2 0 15,-1-4 0-15,-4 1 0 16,-3 1 0-16,-5-2 0 0,-4 3 0 16,-2-1 0-16,2 2 0 15,-2-2 0-15,0 4 0 16,2 0-1-16,0 0 0 15,0 4-1-15,-14-4-1 16,18 7-1-16,-18-7-3 16,6 11-3-16,-18-14-24 15,12 3 0-15,-12-1-1 16,12 1 0-16</inkml:trace>
  <inkml:trace contextRef="#ctx0" brushRef="#br2" timeOffset="115436.5425">17597 14005 50 0,'0'0'33'15,"-14"1"2"-15,14-1-1 16,0 0-30-16,0 0 1 15,0 0-2-15,23-1 1 0,2-4 0 16,4 5 0-16,8-3-1 16,8 3-1-16,3 1 0 15,7 4-1-15,5 3 0 16,3 1 0-16,-1 4-1 15,4 3 0-15,0 2 0 16,0 2 0-16,2-3 0 16,-2 3 1-16,0-4-1 15,-7 0 1-15,-4-2-1 16,-4 0 1-16,-13-3-1 15,-5 1 1-15,-18 0-1 16,-12 6 1-16,-12 1-1 16,-13 7 1-16,-14 4-1 0,-10 5 1 15,-14 5-1-15,-6 3 1 16,-14 1-1-16,-1 0 0 15,-7 0 0-15,3-8 0 16,9-1-3-16,4-10-4 16,20 2-29-16,3-14-1 15,28-4-3-15,8-13 0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3:03:10.030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20176 12436 25 0,'0'0'27'0,"0"0"2"16,0 0 0-16,0 0-13 15,0 0-6-15,-15 6-2 16,15-6 1-16,0 0-3 16,0 0 1-16,-11 7-1 15,11-7 0-15,0 0-3 16,0 0 0-16,0 0-2 15,0 0 0-15,0 0-1 16,-11 10 0-16,11-10 0 16,-13 8-1-16,13-8 1 0,-16 8-1 15,16-8 0-15,-19 6 0 16,19-6 1-16,-14 0 0 15,14 0 0-15,-15-4 0 16,15 4 0-16,-18-2 0 16,4 2 0-16,0 1 1 15,-1 0-1-15,-4 1 0 16,-1 1 0-16,2 0 0 15,-5-2 0-15,1 0 0 16,0-1 0-16,-1-2 0 16,1-4 1-16,1 1 0 15,-2-2-1-15,-2 0 2 16,-1-1-2-16,1-2 1 0,-3 1-1 15,-3 3 2-15,-1 3-2 16,-1 2 0-16,-3-1 0 16,1 0 0-16,-3 1 0 15,3-1 0-15,0 0 0 16,0-2 0-16,-4 0 0 15,2-1 0-15,-3 0 1 16,1 0-1-16,-4 2 0 16,-1 0 0-16,-4 0 1 15,-4 1-1-15,0 0 0 16,0-2 0-16,-4 2 0 15,-1-1 1-15,0-2-1 16,-3-1 0-16,3 1 0 16,-1 0 0-16,-1-3 1 0,0 2-2 15,-2-1 2-15,-2 3-1 16,-3-1 0-16,-1 1 0 15,-3 4 0-15,0 0 0 16,0 0 0-16,-5 2 1 16,2 0-2-16,2 0 2 15,-4-1-1-15,-1-1 0 16,1-1 0-16,-1-1 0 15,-2 1 0-15,1-2 1 16,0 1-1-16,0 0 0 16,2 1 1-16,0 1-1 15,1 2 0-15,-5 0 0 16,-1 2 0-16,2-2 0 15,0 4 0-15,-2-4 0 0,0 0 0 16,3 0 0-16,2-4 0 16,1 0 0-16,2-2 0 15,-3-1 0-15,-1-1 1 16,3-2-1-16,-1 1 0 15,-1 1 0-15,0 1 1 16,-2 0-1-16,0 3 0 16,-1-2 0-16,-4 4 1 15,1 1-1-15,-4 3 0 16,-2-3 0-16,-1 2 0 15,3 0 0-15,-4-2 0 16,1 1 0-16,4-2 1 16,-2 1-1-16,2 1 0 15,-1-4 0-15,3 2 0 0,0 0 0 16,0-1 1-16,2 1-1 15,2 1 0-15,2 1 0 16,1-1 0-16,-1 0 0 16,-2 0 0-16,3-1 1 15,3 1-1-15,4-3 0 16,-1 1 0-16,3 0 0 15,5-1 0-15,4 1 1 16,1 0-1-16,4 0 1 16,-1 0-1-16,-1 1 1 15,5-1-1-15,-2-1 0 16,2 0 0-16,4-1 1 15,2-2-1-15,4-2 0 16,4 1 1-16,4-1 0 16,1 2-1-16,5-1 1 0,2 3 0 15,2-2-1-15,5 5-2 16,-1-4-5-16,17 4-28 15,-14 4-3-15,14-4 0 16,0 0-2-16</inkml:trace>
  <inkml:trace contextRef="#ctx0" brushRef="#br0" timeOffset="767.0767">14035 11884 42 0,'0'0'35'16,"-15"13"0"-16,-3-8 1 15,1 11-20-15,-14-8-6 16,5 15-3-16,-17-3-1 15,3 10-1-15,-10 1-1 0,-1 6-1 16,-3-3 0-16,3 2 0 16,0-5-1-16,13-1-1 15,5-6 0-15,16-2 0 16,12-5 0-16,16-5 0 15,9-2-1-15,16-3 1 16,7-2 0-16,5-1 0 16,0 2 0-16,3 2 0 15,-1-2 0-15,-4 7 1 16,-6 4-1-16,-1 7 0 15,-8 5 0-15,1 3-1 16,-4 0 0-16,-2-1-1 16,2-3 1-16,0-6-3 15,7-5-1-15,-6-17-4 0,17 1-29 16,-13-15-2-16,10 1-1 15,-9-12-1-15</inkml:trace>
  <inkml:trace contextRef="#ctx0" brushRef="#br0" timeOffset="4501.4501">20608 10980 44 0,'0'0'32'16,"0"0"0"-16,7-11-1 16,-7 11-20-16,0 0-4 15,0 0-1-15,0 0-1 16,-4 11 0-16,4-11-1 15,0 0-1-15,0 0 1 16,0 0-1-16,0 0 0 16,0 0-1-16,-13 0 0 15,13 0 0-15,0 0-1 16,-12-7 0-16,12 7-1 15,-21-7 0-15,7 1 1 0,-1-6-1 16,-1-4 1-16,-3-6 1 16,2-7-1-16,-1-4 1 15,1-10-1-15,-4-7 1 16,-3-6-1-16,-2-4 2 15,-5-6-3-15,-4-1 0 16,-4-4 2-16,-7-6-4 16,-7-1 3-16,1-6-1 15,-6-5 2-15,-4-3-3 16,-4-7 2-16,-4-6-2 15,-4-5 1-15,-2-5 0 16,-3-1 0-16,-6-5-2 16,-1 2 3-16,-5-2-2 0,-5 1 0 15,-4 1-1-15,-3 1 1 16,0 0 1-16,-6-2-2 15,0 0 1-15,2-4-1 16,-5 1 2-16,4-8-1 16,-4-3 1-16,7-1 1 15,2-2-1-15,1-2 0 16,2-6 2-16,0 2-1 15,0 1 0-15,0-1 0 16,4 8-2-16,-3 3 2 16,-1 2-2-16,4 4 2 15,-4 3-3-15,5 3 2 16,1 3 0-16,2-2 0 15,5 4 0-15,2-4 0 16,5 1 0-16,8 3 0 0,2 1 0 16,5 8 0-16,8 4-2 15,5 12 1-15,2 8-1 16,7 16-4-16,-2 1-8 15,8 26-23-15,2 3 2 16,9 22-2-16,1 4 0 16</inkml:trace>
  <inkml:trace contextRef="#ctx0" brushRef="#br0" timeOffset="5192.5192">16374 5393 65 0,'-11'-45'34'0,"4"15"-3"16,0 4 2-16,4 13-26 15,-5 3-3-15,8 10 0 16,-6 16 0-16,1 10-1 16,-2 10-2-16,1 15 0 15,-4 10 1-15,0 10 0 16,-9 8 0-16,8 4 1 15,-4-2 0-15,3-4 0 16,0-10-1-16,6-13 1 16,-1-10-2-16,8-15 1 15,3-16-1-15,7-14-1 16,3-17 2-16,4-12-2 15,4-13 1-15,-2-9 2 16,4-13-2-16,-4-5 0 0,-2-1 0 16,0 5 0-16,-5 6 0 15,-2 9 0-15,-4 12 1 16,6 13-3-16,1 14 2 15,8 10 0-15,16 5 0 16,15 5 0-16,18-1-1 16,19-2 0-16,22-3 0 15,20-5-1-15,14-1-3 16,3-9-15-16,6 15-20 15,-18 1-1-15,-5 23-2 16,-27 7 2-16</inkml:trace>
  <inkml:trace contextRef="#ctx0" brushRef="#br0" timeOffset="7508.7508">20085 14207 14 0,'0'0'24'0,"13"-8"-1"15,-13 8-11-15,0 0-5 16,0 0 0-16,7-16-2 15,-7 16 0-15,0 0 1 16,0 0 0-16,0 0 0 0,12-6 2 16,-12 6-1-16,0 0-1 15,0 0 0-15,0 0-2 16,-5 15 0-16,5-4-1 15,-8 3 0-15,0 6 0 16,-4 5-1-16,-2 6-1 16,-9 6 1-16,-4 8 0 15,-3 5-1-15,-6 6 2 16,-5 6-3-16,-8 4 1 15,-4 7-1-15,-9 2 1 16,-7 6-1-16,-2 5-1 16,-4 4 1-16,-6 8 0 15,-8 3 0-15,-2 12 0 16,-7 5 0-16,-2 10 1 0,-1 8-1 15,-1 5 0-15,-6 6 1 16,3 8-1-16,-7 1 0 16,-3 4 1-16,-3 4 1 15,-7 4-1-15,-9 2 0 16,58-85 1-16,-13 15 0 15,-6 4-1-15,-13 15 1 16,-6 6-2-16,-14 16-1 16,8 2-3-16,-10 4-3 15,0-14-34-15,1-3 0 16,9-17-2-16,-1-10 2 15</inkml:trace>
  <inkml:trace contextRef="#ctx0" brushRef="#br0" timeOffset="8192.8192">17796 16597 27 0,'11'-15'31'0,"-3"-5"3"15,6 5-3-15,-13-6-25 0,13 10 1 16,-6-6-1-16,2 16 0 15,-10 1-1-15,15 9-1 16,-10 10 0-16,0 13 0 16,-5 7-2-16,-2 16 2 15,-8 12-3-15,-4 11 1 16,-7 9-2-16,-4 8 3 15,-8-2-2-15,7-5 2 16,-1-9-1-16,18-13 2 16,13-20-2-16,22-22 1 15,28-30-1-15,29-28 0 16,22-25-1-16,19-12-1 15,17-16 0-15,5-3-2 16,0 7-2-16,-15-4-10 0,-9 30-24 16,-30 11-1-16,-20 22-1 15,-27 12-1-15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2:59:34.481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14136 3428 40 0,'-17'-4'32'16,"2"3"0"-16,0 10 0 15,-9-3-20-15,4 20-2 16,-7 4-3-16,1 21 0 16,-2 10-3-16,9 17-1 15,-2 10-1-15,10 5-1 16,10 5-2-16,2-8-2 15,20-1-3-15,1-21-11 16,16-6-16-16,-1-22-1 16,18-15 0-16,-3-18 0 15</inkml:trace>
  <inkml:trace contextRef="#ctx0" brushRef="#br0" timeOffset="391.0391">14194 3383 59 0,'0'0'32'0,"-13"-2"-3"15,13 2 2-15,0 0-30 16,30 8 0-16,0-1 2 15,11 9-2-15,4 6 3 0,7 9-3 16,-2 11 3-16,-4 7-3 16,-10 15 3-16,-10 12-3 15,-16 7 0-15,-17 7 0 16,-20 2-1-16,-12 0 1 15,-9-6-1-15,-4-15-4 16,11-12-28-16,-1-24 0 16,18-19-3-16,10-23 1 15</inkml:trace>
  <inkml:trace contextRef="#ctx0" brushRef="#br1" timeOffset="5297.5297">13764 4465 38 0,'0'0'28'15,"-15"-6"1"-15,15 6-7 0,0 0-15 16,-16-9-2-16,16 9 0 16,-12-6-1-16,12 6-1 15,0 0 1-15,-13-8-1 16,13 8 2-16,0 0-2 15,-14-7 1-15,14 7 0 16,0 0-1-16,-11 6 1 16,11-6-2-16,0 0-1 15,0 0 0-15,0 0 0 16,-4 10 0-16,4-10 0 15,15 3 0-15,-1-4 0 16,2-2 0-16,3 1 0 16,0 0 0-16,0 2 0 15,6-2-1-15,-2 2 1 0,-1 2-1 16,2 0 0-16,5 1 1 15,0-1-1-15,3-4 1 16,7-2-1-16,2-5 1 16,6-3-1-16,1-3 1 15,1 0-1-15,-4-1 1 16,0 3-1-16,-5 3 1 15,-6 2-1-15,-2 5 0 16,-8 3 0-16,-4 4 0 16,-3 1 0-16,1 0 0 15,-3 1 0-15,0-1 0 16,-1-2 1-16,1-2-1 15,2 3 0-15,-2-4 0 16,-2 0 0-16,3 2 0 16,-2-1 0-16,-3 0 0 0,0 2 0 15,1-2-1-15,-12-1-1 16,16 8-2-16,-16-8-1 15,11 6-4-15,-11-6-23 16,0 0-2-16,0 0 0 16,0 0 0-16</inkml:trace>
  <inkml:trace contextRef="#ctx0" brushRef="#br1" timeOffset="5983.5983">14648 4398 50 0,'3'-9'32'16,"-3"9"1"-16,0 0-1 15,0 0-24-15,-1-16-2 16,1 16 0-16,0 0 1 15,0 0-3-15,0 0-1 16,0 0 0-16,0 12-1 16,0 2 0-16,-2 5 0 15,1 7-1-15,-1 8 0 16,4 6-1-16,-4 7 1 15,2 3-1-15,-2 6 0 16,0 4 1-16,-2 1 0 16,3 1-1-16,-3 0 1 15,1 0-1-15,1-1 2 0,0-1-2 16,2-2 1-16,-2-3-1 15,1-2 0-15,2-1 0 16,-2-1-1-16,-1 0 2 16,-2-2-2-16,0 1 4 15,-2-5-4-15,0-3 2 16,2 1 1-16,0-3-2 15,3-4 2-15,2-6-1 16,3-1 0-16,-1-4-2 16,3-2 2-16,-2 3-1 15,-2-4 0-15,2-1 1 16,-1 0-2-16,-2 0 2 15,0-2-1-15,-1 1 0 0,0 1 0 16,0 0 0-16,0-2 0 16,0 0 0-16,0-2-1 15,0-1 1-15,2-2 0 16,-2 0 0-16,3-1 0 15,-3-13 0-15,4 18 0 16,-4-18 0-16,4 19 0 16,-4-19-1-16,4 19-1 15,-4-19-3-15,5 16-3 16,-5-16-8-16,0 0-17 15,0 0-2-15,0 0-1 16,12-7 2-16</inkml:trace>
  <inkml:trace contextRef="#ctx0" brushRef="#br1" timeOffset="6477.6477">14671 6107 66 0,'0'0'32'0,"-16"-1"0"15,2-3-8-15,2 13-15 16,-10-9 0-16,6 12 0 15,-8-8-3-15,3 7-1 16,-5-6 0-16,3 2-1 16,-6-6 0-16,7 1-1 0,-3-4-1 15,2 1 0-15,-4-3 0 16,1 3-1-16,0 0 0 15,-4 3 0-15,-2 4-1 16,-1 2 1-16,-4 5-1 16,0 1 0-16,-3 2 1 15,3 0-1-15,-1-1 0 16,2-4 0-16,2-2 1 15,5-1-1-15,0-6 0 16,3-1 0-16,2-4 1 16,3-1-1-16,1 2 0 15,0 0-1-15,4 0 0 16,-2 4 0-16,0 1 0 0,2-1-2 15,16-2-4-15,-27 3-10 16,27-3-20-16,0 0 1 16,0-23-2-16,5-5 1 15</inkml:trace>
  <inkml:trace contextRef="#ctx0" brushRef="#br1" timeOffset="7071.7071">13724 4505 6 0,'5'-20'23'0,"-5"20"2"16,4-14-9-16,-11 5 0 15,7 9 0-15,0 0 0 16,0 0-4-16,-18-14-2 15,18 14-2-15,0 0-1 0,0 0-2 16,0 0-1-16,0 0 0 16,-9 17-1-16,9-5 0 15,-2 6-1-15,1 13 1 16,-3 7-1-16,4 15 0 15,-2 9 1-15,4 15-1 16,-3 9 1-16,2 12-1 16,4 4-1-16,-2 6 0 15,3 4 1-15,0 1-1 16,0 0 1-16,-2 1 0 15,0 2-1-15,-1-3 1 16,-6-4 0-16,3-10 0 16,0-12 0-16,-2-10-1 15,6-10-3-15,-1-21 0 16,8-9-4-16,-10-26-26 0,16-4-4 15,-5-15 0-15,4-1-1 16</inkml:trace>
  <inkml:trace contextRef="#ctx0" brushRef="#br1" timeOffset="7206.7206">13850 6297 92 0,'-4'11'29'15,"4"-11"-27"-15,-14 3-3 16,14-3-33-16,-8-17-3 15</inkml:trace>
  <inkml:trace contextRef="#ctx0" brushRef="#br2" timeOffset="18227.8226">14764 9142 0 0,'0'0'18'0,"-5"-13"0"15,5 13-8-15,5-16-6 16,-5 2 0-16,4 4 0 16,1-6 1-16,3 3 1 15,-3-5 1-15,6 4 3 16,-10-6 0-16,11 12 1 15,-12-8 0-15,0 16-1 16,6-21 0-16,-6 21-2 16,0 0-1-16,0 0-1 15,0 0-2-15,0 0-1 0,-15 23-1 16,8 2 1-16,-5 14-3 15,3 10 1-15,-9 15-1 16,1 11 0-16,-10 17 0 16,0 8 2-16,-8 15-1 15,-6 3 1-15,-2 3 0 16,-5 3 0-16,-2-4-1 15,0 1 2-15,-1-6-3 16,5 0 2-16,3-11-3 16,5-3 2-16,2-10-1 15,7-7-1-15,5-9 0 16,2-7 0-16,7-13 0 15,2-9 0-15,2-8 1 16,4-10-1-16,3-8 1 0,0-5 1 16,4-15 0-16,-3 15 0 15,3-15 1-15,0 0-1 16,0 0 0-16,0 0 0 15,13-7 0-15,-13 7 0 16,0 0 0-16,12-8-1 16,-12 8 1-16,11-6-1 15,-11 6 0-15,19-5 0 16,-4 2 1-16,9-3-1 15,5-2 0-15,12-2 0 16,8-3 1-16,11-1-1 16,5 1 0-16,7 1 0 15,6 0 0-15,1 4 0 16,4 3 0-16,0 5 0 15,4 2 0-15,2 0 0 0,3 0 0 16,3 1 0-16,2-5 0 16,5-1-1-16,1-5 1 15,8-2 0-15,-3-2 1 16,-5 0 1-16,-6 2-2 15,-3 4-1-15,-14 5-1 16,-13 6 1-16,-13 7-2 16,-22 3 1-16,-15 7-3 15,-11-1-1-15,-7 6-1 16,-16-15-17-16,4 8-10 15,-7-11-1-15,3-4 0 16,-2-10 0-16</inkml:trace>
  <inkml:trace contextRef="#ctx0" brushRef="#br2" timeOffset="18791.879">14628 9797 43 0,'0'0'31'0,"-9"-15"2"16,9 15 0-16,-5-14-15 15,5 14-13-15,0 0-1 16,18 7 1-16,-2 1-1 16,10 11-1-16,8 7 0 15,11 12-1-15,7 12 0 0,12 13-2 16,3 12 0-16,3 15 1 15,-5 11-1-15,-5 7 1 16,-10 4-2-16,-9 1 2 16,-15-6-2-16,-12-3 2 15,-15-10-2-15,-8-11 1 16,-7-13-1-16,-2-17-3 15,3-8-5-15,-9-27-26 16,12-10 0-16,-1-19-2 16,9-8 1-16</inkml:trace>
  <inkml:trace contextRef="#ctx0" brushRef="#br3" timeOffset="72680.2673">19037 5840 28 0,'0'0'13'0,"-14"1"3"16,14-1 1-16,-9-3-2 15,9 3-2-15,-13-2-1 0,13 2 0 16,-13 0-3-16,13 0-2 15,-12 2-1-15,12-2-2 16,-14 4-2-16,14-4 0 16,-17 4-1-16,17-4 0 15,-22 5 1-15,11 0-1 16,-4-2 1-16,1 3 1 15,-2-4-1-15,2 2 2 16,-5-2-1-16,8 5 0 16,-7-5 0-16,6 3-1 15,0-2 0-15,-1 1-1 16,3 0 0-16,-2 2 0 15,-1-1-1-15,1 3 1 16,1-1-1-16,-3 1 1 0,0-1-1 16,1 2 1-16,-4-1 0 15,0 4-1-15,-6-2 1 16,3 4 0-16,-5-3 0 15,-1 5 1-15,-1-1-1 16,2 3 0-16,0-1 0 16,-1 3 0-16,1-2 0 15,1 5 0-15,2-2-1 16,0 0 0-16,2-1 0 15,-3 1 0-15,6 0 0 16,0-3 0-16,-3 3 0 16,3 0 0-16,-2-3 1 15,3 3-1-15,0 0 0 16,-1 3 0-16,-1 1 0 15,3 0 2-15,-1 2-2 0,-1 2 2 16,4 1-2-16,-7 1 2 16,6-1-1-16,-2 1 1 15,0-3-1-15,5 2-1 16,-3 0 0-16,0-3 1 15,5 1-1-15,-3 0 0 16,3 2 0-16,-4 2 0 16,4 2 0-16,0-2 0 15,-2 1 0-15,0 1 0 16,0-1 0-16,1-3 0 15,1 3 0-15,-3-3-1 16,4 1 1-16,-1 0-1 16,1-3 2-16,0 2-2 15,1-3 1-15,2 1-1 0,4-3 1 16,0 3 1-16,2-3-1 15,0 2 0-15,0 1-1 16,3-2 2-16,-2 3-2 16,0 1 2-16,3-1-2 15,-4 1 1-15,-1 1 0 16,5 0 0-16,-5 0 0 15,1 0 0-15,-1-1 0 16,1-1 0-16,1-1 0 16,-1-5 0-16,3-1 0 15,1 0 0-15,-1-4 0 16,1-1 1-16,0 2-1 15,0 2 1-15,0-1-1 16,0 2 0-16,-1 1 0 0,1 0 0 16,-4 2 0-16,2-1 0 15,2 1 0-15,-4-4-1 16,4 3 1-16,0-2 0 15,-2 0 0-15,0 2 0 16,2 0 0-16,1 2 1 16,-1 0-1-16,0 2 0 15,2 0 0-15,0-1 0 16,-2 2 0-16,2 0 0 15,0-1 0-15,2 0 0 16,-1 0 0-16,3-3 0 16,0 1 0-16,-2 2 1 15,2-4 0-15,0 1-1 0,0 2 1 16,2-5-1-16,2 2 1 15,-1 0-1-15,-1-2 2 16,6 0-2-16,0 2 0 16,-1-4-1-16,-1 0 1 15,1 1 1-15,0-1-1 16,-1-2 0-16,0 2 0 15,-1-1 0-15,0 0 0 16,-1 0 0-16,3 4 0 16,-3-5 0-16,2 1 0 15,-1 0 0-15,4-1 0 16,-1-3 1-16,-1 0-1 15,4 0 0-15,3-2 0 16,-2 2 0-16,0-2 0 0,1-1 0 16,-1 2 0-16,2 0 0 15,-2 1 0-15,0-2 0 16,1-2 0-16,-2 2 0 15,4-2 0-15,1 0 0 16,-3-3 0-16,7-1 0 16,-1 0 0-16,3-2 0 15,-3 0 0-15,2 1 0 16,1-2 0-16,-6 1 0 15,2 2 0-15,-2-1 0 16,-4 1 0-16,-3 0 0 16,-2-2 0-16,1 1 1 15,-5-1-2-15,0-1 1 16,-1 2 0-16,0-2 0 15,-3 0 0-15,2 0 0 0,-12-4 0 16,22 4 0-16,-22-4 0 16,16 4 0-16,-16-4 0 15,15 0 0-15,-15 0 0 16,0 0 0-16,11-1 1 15,-11 1-1-15,0 0 0 16,0 0 0-16,0 0 0 16,0 0 1-16,0 0-1 15,0 0 0-15,0 0 0 16,0 0 0-16,0 0 1 15,0 0-1-15,0 0 0 16,0 0 0-16,0 0 0 16,0 0 0-16,0 0-2 0,-11-5-3 15,19 16-19-15,-19-11-13 16,11 0-2-16,-18 6-1 15,18-6 2-15</inkml:trace>
  <inkml:trace contextRef="#ctx0" brushRef="#br3" timeOffset="73453.3446">18370 6293 53 0,'-4'-11'34'16,"4"11"0"-16,-6-13 0 16,6 13-14-16,0 0-14 15,0 0-2-15,0 0 1 16,0 0-1-16,6 15-1 15,3 6-1-15,0 7 0 16,3 7 1-16,-1 5-3 16,-1 5 0-16,10 8-5 15,-11-10-8-15,12 10-23 16,-8-6 3-16,9-2-4 15,-11-9 1-15</inkml:trace>
  <inkml:trace contextRef="#ctx0" brushRef="#br3" timeOffset="73777.377">18165 6967 75 0,'-19'-3'34'0,"19"3"0"0,-10 0 0 16,10 0-30-16,11 10-1 15,0 2 0-15,3-1 0 16,6 7-1-16,0 1 0 16,8 3-1-16,-3 5-2 15,1-1-4-15,5 9-12 16,-8-6-18-16,-4 5 1 15,-3-4-1-15,-2 1 0 16</inkml:trace>
  <inkml:trace contextRef="#ctx0" brushRef="#br3" timeOffset="74466.4459">18443 8473 64 0,'0'0'35'0,"19"-4"0"15,-8 0-1-15,10 8-26 16,-6-4-3-16,8 7 0 15,-3 1-1-15,5 4-3 16,-2 5-1-16,-3 2-3 16,7 11-2-16,-9-7-8 15,11 12-20-15,-12-5-1 16,2 2 0-16,-1-7-1 15</inkml:trace>
  <inkml:trace contextRef="#ctx0" brushRef="#br3" timeOffset="74692.4685">18682 8984 96 0,'25'-2'39'0,"3"-12"0"16,16 5-2-16,1-3-35 16,7 1-2-16,6 3-5 15,-7-4-28-15,10 6-4 0,-4-2 0 16,-5 0-3-16</inkml:trace>
  <inkml:trace contextRef="#ctx0" brushRef="#br0" timeOffset="88276.8268">14363 3444 12 0,'-10'-11'13'0,"10"11"-2"16,0 0 1-16,0 0-4 15,0 0-2-15,0 0-3 16,0 0-2-16,0 0-2 16,0 0-3-16,0 0-2 15,0 0-2-15,-3 11 1 16,3-11 0-16,0 0 2 15,0 0 2-15,0 0 4 16,0 0 2-16,3 10 2 16,-3-10 2-16,0 0 0 15,0 0 1-15,0 0-2 16,0 0-2-16,0 0-2 0,-1 11-1 15,1-11-2-15,0 0 1 16,0 0-2-16,0 0 1 16,0 0 0-16,0 0 1 15,3 12 1-15,-3-12 3 16,0 0 0-16,0 0-1 15,0 0-3-15,0 0 0 16,0 0-1-16,0 0 2 16,12 3-2-16,-12-3-2 15,0 0-3-15,0 0-1 16,11 4-4-16,-11-4-5 15,0 0-1-15</inkml:trace>
  <inkml:trace contextRef="#ctx0" brushRef="#br0" timeOffset="98046.8037">14913 10504 10 0,'0'0'16'0,"0"0"4"16,0 0-7-16,12-6-4 15,-12 6-1-15,12-7-2 16,-12 7 0-16,19-11-2 15,-5 6 5-15,-7-7-3 16,7 1-2-16,-5-7 2 16,9 4-1-16,-4-7 1 15,9 5-1-15,-3-9 1 16,7 3-4-16,-2-6 2 15,7 1-3-15,-3-3 2 16,3 1-1-16,-3-1 0 0,5 1 0 16,-8-1 1-16,4 3-1 15,-5 0 0-15,0 2 0 16,2 0-1-16,-1-3 0 15,0-2 0-15,2-1-1 16,1-3 3-16,3-6-3 16,-1 0 2-16,4-2 0 15,-1 2 0-15,-2 1-1 16,2 0 1-16,-2 3-1 15,2-1 0-15,1 4 0 16,0-3-1-16,1 4 0 16,4-3 0-16,-2-1 0 15,5-2 0-15,-1 0-1 16,-1-1 1-16,1 1 0 0,-5-1 0 15,-1 3 0-15,-1-1 0 16,-3 4 0-16,1-2 0 16,1 4 0-16,-4-1 1 15,9-1-1-15,-2 0 0 16,6-1 0-16,3 1 1 15,1-5 0-15,1 1-2 16,2 1 1-16,-3-2-1 16,0 4 2-16,-2-3-3 15,-4 3 3-15,-1 0-3 16,-1 5 0-16,-4 0 2 15,1-1 0-15,-4 5-1 16,1-3 1-16,-2-1 0 16,0 1-1-16,-1 1 1 0,2-1 0 15,-2-2 1-15,3 2-1 16,1-2 0-16,2 3 0 15,2 0-1-15,1-2 1 16,2 5-1-16,-3-2 1 16,-1 3 0-16,-3 0-1 15,-6 4 1-15,0-3 0 16,-6 3 0-16,-6 0 1 15,-2 1-2-15,-3 0 2 16,1 1-2-16,1 1 2 16,-4-1-2-16,2 1 1 15,1 3 0-15,-2 1 0 16,4 1 0-16,0-2 0 15,-14 13 0-15,16-15-1 16,-16 15 1-16,11-7-5 0,-11 7-18 16,0 0-8-16,-1 12-1 15,1-12 0-15</inkml:trace>
  <inkml:trace contextRef="#ctx0" brushRef="#br0" timeOffset="99795.9786">17859 7867 25 0,'0'0'23'0,"0"0"2"16,13 7-1-16,-13-7-18 16,0 0-1-16,9 5-1 15,-9-5 1-15,0 0 0 16,0 0 1-16,0 0-1 15,0 0 0-15,-4 14-1 16,4-14 1-16,0 0-2 16,0 0-2-16,-11 6 0 0,11-6 0 15,0 0 0-15,0 0-1 16,0 0 1-16,-4-10-1 15,4 10 1-15,0 0-1 16,0 0 0-16,0 0 1 16,-9-11-1-16,9 11 1 15,0 0-1-15,-14-5 0 16,14 5 0-16,-10-6 0 15,10 6 1-15,-12-13-1 16,12 13 0-16,-11-18 1 16,2 7-1-16,4 0 1 15,-3-2 0-15,-2 2 0 16,0-6-1-16,-3 5 1 15,2-4-1-15,-2-1 1 0,1 1-1 16,-3-2 1-16,1-3-1 16,-4 0 0-16,3-2 0 15,-5-2 0-15,-2-1 0 16,1-1 1-16,-1-2-1 15,-3-2 1-15,-1 0-1 16,-3-3 2-16,0 0-2 16,-3-3 0-16,2-2 1 15,-2-3-1-15,0 1 2 16,-3-2-2-16,-1 0 2 15,3-1-2-15,-3-1 2 16,1-1-2-16,-6 0 1 16,2 2 0-16,0-3-2 0,-3 3 1 15,0-4-1-15,-1 1 0 16,1-1-1-16,-6-1 1 15,2 0 0-15,2-2 1 16,-6 2-2-16,2-2 2 16,1 3-2-16,-4 0 2 15,2 2 0-15,-2-3 2 16,1 3-4-16,4-3 1 15,-4-2-1-15,3 2 1 16,1-4 0-16,-1-3 0 16,-3 0 2-16,8-1-3 15,-6-2 4-15,1-3-2 16,0 5 1-16,0-4 0 15,3-1-1-15,-3 1 0 16,6-1-2-16,-2-1 1 0,3 2-2 16,0 1 2-16,2-5 1 15,4 2-2-15,-2-1 2 16,3 3-2-16,-1-1 3 15,0 0-1-15,5-1 2 16,-2 0-1-16,-1 5-2 16,2-1 3-16,-3 2-2 15,-1-3 1-15,4 4-1 16,1 0 0-16,-2-1 0 15,2 3 0-15,3-2 1 16,1 0-1-16,0 0 1 16,-1 2-1-16,0-1 1 15,0 6 0-15,1 0-1 16,-5 3 1-16,1 5 0 0,-2 0 1 15,4 2 0-15,-3 1-1 16,2 4-1-16,0-3 1 16,1-1-1-16,3 2-1 15,2 1 2-15,-1 0-2 16,1 3 2-16,-1 1-2 15,-4 5 1-15,5 2 0 16,-6 2 0-16,-1 3 0 16,0 1-1-16,4 2-1 15,-3-3 0-15,5 12-10 16,-4-12-19-16,10 4 0 15,1-6-2-15,7 5 1 16</inkml:trace>
  <inkml:trace contextRef="#ctx0" brushRef="#br0" timeOffset="100688.0678">15971 6218 62 0,'-7'-15'34'0,"4"2"-2"16,-2 2 1-16,5 11-27 15,-9-14-1-15,9 14-2 16,0 0 0-16,0 0-1 0,0 0 0 16,0 0 0-16,9 14 0 15,3 4 0-15,7 4-1 16,2 6 1-16,6 5 0 15,6 2-1-15,3 4 0 16,1-2 1-16,5-3-2 16,-1-3 3-16,-1-4-2 15,0-6 1-15,-3-7-1 16,-2-5 2-16,-4-8-1 15,-3-3-1-15,-7-11 0 16,-1-4 0-16,-6-11 1 16,-3-5-2-16,-4-12 1 15,0-7-1-15,-5-11 1 16,2-5-1-16,4-2 1 0,-3-1-3 15,-1 8-1-15,1 3-6 16,6 15-28-16,-6 10 1 16,6 14-2-16,-7 4-1 15</inkml:trace>
  <inkml:trace contextRef="#ctx0" brushRef="#br0" timeOffset="101479.1469">16530 8387 42 0,'0'0'30'0,"0"-15"2"0,0 15-1 16,0 0-18-16,-1-14-8 15,1 14-1-15,0 0-1 16,0 0 1-16,5 15-2 16,-4 12 0-16,-1 8 1 15,-3 17-2-15,-4 6 2 16,-2 13-1-16,-6 5 2 15,1 2-2-15,-2-8 2 16,2-5-1-16,1-14 1 16,10-9-1-16,10-14 0 15,13-11 0-15,10-14-1 16,18-11 0-16,7-5-1 15,10-6 0-15,4-2-2 16,2-2-3-16,-1 9-11 0,-8-9-21 16,-5 10 1-16,-10-7-2 15,-5 7-1-15</inkml:trace>
  <inkml:trace contextRef="#ctx0" brushRef="#br0" timeOffset="122890.2878">17984 7817 75 0,'10'-8'37'0,"-10"8"-1"16,0 0 0-16,15-6-26 16,-15 6-5-16,10-13-4 0,1 3-3 15,3-8-4-15,16 4-18 16,-5-13-11-16,8 1 0 15,-2-6-2-15,4 3 2 16</inkml:trace>
  <inkml:trace contextRef="#ctx0" brushRef="#br0" timeOffset="123093.3081">18443 7454 79 0,'5'-14'36'16,"2"3"-1"-16,-3-6 1 0,1 7-31 15,-5 10-6-15,6-18-3 16,-6 18-3-16,10-11-7 16,4 14-16-16,-14-3-3 15,20-2-3-15,-7-3 4 16</inkml:trace>
  <inkml:trace contextRef="#ctx0" brushRef="#br0" timeOffset="123310.3298">18896 7113 91 0,'0'0'34'0,"0"0"1"15,0-17 0-15,0 17-32 0,11-23-1 16,1 10-3-16,3 0-3 15,-6-8-9-15,12 8-22 16,-6 0 1-16,4 3-2 16,-8 1 1-16</inkml:trace>
  <inkml:trace contextRef="#ctx0" brushRef="#br0" timeOffset="123493.3481">19251 6851 82 0,'0'0'34'0,"15"-21"-1"16,-15 21-2-16,11-21-32 0,-11 5-17 16,6 6-14-16,-2-1 0 15,-4 11-2-15,15-15 1 16</inkml:trace>
  <inkml:trace contextRef="#ctx0" brushRef="#br0" timeOffset="123694.3682">19642 6565 72 0,'0'0'35'0,"14"-6"-2"15,-14 6 2-15,0 0-21 16,0 0-16-16,-11-10-5 0,11 10-6 15,-1-12-10-15,1 12-8 16,14-16-5-16,-3 6 4 16,2-2-1-16</inkml:trace>
  <inkml:trace contextRef="#ctx0" brushRef="#br0" timeOffset="124211.4199">19791 6475 80 0,'17'-27'34'15,"-2"12"2"-15,-1-3-2 16,10 2-28-16,-9-7-2 16,3 5-3-16,0 1-3 15,-7-2-6-15,5 9-26 16,-9-1 0-16,-7 11-2 15,8-11 1-15</inkml:trace>
  <inkml:trace contextRef="#ctx0" brushRef="#br0" timeOffset="124395.4383">20056 6284 86 0,'0'0'36'15,"0"0"-1"-15,0 0 1 16,3-19-34-16,-1 4-3 15,12 7-27-15,-7-12-5 16,10 4-2-16,-2-7-1 16</inkml:trace>
  <inkml:trace contextRef="#ctx0" brushRef="#br0" timeOffset="124573.4561">20368 6149 95 0,'23'-8'37'0,"-16"-9"-1"15,7 1 0-15,-6-7-35 16,2-3-6-16,8 8-21 16,-12-7-9-16,4 7-1 15,-11 0-1-15,1 18 0 16</inkml:trace>
  <inkml:trace contextRef="#ctx0" brushRef="#br1" timeOffset="135486.5473">18009 8318 46 0,'-10'-6'32'0,"10"6"0"15,0 0-1-15,0 0-21 16,-1-12-7-16,1 12-4 16,0 0-4-16,9-12-5 15,5 14-7-15,-14-2-9 16,21-5-3-16,-8 3 1 15,6 1 1-15</inkml:trace>
  <inkml:trace contextRef="#ctx0" brushRef="#br1" timeOffset="135688.5675">18216 8247 19 0,'-11'-1'28'0,"11"1"0"0,0 0 2 16,0 0-14-16,-10-14-4 15,10 14-5-15,11-11-5 16,-4-1-10-16,5 3-17 16,2 1-4-16,-5 0 0 15,1 3 0-15</inkml:trace>
  <inkml:trace contextRef="#ctx0" brushRef="#br1" timeOffset="139316.9303">20592 7224 74 0,'0'0'35'0,"15"-13"-9"16,-12-6-19-16,11 4-37 15,-1-2-2-15,4-4-1 16</inkml:trace>
  <inkml:trace contextRef="#ctx0" brushRef="#br1" timeOffset="151537.1522">14981 10456 9 0,'0'0'2'16,"0"0"3"-16,17-13 5 16,-17 13 2-16,11-9 0 15,-11 9 0-15,14-13 0 16,-14 13 0-16,17-15-6 15,-10 5-1-15,7 3-3 16,0-5 0-16,0-1-1 16,1 2 1-16,4-2-1 0,-1 2-1 15,2-1 1-15,-2 1-1 16,1 0-1-16,-1 2 1 15,2-4-1-15,-1 4 1 16,-1-2-1-16,1-2 3 16,0-2-2-16,0-3 3 15,3 0 1-15,-3-4 1 16,1 2 0-16,5-4 0 15,-2 3 0-15,-1-4-1 16,3 5 0-16,-6 1-2 16,4 1-1-16,-3 0 0 15,2 2-1-15,-6 5 0 16,3-4 0-16,-4 2 0 15,2-2 0-15,3 2 1 0,-4-2-1 16,4-3 1-16,-1 1-1 16,6-3 1-16,-5 4 0 15,6-6 1-15,1 5-2 16,-2-2 1-16,1 3 0 15,-1 1-1-15,-1 1 0 16,1 2 1-16,-3 0-2 16,-3 1 1-16,1-2 0 15,-1 1-1-15,0-2 1 16,-2-1 0-16,2-1 0 15,1-1 0-15,3-1 0 16,0-1 1-16,2 2 0 16,-3-2 0-16,3 1-1 15,-2-1 0-15,2 3 0 16,-1 1 0-16,-2 0-1 0,-1 2 1 15,1-1-2-15,-3 2 2 16,0-1 0-16,4 0 0 16,-4-1 0-16,2-2 0 15,1 1 0-15,1-5 0 16,1 3 0-16,4-4 1 15,-1 1-1-15,0-2 1 16,2 2 0-16,0-4-1 16,0 2 1-16,2-3 0 15,-2 2-1-15,3-3 0 16,-2 2 0-16,-1-1 0 15,3 2 0-15,0 0-1 0,-2 5 1 16,-1-1-1 0,-2 2 0-16,2 2 1 0,-5 1-1 15,1-1 1-15,-1-1-1 16,2-1 2-16,-3-1-1 15,5 0 0-15,1-5 1 16,0 5-1-16,0-3 2 16,1 1-2-16,-4 4 0 15,0-1-1-15,-1 3 1 16,-3-1-2-16,3 2 1 15,-2-3 0-15,1 2-1 16,-1 0 0-16,6-2 2 16,-2-1 0-16,0-3 0 15,-2 3 0-15,-1-3 0 16,-2 3 0-16,-2 1 0 15,-1 1 0-15,-4 0 0 16,-1 2 1-16,0-2-1 0,-1 3 0 16,0-2 0-16,2 0-1 15,3 0 1-15,-2-2 0 16,6-1 0-16,-1 2 0 15,-3 1 0-15,-2 1 0 16,-3 5-1-16,-13 8-2 16,0 0-12-16,0 0-13 15,0 0-1-15,-21 9 1 16,6 1-1-16</inkml:trace>
  <inkml:trace contextRef="#ctx0" brushRef="#br1" timeOffset="154496.4481">14701 6255 28 0,'0'0'20'15,"0"0"-1"-15,0 0-4 16,1-15-3-16,-1 15-6 15,0 0-2-15,0 0-1 16,0 0-1-16,0 0 1 16,-4 11 0-16,4-11-1 15,0 0-1-15,-2 14 1 16,2-14 1-16,0 0-1 0,0 0 0 15,0 0-1-15,-3-16 1 16,3 16 0-16,0 0-3 16,0 0 2-16,0 0 1 15,0 0 0-15,11-1-1 16,-11 1 0-16,5 14 0 15,-5-14-1-15,6 11 4 16,-6-11-3-16,0 0 0 16,0 0-1-16,15 4 1 15,-15-4 0-15,14-6 0 16,-14 6 0-16,15-4 0 15,-15 4 0-15,18 6-1 16,-18-6 1-16,16 15-1 16,-8-3 1-16,-3 0-1 0,0-2 1 15,0 1-1-15,-5-11 0 16,14 15 1-16,-14-15-1 15,9 8 1-15,-9-8-1 16,11 1 0-16,-11-1 1 16,13 3-1-16,-13-3 0 15,16 5 0-15,-16-5 1 16,17 12-1-16,-17-12 0 15,16 9 0-15,-16-9 0 16,15 13 0-16,-15-13 0 16,16 6 1-16,-16-6-1 15,16 5 0-15,-16-5 0 16,19 6 0-16,-8-1 0 0,0 0 0 15,-1 2 1 1,0-1-1-16,0 1 1 0,2 1-2 16,-1-1 2-16,0 1-1 15,-1-2 0-15,2-1 0 16,-1-1 0-16,2 2 0 15,-1 0 0-15,4-2 0 16,-5 2 0-16,4 1 0 16,2 1 0-16,-4 5 0 15,1-2 1-15,0 4-1 16,1 0 0-16,-2 3 1 15,-1-2-1-15,2 1 1 16,1-2-1-16,-4-1 1 16,5 0 0-16,1-3-1 15,-2 2 0-15,-1-2 1 16,4 1-1-16,1-2 0 0,-1 3 0 15,2 0 0-15,3 2 1 16,-3 1-1-16,-1 1 0 16,3-1 0-16,-2 4 2 15,1-1-2-15,0 1 0 16,-1-1 1-16,-2-1-1 15,1-2 1-15,1-1-1 16,1 0 1-16,1-2-1 16,2-2 1-16,-2 3-1 15,2-3 0-15,2 2 0 16,2 2 1-16,1-1-2 15,-2 3 0-15,2 1 0 16,-1 0 1-16,1 1-2 0,-2 1 2 16,-2 0-3-16,-2-3 3 15,0 3 0-15,-2-3 0 16,0-3 0-16,0 1 0 15,-1-1 1-15,4 0-1 16,-1 0 2-16,1-1-2 16,-1 2 1-16,2 2-1 15,0 1 0-15,1 0 0 16,0 3 0-16,0 3 0 15,-2-2 1-15,-1 4-1 16,3-2 0-16,-3-1 1 16,1 1-1-16,3-3 1 15,0 2 0-15,1-3-1 16,0-1 1-16,4-1-1 0,-3 1 1 15,4-2-1-15,-2 0 1 16,1-1-1-16,-2 1 0 16,0-1 1-16,-1 0-1 15,0 2 0-15,-1-1 0 16,-3-2 0-16,3 1 0 15,-1 5 0-15,-3-2-1 16,0 2 2-16,-2-1-2 16,3-1 1-16,-2 3 0 15,-1-1 0-15,0 0 0 16,1-3 0-16,0 0 0 15,0 1 0-15,2-3 1 16,1 2-1-16,0-2 0 16,3 1 0-16,-3-1 1 0,3-1-1 15,-1 1 0-15,1-2 0 16,-2 1 0-16,-2 1 1 15,1 2-1-15,-4-2 0 16,1 0 1-16,-2-1-1 16,0 1 0-16,-5-1 0 15,2-1 1-15,1-3-1 16,-5 1 0-16,2-4 0 15,1 1 0-15,-3-2 0 16,1-2 0-16,-1-3 0 16,-3 1 0-16,0-1 0 15,-11-2 0-15,15 1 0 16,-15-1 0-16,0 0 0 15,9 0 0-15,-9 0 0 16,0 0-2-16,0 0-2 0,0 0-7 16,0 0-19-16,0 0-2 15,0 0-2-15,0 0 1 16</inkml:trace>
  <inkml:trace contextRef="#ctx0" brushRef="#br1" timeOffset="160488.0472">18102 8253 81 0,'7'-16'34'0,"-7"16"-1"16,20-23-2-16,-6 6-35 15,9 3-21-15,-2-6-6 16,3 2-2-16,-1-4-1 15</inkml:trace>
  <inkml:trace contextRef="#ctx0" brushRef="#br1" timeOffset="160666.065">18491 7972 74 0,'14'-15'34'0,"-5"0"-3"16,1 0-4-16,5-1-52 15,-4 4-5-15,3 1-2 16,1 2 0-16</inkml:trace>
  <inkml:trace contextRef="#ctx0" brushRef="#br1" timeOffset="160883.0867">18927 7712 69 0,'9'-18'34'15,"0"5"-1"-15,-4-3 1 16,8 6-28-16,-9-7-2 0,5 5-2 16,2 3-4-16,-2-9-6 15,11 10-23-15,-1-9-1 16,5 1-2-16,1-5 2 15</inkml:trace>
  <inkml:trace contextRef="#ctx0" brushRef="#br1" timeOffset="161067.1051">19432 7321 87 0,'0'0'35'16,"-10"4"0"-16,10-4 1 15,-11-5-31-15,11 5-4 0,5-22-3 16,1 3-4-16,11 6-11 15,-3-11-19-15,5 4 1 16,1-5 0-16,3 5 0 16</inkml:trace>
  <inkml:trace contextRef="#ctx0" brushRef="#br1" timeOffset="161229.1213">19741 7064 73 0,'0'0'31'0,"11"-16"-1"15,-11 16-5-15,9-13-31 16,-9 13-18-16,9-13-5 16,-9 13-2-16,14-14 1 0</inkml:trace>
  <inkml:trace contextRef="#ctx0" brushRef="#br1" timeOffset="161441.1425">19968 6920 65 0,'0'0'36'16,"-10"6"-1"-16,10-6 1 16,-9-7-15-16,9 7-16 15,-3-12-3-15,3 12-4 16,0 0-6-16,3-17-26 15,-3 17-1-15,11-10 1 0,-11 10-2 16</inkml:trace>
  <inkml:trace contextRef="#ctx0" brushRef="#br1" timeOffset="161818.1802">19995 6927 76 0,'16'-20'31'16,"-4"12"-4"-16,-3-10-10 15,6 4-43-15,-1-1-3 16,1 2-2-16,-1 1 1 15</inkml:trace>
  <inkml:trace contextRef="#ctx0" brushRef="#br1" timeOffset="161982.1966">20223 6766 9 0,'16'-15'25'16,"-8"3"2"-16,4 5 1 15,-2 0-12-15,-10 7-6 16,13-8-19-16,-13-2-11 15,0 10-5-15,0 0 0 16</inkml:trace>
  <inkml:trace contextRef="#ctx0" brushRef="#br1" timeOffset="162133.2117">20304 6752 53 0,'-9'10'2'16,"9"-10"-1"-16,-12 2-2 15,12-2-23-15</inkml:trace>
  <inkml:trace contextRef="#ctx0" brushRef="#br0" timeOffset="173609.3592">20806 5533 70 0,'0'0'35'16,"2"-12"-3"-16,-2 12-3 15,0 0-28-15,0 0-6 16,0 0-20-16,0 0-7 15,-11 8-2-15,11-8 1 16</inkml:trace>
  <inkml:trace contextRef="#ctx0" brushRef="#br0" timeOffset="173795.3778">20699 5630 61 0,'0'0'31'0,"0"0"-2"0,0 0-14 16,0 0-40-16,-11 9-5 16,11-9 0-16,0 0 0 15</inkml:trace>
  <inkml:trace contextRef="#ctx0" brushRef="#br0" timeOffset="173977.396">20652 5807 68 0,'0'0'33'15,"1"16"-1"-15,-1-16-1 16,5 13-25-16,-5-13-5 16,0 0-5-16,16 17-12 15,-16-17-13-15,2 15-2 0,-2-15-1 16,1 21 0-16</inkml:trace>
  <inkml:trace contextRef="#ctx0" brushRef="#br0" timeOffset="174141.4124">20690 5968 47 0,'17'-3'32'0,"-6"2"0"15,-11 1 0-15,22-1-15 16,-22 1-7-16,0 0-6 16,0 0-6-16,0 0-11 15,-1 16-16-15,1-16-2 16,-14 21-2-16,14-21 1 15</inkml:trace>
  <inkml:trace contextRef="#ctx0" brushRef="#br0" timeOffset="174412.4395">20836 5544 64 0,'-12'1'33'0,"12"-1"-3"15,0 0-7-15,-14 6-47 16,14-6-6-16,0 0-2 16,14-4 1-16</inkml:trace>
  <inkml:trace contextRef="#ctx0" brushRef="#br0" timeOffset="174796.4779">20937 5639 74 0,'0'0'34'0,"-7"13"-1"16,7-13 0-16,0 0-33 0,0 0 0 16,13-15-6-16,2 19 0 15,-6-8-1-15,12 15-7 16,-21-11-3-16,26 13-1 15,-26-13 2-15,14 30 3 16,-18-15 5-16,2 4 6 16,-2 1 4-16,-9-6 8 15,8 7 4-15,-5-12 1 16,7 2-2-16,3-11 0 15,-6 12-3-15,6-12-1 16,0 0-4-16,0 0 0 16,0 0 0-16,0 0 3 15,0 0-3-15,0 0 1 16,0 0-2-16,0 0-3 0,0 0-11 15,-8 11-23-15,8-11 0 16,0 0-2-16,0 0 1 16</inkml:trace>
  <inkml:trace contextRef="#ctx0" brushRef="#br0" timeOffset="174953.4936">20933 5980 93 0,'-17'14'36'16,"-2"-8"-1"-16,7-2-1 15,0 1-36-15,2-12-27 16,10 7-4-16,0-18-1 16,0 18-3-16</inkml:trace>
  <inkml:trace contextRef="#ctx0" brushRef="#br0" timeOffset="175143.5126">20867 6007 90 0,'-15'4'35'16,"15"-4"-1"-16,-17 3 0 15,17-3-30-15,0 0-3 16,-4-12-2-16,4 12-4 16,8-10-29-16,5 3-1 15,-13 7 1-15,22-16-3 16</inkml:trace>
  <inkml:trace contextRef="#ctx0" brushRef="#br1" timeOffset="179748.9731">20539 6166 71 0,'0'0'36'16,"-10"1"0"-16,10-1 1 15,0 0-25-15,0 0-4 16,-8-10-2-16,8 10-3 16,14-8-2-16,-10-7-12 0,10 9-25 15,0-2 1-15,1 4-2 16,-5-3-2-16</inkml:trace>
  <inkml:trace contextRef="#ctx0" brushRef="#br1" timeOffset="179935.9918">20793 6225 94 0,'0'0'36'0,"-16"-5"-2"16,16 5-2-16,0 0-42 15,-19-16-22-15,19 16-2 0,6-22-1 16,-6 22 0-16</inkml:trace>
  <inkml:trace contextRef="#ctx0" brushRef="#br1" timeOffset="180124.0106">20983 6132 83 0,'0'0'36'16,"0"0"-2"-16,0 0 0 15,0 0-30-15,0 0-4 16,13-5-4-16,-7-10-13 16,11 8-17-16,-5-4 0 15,6 6-1-15,-2-2 1 0</inkml:trace>
  <inkml:trace contextRef="#ctx0" brushRef="#br1" timeOffset="180281.0263">21146 6104 44 0,'0'0'30'15,"13"10"1"-15,-13-10 0 16,0 0-12-16,0 0-11 15,18-2-3-15,-18 2-1 16,13-14-5-16,0 12-9 16,-13 2-13-16,16-17-7 15,-16 17-2-15,19-8 1 16</inkml:trace>
  <inkml:trace contextRef="#ctx0" brushRef="#br1" timeOffset="180457.0439">21280 6067 58 0,'0'0'34'0,"0"0"1"16,0 0 0-16,4 16-14 15,-15-22-10-15,11 6-4 16,0 0-4-16,-11 6-2 16,11-6-4-16,0 0-8 15,3 10-22-15,-3-10-3 16,3 19 1-16,-3-19-1 15</inkml:trace>
  <inkml:trace contextRef="#ctx0" brushRef="#br1" timeOffset="180633.0615">21284 6249 26 0,'0'0'30'15,"1"10"2"-15,-1-10 0 0,0 0-11 16,9 16-3-16,-9-16-2 16,0 0-5-16,-13 9-3 15,13-9-3-15,0 0-3 16,0 0-9-16,-10 10-26 15,10-10-2-15,0 0 0 16,0 0-2-16</inkml:trace>
  <inkml:trace contextRef="#ctx0" brushRef="#br1" timeOffset="180808.079">21243 6425 98 0,'-14'18'38'0,"14"-18"-1"0,-10 7 0 16,10-7-33-16,0 0-5 15,0 0-8-15,-8-15-27 16,8 15 0-16,4-12-1 16,-4 12 0-16</inkml:trace>
  <inkml:trace contextRef="#ctx0" brushRef="#br1" timeOffset="180964.0946">21200 6550 90 0,'-10'17'36'16,"10"-17"-2"-16,0 0 0 15,-9 8-31-15,9-8-8 16,0 0-27-16,9-10-1 16,-9 10-1-16,0 0-1 0</inkml:trace>
  <inkml:trace contextRef="#ctx0" brushRef="#br1" timeOffset="181139.1121">21143 6659 90 0,'-9'19'36'0,"-5"-9"0"16,6 4 1-16,8-14-28 15,-10 12-7-15,10-12-3 16,0 0-14-16,14-10-21 16,-14 10 1-16,22-11-2 15,-22 11 0-15</inkml:trace>
  <inkml:trace contextRef="#ctx0" brushRef="#br1" timeOffset="181286.1268">21098 6831 94 0,'-11'16'37'16,"1"-9"-1"-16,5 6 1 15,5-13-29-15,0 0-8 16,0 0-10-16,0 0-25 16,14-1 0-16,-14 1-2 15,0 0-1-15</inkml:trace>
  <inkml:trace contextRef="#ctx0" brushRef="#br1" timeOffset="181444.1426">21048 7005 104 0,'0'0'37'0,"0"0"1"15,0 0-2-15,0 0-36 16,9-22-22-16,2 13-14 16,-2-6 0-16,5 5-2 15,-8-4 0-15</inkml:trace>
  <inkml:trace contextRef="#ctx0" brushRef="#br1" timeOffset="181604.1586">21100 7032 104 0,'0'0'39'15,"-3"10"0"-15,3-10-2 0,0 0-33 16,4-11-6-16,-8-4-27 16,4 15-8-16,8-21-1 15,-8 21 0-15</inkml:trace>
  <inkml:trace contextRef="#ctx0" brushRef="#br1" timeOffset="181762.1744">21010 7063 95 0,'-14'8'37'0,"14"-8"1"16,-11-3-4-16,8-8-30 16,3 11-38-16,-4-18-3 15,4 18 1-15,-4-20-2 0</inkml:trace>
  <inkml:trace contextRef="#ctx0" brushRef="#br1" timeOffset="181923.1905">20865 7072 107 0,'0'0'38'0,"-15"1"-1"16,15-1-3-16,0 0-46 16,-5-13-24-16,5 13 1 15,1-20-3-15,-1 20 0 16</inkml:trace>
  <inkml:trace contextRef="#ctx0" brushRef="#br1" timeOffset="182070.2052">20786 7063 108 0,'-22'7'37'0,"22"-7"0"16,-16-4-8-16,2-6-62 16,14 10-3-16,0-23 0 15,0 23-2-15</inkml:trace>
  <inkml:trace contextRef="#ctx0" brushRef="#br1" timeOffset="182227.2209">20659 7054 97 0,'0'0'37'0,"-14"2"0"15,14-2-2-15,0 0-34 16,2-26-19-16,11 13-16 16,-4-4-2-16,3 5 0 15,-7-6-1-15</inkml:trace>
  <inkml:trace contextRef="#ctx0" brushRef="#br1" timeOffset="182374.2356">20690 6966 88 0,'0'0'36'0,"-12"5"1"16,12-5 0-16,0 0-27 15,-7-16-11-15,17 5-31 16,-5-6-3-16,8 2-1 16,-7-6-2-16</inkml:trace>
  <inkml:trace contextRef="#ctx0" brushRef="#br1" timeOffset="182513.2495">20681 6855 101 0,'-17'3'36'0,"17"-3"1"16,-4-14-3-16,14-1-36 15,3 5-26-15,-4-12-7 16,4 2 0-16,-5-6-2 16</inkml:trace>
  <inkml:trace contextRef="#ctx0" brushRef="#br1" timeOffset="182679.2661">20718 6654 96 0,'-19'3'37'15,"19"-3"0"-15,0 0-2 16,0 0-29-16,0 0-7 15,-8-24-17-15,8 24-18 16,8-27 1-16,2 16-3 16,-6-5 1-16</inkml:trace>
  <inkml:trace contextRef="#ctx0" brushRef="#br1" timeOffset="182828.281">20750 6515 90 0,'-10'-7'33'0,"10"7"-2"0,-5-16-4 15,10 4-58-15,-4-1-2 16,6 0-1-16,-5-3 0 16</inkml:trace>
  <inkml:trace contextRef="#ctx0" brushRef="#br1" timeOffset="182987.2969">20742 6392 93 0,'0'0'36'16,"0"0"-2"-16,-5-20 0 15,8 10-39-15,-1-10-29 16,7 1 0-16,-4-1-1 16,3 3-1-16</inkml:trace>
  <inkml:trace contextRef="#ctx0" brushRef="#br1" timeOffset="183121.3103">20731 6278 78 0,'0'0'33'15,"8"-19"-3"-15,2 11-12 16,0-6-45-16,-1 1-4 15,-4-1-1-15,-5 14 1 16</inkml:trace>
  <inkml:trace contextRef="#ctx0" brushRef="#br1" timeOffset="183317.3299">20761 6203 72 0,'14'-15'34'0,"-14"15"-1"15,6-14 1-15,-6 14-22 16,0 0-6-16,0 0-2 15,-18-12-2-15,18 12-3 16,-13-2-6-16,0-5-27 16,13 7 0-16,-4-9 0 15,4 9-1-15</inkml:trace>
  <inkml:trace contextRef="#ctx0" brushRef="#br1" timeOffset="183436.3418">20779 6120 83 0,'11'14'36'15,"-11"-14"-1"-15,-15 9-3 16,15-9-48-16,-11 2-14 0,11-2-4 15,-6-10-1-15,6 10-2 16</inkml:trace>
  <inkml:trace contextRef="#ctx0" brushRef="#br1" timeOffset="184053.4035">21233 6126 94 0,'0'0'38'0,"0"0"0"16,0 0-1-16,0 0-30 16,0 0-5-16,0 0-5 0,-14-4-5 15,14 4-20-15,0 0-9 16,6 14 0-16,-6-14 0 15,5 10 1-15</inkml:trace>
  <inkml:trace contextRef="#ctx0" brushRef="#br1" timeOffset="184227.4209">21290 6250 60 0,'0'0'36'0,"-5"20"0"16,5-20 0-16,-14 25-15 16,2-23-10-16,6 10-4 15,-4-8-4-15,10-4-4 16,-10 14-8-16,10-14-27 15,0 0 1-15,0 0-2 0,0 0 0 16</inkml:trace>
  <inkml:trace contextRef="#ctx0" brushRef="#br1" timeOffset="184361.4343">21270 6377 91 0,'-11'3'35'16,"0"1"-3"-16,11-4-3 15,-15-12-51-15,15 12-11 16,-8-26-1-16,12 11-1 15</inkml:trace>
  <inkml:trace contextRef="#ctx0" brushRef="#br1" timeOffset="184569.4551">21010 6174 96 0,'-25'11'36'16,"-1"-2"-2"-16,5-5-4 16,10 4-58-16,-4-8-5 15,15 0-2-15,-12-8-1 16</inkml:trace>
  <inkml:trace contextRef="#ctx0" brushRef="#br1" timeOffset="184715.4697">20930 6176 72 0,'-16'5'36'16,"-2"9"-1"-16,-2-10 0 15,5 7-23-15,-3-8-13 16,2-5-29-16,16 2-3 16,-10-14-1-16,10 14-1 15</inkml:trace>
  <inkml:trace contextRef="#ctx0" brushRef="#br1" timeOffset="184826.4808">20866 6174 82 0,'-9'10'36'0,"-5"-3"-3"15,0-8-16-15,14 1-38 16,-14-10-12-16,15-1-3 0,5-6 0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3:03:56.743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4696 6034 9 0,'-31'3'31'0,"5"-3"2"16,4 0 1-16,-2-13-12 16,24 13-4-16,-23-8-4 15,23 8 3-15,0 0-11 16,0 0-2-16,3-15-2 15,9 13 0-15,10-3-2 16,5-1 1-16,9 1-1 16,11-1 1-16,5 0-1 15,12-1 0-15,4 4 0 16,11-3 1-16,5 1-1 15,10 4 0-15,5 2 0 0,6 3 0 16,7 3-1-16,10-2 1 16,9 1 0-16,11-2 0 15,11-2 0-15,7 0 0 16,12-6 0-16,13 0 0 15,13-3 1-15,14-1-1 16,6 0 0-16,8 3 1 16,6-1-1-16,8 3 1 15,-3 4-1-15,7 2 0 16,4 0 1-16,2-2-1 15,8 2 1-15,11-2-1 16,9-4 0-16,9-1 0 16,60-2 0-16,-38-5 1 15,4 0-1-15,5-3 1 0,-1 3-1 16,-2-2 1-1,-4 4-1-15,-8 0 1 0,-53 3-1 16,30 0 0-16,-12 5-3 16,-23-7-6-16,-8 10-27 15,-31-5 2-15,-26 0-4 16,-33-3 2-16</inkml:trace>
  <inkml:trace contextRef="#ctx0" brushRef="#br0" timeOffset="769.0769">5524 7839 70 0,'0'0'35'0,"9"-9"-2"15,2 8 2-15,-11 1-30 16,30-1-2-16,-1-2-1 15,13 1 0-15,10-4 0 16,18-2 0-16,16-2 0 16,18-1-1-16,15-4 0 15,13 3 0-15,18-1 0 0,13 6-1 16,15 2 1-16,8 4-1 15,10 7 1-15,9 1 0 16,9 0 0-16,16 2 0 16,8-3 1-16,11-1 0 15,18-8 0-15,15-3-1 16,15-7 1-16,15-2-1 15,19-10 0-15,10 0-1 16,8-3 1-16,7 0-1 16,0-2-1-16,-5 2 1 15,-10 4 0-15,-7 2-1 16,-19 6 1-16,-11 3-1 15,-24 6 1-15,-21 0-2 16,-25 5-2-16,-22-4-6 0,-22 9-26 16,-34-5 0-16,-27 6-2 15,-38-4 0-15</inkml:trace>
  <inkml:trace contextRef="#ctx0" brushRef="#br0" timeOffset="1498.1498">6036 9720 78 0,'26'2'35'15,"7"9"-2"-15,2-1 1 16,8 5-32-16,10 1-1 15,15 1 0-15,15-5 0 16,15-3 0-16,21-4 0 16,12-5 0-16,16-4 1 15,21-1 0-15,15-2 0 16,14 2 1-16,15 2-1 15,11 6 0-15,4 2 0 0,16 4 1 16,7-3-2-16,10 2 1 16,17-9 0-16,15-2 0 15,20-7-1-15,19-9 1 16,23-6-1-16,51-3-1 15,-20-6 1-15,15 3-1 16,0-2 0-16,0 4 0 16,-13 5 0-16,-14 5-1 15,-22 6-1-15,-71 3-5 16,11 13-26-16,-46-6-4 15,-36 7 0-15,-43-1-2 16</inkml:trace>
  <inkml:trace contextRef="#ctx0" brushRef="#br0" timeOffset="2104.2104">10385 9044 81 0,'15'-17'37'0,"22"11"-1"16,10-5 0-16,19 4-35 15,14 3 1-15,15 6 0 16,7 5 0-16,12 13 0 16,-3 8-1-16,-2 6 0 15,-4 10 0-15,-9 7 0 16,-11 2-1-16,-12 7 1 0,-15 2 1 15,-18 2 0-15,-21 0 0 16,-22 4 1-16,-26 5-1 16,-22 4 1-16,-18 1 0 15,-16 3 0-15,-15 2-3 16,-7 0 2-16,-4-7-2 15,3-3 1-15,13-13-2 16,15-12-1-16,21-6-3 16,17-24-11-16,33-3-24 15,9-15 1-15,47-24 2 16,7-16-7-16</inkml:trace>
  <inkml:trace contextRef="#ctx0" brushRef="#br0" timeOffset="2738.2738">10632 7372 55 0,'-19'-14'34'16,"10"2"-2"-16,2-1 1 15,7 13-17-15,0-14-15 16,0 14 1-16,0 0 1 15,11-8 1-15,-11 8 0 16,0 0 0-16,0 0 0 16,21 1 2-16,2-3-2 15,20 1 1-15,16-5-1 0,22 1 0 16,20 1-2-16,19 1 1 15,13 3-3-15,3 5 1 16,-7 9-1-16,-11 10 0 16,-25 15-1-16,-32 15 1 15,-34 12 0-15,-35 9 1 16,-35 12 0-16,-28 4-1 15,-18-4 1-15,-14 0-1 16,-2-15 0-16,3-6 0 16,14-13-3-16,9-16-4 15,34-9-29-15,5-22-3 16,40-6-1-16,-8-33-1 15</inkml:trace>
  <inkml:trace contextRef="#ctx0" brushRef="#br0" timeOffset="3218.3218">11828 5383 80 0,'0'0'37'16,"0"0"0"-16,18 1 1 15,15 7-37-15,27 6 1 16,20 4-1-16,16 8 1 16,16 3-1-16,8 8 1 15,1 2 0-15,-1 9 1 16,-17 10 0-16,-24 12 1 15,-35 11 0-15,-30 10-1 16,-36 6 0-16,-27 0 0 16,-27 3 1-16,-18-4-1 15,-10-10-2-15,1-10 0 0,17-11-8 16,1-19-27-16,41-13-5 15,18-21 1-15,26-12-5 16</inkml:trace>
  <inkml:trace contextRef="#ctx0" brushRef="#br1" timeOffset="13983.3982">18988 3793 70 0,'0'0'37'15,"-2"15"-1"-15,2-15 1 16,17 22-27-16,-3-5-10 15,8 8-1-15,6 6 1 16,6 7 0-16,6 7 0 16,3 7 1-16,3 3-1 15,8 4 1-15,1 5-1 16,3 3 1-16,5 8-1 15,0 5 0-15,0 8 0 16,2 7 0-16,-1 4 1 16,4 7 0-16,-3 5 0 15,2 5-1-15,0 3 2 16,2 2-2-16,-1 3 4 0,0 4-1 15,2 4-1-15,-5 1 0 16,-4 1 0-16,-4 4-1 16,-7 0 2-16,-3 5 0 15,-8 1-3-15,-3-1 2 16,-2 0-2-16,-6 0 1 15,-6 2-1-15,1 1 2 16,-5-4-3-16,-1 1 1 16,-6-4-1-16,-6 1-1 15,-2-2 1-15,-6-1 1 16,-2-1-1-16,-10-1 1 15,-2 0 1-15,-4-3-2 16,-6 1 2-16,0 2 0 16,-5-2 1-16,1-2-2 0,-6-3 2 15,-2 0-2-15,-3 2 0 16,-5 0 1-16,-5-3-1 15,-4 0 1-15,-2-3-2 16,-8 2 2-16,0-3-2 16,-2-2 2-16,5-7-2 15,-3-3 2-15,1-11-3 16,7-5 1-16,1-9 0 15,8-9 0-15,3-6 0 16,4-6-1-16,4-5 1 16,1-8 0-16,8-4 0 15,-2-3 0-15,5-4-3 16,0-11-3-16,12 5-22 15,-10-18-9-15,13-4 1 16,-3-14-2-16</inkml:trace>
  <inkml:trace contextRef="#ctx0" brushRef="#br1" timeOffset="15593.5592">19478 11248 45 0,'0'0'32'0,"-10"-6"2"15,10 6-2-15,-1-11-16 16,1 11-12-16,0 0-3 16,0 0 0-16,0 0 0 15,-13-4 0-15,13 4 0 16,-10 7-1-16,10-7 0 15,0 0 0-15,-13 13 2 16,13-13-2-16,0 0 0 16,-1 11 0-16,1-11 0 15,0 0 0-15,0 0 1 16,5 13 0-16,-5-13 1 15,4 11-1-15,-4-11 1 16,5 14 0-16,-5-14-1 0,9 16 1 16,-9-16 0-16,18 18-1 15,-6-11 1-15,2 4-1 16,1 0 1-16,2 2-1 15,4 0 0-15,2 0 0 16,-1 1-1-16,1-2 1 16,1 2-1-16,2-2 1 15,2-1-1-15,-4-2 0 16,2 2 0-16,-3-4 0 15,-2 0 0-15,-3-1 1 16,-3 1-1-16,-2-1 0 16,-2-1 1-16,-11-5-1 15,16 7 1-15,-16-7-1 16,14 2 0-16,-14-2 1 0,17-6-1 15,-6 2 0-15,-1-3 1 16,4-1-1-16,-4 1 0 16,4 1 0-16,-5 0 0 15,-9 6 1-15,19-11-1 16,-19 11 0-16,19-13 0 15,-19 13 0-15,19-22 1 16,-7 5-1-16,5-5 0 16,4-2 0-16,5-6 1 15,4-5-1-15,1 0 0 16,4 0 0-16,-1-1 1 15,1 1-1-15,-2 0 0 16,0 1 0-16,-5 2 1 16,1 0-2-16,-2-2 2 0,-1-3 1 15,3-1-1-15,0-2 1 16,2-5-1-16,5-2 1 15,1-3-2-15,2-3 3 16,-3-4-3-16,0 2 0 16,-4-5 0-16,-1 3 0 15,-3-2 2-15,-4-2-4 16,-3-3 4-16,0 0-2 15,-1-4 2-15,1-2-2 16,2-6 1-16,0-1-1 16,5-4 1-16,2-3 0 15,2-2-1-15,4-2-1 16,-1 0 1-16,2 0-1 15,-3 1 1-15,-5-1-2 16,2 4 2-16,-7 4-1 0,-4 0 0 16,-3 2 0-16,-2 1 0 15,-4 1 1-15,-2 0-1 16,0-1 1-16,-1-1-2 15,-2-2 2-15,0 5 1 16,1-3-1-16,-1-3 0 16,-1 0 1-16,0 2 0 15,0 0 0-15,-3-4 0 16,3 2 0-16,-2-5 0 15,-1-1 0-15,-2 6 0 16,-1-4-1-16,-1 0 1 16,-4 1 0-16,0 1 0 15,-4 0 0-15,-2 0 0 0,1-3 1 16,0 0-2-16,1-2 1 15,-3 0 0-15,1-1-3 16,-2-3 3-16,1 2-2 16,-5-3 2-16,3 0-3 15,-5 0 3-15,-2 1 0 16,-5-1-3-16,-2 0 1 15,0 0 0-15,-5 0 0 16,3 1-1-16,-1-3 1 16,0-3 0-16,0 0 0 15,2 0 0-15,0-1 1 16,2-1-1-16,-4-2 1 15,-1 3-1-15,-3 3 0 16,-1 6 0-16,-5 4 0 0,-6 3 2 16,-1 2 0-1,-10 6-1-15,-2 5 1 0,-3 4 0 16,-3 3 0-16,-4 1 0 15,-2 3 0-15,-2 3 0 16,-2 3-1-16,2 5 0 16,-1 3 0-16,-3 1 1 15,-3 6-1-15,-2 7 0 16,-2 6 0-16,-5 10 0 15,-5 9 0-15,-6 6-1 16,-2 5 1-16,3 5-3 16,5-6-3-16,24 8-25 15,0-24-8-15,28-1 0 16,13-18-3-16</inkml:trace>
  <inkml:trace contextRef="#ctx0" brushRef="#br1" timeOffset="16798.6797">21616 3210 94 0,'-35'-1'39'0,"-17"4"-1"15,4 20-1-15,-16 7-33 16,9 12-2-16,-2 9 1 15,11 4-2-15,10 3 1 16,14 2-2-16,16 0 0 16,18-8-3-16,21-4 0 15,17-20-3-15,25 3-10 16,5-25-22-16,20-5 1 15,-2-24 0-15,7-2 0 16</inkml:trace>
  <inkml:trace contextRef="#ctx0" brushRef="#br1" timeOffset="17416.7415">22128 3341 83 0,'-36'-15'36'0,"-3"19"1"16,-15 6 0-16,6 16-28 16,-11 4-1-16,10 12-2 15,3 3-1-15,14 5-2 16,10 1 0-16,22 0-1 15,14-11-1-15,18-4 0 16,17-13-2-16,10-9 1 16,6-15-1-16,6-13 0 15,-1-12 0-15,-7-13 0 16,-6-5-1-16,-10-9 1 15,-13-3 0-15,-16-1 0 16,-16 1 1-16,-12 4-1 0,-10 6 1 16,-4 7 1-16,-6 7 1 15,3 9-1-15,1 5 1 16,11 5 0-16,15 13-1 15,0 0 1-15,33-9 1 16,8 9-2-16,6 0 0 16,6 5 1-16,4 3-1 15,-3 6 0-15,-9 5 0 16,-11 8 0-16,-13 6-1 15,-14 7 0-15,-14 7 1 16,-9 0 0-16,-9-1 0 16,-2-3-1-16,-1-8 1 15,2-7-1-15,14-12 1 16,12-16-1-16,14-11-1 0,19-17 1 15,10-11 0-15,9-11 1 16,5-9-1-16,3-4 1 16,-3 1 0-16,-4 5 0 15,-11 11 0-15,-12 9 0 16,-10 20 0-16,-20 17-1 15,5 26 0-15,-17 17-1 16,-8 11 0-16,-3 10-3 16,9 8 0-16,3-1-4 15,18 7-10-15,0-31-11 16,35 2-10-16,4-23 0 15,24-7-2-15,4-23 3 16</inkml:trace>
  <inkml:trace contextRef="#ctx0" brushRef="#br1" timeOffset="17634.7633">23567 3065 117 0,'-39'-3'41'0,"-22"5"1"15,4 28-2-15,-17-2-35 16,10 14-2-16,6 8-1 15,13 2-1-15,14 0 0 16,19-2-2-16,27-5-1 16,22-17-3-16,26 1-3 15,4-25-15-15,28 8-16 16,-1-21-2-16,15 0 1 0,-11-18-1 15</inkml:trace>
  <inkml:trace contextRef="#ctx0" brushRef="#br1" timeOffset="18003.8002">24149 3142 112 0,'-45'-8'40'0,"-3"17"1"16,-14 2-1-16,-2 12-35 16,-7 12 0-16,5 7-2 15,6 7 1-15,7 3-2 16,11 1 1-16,17-5-3 15,17-4 0-15,20-13 0 16,20-9 0-16,15-14 0 16,12-14 0-16,7-12 0 15,7-13 0-15,-5-10 0 0,-3-11 0 16,-10-3 0-16,-12-3 0 15,-12-1 0-15,-15 13 0 16,-14 11 0-16,-15 14 0 16,-14 21 0-16,-6 21 0 15,-2 11 0-15,-1 13 0 16,6 10 0-16,11 3 0 15,10-7-4-15,23 1-2 16,6-25-10-16,34 5-8 16,-11-28-10-16,23-2-7 15,-5-20 1-15,9-3-2 16</inkml:trace>
  <inkml:trace contextRef="#ctx0" brushRef="#br1" timeOffset="18268.8267">24594 3120 114 0,'-20'-7'40'0,"5"25"2"16,-13 4-2-16,17 15-34 15,-8 6-3-15,3 12-1 16,7-3 1-16,4 2-1 16,10-4 1-16,4-7-3 15,8-9 0-15,5-13 0 16,-1-8 0-16,7-14 0 15,0-12 0-15,1-9 0 16,0-11 0-16,-2-9 0 16,1-11-4-16,-1-10-1 15,7 10-9-15,-18-17-11 16,20 21-15-16,-13-5-2 0,6 19-1 15,-5 3 2-15</inkml:trace>
  <inkml:trace contextRef="#ctx0" brushRef="#br1" timeOffset="18620.8619">25054 3239 98 0,'2'17'39'0,"-2"-17"1"15,20 18 0-15,3-16-35 16,7 3-1-16,2-8 2 16,10 2-2-16,-4-6-1 15,5-2 0-15,-2-9-1 16,-6-1-1-16,-8-5 0 15,-5-1 0-15,-8-4 0 0,-8-1 0 16,-8 4-1-16,-10 5 1 16,-6 9 0-16,-14 12 0 15,-8 14 0-15,-10 15 1 16,-1 14-2-16,2 7 0 15,10 9 0-15,8 4 0 16,17-2 0-16,18-8 0 16,29-5-5-16,17-24-7 15,33 8-11-15,-11-29-10 16,22 3-11-16,-12-16 2 15,-7-1-3-15</inkml:trace>
  <inkml:trace contextRef="#ctx0" brushRef="#br1" timeOffset="19403.9402">22362 4573 73 0,'4'-17'38'0,"-4"17"-1"16,3-13 1-16,-6 31-22 16,-6 2-12-16,-5 15 0 15,-9 7 0-15,2 12-1 16,-6 2 1-16,3 5-1 15,1-3 0-15,3-8-1 16,9-11 0-16,8-13 0 16,3-26-2-16,23 5 2 15,1-27-3-15,5-11 1 0,4-14 0 16,1-7 0-16,-5-8 0 15,-3 2 0-15,-1-1 1 16,-9 6-2-16,-5 6 2 16,-6 15 0-16,-5 7-1 15,-2 14 0-15,2 13 1 16,0 0-1-16,2 19 1 15,6 3-1-15,8 2 1 16,10-1 0-16,11-2-1 16,6-4 1-16,7-4 0 15,4-6 0-15,-1-11 1 16,4-4-1-16,-6-7 1 15,-3-3-1-15,-10-5 0 16,-3 1 0-16,-11 0 0 16,-3 2 0-16,-7 6 1 0,-14 14-2 15,11-3 0-15,-15 14 0 16,-3 18 0-16,-5 7-2 15,-2 10 1-15,4 5-1 16,3 4-3-16,1-6-3 16,22 7-12-16,-9-29-8 15,29 2-12-15,-3-20-2 16,16-6 0-16,2-18 1 15</inkml:trace>
  <inkml:trace contextRef="#ctx0" brushRef="#br1" timeOffset="19574.9573">23494 4576 116 0,'-11'20'42'0,"-19"2"0"16,9 19-2-16,-16-7-37 16,15 8-2-16,8 2-1 15,8-6-1-15,15-1-5 16,-4-20-14-16,27 1-19 15,-5-18-3-15,16-3 1 16,-5-20-1-16</inkml:trace>
  <inkml:trace contextRef="#ctx0" brushRef="#br1" timeOffset="19994.9993">23613 4316 118 0,'0'0'40'0,"-13"14"3"0,24 2-3 16,0-7-39-16,16 5 1 15,3 5 0-15,1 4 0 16,-1 6-1-16,-2 5 1 16,-8 4-1-16,-7 10-1 15,-8 1 1-15,-8 3-1 16,-4 0 0-16,-7 0 2 15,0-6-2-15,0-7 0 16,1-7 0-16,4-11 0 16,9-21 0-16,0 0 0 15,14-13 0-15,2-14 0 16,-1-14 0-16,5-8 0 15,-4-8 0-15,5-4 0 0,-4 0 0 16,2 6 0-16,-5 6 0 16,-2 8 0-16,1 12 0 15,0 8-3-15,4 13 1 16,-3 6-3-16,8 10-1 15,-1-5-6-15,22 17-9 16,-13-22-6-16,24 12-13 16,-6-13 0-16,10 3 1 15,-8-8 2-15</inkml:trace>
  <inkml:trace contextRef="#ctx0" brushRef="#br1" timeOffset="20907.0905">24463 4388 77 0,'-9'25'39'0,"-16"-8"0"15,6 17 1-15,-23-8-11 0,13 20-23 16,-3 2-2-16,5 4-1 15,6 0 0-15,2-2-1 16,8-6 0-16,4-5-1 16,7-10 0-16,7-13-1 15,4-11 1-15,3-12-1 16,4-10 0-16,-2-11 0 15,1-12 1-15,0-5-2 16,0-10 1-16,-2 0 0 16,-1-1 1-16,0 4-1 15,0 6 0-15,1 6 0 16,2 9 0-16,4 8 0 15,3 13 0-15,3 6 1 16,1 7-1-16,4 2 0 16,-2 4 0-16,4 2 0 0,-4-2 0 15,-4 3 0-15,-3-3 0 16,-7 3-1-16,-7-2 1 15,-8 6 0-15,-10 3 1 16,-7 2-1-16,-8 4 0 16,-4 5 1-16,-1 3-1 15,-4 4 1-15,7-2-1 16,5 1 1-16,12-2-1 15,4-3 1-15,18-8-1 16,8-7 0-16,9-9-1 16,6-9 0-16,1-11 0 15,4-6 0-15,-1-8 0 16,-4-8-1-16,-10-1 1 15,-8-5 0-15,-10-1 1 0,-6 1-1 16,-7 4 1-16,-2 7 0 16,-3 5 1-16,-2 4-1 15,3 10 1-15,9 11-1 16,0 0 1-16,0 0 0 15,7 11-1-15,8 3 1 16,6-1-1-16,3-1 1 16,7 1 0-16,-1-1-1 15,0-1 0-15,-2 1 1 16,-5-2-1-16,-7 5 1 15,-3 2-1-15,-8 2 0 16,-9 6 0-16,-3 1 1 16,-7 3-1-16,-3 4 0 15,-2-3 0-15,4 0 0 0,0-6 0 16,2-4 2-16,7-9-2 15,6-11 0-15,0 0 0 16,15-14 0-16,4-9 0 16,1-4 0-16,3-8 0 15,10-7 0-15,7-6 0 16,-1 0 0-16,6 1 0 15,1 5 0-15,-2 6 0 16,1 9 0-16,1 7 0 16,0 7 0-16,7 15 0 15,-11 1-7-15,14 19-11 16,-11-16-5-16,27 23-1 15,-19-19-6-15,26 18-6 16,-12-10-7-16,7 5 3 16</inkml:trace>
  <inkml:trace contextRef="#ctx0" brushRef="#br0" timeOffset="33159.3156">14699 9570 30 0,'0'0'25'0,"15"2"1"16,-15-2-2-16,0 0-17 15,0 0-3-15,11-5-3 16,-11 5 1-16,0 0-1 15,0 0-5-15,0 0 0 16,0 0 1-16,0 0 2 16,0 0 1-16,0 0 2 15,0 0 2-15,0 0 3 16,0 0 0-16,0 0 1 15,15-6 0-15,-15 6-2 16,14-3-1-16,-14 3-2 0,25-1-1 16,-10 0 0-1,7 0 0-15,1-1 0 0,9-1 2 16,1-1-1-16,3-1 0 15,3-2 0-15,6 1-1 16,0-3 1-16,6 5-3 16,-1-4 2-16,5-1-2 15,4 3 1-15,3 0-1 16,2-2-1-16,8 0 1 15,0-2 0-15,8 1 1 16,4-2-1-16,3 1 0 16,0 0 1-16,3 0-1 15,3 0 0-15,0 1 0 16,-1 2 1-16,-3-1-1 0,1 5 0 15,-1-1 0-15,-3 1 0 16,-4 3 1-16,-5-1-1 16,2 1 0-16,-5 1 0 15,-3-1 0-15,-4 0 0 16,3 2 0-16,0-2 0 15,1 0 0-15,-2 0 0 16,2 1 0-16,1-1 0 16,-1 1 0-16,-3-1 0 15,-1 2 0-15,-4-2 0 16,-1 0 0-16,-1-2 0 15,0 2 0-15,3-1 0 16,-2 1 0-16,2-1 1 16,-2 1-1-16,0 0 0 15,0 0 1-15,-3 2-1 0,-2 3 0 16,-1-1 0-16,-3-1 0 15,3 2 0-15,-2-3 0 16,5 1 1-16,-1-1-1 16,2-2 0-16,6-3 0 15,3 2 0-15,3-1 1 16,1 1-1-16,3-1 0 15,2 1 1-15,-4 1-1 16,2 0 0-16,-2 3 0 16,-8-2 1-16,-1-1-1 15,-7 1 1-15,-6-1-1 16,-5 0 1-16,-1 0-1 15,-2-1 1-15,0 0-1 16,1-2 1-16,2 2-1 0,-1 0 1 16,1 0-1-16,-1 0 0 15,-6-2 0-15,-9 1 1 16,-5 1 0-16,-3-3 0 15,-6 0 0-15,0 0 0 16,0 0-1-16,3 0 1 16,10 2 0-16,5-3-1 15,0 2 0-15,8 2-1 16,-6-3-1-16,-2 7-4 15,-17-9-17-15,-2 9-12 16,-16-3 0-16,0 0-1 16,-29-3 1-16</inkml:trace>
  <inkml:trace contextRef="#ctx0" brushRef="#br0" timeOffset="33715.3712">18343 9098 62 0,'0'0'33'0,"9"-18"0"15,-9 18-1-15,0-13-20 16,0 13-5-16,0 0-3 15,0 0 0-15,7 13-2 16,5 0 0-16,8-2 0 16,10 4-1-16,13 1 1 15,11 2 0-15,14-1 0 16,10 2 0-16,1 1-1 0,-2 0-1 15,-11 5 1-15,-10 2 0 16,-21 4 0-16,-19 6-1 16,-32 4 2-16,-27 4-1 15,-21 3 1-15,-18 1-1 16,-11-1 0-16,-5 0 0 15,10-5-4-15,2-13-25 16,28-3-8-16,15-19 0 16,28-8-2-16</inkml:trace>
  <inkml:trace contextRef="#ctx0" brushRef="#br0" timeOffset="35022.5019">14135 7467 25 0,'0'0'29'0,"0"0"0"15,0 0 0-15,11-5-14 16,3 5-6-16,-4-6-3 16,7 5-3-16,-2-5-1 15,-1 2-1-15,0 0-1 16,-4 2 1-16,-10 2 0 15,14-1 1-15,-14 1 0 16,11 2 1-16,-11-2 0 0,26 4 1 16,-3-7-1-16,14 3 2 15,11-6-2-15,10 2 0 16,12-3-1-16,12-2-1 15,12-3 1-15,11 3-1 16,3-3-1-16,8 1 1 16,6 2 0-16,2-1-1 15,6 1 1-15,5 2 0 16,4-2-1-16,-2 1 1 15,2 1 0-15,0 2-1 16,6 0 1-16,-1 0 0 16,0 1-1-16,-7 1 1 15,0 2-1-15,-1-1 1 16,2-1 0-16,-6 2 0 0,-3-1 0 15,-4 0 0-15,-2-1 0 16,1-2-1-16,1 1 1 16,-4-2-1-16,-3 1 1 15,2-1-1-15,-3-5 0 16,-4 5 1-16,-2-5 0 15,2 3 0-15,-12-2 0 16,-2 2 0-16,0 0 0 16,-7-2 0-16,-6 6 0 15,2-2-1-15,-10 3 0 16,1-2 0-16,-2 3 1 15,-5-1-1-15,-3 3 0 16,-1-1 0-16,-6 1 0 16,-7 0 0-16,1 0 0 15,-3 1 1-15,-6-2-1 0,-2 1 0 16,-1 0 0-16,1 2 1 15,1 0-1-15,-1-2 0 16,-2 1 0-16,-4 0 0 16,0 2 0-16,-3-1 0 15,-3-2 0-15,-3 1 0 16,-2-1 0-16,-1 1 0 15,5 1 0-15,0-2 0 16,5 2 0-16,1 2 0 16,0-2 1-16,-6 2-1 15,-3-1-1-15,-7-2-1 16,-6 3-3-16,-16-4-5 15,0 0-24-15,-13-6-2 16,2 6 2-16,-8-5-3 0</inkml:trace>
  <inkml:trace contextRef="#ctx0" brushRef="#br0" timeOffset="35519.5516">19614 6959 75 0,'0'0'35'16,"0"0"0"-16,28 5 0 16,-5-3-26-16,21 11-2 15,7-4-1-15,10 6-3 16,5 0-1-16,5 6 0 15,-7-3-1-15,-3 5 1 16,-11-1-1-16,-11 5 0 16,-19 3 0-16,-17-1-1 15,-17 2 1-15,-17 3-1 0,-15 2 1 16,-16-1-2-16,-8 0 2 15,-3-3-3-15,8 0-3 16,-2-11-17-16,18 7-15 16,11-10 1-16,23-3-2 15,15-15 1-15</inkml:trace>
  <inkml:trace contextRef="#ctx0" brushRef="#br0" timeOffset="37007.7004">14312 5795 30 0,'0'0'26'0,"-5"10"0"16,5-10-2-16,0 0-7 15,0 0-2-15,0 0-6 0,-10-1-3 16,10 1-1-16,0 0 0 16,0 0-1-16,0 0 2 15,0 0-2-15,0 0 0 16,23 1 0-16,-8-5-1 15,8 7 0-15,1-7 0 16,7 4-2-16,-2 1-1 16,5 2 0-16,0-1 0 15,1 0 0-15,2 3 0 16,2 0 1-16,5-3-1 15,5 1 0-15,8 0 0 16,9-3 0-16,11 0 0 16,9 0 1-16,5-1-1 15,7-1 0-15,4 2 0 0,5 0 0 16,1 0 0-16,4 3 1 15,2-2-1-15,4 2 0 16,-3 0 1-16,6 0 0 16,3-2-1-16,6 3 1 15,-1-3 0-15,3 0 0 16,0-1-1-16,2 0 1 15,5-1 0-15,0 0-1 16,0-4 1-16,-6 2 0 16,1-1 0-16,-3 1 0 15,1-4 0-15,-7 2 0 16,-6 1 0-16,-4-3 0 15,-5 1-3-15,-2 0 4 0,-9-1-4 16,2 3 3-16,-6-1-3 16,-6-1 3-16,-2 2-3 15,-2 0 3-15,-4 1-1 16,-4 0 0-16,-3 0 0 15,-8-1 0-15,-3 1 0 16,-3 2 0-16,-1 1 0 16,-1 0 0-16,-1 1 0 15,0 0 0-15,-6 1 0 16,0 1 0-16,-6-1 0 15,-3 3 0-15,-9-5 1 16,-5 1-1-16,-4 0 0 16,1-1 0-16,-1 0 0 15,5 0 1-15,2 2-1 0,4-1 0 16,3-1 0-16,0 4 0 15,4-1 0-15,-8 1 0 16,-7-2 0-16,-2 0 0 16,-9 1 0-16,-16-3 0 15,0 0-1-15,0 0-1 16,0 0 0-16,-16 0 0 15,16 0-2-15,-18-1 0 16,18 1 0-16,0 0-6 16,15-3-23-16,-15 3-2 15,21-4 1-15,-21 4-1 16</inkml:trace>
  <inkml:trace contextRef="#ctx0" brushRef="#br0" timeOffset="37538.7535">19396 5573 63 0,'-5'-15'35'0,"5"15"0"16,4-11-2-16,-4 11-23 16,14-6-4-16,-1 6-2 15,0 0 0-15,8 3-1 16,-1 4-1-16,9 5 0 15,5 2 0-15,7 4 0 16,4 5-1-16,4 4 2 16,-1 0-2-16,5 0 1 15,-2-2-2-15,-5-2 2 16,-6-3 1-16,-9-4-1 15,-8-3 1-15,-13-2-3 16,-10-11 3-16,-12 19-3 16,-14-5 3-16,-12 2-3 15,-12 0 1-15,-11 7-1 0,-2 0 0 16,-3 3 0-16,5 4-2 15,9-2-4-15,15 12-20 16,-2-14-10-16,34 3-1 16,6-13-2-16,28-2 0 15</inkml:trace>
  <inkml:trace contextRef="#ctx0" brushRef="#br0" timeOffset="205382.5362">20263 5777 18 0,'-7'12'25'0,"7"-12"-2"16,0 0 2-16,0 0-13 0,0 0-9 16,0 0-3-16,0 0 2 15,0 0 1-15,0 0 0 16,0 0 3-16,0-15-2 15,0 15 3-15,0 0-2 16,0 0 2-16,-7-13-4 16,7 13 2-16,0 0-1 15,0 0-2-15,0 0 0 16,-12-6-1-16,12 6 0 15,0 0 0-15,0 0 0 16,0 0 0-16,-13-1 0 16,13 1 0-16,-11 3 0 0,-1 0-1 15,-2 3 5-15,-4 2-5 16,-8 2 3-16,-6 2-4 15,-8 4 3-15,-4 1-2 16,-9 6 2-16,-11 3-3 16,-9 1 1-16,-9 7 0 15,-15 5-1-15,-9 5 1 16,-14 4 0-16,-20 6 1 15,-11 4-1-15,-13 9 1 16,-14 2 0-16,-14 10 2 16,-12-1-2-16,-14 12 2 15,-12 2-1-15,-10 5 1 16,-14 2-2-16,-8 3 1 15,-11-2-1-15,-8 1-1 16,-9 9 0-16,-6-6 0 0,-7 2-1 16,-7 0 1-16,-4 1-1 15,-7 2 1-15,-4 5-1 16,-7 6 0-16,-5 1 0 15,0 1 2-15,-8 5 0 16,-4 5-1-16,-5 6 1 16,-5 7 0-16,-9 5 1 15,-1 2 0-15,-9 0 0 16,-8 7 0-16,0-1-2 15,-11 0 0-15,1-5 0 16,-5-6 1-16,2 2-3 16,3-3 3-16,5 2-3 15,5-6 0-15,8 0-1 16,6 3 0-16,17 6-4 0,7-15-22 15,19 4-7-15,20-19-3 16,29-7 3-16</inkml:trace>
  <inkml:trace contextRef="#ctx0" brushRef="#br0" timeOffset="206336.6316">7142 10140 53 0,'10'-13'32'16,"-10"13"2"-16,10-10-3 15,-10 10-24-15,0 0-2 16,-1 12-1-16,-6 0 1 16,0 9-2-16,-8 4-2 15,-7 10 1-15,-7 5-1 16,-5 12 1-16,-12 7-1 0,-1 7 1 15,-4 5 0-15,3 4 1 16,-1-3-2-16,8 2 1 16,9-9-1-16,13-4-1 15,15-16 0-15,21-12 0 16,20-13 0-16,21-11-1 15,18-11 2-15,17-7-1 16,14-3-1-16,8-2 1 16,9 8-6-16,-10-4-12 15,-1 20-18-15,-14 4 1 16,0 12-2-16,-11 0-1 15</inkml:trace>
  <inkml:trace contextRef="#ctx0" brushRef="#br0" timeOffset="208259.8239">20743 7291 6 0,'16'-7'20'0,"-16"7"-8"16,0 0 1-16,11-13 1 15,-11 13 2-15,5-14 1 16,-5 14-2-16,0 0-2 15,-4-18-3-15,4 18-1 16,0 0-3-16,0 0-2 16,-14 3-1-16,14-3 1 15,-20 9 0-15,20-9 0 16,-24 7 0-16,13-4 0 15,-5-3-1-15,1 2-1 16,-4-2 0-16,-3 1-1 16,-6-1 0-16,-2 3-1 15,-12-2 0-15,-8 2 1 16,-4-2-1-16,-8 2 0 0,-5 1 1 15,-6-3 0-15,-4 1-1 16,-2 0 1-16,-7 2 0 16,-3-4 0-16,-6 0 0 15,-2 1-1-15,-8-1 1 16,0 2 0-16,-7 2-1 15,-8-2 1-15,-4 2-1 16,2 0 0-16,-4 0 0 16,-1-2 0-16,-2 0 0 15,-3-3 0-15,-1 0 0 16,3-1 0-16,3-4 0 15,0 2 0-15,-5-1 0 16,-3 1 0-16,-2 2 0 16,-2 0-1-16,-2 3 1 15,-7 1 0-15,-5 3 0 0,-3 0-1 16,0 6 1-16,-5-2 0 15,-4 3-1-15,-3-1 1 16,2 1 0-16,0-1 0 16,-2 0-1-16,0 1 1 15,-1 1-1-15,3 0 1 16,-1-1 0-16,-2 4-1 15,-2 1 1-15,-1-1-1 16,-3-1 1-16,0 1 0 16,-6 1 0-16,0-1 0 15,0-1 0-15,-1 0 0 16,-1 0 0-16,4-1 1 15,1 0-1-15,2 2 0 16,-4 1 1-16,2 3-1 0,-1 0 1 16,-1 1-1-16,-3 1 1 15,1 0-1-15,-2-1 1 16,4-2-1-16,2-2 0 15,2-5 1-15,1-2-1 16,10-5 1-16,-3-1-1 16,3-2 0-16,1-1 1 15,6-2-1-15,-5 4 0 16,0-2 0-16,-3 3 0 15,0 3 0-15,0 5-1 16,-3 3 1-16,-4 4-1 16,-2 2 0-16,6 1 1 15,-1 0-1-15,2-2 0 16,3-3 0-16,7-2 0 15,11-7 0-15,5-1-3 0,3-7-3 16,14 2-28-16,2-4 2 16,11 2-3-16,3-5 1 15</inkml:trace>
  <inkml:trace contextRef="#ctx0" brushRef="#br0" timeOffset="209333.9313">12225 7512 45 0,'0'0'31'0,"10"-18"2"16,-10 18-1-16,0 0-22 15,-12-12-3-15,12 12-1 16,-14-3 0-16,14 3-1 15,-24 3-1-15,8 2-1 16,0 3 0-16,-3 9-1 16,-4 2-1-16,1 8 1 15,-3 2-1-15,5 5 1 16,1-2-2-16,5 2 2 15,4-5-1-15,12-4 0 0,11-8 0 16,17-5 0-16,10-7 0 16,13-2 0-16,6-2-1 15,4-1 0-15,5 1-1 16,-6 2-2-16,0 10-5 15,-18-3-27-15,2 9 0 16,-13 0-2-16,1 10 0 16</inkml:trace>
  <inkml:trace contextRef="#ctx0" brushRef="#br0" timeOffset="211226.1205">20558 9339 24 0,'1'-13'22'0,"-1"13"-1"16,8-14 1-16,-8 14-20 15,8-12 0-15,-8 12 1 16,0 0 2-16,11-13 0 15,-11 13 2-15,0 0 0 16,11 3 2-16,-11-3 0 16,0 0-1-16,0 0-1 15,0 0-1-15,0 0-1 16,0 0-1-16,0 0 0 15,-10 8-2-15,10-8-1 0,-11 0 0 16,11 0 0-16,-13-5 0 16,13 5 0-16,-19-6-1 15,5 2 1-15,3-1 0 16,-7-1 0-16,1-2 0 15,-5 0 0-15,0-1-1 16,-6-2 1-16,1-2-1 16,0-2 1-16,-6-1-1 15,-4-3 1-15,1-1-1 16,-4 0 1-16,-1-2-1 15,-3 0 0-15,-6 0 1 16,-3-2-1-16,-4 0 0 0,0 0 1 16,-4-3-1-1,-5-4 0-15,-5 3 0 0,-1-8 1 16,-2 2-1-16,-1-2-2 15,-3-1 2-15,-3 0-1 16,0-1 1-16,-3-3-2 16,-2 0 2-16,-1 0-1 15,-2-5 1-15,1-2 1 16,-3 1-1-16,2-2 0 15,-2-3 1-15,2 3-1 16,-4 1 0-16,0 2 1 16,-1-2-1-16,-1 0-1 15,3 2 2-15,-3 1-2 16,1-2 2-16,-1-4-2 15,3-1 2-15,-1-3-1 16,3-1 1-16,-3 1-1 0,2-4 1 16,-3 1-1-16,4 0 0 15,-4 2 1-15,-3 4-1 16,1-2 0-16,0 1 1 15,-5 1-1-15,2 3 1 16,-3-4-1-16,4-2 1 16,-4-2 0-16,0-2 0 15,1-1 0-15,-1 2-1 16,0 0 0-16,-1 0 0 15,-7 0 0-15,0 3-1 16,-3 2 1-16,3-2-1 16,-7 1 1-16,2 3-1 15,-3-6 1-15,-4-3-1 0,1-2 1 16,0-4 0-16,3-3 1 15,-1-3 1-15,-1-1-3 16,-3-7 3-16,-1 0-3 16,-1-1 1-16,4-4-1 15,-4 5 0-15,-3-9 0 16,-4 1-1-16,-3-1 1 15,4 2-1-15,-1-3 1 16,1 0 1-16,-6-2-2 16,3-2 3-16,-4 6-2 15,2-5 1-15,4 3 1 16,-4 2-1-16,-5-1 1 15,0 1 0-15,2 0 0 16,-1 1 0-16,-4 0 0 0,1 2 0 16,-4-1-1-16,2-1 0 15,0 1 0-15,0 0 1 16,1-1-1-16,1 2 1 15,-2-2-1-15,6 1 1 16,-2 2 0-16,-1 2 0 16,-2 3 0-16,5-3-1 15,2 7 0-15,0 1-1 16,4 5 1-16,-1 1-2 15,4 3 0-15,7-4-1 16,8 9-5-16,-4-7-27 16,16 10 2-16,-1-6-2 15,13 10 1-15</inkml:trace>
  <inkml:trace contextRef="#ctx0" brushRef="#br0" timeOffset="212144.2123">9406 2784 73 0,'0'0'33'16,"10"2"-2"-16,-10-2 0 15,-1 13-29-15,0 1-2 16,-1 9 0-16,3 5 0 15,2 12 1-15,-3 7-1 16,0 8 1-16,0 6 0 16,3 4 0-16,-7 0 1 15,4-2-1-15,0-5 0 0,3-5 0 16,-3-11 0-16,2-6 0 15,1-12 1-15,1-6-1 16,-4-18 0-16,10 8 0 16,-1-23 0-16,1-7 1 15,-3-11-1-15,1-7 0 16,-4-9 0-16,1-6 0 15,-6-6 0-15,0 0 1 16,-9 1 0-16,1 7-1 16,-1 7 1-16,-1 7 0 15,-3 6 0-15,6 12-1 16,0 4 0-16,5 7 0 15,3 10 1-15,15-16-1 16,7 7 0-16,11-6 0 16,17-7 1-16,13-4 0 0,18-5-2 15,9 0 1-15,8 0-2 16,2-1-4-16,3 13-7 15,-17-2-24-15,3 17-1 16,-20-1 0-16,-8 13-2 16</inkml:trace>
  <inkml:trace contextRef="#ctx0" brushRef="#br0" timeOffset="212302.2281">10644 2748 105 0,'-11'-4'39'16,"11"4"-1"-16,-21-1-4 15,7-22-54-15,14 23-19 0,-27-16 2 16,27 16-4-16,-10-22 2 16</inkml:trace>
  <inkml:trace contextRef="#ctx0" brushRef="#br2" timeOffset="218021.8">16327 7708 59 0,'0'0'32'0,"0"0"-1"16,0 0-1-16,-16 15-25 16,13 3-2-16,-5 6-1 15,2 10 2-15,-6 11 1 16,-1 15-2-16,-2 5 1 15,3 18-1-15,-3 12 0 16,-2 11 0-16,-1 11 2 16,4 13-3-16,0 4 1 15,-1 14-1-15,-2 10 1 16,-1 14 0-16,-1 9 0 0,-5 18-2 15,-1 9-1-15,-6 14 3 16,-6 5-4-16,-2 1 2 16,-6 2-3-16,-1-4 4 15,1-11-4-15,-3-7 2 16,5-16 0-16,5-12-2 15,4-22 3-15,7-20-3 16,12-28-2-16,2-44-12 16,18-31-22-16,5-48 1 15,18-36-3-15,2-43 1 16</inkml:trace>
  <inkml:trace contextRef="#ctx0" brushRef="#br2" timeOffset="218781.876">16266 7719 61 0,'-10'-10'34'16,"-1"2"0"-16,11 8-1 16,-21-18-23-16,21 18-4 15,-16-6-1-15,16 6-1 16,-22 17 0-16,7 9-1 0,-5 8-1 15,-7 15 0-15,-6 10 0 16,-4 12 0-16,-2 1 0 16,-3 3-1-16,5-6 0 15,6-6 0-15,9-15 1 16,15-17-3-16,12-18 2 15,14-19 0-15,12-20 0 16,14-21 0-16,9-11-1 16,7-9 1-16,-2-11 0 15,0 0 0-15,-1 2 0 16,-8 9 0-16,-8 11-1 15,-6 17 1-15,-11 18 1 16,-6 19-1-16,-10 24-1 16,-1 21 3-16,-6 19-2 0,2 16 0 15,3 8 0-15,7 11 0 16,9 2-1-16,10-6-2 15,14 1-5-15,-4-23-29 16,18 0-1-16,-7-18 0 16,9-1-3-16</inkml:trace>
  <inkml:trace contextRef="#ctx0" brushRef="#br2" timeOffset="223130.3108">14921 12496 62 0,'-6'-21'39'16,"-12"-5"-2"-16,-8 8 1 15,-22-3-32-15,2 8 0 16,-10 0-1-16,-6 10 2 0,-8 2-3 15,-6 8 0 1,1 3-1-16,9 9 0 0,3 2-1 16,8 9-1-16,7 5 0 15,10 14 0-15,10 13-1 16,6 18 1-16,6 12-1 15,7 16 0-15,0 13 0 16,4 11 0-16,6 3 0 16,3-6-1-16,5-10-1 15,5-19-1-15,7-15-2 16,-3-23-4-16,16-15-28 15,-16-32-2-15,11-14 0 16,-15-26-1-16</inkml:trace>
  <inkml:trace contextRef="#ctx0" brushRef="#br2" timeOffset="223332.331">13853 13272 79 0,'-43'-5'42'0,"22"14"-3"15,9-12 2-15,26-6-30 16,14-8-8-16,26-2-1 15,18-9-1-15,14-4 0 16,16-3-2-16,4-2-2 16,6 21-21-16,-13-9-15 15,0 18 1-15,-15 1-4 16,-7 16 2-16</inkml:trace>
  <inkml:trace contextRef="#ctx0" brushRef="#br2" timeOffset="223767.3745">15388 13092 81 0,'-38'3'40'0,"-14"-4"-3"16,9 15 1-16,-11-5-34 16,5 10-1-16,1 5 1 15,5 7-2-15,5 7 0 16,10 7-1-16,10 7 1 0,7 7-2 15,12 4 1-15,17-3-1 16,15-6 0-16,15-10 0 16,14-14 1-16,13-18-2 15,8-21 1-15,3-19 0 16,-2-15 1-16,-6-14-2 15,-13-9 1-15,-13-6 0 16,-20 3-1-16,-22 0 0 16,-15 9 0-16,-22 4-1 15,-10 14 1-15,-11 8-1 16,-5 16 0-16,-7 10-2 15,10 16-8-15,1-2-24 16,20 14 0-16,8-8-3 16,25 3 2-16</inkml:trace>
  <inkml:trace contextRef="#ctx0" brushRef="#br2" timeOffset="224166.4144">16351 13082 79 0,'-10'-20'39'16,"5"8"-1"-16,-13-7-5 0,8 10-28 16,-9 1 0-16,1 7-2 15,-7 2 0-15,-1 10 0 16,-4 8 0-16,-5 13-1 15,-5 3 1-15,3 14-2 16,-4 3 1-16,7 6-1 16,4 1 0-16,9 2-1 15,14-5 1-15,13-8-2 16,21-12-1-16,14-15 0 15,21-12-3-15,9-26-6 16,26-2-27-16,-2-20-1 16,10 0 0-16,-10-20-1 15</inkml:trace>
  <inkml:trace contextRef="#ctx0" brushRef="#br2" timeOffset="224565.4543">16911 12912 83 0,'-10'12'40'0,"-9"3"-1"16,7 17 1-16,-12 0-35 16,8 15-1-16,-5 6-1 15,6 7-1-15,-2 1 1 16,6 0-2-16,6-6 0 15,8-5 0-15,9-10-1 16,12-22 0-16,13-15 0 0,12-15 0 16,8-16 0-16,6-12 1 15,3-13 0-15,0-10 0 16,-2-2-1-16,-4 5 1 15,-11 4 0-15,-9 8 0 16,-9 12-1-16,-11 11 1 16,-20 25-1-16,0 0 0 15,-2 24 0-15,-15 12 1 16,-1 8-1-16,1 2-2 15,5 7 0-15,3-1-2 16,14-4-4-16,-1-23-23 16,24 2-8-16,2-22-2 15,19-5-1-15</inkml:trace>
  <inkml:trace contextRef="#ctx0" brushRef="#br2" timeOffset="224941.4919">17996 12671 91 0,'-31'-14'40'16,"8"24"0"-16,-12 0 0 16,5 1-36-16,-10 13-2 15,3 7 1-15,3 1-1 16,5 1 0-16,9-3 0 15,14-1-1-15,8-10-1 16,16-1 0-16,11-9 0 16,12-4 0-16,5-1 1 15,-2 0-1-15,1-1 0 0,-4 7 0 16,-9 8 1-16,-5 6-1 15,-17 11 0-15,-11 5 0 16,-9 8 0-16,-7 3 0 16,-10 2 0-16,-4-1 0 15,-1-5-1-15,3-9-1 16,3-6 0-16,5-19-4 15,16 2-16-15,1-30-17 16,13 3-1-16,-4-23-2 16,11 3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2:39:49.76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11149 4051 60 0,'17'-10'35'16,"-8"19"1"-16,-5 9-2 15,6 22-18-15,-6 7-13 16,2 10-1-16,0-1 2 16,4 1 0-16,5-22 0 0,22-25-1 15,23-50 2-15,36-48 1 16,43-58-2-16,44-48 0 15,41-33-5-15,17-29-32 16,21 7-4-16,-29 9-3 16,-24 44-1-16</inkml:trace>
  <inkml:trace contextRef="#ctx0" brushRef="#br0" timeOffset="654.0654">11167 5127 73 0,'-4'21'37'0,"2"4"0"16,2 19 1-16,-5 2-31 15,5 4-3-15,0-8-1 16,10-3 1-16,13-25 0 15,20-34 0-15,27-54-1 16,33-51 0-16,44-51-2 16,41-49-3-16,46-27-35 15,5-25-1-15,5 6-2 16,-38 16-1-16</inkml:trace>
  <inkml:trace contextRef="#ctx0" brushRef="#br0" timeOffset="1383.1383">12464 6552 92 0,'0'0'36'0,"0"0"0"16,0 0 1-16,-5 27-35 15,10 3 0-15,2 12 2 16,0 6-1-16,1 2 2 15,-1-5-2-15,8-2 2 16,8-28-1-16,19-36 1 16,28-48-1-16,36-50-3 0,46-49 0 15,41-41-5-15,45-26-18 16,14-37-19-16,19-3-2 15,-19 7-1-15,-32 26-2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3:12:25.540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12318 9225 66 0,'0'0'37'16,"-7"-17"-3"-16,7 17 2 15,-17-5-32-15,17 5-1 0,-14-3-1 16,14 3 0-16,0 0 0 15,-9 25 0-15,9 4 0 16,4 13 0-16,-1 12 0 16,-1 11 1-16,-1 6 0 15,6 0 0-15,-3-10 1 16,6-17 1-16,7-32-1 15,20-39 1-15,20-49-2 16,36-47-1-16,33-48-1 16,39-41-2-16,30-27-2 15,24-24-4-15,27-1-30 16,-16 4-3-16,-3 31 2 15,-39 24-3-15</inkml:trace>
  <inkml:trace contextRef="#ctx0" brushRef="#br0" timeOffset="1072.1072">12457 11573 69 0,'0'0'37'0,"14"-3"0"15,-14 3-1-15,0 0-34 16,0 0-2-16,0 0 0 16,12-4 1-16,-12 4 0 15,11 9 2-15,-3 9-1 16,0 7 0-16,3 12-1 15,-2 14 2-15,-4 19-2 16,-1 8 2-16,-2 5-2 16,-1-4 1-16,3-12 0 15,6-26 1-15,20-32 1 16,22-42-1-16,35-50 0 15,38-51-1-15,42-32 0 16,39-31-1-16,30-22-1 0,20 3-14 16,-8-4-25-16,-5 25 2 15,-29 21-2-15,-35 37-1 16</inkml:trace>
  <inkml:trace contextRef="#ctx0" brushRef="#br0" timeOffset="3130.313">2010 14296 23 0,'26'-7'28'0,"-2"2"1"16,-3-2-17-16,13 11-2 15,-6-7 0-15,15 7-1 0,-5-12-2 16,16 5-2-16,5-6-2 16,9 1 0-16,6-3-1 15,7-1 0-15,6-1-2 16,5 4 0-16,4 1 1 15,9 1-1-15,4 4 0 16,4-1 0-16,5 3-1 16,9-2 1-16,9-1 0 15,7-2 1-15,7-1-1 16,7-1 1-16,5-4 0 15,10 1 0-15,8-1 0 16,5 0-1-16,4 4 1 16,5 1 0-16,-1 5 0 15,5 2-1-15,0 3 1 0,-2 2-1 16,2 1 1-16,4 2-1 15,0-3 1-15,6 0-1 16,-2-1 1-16,6 1 0 16,1-1 0-16,3 2 0 15,0 0 1-15,5 4-1 16,-4 1 0-16,5 4 1 15,1-2-1-15,-1 0 0 16,1-2 0-16,7-1-1 16,-2-4 1-16,3-2-1 15,2-7 2-15,2-1-2 16,-5-1 0-16,4-1 0 15,-3 2 1-15,-3 0-1 16,-5 3 0-16,3 0 1 16,-9 3-1-16,1 1 0 0,1-1 0 15,-4-3 1-15,3-2-1 16,0 1 0-16,4-5 0 15,-3-3 1-15,3-3-1 16,4-1 0-16,-2 0 0 16,-6 2 0-16,4 0 0 15,-3 2 0-15,-5 0 0 16,-2 0 0-16,-3 2-1 15,-3 0 1-15,-1 0 1 16,3-2-1-16,-3-1 0 16,2-1 1-16,-2-5 0 15,4 4 1-15,-4-1 0 16,-2-1 0-16,-1 2-1 15,0 0 1-15,-6 2-1 0,0 3 0 16,-3 1 0-16,-1 3-1 16,-3-2 1-16,-1 0-1 15,-3 0 0-15,-1 1 1 16,-2-3-1-16,-1 0 0 15,-4-2 1-15,1 3-1 16,-3-5 1-16,-1 3-1 16,-1 0 0-16,-8 2 1 15,6-2-1-15,-8 3 0 16,-1 0 0-16,-8 3 0 15,-8-1 0-15,-6 2 0 16,-7 1 1-16,-11-1-1 16,-15 0-1-16,-15 1 1 0,-18 1-2 15,-12-2-2-15,-16 5-5 16,-24-11-25-16,-6 11-2 15,-16-3-1-15,-13-8 0 16</inkml:trace>
  <inkml:trace contextRef="#ctx0" brushRef="#br0" timeOffset="3898.3898">10175 14368 56 0,'43'-25'38'16,"-7"12"-1"-16,-18 0 2 16,-18 13-36-16,0 0-1 0,-11 26 0 15,-13-1 0-15,-9 11 1 16,-16 7-1-16,-7 10-1 15,-21 9 1-15,-6 13 0 16,-18 8 0-16,-16 18-1 16,-16 11 1-16,-17 14-1 15,-9 5 0-15,-11 9-1 16,-2-1 1-16,1-6-1 15,12-11 0-15,16-17 0 16,20-21-1-16,23-19-1 16,25-20-1-16,24-22 0 15,32-8-8-15,5-28-28 0,28 0 0 16,2-16-2-16,20-2 1 15</inkml:trace>
  <inkml:trace contextRef="#ctx0" brushRef="#br0" timeOffset="4860.486">19810 14078 46 0,'15'-13'33'0,"2"4"1"15,-3-10-1-15,6 5-29 16,-5-2-2-16,-1 4 1 16,-4-3 0-16,3 4 1 15,-5 0 0-15,-8 11 0 16,6-14 0-16,-6 14-1 15,0 0 1-15,-10-13-2 16,10 13 1-16,-14-7 0 16,3 7-2-16,-1 6 1 15,-5 8-1-15,-6 10 0 16,-11 14 0-16,-11 21-1 15,-20 19 0-15,-12 16 1 16,-22 19 0-16,-19 14-2 16,-18 16 2-16,-13 11-1 0,-9 13 1 15,-4 10-1-15,-3-2 1 16,2 6-2-16,13-3 3 15,11-1-2-15,16-12 0 16,18-9-1-16,13-18 1 16,17-16-1-16,16-19 0 15,10-15-1-15,15-19-2 16,2-17-1-16,15-10-2 15,-4-29-20-15,24-1-11 16,-3-26-2-16,18-6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3:27:27.101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3024 1083 11 0,'0'0'22'16,"14"-47"2"-16,-14 47 4 16,0 0-18-16,0 0 2 15,19-57 0-15,-19 57 1 16,0 0 3-16,0 0-4 15,0 0 0-15,1-45-5 16,-1 45-1-16,0 0-3 16,0 0 1-16,-20 28-2 15,28 19 1-15,-2 13-2 16,-2 8 2-16,-3 10-1 16,0 12-1-16,-1 7 1 15,0 6-1-15,-5-22 1 16,-1-12-1-16,-3-8 1 15,5-10-2-15,-6-16 2 16,9-10-2-16,1-25 1 0,0 0-1 16,1-25-1-16,4-12 2 15,0-12-1-15,-1-16 1 16,2-12 0-16,-6 77 0 15,6-101 0-15,2 45-1 16,0-3 1-16,2 1-2 16,1-2 2-16,6 3-1 15,-2-2 0-15,4 3-1 16,4 2 1-16,1 5-1 15,3 3 2-15,-27 46-1 16,52-74 0-16,-52 74 0 16,61-45 0-16,-61 45 1 15,53-7-1-15,-53 7 2 16,35 27-1-16,-6 24-1 0,-17 9 0 15,-12 10 1-15,-18 0-1 16,-9-5-1-16,-8-18 1 16,-1-11 0-16,11-22-1 15,3-5 1-15,2-3 0 16,5-4 0-16,5 1 0 15,10-3 0-15,1 18 0 16,9-3 1-16,5 6-1 16,7 5 1-16,4 2-1 15,5 4 1-15,3 3-1 16,3 1 0-16,0 0-1 15,-1-6-3-15,5 4-14 16,-7-15-21-16,6 3 0 16,-4-17-2-16,5-5 2 0</inkml:trace>
  <inkml:trace contextRef="#ctx0" brushRef="#br0" timeOffset="415.0415">3831 1378 85 0,'-9'14'39'16,"4"-3"-1"-16,10 4 2 16,1-2-30-16,16-7-8 15,12-5 0-15,8-1 1 16,7-8-1-16,7-7 0 15,0-8 0-15,3-7-1 0,-3-8 1 16,-5-4-1-16,-51 42 1 16,40-45-1-16,-40 45 1 15,22-45-1-15,-22 45 1 16,0 0-1-16,-28-63 1 15,-8 55 0-15,-25 10-1 16,-5 20 1-16,-13 9-2 16,7 12 1-16,1 6 0 15,24 2-1-15,23-5-1 16,20-2 1-16,24-9-1 15,20-6-1-15,23-9-1 16,12-8-3-16,20-4-5 16,-1-12-26-16,19 2-4 0,-4-13 1 15,4-2 0-15</inkml:trace>
  <inkml:trace contextRef="#ctx0" brushRef="#br0" timeOffset="803.0803">4929 1175 114 0,'0'0'40'15,"-42"-25"3"-15,-16 14-5 16,-14 12-34-16,2 18 0 16,-10 11-3-16,7 16 2 15,0 2-2-15,18 14 0 16,20-8-1-16,19-1 0 15,10-4 0-15,16-8-1 16,15-18 2-16,17-15-1 0,11-12 0 16,9-15 1-16,8-11 0 15,-4-13 1-15,2-6 0 16,-6-8-2-16,-62 57 0 15,52-56 0-15,-52 56 0 16,37-52 0-16,-37 52 0 16,22-36 0-16,-19 12 0 15,-3 24 0-15,-12 0 0 16,4 23 0-16,-8 10 0 15,12 10 0-15,7 2-5 16,9-7 1-16,23-12-4 16,8-21-5-16,31-12-25 15,-6-18-3-15,22-12 1 16,-90 37 0-16</inkml:trace>
  <inkml:trace contextRef="#ctx0" brushRef="#br0" timeOffset="983.0983">5608 946 113 0,'0'0'40'16,"18"-60"2"-16,-18 60 1 15,0 0-36-15,-14-27-3 16,-21 51-2-16,-5 34 0 16,-8 27-2-16,3 14 0 15,7 9-6-15,8-16-26 16,31-8-9-16,13-23-2 15,14-10 0-15,-4-16-1 16</inkml:trace>
  <inkml:trace contextRef="#ctx0" brushRef="#br0" timeOffset="1834.1832">7068 1518 90 0,'-17'5'37'0,"-4"-12"-2"16,6 6 2-16,-20-11-32 15,5-3-1-15,-2-7-1 16,-7-6-1-16,-1-7 1 15,-3-5 0-15,43 40 0 16,-51-52-1-16,51 52 2 16,-52-69-2-16,52 69 0 15,-49-74-2-15,49 74 2 16,-44-85-3-16,44 85 2 15,-24-87-2-15,24 87 0 16,-12-84 1-16,12 84 0 0,12-76 1 16,-12 76-1-16,23-67 0 15,-23 67 0-15,43-47 0 16,-43 47 0-16,51-22-1 15,-51 22 0-15,0 0 1 16,59 17 2-16,-59-17-1 16,-7 66 0-16,-13 14 2 15,-26 11-2-15,-12 12 3 16,-17-1-3-16,4 1 1 15,10-12-2-15,29-12 1 16,32-25-1-16,32-18 0 16,28-24-2-16,28-19-1 15,28-13-4-15,-1-26-25 16,22-1-8-16,-9-13 0 0,-62 33-1 15</inkml:trace>
  <inkml:trace contextRef="#ctx0" brushRef="#br0" timeOffset="2335.2335">7995 909 81 0,'0'0'40'0,"31"-57"-1"16,-31 57 1-16,0 0-32 15,26-49-1-15,-26 49-1 16,0 0-1-16,0 0-1 15,0 0-2-15,0 0-1 16,0 0 2-16,0 0 0 0,19 8-1 16,-30 50-1-16,-11 14 0 15,3 14 0-15,-4 7-2 16,2 4 0-16,-1 2-6 15,5-24-16-15,28-35-16 16,1-17-2-16,17-9 2 16,-1-19-3-16</inkml:trace>
  <inkml:trace contextRef="#ctx0" brushRef="#br0" timeOffset="2852.2851">8082 1316 89 0,'-20'11'37'0,"7"9"1"0,-6-3-2 16,14 3-28-16,-9-3-2 15,7 2-1-15,1-4 0 16,10-5-1-16,-4-10 0 15,16 6-1-15,3-18 0 16,8-6 0-16,8-11 0 16,6-8-1-16,-41 37 0 15,47-45-2-15,-47 45 1 16,50-58-3-16,-50 58 1 15,61-65-5-15,-61 65 1 16,55-83-1-16,-55 83 0 16,61-87 0-16,-61 87 0 15,51-89-4-15,-51 89-20 16,51-75-7-16,-51 75 0 0,37-65 0 15</inkml:trace>
  <inkml:trace contextRef="#ctx0" brushRef="#br0" timeOffset="3275.3275">8732 1169 93 0,'0'0'38'0,"0"0"2"15,0 0-3-15,0 0-31 16,8-47 0-16,-8 47-2 16,8 15 0-16,-13 1-2 15,5 14 0-15,-4 2-2 16,-1 15-1-16,-5 1-1 0,0 0-2 15,13-7-12 1,-3-14-22-16,16-7-2 0,2-16 0 16,16-8-1-16</inkml:trace>
  <inkml:trace contextRef="#ctx0" brushRef="#br0" timeOffset="3454.3454">9016 1044 106 0,'-10'-53'40'15,"10"53"-1"-15,-21-48-4 16,21 48-43-16,0 0-19 16,-17-48-13-16,17 48 2 15,0 0-2-15,0 0 2 0</inkml:trace>
  <inkml:trace contextRef="#ctx0" brushRef="#br0" timeOffset="3788.3788">9184 1019 76 0,'32'37'38'15,"-11"1"1"-15,-14-2 1 16,-7-2-21-16,-14-3-13 15,6-4-1-15,-2 1-2 16,5 1 0-16,0 2-1 16,-1 0-1-16,2-3 0 15,4-2 0-15,-4-5-1 16,4-5 0-16,0-4 1 15,0-12-1-15,0 0 1 16,12-9-1-16,-6-11 1 0,3-4 0 16,1-12-1-16,-10 36 1 15,11-48 1-15,-11 48-2 16,23-57 2-16,-23 57-2 15,23-62 2-15,-23 62-4 16,31-61 2-16,-31 61-1 16,35-63-1-16,-35 63-3 15,46-54-4-15,-46 54-30 16,43-51-3-16,-43 51 2 15,57-38-3-15</inkml:trace>
  <inkml:trace contextRef="#ctx0" brushRef="#br0" timeOffset="4072.4072">10138 693 105 0,'0'0'42'15,"0"0"1"-15,29-52-5 16,-29 52-34-16,0 0-1 16,0 0-1-16,0 0-1 15,0 0 0-15,0 0-1 16,-21 91 0-16,-5-7 0 15,9 20-1-15,-1 3-2 16,4 3-3-16,13-9-32 16,-3-15-2-16,10-23 0 15,3-25-2-15</inkml:trace>
  <inkml:trace contextRef="#ctx0" brushRef="#br0" timeOffset="4604.4604">10004 1078 112 0,'0'0'43'0,"-55"-41"1"16,55 41-2-16,-50-33-38 15,50 33-2-15,0 0 1 16,0 0-1-16,0 0 1 15,0 0-3-15,0 0 0 16,49-38 0-16,-49 38-2 0,81-5 2 16,-32 2 0-16,-3-3 0 15,5 2 0-15,-3-1 2 16,3 2-2-16,-51 3 0 15,84-6 0-15,-84 6 0 16,64 13 0-16,-62 11 0 16,12 17 0-16,-19 9 0 15,3 8 0-15,-5 1 0 16,7 4 0-16,0-10 0 15,21-12 0-15,6-21 0 16,10-12 0-16,7-16 0 16,8-13 0-16,-52 21 0 15,61-35 0-15,-61 35 0 16,61-55 0-16,-61 55 0 0,67-55 0 15,-67 55 0-15,52-58 0 16,-52 58 0-16,0 0 0 16,59-57 0-16,-59 57 0 15,11-18 0-15,-11 18 0 16,11 32-2-16,-12 9-6 15,2 18-7-15,-6-10-15 16,24 5-12-16,7-14 2 16,16-14-2-16,0-12 1 15</inkml:trace>
  <inkml:trace contextRef="#ctx0" brushRef="#br0" timeOffset="5007.5006">11476 1132 111 0,'0'0'42'16,"0"0"1"-16,-17-57-1 15,17 57-36-15,0 0-2 16,-48-13 0-16,-5 23-1 16,-9 16-3-16,-2 10 0 15,13 7 0-15,7 7 0 16,26 0 0-16,19-11 0 15,26-20 0-15,7-12 0 16,10-13 0-16,1-8 0 16,2-13 0-16,-47 27 0 15,55-37 0-15,-55 37 0 16,48-50 0-16,-48 50 0 0,48-50 0 15,-48 50 0-15,0 0 0 16,42-61 0-16,-42 61 0 16,0 0 0-16,5-27 0 15,-5 27 0-15,0 17 0 16,-5 9 0-16,5 10 0 15,0 5-4-15,10-4-3 16,21-7-12-16,-1-32-16 16,-30 2-7-16,58-13 0 15,-58 13-1-15</inkml:trace>
  <inkml:trace contextRef="#ctx0" brushRef="#br0" timeOffset="5207.5207">12004 894 109 0,'44'-83'42'0,"-44"83"2"16,36-50-2-16,-36 50-33 15,0 0-5-15,0 0-1 16,0 0-1-16,-37 23-2 16,8 49 0-16,-14 22 0 15,13 11 0-15,6-3-4 16,12-16-6-16,20-19-24 15,-6-27-9-15,9-19 0 16,-11-21-1-16</inkml:trace>
  <inkml:trace contextRef="#ctx0" brushRef="#br0" timeOffset="6766.6766">13174 761 96 0,'0'0'40'15,"0"0"2"-15,23-56-3 16,-23 56-38-16,0 0 1 0,0 0 0 15,0 0 0-15,0 0 1 16,0 0-1-16,-23 51 0 16,0 19-1-16,2 15 0 15,-1 3-2-15,4 6 0 16,4 3-6-16,3-22-27 15,22-17-6-15,6-39 0 16,20-11-1-16</inkml:trace>
  <inkml:trace contextRef="#ctx0" brushRef="#br0" timeOffset="7345.7345">13456 1122 102 0,'46'-60'40'0,"-46"60"3"16,0 0-3-16,0 0-36 15,0 0-2-15,12-24 1 16,-31 50 1-16,-11 12-3 16,-5 11 1-16,-1-1-2 15,13 3 1-15,3-8-1 16,14-11 0-16,6-17-1 15,0-15 2-15,22-10-1 16,-3-13 0-16,-19 23 1 16,0 0 0-16,41-55 0 15,-41 55 0-15,30-49 0 16,-30 49 0-16,31-52-1 15,-31 52 0-15,29-49 0 16,-29 49 0-16,0 0 0 0,33-56 0 16,-33 56 0-16,0 0 0 15,0 0 0-15,19-19 1 16,2 26 0-16,6 12-1 15,-27-19 0-15,0 0 1 16,57 29 0-16,-57-29 0 16,59 7 1-16,-59-7-2 15,74-5 0-15,-74 5 0 16,81-18 0-16,-81 18 0 15,74-27 0-15,-74 27 0 16,67-25 0-16,-67 25 0 16,56-15 0-16,-56 15 0 15,26 8 0-15,-11 19 0 16,-19 18 0-16,-10 14 0 15,-1 5-3-15,7-1-2 0,11-3-5 16,8-28-15-16,26-9-16 16,10-17-1-16,17-6 1 15,-2-11-1-15</inkml:trace>
  <inkml:trace contextRef="#ctx0" brushRef="#br0" timeOffset="7762.7762">14701 1160 107 0,'14'-63'42'15,"-14"63"0"-15,0 0-2 16,0 0-33-16,-43-35-3 16,-2 43 0-16,-10 8-2 15,1 22 1-15,-3 6-2 0,7 11 0 16,6-3 1-16,20 0-2 15,25-21 0-15,13-10 0 16,13-13 0-16,11-14 0 16,7-6 0-16,5-14 0 15,-50 26 0-15,58-38 0 16,-58 38 0-16,54-46 0 15,-54 46 0-15,56-48 0 16,-56 48 0-16,42-47 0 16,-42 47 0-16,0 0 0 15,44-48 0-15,-44 48 0 16,0 0 0-16,0 0 0 15,4 27 0-15,-4 9 0 0,-5 7-5 16,7 7-1-16,9-3-4 16,8-23-13-16,26-2-17 15,-7-15-2-15,20-3 2 16,-3-14-1-16</inkml:trace>
  <inkml:trace contextRef="#ctx0" brushRef="#br0" timeOffset="8263.8262">15284 1195 107 0,'17'-49'40'0,"-17"49"2"15,0 0-3-15,-10-63-31 16,10 63-2-16,0 0-2 16,-51-35 0-16,51 35-1 15,-50 3-1-15,-5 18-2 0,4 15 0 16,4 10 0-16,15 8 0 15,11 1 0-15,23-6 0 16,11-10 0-16,19-20 0 16,6-12 0-16,6-16 0 15,4-8 0-15,-4-11 0 16,-44 28 0-16,49-38 0 15,-49 38 0-15,39-48 0 16,-39 48 0-16,40-47 0 16,-40 47 0-16,0 0 0 15,38-59 0-15,-38 59 0 16,7-23 0-16,5 35 0 15,-18 17 0-15,4 22 0 16,-12 21 0-16,3 20-3 0,-11 8 2 16,2 5 0-16,-10-9 0 15,-3-2 0-15,-7-10 0 16,-4-5 0-16,-4-14 1 15,-5-11 1-15,-1-15-1 16,-3-9-1-16,1-17 1 16,2-13-1-16,6-12-1 15,7-21-1-15,9-12-2 16,5-23-2-16,25-12-12 15,-5-14-11-15,29 6-11 16,3-8 2-16,16 8-2 16,2 7 3-16</inkml:trace>
  <inkml:trace contextRef="#ctx0" brushRef="#br0" timeOffset="8689.8687">15485 1164 110 0,'16'15'41'0,"-9"10"1"16,-15-2-4-16,8 2-33 16,11-11-2-16,12-3 0 15,13-10-1-15,9-9-1 16,-45 8 1-16,67-18-2 15,-67 18 2-15,78-31-2 16,-78 31 2-16,82-37-1 16,-82 37 0-16,71-45-2 15,-71 45 1-15,59-49 0 0,-59 49 0 16,32-45 0-16,-32 45 1 15,0 0 1-15,0 0-2 16,0 0 0-16,-76-34 0 16,19 54 0-16,-11 15 0 15,5 13 0-15,10 5 0 16,27 7 0-16,26-9 0 15,36-16 0-15,23-16 0 16,13-11-3-16,15-9-7 16,-87 1-10-16,98-28-11 15,-44 10-12-15,6-1 1 16,-7-7-3-16,9-1 4 15</inkml:trace>
  <inkml:trace contextRef="#ctx0" brushRef="#br0" timeOffset="9042.9042">16592 970 111 0,'31'-45'44'0,"-31"45"2"15,0 0-3-15,0 0-37 16,0 0-3-16,0 0-1 16,-62-24-2-16,62 24 0 15,0 0 0-15,-64 37 0 16,64-37 0-16,0 0 0 15,0 0 0-15,-43 58 0 16,43-58 0-16,0 0 0 16,0 0 0-16,0 0 0 15,39 50 0-15,-39-50 0 0,0 0 0 16,85 31 0-1,-62-9 0-15,-7 7 0 0,-18 1 0 16,-5 6 0-16,-19 0 0 16,-2 5 0-16,-5-9 0 15,5-4 0-15,10-10-3 16,2-12-6-16,16-6-7 15,-10-22-10-15,26 1-17 16,-3-4 0-16,17 3-1 16,-30 22 1-16</inkml:trace>
  <inkml:trace contextRef="#ctx0" brushRef="#br0" timeOffset="9200.92">17056 1346 120 0,'-7'16'44'16,"-2"-5"-6"-16,-11-19-9 15,21-6-57-15,-16-5-14 16,14 0-2-16,-8 1-1 16,5 4 1-16</inkml:trace>
  <inkml:trace contextRef="#ctx0" brushRef="#br1" timeOffset="13913.3912">3425 1771 20 0,'-15'-1'23'0,"15"1"0"16,-14-1 1-16,14 1-18 15,0 0-3-15,0 0 2 0,0 0 2 16,0 0 2-16,0 0 0 15,0 0 1-15,0 0-1 16,0 0 1-16,0 0-3 16,0 0-1-16,0 0-3 15,0 0-1-15,0 0-2 16,0 0 0-16,15 9 0 15,-1-8 0-15,3-1 0 16,5 1 0-16,6-1 0 16,5-1 0-16,4 1 0 15,7-1 0-15,7-3 1 16,10 0-1-16,6 2 0 15,9-2 1-15,2 2-1 0,9-1 0 16,7-2 1-16,3 1-1 16,8 2 0-16,5-1 0 15,0 3 1-15,8-1-1 16,1 2 1-16,2 1 0 15,7 0-1-15,3 2 1 16,1 2-1-16,1-2 1 16,2 1 0-16,7-1-1 15,7-1 0-15,5 0 1 16,1-1-1-16,4 2 0 15,7-2 0-15,2 1 0 16,5 2-1-16,-2-1 1 16,3-1-1-16,1 2 1 15,0 1-1-15,1-3 1 0,-1-1-1 16,2 2 1-16,-2-2 0 15,-2 0 0-15,3 1 0 16,1 0 0-16,2 1 0 16,-3 0 0-16,3-1 1 15,3-1-1-15,5-1 0 16,2 0 0-16,7-1 0 15,1-2 1-15,4 0-1 16,1-3 1-16,6-1-1 16,-6 2 0-16,1-3 0 15,-1 2 1-15,-3 0-1 16,-4 0 0-16,-2 2 1 15,3 0-1-15,-6 1 0 16,2-2 0-16,0 0 0 16,4-2 1-16,-4 0-1 0,1-1-1 15,-2 0 3-15,-1 0-3 16,-6-1 3-16,-8 1-2 15,-3 0 1-15,-9 2-1 16,-4 0 2-16,-5 3-2 16,-4 0 1-16,-8 1-1 15,-6 0 0-15,-4 1 0 16,-3 0 0-16,-2 0 0 15,-2-2 0-15,-10-3 0 16,-5 0 0-16,-7-4 0 16,-3 3 0-16,-12-4 0 15,-7 0 0-15,-13 1 0 16,-8-2 0-16,-4 3 0 15,-10 2 0-15,-5 1 0 0,-6-1-1 16,-6 4 0-16,-10-1-1 16,2 6-3-16,-22-3-24 15,10-5-5-15,-10 5-1 16,-13 1-1-16</inkml:trace>
  <inkml:trace contextRef="#ctx0" brushRef="#br2" timeOffset="19122.9121">1107 2545 70 0,'5'-14'33'0,"-5"14"-3"16,7-15 2-16,-7 15-29 0,2 12 1 16,4 14 0-16,-5 15-1 15,7 21 1-15,-3 14-1 16,2 23 0-16,0 15-2 15,3 13 0-15,0 9 0 16,0 0-1-16,0-1 1 16,5-9-1-16,-1-18 0 15,1-13 1-15,5-25 0 16,5-17 1-16,2-30 0 15,9-25 0-15,1-30 0 16,6-22 0-16,0-25 2 16,4-14-1-16,0-24-1 15,-2-11 1-15,-2-10-1 16,-2 1 0-16,-3 3-1 0,-5 7-3 15,-5 15 0-15,-7 10-4 16,5 30-7-16,-18 9-26 16,11 29 1-16,-10 13 1 15,6 25-3-15</inkml:trace>
  <inkml:trace contextRef="#ctx0" brushRef="#br2" timeOffset="19401.94">2284 3319 90 0,'-10'29'38'0,"-5"3"-1"15,3 22 0-15,-10 5-34 16,6 8-2-16,0 4 1 16,3-2 0-16,1-4-4 15,3-15-4-15,15-4-15 16,2-35-16-16,14-15 1 15,3-31-2-15,14-16 0 16</inkml:trace>
  <inkml:trace contextRef="#ctx0" brushRef="#br2" timeOffset="19551.955">2428 2683 92 0,'-32'-19'37'16,"-1"8"0"-16,10 24-1 15,2 10-32-15,5-8-21 16,20 14-21-16,9-6 2 15,19 13-2-15,2-9 1 16</inkml:trace>
  <inkml:trace contextRef="#ctx0" brushRef="#br2" timeOffset="19868.9867">2808 3274 89 0,'2'52'37'0,"-2"11"0"16,-13-8 1-16,4 8-32 0,-4-4-1 15,4 2-1-15,-1-9-2 16,5-3 1-16,0-9-2 15,5-8 0-15,1-12 0 16,-1-20 0-16,17 5-1 16,-6-23 0-16,4-11 0 15,-2-9-1-15,-1-7 2 16,0-8-2-16,1-8 1 15,-1-3 0-15,-1-3-1 16,-1 4 2-16,3 2-2 16,4 5 2-16,2 6-2 15,6 6 0-15,7 13-2 16,4-2-4-16,21 21-29 15,-9-8-2-15,17 12 0 16,-1-5-3-16</inkml:trace>
  <inkml:trace contextRef="#ctx0" brushRef="#br2" timeOffset="20123.0121">3957 2291 72 0,'-20'-20'39'0,"5"25"1"16,-5 17-1-16,5 40-18 16,-3 11-18-16,4 21 1 15,-4 23-3-15,3 19 1 16,-3 11-1-16,-2 1-1 0,6 5-2 15,-2-18-6-15,13 1-28 16,-8-23-4-16,11-18 1 16,-1-31-1-16</inkml:trace>
  <inkml:trace contextRef="#ctx0" brushRef="#br2" timeOffset="20554.0552">3576 3124 105 0,'-20'11'42'16,"19"11"0"-16,1-22-1 0,18 14-37 15,10-14-2-15,12 0 1 16,7-4-1-16,3-2 0 15,5-3-1-15,1-4 0 16,2-2 0-16,-4-4 0 16,1 1 0-16,-5-5-1 15,-5 2 0-15,-3 4 1 16,-9 1-1-16,-4 2 1 15,-7 8-1-15,-6 11 0 16,-6 9 1-16,-9 13-1 16,-7 10 0-16,-1 7 0 15,-5 9 1-15,3 8-2 16,1 1 2-16,2-2-1 15,2-3 0-15,6-8-1 0,4-7 1 16,8-9-3-16,2-5-2 16,-1-23-9-16,19 4-20 15,-15-24-8-15,14-1-2 16,-6-22-1-16</inkml:trace>
  <inkml:trace contextRef="#ctx0" brushRef="#br2" timeOffset="21498.1494">4280 3314 52 0,'0'0'35'16,"-8"20"0"-16,10 1 0 0,-10-5-14 15,9 12-15-15,-2-2-1 16,12 5-1-16,-2-8 2 15,12 0-2-15,3-14-1 16,11-5 1-16,2-10-1 16,6-9 0-16,-1-10-2 15,-1-8 2-15,-6-9-2 16,1-6 0-16,-11-5-1 15,-6-4 1-15,-5-2-2 16,-9 2 1-16,-5 3-1 16,-3 5 0-16,1 9-1 15,-6 8-2-15,2 18-4 16,-8-2-28-16,14 16-3 0,0 0 1 15,9 20 0 1</inkml:trace>
  <inkml:trace contextRef="#ctx0" brushRef="#br2" timeOffset="22023.2021">4721 2990 35 0,'10'-14'33'0,"-6"-1"2"16,-4 15 0-16,10-30-12 15,-1 28-7-15,-15-12-5 16,6 14-3-16,0 0-2 0,0 0-1 16,-5 12-2-16,2 10 1 15,-3 9-2-15,1 13 0 16,-3 10 0-16,4 9-1 15,-2 5 0-15,-2 4-1 16,2-3 0-16,3-6-2 16,7-7-3-16,0-24-31 15,21-4-3-15,-2-27 0 16,17-9-2-16</inkml:trace>
  <inkml:trace contextRef="#ctx0" brushRef="#br2" timeOffset="22729.2727">5304 3062 95 0,'-14'-20'34'0,"14"20"-5"16,-42-27-1-16,18 26-19 16,-14-3-1-16,1 15-3 15,-7 5-1-15,1 14 0 16,-2 3 0-16,7 10-1 15,0 5 0-15,9 5-1 16,7-1 1-16,11-3-2 0,9-6 0 16,12-5 0-16,11-11 0 15,11-14-1-15,12-13 1 16,7-11 0-16,5-12-1 15,3-14 2-15,-2-6-2 16,-4-8 2-16,-3 0-2 16,-12 2 1-16,-10 8 0 15,-7 8-1-15,-11 14 0 16,-10 19 0-16,0 0-1 15,-11 26 1-15,-2 7-1 16,4 6-1-16,6 2 0 16,6-3-3-16,20-1-3 15,0-29-29-15,28 0-3 16,1-27 0-16,22-8 0 0</inkml:trace>
  <inkml:trace contextRef="#ctx0" brushRef="#br2" timeOffset="22917.2915">6131 2467 114 0,'-32'38'39'0,"-1"38"4"16,-18 6-4-16,8 17-35 15,-2 11-4-15,8 1 0 16,12 1-7-16,-5-23-13 15,30 7-17-15,-5-27-5 16,22-6 0-16,2-26-1 0</inkml:trace>
  <inkml:trace contextRef="#ctx0" brushRef="#br2" timeOffset="23736.3734">7154 2917 108 0,'12'17'37'15,"-22"-6"1"-15,5 27-8 16,-12-1-28-16,0 10 1 16,-5 5-2-16,0 5 1 15,-1-1 0-15,3 1-1 16,5-10 0-16,7-11-2 15,6-10 2-15,5-12-3 16,-3-14 0-16,17 0-2 16,2 2-16-16,-13-22-19 15,9 6 2-15,-12-10-1 0,7 2-1 16</inkml:trace>
  <inkml:trace contextRef="#ctx0" brushRef="#br2" timeOffset="24164.4162">7345 2685 105 0,'-18'-4'38'15,"-7"-10"2"-15,9 12-2 16,-5-11-38-16,7 1-2 0,14 12-27 15,0 0-9-15,26 1 0 16,-10-5-1-16</inkml:trace>
  <inkml:trace contextRef="#ctx0" brushRef="#br2" timeOffset="24762.476">7709 2891 100 0,'-23'8'38'15,"8"10"1"-15,-11-7-1 16,15-1-34-16,-9 12-1 16,6 12 0-16,0 4-1 15,1 10 1-15,2 4-1 0,-3 2 0 16,1-3-1-16,4-3 0 15,4-10 0-15,4-5-1 16,1-16 1-16,0-17-1 16,19-9 0-16,-1-13 1 15,3-15-1-15,1-8 1 16,2-6-1-16,1-5 1 15,-1-4 0-15,-2 4-1 16,-7 10 1-16,-1 6-1 16,-1 11 0-16,-6 8 1 15,-7 21-2-15,11-3 1 16,-5 16 1-16,-3 10-1 15,4 1-1-15,5 5 2 16,7-2-1-16,6-2 0 0,6-9 1 16,9-6-1-16,5-11 1 15,6-7 0-15,1-8 0 16,-2-7 0-16,-4-3 0 15,-4-1-1-15,-7 5 1 16,-11 1 0-16,-6 5-1 16,-4 8 0-16,-14 8 1 15,10 18-1-15,-14 9 0 16,-3 6-1-16,0 13 1 15,0 4-2-15,3 4-1 16,-2-1-1-16,14 4-5 16,-3-22-16-16,24 10-14 15,-3-22-3-15,22-2 1 16,-2-17-1-16</inkml:trace>
  <inkml:trace contextRef="#ctx0" brushRef="#br2" timeOffset="25133.5131">8946 2917 97 0,'-1'-17'39'16,"-14"-1"2"-16,-1 18-2 16,-18-1-32-16,3 17-2 15,-5 11-1-15,1 14 0 16,-7 7-1-16,8 6 0 15,5 3-2-15,2 1 1 16,14-8-1-16,10-5-1 16,11-14 1-16,13-13-1 15,11-17 0-15,5-12 0 0,6-13 0 16,0-13 1-16,1-8-1 15,-2-7 1-15,-4-2-1 16,-7 0 0-16,-5 9 1 16,-7 5-1-16,-6 12-1 15,-5 8 0-15,-8 20 0 16,0 0 0-16,-9 36-1 15,-3 1-2-15,5 10-1 16,2 1-2-16,12 14-10 16,-5-19-20-16,27 7-3 15,-1-21 2-15,24-1-2 16</inkml:trace>
  <inkml:trace contextRef="#ctx0" brushRef="#br2" timeOffset="25598.5594">9654 2996 85 0,'-14'-36'40'0,"-2"21"0"15,-21-6 1-15,2 27-20 16,-16-6-16-16,3 11-1 16,-4 6-1-16,5 10-1 15,3 5 0-15,10 1 0 16,12 2-1-16,15-4 0 15,14-5-1-15,11-4 1 16,11-13-1-16,6-7 0 16,9-10 0-16,5-12 0 15,-5-5 0-15,-1-5 0 0,-2-6 0 16,-6-1 0-16,-1 1-1 15,-8 5 1-15,-6 6-1 16,-6 7 1-16,-3 14-1 16,-11 4 1-16,10 27 0 15,-11 13-1-15,-4 17 0 16,-4 14 1-16,-1 13 0 15,-4 10-1-15,-4 8 1 16,-1 3 0-16,-5-3 0 16,-1-9 0-16,-3-8 0 15,-1-12 0-15,-3-12-1 16,-5-13 2-16,-1-14-3 15,-4-19 0-15,4-8-3 16,1-25-7-16,17 6-13 0,-13-35-16 16,25-2 1-16,2-24-2 15,24 2 1-15</inkml:trace>
  <inkml:trace contextRef="#ctx0" brushRef="#br2" timeOffset="26031.6028">10004 3048 108 0,'-17'8'41'0,"17"14"0"0,0-22-1 15,29 10-38-15,2-8-1 16,14-5 1-16,8-5-1 16,7-6 1-16,6-9-1 15,-1-4-1-15,-5-3 1 16,-9-5 0-16,-12 0 0 15,-16 2 0-15,-14-1-1 16,-17 9 1-16,-19 10 0 16,-18 11 0-16,-13 14 0 15,-13 13 1-15,-6 17-1 16,3 13 1-16,2 9-1 15,15 8 1-15,18-1-2 16,20-6 0-16,26-6 0 16,24-11-2-16,31-17 0 0,20-14-2 15,29-11-4-15,5-23-11 16,29 9-13-16,-12-26-9 15,11 1 0-15,-17-16-2 16</inkml:trace>
  <inkml:trace contextRef="#ctx0" brushRef="#br2" timeOffset="26365.6361">11291 2771 115 0,'-46'-3'41'16,"-14"-6"1"-16,10 15-3 15,4-2-37-15,-6 8-1 16,4 6 0-16,4 6 0 0,7 9 0 15,11 0 0-15,12 0 0 16,9 3-1-16,14-6 0 16,11-1 1-16,9-7-1 15,7-2 1-15,5-4-1 16,1-1 0-16,2-4 1 15,-5 1-1-15,-3 2 0 16,-11 2 1-16,-11 9-1 16,-15 1 0-16,-14 4 1 15,-11 0-1-15,-12 6-1 16,-5-4 0-16,-1-1-1 15,-2-9-4-15,13 6-13 16,-7-23-16-16,24-2-7 16,1-17 1-16,15-2-2 15</inkml:trace>
  <inkml:trace contextRef="#ctx0" brushRef="#br2" timeOffset="28852.885">12575 2879 60 0,'-2'-26'37'16,"0"7"-2"-16,-17-9-1 16,5 18-11-16,-20-5-17 15,-5 12 1-15,-14 4-1 16,-4 14-1-16,-9 7-1 15,5 9 0-15,-1 8-2 16,15 2 1-16,10 3-2 16,15 4 0-16,17-1-2 15,17 0 0-15,17-2-3 16,6-8-2-16,19 12-19 15,-5-24-14-15,17 3 1 16,-5-21-2-16,9 0 3 0</inkml:trace>
  <inkml:trace contextRef="#ctx0" brushRef="#br2" timeOffset="29305.9303">13156 2871 79 0,'2'-20'38'0,"-2"20"-1"16,-20-18 2-16,5 17-32 15,-24-1 0-15,-4 13 0 16,-10 2-1-16,-8 10-2 15,-1 5 0-15,5 9-1 0,2-2-1 16,7 8 0-16,17-4-1 16,15-1 0-16,18-9-1 15,19-7 1-15,12-10-1 16,18-15 1-16,10-7-1 15,3-13 1-15,6-6 0 16,1-8 0-16,-10 1-1 16,-4-4 1-16,-14 5-1 15,-11 7 1-15,-11 5-1 16,-7 8 0-16,-14 15 0 15,0 0-1-15,-15 15 1 16,-1 8-1-16,-1 8 0 16,2 7-1-16,9 4-2 15,1-3-1-15,19 3-4 0,-3-19-20 16,27 4-11-16,-1-21 1 15,19 2-1-15,-7-22 1 16</inkml:trace>
  <inkml:trace contextRef="#ctx0" brushRef="#br2" timeOffset="29670.9668">13687 2953 101 0,'-18'-17'38'0,"18"17"1"16,-31 5-3-16,10 6-32 15,6 5 0-15,3 8-1 16,1 2 0-16,0 5-1 15,4-1 0-15,6-1 0 16,1-7 0-16,10-4-1 0,8-10 1 16,3-14-1-16,6-9 0 15,5-9 0-15,2-8 1 16,4-6-2-16,-1-5 1 15,1 1 0-15,-5 2-1 16,4 6 1-16,-5 6-1 16,-4 6 0-16,-5 8 0 15,-6 12 0-15,-3 10 0 16,-4 13 0-16,-7 11-1 15,-7 10 0-15,0 8-1 16,-2 7-1-16,4 5-5 16,-7-9-5-16,20 9-24 15,-8-20-4-15,19 1 1 16,-2-21-3-16</inkml:trace>
  <inkml:trace contextRef="#ctx0" brushRef="#br2" timeOffset="30627.0624">15321 2833 87 0,'-1'-11'36'0,"-17"-9"1"16,0 16-1-16,-21-6-30 15,1 10-1-15,-10 0-1 16,-2 12 0-16,-1 4 0 15,6 12-1-15,-2 7-1 16,15 3 0-16,8 7 0 0,10 3-1 16,14-2-1-16,16-1 1 15,13-9-1-15,15-9 0 16,10-11 1-16,10-12-1 15,3-15 1-15,4-10-1 16,-1-13 0-16,-6-9 0 16,-6-3 0-16,-14-2-1 15,-10-4 1-15,-13 5 0 16,-11 2 0-16,-11 6 0 15,-12 7 0-15,-5 8 0 16,-7 7 0-16,-1 7 1 16,2 8-2-16,5 5 1 15,7 5 0-15,9 4 0 0,10 2 1 16,13-1-1-16,12 0 1 15,6-2-1-15,6 1 1 16,1-5-1-16,-1 3 1 16,-4-3-1-16,-4 0 0 15,-12 2 1-15,-9 1 0 16,-9 7-1-16,-7 1 1 15,-6 6-1-15,-7 4 1 16,-4 4-1-16,-4-2 0 16,3 2 0-16,1-2 0 15,4-5 0-15,5-7 0 16,9-18 0-16,14 5 0 15,9-19 0-15,8-8 0 16,9-10 1-16,6-3-1 16,2-5 1-16,3-1-1 0,-7 6 1 15,-7 3-1-15,-5 12 0 16,-9 7 0-16,-12 13 0 15,-7 10 1-15,-5 10-1 16,-7 10-1-16,-2 3 0 16,5 2-1-16,4 0-1 15,15-3-3-15,4-18-6 16,32 3-24-16,-2-30-3 15,25 0-1-15,-2-21-1 16</inkml:trace>
  <inkml:trace contextRef="#ctx0" brushRef="#br2" timeOffset="30837.0834">16750 2310 92 0,'-29'39'40'0,"-16"12"1"15,7 23 0-15,-14-2-35 16,7 12-2-16,6 3-1 16,8-8-2-16,9 0-2 15,12-12-1-15,17-5-5 16,4-23-6-16,31-2-25 15,-4-24 0-15,21-6-1 16,-2-18 0-16</inkml:trace>
  <inkml:trace contextRef="#ctx0" brushRef="#br2" timeOffset="31291.1288">16963 2833 107 0,'-34'0'39'0,"13"16"1"16,-13-3-5-16,10 10-30 15,2 3-2-15,15 1 0 16,5-1-1-16,10-3-1 15,13-7 0-15,11-5 0 16,6-8-1-16,11-10 1 16,4-7-1-16,4-8 0 15,0-7-1-15,2-5 1 16,-5-8-1-16,-6 2 1 15,-2 0-1-15,-12 6 1 16,-5 7-2-16,-11 12 2 16,-18 15-2-16,0 17 1 15,-18 24 0-15,-16 22 0 16,-9 20 0-16,-3 17 1 0,-11 15 0 15,-4 8 0-15,3 3 1 16,-1 1 0-16,3-10-1 16,5-14 1-16,4-13 0 15,5-17-1-15,-1-20 1 16,6-16-1-16,-1-17 0 15,1-16 1-15,2-18-1 16,2-15-1-16,7-12-1 16,1-22-5-16,24 2-17 15,-2-24-16-15,18 3 0 16,3-10-1-16,21 7 0 15</inkml:trace>
  <inkml:trace contextRef="#ctx0" brushRef="#br2" timeOffset="32009.2006">18363 2129 56 0,'0'0'38'0,"0"0"0"16,0 0 0-16,-14 5-27 15,5 20-4-15,-6 2-1 16,-2 23-1-16,-8 8-2 15,0 15 3-15,-8 10-3 16,-1 6 1-16,-2 2-1 16,5-3 0-16,4-10-1 0,4-11 0 15,8-13 0-15,6-9-3 16,9-18 1-16,9-13 0 15,2-12 0-15,7-10 1 16,1-8-1-16,-1-8 0 16,2-5 0-16,3-8 0 15,1-5 0-15,2 0 1 16,2 0-2-16,-2 7-1 15,4 3 1-15,4 8 1 16,-3 8-1-16,4 9 2 16,0 14-1-16,-5 13-1 15,-2 6 2-15,-6 6 0 16,-6 5 0-16,-9 4-1 0,-6 0 0 15,-14 3-1-15,-10-4 1 16,-9-6 0-16,-15-4 0 16,-2-6 0-16,-9-6-1 15,-1-8 0-15,10-5-3 16,-1-16-3-16,29 10-24 15,2-20-8-15,23 6-1 16,8-12-1-16</inkml:trace>
  <inkml:trace contextRef="#ctx0" brushRef="#br2" timeOffset="32384.2381">18673 2906 95 0,'-21'1'40'0,"21"-1"0"15,-18 8-1-15,32-16-35 16,4 5-2-16,16-2 0 16,10-5-1-16,9-1 0 15,7-4 0-15,-2-3 0 16,3-4 0-16,-13 0 0 15,-6-5 1-15,-18 4-1 16,-16-1-1-16,-9 2 2 16,-20 3-2-16,-9 5 2 15,-12 10-1-15,-8 10 0 16,-8 10 0-16,-1 11-1 15,1 9 2-15,9 7-2 0,10 4 2 16,12 1-3 0,22-2 0-16,19-12-2 0,30-2-6 15,12-23-6-15,33 11-20 16,1-26-6-16,27 2-1 15,6-18-1-15</inkml:trace>
  <inkml:trace contextRef="#ctx0" brushRef="#br2" timeOffset="32925.292">20339 2604 65 0,'9'-15'35'15,"-23"-1"2"-15,-8 12 1 16,-25-7-28-16,3 19-1 16,-18-2-3-16,5 11 0 0,-3 0-2 15,6 7 1-15,11-1-2 16,15 6 1-16,12-2-3 15,16-1 0-15,14 1 0 16,11-5-1-16,8 0 1 16,5 0-1-16,-2-3 1 15,-1-4-1-15,-7 2 1 16,-12 1 0-16,-9 1-1 15,-15 7 0-15,-13-1 0 16,-12 4 1-16,-9-4-2 16,-5 4-1-16,2 0-2 15,-2-15-8-15,21 6-27 16,-1-20-1-16,27 0 0 15,10-14-1-15</inkml:trace>
  <inkml:trace contextRef="#ctx0" brushRef="#br2" timeOffset="33312.3309">20435 2840 107 0,'0'0'39'16,"0"0"2"-16,37 0-10 15,4-15-29-15,9-2-1 16,9-3 0-16,2 0 1 16,-1-5-1-16,-2 5 0 15,-10-1 0-15,-9-1 0 16,-13 5 0-16,-13-2-2 0,-9 3 2 15,-12 2-1-15,-8 5 0 16,-10 4 0-16,-12 9 1 16,-8 8 1-16,-7 13-1 15,2 8 1-15,-2 6-1 16,6 4 0-16,7 3 0 15,15-1-1-15,17-5-1 16,16-5-1-16,27-8-2 16,9-15-2-16,23 7-14 15,0-26-19-15,18 5-1 16,-10-18 1-16,9 5-2 15</inkml:trace>
  <inkml:trace contextRef="#ctx0" brushRef="#br2" timeOffset="33712.3709">21086 2755 106 0,'-14'13'41'0,"24"7"-2"15,-10-20 1-15,28 8-39 16,10-2 0-16,4-5 0 15,6-5 0-15,5-4 1 16,0-6-1-16,-5-1 1 16,-4-4-1-16,-10 0 0 15,-7-5 0-15,-8-2-2 16,-11 2 1-16,-11-1-1 0,-13 2 0 15,-7 3 0-15,-13 4 0 16,-10 9-1-16,-11 8 3 16,-3 8 1-16,-4 13-1 15,3 9 1-15,9 6-1 16,8 5 1-16,14 1-1 15,18-1 0-15,26-6-1 16,18-5-2-16,17-7-1 16,17-12-1-16,14-2-3 15,-3-20-8-15,22 8-23 16,-17-19-2-16,4 3 0 15,-16-14 1-15</inkml:trace>
  <inkml:trace contextRef="#ctx0" brushRef="#br2" timeOffset="34081.4078">21946 2530 105 0,'-19'20'41'16,"-17"-2"0"-16,4 22 1 16,-12 1-38-16,6 6 0 15,-5 5 0-15,0 3-1 16,5-2 0-16,5-1-2 15,8-7 0-15,6-11-1 16,11-8 0-16,8-12 0 16,10-13 0-16,16-14 0 15,8-8 0-15,10-13 0 16,9-11 1-16,5-2-1 15,5-10 0-15,-2 0 0 0,-3 4 0 16,-6 4-1-16,-5 9 1 16,-14 10-1-16,-4 14 0 15,-8 15 1-15,-10 14 1 16,-3 15 0-16,-7 14-2 15,-1 4 0-15,5 10-4 16,-6-6-5-16,15 18-6 16,-14-29-11-16,19 13-15 15,-5-20 0-15,10 1-1 16,-6-13 2-16</inkml:trace>
  <inkml:trace contextRef="#ctx0" brushRef="#br2" timeOffset="34792.4789">1465 4696 95 0,'0'0'40'0,"0"0"1"15,0 0-3-15,0 0-35 16,0 26-2-16,-3 6 0 15,-8 9 1-15,1 11-2 16,-3 9 0-16,-1 2-2 16,0 3 0-16,0-13-10 15,14-2-26-15,-3-20-1 16,16-14 0-16,-4-27-1 15</inkml:trace>
  <inkml:trace contextRef="#ctx0" brushRef="#br2" timeOffset="34965.4962">1460 4294 96 0,'-19'-5'36'0,"0"3"-2"15,19 2-3-15,4 26-53 16,7-23-15-16,21 10 1 15,2-4-1-15,17 5 1 16</inkml:trace>
  <inkml:trace contextRef="#ctx0" brushRef="#br2" timeOffset="35302.5297">1940 4545 62 0,'16'36'34'0,"-11"0"0"16,-1 6 1-16,-15-10-22 16,10 13-4-16,-13-9 0 0,6 6-2 15,-6-8 1-15,6 3-3 16,-3-11 0-16,4-3-3 15,3-5 2-15,4-18-3 16,0 0 0-16,22-20 1 16,-1-10-2-16,10-9 1 15,1-8-1-15,8-7 1 16,3-4-1-16,-1 1 1 15,0 8 0-15,-4 7 0 16,-5 12-1-16,-4 12 0 16,-6 15 0-16,-5 19 0 15,-3 16-1-15,-5 10 0 16,-6 12 1-16,-1 10-3 15,1 6-2-15,-5-5-6 16,20 11-23-16,-16-14-6 0,10 5 1 16,-5-14-3-16</inkml:trace>
  <inkml:trace contextRef="#ctx0" brushRef="#br2" timeOffset="35573.557">1554 5529 104 0,'0'0'42'0,"23"0"1"0,26-9-2 16,18-15-38-16,9-4-2 15,8-3 1-15,11 2-1 16,1 3-1-16,-2 3-1 16,-5 11-5-16,-15-6-10 15,6 17-22-15,-23-8-4 16,-2 13 1-16,-17-9-2 15</inkml:trace>
  <inkml:trace contextRef="#ctx0" brushRef="#br2" timeOffset="36572.6569">4277 4474 59 0,'-16'-21'36'16,"-1"9"0"-16,-11-8 0 15,5 16-23-15,-16-10-5 0,0 14-2 16,-7 4-2-16,0 11 1 16,-4 11-1-16,-1 12 0 15,1 3-2-15,11 8 1 16,4 0-1-16,13 1-1 15,13-2 0-15,17-5 1 16,12-10-1-16,17-7-1 16,15-15 1-16,12-8 0 15,8-15 0-15,8-12-1 16,2-17 1-16,-3-7-1 15,-4-8 1-15,-8-3-1 16,-15 2 1-16,-6 8-1 16,-12 4 1-16,-14 15 0 0,-7 10-1 15,-13 20 1-15,-1 12-1 16,-9 14 0-16,-2 10-1 15,3 5 0-15,3 9-2 16,3 0-2-16,13 5-6 16,-1-22-21-16,26 8-9 15,0-18 1-15,15-2-2 16</inkml:trace>
  <inkml:trace contextRef="#ctx0" brushRef="#br2" timeOffset="37353.7348">5831 4442 72 0,'9'-14'37'15,"-7"0"0"-15,-2 14 0 16,0-19-32-16,0 19 0 15,5-18-1-15,-5 18 0 16,0 0-1-16,-1 12-1 16,-6 5-1-16,-2 14 1 15,-4 13-1-15,-3 9-1 16,0 9 0-16,-3 8 0 0,3 1 1 15,2-4-3 1,8-4 1-16,2-14-3 0,15-8-6 16,-1-26-28-16,10-10 1 15,-3-23-2-15,8-9 0 16</inkml:trace>
  <inkml:trace contextRef="#ctx0" brushRef="#br2" timeOffset="38112.8109">5793 4876 76 0,'-11'6'37'0,"11"-6"-1"15,-12 6 0-15,12-6-32 16,12-23-1-16,3 6 0 15,6-14-2-15,9-3 2 16,1-8-1-16,7-3 0 0,2-4 0 16,2 2 0-16,1 0 0 15,0 4-1-15,-3 3 0 16,-4 10-1-16,-4 4 1 15,-4 9-1-15,-4 4 1 16,-7 10-1-16,-4 9 0 16,-2 9 1-16,-5 8-1 15,-1 9 0-15,-9 8 1 16,3 6 0-16,-7 4-1 15,-1 1 0-15,-2 2 0 16,2-2 1-16,2-8-2 16,-1-6 1-16,5-8-1 15,4-7 1-15,2-11 0 16,-3-11 1-16,23-6 0 0,-8-14-1 15,10-10 1-15,1-9 0 16,7-10 0-16,2-5 1 16,2-7-1-16,8 1-1 15,-4 1 1-15,-2 9-1 16,-5 8 1-16,-2 7-1 15,-7 15 0-15,-3 13 0 16,-7 17 0-16,-7 13 0 16,-5 13 0-16,-2 10-1 15,-5 7 1-15,2 5-1 16,0 4-1-16,1-5-2 15,6-2-1-15,0-18-11 16,18 3-22-16,-1-23 0 16,18-4-1-16,-1-19 0 0</inkml:trace>
  <inkml:trace contextRef="#ctx0" brushRef="#br2" timeOffset="38315.8312">7323 4470 93 0,'-14'22'38'15,"0"11"2"-15,-15-2-4 16,6 14-34-16,-2 1 0 16,5 6 0-16,3-5-3 15,4-6 0-15,12-3-4 16,-6-21-31-16,28-4-2 15,-3-20 0-15,15-6-1 16</inkml:trace>
  <inkml:trace contextRef="#ctx0" brushRef="#br2" timeOffset="38788.8785">7316 4111 45 0,'1'12'21'16,"17"9"0"-16,4-2-2 15,10 6-22-15,8-2 2 16,0-1 3-16,8 7 5 16,-10-8 3-16,7 12 1 15,-18-10 2-15,7 13 1 16,-19-9-5-16,4 12 2 0,-19-8-2 15,2 13-1-15,-13-6-1 16,5 7-1-16,-13-3-2 16,7 2 0-16,-2-5-2 15,7-2 0-15,-1-6-1 16,2-2 0-16,4-11-1 15,2-18 1-15,11 7-1 16,3-17 0-16,2-8 1 16,3-10-1-16,2-6 0 15,1-7 1-15,0-4-1 16,-1-3 1-16,-3 1-1 15,-5 3 0-15,2 2 0 16,0 8 0-16,2 2 0 16,4 7 0-16,7 4-2 0,3 4-1 15,9 11-4-15,-4-12-17 16,16 18-16-16,-7-11 2 15,13 15-3-15,-6-10 2 16</inkml:trace>
  <inkml:trace contextRef="#ctx0" brushRef="#br2" timeOffset="39734.973">8446 4407 90 0,'-10'26'38'16,"-9"-6"1"-16,7 15 1 15,-12-10-34-15,9 15-1 16,0-1-2-16,3 1-1 0,0-3 0 15,7-1-1-15,-1-8 0 16,2-7-1-16,4-7 0 16,0-14 0-16,0 0 0 15,15-18 0-15,-5-6 0 16,-2-8 0-16,2-7 1 15,2-7-1-15,1-6 0 16,0 0 0-16,1 3 1 16,0 3-2-16,1 5 2 15,4 7-1-15,3 6 0 16,3 10 0-16,4 4 0 15,4 7 0-15,5 4 0 16,4 1 0-16,5 2 0 16,1 4 0-16,4-1 0 15,0-1 0-15,-6 2 0 0,-5-2-1 16,-6 0 2-16,-11 1-1 15,-9-2 0-15,-15-1 1 16,0 0-1-16,-12 14 1 16,-7-4 0-16,-8 11-1 15,-3 4 1-15,-1 9 0 16,-1 4 0-16,6 7 0 15,4 1-1-15,9 2 1 16,8-3-1-16,10-8 1 16,11-8-1-16,11-13 0 15,8-14 0-15,6-11-1 16,6-15 2-16,-2-12-1 15,-1-10 0-15,-4-8-1 16,-3-3 0-16,-9-3 0 0,-8 3 0 16,-12 6 1-16,-6 10-1 15,-9 8 1-15,-5 14-1 16,-3 7 1-16,-2 11 0 15,2 10 0-15,3 6 0 16,6 3 0-16,7 2 0 16,14-2-1-16,5-5 2 15,11 0-1-15,8-4 1 16,2 3-1-16,2-3 1 15,-3 1-1-15,-1 4 1 16,-10 6 0-16,-7 6-1 16,-7 4 1-16,-11 3-1 15,-7 5 1-15,-3 1-1 0,-3-2 1 16,-4 0-1-16,1-6 0 15,1-5-1-15,4-6 2 16,2-6-1-16,5-14 0 16,0 0 1-16,5-12 0 15,6-10 0-15,7-10 0 16,1-8 1-16,9-9-1 15,6-3 1-15,2-3-1 16,5 4-1-16,1 2 0 16,5 8-1-16,-5 6-2 15,13 13-5-15,-3 2-4 16,17 21-3-16,-12-11-7 15,32 25-9-15,-8-10-10 16,28 11-1-16,5-7 1 16</inkml:trace>
  <inkml:trace contextRef="#ctx0" brushRef="#br2" timeOffset="40689.0685">11269 4212 58 0,'-19'5'38'16,"-14"0"1"-16,2 13 0 15,-15-3-14-15,8 23-18 0,-7 0-2 16,10 12 0-16,4 1-2 15,10 3 1-15,13-2-3 16,16-5 1-16,17-11-1 16,17-11 0-16,15-11-1 15,10-14 1-15,9-15-2 16,2-10 1-16,-5-11 0 15,-6-12-1-15,-5-2 0 16,-16-7 1-16,-13 2-1 16,-15-2 1-16,-16 9-1 15,-11 2 2-15,-8 9-1 16,-11 9 1-16,-6 10-1 15,2 11 2-15,-3 6-2 16,7 11 1-16,5 5 0 0,14 5-2 16,10 2 2-16,16-2-2 15,15 0 1-15,7-2 0 16,13 2 0-16,5-3-1 15,2-2 2-15,-2 5-1 16,-6-2 0-16,-10 5 1 16,-7 4-1-16,-12 4 0 15,-12 5 0-15,-10 4 0 16,-7 3-1-16,-7-3 1 15,-4 2 0-15,1-7 0 16,-3-5-1-16,5-6 1 16,2-8 0-16,13-16 0 15,0 0 0-15,-3-15 0 16,13-10 1-16,3-5 0 0,4-5 0 15,3-6 0-15,4-4 1 16,4-2-2-16,1 3 1 16,6 4 0-16,-1 2-1 15,0 6 0-15,2 4-2 16,0 4-1-16,1 9-4 15,-5-6-9-15,15 22-10 16,-16-12-14-16,14 8-1 16,1-4 0-16,17 7 0 15</inkml:trace>
  <inkml:trace contextRef="#ctx0" brushRef="#br2" timeOffset="41876.1872">13529 3730 83 0,'0'0'38'16,"0"0"-1"-16,11 10 1 0,-13 15-33 16,-5 19 0-16,-7 8-1 15,-1 15 0-15,-5 6-2 16,1 9 0-16,-3 6-2 15,1-5-1-15,6-2-2 16,0-11-3-16,14 7-12 16,-5-25-21-16,14 0 1 15,-6-20-1-15,12-2 1 16</inkml:trace>
  <inkml:trace contextRef="#ctx0" brushRef="#br2" timeOffset="42296.229">13675 4304 87 0,'14'-7'36'0,"15"7"0"15,-3-17-1-15,11 14-32 16,7-6-1-16,11 2 1 15,-2-2-1-15,4 3 0 16,-6-4-1-16,1 0 0 16,-9 1 0-16,-4-1 0 15,-9-2 0-15,-10-2 0 16,-10-2 0-16,-10-1 1 15,-11 0-2-15,-10 0 3 16,-8 2-2-16,-14 5 1 16,-4 5 0-16,-9 9 0 15,0 9 1-15,0 10-1 0,2 8 0 16,9 6-1-16,9 4 0 15,15 4-1-15,14-1 0 16,17-2-1-16,21-7-2 16,13-12-1-16,17-2-2 15,1-22-14-15,22 4-20 16,-4-15 1-16,7 1-2 15,-12-16 2-15</inkml:trace>
  <inkml:trace contextRef="#ctx0" brushRef="#br2" timeOffset="42680.2674">14607 4150 102 0,'-28'13'38'0,"13"9"2"16,-9-5-2-16,1 11-34 15,0 2-1-15,5 7-2 16,-3 2 1-16,2 1-1 15,3-3 1-15,2 0-2 16,4-8 1-16,8-5-1 16,6-9 0-16,6-6-1 15,8-18 1-15,7-6 0 16,7-13 0-16,6-7 0 15,2-10 1-15,5-5 0 16,-1-8-1-16,1 5 1 16,0 1 0-16,-5 9 0 15,-5 9-1-15,-4 9 1 16,-5 14-1-16,-7 16 0 15,-4 15 0-15,-5 10-1 0,-3 13 0 16,-4 7 0-16,5 5-2 16,-2 1-1-16,11 5-4 15,-9-23-16-15,20 9-16 16,0-21 1-16,15-5-2 15,1-18 2-15</inkml:trace>
  <inkml:trace contextRef="#ctx0" brushRef="#br2" timeOffset="43031.3027">15535 4027 107 0,'-44'-7'40'15,"6"17"1"-15,-14-4-2 0,4 12-36 16,5 3-1-16,14 8 0 15,6-1 0-15,12-1-2 16,13 0 0-16,11-5 0 16,10 1 0-16,8-5-1 15,7-4 1-15,4-2-1 16,0-1 1-16,-7-3-1 15,-4 5 1-15,-7 0 0 16,-8 3-1-16,-10 6 1 16,-12 4-1-16,-12 4 1 15,-10 3 0-15,-6 1 0 16,-5 3 0-16,0-4-1 15,0 1-2-15,5-11-3 16,22 5-18-16,-2-20-16 0,14-8 0 16,20-1-2-16,11-6 1 15</inkml:trace>
  <inkml:trace contextRef="#ctx0" brushRef="#br2" timeOffset="43236.3232">15980 4639 101 0,'-22'1'43'16,"7"4"-1"-16,-7-15-2 15,8-12-31-15,2 14-14 0,-4-16-13 16,16 24-21-16,-1-20-3 15,1 20 0-15,5-21 0 16</inkml:trace>
  <inkml:trace contextRef="#ctx0" brushRef="#br3" timeOffset="53827.3822">17261 3876 51 0,'12'-14'32'0,"-12"14"1"16,7-12-7-16,-7 12-14 16,0 0-5-16,5 29-1 15,-9-3 0-15,0 15-2 16,-5 12 0-16,4 16-2 15,-5 14 0-15,0 11-1 0,-2 3 1 16,-1 1-2-16,0-7 0 16,2-8-3-16,7-7-6 15,-6-21-25-15,15-14-1 16,-1-21-1-16,11-13 0 15</inkml:trace>
  <inkml:trace contextRef="#ctx0" brushRef="#br3" timeOffset="54406.4401">16907 4046 95 0,'-19'3'39'0,"4"-13"-1"0,15 10-1 15,21-24-34-15,10 2-2 16,20-9 1-16,13-1-1 16,13-4 0-16,13-4-1 15,3 4 0-15,6 3 0 16,-8 6 0-16,-5 3 0 15,-11 9 0-15,-13 5 0 16,-16 3 0-16,-10 5 0 16,-12 4 0-16,-7 2 1 15,-9 9-2-15,-5 5 2 16,-4 10-1-16,-2 10 0 15,-7 13 0-15,1 9 1 16,-3 10-1-16,-4 9 0 16,-3 2 1-16,-2 5-1 0,0-6 0 15,1-5 0-15,2-9 0 16,4-12-1-16,3-11 1 15,7-13 0-15,6-14 0 16,10-16 0-16,4-9 1 16,6-15-1-16,2-7 0 15,2-11 1-15,0-2-1 16,2-4 1-16,-2-2-1 15,-6 8 1-15,-3 8-1 16,-5 11 0-16,0 7 1 16,-12 16-1-16,14 8 0 15,-10 17-1-15,-1 10 1 16,-1 8-2-16,0 4-2 15,0-2-3-15,11 16-22 16,-8-18-11-16,13-1 1 0,-7-12-2 16</inkml:trace>
  <inkml:trace contextRef="#ctx0" brushRef="#br3" timeOffset="54796.4791">18228 4375 83 0,'-3'18'38'16,"3"-18"0"-16,11 14 1 15,2-15-37-15,15-6 0 16,10-7 1-16,9-6-1 0,0-7 0 15,5-3 0-15,-2-4-1 16,-6-1 2-16,-6 0-2 16,-9 4 1-16,-15 0-1 15,-10 8 1-15,-14 5-1 16,-13 10 0-16,-10 8-1 15,-9 12 0-15,-6 9 0 16,-3 5 0-16,7 9 0 16,2 3 0-16,13 5 0 15,11-3-1-15,17-2 0 16,11-9-1-16,24-2-2 15,8-16-4-15,26 8-27 16,-3-22-4-16,21 2-1 0,-5-16 0 16</inkml:trace>
  <inkml:trace contextRef="#ctx0" brushRef="#br3" timeOffset="55270.5265">19103 4155 89 0,'-26'12'40'16,"-12"-1"-1"-16,10 11 1 15,-11-6-33-15,12 10-4 16,2 2 1-16,10 3-3 16,7-3 1-16,11-5-1 15,9-3-1-15,10-8 1 16,10-7-1-16,6-6 0 0,4-11 0 15,6-6 0-15,-1-9 0 16,-2-5 1-16,-1-2-1 16,-2-4 1-16,-5 4-1 15,-6 4 1-15,-3 4-1 16,-9 8 1-16,-5 8-1 15,-5 10-1-15,-4 16 1 16,-3 15-1-16,-4 14 0 16,-3 14 0-16,-3 13 1 15,0 10-1-15,-4 13 0 16,-2 3 0-16,-4-6 2 15,-2-2-1-15,-9-7 1 16,0-10-1-16,-7-10 1 16,-3-11-1-16,-9-15 1 0,2-12-1 15,-7-12-2-15,-2-13 0 16,7-9-3-16,-5-26-16 15,21-1-18-15,0-20-1 16,20-5-2-16,6-16 1 16</inkml:trace>
  <inkml:trace contextRef="#ctx0" brushRef="#br3" timeOffset="56072.6067">20585 4218 62 0,'-5'-16'35'0,"1"1"0"16,-9-3 1-16,3 7-27 15,-11-5-4-15,3 10 2 16,-13-1-1-16,-1 11 0 15,-8 3-1-15,-2 16-1 16,-7 7 0-16,2 7-1 0,-3 7-1 16,12 5 0-16,4-4-1 15,11 0-1-15,9-2 1 16,14-12-1-16,11-7 0 15,15-11 0-15,13-11 0 16,13-12 0-16,4-11 0 16,9-10 0-16,2-11 1 15,1-5 0-15,-9-1 0 16,-6-2 0-16,-9 5 0 15,-13 8 1-15,-12 6-2 16,-10 13 1-16,-9 18-1 16,-16 0 0-16,0 16 0 15,-9 9-1-15,3 10 1 16,0 4-2-16,10 4 1 0,2-2-1 15,13 2-1-15,9-13-2 16,19 2-6-16,-6-25-23 16,25 4-5-16,-5-17 0 15,14 0-1-15</inkml:trace>
  <inkml:trace contextRef="#ctx0" brushRef="#br3" timeOffset="56404.6399">21078 4268 85 0,'0'0'36'16,"-30"6"1"-16,14 11 1 15,-10 1-33-15,8 7-1 16,-3 1-1-16,5 10 0 16,-2-5-1-16,7 2 0 0,-1-3-1 15,5-8 1-15,5-3-2 16,3-7 1-16,-1-12 0 15,15-10-1-15,0-8 1 16,0-4-1-16,5-7 0 16,-3-5 1-16,1-5 0 15,0-2 0-15,-2 1-1 16,3 1 1-16,-2 2-1 15,-3 6 1-15,1 2-1 16,1 5 1-16,3 8-3 16,-2 3-1-16,8 11-3 15,-10-9-15-15,14 20-18 16,-10-8 0-16,13 13-1 15,-7-10 1-15</inkml:trace>
  <inkml:trace contextRef="#ctx0" brushRef="#br3" timeOffset="56757.6752">21431 4322 77 0,'-7'14'39'0,"10"2"-2"15,-3-16 2-15,14 16-27 16,0-14-9-16,13-2 0 15,2-6 1-15,5-6-2 16,3-4 0-16,-2-8 1 16,-5-1-2-16,-5-2 1 15,-10-2-1-15,-7-1 0 16,-12 2 0-16,-15 5 0 0,-7 9 0 15,-9 11 0-15,-13 10 0 16,1 14 0-16,-5 9 0 16,5 8 0-16,5 8 0 15,13 4-1-15,15-5 1 16,18-4-2-16,21-12 1 15,16-12-4-15,27-1-10 16,3-23-24-16,27-3-4 16,-9-14 1-16,7 2-2 15</inkml:trace>
  <inkml:trace contextRef="#ctx0" brushRef="#br3" timeOffset="57952.7945">1481 6092 74 0,'7'-15'37'0,"-7"15"-1"15,12-17 1-15,-12 17-24 16,0 0-8-16,0 17-1 16,-8 3-1-16,1 9 0 15,-3 7 0-15,4 8-2 16,-4 6 0-16,7 1 1 15,-2-2 0-15,11-2 0 16,4-7-1-16,10-10 0 16,7-13 1-16,10-10-1 15,6-13 1-15,8-10-2 16,1-14 1-16,3-9-1 15,-4-5 2-15,-2-3-2 16,-11-1 0-16,-4 6 0 16,-12 2 1-16,-5 11-1 0,-8 8 1 15,-6 9-1-15,-3 12 1 16,-7 13-1-16,-1 9-1 15,-2 5 1-15,6 10-2 16,-1 1 0-16,12 4-2 16,-3-10-6-16,21 4-27 15,-3-16-2-15,16-4 1 16,-4-16-2-16</inkml:trace>
  <inkml:trace contextRef="#ctx0" brushRef="#br3" timeOffset="58507.8502">2487 6044 96 0,'-23'-15'36'0,"12"23"2"16,-11 0-3-16,6 15-31 15,-4 3 0-15,8 14 0 16,-2 3-1-16,4 6 0 15,0 0-1-15,3 2 1 16,5-8-1-16,0-5 0 16,2-7-1-16,4-9 0 15,-2-9 0-15,-2-13 0 16,19-10-1-16,-9-9-1 15,6-11 1-15,-3-7-1 16,5-8 1-16,-3-7-1 16,3-7 2-16,1 3-2 15,-4 3 2-15,0 2-1 16,2 6 0-16,-3 8 0 0,1 8 0 15,0 6 0-15,4 10 0 16,-2 7 0-16,4 6 0 16,-2 6-1-16,-2 4 1 15,-1 5-1-15,-2 4 0 16,-1 7 0-16,-9 1 0 15,-4 3 0-15,-4 5 0 16,-8 2 0-16,-6 0 0 16,-9 3 1-16,-5-2 0 15,-3 0 0-15,-3 4 0 16,-1-4 1-16,3 1-1 15,4 2 2-15,3 1-2 16,6 5 1-16,3 2-2 0,6 0 1 16,3 7-4-16,-2-8-4 15,13 13-21-15,-12-14-9 16,9 2 1-16,-5-13-2 15</inkml:trace>
  <inkml:trace contextRef="#ctx0" brushRef="#br3" timeOffset="58961.8956">2926 6074 85 0,'0'0'38'0,"8"-14"1"16,-8 14-1-16,1 14-21 15,-1 3-13-15,-3 5-2 16,1 8 0-16,-5 8 0 15,4 6 0-15,-5 3-1 16,1 3 1-16,-3-5-1 16,7-4 1-16,-1-9-1 15,-1-5 0-15,5-12-1 16,0-15 1-16,0 0-1 15,9-28-1-15,3-1 0 16,-3-9 0-16,4-7 2 16,0-5-2-16,-2-5 1 15,1 2-1-15,-1 3 2 0,0 8-2 16,-3 4 1-16,0 9 0 15,-1 6-1-15,1 6-1 16,8 13-4-16,-3-8-7 16,19 17-23-16,-8-6-4 15,18 8 2-15,-3-9-2 16</inkml:trace>
  <inkml:trace contextRef="#ctx0" brushRef="#br3" timeOffset="59178.9173">3572 5959 98 0,'-11'11'39'0,"0"15"1"0,-10-3-1 16,7 10-33-16,-8 2-1 16,11 7-1-16,-7-2-1 15,12 2-1-15,-1-4-2 16,4-9-2-16,9-6-2 15,-6-23-3-15,34 16-16 16,-18-31-17-16,10-2 1 16,-2-18-1-16,2-2 2 15</inkml:trace>
  <inkml:trace contextRef="#ctx0" brushRef="#br3" timeOffset="59297.9292">3585 5776 68 0,'-21'-54'36'16,"5"16"-1"-16,0 4 0 15,6 22-13-15,10 12-28 0,0 0-28 16,15 7 0-16,4 2-1 15,15 10-2-15</inkml:trace>
  <inkml:trace contextRef="#ctx0" brushRef="#br3" timeOffset="59846.9841">4102 5903 97 0,'0'0'39'15,"-25"7"1"-15,9 2-1 16,-15-4-32-16,3 11-1 15,-4 1-1-15,-2 11 0 16,0 3-2-16,2 7 0 0,9 1-2 16,5-1 1-16,7 1-2 15,11-5 1-15,9-8-1 16,10-7 0-16,6-9 0 15,7-11 0-15,9-10 0 16,0-9-1-16,4-10 1 16,-5-7 0-16,1-6-1 15,-9 0 1-15,-2 1 0 16,-8 5 0-16,-3 8-1 15,-9 12 1-15,-10 17-1 16,0 0 1-16,6 37 0 16,-12 8-1-16,-2 20 0 15,-1 12 3-15,-3 16-2 16,-1 6 1-16,0 6-1 0,-1 0 2 15,-5-2-2-15,2-9 2 16,-3-11-1-16,-2-9-1 16,-2-16 1-16,0-13-2 15,-1-19 1-15,0-13-1 16,5-18 1-16,-1-11-1 15,6-15 0-15,4-14-1 16,2-14-1-16,5-7 1 16,5-2-2-16,4-2-1 15,9 9-4-15,-10-11-18 16,25 14-10-16,-6-1-2 15,13 10-1-15,2-3 1 16</inkml:trace>
  <inkml:trace contextRef="#ctx0" brushRef="#br3" timeOffset="60314.0308">4696 5301 100 0,'0'0'41'0,"-16"-21"1"15,16 21-1-15,-13 19-37 16,4 4 0-16,-2 10-2 16,2 14 1-16,-3 10 1 15,0 9-2-15,0 9 1 16,-2 5 0-16,4 1-1 15,3-4 0-15,4-3 0 16,3-10-2-16,4-10 0 0,4-10 0 16,8-14 0-16,3-14 0 15,3-15 0-15,4-11 0 16,1-9 0-16,3-6 0 15,-2-5 0-15,-5 1 0 16,-2 1 0-16,-4 5 0 16,-6 6 0-16,-11 17 0 15,13 0 0-15,-11 16 0 16,1 8 0-16,1 5 0 15,2 6 0-15,-2-2-3 16,12 3-1-16,1-12-2 16,10-3-5-16,-5-27-5 15,21 6-6-15,-13-38-6 16,23 7-6-16,-11-23-5 0,9-6-1 15,-12-13 5-15</inkml:trace>
  <inkml:trace contextRef="#ctx0" brushRef="#br3" timeOffset="60515.0509">5370 5437 100 0,'5'-14'38'0,"-17"10"3"15,5 26-1-15,-20 11-34 16,10 17 0-16,-4 7-2 16,4 12-1-16,0 8 0 15,3 2-1-15,2-2-1 16,5-3-1-16,7-9-2 15,-2-12-6-15,10-1-7 16,-10-30-6-16,15 3-9 0,-13-25-10 16,0 0 0-16,6-35-1 15,-5 2 3-15</inkml:trace>
  <inkml:trace contextRef="#ctx0" brushRef="#br3" timeOffset="60702.0696">5141 5757 117 0,'0'0'42'15,"-20"-13"2"-15,20 13-2 16,0 0-32-16,19 10-10 15,0-10 0-15,12-1 0 16,9-2 0-16,3-5-3 16,12 3-8-16,-7-18-4 15,13 17-8-15,-19-26-4 16,16 14-12-16,-12-13-4 0,2 4-1 15,-7-8 3-15</inkml:trace>
  <inkml:trace contextRef="#ctx0" brushRef="#br4">1542 7713 63 0,'-4'-20'35'16,"3"6"-1"-16,-7-2 0 15,8 16-12-15,-8-11-20 16,8 11 1-16,0 0-1 15,0 0 1-15,-11 19-1 16,11 8 1-16,-1 11-2 16,6 14 0-16,-5 7 0 15,9 16 0-15,-2 7-1 16,3 6 1-16,1-2-1 15,-1-1 0-15,1-11 0 16,-1-8 0-16,-3-12 0 16,0-13 0-16,-1-18 1 0,-6-23-1 15,0 0 0-15,11-34 0 16,-8-11 0-16,0-11 0 15,-1-13 1-15,-2-10-1 16,-1-12 0-16,-2-5 1 16,-1-2 0-16,4 4 0 15,0 1 0-15,4 7 0 16,4 6 0-16,7 9 0 15,9 12-1-15,3 11 0 16,8 13 0-16,3 10 0 16,2 14 0-16,-2 12 0 15,-3 10 0-15,-1 11 0 16,-10 8 0-16,-5 9 0 15,-11 8 0-15,-8 5 0 0,-12 2 0 16,-7 3 1-16,-10-2-1 16,-3-3-1-16,-3-6 1 15,-1-4-1-15,4-11 0 16,5-3 0-16,8-7 1 15,12-1-1-15,12-5 1 16,10 1 1-16,9 4-1 16,7 3 1-16,4 3 0 15,8 8 0-15,-1-2-1 16,-3 4 1-16,-2 0-3 15,-2-5-2-15,7 8-16 16,-11-21-18-16,7-1 1 16,-4-17-2-16,4-4 1 15</inkml:trace>
  <inkml:trace contextRef="#ctx0" brushRef="#br4">2335 8067 96 0,'0'0'38'0,"21"7"-1"16,4-14-3-16,14 1-32 16,13-5 0-16,10-2 0 15,3-4 0-15,6-5-1 16,-5-5 0-16,-6-1 1 15,-11-2 0-15,-12 1 0 16,-15-1-1-16,-14 5 1 16,-14 1-1-16,-17 5 2 0,-14 11-2 15,-7 8 0-15,-16 8 1 16,-5 16-1-16,-1 7 1 15,4 13-2-15,4 4 1 16,14 2-1-16,12 4 1 16,19-3-2-16,22-4 0 15,24-11-2-15,19-9 0 16,18-13-2-16,20-4-6 15,5-23-13-15,24-1-15 16,-6-13 0-16,5-1 0 16,-15-10 1-16</inkml:trace>
  <inkml:trace contextRef="#ctx0" brushRef="#br4">3390 7840 103 0,'-55'8'38'0,"6"18"1"15,-11-3-1-15,10 9-33 16,-3 5-1-16,8 6-1 15,10-2-1-15,9 2 0 16,12-9-1-16,16-1 1 16,13-13-1-16,16-9-1 15,13-12 1-15,13-10 0 16,8-12-1-16,2-9 0 15,2-12 1-15,-4-5 0 16,-5-2-1-16,-14 1 1 16,-12 8 0-16,-12 3 0 0,-8 12-1 15,-10 8 1-15,-4 19-1 16,-19 15 0-16,-1 14 0 15,3 10-1-15,-1 6 0 16,1 7-1-16,8 2-1 16,8-2-2-16,14-8-2 15,4-24-7-15,28-5-25 16,3-26-2-16,18-8 1 15,2-26-1-15</inkml:trace>
  <inkml:trace contextRef="#ctx0" brushRef="#br4">4300 7216 109 0,'-22'13'41'0,"1"37"0"16,-21 18-2-16,-1 20-34 15,2 19-3-15,6 6 0 16,1 3-2-16,9 3-2 15,13-6-3-15,3-27-21 16,23 1-14-16,0-20-2 16,16-15-1-16,0-22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3:32:43.17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5314 7849 77 0,'0'-21'38'0,"2"7"-1"0,-7-2-2 15,5 4-32-15,0 12 0 16,0 0 0-16,0 0-1 16,-1 22 0-16,-3 8-1 15,0 8-2-15,-2 6 1 16,-2 4-3-16,1 5-2 15,-5-16-13-15,13 6-17 16,-4-19-1-16,11-12-2 16,-8-12 3-16</inkml:trace>
  <inkml:trace contextRef="#ctx0" brushRef="#br0" timeOffset="167.0165">5296 7475 86 0,'-28'-7'36'16,"1"3"-3"-16,9 7-1 15,18-3-35-15,-14 1-4 16,30 7-11-16,-4-10-13 16,16 5-2-16,2-3-2 15,13 5 3-15</inkml:trace>
  <inkml:trace contextRef="#ctx0" brushRef="#br0" timeOffset="697.0697">5740 7660 51 0,'5'20'31'0,"1"3"3"15,-7-1-1-15,8 7-18 0,-13-11-5 16,7 12-3-16,-6-9-1 16,2 8-2-16,-3-8 0 15,4-2-2-15,-1-6 0 16,3 0-1-16,0-13 0 15,0 0 0-15,7-17-1 16,3-5 1-16,-1-9 0 16,7-4 0-16,2-8 0 15,0-1-1-15,1 0 1 16,-3 3-1-16,2 7 1 15,-7 8-1-15,2 8 0 16,-13 18 1-16,11 3-1 16,-7 12 0-16,-2 8 1 15,1 2-1-15,0 4 0 0,3-1 1 16,4-2-1-16,4-2 0 15,5-6 0-15,6-8 1 16,6-6-1-16,3-8 1 16,4-9 0-16,0-5 0 15,5-9 1-15,-4-1-1 16,-2-6 0-16,-4 2 0 15,-7 3-1-15,-4 6 0 16,-5 9 1-16,-6 11-2 16,-11 3 1-16,9 29 0 15,-12 6-1-15,-1 5 0 16,0 9-1-16,1-2-2 15,5 13-3-15,1-22-12 16,13 12-18-16,1-18 0 0,16-1-2 16,1-18 2-16</inkml:trace>
  <inkml:trace contextRef="#ctx0" brushRef="#br0" timeOffset="1102.11">6901 7602 82 0,'-11'-19'38'0,"-16"1"-2"15,4 13 2-15,-13 6-32 16,4 13-1-16,-7 7 0 16,5 10-1-16,-1 7-1 15,1 6-1-15,8 1-1 16,11 4 1-16,5-5-1 0,10-2-1 15,11-13 1-15,11-6-1 16,11-18 1-16,9-8-1 16,4-12 1-16,4-12 0 15,1-6-1-15,-2-6 2 16,-7-4-2-16,-5 2 1 15,-10 2 0-15,-10 10-1 16,-5 3-1-16,-10 10 1 16,-2 16-1-16,-15 5 0 15,1 17-1-15,0 4 0 16,6 10-2-16,1 2-1 15,12 11-2-15,4-8-2 16,18 7-5-16,-1-19-23 16,21 1 0-16,2-13 0 0,12-4 1 15</inkml:trace>
  <inkml:trace contextRef="#ctx0" brushRef="#br0" timeOffset="1537.1535">7557 7650 85 0,'-17'-38'36'16,"1"17"1"-16,-15-1 0 15,4 21-30-15,-7 3-2 16,4 19 0-16,0 6-1 16,3 8-1-16,4 5-1 15,6 0 0-15,10-3 0 16,9-5-1-16,11-6 0 0,6-13 0 15,10-13 0 1,7-8 0-16,6-15 0 0,2-6 0 16,-1-11-1-16,2-4 1 15,-4-1 0-15,-7 4-1 16,-6 4 0-16,-7 8 0 15,-6 12 0-15,-15 17-1 16,9 21 1-16,-10 13 0 16,-5 20-1-16,-1 15 0 15,0 15 1-15,3 8-1 16,-1 3 0-16,-3 3 1 15,3-3-1-15,-5-7 1 16,-2-11-1-16,-4-11 1 16,-7-13 1-16,-6-12-1 0,-5-13-2 15,-1-22-1 1,1-6-3-16,-1-31-8 0,12-2-24 15,-5-23 1-15,18-1-1 16,2-19-1-16</inkml:trace>
  <inkml:trace contextRef="#ctx0" brushRef="#br0" timeOffset="1937.1936">7919 7760 98 0,'0'0'38'16,"9"15"1"-16,-9-15-2 0,36-6-34 16,-7-3 0-16,12-6-1 15,9-7 0-15,5 0-1 16,1-7 0-16,-2-2 0 15,-8-2 0-15,-11 0-1 16,-9 3 1-16,-12 1-1 16,-14 5 1-16,-14 7 0 15,-10 7 0-15,-11 12 0 16,-5 10 0-16,-8 13 0 15,-4 10 0-15,2 13 0 16,6 1-1-16,6 9 1 16,11-4-1-16,16-1-1 15,17-7 0-15,18-11-1 16,23-14-3-16,14-16-5 0,27-4-26 15,-5-19-4-15,16-2 2 16,-10-19-2-16</inkml:trace>
  <inkml:trace contextRef="#ctx0" brushRef="#br0" timeOffset="2237.2237">8782 7435 106 0,'-26'9'39'0,"-12"-4"1"15,14 11-1-15,5-4-36 16,5 4 0-16,9-1-1 15,9 0 0-15,12-2-1 16,11-3 0-16,4-3 0 16,6 1-1-16,-1-1 1 15,-1 5-1-15,-6-1 0 0,-5 3 1 16,-5 3-1-16,-12 3 1 15,-10 8-1-15,-7-2 0 16,-10 4 0-16,-8-2 1 16,-4-2-2-16,-5 1 1 15,3-5-2-15,-4-7-4 16,14 8-13-16,-3-23-19 15,27 0-2-15,-15-19 0 16,24 1-2-16</inkml:trace>
  <inkml:trace contextRef="#ctx0" brushRef="#br0" timeOffset="2906.2905">10202 7396 81 0,'-20'-11'37'0,"-5"13"0"15,-17 5 0-15,4 16-30 16,-16 4-1-16,6 15 0 16,-7 4-2-16,11 7 0 15,1 2-1-15,11-1 0 16,10-5-1-16,16-4 0 15,12-14-1-15,15-7 0 16,11-18 0-16,12-9 0 0,7-11 0 16,3-9-1-16,0-10 1 15,-5-3-1-15,-2-7 1 16,-9-2-1-16,-8 3 1 15,-10 2-1-15,-6 8 1 16,-7 9-1-16,-4 6 0 16,-3 17 0-16,0 0 0 15,-12 19 0-15,6 11 0 16,1 6-1-16,2 7 1 15,3 1-1-15,8 2 0 16,7-6-2-16,8-1-3 16,5-17-4-16,21 0-27 15,-5-16-3-15,15-6 2 16,-8-15-2-16</inkml:trace>
  <inkml:trace contextRef="#ctx0" brushRef="#br0" timeOffset="3239.3239">10727 7584 99 0,'-22'20'38'0,"8"13"0"16,-8-2-3-16,7 10-31 16,3-2-1-16,5 4 0 15,2-5-2-15,7-3 0 16,0-5-1-16,2-8 0 15,3-10 0-15,4-9 0 16,0-10 0-16,3-12 0 16,5-8-1-16,-4-13 0 15,1-8 0-15,3-10 0 0,3-2-1 16,-3-4 0-16,2 6 1 15,-1 0-1-15,-2 10 2 16,1 10 0-16,0 11 0 16,-3 10 0-16,1 12-2 15,-3 2-9-15,7 14-24 16,-1-3-1-16,11 6-1 15,-2-7-1-15</inkml:trace>
  <inkml:trace contextRef="#ctx0" brushRef="#br0" timeOffset="3611.3611">11259 7640 87 0,'11'27'36'16,"11"-14"0"-16,15-4 2 16,10-16-34-16,9-3 1 15,-2-13-1-15,3-5-1 16,-9-5 0-16,-8-3 0 15,-12-3 0-15,-15 4-1 16,-14 2-1-16,-18 9 0 16,-15 9 1-16,-11 15 0 15,-14 12-1-15,-6 16 1 0,-1 10 0 16,7 13-1-16,9 4 1 15,13 2-1-15,22-2-1 16,20-6-1-16,30-8-4 16,15-18-2-16,36-5-30 15,1-19-4-15,24-3 1 16,5-17-2-16</inkml:trace>
  <inkml:trace contextRef="#ctx0" brushRef="#br0" timeOffset="4213.4213">12498 7506 74 0,'0'0'37'0,"0"0"-1"15,12-4 0-15,-12 4-30 16,-5 19-1-16,-6-2 1 16,4 12 0-16,-2 0-2 15,3 9-1-15,0-4 0 16,6 2-1-16,3-5 0 15,11-9-1-15,4-11 0 16,10-10 0-16,3-12-1 16,5-8 0-16,2-9 1 15,4-5-1-15,-8-5 1 16,-4-3-1-16,-6 4 1 15,-5 5-1-15,-8 6 1 16,-3 2-1-16,-6 12 0 16,-2 12 0-16,0 0 0 15,-11 15 0-15,6 7-1 0,1 3-1 16,4 10 0-16,1-3-3 15,12 11-2-15,-6-15-5 16,24 8-26-16,-7-13 0 16,16 0-1-16,-3-15 1 15</inkml:trace>
  <inkml:trace contextRef="#ctx0" brushRef="#br0" timeOffset="4784.4782">13193 7450 80 0,'0'0'36'15,"-16"-5"0"-15,9 24-1 16,-5 0-30-16,7 14 0 0,-3 8-1 16,6 4-1-16,0 2-1 15,0 2 1-15,5-1-1 16,1-8-1-16,1-7 0 15,0-5 1-15,-1-12-2 16,-4-16 1-16,13 6 0 16,-5-17-1-16,-1-13 0 15,1-4 0-15,-2-9 1 16,0-8-1-16,1-7 0 15,0-2 0-15,-3 1 0 16,7 3 0-16,-2 5 0 16,4 6 0-16,3 9 0 15,3 7 0-15,5 8 0 16,3 9 0-16,3 8 0 0,0 5 0 15,0 6-1-15,2 2 1 16,-5 8-1-16,-4 4 0 16,-9 3 0-16,-13 3 0 15,-7 4 0-15,-11 0 1 16,-5-3 0-16,-9 0 0 15,-6-2 1-15,-2-5 0 16,2-4-1-16,3 0 1 16,2-5 0-16,3 2-1 15,5 1 1-15,1 3-1 16,0 9 0-16,4 6-1 15,-3 5 2-15,0 7-2 16,-1 2 0-16,3-1-2 16,6 2-3-16,-1-20-21 15,19-2-11-15,3-22 1 0,22-11-3 16,7-21 1-16</inkml:trace>
  <inkml:trace contextRef="#ctx0" brushRef="#br0" timeOffset="5204.5204">13795 7460 95 0,'0'0'39'0,"-9"17"1"16,7 3-2-16,-5 2-36 0,2 9 1 15,-2 1-1-15,0 6-1 16,-2 4 0-16,1-2 0 16,-4-3-1-16,7-5 1 15,-1-7-1-15,2-5 0 16,4-20 1-16,0 0-1 15,14-2 0-15,-1-20 1 16,4-10 0-16,3-8-1 16,3-6 0-16,0-2 1 15,-3-1-1-15,-2 7 1 16,0 5 0-16,-8 7-1 15,-1 8 0-15,1 6 1 16,-10 16-1-16,19-9 0 16,-1 10-1-16,1 0 0 15,10 1-2-15,4-4-3 0,13 8-4 16,-6-19-17-16,17 11-11 15,-7-11 0-15,9 6-2 16,-11-10 3-16</inkml:trace>
  <inkml:trace contextRef="#ctx0" brushRef="#br0" timeOffset="5393.5392">14460 7377 97 0,'-23'25'38'16,"1"17"2"-16,-7-3-3 16,8 8-31-16,-4-2-2 15,10 3-1-15,3-4-2 16,6-6 0-16,6-7-2 15,8-12-2-15,6-6-4 16,0-24-15-16,13 4-16 0,-5-19-1 16,11-4 0-16,-8-19 0 15</inkml:trace>
  <inkml:trace contextRef="#ctx0" brushRef="#br0" timeOffset="5511.5511">14454 7094 89 0,'-16'-23'36'15,"1"15"-4"-15,5 9-2 16,11 16-56-16,6 1-11 15,18 8 0-15,9-3-1 16</inkml:trace>
  <inkml:trace contextRef="#ctx0" brushRef="#br0" timeOffset="6047.6047">15009 7449 113 0,'-29'1'41'15,"0"8"-1"-15,-11-8-9 16,6 11-28-16,-3 2 0 15,2 7-1-15,4 4 0 16,7 4-1-16,5 2 0 16,10-1 0-16,9 0-1 15,9-8 0-15,11-5 0 16,5-8 0-16,5-12 0 15,7-7 0-15,6-12 0 16,-2-7 0-16,-2-5 0 16,1-2 0-16,-3-1 0 0,-5 3 0 15,-4 8-1-15,-8 6 1 16,-2 13-1-16,-18 7 0 15,9 23-1-15,-13 9 1 16,-8 14 0-16,-4 11 0 16,-2 9 0-16,-7 14 1 15,1 2 0-15,-4 5-1 16,0 0 1-16,-1-2 0 15,5-5 0-15,-4-7-1 16,0-8 2-16,3-12-2 16,-6-14 2-16,3-13 0 15,1-16-1-15,2-17 1 16,4-16 0-16,5-14 0 15,7-15 0-15,14-11-1 0,10-10 0 16,11-3 0-16,6 2-1 16,10 0-1-16,9 10-3 15,-5-4-14-15,18 21-20 16,-13-3 1-16,8 14 0 15,-7-8-2-15</inkml:trace>
  <inkml:trace contextRef="#ctx0" brushRef="#br0" timeOffset="6474.6474">15650 6681 113 0,'-25'21'41'0,"16"13"0"15,-12 1-1-15,6 24-36 16,-9 9-1-16,2 14-1 16,-6 6 0-16,4 2-1 15,-1 1 0-15,5-5-1 16,6-9 0-16,3-9-1 15,11-16 2-15,11-11-1 16,8-18 0-16,6-15 1 16,6-14-1-16,5-12 0 15,2-8 1-15,-1-7-1 16,-2-1 0-16,-3 1 0 15,-7 4 1-15,-6 8-2 16,-5 11 1-16,-14 10 0 0,10 12 0 16,-15 7 0-16,-1 8-1 15,-3 4 0-15,4 3-1 16,-1-1 0-16,12-1-3 15,2-18-6-15,24 8-11 16,-10-29-18-16,24-1 1 16,-3-21 0-16,12-3-2 15</inkml:trace>
  <inkml:trace contextRef="#ctx0" brushRef="#br0" timeOffset="6662.6662">16290 7030 102 0,'-10'8'39'16,"-9"26"0"-16,-10 7 0 15,5 12-26-15,-4 8-11 0,0 7 0 16,4 0-1-16,6 1-3 16,4-4-1-16,3-18-9 15,16 1-26-15,-9-18-2 16,14-5 0-16,-10-25-1 15</inkml:trace>
  <inkml:trace contextRef="#ctx0" brushRef="#br0" timeOffset="6835.6835">15978 7354 116 0,'-12'15'41'0,"-1"-7"2"16,23 6-2-1,3-10-40-15,16-4-2 0,19 5-14 16,-4-14-23-16,16 2-3 15,-2-11-1-15,12 1-1 16</inkml:trace>
  <inkml:trace contextRef="#ctx0" brushRef="#br0" timeOffset="7699.7699">17592 7289 82 0,'-7'-15'38'0,"-15"0"-1"0,-5 12 1 16,-16-1-32-16,0 13-1 15,-9 5 1-15,2 13-1 16,-8 3-1-16,6 11-1 15,1 0 0-15,13 4 0 16,8-2-1-16,12-2 0 16,17-7-1-16,16-6 0 15,14-12 0-15,17-8-1 16,11-11 1-16,8-12-1 15,5-7 0-15,0-7 1 16,-4-7-1-16,-6-3 0 16,-10 1 1-16,-11 1-1 15,-15 5 0-15,-8 4 0 16,-8 7 0-16,-8 8-1 15,0 13 1-15,-24 3-1 0,10 13 1 16,-7 12-1-16,3 5-1 16,-3 8 0-16,10 2-3 15,2-2-1-15,14 3-6 16,-3-21-17-16,28 2-9 15,-3-19 1-15,13-5-2 16,2-18 2-16</inkml:trace>
  <inkml:trace contextRef="#ctx0" brushRef="#br0" timeOffset="8074.8074">17980 7304 89 0,'-5'-14'37'0,"-12"4"0"16,6 13 0-16,-10 5-26 15,7 10-7-15,-3 2 0 0,3 12-1 16,2 1-1-16,1 5 0 15,1 0 0-15,5 1 0 16,0-8 0-16,1-2-1 16,3-8-1-16,1-5 1 15,0-16 0-15,0 0-1 16,19-7 1-16,-5-16 0 15,5-4-1-15,7-9 1 16,6-6-1-16,7-2 1 16,1 1-1-16,1 1 0 15,-2 12-1-15,-3 8 1 16,-5 11 0-16,-5 14 0 15,-10 11 0-15,-9 11-1 0,-2 11 0 16,-5 4 0-16,3 5-2 16,5-2-2-16,11 1-2 15,0-14-5-15,29 6-18 16,-5-25-8-16,22 1 1 15,-4-17-2-15</inkml:trace>
  <inkml:trace contextRef="#ctx0" brushRef="#br0" timeOffset="8449.8449">18809 7329 103 0,'-40'2'38'0,"-13"1"3"16,1 17-3-16,-9-3-31 15,10 13-3-15,8 3-1 0,13 3 0 16,8-4-1-16,20 0 0 15,15-14 0-15,21-8-1 16,13-15 0-16,16-10 0 16,7-13 0-16,8-12 0 15,4-11-1-15,-5-8 2 16,-4-4-2-16,-5-7 1 15,-11 2 0-15,-12 1 0 16,-13 11-1-16,-10 5 2 16,-12 19-2-16,-13 17 0 15,-12 20 0-15,-11 20 0 16,-6 18 0-16,-1 12-2 15,3 12 0-15,2 4-1 16,11 7-2-16,5-14-10 0,26 12-15 16,-3-24-11-16,25 1 1 15,-2-21-2-15,17-4 1 16</inkml:trace>
  <inkml:trace contextRef="#ctx0" brushRef="#br0" timeOffset="8863.8861">20346 6860 93 0,'18'-24'38'16,"-13"4"1"-16,-5 20-1 15,0 0-32-15,-7 22-2 16,-8 13 0-16,2 14-1 15,-9 12-2-15,-1 13-1 16,-2 8 1-16,-2 8 0 16,3 0-1-16,2-5-2 15,7-5 0-15,0-13-3 0,17-7-5 16,-7-24-26-16,24-9-2 15,-4-24-1-15,8-10 0 16</inkml:trace>
  <inkml:trace contextRef="#ctx0" brushRef="#br0" timeOffset="9067.9067">20115 7291 90 0,'-27'-3'40'0,"-4"-1"1"16,15 18-1-16,4-5-23 15,15 5-13-15,14-2-2 16,19-6-1-16,16-4-2 15,13-9-1-15,16-5-2 16,3-15-4-16,14 3-12 0,-9-18-17 16,2 3-1-16,-14-12 0 15,-6-1-1-15</inkml:trace>
  <inkml:trace contextRef="#ctx0" brushRef="#br0" timeOffset="9431.9431">20890 6619 109 0,'-23'19'39'16,"-6"4"2"-16,6 19-1 15,-11 7-32-15,11 14-5 16,1 3-1-16,1 12-1 16,2 3 0-16,-1 3 0 15,0 1-1-15,3-3 0 16,1-8 0-16,3-9 0 15,5-8 0-15,4-14 0 0,9-15 0 16,10-14 0-16,9-18 1 16,10-11-1-16,3-11 0 15,6-11 1-15,0-4-1 16,2-5 0-16,-6 6 1 15,-5 5-1-15,-11 12 0 16,-3 8 0-16,-11 14 0 16,-4 14 0-16,-5 9 0 15,-5 9-1-15,1 7 0 16,-1 4-1-16,5 2-2 15,3-8-3-15,17 8-14 16,-7-23-17-16,22 1-2 0,-2-24 1 16,13-2-3-16</inkml:trace>
  <inkml:trace contextRef="#ctx0" brushRef="#br0" timeOffset="9786.9785">21233 7340 108 0,'-19'16'40'16,"-2"-6"1"-16,14 11-2 15,6-6-36-15,13 0 0 16,10-7-1-16,12-2 0 16,7-8-1-16,6-4 0 15,2-8 0-15,0-4-1 16,-5-6 1-16,-6-1-1 15,-7-5 1-15,-8-2 0 0,-13 2 0 16,-5 3 0-16,-10 5-1 16,-8 6 1-16,-9 7-1 15,-4 11-1-15,-6 14 1 16,-1 9-1-16,0 10 0 15,4 8 0-15,5 6 0 16,9 1 0-16,12 1-1 16,12-8 0-16,15-1-4 15,8-19-7-15,23 3-23 16,-3-22-4-16,13-5 1 15,-3-18-2-15</inkml:trace>
  <inkml:trace contextRef="#ctx0" brushRef="#br0" timeOffset="10220.0219">21885 7253 104 0,'-27'-2'40'0,"3"16"1"16,-6 0 0-16,11 21-34 16,-2-7-4-16,10 8 0 15,8 0-1-15,10-3-1 16,7-8 0-16,9-4 0 15,11-12-1-15,4-9 0 16,3-10 0-16,2-10 0 16,0-5 0-16,-5-7 0 15,1-4 0-15,-5-1 0 16,-7 2 1-16,-4 6-1 15,-5 3 0-15,-6 12 1 16,-12 14-1-16,15 4-1 0,-15 17 0 16,-5 15 1-16,-5 19-2 15,-2 12 1-15,-5 13 0 16,-3 8 0-16,-1 4 0 15,-6 2 0-15,-1-5 1 16,-2-4-1-16,-6-14 1 16,-2-7 0-16,-1-16 0 15,-5-11-1-15,0-14 0 16,-3-12-1-16,4-8-4 15,-9-22-10-15,19 3-19 16,-10-18-4-16,10-8-1 16,2-12-1-16</inkml:trace>
  <inkml:trace contextRef="#ctx0" brushRef="#br0" timeOffset="11138.1137">1959 9253 64 0,'8'-13'36'15,"-8"13"-1"-15,4-22 1 16,-4 22-21-16,-24-9-8 16,3 11-2-16,-14 1-1 15,-3 9 0-15,-13 10-1 16,-3 12 0-16,-4 7-1 15,0 10 1-15,3 3-1 16,8 4 0-16,13-1-1 16,13-4 0-16,16-8 0 0,21-11-1 15,15-12-1-15,25-15-1 16,19-10-3-16,10-20-5 15,26 0-26-15,-2-21-1 16,11 4-1-16,-9-14 0 16</inkml:trace>
  <inkml:trace contextRef="#ctx0" brushRef="#br0" timeOffset="11538.1537">2476 9180 96 0,'-52'11'38'0,"4"13"1"0,-9-2-1 16,9 11-31-1,0 5-3-15,6 6-1 0,6 4 0 16,9 1-1-16,8 0 0 16,9-1 0-16,10-9-1 15,14-8 0-15,12-14-1 16,7-10 1-16,13-14-1 15,6-15 0-15,6-11 0 16,4-8 1-16,-3-13-1 16,-1 0 0-16,-6-3 1 15,-7 5-1-15,-9 1 1 16,-9 14-1-16,-10 8 1 15,-10 15-1-15,-7 14 0 16,-10 25 0-16,-7 12 0 16,-3 13 0-16,-1 10 0 0,1 5-1 15,5 4-1-15,6-3-1 16,16-5-2-16,6-18-4 15,21-1-14-15,-1-31-16 16,22-3 0-16,-6-23 0 16,13-6 0-16</inkml:trace>
  <inkml:trace contextRef="#ctx0" brushRef="#br0" timeOffset="11906.1905">3049 9349 101 0,'-18'5'39'15,"-6"2"-1"-15,9 16-1 16,-14 0-33-16,15 4-1 15,0 1-1-15,8 2 0 0,3-3-1 16,3 1 1-16,4-4-1 16,5-5 1-16,0-8-1 15,6-5 1-15,0-11-1 16,3-9 0-16,1-11-1 15,4-7 1-15,3-11-1 16,1-4 0-16,-2-2 1 16,4 1-1-16,-4 5 0 15,-4 9 0-15,1 9 0 16,-6 12 0-16,-2 14 0 15,-2 15 1-15,-5 9-1 16,2 13 0-16,-4 6-1 16,2 5 0-16,2 4-2 15,-5-3-4-15,14 12-13 0,-12-22-17 16,12-1-4-16,-5-16 1 15,10-7-2-15</inkml:trace>
  <inkml:trace contextRef="#ctx0" brushRef="#br0" timeOffset="12610.2609">4592 8706 83 0,'3'-18'37'0,"-3"3"-3"15,0 15 2-15,0 0-33 16,6 21 1-16,-10 2 1 15,3 17-1-15,-1 5 1 0,-2 17-2 16,2 7 1-16,2 9-2 16,-3 2-1-16,3 0 1 15,2-6-1-15,4-5 0 16,-2-13 0-16,6-9 0 15,-5-15-1-15,4-13 0 16,3-12 1-16,3-11-1 16,-1-10-1-16,1-9 1 15,-1-8-1-15,5-5 1 16,0-5-2-16,1-2 1 15,8 0 0-15,-5 4 0 16,1 7 0-16,4 7 0 16,-3 13 0-16,-2 8 1 15,-1 14-1-15,-6 10 1 0,-3 10 0 16,-3 8 0-16,-10 6 1 15,-3 0 0-15,-10 1 0 16,-7-2 0-16,-9-5 1 16,-5-7-1-16,-6-9 0 15,-3-10-1-15,2-7-3 16,-6-17-5-16,24 0-26 15,-6-17-5-15,20 1 1 16,3-12-2-16</inkml:trace>
  <inkml:trace contextRef="#ctx0" brushRef="#br0" timeOffset="13002.3">5216 9344 86 0,'16'17'37'16,"-5"-10"-1"-16,12 0 2 16,-1-12-34-16,8-1 0 15,2-14-1-15,7-2 0 16,-1-10-1-16,1-4-1 15,-1-4 0-15,-5-3 0 16,-10 1 0-16,-6 4 0 16,-7 5 0-16,-13 3 0 15,-9 10 0-15,-10 10 0 0,-12 12 1 16,-2 14 0-16,-7 12 0 15,3 10 0-15,-1 9-1 16,6 9 1-16,11-2-1 16,10 0 0-16,13-4 0 15,15-9-3-15,17-6-4 16,5-22-16-16,24 4-18 15,2-19 0-15,11-1 0 16,0-14-3-16</inkml:trace>
  <inkml:trace contextRef="#ctx0" brushRef="#br0" timeOffset="13566.3564">7138 8974 89 0,'-19'2'37'0,"-11"-2"1"15,5 13-1-15,-9-3-35 16,5 3 1-16,0-2-1 15,8 8 0-15,6-4 0 16,11 0-2-16,9-5 1 16,10-1 0-16,12-3-1 15,9 2 0-15,3 1 1 16,3 0-1-16,0 0 0 15,-5 5 0-15,-9 4 1 16,-8 6 0-16,-10 3-1 16,-7 6 1-16,-16 1 0 0,-4 3 0 15,-10-3 0-15,-1 1-1 16,-1-6-1-16,2-11-3 15,11 5-14-15,3-27-20 16,19-8 0-16,9-18-2 16,20-6 0-16</inkml:trace>
  <inkml:trace contextRef="#ctx0" brushRef="#br0" timeOffset="13992.3991">7766 8597 90 0,'-19'-15'39'0,"6"17"0"0,-8 0 0 16,9 11-33 0,-7 3-1-16,5 15-2 0,0 4 1 15,4 10-1-15,0 8 0 16,0 8-1-16,2 5 1 15,1 1-2-15,0 0-1 16,-1-6 1-16,2-6 0 16,1-5 0-16,2-11-1 15,3-9 0-15,5-12 1 16,-5-18-1-16,22 5 0 15,-1-19 1-15,3-7-1 16,6-6 1-16,1-6-1 16,2-4 0-16,-1 3 0 15,0-1 0-15,-6 6 0 16,-5 6-1-16,-2 7 0 0,-7 8-1 15,2 9-1-15,-14-1-1 16,18 24-1-16,-13-6-3 16,8 9-1-16,-5-13-8 15,20 15-20-15,-9-15-1 16,12 6 0-16,-3-18 2 15</inkml:trace>
  <inkml:trace contextRef="#ctx0" brushRef="#br0" timeOffset="14678.4677">8293 8890 96 0,'-19'-17'38'0,"-2"19"2"16,-13 1-1-16,6 19-32 0,-7 2-1 15,6 11-2-15,1 5-2 16,11 9 0-16,6-3 0 15,13 1-1-15,8-5 0 16,12-9 0-16,9-8-1 16,11-10 1-16,4-12-1 15,2-15-1-15,3-11 1 16,-8-9-1-16,0-5 1 15,-10-6-1-15,-10-4 0 16,-5 1 1-16,-14 3 0 16,-4 3 0-16,-8 10 0 15,-5 6 0-15,0 7 0 16,-1 5 0-16,3 8 0 15,11 4 1-15,0 0-1 0,3 13 0 16,14-6 1-16,6 0-1 16,10-1 0-16,4-1 1 15,4-1-1-15,2 0 0 16,-5 1 1-16,3 1-1 15,-11 3 1-15,-3 8 0 16,-12 4-1-16,-6 6 0 16,-10 4 1-16,-8 7-1 15,-5 2 0-15,-5 4 0 16,-1-3 0-16,-2-4 0 15,9-6 0-15,2-7 1 16,11-24-1-16,0 0 0 16,20-15 1-16,6-17-1 15,5-8 1-15,6-6-1 16,3-4 1-16,1 0-1 0,-4 5 0 15,-4 8 1-15,-9 11-1 16,-5 14 0-16,-9 9 1 16,-6 14-1-16,-4 10 0 15,-8 12 0-15,-1 7-1 16,-2 8 0-16,6 7-2 15,-4-5-1-15,13 6-4 16,-3-18-6-16,25 14-13 16,-4-26-13-16,16-2 1 15,0-18-2-15,10-6 1 16</inkml:trace>
  <inkml:trace contextRef="#ctx0" brushRef="#br0" timeOffset="15029.5028">9378 9030 98 0,'0'0'39'15,"-23"4"1"-15,22 12-1 16,1-16-33-16,11 18-2 16,11-11-2-16,11-2 1 15,10-4-2-15,4-6 1 16,10-1-1-16,-3-11 0 15,-3-1-1-15,-2-4 1 16,-12-2 0-16,-13-3-1 16,-10-2 1-16,-14 5-1 15,-14 1 0-15,-10 7 0 16,-13 8 0-16,-9 13 1 0,-5 11-1 15,-1 10 1-15,-1 13 0 16,6 12 0-16,5 2 0 16,13 3-1-16,17-3-1 15,9-8-1-15,21-5-3 16,11-23-10-16,35 5-18 15,7-25-8-15,25-7 0 16,7-20-2-16</inkml:trace>
  <inkml:trace contextRef="#ctx0" brushRef="#br0" timeOffset="15933.5932">10949 8839 65 0,'0'0'38'16,"3"-12"-1"-16,-12 11 1 15,5 14-25-15,-20-5-2 16,6 17-3-16,-11 3-3 15,6 8 0-15,-5 2-2 16,9 3 0-16,5 1-2 16,9-3 1-16,9-7-2 15,8-7 1-15,11-12-1 16,6-8 1-16,7-11-1 15,6-10-1-15,2-6 1 16,-4-8-1-16,-2-1 0 16,-4-4 1-16,-10 1-1 15,-3-1 0-15,-9 6 1 16,-10 5 0-16,-7 3 0 0,-6 6 0 15,-4 4 0-15,-1 4 1 16,-4 5-1-16,8 2 0 16,12 0 1-16,-11 5-1 15,11-5 1-15,22 10-1 16,2-7 1-16,8 1 0 15,7-1-1-15,1 1 1 16,1-1 0-16,-1 0 0 16,-3 1-1-16,-3 1 1 15,-7 0-1-15,-8 0 0 16,-6 0 1-16,-13-5-1 15,7 23 0-15,-16-6 1 0,-6 6-1 16,0 3 0-16,-3 2 0 16,2 1 1-16,4-3-1 15,7-2 0-15,6-12 1 16,17-9-1-16,10-13 0 15,10-9 1-15,9-8-1 16,1-5 1-16,2-5-1 16,0 1 0-16,-7 5 1 15,-7 9-2-15,-12 6 2 16,-9 14-1-16,-8 12-1 15,-3 12 1-15,-7 9-2 16,-1 7-2-16,9 15-7 16,-6-15-10-16,23 13-18 15,-2-15-2-15,23-3-1 16,15-15 0-16</inkml:trace>
  <inkml:trace contextRef="#ctx0" brushRef="#br0" timeOffset="16352.6351">13122 8321 72 0,'13'-24'37'15,"-13"24"0"-15,0 0 0 16,0 40-32-16,-18 9-1 15,6 18 1-15,-8 6-1 16,3 13-2-16,-2 0 1 16,5 0-1-16,5-7 0 15,3-6-4-15,10-6-2 16,-7-28-19-16,16 2-15 15,-7-21 1-15,9-9-2 0,-15-11 1 16</inkml:trace>
  <inkml:trace contextRef="#ctx0" brushRef="#br0" timeOffset="16811.681">12865 8733 99 0,'-24'-9'39'0,"24"9"1"15,-18 2-1-15,18-2-35 16,27 8-2-16,12 0 0 15,9-3 0-15,11 2-1 16,7-5 1-16,7-1-1 16,1 0 1-16,0 0-2 15,-8-1 1-15,-4 0-1 16,-17-1 1-16,-2 3-1 0,-18 0 1 15,-6-2-1-15,-19 0 1 16,0 0-1-16,0 0 0 16,-20 12 0-16,1 2 1 15,-4 1-1-15,0 9 0 16,0 4 0-16,7 3 0 15,5 4 0-15,9-4 0 16,11-5 1-16,10-7-1 16,13-5 1-16,9-14-1 15,5-7 1-15,3-12-1 16,-2-7 0-16,-5-6 0 15,-9-2-1-15,-8-3 1 16,-16-2-2-16,-12 4-2 16,-15 2 0-16,-7 9-4 0,-13-4-1 15,5 17-10-15,-18-7-20 16,19 18-1-16,-3-1 0 15,18 11 2-15</inkml:trace>
  <inkml:trace contextRef="#ctx0" brushRef="#br0" timeOffset="17749.7748">14948 8662 74 0,'-19'-10'36'0,"19"10"0"16,-18 12 2-16,17-2-32 16,-12 0 0-16,7 9-2 15,-4 0 0-15,3 7-1 16,1 3 1-16,-2 6-2 15,2 5 0-15,2 6 0 16,2 2-1-16,-3 4 1 16,1-5-2-16,4 1 1 15,-2-9 0-15,2-6-1 16,2-11 0-16,-2-13 1 15,0-9-1-15,9-23 0 0,-3-6 0 16,3-9 0-16,0-5 0 16,1-10 0-16,-1-7 0 15,5-3 0-15,1 2-1 16,0-3 0-16,2 1 0 15,4 6 1-15,1 1-2 16,6 10 2-16,1 8-1 16,2 13 1-16,4 11 0 15,-6 10 0-15,3 14 0 16,-3 9 1-16,-4 7-1 15,-8 6 1-15,-5 5 0 16,-8 6 0-16,-6-2 1 16,-7 1-2-16,-10-3 1 15,-6-6 0-15,-8 0 0 16,-4-5-1-16,-2-5-1 0,-4-6 1 15,0-5 0-15,1-1 0 16,2-6 0-16,10 1 0 16,-2-1 0-16,13 4 1 15,0 5-1-15,5 12 1 16,2 9-1-16,1 13 0 15,0 12 1-15,-3 16-1 16,-4 9 0-16,3 5 1 16,-3 10-2-16,-1-8-1 15,5 3-7-15,-3-26-14 16,24-1-16-16,0-28 0 15,16-17-1-15,6-26 0 16</inkml:trace>
  <inkml:trace contextRef="#ctx0" brushRef="#br0" timeOffset="18251.825">15735 8646 87 0,'12'-11'37'0,"-12"-7"0"15,0 18 1-15,-16-13-32 16,2 13 0-16,-14 2-1 0,-4 12-1 15,-12 8 0-15,-3 11-1 16,-5 6 0-16,2 9-2 16,3-1 2-16,8 4-2 15,7-5 2-15,18-4-2 16,14-9-1-16,17-11 1 15,14-14 0-15,16-11-1 16,11-9 0-16,8-8 1 16,6-9-1-16,-1-3 0 15,-1-7 1-15,-12 0-1 16,-7 3-1-16,-11 5 1 15,-14 2-2-15,-9 9 2 16,-14 8 0-16,-3 12 0 16,-27 9-1-16,4 10 1 0,1 10 0 15,-3 2-2-15,9 9 0 16,3-4-3-16,16 7-2 15,7-20-3-15,23 9-12 16,-4-19-16-16,19-4 0 16,-2-13-1-16,11-5 2 15</inkml:trace>
  <inkml:trace contextRef="#ctx0" brushRef="#br0" timeOffset="18816.8815">16345 8664 98 0,'-4'-12'38'0,"-8"2"0"16,0 20-1-16,-10 5-30 15,7 12-3-15,-5 6 1 16,6 11-3-16,-2 3 2 0,5 5-2 16,5 1 1-16,5 0-2 15,1-8 0-15,5-1 0 16,0-12-1-16,3-5 0 15,-1-15 0-15,2-9 0 16,4-13-1-16,-4-10 1 16,4-13 0-16,-1-8 0 15,3-5-1-15,-6-11 1 16,6-2-2-16,2-2 2 15,-2 5-2-15,5 4 2 16,0 5-2-16,2 9 2 16,-1 9-2-16,4 10 3 15,-5 16-1-15,8 7 0 16,-6 9 0-16,-1 8 0 0,-2 8 2 15,-1 0-3-15,-6 2 2 16,-5 0-1-16,-7 0 1 16,-8 1-2-16,-6-3 2 15,-7-2-1-15,-5-2-1 16,-9-2 1-16,-2-1 1 15,-5 0-1-15,-2 1 0 16,0 0 1-16,1 0-1 16,4 8 0-16,5 6 1 15,1 3-1-15,5 10 0 16,4 7 0-16,7 5 0 15,5 7 0-15,0 3-3 16,4-7-2-16,9 9-8 16,-8-24-15-16,17 3-12 0,-2-23 2 15,16-8-4-15,-2-22 2 16</inkml:trace>
  <inkml:trace contextRef="#ctx0" brushRef="#br0" timeOffset="19492.9491">16727 8856 90 0,'0'0'40'0,"0"13"-2"16,0-13 2-16,21 13-24 15,-3-9-14-15,10 3 1 16,6-8-1-16,10-6-1 0,2-3 0 16,5-8 0-16,-3 0-1 15,-4-7 0-15,-7-2-1 16,-11-1 2-16,-9 4-3 15,-16 2 2-15,-9 6-1 16,-17 5 2-16,-7 6-1 16,-4 11 1-16,-6 9 1 15,-3 7-2-15,2 5 3 16,5 7-2-16,8 1 1 15,10 6-2-15,10-5 1 16,17-4 0-16,11-7-1 16,15-4 1-16,13-10-1 0,8-6 0 15,8-12 0 1,3-6 0-16,0-6 0 0,-3-4 0 15,-5-3 0-15,-7 0 0 16,-12 3 1-16,-10 3-2 16,-13 8 1-16,-15 12 0 15,0 0 0-15,-9 20-1 16,-10 5 1-16,-5 6 0 15,4 9-1-15,-3 4 1 16,4-1 1-16,9-4-1 16,2-8 1-16,5-7 0 15,3-24 0-15,17 10 0 16,-3-23 0-16,5-14 0 15,3-6 0-15,3-9-1 16,4-2 1-16,1-6-1 0,6 1 0 16,1 3 1-16,-4 6-2 15,5 7 1-15,3 8-3 16,-6 3-2-16,11 19-9 15,-15-10-11-15,10 22-17 16,-5-3 0-16,7 11 0 16,-6-1 0-16</inkml:trace>
  <inkml:trace contextRef="#ctx0" brushRef="#br0" timeOffset="19643.9642">18262 9027 131 0,'-32'2'44'16,"4"-2"-4"-16,-4-10-4 0,5-13-51 15,24 13-21-15,-4-13-7 16,19 10-1-16,2-7-1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3:41:30.79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3126 1007 82 0,'0'0'39'15,"21"-58"0"-15,-21 58 1 16,5-60-34-16,-5 60-2 15,-13-48-2-15,13 48 2 16,-46-23 0-16,46 23-1 16,-73 21 1-16,-41 21-2 15,-5 18 2-15,-5 16-3 16,5 27 3-16,10 14-2 15,18 12 0-15,24-4-2 16,54-27 0-16,23-14-1 16,23-9-1-16,21-22 1 15,16-16-4-15,22-21 0 16,8-19-4-16,17-8-3 0,-8-23-20 15,15-1-8-15,-16-18 1 16,-4 6-1-16</inkml:trace>
  <inkml:trace contextRef="#ctx0" brushRef="#br0" timeOffset="401.0401">3563 1324 104 0,'-22'-15'41'0,"10"19"0"16,-5 5-1-16,3 5-36 15,-6 14-2-15,2 13 0 16,-3 12 0-16,1 10-1 16,-2 5 2-16,8 6-3 15,5-8 1-15,10-4 0 16,10-15 0-16,10-13-1 0,14-23 0 15,9-21 0-15,14-16 0 16,5-20 1-16,5-8-1 16,-1-14 1-16,-2 0 0 15,-8-8 0-15,-12 10 0 16,-8 6 1-16,-12 15-2 15,-11 12 0-15,-11 13 0 16,-3 20 1-16,-17 12-2 16,-4 15 1-16,2 14-1 15,2 9-1-15,5 8 0 16,3 1-2-16,14 1-1 15,2-19-7-15,29-4-28 16,-3-18-1-16,22-12 0 0,-1-20-1 16</inkml:trace>
  <inkml:trace contextRef="#ctx0" brushRef="#br0" timeOffset="737.0737">4519 1349 107 0,'-33'44'39'0,"7"16"0"15,-5 2 0-15,6 4-37 16,3 0 2-16,13-2-2 16,2-12 1-16,4-5-3 15,5-14 1-15,7-14 0 16,1-14 0-16,4-12-1 0,1-14 1 15,5-18-1-15,1-6 1 16,-2-15 1-16,1-3-1 16,0-9 1-16,-3 0 0 15,3 6 0-15,-6 9-1 16,4 5 0-16,-3 18 0 15,7 2-1-15,5 17-2 16,3 4-1-16,10 12-4 16,-3-9-21-16,15 13-12 15,-9 1-1-15,13 5 0 16,-12 2-1-16</inkml:trace>
  <inkml:trace contextRef="#ctx0" brushRef="#br0" timeOffset="1069.1069">5166 1198 114 0,'0'0'41'0,"-8"12"0"15,-2 12-1-15,7 7-35 16,-5 13-2-16,1 11-2 15,0 9 1-15,0 9-1 16,6 1-1-16,1-2 0 16,8-11 0-16,4-7 0 15,3-14 0-15,8-17 1 16,4-14-1-16,4-21 1 15,6-17 0-15,2-14 0 16,2-10 2-16,-4-10-3 0,-1-7 0 16,-4-9-3-16,0 8-5 15,-32 71-20-15,18-78-11 16,-18 78-3-16,28-58 1 15,-21 6-1-15</inkml:trace>
  <inkml:trace contextRef="#ctx0" brushRef="#br0" timeOffset="1536.1534">5872 1491 107 0,'2'14'38'0,"15"-1"3"16,4-13-3-16,24-7-35 16,1-11 1-16,8-7-1 15,3-10 1-15,3-4-1 16,-7-5 0-16,-1 1-1 15,-52 43 1-15,37-47-1 16,-37 47 2-16,0 0-4 0,18-60 0 16,-18 60 0-16,-49-19 0 15,6 28 0-15,-16 11 0 16,0 15 0-16,-8 6 0 15,14 14 0-15,5 4 0 16,34-4 0-16,20-10 0 16,22-9-4-16,24-13-3 15,5-22-15-15,25 4-17 16,0-16-3-16,18-4 1 15,-7-10 0-15</inkml:trace>
  <inkml:trace contextRef="#ctx0" brushRef="#br0" timeOffset="1916.1916">6882 1213 92 0,'-37'14'41'16,"-15"4"1"-16,8 17-1 15,-16 0-14-15,13 7-23 16,3 6-1-16,9 0-1 15,10 3 1-15,15-3-3 16,15-9 0-16,16-12 0 16,21-18 0-16,18-19 0 15,15-15 0-15,13-19 0 16,8-18 0-16,-48 24 0 15,2-5 0-15,2-5 0 16,-6-4 0-16,-3-6 0 16,-5-4 0-16,-1 7 0 15,-10 2 0-15,-11 8 0 0,-16 45 0 16,14-62 0-16,-14 62 0 15,-1-22 0-15,-40 46 0 16,-11 25 0-16,-5 35 0 16,10 26-10-16,28 17-17 15,14-13-12-15,37-17-6 16,28-38 1-16,25-12-2 15</inkml:trace>
  <inkml:trace contextRef="#ctx0" brushRef="#br0" timeOffset="2939.2939">8238 908 73 0,'0'0'41'0,"0"0"-2"0,51-18 0 16,-51 18-19-16,0 0-16 15,5 38 0-15,1 11 1 16,-16 7-2-16,0 20 1 16,-13 2-2-16,3 8 1 15,-3-1-2-15,1-5 0 16,13-35-1-16,3-10 1 15,8-22-1-15,10-16 1 16,6-17 0-16,11-22-1 16,-29 42 2-16,36-63-2 15,-36 63 2-15,40-87-2 16,-22 37 1-16,3-2-1 15,-4-3 1-15,2 1-1 0,-5 6 1 16,4 2-2-16,-18 46 1 16,15-78 1-16,-15 78 0 15,14-45 0-15,-14 45 0 16,0 0-1-16,0 0 1 15,-3-10-1-15,17 36 2 16,9 26-2-16,0 3 0 16,-23-55 0-16,43 50 0 15,-43-50 0-15,57 29 0 16,-57-29 0-16,66 3 0 15,-66-3 0-15,70-15 0 16,-70 15 0-16,51-27 0 16,-51 27 0-16,48-22 0 15,-48 22 0-15,0 0 0 0,75-5 0 16,-63 26 0-16,-10 23 0 15,-11 14 0-15,-1 13 0 16,0 0-2-16,7 5-2 16,7-15-4-16,11-25-4 15,25-10-19-15,-10-14-9 16,17-9-1-16,-2-10-1 15,14-11 1-15</inkml:trace>
  <inkml:trace contextRef="#ctx0" brushRef="#br0" timeOffset="3127.3127">9394 1202 111 0,'-11'3'41'0,"-3"21"0"16,-2 15 0-16,-4 8-38 15,5 13-2-15,2-7-2 16,9-5 0-16,1-2-3 15,2-17-6-15,20-12-27 16,-9-16-4-16,17-7 1 16,-8-21-2-16</inkml:trace>
  <inkml:trace contextRef="#ctx0" brushRef="#br0" timeOffset="3590.359">9444 969 107 0,'0'0'40'15,"-11"-56"0"-15,11 56-3 0,0 0-39 16,4-60-1-16,-4 60 1 16,0 0 1-16,0 0-1 15,48 7 1-15,-48-7 2 16,0 0 0-16,40 53 2 15,0-4 0-15,2 11 1 16,-11 3-1-16,-7 9 2 16,-19-2-3-16,-8 0 2 15,-7-6-3-15,4-19 1 16,1-11 0-16,3-7-1 15,6-10 0-15,-4-17-1 16,15 1 1-16,-1-11 0 16,-1-14-1-16,4-11 1 15,0-4 0-15,-17 39 0 0,15-50 1 16,-15 50-2-16,22-63 2 15,-22 63-2-15,16-64 0 16,-16 64 0-16,20-54 0 16,-20 54 0-16,15-47-2 15,-15 47-3-15,0 0-2 16,52-50-2-16,-52 50-12 15,48-22-15-15,-48 22-6 16,65-15 2-16,-65 15-1 16</inkml:trace>
  <inkml:trace contextRef="#ctx0" brushRef="#br0" timeOffset="4542.4542">10177 1038 79 0,'60'15'40'0,"-60"-15"0"0,47 21 1 16,-25-3-16-16,-2 12-18 16,-27 1-2-16,-6 8 0 15,-8 2-3-15,4 6 0 16,-2 1-1-16,8 0 0 15,1-8-1-15,3-2 0 16,3-10 0-16,3-6 0 16,1-22 0-16,8 12 1 15,-8-12-1-15,19-26 0 16,-9 0 1-16,1-12-1 15,3-5 2-15,-14 43-2 16,12-55 3-16,-12 55-3 16,19-58 0-16,-19 58 0 15,16-62 0-15,-16 62 0 0,27-55 0 16,-27 55 0-16,25-49 0 15,-25 49 0-15,0 0 0 16,69-56 0-16,-69 56 0 16,59-24 0-16,-59 24 0 15,65-17 0-15,-65 17 0 16,66-6 0-16,-66 6 0 15,59 1 0-15,-59-1 0 16,50 6 0-16,-50-6 0 16,0 0 0-16,43 23 0 15,-42 7 0-15,-24 8 0 16,-10 8 0-16,-14 6 0 15,4 9 0-15,4-1 0 16,12 2 0-16,27-17 0 0,14-12 0 16,15-13 0-16,10-12 0 15,7-16 0-15,2-17 0 16,5-12 0-16,2-11 0 15,-55 48 0-15,57-58 0 16,-57 58 0-16,34-70 0 16,-34 70 0-16,29-68 0 15,-29 68 0-15,7-64 0 16,-7 64 0-16,0-46 0 15,0 46 0-15,0 0 0 16,0 0 0-16,0 0 0 16,0 0 0-16,0 0 0 15,0 0 0-15,0 0 0 16,0 0 0-16,0 0 0 15,0 0 0-15,0 0 0 0,52 23 0 16,-52-23 0-16,48 19 0 16,-48-19 0-16,44 25 0 15,8-3 0-15,-18-4 0 16,-11 13 0-16,-19 2 0 15,-4 9 0-15,-9 1 0 16,2-1 0-16,0-8 0 16,-2-6 0-16,9-9 0 15,0-19 0-15,16 9 0 16,-1-26 0-16,2-9 0 15,1-15 0-15,-18 41 0 16,31-53 0-16,-31 53 0 0,26-69 0 16,-26 69 0-16,38-69 0 15,-38 69 0-15,35-67-5 16,-35 67-3-16,43-59-8 15,-43 59-8-15,43-54-6 16,-43 54-5-16,57-38-4 16,-57 38-3-16,57-29 4 15</inkml:trace>
  <inkml:trace contextRef="#ctx0" brushRef="#br0" timeOffset="4846.4846">11792 917 114 0,'0'0'44'0,"0"0"1"15,0 0-2-15,0 0-38 16,0 0-1-16,0 0-4 15,-4 47 0-15,4-47 0 0,0 0 0 16,-40 31 0-16,17 3 0 16,18 0 0-16,5 3 0 15,21 1 0-15,6-1 0 16,13-1 0-16,-5-4 0 15,-9-5 0-15,-9 3 0 16,-10-2 0-16,-16 5 0 16,-13 0 0-16,-7-2 0 15,-7 6 0-15,-5-9 0 16,-2-4-8-16,12-4-5 15,1-18-5-15,30-2-11 16,0-17-9-16,28-6-6 16,12-15 0-16,24-9 1 15</inkml:trace>
  <inkml:trace contextRef="#ctx0" brushRef="#br0" timeOffset="5209.5209">12609 1190 115 0,'25'2'42'0,"3"-4"1"16,21 3-2-16,-49-1-38 15,66-4-4-15,-66 4-7 16,82-13-24-16,-30 7-9 15,3 2 0-15,-3-2-2 16</inkml:trace>
  <inkml:trace contextRef="#ctx0" brushRef="#br0" timeOffset="5928.5928">14181 859 105 0,'0'0'43'0,"-8"-64"-1"0,8 64 0 16,0 0-41-16,57-63 1 15,-57 63-1-15,61-27 0 16,-61 27 0-16,72-13 0 15,-72 13-1-15,65 16 1 16,-65-16-2-16,47 38 2 16,-41-10 0-16,9 50 0 15,-34 14-1-15,-22 18 3 16,-30-2-2-16,-3-5 1 15,-1-20-1-15,23-18 0 16,38-40 0-16,21-8 0 16,19-8-1-16,21-11 0 15,17-7 0-15,12-4-2 0,16-5-1 16,5-6-3-16,21-5-10 15,-13-9-19-15,18 3-8 16,-71 17 0-16,9-1 1 16</inkml:trace>
  <inkml:trace contextRef="#ctx0" brushRef="#br0" timeOffset="6303.6303">16080 902 90 0,'-38'-69'39'0,"38"69"3"16,-26-71-5-16,26 71-28 15,-13-63-2-15,13 63-2 16,0 0-1-16,5-52 0 15,-5 52-2-15,0 0 0 16,0 0 0-16,18 70-1 16,-22 10-2-16,-7 25 2 15,-3 10-3-15,0 6-1 16,7-6-6-16,-3-26-27 15,20-20-5-15,2-26 0 0,13-15-1 16</inkml:trace>
  <inkml:trace contextRef="#ctx0" brushRef="#br0" timeOffset="6512.6512">15828 1180 119 0,'0'0'44'16,"0"0"-1"-16,-58-42 0 15,58 42-42-15,0 0-4 16,0 0 0-16,33-48-3 16,-33 48-4-16,70-22-26 15,-70 22-6-15,95-13 1 0,-38 11-2 16</inkml:trace>
  <inkml:trace contextRef="#ctx0" brushRef="#br0" timeOffset="7009.7009">16572 1002 110 0,'0'0'42'0,"0"0"1"16,-8 31-2-16,-17-3-36 15,-4 6-2-15,6 15 0 16,-1 1-1-16,14 4 0 15,6-4-2-15,17-3 1 0,9-22-1 16,13-10 0 0,11-15 0-16,6-16 0 0,-52 16 0 15,66-31 0-15,-66 31 1 16,61-53-1-16,-61 53 2 15,71-65-5-15,-71 65 4 16,55-75-4-16,-55 75 3 16,53-67-1-16,-53 67 0 15,37-54 0-15,-37 54 1 16,14-7 0-16,-1 15-1 15,5 36 3-15,-17 25-3 16,5 36 0-16,-13 23 1 16,4 19-1-16,-11-1-1 15,-4-20 1-15,-3-11 1 0,-10-7-2 16,-6-14 3-16,-8-13-2 15,-7-18 2-15,-4-12-2 16,-2-21 1-16,-2-18-1 16,8-17 0-16,3-23-3 15,13-14-3-15,5-30-7 16,30-4-13-16,-4-25-12 15,33 2-1-15,10-7-1 16,24 6 0-16</inkml:trace>
  <inkml:trace contextRef="#ctx0" brushRef="#br0" timeOffset="7633.7633">17530 1023 119 0,'0'0'43'0,"0"0"0"16,59 6-9-16,-53 17-33 16,-10 22 2-16,-13 11-2 15,2 14 0-15,-1 0-1 16,3 2 1-16,-5-1-2 15,5-17 3-15,2-14-3 16,4-13 1-16,5-17 0 16,2-10 0-16,9-9-1 15,2-15 1-15,0-14 1 16,3-17-1-16,-14 55 0 15,21-68 0-15,-21 68 1 0,23-83-2 16,-23 83 1-16,34-79-1 16,-34 79 1-16,31-80-3 15,-31 80 3-15,42-65-1 16,-42 65 1-16,40-56 1 15,-40 56 0-15,50-37-1 16,-50 37 0-16,0 0 2 16,65-10-1-16,-79 18 0 15,36 25-3-15,-9 17 2 16,-21 1-2-16,-10 4 2 15,-21-1 0-15,-4-1 0 16,-14-9-1-16,10-9 2 16,2-6-1-16,5-2 0 15,5 3 0-15,8 4 1 0,0 5-2 16,5 12 1-16,-1 6 0 15,-2 14-1-15,-2 4 1 16,-3 8-2-16,-2-2 1 16,2 1-2-16,4-7 0 15,-2-11-4-15,17-5-7 16,-4-39-13-16,30 2-14 15,-5-28-1-15,22-7-1 16,5-24 2-16</inkml:trace>
  <inkml:trace contextRef="#ctx0" brushRef="#br0" timeOffset="8053.8053">18059 1179 101 0,'0'0'42'0,"43"-51"1"15,-43 51-2-15,0 0-38 16,0 0-1-16,71-29 1 15,-71 29-2-15,54-21 0 16,-54 21-1-16,67-25 0 16,-67 25 0-16,68-37-1 15,-68 37 1-15,64-42 0 16,-64 42 0-16,49-38 2 15,-49 38-1-15,0 0 1 0,0 0 1 16,0 0-1-16,0 0 1 16,-25 6-2-16,-38 37 0 15,2 18 0-15,-1 5-1 16,19 10-1-16,17-8-2 15,33-16-2-15,32-22-7 16,16-29-6-16,34-15-17 16,-89 14-8-16,96-30 2 15,-39 8-2-15</inkml:trace>
  <inkml:trace contextRef="#ctx0" brushRef="#br0" timeOffset="8391.839">19179 882 108 0,'0'0'44'15,"0"0"2"-15,-15-53-2 16,15 53-41-16,0 0-1 16,-73 12 0-16,73-12 1 15,-47 27 0-15,47-27-3 16,0 0 0-16,-40 56 0 15,40-56 0-15,0 0 0 16,-33 47 0-16,33-47 0 16,0 0 0-16,64 43 0 15,-49-23 0-15,29 17 0 16,-23-2 0-16,-28 16 0 15,-35 2 0-15,-15 4 0 0,-9-2 0 16,10-7-4-16,17-11-8 16,8-16-3-16,35-4-5 15,-4-17-14-15,60-16-11 16,0 0 0-16,22-2 2 15</inkml:trace>
  <inkml:trace contextRef="#ctx0" brushRef="#br0" timeOffset="8535.8535">19624 1395 119 0,'-57'14'37'0,"-3"-6"-9"16,-3-5-16-16,30-2-56 15,-12-2-1-15,17 5-1 0,1 2 1 16</inkml:trace>
  <inkml:trace contextRef="#ctx0" brushRef="#br1" timeOffset="12912.2911">18885 1694 55 0,'0'0'33'0,"0"0"2"15,0 0-4-15,-28 8-21 16,28-8-4-16,-23 4 0 16,9-2-3-16,-7-4-1 15,2 2 0-15,-7-3-2 0,2 2 1 16,-4 0 0-16,-3 1-1 15,-3 1 1-15,-9 3 0 16,-2 1 0-16,-6 2 1 16,-9 0 0-16,-7 3 0 15,-8 1 0-15,-3-2 0 16,-7-1-1-16,1 0 1 15,-4-1-1-15,-4-3-1 16,-3-1 1-16,-3 1-1 16,-4-3 0-16,-4 1 0 15,-5 0 1-15,-5 3-1 16,-8 0 0-16,-8 0 1 15,-2 1-1-15,-7 2 1 0,-5 0-1 16,-8 3 1-16,-4-3-1 16,-5 2 1-16,-3-2 0 15,-2 0-1-15,-2-2 1 16,-3 0-1-16,1-1 1 15,3 0-1-15,-6 0 0 16,0 4 0-16,-4-4 1 16,1 4-1-16,-3-2 0 15,-6 4 0-15,-3 1 1 16,-9-3-2-16,3 0 1 15,-6-3 0-15,3 1 0 16,-4-5 0-16,1 3 0 16,4-6 0-16,4-1 0 15,1 1 1-15,0-1-1 16,1 0 1-16,-3-1-1 0,-2 3 0 15,-2 3 0-15,-5 1 0 16,-7 1 0-16,-2 0 0 16,3 0 0-16,2 1 0 15,-4-4 0-15,5 2 0 16,4-2 0-16,4-1 1 15,6-2-1-15,0 0 1 16,3 2-1-16,0 0 1 16,-4 2 0-16,2 0-1 15,-6 1 1-15,-4-1 0 16,3 2-1-16,-5-1 1 15,5-3-1-15,-2-1 0 16,4-3 0-16,3-2 0 16,6 0 0-16,7-4 0 0,0 0 0 15,6 3-1-15,-1-3 1 16,4 6-1-16,-2 2 1 15,-3 2-1-15,3 1 0 16,0 5 1-16,0 2-1 16,1 4 0-16,2 0 1 15,5-1 0-15,6 0 0 16,8 1 0-16,2-7 1 15,12 3-1-15,13-6 1 16,16 0-1-16,10-3 0 16,13-4-2-16,18 2-3 15,11-12-24-15,24 10-9 16,3-6 0-16,18 3-2 15</inkml:trace>
  <inkml:trace contextRef="#ctx0" brushRef="#br2" timeOffset="18418.8417">1609 2830 88 0,'0'0'34'15,"0"0"0"-15,0 18-8 16,-4 21-23-16,-5 12-1 16,5 17-1-16,-7 13 1 15,2 17 0-15,-2 7-1 16,-2 6-1-16,2 4-4 15,-4-18-7-15,9-6-24 16,-3-23 2-16,5-17-3 16,1-31 1-16</inkml:trace>
  <inkml:trace contextRef="#ctx0" brushRef="#br2" timeOffset="18937.8936">1106 2962 106 0,'-32'-4'39'0,"19"12"1"16,13-8-1-16,18-28-36 16,17 12 0-16,28-10-1 15,21-13-1-15,19-7 1 16,12-6-1-16,7-2-1 15,-3 5 0-15,-2 4 0 16,-14 10-1-16,-10 10 1 0,-20 19 0 16,-20 19 1-16,-17 22-1 15,-15 21 2-15,-16 16-1 16,-11 20 0-16,-12 9 0 15,-5 9-1-15,-6 1 1 16,-2-6 0-16,2-11 0 16,6-10 0-16,3-21 0 15,11-17-1-15,10-16 1 16,7-20-1-16,9-14 0 15,8-17 0-15,0-14 0 16,8-10 0-16,-1-9 0 16,2-5 1-16,-2-1-1 15,-2 6 1-15,-3 9-1 16,-3 11 1-16,-5 17-1 0,-1 19 0 15,-7 21 0-15,-1 16-2 16,-4 14 1-16,-3 11 0 16,4 10-2-16,-1-3-1 15,8 0-3-15,-4-23-14 16,20 0-19-16,-5-25 0 15,18-9-1-15,-5-24 1 16</inkml:trace>
  <inkml:trace contextRef="#ctx0" brushRef="#br2" timeOffset="19567.9566">2765 3331 99 0,'-6'24'38'15,"-3"-8"3"-15,17 10-3 0,-6-11-34 16,21-8-1-16,10-10-1 15,8-12 1-15,8-11-1 16,4-6 0-16,0-10-1 16,-4-4 1-16,-7-2-2 15,-12 2 2-15,-10 3-1 16,-19 9-1-16,-13 12 1 15,-15 10-1-15,-10 18 0 16,-10 12 1-16,-3 16-1 16,-5 11 1-16,7 8 0 15,9 0-1-15,12 3 2 16,18-10-2-16,17-8 1 0,21-13-1 15,23-17 0-15,20-14 0 16,14-10-1-16,9-10 1 16,7-7-1-16,-4-2 1 15,-6-3 0-15,-12 10 0 16,-14 1-1-16,-18 11 1 15,-15 10 0-15,-16 13 0 16,-12 14 0-16,-15 12-1 16,-6 11 2-16,-7 9-1 15,-4 7 1-15,-2 2-1 16,5-5 1-16,1-6-1 15,6-10 1-15,6-14 1 16,10-17-2-16,1-10 1 16,20-30-1-16,-4-7 1 15,2-11 0-15,3-8 0 0,2-6-1 16,-2-4 0-16,-2 2 0 15,-2 7 1-15,-2 7-2 16,-2 9 1-16,2 10-1 16,0 8 0-16,5 11-2 15,2 4-3-15,7 18-6 16,-6-16-15-16,26 23-12 15,-15-11-3-15,15 11 0 16,-10-10 1-16</inkml:trace>
  <inkml:trace contextRef="#ctx0" brushRef="#br2" timeOffset="19891.989">4221 3201 90 0,'24'13'40'15,"-8"-14"0"-15,13 2-1 16,-8-15-32-16,20-3-1 15,-2-13-2-15,11 0-1 16,-7-7-1-16,0-2-1 16,-10 2 0-16,-5 0 0 15,-14 7-1-15,-12 8 0 16,-17 7 1-16,-14 14 0 15,-12 17 0-15,-9 12 0 16,-8 15 0-16,3 10 1 16,3 11 1-16,7 4-2 15,15 1 1-15,13-5-2 0,17-9-2 16,17-18-7-16,29 1-14 15,1-31-17-15,30-3-4 16,12-22 0-16,25-5 0 16</inkml:trace>
  <inkml:trace contextRef="#ctx0" brushRef="#br2" timeOffset="20473.0471">6365 2894 80 0,'-31'-4'40'15,"-15"-3"-1"-15,-2 23 1 16,-13-8-12-16,-4 27-23 16,2 8-2-16,5 12 0 15,3 2 0-15,11 8-1 16,8-4-1-16,17-1 1 0,16-13-1 15,17-13 0-15,18-22 0 16,23-17 0-16,16-21 0 16,8-14 0-16,7-13 0 15,-6-7-1-15,-1-4 2 16,-13 2-2-16,-13 3 0 15,-16 10 0-15,-17 14 0 16,-13 11 0-16,-7 24 0 16,-17-2 0-16,-1 26 0 15,-5 12-2-15,3 14 1 16,3 7 1-16,10 2-1 15,8-2-1-15,21-4-2 16,10-13-2-16,32-7-13 16,-2-33-13-16,28-1-8 15,-5-23-1-15,12-5 0 0,-9-15 1 16</inkml:trace>
  <inkml:trace contextRef="#ctx0" brushRef="#br2" timeOffset="20770.0768">7120 3020 115 0,'-33'54'40'15,"-5"-9"1"-15,10 13-2 16,3-7-36-16,12 1 0 16,3-13 0-16,10-5-2 15,7-12 1-15,5-10-2 16,5-15 1-16,1-9 0 15,1-12 0-15,0-12-1 16,-2-5 0-16,-1-7 0 0,1-6 0 16,-1-2 0-16,-5 5 0 15,2 0-1-15,2 5 0 16,0 7-1-16,7 7-1 15,3 4-2-15,9 13-7 16,-7-10-17-16,19 21-11 16,-3-8 0-16,9 13-1 15,-5-5 1-15</inkml:trace>
  <inkml:trace contextRef="#ctx0" brushRef="#br2" timeOffset="21130.1128">7601 3077 95 0,'-20'17'40'0,"17"5"0"16,3-22-1-16,17 18-23 16,11-29-13-16,7-7-1 15,11-2 0-15,6-6-1 16,3-4 1-16,-3-2-2 15,-8 0 1-15,-7-1 0 16,-17 3-1-16,-12 4 0 16,-17-1 0-16,-18 9 0 15,-19 9 1-15,-16 11 0 16,-10 13 0-16,-9 15 1 15,-3 17-1-15,6 12 1 16,10 5 0-16,16 4 1 16,23-3-3-16,25-6 0 15,27-13-2-15,25-16-2 0,31-7-11 16,-4-33-14-16,28 5-13 15,-11-19-1-15,7-2-1 16,-14-12 1-16</inkml:trace>
  <inkml:trace contextRef="#ctx0" brushRef="#br2" timeOffset="22744.2742">9201 2626 81 0,'-9'-27'40'0,"27"4"-3"15,6-15 3-15,23 9-27 16,10-13-11-16,9 2-2 16,8 3 1-16,-1 13 0 15,-10 12 1-15,-9 17-1 16,-21 20 0-16,-15 15 2 15,-26 22 0-15,-19 14 0 16,-22 15-1-16,-12 7 1 16,-14 7 0-16,-4-3 0 15,4-11-1-15,11-6-1 16,9-18 0-16,28-15 0 15,23-17-1-15,24-19 0 16,31-21-1-16,22-13-2 0,25-11-3 16,12-17-16-16,35 7-17 15,-7-17-3-15,22 10 1 16,-11-6-1-16</inkml:trace>
  <inkml:trace contextRef="#ctx0" brushRef="#br2" timeOffset="23114.3111">11082 2381 74 0,'22'-45'38'15,"-13"6"0"-15,2 25 2 16,-11 14-22-16,-2 20-13 16,-10 21-3-16,3 14 1 15,2 15-1-15,-5 9-1 16,5 13-1-16,-1 1 1 15,2 3-2-15,4-9 0 16,8-1-4-16,-6-24-20 0,16 1-14 16,-7-22 1-1,6-8-1-15,-15-33 1 0</inkml:trace>
  <inkml:trace contextRef="#ctx0" brushRef="#br2" timeOffset="23715.3713">10888 2836 104 0,'-11'-2'38'0,"11"2"1"16,12-2-1-16,11-2-37 16,19-6-3-16,18 2-1 15,10-8-2-15,19 8-4 16,-12-16-7-16,23 21-10 15,-25-12-10-15,4 11 0 16,-20-6 0-16,-6 11 4 0,-24-8 22 16,-8 3 10-16,-9 10 11 15,-24-16 12-15,12 10 11 16,-32 7 4-16,12 6-1 15,-14-8 0-15,15 23-19 16,-13-13-8-16,14 16-3 16,0-2-3-16,13 2 0 15,10-6-2-15,14 1 0 16,10-10 0-16,9-7-1 15,8-8 0-15,2-7 0 16,5-10-1-16,-3-6 0 16,-5-2 1-16,-5-5-1 15,-4-3 0-15,-10 1 0 0,-7 1 0 16,-3 6 0-16,-9 4 0 15,-7 20-1-15,0 0 1 16,2 14 0-16,-9 20 0 16,0 22 0-16,-3 14-1 15,1 18 1-15,-4 16 0 16,1 3-1-16,0 5 1 15,-2-3 0-15,-4-4 0 16,-3-10 1-16,-6-15-1 16,-2-14 0-16,-4-23 0 15,-4-16 0-15,4-18-2 16,-2-24-2-16,8-12-6 15,0-34-17-15,27-3-13 16,0-23 0-16,24-5-1 0,3-15 1 16</inkml:trace>
  <inkml:trace contextRef="#ctx0" brushRef="#br2" timeOffset="24297.4294">12431 2791 101 0,'0'0'40'0,"22"2"1"15,-22-2-2-15,0 0-33 16,-9 17-2-16,1 5-1 16,-4 5-1-16,-2 5 0 15,0 6 0-15,-1 6-1 16,-4 1 0-16,4 1 0 15,0-5 0-15,6-6 0 0,1-7-1 16,3-9 0-16,5-19 0 16,0 0 0-16,0-12 0 15,6-16 0-15,1-8 0 16,2-9 1-16,0-7-1 15,5-8 0-15,0-1 0 16,6 2 0-16,0 5 0 16,6 7 0-16,1 4-1 15,6 12 1-15,0 9 0 16,4 8-1-16,-4 16 1 15,2 6 0-15,-3 7 0 16,-8 10 0-16,-7 4 0 16,-5 5 0-16,-9 3 0 15,-11 3 0-15,-6 2 0 0,-9 1 0 16,-2 0 0-16,-11-2 0 15,0 2 0-15,-1 3 0 16,-1 2 0-16,0 4-1 16,-4 5 2-16,3 5-2 15,-4 7 1-15,-1 1 0 16,3 2 0-16,-1-5 0 15,10-5-2-15,5-11-1 16,15-8-6-16,3-31-12 16,33 0-12-16,0-33-8 15,17-4 0-15,2-26 0 16</inkml:trace>
  <inkml:trace contextRef="#ctx0" brushRef="#br2" timeOffset="24668.4666">12773 2864 82 0,'0'0'41'16,"0"0"-1"-16,12-4 1 16,15 13-15-16,-7-12-23 15,12-1 0-15,7-1-1 16,9-3-1-16,4-5 0 15,5-1 0-15,-1-6-1 16,-4-3 1-16,-8 0-1 16,-8-2 0-16,-12-2 0 15,-12 3 0-15,-12 1 0 0,-11 4-1 16,-10 10 1-16,-10 9 0 15,-10 11 0-15,-9 14 1 16,-2 10 0-16,-4 13 0 16,4 3 1-16,8 6-1 15,7 1 0-15,14-3 0 16,21-6-1-16,18-15-2 15,26-8-1-15,19-19-5 16,27 1-13-16,-7-31-13 16,26 1-8-16,-8-21 1 15,7 0-2-15</inkml:trace>
  <inkml:trace contextRef="#ctx0" brushRef="#br2" timeOffset="24946.4944">13658 2596 116 0,'-55'23'44'0,"-10"-6"-1"16,14 17-1-16,15-7-40 15,7 2 0-15,23-5-1 16,19-3 0-16,23-1 0 16,11-10-1-16,11 3 0 15,3-6 0-15,-8 0 0 16,-4 1 0-16,-18 3 0 15,-17 5 0-15,-20 5 0 16,-17 2 0-16,-15 6 0 16,-9 4-1-16,-1 3-1 15,-3-1-1-15,8 6-6 16,-1-17-7-16,26 19-16 15,-5-22-10-15,19 2 0 0,4-23-1 16</inkml:trace>
  <inkml:trace contextRef="#ctx0" brushRef="#br2" timeOffset="25482.548">14552 2720 107 0,'13'-20'39'0,"-10"1"2"15,-3 19-9-15,-7 17-28 16,-7 6-1-16,-2 11 0 16,-4 13 1-16,-4 5-2 15,6 8 0-15,6 3-1 16,9-3 1-16,13-9-1 15,8-7 0-15,16-15 0 0,6-17-1 16,9-13 0-16,-2-18 0 16,0-14 0-16,-7-7 0 15,-10-7 0-15,-11-3-2 16,-12 5 1-16,-14 0 0 15,-6 5 0-15,-5 13-1 16,-6 9-1-16,-1 4-1 16,6 15-6-16,-3-16-15 15,22 15-14-15,20-6 0 16,17 4-3-16,13-16 3 15</inkml:trace>
  <inkml:trace contextRef="#ctx0" brushRef="#br2" timeOffset="25704.5701">15668 2124 103 0,'-41'-9'41'0,"-14"4"0"15,6 33-3-15,-6 12-35 16,3 23 0-16,1 10-1 15,10 22 2-15,5 6-3 16,12 8 1-16,12-1-3 16,10-9-2-16,14 1-8 15,-5-35-19-15,18 0-10 16,-5-29-1-16,5-9 0 15</inkml:trace>
  <inkml:trace contextRef="#ctx0" brushRef="#br2" timeOffset="25866.5864">15193 2768 117 0,'-22'-30'42'0,"22"18"0"16,8-8-2-16,16 8-42 16,32 12-19-16,-1-15-18 15,26 7-4-15,7-12 0 16,31 7 0-16</inkml:trace>
  <inkml:trace contextRef="#ctx0" brushRef="#br2" timeOffset="26283.6281">16888 2584 93 0,'-12'-8'39'0,"-20"-5"0"0,-2 20-5 16,-17-4-30-16,-3 9 2 15,-5 6-1-15,3 15 1 16,4 7-2-16,11 3 0 16,12 2-2-16,17-1 0 15,24-4-3-15,15-6-4 16,29-7-2-16,8-23-14 15,26 2-19-15,-4-20 0 16,15 3-1-16,-11-20 2 16</inkml:trace>
  <inkml:trace contextRef="#ctx0" brushRef="#br2" timeOffset="26651.6649">17232 2626 95 0,'-35'-5'40'0,"6"17"4"0,-6-5-4 15,9 19-31-15,1 2-4 16,3 9 0-16,5 1-1 15,9 3-3-15,5 1 1 16,5-1-1-16,8-6-1 16,11-11 0-16,5-7 1 15,7-11-1-15,6-10 0 16,6-15 0-16,2-12-1 15,7-6 2-15,-6-7-2 16,3-4 1-16,-4 0-1 16,-8 4-1-16,-7 8 1 15,-7 7-1-15,-11 16 0 16,-14 13 2-16,0 0 0 15,-11 29-1-15,-4 3 0 0,-2 4 0 16,7 6-3-16,1-3 0 16,14 6-8-16,-7-21-17 15,28 5-12-15,-2-25 0 16,19 3 0-16,-2-18 3 15</inkml:trace>
  <inkml:trace contextRef="#ctx0" brushRef="#br2" timeOffset="26959.6957">17859 2697 96 0,'-23'-8'40'0,"9"22"2"16,-11-2-2-16,14 11-31 16,-10-2-5-16,11 8-2 0,-4-1 0 15,9 2 0-15,-1-5 0 16,9-6-2-16,4-7 1 15,-7-12 0-15,19 0 0 16,-5-11 0-16,3-11-1 16,-3-6 1-16,3-6-1 15,-2-3 1-15,-1-5-2 16,2 2-1-16,-2-2 1 15,1 7-1-15,1 6 0 16,0 7-3-16,6 8 1 16,-4 4-3-16,8 16-4 15,-8-11-15-15,20 21-13 16,-13-10-2-16,14 11 0 15,-7-10 1-15</inkml:trace>
  <inkml:trace contextRef="#ctx0" brushRef="#br2" timeOffset="27236.7234">18397 2562 93 0,'-5'12'44'16,"-10"-6"-2"-16,4 16 2 16,-7-2-38-16,6 15 0 15,-2 1-1-15,6 5-1 16,5 1-1-16,3-2-2 15,5-3 1-15,5-8-2 16,7-9 1-16,9-14-1 16,2-12 1-16,6-10 0 15,3-13-1-15,0-6 0 0,1-9-2 16,0-6-2-16,2 2-2 15,-11-7-5-15,10 23-11 16,-24-14-11-16,11 28-9 16,-17-5-3-16,10 22 3 15</inkml:trace>
  <inkml:trace contextRef="#ctx0" brushRef="#br2" timeOffset="27613.7611">18954 2680 107 0,'13'-12'39'16,"16"11"1"-16,-10-17-8 0,18 12-28 15,1-1-3-15,9 2 1 16,-5 2 0-16,-1-2-2 15,-6 0 1-15,-3-1-2 16,-5-1 2-16,-12-6-2 16,-9 2 1-16,-9-3-1 15,-13 1 0-15,-13 3 1 16,-8 4 0-16,-12 6 0 15,-11 7 1-15,-5 10 1 16,-1 8 0-16,8 9 1 16,7 4-1-16,17 4 0 15,15-3-1-15,24-5-1 0,28-1-3 16,14-16-10-16,34 12-16 15,-5-27-12-15,23 0-1 16,-1-11 0-16,11 2 1 16</inkml:trace>
  <inkml:trace contextRef="#ctx0" brushRef="#br2" timeOffset="27989.7987">19774 2592 113 0,'-43'3'44'0,"-22"-7"-1"16,12 21-10-16,-12-3-29 15,1 15 1-15,7 2-2 16,7 5 1-16,16-1-1 16,18-1-2-16,21-7 1 15,20-9-2-15,20-16 0 0,15-14 0 16,14-14 0-16,8-8-2 15,5-13 2-15,-2-15-1 16,-4-14 1-16,-7-8-1 16,-9 1 1-16,-12 1-1 15,-11 12 1-15,-17 8 0 16,-11 18 0-16,-16 24 0 15,-20 35 0-15,-13 32 1 16,-10 21-1-16,2 21 2 16,0 6-3-16,7 3-1 15,14 6-8-15,6-24-5 16,31 1-12-16,-8-41-7 15,26-5-10-15,-7-28 0 0,9-5 0 16</inkml:trace>
  <inkml:trace contextRef="#ctx0" brushRef="#br2" timeOffset="30903.09">20783 2562 67 0,'14'-20'37'0,"-14"20"1"16,8-20-1-16,-8 20-21 15,0 0-12-15,0 0 0 16,0 0 0-16,-4 15-1 16,-5 3 0-16,3 7 0 15,-8 3-1-15,5 10 1 16,-6 2-2-16,2-1 1 15,-1-1 0-15,7-5-1 16,-1-6-1-16,6-5 0 16,3-7 0-16,-1-15 0 15,14 1 0-15,-2-13-1 16,5-9 2-16,-2-9-1 15,5-5 0-15,-3-5 0 16,2-3 0-16,-4 1-1 0,-4 3 1 16,1 6 0-16,-6 9 0 15,-2 9-1-15,-4 15 1 16,0 0 1-16,0 0 0 15,0 0-1-15,9 20 1 16,1-4 0-16,2 2 0 16,8-7 1-16,8-1-2 15,10-7 1-15,7-5-1 16,4-6 1-16,2-4-1 15,1-4 0-15,-4 1 1 16,-10 1-2-16,-6 1 2 16,-11 6-1-16,-8 3 1 0,-13 4-1 15,2 9 0-15,-9 8 1 16,-3 8-1-16,-4 10-1 15,4 8 0-15,-3 1-1 16,7 8-2-16,1-4 1 16,17 2-5-16,-3-18-6 15,25 5-23-15,-8-26 0 16,17-1 1-16,-4-21-1 15</inkml:trace>
  <inkml:trace contextRef="#ctx0" brushRef="#br2" timeOffset="31099.1094">21665 2527 97 0,'-17'-18'38'0,"7"23"1"16,-15 2-2-16,6 23-29 0,-3 3-4 16,5 14 1-16,1 5-2 15,4 3 0-15,6 0-2 16,1-5-2-16,11 0-5 15,-2-19-21-15,17 5-12 16,-2-24 0-16,12-2-2 16,-3-19 1-16</inkml:trace>
  <inkml:trace contextRef="#ctx0" brushRef="#br2" timeOffset="31309.1304">21722 2178 108 0,'-14'-16'40'15,"-5"0"1"-15,19 16-2 16,-20-3-38-16,20 3 0 16,11 0-3-16,2 2-1 15,8 7-4-15,-4-5-12 16,18 17-19-16,-12-3 0 15,14 16 0-15,-9-5-2 16</inkml:trace>
  <inkml:trace contextRef="#ctx0" brushRef="#br2" timeOffset="31631.1628">21980 2560 98 0,'-5'38'40'16,"-13"-11"-1"-16,7 15 2 16,-14-7-35-16,13 3-1 0,-7-5 0 15,9 2-2-15,-3-7-1 16,6-2-1-16,2-7 0 15,5-8-1-15,0-11 0 16,17-5 0-16,1-11 0 16,5-8 0-16,2-7 0 15,-1-9-1-15,-1-8 1 16,0-6 0-16,-3-6 0 15,-6 1-1-15,0 6 1 16,-6 6-2-16,-4 6 2 16,1 11 0-16,2 9 0 15,-7 21-2-15,23-8 0 16,-5 11-4-16,12 18-13 0,-6-18-18 15,19 15-2-15,-7-16 1 16,17 12-1-16</inkml:trace>
  <inkml:trace contextRef="#ctx0" brushRef="#br2" timeOffset="31984.1981">22615 2520 85 0,'-25'22'40'0,"6"12"1"16,-12-7-1-16,11 19-16 15,-3-8-20-15,5 2 0 16,-1-3-1-16,5-1-1 16,5-5-2-16,0-6 0 0,4-7 0 15,5-18 0-15,14 7 0 16,-4-17 0-16,11-9 0 15,2-10 0-15,3-5 0 16,3-7 0-16,-1-4 0 16,-4 1-1-16,-1-4 1 15,-4 3-1-15,-4 8 1 16,-5 7-2-16,2 6 2 15,-2 5-2-15,4 11-1 16,2 4-1-16,11 12-3 16,-6-10-10-16,22 22-21 15,-11-12 1-15,15 14 0 16,-12-10-2-16</inkml:trace>
  <inkml:trace contextRef="#ctx0" brushRef="#br2" timeOffset="32632.2629">23174 2507 110 0,'-28'-22'38'0,"13"22"3"16,-13-7-4-16,5 15-33 15,-10 12-1-15,1 7 2 16,1 12-2-16,0 5 0 15,7 8-1-15,8 1 0 16,8-4-2-16,12-3 2 16,14-10-1-16,7-11-2 15,11-10 1-15,8-16-1 16,4-13-1-16,-1-11 1 0,0-12-1 15,-5-6 0-15,-6-6 0 16,-10-8-1-16,-8 1 2 16,-5 3-1-16,-12 5 1 15,-8 7 0-15,-1 10 1 16,-5 8 0-16,3 9 0 15,0 10 0-15,10 4 0 16,2 19 1-16,12-3-2 16,11 0 1-16,7 0 1 15,9 0-1-15,7 0 1 16,-1-2 0-16,-3-1 0 15,0 1 0-15,-10 3 0 16,-6 4 1-16,-13 2 0 16,-8 10 0-16,-14 4-1 0,-5 1 1 15,-7 5-2-15,-6-3 2 16,1 0-2-16,0-6 0 15,2-5 0-15,5-12-1 16,9-6 1-16,8-11 0 16,0 0 0-16,26-28 0 15,-5 0 1-15,1-6-1 16,2-7 0-16,3 0 0 15,-1-4 1-15,-2 4-1 16,1 3 0-16,3 7 0 16,1 5 0-16,5 3-3 15,16 17-8-15,-4-17-12 16,26 25-13-16,-7-10-8 15,12 9 2-15,-2-7-3 16</inkml:trace>
  <inkml:trace contextRef="#ctx0" brushRef="#br3" timeOffset="36608.6605">1904 4654 92 0,'-3'-14'36'0,"3"14"1"15,0 0-1-15,-14 14-33 16,6 13-3-16,-1 10 1 16,-3 11 1-16,-7 10-3 15,5 5-1-15,-4-4-6 16,18 3-27-16,-5-19-1 0,18-7 0 15,2-27-2-15</inkml:trace>
  <inkml:trace contextRef="#ctx0" brushRef="#br3" timeOffset="37005.7002">1816 4276 77 0,'-93'31'37'15,"8"26"-1"-15,-2 2 1 16,15 20-31-16,5 9 0 16,20 14-1-16,18 7-1 15,26 10-2-15,16 4 0 0,32-1-1 16,20-6 0-16,23-13 0 15,15-23-1-15,19-28 1 16,5-33 0-16,6-36 1 16,-2-33 1-16,-10-28-2 15,-16-27 1-15,-19-14 0 16,-20-10-1-16,-27-1 0 15,-27 0-1-15,-30 9-1 16,-23 14-1-16,-27 13 1 16,-13 19-1-16,-17 16-1 15,-4 23-2-15,-6 8-5 16,24 30-27-16,7 1-1 0,37 13 0 15,18-4-2 1</inkml:trace>
  <inkml:trace contextRef="#ctx0" brushRef="#br3" timeOffset="37584.7581">3855 4345 85 0,'-26'-21'37'16,"-1"17"0"-16,-20 0 2 15,-5 22-34-15,-12 9-1 16,-4 20 0-16,-11 12-1 15,0 12 0-15,2 8 1 16,6 4-1-16,13 3 0 16,14-5-2-16,20-4 1 15,19-9-2-15,30-10 1 16,18-9-3-16,18-11-1 15,15-13-3-15,17-4-3 16,0-24-5-16,20 5-18 16,-18-25-6-16,1-1 0 15,-13-13 0-15</inkml:trace>
  <inkml:trace contextRef="#ctx0" brushRef="#br3" timeOffset="38185.8182">4118 4871 66 0,'-23'-12'36'16,"-16"2"0"-16,2 18 2 15,-12-4-16-15,1 17-16 16,1 6 1-16,4 8-4 15,6 3 2-15,8 5-3 16,10 4 1-16,14-2-2 16,11-5-1-16,17-7 1 15,13-6-1-15,12-13-1 16,11-17 1-16,2-12-2 15,3-7 1-15,-4-12 0 16,-4-4 0-16,-12-8 0 16,-12 2-1-16,-12 0 2 15,-15 3-1-15,-10 5 1 0,-9 6 0 16,-4 3 1-16,-2 5-1 15,3 7 1-15,0 2 1 16,10-2-1-16,7 2 0 16,14-1 0-16,7 0 0 15,10 2 0-15,4-2 0 16,5 6 0-16,-2 4-1 15,2 8 1-15,-8 11 0 16,-5 9 0-16,-6 8 1 16,-9 11-2-16,-10 6 2 15,-7 7-2-15,-6 4 1 16,-3-5 0-16,-2-1 0 15,1-12-1-15,1-7-1 16,7-16 2-16,7-19-1 0,15-16 0 16,10-20 0-16,9-11 1 15,8-12-2-15,4-7 1 16,5-2 0-16,-1 1 0 15,-2 10-1-15,-7 8 1 16,-7 18-1-16,-7 16 1 16,-10 16 0-16,-7 14-1 15,-5 19 0-15,-4 4-2 16,3 10-3-16,-4-6-9 15,19 13-16-15,-7-19-9 16,18 0 2-16,-2-19-3 16</inkml:trace>
  <inkml:trace contextRef="#ctx0" brushRef="#br3" timeOffset="38607.8604">5135 4758 79 0,'0'0'39'0,"-7"-22"-2"15,7 22 2-15,8-24-32 16,4 13-1-16,-7-1 0 15,6 5-2-15,-11 7 0 16,17 3-1-16,-11 12-1 0,-1 8 0 16,-1 10 0-16,0 6-1 15,-4 7 1-15,1 0-1 16,5 1 0-16,-1-3-1 15,4-8 1-15,3-8-2 16,5-12 1-16,5-13 1 16,1-13-1-16,6-11 0 15,-3-12-1-15,1-8 1 16,-2-5-2-16,-1-10 1 15,-4-2-2-15,-2-3-1 16,-1 9-4-16,-11-6-11 16,10 25-16-16,-11-3-3 15,5 25 0-15,-10-1-2 16</inkml:trace>
  <inkml:trace contextRef="#ctx0" brushRef="#br3" timeOffset="38981.8978">5631 4862 92 0,'0'0'39'16,"11"3"1"-16,-6-12-2 15,13 3-34-15,6-12-2 16,8-4 0-16,5-9 0 15,6-2 0-15,2-4-1 16,3 2 0-16,-9-2 0 16,-3 3-1-16,-11 6 1 15,-13 8 0-15,-14 7-1 0,-12 10 1 16,-17 13 0-16,-7 10 0 15,-9 11-1-15,-5 10 1 16,-1 9 0-16,6 5 0 16,7 0 0-16,8-1 0 15,18-6 0-15,14-4-1 16,24-15 0-16,14-10-3 15,22-13-1-15,11-18-10 16,28 3-19-16,-8-24-6 16,16 1-2-16,-12-16 0 15</inkml:trace>
  <inkml:trace contextRef="#ctx0" brushRef="#br3" timeOffset="39184.9181">6593 4488 98 0,'-48'28'39'16,"4"25"0"-16,-20 1 0 15,9 12-38-15,-6 9 2 16,8 3-1-16,3-2 0 16,11-7-3-16,11-8-1 15,10-16-3-15,20-4-7 16,-2-41-26-16,13 8-1 15,0-30 1-15,13-6-2 16</inkml:trace>
  <inkml:trace contextRef="#ctx0" brushRef="#br3" timeOffset="39335.9332">6246 4746 85 0,'-4'-30'40'0,"4"30"0"15,12-17 1-15,8 31-22 16,2 0-14-16,8 8-3 16,10 4-3-16,5 0-4 15,15 13-11-15,-11-15-22 16,14 9-4-16,-16-12 1 15,8 2-2-15</inkml:trace>
  <inkml:trace contextRef="#ctx0" brushRef="#br3" timeOffset="39800.9796">5830 5315 96 0,'-14'-2'39'0,"14"2"2"16,4-10-6-16,14-4-29 15,25-1-1-15,25-6-1 0,20-7-1 16,18-3 0-16,13-2-1 16,5-3-1-16,0 3 0 15,-8 3 0-15,-20 6-1 16,-20 7 1-16,-20 4-1 15,-22 6-1-15,-21 4 0 16,-13 3-1-16,-24 3-1 16,-3 3-1-16,-6-7-5 15,13 15-21-15,-18-18-10 16,15 11 0-16,0-14-1 15,23 7 0-15</inkml:trace>
  <inkml:trace contextRef="#ctx0" brushRef="#br3" timeOffset="42536.2532">7430 4653 72 0,'0'0'37'16,"24"-4"-2"-16,-10 0 1 16,13 4-33-16,-7 3-2 15,9-2-2-15,12 10-9 0,-2-11-24 16,17 3 0-16,-4-10-2 15,11 0 0-15</inkml:trace>
  <inkml:trace contextRef="#ctx0" brushRef="#br3" timeOffset="43066.3062">8734 3915 86 0,'-12'-16'36'0,"12"16"0"16,-13-14 1-16,9 30-35 16,-3 3-1-16,7 13 1 15,-1 14 0-15,1 16-1 16,-1 14 1-16,1 14-1 15,-1 9 0-15,-3 4-1 16,4-1-1-16,-4-8-1 16,9-3-6-16,-5-22-29 15,10-7 1-15,-3-28 0 16,10-12-3-16</inkml:trace>
  <inkml:trace contextRef="#ctx0" brushRef="#br3" timeOffset="43264.326">8578 4620 95 0,'0'0'40'0,"-14"-4"-1"15,14 4-1-15,29-17-36 16,-6-1-2-16,14-5-2 15,7-9-4-15,19 1-29 16,-8-15-3-16,15 4 0 16,-4-11-1-16</inkml:trace>
  <inkml:trace contextRef="#ctx0" brushRef="#br3" timeOffset="43686.3682">9244 3837 99 0,'-34'18'38'0,"6"18"2"16,-5-1-2-16,7 15-34 16,3 7-1-16,9 8 0 15,0 7 0-15,4 10-1 16,1 0-1-16,3 2 0 15,2-5-1-15,4-3 0 16,3-9 0-16,6-10 0 16,3-17 0-16,3-9 0 15,5-18 0-15,5-13 0 0,4-12 0 16,2-8 0-16,3-9 1 15,-3-3-1-15,-2-2 0 16,0 1 0-16,-6 5 1 16,-3 11-1-16,-10 9 0 15,-10 8 0-15,14 17 0 16,-11 7 0-16,-1 11-1 15,-4 4 1-15,8 4-2 16,-3-2-1-16,10 1-3 16,-1-19-7-16,16 7-25 15,0-22-1-15,10-4-1 16,0-16-1-16</inkml:trace>
  <inkml:trace contextRef="#ctx0" brushRef="#br3" timeOffset="44030.4026">9664 4608 95 0,'-14'20'39'16,"-1"-10"0"-16,16 8-1 16,16-8-37-16,2-5 1 15,14-8 0-15,13-7-1 16,11-9 1-16,5-4-1 15,0-5 0-15,-1-2 0 16,-6-2 0-16,-11 1 0 16,-13 1 0-16,-16 5-1 15,-16 4 1-15,-14 8 0 0,-18 9 0 16,-9 7 0-16,-6 11 0 15,-4 7-1-15,0 10 1 16,5 5-1-16,9 7 0 16,13 0 0-16,17 1-1 15,12-6-1-15,23-2-3 16,9-12-3-16,29 7-21 15,-10-22-12-15,21 3 2 16,-6-17-2-16</inkml:trace>
  <inkml:trace contextRef="#ctx0" brushRef="#br3" timeOffset="44601.4597">10762 4315 92 0,'-16'-3'39'0,"-8"-3"2"15,-3 16-2-15,-8-1-34 16,-4 12 0-16,0 2-2 15,-1 7 0-15,4-2-2 16,6 4 0-16,11-5-1 16,9-3 1-16,15-6-1 15,11-7 0-15,12-4-1 16,7-4 1-16,1-2 0 15,1-2 0-15,0 2 0 16,-8 5 0-16,-11 7 0 16,-8 4 0-16,-15 7 0 15,-9 5 1-15,-6 2-2 0,-7 3 2 16,2-4-2-16,1-2-1 15,8-6-2-15,6-15-6 16,28 3-23-16,-3-24-8 16,17 1 2-16,2-15-3 15</inkml:trace>
  <inkml:trace contextRef="#ctx0" brushRef="#br3" timeOffset="44939.4933">10916 4577 91 0,'5'24'38'15,"-5"-24"-1"-15,26 13-3 0,-4-13-31 16,9-3 0 0,4-5 1-16,4-4-1 0,3-4 1 15,1-5-2-15,-5-7 1 16,-3-2-1-16,-13-4 0 15,-5-3-1-15,-11 3 1 16,-13 3-1-16,-9 6 0 16,-12 10 0-16,-10 14 0 15,-6 16 0-15,-5 12 0 16,3 17 0-16,2 8-1 15,9 10 1-15,12 3-1 16,15-5 0-16,16-3-3 16,15-16-2-16,27 4-13 15,-5-31-16-15,28-4-7 16,0-19-1-16,16-7 0 15</inkml:trace>
  <inkml:trace contextRef="#ctx0" brushRef="#br3" timeOffset="45755.575">12526 3895 90 0,'-5'-10'37'16,"-8"-2"-1"-16,6 24 2 15,-7 4-35-15,5 13 1 16,4 11-1-16,0 14 0 15,-2 9 0-15,2 12-1 16,0 2 0-16,4 3 0 16,-2-7-1-16,2-2-1 15,-1-11 1-15,2-11 0 16,2-8-1-16,-2-13 1 15,0-10-1-15,0-18 0 16,0 0 0-16,0 0 1 16,13-21-1-16,-8-3 0 15,1-7 0-15,3-5 1 16,0-4-1-16,7-2 0 0,1 5 1 15,1 6-1-15,3 6 0 16,1 12 0-16,1 11 0 16,2 9 0-16,-2 14 0 15,-3 8 0-15,-5 8 0 16,-7 4 0-16,-4 1-1 15,-8 2 1-15,-8 0 0 16,-10-5 1-16,-6-6-2 16,-6-4 0-16,-2-9-1 15,2-13-2-15,6-3-7 16,-1-28-17-16,25 2-12 15,-1-18 1-15,24 1-2 16,-3-17 2-16</inkml:trace>
  <inkml:trace contextRef="#ctx0" brushRef="#br3" timeOffset="46148.6144">12921 4397 94 0,'0'0'38'0,"4"25"0"16,-4-25-5-16,-3 20-29 15,3-4 0-15,2 4 0 16,-2-1-1-16,0 9 0 16,0-4-1-16,1 3 0 15,3-1 0-15,4-3-1 16,2-4-1-16,6-8 1 15,8-4-1-15,1-14 0 0,9-8 0 16,2-7 0-16,1-6 1 16,2-11-1-16,-3-1 0 15,-1-4 0-15,-9 6 1 16,-3 2-1-16,-6 8 1 15,-8 6-1-15,-4 11 1 16,-5 11-1-16,-17 15-1 16,6 6 1-16,-3 8 0 15,0 3-1-15,6 5 0 16,9-6-1-16,11-3-3 15,6-23-8-15,34 0-18 16,-3-27-9-16,22-1 1 16,-4-24-2-16</inkml:trace>
  <inkml:trace contextRef="#ctx0" brushRef="#br3" timeOffset="46356.635">13892 3704 110 0,'-18'31'40'16,"-15"6"0"-16,13 25-2 15,-6 5-37-15,6 10 0 16,3 5-1-16,8 2-2 16,10 2-1-16,5-11-3 15,16 3-5-15,-5-23-24 16,26 2-5-16,-5-21 0 15,14-10 0-15</inkml:trace>
  <inkml:trace contextRef="#ctx0" brushRef="#br3" timeOffset="46840.6835">14269 4262 99 0,'-15'-7'39'0,"-14"-2"2"16,6 15-2-16,-15 2-33 15,7 10-2-15,2 4-1 16,6 8 0-16,2-1-2 15,10 2 1-15,7-1-1 16,8-3 0-16,10-10-1 16,7-9 1-16,8-9-1 15,4-10 0-15,8-11 0 16,0-8 0-16,1-4-1 0,1-4 0 15,-5-1 0-15,-4 3 1 16,-6 7-1-16,-6 8 1 16,-7 12-1-16,-15 9 1 15,9 22-1-15,-13 11 1 16,-5 18-1-16,0 14 0 15,-2 14 0-15,-2 10 1 16,2 8 0-16,0 4 0 16,2 2 1-16,-1-4-1 15,-4-4 1-15,-4-11-1 16,-6-11 1-16,-2-16 0 15,-6-11-1-15,-2-16 0 0,-7-16 0 16,3-15 0 0,-5-15 0-16,6-15-1 0,5-16-2 15,4-22-3-15,19 4-17 16,-8-25-11-16,25 11-6 15,2-13 1-15,20 13-3 16</inkml:trace>
  <inkml:trace contextRef="#ctx0" brushRef="#br3" timeOffset="47244.7238">14745 4385 101 0,'0'0'39'16,"-13"5"2"-16,26-4-2 16,2-8-37-16,7 0 0 15,12-1-1-15,9-4 1 16,3-1-1-16,3-4 1 15,-2-2-1-15,1 0 0 16,-13-5-1-16,-1 0 2 16,-12-3-1-16,-12 2 0 15,-15 1 1-15,-13 10-1 16,-14 4 0-16,-9 11 1 15,-7 11-1-15,-6 12 0 16,-2 8 0-16,3 13-1 16,8 5 1-16,15 0-1 0,13 2 0 15,13-6-2 1,18-5 0-16,13-12-3 0,25-6-7 15,-6-27-12-15,30 4-15 16,-10-23-1-16,9-3-4 16,-10-15 3-16</inkml:trace>
  <inkml:trace contextRef="#ctx0" brushRef="#br3" timeOffset="48243.8238">15980 4084 97 0,'0'0'37'0,"-24"7"0"16,3 18-1-16,-11-5-32 15,1 15 0-15,-8 5-1 16,6 10 0-16,2-2 0 15,8 3-1-15,9-5 0 16,12-5-1-16,11-8 0 16,14-12-1-16,16-14 1 15,10-13-1-15,9-11 1 16,3-10-1-16,2-10 1 15,-4-7-1-15,-8-4 0 16,-14-2 1-16,-13 0-1 16,-13 6 0-16,-16 3 0 0,-10 13 1 15,-9 5-1-15,-9 9 1 16,0 9-2-16,3 6 1 15,5 8-1-15,8 5 1 16,14 1 0-16,11-3-1 16,13-2-1-16,12-4 1 15,12-4-1-15,3-1 1 16,5-2 0-16,-2-1 0 15,-8-2 1-15,-3 3 1 16,-8-2 1-16,-9 2 0 16,-9-2 0-16,-14 3 0 15,13-3 1-15,-13 3-2 16,0 0 1-16,-9 11-1 15,2 4-1-15,-1 9 0 0,0 3 0 16,-1 7 0-16,1 4 0 16,2 1 0-16,5-1 0 15,3-2-1-15,6-11 2 16,6-10-1-16,8-13 1 15,8-11-1-15,6-8 1 16,5-11-1-16,2-6 1 16,-2-4 0-16,-1-2 0 15,-7 6 0-15,-4 4-1 16,-10 9 1-16,-6 7-1 15,-13 14 0-15,0 12 0 16,-7 3-1-16,-1 9 0 16,-1 0 0-16,7 4-1 15,3-7-2-15,14-2-2 0,4-22-8 16,26 6-13-16,-9-29-6 15,23 3-6-15,-2-26-1 16,10 3 1-16</inkml:trace>
  <inkml:trace contextRef="#ctx0" brushRef="#br3" timeOffset="48424.842">17328 3583 105 0,'-14'21'39'16,"-18"12"2"-16,6 30-3 15,-15 5-33-15,8 17-3 16,9 5-1-16,1 2-2 15,8-1-1-15,5-14-4 0,14 4-17 16,-6-31-16-16,14-8 0 16,-7-25-2-16,10-7 1 15</inkml:trace>
  <inkml:trace contextRef="#ctx0" brushRef="#br3" timeOffset="48575.8571">17085 4042 126 0,'-2'-18'40'16,"13"16"1"-16,5-6-10 15,10 3-35-15,25 15-16 16,-6-15-19-16,19 5-3 16,0-10 0-16,12 4 0 15</inkml:trace>
  <inkml:trace contextRef="#ctx0" brushRef="#br3" timeOffset="49176.9172">18264 3523 86 0,'14'3'37'15,"-17"9"1"-15,3 18-1 16,-11 4-33-16,3 22 1 15,-9 11 0-15,1 16 0 16,-9 8-1-16,4 3-1 16,-1 1-2-16,8-7-1 15,13-8-3-15,4-21-3 16,21-6-8-16,-3-28-25 15,25-8-1-15,-1-23 0 16,13-6 0-16</inkml:trace>
  <inkml:trace contextRef="#ctx0" brushRef="#br3" timeOffset="49365.9361">18607 4048 96 0,'-17'16'40'0,"-8"2"0"15,10 20-2-15,-12 3-33 16,15-2-4-16,-1 5 0 15,9-5-3-15,4-1 0 16,5-16-6-16,19 3-24 16,-9-26-8-16,16-6 1 15,-8-17-1-15</inkml:trace>
  <inkml:trace contextRef="#ctx0" brushRef="#br3" timeOffset="49512.9508">18593 3552 95 0,'-14'-10'30'0,"4"7"-21"16,10 3-9-16,9 10-37 16,20 5-2-16</inkml:trace>
  <inkml:trace contextRef="#ctx0" brushRef="#br3" timeOffset="52882.2875">18932 3497 64 0,'2'-19'38'0,"7"5"-1"16,-8-6 1-16,-1 20-19 15,8-17-16-15,-8 17 0 16,0 0 1-16,6 14 0 16,-9 15 0-16,2 18-1 15,-9 12 0-15,3 17-1 16,-4 12 0-16,0 10-1 15,0 1-2-15,1-2 0 16,6-4-4-16,1-16-1 16,19-1-30-16,-7-26-4 15,15-8 1-15,-4-24-2 16</inkml:trace>
  <inkml:trace contextRef="#ctx0" brushRef="#br3" timeOffset="53227.3222">19350 3703 93 0,'-34'19'38'15,"-3"21"1"-15,-14-4 0 16,-3 11-36-16,3-5-1 15,5 3 1-15,7-8 0 16,12-2-1-16,8-5 0 16,9-6-1-16,14-4 0 15,10-4 0-15,6-2 0 16,4-3-1-16,5-3 0 0,6 2 1 15,-6 1-1-15,2 2 0 16,-6 3 0-16,-5-4-1 16,-1 8 0-16,-6-5-2 15,4 6-2-15,-17-21-10 16,30 17-25-16,-15-23 1 15,17 4-3-15,-7-15 3 16</inkml:trace>
  <inkml:trace contextRef="#ctx0" brushRef="#br3" timeOffset="53580.3575">19500 4079 95 0,'-14'4'39'0,"14"11"1"0,0-15-1 16,14 8-35-16,5-1-2 15,7-1 1-15,5-6 0 16,7-1-1-16,-1-6-1 16,0-5 1-16,-3-6-2 15,-4-3 1-15,-8-3 0 16,-8-1-1-16,-7 0 1 15,-11 4-1-15,-9 1 0 16,-5 10 1-16,-16 11-1 16,-2 9 1-16,-8 14 0 15,-1 10-1-15,1 10 1 16,5 2-1-16,7 3 0 0,15-5-1 15,19-7 1 1,20-12-4-16,27-6-7 0,4-27-28 16,31 1-1-16,-4-20-1 15,13 3-1-15</inkml:trace>
  <inkml:trace contextRef="#ctx0" brushRef="#br3" timeOffset="54947.4942">21181 3521 77 0,'-1'-41'38'15,"-9"-7"-2"-15,1 7 1 16,-13 1-32-16,5 5 0 16,-8 8-2-16,-1 13 1 15,-5 13 0-15,-3 18-1 16,1 18 1-16,-4 17-2 15,3 17 1-15,2 16-1 16,3 13 0-16,5 8-1 16,6 1 0-16,9 1-2 15,3-6-1-15,8-12-2 16,10-4-4-16,-3-30-26 15,13-3-5-15,-3-24-1 16,7-8 0-16</inkml:trace>
  <inkml:trace contextRef="#ctx0" brushRef="#br3" timeOffset="55135.513">20728 4004 100 0,'-15'0'38'0,"4"-4"1"16,13 16-1-16,-2-12-37 15,18 10-1-15,16-4-3 16,3-8-4-16,23 10-28 16,-6-15-4-16,15 7 2 15,-6-11-2-15</inkml:trace>
  <inkml:trace contextRef="#ctx0" brushRef="#br3" timeOffset="58432.8427">21543 3405 93 0,'0'0'37'15,"0"0"-1"-15,0 0 0 16,0 0-33-16,0 0-2 16,0 0 2-16,-12 34-1 15,0-1 1-15,0 19-2 16,-6 14 1-16,0 13 0 15,-3 10-1-15,4 5 0 16,1-2-2-16,7-5-1 0,8-2-5 16,-2-24-17-16,20-1-14 15,-5-22-1-15,10-4 0 16,-3-18 1-16</inkml:trace>
  <inkml:trace contextRef="#ctx0" brushRef="#br3" timeOffset="58846.8841">21639 3982 101 0,'0'0'37'15,"0"0"2"-15,0 0-5 16,0 0-32-16,19 3-1 15,1 7 0-15,7-9 1 0,7 1-1 16,4-4 1-16,3-4-1 16,1-6 0-16,-4-4 0 15,-4-5 0-15,-5-3 0 16,-11-1-1-16,-7 0 1 15,-12 0 0-15,-11 2 0 16,-11 4-1-16,-7 5 1 16,-7 10 0-16,-5 7 0 15,-3 9 0-15,-3 11 0 16,7 12 0-16,2 8 0 15,11 5-1-15,13 4 0 16,8-1 0-16,14-1-1 16,18-8-1-16,16-10-1 15,21-8-2-15,5-18-5 0,29 1-26 16,-5-21-2-16,14 2 2 15,-8-22-3-15</inkml:trace>
  <inkml:trace contextRef="#ctx0" brushRef="#br3" timeOffset="59047.9042">22751 3741 103 0,'0'0'38'0,"-35"12"1"16,7 22-1-16,-22-1-33 15,1 19-3-15,-4 9-1 16,-2 6 0-16,3 1 0 15,3-4-2-15,7-5-1 16,8-17-4-16,16 2-12 0,2-30-20 16,17-4 1-16,0-21-1 15,17-1-1-15</inkml:trace>
  <inkml:trace contextRef="#ctx0" brushRef="#br3" timeOffset="59206.9201">22352 3986 104 0,'0'-17'38'15,"-9"-4"1"-15,9 21-1 16,0 0-31-16,24 2-3 15,1 8-2-15,12 6-2 16,10 0-2-16,4 3-1 16,6 7-5-16,-10-12-28 15,9 17-2-15,-20-9-1 16,-2 13-2-16</inkml:trace>
  <inkml:trace contextRef="#ctx0" brushRef="#br3" timeOffset="59536.9531">21920 4555 96 0,'-29'5'40'16,"29"-5"1"-16,-11-5-2 15,33-4-34-15,16-10 0 16,22 3 0-16,5-5-1 0,14 1 0 16,6-2-1-16,0 4-1 15,-4 7 0-15,-9 4-2 16,-9 6 1-16,-16 7-1 15,-8 2 0-15,-13 2 0 16,-6-1-1-16,-8 2 0 16,-12-11-2-16,12 12-1 15,-5 0-10-15,-7-12-24 16,0 0-3-16,-18-26 1 15,17 15-3-15</inkml:trace>
  <inkml:trace contextRef="#ctx0" brushRef="#br3" timeOffset="61043.1036">22989 3932 98 0,'-10'11'38'0,"7"11"0"15,3-22-1-15,13 24-31 16,5-15-4-16,7-4-1 16,12-3 1-16,11-2 0 15,5-6-1-15,9-3 0 16,-2-7 0-16,-2-4 0 16,-6-2 0-16,-6-2 0 15,-15-3 0-15,-10 0-1 16,-16-2 1-16,-13 4 0 15,-17 5 0-15,-9 6 1 16,-13 7-1-16,-8 10 1 16,-3 13-1-16,-4 13 0 0,3 7 0 15,8 11 0-15,14 1-1 16,11 5 0-16,20-2-2 15,21-5 0-15,23-1-3 16,19-19-3-16,29 12-17 16,2-26-14-16,24 1 1 15,-3-17 0-15,11 2-1 16</inkml:trace>
  <inkml:trace contextRef="#ctx0" brushRef="#br3" timeOffset="61411.1405">23967 3943 105 0,'-47'-5'39'15,"-15"2"0"-15,10 16 0 16,0 5-33-16,4 9-3 16,2 4 0-16,14 6 0 15,9-1-2-15,12-4 1 16,20-9-1-16,15-10 1 15,14-13-1-15,14-15 0 16,9-15 0-16,10-15 0 16,4-11 1-16,2-10-2 15,-8-6 1-15,-4-5-1 16,-10 2 1-16,-10 1-1 15,-11 11 0-15,-10 13 0 16,-10 10 0-16,-9 15 0 16,-5 25 0-16,-15 10 0 0,-2 27 1 15,-6 22-1 1,-3 17 0-16,3 8-2 0,5 13-2 15,4-13-8-15,21 11-28 16,-5-21-2-16,19-6 0 16,-2-25-2-16</inkml:trace>
  <inkml:trace contextRef="#ctx0" brushRef="#br3" timeOffset="62732.2726">9045 5528 77 0,'0'0'34'0,"0"0"2"15,0 0 2-15,-12 22-33 16,8 1 1-16,-4 7-1 15,0 12-1-15,-3 6 0 0,-1 11-1 16,-3 1 1-16,1 1-1 16,3-5-1-16,-1-7-2 15,4-10 0-15,7-10 1 16,2-15-2-16,-1-14 1 15,18-19 0-15,-4-11 0 16,6-11-1-16,-2-6 2 16,2-6-2-16,1-3 2 15,-6-4-2-15,-1 6 0 16,-5 7 0-16,-2 10 1 15,-7 8 1-15,0 7-3 16,-1 8 3-16,1 14-2 16,0 0 1-16,2 14 1 0,4 1-1 15,7 2 3-15,8 1-3 16,3-1 3-16,9-2-3 15,5-8 3-15,5 1-2 16,3-9 2-16,0-3-2 16,-6-3-1-16,-1-3 1 15,-10 2-3-15,-5-4 3 16,-5 9-3-16,-8 1 3 15,-11 2-1-15,10 12 1 16,-13 8-2-16,-5 11 3 16,-1 7-1-16,-1 11 1 15,0 0-1-15,6 7 0 16,-1-6-5-16,10-2 2 15,6-21-8-15,22-3-26 0,-2-27-2 16,18-4 0 0,-2-22-1-16</inkml:trace>
  <inkml:trace contextRef="#ctx0" brushRef="#br3" timeOffset="63108.3102">10014 5577 94 0,'-27'-4'38'0,"16"20"1"16,-9-2-2-16,10 15-30 15,-6-3-2-15,5 9-2 16,5 1 1-16,4 0 0 16,3-2-1-16,8-2-3 15,5-4 4-15,6-7-4 16,6-10 1-16,5-9-1 0,4-13 1 15,0-6 0-15,4-11-2 16,0-5 3-16,-3-10-4 16,-4-1 2-16,-3-1-1 15,-8 5 0-15,-2 4 0 16,-7 6-1-16,-3 8 3 15,-8 10-4-15,-1 12 3 16,-10 16-1-16,0 10-1 16,-2 5 1-16,6 10-1 15,-1-1-1-15,11 11-3 16,-1-19-12-16,21 9-19 15,-4-22 2-15,22-2-1 16,1-15-1-16</inkml:trace>
  <inkml:trace contextRef="#ctx0" brushRef="#br3" timeOffset="63460.3454">10908 5491 81 0,'0'0'37'15,"-30"-2"2"-15,8 16 0 16,-12-14-21-16,-1 24-18 15,2-1 3-15,6 2 1 16,8 0-3-16,9-1 2 16,8-3-2-16,12-6 1 15,11-3-2-15,5-6 3 16,7-1-3-16,-3-3 0 15,1-1 0-15,-3 1 0 0,-6 0 0 16,-6 1 0-16,-6 4 0 16,-10-7 0-16,2 21 2 15,-9-9-3-15,-6 6 3 16,-6 1-3-16,5 1 3 15,-4-3-4-15,4 1 1 16,4-7-3-16,10 4-6 16,0-15-26-16,23-2-3 15,-4-13 2-15,21 4-3 16</inkml:trace>
  <inkml:trace contextRef="#ctx0" brushRef="#br3" timeOffset="63738.3732">11422 5565 74 0,'-4'-17'40'0,"4"17"-4"16,-14-18 4-16,4 27-22 15,-23-1-11-15,4 10 0 16,-2 3-2-16,-1 10 0 15,-1 5-1-15,3 3 0 16,7 0-1-16,11-2 0 16,12-7-1-16,14-7-4 15,19-9 1-15,12-14-3 16,19-7-4-16,2-21-4 15,20 1-28-15,-6-25 2 16,10-4-3-16,-13-19 1 16</inkml:trace>
  <inkml:trace contextRef="#ctx0" brushRef="#br3" timeOffset="63926.392">12009 4920 99 0,'-14'-1'39'0,"-14"16"2"16,4 33-3-16,-7 13-33 15,0 13-3-15,-2 12 0 16,3 11-1-16,2 1-1 15,8-4 0-15,5-1-1 16,7-16-3-16,16 4-13 16,-2-29-20-16,14-9 1 15,-3-23-2-15,12-11 0 16</inkml:trace>
  <inkml:trace contextRef="#ctx0" brushRef="#br3" timeOffset="64294.4288">12020 5566 92 0,'-3'30'41'16,"-6"-8"-1"-16,12 7 1 16,-6-11-35-16,15-1-1 15,12-15-2-15,12-4-1 16,8-11-1-16,4-6-2 15,8-8 2-15,-1-4-3 16,-2-5 3-16,-1 0-3 16,-12-1 2-16,-9 4-1 0,-12 5 2 15,-11 7 0-15,-12 9 0 16,-10 8 0-16,-12 12 0 15,-9 10 0-15,-4 12 0 16,-4 6-1-16,1 11 1 16,7 3 1-16,9-1-1 15,10-3-1-15,17-2-1 16,16-13-2-16,18-3-5 15,6-27-20-15,22 0-11 16,2-21 0-16,14-4-3 16,-6-16 2-16</inkml:trace>
  <inkml:trace contextRef="#ctx0" brushRef="#br3" timeOffset="64608.4602">12894 5315 104 0,'-28'-1'40'16,"-15"4"1"-16,0 19-1 15,-10 7-36-15,8 0-2 16,10 2 0-16,9 5-1 15,9-4 0-15,16-2-1 16,15-8 1-16,13-7-1 16,10-6-1-16,7-6 1 15,2-4 0-15,2-3 0 16,-6-2 1-16,0-2-1 15,-14 3 1-15,-8 11 0 16,-11 4 0-16,-13 7 2 16,-6 3-3-16,-10 8 2 15,-3 5 0-15,-5 1-3 16,10 7-1-16,-5-14-10 0,23 13-15 15,-3-22-14-15,23-1 1 16,4-18-2-16,23-4 0 16</inkml:trace>
  <inkml:trace contextRef="#ctx0" brushRef="#br3" timeOffset="64737.4731">13441 5682 107 0,'-20'16'39'0,"-8"-5"-2"16,-8-2-35-16,7-2-28 15,-2-8-15-15,10 6-1 0</inkml:trace>
  <inkml:trace contextRef="#ctx0" brushRef="#br3" timeOffset="65668.5661">8175 6644 94 0,'1'-32'38'16,"6"8"0"-16,-11-5-8 16,4 19-21-16,0 10-2 15,0 0-2-15,-15 20-1 16,10 16-1-16,2 10-2 0,-2 13 0 15,5 9-1-15,-1 12-1 16,4 4 1-16,-1 1-1 16,5-1 0-16,-3-4-3 15,7 1-4-15,-7-19-28 16,10 0-2-16,-4-24 0 15,4-8-1-15</inkml:trace>
  <inkml:trace contextRef="#ctx0" brushRef="#br3" timeOffset="66227.6221">7915 6646 107 0,'-29'-20'39'16,"19"10"1"-16,6-9 0 15,17 4-37-15,21-6 0 16,15-7-1-16,15-6 1 16,13 0-1-16,4-2 0 15,4 4-1-15,0 2 1 16,-9 8-2-16,-8 9 2 15,-13 6-2-15,-14 19 1 16,-10 6 1-16,-13 17-1 16,-7 11 1-16,-11 11-1 15,-7 16 1-15,-6 8-2 16,-6 5 0-16,0 3 0 15,-5 2 0-15,6-8 0 16,3-9 0-16,5-9-2 0,6-16 2 16,7-13 0-16,6-14 0 15,11-19 0-15,3-14 2 16,6-15-2-16,0-6 0 15,3-8 0-15,2-6 0 16,-3-1 0-16,-1 5 0 16,-7 8 0-16,-2 8 0 15,-6 12 0-15,-4 12 0 16,-3 12 0-16,-6 13 0 15,-2 8 0-15,-1 10 0 16,1 4 0-16,3 0-3 16,5 2-2-16,2-7-1 0,9-2-7 15,0-23-10-15,20 5-11 16,-7-22-5-16,10-3 0 15,-9-18 0-15</inkml:trace>
  <inkml:trace contextRef="#ctx0" brushRef="#br3" timeOffset="66562.6556">9097 7038 110 0,'0'0'38'0,"-3"13"1"16,16 2-3-16,4-6-32 15,10 0-1-15,6-3-1 16,8-5 1-16,3-8-1 15,6-4-1-15,0-7 1 16,-3-7-1-16,-6-5 0 0,-5-2 0 16,-15-4 0-16,-7 0 0 15,-14 4 0-15,-9 6-1 16,-11 8 0-16,-12 11 0 15,-6 15 0-15,-6 11 1 16,1 13 0-16,3 10-1 16,6 9 1-16,10 4-2 15,11 1 2-15,16-7-2 16,17-5 0-16,8-12-3 15,24-4-8-15,-2-26-14 16,22 2-14-16,-6-25 1 16,15 1-1-16,-5-14-1 15</inkml:trace>
  <inkml:trace contextRef="#ctx0" brushRef="#br3" timeOffset="67030.7024">10730 6862 104 0,'-2'-27'38'0,"9"13"1"16,-14-5-4-16,7 19-29 16,-7 12-2-16,2 12 0 15,-4 12-2-15,-4 8-2 16,3 8 0-16,-2 4-3 15,5-2 0-15,2-10-7 0,19-1-27 16,-4-21-2-16,12-14 1 16,3-20 1-16</inkml:trace>
  <inkml:trace contextRef="#ctx0" brushRef="#br3" timeOffset="67683.7677">10816 6526 112 0,'-14'1'36'0,"5"2"1"16,9-3-3-16,16 16-35 16,5-8-1-16,12 5 0 15,5 3 1-15,3 5 0 0,0 4 2 16,0 2 0-16,-4 8 1 15,-7 0-1-15,-4 8 2 16,-13 0-1-16,-6 6 1 16,-7 1-1-16,-7 5-2 15,-7-3 2-15,0 0-2 16,-4-7 1-16,6-6-2 15,-1-7 1-15,5-10-1 16,8-22 2-16,0 0 1 16,17-23-1-16,1-14 1 15,7-9-1-15,-1-10 1 16,10-8-1-16,-5-3 1 15,0 2-1-15,-1 7 0 16,-6 11 0-16,-7 10 0 0,-2 10 1 16,-6 16-2-16,-7 11 1 15,4 21 0-15,-5 5 0 16,1 9 0-16,1 2 0 15,4 2-1-15,3-6 0 16,7 0 1-16,8-12-1 16,7-8 1-16,7-13-1 15,4-11 0-15,4-10 2 16,-1-8-2-16,1-3 0 15,-2-1 0-15,-10 1 0 16,-5 3 0-16,-7 6 0 16,-4 11 0-16,-17 12 0 15,0 0 0-15,2 30 0 16,-7 1 0-16,-2 8 0 0,-1 4 0 15,4 5 0-15,-1-3-4 16,18 3-2-16,-3-12-3 16,24 7-13-16,-12-27-12 15,24 4-5-15,-2-17-1 16,13-1 1-16</inkml:trace>
  <inkml:trace contextRef="#ctx0" brushRef="#br3" timeOffset="68081.8075">12308 6827 78 0,'-5'-18'39'16,"-9"0"-2"-16,-1 10 3 16,-13-5-12-16,1 18-22 0,-8 6 0 15,-1 10 0-15,-2 8-2 16,-2 4 0-16,3 7-1 15,5 1 1-15,9-2-4 16,9-1 0-16,13-11 0 16,14-8 0-16,12-13 0 15,18-10 0-15,4-9 0 16,9-10 0-16,2-8 0 15,-3-7 0-15,-3-3 0 16,-9 1 0-16,-9 4 0 16,-11 3 0-16,-11 7 0 15,-5 6 0-15,-7 20 0 16,0 0 0-16,-19 5 0 15,6 20-3-15,4 8-1 16,-1 0-1-16,10 14-2 0,0-11-6 16,17 18-11-16,-5-23-12 15,18 6-4-15,-3-21 0 16,15-1 3-16</inkml:trace>
  <inkml:trace contextRef="#ctx0" brushRef="#br3" timeOffset="68553.8547">12910 6762 85 0,'-5'-18'39'16,"-15"0"0"-16,-2 15 2 16,-15-2-11-16,-1 25-25 15,3 6-2-15,2 9 0 16,4 5 0-16,6 3-1 0,9 0 0 15,13-2-1-15,10-7 1 16,12-11-2-16,7-13 0 16,9-9 0-16,7-11-2 15,1-11 2-15,-2-10 0 16,-1-5-1-16,-8-5 1 15,-2 3 0-15,-11-2 0 16,-4 6 0-16,-11 8 0 16,-4 10 0-16,-2 16-1 15,-8 15 1-15,-4 14 0 16,-2 15-1-16,2 16 1 15,-3 11-2-15,-3 10 0 16,2 8 1-16,-1 3-1 0,-2-1 1 16,5-3 0-16,-5-7-1 15,0-12 2-15,-4-9 0 16,-3-15 1-16,-4-14-1 15,1-18 0-15,-1-18 0 16,1-11-2-16,-2-21-1 16,11-8-5-16,-4-24-8 15,24 5-11-15,-7-20-12 16,21 10 1-16,2-8 0 15,19 16 0-15</inkml:trace>
  <inkml:trace contextRef="#ctx0" brushRef="#br3" timeOffset="68936.893">13192 6968 113 0,'14'0'38'0,"4"-11"0"15,17 7-4-15,1-13-32 16,9-1-1-16,7-5 1 16,1-2-1-16,-3 1 2 15,-5 0-2-15,-8-3 2 16,-10 1-1-16,-13-4 0 15,-11 3-1-15,-10-1 1 16,-8 3-1-16,-11 6 0 16,-7 10 0-16,-7 13 1 15,-2 15 0-15,-4 18 0 0,3 13 1 16,2 10-3-16,9 12 0 15,12-3 0-15,13-2 0 16,20-7 0-16,12-18-7 16,31-5-10-16,-5-32-13 15,27-4-11-15,-5-24 0 16,13-6-2-16,-3-18 3 15</inkml:trace>
  <inkml:trace contextRef="#ctx0" brushRef="#br3" timeOffset="69403.9397">14613 6711 78 0,'9'-44'39'0,"1"15"0"16,-7 1 0-16,-3 28-17 15,0 0-17-15,0 0-1 16,-15 25-1-16,7 9 0 15,-1 9-2-15,-1 7 0 16,4 4-2-16,4-2 0 16,9 1-4-16,-1-21-15 15,14 2-19-15,-2-21 1 16,15-6-1-16,-4-22-1 15</inkml:trace>
  <inkml:trace contextRef="#ctx0" brushRef="#br3" timeOffset="69554.9547">14674 6369 81 0,'-29'-14'39'0,"0"8"-5"16,17 2-4-16,12 4-42 15,18-13-26-15,19 5 1 16,11-3-2-16</inkml:trace>
  <inkml:trace contextRef="#ctx0" brushRef="#br3" timeOffset="69883.9877">15178 6490 106 0,'-38'40'41'16,"-5"-9"-1"-16,10 4 0 16,-7-6-36-16,21-3-1 15,12-5-1-15,12 2 0 16,14-6-1-16,10 0 0 15,7 1-1-15,7-4 1 16,2 0-1-16,-4-4 1 16,-1-2-1-16,-8 1 1 15,-10 3-1-15,-11 1 1 16,-11-3-1-16,-10 7 0 15,-13 2 0-15,-4 2-1 16,-6 4 0-16,-7 0 0 16,-1 4-2-16,-2-5 0 15,6 3-3-15,-3-14-10 0,23 6-20 16,-6-15-4-16,23-4 2 15,0 0-3-15</inkml:trace>
  <inkml:trace contextRef="#ctx0" brushRef="#br3" timeOffset="73505.3498">16488 6700 81 0,'22'-24'36'0,"2"2"0"16,-14-5 0-16,4 11-26 15,-22-5-5-15,-1 10 1 16,-11 0 0-16,-3 10-1 15,-10 0 0-15,0 11-1 16,-7 3-1-16,-1 11 0 16,-2 7-1-16,6 6-1 15,3 5 0-15,5 1 0 16,11-3 0-16,8 0-1 15,11-12 1-15,17-7-1 16,10-17 1-16,10-12 0 16,11-14-1-16,6-8 1 15,2-8 0-15,1-2-1 0,-7-2 1 16,-7 5-1-16,-8 6 1 15,-11 11-1-15,-11 8 0 16,-14 12 0-16,4 16 0 16,-15 11 0-16,-2 8 0 15,-2 4-1-15,5 8 0 16,2-3-2-16,11-3-1 15,7-13-2-15,20-3-15 16,-3-31-17-16,23-10-3 16,1-23 2-16,14-9-3 15</inkml:trace>
  <inkml:trace contextRef="#ctx0" brushRef="#br3" timeOffset="73709.3702">17179 6007 107 0,'-19'48'39'15,"-12"8"0"-15,10 22-3 16,-4 6-33-16,4 10 1 16,-2 2-4-16,8 2 1 15,7-6-5-15,3-14-3 16,26-3-29-16,-9-27 0 15,24-8-3-15,-3-25-1 16</inkml:trace>
  <inkml:trace contextRef="#ctx0" brushRef="#br3" timeOffset="74205.4197">17484 6462 105 0,'0'0'37'0,"-26"-4"4"15,18 20 0-15,0-1-37 16,-1 6 1-16,-1 7-2 15,7 2 1-15,3 6-1 16,3 1 0-16,3-4-1 16,9-1-1-16,1-6-1 15,4-6 1-15,4-9-2 16,1-10 1-16,4-10 0 15,0-12 0-15,0-5-1 16,1-9 1-16,-3 0 0 16,-2-4-2-16,-3 1 2 15,-5 7-2-15,-4 6 2 0,-4 9-2 16,-9 16 2-16,0 0 0 15,7 15 0-15,-9 10 2 16,-4 12-2-16,3-1 2 16,3 9-2-16,0-1 3 15,3-2-3-15,5-5 0 16,5-12 0-16,3-6 1 15,6-13 0-15,4-10-1 16,-1-14 1-16,5-9-1 16,-3-6 1-16,2-11-2 15,-4-3 0-15,0-5-4 16,-3 5 2-16,-7 3-4 15,3 11-1-15,-9-1-10 16,15 23-18-16,-19-1-7 0,9 18 5 16,-4 2-1-16</inkml:trace>
  <inkml:trace contextRef="#ctx0" brushRef="#br3" timeOffset="74613.4604">18415 6557 104 0,'-21'-9'39'15,"5"10"2"-15,-13-5-1 16,2 16-32-16,-8-8-3 16,4 10 0-16,-7 1 0 15,7 11-2-15,2 0 0 0,9 3-1 16,7 3-2-16,16-3 0 15,9-4 0-15,9-3 0 16,10-7 0-16,4-8 0 16,6-8 0-16,0-6 0 15,-3-11 0-15,0-4 0 16,-9-6 0-16,-3-1 0 15,-11-2 0-15,-1 1 0 16,-6 7 0-16,-2 2 0 16,-6 10 0-16,0 11 0 15,0 0 0-15,-14 13 0 16,13 8 0-16,0 3-3 15,8 8-1-15,-2-6-2 16,8 11-4-16,-1-21-14 0,16 10-16 16,-10-15 0-16,13 0 1 15,-12-15 0-15</inkml:trace>
  <inkml:trace contextRef="#ctx0" brushRef="#br3" timeOffset="75152.5144">18733 6657 94 0,'12'-24'36'0,"-7"-1"4"15,4 11-2-15,-18-4-29 16,9 18-2-16,0 0-1 15,0 0-1-15,-20 28-1 16,12 0 0-16,2 1-2 16,1 4 1-16,1-2-1 15,8 0-1-15,2-8 0 16,8-3 0-16,5-11 1 15,4-7-2-15,2-10 0 0,7-7 0 16,-3-9 0-16,1-5 0 16,2-6 0-16,-2-5 0 15,0 1 0-15,-2 0 0 16,-5 3 0-16,-3 11 0 15,-4 6-2-15,-4 8 2 16,-12 11 0-16,11 14 0 16,-13 13 2-16,-3 17-2 15,-4 15 0-15,-2 8 0 16,-6 11 0-16,-1 11 0 15,-5 0 0-15,-3-4 0 16,-2-3 0-16,-1-9 0 16,0-12 0-16,2-13 0 0,1-11 0 15,2-11 0-15,5-15 0 16,3-11 0-16,7-11 0 15,5-12 0-15,5-12 0 16,6-11 0-16,7-8 0 16,6-10 0-16,9-3 0 15,3 0 0-15,4 10 0 16,-1-1-3-16,2 19-5 15,-4-6-4-15,6 23-7 16,-18-11-10-16,16 14-12 16,-5-4 1-16,9-2-2 15,1-8 3-15</inkml:trace>
  <inkml:trace contextRef="#ctx0" brushRef="#br3" timeOffset="75490.5483">19636 6418 80 0,'-13'0'41'15,"-15"-4"-1"-15,9 15 1 16,-16-10-10-16,8 16-24 16,3 1-3-16,4 5 1 15,3 3-3-15,11 0 2 16,5-2-4-16,8-2 0 15,10-3 0-15,6-4 0 16,4-4 0-16,4-3 0 16,-3-2 0-16,1 0 0 15,-8 0 0-15,-4 0 0 0,-10 7 0 16,-7 4 0-16,-10 4 0 15,-9 2 0-15,-7 4 0 16,-5 0 0-16,5 7-9 16,-10-15-5-16,16 13-11 15,-12-27-8-15,18 7-10 16,2-12 0-16,12 0 0 15</inkml:trace>
  <inkml:trace contextRef="#ctx0" brushRef="#br3" timeOffset="75896.5889">20206 6334 110 0,'-12'-14'37'15,"12"14"0"-15,0 0-20 16,-14-16-55-16,14 16-1 15,-2-14-2-15,2 14 3 16</inkml:trace>
  <inkml:trace contextRef="#ctx0" brushRef="#br3" timeOffset="76032.6024">20288 6679 115 0,'-8'25'39'0,"-6"-8"-4"0,-2-13-32 15,3-4-39-15,-1-11-4 16,8 0-2-16</inkml:trace>
  <inkml:trace contextRef="#ctx0" brushRef="#br3" timeOffset="76564.6557">11884 8135 92 0,'19'6'40'16,"-1"-10"1"-16,15 0-1 15,14-7-36-15,8-7-3 16,13 0-4-16,5-18-16 16,15 11-21-16,-2-9 1 15,5 11-2-15,-10 0 1 16</inkml:trace>
  <inkml:trace contextRef="#ctx0" brushRef="#br3" timeOffset="77132.7123">13404 7889 44 0,'9'-19'36'16,"-6"3"1"-16,2 6 0 15,-9-9-13-15,4 19-15 16,0-10-2-16,0 10-1 16,0 0-2-16,4 22 0 15,-3 2-1-15,4 9-1 16,-3 6 0-16,2 8-1 15,0 4 1-15,1 0-2 16,2-4 2-16,1-6-1 16,5-11 0-16,5-12 0 15,2-11 1-15,4-12-1 0,6-13 0 16,2-7 0-16,0-11-1 15,-1-5 2-15,-3-3-3 16,-2-3 0-16,-3 3-2 16,-7-2-1-16,4 16-11 15,-17-11-20-15,17 21-4 16,-11-5-1-16,8 15 0 15</inkml:trace>
  <inkml:trace contextRef="#ctx0" brushRef="#br3" timeOffset="77361.7354">14072 7833 92 0,'0'0'39'16,"0"0"0"-16,5 20 0 15,-9-10-34-15,0 12-1 16,-1 4-1-16,0 5-1 15,-1 4 0-15,3 2-1 16,0 3-2-16,1-5-2 16,9 2-2-16,-3-23-20 15,15 3-15-15,-1-15 0 16,10-7-1-16,-4-16 1 15</inkml:trace>
  <inkml:trace contextRef="#ctx0" brushRef="#br3" timeOffset="77549.7542">14187 7577 99 0,'-10'-9'39'0,"-5"0"1"16,15 9-2-16,0 21-36 15,10-17-3-15,12 9-3 16,-2-7-12-16,15 14-22 15,-3 1 0-15,5 13-1 16,-7-6 0-16</inkml:trace>
  <inkml:trace contextRef="#ctx0" brushRef="#br3" timeOffset="77818.7811">14439 8029 83 0,'-6'27'38'16,"3"3"-1"-16,-6-17 3 16,18 3-33-16,-9-16-2 0,0 12-1 15,0-12-1-15,12-7-1 16,-6-3 0-16,6-5 0 15,-6-5 0-15,8-4 0 16,-4-2-1-16,-1-3 0 16,1 0 0-16,-2-2 1 15,-1 0-1-15,-3 0 0 16,6 5-1-16,-1 1 0 15,0 4 0-15,2 3-2 16,3 5-1-16,3-1-3 16,12 15-15-16,-11-9-18 15,16 8-1-15,-3-8-1 16,12 6 1-16</inkml:trace>
  <inkml:trace contextRef="#ctx0" brushRef="#br3" timeOffset="78050.8043">15292 7419 98 0,'0'0'39'0,"-28"2"2"16,13 21-2-16,-7 8-34 15,7 15-1-15,-4 13-1 16,4 10 0-16,0 8-1 15,6 6-1-15,4-1-2 16,2-9-2-16,11-4-2 16,-9-24-14-16,19 0-20 15,-10-21-3-15,11-12 1 0,-19-12 0 16</inkml:trace>
  <inkml:trace contextRef="#ctx0" brushRef="#br3" timeOffset="78524.8517">15083 7784 90 0,'-14'3'41'16,"2"-2"1"-16,16 10-1 16,-4-11-23-16,28 3-16 15,6-9 1-15,7 0-1 16,2-4-1-16,5 1 1 15,-4 0-1-15,-1 2 0 16,-12 0 0-16,-6 7 0 16,-7 1 0-16,-7 8-1 0,-4 3 1 15,-7 6-1-15,-4 5 1 16,-3 9 0-16,0 1 0 15,-1 3-1-15,2 1 1 16,2-3-2-16,4-1 2 16,6-7-1-16,6-9 1 15,7-11-2-15,9-13 1 16,1-7 0-16,4-8 0 15,0-6 0-15,3-5 0 16,-2 0 0-16,-4-2 0 16,-4 6 0-16,-7 9 0 15,-4 2-1-15,-15 18 1 0,13-4-1 16,-11 15-1-1,-4 4 1-15,0 11-4 0,2 0-2 16,10 8-3-16,-5-11-9 16,22 10-9-16,-9-14-13 15,19 0 1-15,-4-11-1 16,10-3 3-16</inkml:trace>
  <inkml:trace contextRef="#ctx0" brushRef="#br3" timeOffset="78900.8893">16176 7784 110 0,'-12'4'41'16,"-18"2"1"-16,3 16-2 16,-9 0-36-16,-1 10 1 0,-1 4-2 15,10 3-2-15,4-3 1 16,15-3-1-16,5-3 0 15,14-8-1-15,12-9 0 16,6-13-1-16,6-9 0 16,1-10 1-16,1-6 0 15,-3-4 0-15,-5-6-1 16,-5 2 2-16,-8 1-1 15,-3 5 0-15,-9 9 0 16,-1 6 1-16,-2 12-1 16,0 0 0-16,-12 19 0 15,6 3 1-15,5 2-1 16,7 1-2-16,5-2 0 15,6-7-3-15,12-1-5 0,-5-23-5 16,23 4-11-16,-15-26-13 16,19 0-2-16,-8-15 0 15,7-6 2-15</inkml:trace>
  <inkml:trace contextRef="#ctx0" brushRef="#br3" timeOffset="79065.9057">16684 7397 122 0,'-32'22'41'0,"3"27"1"16,-18 3-7-16,14 13-32 15,5 6-3-15,3 3 0 16,10 7-9-16,-6-22-5 16,20 9-12-16,-17-20-16 15,4-3 0-15,-12-13-1 0,-7-1 1 16</inkml:trace>
  <inkml:trace contextRef="#ctx0" brushRef="#br3" timeOffset="79576.9567">12100 9174 100 0,'-14'19'41'0,"2"-14"-1"16,20 5 0-16,2-14-35 15,26-6-2-15,16-7-2 16,19-9-3-16,10 8-12 15,4-16-22-15,19 11-4 16,-9-5-1-16,6 11-2 16</inkml:trace>
  <inkml:trace contextRef="#ctx0" brushRef="#br3" timeOffset="80239.0231">13904 8823 90 0,'-21'-8'37'15,"4"11"0"-15,-20-5-2 16,5 12-31-16,-10 3 0 15,1 10 0-15,-5 0-1 16,10 7 0-16,5-2-1 16,10 0 0-16,11-4 0 15,15-5-1-15,17-6-1 0,12-5 1 16,10-5-1-16,4-3 0 15,1-1 1-15,-2 1-1 16,-4 4 0-16,-11 5 1 16,-14 5-1-16,-12 9 1 15,-14 6-1-15,-11 3 1 16,-10 5-1-16,-4 1 1 15,-5-4-1-15,0-5-1 16,8-4-3-16,7-14-1 16,23 3-16-16,-1-28-17 15,29-1 0-15,3-15-3 16,21-1 1-16</inkml:trace>
  <inkml:trace contextRef="#ctx0" brushRef="#br3" timeOffset="80794.0786">14269 8935 99 0,'-13'-8'39'16,"13"8"1"-16,-25 5-2 16,12 5-35-16,-1 3 0 15,2 5 0-15,-3 2-1 16,0 12 0-16,-1 0 0 15,0 5 0-15,1-2 0 16,0-2-1-16,3-3-1 16,3-8 1-16,7-9-1 15,2-13 0-15,0 0 0 0,20-27 0 16,-1-2 0-16,1-4 0 15,2-9 1-15,1 2-1 16,-5-4 0-16,1 5 0 16,-5 4 1-16,-3 12-1 15,-6 1 0-15,0 8 1 16,-5 14-1-16,0 0 0 15,0 0 1-15,11 1-1 16,0 7 1-16,5 1-1 16,7 0 0-16,5-3 0 15,5-3 1-15,6-3-1 16,1-2 0-16,3-5 1 15,-1-2-1-15,-4-4 1 16,-1 0-1-16,-8 0 0 16,-5 1 1-16,-5 4-1 0,-6-3 0 15,-13 11 0-15,15 0 0 16,-13 14 0-16,-2 12-1 15,-6 4 0-15,2 10-1 16,-4 5-1-16,8 7-3 16,-2-8-4-16,19 9-8 15,-5-29-13-15,18 4-9 16,8-22-1-16,17-7 1 15</inkml:trace>
  <inkml:trace contextRef="#ctx0" brushRef="#br3" timeOffset="81185.1177">15243 8905 106 0,'-20'-3'40'16,"-11"-2"1"-16,3 14-1 16,-12 2-35-16,7 7-2 15,-1 5 0-15,0 3 0 16,6 2-1-16,10 5 0 15,1-4 0-15,14-1-1 16,10-7 0-16,10-10 0 16,11-11 0-16,8-7-1 15,6-8 0-15,4-7 1 16,-2-7-1-16,-2-6 0 15,-6 1 0-15,-6-3 1 16,-8 9-1-16,-6 2 0 16,-7 7 0-16,-6 5 0 15,-3 14 0-15,-11 10 0 16,0 13 0-16,-2 7 0 0,1 10-1 15,4 2 0-15,5 5-2 16,4-6-1-16,15 0-5 16,0-24-4-16,26 2-6 15,-8-31-12-15,15 0-10 16,1-23 0-16,10-5 1 15</inkml:trace>
  <inkml:trace contextRef="#ctx0" brushRef="#br3" timeOffset="81387.1379">15872 8560 103 0,'-32'17'41'16,"9"19"0"-16,-11 9 0 16,11 17-34-16,-5-1-2 0,7 7-2 15,6-3 0-15,13-3-3 16,11-13-1-16,11-16-3 15,17-8-6-15,-2-28-8 16,25-3-20-16,-16-23-4 16,13-6 2-16,-9-19 0 15</inkml:trace>
  <inkml:trace contextRef="#ctx0" brushRef="#br3" timeOffset="81560.1552">16267 8462 92 0,'-2'-19'40'0,"2"31"2"15,-22 18-1-15,-1 32-21 16,-6 6-14-16,-3 8-5 15,2 8 0-15,7 2-2 0,8 1-6 16,-3-19-9-16,21 5-13 16,-12-21-12-16,11-4-1 15,-9-18-1-15,3-2 2 16</inkml:trace>
  <inkml:trace contextRef="#ctx0" brushRef="#br3" timeOffset="82075.2067">12242 10270 82 0,'1'11'42'0,"-1"-11"0"16,20 5-1-16,3-19-21 15,10 2-20-15,14-5-2 16,5-9-8-16,22 7-27 15,-3-2-4-15,13 3 2 16,-3 0-3-16</inkml:trace>
  <inkml:trace contextRef="#ctx0" brushRef="#br3" timeOffset="82726.2718">13674 10038 73 0,'0'0'38'0,"2"-21"-1"16,-2 21 2-16,0 0-25 15,-11 5-8-15,0 8-1 16,3 10 0-16,-5 6-1 16,1 6 0-16,1 5-1 15,3 1 0-15,2-2-1 16,8-4 0-16,11-5-2 0,3-11 2 15,12-9-2-15,10-11 1 16,3-10-1-16,4-8 0 16,4-11 1-16,-1-3 0 15,-3-6 0-15,-5 0-1 16,-8 0 2-16,-7 2-2 15,-7 6 2-15,-3 6-2 16,-9 7 0-16,-6 5 0 16,0 13 1-16,-14 9-2 15,6 12 1-15,-1 8-2 16,1 9-1-16,5 2 1 15,8 8-4-15,-1-6-2 16,23 9-10-16,-12-22-12 16,25 3-12-16,-6-14 3 0,14-5-2 15,-6-15 3-15</inkml:trace>
  <inkml:trace contextRef="#ctx0" brushRef="#br3" timeOffset="83361.3353">14494 10100 94 0,'-10'-15'38'15,"10"15"2"-15,-12 19-3 16,1 5-32-16,1 1-2 16,3 12 1-16,0 1-2 15,6 5 1-15,0 0-2 16,3-5 2-16,0-4-3 15,6-6 2-15,-3-7-2 0,5-11 0 16,-10-10 1-16,20-9-1 16,-7-12-1-16,-3-8 1 15,1-5 0-15,0-9-1 16,0-4 2-16,-2-5-1 15,4-1 1-15,-4 3-1 16,1-4 1-16,2 9-2 16,1 5 2-16,1 8 0 15,1 7-1-15,1 9 0 16,-1 10 0-16,2 9 0 15,-3 12 0-15,0 8 0 16,0 9 0-16,-4 6-1 16,-3 11-1-16,-2 0 2 15,-7 5-2-15,-1 1 2 16,-4-2-1-16,-4-3 0 0,-4-7 1 15,-3-4 1-15,3-12-1 16,-4-7 0-16,0-9 0 16,3-10 0-16,-4-6 0 15,4-8 0-15,0-6 0 16,4-4 0-16,1-1 0 15,3-2 0-15,3 7 1 16,0 2 0-16,3 5 0 16,2 12 0-16,0 12 1 15,0 14-1-15,-1 14 1 16,-3 13-1-16,0 15 0 15,-6 12-1-15,-1 7-1 16,-7-2-2-16,3-1-2 16,-4-15-7-16,18 5-8 0,-17-30-15 15,20-10-7-15,1-19-2 16,11-12 2-16</inkml:trace>
  <inkml:trace contextRef="#ctx0" brushRef="#br3" timeOffset="84012.4004">14966 10171 92 0,'0'0'39'15,"12"-1"0"-15,-12 1-8 16,-9 25-25-16,2 0-3 0,2 12 2 15,-3 4-3-15,6 8 1 16,-7-3-2-16,9 0 2 16,0-6-2-16,5-6 0 15,0-8 0-15,3-14 0 16,2-11 0-16,3-10 0 15,1-13-1-15,1-8 1 16,-5-7 0-16,3-5-1 16,-4-3 2-16,1-5-3 15,-5-1 2-15,0 4 0 16,1 5 0-16,-5 6-1 15,4 6 2-15,4 6-2 16,1 3 1-16,9 5 0 16,3 8-3-16,7-2-1 0,8 9-5 15,-8-17-13-15,24 15-15 16,-12-12-3-16,11 10-1 15,-9-10-1-15</inkml:trace>
  <inkml:trace contextRef="#ctx0" brushRef="#br3" timeOffset="84205.4197">15532 9960 113 0,'-22'14'39'16,"8"11"3"-16,-5 0-5 16,10 11-34-16,1 7-2 15,7 6 2-15,4 3-3 16,8 2 1-16,-2 2-3 0,5-9-1 15,3-4-2-15,-3-21-3 16,14 3-18-16,-14-28-14 16,10-10-1-16,-8-22 0 15,6-6 4-15</inkml:trace>
  <inkml:trace contextRef="#ctx0" brushRef="#br3" timeOffset="84349.4341">15548 9739 92 0,'-20'-28'38'16,"-3"7"0"-16,23 21 0 15,-13-7-26-15,13 7-23 16,37 14-26-16,-7-4-1 16,16 12 0-16,1-2-1 0</inkml:trace>
  <inkml:trace contextRef="#ctx0" brushRef="#br3" timeOffset="84911.4901">15995 9974 107 0,'-14'9'40'0,"-14"-3"0"16,4 9 1-16,-13 2-36 15,13 11-2-15,-7 5-1 16,5 10 1-16,1 7-1 16,3 3 0-16,11-3-2 15,6 2 1-15,6-13-2 16,11-9 3-16,11-16-2 15,7-13 0-15,8-12-1 16,5-11 0-16,-1-12 2 0,-1-4-1 16,-4-5 0-16,-7 0 0 15,-4-1 0-15,-11 6 0 16,-3 9 1-16,-5 8-2 15,-7 21 1-15,0 0-3 16,-7 30 1-16,0 13 1 16,-3 17-1-16,-1 16 2 15,-5 12-1-15,2 6 1 16,-4 8-3-16,-2-6 3 15,0-3-1-15,2-10 0 16,-2-12 0-16,8-17 0 16,0-11 0-16,1-16-1 15,4-17 3-15,7-10-1 16,-4-18 1-16,4-11-2 0,4-12 3 15,1-7 0-15,0-14 0 16,3-10 0-16,2-7 0 16,1-8 0-16,2 6-1 15,6 9 2-15,1 4-3 16,2 7-2-16,8 16-1 15,-4 1-5-15,16 23-3 16,-13-9-8-16,19 19-9 16,-14-19-12-16,14 1 1 15,-2-10-3-15,6-6 5 16</inkml:trace>
  <inkml:trace contextRef="#ctx0" brushRef="#br3" timeOffset="85369.5361">16674 9317 119 0,'0'0'40'15,"-23"25"1"-15,16 13 0 16,2 3-38-16,-8 15 0 16,4 8 0-16,3 16 0 15,-3 4-1-15,7 6-2 16,-3-5 0-16,3-1 0 15,2-9 0-15,1-11 0 16,3-11 0-16,6-16 0 16,4-21 0-16,4-14 0 15,9-15 0-15,3-14 0 16,4-12 0-16,-3-8 0 0,1-7 0 15,1-5 0-15,-4 2 0 16,-2 1 0-16,-5 13 0 16,-1 9 0-16,-6 12 0 15,2 11 0-15,-6 15 0 16,1 16 0-16,-6 16 0 15,-1 10 0-15,-5 6 0 16,0 3 0-16,0 6 0 16,-2 0 0-16,-1-1 0 15,1-3 0-15,5-3-2 16,-3-8-1-16,8-6-5 15,-6-17-2-15,14-1-3 16,-16-22-4-16,32-8-15 16,-17-23-12-16,11-3 5 0,2-17-3 15</inkml:trace>
  <inkml:trace contextRef="#ctx0" brushRef="#br3" timeOffset="85849.5841">17592 9089 102 0,'0'0'40'0,"0"0"1"15,4 50-1-15,-16-5-33 16,5 23-2-16,-4 7 0 16,1 18 0-16,-2 11-2 0,0 5 1 15,-1-4-3-15,2-5 1 16,2-7-5-16,0-14 1 15,7-5-8-15,-5-26-4 16,14 0-12-16,-16-34-16 16,9-14 0-16,0 0-1 15,-4-23 4-15</inkml:trace>
  <inkml:trace contextRef="#ctx0" brushRef="#br3" timeOffset="86037.6029">17238 9824 112 0,'0'0'44'16,"-9"-13"0"-16,32 14-1 15,7-27-31-15,19 9-12 16,12 0 0-16,13-2 0 16,10 1 0-16,-2-1-3 0,8 15-11 15,-22-12-6-15,14 26-11 16,-27-8-11-16,3 14-2 15,-16-1 1-15,1 8 2 16</inkml:trace>
  <inkml:trace contextRef="#ctx0" brushRef="#br3" timeOffset="86203.6195">18198 10032 124 0,'-17'14'46'16,"5"-2"-2"-16,-11-17-3 16,14-11-41-16,3 3 0 15,-3-9 0-15,9 22-17 16,-6-27-4-16,6 27-10 0,0 0-13 15,-14-6 0 1,3 3-1-16,-3 0 3 0</inkml:trace>
  <inkml:trace contextRef="#ctx0" brushRef="#br4" timeOffset="91547.1538">1693 11489 75 0,'0'0'38'0,"-6"-15"-2"15,22 8 0-15,-3-12-32 0,16 6-1 16,5-8-1-16,5 5 0 16,1 0 0-16,-3 5 0 15,-4 9 0-15,-8 10-1 16,-11 13-1-16,-14 11 2 15,-17 11-2-15,-9 7 2 16,-14 12-1-16,-5 1-2 16,-5-1 1-16,2-3-1 15,5-7 2-15,10-6-3 16,17-9 2-16,15-12-2 15,21-7 2-15,16-13 0 16,19-6 0-16,9-7-2 16,15-1-5-16,-5-14-29 15,13 3 0-15,-8-12-3 0,-2 3 0 16</inkml:trace>
  <inkml:trace contextRef="#ctx0" brushRef="#br4" timeOffset="91999.199">2204 10962 78 0,'-72'-26'39'0,"-12"0"-2"16,6 19 0-16,-10 8-33 15,7 20 0-15,-1 17-1 16,-1 25-1-16,6 23 0 0,6 24 0 16,10 18 0-16,10 19-1 15,17 11 0-15,22 8 0 16,16-5 0-16,26-10-2 15,25-18 0-15,26-27-1 16,27-26 2-16,18-39-1 16,16-38 2-16,12-42-1 15,-1-31 1-15,-1-26 0 16,-15-20 1-16,-19-16 0 15,-28-11-1-15,-26-2 1 16,-34 0-1-16,-32 10-1 16,-33 8 1-16,-25 11 1 15,-19 16-3-15,-19 17 2 0,-6 25-2 16,-3 23 1-16,1 28-2 15,8 19-1-15,23 29-4 16,12 4-29-16,37 19-2 16,20-7-3-16,34 3 0 15</inkml:trace>
  <inkml:trace contextRef="#ctx0" brushRef="#br4" timeOffset="93216.3207">4058 11032 65 0,'-17'-31'39'16,"-4"7"0"-16,-16 2 0 15,-3 12-25-15,-15 10-9 16,-1 16-1-16,-10 17-1 15,-5 16 0-15,-4 13 0 16,4 17-2-16,-1 9 0 16,8 1 1-16,11 2 0 15,17-6 1-15,19-3-3 16,17-13 0-16,23-13-1 15,21-17-2-15,23-11 0 0,16-18-4 16,22-5-2-16,0-29-7 16,17 8-8-16,-19-24 1 15,11 11 5-15,-25-15 6 16,-7 11 4-16,-22-4 6 15,-23 4 4-15,-17 11 8 16,-25-8 9-16,5 30 2 16,-34-25-3-16,6 28-4 15,-16-6-5-15,4 15 0 16,-6 3-4-16,7 11 1 15,-1 4-2-15,10 11 0 16,5 1-2-16,10 3-2 16,10 2 2-16,14-5-2 15,12-3 1-15,12-9-3 0,7-8 3 16,10-16-3-16,4-9 2 15,2-12 0-15,3-14 0 16,-7-7 1-16,-3-8-2 16,-9-4 2-16,-8-1-2 15,-14 2 1-15,-10 7-1 16,-11 3 2-16,-8 10-1 15,-7 7 0-15,-6 6 1 16,0 6-1-16,6 1 1 16,7 4 0-16,11 3 0 15,0 0-1-15,33-17 1 16,0 6 0-16,10 0 0 15,7 2 0-15,-1 3 0 16,2 5-1-16,-10 7 1 16,-6 11 0-16,-13 9-1 0,-10 6 2 15,-14 7-1-15,-14 5 1 16,-1 2-2-16,-6-6 0 15,2-3 1-15,-2-8-2 16,6-8 1-16,17-21-2 16,0 0 2-16,32-17-1 15,5-15 1-15,7-6 1 16,4-3-1-16,5-2 1 15,-3 3-1-15,1 6 1 16,-19 10-1-16,-1 13 1 16,-16 14-1-16,-3 12 0 15,-10 9 0-15,-4 7 0 0,-3 10-2 16,5-2-3-1,6 2 0-15,1-5-5 0,20 7-9 16,-6-19-21-16,24 0 0 16,-2-14-1-16,20-5 2 15</inkml:trace>
  <inkml:trace contextRef="#ctx0" brushRef="#br4" timeOffset="93477.3467">5901 11329 101 0,'-25'-18'40'16,"0"18"1"-16,-20 0-3 16,-1 21-34-16,-6 7-1 15,2 6-1-15,2 7 1 0,7 4-1 16,11 1-1-16,12-1 1 15,19-4-1-15,15-9-3 16,19-2 0-16,12-10-2 16,16-5-1-16,3-15-7 15,21 6-24-15,-10-22-7 16,9 1 4-16,-9-12-1 15</inkml:trace>
  <inkml:trace contextRef="#ctx0" brushRef="#br4" timeOffset="93875.3866">6446 11373 64 0,'-10'-17'40'0,"-1"9"0"0,-13-2 1 16,0 17-12-16,-11-3-24 16,-1 9 0-16,-10 7-1 15,5 11 0-15,-5 3-1 16,8 7 1-16,2 1-2 15,7 2 1-15,15-2-3 16,10-8 1-16,15-7-1 16,12-6 0-16,12-18-1 15,10-5 0-15,6-13 1 16,3-10-2-16,1-6 2 15,-7-6 0-15,-5-2 0 16,-6-1 1-16,-11 2-1 16,-8 6 0-16,-8 5 0 15,-6 7 0-15,-4 20 0 0,0 0 0 16,-21 7 0-16,11 15-1 15,-3 8 0-15,4 4 0 16,4 5-2-16,2 0 0 16,11 3-3-16,2-15-3 15,16 7-6-15,-10-24-18 16,20 5-7-16,-7-17-1 15,8-2 2-15</inkml:trace>
  <inkml:trace contextRef="#ctx0" brushRef="#br4" timeOffset="94198.4187">6927 11326 92 0,'-6'-15'40'0,"6"15"1"0,-13 6-1 15,13-6-36-15,-9 25 0 16,5 0-1-16,0 6 0 15,1 7-1-15,-2 3 0 16,4 5 1-16,-3-3-2 16,8-1 2-16,-3-7-3 15,8-7 1-15,2-11-1 16,7-10 2-16,5-15-1 15,9-11-2-15,2-14 2 16,3-9-3-16,5-11 2 16,-2-6-1-16,-2 2-2 15,-5 0-3-15,0 8 0 16,-15 3-8-16,11 26-20 15,-21-3-7-15,3 22 1 0,-11 1-1 16</inkml:trace>
  <inkml:trace contextRef="#ctx0" brushRef="#br4" timeOffset="94566.4557">7426 11356 92 0,'0'0'40'0,"18"0"2"16,-18 0-2-16,32-6-36 15,-12 1-1-15,8 2-1 16,0-1 0-16,8-4 0 16,-1-3-1-16,2-1-1 0,-4-5 1 15,-6 0 0-15,-5-4 0 16,-9 2 0-16,-12 2 0 15,-10 0 0-15,-15 6-1 16,-10 10 2-16,-8 9-2 16,-7 11 1-16,1 11 0 15,3 7 1-15,9 6-1 16,8 3 0-16,17-2-1 15,14-6 1-15,18-3-3 16,11-16-1-16,24 0-6 16,2-25-10-16,27 3-21 15,-6-16-3-15,15 0 1 16,1-11-2-16</inkml:trace>
  <inkml:trace contextRef="#ctx0" brushRef="#br4" timeOffset="95184.5174">8939 10507 93 0,'-75'34'39'0,"-4"24"1"16,-17 8-3-16,2 19-33 15,0 3 0-15,12 9-2 16,16 0 1-16,22 0-3 15,22-8 0-15,31-10-2 16,34-14-2-16,22-24-7 16,29-2-27-16,4-23-2 15,19-8 0-15,-10-17-1 16</inkml:trace>
  <inkml:trace contextRef="#ctx0" brushRef="#br4" timeOffset="95701.5692">9250 10565 91 0,'-10'-18'38'16,"10"18"1"-16,-23 15 0 16,3 8-35-16,1 2 1 15,4 14-1-15,-6 4-1 0,1 11 0 16,0 4 0-16,2 3-3 15,2 2 2-15,-1 3-2 16,1-1 1-16,2-2-2 16,0-8 2-16,3-1-2 15,4-12 1-15,2-7 0 16,6-14 0-16,10-11 1 15,7-16-1-15,9-9 1 16,5-9-1-16,7-8 0 16,-1-3 1-16,4-4-1 15,-4 5 1-15,-6 3-1 16,-5 8 0-16,-7 8 0 15,-6 9 1-15,-14 6-1 16,13 17 0-16,-10 3 0 16,-3 6 0-16,0 4-1 0,3 3-1 15,2-1-1-15,2 3-1 16,2-10-2-16,7 5-6 15,-16-30-14-15,35 19-14 16,-18-23 1-16,14-1-1 16,-6-15 2-16</inkml:trace>
  <inkml:trace contextRef="#ctx0" brushRef="#br4" timeOffset="96008.5999">9621 11092 93 0,'-23'-4'40'15,"10"15"0"-15,-10-2-1 0,2 10-35 16,1 3 0-16,6 5-1 15,0 4 0-15,8 3-1 16,7-1 0-16,10 1-1 16,6-9 0-16,12-4 0 15,1-8-1-15,7-11 1 16,3-7-1-16,0-9 0 15,-4-7-1-15,-5-8 1 16,-8-4-1-16,-9 0-1 16,-9 1 0-16,-13 2-1 15,-5 4 1-15,-10 7-2 16,1 6-1-16,-6 5-2 15,13 17-12-15,-9-8-19 16,16 11 0-16,8-12-2 16,-3 17 1-16</inkml:trace>
  <inkml:trace contextRef="#ctx0" brushRef="#br4" timeOffset="96677.6667">6008 12099 65 0,'-18'-13'37'15,"18"13"-1"-15,16-21 2 16,15 11-31-16,13-8-1 15,23 1-1-15,17-7-1 16,25 0 0-16,18-3-2 16,21-1 0-16,10 1-1 15,5-2-1-15,2 4 0 16,-2 1 0-16,-10 6 0 15,-13 6-1-15,-18 5-1 16,-21 1 0-16,-17 6-1 0,-22 0-2 16,-15 7-2-16,-28-9-16 15,-5 11-14-15,-14-9 0 16,-10 8-1-16,-6-9 2 15</inkml:trace>
  <inkml:trace contextRef="#ctx0" brushRef="#br4" timeOffset="97428.7417">10143 10554 77 0,'0'0'37'0,"12"2"-1"15,-7 21 1-15,-5 5-32 16,2 13 0-16,-4 10-1 16,2 13-1-16,-5 7 0 15,2 8-2-15,-4 1 1 16,-2-2-1-16,3-7-1 15,2-8-2-15,6-11-1 16,2-17-4-16,22-8-32 16,-2-24 2-16,13-11-3 15,1-19 1-15</inkml:trace>
  <inkml:trace contextRef="#ctx0" brushRef="#br4" timeOffset="97661.7652">10504 10539 98 0,'-17'-2'39'0,"3"23"2"16,-2 12-2-16,4 10-35 16,0 15-3-16,4 9 0 15,1 2 0-15,5 7-2 16,2-1 1-16,2-1-3 15,4-1-1-15,3-11-2 0,10 4-7 16,-9-19-26 0,17-3 1-16,-6-19-3 0,10-7 3 15</inkml:trace>
  <inkml:trace contextRef="#ctx0" brushRef="#br4" timeOffset="98443.8434">10798 11097 85 0,'0'0'38'0,"-22"-11"1"15,10 22 0-15,-10 0-34 16,4 15-1-16,1 0-1 16,8 10-1-16,0 0 1 15,13 5-1-15,8-3 0 16,7-4-1-16,8-6 0 15,5-8 0-15,3-6-1 0,3-13 0 16,-2-14 0-16,-2-4 0 16,-4-11-1-16,-5-6 1 15,-8-4-1-15,-4-6 0 16,-7 0 1-16,-6 3-1 15,-7 4 1-15,-5 4-1 16,-2 6 1-16,-5 8 1 16,2 7-1-16,1 4 1 15,4 4-1-15,12 4 1 16,0 0-1-16,5 12 1 15,11-9-1-15,8 2 2 16,5-2-2-16,4 2 1 16,0-3 0-16,1 3 0 0,-8-2 0 15,-1 3-1-15,-7 3 1 16,-5 3-1-16,-8 5 1 15,-7 5-1-15,-2 2 1 16,-4 5-1-16,-2 1 0 16,1 1 1-16,5-2-1 15,1-1 0-15,9-10-1 16,8-6 1-16,9-11 1 15,7-7-1-15,7-10 0 16,6-6 0-16,2-5 0 16,-1-1 0-16,-2-4 0 15,-8 7 0-15,-7 4 0 16,-5 3 0-16,-9 9 0 15,-13 9 0-15,0 0-1 0,4 17 1 16,-9 4 0-16,-1 6 0 16,2 6-1-16,2 2 1 15,4 6 0-15,8-4 0 16,6-6 0-16,5-5 0 15,10-11 1-15,2-9 0 16,3-14-1-16,-4-11 1 16,1-9 0-16,-6-9 0 15,-6-4-1-15,-3-4 0 16,-3 0-2-16,-8-2-1 15,2 9-2-15,-3-6-3 16,10 20-8-16,-11-9-20 16,18 17-4-16,-4-2 1 15,17 12-3-15</inkml:trace>
  <inkml:trace contextRef="#ctx0" brushRef="#br4" timeOffset="98931.8921">12830 10739 83 0,'0'0'40'16,"7"-14"-2"-16,-7 14 1 16,-2 30-34-16,1 4-2 15,-7 9 0-15,1 12-1 16,-4 11 0-16,2 9-2 15,-4 2 1-15,4-1-2 0,4-3 1 16,9-12-3-16,8-8-1 16,6-21-4-16,25-5-30 15,-3-24 0-15,15-5 0 16,-7-18-2-16</inkml:trace>
  <inkml:trace contextRef="#ctx0" brushRef="#br4" timeOffset="99119.9108">13253 11153 74 0,'0'0'39'0,"-29"-2"-1"15,11 18 1-15,-10 4-30 16,11 17-3-16,-3 3-2 16,5 8-1-16,0 1-2 0,8-1 0 15,5-5-2-15,7-10-2 16,14-5-6-16,-4-25-30 15,22-7 1-15,-1-23-1 16,10-5-1-16</inkml:trace>
  <inkml:trace contextRef="#ctx0" brushRef="#br4" timeOffset="99261.9252">13282 10750 90 0,'-34'-26'39'15,"-3"4"-6"-15,13 3-3 16,22 7-64-16,-1-2-3 15,20 6 1-15,3-3-2 0</inkml:trace>
  <inkml:trace contextRef="#ctx0" brushRef="#br4" timeOffset="99478.9467">13616 10725 83 0,'15'22'39'0,"-13"-6"-1"16,8 16 1-16,-14-2-31 15,7 12-3-15,-4 4-1 16,2 13-2-16,-2 5 0 15,2 5-1-15,-1-1-1 16,0-1 0-16,7-4-1 16,0-7-1-16,13-2-4 15,-9-28-23-15,21 2-10 16,-6-20-1-16,16-7-1 0</inkml:trace>
  <inkml:trace contextRef="#ctx0" brushRef="#br4" timeOffset="99728.9719">13979 11058 82 0,'-45'2'42'0,"6"15"-1"16,-6-2 2-16,12 2-31 15,2 2-9-15,9 5 0 16,9-3 0-16,10 2-1 15,6-5-1-15,11 5 0 16,5-1 0-16,5 1-2 16,8-2 0-16,4-4-2 0,4 0-3 15,-3-17-9-15,18 7-25 16,-11-14 0-16,11-1-1 15,-8-14-1-15</inkml:trace>
  <inkml:trace contextRef="#ctx0" brushRef="#br4" timeOffset="100081.0071">14245 11225 90 0,'-20'27'41'0,"-1"-7"0"15,19 4 0-15,-3 2-37 16,17-13-1-16,10-6 0 0,10-1-1 15,6-8 1-15,-1-3-2 16,4-6 1-16,-5-1-1 16,-6-7 0-16,-6-2-1 15,-7-2 1-15,-9 2-1 16,-12 0 1-16,-7 4-1 15,-11 5 0-15,-6 7 0 16,-6 9 1-16,-5 9-1 16,-2 9 0-16,3 10 0 15,6 5 0-15,7 3 0 16,11 2-1-16,14-4-1 15,22-5-2-15,12-10-2 16,29 3-12-16,-4-22-23 16,25 1 1-16,8-13-3 0,21-2 2 15</inkml:trace>
  <inkml:trace contextRef="#ctx0" brushRef="#br4" timeOffset="100674.0664">15953 11267 48 0,'-4'-25'37'0,"-3"8"0"16,-14-10 1-16,2 13-21 15,-20-12-5-15,3 13-3 16,-7-2-2-16,-4 12-2 15,-2 4 0-15,-2 14-1 16,5 9-1-16,3 11 0 16,5 6 0-16,11 6-1 15,6 0-1-15,16-1 0 16,10-6 0-16,15-8-1 0,10-10 0 15,13-15 0-15,11-10 0 16,6-12 0-16,3-12 1 16,-2-5-1-16,1-7 0 15,-5-2 0-15,-11 6 0 16,-8 0 0-16,-9 9 1 15,-10 6-1-15,-8 11 0 16,-11 9 0-16,0 0 0 16,1 27-1-16,-3 1-2 15,0 3-1-15,11 8-4 16,-3-12-9-16,25 12-23 15,-7-17 0-15,19 5-1 16,-3-16-1-16</inkml:trace>
  <inkml:trace contextRef="#ctx0" brushRef="#br4" timeOffset="101102.1092">17263 11123 70 0,'3'-23'38'16,"-6"12"0"-16,-17-7 0 15,0 15-30-15,-14 2-2 16,-2 10 0-16,-7 6-1 16,2 9-1-16,0 7-1 15,4 7 0-15,6 0-1 16,11 4 0-16,11-5-2 15,17-4-1-15,18-5-1 16,12-12-2-16,25-1-7 16,4-20-27-16,24 4 0 15,-3-16-1-15,12 1-1 16</inkml:trace>
  <inkml:trace contextRef="#ctx0" brushRef="#br4" timeOffset="101492.1482">17901 11101 88 0,'-18'-1'39'15,"-11"-3"0"-15,6 8 0 16,-13-3-34-16,8 10-1 16,-5 1-1-16,1 11-1 15,0 5 1-15,2 6 0 16,1 4-1-16,6 3 0 15,8-2-1-15,7-2-1 16,11-7 1-16,17-10-1 0,6-14 0 16,11-16 0-16,9-10 0 15,3-11 0-15,4-9 0 16,-4-5 0-16,-6-3 0 15,-9 2 0-15,-11 9 0 16,-8 6 0-16,-8 10 0 16,-12 9 0-16,5 12 0 15,-22 11 0-15,8 8 0 16,1 6-1-16,3 8 0 15,6 1-2-15,7 0-1 16,6-7-4-16,20 8-10 16,-7-21-20-16,22 2-1 15,-8-16-1-15,12-1 1 16</inkml:trace>
  <inkml:trace contextRef="#ctx0" brushRef="#br4" timeOffset="101816.1806">18395 11079 94 0,'0'0'39'15,"0"0"2"-15,0 0-1 16,-24 19-36-16,18-2-1 16,-2 5-1-16,2 6 0 15,-2 5-1-15,2 8 1 16,0-1 0-16,3 3-1 15,0-2 0-15,7-3 0 16,1-6-1-16,2-5 0 16,4-11 1-16,3-11-1 0,7-14 0 15,6-12 0-15,2-12 0 16,-2-7 0-16,4-9-1 15,0-6-1-15,-2 1-1 16,-1-5-2-16,3 10-2 16,-13-7-9-16,15 26-19 15,-16-2-5-15,6 15 0 16,-6 2 0-16</inkml:trace>
  <inkml:trace contextRef="#ctx0" brushRef="#br4" timeOffset="102191.2181">18958 11171 98 0,'-16'18'40'15,"0"-10"0"-15,16-8 0 16,11 5-38-16,16-13-1 15,16-5 0-15,3-3-1 16,7-2 1-16,1-1 0 16,-2-3-1-16,-8 2 1 15,-11 0 0-15,-9 1 0 16,-16 0 1-16,-13 2-1 15,-15 2 1-15,-10 8-1 16,-14 5-1-16,-8 11 1 16,-10 10-1-16,0 12 0 0,1 8-1 15,9 6 1-15,13 7-1 16,20-2 1-16,19-3-1 15,19-9-1-15,30-5-3 16,8-19-8-16,27 6-21 16,-8-21-6-16,9 1 0 15,-8-15-2-15</inkml:trace>
  <inkml:trace contextRef="#ctx0" brushRef="#br4" timeOffset="102522.2512">17362 11793 77 0,'44'-16'44'15,"29"-15"-3"-15,46 3 2 16,24-11-36-16,35 6 0 15,19-1-3-15,8 5-1 16,0 11-2-16,-13 5-4 16,-13 13-1-16,-33-2-12 15,-20 19-24-15,-41-5 0 16,-23 7-2-16,-28-9 1 0</inkml:trace>
  <inkml:trace contextRef="#ctx0" brushRef="#br4" timeOffset="103085.3075">19697 9956 83 0,'3'50'38'16,"3"11"-2"-16,15 24 3 0,3 13-27 16,16 10-9-16,4 6-3 15,7 3 2-15,-3-5-2 16,-7 0 2-16,-6-7-1 15,-16-5-1-15,-19-4 2 16,-14-4-2-16,-21-3 0 16,-13-4 3-16,-16-6-2 15,-8-7 1-15,3-8-8 16,0-23-32-16,22-12-1 15,13-23-2-15,34-6 0 16</inkml:trace>
  <inkml:trace contextRef="#ctx0" brushRef="#br4" timeOffset="103283.3273">20427 11624 115 0,'-7'15'41'15,"-6"-11"-4"-15,1-15-22 16,2-1-55-16,3-13-5 16,12 5 1-16,-8-7-1 15</inkml:trace>
  <inkml:trace contextRef="#ctx0" brushRef="#br4" timeOffset="105533.5523">21163 10852 56 0,'9'-12'33'0,"-1"-3"0"16,1 4 1-16,-8-5-23 15,10 11 0-15,-11-5-3 16,0 10-1-16,0 0-1 15,8 17 0-15,-13 1-2 16,6 12-1-16,-2 10-1 16,-2 12-3-16,1 10 2 15,-3 13-3-15,-3 5 3 16,3 0-3-16,1 1 0 15,-1-12-3-15,10-5-5 16,-7-23-27-16,17-10 1 16,-1-27-2-16,8-12 0 15</inkml:trace>
  <inkml:trace contextRef="#ctx0" brushRef="#br4" timeOffset="106071.6061">20949 10798 79 0,'-27'-3'38'0,"10"4"0"16,17-1 1-16,0 0-18 15,31-15-18-15,8 4-1 16,15-6 1-16,10-1-1 15,6-3 1-15,5 1-1 16,-7 2 0-16,-1 7 0 0,-13 5 0 16,-8 10-1-16,-16 9 1 15,-8 10-1-15,-9 11 0 16,-10 8-1-16,-6 11 0 15,-4 4-2-15,-7 5 2 16,1 2-2-16,-4-1 1 16,2-2-2-16,1-8 2 15,6-9 0-15,3-7 0 16,9-13 1-16,8-13 0 15,4-11 0-15,8-10 1 16,5-12-1-16,6-8 0 16,0-2 1-16,3-6-1 15,-5-2 0-15,0 7 1 16,-6 3-1-16,-3 7 0 0,-7 10 1 15,-3 10-1-15,-14 3 0 16,9 28 0-16,-11 2-1 16,2 5 0-16,-7 7 0 15,5 6-2-15,0-4 0 16,10 0-3-16,2-15-5 15,16 6-19-15,-5-24-8 16,15-2 0-16,-6-17-1 16</inkml:trace>
  <inkml:trace contextRef="#ctx0" brushRef="#br4" timeOffset="106439.6427">22014 11122 94 0,'-15'10'38'0,"-1"-3"2"16,9 7-2-16,7-14-35 15,-1 16-1-15,16-10-1 16,11-2 1-16,8-6 0 16,5-1 0-16,8-9-1 15,-1 0 0-15,0-7 0 16,-2-1 0-16,-7-2 0 15,-5-1 0-15,-15 1-1 16,-5 3 1-16,-15 4-1 16,-6 6 0-16,-11 6 0 15,-10 5 0-15,-3 8 0 16,-6 8 0-16,-1 6-1 15,-1 7 1-15,9 3 0 16,3 2-1-16,13 3 0 0,9-4 0 16,16-3-2-16,12-11-4 15,24 3-17-15,-1-23-14 16,18-1 0-16,-1-17-2 15,12-4 1-15</inkml:trace>
  <inkml:trace contextRef="#ctx0" brushRef="#br4" timeOffset="113318.3307">6667 12412 43 0,'-1'-26'37'16,"4"5"1"-16,-7-1-3 15,4 22-12-15,-4-10-17 16,4 10-2-16,-7 25 0 16,3 11-3-16,1 10 0 15,0 12 0-15,-1 9-3 16,2-2-2-16,7 12-12 15,-4-24-21-15,7-11 0 16,1-27-2-16,4-18 1 16</inkml:trace>
  <inkml:trace contextRef="#ctx0" brushRef="#br4" timeOffset="113477.3466">6641 11996 75 0,'-31'8'33'0,"10"3"-8"15,8 2-26-15,8-1-33 16,13 0-2-16,6-10 1 16</inkml:trace>
  <inkml:trace contextRef="#ctx0" brushRef="#br4" timeOffset="114037.4024">7059 12207 69 0,'-5'46'38'0,"-9"-5"-1"15,8 6 0-15,-12-2-31 16,11 1-2-16,-4-6 0 16,4 3-1-16,-1-9 0 15,3-2-1-15,4-14-1 16,1-18 1-16,12 4-1 15,4-23 0-15,4-14 0 16,2-12 0-16,5-8 0 16,-3-4 0-16,2-4 0 15,-5 2 0-15,-4 9 0 16,-5 7 0-16,-8 12 0 15,1 15-1-15,-5 16 0 0,0 0 1 16,0 30-1-16,0 0 0 16,1 7 0-16,1 3 0 15,9 1 0-15,0-2 1 16,7-13-2-16,6-9 2 15,4-10-1-15,2-11 1 16,6-9 1-16,-1-7-2 16,-2-4 2-16,0-5-1 15,-7 5 0-15,-5 0 0 16,-2 5 0-16,-9 7-1 15,-10 12 0-15,13-5 1 16,-10 17-2-16,-3 4 2 16,-2 9-3-16,2 9 1 15,0 5-1-15,4 2-2 0,4 4 0 16,1-5-2-16,12-4-2 15,5-18-4-15,20 5-19 16,-8-28-7-16,12-1-2 16,-2-17 3-16</inkml:trace>
  <inkml:trace contextRef="#ctx0" brushRef="#br4" timeOffset="114401.439">8004 12274 54 0,'3'-26'39'0,"-16"-4"0"16,5 13 1-16,-14-6-17 15,7 18-16-15,-7 0-2 16,4 14 0-16,-3 10-2 15,4 7 1-15,1 9-3 0,4 7 2 16,5 2-2 0,4 2-1-16,6-4 1 0,7-7-2 15,6-8 2-15,7-12-2 16,7-15 1-16,7-12 1 15,0-12-1-15,0-9 1 16,-1-9-1-16,-2-5 1 16,-8 0-1-16,-6 2 1 15,-6 8-1-15,-8 5 0 16,-3 11-1-16,-6 9 1 15,3 12 0-15,-15 15-1 16,7 9 0-16,0 7 0 16,4 8-1-16,3-1-1 15,9 6-2-15,5-10-2 0,17 6-8 16,-8-27-17-16,24 6-6 15,-1-19-3-15,16 0 2 16</inkml:trace>
  <inkml:trace contextRef="#ctx0" brushRef="#br4" timeOffset="114866.4855">8673 12056 83 0,'-21'-3'40'0,"-13"2"0"15,5 21-1-15,-9 2-33 16,8 12 0-16,-3 3-2 15,11 6-1-15,11 0-1 16,11 0 1-16,9-8-2 16,12-6 1-16,10-10-2 0,9-11 1 15,6-9 0-15,1-10-1 16,0-7 0-16,-8-8 0 15,-2-4 0-15,-8-1-1 16,-6-2 1-16,-5 2-1 16,-8 3 1-16,-2 4-1 15,-3 10 1-15,-5 14-1 16,0 0 0-16,0 18 1 15,-2 16 0-15,2 16 0 16,-2 12 0-16,0 15-1 16,-1 10 1-16,-2 5 0 15,0 3 0-15,1-3-1 16,-5-5 1-16,-7-11 0 15,1-10 0-15,-7-12 1 0,-2-16-2 16,-3-12 1-16,-3-16-2 16,1-18-1-16,4-9-2 15,1-25-4-15,17 2-14 16,-13-32-15-16,22 1-2 15,3-18-2-15,15 4 2 16</inkml:trace>
  <inkml:trace contextRef="#ctx0" brushRef="#br4" timeOffset="115242.5231">9060 12317 81 0,'18'7'41'16,"-5"-14"0"-16,8 2 0 15,1-19-37-15,11 8-2 16,6-10 0-16,3 0-1 16,1-3 1-16,-1-1-1 15,-2 0 0-15,-7 2 0 16,-6-2 1-16,-14 5-1 15,-3 1-1-15,-15 2 1 16,-4 7 0-16,-5 6 1 16,-10 9-1-16,-3 9 1 15,-2 11 0-15,-5 14-1 16,1 10 1-16,10 7 1 15,-1 3-2-15,14 4 1 16,8-5-2-16,10-7 0 16,15-9-4-16,6-22-4 0,27 4-17 15,-10-28-17-15,19-4 1 16,1-18-4-16,14-3 3 15</inkml:trace>
  <inkml:trace contextRef="#ctx0" brushRef="#br4" timeOffset="115768.5757">10571 11999 52 0,'7'-14'39'0,"-14"-5"0"16,7 19 1-16,-25-27-15 15,4 29-18-15,-9 5-2 16,2 15 0-16,-6 5-1 16,4 13 0-16,4 3-1 15,4 6-1-15,8-4-1 16,7 0 0-16,17-12-1 15,11-9 0-15,15-10-3 16,13-17-2-16,19-3-10 16,-3-24-25-16,16-5 0 15,-5-14-2-15,9-3 2 16</inkml:trace>
  <inkml:trace contextRef="#ctx0" brushRef="#br4" timeOffset="116160.6149">11009 11609 93 0,'-18'16'44'15,"-9"2"-3"-15,10 17-1 16,-3 3-36-16,5 7-2 16,3 7 1-16,3 6-2 15,0 3 1-15,4-1-2 16,3-5 2-16,2 0-1 15,2-7 0-15,2-6 0 16,1-11-1-16,2-6 0 16,1-12 0-16,5-8 1 15,1-10-1-15,5-4 0 0,-1-10 0 16,2-2 0-16,3-6 1 15,-1-2-1-15,0 3 0 16,2 1 0-16,0 6 0 16,-1 3 0-16,-2 10-1 15,-2 9-1-15,1 8-1 16,0 5 0-16,0 11-2 15,-1-2 0-15,5 9-4 16,-5-13-4-16,17 14-13 16,-19-22-13-16,18-2 1 15,-8-13-1-15,7-6 1 16</inkml:trace>
  <inkml:trace contextRef="#ctx0" brushRef="#br4" timeOffset="116542.6531">11542 11956 87 0,'-28'-1'40'0,"2"17"1"15,-11-2 0-15,5 16-34 16,-4 1-1-16,10 5-2 16,1-1-1-16,14 1-1 15,11-6-1-15,11-6 0 16,16-8-1-16,8-10 0 15,8-10-1-15,2-9 1 16,3-11-1-16,0-4 1 16,-6-7-1-16,-10 2 1 15,-6-3-1-15,-7 2 1 16,-9 2 0-16,-6 6 0 0,-5 9 1 15,-4 5-1-15,5 12 0 16,-18 8 1-16,6 11-1 16,0 12 0-16,-1 6 0 15,6 4 0-15,4 4-2 16,2-5 0-16,11 1-2 15,7-12-2-15,13-3-8 16,-8-27-11-16,24 7-10 16,-8-19-5-16,8-3 0 15,-6-14 1-15</inkml:trace>
  <inkml:trace contextRef="#ctx0" brushRef="#br4" timeOffset="116879.6868">12083 11987 88 0,'3'-18'40'0,"-3"18"0"15,-15 16 1-15,11 6-37 16,-10 2 0-16,3 10-1 15,-2 3-1-15,0 0 0 16,7-3 0-16,3-2 0 16,3-8-1-16,5-11 0 15,8-11 0-15,4-12-1 16,3-11 1-16,7-7-1 15,1-6 1-15,1-3-1 16,-2-2 1-16,0-2-1 16,-4 7 0-16,0 6 0 15,-4 8 0-15,-4 8 0 16,-1 7 0-16,-5 11 0 15,2 8-2-15,-2 9 1 0,-1 10-2 16,-1-1 0-16,6 11-4 16,-4-9-3-16,16 12-11 15,-13-23-10-15,16 6-7 16,-4-16-3-16,9-3 2 15</inkml:trace>
  <inkml:trace contextRef="#ctx0" brushRef="#br4" timeOffset="117390.7379">12760 11944 88 0,'-24'8'42'15,"10"2"0"-15,-8-9-1 16,11 13-33-16,-7-7-4 0,0 8-2 15,4 1-1-15,2 8 0 16,2 4 0-16,2 6 0 16,4 0-1-16,4 2 0 15,4-6 1-15,2-1-1 16,2-6 1-16,3-11-1 15,3-11 1-15,5-10-1 16,2-12 0-16,3-8 0 16,2-4 1-16,-2-4-2 15,4 0 1-15,-2 1 0 16,-4 7-1-16,-3 11 0 15,-6 14 0-15,-8 16 1 16,-2 13-1-16,-3 16 1 16,-5 13 0-16,-3 12 1 0,2 9-1 15,-2 5 0-15,0 3 0 16,-1-3 0-16,-5-3 0 15,2-6 1-15,-4-8-2 16,0-13 1-16,-4-10-1 16,-4-12 1-16,-3-11 0 15,-2-10-1-15,-1-8 0 16,-6-12-1-16,-1-7-4 15,-2-21-9-15,13 9-9 16,-13-25-9-16,20 9-7 16,-3-13-2-16,18 5 0 15</inkml:trace>
  <inkml:trace contextRef="#ctx0" brushRef="#br4" timeOffset="118051.804">13272 12035 90 0,'0'0'38'16,"0"0"1"-16,0 0-10 15,0 0-23-15,8 11-2 16,6-7-1-16,6-5 0 15,8 1-2-15,7-2 1 0,4 0 0 16,1-4 0-16,1-1-1 16,-8-1 0-16,-3-3 1 15,-8 2-1-15,-9-3-1 16,-11-2 1-16,-7-1 0 15,-6 0 0-15,-7 0-1 16,-1 3 1-16,-8 6-1 16,0 9 1-16,-4 8-1 15,1 10 0-15,0 13 1 16,3 7-1-16,5 4 0 15,10 5 0-15,5-4 0 16,14-4-1-16,12-8-1 16,23-11-2-16,11-19-4 15,28 1-12-15,-8-31-11 16,23 3-8-16,-4-20-1 0,4 4-1 15</inkml:trace>
  <inkml:trace contextRef="#ctx0" brushRef="#br4" timeOffset="118351.834">14128 11892 89 0,'-39'5'39'15,"12"12"1"-15,-12-3 1 16,13 5-37-16,1-2-1 16,10 4-1-16,6-4-1 15,15-2 1-15,9-1-1 16,7-5-1-16,8-4 0 15,4 0 1-15,2 0-1 16,2-2 0-16,-5 1 1 16,-5 2-1-16,-8 3 0 0,-7 6 1 15,-12 3 0-15,-9 7-1 16,-10 3 0-16,-8 5 1 15,-8 0-1-15,-3-1 0 16,3 1-4-16,-4-17-9 16,23 10-15-16,-13-20-12 15,28-6 0-15,-18-4-2 16,29-9 0-16</inkml:trace>
  <inkml:trace contextRef="#ctx0" brushRef="#br4" timeOffset="119088.9077">15353 12010 78 0,'-31'-13'39'0,"1"12"-1"15,-14-3-3-15,7 14-29 16,-5 0-2-16,5 16 1 15,1 4-2-15,9 4 0 0,9 1-1 16,9 3 0 0,10-9 0-16,13-5 0 0,13-11-1 15,11-16 1-15,7-16-1 16,7-12 0-16,5-12 0 15,0-7 0-15,-2-7-1 16,-8-4 0-16,-7-2 0 16,-10 2 3-16,-8 7-3 15,-8 7 2-15,-8 9-3 16,-8 11 4-16,-6 13-3 15,-6 17 2-15,2 17-1 16,-3 15-4-16,0 15 3 16,1 11-2-16,4 8 1 15,5 5-4-15,12 1 0 16,3-17-9-16,21 9-11 0,-8-25-9 15,18-1-5-15,-4-21-2 16,9-5 1-16</inkml:trace>
  <inkml:trace contextRef="#ctx0" brushRef="#br4" timeOffset="119463.9451">15789 12097 60 0,'0'0'38'0,"14"21"0"15,-3-17 0-15,11 11-21 16,3-17-15-16,4-1 0 16,2-5 0-16,-1-4-1 0,0-1 0 15,-4-6-1-15,-4 1 1 16,-9-3-1-16,-6 0 0 15,-8 1 0-15,-5 1 0 16,-5 5 0-16,-8 4 1 16,-2 7 0-16,-5 5 0 15,-7 11 1-15,3 6-1 16,1 9 2-16,2 4-2 15,6 7 1-15,4 0-1 16,15 1 0-16,9-2-2 16,12-7-1-16,10 0-5 15,1-22-10-15,22 7-21 16,-8-16 0-16,11-1-2 15,-6-15 1-15</inkml:trace>
  <inkml:trace contextRef="#ctx0" brushRef="#br4" timeOffset="119989.9977">16332 12023 68 0,'0'0'38'16,"-20"19"-2"-16,15 6 2 16,-13-2-30-16,14 12-1 15,-5 0-3-15,6 4 1 16,-1-2-2-16,4-1 1 15,-1-6-2-15,2-6 1 16,2-7-2-16,-3-17 0 16,0 0-1-16,14 0 0 15,-6-17 0-15,1-7-1 16,0-9 1-16,4-6-1 0,-1-6 1 15,2-2 0-15,-1 1 0 16,-1 0 0-16,1 4 0 16,4 8 0-16,-3 4 0 15,1 9 0-15,4 8 1 16,-1 9-1-16,-3 8 0 15,0 8 0-15,-1 5 0 16,-5 7 0-16,-2 3 0 16,-4 6 0-16,-7 4 0 15,-2 1 0-15,-5 3-1 16,-6 1 1-16,-3-1 0 15,1-3 1-15,-2-1-2 16,2-6 2-16,-1-2-1 16,-1-2 0-16,3-3 0 0,0-1-1 15,3 1 0-15,1 0-1 16,-1 6 2-16,-1 4-1 15,-1 12 1-15,-2 5-1 16,2 8-1-16,-3 0-5 16,11 16-15-16,-14-20-15 15,16 4-1-15,-3-16-2 16,14-8 0-16</inkml:trace>
  <inkml:trace contextRef="#ctx0" brushRef="#br4" timeOffset="120576.0564">16821 12225 51 0,'16'-10'37'0,"8"2"-1"16,-3-4 0-16,9 6-19 15,-8-9-13-15,5-1-1 16,-7-3 0-16,3 1-1 15,-8-1-1-15,-2 3 0 16,-9-1 0-16,-7 1 1 16,-9-2-1-16,-3 7 1 15,-9 0 0-15,-4 10 1 16,-5 4 0-16,-2 9 0 15,-5 8-1-15,9 10 1 16,3 7-1-16,9 5 0 0,6 1-1 16,11 2 1-16,13-2-3 15,11-7 1-15,14-8-4 16,7-14-2-16,18 3-11 15,-9-26-19-15,19 4-2 16,-8-19-2-16,7 3 2 16</inkml:trace>
  <inkml:trace contextRef="#ctx0" brushRef="#br4" timeOffset="120915.0903">17342 12099 81 0,'-20'15'39'0,"-7"-4"-1"0,13 17 1 15,-9-4-33-15,10 6-2 16,1 0-1-16,4 1 1 15,-1-2-3-15,8 0 2 16,-3-7-1-16,7-2 0 16,-2-10-1-16,-1-10 0 15,19-1 0-15,-3-13-1 16,2-9 1-16,6-5-2 15,3-9 2-15,5-1-2 16,1-3 2-16,-1 4-2 16,-3 3 1-16,-4 11 0 15,-2 9 0-15,-7 13-1 16,0 15 0-16,-9 8-1 15,4 10-1-15,-4 3-2 16,6 8-5-16,-6-15-8 0,22 15-16 16,-8-20-2-16,16 4-4 15,-4-20 1-15</inkml:trace>
  <inkml:trace contextRef="#ctx0" brushRef="#br4" timeOffset="121305.1293">17963 12144 83 0,'-12'-19'40'0,"-14"1"0"15,4 13 0-15,-12 4-32 16,5 10-4-16,-2 7 0 16,3 11 0-16,2 8-1 15,8 3-1-15,5-3-1 16,11 0 1-16,9-10-1 0,12-8 0 15,14-14-1-15,5-11 0 16,8-12 0-16,5-14 0 16,0-9 0-16,-2-8-1 15,-1-5 1-15,-6-4-1 16,-7 0 1-16,-6 2 0 15,-8 7 0-15,-2 8 0 16,-12 12 0-16,-5 13 0 16,-2 18 0-16,-21 19 0 15,0 16 0-15,-2 17-1 16,1 12 0-16,1 6-2 15,9 6-2-15,1-10-3 16,25 8-11-16,-10-29-8 16,30 4-7-16,-7-26-5 0,12-8-1 15,-4-17 1-15</inkml:trace>
  <inkml:trace contextRef="#ctx0" brushRef="#br4" timeOffset="121487.1475">18454 12158 86 0,'0'0'39'0,"0"0"-2"16,-4 10 3-16,-14 14-35 15,10 11-1-15,-2 5-3 16,-1 5 1-16,4 1-4 16,3-5-1-16,8-4-3 15,0-21-11-15,17 0-21 16,-7-21-1-16,11-5-1 15,-3-19 1-15</inkml:trace>
  <inkml:trace contextRef="#ctx0" brushRef="#br4" timeOffset="121613.1601">18559 11866 79 0,'-14'-20'37'16,"1"16"-14"-16,-6 4-22 16,1-4-24-16,0 9-16 15,8 3-1-15</inkml:trace>
  <inkml:trace contextRef="#ctx0" brushRef="#br4" timeOffset="122203.2191">18808 12071 61 0,'0'0'40'0,"20"-1"-2"15,-20 1 2-15,6 22-18 16,-19-5-17-16,8 10 0 15,-7-1-2-15,-1 10 0 16,-1 1-1-16,1 0 0 16,1-4-1-16,4-3 1 15,0-7-2-15,7-4 2 16,1-19-2-16,18 3 1 15,1-17-1-15,5-6 0 16,5-9 1-16,7-6-1 16,-1-3 1-16,1 0-1 15,-3 5 1-15,-3 0-1 16,-2 10 1-16,-8 11-1 15,-2 9 0-15,-4 13-1 16,-5 11 0-16,1 6-1 0,-1 11-1 16,0 0-1-16,10 12-3 15,-5-17-11-15,19 12-11 16,-12-20-8-16,16 2-3 15,-2-19 1-15,8-5 0 16</inkml:trace>
  <inkml:trace contextRef="#ctx0" brushRef="#br4" timeOffset="122649.2637">19482 12148 74 0,'-19'-11'40'0,"-10"-4"-2"16,0 19 2-16,-10-1-22 0,13 15-12 15,-5 9-3-15,8 6 1 16,7 1-2-16,9-1 1 15,11-3-2-15,13-6 0 16,9-8 0-16,10-10-2 16,6-8 1-16,3-11-2 15,3-6 2-15,-3-9-2 16,-5-6 1-16,-4-1 0 15,-8-1 1-15,-6 3-1 16,-5 4 1-16,-7 5 0 16,-7 7 0-16,-3 17 0 15,0 0-1-15,-16 35 1 16,4 4-1-16,1 19 1 15,-2 8-2-15,1 13 1 16,1 8 0-16,0 0-1 0,2 2 1 16,-2-2 0-16,-2-8 1 15,-3-7 0-15,-8-10 0 16,-3-11 1-16,-5-10 0 15,-8-14 0-15,-5-15 0 16,-3-8-1-16,0-13-4 16,-1-25-9-16,13 3-10 15,-10-28-11-15,17-1-5 16,3-14-2-16,19 2 0 15</inkml:trace>
  <inkml:trace contextRef="#ctx0" brushRef="#br4" timeOffset="123588.3576">20647 12094 85 0,'9'-8'36'0,"-13"-5"0"15,4 13-6-15,-16-6-25 16,-2 10 0-16,-10 3-1 15,4 15 1-15,-10 1 0 16,4 12 0-16,-1 2-2 16,4 8 0-16,8-1-2 15,11 1 1-15,8-5-1 16,9-7-2-16,9-9 1 0,10-8 0 15,6-12 0-15,7-11-1 16,7-10 0-16,-3-11-1 16,1-8 1-16,-5-3 0 15,1-5 0-15,-12-2 0 16,-2 7 0-16,-10 0 1 15,-6 9 0-15,-8 6 0 16,-4 9 1-16,0 15 0 16,-10-11-1-16,10 11 1 15,-10 8 0-15,8 4 0 16,2-12-1-16,10 16 1 16,2-14-1-16,7 2 1 15,5-7 0-15,6 1 0 16,1-3 1-16,0 4-1 0,-5-1 0 15,1 4 1-15,-8 4-1 16,-5 6 0-16,-11 3 0 16,-2 2 0-16,-5 9-1 15,-5 1 1-15,-1 3-1 16,1 0 1-16,-1 0-2 15,1-1 2-15,7-3-2 16,2-10 1-16,0-16 0 16,28 7 0-16,-2-21 0 15,4-9-1-15,6-5 1 16,1-8 0-16,3-3 0 15,-3 3 0-15,-5 5 0 16,-6 9 0-16,-8 11 0 16,-5 13 0-16,-8 11-1 15,-6 10-1-15,-4 11-1 0,-7-2-4 16,12 19-11-16,-16-19-8 15,21 14-7-15,-8-16-6 16,17-1-3-16,7-17 1 16</inkml:trace>
  <inkml:trace contextRef="#ctx0" brushRef="#br4" timeOffset="124241.4229">22300 11666 63 0,'16'-27'39'0,"-10"-2"-2"0,6 15 2 16,-10-1-21-1,-2 15-12-15,0 0-1 0,5 32 1 16,-11-1-2-16,-1 12-2 16,-5 9 1-16,1 8-1 15,-1 5 0-15,-1 4 0 16,0-2 0-16,3-4-3 15,5-8 2-15,-1-4 0 16,7-14 0-16,4-8-1 16,3-12 0-16,6-11 0 15,4-12 0-15,3-8 0 16,6-5 0-16,0-5 0 15,3-3 1-15,-2-2-2 16,1 6 2-16,-4 2-1 16,-6 12 0-16,0 3 0 15,-8 12 0-15,-1 8 0 0,-3 6-1 16,0 6 0-16,-1 6-2 15,5-4-2-15,12 8-8 16,-8-26-9-16,27 12-7 16,-13-25-9-16,24 0-2 15,-5-21 1-15,11-1 2 16</inkml:trace>
  <inkml:trace contextRef="#ctx0" brushRef="#br4" timeOffset="125016.5004">23023 12004 81 0,'-15'-4'41'0,"-13"-2"-2"16,6 17 1-16,-11-12-19 15,7 19-18-15,-4 6-1 0,6 7 0 16,3 4 0-16,7 5-1 16,5-1 1-16,9 0-1 15,7-3 0-15,9-7 0 16,3-7-1-16,10-10 0 15,4-9 1-15,0-8-1 16,3-11-1-16,-2-11 1 16,0-6 0-16,-7-7-1 15,-1-5 1-15,-8-1-1 16,-1 2 0-16,-7 2 0 15,-7 5 0-15,-5 12 1 16,-4 7-1-16,-3 7 1 16,0 10 0-16,-3 7 0 15,8 4 0-15,1 4 0 0,8-4 0 16,9 1 0-16,8-4 0 15,8-3 0-15,2-4 0 16,5-7 0-16,2 2 0 16,-5-5 1-16,-2 1-1 15,-8 1 1-15,-4 2 0 16,-11 2-1-16,-9 4 1 15,0 0-1-15,-9 18 1 16,-5-1-1-16,-1 8 0 16,-4 5 1-16,3 4-2 15,0 3 2-15,5 0-1 16,6-1 0-16,8-5 0 15,6-8 0-15,8-9 0 16,7-11 0-16,6-11 0 0,4-9-1 16,4-10 1-16,-2-3 0 15,0-7 0-15,-3 2 0 16,-1 1 0-16,-12 5-1 15,-2 10 1-15,-7 7 0 16,-11 12 0-16,3 14-1 16,-6 9 1-16,-4 4 0 15,4 7 0-15,-1 6 1 16,6-4-1-16,7-3 1 15,4-7-1-15,4-7 1 16,4-10 0-16,4-9 0 16,1-12-1-16,0-7 1 15,0-8-1-15,-5-7 0 16,-4-2-1-16,-3-6-3 15,-1 6-7-15,-17-13-6 0,10 17-6 16,-23-18-5-16,13 21-4 16,-21-12-6-16,4 11-5 15,-10 0 3-15</inkml:trace>
  <inkml:trace contextRef="#ctx0" brushRef="#br4" timeOffset="125826.5814">7221 13055 73 0,'-11'-45'40'0,"-3"3"-1"15,-15-5-1-15,0 9-34 16,-11 1 1-16,-1 14-1 16,-8 11-1-16,3 21 0 15,-1 21 0-15,4 21 0 16,9 20-2-16,5 19 0 15,9 17 0-15,9 12 0 16,5 2-1-16,8-2-1 0,10-5-3 16,0-17-2-16,16-7-5 15,-14-35-16-15,22-7-14 16,-11-32-1-16,3-10 1 15,-13-25 1-15</inkml:trace>
  <inkml:trace contextRef="#ctx0" brushRef="#br4" timeOffset="126007.5995">6615 13505 85 0,'-24'1'40'0,"2"-1"1"16,20 11 0-16,2-11-38 15,29 9-1-15,16-9-2 16,16-9-1-16,17 1-3 15,2-17-6-15,30 14-17 0,-12-15-13 16,7 10 0-16,-8-5-1 16</inkml:trace>
  <inkml:trace contextRef="#ctx0" brushRef="#br4" timeOffset="126429.6417">7671 13446 67 0,'-19'2'40'15,"-16"-4"0"-15,4 17 0 16,-7 3-33-16,-2 18 0 0,-5 5-1 16,5 10-1-1,-1 6-1-15,8 0-1 0,9-5-2 16,11-3 1-16,11-15-1 15,14-14 0-15,16-18 0 16,10-12-2-16,13-17 1 16,6-11 0-16,4-6 1 15,-4-8-1-15,-10-1 0 16,-3 3 0-16,-12 5 0 15,-15 4 1-15,-10 10-1 16,-9 10 0-16,-8 8 1 16,-2 11-1-16,-2 12 0 15,0 12-1-15,0 11 0 16,2 9 0-16,3 7-1 15,3 3-1-15,7 3 0 16,5-6-3-16,13 2-6 0,-5-28-9 16,26 2-7-16,-14-30-8 15,19-6-3-15,-3-21-1 16</inkml:trace>
  <inkml:trace contextRef="#ctx0" brushRef="#br4" timeOffset="126788.6776">8209 13389 69 0,'-10'8'42'0,"5"7"-2"16,-8-6 1-16,7 19-25 16,0-11-14-16,1 10-1 15,2 3 0-15,4 9 1 0,-4 4-1 16,7 6 1-16,-3 1-1 15,1 1 0-15,1-4 0 16,0-5-1-16,1-10 1 16,-3-10-1-16,-1-22 0 15,10 6 0-15,0-24 1 16,5-13-1-16,-4-12 1 15,3-3 1-15,-1-9-1 16,1-2 1-16,0 2-1 16,0 4 0-16,-3 9 0 15,3 5-2-15,-1 11-2 16,5 4-4-16,19 19-10 15,-11-12-9-15,27 25-7 16,-5-14-9-16,29 10-2 0,12-11 2 16</inkml:trace>
  <inkml:trace contextRef="#ctx0" brushRef="#br4" timeOffset="127396.7384">9678 13314 82 0,'-23'0'40'0,"-6"-1"0"16,9 22-4-16,-12 1-32 16,3 11 0-16,-2 12-1 15,5 7 0-15,3 6-1 16,7 1 0-16,5-4 0 15,9-4 0-15,6-11-1 16,13-12 0-16,7-18 0 16,8-13-1-16,6-18 0 15,5-9 1-15,3-12-1 0,-2-6 0 16,2-7 1-16,-6 1-1 15,-9 4 0-15,-3 6 0 16,-6 8 1-16,-9 14-1 16,-13 22 0-16,0 0 0 15,-3 15 0-15,-6 19 0 16,-4 7 0-16,3 8 0 15,0 1-1-15,8 0 0 16,7-2-1-16,9-12-1 16,14-6-2-16,4-22-4 15,25 0-10-15,-14-31-9 16,23 4-6-16,-14-23-5 15,8 1-1-15,-17-10 2 16</inkml:trace>
  <inkml:trace contextRef="#ctx0" brushRef="#br4" timeOffset="127832.782">10320 13334 78 0,'0'0'39'0,"-26"-1"0"15,15 12 0-15,-7 8-35 16,7 6-1-16,2 7 0 16,7 6 0-16,-1 0 0 15,8 4 0-15,3-3-1 16,6-4 1-16,1-8-1 15,4-8-1-15,5-12 1 16,0-11-1-16,4-12-1 16,1-8 0-16,-2-8 0 15,1-6 0-15,-3-2 0 16,-2 1-1-16,-5 7 1 15,-4 4 0-15,-8 9 0 0,3 7 0 16,-9 12 0-16,4 14 0 16,-4 8 0-16,1 8 0 15,3 6-1-15,6 3 1 16,-1 0 0-16,6 0 0 15,5-4 0-15,4-11 0 16,2-11 0-16,-2-10 1 16,0-13-1-16,1-9 1 15,-6-9-1-15,-3-11 1 16,-3-6-1-16,-4-2 0 15,-4-2 0-15,-3-2-3 16,2 6-2-16,-9-8-10 0,15 25-8 16,-19-12-7-16,19 23-10 15,-10 0-2-15,15 13 0 16</inkml:trace>
  <inkml:trace contextRef="#ctx0" brushRef="#br4" timeOffset="128781.8769">11349 13267 88 0,'-14'-36'40'0,"3"13"2"16,-11 0-14-16,4 30-20 15,-11 7-4-15,-1 17 0 16,-4 10 0-16,3 10-2 16,1 2 0-16,8 4 0 15,8-8-1-15,14-6 1 16,8-11-1-16,15-10 0 15,13-17-1-15,9-9 0 16,7-12 0-16,4-10 0 16,-2-3 1-16,-2-9-1 15,-8 4 0-15,-7-1-1 0,-11 7 2 16,-12 5 0-16,-11 6-1 15,-3 5 0-15,0 12 1 16,-10 0-1-16,10 0 0 16,-13 27 0-16,11-7-1 15,3 7 0-15,8 1-1 16,1-1 0-16,13-3-1 15,1-4-1-15,10-1-2 16,-1-17-1-16,10 2-5 16,-10-23-5-16,14 12-8 15,-24-24 10-15,7 8 8 16,-9-10 4-16,-6 0 3 15,-6 3 2-15,-11-8 6 0,6 22 7 16,-17-19 9 0,13 35-9-16,-8-24-7 0,8 24-2 15,-14 6-2-15,10 11-1 16,2 6 0-16,2 6 0 15,1 9-1-15,3-2 0 16,2-1-1-16,3-2 1 16,5-9 0-16,5-7-1 15,2-13-1-15,5-13 1 16,2-11-1-16,3-10-1 15,0-6 1-15,3-4 0 16,-3-3 0-16,-2 2 0 16,-1 6 0-16,-4 15 0 15,-7 12-1-15,-3 16 1 0,-7 21-1 16,-7 23 0-16,-4 20 0 15,-7 15 0-15,1 19-1 16,-9 0 1-16,1 5-1 16,-2-4 2-16,-2-9 0 15,0-16 0-15,-3-15 0 16,-1-17-1-16,-2-21 0 15,-2-18-1-15,3-12-2 16,-5-20-4-16,9 2-9 16,-17-34-6-16,22 9-5 15,-18-30-5-15,15-1-6 16,-2-10 0-16</inkml:trace>
  <inkml:trace contextRef="#ctx0" brushRef="#br4" timeOffset="129349.9337">13990 12865 85 0,'2'-44'37'0,"-22"-14"-3"15,8 8-1-15,-22-12-26 16,5 9 0-16,-9 5-2 16,-2 14-1-16,-2 14-1 15,-5 21 0-15,0 21-1 0,2 28 1 16,2 28-1-16,3 17-2 15,11 17 1-15,4 8-1 16,13 1-1-16,11-1 0 16,16-10-2-16,4-23-4 15,24-3-10-15,-14-41-10 16,23-5-12-16,-14-25-1 15,6-12-1-15,-13-22 1 16</inkml:trace>
  <inkml:trace contextRef="#ctx0" brushRef="#br4" timeOffset="130536.0523">13383 13156 95 0,'-12'3'41'0,"12"-3"2"15,0 0-1-15,24-11-40 16,12-1 0-16,8-7 0 15,12 1 0-15,2-2 1 16,6 2-2-16,-5 3 0 16,-3 4-1-16,-8 7 1 15,-7 8-1-15,-9 7 0 16,-11 7 0-16,-7 11 0 15,-10 5 1-15,-5 8-1 16,-7 3-1-16,-2 2 1 16,-2-1 0-16,-1-2 0 15,1-6-1-15,2-7 1 16,3-9-1-16,7-13 1 15,0-9 0-15,18-10 0 0,-1-13-1 16,4-10 1-16,6-7 1 16,0-6-2-16,1-7 1 15,0 1 0-15,-5 3 0 16,-2 4 0-16,-5 7 1 15,-4 11-1-15,-3 8-1 16,-9 19 1-16,15-8 0 16,-15 8 0-16,19 19 0 15,-2-3 0-15,4-2 0 16,3-2 0-16,3 1 0 15,4-7 0-15,-2-1 0 16,-6-3 0-16,-2-1 1 16,-3-2-1-16,-18 1 0 0,0 0 0 15,0 0 0-15,-17 12 0 16,-4 0 0-16,-3 10 0 15,-5 4-1-15,-2 7 1 16,2 6-1-16,7 0 1 16,7 2 0-16,8-2-1 15,10-8 1-15,11-9 0 16,12-8 0-16,10-12 0 15,9-12-1-15,4-7 0 16,0-9 0-16,-3-7 0 16,-7-4 1-16,-8-2-1 15,-11 3 0-15,-10-1 1 16,-12 7 0-16,-10 1 0 15,-4 10 1-15,-4 2-1 0,1 9 0 16,3 4 1-16,5 4-1 16,11 0 1-16,0 0-1 15,21 8 1-15,4-4-1 16,4-1 1-16,5 0-1 15,3 2 1-15,-2-3 0 16,-2 2 0-16,-1-1-1 16,-11 4 1-16,-2 2 0 15,-5 3-1-15,-9 2 0 16,-3 5 0-16,-7 4 0 15,-4 5 0-15,-4 1 0 16,0 3-1-16,-1 0 1 16,3-3-1-16,3-6 1 15,6-9 0-15,2-14 0 0,17-2 0 16,3-16 0-16,2-8-1 15,0-6 1-15,5-5 0 16,-7-1 0-16,4 0 0 16,-9 5 0-16,-4 6 0 15,-7 5 1-15,0 7-1 16,-4 15 0-16,0-12 1 15,0 12-1-15,0 0 0 16,14-1 0-16,-1-4 0 16,6 0 0-16,5-5 0 15,2 0 0-15,3-1 1 16,-2 2-1-16,-3 3 1 15,-4 2-1-15,-5 8 1 16,-3 5-1-16,-6 7 0 0,-5 6 1 16,-2 6-3-16,-3 3 1 15,2 7-3-15,-6-1-6 16,8 12-6-16,-11-15-3 15,20 15-7-15,-13-26-2 16,24 15-3-16,-16-26-6 16,21 2-2-16</inkml:trace>
  <inkml:trace contextRef="#ctx0" brushRef="#br4" timeOffset="130914.0901">16011 13076 94 0,'8'-27'40'16,"6"11"1"-16,-6-8-9 15,-8 24-30-15,11-5-1 16,-11 19 1-16,-5 11-1 16,-8 16 1-16,-3 2-1 0,0 6-2 15,-1 3-2-15,0-10-4 16,17 8-15-16,-11-28-16 15,19-4-2-15,-8-18-1 16,31-12 1-16</inkml:trace>
  <inkml:trace contextRef="#ctx0" brushRef="#br4" timeOffset="131056.1043">15921 12715 75 0,'-40'-27'38'15,"5"10"-4"-15,9 9-7 16,26 8-53-16,0 0-11 15,16-5-2-15,17 4 1 0</inkml:trace>
  <inkml:trace contextRef="#ctx0" brushRef="#br4" timeOffset="131305.1292">16432 12628 90 0,'0'0'39'0,"0"0"2"16,0 0-7-16,4 16-31 15,1 11 0-15,-3 6 0 16,2 16 0-16,-4 7-2 16,0 10 1-16,-5 2-1 15,-2 0-1-15,-1 1-3 0,-2-16-3 16,10 6-12-16,-14-32-13 15,14-2-9-15,0-25-2 16,0 0 2-16</inkml:trace>
  <inkml:trace contextRef="#ctx0" brushRef="#br4" timeOffset="131462.1449">16327 12961 73 0,'-10'-8'43'16,"1"-8"-2"-16,20 14 2 15,1-14-17-15,18 9-27 16,14 3-7-16,-2-15-14 15,20 13-17-15,-11-10-2 0,11 5-2 16,-9-5 1 0</inkml:trace>
  <inkml:trace contextRef="#ctx0" brushRef="#br4" timeOffset="132138.2125">17496 12978 64 0,'0'-19'40'15,"-10"-3"-2"-15,10 22 2 16,-19-18-25-16,7 29-11 16,-5 8 0-16,6 11-1 15,-2 7 0-15,5 4 0 16,4 1-2-16,10-2 2 15,7-9-2-15,10-6 1 16,4-12-1-16,5-11 0 16,8-13 0-16,1-10-1 15,3-9 1-15,-2-10-1 16,-4-3 0-16,-2-4-1 0,-1 1 1 15,-5 0-1-15,-1 3 0 16,-9 11 0-16,-4 9 0 16,-5 11 0-16,-11 12 1 15,6 27-1-15,-10 14 1 16,-6 17 1-16,-1 14-1 15,-1 15 0-15,-1 12 0 16,1 9 1-16,-1 1-1 16,1-4 0-16,-2-6 0 15,1-9 1-15,-2-13-1 16,-7-10 0-16,-6-20 0 15,-2-17-1-15,-7-22-1 0,2-18-2 16,2-15-1-16,-4-25-6 16,23 2-8-16,-10-31-8 15,29 5-7-15,-3-11-6 16,20 2 1-16,6 0 2 15</inkml:trace>
  <inkml:trace contextRef="#ctx0" brushRef="#br4" timeOffset="132875.2862">18327 12999 95 0,'0'0'38'0,"0"0"2"15,-27-17-8-15,2 21-28 16,-7 5 0-16,0 9-1 0,0 5-1 15,3 11 1-15,1 4-1 16,13 3-1-16,10-1 0 16,10-4 0-16,13-6 0 15,14-10-2-15,8-10 1 16,5-11-2-16,7-11 1 15,-1-8 0-15,-1-7 0 16,-9-6 0-16,-8-2-1 16,-8-3 2-16,-14 1-1 15,-7 1 1-15,-10 3 1 16,-6 4-1-16,-4 6 0 15,-1 6 0-15,-1 3 0 16,4 8 1-16,14 6-1 16,0 0 0-16,-3 14 1 0,17-6-1 15,7 3 1-15,1-1-1 16,4 1 1-16,3-3 0 15,-1-1 0-15,1 1 0 16,-5-4 0-16,-4 0 0 16,-3-3 0-16,-1-1-1 15,0-1 1-15,-5 1-1 16,-11 0 0-16,19 4 1 15,-19-4-1-15,5 23 0 16,-9-2 0-16,-2 7 1 16,0 1-1-16,2 5 1 15,0-2-1-15,9-4 0 16,5-6 0-16,11-9 1 15,9-9-1-15,6-12 1 0,8-6-1 16,6-12 1-16,-1-5 0 16,2-4 0-16,-6-2-1 15,-2-2 0-15,-12 8 1 16,-3 1-1-16,-12 10 1 15,-8 8-1-15,-8 12 0 16,0 0 1-16,-14 27-1 16,-1 0-1-16,1 9-1 15,0 2-2-15,7 7-7 16,-5-14-5-16,16 10-4 15,-11-22-6-15,27 10-4 16,-20-29-2-16,31 10-7 16,-11-17 0-16</inkml:trace>
  <inkml:trace contextRef="#ctx0" brushRef="#br4" timeOffset="133925.391">20102 13084 95 0,'-7'-23'39'15,"2"9"1"-15,-22-4-11 16,2 14-25-16,-9 4-1 15,-8 12-1-15,-2 7 0 16,-3 13 0-16,-2 4 0 16,10 3 0-16,7 0 0 15,12-2-1-15,19-6 0 16,13-8 1-16,17-12-1 15,17-12-1-15,10-10 1 16,6-11-1-16,-1-8 1 16,3-4 0-16,-11-4 0 15,-7 0 0-15,-12 1-1 16,-12 2 1-16,-13 11-1 0,-9 6 0 15,0 18 1-15,-24-5-1 16,7 18 0-16,-1 5 0 16,4 10 0-16,6 4 0 15,8 2 0-15,8-2 0 16,11-3-1-16,10-7 0 15,8-10-1-15,7-6 2 16,5-12 0-16,3-6-1 16,-3-7 1-16,-3-6-1 15,-3 0 2-15,-12-1-1 16,-6 3 1-16,-8 6-1 15,-8 5 1-15,-9 12-1 16,0 0 0-16,-12 21 0 16,-1 3 0-16,3 8 0 0,-3 4 0 15,4 2 0-15,0-1 0 16,6-5 0-16,2-5 0 15,5-11 0-15,-4-16 0 16,18 2-1-16,-4-14 1 16,0-10 1-16,2-9 0 15,-2-4-1-15,4-5 1 16,-5-1 0-16,1 3-1 15,0 8 1-15,-7 4 0 16,5 8-1-16,-12 18 0 16,17-8 0-16,-3 15 0 15,5 5 0-15,7 2 1 16,4-2-1-16,16-2-1 15,3-6 1-15,7-6 0 0,5-6 0 16,-2-7 0-16,-4-8 0 16,-10-5 0-16,-8-7 0 15,-13 1 1-15,-14-3-1 16,-15 5 0-16,-15 1 0 15,-11 12 1-15,-8 11 0 16,-11 14 0-16,1 15-1 16,-1 13 1-16,8 8 0 15,9 11-1-15,12 3 0 16,18 1 0-16,17-8-3 15,18-6-2-15,11-17-6 16,23 2-6-16,-9-29-2 16,23 11-6-16,-15-27-3 15,16 16-2-15,-21-21-4 16,3 10-1-16,-16 1 6 0</inkml:trace>
  <inkml:trace contextRef="#ctx0" brushRef="#br4" timeOffset="134053.4039">21563 13260 114 0,'-9'21'40'0,"-13"-17"1"16,12 0-5-16,-3-2-46 15,-3-23-10-15,16 21-7 16,-16-26-8-16,11 12-8 16,-8-7-1-16,4 3 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3:56:19.71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19033 1708 25 0,'0'0'31'16,"13"-15"0"-16,-13 15-1 16,11-8-15-16,-11 8-12 15,2-13 2-15,-2 13-1 16,0 0 1-16,-4-13-2 15,4 13 2-15,0 0-1 16,0 0-1-16,-13 4 0 16,13-4-2-16,-18 22 3 0,5-4-4 15,-6 5 1-15,-3 6-1 16,-7 7 1-16,-6 7-2 15,-6 6 2-15,-3 8-2 16,-5 5 1-16,-7 9-1 16,-2 7 0-16,-8 8 0 15,-2 5 1-15,-9 6 1 16,-5 5-1-16,-6 5 2 15,-9 5-2-15,-4 4 1 16,-8 5 0-16,-1 0 0 16,-7 6 0-16,-5 3-2 15,1 9 2-15,-8 3-1 16,3 8 1-16,-6 4-2 0,-7 9 1 15,-1 2 0 1,-2 8 1-16,-1 6-2 0,-10 2 2 16,-2 2-2-16,-5-1 3 15,1-2-1-15,-4 2 1 16,-8 0-1-16,1-4 0 15,-6 0 3-15,5 4-3 16,-4 0 2-16,-3 3-3 16,5 3 1-16,0 4-2 15,7-2 0-15,1-1-1 16,6-4-4-16,17-2-11 15,8-19-20-15,12-13 2 16,14-21-3-16,13-24 2 16</inkml:trace>
  <inkml:trace contextRef="#ctx0" brushRef="#br0" timeOffset="919.0919">13135 8150 33 0,'0'0'31'16,"14"13"1"-16,-5-7-1 15,-9-6-24-15,28 14-1 16,-10-6-2-16,9 7 0 16,-2 0-2-16,4 6-1 15,3 4 0-15,2 4-1 16,5 3 0-16,4 5 0 15,1 3 0-15,3 2 1 16,6 0-1-16,3 3 1 16,3 2 1-16,2 4-1 0,1-2 1 15,3 4-1-15,-3 2 2 16,7 5-2-16,-6 4 2 15,8 3-2-15,2-1-1 16,2 2 3-16,1 3-3 16,-1-1 1-16,7-1 1 15,-2-1 0-15,2-3 0 16,3 1 0-16,1-6 0 15,5 3 0-15,-1 1 0 16,4-1 0-16,-2 0-1 16,2 1 0-16,-3-3-1 15,5 2-1-15,-5-2 0 16,-2-1 1-16,0-3-2 15,-6-1 2-15,-3 0-1 16,-2 0 1-16,-4-2-1 0,-8 1 3 16,-4-6-2-16,-7 2-1 15,0-6-2-15,-3-10-4 16,11-3-26-16,-8-6 0 15,4-7-2-15,-3-10 0 16</inkml:trace>
  <inkml:trace contextRef="#ctx0" brushRef="#br0" timeOffset="1821.1819">16660 10901 2 0,'0'0'15'0,"0"0"-1"16,0 0-14-16,0 0-1 0,-5 11 1 16,5-11 2-16,-7 16 3 15,7-16 2-15,-14 22 2 16,2-11 2-16,7 3 3 15,-7-9 1-15,12 8-2 16,0-13-1-16,0 0-3 16,0 0-2-16,19-20-1 15,-4-3-1-15,11 1 2 16,-2-10-3-16,8-5 2 15,-2-5-3-15,6-8 3 16,-2-2-3-16,6-3 1 16,2-9-2-16,2-6-2 15,6-8 3-15,7-11-3 16,4-8 2-16,10-8-1 0,8-12 1 15,0-6-2-15,10-7 2 16,-1-3-2-16,2-4 0 16,4-3-1-16,1-1 2 15,3 0-2-15,-2-4 0 16,2-1 1-16,4-1-1 15,0 0 1-15,5 0-2 16,1 0 3-16,3-2-2 16,0-3 1-16,3 2 0 15,-2-1 0-15,6-4 1 16,3-2 0-16,4-5 1 15,1 1-2-15,1-1 1 16,5-1-1-16,3-8 2 16,9 4-1-16,-1-3-1 0,3 0-2 15,-2-1 2-15,-1 3-1 16,5-1 0-16,-3 7 0 15,-9 4-2-15,-6 4 2 16,-6 10 1-16,-12 10 0 16,-9 12-1-16,-11 13 2 15,-16 11 0-15,-13 12 0 16,-9 16-1-16,-8 8 0 15,-10 13-1-15,-11 5-2 16,-1 18-5-16,-16-5-22 16,5 13-3-16,-10 1-2 15,-3 17 1-15</inkml:trace>
  <inkml:trace contextRef="#ctx0" brushRef="#br0" timeOffset="2471.2471">22119 4253 31 0,'0'0'25'15,"0"0"1"-15,0 0 1 16,0 0-23-16,-2-20-1 0,2 20 5 15,5-19 1-15,-5 19 0 16,1-22 0-16,-1 22 0 16,-12-23-2-16,12 23 0 15,-23-28-2-15,7 13-2 16,-6-6 0-16,-2-2-1 15,-8-5 0-15,-2-3 0 16,-7-4-1-16,-2-5 0 16,-5-3 0-16,-5-4 0 15,-2-4 0-15,-2-5-1 16,-4-1 0-16,-1-3 1 15,-3-2-1-15,-4-3 1 16,-5-3-1-16,-10 0 1 0,0 0-1 16,-4 0 1-16,-6 4 0 15,-6 1 0-15,-3 0-1 16,-1 2 1-16,-2 0-1 15,5 0 1-15,2 0-1 16,-1-5-1-16,7-1 1 16,2-3-1-16,6-4 1 15,3 2-1-15,4 0 0 16,2 3 0-16,0 3 2 15,6 6-1-15,-3 3 1 16,3 4 1-16,1 9-2 16,3 6 1-16,13 7-3 15,1 2-1-15,20 11-33 16,-1-2 0-16,19 14-3 0,14 6 0 15</inkml:trace>
  <inkml:trace contextRef="#ctx0" brushRef="#br0" timeOffset="3410.341">18989 3974 23 0,'-7'-22'32'15,"-5"-1"1"-15,-6 4-1 16,-8-5-14-16,3 21-6 16,-18-10-2-16,6 18-3 15,-13-3 0-15,2 16-3 16,-7 2-1-16,1 13-1 0,-6 10 1 15,1 10-2-15,-2 6 1 16,0 12-1-16,-2 4 0 16,4 7-1-16,4 2 1 15,11 3-1-15,10-4 1 16,15-1-1-16,15-5 2 15,21-4-2-15,12-3 2 16,21-5-2-16,14-4 2 16,12-6-2-16,11-3 1 15,7-9-1-15,9-11 0 16,3-12 0-16,4-18 0 15,1-19 0-15,-1-19-1 16,1-21 2-16,-7-17-2 16,-10-12 2-16,-10-15-1 15,-15-9 0-15,-19-6 0 0,-16-4 1 16,-25-5 1-16,-18 5-1 15,-22 1 1-15,-17 14-1 16,-22 15 0-16,-13 18 0 16,-26 23-1-16,-17 30-2 15,-13 30-1-15,-13 19-5 16,9 27-30-16,-10-1 0 15,22 8-2-15,13-17 1 16</inkml:trace>
  <inkml:trace contextRef="#ctx0" brushRef="#br1" timeOffset="8673.8671">14682 9319 22 0,'0'0'23'16,"0"0"-3"-16,0 0 0 16,-3-12-5-16,3 12-3 15,0 0-3-15,0 0 0 0,0 0-1 16,0 0-1-16,0 0-2 15,0 0-1-15,0 0 0 16,0 0-1-16,0 0-1 16,0 0 1-16,0 0-1 15,-9 16 1-15,9-16-1 16,-11 16-1-16,-1-4 0 15,1 2 1-15,-4 3-1 16,-2 1 0-16,2 3 0 16,0 2 1-16,-3 1-1 15,-1 4 0-15,3 0 0 16,-2 2 0-16,-4 2 0 15,1 4 0-15,-2-2-1 16,-1 5 0-16,-3-1 0 0,-1 4 0 16,-1 3 0-16,0 0 1 15,-3 4-2-15,-1 1 2 16,0 3-2-16,-2 4 1 15,-2-1-1-15,-1 3 2 16,1 1-2-16,0 2 1 16,-3 1-1-16,-2 2 1 15,-4 1 0-15,-3-1 1 16,-5 4-1-16,-2-1 0 15,-6 0-1-15,-2-1 0 16,-1 3 1-16,-3 2-1 16,-3-2 1-16,5 4-1 15,-1 2 1-15,1-3 0 16,3 2 1-16,-1-2 1 15,1 1-1-15,5-2-2 0,-2-2 2 16,-2-1-2-16,6 2 2 16,-2-2-2-16,-2 2 1 15,2 5-2-15,-5-2 2 16,-3 7 1-16,-6 0-1 15,-3 3 0-15,-4 5 0 16,-2 4 0-16,-1 4 1 16,-4 1-1-16,4 3 0 15,-2 1 0-15,5 0 1 16,2 0-1-16,2-4 0 15,5-7-1-15,4-8-2 16,3-17-8-16,13 0-26 16,0-15 0-16,13-6-1 15,-1-11 0-15</inkml:trace>
  <inkml:trace contextRef="#ctx0" brushRef="#br1" timeOffset="9635.9635">13394 10746 33 0,'5'-21'31'0,"-5"-2"-5"16,5 13-3-16,-14-8-5 15,9 18-1-15,-5-13-5 16,5 13 0-16,0 0-5 15,0 0-3-15,-18 13-1 16,14 0 0-16,-8 8-2 16,3 7 1-16,-10 10-2 15,-4 10 1-15,-6 10 0 16,1 11 0-16,-5 1 1 15,4 10-1-15,-4-5 0 0,13-4 0 16,8-8 0-16,11-14 1 16,11-13-2-16,18-17 1 15,14-19-1-15,13-15 0 16,19-12 0-16,12-8 0 15,9-7 1-15,4-1-1 16,0-1 0-16,-8 4-2 16,2 11-4-16,-15-4-31 15,-3 11-1-15,-18-1-1 16,-5 7-1-16</inkml:trace>
  <inkml:trace contextRef="#ctx0" brushRef="#br2" timeOffset="275384.5357">8157 13842 16 0,'-11'-9'21'0,"11"9"-8"15,0 0-1-15,-11-15-7 16,11 15-1-16,0 0-3 16,-3-10-1-16,3 10 0 15,0 0 0-15,0 0 2 16,0 0 0-16,0 0 2 15,11-9-1-15,-11 9 3 16,16-6-1-16,-6 1 0 16,9 3 0-16,0-2-1 15,3 4-2-15,7-1 0 16,3 2 0-16,7-1-1 0,6 3 0 15,2-6 2-15,10 2 0 16,2-6 0-16,14 2 1 16,-1-8 0-16,17 1-1 15,3-1 1-15,8-2 0 16,2 1-2-16,4 0-1 15,-1 5-1-15,2 1 1 16,-2 3-1-16,4 0 0 16,-2 3 0-16,2-3 0 15,3 0 1-15,5-2 0 16,2-4 0-16,10-2-1 15,1-5 2-15,3 3-1 16,0-4 0-16,5 0 0 16,2 1-1-16,4 3 1 0,-7 1-1 15,0 2 0-15,-4 3 1 16,-1 1-1-16,1 2 0 15,-6 3 0-15,-4 1 1 16,0 0-1-16,-5 1 1 16,4-1 0-16,-1-2 1 15,3 3-1-15,-4-1 0 16,2 2 1-16,-3-1-2 15,-1 0 1-15,1 0 1 16,-2 2-2-16,-3 0 0 16,-6 0 1-16,1-1-2 15,-2-2 1-15,-3-1 0 16,0-2 0-16,-6-3-2 15,-4-7-5-15,-1 8-24 0,-19-8-2 16,-11 5-3-16,-19-5 2 16</inkml:trace>
  <inkml:trace contextRef="#ctx0" brushRef="#br2" timeOffset="276374.6347">14305 13302 28 0,'4'-14'30'16,"-4"14"0"-16,-2-12-10 15,2 12-10-15,0 0-2 16,0 0-2-16,0 0-1 16,0 0-2-16,8 14 0 0,-5 3 0 15,-6 3-1-15,4 17 1 16,-5 5-1-16,3 16 0 15,-6 8 0-15,4 11 0 16,-5 8-1-16,4 10 0 16,1 5-1-16,1 8 0 15,0-1 0-15,3 1-1 16,0-1 0-16,-3 3 1 15,2-8-1-15,-6-6 0 16,1-5 0-16,-3-10 0 16,1-14 0-16,3-8 0 15,4-12 0-15,-2-15-5 16,13 2-9-16,-7-19-18 15,8-9-1-15,-12-6 0 0</inkml:trace>
  <inkml:trace contextRef="#ctx0" brushRef="#br2" timeOffset="277021.6994">14343 14874 21 0,'-12'7'30'0,"-6"0"1"16,-1 8-4-16,-12-11-20 0,8 8 0 15,-13-7-1-15,6 4 0 16,-8-6-1-16,3 2 1 15,-10-5-2-15,0 4 1 16,-12-7-1-16,-5 3-1 16,-9-2 0-16,-6 3 0 15,-9 0 0-15,-5 2-2 16,-11 3 0-16,-7 0 0 15,-9 7 1-15,-5-1-2 16,-8 3 1-16,-2 1 0 16,-11 2 0-16,-2 0 0 15,-6-1-1-15,0 0 1 16,1-5 0-16,2 2 0 15,-4-5 0-15,1 0-1 0,4-1 1 16,3-1-1 0,3 0 1-16,-1 0-1 0,1 2 0 15,3 0 1-15,-2 3-1 16,2-1 0-16,-1 2-1 15,-5 2 2-15,3 2-2 16,-2-1 1-16,5 1 0 16,0-2 0-16,8-4 0 15,4-1 0-15,5-5-1 16,12-4 1-16,3-2 0 15,10-2-1-15,4-3 1 16,3 1 0-16,6 1-1 16,6-1 1-16,-2 4-1 15,6 1 1-15,6 3 0 16,1 3-2-16,9 2-2 0,-4-12-16 15,23 8-16-15,4-11-4 16,18-4 2-16,7-19-1 16</inkml:trace>
  <inkml:trace contextRef="#ctx0" brushRef="#br2" timeOffset="277359.7332">8097 13914 47 0,'0'0'38'16,"5"19"-2"-16,-7 9 1 15,12 24-32-15,-15 14-2 16,4 21 2-16,-10 18-3 15,3 18-2-15,-4 2 0 16,1 9-1-16,3 2-5 16,-2-22-17-16,17-3-13 15,0-23-3-15,17-19 2 16</inkml:trace>
  <inkml:trace contextRef="#ctx0" brushRef="#br2" timeOffset="277737.771">9068 13724 29 0,'3'12'34'0,"-13"13"1"16,-10 13-1-16,-15-3-18 15,-6 17-14-15,-6 2 1 16,1 4-3-16,2-3-2 15,5-12-9-15,19 4-22 16,8-16-3-16,18-5 2 16,15-17 1-16</inkml:trace>
  <inkml:trace contextRef="#ctx0" brushRef="#br2" timeOffset="277967.794">9802 13817 47 0,'0'0'38'16,"0"0"-3"-16,-5 20 2 16,-21-4-28-16,0 10-5 15,-7 2-1-15,-1 7-2 16,-5 0 0-16,-1 1-2 15,7 3-1-15,4-10-10 16,15-4-23-16,8-10-1 16,17-9-1-16,16-15 1 15</inkml:trace>
  <inkml:trace contextRef="#ctx0" brushRef="#br2" timeOffset="278193.8166">10689 13706 24 0,'-10'16'34'16,"-11"4"2"-16,-11 1-1 16,3 16-19-16,-20-10-4 15,9 16-4-15,-15-1-1 16,10 1-4-16,0 0-4 15,7-12-11-15,18 5-23 16,8-14-1-16,20-12-2 16,14-14 1-16</inkml:trace>
  <inkml:trace contextRef="#ctx0" brushRef="#br2" timeOffset="278441.8412">11759 13604 41 0,'2'15'35'16,"-12"4"1"-16,-9 14-2 15,-23-6-22-15,4 17-5 16,-14-1-2-16,4 3-3 15,0-2-1-15,3-5-4 0,11 5-17 16,6-17-15-16,19-6-2 16,9-21 0-16,23 4 0 15</inkml:trace>
  <inkml:trace contextRef="#ctx0" brushRef="#br2" timeOffset="278696.8667">12712 13539 42 0,'31'4'34'16,"-10"7"2"-16,-14-1-2 16,-6 8-26-16,-18-4-3 15,-2 8 1-15,-14-2-1 16,3 6-1-16,-13 1-2 0,-4 7 1 15,-4-1-2-15,4 3 1 16,3 2-2-16,-1-3-4 16,18 3-9-16,2-16-23 15,25-7-1-15,11-17-1 16,27-8 1-16</inkml:trace>
  <inkml:trace contextRef="#ctx0" brushRef="#br2" timeOffset="278939.8912">13752 13486 56 0,'11'13'35'16,"-12"2"-1"-16,-18-4-2 15,-5 5-29-15,-8-3 0 16,1 6 0-16,-7-6 1 15,-1 7-1-15,-6 0 0 16,5 5-1-16,-3 3-1 16,0-2-3-16,15 8-8 15,-5-11-25-15,20-3 0 16,13-20-2-16,14 4 1 15</inkml:trace>
  <inkml:trace contextRef="#ctx0" brushRef="#br2" timeOffset="279273.9246">14159 13434 42 0,'-9'14'35'15,"-2"-14"1"-15,4 12-1 16,-9-10-22-16,7 14-6 16,-16 1 0-16,7 14-3 0,-11 4-2 15,1 9-2-15,-3 11-10 16,-5-10-26-16,5 6 1 15,4-10-3-15,12-5 2 16</inkml:trace>
  <inkml:trace contextRef="#ctx0" brushRef="#br3" timeOffset="288009.7981">12630 8662 14 0,'-12'55'11'0,"-2"3"-1"15,-3-2 4-15,3 4-1 16,-1-3-1-16,1 8 7 16,-1-6-10-16,2 8-2 15,-1-6-2-15,3 5-2 16,-2 3-1-16,1 2 0 15,-1 3-2-15,1 1 2 16,-3 7-1-16,0 4 1 16,-1 4-3-16,-5 8 5 15,-2-3-3-15,-3 7 3 16,-5-3-1-16,0 5 1 15,-4-7 0-15,4 5 0 16,-5-8 0-16,3 0-3 0,-2-3 1 16,3-1-2-16,0-3 0 15,-1 2-1-15,3 1 1 16,-4 0-1-16,0-2 2 15,0 6 2-15,-4-4-2 16,7 4 0-16,-2-8 1 16,5 4-1-16,3-6 1 15,3 3-1-15,3-4-1 16,5 0-1-16,-1 0 1 15,0 0 0-15,-1 1-1 16,-4 4 1-16,-2 2 0 16,-5 1 0-16,-2 2 0 15,-4 1 0-15,2-1 0 16,-2-2 0-16,2-3 1 15,5-6-1-15,0-3 1 0,8-3-1 16,5-3 1-16,0 0 0 16,4-2-1-16,4 1 0 15,0 0-1-15,-3-6-2 16,8 1-11-16,-8-19-20 15,4-13-3-15,-2-21 3 16,6-14-1-16</inkml:trace>
  <inkml:trace contextRef="#ctx0" brushRef="#br3" timeOffset="288507.8477">11448 11319 18 0,'-8'-17'30'0,"7"4"2"0,0 4 1 16,-3-5-15-16,4 14-5 16,0 0-5-16,17 19-2 15,-13 6 0-15,9 18 0 16,-8 10-1-16,4 19-2 15,-3 9 0-15,-2 14-1 16,-1-5 2-16,3-8-2 16,4-21 2-16,14-26-2 15,13-40 1-15,22-41 0 16,25-47-1-16,23-37-1 15,24-20 0-15,12-18-2 16,15 4-29-16,-10-3-6 16,-2 25-2-16,-20 22-1 15</inkml:trace>
  <inkml:trace contextRef="#ctx0" brushRef="#br0" timeOffset="292995.2966">11720 13328 7 0,'18'-13'30'0,"-2"-3"0"15,7-1-2-15,8 0-11 16,-7-11-6-16,14 10-2 16,4-14-5-16,10 8 1 15,0-7-3-15,13 1 1 0,2-8-2 16,12-2 0-16,2-6 0 15,13-5-1-15,6-5 1 16,8-1-1-16,8-4 1 16,9-4 1-16,7-2-1 15,15 1 1-15,10-5 1 16,11 1-2-16,8-10 1 15,8 0 0-15,13-4-1 16,9 2 0-16,7-3-1 16,5 2 1-16,2 1-2 15,6 6 2-15,4 3-2 16,-7 4 1-16,-2 2 0 15,1 1 0-15,-4 0 0 16,-6 2-1-16,-4-1 1 16,-5 0 0-16,-9 3 1 0,-9-2-2 15,-12 11-2-15,-20-7-14 16,-13 17-13-16,-23 3-2 15,-26 11 0-15,-29 10 0 16</inkml:trace>
  <inkml:trace contextRef="#ctx0" brushRef="#br0" timeOffset="293484.3455">14526 11590 10 0,'34'-10'27'0,"-9"8"2"16,-13 3 2-16,-12-1-15 0,-8 27-4 15,-22-7-1-15,-8 20-3 16,-18 1 1-16,-6 20-2 15,-10 0 1-15,3 10-1 16,1-2-1-16,18 1-3 16,14-12 2-16,30-9-1 15,28-21-2-15,38-17 0 16,33-21-1-16,25-18-2 15,29-6-4-15,9-12-32 16,20-2 0-16,-3 0-1 16,7 11-1-16</inkml:trace>
  <inkml:trace contextRef="#ctx0" brushRef="#br4" timeOffset="297558.7527">12088 13268 32 0,'36'-6'29'15,"11"-3"-5"-15,10 7-7 16,3-15-3-16,21 8-2 15,-1-10-6-15,17 5-1 16,5-3-4-16,12 4 2 16,5-5-2-16,11 3 1 15,10-5-2-15,16 0 0 16,10-5 0-16,14-3 0 0,13-6 1 15,17-4-1-15,12-5 1 16,21-1 0-16,7-5 1 16,17 2-1-16,8-1 1 15,13 1 0-15,7-2-1 16,59 2 2-16,-31-4-2 15,7 2 0-15,19-3 0 16,6-4-1-16,17-6 1 16,11-4 0-16,5-2-1 15,-30-1-1-15,44-1 2 16,3-3-2-16,-2 3 1 15,-1 4 1-15,-5 3-2 16,-5 5 2-16,-13 3-1 0,-14 6 1 16,-19 4-2-16,-25 3-2 15,-20 12-27-15,-41 1-2 16,-39 12-2-16,-47 0 0 15</inkml:trace>
  <inkml:trace contextRef="#ctx0" brushRef="#br4" timeOffset="298339.831">17448 12046 43 0,'3'-11'32'0,"-3"11"2"16,0-12-2-16,0 12-23 15,0 0-4-15,-10 11-1 16,-4-3-1-16,0 8-1 15,-9 1 0-15,-2 7 2 16,-12-1-2-16,-1 6 0 16,-12-3 0-16,-3 5 1 15,-7-2-1-15,-2 0 0 16,-4 0 0-16,4 1 0 15,-2-2-1-15,6 3 2 16,6-3-3-16,10-1 0 0,13 0 0 16,11-2 0-16,15-1 0 15,14-3-2-15,13-2 3 16,14-4-2-16,13-1 2 15,15-2 0-15,11-3 1 16,12-1-1-16,10 1 1 16,6 2-1-16,0 0 0 15,2 3 0-15,-7 3-1 16,-5 0 1-16,-10 1-1 15,-5 2 1-15,-14-4-1 16,-8-4 1-16,-7 1-1 16,-11-4 0-16,-8 1-1 15,-8-6-2-15,-5 10-4 16,-19-14-29-16,-5 13-1 0,-9-10-2 15,-1 3 0-15</inkml:trace>
  <inkml:trace contextRef="#ctx0" brushRef="#br5" timeOffset="311389.1358">24041 11205 55 0,'20'-6'35'16,"4"2"0"-16,-3-14-3 16,5 14-23-16,-9-11 1 15,7 10-2-15,-10-6-1 16,1 7-1-16,-15 4-1 15,0 0 0-15,1 14-2 16,-8 9-1-16,-8 8 0 16,-4 13-1-16,-3 7-1 0,0 7 1 15,-1 3-2-15,-3 0 1 16,11-2-4-16,-4-14-1 15,25-3-31-15,-7-18-1 16,15-3-2-16,-4-19 0 16</inkml:trace>
  <inkml:trace contextRef="#ctx0" brushRef="#br5" timeOffset="311764.1733">24287 10936 45 0,'-35'-32'37'0,"-15"7"2"15,2 18 0-15,-13-2-12 16,1 27-16-16,-11 7-5 16,9 16-3-16,-5 11 1 15,3 17-2-15,12 13-1 16,6 10 0-16,12 4 0 15,20 1 0-15,20-5 0 16,23-6-2-16,25-18 1 16,27-19 0-16,25-26 0 15,17-21 0-15,11-20 0 16,3-21-1-16,-9-18 1 15,-13-11 2-15,-27-12-1 16,-26-5 1-16,-34-3-1 16,-31-4-2-16,-33 6 0 0,-31 4 0 15,-29 16-3-15,-28 10-2 16,-6 24-28-16,-33 12-5 15,-8 23-1-15,-13 12 1 16</inkml:trace>
  <inkml:trace contextRef="#ctx0" brushRef="#br5" timeOffset="312555.2524">16064 11301 71 0,'0'0'39'0,"21"-11"-2"15,5 5 1-15,-3-7-36 16,14 0-1-16,2 2 0 15,3 3 0-15,-4 2-1 16,-8 5 1-16,-6 4 0 16,-10 6 0-16,-14 5 0 15,-10 12 0-15,-13 4 1 16,-9 6 0-16,-10 7 0 15,-2 1-1-15,-4 2 1 16,10-3 1-16,6-3-2 16,13-6 2-16,18-10-2 15,16-12-2-15,26-7-2 16,12-18-5-16,34 1-28 0,0-17-4 15,12-2 2-15,-2-15-3 16</inkml:trace>
  <inkml:trace contextRef="#ctx0" brushRef="#br5" timeOffset="312905.2874">16294 10908 88 0,'-63'-2'38'0,"13"16"0"15,-9-2-1-15,11 16-34 16,-7 6-2-16,10 15-1 16,3 8 0-16,2 15 0 0,6 8 1 15,6 10 2-15,13 3-2 16,18-1 0-16,21-6 0 15,19-11-1-15,19-15 1 16,18-19-2-16,21-22 2 16,13-21-4-16,8-20 3 15,-6-18 1-15,-9-15-2 16,-18-10 2-16,-18-10-1 15,-24-1 0-15,-33-4 0 16,-28 3-1-16,-29 3-2 16,-24-1-5-16,-7 20-26 15,-23 2-3-15,-2 17-2 16,-11 5-1-16</inkml:trace>
  <inkml:trace contextRef="#ctx0" brushRef="#br5" timeOffset="313814.3783">13509 10134 85 0,'-13'-7'36'0,"13"7"1"16,12-21-2-16,12 6-31 0,13-8-3 15,11 0 0-15,7-2 0 16,2 0-1-16,-2 7 1 16,-6 4 0-16,-10 8 0 15,-15 13 0-15,-19 7 0 16,-17 8 1-16,-18 7-1 15,-8 4 2-15,-6 1-1 16,1-3-1-16,1-1 0 16,13-8 0-16,15-6-1 15,14-16 0-15,26 9 0 16,10-11 0-16,10-2 0 15,4 3 1-15,1 0-1 16,-7 5 1-16,-13 6-1 16,-8 8 2-16,-21 8-2 0,-14 0 1 15,-15 9-2-15,-11-2 1 16,-6 0-1-16,-5-8-2 15,5 4-9-15,1-26-27 16,19-6 1-16,5-21 0 16,24-8 0-16</inkml:trace>
  <inkml:trace contextRef="#ctx0" brushRef="#br5" timeOffset="314152.4121">13862 9580 61 0,'-65'26'34'15,"-9"7"2"-15,1 16-3 0,-9 1-17 16,21 23-7-16,0 3-3 16,21 15-1-16,13 6-2 15,20 7 0-15,20-2-1 16,24-4 0-16,23-17 0 15,19-14 0-15,17-30 0 16,13-25 1-16,8-34-1 16,4-21-2-16,-14-24 2 15,-12-15 0-15,-25-12 0 16,-21-9-2-16,-32 2 0 15,-30 6-2-15,-24 15-1 16,-30 12-1-16,-14 25-3 16,-33 6-9-16,-2 34-23 15,-11 13 0-15,4 17 0 16,3 8 1-16</inkml:trace>
  <inkml:trace contextRef="#ctx0" brushRef="#br5" timeOffset="314692.4661">11793 9533 74 0,'11'-17'36'0,"-4"5"-1"15,-7 12 0-15,-19 7-32 16,3 12 1-16,-8 1 0 0,1 13 1 16,-6 0 0-16,5 7 0 15,6-4-1-15,13-1 1 16,15-10-1-16,18-11-1 15,18-14-2-15,22-14-2 16,18-10-1-16,10-18-6 16,13 1-26-16,-11-17-6 15,0 4 1-15,-23-5-1 16</inkml:trace>
  <inkml:trace contextRef="#ctx0" brushRef="#br5" timeOffset="314875.4844">12048 9330 88 0,'-53'40'38'15,"17"16"0"-15,7-4 0 16,18 9-34-16,8 1-1 16,10 4-2-16,9 3-5 15,-5-14-16-15,13 9-18 16,-5-15 1-16,8-5-1 15,-8-20 0-15</inkml:trace>
  <inkml:trace contextRef="#ctx0" brushRef="#br5" timeOffset="315241.521">11917 8892 69 0,'-88'45'39'0,"6"29"-1"15,-5 14 2-15,18 25-21 16,4 13-13-16,21 13-2 16,22 0-1-16,25 1-2 15,25-16 0-15,28-19 0 16,27-29-2-16,24-29 2 15,21-38-1-15,11-36 1 16,-2-34 0-16,-6-22 1 16,-15-22 0-16,-24-10-2 15,-24-8 2-15,-40-5-2 16,-33 7 0-16,-37 12-1 0,-32 20 0 15,-26 21-1-15,-13 24 0 16,-12 21-1-16,9 42-19 16,-2 1-16-16,26 21-1 15,23-2-3-15,38-2 1 16</inkml:trace>
  <inkml:trace contextRef="#ctx0" brushRef="#br3" timeOffset="898707.8618">11330 13409 10 0,'0'0'21'0,"0"0"2"15,0 0-16-15,0 0-2 16,0 0 1-16,0 0-1 16,0 0 1-16,0 0 0 15,-3 10-1-15,3-10-1 16,0 0-3-16,2 14-1 15,-2-14 0-15,0 0-1 16,0 0 0-16,0 0 0 16,-5 13 0-16,5-13 0 15,0 0 0-15,3 11 0 16,-3-11-3-16,0 16-2 15,2-4-1-15,-2-1 0 0,2 4 0 16,-4-5 1-16,4 2 2 16,-2-12 2-16,-2 18 4 15,2-18 4-15,-5 11 1 16,5-11 2-16,0 0 1 15,0 0 1-15,0 0-1 16,0 0-2-16,0 0-1 16,0 0-1-16,0 0 0 15,0 0-1-15,-10-11-1 16,10 11-1-16,0 0 0 15,0 0-1-15,0 0 1 16,-12-12-1-16,12 12 0 16,-9-18 1-16,2 3-1 15,2-5 0-15,-2-2-1 0,2-3 0 16,-5-5 0-16,3 0 0 15,-4-5 0-15,2 3 0 16,-3-6 1-16,-2-1-1 16,1-2 0-16,-1-3 0 15,-3-3 0-15,2-2 1 16,-1-7-1-16,-4 1 0 15,-1-5 0-15,0-2 0 16,-4-3 0-16,3-2-1 16,-2-3 1-16,-2 1-1 15,1-3 1-15,-3-2 0 16,3-2-1-16,-2 2 1 15,-3-4-1-15,2-3 1 16,-5 5-1-16,-1-2 0 0,1-1 0 16,-2 2 1-16,-1 1-1 15,-2 1 1-15,0 1-1 16,1 1 0-16,2-6 0 15,-1 2 1-15,2-4-1 16,-1 2 0-16,2-7 1 16,2 0 0-16,1-4 0 15,0 0 1-15,2-6-1 16,1-3 0-16,1 0 1 15,0-6-1-15,-2-2 0 16,1-1-1-16,-1 0 1 16,-1-2-1-16,-4 1 2 15,1-2-2-15,1-3-1 16,-3 2 2-16,3-2-1 15,1-2-1-15,-2-1 0 0,5 2 0 16,-2-3 0-16,3 5 0 16,0-3 0-16,1 0 0 15,-3 0 1-15,1 1-1 16,-1 0 1-16,0 0 1 15,-1-1 0-15,1-1 0 16,-1-3 0-16,-2-1 0 16,0-2 0-16,1-2 1 15,0-2 0-15,-3 5-2 16,0-2 1-16,0 0-1 15,1 8 1-15,0 2-1 16,0 3 1-16,-1 7-3 16,3-1 3-16,-1 6-2 15,-1-1 1-15,0-2-1 0,0 3 0 16,-3-4 1-16,0 3-1 15,-3-4 1-15,0 0-1 16,0 2 0-16,-3 2 0 16,5 0 1-16,3 2-1 15,4 7 0-15,8 5-1 16,1 0-1-16,13 18-10 15,-3-1-21-15,13 20-2 16,-3 7 1-16,7 20-1 16</inkml:trace>
  <inkml:trace contextRef="#ctx0" brushRef="#br3" timeOffset="899372.9283">8892 5950 67 0,'0'0'33'16,"-11"-6"-1"-16,11 6 0 15,-6 30-28-15,2 0-1 16,4 12 0-16,-5 9-1 16,3 14 0-16,-4 8 0 15,4 4 3-15,-11 2-2 16,8-3 2-16,-4-15-2 15,4-9 1-15,1-21-1 16,4-21 2-16,4-27-4 0,6-22 0 16,2-22 0-16,6-17-1 15,-1-11 1-15,3-8-1 16,-3-2 2-16,-1 3-2 15,2 10 1-15,-7 17-1 16,1 17 2-16,-2 17 0 16,0 21 0-16,4 23-1 15,2 23 1-15,12 18 0 16,6 11-1-16,12 8 1 15,8 4-2-15,7 1 0 16,14-6-2-16,-4-19-3 16,20-3-27-16,-11-21-6 15,8-10 0-15,-11-10-3 16</inkml:trace>
  <inkml:trace contextRef="#ctx0" brushRef="#br1" timeOffset="904574.4484">11347 13518 28 0,'4'-11'31'16,"-4"11"0"-16,0-13-10 0,0 13-13 15,0 0-2-15,0 0-2 16,0 0-1-16,3-13-2 15,-3 13 1-15,0-12 0 16,0 12 0-16,-2-18 0 16,2 18 0-16,-3-16 0 15,3 16 1-15,-14-17-1 16,14 17 0-16,-18-15-1 15,7 5 1-15,-1 0-1 16,-3-1 0-16,0-4 0 16,-1-1 0-16,0-4-1 15,-4-1 1-15,1-5-1 16,-3-3 1-16,1-3 1 15,-1-4-2-15,-2 1 2 0,-4-1-2 16,-1-3 2-16,2 1-2 16,-7-2 1-16,3 3-1 15,-8-4 0-15,1-1 0 16,0-4 0-16,-8 0 2 15,-1-4-4-15,-4 0 4 16,-1-2-4-16,-1 1 4 16,-1-4-4-16,-4 2 4 15,1-4-2-15,-2 4 1 16,-1-5-1-16,-3 2 0 15,2-4 1-15,-5-4-1 16,-5 0 0-16,-1 0 0 16,4 0 0-16,-5-2 1 15,-3 0-1-15,6 0 0 0,-4 1 2 16,2-2-2-16,-5-1 0 15,4-6 0-15,-3-2 1 16,-1-3-1-16,-1-2-1 16,0-3 2-16,-2-2 0 15,4 1 0-15,-3-3 0 16,1 1 0-16,-4-3 1 15,0-1-2-15,-3 0 2 16,0-6 0-16,-2 1-3 16,1-3 3-16,-1-2-2 15,3-2 1-15,-5-3-1 16,4 0 1-16,-2-4 0 15,-1 2-1-15,3-2-1 0,-4 3 0 16,1-3 0-16,0 4 1 16,-2 0-2-16,3 1 2 15,-4 1-1-15,-1 2 0 16,0-3 0-16,1 1 0 15,-3 4 1-15,0-2-1 16,0 3 1-16,-1 2 0 16,-1 3 1-16,2 0 0 15,-2 3 0-15,2 2 0 16,0 3 1-16,2-1-1 15,0 0 1-15,-2 4-1 16,5-2-1-16,2 2 1 16,-2 3 0-16,1-1 0 15,-1 3-1-15,4 0 1 0,3 2 0 16,-1-1 0-16,-1 1-1 15,4 1 1-15,-2 0-1 16,4 1 0-16,-1-1-1 16,3 1 1-16,1-2-1 15,3 0 1-15,6-2-1 16,1 1 1-16,0-1-3 15,4 3 1-15,-3-3-4 16,18 11-28-16,-12 1-1 16,7 13-2-16,1 6 2 15</inkml:trace>
  <inkml:trace contextRef="#ctx0" brushRef="#br1" timeOffset="905386.5296">4814 6733 58 0,'-3'-10'32'15,"3"10"-2"-15,-6 17-1 16,-6-1-23-16,10 13-2 0,-5 6-2 15,6 13 0-15,-4 9 0 16,0 12 0-16,-1 6 1 16,2 10 0-16,-6-3 0 15,5-2 0-15,-4-12 1 16,4-8-2-16,-1-19 0 15,5-11 0-15,1-30 0 16,7-18-2-16,-1-23 1 16,2-13-1-16,1-15 1 15,1-11 0-15,0-4 1 16,-3-5 0-16,-1 9 0 15,-1 7-1-15,0 18 1 0,2 10 0 16,-2 10 1-16,5 18-2 16,3 10 1-16,7 14 0 15,5 8 0-15,12 4-1 16,7 1 0-16,11 0 0 15,7-3 0-15,10-3-1 16,4-6 0-16,7-2 0 16,0-6-2-16,-5-6-3 15,2 7-30-15,-16-3-3 16,-4 13 1-16,-20-2-3 15</inkml:trace>
  <inkml:trace contextRef="#ctx0" brushRef="#br1" timeOffset="907539.7449">4552 5361 72 0,'0'0'38'0,"-18"-21"-1"16,18 21 0-16,-18-26-30 0,18 10-4 15,6-5 0-15,9-2-2 16,13-5 1-16,8 2-2 15,7-3 0-15,5 3 0 16,2 6 0-16,-6 2 0 16,-3 9 0-16,-9 9 1 15,-16 12-1-15,-11 7 0 16,-15 11 0-16,-10 6 0 15,-8 3 1-15,-1 0-1 16,-1-2 0-16,5-6 0 16,8-8-1-16,14-5 1 15,3-18 0-15,30 3 0 16,2-9 0-16,7-4 0 0,2 0 0 15,2 2 0-15,-7 3 1 16,-9 7 0-16,-12 14-1 16,-12 9 1-16,-18 12-1 15,-13 13 2-15,-11 4 1 16,-5 3-1-16,-1-2 0 15,-1-7-4-15,13-2-10 16,6-21-24-16,23-12 0 16,5-24-2-16,22-10-4 15</inkml:trace>
  <inkml:trace contextRef="#ctx0" brushRef="#br1" timeOffset="908281.8191">9426 4954 67 0,'0'0'35'16,"1"-13"-2"-16,-1 13-3 16,-11 13-25-16,3 7-3 15,-3 1 3-15,-1 12-2 16,-3 0 2-16,3 9-3 15,2-7 1-15,7 2 0 0,8-6 0 16,12-6-1 0,12-14-1-16,11-13-2 0,17-7-3 15,2-22-9-15,17 3-23 16,-4-18 1-16,6 1-3 15,-12-9 3-15</inkml:trace>
  <inkml:trace contextRef="#ctx0" brushRef="#br1" timeOffset="908455.8365">9787 4887 72 0,'-52'61'37'16,"11"9"-3"-16,1-3 2 15,16 6-33-15,6-7-1 16,13-10-3-16,15-8-5 15,6-27-19-15,25-9-9 0,9-22-2 16,14-15 1-16</inkml:trace>
  <inkml:trace contextRef="#ctx0" brushRef="#br1" timeOffset="908793.8703">9758 4509 71 0,'-98'52'37'0,"3"26"0"15,3 14 2-15,21 11-29 16,14 17-7-16,22 6-2 16,21-5 0-16,25-9 1 0,24-14-1 15,25-21 1 1,27-26-3-16,20-34 1 0,18-36 0 15,7-30 1-15,4-32 0 16,-12-19-1-16,-14-14 0 16,-24-11-1-16,-26-1 1 15,-34-4 0-15,-34 8-3 16,-30 8 0-16,-30 13-1 15,-25 16-1-15,-16 29 0 16,-10 19-3-16,10 44-26 16,-8 25 0-16,17 34-2 15,9 17 1-15</inkml:trace>
  <inkml:trace contextRef="#ctx0" brushRef="#br1" timeOffset="910296.0205">4866 4904 27 0,'1'-27'25'0,"7"0"-1"16,-6-6 1-16,-2 2-23 15,1 2 3-15,-11-1 1 16,1 11 1-16,-12 0 1 16,-3 15 1-16,-18 1 0 15,4 17-1-15,-14 1-2 16,3 15-2-16,-4 3 1 0,6 13-3 15,1 12 1-15,8 9-1 16,7 17 0-16,7 9-1 16,10 13 1-16,14 6 0 15,9-2 0-15,11-3 0 16,14-14 0-16,15-16-1 15,16-29 2-15,12-27-2 16,11-39 0-16,10-25-1 16,5-32-1-16,1-22 0 15,-10-16 0-15,-15-8 2 16,-25-4-4-16,-25 3 3 15,-27 9 1-15,-29 11-1 16,-30 21-2-16,-26 21 2 0,-14 27-5 16,-15 17-12-16,1 39-17 15,1 26-3-15,10 28 0 16,10 16-1-16</inkml:trace>
  <inkml:trace contextRef="#ctx0" brushRef="#br0" timeOffset="916950.6859">11335 13408 17 0,'0'0'25'16,"0"11"0"-16,0-11-15 0,0 0-5 15,0 0-1-15,-10 12-2 16,10-12-1-16,0 0 2 16,0 0 0-16,0 0 1 15,0 0 0-15,0 0 2 16,0 0-1-16,0 0 1 15,0 0-1-15,0 0 0 16,0 0-2-16,0 0 1 16,0 0-2-16,0 0 1 15,-8 10-1-15,8-10 0 16,0 0-1-16,-11 1 0 15,11-1 0-15,0 0-1 16,-13-2 1-16,13 2 0 16,-15-2 0-16,1 0 0 15,4 1 0-15,-5-2 0 0,1 2 0 16,-4-5 1-16,2 0-1 15,-2-2 0-15,-2-1 0 16,0-4-1-16,0-2 1 16,1-2-1-16,-7 0 0 15,0-3 0-15,-5 3 0 16,-2-3 0-16,-2 3 0 15,-7 1 0-15,-3-2 0 16,-5-1 0-16,-2-1 1 16,-3 1-1-16,-2-3 1 15,-3-3-2-15,2 0 2 16,-6-3-1-16,2-2 1 15,0 3-1-15,-3-4 0 16,-1-1 0-16,-4 0 0 0,-3-1 0 16,-4 2-1-16,-3-3 1 15,-1 1 0-15,-3-2 0 16,-2 1-1-16,-1-2 1 15,-3 0-1-15,-2-1 1 16,-4-1-1-16,-1 0 1 16,-4 0 1-16,-2 1-1 15,-7 2 1-15,-3 1-1 16,-1-2 1-16,-2-2 0 15,-2 1 0-15,-2-1-1 16,0-2 0-16,-5-2 0 16,1 0 0-16,0-3 0 15,2 1 0-15,2-3 1 16,0 3-1-16,-5-4 1 0,4 2-1 15,1-2 2-15,2 2-1 16,0 0 0-16,2-1 0 16,-7 3-1-16,-1 0 1 15,2 1-1-15,-5 0 1 16,-2 2-1-16,-5-3 0 15,-5 1 0-15,-2-3-1 16,-1-1 1-16,1-3-1 16,-3 0 1-16,0-6 0 15,-4 1 1-15,8 0 2 16,1-2-2-16,0 3 2 15,-2-3-2-15,-1 2 2 16,2 2-1-16,4 3 0 0,1-3-1 16,-5 4-2-16,-1-1 1 15,0-3-1-15,3 1 1 16,6 0-2-16,-3-2 3 15,-4 0-1-15,-6 0 2 16,6 0-2-16,-1-1 2 16,-3-1-2-16,-3-1 2 15,-3-1-1-15,4 0-1 16,1-4 0-16,1-1 0 15,-3 2-1-15,-3-2 0 16,0 4 1-16,5 1-1 16,-2 1 0-16,-10 6-1 15,1 0-2-15,5 10-2 16,-3-11-7-16,12 18-16 15,-8-6-4-15,7 12-1 16,4-3 0-16</inkml:trace>
  <inkml:trace contextRef="#ctx0" brushRef="#br0" timeOffset="917986.7893">1288 9680 41 0,'0'0'31'0,"-4"-11"1"15,4 11 0-15,0 0-14 16,0 0-7-16,-15-1-4 15,14 10-3-15,-2 5-2 16,5 8 0-16,0 10-2 16,2 7 0-16,2 8 0 15,-1 7 0-15,2 2 0 16,1 2 1-16,-2-4-2 15,2-5 1-15,-1-11-1 16,1-6 2-16,-3-11-2 16,4-7 2-16,-9-14 0 15,14-2 0-15,-9-14 1 0,1-8 0 16,-4-8 0-16,-2-5 0 15,-2-9 0-15,0 0-1 16,-2-6 0-16,-3 3 1 16,1 3-1-16,1 6 0 15,0 4 0-15,2 6 1 16,3 5 0-16,5 6-1 15,8 4 0-15,5 1 0 16,8-2 0-16,7 1-1 16,14-4 1-16,5-2-1 15,14-1 1-15,2-2-1 16,4-2 0-16,0 4-1 15,-2 10-1-15,-8-8-7 16,-1 20-27-16,-16-3 1 0,-8 11-1 16,-16-5-2-16</inkml:trace>
  <inkml:trace contextRef="#ctx0" brushRef="#br0" timeOffset="918678.8587">2776 9349 67 0,'0'0'35'16,"-11"1"0"-16,11-1-1 16,0 0-18-16,23-16-16 15,-3 10 0-15,3-1 0 16,3 3 1-16,0 3 0 15,1 4-1-15,-2 1 1 16,-2 9 0-16,-9 1 0 16,0 9-1-16,-9 1 1 15,-4 7-1-15,-10 3 1 16,-6 2 0-16,-5 4 1 15,-2-1-1-15,-3-3 0 0,2-4 0 16,5-3 0-16,3-8 0 16,7-3-1-16,11-7 0 15,6-5-1-15,6-7-2 16,16-1-2-16,-6-17-8 15,18 6-22-15,0-14 1 16,4-1-3-16,-4-9 2 16</inkml:trace>
  <inkml:trace contextRef="#ctx0" brushRef="#br0" timeOffset="919053.8962">3080 8955 81 0,'-62'11'36'0,"-5"0"-2"16,6 17 1-16,-2 4-32 16,9 14 0-16,5 4-1 15,8 13 0-15,9 4 1 16,15 10-1-16,12 10-1 15,17 4 1-15,14-3-1 16,16-4 0-16,17-13 1 16,13-11-1-16,18-24 1 15,8-22-1-15,6-33 1 16,1-22 0-16,-4-28 0 15,-9-19-1-15,-17-14 1 0,-12-9-1 16,-33 1 0-16,-23 5-1 16,-27 14 0-16,-30 11-1 15,-23 18-2-15,-22 14-4 16,-6 32-25-16,-13 4-6 15,5 22 0-15,6-2-2 16</inkml:trace>
  <inkml:trace contextRef="#ctx0" brushRef="#br4" timeOffset="924416.4324">11197 13417 13 0,'0'0'29'0,"0"0"2"15,-5-11 1-15,5 11-22 16,-10-9-2-16,10 9-1 15,-14-8 1-15,14 8-1 16,-19-8-2-16,19 8-1 16,-22-7-1-16,12 5-1 15,-7-3-1-15,-2 3 0 16,-3-1 0-16,-4 1 0 15,-2 0-1-15,-5 1 1 16,-5-3 1-16,-2 3-1 16,-9-2 0-16,1 1 2 0,-9-2-2 15,1 1 0-15,-9-3 0 16,-2 0-1-16,-4-1 0 15,-3 1 1-15,-2-1-1 16,-6 1 0-16,-5-3 0 16,-1 3-1-16,-3-4 1 15,-4 1 0-15,-1-1 0 16,-4 2 0-16,-4-5 0 15,0 3 0-15,-7-4 0 16,1-1 1-16,-3-1-1 16,-1-1 1-16,-4 1-2 15,-5-2 2-15,3 1-2 16,-3-2 2-16,3 1-2 15,-3-1 1-15,-2 1 0 0,-1-1 0 16,-2 1 0-16,2-1 0 16,0 1 0-16,-2 0 0 15,-4 0 0-15,-3-1 0 16,-1 0 0-16,-1 2 0 15,3-3 1-15,-6 4-1 16,-2 0 1-16,-3-1-1 16,-3 2 0-16,1 0 1 15,-4 3-1-15,-8 2 0 16,-5-1 0-16,-3 5 0 15,-7 0 0-15,-3 0 0 16,0 1 1-16,-2 1-1 16,-1-1 0-16,4 1 0 15,0-3 0-15,4 0 0 16,4-3 0-16,4-2 0 0,-3-1 0 15,8-2 1-15,1-1-1 16,5-2-1-16,-3 1 1 16,-1 0-1-16,-2 1 1 15,4-3-1-15,-1 2 1 16,-8-1-1-16,1 2 1 15,-5-2 1-15,4 1-1 16,-3-1 0-16,5-3-1 16,-3 2 1-16,14 1-1 15,7-4-1-15,11 5-5 16,-5-12-6-16,20 15-8 15,0-11-4-15,19 8-8 16,1-3 1-16,17 9-1 16</inkml:trace>
  <inkml:trace contextRef="#ctx0" brushRef="#br4" timeOffset="925279.5187">3544 12233 5 0,'37'-8'23'0,"-6"-9"1"16,-5 5 2-16,0 7-17 15,-14-9 0-15,2 14 1 16,-14 0 0-16,0 0 0 16,-26 9 0-16,5 8 0 15,-10-7-4-15,-5 7-2 16,-12 1 0-16,-7 2-1 15,-6-2 0-15,-6 7 2 16,-5-5-2-16,-1 2-1 0,-8-2 1 16,6 7-1-16,-3-1-1 15,5 4 0-15,4-1 0 16,6 2-1-16,5-1 1 15,7 1-1-15,14-2 0 16,10-2-1-16,10-3 1 16,13-2 1-16,11-1-1 15,12-4 1-15,11 1 0 16,9 1 1-16,10-1-1 15,8 6 0-15,6 1 0 16,10 4 0-16,0 2-1 16,8 4 1-16,0 6-1 15,-2 4-1-15,-2 1 0 16,-5-1 0-16,1 1-4 0,-11-13-3 15,8 4-29-15,-15-16 0 16,4-4-2-16,-13-17 2 16</inkml:trace>
  <inkml:trace contextRef="#ctx0" brushRef="#br4" timeOffset="925722.563">2227 11574 71 0,'0'0'36'0,"0"0"-1"15,0 0-9 1,3 21-21-16,-13 7-4 0,1 7-1 16,-1 7 0-16,-4 2-3 15,7 8-4-15,-11-12-22 16,16 1-4-16,2-14-4 15,14-12 2-15</inkml:trace>
  <inkml:trace contextRef="#ctx0" brushRef="#br4" timeOffset="926113.602">2341 10996 51 0,'-75'5'36'16,"0"23"-2"-16,-2 12 0 15,7 23-21-15,3 11-7 16,20 15-3-16,11 7 0 16,19 11-2-16,19 1 0 15,16 1 0-15,25-11-1 16,18-13 0-16,20-20 1 15,23-24-2-15,8-29 3 16,8-25-1-16,-5-28 1 16,3-19 0-16,-15-19 1 15,-17-13-1-15,-19-8 0 16,-30-2 0-16,-25 1-1 15,-31 3 1-15,-25 10-2 16,-26 10 1-16,-23 12 0 0,-14 13 0 16,-4 12-2-16,1 10 0 15,15 19-7-15,5-2-28 16,35 18-1-16,30-1-3 15,35 8 0-15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00:12:43.274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1092 1259 97 0,'15'5'37'16,"-13"8"0"-16,-4 11-9 15,-13 11-25-15,-2 14-3 16,-6 12 2-16,-1 15-1 16,0 12 1-16,2 3-2 15,1 0 1-15,12 2-3 16,5-3 1-16,6-14-6 15,14 5-20-15,-6-22-11 16,8-9 2-16,-8-17-2 16</inkml:trace>
  <inkml:trace contextRef="#ctx0" brushRef="#br0" timeOffset="571.0569">367 1203 111 0,'-15'-8'41'0,"10"-3"0"16,5 11-2-16,0 0-36 15,52-23-1-15,-52 23-1 16,83-31-2-16,-27 14 2 15,14-1-2-15,-1 2 1 16,4 1 0-16,3 0-1 16,1 4 1-16,1 0 0 15,-4 5 2-15,-27 6-1 16,99 6-1-16,-18 14 0 15,-34 25 1-15,-43 16-2 0,-28 15 0 16,-20 7 1-16,-8 11 0 16,-7-4-1-16,-5 4 1 15,-2-4 1-15,5-5-3 16,0-12 3-16,5-11-3 15,3-14 2-15,7-16-1 16,5-16 2-16,7-22-2 16,4-14 1-16,4-16 1 15,3-9 0-15,2-17 1 16,4-10-2-16,-1-3 3 15,0 5-3-15,2 9 2 16,-6 9-2-16,-2 16 1 16,-2 16-1-16,-1 24 1 15,-7 24 0-15,-1 13-2 0,-3 13 2 16,-2 11-2-16,3 5 0 15,1 5-3-15,5-3 1 16,-2-14-9-16,18-1-27 16,-8-20-2-16,17-7 0 15,-4-20-2-15</inkml:trace>
  <inkml:trace contextRef="#ctx0" brushRef="#br0" timeOffset="927.0927">2268 1697 102 0,'0'25'40'16,"-4"-7"1"-16,23-2-2 16,3-10-37-16,13-8 0 15,12-10-1-15,10-9 2 16,2-9-2-16,5-9 1 15,-5-1-2-15,-4-5 2 16,-14 1-2-16,-11 1 2 16,-20 5-1-16,-16 8-1 15,-23 17 1-15,-14 7 0 16,-20 18 1-16,-8 17-1 15,-7 16 1-15,1 13-1 16,7 4 1-16,9 10-2 16,23-9 2-16,24 2-2 15,30-20 0-15,30-18-2 0,37-11-6 16,15-18-31-16,38-5-4 15,9-18 1-15,15-3-3 16</inkml:trace>
  <inkml:trace contextRef="#ctx0" brushRef="#br0" timeOffset="1510.1508">4125 1008 93 0,'0'0'35'15,"26"-53"5"-15,-26 53 1 16,22-44-38-16,-22 44 0 15,0 0 0-15,28-45-1 0,-28 45 2 16,0 0 0-16,14 21-2 16,-16 27 2-16,-13 16-3 15,2 16 1-15,-12 13-1 16,1 12 1-16,-6 2-2 15,4 2 0-15,7-31 1 16,4-10-1-16,13-16 0 16,9-12 0-16,15-16 1 15,11-14-1-15,16-12 0 16,9-7-1-16,12-12 0 15,7-4 0-15,7-7-1 16,-1-2-2-16,8 5-7 16,-15-6-27-16,5 10-2 15,-18 2 1-15,2 11-1 0</inkml:trace>
  <inkml:trace contextRef="#ctx0" brushRef="#br0" timeOffset="1969.1969">5354 1297 106 0,'-30'-25'40'0,"3"10"2"15,-19 5-2-15,2 7-35 16,-13 15-1-16,-1 11 0 15,-7 11-1-15,0 13 0 0,0 6-1 16,11 7-2-16,11-2 1 16,15 2-1-16,14-7 1 15,20-8-2-15,17-9 1 16,18-11 0-16,12-14 0 15,7-15 0-15,8-13 1 16,1-14 0-16,-1-12-1 16,-2-6 1-16,-10-5-1 15,-10-4 2-15,-6 6-2 16,-12 7 0-16,-10 14 0 15,-12 7 0-15,-6 24 0 16,-15 1 0-16,-4 18 0 16,-5 17 0-16,1 7 0 15,-1 10-3-15,10 2 0 0,0 1-1 16,18-8-1-16,10-10-2 15,23-7-4-15,2-27-18 16,23-2-11-16,-5-22 2 16,16-4 1-16,-9-15 0 15</inkml:trace>
  <inkml:trace contextRef="#ctx0" brushRef="#br0" timeOffset="2389.2389">5852 1407 112 0,'-1'-28'37'0,"2"17"3"16,-17 5-3-16,16 6-29 15,-29 25-3-15,8 5-2 16,0 12-1-16,-2 11 0 15,1 6-1-15,6 1 0 16,4-5 0-16,10-3-1 0,9-10 2 16,14-13-2-16,13-18 0 15,10-16 1-15,13-16-1 16,9-14 1-16,5-14 1 15,-1-6-2-15,3-4 0 16,-12-3 0-16,-6 9 0 16,-11 7 0-16,-11 12 0 15,-16 16 0-15,-17 18 0 16,-7 18 0-16,-8 13 0 15,-5 15 0-15,2 7 0 16,6 6 0-16,5 0 0 16,10-4 0-16,12-11 0 15,13-13 0-15,10-15 0 16,9-16 0-16,1-15 0 15,3-15 0-15,-3-13 0 0,-2-10 0 16,-7-5 0-16,-7-10 0 16,-2 1-5-16,-30 67-21 15,13-76-13-15,-8 14-3 16,-5 11 0-16,1 16-1 15</inkml:trace>
  <inkml:trace contextRef="#ctx0" brushRef="#br0" timeOffset="2981.2981">8095 1386 100 0,'8'-13'40'0,"-6"-6"0"15,3 6 0-15,-12-2-35 16,4 4-1-16,-9 0-1 0,-3 11-1 16,-6 9 1-16,-6 8-1 15,-4 8 0-15,-2 11 0 16,0 3 0-16,5 10-1 15,4 2 0-15,13 2 0 16,9-4 0-16,15-4-2 16,12-10 2-16,13-7-2 15,11-16 2-15,11-14-1 16,3-14-1-16,3-14 2 15,-5-10-1-15,-5-10 0 16,-17-4 0-16,-11-5 1 16,-14 4-1-16,-21 5 0 15,-15 11 0-15,-10 13-1 0,-11 11 0 16,-5 8-2-16,6 13-1 15,4 4-4-15,28 7-21 16,2-3-11-16,34 1 0 16,14-8-2-16,30-4 0 15</inkml:trace>
  <inkml:trace contextRef="#ctx0" brushRef="#br0" timeOffset="3275.3275">9475 934 101 0,'17'-47'41'0,"-17"47"1"16,16-87-1-16,-16 87-39 15,-19-70 0-15,19 70 1 16,-51-36-1-16,51 36 1 15,-81 6-1-15,22 35 0 16,-37 28-2-16,6 38 1 16,2 21-2-16,12 16 0 15,18-7-1-15,27-15-3 16,23-22-2-16,18-45-13 15,18-12-20-15,-9-27 0 16,12-12 1-16,-14-26-1 16</inkml:trace>
  <inkml:trace contextRef="#ctx0" brushRef="#br0" timeOffset="3448.3448">8743 1197 121 0,'-33'-17'43'16,"19"17"1"-16,14 0-2 15,0 0-37-15,42 14-5 16,14-12 0-16,23-3-4 15,-79 1-16-15,100-10-19 16,-39 5-3-16,10 0 2 16,-2-1-5-16</inkml:trace>
  <inkml:trace contextRef="#ctx0" brushRef="#br0" timeOffset="4236.4236">10820 982 86 0,'0'0'41'15,"0"0"-1"-15,21-58 1 16,-21 58-31-16,0 0-9 0,0 0 2 16,0 0 0-16,0 0 0 15,0 0 0-15,-26 56-2 16,2 16 1-16,0 7-2 15,7 15 3-15,-4 0-4 16,7 4 1-16,5-16-1 16,8-20 0-16,4-16 0 15,0-14 0-15,3-16 1 16,-6-16 0-16,15-23 0 15,-5-13 1-15,0-14 0 16,0-18 0-16,-10 68 0 16,13-86-1-16,-8 32 1 15,4-5-2-15,3-2 2 0,5 0-1 16,-4-1 1-16,5 1-2 15,3 7 1-15,5 2 1 16,-2 4-1-16,4 3 1 16,-28 45-2-16,69-72 0 15,-69 72 1-15,70-47-1 16,-70 47 0-16,67-13 0 15,-67 13 0-15,52 23 1 16,-52-23 0-16,22 51 1 16,-22-51 0-16,-6 67 1 15,6-67-1-15,-40 51 2 16,-3 12-3-16,-8-4 1 15,-10-8-1-15,4-5 0 16,13-10 0-16,22-5 1 16,29-6-2-16,24 3 2 0,6 2-1 15,5 2 1-15,5 6-1 16,1-3 0-16,0-2-1 15,-4 1-1-15,4-3-3 16,-4-15-8-16,14 1-26 16,-15-8-2-16,11-5 1 15,-10-10-1-15</inkml:trace>
  <inkml:trace contextRef="#ctx0" brushRef="#br0" timeOffset="4617.4617">11586 1241 105 0,'-25'14'41'0,"14"5"1"16,3-1-2-16,27-12-37 16,3 6 0-16,18 0-1 15,6-7 0-15,11-6 0 16,-1-6-1-16,5-8 0 15,-4-6 0-15,-8-3 0 16,-49 24 0-16,0 0 0 16,53-47 1-16,-53 47-1 15,0 0 0-15,21-53 0 16,-21 53 0-16,0 0-1 15,-62-40 3-15,8 40-3 16,-12 11 0-16,-1 13 0 16,-4 11 0-16,14 16 0 15,12 2 0-15,31 0-2 0,30-6 0 16,26-15-1-16,24-4-3 15,16-18-17-15,32-2-17 16,-1-11-2-16,23-4 2 16,-5-9-3-16</inkml:trace>
  <inkml:trace contextRef="#ctx0" brushRef="#br0" timeOffset="4875.4873">13159 977 80 0,'13'-52'41'15,"-3"0"0"-15,-10 1 1 0,-9 5-28 16,9 46-7-16,-42-75-1 16,42 75-2-16,-77-52 0 15,26 42-2-15,0 8-1 16,-6 12 1-16,1 8-1 15,-47 31-1-15,-8 47 0 16,8 22-2-16,27 10-3 16,34 1-19-16,28-19-15 15,33-9-2-15,6-30 0 16,10-22-2-16</inkml:trace>
  <inkml:trace contextRef="#ctx0" brushRef="#br0" timeOffset="5072.5072">12270 1240 120 0,'-16'-10'43'16,"16"10"1"-16,12 0-2 15,12 0-39-15,25 2-3 16,12-7-2-16,22 3-7 15,-83 2-30-15,92-15-2 16,-36 7-1-16,9-2-1 16</inkml:trace>
  <inkml:trace contextRef="#ctx0" brushRef="#br0" timeOffset="5552.5552">13522 804 74 0,'0'0'39'15,"-3"-66"1"-15,3 66 0 16,2-46-32-16,-2 46-1 15,0 0 1-15,0 0-1 16,0 0-3-16,0 0 1 16,0 0-2-16,-42 77 0 15,14 5-1-15,-10 10-2 16,5 16 0-16,4 1-4 15,10-4-2-15,29-10-33 16,6-23-1-16,25-16 0 16,3-20-2-16</inkml:trace>
  <inkml:trace contextRef="#ctx0" brushRef="#br0" timeOffset="5949.5949">13500 1228 103 0,'-19'0'40'0,"19"0"0"16,9 12-2-16,33-11-37 16,10 0 0-16,14-2 0 15,12-6 0-15,7-4 0 16,-85 11 0-16,92-15 1 15,-92 15 0-15,89-23-1 16,-89 23 2-16,78-27-2 16,-78 27 2-16,54-35-2 0,-54 35 1 15,0 0 0-15,33-47-1 16,-33 47 1-16,0 0 0 15,0 0-1-15,-97-24 1 16,33 38-1-16,-18 9-1 16,7 18 2-16,9 9-4 15,26 11 2-15,24-1-3 16,38-10 1-16,30-11-3 15,18-12 0-15,23-8-4 16,2-20-10-16,18-2-21 16,-9-15 0-16,2-5 1 15,-18-12-1-15</inkml:trace>
  <inkml:trace contextRef="#ctx0" brushRef="#br0" timeOffset="6170.617">14644 1213 111 0,'10'-56'41'0,"-10"56"2"15,-43-30-3-15,-14 26-34 16,-8 15-2-16,-6 16-1 15,-4 14-1-15,18 9-1 16,13 0 0-16,32-1-1 16,35-14-2-16,21-12 0 15,22-12-1-15,18-14-2 16,18-13-1-16,9-19-4 15,-42 15-24-15,-4-4-7 16,4-10 2-16,-2-3-1 16</inkml:trace>
  <inkml:trace contextRef="#ctx0" brushRef="#br0" timeOffset="6370.637">15376 826 117 0,'54'-88'42'0,"-54"88"1"16,31-58-1-16,-31 58-39 15,0 0-2-15,0 0 1 16,0 0 0-16,-81 35-1 15,26 61-1-15,-4 27-2 16,19-2 0-16,4-4-2 16,9-10 0-16,14-20-12 15,-2-27-18-15,15-24-8 16,-9-21 2-16,9-15-1 15</inkml:trace>
  <inkml:trace contextRef="#ctx0" brushRef="#br0" timeOffset="6670.667">15072 1104 105 0,'0'0'42'0,"0"0"2"16,-26-64-1-16,26 64-34 15,0 0-6-15,20-48 1 16,-20 48-1-16,0 0-1 15,62-16-2-15,-62 16 0 16,65 3 0-16,-65-3 0 16,76 5 0-16,-76-5 0 15,80 12 0-15,-80-12 0 0,68 36 0 16,-9 2 0-16,-30 7 0 15,-19 12 0-15,-17 0 0 16,-5 6 0-16,0-6-3 16,10-14-9-16,19-14-22 15,-3-17-8-15,21-6 0 16,-2-16-1-16</inkml:trace>
  <inkml:trace contextRef="#ctx0" brushRef="#br0" timeOffset="6829.6829">15850 964 119 0,'-14'-80'41'0,"14"80"-2"16,-24-72-4-16,24 72-59 0,-13-53-16 15,13 53-2-15,0 0 0 16,0 0-1-16</inkml:trace>
  <inkml:trace contextRef="#ctx0" brushRef="#br0" timeOffset="7556.7556">16175 897 100 0,'0'0'43'0,"47"38"0"16,-47-38 0-16,0 0-28 16,-6 71-12-16,-40-21 0 15,-20 1-2-15,2 8 0 16,7-3-1-16,19 9 1 0,22-2-3 15,28-5 2-15,23-19-2 16,13-11 1-16,13-17 0 16,9-14 0-16,-1-16 1 15,2-15-1-15,-71 34 1 16,69-53 0-16,-69 53 1 15,57-73-3-15,-57 73 3 16,51-82-3-16,-51 82 3 16,27-78-1-16,-27 78 1 15,11-67-1-15,-11 67 1 16,-8-51 2-16,8 51-1 15,0 0 0-15,0 0 0 16,0 0-2-16,0 0 0 16,0 0 0-16,0 0 0 0,0 0 0 15,0 0 0-15,58 14 0 16,-58-14 0-16,51 32 0 15,-51-32 0-15,60 26 0 16,-60-26 0-16,29 27 0 16,20 1 0-16,-8 2 0 15,-30-2 0-15,-15 9 0 16,-21 2 0-16,0 7 0 15,-3-4 0-15,8-7 0 16,18-13 0-16,14-14 0 16,14-12 0-16,15-14 0 15,9-14 0-15,-50 32 0 16,56-46 0-16,-56 46 0 15,73-59 0-15,-73 59 0 0,70-62 0 16,-70 62 0-16,66-55 0 16,-66 55 0-16,0 0 0 15,99-55 0-15,-79 51 0 16,3 26 0-16,-13 8 0 15,-10 24 0-15,-5 7 0 16,11 3 0-16,10-9 0 16,22-2-7-1,5-20-17-15,14 2-6 16,-9-16-7-16,13 1-8 15,-5-11-3-15,5-6 0 16</inkml:trace>
  <inkml:trace contextRef="#ctx0" brushRef="#br1" timeOffset="14124.4123">1084 2482 33 0,'15'-5'30'16,"7"0"4"-16,-2-3-3 15,11 8-12-15,-9-15-8 16,14 11-2-16,-3-10-3 15,6 9-3-15,-2-3-1 16,3 2 0-16,4 1-1 0,5-1-1 16,2 0 1-16,13 1 0 15,2-3 0-15,6-1 0 16,9 2 0-16,8 1 0 15,5-2-1-15,5 5 1 16,7-2-1-16,3 4 1 16,6 0-2-16,4 1 1 15,5-3 0-15,8-2 0 16,8 2 0-16,3-4 1 15,6 0-1-15,5-3 0 16,7 2 1-16,3-2 0 16,4 4 0-16,3-1 0 0,1 2 0 15,8 0 1 1,4-3-1-16,6 2 1 0,2-1-1 15,9-1 0-15,0-2 1 16,13-3-1-16,0 0 0 16,7 0 0-16,5-1 0 15,2 1 0-15,0 0 0 16,4 2-1-16,-1 2 0 15,-5 2 0-15,0 1 0 16,-3 4 0-16,-6-2 0 16,-2 3-1-16,-1-1 1 15,4-1-1-15,-2 0 1 16,11-3-1-16,5 0 1 15,4-2 0-15,7-1 0 16,4 2 1-16,0-1-1 16,-1 0 1-16,3 3 0 0,-9 1-1 15,-5 0 1-15,-2 2-1 16,-5 0 1-16,-3 1-1 15,-2-2 0-15,0 1 1 16,-6-5-1-16,6 2 1 16,-1-2 0-16,-6 4 0 15,-7-5 0-15,4 3 0 16,-7-3 0-16,-6 0 0 15,-9 5-1-15,-2-5 1 16,-5 4-1-16,-2-4 0 16,-5 5 0-16,-5-5 0 15,-3 3 0-15,-5 3 0 16,-4-2 0-16,-7 1 0 0,-11-1-1 15,-5-1 1-15,-11 0 0 16,-7-1 0-16,-16 3 0 16,-13-1-1-16,-16 1 1 15,-12 0 0-15,-14 2 0 16,-8 0 0-16,-10 1 0 15,-11 0 1-15,-5 1-2 16,-2-1 2-16,1 1-1 16,-13-1-1-16,16 2 1 15,-16-2 0-15,11 0-1 16,-11 0-1-16,0 0-2 15,5-13-7-15,-5 13-26 16,-3-16 0-16,3 16-2 16,-8-21 0-16</inkml:trace>
  <inkml:trace contextRef="#ctx0" brushRef="#br2" timeOffset="18189.8188">1009 3378 88 0,'2'-21'37'0,"-2"21"-3"16,0 0 2-16,-7 26-32 15,0 5-1-15,5 18-1 16,-4 9 1-16,1 15-2 16,0 10 1-16,1 8 0 15,-3 2-1-15,2-2-2 16,2-1 0-16,-2-11-1 15,5-5-4-15,-3-22-6 16,11-1-25-16,-14-22 0 16,13-10-1-16,-7-19 1 15</inkml:trace>
  <inkml:trace contextRef="#ctx0" brushRef="#br2" timeOffset="18743.8741">564 3368 85 0,'-20'-4'39'0,"3"-8"0"16,17 12 1-16,14-21-30 15,18-5-7-15,16-11-2 16,28-11 2-16,13-7-1 15,15-1-1-15,4 2 0 16,7 3 0-16,-10 8 0 16,-2 12 1-16,-16 16-1 15,-15 19-1-15,-16 18 1 0,-19 20-1 16,-15 18 1-16,-9 17-2 15,-18 13 2-15,-4 10-1 16,-10 7 1-16,-6 6 0 16,-3-7-1-16,2-8 1 15,3-16 0-15,7-12 0 16,6-18 0-16,7-12 0 15,8-22 0-15,9-17 0 16,5-18 0-16,13-18 0 16,-2-12 0-16,12-9 0 15,-1-9 1-15,3-6-2 16,1 4 1-16,1 4 0 15,-8 11-1-15,-6 15-1 16,-3 13 1-16,-4 17 1 0,-8 19-1 16,-3 19 0-16,-7 15-1 15,-5 16 1-15,0 13-1 16,-2 7 2-16,0 3-4 15,2-2-2-15,2-6-3 16,1-23-19-16,23-3-14 16,-4-31 0-16,15-11 0 15,0-25 1-15</inkml:trace>
  <inkml:trace contextRef="#ctx0" brushRef="#br2" timeOffset="19078.9077">2261 3688 99 0,'0'16'38'0,"20"8"1"16,0-17-3-16,20-1-33 16,11-8 1-16,10-7-1 15,-1-12 0-15,10-9-1 16,-6-5-1-16,-5-7 0 15,-15 0 0-15,-16 0-1 16,-23 4 0-16,-10 8 0 16,-27 12 0-16,-16 14 1 15,-17 15 0-15,-7 14 0 16,-5 18 0-16,7 11 0 15,5 12 1-15,15 5-1 16,22-3 0-16,26-4-2 0,26-10-2 16,24-22-9-16,41-1-26 15,9-26-4-15,28-5 1 16,9-26-1-16</inkml:trace>
  <inkml:trace contextRef="#ctx0" brushRef="#br2" timeOffset="19645.9644">4464 3228 89 0,'-26'0'38'15,"-16"3"-2"-15,-2 22 3 16,-13 5-33-16,0 15-1 15,-6 8 0-15,6 12-2 16,2 3 1-16,15 5-2 16,11-4 1-16,18-3-1 15,17-13-1-15,19-13 0 0,19-17 0 16,9-16-1-16,13-17 0 15,5-19 1-15,-2-14-1 16,-1-11 0-16,-3-12 0 16,-11-1 1-16,-8-1-2 15,-8 5 2-15,-12 5-2 16,-7 12 2-16,-8 10-2 15,-9 14 1-15,-2 22-1 16,-12 6 1-16,-1 22 0 16,-3 15-2-16,3 13 1 15,-1 8-2-15,8 9-1 16,7-5-4-16,20 7-27 0,0-24-4 15,24 0 0-15,0-26-1 16</inkml:trace>
  <inkml:trace contextRef="#ctx0" brushRef="#br2" timeOffset="20045.0043">5150 3359 96 0,'-10'4'38'15,"-16"6"1"-15,5 26-2 16,-5 4-32-16,2 13-2 15,-1 7 0-15,6 6-1 16,0-3 0-16,9-5-1 16,6-9 1-16,7-8-1 15,7-16 0-15,5-11-1 0,9-20 1 16,4-16-1-1,1-15 1-15,8-12 0 0,-4-11 0 16,8-9 0-16,-5-4 0 16,0-2 0-16,-3 7-1 15,-4 7 1-15,-1 10-1 16,-2 15 1-16,-4 13-1 15,-7 18 1-15,-2 16-1 16,0 19 0-16,-4 11-1 16,2 8-1-16,3 10 1 15,2 4-3-15,10-2 0 16,1-6-2-16,14 0-4 15,-6-23-25-15,24 3-3 16,-6-20 0-16,12-1-1 0</inkml:trace>
  <inkml:trace contextRef="#ctx0" brushRef="#br2" timeOffset="20532.053">6058 3383 102 0,'-27'-24'40'16,"-19"-5"0"-16,3 24 0 15,-18 7-31-15,13 14-4 16,-4 12-2-16,6 12-1 15,8 4 0-15,9 5-2 16,17 4 1-16,12-5 0 16,15-8-1-16,14-9 0 15,11-11 0-15,9-13 0 16,6-13 0-16,3-11 0 15,-1-11 0-15,-2-9-1 0,-9-8 1 16,-6-2 0-16,-7-5 0 16,-5 5 0-16,-9 3-1 15,-4 8 2-15,-7 11-2 16,-6 13 1-16,-2 12-1 15,-7 36 0-15,-1 12 0 16,-2 20 0-16,-4 24 0 16,1 16 0-16,2 14 0 15,-5 6 0-15,5 6 0 16,-6-4 0-16,1-6 0 15,-1-11 1-15,-8-18-1 16,-1-15 1-16,-7-18 0 16,-6-16 1-16,-2-21-1 15,-5-20 0-15,-2-12 0 0,0-23-2 16,4-17-3-16,0-28-7 15,23-8-17-15,-1-30-11 16,25-2 0-16,7-21 0 16,27 5 0-16</inkml:trace>
  <inkml:trace contextRef="#ctx0" brushRef="#br2" timeOffset="20803.0801">6845 2670 120 0,'-26'43'39'0,"-10"1"2"15,10 31-7-15,-4 5-30 16,6 14-1-16,1 5-1 15,4 4-1-15,5 1 0 16,4-5-2-16,8-4-1 16,4-18-3-16,10-9-2 15,-4-30-12-15,16-2-20 16,-5-27-2-16,10-9 1 15,-6-23 0-15</inkml:trace>
  <inkml:trace contextRef="#ctx0" brushRef="#br2" timeOffset="21149.1145">6897 3379 105 0,'9'12'39'16,"-9"-12"0"-16,33 18-1 16,-11-16-33-16,17-2-2 15,1-6-1-15,8-2 1 16,-2-7-1-16,3-2 1 15,-7-6-2-15,-5-6 1 16,-8-3-1-16,-7-6 0 16,-8-4 0-16,-10-3-1 15,-10 6 1-15,-17 8 0 16,-13 9 0-16,-11 15-1 15,-16 19 1-15,-4 15 0 16,-6 20 0-16,1 15 0 0,11 3 0 16,13 8-1-16,19-3 2 15,21-6-4-15,30-10 0 16,22-16-2-16,33-3-7 15,11-31-10-15,27 5-19 16,5-21-1-16,23 1-1 16,0-13-1-16</inkml:trace>
  <inkml:trace contextRef="#ctx0" brushRef="#br2" timeOffset="22104.2101">8724 3119 75 0,'-12'-20'39'0,"-1"10"-2"16,-12-4 1-16,5 17-23 16,-12-1-11-16,-1 11 0 15,-1 10-1-15,-2 10 0 16,1 11 0-16,1 11-1 15,6 4 0-15,10 2-1 0,9-4 1 16,12-4-1-16,12-12 1 16,13-8-2-16,9-21 1 15,14-16 0-15,7-19 0 16,7-14 0-16,1-17-1 15,-4-11 1-15,-9-10 0 16,-7 0-1-16,-16 1 0 16,-11 6 0-16,-18 11 0 15,-13 9 0-15,-12 22-1 16,-10 11 0-16,-2 17 0 15,-2 9-1-15,10 13-2 16,5 2-1-16,28 18-19 0,4-19-15 16,34 2 0-16,12-18-2 15,32-1 2-15</inkml:trace>
  <inkml:trace contextRef="#ctx0" brushRef="#br2" timeOffset="22351.2349">9888 2446 94 0,'-37'-57'39'0,"1"24"1"16,-12 6-5-16,-4 30-32 15,1 21 0-15,0 29 2 16,-5 23-2-16,5 19 0 15,3 16 0-15,9 13 0 0,6 4-2 16,11-1-1-16,12-9-2 16,4-13-4-16,20-1-23 15,-8-29-11-15,16-11 0 16,-10-32-1-16</inkml:trace>
  <inkml:trace contextRef="#ctx0" brushRef="#br2" timeOffset="22531.2529">9116 3142 116 0,'-4'-18'42'0,"4"-6"1"16,30 12-2-16,21-3-40 15,10-4-3-15,20 8-9 0,3-18-20 16,23 20-9-16,2-16-1 15,14 13-3-15,1-9 1 16</inkml:trace>
  <inkml:trace contextRef="#ctx0" brushRef="#br2" timeOffset="22936.2934">10951 2874 100 0,'-8'19'40'0,"-7"3"-1"16,5 24-1-16,-17 6-36 16,8 6 0-16,1 11-1 15,-1 4-1-15,4-3 0 16,1-5-4-16,14-3-3 15,-4-29-28-15,18-4-3 0,2-30-2 16,15-11 1-16</inkml:trace>
  <inkml:trace contextRef="#ctx0" brushRef="#br2" timeOffset="23373.3371">10860 2587 102 0,'-15'2'38'16,"2"0"1"-16,19 14-4 15,11-4-35-15,11-2 0 16,11 6-1-16,6 0 0 16,4 5 2-16,0 1-2 15,-3 4 2-15,-5 3 0 0,-9 6 1 16,-10 7 0-16,-14 4 0 15,-4 4 1-15,-9 2-1 16,-5 4 1-16,-4-2-2 16,0-6 1-16,3-4-1 15,2-8 0-15,10-11-1 16,7-13 1-16,7-13 0 15,7-13-1-15,9-14 1 16,4-10-1-16,4-6 1 16,1-10 0-16,2 1 0 15,-6-2-1-15,-1 5 1 16,-9 7-1-16,-3 13 0 15,-5 10 0-15,-4 15 0 0,-14 5-1 16,17 32-2-16,-12 3 0 16,3 15-2-16,-4 1-4 15,18 19-23-15,-8-15-9 16,19 6 3-16,-1-16-3 15</inkml:trace>
  <inkml:trace contextRef="#ctx0" brushRef="#br2" timeOffset="23636.3634">12252 2846 104 0,'-29'-17'40'15,"-23"3"0"-15,1 21 0 0,-7 7-35 16,-2 17 0-16,-1 6-2 15,12 16 0-15,3 3-1 16,15 5 0-16,18 0-1 16,14-8-1-16,22-6-2 15,23-17-1-15,21-10-2 16,13-19-2-16,20-5-6 15,-10-27-25-15,17 0-2 16,-14-18 1-16,-4 3 0 16</inkml:trace>
  <inkml:trace contextRef="#ctx0" brushRef="#br2" timeOffset="23801.3798">12655 2899 111 0,'-31'0'39'16,"8"24"1"-16,-12-3-2 16,5 19-34-16,2 10-1 0,11 8-1 15,4 3-2-15,6 1-2 16,12-2 1-16,7-9-4 15,12 3-12-15,-2-33-22 16,12-4 0-16,-1-27-1 16,5-5 0-16</inkml:trace>
  <inkml:trace contextRef="#ctx0" brushRef="#br2" timeOffset="23954.3952">12665 2665 80 0,'-22'-65'36'15,"-3"7"-1"-15,10 23-1 16,1 14-22-16,14 21-19 0,9 9-29 15,8 11 2-15,19 13-4 16,4 1 3-16</inkml:trace>
  <inkml:trace contextRef="#ctx0" brushRef="#br2" timeOffset="24372.437">13407 2913 107 0,'-14'-11'40'0,"-21"-12"2"16,2 10-2-16,-22-1-34 15,7 6-3-15,-8 9 0 16,-2 17-1-16,-1 11 0 16,6 20 0-16,8 6-1 0,6 11 0 15,21-3-1-15,18-2 0 16,16-8 0-16,20-17 0 15,12-19 0-15,19-24 1 16,6-23-1-16,4-16 1 16,1-16 0-16,-3-13-1 15,-6-14 1-15,-6-5-2 16,-7-4 1-16,-12 3-1 15,-8 11 1-15,-10 16-1 16,-16 15 2-16,-11 25-2 16,-17 28 1-16,-14 28 2 15,-6 26-2-15,-5 20 3 16,3 16-5-16,3 14 2 15,13 5-2-15,10-3-1 0,19-2-5 16,7-24-7-16,34 3-24 16,-13-27-2-16,19-8 0 15,-9-31-3-15</inkml:trace>
  <inkml:trace contextRef="#ctx0" brushRef="#br2" timeOffset="24739.4737">13795 2995 100 0,'-4'14'39'0,"4"-14"0"16,9 31-2-16,16-16-33 16,11 3-1-16,5-9 0 15,12-1 0-15,5-11-1 0,8-7 0 16,-5-10-1-16,-4-4 1 15,-6-9-1-15,-8-1 0 16,-11-9 1-16,-12 4-1 16,-15-2-1-16,-15 9 1 15,-13 6 0-15,-11 9 0 16,-13 14 0-16,-8 14 0 15,-2 16-1-15,-1 8 1 16,2 18 0-16,17 5 0 16,11 7-1-16,17-1-1 15,19-4 0-15,18-10-1 16,18-5-4-16,12-20-2 15,20 1-15-15,-6-37-17 16,12-3 0-16,-10-25-1 16,6-1 0-16</inkml:trace>
  <inkml:trace contextRef="#ctx0" brushRef="#br2" timeOffset="25078.5076">14709 2817 105 0,'-18'30'40'0,"-13"2"2"15,7 21-2-15,-16-5-34 16,12 7-2-16,3-2 0 15,5-1-2-15,8-9-1 16,6-9 0-16,10-13-1 16,6-12 0-16,9-17 0 15,4-11 0-15,6-9-1 16,-1-10 1-16,1-7 1 15,1-7-1-15,1 1 0 0,-3 2 1 16,-3 5-1-16,-3 8 1 16,-2 8 0-16,-3 15 0 15,-2 11 0-15,-7 16 0 16,-2 14-1-16,-3 9 1 15,-1 11-3-15,-2 4-1 16,5 9-6-16,-5-12-6 16,15 11-14-16,-12-23-13 15,14 1 1-15,-6-22-3 16,13 1 3-16</inkml:trace>
  <inkml:trace contextRef="#ctx0" brushRef="#br2" timeOffset="25724.5722">15662 2751 89 0,'-31'-21'37'16,"8"19"1"-16,-15-6 1 16,1 15-33-16,-18 6-2 15,-4 13 0-15,-9 4 0 16,1 12 0-16,-4 5-2 15,14 11 1-15,12 3-2 16,14 0 0-16,26-4-2 16,21-4-1-16,31-6-3 15,13-19-11-15,28 5-24 16,5-26 1-16,17-1 1 15,-1-20-2-15</inkml:trace>
  <inkml:trace contextRef="#ctx0" brushRef="#br2" timeOffset="26108.6104">15807 2983 72 0,'-18'16'37'15,"8"-4"-2"-15,24 4 2 16,11-14-19-16,18 6-17 15,12-1 0-15,16-1 0 16,3-6 0-16,0-3 0 16,1-7 1-16,-6-1-1 15,-17-5 1-15,-9-6 0 16,-14-5-1-16,-17 0 1 15,-14-10 0-15,-11 4 1 0,-19 0 0 16,-10 5 0-16,-15 6 0 16,-11 15 0-16,-8 9-1 15,-7 15 1-15,0 14-1 16,8 13 0-16,12 11-1 15,16 9-1-15,20 4 0 16,31-3-1-16,33-2-1 16,19-11-3-16,34 1-10 15,3-25-23-15,28-1-3 16,-2-22 1-16,9-4-2 15</inkml:trace>
  <inkml:trace contextRef="#ctx0" brushRef="#br2" timeOffset="27046.7044">18018 1832 72 0,'-26'-9'40'0,"-19"13"-2"15,-10 30 1-15,-19 25-32 16,-6 29-4-16,-4 18 1 15,-5 24 2-15,3 7-1 0,15 11-1 16,10-4-1-16,18-3-2 16,30-12-2-16,29-23-1 15,39-14-8-15,18-32-29 16,35-11-2-16,9-25 1 15,18-12-1-15</inkml:trace>
  <inkml:trace contextRef="#ctx0" brushRef="#br2" timeOffset="27549.7547">18498 2736 85 0,'5'-16'38'0,"-18"-7"-2"16,2 13 2-16,-17-9-34 15,-4 11 2-15,-15 6-1 16,-5 18 1-16,-14 4-2 15,-4 14 0-15,-3 8 1 16,8 10-3-16,5 4 1 16,9 7-2-16,14-1 0 15,13-6-2-15,16-6 1 16,19-7 0-16,16-15 0 15,18-14 0-15,14-17 0 0,7-17 0 16,10-14 1 0,4-16-1-16,-3-4 1 0,-6-8 0 15,-10-4 0-15,-11 6 0 16,-14 8-1-16,-13 7 1 15,-10 14 0-15,-13 14-1 16,-11 15 0-16,-6 14-1 16,-5 18 0-16,0 9 0 15,2 11 0-15,4 3-2 16,11 3-1-16,10-3-1 15,16-8-2-15,6-16-4 16,29 2-26-16,-6-25-2 16,16-1-1-16,-1-25 1 15</inkml:trace>
  <inkml:trace contextRef="#ctx0" brushRef="#br2" timeOffset="27902.79">19118 2744 94 0,'0'0'39'15,"-13"6"1"-15,-3 8 0 16,3 11-34-16,-10 11-2 15,0 8 0-15,1 1-2 16,1 2 1-16,0-4-2 16,7-3 1-16,5-7-2 15,7-9 1-15,6-12-1 16,10-12 0-16,7-11 0 15,8-12 0-15,5-7 0 16,5-9 1-16,2-4 0 16,-1-3 0-16,1-3 0 0,-2 7 0 15,-6 3-1-15,-4 7 1 16,-4 11-1-16,-4 10-1 15,-3 12 0-15,0 11-2 16,-1 14 0-16,-1 4-1 16,8 13-1-16,-1-1-1 15,13 12-6-15,-5-24-20 16,21 11-7-16,-3-18 1 15,10-2-1-15</inkml:trace>
  <inkml:trace contextRef="#ctx0" brushRef="#br2" timeOffset="28383.8381">20042 2815 103 0,'-33'-22'39'16,"-3"16"1"-16,-15-2 0 16,-2 13-36-16,1 5-1 15,2 10 0-15,2 5 0 16,12 5-1-16,5 3 0 15,13-3-2-15,13 3 1 16,11-6-1-16,12-4 0 16,10-6 0-16,9-9-1 15,9-8 1-15,5-11 0 16,2-6 0-16,0-10-1 15,-1-6 0-15,-1-3 0 16,-4 2 0-16,-8 0-1 16,-9 7 1-16,-8 12 0 15,-8 10-1-15,-14 5 1 16,-3 35 0-16,-11 10 0 0,-6 16 0 15,-6 19 0-15,-3 9 0 16,-2 8 0-16,-3 6 1 16,0 2 0-16,0-6 1 15,-2-8 1-15,1-8-1 16,-3-15 2-16,0-13-1 15,0-15 0-15,-2-15 0 16,2-17 0-16,0-13-1 16,-3-14-1-16,8-17 0 15,5-11-3-15,7-22-6 16,21 5-11-16,-8-17-20 15,31 10-1-15,1-17-1 16,23 17 0-16</inkml:trace>
  <inkml:trace contextRef="#ctx0" brushRef="#br2" timeOffset="28661.8659">20729 1881 91 0,'-19'-6'42'16,"2"33"1"-16,-9 8-1 16,10 22-27-16,-6 20-13 15,2 16 0-15,-1 14 1 16,0 8 0-16,4 2-2 0,-1-4 0 15,2-4-2-15,2-11 0 16,5-10-4-16,3-27-5 16,17 2-25-16,-8-33-8 15,17-7 1-15,-2-23 0 16</inkml:trace>
  <inkml:trace contextRef="#ctx0" brushRef="#br2" timeOffset="29013.9011">20777 2907 107 0,'0'0'40'0,"0"13"0"16,0-13-1-16,17-5-38 16,10 2 0-16,9-2 1 0,4-3-1 15,11-4-1-15,3-4 1 16,-1-1 0-16,-7-11 0 15,1 0 1-15,-12-6-1 16,-9-4-1-16,-16 0 1 16,-10 5-1-16,-19 4 1 15,-9 11 1-15,-12 15-1 16,-8 16 1-16,-4 18 0 15,-2 11 0-15,6 16-1 16,3 7 1-16,16 4-2 16,9-1-1-16,20-2-2 15,15-11-2-15,27-2-7 16,8-31-12-16,28 6-17 15,11-24-2-15,23-3 0 0,8-19 1 16</inkml:trace>
  <inkml:trace contextRef="#ctx0" brushRef="#br2" timeOffset="29397.9394">22349 2588 89 0,'-12'10'41'0,"-13"5"-1"16,2 21 0-16,-12 2-30 16,5 7-9-16,1 7 0 15,6 3-1-15,5 3-2 16,10-10-6-16,30 1-28 15,-2-22-3-15,20-3 1 16,3-21-1-16</inkml:trace>
  <inkml:trace contextRef="#ctx0" brushRef="#br2" timeOffset="29548.9546">22377 2129 96 0,'-25'-10'28'16,"25"10"-27"-16,0 18-1 15,33 11-37-15,0-4-2 16</inkml:trace>
  <inkml:trace contextRef="#ctx0" brushRef="#br2" timeOffset="29870.9868">22766 2673 98 0,'-1'50'40'0,"-19"-16"-1"15,6 12-3-15,-14-15-27 16,9 9-2-16,-7-12-2 15,10-1-2-15,0-5-1 16,9-5 0-16,4-5-1 16,3-12-1-16,18 0 0 15,3-13 1-15,3-5-1 16,5-7 0-16,6-10 1 15,-1-6 0-15,0-4-1 16,0 3-1-16,-1 0 2 16,-6 5-2-16,-4 8 1 15,-2 11 1-15,-5 13 0 16,-4 15-1-16,-4 14 0 0,-7 10-2 15,4 10-1 1,-4 1-3-16,13 15-16 0,-6-17-18 16,14 1-1-16,-3-19 0 15,19-5 0-15</inkml:trace>
  <inkml:trace contextRef="#ctx0" brushRef="#br2" timeOffset="30186.0183">23526 1798 108 0,'-7'10'41'15,"21"18"2"-15,0 1-2 16,22 3-38-16,3 16 1 15,8 11-2-15,4 5 0 16,1 12 0-16,-3 6-1 16,-4 9 1-16,-10 2-1 15,-12 4 0-15,-13-2 0 16,-17 0 0-16,-19-4-1 15,-14-11-1-15,-13-6-3 16,-13-16-8-16,8 14-14 16,-18-29-16-16,11 3 0 15,-6-19-2-15,14 2 1 16</inkml:trace>
  <inkml:trace contextRef="#ctx0" brushRef="#br2" timeOffset="30985.0982">1193 5273 78 0,'9'-13'39'16,"-9"13"-1"-16,0 0 1 15,11 35-32-15,-18-2-1 16,3 20 0-16,-6 10-1 15,-2 12-2-15,-2 8-1 16,-1 5-2-16,2-3-2 16,2-18-7-16,19-1-27 15,-2-30-3-15,16-16 0 16,4-30-1-16</inkml:trace>
  <inkml:trace contextRef="#ctx0" brushRef="#br2" timeOffset="31139.1134">1233 4713 104 0,'-46'-9'39'16,"1"6"-3"-16,18 11-9 15,24 11-62-15,3-19-5 16,44 28 1-16,6-19-2 15</inkml:trace>
  <inkml:trace contextRef="#ctx0" brushRef="#br2" timeOffset="31486.1483">2065 4993 97 0,'-32'5'40'16,"0"9"1"-16,-16-8-2 15,3 5-34-15,-10 10-1 16,5 9-2-16,6 0 0 15,5 5 0-15,15 2-2 16,13 0 1-16,20-6-1 16,22-5 1-16,14-7-1 15,15-3 0-15,11 1 0 16,-1-4 0-16,1 7 0 15,-10 1 0-15,-12 8 0 16,-18 9 1-16,-20 9 0 0,-23 6 1 16,-16 5 0-16,-15 3-1 15,-2-8 0-15,-7-6-2 16,12-7-4-16,-4-26-14 15,31-6-21-15,11-22-1 16,26-10-2-16,12-17-2 16</inkml:trace>
  <inkml:trace contextRef="#ctx0" brushRef="#br2" timeOffset="32003.2">3440 5501 91 0,'-17'5'37'0,"1"-4"-1"16,16-1-1-16,0 0-36 15,0 0 0-15,29-4 0 16,11-11-1-16,9-6 2 15,13-8 0-15,8-5 2 16,5-4 0-16,-5-7 1 16,-3 1 0-16,-15-2 1 15,-13 0-1-15,-17 2 1 0,-18 2-2 16,-23 4 1-16,-14 8-1 15,-17 8 0-15,-12 8 0 16,-13 16 0-16,-4 17 0 16,-3 16 0-16,6 17 0 15,6 11 0-15,17 9-1 16,17 3-1-16,24 0 0 15,24-7-1-15,26-8 0 16,32-16-2-16,21-16-2 16,25-9-2-16,6-21-1 15,19 2-12-15,-15-24-19 16,14 0-1-16,-17-19 0 15,-5 8 2-15</inkml:trace>
  <inkml:trace contextRef="#ctx0" brushRef="#br2" timeOffset="32522.2519">4807 5108 96 0,'-23'-8'39'16,"11"7"1"-16,-11-15-5 15,3 17-30-15,-12 2-1 16,-3 9-1-16,-10 9 1 15,-7 10-1-15,-2 13 0 16,-7 9-1-16,5 7 0 16,3 0 0-16,8-2-1 15,15-5-1-15,15-10 1 16,16-14-1-16,18-18-1 0,17-16 1 15,13-18 0-15,15-12 0 16,7-12 0-16,2-6 0 16,-3-5 0-16,-2 2 1 15,-8 4-1-15,-11 10 0 16,-12 14 0-16,-12 11 0 15,-13 23 0-15,-12 21 0 16,-14 22 0-16,-9 24 0 16,-14 20 2-16,-7 18-1 15,-5 14 1-15,-2 6-1 16,0-1 1-16,3-8-1 15,13-12 1-15,8-21 0 16,9-19 0-16,14-20-2 0,18-29 0 16,10-21 0-16,18-22 0 15,13-20 0-15,8-15 0 16,8-16-5-16,10-4-1 15,-5-14-7-15,12 17-6 16,-21-16-12-16,6 21-12 16,-16 2 0-16,6 16-1 15,-11 6 3-15</inkml:trace>
  <inkml:trace contextRef="#ctx0" brushRef="#br2" timeOffset="33025.3022">5769 4968 77 0,'3'-19'38'15,"-11"3"0"-15,8 16 1 16,-24 19-31-16,10 14-2 15,-8 12 0-15,4 12-3 16,-3 7 1-16,8 8-2 16,3-6 0-16,11-1 0 15,11-13-1-15,16-13 0 0,10-16 0 16,12-20-1-16,10-23 1 15,10-10-1-15,0-16 1 16,6-11 0-16,-8-5-1 16,-6-4 1-16,-7 4-1 15,-11 7 1-15,-12 11-2 16,-10 13 1-16,-10 16 0 15,-12 15 0-15,-13 16-1 16,-2 16-1-16,-3 13 0 16,-1 9-2-16,11 10-1 15,0-7-7-15,25 11-17 16,-1-21-10-16,25-4-1 15,1-16-1-15,19-11 3 0</inkml:trace>
  <inkml:trace contextRef="#ctx0" brushRef="#br2" timeOffset="33393.339">6760 5073 93 0,'-38'-3'39'16,"-14"5"1"-16,10 24-1 15,-8 3-34-15,9 14 0 16,5 3-2-16,11 6 0 15,9-4-1-15,17-2 0 16,19-11 0-16,9-10-1 16,13-16 0-16,5-11-1 15,10-16 1-15,0-9 0 0,-1-10-1 16,-3-6 1-16,-12-4-1 15,-7 1 1-15,-11 5-1 16,-13 5 1-16,-7 12-1 16,-3 24 0-16,-25-6 0 15,3 25-1-15,0 11 1 16,0 7-1-16,11 7-1 15,6-2-1-15,17-3-1 16,12-17-2-16,26-7-4 16,4-35-11-16,31-1-18 15,-6-28 1-15,12-4-2 16,-5-22 2-16</inkml:trace>
  <inkml:trace contextRef="#ctx0" brushRef="#br2" timeOffset="33565.3562">7713 4449 76 0,'-6'-30'40'0,"-4"43"0"16,-21 20 1-16,-3 43-14 15,-7 11-22-15,1 16-3 16,2 9 0-16,7 5-3 16,9-1-2-16,4-20-9 15,23 4-16-15,-8-26-14 16,18-9 1-16,-5-24-2 15,19-10 2-15</inkml:trace>
  <inkml:trace contextRef="#ctx0" brushRef="#br2" timeOffset="33985.3982">9338 4336 90 0,'0'0'39'16,"8"-17"-1"-16,-5 29 1 15,-7 9-36-15,-2 20-1 16,-5 18-1-16,-3 20 1 16,-5 13 0-16,-4 15-1 15,-5 11 0-15,3 1-2 16,3-4 0-16,3-17-4 15,16-4-9-15,0-28-25 16,15-15 1-16,1-29-2 16,15-13 1-16</inkml:trace>
  <inkml:trace contextRef="#ctx0" brushRef="#br2" timeOffset="34437.4433">8953 4872 101 0,'-24'9'38'0,"5"-4"2"15,27 6 1-15,14-8-39 16,28-2 1-16,23-3-2 16,9-1-1-16,17-4 1 15,7 0 0-15,4-1 0 16,-7 3-2-16,-8-1 2 15,-20 4-2-15,-23 0 1 16,-12 5 1-16,-21 4-1 16,-19-7 1-16,-7 26 2 15,-15-6-3-15,-8 10 3 16,-2 9-3-16,0 5 2 0,4 8-1 15,9 0 0-15,7-1 0 16,17-2-1-16,13-10 0 16,15-10 0-16,12-13 0 15,7-19 0-15,5-14 1 16,-1-16-1-16,-3-10 1 15,-5-13-2-15,-12-4 2 16,-16-2-3-16,-14-2 1 16,-12 9-3-16,-17 6 0 15,-8 21-4-15,-15 2-5 16,6 32-12-16,-15-3-16 15,16 18 2-15,-2 2-3 16,23 7 3-16</inkml:trace>
  <inkml:trace contextRef="#ctx0" brushRef="#br2" timeOffset="34917.4912">11694 4188 85 0,'-5'-19'38'0,"5"19"1"16,-14 9-1-16,3 22-34 15,-4 14 0-15,1 21-2 16,-7 16 0-16,-1 16-2 16,-4 11 3-16,-1 8-2 15,-1 0 1-15,2-3-2 0,5-6-1 16,8-18-3-16,11-10-9 15,1-29-26-15,19-16 1 16,-5-26-2-16,11-16 1 16</inkml:trace>
  <inkml:trace contextRef="#ctx0" brushRef="#br2" timeOffset="35090.5087">11278 4861 92 0,'-23'8'38'0,"5"-6"0"16,26 8 2-16,12-11-35 15,30-7-5-15,23-10-3 16,13-17-7-16,30 4-26 0,-12-21-1 16,23 5 0-16,-13-13-2 15</inkml:trace>
  <inkml:trace contextRef="#ctx0" brushRef="#br2" timeOffset="35465.5462">12320 4159 77 0,'-27'14'40'16,"-15"2"-2"-16,10 24 2 15,-9-1-13-15,11 16-25 16,-3 12 1-16,7 9-1 16,-1 9 0-16,3 9 0 15,4 2 1-15,2-1-2 16,7-9 1-16,3-8-1 0,7-12 0 15,10-15-1-15,9-20 2 16,7-19-3-16,10-19 2 16,5-12-1-16,6-12-2 15,-4-9 4-15,-1-2-3 16,-6 0 1-16,-6 7-1 15,-6 6 1-15,-8 13-2 16,-2 14 2-16,-9 12 1 16,-3 13-2-16,-1 10 0 15,5 5-1-15,4 6-1 16,2-5-3-16,19 7-6 15,-7-30-16-15,21 4-12 16,1-23 1-16,14-7-3 0,-4-20 4 16</inkml:trace>
  <inkml:trace contextRef="#ctx0" brushRef="#br2" timeOffset="35797.5793">12761 4847 93 0,'-10'14'40'15,"10"-14"-1"-15,10 12 0 16,5-8-35-16,21-5-1 15,3-4 0-15,12-3-1 16,-2-7 0-16,3-2 0 16,-6-5-1-16,-3-5 0 15,-13-2 1-15,-8-2-2 16,-10-1 1-16,-12 1-2 15,-15 3 1-15,-11 11 0 0,-16 9 0 16,-6 13 0-16,-9 17 0 16,-6 15 0-16,4 13 1 15,5 10 0-15,9 9 1 16,17-2-3-16,20-1 1 15,16-12-3-15,28-2-2 16,11-25-9-16,36 8-15 16,-1-26-12-16,21-3 0 15,5-15-1-15</inkml:trace>
  <inkml:trace contextRef="#ctx0" brushRef="#br2" timeOffset="36495.6492">15162 4679 81 0,'2'-12'39'0,"-16"-12"-2"16,-4 14 2-16,-16-8-33 15,-3 12-1-15,-10 0 0 16,-5 12-1-16,-10 8 0 15,2 11-1-15,-6 9-1 16,3 17 1-16,3 3 0 16,8 8-1-16,9 4 0 15,14-1-2-15,11-3 2 0,18-8-2 16,23-18 2-1,15-16-2-15,19-21 0 0,14-18 0 16,10-17 0-16,8-16 0 16,0-9 0-16,-3-12 0 15,-7-1-1-15,-12 3 2 16,-15 7-2-16,-10 10 1 15,-14 13 0-15,-11 10-1 16,-12 20 1-16,-5 11-1 16,-22 38 1-16,4 8-1 15,-8 11 1-15,2 12-1 16,6 4-1-16,6-2-2 15,18-2-1-15,8-20-9 16,33 5-12-16,-2-33-14 0,18-4 0 16,1-23 1-16,9-5 0 15</inkml:trace>
  <inkml:trace contextRef="#ctx0" brushRef="#br2" timeOffset="36862.6858">15804 4756 93 0,'-11'-11'38'0,"-13"-1"1"16,9 18 0-16,-10 7-32 15,4 10-4-15,1 8 1 16,3 10-2-16,-3 4 1 16,5 8-2-16,2 0 1 15,-1-5-1-15,7-3 1 16,4-8-2-16,3-12 1 15,8-15-1-15,7-15 0 0,9-18 1 16,9-9-2-16,11-16 2 16,4-7-2-16,7-7 2 15,0-4-2-15,2 3 2 16,-5 6-2-16,-8 11 2 15,-3 13-1-15,-11 13 0 16,-7 15-1-16,-9 17 0 16,-4 14-1-16,0 11 0 15,-1 14 0-15,-1 1-4 16,8 10 0-16,1-15-12 15,20 10-17-15,-4-18-4 16,18-5 2-16,5-17-3 16</inkml:trace>
  <inkml:trace contextRef="#ctx0" brushRef="#br2" timeOffset="37363.736">16755 4794 105 0,'-56'-17'41'15,"3"17"1"-15,-14-1-2 16,5 14-36-16,2 8-1 15,6 9-1-15,6 7 2 16,15 6-3-16,12 2 1 16,12 3-2-16,15-8 1 15,13-3-1-15,12-10 0 16,6-8 0-16,9-13-1 15,2-12 0-15,4-10 1 16,0-11-1-16,-3-7-1 0,-5-4 2 16,-6-8-3-16,-1 1 3 15,-8 2-2-15,-5 5 1 16,-6 9-1-16,-8 11 2 15,-10 18-1-15,0 0 0 16,5 32 2-16,-15 16-2 16,-9 19 2-16,-4 16-2 15,-11 15 2-15,-3 15 0 16,-6 3 1-16,1 1 0 15,-2 0 0-15,-2-10 0 16,4-10 0-16,0-15 1 16,4-19-1-16,3-17 0 15,-1-20-2-15,2-15 0 16,4-17-2-16,-1-18 0 15,8-14-4-15,3-25-3 0,24-3-11 16,-13-35-12-16,30-8-10 16,0-20 1-16,24 1-2 15</inkml:trace>
  <inkml:trace contextRef="#ctx0" brushRef="#br2" timeOffset="37628.7625">17463 3905 104 0,'-20'17'40'16,"-1"23"2"-16,-12 6-2 15,8 9-37-15,-6 24-1 0,7 18 0 16,-2 7 0-16,1 9-1 15,3-4 1-15,5 0-2 16,3-12 1-16,3-6-2 16,6-13-1-16,5-19-2 15,11-10-3-15,-4-32-14 16,26-1-18-16,-10-27 0 15,16-1-4-15,-2-21 4 16</inkml:trace>
  <inkml:trace contextRef="#ctx0" brushRef="#br2" timeOffset="37981.7976">17475 4844 100 0,'-15'12'40'16,"15"10"2"-16,0-22-3 16,24 9-35-16,-1-6-2 15,14-4 0-15,10-6-1 16,8-5 0-16,6-8 1 15,4-3-2-15,-8-6 1 16,-4-3 0-16,-8-6-1 16,-12 0 0-16,-13 3 1 15,-13 0-1-15,-15 9 1 16,-15 10 1-16,-14 14-1 15,-10 17 0-15,-6 14 1 16,-1 14-1-16,2 12 0 16,11 6-1-16,11 3 2 15,17-2-3-15,24-3 0 0,17-13-3 16,24-4 0-16,16-17-8 15,32 5-5-15,-3-27-14 16,33 7-11-16,3-15 0 16,26 3-1-16,4-8 2 15</inkml:trace>
  <inkml:trace contextRef="#ctx0" brushRef="#br2" timeOffset="38584.8581">19581 4592 67 0,'11'-14'38'15,"0"7"0"-15,-13-10 1 16,9 8-31-16,-20-6-1 15,2 10-2-15,-12 3 0 0,-4 11 0 16,-9 9-2-16,0 16 1 16,-4 11-2-16,1 10 1 15,5 5-1-15,7 3 0 16,13-1 1-16,14-6-1 15,17-11 0-15,19-16-1 16,16-16-1-16,14-17 1 16,10-15 0-16,-2-10-1 15,-1-14-1-15,-6-7 1 16,-13-7-2-16,-16-1 2 15,-15 2 0-15,-19 6-2 16,-9 10 1-16,-19 7-1 0,-7 14 1 16,-9 13-2-16,4 12-1 15,-1 4 0-15,17 12-3 16,7-10-7-16,36 14-12 15,5-17-13-15,32 1 0 16,12-20-1-16,27 1 2 16</inkml:trace>
  <inkml:trace contextRef="#ctx0" brushRef="#br2" timeOffset="38817.8814">20704 3917 105 0,'-33'-56'38'16,"2"22"2"-16,-14 2-7 15,-1 35-30-15,-6 31 0 16,3 26-1-16,-10 19-1 0,7 23-1 16,-2 16 1-16,8 10-1 15,8 4-2-15,12-7-1 16,18-9-1-16,5-27-11 15,29 1-23-15,-9-32-1 16,14-12 0-16,-8-31-1 16</inkml:trace>
  <inkml:trace contextRef="#ctx0" brushRef="#br2" timeOffset="38974.897">20067 4554 101 0,'-28'-21'41'15,"8"-7"1"-15,25 19-1 0,15-8-37 16,27 0-7-16,27 12-11 15,0-19-20-15,28 13-7 16,-3-4 0-16,22 6-1 16</inkml:trace>
  <inkml:trace contextRef="#ctx0" brushRef="#br2" timeOffset="48517.8513">1489 6912 83 0,'0'0'36'16,"0"0"-1"-16,-12 15-2 16,-2 13-29-16,2 5-1 15,3 13 0-15,-4 7 1 16,7 11-1-16,-2 1 0 15,6 6-1-15,2-3 0 16,3-6-1-16,2-10 0 16,1-7 0-16,1-16 0 15,2-13 0-15,-9-16 0 16,14-21-1-16,-9-13 1 0,-2-6 0 15,-3-12 0-15,0-5-1 16,-3-10 1-16,-2 0 0 16,4 1-1-16,0 5 1 15,3 2 0-15,8 6 0 16,4 3 0-16,11 8 0 15,5 9-1-15,4 8-2 16,13 15-3-16,-8-4-22 16,16 20-11-16,-11-1 0 15,8 10 0-15,-11-5 0 16</inkml:trace>
  <inkml:trace contextRef="#ctx0" brushRef="#br2" timeOffset="48885.8881">1984 7146 103 0,'-22'27'37'16,"13"1"1"-16,-1-10-1 16,15-3-34-16,11-10 1 15,18-2-2-15,8-9-1 16,9-6 0-16,8-7 0 15,8-7 0-15,2-6 0 16,-5-2 0-16,-8-3-1 16,-12 1 1-16,-15 1 0 15,-17 3 0-15,-12 4 0 16,-19 8-1-16,-16 7 1 15,-13 8-1-15,-4 11 0 16,-7 11 0-16,0 15 1 0,1 9-1 16,8 12 1-16,11 4-1 15,12 1 1-15,16 0-2 16,20-8-1-16,14-10-3 15,29-5-11-15,13-31-22 16,26-8-2-16,4-22 0 16,22-12 0-16</inkml:trace>
  <inkml:trace contextRef="#ctx0" brushRef="#br2" timeOffset="49178.9174">3081 6361 87 0,'-47'-14'36'16,"0"12"0"-16,-4-5 0 16,10 15-30-16,-6-2 1 15,9 13 0-15,-4 0-2 16,9 15 0-16,-3 5-2 15,6 11 0-15,2 9-2 16,5 5 0-16,2 7 0 16,5 0-2-16,6 3-1 15,5-5-1-15,9 0-4 16,-3-14-12-16,17-2-20 15,-3-18 0-15,9 0 1 16,-5-19-1-16</inkml:trace>
  <inkml:trace contextRef="#ctx0" brushRef="#br2" timeOffset="49352.9348">2578 7019 103 0,'-36'-19'36'0,"13"9"4"16,-5 0-3-16,18 4-33 15,10 6-1-15,12-8-2 16,20 2-1-16,10-7-2 15,19 2-7-15,-2-13-27 16,23-7-1-16,0-10-1 16,7 1 0-16</inkml:trace>
  <inkml:trace contextRef="#ctx0" brushRef="#br2" timeOffset="49586.9582">3351 6205 107 0,'-16'14'38'0,"-10"7"1"15,8 23-2-15,-9 6-33 16,2 18 1-16,-4 12-2 16,-3 12 1-16,0 7-3 15,1 9 2-15,5-2-5 16,2-8 0-16,16 2-14 15,-2-27-22-15,22-9-2 16,1-22-1-16,20-15-1 16</inkml:trace>
  <inkml:trace contextRef="#ctx0" brushRef="#br2" timeOffset="50539.0534">3544 6884 97 0,'12'8'37'16,"5"5"2"-16,1-9-2 16,3-1-33-16,11-6-1 15,10-1 0-15,2-10 1 16,6-3-2-16,2-8-1 15,1 1 0-15,-6-4 0 16,0-1 0-16,-15-1 0 16,-7 2-1-16,-13 2 1 15,-15 1-1-15,-15 9 1 16,-13 4 0-16,-14 12-1 0,-9 7 1 15,-11 17 0-15,-5 13 0 16,1 12 0-16,5 5 1 16,8 9-1-16,13 0 0 15,17 1 0-15,19-10-2 16,25-9-1-16,21-16-3 15,29-11-2-15,14-23-5 16,36 3-16-16,-2-26-12 16,17 0 1-16,-4-17 0 15,5 1 2-15</inkml:trace>
  <inkml:trace contextRef="#ctx0" brushRef="#br2" timeOffset="50764.0758">4762 6692 103 0,'-44'-11'39'15,"0"12"2"-15,-13-4-1 16,7 9-33-16,-5 4-2 15,5 7-1-15,4 10-1 16,7 6-1-16,9 10 0 16,10 3-1-16,12 5-1 15,14 2 0-15,12-3-2 16,14-12 0-16,20-10-3 15,14-21-3-15,23-2-18 16,-3-34-14-16,17-8 0 16,-2-25-1-16,7-7 2 15</inkml:trace>
  <inkml:trace contextRef="#ctx0" brushRef="#br2" timeOffset="50973.0968">5372 6097 109 0,'-33'11'39'0,"3"35"2"16,-10 10-3-16,6 21-34 15,-1 13-2-15,5 8 1 16,0 3-3-16,8 0 1 16,6-8-3-16,6-10 0 15,9-9-7-15,-6-21-19 16,12-6-12-16,-1-21 0 15,5-14 0-15,-9-12 0 16</inkml:trace>
  <inkml:trace contextRef="#ctx0" brushRef="#br2" timeOffset="51268.1262">4958 6685 110 0,'-12'-20'39'16,"12"20"2"-16,21 4-2 15,11-6-35-15,4 1-2 16,13 0 0-16,2-5 0 15,10 0 1-15,2-4-2 16,2 1 0-16,-10 1 1 16,-6 5-1-16,-7 4 0 15,-10 9 0-15,-11 9 0 16,-12 7-1-16,-9 9 1 15,-4 6-1-15,-5 4 0 16,0 1-1-16,2 4 0 0,3-11-3 16,8 1-5-16,-4-22-14 15,21-1-16-15,-4-20-3 16,16-7 1-16,-5-20-1 15</inkml:trace>
  <inkml:trace contextRef="#ctx0" brushRef="#br2" timeOffset="51418.1412">5576 6214 99 0,'-21'-15'36'0,"21"15"0"16,-12 13-5-16,12-13-54 15,27 33-13-15,1-11-1 16,19 8-1-16,-3-3 2 0</inkml:trace>
  <inkml:trace contextRef="#ctx0" brushRef="#br2" timeOffset="52059.2052">6109 6480 90 0,'-10'28'40'0,"-12"-10"1"16,1 13 0-16,-7 1-24 16,0 8-12-16,2 7-2 15,5 1 0-15,5 4-1 16,6-1-1-16,11-6-1 15,11-4 0-15,11-12-1 16,10-8 0-16,7-16-1 16,4-10-1-16,4-15 0 15,-3-9 1-15,-3-9 0 0,-11-4-1 16,-9-6 1-16,-13 1 0 15,-11 4 2-15,-8 3-1 16,-8 11 3-16,-3 7-1 16,4 7 0-16,2 11 1 15,15 4 0-15,0 0 1 16,4 15-1-16,16-5 0 15,14-4-1-15,7-2 1 16,2-2-1-16,9-2 0 16,-2-3 1-16,-7 3-1 15,-6 1 0-15,-7 5 1 16,-11 6-1-16,-10 8 0 15,-14 7-1-15,-10 8 1 16,-4 1-1-16,-3 4 0 0,1 0 0 16,1-7 0-16,7-5 0 15,10-13 0-15,14-16 0 16,14-14 0-16,8-14 0 15,11-9 1-15,3-9-1 16,9-4 1-16,-3 1-1 16,-6 4 1-16,-5 12-1 15,-12 13 0-15,-8 18 0 16,-12 16 0-16,-11 17-1 15,-9 10-1-15,-2 13-3 16,-3 0-5-16,9 7-33 16,14-7-2-1,39-15 2 1,18-18-1-16,21-10 1 15</inkml:trace>
  <inkml:trace contextRef="#ctx0" brushRef="#br2" timeOffset="52545.254">8585 5966 90 0,'-50'-8'38'16,"5"18"0"-16,-13 7 1 0,-1 20-31 15,-5 15-2-15,5 23-2 16,1 15-1-16,7 11 0 16,8 11-1-16,14 1 0 15,18-5-3-15,15-13 0 16,25-9-6-16,15-31-13 15,40-13-20-15,6-23 0 16,23-16 1-16,2-23-2 16</inkml:trace>
  <inkml:trace contextRef="#ctx0" brushRef="#br2" timeOffset="53011.3006">9083 6563 107 0,'-19'-7'38'0,"-10"-8"2"15,11 7-4-15,-4-3-32 16,0 3 0-16,-5 7-1 16,-1 8 0-16,-4 9 0 15,-3 9 0-15,-2 7-1 16,5 8 0-16,1-1-1 15,7 6 0-15,8-1 0 16,10-6-1-16,10-5 1 16,14-13-1-16,9-8 0 15,9-9 0-15,7-12 1 16,4-7-1-16,-3-10 0 15,4-6-1-15,-6-3 1 16,-6-4 0-16,-3 0 0 0,-8 4 0 16,-7 2 0-16,-5 5 0 15,-3 9 0-15,-2 4 0 16,-8 15 0-16,0 0 0 15,-4 24 0-15,-1 1 0 16,1 12-1-16,-1 5 0 16,4 5 0-16,-1 3-1 15,10-4-2-15,3-11-2 16,18 2-9-16,-9-29-12 15,20-2-12-15,3-25 0 16,10-7-2-16,1-19 3 16</inkml:trace>
  <inkml:trace contextRef="#ctx0" brushRef="#br2" timeOffset="53361.3356">9708 6468 102 0,'-17'20'39'16,"1"13"2"-16,-7 2-3 15,4 11-27-15,-2 1-7 16,4 6 0-16,1 0-1 15,6-6-1-15,3-3 0 16,4-11 0-16,5-12-1 16,-2-21-1-16,26 5 1 15,-8-23-1-15,8-14 1 16,0-4-1-16,3-13 1 15,1-4-1-15,3-1 1 16,-3 2-1-16,-3 8 0 16,-4 4 0-16,0 12-1 0,-6 9 1 15,1 13-1-15,-4 13 0 16,3 11-1-16,-3 8-1 15,6 13 0-15,-2-1-1 16,8 10-4-16,-4-12-10 16,20 8-20-16,-7-13-2 15,12-7 1-15,-2-12 0 16</inkml:trace>
  <inkml:trace contextRef="#ctx0" brushRef="#br2" timeOffset="53830.3825">10503 6463 111 0,'-43'-4'41'0,"-2"18"1"0,-11 2-2 16,11 10-34-16,-2 5-2 16,12 9 0-16,5-1-1 15,16 1-2-15,9-4 0 16,14-5 1-16,11-8-2 15,7-7 0-15,6-8-2 16,2-12 2-16,2-10-1 16,-2-7 1-16,-1-7 0 15,-5-3-1-15,-7-1 1 16,-4 2 0-16,-3 5 0 15,-6 5-1-15,-9 20 1 16,0 0-1-16,2 24 1 16,-7 17 0-16,-3 14-1 15,-3 15 1-15,-1 16 0 0,-6 8 0 16,2 8 0-16,-2 3 0 15,-3-3 0-15,-1-6 0 16,-1-12 0-16,-3-11 0 16,-1-14 0-16,4-18 1 15,-2-15-1-15,0-15 1 16,-4-14-1-16,-2-15 0 15,-1-7-1-15,-3-18-2 16,5-6-4-16,-7-19-7 16,23 15-11-16,-10-20-16 15,17 10 1-15,3-7-2 16,17 9 2-16</inkml:trace>
  <inkml:trace contextRef="#ctx0" brushRef="#br2" timeOffset="54313.4308">11179 5886 91 0,'0'-16'37'0,"0"16"0"16,-18 6 1-16,4 14-31 16,-9 17-4-16,0 11 1 15,-3 12-1-15,-2 16-1 16,-1 9 2-16,2 7 1 15,3 1-3-15,2-3 1 16,11-4-4-16,3-9 1 0,12-7-6 16,6-26-8-16,17-1-24 15,1-24-2-15,14-8 0 16,-4-19 0-16</inkml:trace>
  <inkml:trace contextRef="#ctx0" brushRef="#br2" timeOffset="54647.4642">11175 6543 98 0,'0'0'39'0,"-14"8"2"16,28 4-3-16,4-12-21 16,21 2-14-16,10-3-1 15,14-3 0-15,4-7-1 16,4-2 0-16,-5-3 0 0,-1-3 0 15,-15-6-1-15,-13 0 0 16,-20-3 0-16,-12 0-1 16,-18 2 2-16,-10 2-2 15,-12 4 2-15,-11 10-2 16,-2 12 2-16,-9 12-1 15,5 12 1-15,6 15 2 16,6 6-1-16,12 12 0 16,10 2-2-16,18-1 3 15,20-5-6-15,6-10 1 16,27 1-15-16,-9-27-15 15,23-3-9-15,1-20-1 16,16-5-1-16,4-17 2 16</inkml:trace>
  <inkml:trace contextRef="#ctx0" brushRef="#br2" timeOffset="55548.5543">12934 6354 92 0,'0'0'38'16,"-18"-20"0"-16,-4 17 1 15,-23-5-32-15,5 9-1 16,-5-1-2-16,2 10 0 16,2 4-1-16,1 10-1 15,5 6 1-15,11 7 1 16,7 5-2-16,6 3 1 15,11 3-2-15,11-3 2 16,10-6-2-16,13-6 2 16,9-14-3-16,8-12 0 15,6-13 0-15,3-12 0 16,-1-11 0-16,-5-4-1 0,-5-12 1 15,-10-2-2-15,-14 1 1 16,-12 1-1-16,-11 7 2 16,-12 5-2-16,-3 8 1 15,-9 7 0-15,-1 9 0 16,0 8 1-16,4 8 0 15,7 5 0-15,11 1 0 16,11 2 1-16,14-2-1 16,13-6 0-16,12-3 0 15,5-4 0-15,6-3 1 16,1-2 0-16,-8 0-1 15,-6-5 1-15,-13 7 0 16,-7 2 0-16,-17 3 0 16,-10 11 0-16,-9 5 0 15,-5 5 3-15,-6 4-4 0,0 7 0 16,3 2 0-16,7 4 0 15,6-4 0-15,12-5 0 16,12-10 0-16,10-7 0 16,13-12 0-16,6-9 0 15,3-9 0-15,3-8 0 16,-4-6 0-16,-5-1 0 15,-9-3 0-15,-11 9 0 16,-7 3 0-16,-12 7 0 16,-7 15 0-16,-17 0 0 15,1 12 0-15,1 4 0 16,2 7 0-16,7-2 0 15,9-1 0-15,7-8 0 16,19-5-6-16,4-16-8 0,25 3-7 16,-7-26-6-16,19 5-14 15,-11-20 0-15,14-2 1 16,-11-14 0-16</inkml:trace>
  <inkml:trace contextRef="#ctx0" brushRef="#br2" timeOffset="55737.5732">14408 5790 110 0,'-12'17'39'0,"-17"14"2"15,3 27-2-15,-14 11-33 16,7 10-4-16,0 8 2 16,2 2-1-16,3 1-3 15,2-5 0-15,8-4-4 0,-1-16-5 16,19-2-21-16,-13-24-8 15,15-9-1-15,-2-30 0 16,0 0-2-16</inkml:trace>
  <inkml:trace contextRef="#ctx0" brushRef="#br2" timeOffset="55896.5891">14084 6287 118 0,'0'0'41'16,"0"-18"0"-16,10 24-2 15,13 1-36-15,0 0-4 16,16 4-6-16,-2-16-17 15,21 10-14-15,-1-12-3 16,14-1 1-16,-6-12-2 0</inkml:trace>
  <inkml:trace contextRef="#ctx0" brushRef="#br2" timeOffset="56250.6245">14776 5522 92 0,'12'44'41'0,"-1"-5"1"15,17 13-2-15,-5-6-32 16,17 8-2-16,-1-4 0 15,4-2-1-15,-1-2-1 0,1 4-3 16,-9 0 1-16,-1 3 0 16,-11-1-1-16,-13 4 1 15,-15 3-1-15,-9 4-1 16,-11 0 2-16,-11 0-2 15,-2 1 0-15,1-5-3 16,8 1-7-16,2-22-6 16,34 4-11-16,1-27-13 15,29-4-2-15,9-24-1 16,22-4 2-16</inkml:trace>
  <inkml:trace contextRef="#ctx0" brushRef="#br3" timeOffset="64381.4375">3734 12735 24 0,'-1'12'29'16,"1"-12"0"-16,0 0 2 15,0 0-22-15,0 0-2 16,0 0 0-16,16-12 0 16,-4 4-1-16,8 3-2 15,3-6 0-15,8 2-1 16,10-4-1-16,6 2 0 15,9 0-1-15,5 0 0 16,8-2 0-16,5 4-1 0,13 1 1 16,3-1-1-16,10 4 0 15,8 0 0-15,11 0 2 16,9-1-2-16,15 1 0 15,11-3 0-15,11-3 0 16,11 0 0-16,12-3 1 16,11-1-1-16,11-3 0 15,12 0 1-15,10-2-1 16,11 4 1-16,12-5-1 15,13 3 1-15,10 1-1 16,14 2 1-16,11 0 0 16,5 4-1-16,9 4 0 15,2 0 0-15,7 6 0 16,1 2 0-16,-2 5 1 0,9 1-1 15,5 1 1-15,6 1-1 16,16-3 1-16,7-4-1 16,58-3 1-16,-25-4-1 15,18-7 0-15,11-4-1 16,13-3 0-16,6-1 1 15,3 1-1-15,2 4 1 16,-50 3-1-16,36 5 1 16,-19 7 0-16,-10 7 0 15,-23 5 0-15,-16 4 0 16,-15 2 0-16,-20 0 0 15,-17 3-3-15,-28-13-16 16,-12 8-14-16,-26-8-1 0,-21-5 0 16,-31-6-2-16</inkml:trace>
  <inkml:trace contextRef="#ctx0" brushRef="#br3" timeOffset="65861.5855">11175 13014 63 0,'0'0'36'16,"0"0"-10"-16,0 0 3 15,0 0-20-15,0 0-1 16,0 0-3-16,-1 21 0 15,-4-6-2-15,3 12-1 16,-4-1 1-16,0 9-3 16,-1 2 2-16,0 1-2 15,-1-5 1-15,1-3-1 16,1-4 0-16,3-11-1 15,3-15 1-15,0 0 0 16,13-9 0-16,1-15 0 16,1-5 0-16,3-5 1 15,2-5-1-15,1 3 1 16,-3-3-1-16,0 9 1 0,-6 4 0 15,-2 11 0-15,-10 15 0 16,0 0 0-16,0 0-1 16,10 12 1-16,-10 3 0 15,2 0 0-15,3 0 0 16,7 0 0-16,4-5 0 15,8-2 0-15,9-7 0 16,7-3-1-16,4-8 1 16,4-4 0-16,-1-6-1 15,2-4 0-15,-6-2 1 16,-3 0 0-16,-7 0 0 15,-8 4-1-15,-6 3 2 16,-5 7-1-16,-14 12 0 16,0 0-1-16,0 31 1 0,-10-1-2 15,4 11-1-15,-2 2-1 16,8 4-1-16,1-4-4 15,18 2-4-15,-10-21-27 16,23-2 0-16,-2-21-1 16,13-7 1-16</inkml:trace>
  <inkml:trace contextRef="#ctx0" brushRef="#br3" timeOffset="66035.6029">12143 13011 80 0,'1'-15'40'0,"-5"29"-1"15,-14 1 0-15,10 21-33 16,-14-1-3-16,6 10-2 15,2-1 1-15,5 0-3 16,4-4-1-16,4-11-6 0,21-2-29 16,-9-22-2-16,16-3-2 15,0-20 2-15</inkml:trace>
  <inkml:trace contextRef="#ctx0" brushRef="#br3" timeOffset="66432.6424">12292 12752 73 0,'0'0'39'0,"-20"-2"-1"16,16 16 2-16,2-3-32 16,8 6-5-16,5-2 0 15,6 8 0-15,0 2 0 16,3 4 0-16,-5 5 0 0,2 2-1 15,-6 5-1-15,-2 3 1 16,-9 2-1-16,0-2-1 16,-5-3 0-16,1-2 0 15,-3-5 1-15,1-11-2 16,4-4 1-16,2-19 0 15,0 0 0-15,13-19 1 16,-2-5-2-16,11-10 3 16,-7-5-2-16,9-3 1 15,-6 0-1-15,0-2 1 16,-6 9-1-16,-1 7 1 15,-8 6-1-15,1 5-1 16,-4 17-1-16,10-13-3 16,8 21-6-16,-18-8-20 0,38 1-10 15,-10-2-1-15,20 6 1 16</inkml:trace>
  <inkml:trace contextRef="#ctx0" brushRef="#br3" timeOffset="67364.7358">13068 12891 57 0,'0'0'40'0,"-21"3"-1"16,9 11 2-16,-4-8-15 16,6 18-23-16,-2 3 1 15,3 9-2-15,-2 2 1 16,2 9-1-16,2-1 0 0,0-1-2 15,1-6 2-15,3-5-2 16,1-8 1-16,2-7-1 16,0-19 1-16,0 0-1 15,16-22 0-15,-5-6 1 16,4-8 0-16,2-6 0 15,-1-7-1-15,2-2 1 16,1 3-1-16,-4 7 1 16,-3 7-2-16,-3 6 1 15,2 11 0-15,0 7 0 16,2 9-1-16,-1 4-1 15,7 7 0-15,3-4 0 16,3 3-1-16,4-5-1 16,5-1 1-16,-4-4 0 0,-1-2 0 15,-4-3 2-15,0 0 1 16,-10-2 0-16,-5 1 1 15,-10 7 1-15,0 0 1 16,0 0-1-16,-11 0 1 16,-1 15-1-16,-5 5 0 15,3 9 1-15,-7 4-2 16,7 4 1-16,0 4-1 15,6 2 0-15,5-6 0 16,6-4-1-16,5-12 0 16,8-8 0-16,9-10-1 15,3-8 0-15,0-10 1 16,-1-13-1-16,1-4 0 15,-4-5 0-15,-1-4 0 16,-6 0 0-16,-5-3 1 0,-2 4-1 16,-6 5 1-16,-1 5-1 15,-2 6 1-15,1 8 0 16,2 5 1-16,-4 11-1 15,19-3 1-15,0 9 0 16,4-3 0-16,6 4 0 16,2 0 0-16,3 1 0 15,1 1 0-15,-4 2-1 16,-5 4 1-16,-4 3 0 15,-8 7 0-15,-9 5-1 16,-7 5 1-16,-4 3-1 16,-7 2 0-16,-3 0 0 15,2-7-1-15,2-3 1 16,3-9 0-16,9-21 0 0,0 0 0 15,0 0 0-15,21-21 1 16,-2-5 0-16,3-7 0 16,1-5 0-16,5 0 0 15,5-2-1-15,1 3 0 16,0 3 1-16,12 2-1 15,2 1-4-15,18 8-7 16,-4-14-7-16,22 21-10 16,-12-15-13-16,17 10-2 15,-2-8-2-15,5 7 2 16</inkml:trace>
  <inkml:trace contextRef="#ctx0" brushRef="#br3" timeOffset="67499.7493">14823 12836 88 0,'-29'11'38'15,"6"-5"-17"-15,5-18-18 16,18 12-31-16,-2-46-17 16,20 9 0-16</inkml:trace>
  <inkml:trace contextRef="#ctx0" brushRef="#br0" timeOffset="71718.1711">18843 6810 10 0,'-12'-20'20'0,"11"11"-1"16,-4-10-10-16,1 3-5 15,4 0-3-15,5 0-1 16,3-1-3-16,1 4 0 15,-3-4 3-15,2 4 3 16,4 5 4-16,-9-6 5 16,-3 14 4-16,2-16 0 15,-2 16 0-15,-2-13 0 16,2 13-4-16,-13-4-2 15,13 4-2-15,-20 4-4 0,11 3-1 16,-10 2-1-16,1 5-1 16,-3 4-1-16,-7 4 0 15,0 7-1-15,-10 7 2 16,-6 2-1-16,-6 7 2 15,-8 3-1-15,-6 8 0 16,-10 2 1-16,-7 7-1 16,-9 5 1-16,-3 4-2 15,-10 7 1-15,-7 7-2 16,-7 1 1-16,-6 5 0 15,2-3-1-15,-2 5 2 16,-2 2-1-16,-4 0 0 16,-4-1 0-16,-4 3 0 15,5 0 0-15,-5 3 0 0,0 8 2 16,-8-3-3-16,-5 5 1 15,-1 3 0-15,2 2 1 16,-1 0-2-16,-7 3 3 16,1 1-2-16,2-3-1 15,1 8 2-15,1-2-1 16,-3 2 1-16,-1-1-2 15,0 0 2-15,3 0-2 16,-1 5 2-16,-3-4-2 16,2-5 1-16,1-3-1 15,2-3 0-15,1-5 1 16,4-4 0-16,-4-2-1 15,10-4 1-15,1-3 2 16,2 2-1-16,0-4 0 0,0 2 0 16,2 4 0-16,4 2-1 15,0 3 0-15,4 1 1 16,1 3-1-16,3-1-3 15,13-8 1-15,12-20-10 16,23-15-25-16,14-36 0 16,29-26-2-16,15-35 0 15</inkml:trace>
  <inkml:trace contextRef="#ctx0" brushRef="#br0" timeOffset="73130.3121">11563 12304 22 0,'0'0'28'0,"0"0"-6"15,0 0-1-15,-5-15-3 16,5 15-2-16,0 0-5 15,0 0-3-15,0 0-1 16,0 0-2-16,4 12-1 16,-4-12-2-16,1 15 0 15,-1-15-2-15,3 16 1 0,-3-16-1 16,7 17 0-16,-7-17 0 15,7 9 1-15,-7-9 1 16,0 0 0-16,11 10 0 16,-11-10 0-16,0 0 1 15,0 0 0-15,0 0-1 16,0 0 1-16,-14-12-2 15,14 12 0-15,-19-18 0 16,9 1-1-16,-1-1 0 16,-3-6 0-16,1-3 0 15,-5-2 0-15,-4-4 1 16,-1-1-1-16,-6 0 0 15,-3-2 1-15,-7 0-1 16,-2-1 0-16,-6 1 0 0,-1-2 1 16,-2-3-1-16,-2-4 0 15,0-2 2-15,-3-2-2 16,0-1 1-16,-4-2-2 15,-3-3 2-15,0-1-1 16,-4-3 1-16,-2 4-1 16,-2-3-2-16,0 0 2 15,0 0 0-15,-1 1 1 16,-1-1-2-16,0-1 2 15,-2-4 1-15,0 1-1 16,-1-4 0-16,3-4 0 16,-1-3 1-16,-1-3-1 15,1-2 1-15,1-2-2 16,1-1-1-16,-1-1 2 15,-4-4-1-15,1 3 2 0,-5-4-3 16,3-2 3-16,-5 1-2 16,1-4 1-16,-4 0 1 15,2-4-2-15,-2 0-1 16,0-4 1-16,-3 0-1 15,2-1 1-15,-2 2 0 16,-1-1 0-16,2 1-1 16,0-1 0-16,0 5 1 15,-7-1-1-15,2 5 1 16,-5 0-1-16,-2 1 1 15,0 6-2-15,-4 0 2 16,-1-1 1-16,-1 5-1 0,-2 1 1 16,5 1 0-16,5-2-1 15,-1 2 1-15,5-2 0 16,5 1 0-16,3 4-2 15,12 1 0-15,6 4-3 16,0-2-2-16,15 16-29 16,-3-2-1-16,8 11 0 15,0 3-2-15</inkml:trace>
  <inkml:trace contextRef="#ctx0" brushRef="#br0" timeOffset="74024.4017">8183 9110 46 0,'0'0'30'0,"3"-16"-3"0,-3 16-4 16,0 0-4-16,0 12-4 15,0-12-3-15,-8 14-5 16,8-14-2-16,-9 27-2 15,3-6-1-15,2 7 0 16,4 12 0-16,3 7-1 16,-1 8 0-16,2 9 1 15,3 5-1-15,-1 1 1 16,-1-3 0-16,2-2 1 15,-5-11-2-15,4-10 2 16,-2-11-2-16,1-13 1 16,-5-20-1-16,17-5 1 15,-8-21-1-15,3-13 0 0,-2-9 1 16,2-10-1-1,-7-7 0-15,2-3 0 0,-4 0 0 16,-3 4 0-16,-2 5-1 16,0 9 1-16,4 5 0 15,5 11-1-15,8 7 0 16,14 5 1-16,13 3 0 15,11 6 0-15,15 3-1 16,9 2 1-16,7 6 0 16,6 4-1-16,4 6-2 15,-5 2-1-15,1 12-7 16,-17-9-28-16,1 9-1 15,-12-9-1-15,-5-2-2 16</inkml:trace>
  <inkml:trace contextRef="#ctx0" brushRef="#br0" timeOffset="74933.4924">15482 8775 72 0,'-1'-25'35'0,"5"3"-1"16,-5-3 1-16,1 3-31 0,0 1-2 16,6 10 3-16,-6 0-2 15,0 11 0-15,0 0 2 16,3 21-3-16,-7 2 2 15,-1 7-2-15,-3 8 1 16,-2 8-2-16,-6 5 2 16,-3 8-1-16,-6 3-1 15,0 5 1-15,-5 0 0 16,-1 0 0-16,-2-5 0 15,4-7 0-15,6-5 0 16,13-10-1-16,11-10 0 16,16-14 0-16,17-8 1 15,19-8-2-15,17-4 1 16,14-3 0-16,12-3 0 15,5-2 0-15,3-1 0 0,-5 2-2 16,-2 3-1-16,-11-8-5 16,3 12-30-16,-24-11-3 15,-3 11 1-15,-14-11-3 16</inkml:trace>
  <inkml:trace contextRef="#ctx0" brushRef="#br0" timeOffset="75076.5067">16605 9344 116 0,'6'21'42'15,"-6"-21"-2"-15,-18 7-4 16,18-7-52-16,-19-5-23 16,19 5-2-16,-14-22 0 15,11 11-1-15</inkml:trace>
  <inkml:trace contextRef="#ctx0" brushRef="#br4" timeOffset="79828.9819">11690 12341 20 0,'0'0'21'0,"0"0"1"16,0 0 0-16,0 0-5 15,0 0-6-15,-4 12-1 16,4-12-4-16,0 0-1 16,0 0-1-16,0 0 0 0,-10-11-1 15,10 11 1-15,0 0 0 16,7-10 0-16,-7 10-1 15,0 0 1-15,2-13-1 16,-2 13 1-16,0 0-2 16,0 0-1-16,0 0-2 15,0 0 0-15,0 0-3 16,-9-14 1-16,9 14-2 15,0 0-2-15,0 0-3 16,-11-12-11-16,11 12-10 16,0 0-3-16,-13 3 1 15</inkml:trace>
  <inkml:trace contextRef="#ctx0" brushRef="#br4" timeOffset="80955.0947">11602 12384 23 0,'0'0'31'0,"0"0"-3"15,0 0 1-15,0 0-17 16,0 0-4-16,0 0 0 15,0 0-2-15,0 0 0 16,3-12-3-16,-3 12 1 16,1-13 0-16,-1 13-1 15,3-20 0-15,2 7 1 16,-5-8-1-16,6 4 0 15,-4-6-1-15,3 2 0 16,-3-4 0-16,4-3-1 16,-2-3 0-16,1 0 0 15,1-3 0-15,1-1-1 16,0-5 1-16,1 1-1 0,0-3 1 15,-1 0-1-15,3 3 1 16,-4-2 0-16,-1 1 0 16,2 2 2-16,-5 1-2 15,0 3 0-15,-2 0 0 16,3 2 0-16,-5-2 0 15,2 1 0-15,0 1-1 16,-1-3-1-16,2-1 1 16,2-2 0-16,-1-1 1 15,5-2-1-15,-2-1 0 16,-1 3 0-16,1-3 0 15,2 7 0-15,-5-1 1 16,-2 1-1-16,0 3 0 16,-3 4 0-16,-2-2 0 0,-1-1-1 15,2 1 2-15,-4-1 1 16,3-1-2-16,3-2 2 15,-2-1-1-15,4-5 0 16,0-1 0-16,0-1 1 16,0 0-2-16,1-1 0 15,0-4 1-15,1 3-2 16,-2-2 2-16,-4-2-2 15,3 5 2-15,-3-5-3 16,3-1 3-16,0-1-1 16,1-1 2-16,-2 0-2 15,2-4 1-15,0 2-1 16,2-1 1-16,-2 0 0 15,1 1-1-15,-1 0 0 0,1 1 0 16,-1 2 0-16,0 0-1 16,-1 1 1-16,-1 0-1 15,0 0 1-15,1 2-1 16,-2 1 0-16,1-3 0 15,2 2 1-15,0 0 0 16,-1-2-1-16,2 3 1 16,1-2 0-16,1-1 0 15,-1 2 0-15,1 0 0 16,0 0 0-16,-2 2 1 15,1-3-2-15,2-1 0 16,-3 0 1-16,-1 4-1 16,4-4 1-16,-4 1-1 0,0 1 2 15,2 0-2-15,-2 1 1 16,0 1 0-16,-2-1 0 15,4-2 1-15,-4 0-1 16,4-1 0-16,1 1 0 16,2-5 0-16,-3 0 1 15,4 3-1-15,1-2 2 16,-4 4-2-16,2 1 2 15,-2 2-1-15,2 1 0 16,-5 4 0-16,0 0 0 16,1 2 0-16,-2 0-1 15,1-2 0-15,-1 2 0 16,1-4 1-16,1 5-1 15,0 1 0-15,0 1 0 0,0 6 0 16,1 3-1-16,0 7-1 16,-4 1-3-16,2 18-7 15,0-12-26-15,0 12 1 16,0 0-1-16,-3 23-2 15</inkml:trace>
  <inkml:trace contextRef="#ctx0" brushRef="#br4" timeOffset="87677.7667">11774 10910 8 0,'0'0'27'0,"-25"3"0"0,8-5-13 16,17 2-1-16,-27 2-1 15,27-2 1-15,-25 2 0 16,25-2-1-16,-17 2-5 15,17-2-1-15,0 0-2 16,0 0-1-16,0 0 0 16,3 14-1-16,-3-14-1 15,19 11 1-15,-4-4-1 16,4 4 2-16,8-6-1 15,4 5 0-15,9-4 0 16,7 0 0-16,12-2-1 16,8-1 0-16,7-2 0 15,8 0 0-15,6 1-1 16,2 0 0-16,4 0 0 0,-2 4 0 15,5 2 0-15,-1 0 0 16,1 2 0-16,-2 0 0 16,4-2 1-16,4-1 0 15,0-5 0-15,4-1 0 16,1-3 0-16,0 1 0 15,-2-5-1-15,2 0 0 16,-5 0-1-16,-5-1 0 16,-3 4-1-16,-11-3-2 15,-4 6-3-15,-17-8-14 16,3 10-15-16,-17-2 0 15,-9 6 0-15,-15 0 0 16</inkml:trace>
  <inkml:trace contextRef="#ctx0" brushRef="#br4" timeOffset="88185.8177">14392 11018 36 0,'0'0'32'15,"-5"-12"1"-15,5 12-1 16,-18-17-23-16,18 17-3 15,-11-16-1-15,11 16 1 16,-9-12-2-16,9 12 0 16,-7-12 1-16,7 12-2 15,0 0 1-15,0 0 0 16,-2 15-1-16,11 12 0 15,-3 11 0-15,2 17 0 16,1 13-2-16,-2 15 3 16,0 11-3-16,-4 10 0 15,-4 8 0-15,-2 7 0 0,-3 2-1 16,-3-2 0-16,2-7 1 15,-4-13-3-15,8-11-1 16,4-23-3-16,22-14-31 16,-2-32 0-16,13-22-2 15,-1-23 0-15</inkml:trace>
  <inkml:trace contextRef="#ctx0" brushRef="#br4" timeOffset="88343.8334">14718 11955 80 0,'-11'16'35'0,"-8"-10"-31"16,5-10-3-16,9-19-39 15,0 6-1-15</inkml:trace>
  <inkml:trace contextRef="#ctx0" brushRef="#br5" timeOffset="96832.6823">11851 9106 68 0,'0'0'36'0,"-12"2"0"16,12-2 2-16,-6-14-31 16,6 14-2-16,-4-10-1 15,4 10 0-15,0 0-2 16,0 0 1-16,-2-12-2 15,2 12 1-15,0 0-1 16,12-6 0-16,-12 6 0 16,23-9-1-16,-5 0 1 15,7 1 0-15,2-3 0 16,4 2-1-16,-5 0 1 15,8-3 0-15,-2 4 0 16,4 3-1-16,1 1 1 16,-1 0-1-16,1 1 1 0,-1 1-1 15,2-3 1-15,4 4-1 16,-3-1 1-16,4 0-1 15,1 0 1-15,0 0-1 16,1 1 1-16,1-1-1 16,1 4 0-16,2 0 1 15,-4 0-1-15,0 3 0 16,0 4 0-16,-1 1 0 15,2 1 0-15,-5 0 0 16,1 2 0-16,-2 2 0 16,0 1 0-16,-1 0 0 15,-1-1 0-15,0 0 0 16,0-1 0-16,-2 2 0 15,1 0 0-15,0-1 0 0,0 3 0 16,1-1 0-16,-1 1 1 16,3 2-1-16,-5 2 0 15,5-1 0-15,-1 2 0 16,1 0 0-16,0-1 0 15,-3 0 0-15,4 0 0 16,-4-2 0-16,-2-1 1 16,-1 0 0-16,-1 1-1 15,-3-5 1-15,-1 2 0 16,-6 1 0-16,1-1 0 15,-3-2 0-15,-2 2-1 16,0 1 0-16,-2 1 1 16,-2 2-1-16,-3 0 0 15,0 2 0-15,1-1 0 16,0 1 0-16,-3-3-1 0,0 0 1 15,0-3 0-15,0-3 0 16,-1-1 0-16,-9-13 0 16,13 14 0-16,-13-14 0 15,0 0 0-15,13 9 0 16,-13-9 0-16,0 0 1 15,1 15-1-15,-1-6 0 16,0 4 0-16,0 1 0 16,0 2 0-16,0-1 0 15,0-3 0-15,2 1 0 16,-2-13 0-16,5 13 0 15,-5-13 0-15,7 13 0 0,-7-13 0 16,8 16 0 0,-2-4 0-16,0 2 1 0,-2 5-1 15,1-2 0-15,-1 3 0 16,1-4 0-16,-1-1-1 15,-1-4 2-15,-3-11-2 16,5 15 1-16,-5-15-1 16,0 0 0-16,0 0 0 15,0 0 0-15,0 0 0 16,0 0-1-16,0 0 1 15,4 11-1-15,-4-11 1 16,3 9 0-16,-3-9 0 16,0 0-2-16,12 18-4 15,-12-18-28-15,0 0-2 16,12-10-1-16,-12 10-1 0</inkml:trace>
  <inkml:trace contextRef="#ctx0" brushRef="#br5" timeOffset="98424.8415">12601 7660 66 0,'-3'-15'35'16,"-9"-4"0"-16,-1 12-9 16,-17-7-15-16,6 14-1 15,-17-3-2-15,7 13 0 16,-11 1-3-16,2 13-1 15,-4 2 0-15,9 10-2 16,-2 0 0-16,9 0-1 16,10 0-1-16,10-4 1 15,14-5-1-15,11-7 0 16,11-10 0-16,11-9 0 15,11-10 1-15,4-7-1 0,2-11 1 16,-1-2 0-16,-4-5 0 16,-6-2-1-16,-6 3 1 15,-6 1-1-15,-10 7 1 16,-6 7 0-16,-6 5-1 15,-8 13 0-15,0 0 1 16,-9 15-1-16,1 7 0 16,-3 6-1-16,2 5-1 15,2 2 0-15,5 2-1 16,4-6-4-16,12 4-5 15,-2-20-26-15,17-2 0 16,0-18 0-16,11-4 0 16</inkml:trace>
  <inkml:trace contextRef="#ctx0" brushRef="#br5" timeOffset="99272.9261">13013 7567 79 0,'-10'-8'37'0,"10"8"0"15,-25 7 1-15,15 8-32 16,-9 1-2-16,7 8 0 15,-6-1-1-15,7 7 0 16,-3-2-2-16,6-2 1 16,0-3 0-16,5-1-1 15,6-7 0-15,2-4 0 16,-5-11 0-16,21 7-1 15,-6-14 1-15,4-2 0 16,-1-6 0-16,6-4-1 0,-4-5 1 16,4-2 0-16,-2 0-1 15,-2 2 0-15,-1 2 1 16,-3 8-1-16,-2 6 0 15,-2 10 0-15,-3 11-1 16,-3 7 1-16,-2 8-2 16,0 3 0-16,4 3-2 15,1-2 0-15,10 2-4 16,-4-12 0-16,15-1-1 15,-8-15-1-15,15 2-2 16,-7-16 1-16,10 2 2 16,-11-11 2-16,1 0 3 15,-7-6 2-15,-5-4 3 16,-4 3 3-16,-13-5 3 0,3 8 1 15,-15-7 1-15,5 12 2 16,-14-4-1-16,5 15-2 16,-8 0 0-16,3 10-2 15,-3 5-1-15,4 7-1 16,-2 2-1-16,10 7-1 15,-1-1-1-15,9 2 1 16,4-5-2-16,6-2 1 16,6-8 0-16,7-3 0 15,5-9-1-15,-1-8 0 16,7-5 1-16,-4-5-1 15,3-6 0-15,-4-2 0 16,-3 0 1-16,-5 0-1 16,-4 3 0-16,-5 7 0 0,-3 4 0 15,-6 12-1-15,0 0 1 16,0 18 0-16,-4 12-1 15,-3 8 1-15,-1 17-1 16,-2 8 0-16,0 6 1 16,-3 6-1-16,2 3 1 15,-5-2 0-15,0-3 0 16,-2-6-1-16,-3-13 2 15,0-9-1-15,-3-12 1 16,-1-12-1-16,-1-15-1 16,1-14-1-16,1-14-1 15,6-15-1-15,7-6-4 16,-5-26-10-16,19 6-21 15,2-13 2-15,12 4-1 16,0-7 2-16</inkml:trace>
  <inkml:trace contextRef="#ctx0" brushRef="#br5" timeOffset="99512.9503">13904 7139 112 0,'10'1'37'16,"-10"-1"1"-16,-9 37-5 15,-1-7-31-15,0 8-1 16,-3 7 0-16,-1 9-1 16,0 8-1-16,0 2 2 15,-1 4-1-15,6-2-1 16,-2-2-3-16,3-12-2 0,12 6-24 15,-8-26-8-15,13-5 0 16,-9-27-2-16</inkml:trace>
  <inkml:trace contextRef="#ctx0" brushRef="#br5" timeOffset="99843.9834">13933 7625 88 0,'-2'11'38'0,"2"-11"-1"16,5 20 2-16,-5-20-32 15,21 15-4-15,1-15-1 16,8-3 1-16,4-6-1 16,4-3-1-16,4-9 0 0,0 0 0 15,-6-1 0-15,-4-3 0 16,-9 3-1-16,-12 3 1 15,-10 6-1-15,-12 10 1 16,-11 9 0-16,-8 10 0 16,-3 8-1-16,-3 4 1 15,2 7 0-15,9 2 0 16,6-2-1-16,9-4-1 15,12-1-2-15,7-18-10 16,23 5-24-16,-2-14-4 16,16-1 1-16,-2-13-2 15</inkml:trace>
  <inkml:trace contextRef="#ctx0" brushRef="#br5" timeOffset="100436.0424">14914 7557 63 0,'-1'-19'37'0,"1"19"-2"16,-17-17 1-16,17 17-25 15,-26-2-2-15,15 10-1 16,-10-1-2-16,3 11-1 16,0 3-1-16,2 5-2 15,1 2 0-15,9 2 0 16,3-2-1-16,5-4 0 15,11-5 0-15,7-8 0 16,10-9 0-16,6-9 0 0,7-6-1 16,-1-7 1-16,-2-7 0 15,-5-3-1-15,-6-3 1 16,-9-1-2-16,-11 1 1 15,-11 3-1-15,-11 5-1 16,-8 4 0-16,-3 6-1 16,-2 3-1-16,9 12-2 15,-4-6-6-15,21 6-26 16,0 11 2-16,20-2-1 15,3-8-1-15</inkml:trace>
  <inkml:trace contextRef="#ctx0" brushRef="#br5" timeOffset="100686.0676">15737 6932 80 0,'-17'-38'37'16,"-8"6"-2"-16,6 19-1 15,-15 8-28-15,6 22-1 16,-3 16 1-16,5 20-4 16,2 16 0-16,5 10-1 15,6 8-1-15,10-1-3 16,10 5-5-16,1-15-29 15,11-3 1-15,-2-20-1 16,7-8-1-16</inkml:trace>
  <inkml:trace contextRef="#ctx0" brushRef="#br5" timeOffset="100853.0843">15449 7386 102 0,'0'0'40'16,"24"-10"0"-16,10 0-4 15,10-1-45-15,14 0-28 16,1-5-2-16,5 7 0 16,-12-1-1-16</inkml:trace>
  <inkml:trace contextRef="#ctx0" brushRef="#br5" timeOffset="101227.1217">13885 8370 72 0,'5'-18'40'16,"-5"18"-1"-16,0 0 1 15,-2 13-23-15,-5 1-14 16,5 5-2-16,-3 13-1 16,0 4 0-16,1 8 1 15,-3 2-2-15,6 4-1 16,-4-12-6-16,16 2-28 15,-11-19-1-15,13-11 0 16,-13-10-3-16</inkml:trace>
  <inkml:trace contextRef="#ctx0" brushRef="#br5" timeOffset="101662.1652">13977 8100 89 0,'0'0'39'16,"-17"10"-1"-16,17-10 1 15,3 14-36-15,8-8 0 16,6-3-1-16,5 4 0 16,1 1 0-16,1 5 0 15,0 3 0-15,-5 6 0 16,0 3-1-16,-9 8 0 15,-2 2 0-15,-7 6 0 16,-2-2-1-16,-3-1 1 16,-1-7-1-16,0-3 0 15,4-9 0-15,1-19 0 16,0 0 0-16,20-8 0 0,-1-14 0 15,0-6 0-15,9-5 1 16,1 0-1-16,-1 0 0 16,1 4 0-16,-4 5 1 15,-4 9-2-15,-1 11 1 16,-11 8-1-16,0 13-1 15,-1 3 0-15,-2 8-2 16,-1 0-1-16,9 10-5 16,-7-19-15-16,18 9-13 15,-5-14-1-15,11-4 1 16,0-16 0-16</inkml:trace>
  <inkml:trace contextRef="#ctx0" brushRef="#br5" timeOffset="101895.1885">14857 8104 87 0,'-15'-9'39'0,"0"13"-1"16,-10-4-1-16,4 19-27 16,-8 0-5-16,2 8-1 15,4 4 0-15,3 10-1 16,7-1-2-16,7 1 1 15,6-2-2-15,8-6-2 16,12-5-1-16,5-15-2 16,17-2-5-16,-6-26-23 15,20-1-6-15,-6-16 0 16,12-5-1-16</inkml:trace>
  <inkml:trace contextRef="#ctx0" brushRef="#br5" timeOffset="102068.2058">15232 8100 64 0,'0'0'38'0,"-27"15"0"16,13 15 1-16,-11-1-12 15,11 15-21-15,-8 1-3 16,10 6-1-16,3-1-2 16,8-8 0-16,6-2-3 15,5-21-5-15,19 0-27 16,-10-27-3-16,9-3 0 15,-5-21-2-15</inkml:trace>
  <inkml:trace contextRef="#ctx0" brushRef="#br5" timeOffset="102203.2193">15214 7960 102 0,'-25'-24'38'0,"10"14"2"16,-3-2-7-16,18 12-35 16,14 5-33-16,-3-3-3 15,15 10-1-15,7-7-1 16</inkml:trace>
  <inkml:trace contextRef="#ctx0" brushRef="#br5" timeOffset="102609.2599">15688 8059 69 0,'-23'4'40'0,"-10"-5"-1"16,4 9 2-16,-11-12-16 15,7 18-18-15,0 5-2 16,5 8-1-16,1 6-1 15,7 7 0-15,6-1-1 16,9 3 0-16,10-11-2 16,12-6 1-16,11-16 0 15,10-14 0-15,10-18-1 16,3-16 0-16,5-16 0 15,5-8 1-15,-8-8-1 16,-6-4 1-16,-6 2-1 16,-11 6 0-16,-7 10 0 15,-9 10 0-15,-13 18 0 16,-7 16-1-16,-8 20 1 0,-4 15 0 15,-5 23 0-15,2 9-3 16,4 11 0-16,-2 1-1 16,17 5-5-16,-6-15-10 15,23 1-21-15,-3-21 0 16,17-6 1-16,-2-21-1 15</inkml:trace>
  <inkml:trace contextRef="#ctx0" brushRef="#br5" timeOffset="102969.2959">16085 7975 100 0,'0'16'38'15,"-4"-3"2"-15,14 2-5 0,-10-15-30 16,28 8-2-16,-3-18-1 15,8-3 1-15,0-5-2 16,6-6 1-16,-5-1-1 16,-1-3 0-16,-7 1 0 15,-5 0 0-15,-9 2 0 16,-6 4 0-16,-10 5 0 15,-3 3-1-15,-5 9 1 16,-6 5-1-16,-4 12 0 16,-3 6 0-16,-4 13 1 15,-3 9-1-15,8 5 1 16,3 1-2-16,9-1 0 15,8-5-2-15,17-7-2 16,3-19-8-16,25-6-25 0,-4-18 0 16,10-12-2-16,2-13 0 15</inkml:trace>
  <inkml:trace contextRef="#ctx0" brushRef="#br5" timeOffset="103277.3267">16649 7742 75 0,'0'0'39'15,"-20"15"0"-15,6 8 2 16,-8-4-18-16,9 14-14 15,-7-4-5-15,9 3 0 16,-1-3-1-16,7-4-1 16,4-8-1-16,1-17 0 15,18 5 0-15,-2-16 0 0,4-6 0 16,5-10-1-16,2-4 0 15,-4-1 2-15,2 0-2 16,-3 4 1-16,-5 3 0 16,-4 8-1-16,-1 8 0 15,-12 9-1-15,17 5 0 16,-8 8-1-16,0 8-2 15,-3-1-2-15,8 15-10 16,-14-16-17-16,15 6-7 16,-7-13 1-16,11-2-2 15</inkml:trace>
  <inkml:trace contextRef="#ctx0" brushRef="#br5" timeOffset="103585.3575">17163 7447 104 0,'-24'8'38'0,"11"7"1"15,-7-7-7-15,12 9-28 16,2 1 0-16,6 5 0 15,-1 1-1-15,2 3 1 16,-1-1-2-16,5-3 0 16,-5 0-1-16,4-3 0 15,0-5-1-15,-4-15-1 16,19 6-1-16,1-17-1 0,8 2-6 15,-4-20-19-15,18 7-11 16,-8-10 0-16,7 4-2 16,-5-3 1-16</inkml:trace>
  <inkml:trace contextRef="#ctx0" brushRef="#br5" timeOffset="104226.4216">17368 7447 87 0,'-7'-21'33'15,"7"21"0"-15,-17-11 1 16,17 11-17-16,-35 7-7 15,15 5-2-15,-10 2-2 16,1 12 0-16,0 2-3 16,5 8 0-16,5 2 0 15,12 5-1-15,9-3-1 16,15-4 0-16,9-5-2 0,14-9-1 15,9-7-3-15,-1-24-16 16,11 6-19-16,-10-18-1 16,3-6-1-16,-6-12-1 15</inkml:trace>
  <inkml:trace contextRef="#ctx0" brushRef="#br5" timeOffset="105478.5466">17743 7465 98 0,'0'0'38'16,"-5"18"2"-16,5-18-6 15,19-5-29-15,4-3-1 16,13 0-1-16,8-4-1 15,3 0-1-15,2-5 0 16,-1 2 0-16,-7-2 0 16,-2 1 0-16,-14 2 0 15,-10-1 0-15,-16 3-1 16,-13-3 1-16,-14 3 0 15,-9 3 0-15,-8 3 0 16,-6 5 1-16,-3 11-1 0,1 11 1 16,2 11 0-16,11 16 0 15,10 8 0-15,10 8 0 16,15 1-1-16,19 1-1 15,17-11 0-15,17-11-2 16,26-13-5-16,6-28-17 16,19-2-15-16,-9-20-2 15,7-4-1-15,-12-14-1 16</inkml:trace>
  <inkml:trace contextRef="#ctx0" brushRef="#br5" timeOffset="108050.804">7876 7681 44 0,'8'-11'32'0,"-4"-1"0"16,-4 12-2-16,3-30-16 15,-3 30-3-15,-10-29 0 16,6 19-3-16,-14-7 0 15,5 12-2-15,-11-2 0 16,1 10-2-16,-8 4 0 16,0 10-1-16,-3 7-1 15,0 5 0-15,3 4-1 0,3 0 0 16,9 0-1-16,8-2 1 15,8-8-1-15,13-6 0 16,12-8 1-16,12-9-1 16,6-11 1-16,4-5-1 15,4-7 1-15,3-5 0 16,-4-4 0-16,-8 1-1 15,-5 2 1-15,-7 6 0 16,-8 3-1-16,-8 10 0 16,-11 10 0-16,0 0 1 15,-2 25-2-15,-7-3 1 16,-1 6-1-16,1 1 0 15,4 1-2-15,1-3-2 16,14 2-4-16,-4-16-28 0,21-2 1 16,-2-13-2-16,11 0 0 15</inkml:trace>
  <inkml:trace contextRef="#ctx0" brushRef="#br5" timeOffset="108392.8382">8380 7542 65 0,'-9'-12'37'16,"9"12"-2"-16,-28 17 3 15,12 12-13-15,-9-5-20 16,4 3-1-16,0 2 0 16,5 0-1-16,2-3 0 15,5 2-1-15,3-10 0 16,7-4 0-16,-1-14-1 15,15 4 1-15,3-15-1 0,5-5 0 16,2-11 0-16,7-3 0 16,0-4-1-16,3-1 1 15,-4 1-1-15,-3 5 0 16,-6 7 1-16,-4 7-2 15,-4 14 1-15,-14 1 0 16,10 33-1-16,-12-3-1 16,1 7 0-16,0 1-1 15,5 9-3-15,-4-12-6 16,16 10-25-16,-5-18-2 15,14-2 1-15,-4-15-1 16</inkml:trace>
  <inkml:trace contextRef="#ctx0" brushRef="#br5" timeOffset="108821.8811">8805 7650 89 0,'-5'-17'36'0,"-10"-3"-1"16,15 20 0-16,-32-13-28 15,13 20 0-15,-8 4-2 16,10 6 0-16,-5 5-2 15,7 4 0-15,5 0-1 16,6-1 0-16,9-4-1 16,5-3 0-16,9-5-1 15,10-7 1-15,3-8-1 16,2-4 0-16,3-5 0 15,-4-1 0-15,-4-3 1 16,-2-1-1-16,-5-2 0 0,-8 8 0 16,-3-1 0-16,-11 11 0 15,0 0 0-15,0 0-1 16,-2 27 1-16,-5 3-1 15,-2 10 0-15,-2 6-1 16,1 9 1-16,-4 1 0 16,0 2 1-16,-2-4-1 15,1-3 0-15,-2-7 2 16,-4-10-2-16,2-8 1 15,1-10-2-15,-2-16-2 16,10-3-7-16,-9-22-25 16,19-1-2-16,-2-23 0 15,14-4 0-15</inkml:trace>
  <inkml:trace contextRef="#ctx0" brushRef="#br5" timeOffset="109085.9074">9273 7331 102 0,'14'-3'39'0,"-14"3"1"16,0 0-2-16,0 0-32 15,-11 18-3-15,2 3-1 16,2 12 0-16,-5 4-1 15,2 13 0-15,-5 7-1 16,1 4 0-16,1 2-2 0,-4 2-2 16,15 0-6-16,-12-19-26 15,23 1-4-15,-4-22 1 16,13-2-2-16</inkml:trace>
  <inkml:trace contextRef="#ctx0" brushRef="#br5" timeOffset="109422.9411">9437 7687 94 0,'0'0'37'0,"14"10"3"15,-14-10-4-15,24 4-31 16,-7-8 0-16,4 1-1 15,1-10 0-15,3 0-1 0,-1-4-1 16,1-2-1-16,-4-6 0 16,-8 3 0-16,-3 0 0 15,-8 6 0-15,-2 16-1 16,-20-10 1-16,-1 18 0 15,-6 10 0-15,-2 12-1 16,-3 7 1-16,5 5 0 16,3 1-1-16,8 3 0 15,7-5-2-15,12-3-1 16,9-18-4-16,22 9-19 15,-2-26-13-15,11-1-1 16,-5-10-1-16,10-2 1 16</inkml:trace>
  <inkml:trace contextRef="#ctx0" brushRef="#br5" timeOffset="109953.9943">10494 7694 88 0,'0'0'36'0,"1"-16"0"16,-1 16-5-16,-19-7-26 15,10 9 1-15,-8-1-2 16,0 8 1-16,-6 5-1 16,5 5 0-16,-2 7-1 15,2 2 0-15,2 9-2 16,7 2-1-16,6-2 1 15,4 0-1-15,7-5 0 16,7-7-1-16,6-6 1 16,6-8 0-16,1-19 1 15,6-5 1-15,0-13-1 16,0-6 0-16,-5-7 0 0,-4-3-1 15,-7-2 0-15,-7-1-1 16,-1 11-1-16,-10 3-2 16,-1 12-1-16,-9 4-4 15,10 15-8-15,-12 9-21 16,14 6 0-16,-1-2 0 15,16 2 1-15</inkml:trace>
  <inkml:trace contextRef="#ctx0" brushRef="#br5" timeOffset="110221.021">11281 7249 85 0,'-19'-41'38'16,"4"15"1"-16,-11-1 0 15,6 20-30-15,-8 9-5 16,0 17 1-16,-4 17-1 16,6 15-2-16,-1 11 0 15,4 8-2-15,3 6 0 16,9-1 1-16,7 1-5 15,7-11-3-15,14 1-28 16,-7-19-3-16,7-2-2 16,-7-19-1-16</inkml:trace>
  <inkml:trace contextRef="#ctx0" brushRef="#br5" timeOffset="110372.0361">10966 7678 118 0,'15'-18'41'16,"6"-5"-2"-16,17 9-8 15,6-6-36-15,-1-8-30 16,18 11-4-16,-9-6 0 16,1 9-2-16</inkml:trace>
  <inkml:trace contextRef="#ctx0" brushRef="#br5" timeOffset="111135.1124">7360 8824 58 0,'8'-16'37'16,"3"4"-1"-16,-7-2 0 15,-4 14-12-15,0 0-19 16,12 2 1-16,-14 8-2 16,4 12 0-16,-6 4 0 15,1 9-1-15,1 2-1 16,-1 4 0-16,2 2-1 15,2-4 1-15,-1-5-1 16,5-8 0-16,0-6 0 16,-1-9 0-16,-4-11 0 15,13-9 0-15,-8-6 0 16,-1-8 0-16,-1-7 0 15,1-5-1-15,-4-5 1 16,5-3-1-16,-1-3 0 16,6 4 0-16,-1 1-1 15,3 3-2-15,5 9 0 0,2-1-4 16,14 22-23-16,-10-9-8 15,12 12-1-15,-4-1-2 16,8 8 2-16</inkml:trace>
  <inkml:trace contextRef="#ctx0" brushRef="#br5" timeOffset="111496.1485">7797 8820 67 0,'-14'18'37'16,"-2"-7"1"-16,11 3-1 15,5-14-15-15,12 9-16 0,2-9-1 16,11-1-2-16,8-8 0 16,12-3-1-16,-2-4 0 15,1-6 0-15,-2-4 0 16,-3-1-1-16,-11-3-1 15,-10 1 2-15,-8 5-3 16,-12 1 2-16,-11 7-2 16,-7 6 1-16,-9 11 0 15,-4 10 0-15,-6 10 2 16,-2 10-1-16,1 6 1 15,5 7-1-15,7 2 2 16,11-1-2-16,14-5-2 16,15-14-1-16,23-4-11 15,8-25-24-15,27-5-4 0,3-17 0 16,19-7-1-16</inkml:trace>
  <inkml:trace contextRef="#ctx0" brushRef="#br5" timeOffset="112028.2017">9002 8353 69 0,'-2'-36'37'16,"-2"4"0"-16,-10-8-4 15,0 18-16-15,-9-1-12 0,1 17-1 16,-6 9 0-16,1 16-1 16,-5 15 0-16,5 14-1 15,1 7 0-15,3 10-1 16,3 8 1-16,7-2-1 15,8-1 0-15,7-5-3 16,9-4 0-16,1-16-7 16,13 0-26-16,-7-17-3 15,9-9-1-15,-11-16 0 16</inkml:trace>
  <inkml:trace contextRef="#ctx0" brushRef="#br5" timeOffset="112208.2197">8684 8646 85 0,'-23'-2'38'15,"23"2"1"-15,-10 8-1 16,20 1-24-16,11-10-13 16,7-5-1-16,12-2-5 15,9-15-8-15,12 5-24 16,1-15-1-16,10 2-1 15,-2-9 1-15</inkml:trace>
  <inkml:trace contextRef="#ctx0" brushRef="#br5" timeOffset="112412.2401">9414 8092 97 0,'-22'-2'39'0,"10"22"1"16,-10 4-1-16,9 14-36 15,-13 15-1-15,3 11 0 16,-5 5-1-16,8 6 0 15,2 0-1-15,3-6-3 16,17 1-6-16,-4-19-27 16,21-7-3-16,-2-17 0 15,13-10-1-15</inkml:trace>
  <inkml:trace contextRef="#ctx0" brushRef="#br5" timeOffset="112793.2782">9475 8572 60 0,'13'14'39'0,"0"-7"-2"15,14 0 2-15,-5-14-14 16,13 6-19-16,-3-12-1 15,3 3-2-15,-3-7-1 16,-3-2 0-16,-2-3-1 16,-8 0 1-16,-6-1-1 15,-4 4 0-15,-10-2 0 16,-5 6 0-16,-8 6 0 15,-6 7 0-15,-5 7 0 16,-4 9 0-16,-3 9 0 16,1 5 0-16,4 6 0 0,5 2 0 15,9 0-1-15,10-4 0 16,11-4-2-16,11-12-3 15,20 4-4-15,-3-23-22 16,22 9-8-16,-5-16-1 16,9 2 0-16</inkml:trace>
  <inkml:trace contextRef="#ctx0" brushRef="#br5" timeOffset="113029.3018">10147 8469 76 0,'-18'-13'40'0,"7"18"0"0,-12-2 0 16,5 19-19-1,-8-4-15-15,3 7-2 0,-1 2 0 16,7 6-1-16,6-5-1 16,7 4 0-16,13-9 1 15,6-3-3-15,12-10-1 16,6-8-1-16,10-8-2 15,1-15-2-15,16 9-13 16,-13-27-22-16,10 5 0 16,-6-18 1-16,5 6-1 15</inkml:trace>
  <inkml:trace contextRef="#ctx0" brushRef="#br5" timeOffset="113216.3205">10590 8154 98 0,'-8'20'39'0,"-12"-1"2"0,8 19-2 16,-10 0-34-16,9 6-1 15,1 3-2-15,5 4 0 16,1 2-2-16,5-3-1 16,6 3-1-16,-5-15-9 15,19 8-19-15,-15-18-9 16,6-2 0-16,-10-26-2 15</inkml:trace>
  <inkml:trace contextRef="#ctx0" brushRef="#br5" timeOffset="113419.3408">10438 8455 94 0,'-13'0'40'0,"-2"-2"2"16,15 2-2-16,-4 15-30 15,19-14-6-15,8-6-1 16,15-1-2-16,6-3-1 15,5-7-2-15,8 7-10 16,-11-17-22-16,5 10-7 16,-16-7 0-16,3 8-2 15</inkml:trace>
  <inkml:trace contextRef="#ctx0" brushRef="#br5" timeOffset="113794.3783">11014 8329 99 0,'0'0'40'0,"0"0"0"16,-19 15-4-16,11 4-32 16,-7 9-2-16,2 5-1 0,2 6-1 15,3 1-1-15,3 3-2 16,0-12-8-16,19 8-26 15,-9-18-2-15,13-4 0 16,-5-15-2-16</inkml:trace>
  <inkml:trace contextRef="#ctx0" brushRef="#br5" timeOffset="113907.3896">10948 8198 76 0,'-37'-26'2'15,"1"8"-2"-15,-4 4-2 16,15 11-35-16</inkml:trace>
  <inkml:trace contextRef="#ctx0" brushRef="#br5" timeOffset="114658.4647">11416 8270 80 0,'0'0'38'16,"-7"13"-2"-16,-12-9-3 16,8 15-24-16,-17-5-2 15,5 12-2-15,-5-6-1 16,7 5-1-16,5 1-2 15,4-2 1-15,8-2-2 16,6-5 1-16,8-4-1 16,7-5 0-16,5-3 0 15,3-7 0-15,-1-3-1 16,4-6 0-16,-3-3 0 15,-3-5-1-15,-3-1 1 16,-5-2 0-16,-3-1 0 16,-4 0 0-16,-5 4 1 0,2-1 0 15,-4 6 1-15,3 3 0 16,-3 11-1-16,7-13 1 15,-7 13 1-15,18-5-1 16,-5 3 0-16,3 3 1 16,0-1-1-16,3 1 1 15,-4 3-1-15,0 2 1 16,-4 2-1-16,-3 4 1 15,-7 4-1-15,-4 8 0 16,-6 1 0-16,-4 4 0 16,1 0-1-16,-1-2 0 15,4-4 0-15,8-8 0 16,1-15 1-16,20 0-2 0,4-18 1 15,9-12 0-15,9-6 0 16,0-1 0-16,-3-2 1 16,-1 1-1-16,-5 9 0 15,-10 13 0-15,-9 15 0 16,-11 11-1-16,-6 18-2 15,-10-5-11-15,12 22-22 16,-20-7-4-16,11 9 0 16,-8-10-2-16</inkml:trace>
  <inkml:trace contextRef="#ctx0" brushRef="#br5" timeOffset="116041.603">11797 9801 51 0,'9'-13'34'0,"-10"1"-10"15,1 12 8-15,0-9-1 16,0 9-20-16,0 0-2 16,0 0-2-16,2-18-1 15,-2 18-1-15,-5-13-2 16,5 13 0-16,-13-15-1 15,13 15 0-15,-16-13 0 16,5 9-1-16,-4-3 1 16,0 6 0-16,-5-2-1 15,-2 3 1-15,-2 0-1 16,-4 0 0-16,-7 2 1 0,1 0-1 15,-8 0 0-15,-2 3-1 16,0-1 1-16,-2 2 0 16,0 1 0-16,1 2 0 15,7 0 0-15,1 0 0 16,3 2 0-16,2-2-1 15,4 2 1-15,3 0 0 16,-2 3-1-16,2-2 1 16,-3 3-1-16,2 1 1 15,-5 3-1-15,1 3 0 16,-6 1 0-16,-3 5 0 15,-3 2 0-15,-5 2 0 16,-1 2 0-16,-3 0 0 16,-1 3-1-16,-2-1 1 0,5-1-1 15,1-3 1-15,5-3-1 16,6-1 1-16,0-1-1 15,5-3 2-15,4-4-1 16,4-1 0-16,0 1 0 16,9-2 1-16,-3-1-1 15,3 1 0-15,2 1 0 16,0-4-1-16,2 4 1 15,-2 0 0-15,1 1 0 16,-3 6 0-16,1-2 0 16,-2 4 0-16,2-2 0 15,-1 2 0-15,1-3 0 16,0-1 0-16,4-1 0 15,-2-6 0-15,5-2-1 0,4-4 1 16,3-11 0-16,-5 15-1 16,5-15-2-16,0 0-1 15,10 12-6-15,-10-26-8 16,15 11-22-16,-13-14 0 15,13 7 0-15,-8-14-1 16</inkml:trace>
  <inkml:trace contextRef="#ctx0" brushRef="#br5" timeOffset="175567.555">14333 14770 54 0,'9'-21'40'0,"-9"21"-3"15,0 0 2-15,0 0-37 0,0 18-1 16,-8 9 1-16,-4 8 0 15,2 13 0-15,-4 7 0 16,-2 11 0-16,-1 1-1 16,6 0 1-16,-3-9-1 15,6-5 1-15,3-13-1 16,8-13 1-16,-3-27-1 15,16 1 1-15,1-30-1 16,11-14 1-16,2-15-1 16,7-9 0-16,4-6 0 15,-1-1 0-15,2 6-1 16,1 10 0-16,-3 20 1 15,-6 20-1-15,0 22 0 16,-6 21 0-16,-1 19 0 0,-3 15-2 16,1 9-1-1,1 0-2-15,9 1-4 0,-4-21-25 16,23-2-5-16,0-28-1 15,17-10 2-15</inkml:trace>
  <inkml:trace contextRef="#ctx0" brushRef="#br5" timeOffset="176159.6142">15514 14719 71 0,'-37'-6'40'0,"-5"24"-1"16,-11 8 1-16,4 23-31 15,-6 4-5-15,14 7-3 16,9 3 1-16,16-1-2 0,16-7 2 15,17-7-1-15,17-12 0 16,18-15-1-16,9-17 0 16,5-17-1-16,0-15 0 15,-4-12 0-15,-9-10 0 16,-10-10-1-16,-15-3 0 15,-16-4 3-15,-11 5-2 16,-13 5 2-16,-11 14-1 16,-10 13 2-16,-7 11-1 15,3 16 2-15,-3 10-1 16,9 10-3-16,11 5 2 15,11 0-1-15,18-4 0 16,21-7-1-16,15-7 2 16,22-7-2-16,11-3 1 15,7-1 3-15,1 1-3 0,-7 5 1 16,-8 9-1-16,-14 12 0 15,-14 13 0-15,-25 14 0 16,-14 13 0-16,-18 5-2 16,-12 5 2-16,-3-2 0 15,-3-7 0-15,1-9 0 16,5-15 0-16,12-17 1 15,14-20 0-15,7-29 0 16,19-14 0-16,5-11 0 16,6-10 0-16,4-8 0 15,-3-3-1-15,1 6 1 16,-7 10-1-16,-3 8 0 15,2 18-3-15,-1 6-1 16,13 21-6-16,-2-9-10 0,32 26-17 16,0-11-5-16,24 10 0 15,2-10 0-15</inkml:trace>
  <inkml:trace contextRef="#ctx0" brushRef="#br5" timeOffset="176745.6728">16783 14785 68 0,'0'0'41'15,"-12"6"-2"-15,13 12 1 16,-9 5-37-16,2 14-1 16,-3 16 0-16,-3 10 0 15,-8 7-1-15,2 3 1 16,-3-4-1-16,5-6 1 15,5-16-1-15,7-16 0 16,4-31 0-16,24-12-1 16,3-22 1-16,3-17-1 15,5-11 0-15,-3-10 1 16,0-3-1-16,-3-1 0 15,-6 11 0-15,-5 10 0 16,-5 17 0-16,-6 16 0 16,-7 22 1-16,4 13-1 15,-6 15 0-15,1 9 0 0,5 3 0 16,6-3 1-16,10-4 1 15,10-6-1-15,13-16 0 16,14-12 1-16,9-11 0 16,5-11-1-16,4-6 0 15,-5-4-1-15,-4-5 1 16,-9 4-1-16,-8 0-1 15,-17 11 2-15,-11 6-1 16,-8 11-1-16,-13 6 0 16,-5 28-1-16,-4 5 0 15,-3 7-2-15,5 13-4 16,-2-18-14-16,27 18-16 0,-2-19-2 15,17-5-1-15,9-22 1 16</inkml:trace>
  <inkml:trace contextRef="#ctx0" brushRef="#br5" timeOffset="177117.71">18088 14722 85 0,'-26'-9'41'16,"-17"1"-1"-16,3 23 0 15,-12 11-36-15,1 14-3 16,4 10 1-16,4 15-1 15,6 4 0-15,9 2-1 16,13-9 2-16,16-8-1 16,13-18 0-16,17-24 0 15,12-22 0-15,10-23-1 0,9-17 0 16,-1-13 0-16,-1-10 1 15,-7-5 0-15,-7 1 0 16,-10 11 0-16,-11 12-1 16,-13 16 2-16,-9 22-2 15,-3 16 1-15,-18 37-2 16,0 13 0-16,-2 18 0 15,-4 8-1-15,9 6-1 16,10-11-1-16,13-7-3 16,8-35-12-16,31-6-13 15,-5-44-7-15,29-16-3 16,1-36 0-16</inkml:trace>
  <inkml:trace contextRef="#ctx0" brushRef="#br5" timeOffset="177279.7262">18944 13677 89 0,'-41'58'41'0,"-7"59"3"16,-16 21-3-16,6 19-28 16,4 5-16-16,6-12-8 15,28 9-10-15,-7-34-16 16,28-6-4-16,4-30-3 15,25-14 1-15</inkml:trace>
  <inkml:trace contextRef="#ctx0" brushRef="#br5" timeOffset="177601.7584">19316 14561 69 0,'-7'12'43'0,"7"-12"-1"16,38-17 0-16,10-10-23 16,14-9-18-16,21-5-2 0,11-5-2 15,10 11-11-15,-15-9-24 16,-1 21-2-16,-27 3-2 15,-14 25 1-15</inkml:trace>
  <inkml:trace contextRef="#ctx0" brushRef="#br5" timeOffset="177751.7734">19564 14865 82 0,'0'0'42'0,"29"-3"-1"16,21-31 0-16,20-15-43 15,31 1-18-15,-5-16-18 16,7 13-2-16,-16 3-2 15,-7 20 1-15</inkml:trace>
  <inkml:trace contextRef="#ctx0" brushRef="#br5" timeOffset="178293.8276">17013 16262 65 0,'-14'-12'42'16,"-2"-10"-3"-16,21 11 2 15,-5 11-38-15,-5-16 1 16,5 16-1-16,22 13-3 15,-16 22 2-15,-6 19-2 16,-5 14 2-16,-6 13-2 16,-7 4 1-16,1 8-1 15,0-8 1-15,0-10 1 16,6-16-1-16,7-22 0 15,5-25 0-15,12-16 0 16,7-22 0-16,1-13-1 0,1-16 1 16,-1-8-1-16,-3-7 1 15,-3 0-1-15,-3 2 0 16,-4 10 1-16,-5 8-1 15,-2 10-1-15,3 11 0 16,4 9-1-16,11 7-2 16,4-1-2-16,20 12-5 15,2-27-11-15,27 16-17 16,-2-18 1-16,18 3-3 15,-5-11 4-15</inkml:trace>
  <inkml:trace contextRef="#ctx0" brushRef="#br5" timeOffset="178473.8456">17890 15985 70 0,'8'21'39'0,"-26"3"-2"15,-4 25 2-15,-12 5-33 0,3 16-3 16,-2 0 0-16,6 7-1 16,7-4-1-16,8-8-2 15,15-12 0-15,8-18-2 16,15-16-4-16,0-42-14 15,23-5-16-15,-8-28-1 16,7-7-1-16,-11-25 2 16</inkml:trace>
  <inkml:trace contextRef="#ctx0" brushRef="#br5" timeOffset="178601.8583">17865 15615 50 0,'-48'-50'37'0,"17"26"-2"16,5 9 1-16,26 15-24 15,2 27-20-15,14-19-25 0,24 8-3 16,16-7-2-16,18 5 1 15</inkml:trace>
  <inkml:trace contextRef="#ctx0" brushRef="#br5" timeOffset="179103.9086">18867 15939 65 0,'-42'12'38'0,"-15"-16"-1"15,-4 7-1-15,-13-8-31 16,3 1-2-16,-2 2 1 15,7 11-1-15,1 7 1 16,9 15 0-16,3 10-1 0,16 9 0 16,8 2 0-16,16 2-1 15,17-7-1-15,14-6 0 16,17-17 1-16,13-17-2 15,13-16 1-15,4-13 0 16,4-16-1-16,-3-10 1 16,-4-8-2-16,-9-5 1 15,-6 0-1-15,-10 2 1 16,-6 4-1-16,-7 9-1 15,-8 16 2-15,-2 15-1 16,-14 15 0-16,8 48 1 16,-13 23 0-16,-7 32 0 15,-3 28 0-15,-8 16 0 0,0 14 1 16,-3-1 0-16,-4-3 0 15,3-17 0-15,-3-15 0 16,-1-32 1-16,-5-22-2 16,-3-29 0-16,-2-24-1 15,-4-24-1-15,1-20 0 16,-1-24-3-16,4-23-3 15,-3-25-10-15,27-6-10 16,-10-21-12-16,26 5-1 16,0-8 1-16</inkml:trace>
  <inkml:trace contextRef="#ctx0" brushRef="#br5" timeOffset="179588.9571">19283 15406 76 0,'-24'27'39'15,"-8"-3"0"-15,13 18-9 16,-5-2-23-16,6 10-3 16,4 10 1-16,4 8-3 15,-5 13 1-15,4 10-1 16,-7 0 0-16,4-2-1 15,1-9 0-15,1-11 0 0,4-15-1 16,6-18 0-16,5-24 0 16,9-18 2-16,5-22-2 15,8-11 1-15,6-11-1 16,2-6 0-16,3-1 0 15,-1 1 1-15,2 12 0 16,0 11-2-16,-2 20 1 16,-3 14 0-16,-2 21 0 15,-2 11-1-15,-6 13-1 16,0 2-1-16,-3 2-2 15,-4-13-9-15,19 5-12 16,-15-32-10-16,16-13-4 16,-1-30-1-16,14-13 0 15</inkml:trace>
  <inkml:trace contextRef="#ctx0" brushRef="#br5" timeOffset="179750.9733">20042 15255 85 0,'0'59'39'16,"-18"12"1"-16,2 38-4 15,-7-3-33-15,4 4-4 16,4 0-3-16,-5-23-16 16,24 4-18-16,-14-31-1 15,20-12-2-15,-6-38 1 16</inkml:trace>
  <inkml:trace contextRef="#ctx0" brushRef="#br5" timeOffset="179972.9955">19835 15639 94 0,'-14'-15'44'15,"14"15"1"-15,22-16-3 16,21-7-39-16,6 1-5 16,21-15-6-16,30 7-9 15,-3-20-3-15,27 20-14 16,-13-12-10-16,5 6-3 15</inkml:trace>
  <inkml:trace contextRef="#ctx0" brushRef="#br5" timeOffset="181919.1901">21485 15484 39 0,'15'-8'38'0,"-14"-4"0"16,-1 12-1-16,-11-20-16 15,-6 19-17-15,-4 7-2 16,-5 10 0-16,-10 9 2 16,-5 16-1-16,-11 10 1 15,0 16-2-15,-4 5 1 16,5 5-1-16,5-2 0 15,15-5 0-15,13-13-1 16,23-16 0-16,22-20 0 16,21-21 0-16,18-25 0 0,13-13-1 15,6-19 1-15,1-12-1 16,-1-1 1-16,-14-3-1 15,-15 7-1-15,-13 10 3 16,-20 11-2-16,-9 14 1 16,-12 19-1-16,-2 12-1 15,-25 28 1-15,10 5-1 16,-1 16-1-16,0 3-3 15,13 10-2-15,-4-17-15 16,25 10-18-16,-2-17 0 16,19-3-1-16,2-24 1 15</inkml:trace>
  <inkml:trace contextRef="#ctx0" brushRef="#br5" timeOffset="182280.2262">22042 15617 65 0,'-20'5'39'15,"6"18"-1"-15,-5-1 0 16,5 12-33-16,-4 8-3 16,4 5 1-16,3-1-1 15,2-1 0-15,4-6 0 16,10-6-1-16,4-15 1 15,10-14-1-15,10-19 0 16,4-15 0-16,9-14 1 16,0-13-1-16,4-7 0 15,-6-4 0-15,-4 0-1 0,-6 5 2 16,-4 13-2-16,-9 10 0 15,-3 16 0-15,-14 24 1 16,14 1-3-16,-11 22 1 16,2 14-1-16,1 9-3 15,5 9-2-15,1-10-10 16,24 16-18-16,-11-20-5 15,25 4 0-15,-1-22 1 16</inkml:trace>
  <inkml:trace contextRef="#ctx0" brushRef="#br5" timeOffset="182738.272">22872 15555 63 0,'-15'-31'39'0,"-18"-5"-2"16,10 23 2-16,-11 4-34 15,0 14 0-15,0 12-1 16,2 19 0-16,0 7 0 15,4 14-2-15,5 1 2 16,7-1-3-16,8-4 1 16,12-7-1-16,9-10 1 15,8-15-2-15,7-18 1 16,10-13-1-16,1-12 0 15,2-12 0-15,-3-9 0 16,-6-4 0-16,-3-4-1 16,-3 1 1-16,-6 11-1 15,-8 7 0-15,-4 16 0 0,-8 16 0 16,5 23 0-16,-10 19 0 15,-4 24 0-15,-5 22 1 16,-1 16-1-16,-3 13 0 16,-5 7 1-16,1 0-1 15,-2-5 1-15,1-13 0 16,0-11 0-16,-4-21 0 15,-2-14 1-15,-1-17-1 16,-3-16 0-16,-1-18-1 16,-1-16-1-16,5-21-5 15,14-9-11-15,-13-41-12 16,27-13-9-16,-1-33-3 15,27-13 1-15</inkml:trace>
  <inkml:trace contextRef="#ctx0" brushRef="#br5" timeOffset="183016.2998">23491 14981 77 0,'-9'11'39'0,"-11"-4"-2"15,7 23-7-15,-5-1-27 16,5 12 0-16,0 8 0 16,7 13 0-16,1 4 0 15,1 11-1-15,2 1-1 16,-2 7 0-16,-3-5-1 15,-3 0-2-15,0-1-6 0,-12-23-19 16,10 4-11-16,-5-27-2 16,15-4-1-16,2-29 1 15</inkml:trace>
  <inkml:trace contextRef="#ctx0" brushRef="#br5" timeOffset="183383.3363">23518 15640 65 0,'-4'16'40'0,"13"5"-1"16,3-22-4-16,19 6-26 16,-2-17-5-16,9-4-1 15,1-8 0-15,1-3 0 0,-7-5-2 16,-4 1 2-16,-6-2-1 15,-9 1 0-15,-10 2-2 16,-8-1 2-16,-12 2-2 16,-5 5 1-16,-8 7-1 15,-5 7 0-15,-4 13 0 16,-3 13 1-16,2 15 0 15,2 13-1-15,6 13 1 16,7 7-1-16,13 3 1 16,11-4-1-16,14-3 0 15,12-11-2-15,20-10-2 16,2-25-8-16,26 4-9 15,-9-32-13-15,21 4-8 16,-3-24-1-16,9 6 1 0</inkml:trace>
  <inkml:trace contextRef="#ctx0" brushRef="#br5" timeOffset="183535.3515">24354 15714 72 0,'-25'16'43'0,"7"4"-3"15,-5-19-1-15,23-1-32 16,0 0-27-16,-10-22-21 15,22 2-1-15,-7-8-2 16,9 4 0-16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2:28:07.413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FFFF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1098 979 53 0,'-14'16'30'0,"17"11"2"16,7 14-1-16,-9 10-22 15,5 14-3-15,-8 12-2 16,7 17 2-16,-5 9-3 16,-9 7 0-16,0-7-3 15,-5-6 1-15,4-12-5 16,9-3-10-16,-5-25-17 15,11-18-1-15,2-18-2 16,7-21 2-16</inkml:trace>
  <inkml:trace contextRef="#ctx0" brushRef="#br0" timeOffset="203.0406">1137 1513 85 0,'0'0'35'0,"0"0"-2"16,0 0 3-16,18 10-34 15,0-9 0-15,10-5-2 16,8-8-1-16,10-6-3 16,-1-14-11-16,17-4-18 15,-5-8-1-15,3-1-1 16,-60 45 1-16</inkml:trace>
  <inkml:trace contextRef="#ctx0" brushRef="#br0" timeOffset="436.0872">1698 963 85 0,'0'0'37'0,"0"0"3"16,0 0-2-16,-66-12-33 15,38 41-2-15,4 21 0 16,1 17-2-16,4 17 1 15,4 7-1-15,3 8-3 16,5 6-2-16,7-12-4 0,14 9-14 16,4-26-16-1,12-9 3-15,3-24-4 0,17-16 3 16</inkml:trace>
  <inkml:trace contextRef="#ctx0" brushRef="#br0" timeOffset="804.1608">2050 1363 87 0,'-23'9'37'0,"-8"10"-1"15,4 13 1-15,-12 9-31 16,12 8-3-16,3 6 2 15,5 1-3-15,10-1 1 16,9 1-2-16,9-9 1 0,13-12-1 16,9-13 0-16,10-11-1 15,5-17 0-15,4-14 0 16,-1-13 0-16,-2-12 1 15,-9-7-2-15,-7-8 1 16,-11-1-2-16,-14-4 1 16,-8 10-3-16,-13 7 2 15,-4 12-2-15,-9 10 0 16,-2 16 1-16,-2 8-1 15,8 10-4-15,-8 2-16 16,21 10-10-16,3 3 1 16,16-1-2-16,6-7 0 15</inkml:trace>
  <inkml:trace contextRef="#ctx0" brushRef="#br0" timeOffset="1308.2616">2515 1414 60 0,'19'-12'36'0,"-11"2"-1"16,-8 10 1-16,-3-16-20 15,3 16-5-15,-15 0-3 16,2 8-1-16,-7 1-2 16,5 9-1-16,-3 6-2 15,0 5-1-15,7 6 1 16,2 3-2-16,4-1 1 15,7 2-1-15,8-1 1 16,12-3-1-16,2-11 0 0,9-5 0 16,8-13 0-16,3-8 0 15,5-12 0-15,-1-10 1 16,2-12-2-16,-6-4 1 15,-6-3-1-15,-4 1 2 16,-6 4-2-16,-5 3 2 16,-8 12-1-16,-7 9-1 15,-8 14 1-15,0 0 1 16,0 32-1-16,-2 2-2 15,-1 7 3-15,2 6-3 16,5 1 3-16,5-3-2 16,6-2 2-16,12-15-1 15,2-11 1-15,9-16 1 16,7-14-1-16,4-14 1 15,-2-8-1-15,-4-8 1 0,-2-4-2 16,-11 1 1-16,-6 0-4 16,-12-3-1-16,-5 11-11 15,-13-2-24-15,1 9-1 16,-7 1 1-16,7 10-2 15</inkml:trace>
  <inkml:trace contextRef="#ctx0" brushRef="#br0" timeOffset="2209.4418">4347 1305 54 0,'0'0'34'16,"0"-10"-1"-16,0 10 0 15,-18 5-19-15,11 5-5 16,-11 5-2-16,6 5-2 16,-9 1 0-16,7 9-1 15,-4 6-1-15,9 6-1 16,1-1 1-16,8 5-2 15,6-4 1-15,8-3-2 16,9-7 2-16,7-6-3 0,5-12 3 16,5-13-1-16,7-13 0 15,-3-12 2-15,-4-8-2 16,0-10 1-16,-8-6-1 15,-13-4 0-15,-9 0 0 16,-11 7 0-16,-13 6-1 16,-14 12 0-16,-4 15 0 15,-11 9-1-15,-1 15 0 16,-1 6 0-16,5 9-1 15,7 2-3-15,16 1-5 16,4-13-27-16,23-1 1 16,10-16-2-16,18-6 1 15</inkml:trace>
  <inkml:trace contextRef="#ctx0" brushRef="#br0" timeOffset="2626.5252">4820 1271 93 0,'-19'9'36'16,"3"-3"0"-16,2 5 1 15,-9 5-32-15,10-2-1 16,0 1-1-16,8 6 1 16,-2 4-1-16,6 10-2 15,3 3 2-15,3 6-2 16,5-1 0-16,5 0-1 15,4-6 1-15,4-4-2 16,3-12 1-16,4-10 1 16,2-16-1-16,1-12 2 15,0-12-2-15,5-8 3 0,-6-9-2 16,-4-6 1-16,-1-1-1 15,-9 5 1-15,-3 5 0 16,-3 10-2-16,-5 5 1 16,-6 13-1-16,-1 15 0 15,0 0 0-15,-17 28 0 16,10-1 0-16,5 7-2 15,0 5 0-15,8 1-1 16,0 3-3-16,16-7-2 16,-3-18-5-16,22-2-25 15,-10-13-1-15,15-7 2 16,-3-13-1-16</inkml:trace>
  <inkml:trace contextRef="#ctx0" brushRef="#br0" timeOffset="2945.589">5608 1288 89 0,'-4'19'34'15,"-9"6"1"-15,5 16 1 16,-10 6-29-16,10 6-3 16,-4 3 1-16,7 1-2 15,0-7 0-15,2-6-1 16,3-7 1-16,4-10-2 15,-1-15 0-15,-3-12 1 16,18-11-1-16,-9-12 1 16,-2-14-1-16,1-4 2 15,0-5-1-15,-2-6 0 16,0-1 0-16,-2 4 1 15,0 8-2-15,-1 4 0 0,3 10 1 16,6-1-2-16,8 4 0 16,13-4-3-16,-33 28-7 15,52-27-26-15,-52 27-2 16,82-36-1-16,-29 19-1 15</inkml:trace>
  <inkml:trace contextRef="#ctx0" brushRef="#br0" timeOffset="3756.7512">6693 917 58 0,'0'0'36'16,"0"0"0"-16,1-58-1 16,-1 58-10-16,0 0-21 15,0 0 3-15,0 0-3 16,0 0 1-16,-13 6-2 15,16 48 1-15,-3 15-2 16,4 12 0-16,-4 4-1 16,3 6 1-16,-5 0-2 15,2-9 0-15,0-29-1 0,0-12 1 16,3-14-1-16,1-14 1 15,-4-13 0-15,11-2 0 16,-4-14 1-16,0-10 0 16,0-7 0-16,0-7 1 15,0-3-1-15,2-3-1 16,5 1 1-16,-1 2-1 15,2 6 0-15,7 6 0 16,1 13 0-16,3 11 0 16,3 9-1-16,3 12 1 15,-2 7-1-15,-1 7 1 16,-6 6 0-16,-3 2 0 15,-12 0-1-15,-8 1 2 16,-14-3-1-16,-9-1 0 16,-11-5 0-16,-9-6 1 0,-2-6-2 15,-4-10-1-15,2-3-2 16,0-13-5-16,21-1-10 15,-1-15-18-15,18 4 1 16,3-6-2-16,19 6 2 16</inkml:trace>
  <inkml:trace contextRef="#ctx0" brushRef="#br0" timeOffset="4176.8352">7383 1194 88 0,'20'-2'35'0,"-20"2"1"0,4 19 0 16,-17 7-29-16,4 3 0 16,-8 6-4-16,-1 10-1 15,-1 5 0-15,4 7-1 16,-1 2 1-16,8 0-1 15,0-5 0-15,8-7-1 16,0-7 1-16,9-10-2 16,-1-10 1-16,4-15 0 15,-2-11 1-15,3-11-1 16,0-13 0-16,-6-12 2 15,1-4-2-15,-3-12 2 16,1-5-1-16,0-1 0 16,-1 7-1-16,-3 5 2 0,4 8-2 15,-3 12 0-15,3 9-1 16,2 11 0-16,6 12-2 15,-1 6-1-15,11 7-2 16,2-4-3-16,20 5-15 16,1-9-14-16,17 4 2 15,-2-8-2-15,13 0 3 16</inkml:trace>
  <inkml:trace contextRef="#ctx0" brushRef="#br0" timeOffset="4605.921">8187 1197 95 0,'-30'5'38'0,"-9"5"1"16,-2 4-2-16,-9 9-30 16,4 1-2-16,0 11-1 15,-3-1 0-15,7 11-1 16,6-1-2-16,10 3 0 15,6-3 0-15,14-3-1 16,16-9 0-16,8-8-1 16,12-10 1-16,11-11 0 15,5-13-1-15,3-10 2 16,3-10-1-16,-5-10 1 15,-1-7-1-15,-6-5 2 16,-6 0-2-16,-8 0 1 16,-7 6-1-16,-9 6 1 15,-4 12-1-15,-7 13 1 0,1 15-1 16,-20 19 0-16,5 13 0 15,-2 7 0-15,2 12-1 16,2 3-1-16,7-1 0 16,6-5-2-16,14-4 0 15,10-16-1-15,14-8-7 16,2-22-3-16,26-5-22 15,-7-16 0-15,11-2-1 16,-10-11 2-16</inkml:trace>
  <inkml:trace contextRef="#ctx0" brushRef="#br0" timeOffset="4785.957">8733 1315 70 0,'0'0'37'0,"-19"12"0"16,8 16 1-16,-12 5-13 16,8 14-20-16,-6 3 0 0,4 3-3 15,5-4 0-15,5-3-2 16,3-10-1-16,11-10-1 15,5-14-3-15,-1-26-4 16,21-9-29-16,-14-15 1 16,10-4 0-16,-9-14 1 15</inkml:trace>
  <inkml:trace contextRef="#ctx0" brushRef="#br0" timeOffset="5215.0428">8716 1109 97 0,'0'0'36'0,"-18"-52"1"16,18 52-2-16,0 0-32 15,2-58-2-15,-2 58-1 16,0 0 0-16,0 0 1 16,55-23-1-16,-55 23 0 15,0 0 1-15,71 26 1 16,-29-6 0-16,6 15-1 15,-3 10 2-15,-14 6-1 16,-11 10 1-16,-20 3-1 16,-6-1 0-16,-9-6-1 15,5-9 0-15,4-9 0 16,3-6-1-16,6-15 0 15,-3-18 1-15,24 3-1 16,-2-16 0-16,6-13 1 16,1-6-1-16,1-7 1 15,5-5 0-15,-4 1-1 0,-1 8 1 16,-8 3-1-16,0 13 1 15,-4 13-1-15,-7 15 0 16,-3 14 0-16,-3 10-1 16,-1 9-3-16,-3 1-6 15,16 10-24-15,-10-8-7 16,12 1 1-16,-2-12-2 15</inkml:trace>
  <inkml:trace contextRef="#ctx0" brushRef="#br0" timeOffset="6167.2332">10199 1168 76 0,'-5'-10'37'0,"5"10"-2"16,0 0 2-16,15 9-29 16,-18 11-2-16,6 8 0 0,-6 9-3 15,-1 6 0-15,-8 1-1 16,1 0 0-16,1-1-1 15,1-2 0-15,-1-8 0 16,7-5-1-16,1-8 1 16,5-9-1-16,-3-11 0 15,17-9 1-15,-6-12 0 16,4-9 0-16,0-7 0 15,5-10 0-15,1-4 0 16,-21 51 0-16,20-53 1 16,-20 53-2-16,19-45 2 15,0 4-1-15,-4 12 0 16,-1 18 0-16,-4 14-1 15,0 12 1-15,-4 14-2 0,1 9 2 16,-2 1-2-16,9 2 1 16,4-4 0-16,7-10 0 15,3-11 0-15,13-11 0 16,3-14 1-16,7-10-1 15,1-8 2-15,3-7-2 16,-5-4 1-16,-6 2 0 16,-10 1 0-16,-6 9 0 15,-8 7 0-15,-8 15 0 16,-12 4-1-16,-3 24 1 15,-6 6-2-15,-3 3 1 16,3 10-1-16,0-3-1 16,5 7-1-16,7-9 0 15,12-5-3-15,4-9-2 0,22-4-4 16,-5-19-10-16,22 2-15 15,-10-12-1-15,13-6 1 16,-9-8 0-16</inkml:trace>
  <inkml:trace contextRef="#ctx0" brushRef="#br0" timeOffset="6528.3054">11423 1225 92 0,'-15'-14'37'16,"0"11"1"-16,-19 9 1 16,11 9-28-16,-20 6-5 15,5 8-1-15,-4 7-2 16,8 3 0-16,2 2-2 15,9 4 1-15,11-1-1 16,9-5-1-16,11-8 1 0,12-9-1 16,13-15 0-16,10-10 1 15,7-13-1-15,4-10 1 16,2-13-1-16,-4-4 1 15,-6-3 0-15,-6-1 0 16,-9 6 0-16,-9 6 0 16,-12 6-1-16,-4 11 0 15,-6 18 0-15,-10 3 0 16,1 21-1-16,-4 9 0 15,1 5 0-15,3 5-1 16,7 6-1-16,5-4-1 16,18-5-4-16,0-22-16 15,25-7-14-15,1-14-2 16,13-10 1-16,-1-19-2 0</inkml:trace>
  <inkml:trace contextRef="#ctx0" brushRef="#br0" timeOffset="6762.3522">12135 902 104 0,'0'0'41'16,"0"0"1"-16,-21-45 0 15,21 45-36-15,-29 8-4 16,3 47 1-16,-2 32-1 15,5 20 0-15,11-6-2 16,17 3-2-16,6-12-3 16,7-14-6-16,14-15-18 0,-6-17-12 15,10-9 1-15,-4-16-2 16,10-7 3-16</inkml:trace>
  <inkml:trace contextRef="#ctx0" brushRef="#br0" timeOffset="7069.4136">12429 1185 103 0,'-22'-15'40'0,"-7"13"1"15,-8 10-1-15,-1 8-37 16,-6 2-1-16,21-2 1 15,4-2-1-15,7-2 0 0,7 2-1 16,5-14 1-16,13 16-2 16,-1-6 1-16,5-4 0 15,1 3-1-15,4 0 0 16,-1 1 1-16,1 2-1 15,0-1-1-15,4 2-1 16,-2-2-2-16,5 2-3 16,-2-11-22-16,11 6-11 15,-9-4 0-15,9-1-2 16,-10-3 2-16</inkml:trace>
  <inkml:trace contextRef="#ctx0" brushRef="#br0" timeOffset="7535.5068">12652 1278 100 0,'2'16'37'15,"-2"-3"2"-15,15 7-8 16,0-13-27-16,12 0 1 15,3-7-1-15,11-5-1 0,-2-7 0 16,7-8-1 0,-4-5-1-16,-42 25 1 0,0 0-1 15,58-49 0-15,-58 49 0 16,0 0 0-16,32-58 0 15,-32 58 0-15,0 0 0 16,-9-48 0-16,9 48 0 16,-37-2 0-16,-13 14 0 15,4 14 0-15,-11 9-1 16,7 12 1-16,7 11-2 15,24-1 0-15,31-15-3 16,21-18-1-16,25-7-9 16,3-18-24-16,30-6-3 15,-2-15 1-15,18-5-1 16</inkml:trace>
  <inkml:trace contextRef="#ctx0" brushRef="#br0" timeOffset="7836.567">13557 1123 114 0,'0'0'41'0,"-45"-36"1"16,-11 33-2-16,-6 11-38 16,-6 10-2-16,9 15 1 15,13 0-1-15,35-2 1 16,16-4-1-16,24-2 0 15,8-5 0-15,8-1 1 16,0-2-1-16,1-5 1 16,-5 2-1-16,-9-2 0 0,-10 0 0 15,-15 2 1-15,-17 3-1 16,-17 0-1-16,-12 3 1 15,-13 2-1-15,-1-2-2 16,-5-7-5-16,16-1-27 16,-8-7-6-16,23-4 1 15,4-11-3-15</inkml:trace>
  <inkml:trace contextRef="#ctx0" brushRef="#br0" timeOffset="8564.7126">14606 1220 67 0,'0'0'38'0,"0"0"1"15,0 0-1-15,-23-41-16 16,-6 37-14-16,-13 4-2 15,0 15-1-15,-10 2-2 16,6 13 0-16,-1 7-2 16,11 6 1-16,19-5-1 0,13-2 0 15,11-6 0-15,14-10 0 16,13-8-1-16,11-12 0 15,10-10 1-15,4-12-1 16,-3-7 1-16,3-9 0 16,-11-1 1-16,-8 3-1 15,-14 2 0-15,-8 8 0 16,-14 10 0-16,-4 16-1 15,-15 5 1-15,-1 13-1 16,2 12-1-16,-2 3 0 16,11 5-2-16,2 1-2 15,20 4-11-15,4-16-23 16,24 1-2-16,2-9 0 15,16-6-1-15</inkml:trace>
  <inkml:trace contextRef="#ctx0" brushRef="#br0" timeOffset="9089.8176">15642 1278 86 0,'34'-53'37'0,"-34"53"0"16,13-25 1-16,3 12-32 16,-16 13-2-16,13 10 0 15,-19 14-1-15,3 14 0 16,-3 5-2-16,1 6 1 15,2-2-1-15,6 0 2 0,4-9-1 16,11-7 0-16,1-14 0 16,13-10 0-16,5-14 0 15,6-12 0-15,1-9-1 16,2-16 0-16,-3-5-1 15,-43 49-1-15,38-58-2 16,-38 58-3-16,38-58-13 16,-38 58-19-16,22-58-2 15,-22 58-1-15,0 0 2 16</inkml:trace>
  <inkml:trace contextRef="#ctx0" brushRef="#br0" timeOffset="9309.8616">16251 1114 102 0,'51'26'40'16,"-22"-13"-1"-16,-4 9 0 16,-12 5-36-16,-12 9 0 15,-9 11-2-15,-3 1 0 16,-8 5-2-16,10 1 0 15,5-2-3-15,2-16-7 16,18-6-26-16,-3-17-2 16,15-12 1-16,-3-16-2 15</inkml:trace>
  <inkml:trace contextRef="#ctx0" brushRef="#br0" timeOffset="9759.9516">16521 1072 109 0,'0'0'39'0,"-29"-63"1"15,29 63-3-15,-24-51-38 16,24 51-3-16,0 0-2 16,-19-49-2-16,19 49 0 15,0 0 1-15,0 0-1 16,0 0 3-16,61 27 1 15,-61-27 5-15,28 27 1 16,22 17 2-16,-2 3 1 16,-4 8 1-16,-13 3 0 15,-11 4 1-15,-18 1-3 16,-7-5 0-16,-9-9-2 0,6-1 0 15,1-4-1-15,4-4 1 16,2-10-1-16,5-7 0 16,1-10 0-16,-5-13 0 15,16 5 0-15,-7-20 1 16,-1-6-1-16,-3-9 0 15,-3-8 1-15,1-8-2 16,-1-7 2-16,-2 53-2 16,5-59 1-16,-5 59-1 15,11-59 1-15,-11 59-3 16,18-59-2-16,-18 59-14 15,32-57-18-15,-32 57-5 16,41-52 3-16,-41 52-4 16</inkml:trace>
  <inkml:trace contextRef="#ctx0" brushRef="#br0" timeOffset="10211.0418">17474 738 82 0,'0'0'39'0,"0"0"0"15,0 0 0-15,0 0-35 16,0 0-1-16,0 0 1 15,1 50 0-15,-9 1-2 16,-13 36-1-16,3 13 1 16,-9 3-2-16,6 3-1 15,4-3-4-15,0-19-5 16,21-12-30-16,3-30 3 0,13-10-1 15,-3-16-1-15</inkml:trace>
  <inkml:trace contextRef="#ctx0" brushRef="#br0" timeOffset="10752.15">17342 1241 101 0,'0'0'37'0,"-50"-50"2"16,24 26-2-16,11 12-37 15,15 12 1-15,0 0-2 16,0 0-1-16,0 0-1 16,67-9-3-16,-67 9 0 0,71-7-2 15,-71 7 0-15,83-14 0 16,-83 14 1-16,86-15 4 15,-86 15 3-15,80-15 2 16,-80 15 3-16,68-10 1 16,-68 10 2-16,57-5 1 15,-57 5-2-15,19 21 0 16,-20 5-3-16,-8 13 1 15,-14 7-1-15,3 6 0 16,-1 0-2-16,10 2 0 16,7-11-1-16,12-9 1 15,3-3-2-15,11-13 1 16,6-11-1-16,5-10 1 15,5-11-1-15,1-9 1 16,2-11-1-16,2-8 1 0,-43 42-1 16,41-48 1-16,-41 48 1 15,38-57-2-15,-38 57 1 16,38-47-1-16,-38 47 2 15,0 0-2-15,29-56-1 16,-29 56 0-16,12 5-2 16,-15 17-1-16,7 14-2 15,-9 5-11-15,16 7-24 16,-1-7 1-16,18-8 0 15,0-12-2-15</inkml:trace>
  <inkml:trace contextRef="#ctx0" brushRef="#br0" timeOffset="11202.24">18759 1238 85 0,'0'0'38'15,"-24"-48"3"-15,24 48-1 16,0 0-30-16,-50-32-3 16,1 29-3-16,-5 16 0 15,-7 11-2-15,-5 13 0 16,0 8-2-16,14 11 1 15,8 0-2-15,27-9 1 16,13-10 0-16,11-11 0 0,14-11 0 16,16-7 0-16,6-14 1 15,6-9-1-15,2-8 1 16,-3-8 0-16,-1-5 0 15,-6-3 0-15,-9-2 0 16,-10 5 0-16,-10 4-1 16,-6 8 0-16,-6 24 0 15,-12-6 0-15,0 23 0 16,-4 11-1-16,4 5 0 15,3 7 0-15,4 0-2 16,10-2 0-16,11-8-3 16,6-20-10-16,26-10-23 15,3-21-1-15,16-7 0 16,-67 28 0-16</inkml:trace>
  <inkml:trace contextRef="#ctx0" brushRef="#br0" timeOffset="11397.279">19242 897 104 0,'21'-61'42'0,"-21"61"4"16,0 0-3-16,0 0-40 16,-25-14-2-16,-2 56 1 15,-10 32-2-15,3 34 0 16,4 3-5-16,3-9-14 15,23-4-22-15,2-24-1 16,19-26 0-16,-9-15-1 16</inkml:trace>
  <inkml:trace contextRef="#ctx0" brushRef="#br0" timeOffset="11976.3948">20042 1244 74 0,'0'0'38'15,"29"-65"-2"-15,-29 65 2 16,12 2-27-16,-19 28-9 15,-1 15-1-15,-12 25-1 16,-2 4 0-16,0 1-5 16,-1-17-25-16,17-9-6 15,3-24-1-15,12-15 0 16</inkml:trace>
  <inkml:trace contextRef="#ctx0" brushRef="#br0" timeOffset="12145.4286">20238 1045 79 0,'-14'-51'26'0,"14"51"-24"15,0 0-2-15,-30-59-39 16,30 59 0-16</inkml:trace>
  <inkml:trace contextRef="#ctx0" brushRef="#br0" timeOffset="12659.5314">20405 1151 78 0,'8'57'38'0,"-17"0"-2"16,-4-3 3-16,-4-4-33 15,1-8 0-15,-4-5-2 16,6-6-1-16,0-9-1 15,6-2-1-15,3-7 0 16,5-13 0-16,0 0-1 16,16-15 0-16,1-11 1 15,6-6-1-15,-2-8 1 16,-21 40 0-16,22-48 1 15,-22 48-2-15,23-56 2 16,-23 56-1-16,23-52 0 16,-23 52 0-16,0 0 0 0,36-65-1 15,-36 65 0-15,14-8 0 16,-7 23 0-16,4 6 0 15,3 8-1-15,11-3 1 16,7-7-1-16,12-16 2 16,12-10-1-16,0-8 1 15,-56 15 0-15,62-23-1 16,-62 23 1-16,57-26 0 15,-57 26 0-15,51-24 0 16,-51 24 0-16,32-15-1 16,-8 12 0-16,-10 13 0 15,-11 11-1-15,-8 14 0 16,-4 8-2-16,1 7 1 15,2 4-6-15,1-14-10 16,21 0-21-16,4-16 0 0,19-3 0 16,2-12 0-16</inkml:trace>
  <inkml:trace contextRef="#ctx0" brushRef="#br0" timeOffset="13064.6124">21541 1240 114 0,'-27'-35'38'0,"-13"25"3"16,-7 13-5-16,-7 11-35 16,-3 10 1-16,-3 2-1 15,7 9 1-15,7 3-2 16,23 4 1-16,6-4 0 0,16-6-1 15,15-6 0-15,13-8 1 16,11-8-1-16,8-11 0 16,8-10 1-16,0-8 0 15,2-8-1-15,-5-9 1 16,-7-3 0-16,-44 39-1 15,0 0 2-15,51-64-2 16,-51 64 0-16,0 0 0 16,26-44 1-16,-21 33-1 15,-19 9-1-15,1 20 0 16,-11 5-1-16,10 20 0 15,-4 3-1-15,7 5-2 16,20-11-4-16,5-15-21 0,26 1-10 16,3-15 0-16,23-5 0 15,-6-15 1-15</inkml:trace>
  <inkml:trace contextRef="#ctx0" brushRef="#br0" timeOffset="13515.7026">22101 1274 112 0,'-19'-31'40'15,"-8"13"1"-15,-17 7-1 16,0 18-37-16,-12 10-1 16,11 16 0-16,2 4-2 15,8 8 1-15,18-2 0 16,12-1-1-16,10-6 0 0,10-10 0 15,13-8-1-15,4-9 1 16,4-14 0-16,3-9 0 16,0-8 0-16,-1-6 0 15,-6-10 1-15,-6-5-1 16,-26 43 0-16,0 0 0 15,31-67 1-15,-31 67-1 16,14-50-1-16,-11 34 1 16,-3 16-1-16,-8 23 1 15,-1 19-1-15,-5 24 0 16,-1 15 0-16,5 16 1 15,-7-3 0-15,4 7 0 16,2-9 0-16,-3-2-1 16,4-10 1-16,-3-10 0 0,-6-13-1 15,-4-6 0-15,-6-15 0 16,-2-17-3-16,-1-8-1 15,-7-21-3-15,16 1-25 16,-13-32-7-16,18-4 1 16,-3-23 0-16</inkml:trace>
  <inkml:trace contextRef="#ctx0" brushRef="#br0" timeOffset="13982.796">22476 1311 95 0,'-13'4'38'0,"13"-4"1"15,-4 15 0-15,19-12-30 16,1-3-6-16,12 0-1 16,6-8 0-16,3 0 0 15,2-8-1-15,2-4 0 16,-41 20 1-16,0 0-1 15,54-38 1-15,-54 38-1 16,0 0 0-16,30-49 0 16,-30 49 1-16,0 0-1 15,0 0 1-15,-46-34-1 16,-5 36 0-16,-2 19 1 0,-17 7-1 15,12 11 0-15,-1 9 0 16,20 16-1-16,19-6 0 16,41-12 0-16,25-16-3 15,16-13-1-15,21-3-8 16,-2-18-24-16,21 1-4 15,-12-11 1-15,20 7-7 32,-17-1 0-32</inkml:trace>
  <inkml:trace contextRef="#ctx0" brushRef="#br1" timeOffset="19760.9514">22371 1834 47 0,'-22'0'27'16,"-1"0"3"-16,-2 0-3 15,-7-3-17-15,2 4-7 0,-6-1-1 16,-4 3 1-16,-6-2 0 15,-3 3 0-15,-7 0-1 16,0-2 1-16,-6-1 0 16,0 3-1-16,-2-7 1 15,0 5 0-15,-6-4-1 16,3 0 0-16,-3 0 0 15,-4 1-1-15,-3-2 0 16,-7 2 1-16,-4 0-1 16,0 1-1-16,-3-2 1 15,-6 3-1-15,-2-1 0 16,-4 1 0-16,2-2 0 15,-2 0 0-15,0 0 0 0,-3-3-1 16,0 1 1-16,-2-1 0 16,-7-1 0-16,2 1 0 15,-3 3 0-15,-6 0 0 16,-2 2 0-16,-2 1 0 15,-6 1 0-15,-2 1 0 16,4 1 0-16,-1-2 0 16,0 0 0-16,1-3 0 15,-2-2 1-15,4 1-1 16,2-2 0-16,-1 2 0 15,0-1 0-15,-5 1 1 16,-4 2-1-16,1 1 0 16,-1 1 1-16,1 2-1 15,-10-2 1-15,0 2-1 0,1 0 1 16,4 0-1-16,1-1 1 15,-1-1 0-15,-6 2 0 16,5-2-1-16,2-1 1 16,1 1 0-16,-7 1 0 15,-1-1 0-15,-1 0-1 16,-5 3 1-16,4 2 0 15,-4-1 0-15,1 2-1 16,-6 1 1-16,7-3 0 16,5-1-1-16,3 0 1 15,2-5-1-15,-1-3 1 16,9-1-1-16,1-1 1 15,4-4-1-15,-7 3 0 16,-2 2 0-16,-2 0 0 16,-1 2 0-16,-1 2 0 0,-5 6 0 15,-2-3 0-15,-4 4 0 16,-2 1 0-16,10 1 0 15,-2-1 0-15,-1-3 1 16,1 0-1-16,2-2 0 16,6 0 1-16,1-4-1 15,-3 0 0-15,-1 0 1 16,0-1-1-16,2 1 0 15,0-1 0-15,-7 2 0 16,0 0-1-16,0 0 1 16,2-1 0-16,1 2 0 15,0-4 0-15,1 1 0 16,1 0 0-16,4-2 0 15,4-3 1-15,-1 2 0 0,-3-2-1 16,0 2 1-16,-2-2-1 16,3 5 1-16,-5 1 0 15,-2 2-1-15,-5 2 0 16,-3-1 0-16,2 3 0 15,-5-2 0-15,-2 5 1 16,-2-5-1-16,1 0 0 16,4-1 1-16,1 1-1 15,-2-2 0-15,2 0 0 16,3 1 0-16,5-2 0 15,1 5 0-15,-2-3-1 16,-3 4 1-16,2 0-1 16,3 0 1-16,2 2-1 15,-1-1 0-15,0 0 1 0,3 0-1 16,6-3 1-16,6-2-1 15,3-3 1-15,5 2 0 16,-2-5-1-16,3 2 1 16,4-1 0-16,4 2 0 15,0 1 0-15,2-1 0 16,-1 3 0-16,1-1 0 15,3-2 0-15,3 1 0 16,4-1 1-16,3-3-1 16,1-2 0-16,5-2 1 15,2 0 0-15,6-1-1 16,-1 1 1-16,3 0 0 15,-2-1 0-15,1 3-1 0,2 3 1 16,-3 2-1 0,2 1 1-16,2 2-1 0,0 1 0 15,6 2 1-15,-1 1-1 16,3-3 1-16,5 1-1 15,5-1 0-15,7 0 0 16,3-4 0-16,7 1-2 16,3-4-4-16,18 6-28 15,-11-8-4-15,12 8 1 16,-5-6-2-16</inkml:trace>
  <inkml:trace contextRef="#ctx0" brushRef="#br2" timeOffset="30000.999">10384 2751 2 0,'0'0'17'0,"4"-11"-6"15,-4 11 1-15,0 0 1 16,0 0 1-16,-2 11 2 15,2 4-2-15,0-15-3 16,-2 28-4-16,-2-12-2 16,4 13 0-16,-3-2-2 15,5 6 0-15,-4 7 0 16,3 9-1-16,-3 4 1 15,3 6 0-15,-2 1 0 16,2 4-1-16,-2-2 0 16,2 4 0-16,0-7 0 0,2 0-1 15,-2-4 0-15,8 4 0 16,-5-7-1-16,5 3 1 15,-2 1-2-15,2-1 2 16,0 1-1-16,-2 1 0 16,-3 4 0-16,-2-2-1 15,-1 5 2-15,-1 1-2 16,-3 1 2-16,3-4-1 15,-2 0 1-15,4 1-1 16,1-5 0-16,1 2 1 16,3-2-1-16,1 1 1 15,1-2 0-15,-1 6-1 16,1-1 1-16,-2 3-2 0,-3 3 3 15,1 2-3 1,-5 1 3-16,0 1-2 0,-1-2-1 16,0 6 2-16,-3-5-1 15,2-2 4-15,1-5-2 16,1-1 0-16,2-3 1 15,3 0-2-15,-1 1 2 16,1-6-2-16,1 4 1 16,1-1-3-16,-3 3 0 15,1-2 2-15,-1 1-2 16,-2-3 2-16,-1 1-1 15,-1-2 2-15,0-3-2 16,-1-2 2-16,-1-1-2 16,4-3 2-16,-2 0-1 15,1-2 1-15,1-1-2 16,3-1 0-16,-2-2 0 0,2 4 1 15,-4-2-2-15,4 1 2 16,-5-2-1-16,1-1 0 16,2 4 0-16,-3-4-1 15,0 0 1-15,2-2-2 16,0 0 2-16,-1-1-1 15,-1-1 1-15,5 0-1 16,-1-4 1-16,2 3 0 16,-1-1 0-16,-1 3 1 15,-1-1-1-15,1-1 0 16,-5 1 1-16,5 3-1 15,-4 0 0-15,0 0 0 16,1 1 0-16,-2-1-1 0,1 4 0 16,1 1 0-16,0-3-1 15,-1 0-2-15,8 2-6 16,-8-11-24-16,6-4 0 15,-4-15-1-15,-2-14 0 16</inkml:trace>
  <inkml:trace contextRef="#ctx0" brushRef="#br2" timeOffset="30789.1566">10365 2899 59 0,'0'0'34'15,"-16"-13"-1"-15,16 13-1 16,-20 18-19-16,4 6-11 16,-7 16-1-16,-8 13 0 15,-7 14-1-15,-6 9 0 16,-2 6-2-16,-7-7-11 0,15 3-18 15,1-9-1-15,10-13-1 16,9-16 0-16</inkml:trace>
  <inkml:trace contextRef="#ctx0" brushRef="#br2" timeOffset="31098.2184">10279 4014 67 0,'-11'30'33'0,"0"9"-2"16,-11 4 0-16,3 10-29 15,-10 6-1-15,1 5-2 16,0 7-4-16,-4-12-24 15,13-3-2-15,5-13-2 16,10-9 1-16</inkml:trace>
  <inkml:trace contextRef="#ctx0" brushRef="#br2" timeOffset="31434.2856">10395 4983 50 0,'-9'31'29'0,"-5"7"3"15,0 8-2-15,-13 7-25 0,7 13-1 16,-8 6-2-16,2 5 2 15,1 0-8-15,-2-4-21 16,6-10-4-16,9-9-1 16,2-17-1-16</inkml:trace>
  <inkml:trace contextRef="#ctx0" brushRef="#br2" timeOffset="31781.355">10559 6139 62 0,'-3'23'31'0,"-1"4"0"16,-1 1-1-16,-9 3-25 15,1 10 0-15,-8 3-2 16,2 10 3-16,-7 0-4 16,2 9 2-16,1-4-6 15,-3-9-15-15,11-4-14 0,4-6 0 16,6-8-3-16,6-8 2 15</inkml:trace>
  <inkml:trace contextRef="#ctx0" brushRef="#br2" timeOffset="32066.412">10572 7337 71 0,'-11'43'33'0,"-8"9"0"15,-5 8 0-15,-5 5-31 16,-3-2-8-16,4 5-26 16,-5-7 1-16,9-11-3 15,0-20 0-15</inkml:trace>
  <inkml:trace contextRef="#ctx0" brushRef="#br2" timeOffset="37563.45">9268 8415 72 0,'5'-12'34'16,"-5"12"-1"-16,8-14 1 15,-8 14-32-15,0 0-1 16,0 0 1-16,0 0 0 15,-4 28 1-15,-1-5-1 16,-1 11 1-16,-6 5 1 0,1 12-1 16,-6 1 1-16,6 1-2 15,-1-8 1-15,5-3-2 16,0-11 1-16,5-9-2 15,2-22 0-15,14 0 0 16,-3-21-2-16,5-9 2 16,0-4-1-16,2-6 1 15,-4-5-1-15,0 0 1 16,-3 3-1-16,-1 6 1 15,-5 9 1-15,-2 9-1 16,-3 6 0-16,0 12 0 16,0 0 1-16,-5 15-1 15,5-1 0-15,0 2 0 16,5-1 1-16,3-3-1 15,3-4 1-15,8-6 0 0,0-7 0 16,9-7 0-16,3-4 0 16,-1-3 0-16,4-2 1 15,-7 2-1-15,-1 3-1 16,-5 8 1-16,-6 9 0 15,-6 12-1-15,-5 12 0 16,-7 7 1-16,-4 11 0 16,0 4-2-16,0 4 0 15,0-9-6-15,13 5-15 16,-6-22-15-16,12-6 1 15,1-20-2-15,16-6 0 16</inkml:trace>
  <inkml:trace contextRef="#ctx0" brushRef="#br2" timeOffset="37744.4681">9931 8448 87 0,'0'0'36'0,"0"25"0"16,-17-2 1-16,13 9-32 15,-11 1-3-15,4 4-1 16,3-6 2-16,5-4-4 15,7-7-2-15,-4-20-26 16,24-4-7-16,-6-17-1 16,10-6-1-16</inkml:trace>
  <inkml:trace contextRef="#ctx0" brushRef="#br2" timeOffset="38202.5139">9952 8105 87 0,'-19'2'36'16,"5"5"-4"-16,14-7 0 15,0 0-36-15,5 16-1 16,9-16 0-16,12 3-2 16,2-2 3-16,7 3 1 15,-2-2 1-15,1 0 3 16,-2 6 1-16,-5 2 3 15,-1 9 0-15,-9 1 0 16,-1 12 1-16,-10 0-1 16,2 12 0-16,-7 0 0 15,4 8-1-15,-5-5-1 16,3 2 0-16,-3-5 0 15,2-5-1-15,0-9 0 0,0-5 0 16,-2-8-1-16,0-17 0 16,0 0 0-16,14-7 0 15,-7-17 0-15,0-5-1 16,6-7 1-16,-3-9-1 15,1-7 0-15,-2 4 0 16,2 2 1-16,0 8-1 16,-4 8 0-16,-4 7-1 15,2 9 0-15,-5 14-1 16,18 0-5-16,-18 0-11 15,29 10-20-15,-14-5 1 16,18 7-2-16,-5-8 0 16</inkml:trace>
  <inkml:trace contextRef="#ctx0" brushRef="#br2" timeOffset="39150.6087">10768 8348 74 0,'-9'18'37'16,"4"10"0"-16,-6-7 0 15,8 11-28-15,-8-5-2 16,7 6-2-16,-6-3-1 16,3 0-1-16,1-5 0 15,2-4-2-15,1-5 1 16,3-16-1-16,1 10-1 15,-1-10 0-15,12-24 1 0,-4 2-1 16,3-10 0-16,-2-6 0 16,2-8 1-16,1-4-1 15,-3 2 1-15,0 4-2 16,1 5 2-16,-1 6-1 15,0 9 0-15,2 6 0 16,3 10-1-16,3 7 1 16,3 4 0-16,2 3 0 15,4-2 0-15,2 2 0 16,6 0 0-16,-5-3-1 15,-2 1 1-15,1-1 0 16,-9 0 0-16,-3 0 0 16,-16-3 0-16,13 12 0 15,-17-2 0-15,-1 6 1 0,-8 4-1 16,-1 5 0-16,-2 5 0 15,1 4 0-15,2 1 0 16,2 2 1-16,8-1-1 16,4-4 0-16,10-8 1 15,6-5 0-15,10-11 0 16,4-8-1-16,5-15 1 15,7-7 0-15,1-13 0 16,-6-8-1-16,-2-6 0 16,-7-4-1-16,-4-2 1 15,-12 2-1-15,-10 5 1 16,-11 7-1-16,-7 13 1 15,-7 9-1-15,-7 13 1 16,-1 12 1-16,0 6-1 16,2 9 0-16,7 2 0 0,8 0 1 15,10-2-1-15,12-7 1 16,12-10-1-16,11-5 0 15,10-6 0-15,4-2 0 16,5-2 0-16,-5 1 0 16,-2 7 1-16,-9 8-1 15,-10 10 0-15,-11 11 1 16,-10 9-1-16,-9 7 0 15,-9 7 1-15,-1 0-1 16,-1 0 0-16,2-3 0 16,-1-8 0-16,7-8 0 15,4-9 0-15,4-21 0 16,12 3 0-16,2-18 1 0,3-8 0 15,2-8-1-15,0-5 2 16,0-3-1-16,3 0 0 16,-1 1 0-16,-2 3 1 15,3 3-2-15,4 3-1 16,6-6-5-16,19 15-10 15,-12-16-16-15,16 9-10 16,-4-6 1-16,10 4-3 16</inkml:trace>
  <inkml:trace contextRef="#ctx0" brushRef="#br0" timeOffset="44247.1183">13797 2640 9 0,'0'0'25'0,"0"0"0"16,9-12-3-16,-9 12-5 15,0 0-3-15,0 0-2 0,2-12-1 16,-2 12-3-16,0 0-1 16,0 0-1-16,2-13-2 15,-2 13 1-15,0 0-2 16,0 0 2-16,-16-6-2 15,6 9 1-15,-9 2-2 16,-2 9 2-16,-9 0-1 16,0 12 2-16,-8 5-2 15,2 13 1-15,-4 3-1 16,8 15-1-16,6 6-1 15,13 8 0-15,8 7-2 16,13-7-2-16,14 3-2 16,9-18-13-16,17 4-18 15,3-26 0-15,10-8-2 16,1-24 0-16</inkml:trace>
  <inkml:trace contextRef="#ctx0" brushRef="#br0" timeOffset="44777.1713">13928 2611 46 0,'2'-11'31'0,"-2"11"1"16,0 0-1-16,0 0-22 15,18-1-1-15,-8 7-1 16,16 12 0-16,-1 5-3 15,8 10-1-15,0 6-1 0,8 6 1 16,-7 7-3-16,-11 4 1 16,-6 9-1-16,-15 8 1 15,-13-3-1-15,-13 4 0 16,-16 0 1-16,-4-6-1 15,-5-4-5-15,-6-19-28 16,13-10 0-16,9-25-4 16,13-17 3-16</inkml:trace>
  <inkml:trace contextRef="#ctx0" brushRef="#br3" timeOffset="59394.6329">13455 3549 36 0,'0'0'26'15,"-7"-12"1"-15,7 12-1 16,0 0-19-16,0 0-3 16,0 0 0-16,0 0 0 15,0 0 0-15,-11 4 0 16,11-4 0-16,0 0 0 15,11 11 1-15,-11-11-1 16,31 0 0-16,-10-1 0 16,15 1 1-16,2-5-2 15,7 4-1-15,4-4 0 16,4 2-2-16,5 0-3 0,-5-9-5 15,6 9-18-15,-12-8-6 16,-1 6-2-16,-9-5 2 16</inkml:trace>
  <inkml:trace contextRef="#ctx0" brushRef="#br3" timeOffset="60324.7259">14170 3457 15 0,'0'0'26'0,"2"-13"2"15,-2 13 1-15,-3-18-11 16,3 18-5-16,-1-9-2 16,1 9-1-16,0 0-4 15,0 0 0-15,0 0-2 16,0 0 0-16,0 0 0 15,0 0-3-15,0 0 1 16,-1 14-2-16,1-2 3 16,2 6-3-16,-2 2 1 15,0 6-1-15,-1 4 0 16,-1 8 1-16,0 2-1 15,-1 5 1-15,1 7-2 16,2 4 2-16,-2 6-2 16,0 0 1-16,6 2 0 0,-3 4-1 15,4 6 1-15,-2 0-1 16,-3 2 1-16,0 7-1 15,-1 5 1-15,-4 3-1 16,-3 2 2-16,1-3-2 16,-1-4 2-16,1-7-1 15,5-8 1-15,1-14-4 16,8-8 0-16,-5-23-19 15,11 0-11-15,-4-13 1 16,1 0-3-16,-10-13 2 16</inkml:trace>
  <inkml:trace contextRef="#ctx0" brushRef="#br3" timeOffset="61084.8019">13508 3616 24 0,'0'0'27'16,"0"0"-1"-16,-14-2 2 15,14 2-16-15,-10-1-2 16,10 1-2-16,0 0 0 15,0 0-2-15,0-16-1 16,0 16-1-16,0 0 0 16,10-10 1-16,-10 10 0 15,0 0-2-15,0 0 1 16,0 13-2-16,-6 0 1 15,3 11 0-15,-2 4-1 16,4 11-1-16,0 12 0 16,2 13 0-16,4 12-1 15,-1 12 0-15,3 15 0 16,-1 8 0-16,-3 11 0 0,-1 0-1 15,-5 2 3-15,-1-7-3 16,-5-9 2-16,3-11-1 16,1-13-1-16,-2-17-2 15,9-8-6-15,-6-27-24 16,13-6-1-16,-9-26-1 15,18 8 0-15</inkml:trace>
  <inkml:trace contextRef="#ctx0" brushRef="#br3" timeOffset="61481.8416">13484 5082 53 0,'0'0'30'0,"0"0"3"16,6 11-11-16,-6-11-8 16,-2 11-5-16,2-11-2 15,0 0-2-15,15 9-1 16,7-7-2-16,7-5 0 15,5 1-1-15,9-4-1 16,4 0 0-16,8 3-1 0,-6-5-1 16,7 8-2-16,-10-2 0 15,1 8-3-15,-9-9-2 16,5 12-21-16,-11-7-2 15,-2 5 0-15,-2 0 1 16</inkml:trace>
  <inkml:trace contextRef="#ctx0" brushRef="#br3" timeOffset="64124.1058">15324 3314 75 0,'-24'-22'33'0,"9"16"1"0,-8-2 0 16,4 12-31-16,-12 2 1 15,4 10-1-15,-6 3 2 16,1 10-2-16,1 1 0 15,4 5-1-15,3 1 1 16,11 0-2-16,8-1 0 16,8-5-2-16,17 1-4 15,1-18-13-15,20 6-18 16,0-11 1-16,9 1-2 15,1-14 1-15</inkml:trace>
  <inkml:trace contextRef="#ctx0" brushRef="#br3" timeOffset="64560.1494">15703 3328 45 0,'-14'3'34'15,"-9"4"-1"-15,0 15 2 16,-11-7-9-16,10 21-18 16,-12-7 1-16,10 11-3 15,0-5-1-15,10 5-2 16,3-8 1-16,13-5-2 15,11-10-2-15,10-8 1 16,7-10-1-16,10-7 0 0,5-8 1 16,2-9-1-16,-1-4 0 15,-3-2 0-15,-6-2 0 16,-6 4 0-16,-11 0-1 15,-5 4 2-15,-8 6-2 16,-9 5 1-16,4 14-1 16,-23-3 1-16,9 12 1 15,-1 8-1-15,1 5 1 16,0 6-2-16,10 4 1 15,-1-3-4-15,10 7-3 16,0-19-15-16,18 9-15 16,1-16 1-16,9 0-1 15,0-13 1-15</inkml:trace>
  <inkml:trace contextRef="#ctx0" brushRef="#br3" timeOffset="64920.1854">16157 3326 79 0,'-15'9'36'0,"1"17"-2"16,-7-1 2-16,6 9-30 16,-7-4-1-16,8 9-1 15,-4-4 1-15,10-2-2 16,3-8-1-16,7-5 1 15,-2-20-2-15,25 5 0 16,-4-18 0-16,6-7 0 16,2-9-1-16,4-5 1 0,-1-3-1 15,-1 1 1-15,-5-1-1 16,-5 10 0-16,-5 5-1 15,-6 8 2-15,-10 14-2 16,0 0 1-16,10 12-1 16,-10 9-1-16,1 5 0 15,2 1-3-15,9 6-2 16,1-11-16-16,16 5-14 15,2-11 1-15,15 1-1 16,-1-15 2-16</inkml:trace>
  <inkml:trace contextRef="#ctx0" brushRef="#br3" timeOffset="65320.2254">16779 3306 89 0,'-29'-5'37'15,"-11"-3"-1"-15,5 19 2 16,-11 0-32-16,6 12-2 15,2 4 0-15,11 6-1 16,6 4 0-16,11 0-2 16,11-1 1-16,12-8-1 15,15-9 1-15,9-12-2 16,10-15 1-16,5-10 1 15,3-19-3-15,-1-15 3 16,-3-15-2-16,-1-8 0 16,-9-7 0-16,-7-4 0 15,-7-3 0-15,-8 5 1 0,-8 10-1 16,-5 14 1-16,-11 17-1 15,-7 20 1-15,-6 17-1 16,0 21 1-16,-4 21-1 16,3 12-1-16,5 12 0 15,5 10-1-15,6 1-1 16,9-6-3-16,15 0-5 15,-7-21-25-15,24 4-3 16,-7-25 0-16,14-6 0 16</inkml:trace>
  <inkml:trace contextRef="#ctx0" brushRef="#br3" timeOffset="65534.2468">17379 2649 86 0,'0'0'37'16,"-28"8"0"-16,15 30 2 15,-7 7-33-15,1 16-2 16,2 12 0-16,5 7-4 16,-2 8 0-16,8 0-3 15,7-4-3-15,-8-13-30 16,19 0-1-16,-1-17 0 15,11-8-1-15</inkml:trace>
  <inkml:trace contextRef="#ctx0" brushRef="#br3" timeOffset="65905.2839">17499 3265 94 0,'-6'12'37'16,"12"9"0"-16,-6-21-2 15,30-2-32-15,-3-8 1 16,13-2-2-16,4-10 1 16,2-6-2-16,1-4 0 15,-2-2 0-15,-8 0 0 16,-4 2 0-16,-11 0 0 15,-11 7 0-15,-11 5 0 16,-11 10 0-16,-13 8 0 16,-8 10 0-16,-10 13 0 15,-1 12 0-15,-3 7-1 0,5 7 1 16,3 4 0-16,14 0-1 15,10 0 2-15,14-6-2 16,17-13-1-16,16-11-2 16,19-7-7-16,3-21-27 15,26 1-3-15,0-16 0 16,13 3-2-16</inkml:trace>
  <inkml:trace contextRef="#ctx0" brushRef="#br3" timeOffset="66055.2989">18450 3378 103 0,'-11'21'40'16,"-7"-15"0"-16,6 0-4 0,12-6-57 16,-17-27-19-16,18 10 0 15,-7-10-2-15,4 3 1 16</inkml:trace>
  <inkml:trace contextRef="#ctx0" brushRef="#br4" timeOffset="74989.1922">14519 7013 7 0,'0'0'11'16,"4"-9"2"-16,-4 9 2 15,0 0-1-15,0-16-1 16,0 16 2-16,0 0-1 16,3-10-1-16,-3 10-1 0,0 0-1 15,-8-16-2-15,8 16-3 16,0 0 0-16,0 0-1 15,-5-13-1-15,5 13 1 16,0 0-1-16,0 0-2 16,0 0 0-16,0 0 0 15,0 0-1-15,-1 21 0 16,2-8 0-16,3 8-1 15,-3 7 1-15,2 8-2 16,2 3 1-16,2 6-1 16,0 4 1-16,0 3-2 15,2 2 2-15,2 3-1 16,-1-5 0-16,3 1 2 15,2 1-2-15,1-2 2 0,4 0-2 16,-1-1 2-16,2-2-1 16,2 2 0-16,-2 1 1 15,1 0-2-15,-2 1 2 16,0-2-1-16,-3-3 1 15,0-1-1-15,0-4 1 16,-2 0-2-16,-1-10 2 16,1-1 0-16,0-5-1 15,-1-2 1-15,-2-3-2 16,-2-7-2-16,5 9-18 15,-15-24-12-15,10 19-1 16,-10-19-2-16,0 0 0 16</inkml:trace>
  <inkml:trace contextRef="#ctx0" brushRef="#br4" timeOffset="75772.2705">14923 8281 4 0,'4'-11'23'16,"-4"11"2"-16,0 0-3 15,0 0-11-15,0 0-1 16,0 0 0-16,0 0 0 16,0 0-2-16,0 0-1 0,0 0-1 15,0 0 0-15,0 0-2 16,0 0 1-16,0 0-1 15,0 0 0-15,0 0 0 16,0 0-1-16,-13-5-1 16,13 5 2-16,0 0-2 15,0 0 0-15,0 0-1 16,-10 5 0-16,10-5 1 15,0 0-1-15,0 0 0 16,0 0-1-16,0 0 1 16,-14-2 0-16,14 2 0 15,0 0 0-15,-15 1 0 16,15-1 0-16,-18 5-1 15,8-2 1-15,-3 1-1 0,2-2 0 16,-7 2 1-16,3-2-1 16,-3-1 0-16,-1 0 0 15,-1-1 1-15,0 1-1 16,-5 0 0-16,0 1 1 15,-3-1-1-15,-3 5 0 16,-5 2 1-16,-4 3-1 16,-2 3 0-16,-6 4 1 15,-2 2-1-15,0 1 0 16,-4 3 0-16,0 0 1 15,1 2-1-15,-2 0 1 16,4-3-1-16,1-1 1 16,-1 0 0-16,0-4-1 15,4 0 0-15,-2-4 1 0,-2-2-1 16,6 1 1-16,-2-4-1 15,5-1 1-15,-1 1-1 16,6-3 1-16,4 0 1 16,2 0-1-16,8-2 1 15,2-1-3-15,8 0 1 16,2-7-5-16,11 4-2 15,-7-11-29-15,18 4-1 16,-1-11-1-16,12 5-1 16</inkml:trace>
  <inkml:trace contextRef="#ctx0" brushRef="#br4" timeOffset="76476.3409">14645 7573 26 0,'0'0'31'16,"0"0"2"-16,-18-16-7 16,18 16-8-16,-20-7-2 0,20 7-4 15,-23 1-2-15,14 5-4 16,-10-4-2-16,3 7 0 15,-6-1-2-15,-1 9 1 16,-6 2-2-16,-4 7 1 16,-5 3 0-16,1 6 0 15,-5-1-1-15,3 6 1 16,2 1 0-16,3 8-1 15,8-1 1-15,7 3-2 16,8 3 1-16,11 5-2 16,9 3 2-16,7 4-2 15,10-2 1-15,3-3-2 16,4-1 0-16,1-5-1 15,3-1-3-15,-13-18-30 0,6-4 0 16,-10-17-2-16,5-9 2 16</inkml:trace>
  <inkml:trace contextRef="#ctx0" brushRef="#br4" timeOffset="77423.4356">14265 7806 46 0,'0'-19'32'0,"-4"2"0"15,1 4-7-15,-6-5-13 16,9 18-2-16,-14-24-1 15,14 24-1-15,-19-9-3 16,6 12-1-16,-3 1-2 16,3 9 1-16,-4 0-2 15,0 6 1-15,3 2-1 16,4 1 0-16,0 0 0 15,5 1 0-15,5-5-1 16,3-1 1-16,8-5-1 0,5-4 0 16,0-5 0-16,5-4 0 15,-1-8 1-15,3-2-1 16,-4-5 1-16,0-6-1 15,-3-2 1-15,-4 2-1 16,-5-5 1-16,-5 4-1 16,-4 1 1-16,-5 5-1 15,-3 4 1-15,-4 6-1 16,-1 5 0-16,-4 7 1 15,-1 5-1-15,1 4 1 16,1 4-1-16,4 4 0 16,4 0 1-16,3 4-1 15,7-3 0-15,5-5 0 16,7-2-1-16,4-4 2 0,3-5-1 15,4-9 0-15,3-6 1 16,-4-2-1-16,-1-7 1 16,-5-1 0-16,-3-3 1 15,-10 2-1-15,-6 1 0 16,-10 6 0-16,-8 5 0 15,-2 5 0-15,-6 8-1 16,2-2 0-16,3 9-3 16,4-6-2-16,21 6-29 15,-1-13-3-15,26-2 0 16,3-9-2-16</inkml:trace>
  <inkml:trace contextRef="#ctx0" brushRef="#br4" timeOffset="78025.4958">15614 7923 61 0,'15'-9'33'16,"2"6"1"-16,-1-1-3 15,10 5-27-15,-7-8 0 16,3 4 1-16,-3-6-2 15,2-1 0-15,-5-3 0 16,0-1 0-16,-9-5 1 16,-2 3-1-16,-11-1 0 15,-6 3 0-15,-7 0 0 16,-5 10 0-16,-6 2-1 0,-6 12 0 15,-4 2 1-15,2 8-1 16,1 3-1-16,7 4 1 16,4 6-1-16,15-1-1 15,10 1 1-15,9-7-2 16,18-1 1-16,9-8-3 15,16-1-2-15,1-16-9 16,17 2-23-16,-6-13 0 16,8 4-1-16,-10-13 0 15</inkml:trace>
  <inkml:trace contextRef="#ctx0" brushRef="#br4" timeOffset="78475.5408">16179 7807 55 0,'-13'-14'36'0,"-1"11"-2"16,14 3 1-16,-18 6-11 15,12 8-18-15,-3 4-2 16,7 7 0-16,-3-4 0 16,5 10 0-16,3-2-1 15,7-3-1-15,0-5 0 16,9-5 0-16,3-10-1 15,5-8 1-15,1-10-2 16,5-8 0-16,0-5 0 16,3-8 0-16,-2-2 0 15,-5-1 0-15,-5 2 0 16,-2 3-1-16,-6 2 1 0,-5 8 0 15,-4 7-1-15,-7 14 1 16,0 0-1-16,-17 28 2 16,6 5-2-16,-3 17 3 15,2 12-2-15,1 13 0 16,0 10 1-16,3 9-1 15,0-2 1-15,-1 1-1 16,3 1 1-16,-3-10-2 16,-4-7 3-16,-3-10-3 15,-8-9 3-15,-3-18-3 16,-2-9 0-16,-2-20-8 15,6-10-27-15,-2-24 0 16,8-16-2-16,5-17-1 16</inkml:trace>
  <inkml:trace contextRef="#ctx0" brushRef="#br4" timeOffset="78912.5845">16637 7934 90 0,'0'0'37'0,"0"0"-2"15,9 5 2-15,-9-5-35 16,21-10 0-16,-1 0 0 15,11-1 0-15,1-5 0 0,3-1 0 16,3-7 0-16,-1-3 0 16,-8-2 0-16,-2-1-1 15,-11-2 0-15,-8 3 0 16,-11 2 0-16,-8 3 0 15,-12 8 0-15,-10 11 0 16,-10 7 0-16,-8 11 0 16,-6 10 0-16,3 9 1 15,-1 8-1-15,9 3 2 16,10 1-2-16,18 3 1 15,16-4 0-15,24-9-2 16,15-8 1-16,18-6-1 16,12-8-2-16,7-9-4 0,14 3-4 15,-8-20-28 1,10 6-2-16,-14-10 0 0,1 6 0 15</inkml:trace>
  <inkml:trace contextRef="#ctx0" brushRef="#br4" timeOffset="79077.601">17478 7999 123 0,'-5'14'40'0,"-4"-13"-1"15,9-1-15-15,0 0-62 16,-19-24-2-16,18 13 0 15,-8-8-2-15</inkml:trace>
  <inkml:trace contextRef="#ctx0" brushRef="#br0" timeOffset="84248.118">13933 2493 3 0,'0'0'8'0,"0"0"-8"16,0 0-10-16</inkml:trace>
  <inkml:trace contextRef="#ctx0" brushRef="#br0" timeOffset="87495.4427">10619 5710 88 0,'0'0'34'0,"0"0"1"16,0 0-3-16,0 0-35 15,0 0-15-15,0 0-16 16,11-1 0-16,-11 1-2 15,0 0 2-15</inkml:trace>
  <inkml:trace contextRef="#ctx0" brushRef="#br0" timeOffset="92533.9465">13947 2487 15 0,'0'0'23'0,"14"-9"-2"16,-14 9-2-16,0 0-5 15,0 0-1-15,0 0 0 16,0 0-1-16,0 0-4 15,-6-10-1-15,6 10-1 16,0 0-1-16,0 0-1 16,0 0-1-16,0 0-2 0,0 0-1 15,0 0 0-15,-10 3 0 16,3 8 0-16,-1 1-1 15,-2 4 1-15,-1-2 1 16,-1 4-1-16,0-2 1 16,0 0 1-16,2 0-1 15,-1 1 1-15,-3-2-1 16,2 3 0-16,-3 3 0 15,-2 1 0-15,-2-1 0 16,0 6 0-16,-3-2 0 16,-3 4 0-16,-4-1 0 15,3 2 0-15,-5-3-1 16,0 3 1-16,1-2-1 15,-2 1 0-15,-2 2 0 0,2-1 1 16,-2 3-1-16,1 2 1 16,-4-1 0-16,-2 4 0 15,-2 1-1-15,1 4 0 16,-4 1 1-16,-1 2-1 15,-5 0 1-15,-1 1-2 16,-2-1 2-16,-3 2-2 16,1 1 2-16,-3-2 0 15,1-2-1-15,-1 1 1 16,3-1-1-16,2 3 1 15,1 1-1-15,1-1 0 16,0 2 0-16,2-3-1 16,-7 6 1-16,3 0-1 15,-3-3 0-15,-1-1 0 0,3 3 0 16,-2-2 0-16,4-2 1 15,0 2-1-15,5-3 1 16,1 0-1-16,0 4 1 16,3-2-1-16,-1 0 1 15,-2 3-1-15,-2 2 3 16,-3 2-3-16,-5 1 2 15,3-1-1-15,0-1 2 16,-2-1-2-16,4-1 1 16,3-6-1-16,1 0 0 15,8-4 0-15,1-3 0 16,1-4 0-16,3 0-1 15,1-2 1-15,-1-2 0 16,0 4 0-16,-1 1 0 16,-2 1 2-16,-3 0-2 0,3 3 3 15,-3-2-3-15,0 1 2 16,3-7 1-16,4-1-1 15,0-9 0-15,5-4-5 16,13-2-2-16,-8-15-25 16,23-2-2-16,-18 3-2 15,18-3-3-15</inkml:trace>
  <inkml:trace contextRef="#ctx0" brushRef="#br0" timeOffset="93422.0353">11960 4119 51 0,'5'-10'34'0,"-5"-2"-1"15,0 12 0-15,-7-13-27 16,7 13-1-16,0 0 1 15,0 0 1-15,-16 0-2 16,16 0-2-16,0 0-1 16,0 0 0-16,-12 13 0 15,12-13-1-15,-2 20 1 16,2-3-1-16,-3 4 0 15,-1 6-1-15,-1 7 0 16,-4 6 1-16,-5 8 0 16,-1 3-1-16,-4 2 1 15,-1 4-1-15,-5-2 1 16,4-3 1-16,3-8-2 0,2-6 1 15,6-8 0-15,7-6 0 16,8-9 0-16,11-8 0 16,5-9 0-16,8-5 0 15,6-2 1-15,8-3-1 16,0 1 0-16,4-2 0 15,0 1-1-15,2 1 1 16,-1-3-1-16,-1-2-1 16,0 2-3-16,-6-16-15 15,6 13-19-15,-12-13 1 16,3 7-3-16,-12-9 1 15</inkml:trace>
  <inkml:trace contextRef="#ctx0" brushRef="#br0" timeOffset="97441.4372">10585 5769 13 0,'-11'-4'22'0,"11"4"1"15,0 0 1-15,-13-5-14 16,13 5-3-16,0 0-1 15,-14-7 1-15,14 7 0 16,0 0 0-16,0 0 0 16,0 0 0-16,0 0 1 15,0 0-4-15,0 0 3 16,0 0-4-16,0 0 2 15,0 0-4-15,10 1 2 16,-10-1-2-16,0 0-1 16,0 0 3-16,12 5-3 15,-12-5 4-15,16 10-5 16,3-1 4-16,4 2-4 0,5 3 2 15,6 3-2-15,6 4 2 16,3 3 0-16,5 4 0 16,7 4 1-16,-3 2 0 15,4 3-1-15,-1-1 0 16,4 2 1-16,-1-3-1 15,5-1-1-15,-2-1 0 16,3-3 0-16,-2-4 0 16,6 0 1-16,-2-1-1 15,0-1 1-15,0 0-1 16,0 2 1-16,-6 1-1 15,4 1 2-15,-3 1-1 16,-3 1 0-16,-1-2 0 16,-5-2 1-16,-2 1-2 0,-1-4 2 15,-5-5-2-15,-3-3 0 16,-2 0 0-16,0 0 0 15,-1-1 0-15,-1 3 0 16,1 3 0-16,-1 2 0 16,4 2-1-16,-2 5 1 15,-1 1 0-15,2 0 0 16,-2 0 0-16,0-1 0 15,0-3-1-15,2-2 1 16,-2-3 0-16,0-1 0 16,-1-4 0-16,2-2 0 15,-6-1 0-15,4 2 0 16,5 3-1-16,-2 1 1 15,1 7 0-15,4 4-2 16,0 1 2-16,3 2-2 0,-2 1 1 16,3-1-1-16,-4-3 1 15,1-1 0-15,-2-5 0 16,2-2 1-16,-1 0-1 15,0-5 1-15,-1 2 0 16,-1-5 0-16,-5 2 0 16,4-5 0-16,-8 4-1 15,0 0 1-15,-3 3 0 16,-3 0 0-16,0 7 0 15,1 1 0-15,1 1-1 16,1 5 1-16,3-2 0 16,2 1 0-16,1-1-1 0,-2-2 1 15,1-3 0-15,-4-2-1 16,-1-6 0-16,-5-4-2 15,-2-4 0-15,-12-9-5 16,6 1-24-16,-18-1-1 16,5-15 0-16,-10 5-1 15</inkml:trace>
  <inkml:trace contextRef="#ctx0" brushRef="#br0" timeOffset="98567.5498">12537 6362 38 0,'0'0'31'0,"0"0"2"16,0 0-1-16,9-15-14 16,-9 15-6-16,0 0-2 15,12 8-3-15,-12-8-2 16,0 0-1-16,6 14-1 0,1 5 0 15,4 7 0-15,14 11 1 16,5 9-2-16,13 13 2 16,4 6-3-16,10 7 2 15,3 1-2-15,1-4 2 16,-5-9-3-16,-4-7 0 15,-11-12 1-15,-8-12 0 16,-9-9-1-16,-9-8 1 16,-15-12-1-16,11 7 0 15,-11-7 1-15,0 0-1 16,-11-3 0-16,11 3-1 15,-15 0 1-15,15 0 0 16,-14 6 0-16,14-6 0 16,-14 6 0-16,14-6 0 0,-12 10 0 15,12-10 0 1,0 0 0-16,-17 3 1 0,17-3-1 15,-23-1 0-15,4-1 0 16,-10-1 0-16,-13-4 1 16,-5 1-1-16,-10-4 0 15,-3 2 1-15,-3-2-1 16,4 2 1-16,0-1-2 15,7 2 1-15,8 4-3 16,6 0 1-16,9 4-2 16,0-3-3-16,10 8-4 15,-5-13-6-15,24 7-18 16,-15 3-1-16,15-3 1 15,0 0 1-15</inkml:trace>
  <inkml:trace contextRef="#ctx0" brushRef="#br3" timeOffset="109822.6752">10758 6488 93 0,'0'0'33'16,"0"0"0"-16,0 0-4 0,0 0-36 15,0-15-4-15,0 15 1 16,0 0 1-16,14-2 2 15,-14 2-1-15,0 0-1 16,0 0-3-16,0 0-13 16,0 0-1-16,0 0 2 15,19-4-2-15</inkml:trace>
  <inkml:trace contextRef="#ctx0" brushRef="#br3" timeOffset="112825.9755">13543 5090 15 0,'12'-1'22'0,"-12"1"-1"16,18-11 1-16,-18 11-21 15,14-8-5-15,-14 8 0 16,0 0 0-16,0 0 3 16,0 0 2-16,-13 2 1 15,13-2 1-15,-12 6 2 16,12-6 4-16,-10 6 1 15,10-6-2-15,0 0-2 16,0 0-2-16,0 0-2 16,0 0 0-16,0 0-1 15,0 0 0-15,0 0 1 16,0 0 0-16,0 0 0 0,0 0 0 15,0 0 0-15,0 0 0 16,0 0 0-16,-13-1-1 16,13 1 0-16,0 0 0 15,0 0 0-15,0 0 0 16,-10 2 0-16,10-2 1 15,0 0-1-15,0 0 1 16,-12 6-1-16,12-6 1 16,-10 4-1-16,10-4 0 15,-15 7-1-15,4-2 0 16,0 1 0-16,-4 4-1 15,-2 1 2-15,0 1-1 16,-5 5 1-16,-2-4 0 16,-5 5 1-16,-3-1-1 0,0 6 2 15,-6-3-2-15,1 6 1 16,-9-3-1-16,0 2 0 15,-9 5-1-15,1-2 1 16,-3 1-1-16,-3 2 0 16,0-2-1-16,2 1 2 15,-2 1-2-15,2-1 3 16,3-1-2-16,5 0 3 15,-3 2-3-15,-3-4 2 16,-2 3 0-16,-3 0-1 16,-3-4 2-16,-2 4-4 15,-2-1 3-15,0 1-3 16,2 2 4-16,1-1-5 0,4 0 2 15,2 1 0-15,7-1 0 16,3-3 0-16,1 0 0 16,-1-1 0-16,1-1-1 15,-1 1 1-15,0-2 1 16,-5 2-1-16,2-2 0 15,-2 0 1-15,2 1 0 16,-2-3-1-16,7-1 0 16,2 0 1-16,5-5-1 15,4-2 1-15,6 0-1 16,2-2 0-16,4 2 0 15,1-4 1-15,0 2 0 16,-2-1 1-16,-3 2-1 16,-7 0 1-16,0-3-1 0,0-1 0 15,2-3-3-15,0-8-7 16,18 1-25-16,4-6 0 15,11 6 0-15,11-21 0 16</inkml:trace>
  <inkml:trace contextRef="#ctx0" brushRef="#br3" timeOffset="113811.074">12248 5560 21 0,'6'-12'27'16,"-6"12"0"-16,9-12 3 16,-9 12-21-16,9-11-1 0,-9 11 0 15,13-9 0-15,-13 9 0 16,0 0-2-16,9-15 0 15,-9 15-2-15,0 0 0 16,0 0 0-16,0 0-1 16,-4 13-1-16,-7-2-1 15,-3 7 1-15,-5 4-1 16,-2 3 2-16,-2 3-2 15,1 2 2-15,-1-1-2 16,5 1 1-16,1-1 1 16,2-3-1-16,4-3 1 15,1-3-4-15,5-2 3 16,1-4-3-16,3 1 4 0,0-6-2 15,1-9 0-15,11 11 0 16,2-10 1-16,6-3-1 16,3-2 0-16,3-2 1 15,3 1-1-15,6-2 0 16,-2-1-1-16,2 3 1 15,0 0-1-15,-2 2 0 16,0 2 0-16,2-3 0 16,-1 3 0-16,-1-1 1 15,-3 0-1-15,1-1 0 16,-3 1 0-16,-2 0 0 15,-1 3 0-15,-8 1-2 16,3 6-2-16,-19-8-4 16,27 29-13-16,-24-19-14 0,6 8-1 15,-3-6-1-15,3 0 1 16</inkml:trace>
  <inkml:trace contextRef="#ctx0" brushRef="#br3" timeOffset="117470.4399">10684 6551 36 0,'0'0'24'0,"0"0"3"15,0 0-3-15,-8-14-18 16,8 14-1-16,0 0-2 0,0 0 1 16,0 0 0-16,0 0 0 15,0 0 0-15,0 0 0 16,0 0 0-16,0 0 0 15,0 0-1-15,0 0 0 16,0 0-1-16,0 0-1 16,0 0 0-16,9-1 0 15,-9 1 0-15,0 0 0 16,17 3-1-16,-17-3 1 15,16 4-1-15,-3-2 1 16,-1 1-1-16,0-2 2 16,4 0-1-16,0 0 0 15,-4 0-1-15,1 1 1 16,0 1-1-16,-3 1 0 0,-10-4 0 15,20 11 0-15,-20-11 0 16,22 12 0-16,-11-6 0 16,2-1 0-16,0 3 0 15,2-3 0-15,0 0 0 16,4-1 0-16,-1 0 0 15,-3 1 0-15,2 1 0 16,-1 0 0-16,-1 0 0 16,-1 1 0-16,-3 1 0 15,1-1 0-15,0 3 0 16,-2-4 0-16,-1 3 0 15,-9-9 0-15,19 10 0 16,-19-10 0-16,19 10 0 16,-19-10 0-16,18 11 0 15,-18-11 0-15,16 12 0 0,-16-12 0 16,20 18 0-16,-9-13 0 15,3 5 0-15,-1-2 0 16,4 0 0-16,2-1 0 16,-1 0 0-16,2 0 0 15,0-1 0-15,1 3 0 16,1-3 0-16,-1 3 0 15,-2-1 0-15,3 0 0 16,-1-1 0-16,-1 1 0 16,-1 1-1-16,0-1 1 15,-3 1 0-15,2-2 0 16,-1 2 0-16,-1-2 0 0,2 0 0 15,-3 0 0 1,3-1 0-16,1 1 0 0,-1-1 0 16,2 0 0-16,3 0 0 15,-1-1 0-15,-1 3 0 16,2-1 0-16,-1 1 0 15,-1 2 0-15,1 0 0 16,-2 1 0-16,-2-1 0 16,0 3 0-16,1-4 0 15,0 3 0-15,1-2 0 16,-1-1 0-16,0 1 0 15,3-2 0-15,-1 2 0 16,2-3 0-16,1 2 0 16,-1-2 0-16,2 5 0 15,-2-5-1-15,0 5 1 16,1 1-1-16,-2 0 1 0,-1-1-3 15,0 1 3-15,-1 0-2 16,1-2 2-16,-1 2-1 16,1-4 1-16,2 0-1 15,2 0 1-15,-1-1 0 16,4-1 0-16,2 1-1 15,-1-3 1-15,1 2 0 16,-1 1 0-16,0 0 0 16,-1 2 0-16,0 0 0 15,-4 0 0-15,1 3 0 16,0-1-1-16,0 1 2 15,2 0-2-15,3-1 1 16,1-2 0-16,1 2 0 0,3-3 0 16,-1 1 0-16,3-1 0 15,-1 1 0-15,-2-1 0 16,0-1 0-16,0 3 0 15,-3-2 0-15,0 1 0 16,1 0 0-16,-2 0 0 16,1-2 0-16,2 1 0 15,-2-3 0-15,2-1 0 16,-1 0 1-16,0 0-1 15,1-2 1-15,-1 2-1 16,-2 0 0-16,3 1 1 16,-2 1-1-16,-1 1 0 15,-2 3 0-15,0-2 0 16,-4 1 0-16,4 1 0 0,-4-3 0 15,2 2 0-15,-4-3 1 16,1 2-1-16,-2-2 0 16,1 0 0-16,0 0 0 15,-2 1 0-15,4-1 0 16,-2-1 0-16,-3 2 0 15,1-1 0-15,0 1 0 16,-5-3 0-16,-1 1 0 16,-3 0 0-16,2 1 0 15,-13-7 0-15,14 10 0 16,-14-10 0-16,14 5 0 15,-14-5 0-15,14 3-1 16,-14-3-2-16,0 0-18 16,11 10-9-16,-11-10-3 15,-1 16 2-15,1-16-2 0</inkml:trace>
  <inkml:trace contextRef="#ctx0" brushRef="#br3" timeOffset="118768.5697">12015 6880 32 0,'0'0'26'0,"0"0"3"16,-10-13-2-16,10 13-13 0,-4-14-6 15,4 14-2-15,-4-15-1 16,4 15-1-16,-9-9-1 16,9 9 1-16,-14-5-1 15,14 5 0-15,-20-1 0 16,20 1 2-16,-16 1-2 15,16-1 0-15,-13 3-1 16,13-3 1-16,0 0-1 16,0 0 0-16,0 0-1 15,0 0 0-15,0 0 0 16,0 0 0-16,0 0-1 15,14 9 0-15,-14-9 0 16,11 18 0-16,-4-3 0 16,0 3 0-16,0-1-1 15,3 4 1-15,4-2 0 0,2 1 0 16,3 2 0-16,4-3 0 15,1 1 0-15,4-3 0 16,-1 1 0-16,-1-3 0 16,-3 1 0-16,-3-2 0 15,-2-3 0-15,-7 3 1 16,-4-4-1-16,-7 4 0 15,-2 0 1-15,-8-4-2 16,-1 2 2-16,-5-2-2 16,-3-2 1-16,-3-1-1 15,-3-2 1-15,-2-2-1 16,-7-3 2-16,-3 3 0 15,-2-2 0-15,-3 1 1 16,-2-2 0-16,4 5-1 0,1-4 0 16,7 1 0-16,9 2-1 15,5 0-1-15,18-4-1 16,-11 11-3-16,26-1-5 15,-15-10-22-15,23 17-3 16,-7-11 0-16,5 4 0 16</inkml:trace>
  <inkml:trace contextRef="#ctx0" brushRef="#br0" timeOffset="415833.2732">10513 5806 81 0,'0'0'35'0,"0"0"0"16,0 0-9-16,0 0-18 15,0 0-2-15,0 0-1 16,0 0-4-16,0 0-5 15,0 0-26-15,0 0-5 16,5-18 1-16,-5 18-2 16</inkml:trace>
  <inkml:trace contextRef="#ctx0" brushRef="#br0" timeOffset="416067.2966">10401 5691 52 0,'2'-21'34'15,"-2"-2"-4"-15,0-1 2 16,-7-2-22-16,6 13-3 16,-12-1 1-16,2 4-4 15,-4 7-1-15,-6-3-4 16,0 7-3-16,-6-9-18 15,7 3-9-15,-5-6-3 16,4-4 1-16,1-3-3 0</inkml:trace>
  <inkml:trace contextRef="#ctx0" brushRef="#br0" timeOffset="416255.3154">9928 5377 65 0,'-23'1'35'16,"9"5"-1"-16,-1-8 2 15,15 2-29-15,-24-5-2 16,11 3-1-16,-1-4-3 16,-5-5-27-16,5 2-7 15,-13-3-2-15,2 4-1 16</inkml:trace>
  <inkml:trace contextRef="#ctx0" brushRef="#br0" timeOffset="416462.3361">9385 5137 80 0,'-23'0'39'0,"12"3"-1"16,-8-14 1-16,5-4-27 15,-6-1-13-15,-3-9-3 16,6 9-10-16,-17-17-21 15,6 9-2-15,-15-8 0 16,7 10 0-16</inkml:trace>
  <inkml:trace contextRef="#ctx0" brushRef="#br0" timeOffset="416646.3545">8621 4666 62 0,'-24'-10'35'0,"-5"-3"-1"16,2 7 1-16,-7-11-24 15,6 7-4-15,-1-7-6 16,-3-10-15-16,6 8-19 16,-8-13-1-16,5 5-3 15,-8-10 1-15</inkml:trace>
  <inkml:trace contextRef="#ctx0" brushRef="#br0" timeOffset="416811.371">7868 4125 92 0,'-21'-24'38'0,"6"10"0"16,-14-8-1-16,-4 3-35 16,5 2-7-16,-18-6-27 15,11 10-3-15,-11-6-2 16,2 6 0-16</inkml:trace>
  <inkml:trace contextRef="#ctx0" brushRef="#br0" timeOffset="416980.3879">7100 3697 69 0,'-18'-13'32'0,"-5"1"-2"16,-2 1-2-16,-1 3-34 15,-5-9-19-15,1 2-5 16,-4-7-1-16,2 1-1 15</inkml:trace>
  <inkml:trace contextRef="#ctx0" brushRef="#br3" timeOffset="423799.0697">10693 6623 52 0,'0'0'28'0,"0"0"3"16,0 0-6-16,-9 3-20 16,9-3-9-16,0 0-15 15,0 0-7-15,0 0-2 16,-6-10-1-16</inkml:trace>
  <inkml:trace contextRef="#ctx0" brushRef="#br3" timeOffset="424023.0921">10503 6552 49 0,'-15'-10'27'16,"15"10"2"-16,-19-14-12 16,9 5-36-16,10 9-4 0,-24-16-3 15,13 6-3-15</inkml:trace>
  <inkml:trace contextRef="#ctx0" brushRef="#br3" timeOffset="424220.1118">10274 6349 65 0,'-15'7'30'16,"-2"-7"-1"-16,5 0-4 15,-5-3-28-15,7-8-3 16,-5-7-7-16,9 2-12 15,-7-3-5-15,-1 1 2 0,1 2-1 16</inkml:trace>
  <inkml:trace contextRef="#ctx0" brushRef="#br3" timeOffset="424378.1276">9569 6122 62 0,'-30'-7'19'0,"-6"-4"-18"15,0-3-2-15,5 1-26 16,-11-4-2-16</inkml:trace>
  <inkml:trace contextRef="#ctx0" brushRef="#br3" timeOffset="424545.1443">8786 5860 69 0,'-20'-25'29'0,"7"5"-23"15,-11-3-5-15,-6 4-32 16,-1-2 1-16</inkml:trace>
  <inkml:trace contextRef="#ctx0" brushRef="#br3" timeOffset="424858.1756">7249 5411 38 0,'-19'-12'27'0,"2"-4"1"15,3 10-11-15,-2-3-40 0,-8-3-3 16,2 10 0-16,-6-5-1 16</inkml:trace>
  <inkml:trace contextRef="#ctx0" brushRef="#br3" timeOffset="424999.1897">6897 5274 55 0,'0'0'34'0,"-12"-8"-3"16,12 8-9-16,-11-3-44 15,11 3-6-15,0 0-5 16,-14-1-1-16</inkml:trace>
  <inkml:trace contextRef="#ctx0" brushRef="#br3" timeOffset="428664.5562">6415 5281 80 0,'0'0'39'16,"0"0"-2"-16,0 0 0 15,0 0-31-15,0 0-5 16,0 0-6-16,2-11-26 0,14 12-5 15,-3-8-1-15,13 11-1 16</inkml:trace>
  <inkml:trace contextRef="#ctx0" brushRef="#br3" timeOffset="428839.5737">6749 5293 85 0,'0'0'37'0,"0"0"0"15,0 0 0-15,2-10-35 16,2-2-2-16,10 4-4 15,-2-7-9-15,15 13-23 16,-4-6 1-16,9 12-2 16,-4-5 0-16</inkml:trace>
  <inkml:trace contextRef="#ctx0" brushRef="#br3" timeOffset="429002.59">7151 5334 83 0,'18'-2'40'15,"-9"-14"-1"-15,6 6 1 16,-8-15-34-16,4 5-1 15,-1-2-5-15,-2-11-20 16,6 20-18-16,-11-7-1 16,-3 20-2-16,10-10 0 15</inkml:trace>
  <inkml:trace contextRef="#ctx0" brushRef="#br3" timeOffset="430058.6956">7236 5093 41 0,'-18'7'28'15,"4"-3"1"-15,3-1-1 16,11-3-25-16,-14 3-1 16,14-3 0-16,0 0 0 15,0 0-5-15,22-11-24 16,-10 8-1-16,-12 3-1 15,17-9 0-15</inkml:trace>
  <inkml:trace contextRef="#ctx0" brushRef="#br3" timeOffset="430256.7154">7145 5155 77 0,'0'0'38'0,"0"0"-3"16,11 0 0-16,8-14-34 15,10 10-11-15,-6-8-22 16,15 5-3-16,-5-3 1 16,4 8-1-16</inkml:trace>
  <inkml:trace contextRef="#ctx0" brushRef="#br3" timeOffset="430406.7304">7446 5136 86 0,'-12'-2'36'0,"12"2"-2"16,-17-8-2-16,17 8-34 15,0 0-22-15,-1-23-10 16,1 23-1-16,14-25-1 0,-5 15 0 16</inkml:trace>
  <inkml:trace contextRef="#ctx0" brushRef="#br3" timeOffset="430553.7451">7434 5014 68 0,'0'0'32'0,"0"-13"-1"15,1-1-12-15,-1 2-46 16,4-2-2-16,1-2-4 16,-1-5 0-16</inkml:trace>
  <inkml:trace contextRef="#ctx0" brushRef="#br3" timeOffset="430719.7617">7444 4751 82 0,'-14'-6'37'0,"14"6"-3"15,-8-14-4-15,3-5-52 16,10 4-11-16,-5-8-2 16,8 4-1-16,-5-6 1 15</inkml:trace>
  <inkml:trace contextRef="#ctx0" brushRef="#br3" timeOffset="430873.7771">7468 4497 81 0,'-20'-7'36'16,"20"7"-4"-16,-13-13-7 15,8-5-56-15,9 6-3 16,-1-8-1-16,11 5-1 16</inkml:trace>
  <inkml:trace contextRef="#ctx0" brushRef="#br3" timeOffset="430990.7888">7449 4301 81 0,'-16'-10'34'15,"7"-2"-6"-15,8-3-27 16,-3-4-31-16,11-1-3 0,-1-5 1 15</inkml:trace>
  <inkml:trace contextRef="#ctx0" brushRef="#br3" timeOffset="431132.803">7425 4019 92 0,'0'0'33'16,"-9"-14"-7"-16,5-2-25 15,11 1-32-15,-2-9-3 16,6 5-1-16</inkml:trace>
  <inkml:trace contextRef="#ctx0" brushRef="#br3" timeOffset="431274.8172">7379 3841 87 0,'-13'-3'31'16,"13"3"-4"-16,2-18-26 16,-1 2-31-16,9 5-3 15,-6-9 0-15</inkml:trace>
  <inkml:trace contextRef="#ctx0" brushRef="#br3" timeOffset="431424.8322">7302 3601 78 0,'-4'-15'32'15,"-1"0"-4"-15,8 3-11 16,3-5-46-16,4 5-2 0,-5-7 0 16,8 8 0-16</inkml:trace>
  <inkml:trace contextRef="#ctx0" brushRef="#br3" timeOffset="431553.8451">7313 3470 65 0,'-19'6'29'15,"19"-6"0"-15,-11-5-6 16,11 5-32-16,0 0-16 15,0 0-5-15,-5-12 1 16,5 12 0-16</inkml:trace>
  <inkml:trace contextRef="#ctx0" brushRef="#br3" timeOffset="431748.8646">6994 3504 37 0,'-15'-2'27'0,"-1"-5"-1"16,4 1-8-16,2 2-20 16,10 4-13-16,-19-17-7 15,19 17-2-15,-11-12-4 16</inkml:trace>
  <inkml:trace contextRef="#ctx0" brushRef="#br3" timeOffset="431897.8795">6750 3539 92 0,'0'0'34'15,"-18"-1"-1"-15,18 1-3 16,0 0-36-16,0 0-24 16,11-12-3-16,-11 12 0 15,14-7-3-15</inkml:trace>
  <inkml:trace contextRef="#ctx0" brushRef="#br3" timeOffset="432027.8925">6700 3586 76 0,'0'0'31'16,"-12"5"0"-16,12-5-7 0,0 0-49 15,5-10-3 1,-5 10-4-16,0 0 1 0</inkml:trace>
  <inkml:trace contextRef="#ctx0" brushRef="#br3" timeOffset="432226.9124">6650 3645 71 0,'0'0'31'15,"0"0"-1"-15,0-14-1 16,0 14-24-16,9-11-4 15,-9 11-1-15,0 0-1 16,11-7-2-16,-11 7-2 16,-1 11-7-16,3 3-15 15,-8-2-3-15,4 3-1 0,-3-1 2 16</inkml:trace>
  <inkml:trace contextRef="#ctx0" brushRef="#br3" timeOffset="432372.927">6665 3937 87 0,'-14'9'33'0,"3"5"0"16,-3-6-4-16,-6-8-43 16,20 0-16-16,-15 10-2 15,15-10-2-15,-3 12 0 16</inkml:trace>
  <inkml:trace contextRef="#ctx0" brushRef="#br3" timeOffset="432521.9419">6599 4211 72 0,'-9'22'32'0,"-5"-8"1"15,9 1-2-15,-3-2-31 16,8-13-13-16,-1 18-18 16,1-18 0-16,13 26-3 15,-7-15 1-15</inkml:trace>
  <inkml:trace contextRef="#ctx0" brushRef="#br3" timeOffset="432702.96">6605 4549 54 0,'-7'11'31'0,"1"-1"-2"15,6-10 1-15,-9 15-27 16,9-15-1-16,-1 15 0 16,1-15-2-16,-1 11-6 15,8 1-20-15,-7-12-3 16,2 17-2-16,-3-5 1 15</inkml:trace>
  <inkml:trace contextRef="#ctx0" brushRef="#br3" timeOffset="432846.9744">6531 4905 76 0,'-3'17'35'16,"3"-17"-1"-16,-5 17-2 0,5-17-37 16,0 10-28-16,0-10 0 15,0 0-2-15,12 16 0 16</inkml:trace>
  <inkml:trace contextRef="#ctx0" brushRef="#br3" timeOffset="432993.9891">6542 5119 89 0,'0'0'38'0,"-16"7"-2"16,16-7-2-16,0 0-37 16,-14 2-31-16,14-2-2 15,0 0 0-15,12 13-2 16</inkml:trace>
  <inkml:trace contextRef="#ctx0" brushRef="#br3" timeOffset="433145.0042">6556 5255 98 0,'0'0'39'16,"-17"-9"2"-16,17 9-3 15,5-21-37-15,-2 0-6 16,17 8-31-16,-12-8-3 16,9 6 0-16,-5-3-2 15</inkml:trace>
  <inkml:trace contextRef="#ctx0" brushRef="#br0" timeOffset="437977.4874">7067 2608 100 0,'-10'-8'36'0,"10"8"-4"0,0 0-6 16,-14-19-60-16,14 19 2 16,-5-14-5-16,5 14 0 15</inkml:trace>
  <inkml:trace contextRef="#ctx0" brushRef="#br0" timeOffset="438118.5015">6986 2653 93 0,'-14'4'34'15,"14"-4"-5"-15,-13 11-26 16,13-11-32-16,-7 13-4 16,7-13-1-16</inkml:trace>
  <inkml:trace contextRef="#ctx0" brushRef="#br0" timeOffset="438270.5167">6866 2917 92 0,'-6'17'32'16,"6"-17"-3"-16,-5 10-15 15,5-10-44-15,17 3-2 16,1 3-1-16,-7-5 0 16</inkml:trace>
  <inkml:trace contextRef="#ctx0" brushRef="#br0" timeOffset="438571.5468">6901 3210 76 0,'-3'18'34'0,"3"-18"-2"15,1 13 1-15,-1-13-22 16,23-2-12-16,-1 4-3 15,-2-7-5-15,11 15-4 16,-13-13-1-16,11 19 1 16,-17-10 0-16,8 17 2 15,-16-11 0-15,2 8 6 16,-7-4 2-16,1-3 3 15,0-3 0-15,0-10 2 16,0 0-1-16,0 0 0 16,12-16 2-16,-6-1-1 15,1 5 3-15,-3-6-2 16,1 2-7-16,-5-4-17 15,3 10 0-15,-7-9 1 0,4 6-2 16</inkml:trace>
  <inkml:trace contextRef="#ctx0" brushRef="#br0" timeOffset="438834.5731">7008 2599 88 0,'-22'-15'37'15,"22"15"-2"-15,-14-3 2 16,14 3-29-16,0 0-3 15,0 0-4-15,5 12-8 16,-5-12-29-16,33-10 2 16,-13-5-3-16,16 9 0 15</inkml:trace>
  <inkml:trace contextRef="#ctx0" brushRef="#br0" timeOffset="439051.5948">7242 2582 99 0,'-10'-4'36'16,"10"4"1"-16,-10-11-1 15,15-1-34-15,5-1-2 0,9 0-2 16,-1 2-2-16,1 3 0 16,5 11-2-16,-7 0 0 15,3 13 1-15,-9-2-1 16,0 17-3-16,-9-15-5 15,8 13-17-15,-5-10 2 16,3 3-1-16,1-13 1 16</inkml:trace>
  <inkml:trace contextRef="#ctx0" brushRef="#br0" timeOffset="439194.6091">7489 2728 72 0,'0'0'34'0,"-3"31"0"16,-12-18-1-16,10 18-17 16,-20-16-9-16,9 8-2 15,-6-2-2-15,2-2-3 0,5 7-6 16,-8-14-24-16,17 11-4 15,-3-11 0-15,10 8-2 16</inkml:trace>
  <inkml:trace contextRef="#ctx0" brushRef="#br0" timeOffset="439340.6237">7299 3125 101 0,'-21'28'37'0,"-9"-12"-1"16,7 8-2-16,-1 0-43 15,7-18-25-15,17-6 0 16,0 0-2-16,-1 10-1 15</inkml:trace>
  <inkml:trace contextRef="#ctx0" brushRef="#br0" timeOffset="439472.6369">7190 3378 105 0,'-20'30'38'15,"-12"-15"0"-15,16 0-2 16,-2-21-35-16,9-7-4 16,20 5-31-16,-5-19-3 15,17 9 1-15,-4-8-2 16</inkml:trace>
  <inkml:trace contextRef="#ctx0" brushRef="#br0" timeOffset="439640.6537">7232 3416 92 0,'-14'3'35'16,"14"-3"-3"-16,0 0-3 16,-7-18-57-16,18 0-3 15,3-8-2-15,7-2-2 16</inkml:trace>
  <inkml:trace contextRef="#ctx0" brushRef="#br0" timeOffset="439924.6821">7354 2551 89 0,'-24'-27'33'0,"11"12"-3"15,9 0-7-15,-15-9-53 16,19 9-2-16,-9-6-2 16,11 10 2-16</inkml:trace>
  <inkml:trace contextRef="#ctx0" brushRef="#br0" timeOffset="440042.6939">7124 2500 76 0,'-42'24'30'15,"4"-3"-11"-15,7 2-20 16,-1-2-25-16,10-5-3 15,3-3 1-15</inkml:trace>
  <inkml:trace contextRef="#ctx0" brushRef="#br0" timeOffset="440178.7075">6892 2799 95 0,'-15'16'33'16,"4"5"-5"-16,5-5-31 15,-1 2-25-15,4 3-4 0,3-6-2 16</inkml:trace>
  <inkml:trace contextRef="#ctx0" brushRef="#br0" timeOffset="440342.7239">6995 3205 107 0,'-1'32'38'15,"-13"-16"1"-15,10 6-2 16,-8-8-34-16,12-14-4 16,13 12-12-16,-13-12-23 15,31-2-1-15,-15-6-2 16,12 8-1-16</inkml:trace>
  <inkml:trace contextRef="#ctx0" brushRef="#br0" timeOffset="443312.0208">3922 6217 89 0,'9'-10'36'0,"-4"-1"-1"16,-5 11 1-16,15 8-34 15,-7 9 0-15,-7 10 0 16,3 14 2-16,-9 7 0 15,5 12 0-15,-2 2-1 16,2 1 1-16,0-2-2 16,1-5 1-16,6-8-1 15,3-9-1-15,7-14 0 16,2-16 0-16,6-14 0 15,7-11 0-15,0-15 0 0,2-11-1 16,4-7 0-16,-5-9-2 16,-4-3-1-16,-3-6-5 15,4 14-27-15,-18-5-5 16,2 18 1-16,-12 1-1 15</inkml:trace>
  <inkml:trace contextRef="#ctx0" brushRef="#br0" timeOffset="443546.0442">4607 6285 99 0,'9'-7'38'0,"4"9"2"16,-13-2-3-16,-10 20-34 0,-2 3 0 15,-2 14 0-15,-5 6-1 16,0 9 1-16,-1 4-3 16,1-2 0-16,10 2-5 15,0-20-28-15,20 0-5 16,3-27 0-16,19-9-2 15</inkml:trace>
  <inkml:trace contextRef="#ctx0" brushRef="#br0" timeOffset="443950.0846">4729 6025 106 0,'-23'-3'38'0,"23"3"0"15,0 0-4-15,10 10-33 16,14-3 0-16,7 6 0 15,3 3 0-15,-1 5 0 16,0 6 0-16,-4 8 0 16,-11 9 0-16,-6 6-1 15,-12 9 2-15,-6 4 1 16,-6-1-1-16,1 0 0 15,-4-7 0-15,1-6 0 16,2-12-1-16,9-11 2 16,5-15-3-16,7-14 1 15,11-12-1-15,3-10 1 16,0-11-1-16,6-6 1 15,-1-6-1-15,0-2-1 0,-8 0 1 16,-6 2-1-16,-4 7 0 16,-1 2-1-16,-2 8 0 15,-2 1-3-15,10 10-2 16,-2-10-24-16,23 14-9 15,-3-9 1-15,24 4-1 16</inkml:trace>
  <inkml:trace contextRef="#ctx0" brushRef="#br0" timeOffset="444167.1063">5837 5622 93 0,'-21'40'37'16,"-8"8"3"-16,6 25-1 15,-11 7-34-15,11 11-2 16,0 8 0-16,7-2-1 16,4 3-9-16,-3-12-28 15,15-6-4-15,-2-20 2 16,10-8-2-16</inkml:trace>
  <inkml:trace contextRef="#ctx0" brushRef="#br0" timeOffset="444672.1568">5541 6262 102 0,'0'0'40'0,"21"-4"0"16,11 1-1-16,2-10-36 15,14 1 0-15,1-5 0 16,4 6 0-16,-2-4 0 16,-7 3-1-16,-4 3-1 15,-10 2 0-15,-6 5 0 16,-10 1 0-16,-14 1-1 15,12 10 1-15,-15 3-1 16,0 5 1-16,-5 5-1 16,0 9 1-16,-2 9-1 15,-2 0 3-15,1 3-3 16,6-1 2-16,4-8-1 0,7-3 0 15,12-16 0-15,11-10 1 16,14-17-2-16,13-7-2 16,5-16 2-16,2-1-1 15,-1-13 2-15,-2 2-2 16,-10 0 1-16,-10 4-1 15,-14 9 2-15,-12 8-1 16,-8 7 0-16,-6 18 0 16,-17 0 0-16,0 16-1 15,1 9 1-15,3 6-1 16,2 8-1-16,3 0 0 15,8 6-7-15,-3-12-27 16,20 6-5-16,-5-13 1 16,17-2-3-16</inkml:trace>
  <inkml:trace contextRef="#ctx0" brushRef="#br0" timeOffset="445085.1981">6972 6151 102 0,'-18'-1'40'0,"-16"0"1"15,5 14-2-15,-18 0-34 16,5 14-1-16,0 0 0 0,4 11-1 15,0-1-1-15,9 0 2 16,7-3-3-16,11-4 2 16,11-9-3-16,11-8 2 15,12-11-2-15,10-10 1 16,5-7-1-16,9-11-1 15,2-4 2-15,0-4-2 16,-6 0 2-16,-4 3-2 16,-13 5 1-16,-7 7 0 15,-19 19 0-15,0 0 0 16,0 0 0-16,-14 21-1 15,3 4-1-15,2 1-1 16,11 6-2-16,4-9-5 16,27 2-28-16,-3-20-2 15,24-7-1-15,5-17 0 0</inkml:trace>
  <inkml:trace contextRef="#ctx0" brushRef="#br0" timeOffset="445250.2146">7608 5680 109 0,'-42'52'39'0,"-20"11"3"16,10 23-4-16,-2 7-34 16,6 3-5-16,19 7-34 15,-6-12-3-15,13-1-3 16,1-16 0-16</inkml:trace>
  <inkml:trace contextRef="#ctx0" brushRef="#br0" timeOffset="445602.2498">3875 7527 100 0,'13'-11'39'16,"0"17"0"-16,-21 7-1 16,0 19-35-16,-12 1-1 15,2 7-1-15,-2 6-2 16,2-2-2-16,7 7-26 15,-5-13-10-15,16-3 2 16,3-18-3-16</inkml:trace>
  <inkml:trace contextRef="#ctx0" brushRef="#br0" timeOffset="446273.3169">3934 7259 85 0,'-27'9'35'0,"13"5"-2"15,9-1 0-15,5-13-26 16,32 18-11-16,-2-17-4 16,16 9-1-16,-3-10 0 15,7 5 3-15,-5 0 4 16,-8 2 4-16,-3 6 2 15,-13-2 1-15,-4 16 6 16,-22-10 0-16,6 20 2 16,-16-6-3-16,5 11-2 15,-7-6-3-15,2 5-1 16,3-3-1-16,5-1 0 15,2-6-2-15,5-5 0 0,5-5 0 16,3-7-1-16,5-5 0 16,2-9 0-16,2-9 0 15,2-7 0-15,-1-10 1 16,2-7 0-16,0-7 0 15,-2-6 0-15,-2-4 1 16,-3 3-1-16,1 4 1 16,-6 5-1-16,1 9 0 15,-2 8-1-15,-7 21 1 16,12-5 0-16,-7 18-1 15,-2 9 0-15,3 4 0 16,1 5 0-16,3 0-1 16,2 0 1-16,8-5 0 15,5-8 1-15,4-10-1 16,9-13 0-16,5-7 1 0,3-10 0 15,5-10 0-15,0-3-1 16,-3-2 2-16,-6 2-2 16,-8 7 0-16,-6 7 0 15,-9 9 0-15,-9 12 0 16,-4 13-2-16,-8 10 2 15,-4 7-1-15,-1 6-1 16,2 6-1-16,-1 0-1 16,16 3-6-16,-3-17-17 15,25 3-13-15,2-19 0 16,19 1 0-16,0-20 0 15</inkml:trace>
  <inkml:trace contextRef="#ctx0" brushRef="#br0" timeOffset="446633.3529">5515 7327 106 0,'-9'-25'39'0,"-17"-1"1"15,-3 18-1-15,-10 8-32 16,1 7-2-16,-4 11-2 16,6 11 0-16,5 5-1 15,3 10 0-15,9-2 0 16,9 2-1-16,4-2 0 15,11-8 0-15,7-8 0 16,12-11-1-16,2-12 1 16,11-14-1-16,0-12 2 15,5-7-2-15,1-8 0 16,-5-4 0-16,-5-3 0 0,-4 5 0 15,-7 6 0-15,-7 10 0 16,-8 11 0-16,-7 13 0 16,-6 14 0-16,-3 10 0 15,-1 11-4-15,1 5 2 16,7 9-2-16,3-5-1 15,13 1-3-15,3-15-4 16,28 1-19-16,-3-29-9 16,22-3 1-16,-4-22-1 15</inkml:trace>
  <inkml:trace contextRef="#ctx0" brushRef="#br0" timeOffset="447053.3949">6138 7261 102 0,'-21'-28'39'0,"-2"15"1"0,-20 2 0 15,11 17-31-15,-15 2-4 16,9 8-1-16,5 8 0 15,5 3-2-15,8 5 0 16,13 1-1-16,9-2 0 16,10-3 0-16,9-7-1 15,10-4 0-15,5-10 0 16,1-10 0-16,1-11 0 15,2-6 0-15,-5-8 0 16,0-5-1-16,-6-3 1 16,-4-2-1-16,-6 4 1 15,-2 5-1-15,-6 12 0 16,-11 17 1-16,13-3-1 15,-13 23 1-15,-4 20 0 0,-5 16 0 16,-4 17 0-16,-3 9 0 16,-2 4 0-16,-4 8 0 15,-3-1-1-15,-1-7 1 16,0-7 0-16,-2-15 0 15,1-14 0-15,1-13-1 16,3-14 0-16,1-21-2 16,5-9-2-16,0-26-8 15,22-3-25-15,-12-23-3 16,21-4 1-16,0-17-2 15</inkml:trace>
  <inkml:trace contextRef="#ctx0" brushRef="#br0" timeOffset="447414.431">6471 7359 109 0,'6'25'41'0,"-6"-25"1"15,16 13-2-15,-4-11-36 16,17-9-1-16,16-4-1 15,10-5-1-15,6-3 1 16,8-7-2-16,-3-3 1 16,-6 1-1-16,-13-5 1 15,-13 1-1-15,-21 1 1 16,-23 3-1-16,-14 5 1 15,-19 7 0-15,-9 10 0 16,-10 13 0-16,-2 12 0 0,4 11 0 16,9 10 1-16,15 6-2 15,16 0 0-15,20 3 0 16,23-7 0-16,21-7-2 15,28 1-9-15,9-19-4 16,27 6-22-16,-10-14-6 16,10 2 0-16,-13-11-1 15</inkml:trace>
  <inkml:trace contextRef="#ctx0" brushRef="#br0" timeOffset="448190.5086">3842 8525 92 0,'-11'0'37'0,"6"13"1"16,-10 0-2-16,3 19-29 15,-4 0-1-15,4 11-1 16,-4-2 0-16,2 8-1 16,3-8-1-16,4-4-1 15,3-6 1-15,4-12-3 16,0-19 1-16,17 4-1 15,-4-17 0-15,5-8 1 16,0-10-2-16,-3-6 1 16,3-6-1-16,-4-1 1 15,-2 0 0-15,-2 8 0 16,-6 3-1-16,0 6 1 15,-1 10 0-15,-3 17 1 16,7-12-1-16,-7 12 1 0,12 14 0 16,-2-2-1-16,5 2 1 15,3 2 0-15,5-1-1 16,6-1 1-16,3-6 0 15,5-3 0-15,2-9 0 16,-1-5 0-16,1-8 0 16,-2-6-1-16,-1-3 1 15,-3-2 0-15,-7-1 0 16,-4 4-1-16,-7 5 0 15,-2 8-1-15,-13 12 1 16,2 11 0-16,-6 13-1 16,-6 9 2-16,-1 6-1 15,-1 9-1-15,5 2-1 16,3-3-3-16,18-2-4 0,-5-22-10 15,27 3-19-15,-1-22-3 16,24-4 1-16,-3-19-1 16</inkml:trace>
  <inkml:trace contextRef="#ctx0" brushRef="#br0" timeOffset="448541.5437">4893 8494 97 0,'-26'-16'39'0,"5"15"1"15,-13 0-1-15,5 17-31 16,-8 2-2-16,4 13-1 15,1 5 0-15,5 9-2 16,5-1 1-16,5 2-2 16,11-4 1-16,7-7-2 0,12-10 2 15,9-11-3-15,8-16 0 16,8-14 0-16,9-12 0 15,1-7 0-15,1-10-2 16,-2-4 2-16,-6-2-1 16,-9 4 0-16,-7 9 0 15,-9 7 0-15,-8 13 1 16,-8 18 0-16,0 0-1 15,-14 24 1-15,4 7-1 16,2 8-1-16,5 11-1 16,2-5-4-16,15 5-3 15,0-16-10-15,24 3-18 16,-1-18-2-16,20-4 1 0,-5-20-1 15</inkml:trace>
  <inkml:trace contextRef="#ctx0" brushRef="#br0" timeOffset="448894.579">5503 8513 106 0,'-23'-19'38'15,"-17"-3"2"-15,5 26-7 16,-8-4-27-16,2 15-1 16,7 10 0-16,1 6 0 15,10 6-2-15,13 5 0 16,10-3 0-16,11-7-1 15,16-12 0-15,16-12-1 16,10-15-1-16,11-15 0 16,5-17-1-16,3-18 1 0,-4-11-1 15,0-8 2-15,-12-2-2 16,-12 2 0-16,-10 6 2 15,-11 10-2-15,-14 15 1 16,-13 23 0-16,-9 21 0 16,-10 26 0-16,-5 24-1 15,-4 13 0-15,3 15 0 16,3 3-1-16,15 11-3 15,-2-12-10-15,31 7-10 16,-4-33-16-16,19-4 2 16,-3-27-3-16,14-9 1 15</inkml:trace>
  <inkml:trace contextRef="#ctx0" brushRef="#br0" timeOffset="449232.6128">5953 8498 100 0,'-5'16'39'0,"24"9"1"15,4-11-1-15,28-7-34 16,3-3-1-16,15-4-1 16,1-9 0-16,4-6-1 15,-9-9 0-15,-6-4-1 16,-17-4 0-16,-21-3 0 15,-18 2-1-15,-17 2 0 16,-19 7 1-16,-16 5-1 16,-11 13 0-16,-7 12 0 15,1 13 1-15,2 9 0 16,12 12 0-16,11 7 0 0,20 3 1 15,20-2-2-15,27-2 0 16,14-11-5-16,36 6-7 16,-1-27-19-16,29 8-9 15,6-20-2-15,23-2-2 16,2-11 1-16</inkml:trace>
  <inkml:trace contextRef="#ctx0" brushRef="#br0" timeOffset="449593.6489">7336 8172 96 0,'0'0'39'16,"0"0"0"-16,-20 20 0 16,-4 9-35-16,1 12 0 15,-2 4-3-15,2 6 0 16,10 2-1-16,3-3-2 0,16-3-6 15,-4-23-29-15,31-8-2 16,1-20 0-16,17-11-1 16</inkml:trace>
  <inkml:trace contextRef="#ctx0" brushRef="#br0" timeOffset="450005.6901">7351 8016 108 0,'-9'20'39'0,"4"-6"2"15,22 14-5-15,8-13-33 16,12 4 0-16,4-4 0 16,4 10-1-16,-8-2 1 0,-2 5-1 15,-9 4 0-15,-11 7-1 16,-13 5 1-16,-6 2-1 15,-11 0 0-15,-2-1 0 16,-3-6-1-16,2-5 1 16,5-13-1-16,12-9 0 15,12-18 1-15,15-12-1 16,15-15 0-16,6-12 0 15,8-5 1-15,2-7-1 16,-1 1 1-16,-5 4-1 16,-10 13 0-16,-12 11 0 15,-13 18 1-15,-16 10-1 16,0 35 0-16,-14 13-1 15,-1 10-1-15,-6 8-2 16,12 17-7-16,-12-9-3 0,20 12-10 16,-14-20-18-16,11 5 1 15,-9-16-2-15,2 0 4 16</inkml:trace>
  <inkml:trace contextRef="#ctx0" brushRef="#br0" timeOffset="450424.732">4184 9340 102 0,'-6'11'39'16,"-8"0"1"-16,8 19-2 15,-11 8-34-15,8 9-2 16,-3 10-1-16,2 15 1 0,-4 8-1 16,1 8 0-16,1 1-2 15,2-6-3-15,7-2-6 16,-8-21-26-16,17-9-4 15,-6-25-1-15,10-11 3 16</inkml:trace>
  <inkml:trace contextRef="#ctx0" brushRef="#br0" timeOffset="450606.7502">3842 9804 119 0,'-10'0'40'0,"10"0"0"15,15-3-5-15,13-5-33 16,19-7-1-16,17-3-3 15,8-11-2-15,12 3-5 16,-6-19-26-16,11 7-5 0,-14-9 1 16,1 6-1-16</inkml:trace>
  <inkml:trace contextRef="#ctx0" brushRef="#br0" timeOffset="450960.7856">4634 9179 108 0,'-17'-10'38'0,"7"24"3"15,-4 4-2-15,2 21-34 16,-2 7-1-16,3 14 0 15,0 8-1-15,1 7 0 16,-4 1 0-16,9 2-1 16,-4-9 0-16,7-7 1 0,2-13-3 15,4-10 0-15,3-14 0 16,8-12 0-16,0-14 0 15,4-10 0-15,4-11 0 16,3-4 0-16,-4-5 0 16,1-3 0-16,-4 4 0 15,0 4 0-15,-4 8 0 16,-1 12 0-16,-14 6 0 15,16 21 0-15,-9 9 0 16,-1 3-3-16,6 6-1 16,-1-2-1-16,13 3-3 15,-2-19-7-15,20 8-19 16,-12-23-6-16,12-1 0 15,-10-16 0-15</inkml:trace>
  <inkml:trace contextRef="#ctx0" brushRef="#br0" timeOffset="451304.82">5130 9736 111 0,'11'14'39'16,"-11"-14"1"-16,23 25 0 15,-6-19-36-15,6-3 0 16,3-5-2-16,10-2 0 15,0-11-1-15,5-2 0 16,-4-7 0-16,-3-5-1 16,-11-2 0-16,-9-1 0 15,-13 0 0-15,-10 1 0 16,-14 7 1-16,-8 7-1 0,-10 9 1 15,-6 14 0-15,-1 15 0 16,2 14 1-16,6 13-1 16,8 7 2-16,11 5-3 15,18-2 0-15,12-7-2 16,15-10-1-16,25-7-7 15,10-31-13-15,29 4-17 16,0-27-2-16,17 2 0 16,1-23-1-16</inkml:trace>
  <inkml:trace contextRef="#ctx0" brushRef="#br0" timeOffset="451947.8843">6297 9041 89 0,'-9'12'39'16,"-9"3"-1"-16,7 15 2 15,-9-2-33-15,7 16-2 0,-1 4 0 16,7 13-1-16,-2 4 0 15,4 5-1-15,3 3-1 16,4-3 1-16,3-4-2 16,3-6 1-16,5-8-2 15,-3-13 1-15,3-9-1 16,1-9 0-16,-3-14 0 15,2-10 0-15,-2-10 0 16,-2-9 0-16,-1-8 0 16,-1-7 0-16,3-4 0 15,2-4-1-15,2 2 1 16,2 0-1-16,6 7 0 15,-1 9 0-15,3 8 0 0,4 16 1 16,-4 7-1-16,3 16 1 16,-7 10 0-16,-3 10 1 15,-8 3 0-15,-3 2-1 16,-12-1 0-16,-5-3 1 15,-9-5 0-15,-8-8-1 16,-8-10-1-16,-1-11 0 16,5-7-1-16,-2-14-4 15,16 0-8-15,-5-23-24 16,26 7-2-16,1-12 1 15,20 6-2-15</inkml:trace>
  <inkml:trace contextRef="#ctx0" brushRef="#br0" timeOffset="452648.9544">6731 9550 82 0,'18'17'41'0,"-18"-17"-1"16,2 12 0-16,-2-12-11 15,0 0-25-15,-15 17-2 16,10 3 0-16,1 3 0 15,-2 6-1-15,-4 0 0 16,6 3 0-16,-3-2 0 16,2-3 0-16,1-7 0 15,1-7-1-15,3-13 1 16,0 0 0-16,13-21-1 15,-3-5 0-15,4-7 1 16,1-8-1-16,4-1 0 0,-3 0 0 16,2 3 0-16,-1 6-1 15,-3 9 1-15,-3 9 0 16,3 9-1-16,1 6 1 15,9 5 0-15,3 3 0 16,9 1-1-16,7-2 1 16,6-2 0-16,8-4 0 15,-1-3 0-15,-2-5 0 16,-6-1 0-16,-10-3 0 15,-10-1 0-15,-12 2 0 16,-16 10 0-16,-16-12 0 16,-10 12 0-16,-11 8 1 15,-11 7-1-15,-4 10 1 16,-5 7 1-16,7 6 1 15,6 4-3-15,13-1 0 0,13-4 0 16,14-2 0-16,19-10 0 16,14-12 0-16,14-10 0 15,13-11 0-15,1-11 0 16,1-8 0-16,-3-4 0 15,-8-6 0-15,-10-1 0 16,-10 4 0-16,-12 4 0 16,-11 8 0-16,-13 10 0 15,-2 11 0-15,-8 11 0 16,1 12 0-16,-1 8 0 15,3 5 0-15,7 5 0 16,5-3-3-16,15-1-1 0,5-15-2 16,18-2-7-16,-4-25-7 15,25 6-16-15,-7-23-4 16,13-5 1-16,-11-13-1 15</inkml:trace>
  <inkml:trace contextRef="#ctx0" brushRef="#br0" timeOffset="452807.9703">7802 9429 109 0,'0'0'38'16,"-32"15"3"-16,14 15-1 15,-16 11-34-15,12 4-2 16,4 2-1-16,4 4 0 16,7-4-3-16,8-6 0 15,12-4-5-15,-3-27-14 16,19 5-19-16,-6-30-4 15,13-3 1-15,-6-20-1 16</inkml:trace>
  <inkml:trace contextRef="#ctx0" brushRef="#br0" timeOffset="453229.0124">7945 9161 110 0,'-20'9'40'16,"16"10"1"-16,-5-7-2 15,19-1-38-15,-1 6 0 16,5 6 0-16,0 2 0 15,2 10 1-15,-1 0 1 16,-3 9 0-16,-5 4 0 16,-1 3 0-16,-10 2 0 15,0-1 1-15,-6-2-4 0,3-5 0 16,-1-7 0-16,-1-7 0 15,4-9 0-15,8-10 0 16,8-17 0-16,14-12 0 16,2-12 0-16,12-9 0 15,3-6 0-15,4-2 0 16,-2-3 0-16,2 11 0 15,-12 8 0-15,-8 16 0 16,-5 13 0-16,-9 16 0 16,-9 14 0-16,-3 10 0 15,-1 10 0-15,-1-1 0 16,4 13-3-16,-2-15-9 15,17 11-3-15,0-31-5 16,35 13-19-16,7-26-4 0,37-2-2 16,29-15 2-16</inkml:trace>
  <inkml:trace contextRef="#ctx0" brushRef="#br3" timeOffset="514440.1329">4294 10492 68 0,'2'-26'36'0,"2"17"-2"16,-8-6 1-16,4 15-29 15,0-18 0-15,0 18-2 0,4 13-1 16,-3 13-1-16,-1 10-1 16,-1 14 0-16,0 9 0 15,-3 10 0-15,-1 9-1 16,1 2-1-16,-4-5 1 15,3-1-1-15,-3-10 0 16,3-8 0-16,1-11 1 16,2-11-1-16,4-10 1 15,-1-10 0-15,-1-14 1 16,11-4-1-16,-5-12 0 15,2-9 1-15,-2-5 0 16,3-3-1-16,-2-7 1 16,5-3 2-16,2 4-2 0,1-1 1 15,2 7-1 1,4 2 2-16,1 11-3 0,-1 10 3 15,7 9-3-15,-5 11-1 16,0 11 0-16,-3 8-1 16,-6 8 2-16,-5 5-2 15,-6 3 1-15,-8 4 0 16,-8-2 1-16,-8-6-1 15,-10-2 1-15,-4-14 1 16,-8-6-2-16,-2-10 0 16,3-11-1-16,1-15-2 15,14 2-10-15,0-18-22 16,20 3-1-16,6-7 1 15,16 3-1-15</inkml:trace>
  <inkml:trace contextRef="#ctx0" brushRef="#br3" timeOffset="514854.1743">4776 11045 76 0,'-14'-9'37'15,"14"9"-2"-15,0 0 1 16,15-7-33-16,3 3-2 16,6 1 0-16,6-2 0 15,3 1 0-15,0-6 0 16,0 3 1-16,-2-6 0 15,-6-1 2-15,-9-6-1 16,-4 2 1-16,-10-7-1 0,-4 4 1 16,-13-1-1-16,-1 4 1 15,-10 9-2-15,-5 8-1 16,-9 15 0-16,-2 9-2 15,-5 11 1-15,3 10 0 16,2 5 0-16,9 1-1 16,11-1 1-16,16-5-1 15,21-13 1-15,22-12-1 16,18-6-2-16,15-17-5 15,31 2-28-15,-7-14-4 16,16 4 1-16,-12-12-2 16</inkml:trace>
  <inkml:trace contextRef="#ctx0" brushRef="#br3" timeOffset="515206.2095">5875 10889 81 0,'-17'-14'39'16,"4"11"0"-16,-11-8-1 15,4 10-28-15,-14-2-4 16,-2 7 0-16,-8 3-2 0,-2 8-1 16,-3 4-1-16,3 5-1 15,3 6 0-15,11 2-1 16,7-1 0-16,15 2-2 15,20-4 1-15,15-9-2 16,17-2-1-16,12-11-1 16,20 3-13-16,-2-17-21 15,17 2 0-15,-12-12-1 16,7 3 0-16</inkml:trace>
  <inkml:trace contextRef="#ctx0" brushRef="#br3" timeOffset="515604.2493">6407 10799 101 0,'0'0'38'0,"-30"-16"2"15,9 23-3-15,-14 0-33 16,-2 11 0-16,-7 8-1 15,3 8-2-15,-1 4 1 16,2 7-2-16,9-2 1 16,10 0-1-16,12-9 0 15,13-7-1-15,16-11 1 16,13-10 0-16,11-13 0 15,7-9 0-15,5-7 0 16,1-6 0-16,-5-5 1 16,-5 3 1-16,-10 2-1 0,-12 4 1 15,-6 5-1-15,-19 20 0 16,0 0-1-16,0 0 0 15,-10 20 0-15,1 5-3 16,0 6 1-16,-2 5-2 16,7 5-1-16,0-8-5 15,22 7-27-15,-4-17-3 16,17-2 0-16,-1-16-1 15</inkml:trace>
  <inkml:trace contextRef="#ctx0" brushRef="#br3" timeOffset="515949.2838">6901 10829 97 0,'-16'14'40'0,"-15"2"0"16,8 15-3-16,0 4-31 15,3 4-3-15,6 0 0 16,7 1-2-16,8-6 1 15,11-6-2-15,10-11 1 16,9-9 0-16,7-10-1 16,5-12 1-16,2-8-1 15,2-8 1-15,-3-6-1 16,-5 1 2-16,-6-2-1 15,-9 4 1-15,-6 7-1 16,-7 7 1-16,-8 9-2 16,-3 10 1-16,-8 15-2 0,-2 6-2 15,1 8 1-15,-1 4-3 16,7 5-1-16,0-6-5 15,24 8-27-15,-7-21-4 16,24-3 2-16,-3-16 0 16</inkml:trace>
  <inkml:trace contextRef="#ctx0" brushRef="#br3" timeOffset="516257.3146">7641 10753 103 0,'-25'8'40'16,"-8"0"0"-16,8 14-1 15,-13-2-34-15,15 4-2 16,9 1-2-16,9-2-1 0,11-2 0 16,13-2-1-16,7-6 0 15,9-1 0-15,1-3 0 16,3-1 0-16,-3 0 1 15,-8 5 1-15,-13 3-1 16,-14 3 1-16,-11 4-1 16,-10 2 0-16,-6 0 0 15,-6-2 0-15,2-1-3 16,1-10-1-16,18 3-13 15,11-15-23-15,7-21 0 16,17-9-1-16,21-2 1 16</inkml:trace>
  <inkml:trace contextRef="#ctx0" brushRef="#br3" timeOffset="516606.3495">8030 10870 96 0,'-14'30'39'15,"-1"-9"1"-15,16 3-1 16,-1-24-33-16,28 13-4 15,5-15 1-15,15-8 1 16,7-6-2-16,7-6 0 16,-3-6-1-16,-8-2 2 15,-7-2-2-15,-12-2 1 16,-15 3-2-16,-16 6 0 15,-20 5 1-15,-11 10-1 16,-12 10 1-16,-10 14 0 16,-5 12 0-16,3 14 0 0,3 5 0 15,11 8-1-15,13 1 0 16,20-4-1-16,17-6 0 15,27-10-3-15,33-8-7 16,9-22-9-16,34 1-21 16,0-15-1-16,19-5-3 15,-5-12 2-15</inkml:trace>
  <inkml:trace contextRef="#ctx0" brushRef="#br3" timeOffset="517317.4206">9723 10581 88 0,'0'0'38'0,"-31"-17"0"16,15 20 1-16,-20 0-34 15,8 9 0-15,-2 8-1 16,5 11 0-16,-2 5-1 0,4 7-1 16,5 0 0-16,10 2 0 15,11-4-2-15,9-4 0 16,13-12 0-16,8-7 0 15,10-11 0-15,5-9 1 16,1-11-1-16,-5-9 1 16,-2-6 0-16,-12-9 0 15,-12-4-1-15,-17-1 1 16,-11-2-2-16,-10 6 0 15,-7 3-1-15,-5 9 0 16,-2 11-1-16,2 8 1 16,7 13-3-16,4 5-1 15,23 17-29-15,-4-6-4 16,21 5 1-16,3-7-1 0</inkml:trace>
  <inkml:trace contextRef="#ctx0" brushRef="#br3" timeOffset="517722.4611">10209 10554 94 0,'-25'4'38'15,"8"14"2"-15,-11-2-2 16,10 11-31-16,-4 7 0 15,11 7-2-15,-2 2-1 16,8 3-1-16,5-4-1 16,8-3-2-16,8-6 1 0,5-10-2 15,9-12 1-15,6-11 0 16,6-12 0-16,2-14 1 15,2-10-1-15,-2-4 2 16,-3-9-1-16,-6 1 1 16,-9 3-2-16,-6 7 1 15,-6 6-1-15,-10 15 0 16,-4 17 0-16,0 0 0 15,-14 34 0-15,4 0 0 16,1 7-1-16,2 5-1 16,7 6-2-16,5-10-2 15,14-1-2-15,4-26-16 16,25 3-17-16,-2-20-2 15,16-3 2-15,-6-17 1 16</inkml:trace>
  <inkml:trace contextRef="#ctx0" brushRef="#br3" timeOffset="518023.4912">10891 10770 99 0,'-19'42'38'0,"-4"-3"1"16,13 8-2-16,-4-7-33 15,9-1-2-15,3-8 1 16,7-5-2-16,4-15 1 15,5-9 0-15,7-10-1 16,3-13-1-16,0-11 2 16,0-6 1-16,-5-10-2 15,0-2 2-15,-4-3-2 16,-5 6 2-16,-3 4-2 0,-3 11 2 15,-3 5-2-15,6 6-1 16,8 6 0-16,9 4-3 16,16 6-3-16,8-11-8 15,32 16-19-15,-3-18-8 16,23 4 0-16,3-12-2 15</inkml:trace>
  <inkml:trace contextRef="#ctx0" brushRef="#br3" timeOffset="518804.5693">12433 10021 92 0,'2'-23'39'16,"-9"-3"-2"-16,7 26 0 15,-9-19-33-15,9 19-1 16,-5 14 0-16,5 10 0 16,-1 12-1-16,2 7 1 15,-3 14-1-15,2 9 0 16,0 5 0-16,-1 8 0 15,-3-2-1-15,4-1 1 16,0-7-1-16,0-8 0 16,0-8-2-16,3-10 1 15,-1-12 0-15,6-9 0 0,-8-22 0 16,15 9 0-16,-15-9 0 15,20-27 0-15,-12 3 1 16,2-7-1-16,-1-2 1 16,0-5-1-16,1 1 0 15,1 2 0-15,3 8 0 16,-1 7 0-16,6 9 0 15,1 9 0-15,2 10 0 16,-3 12 0-16,1 8-1 16,-5 8 2-16,-6 5-1 15,-4 3 0-15,-12 2 0 16,-7-2 1-16,-9-4-2 15,-7-5 1-15,-5-8 0 16,0-9-1-16,2-10-2 0,0-14-1 16,14-6-6-16,-3-20-16 15,22 7-14-15,1-16 0 16,21 7-1-16,1-8 1 15</inkml:trace>
  <inkml:trace contextRef="#ctx0" brushRef="#br3" timeOffset="519548.6437">12949 10469 95 0,'26'-2'38'16,"-16"-4"2"-16,4 9-1 16,-14-3-34-16,-3 18-1 15,2 3-1-15,0 9-1 0,-4 7 0 16,0 7 0-16,-3 1 0 15,6 4-1-15,-5-4 0 16,1-1 0-16,4-8 0 16,-1-6-2-16,3-12 1 15,0-4 1-15,0-14-1 16,12-6 0-16,-2-12 1 15,7-12-1-15,0-6 1 16,4-8 1-16,0 2-2 16,1-8 1-16,-1 7-1 15,-3 10 0-15,-3 5 0 16,-3 7 0-16,2 10 0 15,0 7-1-15,1 6 1 16,6 2 0-16,3 3-1 0,8 0 1 16,5 1 0-16,6 0-1 15,1-1 1-15,3-2-1 16,-6-2 1-16,2-1 0 15,-10-3 0-15,-7-1 0 16,-7-1 0-16,-19 3 0 16,0 0 1-16,-10-15 0 15,-10 13 0-15,-9 7 0 16,-4 5 0-16,-8 5 0 15,-2 7 0-15,1 9 1 16,4-1-2-16,5 6 1 16,9 0-1-16,12-4 0 15,9-4 0-15,14-6 1 16,15-10-1-16,8-7 0 0,12-8 0 15,6-8 0-15,0-7 0 16,3-6 1-16,-7-6-1 16,-4 0 0-16,-8-2 1 15,-11 5-1-15,-7 0 0 16,-9 6 0-16,-8 6 1 15,-1 15-1-15,-10-3 0 16,0 16 0-16,-3 6-1 16,5 9 1-16,1 4-1 15,2 3-1-15,12 4-2 16,5-4-1-16,14-2-2 15,0-16-6-15,26 5-9 16,-14-21-21-16,21-1 5 16,-9-17-3-16,5 0 3 15</inkml:trace>
  <inkml:trace contextRef="#ctx0" brushRef="#br3" timeOffset="519728.6617">14168 10594 107 0,'-8'-30'39'0,"3"21"2"16,-11 1-4-16,1 20-31 15,2 17-3-15,-2 9 0 16,3 12-2-16,1 4-1 15,2 1-1-15,3 0-2 16,8-7 0-16,8-16-3 16,9-4-12-16,-2-29-25 15,13-10 3-15,-6-20-1 16,13-7 1-16</inkml:trace>
  <inkml:trace contextRef="#ctx0" brushRef="#br3" timeOffset="520163.7052">14192 10187 110 0,'-9'17'41'0,"-4"1"-2"16,18 10 1-16,6 0-41 16,8 3 1-16,4 3-2 15,6 2 3-15,1 0-2 16,3 2 2-16,-6-3-1 15,-5 2 1-15,-10-1 0 16,-6 0 2-16,-7 0-1 16,-7-1 0-16,-7-2 1 15,-5 3-1-15,2-5 0 16,-1-1-1-16,4-6 0 0,9-6 0 15,6-18 0-15,12 9-1 16,12-24 0-16,13-8 0 16,5-12 0-16,2-8 1 15,9-6 0-15,-3-2-1 16,-5 2 0-16,-4 8 1 15,-12 7-1-15,-4 14 0 16,-13 15 1-16,-4 17-1 16,-9 17 0-16,-4 8-1 15,-2 13-2-15,-3-3-5 16,10 13-6-16,-14-19-9 15,31 7-20-15,-12-19-2 16,17 0-1-16,0-21 1 0</inkml:trace>
  <inkml:trace contextRef="#ctx0" brushRef="#br3" timeOffset="520584.7473">15864 10305 91 0,'12'-12'38'16,"-12"12"1"-16,-7 16 0 15,-10 14-33-15,-1 21-1 16,-2 5-3-16,2 14 1 15,-1 1-2-15,10 1 0 16,2-2-3-16,10-14-4 16,18-3-12-16,1-24-24 15,19-13 4-15,-6-19-2 0,12-9 0 16</inkml:trace>
  <inkml:trace contextRef="#ctx0" brushRef="#br3" timeOffset="520747.7636">15854 9976 103 0,'-35'8'34'0,"12"21"-11"16,11-5-22-16,20 5-34 15,20-8-5-15,24 4 0 16</inkml:trace>
  <inkml:trace contextRef="#ctx0" brushRef="#br3" timeOffset="521049.7938">16473 10284 101 0,'-24'11'40'0,"-6"7"0"15,-15-10 0-15,5 9-35 16,0-4-2-16,6 6-1 16,6 2 0-16,9 2 0 15,6 1-1-15,18 1-1 16,13-2 1-16,8 1-1 15,10-2-1-15,5 1 2 16,2-2-2-16,-1 0 2 16,-6 4-1-16,-11 3 0 15,-13 2 1-15,-13 4-1 16,-13 0 1-16,-11 1-2 0,-5-3 1 15,-4-2-2-15,2-5-1 16,2-14-4-16,17 4-15 16,-3-20-21-16,16 5 3 15,3-30-2-15,8 4 1 16</inkml:trace>
  <inkml:trace contextRef="#ctx0" brushRef="#br3" timeOffset="521673.8562">17528 10296 82 0,'12'-9'39'16,"-12"9"-1"-16,0 0 0 0,0 0-30 15,-9 27-1-15,-4-1-2 16,4 8-2-16,-4 8-1 16,4 10 1-16,-1 5-2 15,3 3 2-15,2 1-2 16,10-3 1-16,2-7-1 15,8-6 0-15,3-15 0 16,10-13 1-16,2-17-1 16,8-17 0-16,4-16 0 15,1-11 0-15,-5-15 0 16,0-4-1-16,-5-6 1 15,0 2-2-15,-8 8 1 16,-8 9 0-16,-2 15 0 16,-7 16 0-16,-8 19 0 15,0 24 0-15,-8 17 0 0,-1 13 1 16,-2 8-1-16,0 3 1 15,4 3-2-15,7-9-2 16,8-5-2-16,9-25-6 16,29 1-19-16,-4-30-10 15,22-6 1-15,-2-22-3 16</inkml:trace>
  <inkml:trace contextRef="#ctx0" brushRef="#br3" timeOffset="521974.8863">18409 10236 109 0,'-36'5'39'0,"8"17"3"16,-5 0-2-16,1 9-38 0,14 4-2 16,12-1 3-16,10-1-2 15,11-1-1-15,9-3 1 16,11-6-1-16,3-3 0 15,1 0 1-15,-4-1-1 16,-6-1 0-16,-14 4 1 16,-9 1-1-16,-13 5 0 15,-12 3 1-15,-8 1-1 16,-6-1 1-16,1-2-2 15,2-6-1-15,8-3-2 16,8-17-7-16,28 3-26 16,0-20-3-16,21-2 0 15,4-16-2-15</inkml:trace>
  <inkml:trace contextRef="#ctx0" brushRef="#br3" timeOffset="522319.9208">18702 10544 102 0,'-9'27'39'15,"9"-27"1"-15,14 20-1 16,2-24-34-16,25-3-1 16,11-10-1-16,9-4-1 15,3-7 1-15,-1 1-2 16,-7-4 1-16,-8 1 0 15,-13 1 0-15,-15 2-1 16,-19 8 0-16,-11 3 0 16,-16 9 0-16,-12 8 0 15,-10 9-1-15,-8 10 1 0,-2 10-1 16,2 5 1-16,9 9-1 15,10 1 1-15,17 1-2 16,16-4 0-16,22-3-2 16,19-10-2-16,20-1-3 15,3-21-14-15,26 6-17 16,-5-16-2-16,17 1 1 15,-3-18-1-15</inkml:trace>
  <inkml:trace contextRef="#ctx0" brushRef="#br3" timeOffset="522672.9561">19609 10421 111 0,'-57'-7'40'16,"-1"20"1"-16,-11 3-1 0,4 17-35 16,6 9-2-16,12 6 0 15,9 4-1-15,16-1 0 16,19-7-1-16,15-10 0 15,20-12 0-15,17-17-1 16,17-18 0-16,9-15 0 16,10-18 0-16,-1-16 0 15,-2-12 2-15,-2-13-4 16,-9-14 3-16,-11-8-1 15,-8-1 2-15,-15 8-2 16,-10 14 2-16,-13 16-2 16,-14 28 0-16,-14 31 0 15,-10 35 0-15,-11 35 0 0,-4 26 0 16,-2 17 0-16,5 14-7 15,6-7-4-15,22 9-11 16,-1-24-13-16,29-7-9 16,8-24 2-16,21-8-1 15</inkml:trace>
  <inkml:trace contextRef="#ctx0" brushRef="#br3" timeOffset="523124.0012">21375 9876 101 0,'7'-34'38'0,"-1"16"1"16,-11 4-1-16,5 14-33 15,-22 30-2-15,5 14-1 0,-3 16 0 16,-2 17 0-16,-7 16-1 16,2 12 1-16,0 5-2 15,4-2 1-15,8-5-3 16,2-14-2-16,12-4-7 15,-8-26-28-15,18-12 0 16,-4-24 0-16,13-9-1 16</inkml:trace>
  <inkml:trace contextRef="#ctx0" brushRef="#br3" timeOffset="523574.0462">21044 10370 113 0,'-22'-6'39'0,"-1"4"3"0,16 17-2 16,3-1-35-16,21 1-2 15,18-5-1-15,16 1-1 16,10-2 1-16,16-2-1 16,3-4 0-16,5-1 0 15,2-4-1-15,-5-2 0 16,-9-3 1-16,-9 2-1 15,-14-2 0-15,-14 2 1 16,-11-1-1-16,-13 1 0 16,-12 5 1-16,0 0-1 15,-28 19 0-15,3 0 2 16,-2 8-2-16,-1 7 0 15,7 8 0-15,6 2 0 0,12-2 0 16,13-1 0-16,18-10 0 16,15-10 0-16,14-11 0 15,4-14 0-15,2-9 0 16,-1-12 0-16,-12-9 0 15,-12-5 0-15,-17-6 0 16,-19-4 0-16,-20 2-2 16,-17-1-3-16,-8 12-3 15,-17-7-10-15,16 32-8 16,-15-8-15-16,21 17-2 15,5 3 0-15,25 14 1 16</inkml:trace>
  <inkml:trace contextRef="#ctx0" brushRef="#br3" timeOffset="525206.2094">3561 11752 72 0,'0'0'39'0,"0"0"-3"16,7 10-1-16,-14 11-30 15,5 17 0-15,-3 13-1 16,1 18-3-16,-3 14 1 15,1 15-1-15,-2 8 1 16,4 6 0-16,-3-3-2 16,-1-6-1-16,11-8-4 15,-5-30-8-15,19-8-24 16,-4-30 0-16,14-15-2 15,2-30 1-15</inkml:trace>
  <inkml:trace contextRef="#ctx0" brushRef="#br3" timeOffset="525392.228">3869 12293 83 0,'-10'30'39'16,"-7"3"-3"-16,7 20-1 15,-3 0-32-15,8 7-1 16,1 1-2-16,7-6 0 15,8-1-5-15,-3-19-30 16,11-6-1-16,1-23-1 0,12-11-2 16</inkml:trace>
  <inkml:trace contextRef="#ctx0" brushRef="#br3" timeOffset="525557.2445">3890 11851 83 0,'-22'-13'38'0,"1"7"-4"15,21 6-3-15,4 21-65 16,13-10-2-16,15 9-1 16,4 0 1-16</inkml:trace>
  <inkml:trace contextRef="#ctx0" brushRef="#br3" timeOffset="526067.2955">4432 12267 81 0,'-22'-11'38'0,"1"7"0"16,-13-4 0-16,-3 13-34 16,5 4 0-16,-1 16 0 15,6 8-1-15,5 8 0 16,4 6-1-16,11 4 0 15,11-6-1-15,7-2 0 16,10-10-1-16,10-13 0 16,6-11 1-16,3-16-1 15,2-7 0-15,0-8 0 0,0-10 1 16,-7-2-1-16,-7-8 0 15,-5-1 0-15,-7 0 0 16,-2 3 0-16,-6 7-1 16,-4 7 1-16,-4 13-1 15,0 13 1-15,-5 25 0 16,5 18 0-16,-4 21 0 15,3 23 0-15,1 17 0 16,-3 13 1-16,0 9-2 16,-1 2 1-16,-5-4 0 15,-3-3 1-15,-7-12-1 16,-8-13 1-16,-2-18 0 15,-5-18-1-15,-2-19 1 16,-1-22-2-16,1-19 0 16,6-21-2-16,5-18-2 0,6-29-6 15,20-2-12-15,-8-27-18 16,22-4 2-16,-1-10-1 15,18 2 1-15</inkml:trace>
  <inkml:trace contextRef="#ctx0" brushRef="#br3" timeOffset="530236.7124">5018 11691 93 0,'0'0'37'15,"8"27"-1"-15,-15-9-9 16,0 20-25-16,-2 8-2 15,2 16 0-15,-2 13 2 16,2 10-2-16,-7 8 2 16,3 1 1-16,1-5-1 15,3-4-1-15,3-12 1 16,6-12-1-16,1-18 0 15,8-16 0-15,2-15-1 16,8-16 1-16,2-13 0 16,4-9 0-16,2-11 0 0,-1-5 0 15,0 0 0-15,-2-1 1 16,-4 7-1-16,-2 7 0 15,-3 13 0-15,-2 16 1 16,-4 15-2-16,-3 13 1 16,-3 9-1-16,4 8 0 15,-3 2 0-15,3 4-2 16,3-4 1-16,3-10-3 15,3-9-2-15,-1-26-14 16,22-2-20-16,-3-27 1 16,11-4-2-16,-4-24 1 15</inkml:trace>
  <inkml:trace contextRef="#ctx0" brushRef="#br3" timeOffset="530431.7319">5782 11845 89 0,'-10'-29'39'15,"10"29"-1"-15,-19 3 1 16,19 23-35-16,-4 14-2 15,4 16-1-15,1 10-1 16,-1 12 1-16,5 7-2 16,-2 2 0-16,-1-1-2 15,-3-8-2-15,11-2-24 16,-15-24-10-16,6-7 0 15,-7-29-1-15</inkml:trace>
  <inkml:trace contextRef="#ctx0" brushRef="#br3" timeOffset="530612.75">5587 12230 71 0,'-14'-17'42'16,"0"-4"-1"-16,14 21 1 16,15-24-17-16,15 12-21 15,9-6-2-15,11-2-2 16,14 4-3-16,-3-17-19 15,17 17-19-15,-7-2 0 16,5 15-1-16,-11-3-1 16</inkml:trace>
  <inkml:trace contextRef="#ctx0" brushRef="#br3" timeOffset="531016.7904">7179 11644 64 0,'18'-11'40'0,"-18"11"-2"0,11 22 0 15,-15 7-22-15,-1 23-12 16,-3 13-2-16,1 17-1 16,-3 13 0-16,-3 10-2 15,3-2 0-15,3 1 1 16,-3-7-1-16,8-12-1 15,4-8-5-15,-7-28-28 16,14-6-2-16,-5-27-2 16,-4-16 1-16</inkml:trace>
  <inkml:trace contextRef="#ctx0" brushRef="#br3" timeOffset="531198.8086">6908 12256 90 0,'-17'-8'39'16,"4"-5"2"-16,13 13-2 0,28-14-35 15,1 3-2-15,12-6-1 16,7 1-2-16,8 2-2 16,3-6-4-16,12 13-31 15,-15-7-2-15,2 12 2 16,-11-5-3-16</inkml:trace>
  <inkml:trace contextRef="#ctx0" brushRef="#br3" timeOffset="531889.8777">7555 12099 74 0,'-11'26'39'0,"-3"-11"-2"0,8 15 1 16,-8-1-34-16,4 13 1 16,-7 0-1-16,8 8-2 15,-2-2 0-15,2 0-2 16,0-7 1-16,4-5-1 15,5-7 0-15,-2-9-1 16,2-20 1-16,0 0 0 16,11-5 0-16,-1-17 0 15,-6-8 0-15,6-6 1 16,1-2 0-16,2-5 0 15,-3 0 0-15,3 3 0 16,1 5 0-16,1 6 0 16,4 8 0-16,5 3-2 15,4 5 1-15,9 4-2 16,2 3 1-16,5-2-1 0,4 3 0 15,0-4 1-15,2 3-1 16,-4-1 1-16,-5 3 0 16,-5-3 0-16,-11 1 2 15,-4 3 0-15,-21 3 0 16,12-2 1-16,-12 2 0 15,-25 10 0-15,2 1 0 16,-4 5 1-16,-12 7 0 16,0 7 0-16,-5 4-1 15,3 8 0-15,1 0 0 16,7 1-1-16,7-3 0 15,12-3-1-15,11-9 0 16,14-7-1-16,12-11 2 16,8-10-2-16,11-14 1 0,0-7 1 15,1-8 0-15,-2-7 0 16,-2-5-1-16,-6-2 1 15,-7 1-1-15,-4 1 1 16,-8 9 0-16,-5 4-1 16,-5 10 0-16,-4 18 0 15,0 0 0-15,-17 26 0 16,5 9-1-16,-1 8 0 15,1 5-2-15,3 2-2 16,8 3-2-16,1-19-5 16,23 8-19-16,-8-26-12 15,14-5 3-15,0-22-2 16</inkml:trace>
  <inkml:trace contextRef="#ctx0" brushRef="#br3" timeOffset="532196.9084">8418 12107 82 0,'7'-10'41'0,"-15"-2"-1"15,8 12 0-15,-11 14-33 16,9 4-3-16,0 9-1 16,2 7 0-16,-2 4-2 15,5 9 1-15,-1-1 0 16,5-1-2-16,-2-4 1 15,2-5 0-15,2-7 0 16,0-10-2-16,5-14 2 16,3-15 0-16,4-10-1 15,2-12 2-15,5-12-2 0,2-5 1 16,-2-8-1-16,-1-2-1 15,-2 6-1-15,-3-1-3 16,-2 19-8-16,-17-9-21 16,14 24-8-16,-16-2 1 15,10 15-1-15</inkml:trace>
  <inkml:trace contextRef="#ctx0" brushRef="#br3" timeOffset="532775.9663">8947 12198 78 0,'0'0'39'0,"22"10"0"15,-11-11-8-15,16 9-22 16,-3-7-3-16,9 1-2 16,5-7 0-16,3-1-2 15,-3-11 0-15,-1-2 0 16,-7-5 0-16,-3-6-1 15,-13-1 0-15,-12-1 0 16,-8 1 0-16,-16 2-1 16,-7 9 1-16,-9 9 0 15,-9 10 0-15,-5 16 0 16,-4 13 0-16,0 13 0 15,10 10 0-15,9 6 1 16,14 1-2-16,18-6 2 16,24-11-2-16,21-15 0 0,25-14-4 15,10-27-13-15,27 3-19 16,-5-26-8-16,3-5 3 15,-8-12-4-15</inkml:trace>
  <inkml:trace contextRef="#ctx0" brushRef="#br3" timeOffset="536582.3469">9891 11399 57 0,'17'2'37'16,"-17"-2"-1"-16,1 32-1 16,-18-13-17-16,11 17-12 15,-7 9-2-15,2 12-2 16,1 10 2-16,-1 13-2 15,3 7 0-15,1 6-1 16,0-1 1-16,4-4-4 0,5-8-1 16,-3-17-6-16,20-8-29 15,-9-22 2-15,16-15-3 16,-3-25 1-16</inkml:trace>
  <inkml:trace contextRef="#ctx0" brushRef="#br3" timeOffset="536878.3765">10249 11415 82 0,'-4'-21'38'15,"4"21"0"-15,2-21 0 16,-2 21-35-16,15-2 0 0,-5 14 0 15,3 6 0-15,-1 14 2 16,-1 13-2-16,-3 11 1 16,-4 13-1-16,-5 7-2 15,-4 5 0-15,-3 3-1 16,-1 0 0-16,-4-8-5 15,7-3 1-15,-3-15-6 16,18-7-29-16,-4-16-1 16,13-5 1-16,-4-23-3 15</inkml:trace>
  <inkml:trace contextRef="#ctx0" brushRef="#br3" timeOffset="537078.3965">10633 11852 78 0,'-3'28'40'15,"-1"7"-2"-15,-15 6 1 16,5 6-34-16,-5 4-3 16,2 3 1-16,6-7-1 15,3-3-2-15,3-8-2 16,3-20-9-16,12-2-27 15,3-26-1-15,12-7-1 16,0-19 1-16</inkml:trace>
  <inkml:trace contextRef="#ctx0" brushRef="#br3" timeOffset="537601.4488">10967 11721 73 0,'-1'13'39'0,"1"9"-4"16,-8-4 4-16,8 6-32 0,-8 0-3 15,6 14 1-15,-4-2-1 16,3 8-1-16,-2-2 0 15,4 4 0-15,-4-7-1 16,4-4 0-16,-1-7 0 16,4-8-1-16,-2-20-1 15,12 2 1-15,1-21-1 16,7-8 0-16,3-9 0 15,6-4 0-15,-1-6 1 16,6-1-1-16,-4 9 0 16,-4 6 0-16,-2 9 1 15,-6 9-1-15,-9 14 0 16,1 15 1-16,-8 12-1 15,-1 6 0-15,-2 7 0 16,0 10 0-16,4 1-3 0,2-2 0 16,12 2-4-16,-1-19-7 15,24 5-26-15,-4-16-1 16,17-7 1-16,-4-15 0 15</inkml:trace>
  <inkml:trace contextRef="#ctx0" brushRef="#br3" timeOffset="538017.4904">11734 11943 81 0,'-2'-38'40'15,"-18"-1"-1"-15,5 14 2 16,-22 1-35-16,11 16-2 16,-7 7 1-16,3 14-1 15,-4 7 0-15,5 10-1 16,3 5-1-16,7 8 0 0,9 0-1 15,12-1 0-15,9-5 0 16,12-7-1-16,10-13 0 16,9-10 0-16,7-10 1 15,-1-13-1-15,2-11 0 16,-7-9 0-16,-4-3 0 15,-4-3 0-15,-8 1 1 16,-10 2-1-16,-3 7 0 16,-7 8 0-16,-7 12 0 15,0 12 0-15,-15 18 0 16,1 19 1-16,-8 19-2 15,-3 15 2-15,-3 16-1 16,-4 7 0-16,0 3-1 16,2-1 1-16,-1-6-2 15,-1-10 0-15,8-13-2 0,-3-18-2 16,8-5-13-16,-14-29-21 15,14-3-1-15,-12-23-1 16,6-5 1-16</inkml:trace>
  <inkml:trace contextRef="#ctx0" brushRef="#br3" timeOffset="538214.5101">10751 11275 98 0,'-40'-3'41'16,"6"4"-1"-16,8 11-4 0,8 14-56 16,10-15-20-16,21 8 0 15,5-7-2-15,13-1 1 16</inkml:trace>
  <inkml:trace contextRef="#ctx0" brushRef="#br3" timeOffset="538768.5655">13055 11745 71 0,'0'0'39'0,"0"0"-1"15,-12-1 1-15,12 1-31 16,-16 22-5-16,9-2-1 15,3 11 0-15,-6 6 0 16,0 8-1-16,3 5-2 16,-2-2-2-16,12 8-19 15,-6-23-16-15,13-6 0 16,-10-27-2-16,23-5 1 0</inkml:trace>
  <inkml:trace contextRef="#ctx0" brushRef="#br3" timeOffset="539263.615">13054 11388 80 0,'0'0'37'0,"-8"24"-1"15,10-11-2-15,4 2-35 16,13 3-1-16,3-3-1 15,9 3 0-15,1-2 0 16,4 2 0-16,0-2 1 16,1 0 0-16,-5 1 4 15,-3-2-1-15,0 5 3 0,-8 0-1 16,-5 4-1-16,-6 2 2 15,-5 8-1-15,-5-1 1 16,-2 7-3-16,-5 2 3 16,1 5-2-16,-4-5 1 15,2 0 1-15,0-8-2 16,3-4 1-16,3-13-1 15,2-17 0-15,11 0 0 16,6-16-1-16,-1-12-1 16,12-8 1-16,-1-5 0 15,8-7-1-15,1-1 1 16,3 1 1-16,0 6-1 0,-2 8 1 15,-1 7-2 1,-6 12 3-16,-1 14-3 0,-7 12 0 16,-5 16 0-16,-5 9-2 15,-1 11 0-15,-4 3-3 16,6 11-2-16,-12-14-27 15,20 9-6-15,-4-13 0 16,16-4-1-16</inkml:trace>
  <inkml:trace contextRef="#ctx0" brushRef="#br3" timeOffset="539818.6705">15017 11662 79 0,'-11'-15'37'0,"-8"27"2"15,-16 0-1-15,-3 15-36 16,-9-2 1-16,0 9-1 15,4-4 1-15,11 4-2 16,7-5 1-16,12-7-2 16,13-6 1-16,16-6 0 15,15-6-1-15,6-3 0 16,7 0 0-16,2 0 0 15,-5 3 0-15,-3 8 1 16,-12 7-1-16,-9 6 1 16,-15 9 0-16,-9 6 0 15,-10-1 0-15,-7 0-1 16,2-3-1-16,0-11-2 0,9-5-4 15,-1-27-31-15,28-1 0 16,6-22 0-16,22-6-2 16</inkml:trace>
  <inkml:trace contextRef="#ctx0" brushRef="#br3" timeOffset="540037.6924">15557 11416 78 0,'-9'-1'38'16,"-2"21"0"-16,-12 8 1 15,9 17-32-15,-9 10-3 16,3 10-2-16,1 7 1 16,3 5-2-16,5 3 1 15,1-5-3-15,10 0-3 0,-8-24-21 16,16 7-13-16,-4-21 0 15,9-7-1-15,-13-30-1 16</inkml:trace>
  <inkml:trace contextRef="#ctx0" brushRef="#br3" timeOffset="540864.7751">15255 11751 91 0,'0'0'39'16,"-10"11"1"-16,28 2-2 15,2-9-36-15,12-1-1 16,10-2 1-16,5 1-1 0,1-1 0 16,0 0 0-16,-5 3 0 15,-2 2 0-15,-11 2-1 16,-2 6 1-16,-14 3 0 15,-5 8 0-15,-9 5 0 16,-4 4 0-16,-5 3-1 16,-4 2 1-16,1 1-1 15,-1-3 0-15,1-2 0 16,2-7 0-16,4-7 0 15,3-7 0-15,3-14 0 16,0 0 0-16,17-21 0 16,-5-9 0-16,1-4 0 15,6-10 0-15,-1-4 0 16,4-4 0-16,-1 4 0 0,0 5 0 15,-3 9 0-15,-2 5 0 16,2 10 0-16,1 8 0 16,1 9 0-16,2 7 0 15,4 1-1-15,7 6 1 16,6 0 0-16,7-2 1 15,3-1-1-15,3-3 0 16,-1-4-1-16,0 1 1 16,-8-6 0-16,-7 2 0 15,-8-4 0-15,-13 0 0 16,-15 5 0-16,0 0 1 15,-29-7 0-15,-3 8-1 16,-5 4 1-16,-8 5 0 0,-6 6 0 16,1 6 1-1,1 2-1-15,9 5 0 0,7 0 0 16,13 1 0-16,12-4-1 15,17-3 0-15,15-9 1 16,14-7-1-16,10-10 0 16,7-8 0-16,4-5 0 15,-1-9-1-15,-3-2 1 16,-7-5 0-16,-7 0 0 15,-7-1-1-15,-11 6 1 16,-8 4 0-16,-10 5 0 16,-2 9 0-16,-3 9 1 15,-17 9-1-15,7 11 0 16,-4 7 0-16,0 5 0 0,4 2-1 15,9 2-1-15,2-4-2 16,13-3-3-16,1-18-11 16,27 4-13-16,-6-23-9 15,14-2-1-15,-4-18 0 16</inkml:trace>
  <inkml:trace contextRef="#ctx0" brushRef="#br3" timeOffset="541044.7931">16829 11738 99 0,'-23'23'40'0,"2"22"1"15,-13 1-1-15,12 9-39 16,-3 4 1-16,6 0-3 16,5-5 1-16,5-4-2 15,14-13-3-15,3-23-11 0,19-1-24 16,-7-26 1-16,15-5-2 15,-9-21 1-15</inkml:trace>
  <inkml:trace contextRef="#ctx0" brushRef="#br3" timeOffset="541165.8052">16787 11463 86 0,'-25'-24'33'0,"5"15"-32"16,2 11-1-16,8 11-35 15,10-13-5-15</inkml:trace>
  <inkml:trace contextRef="#ctx0" brushRef="#br3" timeOffset="541758.8645">17292 11809 85 0,'-18'-8'38'0,"9"8"0"16,-10-7-1-16,6 12-34 15,-4 4 0-15,-2 7 0 0,-3 5 0 16,-4 10 0-16,-4 3 0 15,4 4-1-15,1-1 0 16,5 1 0-16,8-6-1 16,8-5 0-16,10-9-1 15,7-11 0-15,14-7 0 16,3-10 0-16,8-8 0 15,1-6 0-15,1-6 0 16,2-5 0-16,-3 3-1 16,-2 0 1-16,-8 5-1 15,-2 8 1-15,-9 7-1 16,-6 12 1-16,-4 14 0 15,-8 11 0-15,-1 16 0 16,-2 13 0-16,-1 9 1 0,-3 9 0 16,1 7-2-16,-3 2 1 15,-4 0-1-15,-5-4 1 16,-2-9 0-16,-3-6 0 15,-10-9 0-15,0-9-1 16,-5-11 2-16,-4-13-1 16,-1-12 0-16,0-12-1 15,5-7-2-15,2-17-4 16,20 1-12-16,-11-20-21 15,26 0-1-15,1-10 0 16,20 7 1-16</inkml:trace>
  <inkml:trace contextRef="#ctx0" brushRef="#br3" timeOffset="542411.9298">17848 11413 79 0,'-11'11'38'15,"-7"-3"-1"-15,7 13 1 16,-7 0-34-16,6 10 1 15,0 9-1-15,3 10-1 16,-4 10 2-16,3 10-3 16,-3 6 2-16,4 5-2 15,-3-4 0-15,4-3-2 16,2-14 1-16,4-9 0 15,3-13 0-15,7-15 0 16,6-20 0-16,7-14-1 0,7-13 1 16,3-12-1-16,6-8 1 15,0-6 0-15,6-3-1 16,-7 0 0-16,-1 13 1 15,-4 7-1-15,-8 12 0 16,-7 15 0-16,-3 15 1 16,-8 17-1-16,-9 9 0 15,0 12 0-15,4 2 0 16,0 4-1-16,9-3-2 15,5-13-2-15,15-6-4 16,1-29-10-16,25-1-19 16,-4-25-2-16,15-6-1 15,-5-18 2-15</inkml:trace>
  <inkml:trace contextRef="#ctx0" brushRef="#br3" timeOffset="542605.9492">18653 11454 91 0,'-12'-17'37'0,"12"17"2"16,-32 30-2-16,13 18-30 15,-9 11-3-15,4 13-1 16,-3 6-1-16,4 6-2 16,5-4 0-16,3-4-2 15,7-6-3-15,0-19-12 16,19 0-21-16,-4-21-1 15,8-10 0-15,-5-21-1 16</inkml:trace>
  <inkml:trace contextRef="#ctx0" brushRef="#br3" timeOffset="542779.9666">18399 11775 81 0,'-17'-12'42'0,"2"3"0"16,15 9 0-16,13-8-16 15,16 8-21-15,14-5-5 16,13-8-4-16,15 8-9 15,-3-16-24-15,18 8-4 16,-6-7 0-16,6 8-1 16</inkml:trace>
  <inkml:trace contextRef="#ctx0" brushRef="#br3" timeOffset="543525.0411">19935 11267 65 0,'0'0'38'15,"0"0"-2"-15,2 15 2 16,-16 8-25-16,1 19-6 16,-2 8-3-16,-2 14 3 15,-3 6-3-15,2 7-2 16,-2 0 1-16,6-2-2 15,6-8 0-15,7-11-4 0,10-9 1 16,5-14-5-16,11-4-4 16,-1-24-26-16,19-2 0 15,-5-19-2-15,10-3 2 16</inkml:trace>
  <inkml:trace contextRef="#ctx0" brushRef="#br3" timeOffset="543712.0598">20227 11728 67 0,'0'0'40'0,"0"0"-2"16,-13 11 0-16,-2-3-20 15,10 19-10-15,-9 1-3 16,7 7-4-16,-2 2 1 16,2 1-2-16,1-2 0 0,2-4 0 15,4-1-3-15,0-11-4 16,14 3-19-16,-14-23-13 15,30-6 1-15,-12-17-1 16,14-3 1-16</inkml:trace>
  <inkml:trace contextRef="#ctx0" brushRef="#br3" timeOffset="544207.1093">20362 11448 85 0,'-6'12'36'0,"10"4"1"15,-4-16 1-15,10 20-35 0,3-12 0 16,6 2 0-16,0-3 0 16,4 5 0-16,-2 1 0 15,2 5 1-15,-3 3-1 16,-3 9 2-16,-4 2-3 15,-4 5-1-15,-4 2 2 16,-6 2-3-16,-6 2 2 16,0 0-4-16,-5-6 2 15,6-4-2-15,-4-6 2 16,4-7 0-16,6-7 1 15,0-13-1-15,21-2 0 16,-1-12 0-16,8-10 0 16,5-5 0-16,4-8 1 15,2-3 2-15,-1 0-4 0,-1 6 4 16,-6 5-3-16,-5 7 2 15,-8 9-1-15,-18 13 2 16,14 14-3-16,-18 12-3 16,-2 6 4-16,-7 7-4 15,1 5 4-15,2 2-4 16,3 2 2-16,2-5-4 15,7 0 0-15,3-12-2 16,20 6-14-16,-11-22-18 16,18 1 0-16,-5-16-2 15,12-4 2-15</inkml:trace>
  <inkml:trace contextRef="#ctx0" brushRef="#br3" timeOffset="544590.1476">21124 11783 94 0,'-11'19'38'0,"-5"-4"1"16,16 7-2-16,0 0-34 16,15-11-4-16,10-3 2 15,11-5 1-15,8-5-1 16,5-5 1-16,4-3-1 15,-2-5 0-15,-6-6 0 16,-4-3 3-16,-11 1-3 16,-9-3 3-16,-12 1-3 15,-10 2 2-15,-13 4-2 16,-6 7 3-16,-10 7-3 15,-6 11 0-15,-4 9 0 0,-4 11-2 16,-4 8 2-16,8 6-2 16,4 5 2-16,9 2-3 15,8 1 3-15,14-7-4 16,13-5 2-16,13-12-1 15,15-4-4-15,6-19-9 16,23 6-20-16,-10-18-5 16,15 0-1-16,-12-13-1 15</inkml:trace>
  <inkml:trace contextRef="#ctx0" brushRef="#br3" timeOffset="545898.2784">22279 11515 55 0,'0'0'37'16,"0"0"1"-16,-22-14-1 15,22 14-18-15,-34-1-9 16,10 6-2-16,-12-2-2 16,-5 11-2-16,-11 1-1 15,0 8 2-15,-3 4-3 16,1 1 2-16,12-1-3 15,8 5 2-15,11-8-2 0,17 1 1 16,16-10-1-16,14-1-1 16,10-7-1-16,7 0 1 15,2-1 0-15,0-4-3 16,-1 2 3-16,-4 1-2 15,-10 5 2-15,-10 3-3 16,-6 8 4-16,-10-1-4 16,-8 9 4-16,-9 5 0 15,-9 1 0-15,-8 6-1 16,-4-3 1-16,-5 0 0 15,-2-6-1-15,7-5-1 16,5-7-3-16,2-14-5 16,29-6-24-16,0 0-6 15,6-17-1-15,8-12-2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0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12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4243156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Law of Reflection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light behaves on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how virtual images are made in our brain (using a mirror) and use three words to describe the image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Where virtual images come from and how to precisely describe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what convex mirrors are, what they do, what sort of image they make and why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convex mirrors are, what they do &amp; what sorts of images they make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what concave mirrors are, what they do, what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sort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of image they make and why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concave mirrors are, what they do &amp; what sorts of images they make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013640" y="984240"/>
              <a:ext cx="1144440" cy="1482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02480" y="978120"/>
                <a:ext cx="1160280" cy="150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723600" y="2737800"/>
              <a:ext cx="7231680" cy="33066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20000" y="2732040"/>
                <a:ext cx="7243560" cy="332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45200" y="792360"/>
              <a:ext cx="7689600" cy="4190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2240" y="787320"/>
                <a:ext cx="7706880" cy="420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3292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28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0936305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85 and 86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Xth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8520" y="230760"/>
              <a:ext cx="7619040" cy="2837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0600" y="214920"/>
                <a:ext cx="7630560" cy="286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29200" y="2382840"/>
              <a:ext cx="7462800" cy="1163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4440" y="2374200"/>
                <a:ext cx="7493760" cy="117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3961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1960" y="232920"/>
              <a:ext cx="8370720" cy="4890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7200" y="217080"/>
                <a:ext cx="8402040" cy="492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153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116640" y="597240"/>
              <a:ext cx="9014040" cy="4917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20960" y="585720"/>
                <a:ext cx="9033120" cy="494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7732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4920" y="229320"/>
              <a:ext cx="8642880" cy="5991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9440" y="213120"/>
                <a:ext cx="8664840" cy="602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1795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0880" y="265680"/>
              <a:ext cx="7915680" cy="4629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1160" y="251640"/>
                <a:ext cx="7929360" cy="465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287440" y="4562280"/>
              <a:ext cx="6172920" cy="1485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78080" y="4555080"/>
                <a:ext cx="6188400" cy="150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3916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3840" y="289800"/>
              <a:ext cx="8498520" cy="5844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9440" y="273240"/>
                <a:ext cx="8517960" cy="587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531320" y="1693800"/>
              <a:ext cx="2890440" cy="4934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21600" y="1689480"/>
                <a:ext cx="2912040" cy="494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0190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24440" y="1145880"/>
              <a:ext cx="2741760" cy="2872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12200" y="1141920"/>
                <a:ext cx="2766960" cy="288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4810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2114</TotalTime>
  <Words>215</Words>
  <Application>Microsoft Office PowerPoint</Application>
  <PresentationFormat>On-screen Show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129</cp:revision>
  <dcterms:created xsi:type="dcterms:W3CDTF">2006-08-16T00:00:00Z</dcterms:created>
  <dcterms:modified xsi:type="dcterms:W3CDTF">2014-05-12T23:16:44Z</dcterms:modified>
</cp:coreProperties>
</file>