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54" r:id="rId4"/>
    <p:sldId id="355" r:id="rId5"/>
    <p:sldId id="356" r:id="rId6"/>
    <p:sldId id="357" r:id="rId7"/>
    <p:sldId id="358" r:id="rId8"/>
    <p:sldId id="359" r:id="rId9"/>
    <p:sldId id="360" r:id="rId10"/>
    <p:sldId id="3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04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14164 3006 73 0,'0'0'34'0,"0"0"-2"0,-5 12 0 15,0 6-35-15,-2-3-14 16,0 22-14-16,-2 0-1 15,-1 11-1-15,-4 2 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20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14069 3586 68 0,'-13'22'31'16,"-3"6"-6"-16,-5 0-25 15,1-2-30-15,-1 1-1 0,3-1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36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13680 4101 72 0,'-27'22'33'16,"2"-2"-1"-16,1 0-6 15,-8-7-54-15,13 0-4 16,-1-3-1-16,3-1 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52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13177 4421 50 0,'-18'11'31'16,"2"-6"0"-16,-3-5-4 15,6-2-50-15,-1-1-4 16,0-6-3-16,3 1 0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67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12661 4573 70 0,'-29'13'31'16,"-1"-9"-29"-16,7-8-2 15,0-2-33-15,3-2 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82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12156 4533 74 0,'-32'2'32'16,"-8"-2"-27"-16,4-3-4 15,-4-2-35-15,7 1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4:59.98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11603 4139 79 0,'-17'-26'37'16,"-4"2"-7"-16,-7-5-27 15,2 8-35-15,-4-6-3 16,3 4 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0.15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11148 3329 81 0,'-17'-39'35'16,"-3"7"-3"-16,-9 4-3 15,-14-2-60-15,12 6-1 16,-3-4-2-16,3 3 1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1.19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12719 3127 47 0,'0'0'23'0,"0"0"-10"16,0 0-10-16,0 0-29 15,-9 4 1-15,-1 6-1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1.35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12399 3426 17 0,'-7'31'9'15,"-7"-5"-8"-15,-2-7-9 16,5 9-6-16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1:54:23.90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10450 3998 61 0,'4'-17'32'16,"-4"17"0"-16,4-15 0 16,-4 15-27-16,2-12-1 15,-2 12 1-15,0 0 0 16,12 21 0-16,-13 7 0 15,3 21-1-15,-6 11-1 16,3 9 0-16,-2-2-1 16,10-7 0-16,9-26 0 15,22-39 0-15,30-54 1 16,38-52 0-16,44-58 0 15,39-49 0-15,42-38-1 16,20-29-3-16,18 5-14 16,-13-4-22-16,-7 27-1 15,-37 24-1-15,-32 48-2 0</inkml:trace>
  <inkml:trace contextRef="#ctx0" brushRef="#br0" timeOffset="59192">10870 5873 74 0,'6'-31'38'0,"0"-7"-4"16,11 3 4-16,-5-7-35 15,10 10 1-15,-3 0-2 16,13 13 0-16,-8 7 0 16,1 21 0-16,-2 17 3 15,-8 22-3-15,-2 15 3 16,-2 5-1-16,-3 2 1 15,9-9 0-15,8-21 0 16,20-26-1-16,27-43-3 16,32-46 4-16,42-48-4 15,45-42 1-15,41-43-3 16,38-35-1-16,38-27-5 15,-1-24-17-15,12 17-14 16,-28 11-5-16,-21 39 0 0,-44 27 0 16</inkml:trace>
  <inkml:trace contextRef="#ctx0" brushRef="#br0" timeOffset="61805">3408 8026 34 0,'0'0'26'16,"0"0"-10"-16,0 0 6 15,0 0 0-15,0 0-11 16,12-4-3-16,4 6-2 16,-6-8 0-16,12 6 0 0,-2-5-1 15,7 5-1-15,-1-3 0 16,9 4-2-16,-3-1 0 15,7 0-1-15,4-1 0 16,5 0-1-16,9-3 0 16,4 0 1-16,5-1 0 15,8-2-1-15,5-1 0 16,6-1 1-16,-2-1 0 15,6 4 0-15,5 0-1 16,0 2 0-16,-2 3 0 16,2 2 0-16,-1 3 0 15,0 2 0-15,-1-2 0 16,7 0 0-16,-1-4 0 15,3-2 1-15,2 0-1 16,4-7 1-16,2-1 0 0,4-4 1 16,4 0-1-16,-1 2 1 15,-6 1-2-15,-2 2 2 16,-4 1-2-16,-9 3 1 15,-9 1-1-15,-10 3 0 16,-11 2 0-16,-15 1-1 16,-8 2 0-16,-14-4-3 15,-3 8-4-15,-25-8-27 16,14 5 1-16,-14-5-2 15,0 0 0-15</inkml:trace>
  <inkml:trace contextRef="#ctx0" brushRef="#br0" timeOffset="65976">7602 8093 58 0,'21'-5'34'15,"-2"-1"2"-15,14 2-1 16,7-5-21-16,20 5-9 16,6-5 0-16,17 8 0 15,10-5-2-15,7 6-1 16,3 1 0-16,0 4-1 15,-5-2-1-15,-4 0 0 16,-8-3 0-16,-2 0 0 16,-7-4 0-16,-5-4 0 15,-4-4 1-15,0-1-1 16,-3-1-1-16,-5-2 0 15,-5 4-3-15,-16-10-15 0,-6 15-19 16,-23 3 3-16,-10 4-3 16,-18 7 2-16</inkml:trace>
  <inkml:trace contextRef="#ctx0" brushRef="#br0" timeOffset="66983">7909 8281 82 0,'0'0'35'0,"0"-19"0"16,-11 8-5-16,11 11-28 0,-19-14 0 16,9 14 1-16,-6 2-1 15,0 9 0-15,-6-2 0 16,2 8 1-16,1-1-1 15,4 3-1-15,2-2 1 16,7-1-1-16,8-2-1 16,9-2 1-16,7-3-1 15,5-3 0-15,5-2 0 16,-1 4 0-16,1-1 0 15,-5 2 0-15,-8 6 0 16,-9 4 1-16,-10 3-1 16,-10 3 1-16,-10 2-1 15,-1-3 0-15,1 1 0 16,-4-6-2-16,14-2-5 15,-1-18-19-15,15 1-10 0,22-11-1 16,8-1 0-16,1-10-1 16</inkml:trace>
  <inkml:trace contextRef="#ctx0" brushRef="#br0" timeOffset="67351">8209 8374 76 0,'-15'-11'35'0,"15"11"1"16,-24-7 1-16,12 7-31 15,-3 1-1-15,5 9-2 16,-4 5 1-16,6 7-1 16,-3 5-1-16,6 5 0 15,0 4 0-15,2 1 0 0,5-4-2 16,5-1 1-16,2-6 0 15,6-8-1-15,4-10 1 16,4-7-1-16,6-9 0 16,3-9 1-16,-4-8-1 15,1-7 1-15,-6-2-1 16,-3-4 0-16,-9 0 0 15,-8 4 0-15,-3 2-1 16,-11 7 1-16,-1 6-1 16,-4 7 0-16,3 6-2 15,2 3-1-15,11 17-7 16,0-14-25-16,6 19-1 15,7-12 0-15,12 8-1 0</inkml:trace>
  <inkml:trace contextRef="#ctx0" brushRef="#br0" timeOffset="67775">8608 8364 72 0,'0'0'36'0,"0"0"-1"15,-12-6 1-15,12 6-29 16,-18 15-1-16,13 3 1 15,-10 1-1-15,6 11-1 16,-5 1-1-16,5 7-1 16,-2-2 0-16,8 1-1 15,4-6-1-15,3-3 0 0,8-12 0 16,5-6 0-16,9-11-1 15,4-9 1-15,4-12-1 16,4-5 1-16,-1-8 0 16,-4-1-1-16,6-4 1 15,-10 3-1-15,-4 4 0 16,-4 7 0-16,-8 9 1 15,-13 17-1-15,0 0 0 16,7 13 0-16,-13 12 0 16,-2 7 0-16,-1 3 0 15,0 5 0-15,7-1-3 16,0-7 0-16,11-2-2 15,5-16-6-15,17 5-17 16,-8-22-11-16,18 1 1 0,-7-14-2 16,11-2 3-16</inkml:trace>
  <inkml:trace contextRef="#ctx0" brushRef="#br0" timeOffset="68075">9225 8427 71 0,'0'0'37'16,"-15"-1"0"-16,7 15 1 15,-10 1-25-15,7 10-7 16,-4-2-1-16,2 7-1 15,3-1-1-15,1-1 0 16,-1-5-2-16,6-4 1 16,4-6-1-16,0-13 0 15,4 12 0-15,-4-12 0 16,10-15 0-16,-1 1 0 15,-1-7-1-15,2-2 1 0,1-3-1 16,3-1 1-16,0 2-1 16,0-1-1-16,4 5 0 15,-3 3-2-15,9 8-3 16,-6-6-8-16,15 16-22 15,-14-6-3-15,10 10 1 16,-11-4-2-16</inkml:trace>
  <inkml:trace contextRef="#ctx0" brushRef="#br0" timeOffset="68320">9614 8379 86 0,'-1'-13'38'0,"1"13"0"16,-21 1 0-16,8 11-29 15,-13 0-3-15,-1 12-1 16,-5 2-1-16,1 5-1 16,-2 4 0-16,5 1-1 15,9-3-1-15,9-3 0 16,13-7-3-16,11-8-3 15,22 1-8-15,-3-22-14 16,24 4-12-16,-4-12-1 16,11 2-1-16,-10-12 0 15</inkml:trace>
  <inkml:trace contextRef="#ctx0" brushRef="#br0" timeOffset="68674">9779 8563 93 0,'-22'14'39'15,"15"3"1"-15,7-17-2 16,0 0-32-16,22 7-2 16,6-10-1-16,1-8 0 15,4 1-1-15,2-6-1 16,-4-1 0-16,-5-5 0 15,-6 1-1-15,-11-1 1 16,-11 2-1-16,-10 5 0 16,-7 5 1-16,-8 8-1 15,-8 9 0-15,-2 8 0 16,0 9 1-16,3 5-1 15,4 4 0-15,13 2 1 0,12-4-1 16,20-6 0-16,13-7-2 16,20-6-2-16,8-19-10 15,23 9-12-15,-14-22-13 16,10 4 0-16,-14-14-2 15,-6 6 0-15</inkml:trace>
  <inkml:trace contextRef="#ctx0" brushRef="#br0" timeOffset="69372">8450 7037 95 0,'14'-24'35'16,"10"11"1"-16,-12-6-5 15,8 16-26-15,-10 2 0 16,3 12 1-16,-6 10-1 16,-4 17-1-16,-6 3 1 15,3 7 0-15,-1-1-1 16,7-2-1-16,9-10 1 15,16-18-2-15,17-19 0 16,22-26 1-16,25-19-2 16,16-21-1-16,24-13-4 15,-6-23-14-15,20 6-20 16,-21-12-5-16,-4 14 2 15,-15 3-4-15</inkml:trace>
  <inkml:trace contextRef="#ctx0" brushRef="#br0" timeOffset="70188">1325 8894 64 0,'0'0'36'0,"0"0"0"16,31 1 0-16,-1-9-19 16,32 13-10-16,8-5-1 15,29 3-1-15,18-5-1 16,24 0 0-16,16-3-1 15,16-3 0-15,10-2-2 16,10-2 0-16,-8-1-2 16,-11 4-1-16,-20 5-4 15,-35-6-26-15,-19 14-6 16,-31-5 0-16,-21 5-2 15</inkml:trace>
  <inkml:trace contextRef="#ctx0" brushRef="#br0" timeOffset="70747">4139 8577 93 0,'4'28'38'0,"-4"-16"1"16,5 16 0-16,-10-2-34 15,10 5-1-15,0 3 0 0,-1 11 0 16,-5 9 0 0,-2 14-1-16,-9 6 0 0,-5 1-1 15,-1-6-1-15,4-7 1 16,14-28-1-16,17-30 0 15,27-39 1-15,34-41-3 16,37-31 0-16,30-32-2 16,31-16-3-16,3-29-13 15,24 17-14-15,-23-1-8 16,-5 19 0-16,-25 11-1 15</inkml:trace>
  <inkml:trace contextRef="#ctx0" brushRef="#br0" timeOffset="85269">5246 7139 68 0,'26'-7'40'15,"-13"6"-2"-15,0 17 1 16,-17-4-19-16,-7 21-15 15,-3-3 0-15,8 6 0 16,1-8 0-16,15-7-1 16,18-23 0-16,31-28-1 0,28-27 0 15,34-26-2-15,29-18-5 16,9-27-15-16,25-1-15 15,-17-10-8-15,-11 5 0 16,-19 7-2-16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1.70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12374 3763 53 0,'0'10'27'16,"4"3"-2"-16,-5-2-13 15,7 5-22-15,-6-16-2 16,13 27 0-16,-6-17 1 15,11 12 1-15,-4-7 2 16,7 3 5-16,-4-1 7 16,2-9 6-16,4 6 2 15,-8-13 2-15,8 7-1 16,-23-8 0-16,23-3-2 15,-23 3-3-15,18-5-3 16,-18 5-2-16,0 0-2 16,0 0-1-16,11-6-1 0,-11 6-2 15,0 0 0-15,20-1 0 16,-9-9-3-16,11 0-12 15,-3-5-11-15,2-4 2 16,3 0 0-16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2.87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11988 3794 39 0,'3'14'26'15,"0"8"1"-15,0 3-7 16,2-7-15-16,1 5-15 15,1-1-14-15,8 4-1 0,-1-9-1 16,4 3-1-16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3.229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12444 4162 44 0,'0'0'27'0,"21"11"2"15,-21-11-2-15,23 1-25 16,-4 1-3-16,4 0-2 16,3-4-3-16,7 3-1 15,0-9 1-15,5 4-1 16,0-9 1-16,5 5 1 0,-5-8 2 15,2 1 1-15,-3 0 5 16,-3 3-1-16,-2-1 1 16,-7 0-1-16,0 6 0 15,-7-1-1-15,-1 5 1 16,-6-2 1-16,3 4 2 15,-14 1 1-15,18-2 0 16,-18 2-1-16,14-7 1 16,-14 7-2-16,14-14-25 15,-5 1-4-15,4-3-4 16,-2-6 1-16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3.36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13319 3847 72 0,'0'0'3'0,"-10"1"-2"16,10-1-3-16,-14-10-31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4.89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12476 5080 23 0,'-7'32'28'16,"-3"-4"-2"-16,1-3-4 15,3 6-8-15,-7-6-5 16,8 8-2-16,0-6-4 15,1 3-2-15,2 0-1 16,-1 4 0-16,4-2-1 16,-1 4 2-16,0 1-2 15,2 2 4-15,-2-1-3 16,3 2 3-16,-1 0-1 15,0 0 0-15,1 4 0 16,-2 0-1-16,1 1 1 16,-4 4-4-16,0 8 4 0,-1-2-3 15,-1 7 0-15,-1 2 2 16,0 1-2-16,1 0 2 15,0-3-1-15,3-2 2 16,1-6-2-16,5-4 1 16,-1 1-2-16,1-6-2 15,4 4-6-15,-9-4 1 16,10 7-2-16,-10-5 1 15,1 9 1-15,-5-5 1 16,1 6 3-16,-2 3 6 16,-4-6 3-16,5 4 1 15,-5-8 1-15,8-2-1 16,-3-8-3-16,4 1-22 15,3-18-6-15,6 2-2 0,-1-11 0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5.84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12420 7597 56 0,'-9'38'19'15,"-12"5"-18"-15,-2 6-3 16,-3 10-29-16,-3-1-1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12127 8609 58 0,'-6'67'18'0,"-7"-6"-16"15,-5-2-2-15,-2-1-31 16,-4-3 0-16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.13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11775 9724 79 0,'-34'93'34'0,"-4"-2"-6"16,1 6-28-16,-8-6-33 0,-3 3-3 15,0 0 2-15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.30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11066 11198 70 0,'-33'76'37'16,"5"0"-2"-16,-5 3-3 15,-3-3-41-15,7 4-10 16,-4-10-15-16,9 0-1 16,-2-6 0-16,5-6 1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.40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10740 12106 62 0,'-4'24'35'0,"3"-4"-1"16,2-4-11-16,-1-16-51 15,18-28-5-15,-3-18-2 16,13-24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00:13.81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12365 9914 82 0,'0'0'38'0,"2"26"0"15,-11-2 0-15,3 14-34 16,-7 9 0-16,4 3 0 16,2-1-1-16,11-3 2 0,14-25-1 15,26-35-1-15,37-53 2 16,51-61 0-16,59-57-1 15,48-53-4-15,47-26-18 16,14-44-21-16,10-3-4 16,-22 6 2-16,-29 32-5 15</inkml:trace>
  <inkml:trace contextRef="#ctx0" brushRef="#br0" timeOffset="1881">20392 10094 86 0,'5'14'37'0,"-14"14"-2"15,-2 23 4-15,-17 9-33 16,9 14-2-16,-8 1-2 15,12-4 2-15,14-18-2 0,22-26 3 16,37-45-1-16,48-47-3 16,60-59 4-16,64-43-4 15,104-31-4-15,-10-34-35 16,85-9-1-16,-44-8-3 15,-21 10-3-15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6.91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12662 8379 45 0,'0'0'11'16,"-9"9"-10"-16,9-9-1 16,1-27-31-16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7.06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12753 8344 59 0,'0'54'34'16,"0"9"-3"-16,8 6-15 15,3-1-46-15,5-2-1 16,6-2-1-16,5 0 0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7.23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13341 9921 87 0,'29'107'37'0,"-2"-2"0"16,-7-14-1-16,9-4-39 15,5-1-11-15,0-15-22 16,9 1 1-16,-3-8-2 16,3 4-1-16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7.36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13862 11386 75 0,'14'80'38'0,"1"-6"-3"15,-2-14 2-15,11-7-37 16,4-8-2-16,-5-15-13 0,13 2-20 15,-3-5-2-15,4 2 0 16,-5-4 2-16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7.489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14278 12305 76 0,'0'58'38'0,"-6"-18"-2"16,3-18-3-16,3-22-66 15,-2-34-2-15,4-28-3 16,-2-27 0-16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07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12257 5150 70 0,'-19'21'34'15,"-2"-2"-1"-15,-3-5-13 16,-4-1-50-16,0 5-1 15,1 1-4-15,-6-3 1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19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11525 5683 88 0,'-51'35'38'16,"0"-3"-4"-16,8-5-24 15,-5-16-47-15,7 9 3 16,1-2-3-16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34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10813 6205 95 0,'-39'29'34'16,"-3"-8"-13"-16,3-3-20 15,0-6-37-15,6-1-1 16,1-6 0-16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48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10188 6528 102 0,'-50'40'38'0,"5"-6"-1"16,12-11-32-16,11-14-41 16,22-9-2-16,4-24-1 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8.92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12676 5326 91 0,'0'0'35'16,"12"11"-9"-16,4-12-25 15,19 4-39-15,3-2-1 16,13 10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13:09.33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12275 11362 61 0,'0'0'36'16,"0"0"0"-16,0 0-2 15,-18 25-30-15,12 6-1 16,-2 17 1-16,-3 8 0 15,-1 15 0-15,-5 1 0 16,5 3 0-16,6-15 1 16,16-15-1-16,19-33 0 15,32-41-1-15,38-50 0 16,46-38 0-16,39-38 0 15,37-35-2-15,27-21-7 16,-2-24-30-16,11 4-3 0,-28 7 0 16,-28 31-2-16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9.07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13386 5671 77 0,'47'34'36'0,"-3"-3"-2"15,-4 2-3-15,1 12-42 16,-4-3-22-16,4 3 2 15,-3-4-4-15,0 0 2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9.20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14181 6282 76 0,'36'34'34'0,"-4"-2"-2"16,8-1-29-16,-2-5-33 15,-2-9-3-15,4-7-1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09.35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14935 6574 105 0,'3'50'39'0,"1"5"3"16,-8-13-6-16,4-17-42 16,13-1-30-16,6-13-3 15,13-15 1-15,5-16-3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5:19.7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18257 15401 47 0,'1'-15'36'0,"-1"15"2"15,0 0-3-15,0 13-30 0,-10 9 0 16,1 16-4-16,-5 13 3 16,-3 12-4-16,-2 13 1 15,0 6-1-15,3 1 1 16,7 1-2-16,9-4-1 15,2-27-10-15,21 1-23 16,-4-26 1-16,19-6-2 16,-3-26 0-16</inkml:trace>
  <inkml:trace contextRef="#ctx0" brushRef="#br0" timeOffset="188.0188">18542 15807 52 0,'-12'-16'36'15,"1"16"-1"-15,-10 4-1 16,5 18-28-16,-4 6-3 0,5 15 2 15,3 5-4-15,6 7 2 16,5-7-3-16,8-4 0 16,10-3-13-16,3-29-21 15,10-9-1-15,-1-23-3 16,10-15 3-16</inkml:trace>
  <inkml:trace contextRef="#ctx0" brushRef="#br0" timeOffset="331.0329">18498 15415 17 0,'-47'-15'31'0,"10"14"0"16,8 6-2-16,18 5-28 16,11-10-24-16,23 15-3 0,8-15-1 15,11-2-3-15</inkml:trace>
  <inkml:trace contextRef="#ctx0" brushRef="#br0" timeOffset="533.0533">18893 15374 64 0,'-11'12'38'16,"3"17"-1"-16,-9-5 1 15,5 17-33-15,-2 5-1 16,11 10-2-16,0 9 1 16,6 9-3-16,1-1 1 15,3 3-1-15,7-1 0 16,4-14-1-16,7-4-5 15,-7-32-26-15,20-2-5 0,-6-26-2 16,13-8 2-16</inkml:trace>
  <inkml:trace contextRef="#ctx0" brushRef="#br0" timeOffset="819.0819">19259 15609 70 0,'-30'23'39'15,"-13"-2"-1"-15,7 17 1 16,-6-5-35-16,5 4 0 15,3-3-2-15,11-6 1 16,7-4-1-16,11-8 1 16,5-16-2-16,23 11 1 0,3-12-1 15,5-2 0-15,2-2 0 16,2-1-1-16,1 6 1 15,-6 1-1-15,-3 9 0 16,-7 2-1-16,-3 9-2 16,-7-1-2-16,5 7-4 15,-11-14-25-15,16 9-5 16,-7-15-2-16,12 2 1 15</inkml:trace>
  <inkml:trace contextRef="#ctx0" brushRef="#br0" timeOffset="1225.1225">19585 15817 67 0,'-1'26'40'16,"1"-26"-2"-16,15 28 2 15,-5-20-36-15,13 2 0 16,5-6-1-16,3-1-1 16,8-5 0-16,-1-3-1 15,4-5-1-15,-2-4 1 16,-4-1-1-16,-6-2 0 15,-9-3 1-15,-8-2-1 16,-10-1 0-16,-7 0 0 16,-10 0 0-16,-8 3 1 15,-5 2-1-15,-4 4 1 16,3 11 1-16,-1 12-1 0,4 8 1 15,1 13 0-15,6 11 0 16,6 6 0-16,10 2-1 16,4-1-1-16,13-2-2 15,4-19-5-15,20 6-16 16,-5-30-17-16,18-2-1 15,0-21-2-15,12-5 0 16</inkml:trace>
  <inkml:trace contextRef="#ctx0" brushRef="#br0" timeOffset="1653.1652">21047 15731 53 0,'-22'3'33'15,"10"7"-12"-15,-6-11 3 16,6 2-27-16,12-1-26 16,-17 7-2-16,17-7-1 15,0 0 0-15</inkml:trace>
  <inkml:trace contextRef="#ctx0" brushRef="#br0" timeOffset="2419.2419">21141 15744 30 0,'0'0'32'15,"11"-8"2"-15,-15-4-12 16,4 12-10-16,-21-8-1 0,9 13 0 15,-17-10-4-15,1 14-1 16,-10 0 1-16,6 9-2 16,-9 4-1-16,6 10 0 15,2 2-1-15,10 4 0 16,3 0-1-16,15-3 1 15,10-5-1-15,11-5 0 16,13-13-1-16,12-9 0 16,8-14 0-16,7-7 0 15,3-12 0-15,-2-2 0 16,-5-4 0-16,-8 2-1 15,-8 3 1-15,-12 8-1 16,-12 7 1-16,-12 16-1 16,0 0 1-16,-17 27-1 0,0-1 0 15,0 8 0-15,4 0 0 16,7 0 0-16,10-3-5 15,3-21-13-15,30 4-17 16,-1-22-6-16,17-5-2 16,3-20 1-16</inkml:trace>
  <inkml:trace contextRef="#ctx0" brushRef="#br0" timeOffset="3276.3276">18327 16880 52 0,'16'-20'38'0,"-8"-5"-3"15,11 13-2-15,-16-8-27 16,-3 20 0-16,12-12-2 16,-12 12-1-16,7 27-1 15,-7-3 0-15,-4 7 0 16,1 8 1-16,-2 3-2 15,5 4 2-15,0-1-2 16,5-6 1-16,4-3 0 0,6-6-1 16,8-10 1-16,5-8-1 15,3-13 0-15,9-12 0 16,-1-11 0-16,4-10-1 15,-1-9 1-15,-4-5-1 16,-7 0 1-16,-5 3-2 16,-8 5 2-16,-5 7-1 15,-8 8 0-15,-5 9 0 16,0 16 0-16,0 0 0 15,-17 27 0-15,16-2 0 16,1 7 0-16,4 0 1 16,6 4-1-16,11-3 1 15,8-5-1-15,4-11 1 16,7-7 0-16,0-10-1 0,2-8 1 15,-1-10 0-15,-7-8 0 16,-7-5-1-16,-8-9 1 16,-8 5-1-16,-6-1 0 15,-3 2-1-15,-4 7 0 16,-3 4-2-16,5 10-2 15,-1 0-4-15,17 20-20 16,-16-7-10-16,28 8-1 16,-9-7-1-16</inkml:trace>
  <inkml:trace contextRef="#ctx0" brushRef="#br0" timeOffset="3627.3627">19477 16786 41 0,'19'-7'36'16,"-5"7"2"-16,-14 0-1 0,0 0-17 15,-19-16-13-15,4 15-2 16,-7 1-1-16,-2 6-1 15,-1 5 0-15,2 11 0 16,1 7 0-16,6 5 0 16,-1 4-1-16,10 2 1 15,7-2-1-15,10-1 0 16,7-6-1-16,11-15 1 15,6-11-1-15,10-9-1 16,3-9 0-16,5-10 1 16,-6-9-1-16,-7-2-1 15,-11-4 2-15,-9 3-2 16,-14 4 1-16,-14 3-1 0,-11 2-1 15,-12 4 0-15,-7 8-1 16,2 3-1-16,4 6-2 16,-3-9-12-16,36 14-19 15,-21-3-4-15,21 3 0 16,20 1 0-16</inkml:trace>
  <inkml:trace contextRef="#ctx0" brushRef="#br0" timeOffset="4026.4026">20015 16820 52 0,'-17'1'38'0,"-9"-7"-1"0,12 7-1 15,-9-6-28-15,6 5-2 16,-2 2 1-16,7 12-2 16,-4 1-1-16,6 7 1 15,-2 5-2-15,5 3 0 16,5 1-1-16,4 1 1 15,5-4-1-15,13-7 0 16,3-5-1-16,9-9 0 16,2-6 0-16,6-9 0 15,-3-3-1-15,-3-7 0 16,-5-2 0-16,-10-2 1 15,-10-6-1-15,-9 3-1 16,-9 1 1-16,-9-2-2 0,-5 4-1 16,-4 3-1-16,4 3-2 15,-2-4-11-15,25 20-15 16,-16-5-8-16,16 5-1 15,0 0 0-15</inkml:trace>
  <inkml:trace contextRef="#ctx0" brushRef="#br0" timeOffset="4495.4495">20668 16838 41 0,'-10'5'32'0,"-15"-5"0"0,-3 0-1 15,-11-4-29-15,4 1 0 16,-4-4 2-16,3 5 1 16,-3-4 1-16,5 11 2 15,-5-4 2-15,8 15-1 16,-1 1-3-16,8 11 1 15,2 3-3-15,8 6 0 16,6 0-2-16,11-1 0 16,8-6-1-16,12-13 1 15,8-15-1-15,13-11 0 16,8-22 0-16,4-17-1 15,3-13 1-15,0-8-1 16,-3-13 0-16,-10 2-1 16,-13-3 2-16,-7 11-2 0,-16 16 1 15,-10 16 0-15,-9 22 1 16,-9 24-1-16,-10 27 0 15,-1 19 0-15,0 22 0 16,0 7 0-16,7 8-4 16,8-8-3-16,21 8-16 15,-5-34-11-15,30-6-6 16,-2-24-2-16,16-16 0 15</inkml:trace>
  <inkml:trace contextRef="#ctx0" brushRef="#br0" timeOffset="4846.4846">20845 16868 72 0,'-23'19'40'0,"14"7"0"16,-2-13-2-16,14 4-35 15,12-8-1-15,8-4 1 16,9-5-1-16,2-2 0 15,0-10 0-15,3 3-1 16,-10-9 1-16,-2 1-2 16,-8-5 1-16,-10 2-1 15,-7-3 1-15,-5 1-1 16,-7 6 0-16,-10 2 0 15,-2 10 0-15,-6 10 1 16,-1 10-1-16,-1 10 0 16,2 8 1-16,1 8-1 15,7 2 0-15,6-2 1 16,8 0-1-16,13-13-1 0,10-3-3 15,4-16-9-15,23 4-15 16,-7-23-12-16,19 3 1 16,-9-17-3-16,13 5 3 15</inkml:trace>
  <inkml:trace contextRef="#ctx0" brushRef="#br0" timeOffset="5168.5168">21271 16903 63 0,'0'0'38'16,"0"0"0"-16,0 0-1 15,-1 16-30-15,0 5-2 16,2-1-2-16,0 9 0 15,3-2 0-15,-4 3 0 16,6-6-1-16,-4-2 0 0,0-1 0 16,-2-21-1-16,0 0 0 15,20-6 0-15,-7-18 0 16,4-11 0-16,3-5-1 15,1-5 1-15,5-4-1 16,0 6 0-16,-3 7 1 16,-1 7-1-16,-7 15 0 15,-3 15 1-15,-10 15 0 16,-2 13-1-16,-7 9 1 15,-1 8-2-15,0-3-4 16,12 10-8-16,-8-17-11 16,22 3-12-16,-4-22-7 15,29-9-1-15,7-19 1 16</inkml:trace>
  <inkml:trace contextRef="#ctx0" brushRef="#br0" timeOffset="5814.5814">22584 16927 39 0,'-15'-16'36'0,"6"3"1"16,-10-9-18-16,19 22 11 15,-33-24-23-15,9 17 0 16,-6 4-2-16,-1 17-1 16,-5 5-1-16,-1 12 1 15,-4 13 0-15,2 8-1 16,2 10 0-16,8-2 0 15,7-2 0-15,12-13-1 16,15-13 1-16,17-19-2 0,18-22 0 16,22-27-1-16,16-25 0 15,9-15-1-15,3-13 1 16,-1-5-1-16,-9-7 1 15,-13 4-1-15,-17 7 2 16,-20 18-2-16,-19 13 1 16,-15 24 1-16,-13 21-1 15,-10 23 0-15,-3 26 0 16,-2 19 0-16,-4 25 0 15,3 4 1-15,8 11-2 16,12-7 0-16,17-1-4 16,6-20-6-16,27 5-12 0,-8-32-9 15,31-11-8-15,-5-23-2 16,15-5 3-16</inkml:trace>
  <inkml:trace contextRef="#ctx0" brushRef="#br0" timeOffset="6784.6784">23228 16910 52 0,'-5'-27'38'16,"-15"2"-1"-16,1 10 1 15,-9 0-26-15,4 15-8 16,1 8 0-16,4 12-1 16,-1 4 0-16,7 10 0 15,1 6 0-15,4-1 0 16,3 1 0-16,10-3 0 15,3-7-2-15,6-9 0 16,7-7 0-16,7-12 0 0,6-10-1 16,11-8 0-16,2-12-1 15,1-4 1-15,2-9 0 16,-6 3-1-16,-5-2 2 15,-12 5-2-15,-7-2 1 16,-20 11 0-16,-12 5 0 16,-14 4 0-16,-12 9 0 15,-9 6 1-15,-1 5-1 16,1 4 0-16,7 3 0 15,8 3 0-15,16-2 0 16,14 2 0-16,22-8 0 16,13-4 0-16,19-6 0 15,11-2-1-15,10-3 1 16,3-5 1-16,2 2-1 0,-5 0 0 15,-9 3 1-15,-15 3-1 16,-14 6 1-16,-15 2-1 16,-20-1 0-16,-7 17 0 15,-16-2 0-15,-11 8-1 16,-4 5 1-16,-4 7 0 15,4 3 0-15,6 2 0 16,13 2 0-16,14-4 1 16,16-3-1-16,15-10 2 15,16-8-2-15,11-10 1 16,10-9-1-16,4-11 1 15,2-9-1-15,-3-8 1 16,-9-9-1-16,-10-2 0 16,-16-7 0-16,-10 3 0 0,-15-3 0 15,-14 6 0-15,-6 5 0 16,-9 7 0-16,-4 12 0 15,-1 10 0-15,3 9 0 16,4 11 0-16,8 7 0 16,7 7 1-16,12 1-1 15,9 1 0-15,13-6-1 16,10-4 1-16,12-10 0 15,3-4 0-15,9-6 0 16,-4-5 1-16,-3 0-1 16,-7-5 1-16,-10 9 0 15,-9 0 0-15,-11 8-1 16,-12 8 0-16,-12 6 0 15,-8 6 0-15,-10 5-1 16,-1 3 1-16,-4 2-1 0,4-5 1 16,2 0 0-16,5-11 1 15,6-5-1-15,12-14 1 16,0 0-1-16,16-16 0 15,2-7 0-15,1-4-1 16,3-9 1-16,3 0 1 16,-2-7-1-16,1 5 0 15,-1 2-1-15,1 0-3 16,1 11-6-16,-6-7-4 15,12 19-7-15,-20-17-9 16,25 21-3-16,-24-18-9 16,11 7-1-16</inkml:trace>
  <inkml:trace contextRef="#ctx0" brushRef="#br0" timeOffset="7809.7809">746 14957 55 0,'0'0'36'0,"2"12"-1"15,1 13-7-15,-11 8-23 16,4 16-1-16,-10 15 3 16,0 16-3-16,-5 9 1 15,-1 13 0-15,-2-4 0 16,2-1-2-16,1-11 0 0,9-14-2 15,8-17-6-15,5-30-11 16,20-6-23-16,6-32 1 16,16-7-2-16,-3-20 2 15</inkml:trace>
  <inkml:trace contextRef="#ctx0" brushRef="#br0" timeOffset="8002.8002">1036 15420 62 0,'0'0'40'15,"-32"-1"-1"-15,16 18 0 16,-13-1-32-16,11 11-3 15,2 5 0-15,9 6-3 16,1 1 1-16,4 4-4 16,7-4 1-16,3-7-2 15,6 3-9-15,-14-35-24 0,33 16-2 16,-14-34-1-16,13-4 0 15</inkml:trace>
  <inkml:trace contextRef="#ctx0" brushRef="#br0" timeOffset="8156.8156">1045 15195 45 0,'-35'-24'36'0,"-7"1"1"16,13 19-1-16,-3-8-20 16,12 17-14-16,8 1-3 15,12-6-7-15,19 0-26 16,1-10 0-16,16-2-3 15,2-11 2-15</inkml:trace>
  <inkml:trace contextRef="#ctx0" brushRef="#br0" timeOffset="8369.8367">1276 14990 55 0,'1'25'38'16,"-9"-1"-1"-16,7 14-1 16,-7 0-29-16,7 13-1 15,0 2-2-15,2 13-1 16,0 3-1-16,2 8-1 15,2 0 0-15,-3-5-3 16,9 1-4-16,-11-24-28 16,16 1-2-16,-5-25-2 15,12-11-1-15</inkml:trace>
  <inkml:trace contextRef="#ctx0" brushRef="#br0" timeOffset="8651.8649">1546 15261 54 0,'-22'16'40'0,"-8"0"-1"16,8 16 2-16,-16-3-27 16,13 2-9-16,6-6-1 15,6-4-1-15,1 0 0 16,9-4-1-16,6-3 0 15,-3-14-2-15,21 14 0 16,-3-6-1-16,1-5 1 16,6 0 0-16,1-1-1 15,1 1 0-15,0 0-1 0,3 1-1 16,1 5-4-16,-12-15-19 15,19 18-13-15,-15-14 0 16,8 8-3-16,-10-12 2 16</inkml:trace>
  <inkml:trace contextRef="#ctx0" brushRef="#br0" timeOffset="8997.8997">1802 15391 60 0,'-6'23'41'16,"5"-8"-3"-16,12 17 2 15,0-9-33-15,7 4-2 16,5-5 0-16,6-7-3 0,-1-9 0 16,4-9-1-16,2-10 0 15,-3-8 0-15,-7-7 0 16,-8-5 0-16,-9-2-1 15,-11-1 1-15,-9 4-1 16,-11 8 1-16,-9 10-1 16,-4 12 0-16,-1 13 1 15,1 18 0-15,3 11-1 16,9 12 0-16,10 8 1 15,11 0-2-15,18-1 1 16,10-2-3-16,22-7-6 16,3-24-8-16,30 7-11 15,-9-33-10-15,26-3-5 0,1-19 0 16</inkml:trace>
  <inkml:trace contextRef="#ctx0" brushRef="#br0" timeOffset="9643.9643">3272 15407 40 0,'1'-10'36'0,"-10"-9"2"16,9 19-9-16,-27-16-20 15,10 16-1-15,-8 0-1 16,-1 13-1-16,-5 3-2 0,-2 11-1 15,2 1 0-15,4 10-1 16,0 1 0-16,6 4-1 16,7-3 1-16,10-2-2 15,9-7 1-15,10-7 1 16,9-9-2-16,10-9 1 15,4-11 0-15,9-10-1 16,-1-9 1-16,0-10-1 16,-5-5 1-16,-3-6 0 15,-7 4 0-15,-5 0 0 16,-10 8 0-16,-7 6 0 15,-4 9 0-15,-5 18 1 16,0 0-2-16,-7 23-2 16,1 4 0-16,2 1-3 15,7 13-5-15,-3-19-10 0,20 18-11 16,-8-26-11-16,16 5 0 15,0-16 0-15</inkml:trace>
  <inkml:trace contextRef="#ctx0" brushRef="#br0" timeOffset="10280.0278">4249 15408 52 0,'-6'-23'39'0,"6"23"-1"16,-28-9-14-16,15 16-12 15,-12 0-6-15,1 8-2 16,-2 1-1-16,5 6-2 15,-1 0 2-15,6 6-2 16,4-3 1-16,10 1-2 16,2-1 2-16,8-2-2 15,4-6 1-15,10-2 0 0,-1-7 0 16,5-6-1-16,2-4 1 15,-2-7-1-15,0-4 0 16,-3-4 0-16,-3-5 0 16,0-2 0-16,-5 2 1 15,-1-1 1-15,-5 1-2 16,-1 3 2-16,-3 8-2 15,-5 11 2-15,0 0-2 16,0 21 0-16,-4 7 0 16,-3 13-2-16,-1 8 2 15,1 9-2-15,-2 7 2 16,0-3-2-16,-3 0 3 15,-5-4-1-15,-1-9 0 16,-1-11 1-16,-1-8-1 0,1-11 0 16,2-13 0-16,2-17-1 15,9-7-3-15,4-19-3 16,19 5-15-16,-10-29-9 15,25 11-8-15,-5-13-2 16,16 11 1-16</inkml:trace>
  <inkml:trace contextRef="#ctx0" brushRef="#br0" timeOffset="10582.0579">4860 15205 52 0,'-4'-24'38'16,"4"24"1"-16,-14-22-6 16,14 22-23-16,0 0-2 15,-18-3-2-15,5 18-2 16,2 6 0-16,-6 11-1 15,1 12-1-15,-3 6-1 16,0 7-2-16,1 1 1 16,3 0-3-16,10-3 0 15,1-12-5-15,22 4-9 16,-13-32-15-16,24 4-7 15,-6-21-2-15,15 1 1 16</inkml:trace>
  <inkml:trace contextRef="#ctx0" brushRef="#br0" timeOffset="10958.0957">5018 15461 46 0,'5'-17'39'16,"-10"-5"-1"-16,4 7 1 16,-11-1-34-16,8 3 2 15,4 13-3-15,-21-9-1 16,7 15 1-16,-2 10 0 15,-3 4-1-15,2 11-1 16,-4 1 1-16,3 6-2 16,5-4 1-16,3-1-2 15,6-10 2-15,8-10-3 16,10-13 2-16,9-12-1 15,5-12 1-15,8-8 1 16,0-5-1-16,0-1 0 0,-4 1 0 16,-6 6 1-16,-9 8-2 15,-5 12 2-15,-12 11-2 16,-10 21 1-16,-1 4-2 15,-3 10-1-15,0 2 0 16,5 2-2-16,4 1 0 16,5-10-4-16,21 4-6 15,-9-33-12-15,30 11-7 16,-8-26-7-16,17 0 0 15</inkml:trace>
  <inkml:trace contextRef="#ctx0" brushRef="#br0" timeOffset="11296.1295">5497 15331 65 0,'-16'1'40'0,"-14"-5"-2"0,16 15-4 16,-14-9-29-16,8 5 0 16,1 0-2-16,9 3 0 15,10-10-1-15,-8 18 1 16,8-18-2-16,11 18 0 15,0-7 0-15,2 3 0 16,-1-2 0-16,2 4-2 16,-5 1 1-16,0 1-1 15,0 1 1-15,-4 0-1 16,-4 1 1-16,-1-1-1 15,-2 1 1-15,-2-2 1 16,-1 1-1-16,-2 0 0 16,0-4 0-16,-2-1-1 0,4-3-1 15,5-11-3-15,0 0-6 16,5-14-12-16,20 2-10 15,-7-23-7-15,19 2-3 16,-4-13 4-16</inkml:trace>
  <inkml:trace contextRef="#ctx0" brushRef="#br0" timeOffset="11610.1608">5825 15222 70 0,'-15'16'40'0,"-15"-1"-1"15,3 17-3-15,-6-8-32 16,5 2 0-16,8-5-1 15,6 5-1-15,9-9 0 0,9-1 0 16,10-6-2-16,5-5 2 16,5-4-2-16,6-1 1 15,-1-1 0-15,-6-1 0 16,1 3 0-16,-9 3-1 15,-5 5 1-15,-5 3-2 16,-7 7 1-16,-7 2-2 16,-5 3 2-16,0 4-3 15,-4-1 1-15,-2 1-3 16,4 5-4-16,-11-19-11 15,18 16-10-15,-14-21-10 16,23-9-3-16,-19 2 1 16</inkml:trace>
  <inkml:trace contextRef="#ctx0" brushRef="#br0" timeOffset="12414.2413">6410 15406 43 0,'12'-5'38'16,"-12"5"0"-16,11-4-3 0,-11 4-29 15,-9 14 0-15,-2 0 0 16,1 12-4-16,-6 4 1 16,5 7-2-16,-5 1 2 15,5 1-2-15,4-4 1 16,7-3-2-16,7-10 1 15,7-11 0-15,9-8 0 16,5-12-1-16,2-8 0 16,7-7 1-16,-1-3 0 15,-5-3 0-15,-4 1-1 16,-3 6 1-16,-5 5 0 15,-10 8-1-15,-9 10 1 16,0 0-1-16,2 18 0 16,-9 6 1-16,1 1-1 0,2 5 0 15,0-1 0-15,6 0 1 16,2-4-1-16,5-7 1 15,6-11 0-15,6-7 0 16,1-12 0-16,5-9 0 16,-2-8-1-16,-1-4 1 15,-3-6 0-15,-3 1 1 16,-5 3-3-16,-4 2 0 15,-2 10-3-15,-6-2-2 16,11 20-14-16,-19-13-12 16,17 18-7-16,-10 0-3 15,26-8 2-15</inkml:trace>
  <inkml:trace contextRef="#ctx0" brushRef="#br0" timeOffset="12612.2611">7065 15358 60 0,'2'13'42'0,"-13"-4"-3"16,4 14 3-16,-6-4-36 15,-1 10-2-15,-1-1-1 16,3 4-2-16,2-2 1 16,-1 1-3-16,7-4 1 15,1-7-5-15,10 1-7 16,-7-21-15-16,19-8-13 15,-6-13-1-15,15-2-1 16</inkml:trace>
  <inkml:trace contextRef="#ctx0" brushRef="#br0" timeOffset="12995.2994">7168 15301 74 0,'1'17'42'16,"-1"-17"-2"-16,-3 34-8 15,4-25-28-15,3 4 0 16,2-2 0-16,2 4-1 15,-1 1-1-15,1 5-1 16,-4 2 0-16,-2 6-1 16,-7-1 1-16,3 1-1 15,-6-5 0-15,3-3-1 16,1-9 1-16,4-12 0 15,0 0 1-15,14-16-1 16,2-9 0-16,5-4 2 0,-2-7-1 16,6 2 0-16,-4 1 0 15,-4 7 1-15,0 6-1 16,-6 12 1-16,-11 8-2 15,4 16 0-15,-4 5-2 16,-4 4-1-16,6 4-1 16,-1-3-3-16,12 7-8 15,-13-33-10-15,35 32-8 16,-10-34-9-16,13 2 0 15,-2-14 2-15</inkml:trace>
  <inkml:trace contextRef="#ctx0" brushRef="#br0" timeOffset="13346.3345">7762 15371 77 0,'-31'-2'42'0,"4"15"0"16,-17-7-5-16,4 17-32 15,6 2-1-15,6 7-1 16,9 1-1-16,6 1 0 15,12-6-1-15,10-6-1 16,9-14 1-16,15-13-1 16,6-13 0-16,4-12 1 15,5-12 0-15,-2-8 0 16,-3-5-1-16,-6-5 1 15,-8 3 0-15,-7 3 0 16,-11 11-2-16,-6 11 1 0,-8 12-1 16,-9 18 1-1,-4 16-1-15,-4 14-1 0,2 15-2 16,-3 1-1-16,11 10-5 15,-5-15-9-15,26 13-9 16,-10-29-7-16,21 3-7 16,0-20 1-16</inkml:trace>
  <inkml:trace contextRef="#ctx0" brushRef="#br0" timeOffset="14091.409">8054 15329 64 0,'-15'-18'40'15,"5"22"1"-15,-14-4 1 16,15 15-33-16,-13 1-4 15,4 11 0-15,0-2-1 0,9 7-2 16,2-2-1-16,7 0 0 16,5-8-1-16,11-5 0 15,0-7 1-15,12-13-2 16,1-7 2-16,-1-10 0 15,2-7-1-15,-2-4 1 16,-5-9-1-16,-5 0-1 16,1 3 0-16,-15-2 1 15,-4 11-2-15,-4 2 0 16,-3 8 1-16,-4 8 0 15,-2 8 0-15,-1 5 1 16,14-3 0-16,-17 17-1 16,17-5 1-16,0-12 0 15,20 17 0-15,-6-12 0 0,5-2 0 16,0 0 0-16,-1-2 0 15,-3 2 1-15,-1 0 0 16,-3 4 1-16,-11-7-1 16,8 21 0-16,-9-7 1 15,-4 5-1-15,-4 1 0 16,0 6 0-16,1-2-1 15,0 3 0-15,2 0 0 16,2-1 0-16,6-6 0 16,5-1 0-16,2-9 0 15,5-7-1-15,3-10 1 16,2-7 1-16,0-8-1 15,2-4 1-15,0-4-1 16,-2 5 1-16,-2-1-1 0,-3 7 1 16,-3 6-1-16,0 11 0 15,-11 2 1-15,8 21-2 16,-7 3 1-16,1 4 0 15,-5 5 0-15,8 0-1 16,-1-1 2-16,7-6-1 16,3-7 0-16,9-10 0 15,5-9 1-15,6-10-1 16,3-8 1-16,0-7 0 15,-3-5-1-15,-4 0 1 16,-8-2-1-16,-7-1-1 16,-6 6-7-16,-13-14-3 15,-2 14-4-15,-19-27-9 16,18 17-5-16,-28-23-6 15,22 11-6-15,-7-12-2 0</inkml:trace>
  <inkml:trace contextRef="#ctx0" brushRef="#br0" timeOffset="15301.53">10540 15028 66 0,'0'0'40'0,"0"0"-2"15,0 0-4-15,0 0-28 16,-9 22-2-16,1 4-1 16,1 9-1-16,-5 9 0 15,3 9-1-15,-2 10 0 16,2 1 0-16,1-1-1 15,6-4 0-15,6-6-2 16,9-5-6-16,-5-22-29 16,25-9-1-16,-4-19-2 15,12-9 1-15</inkml:trace>
  <inkml:trace contextRef="#ctx0" brushRef="#br0" timeOffset="15504.5503">10868 15286 57 0,'0'0'38'0,"-16"9"-1"16,10 12 2-16,-9 0-30 15,6 11-6-15,-5 0 1 16,9 8-1-16,-1-3-1 16,6 2 0-16,4-8 0 15,1-6-3-15,5-7 0 16,4-20-6-16,10 2-27 15,-7-26-4-15,9-1-1 0,-11-18 0 16</inkml:trace>
  <inkml:trace contextRef="#ctx0" brushRef="#br0" timeOffset="15646.5645">10864 15013 42 0,'-14'-4'34'16,"4"7"1"-16,10-3-1 15,2 19-28-15,-2-19-38 16,25 11-2-16,-6-8-1 15,10-3 0-15</inkml:trace>
  <inkml:trace contextRef="#ctx0" brushRef="#br0" timeOffset="15850.5849">11082 15016 65 0,'-1'18'38'0,"-7"-3"0"16,6 10 1-16,-3-2-35 16,6 10-1-16,-2 6 1 15,4 10-2-15,-4 5 1 16,6 3-1-16,-3 0 0 15,2 1-2-15,0-3-1 16,-1-13-7-16,14 9-23 16,-9-29-7-16,8-4-3 15,2-21 2-15</inkml:trace>
  <inkml:trace contextRef="#ctx0" brushRef="#br0" timeOffset="16141.614">11349 15164 64 0,'-22'9'41'15,"-12"6"-1"-15,7 15 2 16,-13-2-33-16,5 9-4 16,5-5 0-16,6 1-1 15,5-3 0-15,9-4-2 16,8-10 0-16,9 0 0 15,8-13-1-15,11-3-1 16,4-3 1-16,3-6-1 16,1-2-1-16,1 5 1 15,-4 2-2-15,-4 2-1 16,-3 10-1-16,-10-6-7 15,7 23-11-15,-21-25-14 0,12 25-6 16,-12-25 0-16,15 19 1 16</inkml:trace>
  <inkml:trace contextRef="#ctx0" brushRef="#br0" timeOffset="16501.6498">11534 15398 68 0,'-19'21'41'15,"14"6"-1"-15,5-27 0 16,4 23-36-16,12-23 0 16,11-5 0-16,6-10-2 15,9-5 0-15,1-5-1 0,-1-3 1 16,-5-1-1-16,-6 0 0 15,-9 1 0-15,-7 6-1 16,-17 3 1-16,-11 5 0 16,-10 10-1-16,-6 7 1 15,-7 9 0-15,-1 12 0 16,0 9 0-16,6 8 0 15,4 5 1-15,10 2-1 16,9 0 0-16,12-3-1 16,13-6-3-16,1-20-9 15,27 8-9-15,-12-32-11 16,21 4-10-16,-3-18-2 15,20-2 0-15</inkml:trace>
  <inkml:trace contextRef="#ctx0" brushRef="#br0" timeOffset="17133.7131">12740 15313 76 0,'0'0'37'15,"-29"-20"-6"-15,18 32-5 16,-13-9-20-16,6 17 0 15,-10 0-1-15,0 13-1 16,4 0 0-16,-1 9-1 16,6-7 1-16,7 1-2 0,10-8 0 15,8-7-1-15,12-12 0 16,6-10 0-16,11-11-1 15,6-6 0-15,-3-8 0 16,4-4 1-16,-6-1-1 16,-6 0 1-16,-6 2 0 15,-4 4 0-15,-8 4-1 16,-6 11 1-16,-6 10-1 15,0 0 1-15,-9 10 0 16,4 12-1-16,-2 3 0 16,6 5-1-16,2 5-1 15,-1-7-5-15,19 10-10 16,-13-27-12-16,27 11-10 15,-8-21-4-15,13 2 1 0</inkml:trace>
  <inkml:trace contextRef="#ctx0" brushRef="#br0" timeOffset="19679.9678">13632 15059 47 0,'17'-25'35'0,"-8"-1"1"16,5 17-9-16,-16-8-20 16,2 17 0-16,8-21-1 15,-8 21 0-15,0 0-2 16,4 11-1-16,-8 9 0 15,1 12-1-15,-1 12-1 16,1 10 0-16,-4 12-1 0,1 7 0 16,-1 3 0-16,-2 5 0 15,2-6-3-15,-1-15-8 16,15-2-26-16,-7-22-1 15,11-7-1-15,-11-29 2 16</inkml:trace>
  <inkml:trace contextRef="#ctx0" brushRef="#br0" timeOffset="20193.0189">13554 15356 49 0,'-29'3'38'15,"3"-3"-2"-15,15 8 1 16,11-8-26-16,0 0-8 0,23 2 0 15,11-6-1-15,10 1 0 16,6 0-1-16,4-1 0 16,4 1 0-16,-3 1 0 15,-1 0-1-15,-7 0 0 16,-2-1 0-16,-10-1-1 15,-4 1 1-15,-8-3 0 16,-4 2 0-16,-7 1 0 16,-12 3 1-16,0 0 0 15,0 0 0-15,-7 18 1 16,-5 2 1-16,-5 8-1 15,2 3-1-15,-2 1 1 16,3 4-1-16,3-4 2 16,9-3-2-16,7-8-1 0,7-10-1 15,10-10 2-15,4-10-1 16,6-9 0-16,2-9 1 15,-2-6-1-15,-4-3 1 16,-4-2-1-16,-10-1 2 16,-9 5-2-16,-8 8 0 15,-11 10 0-15,-5 7-1 16,-6 13 1-16,-1 5-1 15,-1 7-1-15,7 2-2 16,10 6-4-16,10-24-11 16,7 25-17-16,10-23-3 15,22 1 0-15,-3-13 0 16</inkml:trace>
  <inkml:trace contextRef="#ctx0" brushRef="#br0" timeOffset="20394.039">14513 15295 67 0,'0'0'38'16,"-9"19"1"-16,-6-9-1 15,7 12-33-15,-3 1-1 16,7 6-2-16,-1 1-1 16,5 3 0-16,0-1 0 15,9-1-2-15,2-5 0 16,-2-11-5-16,10 5-10 15,-19-20-20-15,34-14-2 16,-16-13-2-16,8-3 2 16</inkml:trace>
  <inkml:trace contextRef="#ctx0" brushRef="#br0" timeOffset="20501.0498">14561 15031 23 0,'-13'-3'2'0,"3"3"-2"15,10 0-1-15</inkml:trace>
  <inkml:trace contextRef="#ctx0" brushRef="#br0" timeOffset="20763.0761">14920 14834 70 0,'0'0'39'16,"0"0"-1"-16,-10 25-1 0,-6-6-33 16,4 14 0-16,-2 7 0 15,0 13-1-15,2 5-1 16,4 10 0-16,-1 6-1 15,1 4-1-15,1-1 1 16,0 2-2-16,5-7 0 16,2-9-4-16,8-3-7 15,-7-29-15-15,16-2-11 16,-5-27-2-16,15-5 0 15,-7-26 0-15</inkml:trace>
  <inkml:trace contextRef="#ctx0" brushRef="#br0" timeOffset="21117.1113">14948 15377 67 0,'-16'1'38'0,"10"11"1"16,6-12-2-16,7 11-32 16,3-7-3-16,16-3 1 15,8-6-1-15,13 0 0 16,3-8 0-16,0-2-1 15,-2-2 0-15,-4-2-1 16,-7 2 2-16,-9-3-1 16,-13 2 0-16,-12 3-1 15,-13 1 1-15,-7 3 0 16,-11 5 0-16,-2 5-1 15,-6 8 1-15,0 8 0 16,-1 8 1-16,6 8 0 0,3 7 0 16,11 2-2-16,8-2 1 15,16-1-1-15,11-6 0 16,11-7-2-16,13-10-2 15,6-22-9-15,21 6-8 16,-12-29-16-16,16-2-3 16,-5-21-1-16,10 1 0 15</inkml:trace>
  <inkml:trace contextRef="#ctx0" brushRef="#br0" timeOffset="21311.1308">15798 14874 86 0,'-31'25'41'16,"8"25"-1"-16,-11-2-7 0,8 17-30 15,3 6 0 1,7 4 0-16,6-3-3 0,3-2-2 16,6-4-4-16,-3-23-12 15,16 9-11-15,-12-30-11 16,9-4-2-16,-9-18 0 15</inkml:trace>
  <inkml:trace contextRef="#ctx0" brushRef="#br0" timeOffset="21478.1476">15569 15179 59 0,'2'-10'43'16,"0"-9"-2"-16,20 14 1 16,-2-16-18-16,17 7-23 0,9 3-6 15,2-12-11-15,18 21-16 16,-16-12-9-16,5 11-2 15,-11-4 1-15</inkml:trace>
  <inkml:trace contextRef="#ctx0" brushRef="#br0" timeOffset="22461.2459">13225 16402 53 0,'0'-25'37'16,"8"5"-2"-16,-11-10-4 0,17 13-26 15,-14-1 0-15,0 18-1 16,9-14-1-16,-9 14 0 15,8 23-2-15,-7 5 2 16,-1 7-1-16,-2 8 0 16,0 7-1-16,2 1 0 15,0 1 0-15,2-6 0 16,3-6-1-16,7-9 0 15,5-10 0-15,3-15 0 16,6-10-1-16,4-12 1 16,4-8-1-16,2-10 1 15,-3-7 0-15,-4 1 0 16,-3-1 1-16,-6 5-1 0,-6 7 1 15,-4 9-1 1,-7 7 0-16,-3 13 0 0,-5 11 1 16,2 9-1-16,1 6 0 15,2 3 1-15,3 4-1 16,6 2 0-16,5-7 1 15,6-4 0-15,8-9 1 16,5-10-1-16,4-16 1 16,2-5-1-16,-1-11 1 15,-5-7-1-15,-4-4 0 16,-5 0 0-16,-7-2-1 15,-7 2-1-15,-5 9-2 16,-6 0 0-16,2 11-3 16,-6-9-8-16,19 25-14 15,-14-17-10-15,18 14-3 0,-3-10 2 16</inkml:trace>
  <inkml:trace contextRef="#ctx0" brushRef="#br0" timeOffset="22650.2648">14143 16211 61 0,'8'29'39'16,"-16"-13"0"-16,5 17 0 15,-6-3-34-15,4 10-2 16,-2-4 0-16,5 6-1 16,2-4-1-16,2-5-1 15,5-1-3-15,0-15-5 16,15 5-17-16,-22-22-12 15,26-13-4-15,-13-19 3 16,10 0-2-16</inkml:trace>
  <inkml:trace contextRef="#ctx0" brushRef="#br0" timeOffset="23048.3046">14216 15993 63 0,'0'0'38'0,"0"13"-2"15,14 9-3-15,-4-7-28 16,5 9-1-16,5-2 1 15,2 8-1-15,-4 0 1 16,4 9-2-16,-10 2 1 16,-2 11-3-16,-4 1 1 15,-2 3-1-15,-9-1 0 16,0 2 0-16,-3-8 0 0,2-6-1 15,4-12 0-15,4-15 1 16,-2-16-1-16,27-22 0 16,-3-16 0-16,5-11 0 15,7-10 0-15,2-4 1 16,0-2-1-16,-6 7 1 15,-3 10-1-15,-7 13 1 16,-6 15-1-16,-16 20 0 16,13 10 0-16,-13 13-2 15,1 15 0-15,-3 2-3 16,11 19-6-16,-11-22-12 15,26 22-7-15,-14-24-9 16,22 3-4-16,-3-20 2 16</inkml:trace>
  <inkml:trace contextRef="#ctx0" brushRef="#br0" timeOffset="23535.3533">15104 16304 54 0,'-1'-10'39'16,"1"10"-2"-16,-17-12-3 15,17 12-23-15,-39 13-6 0,15 2 0 16,-10 4-3-16,2 14 1 16,0 5-1-16,1 9 0 15,5 4-1-15,7-4 1 16,10-2-1-16,9-7 1 15,14-11-1-15,9-18 1 16,11-18-1-16,7-15 0 16,10-20-1-16,3-9 1 15,-2-13-1-15,-4-7 1 16,-4-6-1-16,-10-3 1 15,-8 1-1-15,-10 10 1 16,-9 9-1-16,-7 12 1 16,-8 16-1-16,-6 21 0 15,-6 21 0-15,0 23 0 0,-3 21 0 16,3 10-3-16,7 13-3 15,-3-7-9-15,27 20-10 16,-16-30-7-16,28 11-8 16,-2-26-2-16,20 0 1 15</inkml:trace>
  <inkml:trace contextRef="#ctx0" brushRef="#br0" timeOffset="24405.4403">15551 16256 70 0,'-23'1'41'0,"8"19"-3"16,-15-10-4-16,9 21-30 15,3 6 1-15,2 8-1 16,6 3-2-16,5 1 1 16,5-4-2-16,10-4 1 15,5-9-1-15,7-13 0 16,8-15 0-16,5-15-1 15,2-13 0-15,0-12 0 16,-4-4 1-16,-5-6-1 16,-9-5-1-16,-8-1 3 15,-7 5-3-15,-10 4 3 16,-6 10-3-16,-5 7 3 0,-2 8-3 15,0 8 2-15,1 5-1 16,5 10-1-16,13-5 1 16,-10 16-2-16,10-16 2 15,23 18-1-15,-1-10 1 16,6-2-2-16,2-3 2 15,3 0 1-15,-1-1-1 16,-3 0 0-16,-6 0 0 16,-5 1 0-16,-6-2 1 15,-12-1-1-15,14 6 1 16,-14-6-1-16,0 17 1 15,-1-1-1-15,-2 6 1 16,-2 6-1-16,0 4 1 16,0 5-1-16,1 0 0 15,3-2 0-15,1-9 0 0,5-6 0 16,-5-20 0-16,21-3 0 15,-5-14 0-15,5-9 0 16,-1-8 0-16,2-3 0 16,-2 4 0-16,-1-2 0 15,-4 11 1-15,-5 8-1 16,-10 16 0-16,11 1-1 15,-11 16 1-15,-2 9 1 16,1 7-2-16,2 6 2 16,3 4-2-16,1 0 1 15,5-6 0-15,3-7 1 16,2-9-1-16,3-8 0 15,4-14 0-15,-1-12 0 16,1-10 0-16,-2-7 0 0,-5-7 0 16,-1-4 0-16,-5-6 0 15,-2-2 2-15,-5 3-2 16,0-5 0-16,1 4-2 15,0 1-1-15,8 14-7 16,-13-9-4-16,18 30-9 16,-20-17-5-16,23 33-3 15,-19-17-5-15,16 26-3 16</inkml:trace>
  <inkml:trace contextRef="#ctx0" brushRef="#br0" timeOffset="24722.472">16543 16654 70 0,'-20'10'44'0,"11"6"-1"16,-8-16-2-16,17 0-34 0,0 0-21 16,-12-22-13-16,12 22-14 15,6-9-3-15,-6 9 1 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1:40:59.09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24013 1334 81 0,'0'0'35'0,"0"0"-1"16,-15-1 0-16,0 18-31 15,-1 10-1-15,-5 11 2 16,-10 11-1-16,1 14 1 16,-12 4 0-16,4 3-1 15,-5 1 0-15,6 3-1 0,0-7 0 16,4-7-2-16,5-11 1 15,7-8-1-15,4-12-1 16,5-6-1-16,4-7-1 16,8-16-12-16,0 0-22 15,-4-24 2-15,10 7-2 16,-4-12 0-16</inkml:trace>
  <inkml:trace contextRef="#ctx0" brushRef="#br0" timeOffset="332">23580 1554 86 0,'-19'-2'34'0,"19"2"2"16,-13 0 0-16,13 0-33 15,0 0 0-15,0 0 0 16,18 6 1-16,-1-3-1 16,8 0 0-16,9 1 0 15,10 2-1-15,10 2 0 16,11 0-1-16,9 4 0 15,1-4-1-15,2 4 0 16,-5 1 0-16,-10-4 0 16,-6 2 0-16,-12-5-2 15,-9 4-2-15,-18-12-8 16,0 6-24-16,-17-4-1 15,0 0 0-15,-8-12-2 0</inkml:trace>
  <inkml:trace contextRef="#ctx0" brushRef="#br0" timeOffset="647">23476 1816 83 0,'-23'5'36'16,"9"4"-3"-16,2-7 3 16,12-2-31-16,11 0 0 0,12-5 0 15,5-9-2-15,16-5 2 16,8-8-3-16,14-9 1 15,7-2-2-15,6 0 0 16,-2-4-1-16,-3 5 0 16,-4 7 1-16,-11 2-2 15,-8 11-1-15,-12 2-4 16,2 7-27-16,-19 3-5 15,0 6 1-15,-22-1-2 16</inkml:trace>
  <inkml:trace contextRef="#ctx0" brushRef="#br0" timeOffset="1106">23830 1341 78 0,'0'0'36'0,"-12"-15"-1"15,12 15 2-15,-7-19-31 16,7 19 0-16,-7-19 0 16,7 19-1-16,-5-15-1 15,5 15-1-15,-2-11 0 0,2 11-1 16,0 0-1-16,9 15 0 16,2 4 0-16,2 8 0 15,4 7-1-15,3 5 1 16,1 10-1-16,1 7 1 15,-3 1-1-15,-2-3 0 16,-5-1 2-16,-2-3-1 16,-3-6 1-16,-2-3-2 15,3-9 1-15,-5-5-1 16,4-9 0-16,0-5-3 15,10-3-10-15,-17-10-23 16,16-2-4-16,-16 2 2 16,16-9-2-16</inkml:trace>
  <inkml:trace contextRef="#ctx0" brushRef="#br0" timeOffset="2656">1795 4824 64 0,'1'-14'36'16,"-1"14"-1"-16,11-22 0 16,-11 22-17-16,0 0-15 15,15-2-1-15,-6 14 2 16,2 14-1-16,-5 7 1 15,1 18-2-15,-4 11 2 16,-6 14-3-16,-1 6 2 16,-5 10-2-16,-8-3-1 0,5 3 1 15,0-7-1-15,-2-14-3 16,14-2-7-16,-8-25-26 15,16-11 0-15,-3-21 1 16,7-5-3-16</inkml:trace>
  <inkml:trace contextRef="#ctx0" brushRef="#br0" timeOffset="3316">1360 4842 99 0,'-12'-21'38'0,"19"7"0"0,8-13-5 16,19 7-31-16,13-6 0 16,20-2-1-16,13-3 1 15,7 1 0-15,6 3-1 16,-4 7-1-16,-3 3 1 15,-5 9-1-15,-12 6-1 16,-12 7 1-16,-11 3-1 16,-7 3 1-16,-12 2 0 15,-7-3-1-15,-1 1 1 16,-4-5 0-16,-6-2 0 15,-9-4 0-15,16 0 1 16,-16 0-1-16,13-3 0 16,-13 3 0-16,9 1 0 15,-9-1 0-15,12 26 0 0,-9 3 1 16,-3 10 0-16,-2 14 0 15,-5 14 1-15,-2 13 0 16,-7 7 0-16,-3 9 0 16,-3-1 0-16,5-2-1 15,-5-7 0-15,7-8 1 16,2-10 0-16,8-16-1 15,3-13 1-15,2-14-1 16,0-25 0-16,20 4-1 16,-2-24 1-16,6-14-1 15,5-16-1-15,5-8 1 16,3-8 0-16,1-5 0 15,3 4 1-15,-8 4-1 0,-1 11 1 16,-7 8 0-16,-5 15-1 16,-6 14 1-16,-4 15-1 15,-4 13 0-15,-3 12 0 16,-3 12 0-16,0 8-1 15,5 7 0-15,0 5-2 16,4-4-1-16,10 2-7 16,-9-17-26-16,27 0-3 15,-8-19 1-15,17-6-2 16</inkml:trace>
  <inkml:trace contextRef="#ctx0" brushRef="#br0" timeOffset="3527">3091 5128 77 0,'-3'-30'38'0,"5"19"-1"15,-12 1 1-15,5 30-15 16,-10 4-18-16,1 15-2 16,0 7-1-16,0 13-1 15,-1 6 0-15,5-1-1 16,5 3-1-16,3-8-2 15,12-6-3-15,-4-24-28 16,17-7-4-16,-1-23 0 16,9-10-1-16</inkml:trace>
  <inkml:trace contextRef="#ctx0" brushRef="#br0" timeOffset="3688">3152 4828 63 0,'-20'-54'34'15,"7"15"0"-15,-1 12-1 16,14 27-14-16,0 0-19 15,0 0-10-15,37 8-24 16,-1 6 0-16,13 5 0 16,2-2-1-16</inkml:trace>
  <inkml:trace contextRef="#ctx0" brushRef="#br0" timeOffset="4022">3718 4859 68 0,'0'0'38'15,"-10"0"0"-15,-22-4 2 16,9 13-12-16,-13-4-23 15,5 5-1-15,-4 3 0 0,6 6 0 16,2 7-1-16,6 2-1 16,10 4 0-16,9 1-1 15,10 2 1-15,11-1-2 16,8-3-1-16,7-1 0 15,3-3 1-15,1-3 0 16,1 1-1-16,-7 1 1 16,-8 0 0-16,-11 2 0 15,-13 2 0-15,-7 3 0 16,-14 0 1-16,-3 0-1 15,-5-2 0-15,-5-5 0 16,5 0-3-16,2-12-2 16,15 3-30-16,-10-17-6 15,22 0 1-15,-16-10-2 16</inkml:trace>
  <inkml:trace contextRef="#ctx0" brushRef="#br0" timeOffset="4423">4711 4881 83 0,'24'-4'38'16,"-6"3"-1"-16,2 18-3 15,-15 6-28-15,0 13-3 16,-6 6 1-16,-1 17-2 15,-2 3 1-15,-1 5-2 16,1 1-1-16,4-3 0 16,2-5-2-16,6-18-5 15,15-2-29-15,-6-25-1 16,12-12 1-16,-1-24-3 0</inkml:trace>
  <inkml:trace contextRef="#ctx0" brushRef="#br0" timeOffset="4590">4859 4579 89 0,'-23'-7'34'16,"11"12"1"-16,12-5-7 15,0 0-39-15,21 13-24 16,14-13 0-16,15 4-1 15,7-4 1-15</inkml:trace>
  <inkml:trace contextRef="#ctx0" brushRef="#br0" timeOffset="4907">5543 4780 70 0,'-32'24'39'16,"-8"-4"-1"-16,5 10 1 15,-7-12-21-15,10 10-13 16,1-3-1-16,12 3-1 15,12-1 0-15,12 1-1 16,14-4 0-16,17-3-2 16,11-4 0-16,8-3 0 15,3 1 0-15,-1-2 0 16,-7 1 0-16,-7 1 1 15,-15 7-1-15,-17 6 0 16,-20 5 1-16,-14 5-1 0,-17 3 1 16,-5 1-1-16,-6-3 0 15,-1-3-2-15,14 0-9 16,-3-20-26-16,26-2-3 15,15-14 0-15,5-12-2 16</inkml:trace>
  <inkml:trace contextRef="#ctx0" brushRef="#br0" timeOffset="5629">6727 4468 86 0,'0'0'36'0,"23"-10"0"15,23 7 0-15,17-17-34 16,20-1-1-16,18-4 1 16,13 2-1-16,6 1 1 15,-3 7-1-15,-8 7 0 16,-17 8 0-16,-26 11-1 15,-23 14 1-15,-34 8 0 16,-24 11 0-16,-24 7 0 16,-18 3 0-16,-11 2 0 15,-7-3 0-15,7-5-1 16,8-8 0-16,22-8 0 0,24-10 0 15,27-9 0-15,25-5 0 16,25-8 0-16,17 0 0 16,13 2 0-16,-3 1 0 15,-6 8 1-15,-18 5-1 16,-23 13 1-16,-27 8-1 15,-32 11 2-15,-29 10-2 16,-25 1 2-16,-14 8-1 16,-14-4 0-16,0-2 1 15,7-9-2-15,15-11-1 16,24-13-1-16,24-15-4 15,41-5-19-15,21-31-14 16,36-3 1-16,16-25-1 16,25-2 0-16</inkml:trace>
  <inkml:trace contextRef="#ctx0" brushRef="#br0" timeOffset="5990">8366 4584 65 0,'1'-31'38'0,"-20"4"-1"15,-5 20 1-15,-18 6-14 16,-1 24-19-16,-4 12-2 15,-2 11 0-15,3 14 2 16,8 8-3-16,3 8 2 16,16 5-2-16,10-2 0 15,17-3 0-15,18-9 0 16,17-8-2-16,12-19 1 15,17-13-1-15,8-24 1 16,7-18 0-16,1-20 0 0,-2-16 1 16,-11-15-3-16,-11-9 2 15,-15-7-1-15,-18-5 0 16,-21-1-1-16,-15 6 1 15,-17 12-1-15,-16 12 0 16,-9 14 0-16,-2 14 0 16,-1 20-2-16,7 10-2 15,19 24-13-15,2-8-19 16,34 14-3-16,7-10 0 15,35 4-1-15</inkml:trace>
  <inkml:trace contextRef="#ctx0" brushRef="#br0" timeOffset="6343">9328 4502 108 0,'-49'22'40'0,"-15"0"0"15,6 19-7-15,-7 5-30 16,7 14 1-16,11 6 0 15,12 8-2-15,12 2 1 16,22-2-3-16,14-6 2 16,18-7-2-16,14-12 2 15,21-17-2-15,7-20 1 16,8-16-1-16,1-21 1 15,1-16 1-15,-7-11-3 16,-10-14 2-16,-18-7-1 16,-14-6 0-16,-15 3-1 0,-21 1 2 15,-15 12-3-15,-11 10 0 16,-12 17 1-16,-4 14-1 15,0 22-4-15,-2 2-13 16,23 32-20-16,-2-2-2 16,21 15 1-16,8-2-2 15</inkml:trace>
  <inkml:trace contextRef="#ctx0" brushRef="#br0" timeOffset="6508">10049 5232 97 0,'-45'57'38'16,"-16"-5"-1"-16,4 8-5 0,3 8-65 16,-1-20-1-16,13-2-3 15,9-12 0-15</inkml:trace>
  <inkml:trace contextRef="#ctx0" brushRef="#br0" timeOffset="7199">11307 4592 85 0,'-1'-12'37'0,"-19"-6"-1"15,1 7 0-15,-19-1-32 16,-3 8 1-16,-12 7-1 15,2 13-1-15,-6 10 1 16,0 14-1-16,2 9 0 16,3 13-1-16,4 11 2 15,8 9-2-15,10 4 0 16,13 0-1-16,17-3 1 15,16-7-1-15,15-14 0 16,21-13 0-16,15-21-1 16,11-22 1-16,11-23 0 15,2-21-1-15,-2-18 0 16,-6-17 2-16,-10-13-2 0,-17-7 0 15,-18-9-1-15,-18 1 1 16,-21 4-1-16,-18 12 0 16,-18 12 1-16,-11 20-2 15,-8 21 1-15,-6 16 0 16,6 27-1-16,2 15-1 15,16 20-3-15,15 0-4 16,33 17-19-16,8-17-10 16,34 6 0-16,10-18-1 15</inkml:trace>
  <inkml:trace contextRef="#ctx0" brushRef="#br0" timeOffset="7579">12207 4632 74 0,'15'-25'39'0,"-25"-2"-1"16,-7 22 2-16,-22-4-16 15,-12 23-20-15,2 13 0 16,-3 11-1-16,0 16 0 16,5 11 0-16,5 5 1 15,14 5-2-15,13-5 1 16,15-4-2-16,21-8 0 15,16-13 0-15,19-18 1 16,12-13-2-16,12-18 0 16,1-15 0-16,-1-17-1 15,-5-11 3-15,-9-13-3 16,-14-7 1-16,-18-7 0 0,-18-3 0 15,-18-1-1-15,-11 7 0 16,-16 9 1-16,-10 14-2 16,-9 14 1-16,-5 14-1 15,4 22-1-15,4 13-3 16,20 24-6-16,4-9-13 15,32 22-14-15,9-9-2 16,33 5 0-16,11-12 1 16</inkml:trace>
  <inkml:trace contextRef="#ctx0" brushRef="#br0" timeOffset="7920">13167 4653 73 0,'7'-31'40'0,"-23"2"-2"15,-8 15 2-15,-23-1-21 16,2 22-13-16,-14 12-1 15,0 16 0-15,0 14-1 16,10 13-1-16,9 4 1 16,15 6-2-16,24 1 0 15,17-7-1-15,20-11 1 16,18-10-1-16,15-17 0 15,13-16 0-15,5-16-1 16,5-18 0-16,-6-14 0 16,-8-12 0-16,-12-11-1 15,-16-8 1-15,-20-3-1 16,-19-3 0-16,-23 8-1 15,-13 8 1-15,-21 14-2 16,-9 6-1-16,-4 21-2 0,-12 2-9 16,22 33-22-16,-7-8-4 15,22 16 0-15,6-6-1 16</inkml:trace>
  <inkml:trace contextRef="#ctx0" brushRef="#br0" timeOffset="8416">14515 4465 80 0,'11'-18'38'0,"-11"0"-2"15,0 18 0-15,-16 3-32 0,3 14-1 16,-5 15 0-16,4 19 1 15,-5 12-1-15,3 15-1 16,0 7 1-16,8 11-1 16,2-1 0-16,10-1-2 15,10-8-1-15,0-18-9 16,15-3-25-16,0-24-3 15,8-10 1-15,-3-24-3 16</inkml:trace>
  <inkml:trace contextRef="#ctx0" brushRef="#br0" timeOffset="8702">14824 4723 96 0,'-38'-11'39'15,"3"18"1"-15,-14 4-1 16,7 18-33-16,-5-5-2 15,10 5-1-15,1 0 0 16,9 1-1-16,9-4-1 16,12-1 0-16,7-1 1 15,10-2-1-15,11-1 1 16,2-1-2-16,10-1 2 15,3-3-3-15,7 1 0 16,-2-5-3-16,9 4-3 16,-5-18-14-16,15 10-19 15,-11-16 0-15,8 2-1 16,-6-12 1-16</inkml:trace>
  <inkml:trace contextRef="#ctx0" brushRef="#br0" timeOffset="9233">15273 4873 102 0,'-18'15'40'0,"6"14"0"16,-17-6-2-16,7 12-36 15,-4 0 3-15,-1 7-2 16,1-2 2-16,6-3-3 15,-1-6-1-15,8-4 0 16,6-11 0-16,7-16-1 0,0 0 0 16,24-7 1-16,0-15-1 15,2-7 0-15,3-8-1 16,0-2 2-16,0-2-1 15,-1-2 0-15,-5 7-1 16,-7 5 2-16,-3 9-3 16,-6 6 2-16,-7 16 0 15,0 0-1-15,11 2 1 16,-8 11 0-16,4 2-1 15,0 2 1-15,9-2 0 16,1-4 0-16,10-4 1 16,8-7 0-16,4-7 0 15,3-1-1-15,1-8 1 16,1 1 0-16,-6-2-1 0,-6 5 1 15,-6 1 0-15,-8 7-2 16,-6 4 2-16,-12 0-1 16,3 24 2-16,-8-1-2 15,-3 7 1-15,-2 5-1 16,1 1 1-16,-1 5-3 15,3-1-1-15,0-11-7 16,16 11-14-16,-14-26-17 16,17 4 1-16,-12-18-1 15,32-15-2-15</inkml:trace>
  <inkml:trace contextRef="#ctx0" brushRef="#br0" timeOffset="10107">16662 4890 86 0,'13'-10'35'16,"-13"10"-1"-16,0 0 1 15,1 12-30-15,-1 1-4 16,-5 8 3-16,5 9-1 15,-4 4 1-15,3 9-1 16,-5 5 0-16,6 4-1 16,-7 0 2-16,7-2-3 15,0-5 0-15,0-7 0 0,0-8 0 16,5-7 0-16,-5-9 0 15,0-14 1-15,0 0-1 16,13-27 0-16,-8-5 0 16,0-6 0-16,-1-10 0 15,6-9-1-15,-1-5-1 16,4-2 1-16,-2 0-1 15,8 3 1-15,-1 8-1 16,7 6 1-16,-2 12-1 16,1 7 1-16,0 15 0 15,3 10 0-15,-7 10-1 16,2 9 1-16,-7 7 0 15,-5 5-1-15,-3 7 2 16,-6 0-1-16,-5 5 1 0,-8-2-1 16,-2-1 1-16,-5-4-1 15,-1-2 2-15,0-4-2 16,-2-4 0-16,2-3 0 15,1 0 0-15,0 0 0 16,1 2 0-16,-2 5 0 16,-1 6 0-16,-5 7 0 15,-7 10 0-15,-5 5 0 16,0 5 0-16,-6 1 1 15,5-1-1-15,5-7 1 16,13-7-3-16,8-16-4 16,30-1-19-16,-2-29-12 15,24-7-2-15,0-18 0 16,17-8-3-16</inkml:trace>
  <inkml:trace contextRef="#ctx0" brushRef="#br0" timeOffset="10818">17047 4982 109 0,'21'2'38'0,"-21"-2"2"15,27 2-11-15,-9-8-29 16,8 1 1-16,6-3 0 16,9 1 0-16,6-6-1 15,1 0 1-15,1-2-2 0,-4 3 2 16,-3-5-1-16,-5 0 1 15,-7-5 0-15,-9 2-1 16,-7-2 1-16,-7-3-1 16,-8 1 0-16,-5 3 1 15,-8 5-1-15,-6 7 1 16,-7 7-1-16,-8 11 1 15,-6 13 0-15,-3 8 0 16,0 11 1-16,1 2-1 16,7 7 2-16,9-2-2 15,14-3 1-15,13-6-1 16,17-10 1-16,17-7-1 0,14-13-1 15,10-9 1 1,8-9-1-16,4-7 0 0,-2-6-1 16,-4 0 3-16,-8-3-3 15,-12 4 1-15,-12 4-2 16,-5 4 3-16,-12 7-3 15,-15 6 2-15,4 17 2 16,-11 5-4-16,-4 8 3 16,-3 6-1-16,0 8 2 15,-1-1-3-15,1-2 3 16,5-1-2-16,4-10 0 15,1-7 0-15,6-9 0 16,-2-14 1-16,16-19-1 16,-3-5 0-16,3-12 1 15,-2-8-1-15,4-6-1 0,1-2 2 16,5-3-2-16,-2 3 1 15,3 8-1-15,-1 5 1 16,3 6-2-16,-2 6-2 16,10 10-4-16,-6-8-12 15,18 21-17-15,-10-10-5 16,11 12 2-16,-4-8-4 15</inkml:trace>
  <inkml:trace contextRef="#ctx0" brushRef="#br0" timeOffset="11352">19169 4756 89 0,'-46'5'37'0,"3"14"1"15,-14-9-5-15,19 12-29 16,-4-2-1-16,8 3 0 16,11 0-1-16,13 0 0 15,11-5-1-15,13 1 0 16,13-5-1-16,7-1 0 15,7-1 2-15,-2-3-2 16,0 2 2-16,-7 1-4 16,-7 1 4-16,-11 2-1 15,-11 5 0-15,-15 1 0 16,-9 4-1-16,-10 1 0 15,-4 2 0-15,-2-3-1 16,4-1-1-16,2-7-3 16,21 5-11-16,-2-24-22 15,29 1 0-15,5-17-2 0,16 0 1 16</inkml:trace>
  <inkml:trace contextRef="#ctx0" brushRef="#br0" timeOffset="11729">19389 4997 93 0,'-14'2'38'16,"14"-2"-1"-16,0 0-2 16,14 2-30-16,6-5-3 15,11 2 1-15,7-5-3 16,10 1 4-16,2-2-4 15,1 2 3-15,-2-5-2 16,-3 1 0-16,-12-1 0 0,-6-2 0 16,-11-2 0-16,-12 0-2 15,-13 1 2-15,-12-1-1 16,-11 6 1-16,-8 3 0 15,-13 7 0-15,-3 10 1 16,-6 6 0-16,3 9 0 16,6 8 0-16,8 5-1 15,13 4 0-15,15 0 0 16,20 1-1-16,19-7-1 15,23-3-3-15,16-10-3 16,27 2-14-16,-5-24-17 16,20-1-2-16,-6-19 0 15,11-2-1-15</inkml:trace>
  <inkml:trace contextRef="#ctx0" brushRef="#br0" timeOffset="11953">20405 4917 96 0,'-32'-3'40'16,"-1"15"1"-16,-11-5 1 15,11 12-34-15,-15 3-3 16,7 5-2-16,4 5 1 16,10 1-2-16,6 1 0 15,13-4-2-15,13-3-1 16,15-10-2-16,18-1-3 15,6-23-9-15,27 11-21 16,-7-21-4-16,18 0-1 16,-7-13 0-16</inkml:trace>
  <inkml:trace contextRef="#ctx0" brushRef="#br0" timeOffset="12615">20819 4919 103 0,'-38'1'39'0,"7"16"2"15,-14-5-2-15,13 8-34 16,-8 5 0-16,8 10-2 15,3-2 1-15,10 7-3 16,8-2 2-16,8-4-2 16,13-5-1-16,13-6 1 15,6-7-1-15,12-11 0 16,7-9-1-16,3-11 1 15,3-4-1-15,2-8 0 0,-5-6-2 16,-8-5 2-16,-5-1-2 16,-12-2 2-16,-9 2-2 15,-8 4 2-15,-10 5-1 16,-8 6 2-16,-10 8 0 15,1 5-1-15,-5 8 1 16,3 8 1-16,5 3-1 16,2 5 0-16,8 0 0 15,15 1 2-15,4-1-2 16,15-2 1-16,3-2 0 15,6-5 0-15,3 0 0 16,-3-2 1-16,-4-2-2 16,-7 0 1-16,-6 1 0 15,-8 1-1-15,-13-2 3 0,5 14-4 16,-16 1 4-16,-4 5-3 15,-3 1 2-15,-4 5-2 16,2 3 1-16,0 0-1 16,5-2 0-16,4-4 0 15,9-9 0-15,2-14 0 16,24 5 0-16,-2-18 1 15,4-8-1-15,4-8 0 16,5-6-1-16,-3-3 1 16,0-1-1-16,-6 2 1 15,0 8-2-15,-9 8 2 16,-4 8-1-16,-13 13 1 15,0 0 1-15,5 27-1 16,-9 0 0-16,1 1-3 0,6 12 0 16,2-12-9-16,24 21-7 15,-13-32-20-15,27 13-1 16,-3-17 0-16,23-1-1 15</inkml:trace>
  <inkml:trace contextRef="#ctx0" brushRef="#br0" timeOffset="13026">22021 4945 80 0,'-13'-22'40'0,"-20"-2"-1"16,-4 20 1-16,-19-3-15 16,4 20-21-16,-10 6 2 15,7 14-1-15,0 4-1 0,14 6-1 16,11 0 0-16,15 0-2 15,15-9 1-15,17-6-1 16,14-12-1-16,14-13 0 16,10-15 0-16,6-13 2 15,5-12-4-15,-1-12 2 16,0-8-1-16,-1-11 1 15,-8-7 0-15,-5-4 0 16,-8 1 0-16,-9 9 0 16,-6 6 1-16,-10 15 1 15,-13 15-2-15,-13 20 0 16,-11 23 0-16,-3 21 0 15,-9 17 0-15,3 10 0 16,-4 9 0-16,8 4 0 16,14-1 0-16,4-4-3 0,17 1-1 15,3-19-8-15,23 6-7 16,-10-30-8-16,22 6-15 15,-4-18 1-15,13 1-3 16,0-16 3-16</inkml:trace>
  <inkml:trace contextRef="#ctx0" brushRef="#br0" timeOffset="13186">22781 5200 113 0,'-23'4'44'16,"8"10"0"-16,-10-19-2 15,25 5-30-15,-11-4-15 16,8-19-15-16,17 18-14 15,-11-17-10-15,8 13-2 0,-6-7-1 16,-5 16 1-16</inkml:trace>
  <inkml:trace contextRef="#ctx0" brushRef="#br0" timeOffset="149443">22409 3527 81 0,'0'0'38'16,"0"0"-3"-16,0 0 3 15,0 0-30-15,-17 13-2 16,10 15 0-16,-7 5 0 16,1 16-1-16,-2 4-1 15,0 3 0-15,6-7-1 16,18-10-1-16,25-29 0 0,33-28 0 15,40-35-1 1,41-33 0-16,35-29-1 0,19-22-4 16,10-11-5-16,-15-18-30 15,-10 12-2-15,-42 0 0 16,-31 29-1-16</inkml:trace>
  <inkml:trace contextRef="#ctx0" brushRef="#br0" timeOffset="150434">14466 1966 78 0,'4'10'37'16,"-16"3"-1"-16,1 17 0 15,-7-2-31-15,5 11-1 16,-3 3 1-16,5 13 1 16,-3 7-1-16,6 9 0 15,1-2-1-15,13-1 1 16,12-14-3-16,18-22 0 15,26-41-1-15,27-39-2 16,40-32-9-16,19-46-28 0,28-18-3 16,-2-23 0-16,-4-9-2 15</inkml:trace>
  <inkml:trace contextRef="#ctx0" brushRef="#br0" timeOffset="151046">13860 1099 79 0,'-30'-4'42'0,"37"23"-1"15,4 7 1-15,-4 3-20 16,4 7-18-16,-4-5 0 15,8-10-1-15,-15-21 1 16,0 0-3-16,94-47 2 16,-26 1-5-16,22-21-32 15,15-16-5-15,9-11-2 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1:48:27.9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11834 10679 72 0,'-12'-15'35'0,"-3"16"1"16,-12 1 1-16,0 8-32 15,-13 2-1-15,2 9 1 16,-5-1-1-16,11 2 0 16,0-2-2-16,12 0 1 15,6-4-2-15,14-2 0 16,14-2-1-16,6-3 0 0,7 0 0 15,6 2 0-15,-3 2 0 16,1 4-1-16,-10 3 1 16,-7 7-1-16,-9 3 1 15,-11 6 0-15,-13 2 0 16,-5 3 0-16,-4-4 0 15,-4-1 0-15,11-8-2 16,-1-10-4-16,22 0-31 16,0-18 0-16,18-12-1 15,7-12-1-15</inkml:trace>
  <inkml:trace contextRef="#ctx0" brushRef="#br0" timeOffset="370">12110 10775 50 0,'0'0'35'0,"0"-15"0"16,0 15-1-16,-14 3-13 16,-5 3-14-16,6 12-1 15,-13 2 1-15,7 14-3 16,-6 4 1-16,4 6-3 15,1-2 1-15,6 4-1 16,9-4-1-16,9-3-1 16,12-12 1-16,8-7 0 15,8-14-1-15,10-12 0 16,2-12 0-16,3-11 0 15,-2-11 1-15,-1-8 0 16,-9-6 0-16,-8 0 1 0,-9-1-2 16,-8 5 2-16,-10 9-3 15,-10 8 0-15,-4 16-3 16,-5 7-3-16,4 18-3 15,-10-1-24-15,17 15-4 16,0-6 0-16,17 6 0 16</inkml:trace>
  <inkml:trace contextRef="#ctx0" brushRef="#br0" timeOffset="1073">12604 10758 77 0,'0'0'37'0,"0"0"0"16,0 0 1-16,-21 4-30 0,11 15-2 15,-10-1-1-15,6 10-2 16,1 0-1-16,6 4-1 16,2-3 1-16,6 0-2 15,6-8 0-15,10-4 0 16,8-11 0-16,7-10 0 15,8-11 1-15,2-6 1 16,5-10-2-16,-1-4 2 16,-3-5-1-16,-5 2 1 15,-8 3-1-15,-9 9 1 16,-12 6-1-16,-9 20-1 15,0 0 0-15,-25 13 0 16,5 9 0-16,2 10 0 0,1 5-1 16,6 1 0-16,10-3 0 15,10-1-1-15,14-8 2 16,11-8-2-16,7-9 1 15,10-11-3-15,6-5 1 16,0-10 1-16,2-4-2 16,-9-8 2-16,-4 3-2 15,-12-2 2-15,-5 0 0 16,-11 6 3-16,-7 4 0 15,-8 5 0-15,-3 13 1 16,-13 1 1-16,3 14-1 16,-4 10 0-16,-3 2-1 15,4 13 0-15,0-1 0 16,3 3-1-16,2-4 1 15,1-4-1-15,3-9 1 0,9-9 0 16,-5-16 0-16,23 2 1 16,-8-21-1-16,1-7 0 15,2-9 1-15,0-6 0 16,-1-7 0-16,-6 3 0 15,-3 3-1-15,-3 5 1 16,-3 4-1-16,-3 13 1 16,1 5-3-16,0 15 1 15,0 0-3-15,20 2-1 16,3 12-3-16,5-11-7 15,20 15-24-15,3-12 0 16,19 6-1-16,-8-12-1 16</inkml:trace>
  <inkml:trace contextRef="#ctx0" brushRef="#br0" timeOffset="1279">14064 10715 87 0,'-23'-8'38'0,"-6"7"1"16,-4 12 0-16,-14 1-29 15,4 10-3-15,-8 0 0 16,5 11-3-16,0 1-1 15,11 4-2-15,9-4 0 16,13 3-2-16,18-9 1 16,14-3-3-16,16-6-3 15,4-16-18-15,19 5-18 16,-5-12 2-16,8-3-3 15,-4-11 2-15</inkml:trace>
  <inkml:trace contextRef="#ctx0" brushRef="#br0" timeOffset="1641">14166 10898 88 0,'-7'23'39'16,"-6"-6"-1"-16,20 2 2 15,-7-19-34-15,30 6-2 16,-1-11 1-16,17-4 0 15,2-8-2-15,4-6 0 16,-1-3 0-16,-2-4-1 16,-9 0 0-16,-6-1 0 15,-13 2-1-15,-12 4-1 0,-14 3 1 16,-10 10-1-1,-14 8 1-15,-11 13 1 0,-10 13-1 16,-1 9 1-16,-6 9-1 16,6 8-2-16,8 3 2 15,13 1-2-15,16-5 1 16,19-8-2-16,19-11 0 15,19-13-2-15,19-7-6 16,1-25-10-16,27 0-23 16,-7-21-1-16,15-4 1 15,-4-17 1-15</inkml:trace>
  <inkml:trace contextRef="#ctx0" brushRef="#br0" timeOffset="4803">17273 10709 83 0,'0'0'38'0,"-14"-23"-2"15,14 23 1-15,-27-17-33 16,11 16-1-16,-7 3 1 16,-2 11 0-16,-7-1 0 0,-3 12 0 15,-1-1-1-15,6 1-1 16,0-1 0-16,13-1-1 15,11-4 0-15,12-7 0 16,19-6-1-16,16-3 0 16,11-2 0-16,7 1 0 15,3 1 1-15,-5 1-1 16,-8 7 1-16,-13 8-3 15,-21 7 1-15,-17 10-1 16,-22 5 1-16,-14 5-1 16,-6-1 1-16,-5-3-2 15,7-8 1-15,6-11-1 16,20-4-7-16,3-22-28 15,31-8-1-15,10-15 1 0,20-3-3 16</inkml:trace>
  <inkml:trace contextRef="#ctx0" brushRef="#br0" timeOffset="5804">17654 10758 90 0,'0'0'36'0,"-20"5"-1"16,13 10 3-16,-4 3-34 15,-3 8-1-15,-3 4-1 16,2 9 0-16,-1 0 0 16,6 3-1-16,3-4 1 15,10-5-2-15,5-9 0 0,16-9-1 16,6-13 2-16,7-11-1 15,6-12 2-15,1-10-2 16,-4-9 2-16,-2-3 0 16,-9-3 0-16,-10 1 0 15,-11 2 0-15,-9 7 0 16,-12 9-2-16,-5 9 2 15,-7 9-2-15,-1 8 0 16,1 7-1-16,3 3 1 16,13 5-1-16,8 0-1 15,10-2 0-15,10-4-1 16,14-1 0-16,4-9 0 15,11-1 0-15,0-7 1 0,1 1-1 16,-5-1 2-16,-6-3 1 16,-6 5 2-16,-12 0-1 15,-7 5 2-15,-13 3-1 16,0 0 1-16,0 0-1 15,-15 19 1-15,0 0-1 16,1 6-1-16,-3 7 0 16,4 4-2-16,1 2 1 15,7 1-1-15,4-2 1 16,7-6-1-16,8-8 0 15,10-10 0-15,3-15 2 16,12-9-1-16,3-11 2 16,0-5 0-16,0-9 0 15,-5 0 1-15,-7-2-1 0,-7 6 0 16,-9 5 0-16,-6 11 1 15,-8 16-3-15,-13-3 0 16,2 17 0-16,-5 8-1 16,4 4 0-16,0 5-2 15,10-2 2-15,3-1-1 16,10-8 0-16,8-5 0 15,12-8 2-15,7-8-2 16,5-7 4-16,3-7 0 16,-3-1 0-16,3-5 0 15,-8 3 0-15,-4 0 0 16,-13 3-1-16,-4 6 1 15,-17 9-2-15,14-3 1 16,-14 3-2-16,-9 21 1 16,3-3-2-16,-3 3 0 0,2 4 0 15,-1-1 0-15,4 2 1 16,0-4-2-16,4-4 2 15,1-5-1-15,-1-13 2 16,11 4 1-16,-11-4 0 16,21-27-1-16,-9 2 2 15,-1-4 0-15,0-8 0 16,2-5 0-16,-4-2 0 15,1 3 0-15,0 3-3 16,-6 7 2-16,5 8-4 16,0 5-3-16,7 18-5 15,-16 0-20-15,32 8-8 16,-9 3-1-16,12 8 1 15,0-7 0-15</inkml:trace>
  <inkml:trace contextRef="#ctx0" brushRef="#br0" timeOffset="6034">19354 10713 103 0,'-39'2'39'0,"-3"10"2"15,-9-3-3-15,6 10-32 16,-2 3 0-16,5 8-2 15,6 0-2-15,10 4-2 16,14-3 0-16,14-5-1 16,14-4 0-16,16-7-4 15,12-3-3-15,0-18-28 0,18 5-3 16,-6-15-2-16,6 0 2 15</inkml:trace>
  <inkml:trace contextRef="#ctx0" brushRef="#br0" timeOffset="6387">19446 10813 104 0,'-22'21'39'0,"-1"-7"0"16,15 6 0-16,8-7-35 15,12-5 0-15,13-6-2 16,13-2 1-16,8-8-1 15,6-2-1-15,5-7 1 16,-4-4-1-16,-7-3 0 16,-7 1-1-16,-10-3 1 0,-11 2-1 15,-13-1 1-15,-11 6 0 16,-16 5 0-16,-4 10 1 15,-10 11-1-15,-5 11 1 16,-4 12 0-16,-1 12-1 16,3 7-1-16,9 3 0 15,12 1-1-15,13-7 0 16,17-8-1-16,15-13-2 15,24-9-8-15,0-29-16 16,24 4-12-16,1-23-4 16,13-6 1-16,3-14 0 15</inkml:trace>
  <inkml:trace contextRef="#ctx0" brushRef="#br0" timeOffset="12112">22008 10699 80 0,'-15'13'35'0,"-7"-2"-1"0,1 9 0 16,-6-4-26-16,9 3-4 15,-2-1-1-15,8 1-1 16,2-6-1-16,8 0 0 15,2-13-1-15,14 14 1 16,0-11-1-16,3 3 0 16,0 0 1-16,-4 0 0 15,0 1 1-15,-7 10-1 16,-6 0 0-16,-4 4-1 15,-7 3 1-15,-5 0-2 16,-3-1 2-16,2 0-3 16,3-3-1-16,1-11-7 0,13-9-25 15,15 3 0-15,10-9-2 16,1-9-1-16</inkml:trace>
  <inkml:trace contextRef="#ctx0" brushRef="#br0" timeOffset="12840">22323 10773 81 0,'0'0'36'0,"-21"-7"-1"16,11 10 2-16,-8 0-25 15,5 6-8-15,-5 2-1 16,4 10 1-16,-3 6-2 15,7 7-2-15,-1 3 0 16,8 1 0-16,3 1 0 16,4-1 0-16,9-6 0 0,5-8-2 15,6-13 3-15,5-7 0 16,1-15-1-16,5-9 0 15,-4-12 1-15,-3-4 1 16,-4-6-1-16,-5-3 1 16,-11 1-1-16,-5 2 2 15,-10 5-2-15,-5 9 1 16,-5 7-2-16,-2 7 0 15,-2 10 0-15,5 4 0 16,16 0-1-16,-13 18 1 16,17-6 0-16,14 0 0 15,5 0 0-15,7-3 0 16,6-4 0-16,5-2 0 0,-2-3 0 15,3-1 1-15,-8-2 0 16,0-2 0-16,-11 2 1 16,-3 0 0-16,-7-1 0 15,-13 4 0-15,0 0-1 16,-4 17 1-16,-6-4-1 15,-2 6-1-15,-2 3 0 16,1 4 0-16,5 2-1 16,6-1-1-16,4-2 2 15,10-5-2-15,9-5 1 16,2-8-1-16,11-11 2 15,4-7 1-15,-1-9 0 16,5-5 1-16,-4-5 0 16,-1-4 0-16,-7 0 0 0,-2-1 0 15,-10 6-1-15,-5 5-1 16,-8 5 0-16,-6 8 1 15,1 11-2-15,-19 8 1 16,3 7 0-16,0 7 0 16,2 8-1-16,4 2-1 15,7 5-3-15,4-8-4 16,18 8-12-16,-5-15-19 15,17 0 1-15,-6-13-1 16,18 1 0-16</inkml:trace>
  <inkml:trace contextRef="#ctx0" brushRef="#br0" timeOffset="13170">23278 10827 88 0,'-14'-8'34'16,"14"8"2"-16,-17 14-1 15,10 8-29-15,-5 1-3 16,4 8-1-16,-2 0 0 15,3 4-1-15,-3-3 1 16,6-3-2-16,-1-7 2 16,7-7-1-16,-2-15 1 15,13 2 0-15,-2-16 0 16,4-8-1-16,2-8 1 15,3-4 1-15,-1-5-2 16,-1 1 2-16,-1-1-2 16,-2 5 1-16,-1 4-2 15,-4 8 3-15,0 2-3 16,0 9-2-16,4 6-3 0,0-3-4 15,15 17-14-15,-6-10-15 16,20 8 1-16,-5-6-3 16,11 5 2-16</inkml:trace>
  <inkml:trace contextRef="#ctx0" brushRef="#br0" timeOffset="13403">23835 10738 99 0,'-22'7'39'15,"-13"-1"1"-15,12 11-2 16,-9-1-30-16,6 15-2 16,-2-2-2-16,8 6-2 0,-1-2 0 15,11 2-2-15,8-3 0 16,4-7-3-16,15-3-1 15,0-16-8-15,24 5-26 16,-12-17-1-16,13 1 0 16,-3-13-3-16</inkml:trace>
  <inkml:trace contextRef="#ctx0" brushRef="#br0" timeOffset="13763">24010 10851 96 0,'-10'15'37'0,"10"-15"1"0,-5 22-1 15,5-22-32-15,23 9-2 16,-3-8 0-16,10-1 0 16,3-5 0-16,5-5-1 15,-3-1 0-15,5-4-1 16,-7-2 1-16,-4-3-1 15,-5 0 0-15,-7 2 0 16,-8 1 0-16,-4 3 0 16,-5 14 0-16,-24-11 1 15,-2 19-1-15,-10 5 1 16,-6 9 0-16,-5 8 0 15,2 2-1-15,4 3-1 16,9 0 0-16,13-3-1 16,17-6 1-16,17-10-4 0,21 3-6 15,1-27-21-15,23 9-11 16,0-18 0-16,16 2 0 15,-1-12-1-15</inkml:trace>
  <inkml:trace contextRef="#ctx0" brushRef="#br1" timeOffset="27941">5916 10825 46 0,'5'-13'31'15,"-3"0"4"-15,-2 13-4 0,0 0-16 16,0 0-10-16,0 0-1 15,-9 23 0-15,6 10-2 16,-7 0 2-16,5 10-3 16,-7 1 2-16,5 6-3 15,-2-5 2-15,5-2-2 16,0-6 2-16,4-10-1 15,-2-5 1-15,6-9-1 16,-4-13 1-16,14-5-1 16,-4-13 0-16,0-5 1 15,2-11-1-15,0-5 0 16,2-6 0-16,0 0 1 15,-3-2-1-15,-2 1 1 16,-1 8-1-16,0 3 1 0,-3 9-2 16,-1 5 2-16,2 9-2 15,-6 12-2-15,20-8-4 16,-10 5-4-16,20 13-22 15,-7-7-4-15,16 5 1 16,-6-6-2-16</inkml:trace>
  <inkml:trace contextRef="#ctx0" brushRef="#br1" timeOffset="28348">6300 10908 58 0,'-7'12'31'16,"7"-12"1"-16,8 19-2 16,-8-19-27-16,29 10 0 15,-5-9 0-15,9 0 1 16,-4-3-1-16,8-1 0 15,-8-3-1-15,4-2 0 16,-10-4 0-16,-2 1 1 16,-9-1-1-16,-7 1 1 15,-9-2-2-15,-7 3 2 16,-3-1-1-16,-9 9 1 15,-5 2-1-15,-1 10-1 16,-3 3 1-16,3 7-2 16,1 7 2-16,7 4-2 0,4 4 2 15,7 0-3-15,10-3 1 16,12-7-2-16,9-3-1 15,8-19-11-15,17-1-23 16,5-13 2-16,14-5-3 16,0-13 0-16</inkml:trace>
  <inkml:trace contextRef="#ctx0" brushRef="#br1" timeOffset="28618">7246 10620 71 0,'-14'-23'36'15,"0"5"0"-15,-9-3 0 16,1 4-28-16,-6 5-3 0,0 14-1 16,-3 6 0-16,4 18 0 15,-8 8-2-15,6 9 0 16,1 9-1-16,4 8-1 15,6 6 0-15,0-4-1 16,10-2 0-16,7-8-3 16,8-6 0-16,0-15-7 15,15-3-25-15,-9-18 0 16,5-2-1-16,-18-8 0 15</inkml:trace>
  <inkml:trace contextRef="#ctx0" brushRef="#br1" timeOffset="28790">6793 10992 69 0,'-20'-5'36'15,"20"5"-2"-15,-12-8 0 16,25 5-28-16,6-9-3 16,19-2 1-16,7-5-4 15,5-15-8-15,13 5-26 16,-2-10 1-16,6 2-2 15,-9-9 1-15</inkml:trace>
  <inkml:trace contextRef="#ctx0" brushRef="#br1" timeOffset="28994">7445 10364 86 0,'-20'17'37'16,"6"14"0"-16,-14 9 0 0,9 18-32 15,-10 2-3-15,4 9 0 16,-1 2 0-16,6 4-2 15,0-4 0-15,9-6-2 16,7-6-2-16,2-20-12 16,16-4-22-16,1-18 2 15,13-7-3-15,-4-18 2 16</inkml:trace>
  <inkml:trace contextRef="#ctx0" brushRef="#br1" timeOffset="29331">7393 10888 87 0,'-5'16'34'0,"3"-4"1"16,13-3-1-16,4-10-30 16,18-3-1-16,4-12 0 15,13-1 2-15,1-11-3 16,5 1 2-16,-4-5-1 15,-4 5 1-15,-14 1-2 16,-8 3-1-16,-15 7 1 16,-11 16-1-16,-26-10 0 15,-6 16 0-15,-11 10 0 16,-7 6 1-16,-2 5-2 15,3 8 1-15,4-1-1 16,9 4 0-16,13-2 0 16,14-6-2-16,15-4 2 0,17-10-5 15,21-1-3-15,4-18-30 16,23 2-1-16,1-14 0 15,12 1 0-15</inkml:trace>
  <inkml:trace contextRef="#ctx0" brushRef="#br1" timeOffset="29559">8054 10796 95 0,'-43'18'37'0,"5"13"-1"15,-5-4-1-15,10 12-30 16,4-2 0-16,14-1-3 15,8-6 1-15,16-7-3 16,17-13 2-16,13-11-3 0,14-11-2 16,8-18-3-16,22-2-30 15,-10-16-1-15,8-2-1 16,-8-13 0-16</inkml:trace>
  <inkml:trace contextRef="#ctx0" brushRef="#br1" timeOffset="29759">8694 10340 99 0,'-17'38'39'0,"-7"-7"1"16,8 19-2-16,-20 0-34 16,13 8 0-16,-2 4-2 15,8 1 0-15,0 0-2 16,6-3-1-16,9-5-1 0,2-10-4 15,13 3-14-15,-8-20-20 16,9-5 1-16,-14-23-3 16,25 8 2-16</inkml:trace>
  <inkml:trace contextRef="#ctx0" brushRef="#br1" timeOffset="30459">8369 10770 86 0,'0'0'38'15,"4"13"-1"-15,21-9 1 16,-4-8-33-16,23-1 0 16,2-7-1-16,9-1-1 0,-3-3 0 15,1 1 0-15,-6-2 0 16,-6 3-1-16,-13 3 0 15,-6 6-1-15,-8 0 1 16,-14 5-1-16,1 10 0 16,-10 7 1-16,-6 7-2 15,-4 5 1-15,2 6 0 16,2 5-2-16,-1 2 1 15,9-1-1-15,4-6 1 16,15-5-2-16,3-7 2 16,8-9-1-16,6-13 1 15,0-10-1-15,3-7 1 16,-4-13 1-16,0-5-2 0,-8-3 2 15,-4-5-2-15,-9 3 2 16,-2 1-2-16,-10 7 2 16,0 4-1-16,-4 8 0 15,0 4 0-15,9 15 1 16,-12-10-1-16,12 10 0 15,0 0 0-15,20 12 1 16,-4-5-1-16,5 2 1 16,2-1 0-16,3 5 0 15,0-4-1-15,-3 7 1 16,-4 2 0-16,-4 5 0 15,-9 3-1-15,-6 4 1 16,-7 5 0-16,-4 0-2 16,-4 0 1-16,1-4-1 0,1-4 1 15,3-8 0-15,6-7 0 16,4-12-1-16,14-12 2 15,-1-6 1-15,6-7-1 16,2-3 1-16,2-6-1 16,-1 1 1-16,7 1-1 15,-6-1 0-15,6 6 0 16,0-1-2-16,9 3 0 15,4-5-3-15,12 14-12 16,-8-13-25-16,15 6-2 16,-1-4 0-16,11 1-2 15</inkml:trace>
  <inkml:trace contextRef="#ctx0" brushRef="#br1" timeOffset="31775">464 10864 55 0,'0'0'35'0,"5"-14"-2"15,-5 14-13-15,0 0 5 16,8 15-14-16,-15 0-4 16,6 13-2-16,-5 6-1 0,4 11-1 15,-6 2-1-15,4 7 0 16,-1-4-1-16,2-1 0 15,1-8 0-15,5-6 0 16,-2-13 0-16,9-10 0 16,-10-12 0-16,17-12 1 15,-9-9 0-15,0-8 0 16,-3-5 1-16,-1-5-1 15,-1-2 0-15,-2-1 0 16,-5-1 1-16,7 6-1 16,-2 2 0-16,2 6-1 15,8 2 0-15,7 5 0 16,11 2-2-16,4 3-1 15,13 6-5-15,-5-7-23 16,21 15-8-16,-10-10 0 0,14 12-1 16</inkml:trace>
  <inkml:trace contextRef="#ctx0" brushRef="#br1" timeOffset="32164">936 11076 71 0,'-12'14'35'16,"17"1"-1"-16,-5-15 1 16,37 2-31-16,-5-8 0 15,11-2-1-15,1-4 0 16,5-5 0-16,-2-3-1 0,-4 0-1 15,-8-5 1-15,-9 3 1 16,-12-1-1-16,-8 3 1 16,-15 3 0-16,-5 3 0 15,-14 5 0-15,-7 11 0 16,-11 7-1-16,-3 9 0 15,-3 6-1-15,6 12 0 16,0 2 0-16,12 2-1 16,11 0 1-16,16-3-1 15,17-8 0-15,16-10-1 16,20-13-1-16,6-10-4 15,21 2-17-15,-7-22-15 16,14 5 0-16,-14-12-2 0,5 10 1 16</inkml:trace>
  <inkml:trace contextRef="#ctx0" brushRef="#br1" timeOffset="32564">1915 10340 98 0,'-24'-25'37'15,"-12"-2"1"-15,3 17-1 16,-7 9-34-16,0 17 0 15,2 14-1-15,3 20 1 16,4 14-2-16,5 15 1 16,3 8-2-16,7 8 0 15,5-1-1-15,4-3 0 16,10-8-1-16,1-13-3 15,11-7-1-15,-5-20-4 16,17-5-27-16,-14-22 1 16,7-6-1-16,-20-10 0 15</inkml:trace>
  <inkml:trace contextRef="#ctx0" brushRef="#br1" timeOffset="32731">1535 10999 80 0,'-33'-23'37'16,"13"15"-1"-16,-5-5 0 15,25 13-30-15,-9-13-2 16,19 9 0-16,11-3-2 15,10-5 1-15,11-2-4 16,10-8-4-16,19 3-27 16,-8-17-2-16,9 10-1 15,-8-14-2-15</inkml:trace>
  <inkml:trace contextRef="#ctx0" brushRef="#br1" timeOffset="32946">2198 10302 91 0,'-9'18'38'15,"-11"3"0"-15,4 24 1 16,-15 8-33-16,8 17 1 16,-3 6-2-16,3 10-1 15,1 1-2-15,4-1-1 16,8-4-2-16,6-10-4 15,9-3-8-15,0-25-26 16,19-2-1-16,-5-26-1 16,13 1 1-16</inkml:trace>
  <inkml:trace contextRef="#ctx0" brushRef="#br1" timeOffset="33292">2198 10949 87 0,'15'12'34'0,"-1"-19"3"16,14 7-5-16,2-19-26 16,10-1 1-16,-1-10-2 15,4 0 1-15,-3-6-2 16,-1 4 1-16,-10 0-1 15,-9 6-2-15,-10 3-1 16,-7 8 1-16,-14 8-1 16,-13 12 1-16,-10 10 0 15,-5 10-1-15,-2 6 0 0,0 13 0 16,1 1 0-16,11 2-2 15,4-2 1-15,17-7-2 16,13-4-1-16,12-13-3 16,20 3-5-16,3-21-28 15,25 4-3-15,-4-13 2 16,24 4-3-16</inkml:trace>
  <inkml:trace contextRef="#ctx0" brushRef="#br1" timeOffset="33735">3034 10719 100 0,'-28'-4'38'0,"5"12"1"15,-13-2-6-15,8 12-27 16,-3 3-2-16,9 11-1 16,1 1-1-16,10 4-2 15,3-1 0-15,13 0-1 16,6-5 1-16,9-6-4 15,9-6 0-15,6-19-6 16,17-2-29-16,-1-20 2 16,13-8 0-16,-8-16 0 15</inkml:trace>
  <inkml:trace contextRef="#ctx0" brushRef="#br1" timeOffset="33937">3431 10261 95 0,'-14'44'38'0,"-10"7"2"15,5 21-1-15,-5 7-36 16,5 2 1-16,5-2-4 16,4 0 1-16,5-5-2 15,3-9-5-15,15-2-14 16,-7-22-20-16,9-6 1 15,-6-18-2-15,5-4 3 16</inkml:trace>
  <inkml:trace contextRef="#ctx0" brushRef="#br1" timeOffset="34637">3118 10775 103 0,'0'0'38'0,"0"0"2"15,15 5-3-15,18-5-33 16,7-6-1-16,10-2-1 15,6-3 0-15,4-1-1 16,0-6 1-16,-2 5-2 16,-6-2 1-16,-9 3 0 15,-11 3-1-15,-8 5 1 16,-24 4 0-16,6 17 0 15,-17 2-1-15,-8 8 2 16,-5 1-1-16,-1 11 0 16,-1-1-1-16,4 0-1 15,6-1 1-15,10-5-1 0,10-10 1 16,9-7-2-16,13-11 1 15,6-13 1-15,10-7 1 16,0-9 1-16,4-8-1 16,-2-5 1-16,-9-3-2 15,-8 0 2-15,-14 1-1 16,-11 7-1-16,-9 4-1 15,-11 7 1-15,-6 10 0 16,1 4 0-16,0 8 0 16,3 8 0-16,9 3 0 15,7 3 0-15,11-1 0 16,8-1 0-16,7 2 0 15,6-4 0-15,6 3 0 16,2-2 0-16,-1 1 1 0,1 3-1 16,-9 3 0-16,-5 5 0 15,-8 3-1-15,-10 5-1 16,-4 0 1-16,-4 2 0 15,-7-4 0-15,2-3-1 16,0-4 1-16,-1-7 0 16,10-15 1-16,0 0 1 15,5-22 0-15,11-4 2 16,2-4-2-16,2-3 2 15,6-5-1-15,3 0 0 16,3 2-1-16,2 3 1 16,3 3-3-16,1 2-2 15,6 8-7-15,-7-10-16 16,15 12-13-16,-6-8-4 0,11 10 1 15,-1-4-2-15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1:52:37.07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5396 6649 71 0,'-12'-5'35'16,"0"14"-1"-16,-4 5 1 0,1 13-27 15,-7 10-5-15,4 16-1 16,-2 9-1-16,-1 13 0 15,-1 5 1-15,0 3-1 16,2 0 1-16,3-5 0 16,0-16 0-16,5-10 0 15,2-19 1-15,6-15 1 16,4-18-2-16,9-25 1 15,-3-16-1-15,10-12 0 16,-2-11 0-16,4-11-1 16,-5-8 0-16,5-5 0 15,-4 2 0-15,-4 5-1 16,4 15 1-16,-9 11 0 15,1 17 0-15,-3 18 0 0,-3 20 0 16,5 34-1-16,-1 18 1 16,1 13-1-16,5 15 0 15,5 9 0-15,4 2 0 16,6-5 0-16,10-6 0 15,5-12 0-15,2-15 0 16,4-17 1-16,-1-24 1 16,-1-16-1-16,-1-24 1 15,-5-18 0-15,-7-19-1 16,-4-15 1-16,-9-15-1 15,0-6-1-15,-9-4 0 16,-4 4-2-16,-2 16 0 16,-9 11-2-16,3 25-5 15,-12 7-19-15,15 42-12 0,-14-1 1 16,14 33-2-16,-6 5 3 15</inkml:trace>
  <inkml:trace contextRef="#ctx0" brushRef="#br0" timeOffset="396">6056 7005 95 0,'-13'-2'37'0,"13"2"1"15,-29 17-5-15,14 14-29 16,-8 2 1-16,9 7-2 16,0 3 1-16,0 3-2 0,10-7 1 15,8-3-1-15,5-11 0 16,12-13 1-16,9-13-2 15,11-16 0-15,3-10 0 16,3-5 0-16,0-8 0 16,-4-1 0-16,-6 2-1 15,-7 4 1-15,-7 5-1 16,-9 10 0-16,-9 9 1 15,-5 11-1-15,-7 13 0 16,-5 7-2-16,-2 9 2 16,4 2-2-16,2 9-1 15,1-6-4-15,12 11-5 16,-1-14-26-16,21 3-2 15,2-16 2-15,16-3-3 0</inkml:trace>
  <inkml:trace contextRef="#ctx0" brushRef="#br0" timeOffset="630">6893 7016 92 0,'-23'0'38'15,"-12"3"0"-15,2 15 2 16,-18 2-32-16,13 14-3 15,2-1 1-15,10 5-3 16,8-2 0-16,10 1-1 16,16-9-1-16,11-8-2 15,20-8-4-15,7-17-8 0,25 3-18 16,-5-23-9-16,12-4 2 15,-6-17-3-15</inkml:trace>
  <inkml:trace contextRef="#ctx0" brushRef="#br0" timeOffset="830">7318 6510 104 0,'-33'10'40'16,"2"24"-1"-16,-12 10-1 15,9 17-35-15,1 9-1 16,8 7 0-16,6 5-2 15,6 0-1-15,9-3-3 0,2-14-20 16,16 0-14-16,-3-16-1 16,12-8-1-16,-7-17 0 15</inkml:trace>
  <inkml:trace contextRef="#ctx0" brushRef="#br0" timeOffset="1209">7249 7018 95 0,'0'0'37'0,"14"21"2"16,0-18-3-16,11 4-32 15,4-7-1-15,8-1 1 0,2-6-1 16,5 1-1-16,-5-6-1 15,-5 0 1-15,-2-4-1 16,-7 0 0-16,-6-5 0 16,-5 0 0-16,-8 1 0 15,-10-1 0-15,-7 4 0 16,-7 6-1-16,-5 5 0 15,-7 10 1-15,-4 10-1 16,-3 8 1-16,-1 8-1 16,6 8 1-16,3 2-1 15,10 5 0-15,10-2 0 16,13-6-1-16,15-4-1 15,13-9-3-15,21-3-5 16,-2-14-27-16,22 1-3 16,-6-20 1-16,9 8-1 0</inkml:trace>
  <inkml:trace contextRef="#ctx0" brushRef="#br0" timeOffset="1898">8024 6951 109 0,'-27'4'40'16,"-13"-3"0"-16,4 18-2 15,-9-1-33-15,4 11-2 16,3-2 0-16,7 9-2 16,4 1 1-16,13-5-1 15,11 0 0-15,7-6-1 16,17-7 0-16,6-11 1 15,6-4-1-15,6-11 1 0,2-11-2 16,0-4 2-16,-3-11-1 16,-6 0 0-16,-5-7 0 15,-3 3 0-15,-9 0 1 16,-2 4 0-16,-8 9-1 15,-3 6 0-15,-2 18 0 16,0 0 0-16,-14 10 0 16,7 13 0-16,-2 7 0 15,3 7-2-15,6 2 2 16,1 1 0-16,12-8 0 15,2-6-1-15,10-8 1 16,7-10-2-16,11-11 0 16,-5-14 1-16,8-4-2 0,-3-3 2 15,-4-2-2-15,-7-1 2 16,-4 3 0-16,-10 5 2 15,-18 19-1-15,0 0 1 16,0 0 0-16,-9 36-1 16,-5-2 2-16,5 7-2 15,-3 2 2-15,3 3-2 16,7-3 2-16,3-3-2 15,2-11 1-15,9-11 1 16,-1-12-1-16,3-9-1 16,1-12 2-16,3-9-1 15,-4-10 0-15,-4-9 1 16,-2-1-1-16,3-1 1 15,-6 2-1-15,6 2 1 0,0 5-2 16,3 7 0-16,8 4 0 16,7 7 0-16,10 5-5 15,-2-8-8-15,19 18-8 16,-10-20-7-16,23 11-12 15,-4-8-4-15,16-2 0 16,5-3 1-16</inkml:trace>
  <inkml:trace contextRef="#ctx0" brushRef="#br1" timeOffset="7060">13168 6548 83 0,'9'-18'35'0,"-4"3"0"16,-5 15 1-16,6-11-32 16,-6 11-1-16,-2 25 0 15,-2 7 0-15,-1 10 1 16,-5 16 1-16,-4 8-2 15,5 13 0-15,-9 4-1 16,3 3-1-16,1-1 1 16,0-6-2-16,0-10 1 15,6-5-1-15,2-16-1 16,7-6 0-16,5-17 2 0,5-9 0 15,6-11 0-15,5-11-1 16,2-10 2-16,7-8-2 16,2-6 2-16,1-4 0 15,-1-3-1-15,0 0 2 16,-2 5-2-16,-4 7 2 15,-8 5-2-15,-4 16 0 16,-5 6-1-16,-3 13-1 16,-4 11 1-16,-4 6-1 15,-1 6 0-15,1 3-2 16,5 3-1-16,-2-6 0 15,11 0-4-15,-5-21-16 16,20 10-14-16,-5-17-1 16,13-3-2-16,-4-14 2 0</inkml:trace>
  <inkml:trace contextRef="#ctx0" brushRef="#br1" timeOffset="7405">13730 7275 82 0,'0'0'35'0,"0"0"0"16,18 4 0-16,-4-3-30 15,10 3-2-15,6-5 0 16,7 0 0-16,6-5-1 16,3-2 0-16,-3-3 1 15,-1-2-2-15,-9-1 1 16,-6 2 0-16,-12 1 0 0,-15 11-1 15,0 0 0 1,-25-6 0-16,-9 14 0 0,-7 5 0 16,-9 3-1-16,-1 5 2 15,-2 0-2-15,6 5 1 16,9-1-1-16,15 0 1 15,13-1-1-15,18-5 1 16,18-1-3-16,14-6 0 16,18-1-4-16,6-14-5 15,21 5-27-15,-14-12 1 16,13 2-1-16,-12-13-1 15</inkml:trace>
  <inkml:trace contextRef="#ctx0" brushRef="#br1" timeOffset="7766">14417 7221 89 0,'-23'0'37'0,"-14"0"1"15,7 12 1-15,-7 0-32 16,9 9-2-16,4-3-1 16,10 7 0-16,4-2-2 15,10 0 0-15,11-7-1 16,6-2 0-16,8-8 0 15,9-9 0-15,1-7-1 16,6-4 1-16,-2-6-1 16,-2-4 1-16,-2-1 0 15,-6 1 0-15,-6 3 0 16,-8 1 0-16,-5 8 0 15,-10 12-1-15,0 0 0 16,0 0 0-16,-5 18-1 0,-2 5 1 16,2 1-1-16,3 6 1 15,2-1-3-15,6-6 1 16,12-7-2-16,5-17-3 15,20-3-5-15,0-30-8 16,24-1-17-16,-7-21 2 16,13-4-2-16,-7-18 3 15</inkml:trace>
  <inkml:trace contextRef="#ctx0" brushRef="#br1" timeOffset="7929">15200 6692 77 0,'-2'-41'35'0,"0"30"1"16,-19 12-1-16,7 36-10 15,-19 7-14-15,9 20-5 16,-7 14-3-16,7 7-3 0,-1 5 0 15,6-4-2-15,6 0-3 16,-1-21-10-16,14 0-23 16,-7-20-1-16,12-12 2 15,-10-20-2-15</inkml:trace>
  <inkml:trace contextRef="#ctx0" brushRef="#br1" timeOffset="8093">14869 7106 114 0,'1'-19'41'0,"4"1"2"15,18 11-1-15,5 1-39 16,17-5-3-16,16 7-33 16,1-9-6-16,11 8-2 0,-7-6-1 15</inkml:trace>
  <inkml:trace contextRef="#ctx0" brushRef="#br1" timeOffset="8961">19196 6530 93 0,'5'-10'37'16,"-3"21"-1"-16,-9 14 0 15,3 16-31-15,-3 13-3 16,3 16 2-16,-6 8-2 15,1 11 0-15,-1 1 0 16,1-2-2-16,5-4-1 16,0-14-4-16,18-4-29 15,-7-21-3-15,15-12 0 16,1-20-2-16</inkml:trace>
  <inkml:trace contextRef="#ctx0" brushRef="#br1" timeOffset="9161">19585 7008 102 0,'-13'3'38'16,"-10"9"0"-16,-1 18-1 16,-10 7-33-16,7 5-3 15,7 3 1-15,-1 7-1 16,6-2-1-16,9-9-5 15,16 3-20-15,0-24-13 16,20-7 1-16,1-16-2 16,14-9 1-16</inkml:trace>
  <inkml:trace contextRef="#ctx0" brushRef="#br1" timeOffset="9303">19646 6657 98 0,'-31'-9'33'16,"8"11"-5"-16,19 7-27 15,8 11-34-15,17 9-1 16,8 2-2-16</inkml:trace>
  <inkml:trace contextRef="#ctx0" brushRef="#br1" timeOffset="9846">20112 7095 106 0,'-28'-8'38'0,"-11"-1"1"0,4 14-2 15,-8 0-32-15,10 13 0 16,-5 6 0-16,11 8-2 16,2-1 0-16,16 7-1 15,8-6 0-15,11-6-2 16,14-8 1-16,6-9-2 15,8-12 1-15,6-5 0 16,-1-10 0-16,1-9 1 16,-7 0-1-16,0-8 1 15,-13 2 0-15,-1 1-1 16,-9 5 0-16,-3 5 1 15,-7 11-1-15,-4 11-1 16,-9 20 1-16,-5 11-2 0,-4 21 2 16,-7 18-1-16,-2 16 0 15,-2 9 0-15,-4 8 2 16,1 4-2-16,-1-5 1 15,3-9 0-15,1-12 1 16,1-15-2-16,4-18 2 16,1-14-1-16,5-16 0 15,3-18 0-15,8-18 0 16,4-14 2-16,5-11-2 15,10-14 1-15,3-17-1 16,10-8 0-16,7-8-1 16,5-1 0-16,3 7-2 15,1-2-3-15,12 18-10 16,-6-7-23-16,13 20-1 0,-13 1 2 15,11 14-2-15</inkml:trace>
  <inkml:trace contextRef="#ctx0" brushRef="#br1" timeOffset="10272">20805 6431 100 0,'-2'-28'39'0,"5"17"2"16,-3 11-2-16,-5 15-28 15,-4 14-6-15,0 16 0 16,-5 10-1-16,-6 18 0 16,-2 11-2-16,-3 9 1 0,-4 5-1 15,-2-5-2-15,5-5 0 16,4-7 0-16,8-13 0 15,6-13 0-15,9-15 0 16,9-17 0-16,9-18 0 16,9-14 0-16,5-12 0 15,4-8 0-15,0-10 0 16,1-4 0-16,-5-2 0 15,-3 3 0-15,-4 4 0 16,-3 12 0-16,-8 11 0 16,-5 10 0-16,0 17 0 15,-6 12 0-15,-1 10 0 16,-6 8 0-16,2 9 0 15,-2 2 0-15,6 1-2 16,-2-12-6-16,21 8-21 0,-5-29-11 16,24-4-2-16,1-24 1 15,18-7-1-15</inkml:trace>
  <inkml:trace contextRef="#ctx0" brushRef="#br1" timeOffset="10474">21676 6616 120 0,'0'0'40'15,"-30"7"1"-15,6 36-1 16,-11 12-35-16,7 15-2 16,-2 13-2-16,4 7 0 15,1 6-2-15,3-5-1 16,5 1-3-16,1-15-7 0,13 2-27 15,-10-21-2-15,14-8 0 16,-8-25 0-16</inkml:trace>
  <inkml:trace contextRef="#ctx0" brushRef="#br1" timeOffset="10648">21355 7011 120 0,'7'-22'43'0,"2"5"-1"16,20 13 0-16,5-4-37 15,15 7-4-15,19 4-5 16,-1-6-33-16,23 9-2 0,-3-7-4 16,7 4 2-16</inkml:trace>
  <inkml:trace contextRef="#ctx0" brushRef="#br2" timeOffset="41329">4667 12158 51 0,'-5'-22'34'0,"5"22"1"16,-8-24-17-16,8 24 6 16,1-18-16-16,-1 18-1 15,7-19-2-15,-7 19 0 16,15 2-1-16,-3 15 0 15,-7 11-2-15,-1 15 1 16,-6 14-2-16,-3 12 0 16,-9 10 0-16,-1 6-1 0,-3-2 0 15,2-7-2-15,6-7-2 16,3-20-5-16,19-9-27 15,-6-26 0-15,19-12-2 16,-2-22 1-16</inkml:trace>
  <inkml:trace contextRef="#ctx0" brushRef="#br2" timeOffset="41523">4711 12148 69 0,'-15'-22'37'0,"1"-4"-1"16,23 6 2-16,7-5-33 15,22 2-1-15,12-6-1 0,12 4-1 16,6 1-2-16,5 2-3 16,8 16-22-16,-15-3-10 15,-10 16-1-15,-18-1-2 16</inkml:trace>
  <inkml:trace contextRef="#ctx0" brushRef="#br2" timeOffset="41738">4809 12387 68 0,'-22'19'36'0,"17"-6"0"16,5-13 0-16,30-2-33 15,6-8-2-15,15-6 1 16,3-2-1-16,7 0-1 0,-3 7-6 15,-10-7-22-15,-2 16-6 16,-18-1-1-16,-10 11 0 16</inkml:trace>
  <inkml:trace contextRef="#ctx0" brushRef="#br2" timeOffset="41909">4843 12628 61 0,'-52'36'36'16,"16"-2"-1"-16,6-9-1 15,25 4-24-15,7-16-5 16,24-1-2-16,12-11 0 15,14-7-2-15,11-9-1 16,3-9-4-16,14 0-17 16,-6-20-14-16,8-4-1 0,-8-14-1 15,4-3 2-15</inkml:trace>
  <inkml:trace contextRef="#ctx0" brushRef="#br2" timeOffset="42103">5624 11857 70 0,'-10'-10'37'16,"-6"10"-2"-16,4 21 1 15,-6 8-31-15,5 19 0 16,-2 15-2-16,0 15-1 16,1 9 0-16,-3 9-1 15,4 4 0-15,3-3-2 16,5-1-6-16,-8-16-29 15,19-9 0-15,0-21-2 0,9-12 1 16</inkml:trace>
  <inkml:trace contextRef="#ctx0" brushRef="#br2" timeOffset="42471">5731 12502 68 0,'4'23'38'0,"2"-6"-1"15,12 0 1-15,-3-10-34 16,21-3 0-16,2-9 0 16,15-6-1-16,-5-6-1 15,2-6 0-15,-5-4 0 16,-7 2-1-16,-7-1 0 0,-15 1 0 15,-10 5 0-15,-15 3 0 16,-9 6 0-16,-10 9 0 16,-11 5 0-16,-4 12 1 15,-2 7 0-15,-2 10-1 16,5 4 0-16,8 5 1 15,10 4-1-15,14-2-1 16,15-4 0-16,12-10-2 16,18-6-3-16,9-20-9 15,23 2-26-15,-3-16 1 16,14-4-2-16,-9-13 1 15</inkml:trace>
  <inkml:trace contextRef="#ctx0" brushRef="#br2" timeOffset="42673">6451 12371 76 0,'-41'20'41'16,"9"15"-3"-16,-6 1 3 16,12 9-36-16,0-5-1 15,12 7-1-15,8-8 0 16,15-9-2-16,11-13 0 15,11-14-3-15,19-9-5 16,0-31-21-16,21-4-12 16,2-21 1-16,10-6-1 15</inkml:trace>
  <inkml:trace contextRef="#ctx0" brushRef="#br2" timeOffset="42857">6994 11822 93 0,'-30'55'39'16,"-8"8"2"-16,9 23-8 15,0 0-31-15,9 5 0 16,7-1-3-16,6-3-2 16,14 5-20-16,-4-22-17 15,11-6 1-15,-7-15-2 16,6-14 1-16</inkml:trace>
  <inkml:trace contextRef="#ctx0" brushRef="#br2" timeOffset="43500">6819 12318 94 0,'26'11'40'0,"-4"-11"2"16,11 11-12-16,1-16-25 15,6 3 0-15,-4-4-2 16,1 4 1-16,-5 2-2 16,-5 7-1-16,-8 5-1 15,-6 14 1-15,-9 7-1 16,-7 6-1-16,-5 8 1 15,-4 3 0-15,1 0 0 16,-3-3-1-16,1-5 1 0,4-12-1 16,8-8 2-16,2-12-1 15,-1-10 0-15,16-21 1 16,-1-3 0-16,0-8-1 15,0-12 2-15,-1-1 0 16,0-2-1-16,0 2 1 16,-5 4-1-16,-4 9 1 15,-2 4-1-15,2 10 0 16,-3 5 0-16,-2 13-1 15,12-10-1-15,2 8 0 16,4 2-3-16,7-7-1 16,9 5-5-16,-4-14-8 15,27 15-9-15,-13-16-14 16,15 5 1-16,-12-4-2 0,5 8 31 15,-14-1 8-15,-10 3 7 16,-2 13 9-16,-26-7 10 16,5 17 15-16,-22 2-1 15,3 17 5-15,-14-4-29 16,8 14-8-16,-1 2-1 15,5 5-2-15,3-2 1 16,6-4-2-16,5-5 0 16,7-9-4-16,8-6 0 15,-3-21-5-15,20 3-13 16,-16-30-14-16,16 2-5 15,-7-20-2-15,7-2 1 16</inkml:trace>
  <inkml:trace contextRef="#ctx0" brushRef="#br2" timeOffset="43621">7667 12072 81 0,'-21'-35'38'0,"9"14"-2"16,12 21-21-16,0 0-49 16,0 0-2-16,0 0-3 15,20 9 1-15</inkml:trace>
  <inkml:trace contextRef="#ctx0" brushRef="#br2" timeOffset="44018">8322 12242 92 0,'-32'6'39'16,"12"6"2"-16,-19-5-9 15,1 13-26-15,-6 3-2 16,5 10 0-16,-4 5-1 16,8 3-1-16,4 1-1 0,12 2-1 15,13-6 1-15,16-2-1 16,14-11 0-16,12-14-2 15,15-7 0-15,7-12-2 16,13-6-2-16,-10-18-6 16,13 11-21-16,-21-19-6 15,-3 11-3-15,-21-7 3 16</inkml:trace>
  <inkml:trace contextRef="#ctx0" brushRef="#br2" timeOffset="44710">8806 12350 53 0,'0'0'39'15,"-16"-16"1"-15,3 14 1 16,-10-10-19-16,4 16-13 15,-10-3-2-15,1 10-1 16,-2 3-2-16,-2 12-1 16,-2 2 0-16,3 9-2 15,-3 3 0-15,10 1-1 16,1-3 1-16,9-2-1 15,9-8 1-15,15-10-2 16,8-15 2-16,11-12-1 16,8-14 1-16,10-9 1 0,1-12-1 15,-1-4 0-15,-5-4-1 16,-5 2 1-16,-8 4 0 15,-7 9 0-15,-6 11 0 16,-11 12-2-16,-5 14 1 16,-1 12 1-16,-7 20-2 15,1 4 1-15,-6 9-1 16,9 3-1-16,4 0 0 15,4-9-4-15,23-3-9 16,-6-29-6-16,27-2-10 16,-7-30-9-16,25-2-2 15,-5-24 1-15</inkml:trace>
  <inkml:trace contextRef="#ctx0" brushRef="#br2" timeOffset="44897">9427 11817 110 0,'-29'29'43'0,"2"29"0"15,-12 9-10-15,-2 16-28 16,8 7-2-16,3 1-5 16,12 7-8-16,-10-23-10 15,28 9-7-15,-17-29-16 16,22-10 0-16,-3-18-3 15,7-16 2-15</inkml:trace>
  <inkml:trace contextRef="#ctx0" brushRef="#br2" timeOffset="46380">13345 11781 51 0,'4'-12'38'15,"-4"12"-2"-15,-4 22 1 16,1 11-17-16,-4-3-17 16,-1 13 0-16,1 8 0 15,1 11 1-15,-6 7-1 16,0 8 1-16,0 2-1 15,1 2-1-15,-3-8 0 16,4-5 0-16,-4-10-1 16,3-9 0-16,5-15 0 15,4-11-1-15,6-11 1 16,6-12 0-16,3-12 1 15,8-7-1-15,4-11 0 16,4-2 0-16,1-1 0 0,1 3 1 16,0 1-2-16,-5 7 1 15,-5 11 0-15,-2 11 0 16,-5 9 0-16,-6 11-2 15,-6 6 1-15,-3 8-1 16,1 2 0-16,-5 1-3 16,5 3 0-16,0-13-6 15,16 8-12-15,-9-19-18 16,21-3 1-16,-4-16-2 15,12-1 2-15</inkml:trace>
  <inkml:trace contextRef="#ctx0" brushRef="#br2" timeOffset="47168">13792 12423 85 0,'0'0'38'0,"0"0"0"16,-7 23 0-16,10-12-35 15,8 2-2-15,3 2 1 16,9-1-1-16,4-1 0 15,7-5 0-15,4-6 0 16,4-4 0-16,-4-8-1 16,-1-4 2-16,-3-7-2 15,-6-2 0-15,-7-5 1 16,-11-1 0-16,-8 0-1 15,-9 4 1-15,-9 2 0 16,-7 7-1-16,-6 7 0 0,-3 9 2 16,-4 10-2-16,0 10 2 15,1 7-1-15,1 7 0 16,11 1 0-16,9 3-1 15,9-2 0-15,11-2-1 16,14-7-1-16,11-7-2 16,13-3 0-16,6-10-1 15,13-1-1-15,1-11-2 16,6 1 0-16,-7-11 1 15,3 0 0-15,-14-10 0 16,0 5 3-16,-15-9 2 16,-10 5 3-16,-11 1 2 15,-16 1 2-15,-5 7 3 16,-13-3-2-16,-3 17 2 0,-15-2 0 15,6 13-1-15,-11 1-1 16,3 8-2-16,-2 3 1 16,5 5-3-16,6-2 1 15,6 3-1-15,9-3-1 16,9-2-1-16,11-7 1 15,11-3 0-15,7-8-1 16,8-3 1-16,6-7-1 16,4-4 0-16,-3-5 0 15,4-7 0-15,-6-4 0 16,-3-3 1-16,-2-3-1 15,-7 2 0-15,-7-1 0 16,-4 3 0-16,-4 4 0 16,0 5 0-16,-10 18 0 0,0 0 0 15,0 0 0-15,-10 28 1 16,2 1-1-16,1 7 0 15,-2 4-1-15,9-1 1 16,2-3-1-16,10-6-2 16,13-8-2-16,7-20-4 15,22-1-8-15,-9-28-7 16,26 0-11-16,-12-21-5 15,12-3 0-15,-9-14 0 16</inkml:trace>
  <inkml:trace contextRef="#ctx0" brushRef="#br2" timeOffset="47365">15235 11821 87 0,'0'-10'40'0,"-13"12"-1"16,4 30 1-16,-8 17-35 16,-2 20-2-16,-3 13-1 15,2 13 1-15,-6 7-2 16,4-3-1-16,3 1-2 15,2-13-2-15,15-8-10 16,-15-31-9-16,22-5-16 16,-10-28-1-16,5-15-1 15,10-10 2-15</inkml:trace>
  <inkml:trace contextRef="#ctx0" brushRef="#br2" timeOffset="47522">14936 12264 97 0,'8'-11'42'16,"5"-1"-1"-16,21 9 0 15,7-8-41-15,8-10-10 16,18 16-7-16,-14-21-12 16,19 10-10-16,-7-8-2 15,-1 4-2-15</inkml:trace>
  <inkml:trace contextRef="#ctx0" brushRef="#br2" timeOffset="48923">19369 12012 51 0,'7'-16'36'0,"5"2"-2"15,-5-3-15-15,3 11 8 16,-7-6-17-16,-3 12-3 0,7 10-1 15,-5 14-2-15,-7 13 0 16,-2 16-1-16,-8 12 0 16,-1 12 0-16,-4 8-2 15,-1 8 0-15,-1 1-1 16,0-5 0-16,6-5-2 15,2-11-2-15,12-5-4 16,2-29-16-16,17 1-13 16,3-22 0-16,18-13-1 15,-1-16 0-15</inkml:trace>
  <inkml:trace contextRef="#ctx0" brushRef="#br2" timeOffset="49135">19799 12477 75 0,'0'0'37'16,"-20"13"0"-16,5 13 1 15,-12 4-29-15,5 12-6 16,1 4 1-16,2 1-3 16,6 2 1-16,7-2-1 15,6-4-2-15,5-9-2 16,13-2-5-16,-4-19-28 15,13-8-2-15,-1-18 0 16,7-8 0-16</inkml:trace>
  <inkml:trace contextRef="#ctx0" brushRef="#br2" timeOffset="49284">19884 12129 70 0,'-19'-35'37'0,"-3"11"-1"15,8 18 0-15,2 13-24 16,12-7-18-16,0 29-29 15,9-9 0-15,12 7-2 16,4 2 2-16</inkml:trace>
  <inkml:trace contextRef="#ctx0" brushRef="#br2" timeOffset="49869">20440 12527 76 0,'-5'11'39'16,"-6"-6"-2"-16,-16-5 2 0,1 8-31 15,-7-2-3-15,4 5 0 16,-6 2-2-16,10 4 0 16,-2 2-1-16,8 1 0 15,7 0-1-15,6 0 1 16,6-7-1-16,7-1 0 15,4-7-1-15,8-8 1 16,2-6 0-16,5-6-1 16,1-5 1-16,3-4-1 15,-1 1 1-15,-1 2-2 16,0 1 1-16,-6 7 0 15,-1 6 0-15,-7 14 0 16,-5 11 0-16,-5 14 0 0,-4 14 0 16,-4 12 0-1,-7 13 0-15,-4 6 0 0,-8 10-1 16,-1-1 1-16,-4-3-1 15,-1-5 1-15,2-8 0 16,-2-12-1-16,4-10 1 16,1-10 0-16,3-13 0 15,3-9 0-15,1-11 0 16,5-10 0-16,2-10 0 15,2-11 0-15,7-9 0 16,1-11 0-16,7-8 1 16,5-4 0-16,10-5 0 15,4-1-1-15,5 1 1 16,4 5 0-16,3 6-1 15,4 5-3-15,5 6-3 16,-8-8-10-16,21 18-6 0,-17-16-12 16,18 11-5-16,-6-15-3 15,9 3 2-15</inkml:trace>
  <inkml:trace contextRef="#ctx0" brushRef="#br2" timeOffset="50306">21130 11813 95 0,'0'0'39'16,"0"0"1"-16,-9 23-3 16,-4 5-33-16,-1 19 0 15,-7 11 0-15,-2 14 0 0,-8 8-1 16,-3 11 1-16,-2-2-2 15,5-2-1-15,2-8 1 16,5-12-2-16,3-12 1 16,8-11-2-16,6-13 1 15,6-15-1-15,1-16 1 16,18 7 0-16,-3-16 0 15,4-6 0-15,4-10 0 16,5-3 0-16,4-6 0 16,0-2 1-16,4 3-1 15,-2 4 1-15,-4 5-1 16,-6 7 1-16,-4 9-1 15,-6 15 2-15,-9 9-2 16,-6 10-1-16,-8 10 1 0,-3 4-2 16,2 5 0-16,1-3-2 15,11-1-2-15,0-19-5 16,27 7-9-16,-10-32-10 15,33-3-10-15,0-17 0 16,13-4-1-16,0-18 3 16</inkml:trace>
  <inkml:trace contextRef="#ctx0" brushRef="#br2" timeOffset="50520">21819 12013 95 0,'-29'33'38'0,"5"18"3"16,-14 5-2-16,7 19-33 15,-8 0-3-15,6 3-2 0,-1 2-1 16,6-10-2-16,9 1-3 16,0-24-8-16,18 8-8 15,-12-28-13-15,18 0-5 16,-5-27-1-16,0 0 1 15</inkml:trace>
  <inkml:trace contextRef="#ctx0" brushRef="#br2" timeOffset="50711">21479 12329 107 0,'9'-11'43'0,"4"-4"1"16,20 10-2-16,1-5-38 15,14 2-2-15,7-3-1 0,7 5-2 16,1 2-2-16,-1-6-10 15,7 15-5-15,-24-15-7 16,11 19-9-16,-18-14-8 16,2 5-1-16,-11-8 1 15</inkml:trace>
  <inkml:trace contextRef="#ctx0" brushRef="#br3" timeOffset="70990">5288 16971 3 0,'9'-23'31'16,"-5"7"1"-16,0 5 1 16,-8-11-22-16,8 12-3 15,-13-7 0-15,9 17-1 16,-22-7 0-16,3 18-1 15,-13 5-1-15,-4 10 1 16,-6 4-2-16,4 9 0 16,-6 4-1-16,5 6 1 15,4 8-1-15,7-6 0 16,7 0 0-16,11-2-2 15,8-3 1-15,11-7-1 0,12-4 0 16,10-17-1-16,7-9-2 16,8-10-2-16,15-2-11 15,-8-17-19-15,18-3-3 16,-10-16-3-16,9-1 2 15</inkml:trace>
  <inkml:trace contextRef="#ctx0" brushRef="#br3" timeOffset="71402">5631 16896 37 0,'0'0'34'15,"-1"13"3"-15,-8 0-3 0,8 15-28 16,-7 3-1-16,4 15 1 15,-10 4 0-15,2 10 0 16,-5 2-1-16,2-5 0 16,2 0-1-16,2-8-1 15,7-11 0-15,5-7-1 16,11-16-1-16,5-15 0 15,11-9 0-15,3-14-1 16,4-8 1-16,1-9-1 16,-2 1 0-16,-2 0-1 15,-6 3 1-15,-6 11 0 16,-6 9 0-16,-14 16 1 15,12 15-1-15,-11 9 0 16,-2 8 1-16,-1 7 0 0,5 3 0 16,2-4-1-16,8 2-2 15,1-11-2-15,14-8-2 16,1-10-5-16,20 0-27 15,-7-15 0-15,13 1-2 16,-11-13 2-16</inkml:trace>
  <inkml:trace contextRef="#ctx0" brushRef="#br3" timeOffset="71763">6228 17296 40 0,'-18'-1'37'16,"6"8"0"-16,-3-1 0 15,15-6-25-15,8 17-8 0,11-4 1 16,8-7-2-16,6-2 0 15,12-4-1-15,7-4 0 16,5-7 0-16,-1-5 0 16,-2-5 0-16,-3-3-1 15,-6-2-1-15,-9 0 0 16,-11 3 0-16,-13 1-1 15,-12 2 1-15,-14 8-1 16,-10 5 0-16,-8 7 1 16,-11 7 1-16,-1 9 0 15,-1 8 1-15,2 6-1 16,6 2 1-16,11 4 0 15,12 1-1-15,12-5 1 16,15-6-2-16,15-7-1 16,13-4-5-16,8-11-9 0,22-1-25 15,-1-9 2-15,19-1-2 16,-1-10 1-16</inkml:trace>
  <inkml:trace contextRef="#ctx0" brushRef="#br3" timeOffset="72411">7140 17088 53 0,'6'20'40'15,"-14"-4"-3"-15,3 14-7 16,-9 4-24-16,4 0 1 15,-8 7-2-15,7-6-1 16,-2 0-1-16,5-6-1 16,1-6 0-16,7-8-1 15,0-15 0-15,16-5 0 16,0-16-1-16,3-4 0 15,1-7 0-15,1-6-1 16,-3-3 1-16,-1 2-1 16,-4 1 0-16,-4 9 0 15,-3 6 1-15,-2 8-1 0,-4 15 1 16,0 0 1-16,0 21 0 15,2 1 0-15,3 2 0 16,3 6 0-16,6-5 0 16,8-1 2-16,6-9-2 15,6-11 1-15,5-8-2 16,7-13 1-16,-1-3 0 15,3-9-2-15,-8-1 1 16,-5-2-1-16,-7 5 2 16,-5 2-2-16,-9 9 1 15,-9 3-1-15,-5 13 1 16,0 0 1-16,-2 13-1 15,-2 6 2-15,-1 9-2 16,1 4 1-16,4 7-1 16,0-5 0-16,5 1-4 0,1-9-2 15,19 4-18-15,-11-22-15 16,15-2-1-16,-8-19 0 15,13-3 0-15</inkml:trace>
  <inkml:trace contextRef="#ctx0" brushRef="#br3" timeOffset="72583">7921 17039 43 0,'0'0'39'16,"0"0"-1"-16,7 18 2 16,-16 3-30-16,11 14-3 15,-6-2-4-15,6 8 1 0,-2-5-3 16,2-1 1-1,6-5-6-15,-9-8-33 0,16-8-1 16,-6-21-2-16,12-7 0 16</inkml:trace>
  <inkml:trace contextRef="#ctx0" brushRef="#br3" timeOffset="72733">8044 16656 68 0,'-33'7'36'15,"1"1"-34"-15,7-1-2 16,7-6-41-16,18-1 1 16</inkml:trace>
  <inkml:trace contextRef="#ctx0" brushRef="#br3" timeOffset="73131">8532 16944 44 0,'-15'-10'37'15,"5"19"4"-15,-13-10-6 16,0 18-25-16,-11-6-1 15,3 8-4-15,-4 3 0 16,6 9 0-16,1 1-2 16,10 3 1-16,8-2-3 15,12 0 2-15,10-5-2 16,12-8-1-16,10-5-3 15,7-15-5-15,19 0-33 16,-11-16-1-16,16 0 3 16,-12-10-4-16</inkml:trace>
  <inkml:trace contextRef="#ctx0" brushRef="#br3" timeOffset="73563">8918 17001 44 0,'-6'-13'38'0,"6"13"3"16,-18-8-2-16,18 8-28 15,-23 1-3-15,5 6-2 16,-7 4-2-16,2 7 0 15,-6 4-2-15,1 2 1 16,5 3-2-16,3-2 1 16,6 0-1-16,7-6 0 0,10-8 0 15,10-5 1-15,9-12-1 16,4-4-2-16,5-8 2 15,-1-2-1-15,3-5 0 16,-4 3 0-16,-6 4 1 16,-5 1-3-16,-7 6 2 15,-11 11 1-15,0 0-1 16,11 0 0-16,-11 0 0 15,-2 23 2-15,2-7-2 16,0 2 0-16,5 8-4 16,-1-9-3-16,21 9-27 15,-11-15-5-15,10 1-2 16,-2-14-3-16</inkml:trace>
  <inkml:trace contextRef="#ctx0" brushRef="#br3" timeOffset="73748">9446 16610 65 0,'0'-39'41'0,"0"25"0"16,-18 6 1-16,5 29-35 16,-8 13-2-16,-2 23-1 15,-5 11-3-15,4 6-1 16,4 6-3-16,-7-8-21 15,18 10-18-15,-2-14 3 16,10-6-4-16,-3-14 2 16</inkml:trace>
  <inkml:trace contextRef="#ctx0" brushRef="#br3" timeOffset="74633">5292 17883 49 0,'0'0'38'16,"0"0"-3"-16,31-60 0 15,-31 60-29-15,0 0-4 16,0 0 0-16,0 0 3 15,0 0-3-15,0 0 0 16,0 0 1-16,0 0 1 16,0 0-1-16,23 57-1 15,-23-57-1-15,-3 70 2 16,3-70-2-16,2 76 0 15,-2-76-1-15,2 74 1 16,-2-74 0-16,5 62 0 16,-5-62 1-16,0 0-2 0,0 0 1 15,0 0-3-15,0 0 3 16,0 0-2-16,0 0 0 15,33-26 0-15,-22-51 0 16,-6-14 0-16,3 6 3 16,-3 5-2-16,4 19 0 15,2 15 0-15,8 20 0 16,6 15-1-16,0 15 2 15,4 4-1-15,-29-8 0 16,0 0-1-16,0 0 1 16,52 29 0-16,-52-29 0 15,0 0 0-15,0 0-1 16,11 52 1-16,-11-52 2 0,0 0-3 15,0 0 1-15,-34 63-3 16,34-63-15-16,0 0-19 16,0 0 1-16,-46 58-2 15,46-58-2-15</inkml:trace>
  <inkml:trace contextRef="#ctx0" brushRef="#br3" timeOffset="75032">5865 17860 54 0,'49'-10'37'16,"-49"10"-2"-16,0 0 0 0,0 0-31 15,0 0-1 1,0 0 4-16,0 0-5 0,0 0 1 15,0 0 1-15,0 0 0 16,0 0 0-16,0 0-3 16,0 0 2-16,-16 60-2 15,16-60 1-15,0 0-1 16,0 0-2-16,0 0-1 15,26 57 3-15,-26-57 0 16,0 0-2-16,0 0 2 16,59 1-2-16,-59-1 3 15,0 0-3-15,0 0 2 16,50-45-2-16,-50 45-1 15,0 0 1-15,0 0-1 0,2-61 0 16,-2 61-6-16,0 0-22 16,0 0-7-16,0 0 0 15,0 0-1-15</inkml:trace>
  <inkml:trace contextRef="#ctx0" brushRef="#br3" timeOffset="75450">6613 17558 46 0,'5'-22'37'16,"-7"-2"0"-16,4 11 0 16,-9 1-30-16,7 12-1 15,0 0-2-15,0 0 0 16,-7 25-1-16,2 7 0 15,5-32 0-15,0 0-1 16,-15 74 1-16,15-74-1 16,-15 71 0-16,15-71-3 0,-16 86 2 15,16-86-5-15,-9 83-1 16,9-83-34-16,-7 80-1 15,7-80-3-15,-2 63 3 16</inkml:trace>
  <inkml:trace contextRef="#ctx0" brushRef="#br3" timeOffset="75663">6504 17928 74 0,'-20'-51'41'15,"20"51"-1"-15,0 0-2 16,-19-59-33-16,19 59-2 15,6-24 1-15,11-5-3 0,23 7-1 16,16-5-2-16,21 4-3 16,16 7-15-16,2-7-21 15,3 1 1-15,-28 11-3 16,3 4 1-16</inkml:trace>
  <inkml:trace contextRef="#ctx0" brushRef="#br3" timeOffset="76173">6963 17836 56 0,'0'0'37'15,"0"0"0"-15,0 0 0 16,0 0-32-16,0 0-2 16,0 0 0-16,28-11-1 15,21-2 1-15,2-8-1 16,3-1 0-16,-3-7 0 15,0 1 0-15,-19 2-1 0,-13 7 0 16,-19 19 1 0,-26-13-2-16,-2 11 1 0,-8 8-1 15,-4 2 0-15,40-8 1 16,-46 16 0-16,46-16-1 15,0 0 1-15,-63 42 1 16,63-42-1-16,0 0-2 16,-43 66 3-16,43-66-3 15,0 0 0-15,1 64-1 16,-1-64-2-16,0 0-2 15,47 49-8-15,-47-49-24 16,56 23 0-16,-56-23 0 16,78-1 1-16</inkml:trace>
  <inkml:trace contextRef="#ctx0" brushRef="#br3" timeOffset="76527">7502 17734 55 0,'0'0'38'0,"0"0"-4"16,0 0-1-16,0 0-23 15,0 0-2-15,0 0-2 16,0 0-3-16,-58 59 2 15,58-59-3-15,0 0 2 16,-21 63-1-16,21-63 0 16,0 0-2-16,0 0-1 15,-3 60 2-15,3-60-3 16,0 0 2-16,0 0-1 15,20 4 0-15,8-27 0 16,6-9 1-16,-2-8-2 16,0 0 2-16,-5 4-1 0,-27 36 1 15,0 0-1-15,0 0 0 16,0 0 1-16,50 8-1 15,-50-8 1-15,0 0-3 16,14 65 0-16,-14-65-3 16,0 0-1-16,26 71-10 15,-26-71-24-15,0 0-3 16,59 48 2-16,-59-48 1 15</inkml:trace>
  <inkml:trace contextRef="#ctx0" brushRef="#br3" timeOffset="76753">8119 17384 71 0,'-9'15'41'0,"-6"8"-2"16,7 16 0-16,8-39-36 15,-5 50 0-15,5-50-2 16,-5 68 0-16,5-68 0 15,-4 80-3-15,4-80 2 16,-3 86-4-16,3-86-4 16,-4 90-25-16,4-90-5 15,-4 75-4-15,4-75 2 16</inkml:trace>
  <inkml:trace contextRef="#ctx0" brushRef="#br3" timeOffset="77067">7988 17853 67 0,'-30'-70'40'15,"30"70"-1"-15,0 0 1 16,0 0-32-16,1-68-5 16,18 57 1-16,21 11-1 15,1-8 0-15,15 0 0 16,-3-6-1-16,5-3 0 15,-9-1-3-15,-6 12 2 16,-8-3-1-16,-5 0 0 16,-10 1 1-16,-9 11-1 15,-11-3 0-15,0 0 0 16,0 0 0-16,0 0 0 15,-4 56 0-15,4-56-1 0,0 0-1 16,-18 71-3-16,18-71-1 16,-10 63-18-16,10-63-16 15,-6 65-2-15,6-65-1 16,1 50 0-16</inkml:trace>
  <inkml:trace contextRef="#ctx0" brushRef="#br3" timeOffset="77220">8460 17484 71 0,'-25'-43'41'16,"12"17"-2"-16,-5-6-1 16,7 13-40-16,11 19-34 15,10-8-3-15,8 11-2 16,2 0 1-16</inkml:trace>
  <inkml:trace contextRef="#ctx0" brushRef="#br3" timeOffset="77743">8814 17666 62 0,'-16'1'39'0,"-11"-1"-1"16,27 0 2-16,0 0-36 15,0 0 0-15,-67 33 0 16,67-33-3-16,0 0 4 16,-61 58-2-16,61-58 1 15,-42 54-3-15,42-54 2 16,-24 54-2-16,24-54 1 15,0 0 0-15,-4 56-1 16,4-56 0-16,0 0 0 16,48 20 1-16,-48-20-2 15,82-22 1-15,-28-10 0 16,8-16 1-16,-10-10-2 15,-11 7 0-15,-21 8 0 0,-14 22 1 16,-16 12-1-16,10 9-3 16,0 0 2-16,0 0 1 15,0 0 0-15,-32 68-1 16,32-68 0-16,0 0-3 15,-2 67-1-15,2-67-12 16,0 0-24-16,0 0 0 16,0 0-2-16,58 46 3 15</inkml:trace>
  <inkml:trace contextRef="#ctx0" brushRef="#br3" timeOffset="77924">9244 17241 69 0,'-11'14'44'0,"6"24"-2"0,-13 20 1 15,18-58-32-15,-20 72-7 16,12-24 0-16,-1 7-4 16,0-1-5-16,2 1-32 15,-1 0-6-15,3 1 0 16,5-56-2-16</inkml:trace>
  <inkml:trace contextRef="#ctx0" brushRef="#br3" timeOffset="80670">13258 16904 41 0,'0'0'36'0,"-17"5"1"16,1 11-3-16,5 23-28 16,-8 8 0-16,6 14 0 15,-1 12-2-15,7 7 0 0,-4 0-1 16,7 7 1-16,4-87-1 15,-3 84-1-15,3-84 0 16,0 85 0-16,0-85-1 16,7 74 0-16,-7-74 1 15,13 54-1-15,-9-20 0 16,16-20 1-16,3-20-1 15,6-15 0-15,-1-8 0 16,4-13-1-16,-7-6 0 16,0 7 0-16,-11 13 0 15,0 13 0-15,-1 10 0 16,-13 5 0-16,15 34 0 15,-15-34-1-15,0 0 1 16,9 63 0-16,-9-63 1 16,9 61-3-16,-9-61-1 0,18 64-3 15,-18-64-13-15,29 64-21 16,-29-64 1-16,51 47-1 15,-51-47 0-15</inkml:trace>
  <inkml:trace contextRef="#ctx0" brushRef="#br3" timeOffset="81054">13895 17613 46 0,'-14'-3'34'0,"14"3"3"16,0 0-3-16,23 9-29 15,1-2-3-15,8-1 1 16,5-9 1-16,11-2-1 0,1-5 1 15,3-2-1-15,-8-6 0 16,-1 0 0-16,-14-5 0 16,-6 0-1-16,-17 1-1 15,-11 5 0-15,-16-1 0 16,-9 4 0-16,-8 4 0 15,-5 8-1-15,-4 3 1 16,-1 5-1-16,0 9 1 16,5 7 0-16,3 5 0 15,11 8 1-15,11 1-1 16,18-36 0-16,0 0-1 15,6 55 0-15,-6-55 2 16,0 0-4-16,60 46 1 16,-60-46-3-16,74 20-2 0,12-12-18 15,23 1-14-15,-9-15 1 16,13 0-4-16,-17-12 4 15</inkml:trace>
  <inkml:trace contextRef="#ctx0" brushRef="#br3" timeOffset="81437">14665 17583 56 0,'-32'-15'36'0,"5"8"2"15,-11-1-1-15,10 5-29 16,-7 5-3-16,4 11 0 16,-3 5-1-16,34-18 0 15,0 0-1-15,-37 51-1 16,37-51 1-16,0 0-3 15,-31 69 3-15,31-69-2 16,0 0 2-16,0 61-3 0,0-61 1 16,0 0 0-16,42 20 1 15,-2-21 0-15,5-12-3 16,4-11 2-16,0-19-2 15,3-10 1-15,-12 1 0 16,-6 7 0-16,-20 15-2 16,-1 9 2-16,-13 21 0 15,0 0 1-15,4 14-2 16,-7 14 2-16,3-28-1 15,0 0 0-15,-1 62 0 16,1-62-2-16,5 53 0 16,-5-53-3-16,18 53-6 0,-18-53-18 15,0 0-9-15,44 67-2 16,-44-67 0-16</inkml:trace>
  <inkml:trace contextRef="#ctx0" brushRef="#br3" timeOffset="81653">15369 17127 41 0,'0'-20'39'16,"-13"13"1"-16,3 25 0 16,-12 8-17-16,3 21-18 15,-6 13-2-15,4 12 0 16,21-72-1-16,-18 86-1 15,6-40-1-15,3 6-1 16,2 1-5-16,-3 5-6 0,10-58-27 16,-10 98-1-16,10-98 0 15,-4 77 1-15</inkml:trace>
  <inkml:trace contextRef="#ctx0" brushRef="#br3" timeOffset="81845">15047 17469 76 0,'-22'-30'41'0,"-2"12"0"15,24 18 1-15,-18-12-37 16,31 5-2-16,15-3-1 16,17-2-2-16,11-6 1 15,10-4-4-15,14 6-11 16,-6-14-23-16,15 7-4 0,-9-6-2 15,2 3 1 1</inkml:trace>
  <inkml:trace contextRef="#ctx0" brushRef="#br3" timeOffset="83209">19377 16967 44 0,'-4'-12'36'0,"-5"-8"0"15,9 20 0-15,-11-10-31 0,11 10 0 16,-14 22 0-16,8 10 1 16,-3 15-1-16,1 12-1 15,-3 16 0-15,-2 9 0 16,4-38-2-16,0 6 1 15,-1 1-2-15,1 5-1 16,1 2 0-16,2 2 0 16,0-2-2-16,1-2-2 15,5-3-6-15,0-1-19 16,0-54-9-16,7 79-2 15,-7-79 3-15</inkml:trace>
  <inkml:trace contextRef="#ctx0" brushRef="#br3" timeOffset="83419">19556 17707 31 0,'36'-70'34'0,"-11"19"1"15,-10 21 0-15,-15 12-16 16,0 18-9-16,0 0-2 16,0 0-2-16,0 0-2 15,-4 52-2-15,4-52 2 16,-8 52-4-16,8-52 3 15,-6 65-2-15,6-65 0 16,-4 65-5-16,4-65-12 16,7 61-23-16,-7-61 0 15,0 0 3-15,0 0-2 16</inkml:trace>
  <inkml:trace contextRef="#ctx0" brushRef="#br3" timeOffset="83565">19857 17260 54 0,'-22'-30'37'0,"2"14"-3"15,1 6-1-15,5 12-37 16,15 15-28-16,1 2-1 16,16 5-3-16,5 0 1 15</inkml:trace>
  <inkml:trace contextRef="#ctx0" brushRef="#br3" timeOffset="84132">20472 17637 57 0,'-3'-15'38'0,"-3"3"0"0,-17-10 0 16,-2 5-32-16,-6-1-1 16,2 6 0-16,-7 3-1 15,3 9 0-15,-2 6 0 16,6 10-1-16,1 7 0 15,28-23-1-15,0 0 0 16,-24 52-1-16,24-52-1 16,0 0 1-16,-7 63-1 15,7-63 0-15,0 0 0 16,31 50 0-16,-31-50 0 15,62 21 0-15,-20-24 0 16,15-9 1-16,-4-17-1 0,4-8 0 16,-7-11 0-16,-7 3 1 15,-15 5-1-15,-6 17 1 16,-6 6-1-16,-7 16 0 15,-3 16 0-15,-6-15 0 16,0 0 0-16,-5 69 0 16,5-69 1-16,-14 88-3 15,4-30 3-15,-2 10-3 16,-5 7 2-16,-1 1-2 15,-7 6 2-15,2 2-4 16,-5 1 4-16,-1-4 2 16,-5-6-3-16,2-5 4 15,-1-6-2-15,33-64 3 16,-71 79-2-16,71-79 2 15,-63 18-4-15,63-18-1 0,-54-44-2 16,54 44-1-16,-31-83-14 16,31 83-15-16,-16-102-9 15,13 46-2-15,11-4 2 16</inkml:trace>
  <inkml:trace contextRef="#ctx0" brushRef="#br3" timeOffset="84683">21104 16941 60 0,'-27'23'40'0,"4"16"0"15,-13 0 1-15,9 11-36 16,-3 13 1-16,1 10-2 16,4 14 0-16,25-87-1 15,-29 98 0-15,17-44 0 16,-1 6-1-16,1-5 0 15,2 2 0-15,6-7-1 16,-1 0 0-16,5-50 0 0,-2 68 0 16,2-68-2-16,0 0 0 15,50 45 3-15,-23-58-2 16,12-18-1-16,2-29 1 15,7-6-1-15,-10-1 1 16,3 21 1-16,-18 22-1 16,-2 30-1-16,-21-6 1 15,0 0 0-15,0 0 0 16,20 70 1-16,-20-70-1 15,2 72-1-15,-2-72 0 16,-7 78-2-16,7-78-5 16,2 83-12-16,-2-83-20 15,9 71-3-15,-9-71 1 16,0 0 4-16</inkml:trace>
  <inkml:trace contextRef="#ctx0" brushRef="#br3" timeOffset="85049">21648 17046 65 0,'0'0'38'0,"0"0"1"15,0 0-9-15,-9 2-22 0,-5 13-2 16,2 8-3-16,-2 8 0 15,2 11 0-15,-7 10-1 16,5 10 0-16,-4 15 1 16,18-77-2-16,-24 88 1 15,16-39 0-15,-3 7-1 16,3-4 0-16,-5-2-2 15,7-1-3-15,-2 0-2 16,8-49-14-16,-17 81-19 16,17-81-3-16,-10 59 3 15,10-59 2-15</inkml:trace>
  <inkml:trace contextRef="#ctx0" brushRef="#br3" timeOffset="85275">21384 17490 74 0,'-19'-15'42'0,"19"15"-2"16,-24-12 2-16,24 12-36 15,0 0-2-15,14-4 0 16,6-2-2-16,9-4 0 16,5-2-1-16,6 2 0 15,0 2-1-15,4-2 0 16,0 5-2-16,-2 1-1 15,1 5-7-15,-15-1-17 16,16 5-14-16,-19-5 0 16,9-2-3-16,-11-11 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00:04:02.0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1586 2036 37 0,'0'0'32'0,"0"0"2"15,0 0-2-15,-14-9-19 16,14 9-3-16,0 0-1 16,17 14 0-16,-7-14-4 15,22 2 0-15,7-6-1 16,17 1 0-16,11-7-1 15,15 1 0-15,10-10-1 0,3 8 1 16,1-5-2-16,-5 8 1 16,-6 2-2-16,-10 4 0 15,-13 4 0-15,-13 1 0 16,-7 9-2-16,-10-9-4 15,2 12-17-15,-11-22-15 16,4 5 2-16,-7-11-2 16,4 0 0-16</inkml:trace>
  <inkml:trace contextRef="#ctx0" brushRef="#br0" timeOffset="414.0236">3189 1989 85 0,'25'-2'37'0,"-2"-11"2"15,11 11 0-15,2-8-36 16,1 5 1-16,2-4-1 0,3 9 0 16,-3-3-2-16,2 6 0 15,-2 2-1-15,1-5-1 16,0 7 1-16,-1-9-1 16,0 0 1-16,-1-11-2 15,2 4-4-15,-11-11-28 16,9 2-4-16,-9-8 2 15,3 6-4-15</inkml:trace>
  <inkml:trace contextRef="#ctx0" brushRef="#br0" timeOffset="948.0542">5051 1245 57 0,'0'0'34'0,"19"-45"-1"16,-19 45 0-16,12-35-25 16,-18 23 1-16,6 12-1 15,-19 26-1-15,5 10-3 16,-18 17-2-16,3 17-1 15,-10 15-1-15,-8 19 0 16,-1 6 0-16,-2 7-2 16,1 1 2-16,6-1-3 15,11 1-13-15,1-22-20 0,18-10 2 16,8-20-4-16,21-16 3 15</inkml:trace>
  <inkml:trace contextRef="#ctx0" brushRef="#br0" timeOffset="1254.0717">5369 2020 94 0,'32'-7'39'0,"11"5"-1"15,-1-8-2-15,7 4-34 16,8-1-1-16,9 0 1 16,2-2-2-16,-1-4-4 15,16 11-31-15,-14-10-1 16,9 12 0-16,-8-11-2 15</inkml:trace>
  <inkml:trace contextRef="#ctx0" brushRef="#br0" timeOffset="1549.0886">6737 1890 106 0,'29'8'38'0,"-6"-9"1"16,13 9-4-16,-2-8-33 15,8 1 1-15,8-2-2 16,2-1-2-16,2 3-7 16,-7-9-27-16,18 8-3 0,-12-8 0 15,4 5-1-15</inkml:trace>
  <inkml:trace contextRef="#ctx0" brushRef="#br0" timeOffset="2043.1169">8200 1251 51 0,'0'0'32'16,"28"-48"3"-16,-28 48-1 16,0 0-22-16,20-48-1 15,-5 38-1-15,-4 24-3 0,-14 18-1 16,-8 33-2-16,-11 22-2 15,-22 21 0-15,-13 22-1 16,-7 1 0-16,1 8-2 16,2-3 1-16,2-6-1 15,15-4-9-15,5-26-25 16,27-9-1-16,10-23 0 15,20-12-2-15</inkml:trace>
  <inkml:trace contextRef="#ctx0" brushRef="#br0" timeOffset="2451.1402">8932 1838 93 0,'21'-3'37'16,"0"-4"0"-16,18 6 0 16,6-9-36-16,12 3 0 15,10-1 0-15,11 3-1 16,12 1-30-16,-4-2-6 15,9 10-1-15,-3-3-1 16</inkml:trace>
  <inkml:trace contextRef="#ctx0" brushRef="#br0" timeOffset="2752.1574">10411 1836 78 0,'24'1'40'0,"0"-6"-2"16,16 5 0-16,4-8-21 16,11 3-16-16,9-4 0 15,6 4-1-15,4 4-7 16,-8-6-28-16,11 7-3 15,-12-6 1-15,7 7-2 0</inkml:trace>
  <inkml:trace contextRef="#ctx0" brushRef="#br0" timeOffset="3021.1728">11550 1813 80 0,'19'15'40'16,"2"-15"1"-16,17 6 0 15,5-16-22-15,13 9-13 0,14-5-2 16,10-1-1-16,7-2-1 15,1 2-3-15,1 5-5 16,-15-5-31-16,9 11-3 16,-18-7 1-16,-8 14-3 15</inkml:trace>
  <inkml:trace contextRef="#ctx0" brushRef="#br0" timeOffset="3403.1947">13144 1912 101 0,'0'0'40'15,"0"0"1"-15,31-6-1 0,3 6-38 16,24-7-1-16,14 1-2 15,9-9-10-15,18 12-27 16,-4-5-1-16,11 9-2 16,-11-2 1-16</inkml:trace>
  <inkml:trace contextRef="#ctx0" brushRef="#br0" timeOffset="3837.2195">14461 1932 62 0,'26'-17'37'15,"2"-2"-1"-15,13 7 0 0,-5-9-27 16,21 12-2-16,-3-3-2 16,11 4-2-16,4 4-9 15,-6-3-29-15,14 7 0 16,-10 0-1-16,1 7-1 15</inkml:trace>
  <inkml:trace contextRef="#ctx0" brushRef="#br0" timeOffset="4191.2396">15900 1872 97 0,'29'11'42'0,"14"3"-1"15,-2-11-1-15,21-4-36 16,-5 0-1-16,9-1 0 15,1-4-2-15,-3-2-3 16,0 3-6-16,-11-9-29 0,8 13-3 16,-16-7 2-16,4 8-4 15</inkml:trace>
  <inkml:trace contextRef="#ctx0" brushRef="#br0" timeOffset="5124.2931">17938 1172 72 0,'17'-65'39'16,"-17"65"-3"-16,6-50 2 16,-6 50-35-16,-15-8 0 15,-21 46 2-15,-17 29-3 16,-19 39 0-16,-16 22-1 15,-2 21 0-15,1 7-2 16,7-13-35-16,36-26 0 16,7-22-3-16,27-13 0 15</inkml:trace>
  <inkml:trace contextRef="#ctx0" brushRef="#br0" timeOffset="5974.3417">3119 3710 65 0,'-19'1'36'16,"19"-1"0"-16,0 0 1 16,15 23-22-16,8-21-10 15,15 4-1-15,14-6-1 16,16-2 0-16,14-9-2 15,10-5-6-15,21 6-32 16,-4-9 1-16,5 11-2 16,-13-1-1-16</inkml:trace>
  <inkml:trace contextRef="#ctx0" brushRef="#br0" timeOffset="6325.3618">4984 3699 96 0,'34'-3'39'15,"17"3"0"-15,-4-15-6 16,19 3-30-16,9-2-2 16,7-3 0-16,1 3-4 15,-10-6-31-15,12 10-3 16,-12-6 0-16,3 12-1 15</inkml:trace>
  <inkml:trace contextRef="#ctx0" brushRef="#br0" timeOffset="6692.3828">6578 3658 91 0,'38'1'40'0,"2"-13"1"15,14 9-2-15,-3-5-30 16,13-1-8-16,8-2 0 15,10 0-1-15,5 10-11 16,-7-10-25-16,6 7-3 16,-11-7 0-16,1 5-1 15</inkml:trace>
  <inkml:trace contextRef="#ctx0" brushRef="#br0" timeOffset="7076.4048">8149 3647 94 0,'43'-3'39'15,"3"-13"-1"-15,16 8-1 16,6-8-36-16,8 3 0 0,6 0-1 15,3-2-2-15,4 15-17 16,-4-11-18-16,5 10-1 16,-10-8 0-16,-1 13 0 15</inkml:trace>
  <inkml:trace contextRef="#ctx0" brushRef="#br0" timeOffset="7430.425">9803 3564 107 0,'51'6'42'16,"-7"-7"0"-16,16 8-1 16,-9-8-38-16,15 1-2 15,9 2-2-15,1-5-3 16,9 12-34-16,-15-10-3 0,11 10 0 15,-4-7-2-15</inkml:trace>
  <inkml:trace contextRef="#ctx0" brushRef="#br1" timeOffset="31586.8067">10601 1253 46 0,'-7'24'32'16,"-2"2"1"-16,0 5 0 16,-8 0-20-16,11 2-5 15,-8-8 1-15,12-1-2 16,-8-7 0-16,10-6-1 15,0-11-1-15,0 0 0 16,0 0-2-16,14-27 1 16,-5 1-1-16,10-12 0 15,-19 38 1-15,23-51-2 16,-23 51 1-16,30-71-2 15,-30 71 2-15,40-83-2 16,-40 83 1-16,39-88-1 0,-39 88 0 16,43-82 0-16,-43 82-1 15,39-76 0-15,-39 76 0 16,43-58 1-16,-43 58-1 15,0 0 1-15,59-45-1 16,-59 45 1-16,30 28-1 16,0 31 1-16,-5 17-1 15,-2 15 0-15,-5 4-1 16,1 3 0-16,-7-9 0 15,-3-10 0-15,-3-23-2 16,-9-13-1-16,7-6-8 16,-4-37-15-16,-1 13-11 15,1-13-1-15,-5-23 0 16,-5-9 2-16</inkml:trace>
  <inkml:trace contextRef="#ctx0" brushRef="#br1" timeOffset="31737.8153">10934 1292 96 0,'0'0'37'15,"-62"-66"3"-15,62 66-2 16,0 0-29-16,-44-49-4 16,44 49 0-16,0 0-4 15,0 0-5-15,46-46-21 16,-46 46-13-16,81-11 0 15,-28 5-3-15,4 1 0 16</inkml:trace>
  <inkml:trace contextRef="#ctx0" brushRef="#br1" timeOffset="32728.872">13448 1262 67 0,'8'-13'34'15,"-8"13"-1"-15,-1 15 0 16,-4 8-28-16,-8 6-2 16,0 9 1-16,-7 6 0 15,0 10 1-15,-8-1-1 0,5 5-2 16,-5-9 2-16,7-4-2 15,0-11 2-15,11-7-2 16,2-15 1-16,8-12 0 16,9-26-1-16,9-6 2 15,0-13-2-15,5-11 2 16,6-14-3-16,-29 70 2 15,26-86 0-15,-26 86-3 16,36-93 2-16,-18 43-2 16,-2 0 2-16,-16 50-2 15,36-87 1-15,-36 87 0 16,38-82-1-16,-38 82 1 15,43-68 0-15,-43 68-2 16,50-46 3-16,-50 46-1 0,58-13-1 16,0 23 1-16,-7 32-1 15,-1 22 0-15,-10 11 0 16,-5 12 1-16,-14 2-2 15,-11 3 0-15,-15-10-1 16,-13-13-3-16,2-4-6 16,-21-24-14-16,18 1-14 15,-13-18-1-15,11-6-1 16,-7-22 0-16</inkml:trace>
  <inkml:trace contextRef="#ctx0" brushRef="#br1" timeOffset="32886.881">13582 1336 106 0,'-21'-21'39'15,"21"21"1"-15,-14-7-2 0,14 7-35 16,32 3-2-16,9-6-2 16,24-4-19-16,9-8-18 15,21 3-1-15,7-4 0 16,13 0-3-16</inkml:trace>
  <inkml:trace contextRef="#ctx0" brushRef="#br1" timeOffset="33688.9269">16185 1479 85 0,'-19'3'35'0,"19"-3"1"15,-19 9 1-15,19-9-34 16,-20 7-1-16,20-7 0 16,-13 6 1-16,13-6 0 15,0 0 0-15,5-26 0 0,8 0 0 16,6-11-1-1,-19 37 1-15,29-53-1 0,-29 53 1 16,41-72-2-16,-41 72 1 16,51-80-1-16,-51 80 1 15,54-94-3-15,-54 94 3 16,58-91-2-16,-58 91 0 15,51-83-1-15,-51 83 1 16,51-71-1-16,-51 71 1 16,43-51 1-16,-43 51-1 15,0 0 0-15,53-10 0 16,-53 29 1-16,25 40-2 15,-7 30 3-15,-6 12-3 16,0 15 1-16,-6 3-2 0,4 5 1 16,-8-15-1-16,-10-34-1 15,2-14-3-15,-10-28-15 16,12-1-18-16,-13-23 1 15,17-9-2-15,-23-24 1 16</inkml:trace>
  <inkml:trace contextRef="#ctx0" brushRef="#br1" timeOffset="33860.9367">16459 1326 102 0,'-23'-55'39'0,"23"55"1"16,-17-49-1-16,17 49-36 15,0 0-1-15,22-47-1 16,-22 47-5-16,0 0-22 15,79-29-12-15,-31 21-1 0,42 19-4 16,1 1 3-16</inkml:trace>
  <inkml:trace contextRef="#ctx0" brushRef="#br1" timeOffset="66811.8214">5641 1117 80 0,'0'0'38'16,"15"-53"-1"-16,-15 53 2 0,0 0-32 15,0 0-1-15,0 0 0 16,0 0-2-16,0 0 0 16,0 0-2-16,13-32-1 15,-17 60-1-15,4 13 1 16,-5 12-1-16,-1 13 1 15,0 9-1-15,-2 7 0 16,-2-3 0-16,-1-2-1 16,1-11 2-16,3-6-2 15,-3-12 0-15,6-10-3 16,10-11-10-16,-6-27-24 15,14 11 0-15,-6-25 1 16,4-2-2-16</inkml:trace>
  <inkml:trace contextRef="#ctx0" brushRef="#br1" timeOffset="67090.8374">5442 1100 105 0,'0'0'40'0,"-57"-48"2"15,57 48-2-15,0 0-35 16,-44-49-1-16,44 49 0 16,0 0-1-16,56-36 0 15,-9 30-2-15,8 0 1 16,12 0-1-16,3 0-1 15,10 2 0-15,4-2-2 16,3 1 0-16,-2 0-3 0,-3 0-20 16,-5-2-14-16,-5 5-2 15,-6-2-1-15,-17 3 2 16</inkml:trace>
  <inkml:trace contextRef="#ctx0" brushRef="#br1" timeOffset="75050.2919">6806 1052 99 0,'0'0'35'16,"0"0"-2"-16,0 0-5 16,0 0-22-16,44-51 0 15,-44 51-2-15,0 0 0 16,0 0 0-16,0 0-1 0,0 0-1 15,0 0 0-15,0 0 0 16,39 2 0-16,-35 33 0 16,-4 10-1-16,0 11 0 15,-8 5-1-15,-1 13 1 16,-7 3-2-16,1 3 1 15,5-18-1-15,1-7 0 16,6-9 0-16,2-13-4 16,13-2-21-16,-6-19-11 15,17-3-1-15,-8-16 0 16,10-1-1-16</inkml:trace>
  <inkml:trace contextRef="#ctx0" brushRef="#br1" timeOffset="75343.3094">7016 1029 106 0,'0'0'38'0,"0"0"1"16,-4-55-6-16,4 55-30 16,0 0-1-16,0 0 0 15,68-41 0-15,-68 41-1 16,64-20 0-16,-64 20-2 15,78-18 0-15,-78 18-1 0,81-17-7 16,-81 17-22-16,79-17-7 16,-79 17-1-16,62-3 1 15</inkml:trace>
  <inkml:trace contextRef="#ctx0" brushRef="#br1" timeOffset="75673.3283">7003 1256 86 0,'-22'17'35'0,"11"-1"2"16,-2-3 0-16,13-13-28 15,10 13-1-15,10-12-2 16,0-5 1-16,12-3-2 0,3-2-1 15,10 0-1-15,4-5-1 16,3-2 0-16,-2 1-1 16,2-1-1-16,-3 0 1 15,-1 3-2-15,-6 0 1 16,-6 6-1-16,-4 3-2 15,-4 0-1-15,-8 7-2 16,-20-3-3-16,11 15-16 16,-27-6-13-16,2 9 1 15,-19 0-1-15,5 3 1 16</inkml:trace>
  <inkml:trace contextRef="#ctx0" brushRef="#br1" timeOffset="75890.3407">7076 1522 100 0,'-32'20'35'0,"18"2"3"15,-6-6-1-15,19 0-29 16,1-16-2-16,21 13-1 16,10-18-1-16,17-2 0 15,6-7-2-15,12-1 0 16,3-2 0-16,4-3-2 15,-4 2-1-15,-4-2-3 16,1 11-12-16,-24-7-22 16,6 10-2-16,-22-3 0 15,5 7-1-15</inkml:trace>
  <inkml:trace contextRef="#ctx0" brushRef="#br1" timeOffset="82210.7021">3758 1121 73 0,'32'-52'37'0,"-32"52"0"0,0 0-2 15,0 0-31-15,0-50 2 16,0 50-2-16,0 0 2 16,0 0-3-16,-29-45 0 15,29 45 1-15,0 0 0 16,0 0 1-16,-65-16-3 15,65 16 0-15,-33 8 0 16,-14 21 1-16,-4 8-2 16,1 15-1-16,1 6-1 15,10 8 1-15,7 1-1 16,12 5 1-16,24-11-1 15,12-6 1-15,13-5-1 16,14-10 0-16,12-10 1 16,14-11 1-16,6-10-1 0,7-18 1 15,3-11-1-15,-4-12 2 16,-2-12-1-16,-6-12 1 15,-73 56-1-15,61-70 0 16,-61 70 1-16,41-80-2 16,-41 80 0-16,15-89 0 15,-15 89 0-15,-22-86-2 16,22 86 2-16,-58-64-1 15,58 64 0-15,-88-42-3 16,43 30-19-16,6 7-15 16,-58-5-3-16,5 15 1 15,17 20-3-15</inkml:trace>
  <inkml:trace contextRef="#ctx0" brushRef="#br1" timeOffset="89327.1092">11945 1001 57 0,'0'0'33'0,"0"0"2"16,-8-53-2-16,8 53-17 15,0 0-12-15,0 0 0 16,0 0 1-16,0 0-1 15,0 0 0-15,0 0-1 16,-16 21 0-16,9 31-2 16,0 13 0-16,-2 8 0 15,-4 9-1-15,-1 4 0 16,2 1 0-16,3-10-1 15,5-17 1-15,-1-14 0 16,5-11 1-16,0-12-1 0,0-9 1 16,0-14 1-16,13-20-1 15,-8-7 0-15,1-11 0 16,3-9 0-16,1-14 0 15,-10 61 1-15,13-74-2 16,-13 74 2-16,11-87-3 16,-11 87 1-16,16-93 0 15,-16 93 0-15,21-91-1 16,-21 91 0-16,36-86 0 15,-36 86 1-15,42-80-1 16,-42 80 1-16,51-67-1 16,-51 67 1-16,54-50-1 15,-54 50 1-15,57-29-1 16,-57 29 1-16,52 0 1 15,-52 0-1-15,0 0 2 0,50 35-2 16,-50-35 2-16,0 0-2 16,-2 65 1-16,-26-29 0 15,-9 16 0-15,-14-6-1 16,-3-6 0-16,1-5 0 15,7-10 0-15,8-8-1 16,19-4 1-16,19-13-1 16,1 20 1-16,17-6 0 15,11 2 0-15,10 4 0 16,7 5 0-16,8-1 0 15,5 6 0-15,-1-1 0 16,-1 0 1-16,-4 2-1 16,-8 6 1-16,-8-3-1 15,-6 8 1-15,-10-4 0 0,-5 1-1 16,-8-2 1-16,-2-1 0 15,-2-6 0-15,-4-7-1 16,0-6 0-16,0-17-1 16,8 14-7-16,-4-25-28 15,11-1-2-15,-5-11-1 16,4-2-2-16</inkml:trace>
  <inkml:trace contextRef="#ctx0" brushRef="#br1" timeOffset="95927.4864">8340 2509 71 0,'-3'-25'34'16,"7"5"0"-16,-4-2-2 15,4 11-29-15,-4 11 0 16,10-4 0-16,-6 17 0 16,0 15 1-16,-1 13-1 15,-1 16 1-15,-1 8-1 16,-2 15 0-16,-2 9-1 15,-2 3 0-15,0 1-1 16,-4-3 0-16,4-8-1 0,1-12-3 16,5-5-5-16,-7-22-25 15,15-5-2-15,-4-21-2 16,10-4 1-16</inkml:trace>
  <inkml:trace contextRef="#ctx0" brushRef="#br1" timeOffset="96145.4991">8341 3064 91 0,'0'0'35'16,"-14"-15"0"-16,14 15-1 15,0 0-29-15,28 7-1 16,4-12-2-16,8-2 0 0,11-1 0 15,8-3-1-15,5-4-1 16,-2-11-8-16,10 11-29 16,-15-11 2-16,0 9-2 15,-18-7-1-15</inkml:trace>
  <inkml:trace contextRef="#ctx0" brushRef="#br1" timeOffset="96483.5184">8967 2378 73 0,'-1'-30'36'0,"-6"-2"-1"0,6 10 3 15,-14-1-33-15,12 10 0 16,3 13 0-16,0 0 0 15,-15 29 0-15,11 13-1 16,-5 14-1-16,4 15 1 16,-6 12-1-16,4 12 0 15,-5 7-1-15,5 3 1 16,1-1-2-16,-1-8 1 15,6-4-2-15,-4-11 0 16,9-7 0-16,-2-13-1 16,4-11 1-16,-2-13-3 15,4-3-8-15,-8-19-26 16,11-3-2-16,-11-12 0 15,7-18-3-15</inkml:trace>
  <inkml:trace contextRef="#ctx0" brushRef="#br1" timeOffset="102704.8744">1943 967 72 0,'0'0'36'0,"0"0"0"16,0 0 1-16,0 0-33 16,0 0-1-16,24-4 1 15,-17 42-2-15,-3 15 4 16,3 10-4-16,-9 8 1 15,-2 8-2-15,4 4 0 0,-2-7 0 16,4-13-4-16,12-8-19 16,-6-19-15-16,17-14 1 15,-2-14-3-15,13-16 2 16</inkml:trace>
  <inkml:trace contextRef="#ctx0" brushRef="#br1" timeOffset="103072.8954">2491 1011 85 0,'-2'-47'40'0,"2"47"-1"0,-40-13 3 16,0 28-39-16,-7 23 0 15,-17 11 0-15,1 6 0 16,1-5-1-16,19-8 0 16,14-9-2-16,26-10 1 15,13-6 0-15,12-4-1 16,16-6 1-16,13-3-1 15,13 2 0-15,2 0 1 16,5 1 0-16,-4 1-1 16,-1 2 1-16,-5 3-1 15,-11 3 0-15,-8 1 0 16,-11 1-1-16,-6 0 0 15,0 3-3-15,-10-11-18 16,10 4-17-16,-4-8-1 0,7-4-1 16,-5-4 0-16</inkml:trace>
  <inkml:trace contextRef="#ctx0" brushRef="#br1" timeOffset="113460.4896">5219 2533 75 0,'14'-4'36'0,"-14"4"-2"16,0 0 3-16,0 0-33 0,0 0 0 15,6 10-1-15,2 4 2 16,-1 6-2-16,1 10 1 15,3 7-1-15,-2 12 1 16,0 6-2-16,-4 15 1 16,-4 3 0-16,-2 4-1 15,-3 0 0-15,2-3-1 16,-4-5 1-16,4-5-1 15,0-8 0-15,1-7 0 16,4-11-1-16,3-3 0 16,-2-5 0-16,5-2 0 15,-5-3 0-15,3-5 0 16,0-1 0-16,-3-5-1 15,-2-2 0-15,-2-12-1 0,0 0-4 16,0 0-17-16,9-21-15 16,-9-8-1-16,7 2-1 15,-5-16-1-15</inkml:trace>
  <inkml:trace contextRef="#ctx0" brushRef="#br1" timeOffset="124436.1173">8996 1107 65 0,'0'0'36'0,"0"0"0"16,0 0-9-16,22-48-13 15,-22 48-4-15,0 0-2 16,0 0-2-16,0 0-2 15,0 0-1-15,0 0-1 16,8-26 0-16,-2 49-1 16,-3 12 0-16,-3 6 1 15,-4 9-2-15,1 4 2 16,-4 6-2-16,-2 2 1 15,-1-12-2-15,-1-8 2 0,2-9-1 16,2-11 1-16,6-12 0 16,1-10 0-16,14-15 1 15,1-8-1-15,3-14 0 16,2-8 0-16,-20 45 1 15,28-60-1-15,-28 60 1 16,26-72-1-16,-26 72-1 16,32-76 0-16,-32 76 0 15,25-73 0-15,-25 73 0 16,26-62-1-16,-26 62 1 15,18-50 0-15,-18 50 1 16,0 0 0-16,0 0-1 16,0 0 1-16,34-24-1 15,-16 54 1-15,2 7-1 0,8 0 0 16,-28-37 0-16,0 0 1 15,71 38 0-15,-71-38 0 16,70-4 1-16,-70 4-3 16,84-23 2-16,-84 23-2 15,86-41 2-15,-86 41 0 16,80-49-1-16,-80 49 0 15,75-44 0-15,-75 44 2 16,60-26 0-16,-60 26 0 16,36 8-2-16,-14 28 0 15,-26 21 0-15,-6 23 0 16,-5 8-2-16,4 3-3 15,10 2-23-15,6-25-13 16,15-25-1-16,-2-14-1 0,16-13 0 16</inkml:trace>
  <inkml:trace contextRef="#ctx0" brushRef="#br1" timeOffset="125871.1994">14726 1089 72 0,'0'0'35'16,"-32"-50"0"-16,32 50-1 15,0 0-28-15,0 0-1 16,0 0 0-16,-32 9-1 15,24 15 0-15,2 12-1 16,-1 10 0-16,-5 5-1 16,-2 7 0-16,-5 2 0 15,0 3 0-15,-2-10-1 16,3-4 0-16,0-10 0 15,4-6 0-15,3-11-1 0,4-9 1 16,7-13 0-16,0 0 0 16,11-22 0-16,1-8 1 15,3-10-1-15,-1-11 0 16,-14 51 1-16,21-66-1 15,-21 66 1-15,17-78-2 16,-17 78 1-16,23-81-1 16,-23 81 1-16,18-83-1 15,-18 83 0-15,16-74 0 16,-16 74 0-16,14-63 1 15,-14 63-1-15,0 0 0 16,18-61 1-16,-18 61 0 16,0 0-1-16,0 0 1 15,0 0-1-15,35 9 1 0,-35-9 0 16,0 0 1-16,52 48-2 15,-52-48 1-15,55 26 0 16,-55-26 0-16,70 12-1 16,-70-12 1-16,84 0 0 15,-84 0-1-15,89-17 0 16,-43 5 0-16,-46 12 1 15,87-36-1-15,-87 36 1 16,70-43 0-16,-70 43-1 16,61-30 1-16,-61 30-1 15,0 0 1-15,46 6-2 16,-35 39 2-16,-16 18-1 15,-2 21 0-15,-8 7-1 16,5 12 1-16,-1-6-1 16,9-12-1-16,0-18 1 0,4-10-3 15,4-14 0-15,-5-14-10 16,14 1-25-16,-9-21-4 15,9-4 1-15,-15-5-1 16</inkml:trace>
  <inkml:trace contextRef="#ctx0" brushRef="#br1" timeOffset="180899.3469">7369 2457 66 0,'-2'-12'35'0,"-7"-7"-2"16,-2 10 3-16,-11-7-28 15,5 8-1-15,-12-4-2 16,5 6 1-16,-12 0-2 16,6 3 0-16,-7 2-1 15,4 7 0-15,-4 3-1 16,-2 11 0-16,-3 5-2 15,-1 9 3-15,-2 9-2 0,0 9 1 16,1 8-1-16,1 5 1 16,2 4-1-16,9 5 1 15,5-2-1-15,16 5 0 16,3-5-1-16,12-5 1 15,14-5-1-15,6-4 0 16,13-12 0-16,6-8-1 16,7-12 1-16,3-8 0 15,3-11 1-15,2-11-1 16,-5-8 0-16,-1-10 1 15,-1-7 0-15,-6-7 0 16,-4-5-1-16,-8-4 1 16,-3 4 0-16,-10 1-1 15,-3 10 1-15,-3 4 0 0,-8 9-1 16,-6 17 1-16,0 12 0 15,-4 11 0-15,0 6-1 16,3 7 0-16,-3 0 0 16,7 7 0-16,3-3-2 15,-2-11-5-15,17 5-31 16,-11-18-1-16,15 2 0 15,-4-16-3-15</inkml:trace>
  <inkml:trace contextRef="#ctx0" brushRef="#br1" timeOffset="224537.8428">10048 2566 59 0,'3'-14'33'16,"2"1"-1"-16,-2 1 0 16,-3 12-27-16,12-9-1 15,-4 22 2-15,-3 10-1 16,0 22-1-16,-3 7 0 15,1 21 1-15,-3 10-3 16,0 15 2-16,-2 2-3 16,1 0 0-16,-5-6 0 15,3-8-1-15,-1-7-3 16,-2-23-10-16,8-7-21 15,-5-22-1-15,9-9-1 16,-6-18 1-16</inkml:trace>
  <inkml:trace contextRef="#ctx0" brushRef="#br1" timeOffset="224768.8559">9604 2600 81 0,'-45'8'40'15,"7"-4"-4"-15,27 4 3 16,11-8-35-16,63-7 0 16,35-7-1-16,44-7-1 15,35-9 1-15,24-1-2 0,16-3-1 16,-3-8-11-16,3 13-23 15,-36-4-3-15,-25 12 0 16,-46 0-4-16</inkml:trace>
  <inkml:trace contextRef="#ctx0" brushRef="#br1" timeOffset="238372.6341">3583 2593 49 0,'0'-17'36'0,"4"2"-3"16,-3-9 3-16,8 8-15 0,-5-14-15 15,8 7-3-15,-1-4 1 16,3 9-1-16,-5 0 0 16,3 12-1-16,-12 6-1 15,11 20 2-15,-14 11-1 16,-5 17 0-16,-7 7 0 15,-4 13 0-15,-8 8 0 16,-3 8 0-16,-8-1 0 16,3 2-1-16,-4-12 0 15,5-5 0-15,2-11 0 16,8-9 0-16,5-8 0 15,13-10 0-15,8-9 0 16,11-6 0-16,11-4 0 16,13-4 0-16,9-3-1 0,10-1 1 15,6-3 0-15,7-3-1 16,5-4 0-16,6-2 1 15,0-2-1-15,-3-3 0 16,-1-3 1-16,-4-1-1 16,-10 0 0-16,-6 2 0 15,-12 1 1-15,-13 4-1 16,-9 4 1-16,-12 4-1 15,-10 3 0-15,0 0-1 16,-20 8-1-16,3-9-5 16,10 10-30-16,-10-11-3 15,17 2 0-15,0 0-2 16</inkml:trace>
  <inkml:trace contextRef="#ctx0" brushRef="#br2" timeOffset="253443.4961">17210 9537 15 0,'0'0'26'16,"0"0"1"-16,0 0 2 15,0 0-10-15,0 0-5 16,0 0-2-16,-10 12-1 16,5 6-2-16,-7 1-4 15,6 15 2-15,-10 2-3 16,4 15 0-16,-8 2 0 0,6 11 0 15,-4-4-1-15,3 1 1 16,-1-11-2-16,7-5 0 16,0-13 0-16,8-12 0 15,1-20-1-15,0 0 0 16,17-35 0-16,-3-5 0 15,0-9 0-15,1-10-1 16,-1-7 1-16,-1-4-1 16,1 2 1-16,-5 2-2 15,-3 9 1-15,-2 10 1 16,-3 9 0-16,3 13-2 15,-6 10 2-15,2 15-1 16,-3 11 1-16,1 9 0 16,3 5 0-16,5 4 0 0,3-1-1 15,5 0 2-15,10-8-1 16,9-7 0-16,4-7 0 15,7-8 0-15,3-8 0 16,3-5 0-16,-2-7 0 16,-1 1-1-16,-5-3 0 15,-8 4 0-15,-8 2 1 16,-6 9-2-16,-4 9 2 15,-4 15-1-15,-8 15 1 16,-3 13 0-16,-6 17-1 16,-2 10 2-16,0 10-2 15,2 0 1-15,-1 0-4 16,5-10 0-16,14-7-8 0,-3-29-26 15,23-11 0 1,2-25-1-16,20-11 0 0</inkml:trace>
  <inkml:trace contextRef="#ctx0" brushRef="#br2" timeOffset="253863.5202">18248 9680 95 0,'-30'0'36'0,"-5"8"0"16,-3-3 1-16,6 7-33 15,-7 2 0-15,6 6 0 16,4 2-1-16,1 10 0 16,4 4 0-16,5 8 0 0,-1 0-1 15,8 3 0 1,2-6 0-16,10 0 0 0,4-11-1 15,9-10 0-15,6-17-1 16,11-13 0-16,4-15 0 16,5-9 0-16,5-10 1 15,-4-5-2-15,-1-2 2 16,-4 1-1-16,-8 7 0 15,-8 8 0-15,-7 11 0 16,-10 11 0-16,-2 13 0 16,-15 18 0-16,0 8 0 15,0 8 0-15,0 6 0 16,4 2 0-16,3 0-1 15,11-6-1-15,13-8-3 16,2-11-2-16,20-1-6 0,-8-27-20 16,22 6-4-16,-7-19-1 15,7 3 0-15</inkml:trace>
  <inkml:trace contextRef="#ctx0" brushRef="#br2" timeOffset="254171.5378">18616 9809 93 0,'-10'11'34'15,"-9"10"0"-15,6 16 1 16,-11-4-28-16,9 12-2 15,-2-7-2-15,8 8-1 16,3-6 0-16,2-3-1 16,7-14 0-16,0-6-1 15,-3-17 1-15,20-7-1 16,-4-14 1-16,-7-9 1 0,2-11-1 15,-2-7 0-15,-4-2-1 16,-1-2 2-16,0 3-2 16,-4 9 0-16,0 8 0 15,0 9 0-15,0 9 0 16,0 14 0-16,20-13 0 15,2 10-2-15,6 3-3 16,6-15-11-16,19 7-20 16,-2-17 0-16,17-2-1 15,-7-12 0-15</inkml:trace>
  <inkml:trace contextRef="#ctx0" brushRef="#br2" timeOffset="254366.5489">19225 9149 99 0,'-27'32'36'0,"5"20"1"15,-4 12-1-15,8 19-31 16,1 8-1-16,7 9-1 16,6 3-1-16,7 1 1 15,3-3-3-15,3-13-2 16,15-5-34-16,-3-27-3 15,8-10 1-15,-1-28-3 16</inkml:trace>
  <inkml:trace contextRef="#ctx0" brushRef="#br2" timeOffset="254704.5683">19372 9622 110 0,'-33'30'39'0,"-10"2"1"16,10 14-3-16,-3-4-33 15,12 4 0-15,2-8-1 16,11-2 0-16,7-9-1 16,15-6-1-16,8-9 0 15,7-9 0-15,9-10-1 16,3-5 0-16,2-8-1 15,5-4 1-15,-5 2-1 16,-4 0-1-16,-7 6 0 16,-2 1 0-16,-6 7 0 15,-7 1-1-15,0 10 0 16,-14-3 0-16,9 19-2 0,-8-8 0 15,12 12-6-15,-17-11-24 16,18 12-1-16,-7-6 0 16,10 2 0-16</inkml:trace>
  <inkml:trace contextRef="#ctx0" brushRef="#br2" timeOffset="254929.5811">19777 9851 62 0,'1'-22'31'0,"0"4"1"16,-2 1 1-16,1 17-21 15,3-13-3-15,2 26 1 16,-9-1-1-16,6 20-1 0,-8-3-1 16,4 11-3-16,-3-2-2 15,5-4-1-15,0-1-2 16,-1-23-19-16,1-10-16 15,18 0 0-15,-1-20-1 16,-3-16-2-16</inkml:trace>
  <inkml:trace contextRef="#ctx0" brushRef="#br2" timeOffset="255425.6095">19953 9383 106 0,'-18'8'37'16,"8"5"0"-16,-1-7-2 0,11-6-35 15,7 12-1-15,7-6-2 16,4 9-1-16,-2 2 0 16,2 11-1-16,-4 0 2 15,-2 12-1-15,-6 4 2 16,-5 2 1-16,-3 6 3 15,-8-6 1-15,3 4 2 16,-7-9 1-16,6 2-1 16,-5-12 0-16,7-2-1 15,-3-8-1-15,4-4 0 16,5-17-1-16,3 13 0 15,-3-13-2-15,17-20 1 16,-1-2-1-16,0-3 0 16,5-4 0-16,0-7 0 0,1 4 1 15,-2-3-2-15,-4 6 2 16,-2 6-1-16,-5 7 0 15,-9 16 0-15,16-8 0 16,-11 20 1-16,-3 11-1 16,0 7 1-16,-4 8-1 15,4 3 0-15,-2 4 0 16,2-1 0-16,1-4 0 15,9-7-1-15,6-11-3 16,4-19-3-16,21 5-13 16,-4-26-17-16,11-4 0 15,-7-14 0-15,9-1-1 16</inkml:trace>
  <inkml:trace contextRef="#ctx0" brushRef="#br2" timeOffset="255876.6353">20576 9711 102 0,'0'-14'37'16,"-13"-3"2"-16,3 19-1 15,-14-2-28-15,2 15-4 16,-4 7-3-16,0 8 0 15,0 8 0-15,4 3-1 16,3 2-1-16,9-2 0 16,6-4 0-16,10-6 0 15,11-11 0-15,3-12-1 16,12-12 1-16,2-13-1 15,-1-11 0-15,4-14 0 16,-1-6 1-16,-1-4-1 16,-6-2 0-16,-4 3-1 0,-4 8 1 15,-6 11-1-15,-1 15 0 16,-14 17 0-16,5 28 0 15,-11 22 0-15,-8 21-1 16,0 19 0-16,-4 18 0 16,-1 10 1-16,-1 5-1 15,-2-5 1-15,3-6-1 16,3-16 2-16,2-18-1 15,2-18 3-15,0-18-2 16,3-20 1-16,9-22-1 16,-14-6 0-16,7-17 0 15,2-14 0-15,1-13 0 16,3-13-2-16,7-10 0 15,-4-7-7-15,17 9-14 16,-8-9-15-16,16 13 3 0,2-4-4 16,15 16 1-1</inkml:trace>
  <inkml:trace contextRef="#ctx0" brushRef="#br2" timeOffset="256815.689">21494 9485 55 0,'3'-31'31'15,"0"5"0"-15,-3 1 1 16,4 12-21-16,-8-10 1 15,4 23-2-15,-3-22 0 16,3 22-3-16,0 0-1 16,0 0-2-16,-5 20 0 15,3 13-1-15,0 12 0 0,0 15 0 16,-1 10-1-16,3 12 0 15,-3 4 0-15,3-2 0 16,0-6-2-16,5-11 2 16,-1-13-2-16,1-13 1 15,1-18-1-15,-6-23 1 16,12-4-1-16,-6-20 0 15,-1-14 0-15,-5-9 0 16,-1-16 1-16,0-8-1 16,-4-11-1-16,0-2 0 15,-3-3 1-15,2 4-1 16,3 5 0-16,3 5 0 15,6 9 1-15,5 10-1 16,8 12 1-16,6 10 0 0,7 11 0 16,1 11 0-16,1 6 1 15,-1 11-1-15,-3 9 0 16,-6 10 0-16,-10 9 1 15,-10 8-1-15,-14 5 1 16,-8 7-1-16,-6 1 1 16,-8-2 0-16,1-3 0 15,-1-6 0-15,9-9-1 16,7-7 1-16,6-11-1 15,10-18 0-15,15 6 0 16,9-11 0-16,5-3-1 16,4 0 2-16,1 2-1 15,1 5 0-15,-7 8 0 16,-3 7 0-16,-7 10 1 0,-12 11-1 15,-8 5 0-15,-11 7 1 16,-7 6-1-16,-6 0 0 16,-3 3 0-16,-1-4 0 15,2-5 0-15,-3-8-1 16,12-5-2-16,3-17-5 15,15 5-13-15,1-22-19 16,11-15 3-16,8-15-1 16,13-6-1-16</inkml:trace>
  <inkml:trace contextRef="#ctx0" brushRef="#br2" timeOffset="257048.7024">22148 9172 96 0,'0'0'36'0,"-5"19"0"15,-2 14 1-15,-7 11-33 16,1 17-1-16,-3 10 0 16,1 14 0-16,-4 7 0 15,4 6-1-15,1-2 0 16,5-6 0-16,4-3-4 15,10-15-5-15,11-7-22 16,2-27-10-16,12-10 3 16,1-22-2-16,12-12 2 15</inkml:trace>
  <inkml:trace contextRef="#ctx0" brushRef="#br2" timeOffset="257341.7191">22418 9721 108 0,'-31'-11'37'0,"15"28"1"16,-12 2-1-16,8 19-31 15,-3 5-2-15,7 7 0 16,3-2-1-16,9 5-1 16,4-7 1-16,8-2-1 15,6-12-1-15,6-5 0 16,5-18 0-16,4-9 0 15,-3-10-1-15,1-18 1 16,-3-6-1-16,-5-13 0 16,-8-4 1-16,-5-9-2 15,-6 2-1-15,-3-2-1 0,0 10-2 16,-6-2-6-16,13 22-25 15,-12 2-3-15,14 17 0 16,-6 11-1-16</inkml:trace>
  <inkml:trace contextRef="#ctx0" brushRef="#br2" timeOffset="257603.7341">22937 9716 109 0,'-9'-2'38'0,"-13"-1"2"15,1 10-2-15,-16 1-32 16,8 10-1-16,-2 5-1 0,1 7-1 16,-2 9 0-16,10 5-1 15,3 0-1-15,11 2 1 16,12-3-2-16,7-3 1 15,16-8-2-15,9-12-2 16,14-4-6-16,-8-22-28 16,19-2-2-16,-7-19 0 15,12-7-3-15</inkml:trace>
  <inkml:trace contextRef="#ctx0" brushRef="#br2" timeOffset="257837.7475">23255 9260 103 0,'-18'36'40'16,"9"21"2"-16,-11 2-3 16,16 12-32-16,-8 8-3 15,7 4 0-15,1 0-1 16,0 1 0-16,3-9-2 15,5-8-2-15,6-9-3 16,-2-23-4-16,21-5-29 16,-11-23-2-16,14-9 0 15,-3-23-1-15</inkml:trace>
  <inkml:trace contextRef="#ctx0" brushRef="#br2" timeOffset="258107.7629">23421 9609 111 0,'-34'16'39'0,"5"14"1"15,-6-7-1-15,6 7-33 16,5-5-2-16,10-1 0 16,7-3-1-16,12-3 0 15,10-3-1-15,5 0 0 16,9-2 0-16,4 0-2 15,6 1 0-15,-1 2 0 16,4-1 0-16,-2 2 0 16,-5-5 0-16,4 2 0 15,-2-1 0-15,-7-14-15 16,15 12-21-16,-13-15-5 0,11 6 0 15,-8-11-1-15</inkml:trace>
  <inkml:trace contextRef="#ctx0" brushRef="#br2" timeOffset="258267.7721">23940 9995 126 0,'-18'7'42'0,"-11"-14"0"16,10 5-3-16,-3-11-40 15,-2-13-23-15,15 13-15 16,-10-3-3-16,5 8 0 15,-8 0-2-15</inkml:trace>
  <inkml:trace contextRef="#ctx0" brushRef="#br3" timeOffset="262327.0043">23649 10366 53 0,'0'0'30'0,"-11"-2"3"16,11 2-1-16,-13-11-17 16,13 11-11-16,-26 1 0 15,7 7 0-15,-6-6 0 16,-4 8-1-16,-11-1 0 15,-2 2 1-15,-9-1-1 16,1 0 1-16,-8-3-1 0,1 0 0 16,-7 0-1-16,1-1 0 15,-6-2-1-15,-1 2 0 16,-7-1 0-16,-6-1-1 15,-8 3 0-15,-2-2 0 16,-6-2 0-16,-2-1 0 16,-4 2 0-16,-2-5 0 15,-2 2 0-15,1-3 0 16,-1-1 0-16,0 3 0 15,0 1 0-15,-5 3 0 16,-3 1-1-16,0 0 1 16,-2 0 0-16,-4 3-1 15,-1-2 1-15,-3 0 0 16,-1-3 0-16,-2-3 0 15,4 0 0-15,1-3 0 0,3-2 0 16,-1-2 0-16,0 0 0 16,0 0-1-16,3 1 1 15,-1 2 0-15,-2 0 0 16,-4 7 0-16,-2-2 0 15,-1 3 0-15,0 0 0 16,0 3 0-16,7-3 0 16,0 1 0-16,3-4 0 15,6-1 0-15,10-3 1 16,6-3-1-16,6-2 0 15,5-1 0-15,5-4 1 16,7 1-1-16,6 1 1 16,8-1-1-16,0 2 0 15,9 0 0-15,5 6-3 0,4-11-14 16,19 13-20-16,2-5 2 15,22 7-4-15,-12-5 2 16</inkml:trace>
  <inkml:trace contextRef="#ctx0" brushRef="#br0" timeOffset="265962.2122">15606 10964 59 0,'0'0'37'15,"0"-19"-1"-15,0 19-1 16,-3-12-28-16,3 12-1 16,-2 17 0-16,2 8-1 15,-5 11-2-15,3 13 0 16,-2 10-2-16,-3 9 1 15,0 4-1-15,2 1 0 16,5-4-2-16,0-10-2 16,9-3-8-16,-4-23-26 15,10-9 1-15,-2-18-2 0,5-9 0 16</inkml:trace>
  <inkml:trace contextRef="#ctx0" brushRef="#br0" timeOffset="266200.2258">15365 10948 76 0,'-20'-3'39'16,"20"3"-1"-16,0 0 1 15,14 4-35-15,11-7 0 16,18-2-1-16,11-5 0 15,12-2 1-15,10-3-3 0,4-1-1 16,9 3-5 0,-12-6-9-16,7 16-22 0,-13-3-1 15,-4 11-3-15,-16 2 0 16</inkml:trace>
  <inkml:trace contextRef="#ctx0" brushRef="#br0" timeOffset="266369.2355">16203 11045 69 0,'-22'34'38'0,"4"10"-1"16,-3-3 1-16,12 11-30 15,-4-5-4-15,6 5 0 16,1-3-1-16,9-1-1 16,0-7-2-16,4-9-3 15,9-1-10-15,-2-21-24 0,12-10 1 16,-4-19-3-16,5-10 1 15</inkml:trace>
  <inkml:trace contextRef="#ctx0" brushRef="#br0" timeOffset="266534.2449">16137 10799 90 0,'-27'-10'40'0,"-3"3"-4"16,14 9 2-16,16-2-36 15,0 0-6-15,27-10-30 16,8-3-2-16,14 3-1 15,4-9 0-15</inkml:trace>
  <inkml:trace contextRef="#ctx0" brushRef="#br0" timeOffset="266734.2563">16638 10790 90 0,'-14'47'35'16,"-7"-3"1"-16,7 11 0 16,0-3-32-16,3 9-2 15,0 1 1-15,4 2-3 16,0-2 2-16,7 0-1 15,0-7-2-15,2-9-2 16,6-1-11-16,-7-21-23 16,12-4 1-16,-13-20-3 15,19-9 1-15</inkml:trace>
  <inkml:trace contextRef="#ctx0" brushRef="#br0" timeOffset="266901.2659">16498 11210 78 0,'-13'3'38'0,"-1"-2"-1"16,12 9 1-16,2-10-33 15,19 1-2-15,14-10-2 16,12-13-3-16,16-4-5 16,-3-15-19-16,18 2-10 15,-6-13-2-15,2 3 2 16,-10-10 2-16</inkml:trace>
  <inkml:trace contextRef="#ctx0" brushRef="#br0" timeOffset="267074.2758">17098 10680 79 0,'-20'12'38'0,"-11"10"-1"0,5 19 1 16,-7 8-22-16,8 14-13 15,0 6 0-15,4 9-2 16,3 1 0-16,5 2-2 16,7-4-1-16,5-8-2 15,10 1-7-15,-5-22-26 16,16-5 1-16,0-19-2 15,11-10-1-15</inkml:trace>
  <inkml:trace contextRef="#ctx0" brushRef="#br0" timeOffset="267396.2942">17139 11207 81 0,'-5'11'39'16,"5"-11"-1"-16,-5 26 0 0,5-11-33 15,21-4-1-15,6-7-1 16,13-1 1-16,5-10-2 15,6-6 0-15,0-5 0 16,-3-3-1-16,-9-7 0 16,-12 6-1-16,-12-3 1 15,-15 4-1-15,-20 6 0 16,-8 6 1-16,-13 9 0 15,-6 9-1-15,-1 11 1 16,-1 10 0-16,6 8 0 16,7 8 0-16,15 0 0 15,13 2-2-15,21 1-3 16,7-17-20-16,28 4-15 15,8-18 0-15,23-1-1 0,9-21-1 16</inkml:trace>
  <inkml:trace contextRef="#ctx0" brushRef="#br0" timeOffset="268057.332">18470 10960 67 0,'6'-12'38'0,"-2"-1"-1"15,-4 13 0-15,-6-11-28 16,6 11-2-16,-13 10-1 15,9 7 0-15,-10 11-3 16,9 9-1-16,-4 10-1 16,4 7 0-16,-1 6 0 15,3 4 2-15,3-5-2 16,3-4 1-16,1-10-1 15,2-7-1-15,1-14 1 0,0-13-1 16,-7-11 1-16,24-22-1 16,-13-7 0-16,1-9-1 15,-2-9 2-15,-1-8-1 16,-4-6-1-16,0-3 1 15,-2 0 0-15,-1 5 3 16,-7 5-2-16,5 8 1 16,5 6-1-16,-1 7 2 15,5 13-2-15,10 8 2 16,4 11-3-16,2 5 0 15,3 2 0-15,5 11 0 16,-3 1-1-16,-1 3-1 16,-9 4 1-16,-9 3-2 15,-13 3 2-15,-13 2-1 16,-11 2 0-16,-7-3-1 0,-4 1 0 15,-6-7 0-15,12 3-5 16,-4-20-17-16,26 7-13 16,9-16 1-16,18 1-2 15,10-11 1-15</inkml:trace>
  <inkml:trace contextRef="#ctx0" brushRef="#br0" timeOffset="268454.3546">19120 11139 74 0,'0'0'36'16,"-18"11"0"-16,-2-9-1 16,5 7-28-16,-12 1-1 0,0 8 1 15,-10 2-2-15,-2 7 1 16,-1 2-2-16,4 1 1 15,1 1-2-15,11-2 0 16,9-6-1-16,14-8-1 16,16-11 0-16,15-13 0 15,10-8-1-15,10-9 1 16,7-7-1-16,1-6 0 15,2 1 0-15,-10-2 0 16,-7 9 0-16,-12 4 0 16,-15 9 0-16,-16 18-1 15,0 0 1-15,-13 10 1 16,-7 11-1-16,1 8 0 0,1 4 0 15,2 4-2-15,12 3-1 16,4-5-3-16,21 4-7 16,-4-17-24-16,22-2-2 15,2-15 1-15,12-1-2 16</inkml:trace>
  <inkml:trace contextRef="#ctx0" brushRef="#br0" timeOffset="269177.3961">19583 11139 86 0,'-34'-7'37'15,"-1"17"1"-15,-10-1 1 16,7 13-32-16,-2 4-2 16,8 8-1-16,4 2 0 0,12 2-1 15,8-5-1-15,12-4 0 16,15-7 0-16,11-11-1 15,10-8-1-15,8-14 0 16,3-6 1-16,0-7-1 16,-1-7 0-16,-8-2 0 15,-9 1 0-15,-5 0 0 16,-13 5 0-16,-13 9 0 15,-2 18 0-15,-18-9 0 16,-4 24 0-16,-2 13 0 16,-5 18 0-16,-4 14 0 15,-2 12 1-15,-1 10 1 16,5 7-1-16,1 3-2 15,3-4 2-15,5-5-2 0,6-14 2 16,3-10-1-16,5-17 0 16,6-16-3-16,2-26 3 15,10-9 0-15,4-23 0 16,5-15 0-16,2-14 0 15,-2-12 0-15,5-9 0 16,0-2 1-16,-1 1-1 16,-2 6 0-16,1 9 0 15,-4 14 1-15,4 5-1 16,4 16 0-16,3 10 1 15,6 9 0-15,5 6-1 16,7 2 1-16,5 1-1 16,4-3 1-16,6-1 0 15,-5 0-1-15,-5-4 0 16,-7 2 1-16,-10-2-1 0,-14 1 1 15,-10 1-1-15,-11 11 1 16,-14-16-1-16,-9 12 1 16,-11 4-1-16,-3 3 1 15,-7 6 0-15,3 5 0 16,-1 4-1-16,7 6 1 15,10 4 0-15,10 1 0 16,15 0-1-16,16-1 0 16,14-2-3-16,11-13-11 15,22 11-10-15,-3-24-17 16,26 2-1-16,0-16-2 15,24-4 1-15</inkml:trace>
  <inkml:trace contextRef="#ctx0" brushRef="#br0" timeOffset="269675.4246">22659 10855 89 0,'14'-10'40'15,"-14"10"-5"-15,0 0 0 16,-25 5-28-16,0 19-3 16,-12 6-1-16,-4 12-2 15,-7 6-1-15,-2 5-1 16,3 4 0-16,7-7-2 0,17 0-4 15,1-19-30-15,27-4 1 16,11-18 0-16,20-8-2 16</inkml:trace>
  <inkml:trace contextRef="#ctx0" brushRef="#br0" timeOffset="269988.4425">22819 11051 86 0,'-24'-11'38'15,"6"19"-1"-15,-11-5 1 16,11 8-31-16,-2-3-3 15,5 5 0-15,2-3-1 0,9 4-1 16,7 0 0-16,3 2 0 16,7 1 0-16,3 4 0 15,3-2-1-15,-1 1 0 16,2 5-1-16,2-2 1 15,-6 0 0-15,1 1-1 16,-4-1 0-16,-4 1 1 16,-5 0-1-16,-4 3 0 15,-5-4-1-15,-4-3 0 16,2-1-3-16,-6-13-4 15,13 7-12-15,-8-24-19 16,15 0 1-16,-8-18-1 16,13-2 0-16</inkml:trace>
  <inkml:trace contextRef="#ctx0" brushRef="#br0" timeOffset="270139.4511">22801 10998 110 0,'0'0'41'0,"0"0"1"15,25-3-4-15,10-4-33 16,16-2-2-16,16 6-10 15,-4-11-31-15,21 10-3 16,-10-4 2-16,4 9-4 16</inkml:trace>
  <inkml:trace contextRef="#ctx0" brushRef="#br0" timeOffset="273060.6176">15680 12169 58 0,'0'0'35'0,"-16"23"-1"15,4 12-7-15,-6-3-21 16,7 17 1-16,-7 0-1 0,3 13-2 15,-4-2 0-15,6 1-1 16,-1-9 0-16,10-7-1 16,-1-14 0-16,9-16-1 15,-4-15 1-15,18-16-1 16,-3-21 0-16,5-12 0 15,2-10 0-15,0-10-1 16,-1-10 1-16,-4 0 0 16,-5 2 0-16,2 4-1 15,-7 13 1-15,-2 14 0 16,-5 11 0-16,1 20 0 15,-1 15 0-15,3 28 0 16,1 15 0-16,8 11 1 0,2 9-1 16,10 12 1-16,9-1-1 15,5-1-1-15,9-10 1 16,7-11-1-16,0-16 1 15,1-16-1-15,-1-15 0 16,-8-21 0-16,-6-15 1 16,-8-14 0-16,-12-15 1 15,-7-9-2-15,-9-7 2 16,-8 3-2-16,-7 0 1 15,-6 10-1-15,2 12-2 16,-5 10-2-16,4 20-2 16,1 4-6-16,15 17-27 15,1 17 1-15,16 8-2 16,0-4 1-16</inkml:trace>
  <inkml:trace contextRef="#ctx0" brushRef="#br0" timeOffset="273421.6386">16515 12305 72 0,'-2'21'38'16,"-1"-7"-1"-16,14-1 1 15,-11-13-33-15,38 5-1 16,0-14-1-16,9 0 0 15,1-7 0-15,-3-2-2 16,-2-2 1-16,-7-2 0 16,-13 2-1-16,-10 2 1 0,-16-1-1 15,-11 10 0-15,-14 1 1 16,-9 8-1-16,-7 7-1 15,-4 8 1-15,0 8 0 16,3 5 0-16,4 6-1 16,13 4 1-16,13-2-1 15,19-3 0-15,16-4-2 16,16-8-3-16,20-6-3 15,1-17-16-15,25 3-16 16,-4-16 2-16,9 2-2 16,-13-10 1-16</inkml:trace>
  <inkml:trace contextRef="#ctx0" brushRef="#br0" timeOffset="273759.6576">17167 12267 88 0,'-43'-8'38'0,"3"12"0"16,-8-3-1-16,4 11-31 15,5 5-2-15,8 7 0 16,5-1-2-16,9 10 2 15,11-4-3-15,13 0 0 16,8-5 0-16,13-4-1 16,5-11 0-16,9-4 1 15,3-9-1-15,3-9 0 16,-5-5 1-16,-4-5 0 15,-3-4-1-15,-8 0 1 16,-9 0 0-16,-5 2-2 16,-8 8 2-16,-6 4-2 0,0 13 1 15,-9 7 1 1,-2 9-2-16,2 9 2 0,2 5-2 15,3 0-1-15,7-1-1 16,10-8-2-16,15-7-5 16,-3-24-27-16,26-3-1 15,-3-27-1-15,16-5-1 16</inkml:trace>
  <inkml:trace contextRef="#ctx0" brushRef="#br0" timeOffset="273924.6676">17767 11824 87 0,'-27'29'38'0,"-16"16"0"15,4 23 1-15,-1 3-34 16,5 9-1-16,7 1-3 16,13-1-2-16,13-7-3 0,-3-18-25 15,22-5-10-15,-4-22 1 16,9-6-2-16</inkml:trace>
  <inkml:trace contextRef="#ctx0" brushRef="#br0" timeOffset="274376.6935">17517 12176 95 0,'9'-1'39'16,"5"-8"1"-16,20 16-5 15,3-18-30-15,6 2-1 16,4 0-1-16,2 2 1 0,-5 0-1 15,-4 7-1 1,-9 9 0-16,-12 5-1 0,-8 8 1 16,-10 7-1-16,-8 3 0 15,-7 4 0-15,-4 2-2 16,1-1 2-16,1-2-1 15,0-6-1-15,5-7 1 16,7-3 0-16,4-19 0 16,14-6-1-16,4-15 2 15,7-10-2-15,5-8 2 16,1-6 0-16,4-4 0 15,-3 1-2-15,-4 9 2 16,-4 10-2-16,-5 10 2 16,-9 17-1-16,-6 13 0 0,-4 12 0 15,-5 10-1-15,-3 6 2 16,7 6-2-16,-2 0 0 15,12-2-4-15,3-12-2 16,20 4-13-16,-9-31-12 16,24 2-8-16,-4-20-1 15,14-2 2-15</inkml:trace>
  <inkml:trace contextRef="#ctx0" brushRef="#br0" timeOffset="277434.8684">18325 12273 65 0,'-10'-10'37'0,"10"10"0"15,5-14 0-15,6 15-21 0,1-10-12 16,7-2-2-16,5 1 1 15,8 1 0-15,0-1-1 16,0 4 0-16,0-5 0 16,2 4-1-16,-8-4 0 15,-4-1 0-15,-9-4 0 16,-3-1-1-16,-9-1 1 15,-1 0-1-15,-6 0 1 16,-3 3-1-16,-5 4 0 16,-1 9 0-16,-8 8 1 15,-5 13-1-15,-1 10 1 16,-5 8 0-16,3 7-1 15,2 0 2-15,5 1-2 16,9-5 1-16,12-4-2 0,17-11 1 16,16-9-5-16,9-22-31 15,26 3-2-15,3-15-2 16,16-3 1-16</inkml:trace>
  <inkml:trace contextRef="#ctx0" brushRef="#br0" timeOffset="277771.8876">19038 11981 82 0,'-24'7'38'16,"-12"-2"-1"-16,6 7 1 15,-4-2-34-15,3 6 0 16,1-1-1-16,7 3 0 0,5-2-1 15,9 3 0-15,11-4 0 16,9 1-1-16,7-2-1 16,10-3 1-16,6 0-1 15,-2 1 0-15,-3 2 1 16,0 1-1-16,-7 5 0 15,-8 4 1-15,-11 5-2 16,-7 4 2-16,-8 1-1 16,-5-1-1-16,-1-4 0 15,0-6 0-15,5-8-3 16,13-15-3-16,0 0-30 15,17-31-1-15,15 1 1 16,7-18-2-16</inkml:trace>
  <inkml:trace contextRef="#ctx0" brushRef="#br0" timeOffset="278080.9053">19366 11913 95 0,'-11'5'37'16,"-9"-2"1"-16,8 13-4 15,-2-8-31-15,7 5 0 16,0 0-1-16,6 2-1 15,-1 0 0-15,6 3 1 16,2 0-2-16,3-1 1 16,3-3 0-16,0-2-1 15,2 0 1-15,-2-2-1 16,1-4 0-16,-1 0 1 0,-12-6-1 15,15 11 0-15,-15 2 0 16,-7 1 1-16,-4 7-1 16,-5 3 1-16,-5 4-1 15,-3 0-2-15,1 8-7 16,-11-12-27-16,10 3-4 15,-5-13 2-15,10-3-4 16</inkml:trace>
  <inkml:trace contextRef="#ctx0" brushRef="#br0" timeOffset="278706.9411">15796 13065 50 0,'15'-22'36'16,"-5"5"-1"-16,-5-3 0 15,-5 20-27-15,-9-20-1 16,-1 20-1-16,-11 5 0 16,-1 14 0-16,-9 5-1 15,0 15 0-15,-7 5-1 16,4 11-1-16,3 5 0 0,8 6-1 15,5-2 0-15,10 0-2 16,14-9 1-16,14-8-1 16,16-13-1-16,14-19-2 15,22-8-5-15,-3-25-28 16,20-5-1-16,-7-19-2 15,7 2-1-15</inkml:trace>
  <inkml:trace contextRef="#ctx0" brushRef="#br0" timeOffset="279515.9874">16251 13219 81 0,'-38'17'38'15,"-17"0"0"-15,3 20 0 16,-9-5-32-16,7 11-2 16,4-2-1-16,9 4-1 15,10-2 0-15,17-3 0 0,14-4-1 16,17-7 1-16,14-13-2 15,15-9 1-15,6-11-1 16,8-11 1-16,3-12-1 16,-6-10-1-16,-1-4 1 15,-11-6 0-15,-8 4 0 16,-11 0 0-16,-11 3 0 15,-11 8 0-15,-7 4 1 16,-7 8 0-16,-8 9-1 16,0 7 1-16,-2 5-1 15,5 5 0-15,1 2 0 16,8 2-1-16,7 2 1 15,-1-12-1-15,28 9 1 16,0-11-1-16,6-5 1 0,0 2 1 16,3 1-1-16,-4 1 0 15,-5 5 0-15,-4 3 1 16,-10 9-1-16,-10 7 0 15,-8 4 0-15,-7 6 0 16,-2 3 0-16,-6 3 0 16,3-5 0-16,-2-2 0 15,5-5 0-15,3-10 0 16,10-15 0-16,0 0 0 15,20-24 0-15,-2-3 0 16,4-10 0-16,3-5 0 16,-1-3 1-16,-1 0 0 15,-4 6-1-15,-4 9 1 16,-6 3-1-16,-1 12 1 0,-8 15-1 15,0 0 2-15,0 0-2 16,6 15-1-16,-2 2 1 16,1-4-1-16,6 5 1 15,7-7 0-15,4 0 0 16,4-8 0-16,6-3 0 15,2-3 1-15,2-7 0 16,-2 1 0-16,2-7 0 16,-5 0 0-16,-5-1 0 15,-3-2 0-15,-6 1 0 16,-5 3 0-16,-6 2 0 15,-6 13-1-15,0 0 0 16,0 0 0-16,-14 24 0 0,0 3-1 16,4 6 1-1,1 4-1-15,4 7 0 0,5-5-1 16,5 0 0-16,7-10-3 15,8-3-1-15,1-18-6 16,19 1-26-16,-11-18-1 16,13 1 0-16,-12-19 0 15</inkml:trace>
  <inkml:trace contextRef="#ctx0" brushRef="#br0" timeOffset="280028.0167">17225 13283 74 0,'-9'-16'36'0,"9"16"0"16,-17-6 1-16,17 6-31 15,-11 22-1-15,5 2 0 16,-2 6-2-16,6 11 0 15,-2 1-1-15,0 8 1 0,0 2-2 16,2-1 1-16,0-9 0 16,1-4-1-16,1-14-1 15,1-11 1-15,-1-13-1 16,12-23 1-16,-5-9-1 15,6-12 0-15,-2-6 0 16,1-8 0-16,1-6 0 16,1 0 1-16,0 5-1 15,-3 3 1-15,1 11-1 16,4 9 1-16,-1 7-1 15,5 9 1-15,4 14-1 16,1 10 0-16,-1 6 0 16,3 9 0-16,-1 4-1 15,-3 2 1-15,-2 3-1 0,-7 1 0 16,-2 1 1-16,-10-2-1 15,-9 2 1-15,-7-3 0 16,-8-2 0-16,-7-1 0 16,-6 3 0-16,-5-3 0 15,1 0 0-15,-3 5 0 16,1 5 0-16,3 4 0 15,6 4 0-15,5 8 1 16,4 9-1-16,4 2 0 16,7 1-1-16,1-3 0 15,11 1-3-15,-1-21-12 16,15 5-23-16,-7-23 0 15,19-10-2-15,-7-22 0 16</inkml:trace>
  <inkml:trace contextRef="#ctx0" brushRef="#br0" timeOffset="280259.0299">17770 12717 88 0,'-19'46'41'0,"-15"8"1"15,10 19-2-15,-8 0-36 16,7 7-3-16,3 1 1 16,11 2-1-16,0-2-2 15,3-11-2-15,11-1-9 0,-7-21-27 16,15-5 0-16,-4-22-1 15,8-5-1-15</inkml:trace>
  <inkml:trace contextRef="#ctx0" brushRef="#br0" timeOffset="280611.05">17738 13272 78 0,'6'11'38'16,"-5"2"0"-16,12 5 0 15,-4-5-34-15,14 1-1 16,5-11 0-16,11-3 0 15,0-10-1-15,7-7 0 16,5-8-1-16,-3-6 1 0,-10-1-1 16,-6-5 0-16,-7 0 0 15,-14 1 0-15,-8 6 0 16,-13 5 0-16,-8 11 0 15,-10 11 0-15,-6 11 0 16,1 14 0-16,-5 8 1 16,2 10-2-16,6 4 1 15,6 4 0-15,15-3 0 16,10-4-1-16,18-9 1 15,13-14-3-15,16-11 0 16,12-16-5-16,16-2-26 16,-5-30-8-16,12 1 3 15,-7-24-2-15</inkml:trace>
  <inkml:trace contextRef="#ctx0" brushRef="#br0" timeOffset="280785.06">18673 12694 89 0,'-28'17'37'0,"5"25"1"16,-13 6 0-16,13 16-36 15,-8 8-1-15,3 7-1 16,4 2 0-16,4-6-5 16,10 6-7-16,-2-22-26 15,12-5 0-15,-2-23-1 16,8-9 1-16</inkml:trace>
  <inkml:trace contextRef="#ctx0" brushRef="#br0" timeOffset="281094.0776">18366 13088 80 0,'0'0'40'16,"0"13"0"-16,12-10 0 16,18 2-27-16,2-4-9 15,8 1 0-15,1-4-1 16,3 0-1-16,-3 0 1 15,-5 2-2-15,-6 0 0 16,-9 4 0-16,-7 7 0 16,-7 6-1-16,-7 6 1 15,-7 3-1-15,-4 6-1 16,1-1 1-16,0 2 0 15,-1-3-2-15,5-5 0 16,5-10-3-16,12-1-11 0,-11-14-24 16,34-22 0-16,-12-11-1 15,15-5 0-15</inkml:trace>
  <inkml:trace contextRef="#ctx0" brushRef="#br0" timeOffset="281230.0854">18852 12781 101 0,'-17'-1'40'16,"-5"1"0"-16,11 13-1 15,11-13-39-15,3 16-6 16,24-2-31-16,-6-8-3 16,16 10 0-16,-2-10 0 15</inkml:trace>
  <inkml:trace contextRef="#ctx0" brushRef="#br0" timeOffset="281777.1166">19137 12963 105 0,'-7'23'40'0,"-15"-6"0"15,11 14-10-15,-5-7-27 16,6 6-1-16,1-1 0 16,6 7-1-16,3-5 0 15,5-1 0-15,2-6-1 16,3-4 0-16,4-12 1 15,3-9-1-15,3-11 1 16,1-11-1-16,5-10 0 16,-1-5 1-16,-1-10-1 15,-2 0 1-15,-2 3-1 0,-7 3 0 16,-3 4 0-1,-4 9 0-15,0 6 0 0,-6 10 0 16,0 13 0-16,0 0 0 16,13-5 0-16,-3 8 1 15,2 6-1-15,3 0 0 16,2 3 1-16,-1 7-1 15,-3 4 1-15,-4 0-1 16,-4 8 1-16,-5 3 0 16,-7 0-1-16,0 5 1 15,-6-6-1-15,2-3 0 16,1-8 0-16,3-9 0 15,7-13 0-15,14-8 1 16,8-10-1-16,6-11 1 16,8-4-1-16,2-3 1 0,6 0-1 15,-5 7 1-15,-2 7-1 16,-9 11 1-16,-5 11-1 15,-9 9 1-15,-8 11-1 16,-1 3 0-16,-5 8-2 16,0-1-3-16,4 8-9 15,-8-14-19-15,16 10-10 16,-7-15 1-16,10 5-2 15</inkml:trace>
  <inkml:trace contextRef="#ctx0" brushRef="#br0" timeOffset="282349.1495">15778 14094 74 0,'0'0'37'0,"0"16"0"16,5 19-7-16,-14 0-26 15,-1 22 0-15,6 4-1 16,-1 12 0-16,1 3-1 16,4-1-2-16,1-4 0 0,4-11-1 15,6-10-1-15,-3-22-3 16,11-2-5-16,-9-26-29 15,11-7 2-15,-10-20 0 16,6 0 1-16</inkml:trace>
  <inkml:trace contextRef="#ctx0" brushRef="#br0" timeOffset="282618.1646">15746 14174 64 0,'0'-21'38'16,"0"-1"0"-16,24 14 0 15,-1-9-28-15,16 9-4 16,2-1-1-16,14 5-1 0,-1 1-1 15,-2 8-1-15,-5 6 0 16,-4 14 0-16,-16 6-1 16,-9 15 0-16,-17 9 0 15,-14 9-1-15,-14 5 0 16,-10 1 1-16,-8 1-2 15,-1-13 0-15,1-5 0 16,4-17-2-16,15-14-4 16,1-27-26-16,25 5-5 15,14-40-2-15,19 4 0 16</inkml:trace>
  <inkml:trace contextRef="#ctx0" brushRef="#br0" timeOffset="282831.1766">16274 14246 59 0,'14'18'39'16,"-15"0"-1"-16,1 17 1 15,-8-1-20-15,7 10-16 16,-4 1 0-16,5 8-1 16,2-3-1-16,1 1-1 15,1-5-1-15,6-11-1 16,1-7-3-16,-11-28-11 15,30 5-21-15,-12-28-1 16,6-5 0-16,-1-21 1 16</inkml:trace>
  <inkml:trace contextRef="#ctx0" brushRef="#br0" timeOffset="282998.1866">16408 14130 76 0,'-20'-17'38'0,"-1"1"0"16,21 16-1-16,-15 1-32 15,29 6-3-15,10 3-3 16,10-5-5-16,18 14-12 15,-1-10-18-15,14 7-1 16,-6-4 0-16,4 11 0 16,-12-13 17-16</inkml:trace>
  <inkml:trace contextRef="#ctx0" brushRef="#br0" timeOffset="283332.2057">16871 14261 11 0,'17'20'33'0,"-17"-20"1"15,-5 17 3-15,-17-16-1 16,9 11-14-16,-16-15-12 16,5 11-3-16,-6 0-2 15,1 7 0-15,-3 8-1 0,3 10-1 16,1 1 0-16,5 9 0 15,4 0-2-15,10 2 1 16,9-10-1-16,14-3 0 16,12-16 0-16,11-12 0 15,5-15-1-15,14-11 1 16,0-12 0-16,-3-9-1 15,-2-4 0-15,-9-1 0 16,-10 5 0-16,-9 5 0 16,-9 12 1-16,-12 10-2 15,-2 16 1-15,-18 9 0 16,3 12 0-16,0 6 0 15,2 8-1-15,7 2-1 16,7 2-1-16,6-7-1 16,15 4-5-16,2-23-12 0,21 7-18 15,-1-16 0-15,16 2 0 16,-9-17 1-16</inkml:trace>
  <inkml:trace contextRef="#ctx0" brushRef="#br0" timeOffset="283803.2326">17441 14341 77 0,'-21'-18'37'0,"-15"-1"1"15,10 20 0-15,-8 0-32 16,2 17-1-16,3 5-1 16,9 10 0-16,3 4-1 15,13 2-1-15,7-1 0 16,15-7-1-16,6-7 0 15,13-10 0-15,3-13 0 0,5-11-1 16,0-11 0-16,-4-7 0 16,-4-7 0-16,-5-5 0 15,-10 4 0-15,-8 3 0 16,-7 8 0-16,-7 9 0 15,0 16 0-15,-19 11 0 16,1 22 0-16,-4 17 0 16,-4 17-1-16,3 13 0 15,-1 14 0-15,0 7-1 16,1 2 2-16,6-2-2 15,3-11 2-15,5-12-2 16,4-17 2-16,-1-16 1 16,6-24-1-16,0-21 0 15,4-17 0-15,-2-16 0 16,0-14 0-16,-2-9 0 0,2-10 1 15,0-6-2-15,2 4 1 16,1 3 1-16,7 10-2 16,-2-2-6-16,19 22-17 15,-7-6-15-15,16 16 0 16,-4-2-2-16,17 9 1 15</inkml:trace>
  <inkml:trace contextRef="#ctx0" brushRef="#br0" timeOffset="284714.2847">17997 14268 64 0,'-20'3'38'0,"10"16"0"15,-12-7 0-15,6 22-30 16,-7-4-2-16,2 9-1 0,-2 3-1 15,1 7 0-15,4-3-2 16,4-2 1-16,1-5-2 16,7-9-1-16,4-10 1 15,2-20 0-15,12 3-1 16,0-20 1-16,3-6 0 15,4-12-1-15,-2-4 1 16,2-5 1-16,-3 1-1 16,-2-1-1-16,-4 6 1 15,0 4-1-15,-2 9 0 16,-2 5 0-16,-6 20 0 15,13-12 0-15,-3 13 0 16,5 5 0-16,8-2 0 16,6 3 0-16,7-5 0 0,4-2 0 15,10-2 0-15,-3-6 0 16,3 2 0-16,-3-2 0 15,-4 4 0-15,-13-2 0 16,-5 2 0-16,-10 3 0 16,-15 1 0-16,0 0 0 15,0 0 1-15,-14 4-1 16,-4 0 0-16,-9 5 0 15,-4 6 1-15,-6 6-1 16,-5 6 0-16,3 4 1 16,-1 3-1-16,7 5 0 15,7-3 1-15,12-3-1 16,13-9 0-16,14-7 1 15,14-11-1-15,10-8 0 0,9-10 0 16,6-10 1-16,5-8-1 16,-8-1 0-16,-2-5 0 15,-6 3 1-15,-12 1-1 16,-10 5 0-16,-9 8 1 15,-6 5-1-15,-4 14 0 16,-18 2 0-16,3 13-1 16,0 7 1-16,-3 3 0 15,4 6 0-15,10 2-1 16,3-1 1-16,6-3-2 15,9-8-1-15,14-5-4 16,-1-19-7-16,20 7-15 16,-11-25-12-16,14 4 3 15,-15-19-2-15</inkml:trace>
  <inkml:trace contextRef="#ctx0" brushRef="#br0" timeOffset="285194.3122">18812 14301 79 0,'-7'-19'38'0,"7"19"-1"16,-16-4 1-16,16 4-31 15,-16 22-2-15,5 2-2 16,-3 4 0-16,5 7-1 15,-5 3 0-15,5 0 0 16,2 0-1-16,1-4 1 16,5-6-1-16,2-7-1 15,-1-21 1-15,15 10 0 16,-3-24-1-16,9-9 0 15,-3-14 1-15,4-4-1 0,-1-6 0 16,-1-4 0-16,-4 5 0 16,-3 3 0-16,-4 11 0 15,-4 8 1-15,-3 12-1 16,-2 12 0-16,0 0 0 15,-3 16 0-15,5 4 0 16,1 3 0-16,5-4 0 16,5 3 1-16,6-7-1 15,5-7 0-15,6-6 0 16,4-7 0-16,1-8 0 15,2-3 1-15,-4-1-1 16,1 0 0-16,-6 4 0 16,-9 5 0-16,-6 8 0 15,-13 0 1-15,8 25-1 16,-15 2 0-16,1 6 0 0,-3 3 0 15,5 5-2-15,-1-7-4 16,14 6-8-16,-9-27-14 16,23 5-12-16,-1-23-1 15,24-8 0-15,-1-21 0 16</inkml:trace>
  <inkml:trace contextRef="#ctx0" brushRef="#br0" timeOffset="285457.3272">19704 14058 80 0,'-28'17'40'15,"-13"-1"0"-15,5 14 0 16,-1-5-35-16,11 2-2 16,12-4 0-16,15-2-2 0,12-8 1 15,14-4-1-15,9-5-1 16,5-4 1-16,1 0-1 15,-6 2 1-15,-7 5 0 16,-10 7-1-16,-18 3 1 16,-9 8 0-16,-16 6-1 15,-11 2-2-15,1 13-11 16,-18-16-27-16,7 11 1 15,-14-10-2-15,5 7-2 16</inkml:trace>
  <inkml:trace contextRef="#ctx0" brushRef="#br0" timeOffset="286072.3624">15982 15152 53 0,'9'-26'37'15,"-5"11"0"-15,-25 0-2 16,-8 17-27-16,-17 3-2 15,-3 17-1-15,-11 7 0 16,0 11-2-16,-2 3 1 16,8 5 0-16,10-1-2 15,15-2-1-15,13-8 0 16,12-6-1-16,13-9 1 15,15-3-2-15,7-8 2 16,7-6-3-16,1 3 2 16,-1-1 0-16,-5 4 1 0,-5 9-1 15,-10 2 1-15,-8 9-1 16,-10 6 1-16,-10 2-1 15,-5-2 1-15,-4-2-1 16,-1-7 0-16,3-6-2 16,4-9-1-16,13-13-4 15,0 0-18-15,22-25-13 16,12 2-1-16,-1-18-1 15,18 7 0-15</inkml:trace>
  <inkml:trace contextRef="#ctx0" brushRef="#br0" timeOffset="286623.3939">16128 15448 66 0,'13'0'40'0,"-13"0"-2"15,0 0 1-15,-8 20-34 16,7 1-4-16,-7 4 2 16,6 11-2-16,-6 6 1 15,4 6-2-15,-4 2 2 16,1 5 1-16,-3-2-1 15,1-6 0-15,0-6-1 16,0-9 0-16,3-14 0 16,6-18 0-16,0 0-1 15,6-23 0-15,3-11 1 16,5-10-1-16,4-11 0 15,-3-3 0-15,4-4 1 16,-5-1-1-16,1 8 0 16,-1 7 1-16,0 5-1 0,1 11 0 15,3 6 0-15,0 11 1 16,1 8-1-16,1 10 2 15,5 5-2-15,-4 9 1 16,2 4-1-16,-3 5-1 16,-6 3 1-16,-5 7-1 15,-4 2 2-15,-9 2-3 16,-3 1 2-16,-6-3-2 15,-7-2 2-15,-3-4 0 16,-5-3 0-16,-2-6 0 16,0-4 0-16,1-5 0 15,-3 2 0-15,2 0 0 16,3 4 0-16,-4 7 0 15,5 7 0-15,-3 13 0 0,3 9 0 16,2 10 0-16,0 7 0 16,3 8-2-16,8 7-7 15,-10-20-13-15,24 9-18 16,-10-22-1-16,19 0-2 15,-5-27 1-15</inkml:trace>
  <inkml:trace contextRef="#ctx0" brushRef="#br0" timeOffset="287156.4244">16663 15623 52 0,'11'-1'37'0,"8"5"0"15,-2-7 1-15,8-2-32 16,-1-1-2-16,7-2 0 15,0-8-2-15,6 0 1 16,-3-5-1-16,0-1 0 0,-5-5-1 16,-3 0 1-16,-11 2-2 15,-6-2 2-15,-9 3-2 16,-8 3 2-16,-8 2-2 15,-6 7 2-15,-5 6-1 16,-3 12 1-16,-6 10 0 16,-3 13-2-16,0 10 2 15,1 13-1-15,5 5 1 16,9 0-2-16,12-3 1 15,15-6-2-15,16-12 2 16,17-17-1-16,19-15-2 16,8-28-10-16,25-1-27 15,-8-27 1-15,8 3-3 16,-6-19 2-16</inkml:trace>
  <inkml:trace contextRef="#ctx0" brushRef="#br0" timeOffset="287358.436">17453 15043 95 0,'-31'14'39'0,"10"21"2"16,-9-1-15-16,10 14-22 16,0 10-2-16,3 8-2 15,2 5 1-15,6 5-1 16,4-3 1-16,4-5-3 15,7-3-2-15,-5-25-17 16,22-1-19-16,-4-26 0 16,15-11-2-16,-2-27 1 0</inkml:trace>
  <inkml:trace contextRef="#ctx0" brushRef="#br0" timeOffset="287568.4476">17898 14952 82 0,'-17'14'43'0,"-5"12"-2"15,4 25 0-15,-13 3-37 16,11 7-1-16,0 3-2 16,3 2-1-16,2 1 0 15,5-1-2-15,2-1-3 16,-4-20-16-16,18 6-20 15,-6-15-1-15,10-1 0 16,-5-18 1-16</inkml:trace>
  <inkml:trace contextRef="#ctx0" brushRef="#br0" timeOffset="287907.4674">18121 15311 64 0,'0'0'39'16,"0"26"0"-16,-10-1 0 16,5 17-33-16,-13 6-2 15,7 8-3-15,-2-1 1 16,4-1-2-16,4-7-1 15,1-17-7-15,22-4-30 16,-8-29 0-16,18-8-2 16,-4-26 2-16</inkml:trace>
  <inkml:trace contextRef="#ctx0" brushRef="#br0" timeOffset="288282.4888">18350 15151 73 0,'-7'15'38'0,"7"14"1"16,-5-9-3-16,8 14-31 15,-1 2-2-15,7 4 1 16,-4 3-1-16,4 2-1 16,-4-2 1-16,3 2-1 15,-5-4 0-15,1-1-1 16,-3-8 0-16,-1-7 0 15,-1-8-1-15,1-17 1 16,0 0-1-16,10-18 0 16,0-10 0-16,5-9 2 15,3-3-3-15,4-4 2 16,1 3-1-16,1 3 1 15,-1 6-1-15,-4 13 1 16,-2 11-1-16,-6 11 0 0,-3 13 0 16,-3 9-2-16,2 7 1 15,-2 4-3-15,7 6-2 16,-2-11-7-16,16 14-9 15,-7-24-19-15,18 3 1 16,-7-19 0-16,13 1 1 16</inkml:trace>
  <inkml:trace contextRef="#ctx0" brushRef="#br0" timeOffset="288742.5151">18928 15468 59 0,'-7'-37'39'16,"5"16"0"-16,-13-9 1 16,4 17-25-16,-12-2-9 0,5 14 0 15,-9 6-2-15,1 14 0 16,-3 7-1-16,4 7-2 15,3 5 1-15,7-1-2 16,9-4 1-16,10-4-2 16,8-11 2-16,12-11-2 15,8-12 1-15,6-13-1 16,7-5 1-16,-2-7 1 15,-3-2-1-15,-4 2 1 16,-4 6-2-16,-10 9 3 16,-9 14-2-16,-9 12 0 15,-8 19 0-15,-6 15-2 16,-1 15 1-16,-7 9-1 15,-5 13 1-15,2 6-1 16,-1-1 1-16,3-6-1 0,0-7 1 16,4-14-1-16,-3-14 1 15,7-15 2-15,2-17-1 16,9-14 1-16,-13-21-1 15,9-5 1-15,-1-10 0 16,8-6 0-16,3-8 0 16,7-2-2-16,1-7 1 15,6-2-4-15,7 15-8 16,-10-19-15-16,16 19-12 15,-5-8-2-15,18 11-3 16,6-10 1-16</inkml:trace>
  <inkml:trace contextRef="#ctx0" brushRef="#br0" timeOffset="289881.5803">22752 11610 79 0,'17'-2'36'15,"-17"2"-3"-15,-3 30-3 16,-18-7-22-16,1 10-5 0,-12 3 1 15,-1 9-3-15,-1 2 1 16,-1 3-2-16,4-4 0 16,6-4-5-16,18-2-29 15,7-13 0-15,18-6-1 16,7-14-1-16</inkml:trace>
  <inkml:trace contextRef="#ctx0" brushRef="#br0" timeOffset="290189.5979">23017 11695 89 0,'0'0'38'0,"-28"-7"-1"16,12 21 0-16,-9-3-31 0,10 7-3 15,-2-1 1-15,6 4-3 16,3-1 2-16,7-2-4 15,3-2 2-15,9-4-2 16,1-2 2-16,5 1-1 16,2 0 1-16,0 7-1 15,-4 6 0-15,-6 4 1 16,-6 9-2-16,-5 7 2 15,-8 2-2-15,-4 0 1 16,-3-4-1-16,0-8-2 16,10-7-4-16,-9-21-29 15,16-6-2-15,16-28 0 16,10-3-1-16</inkml:trace>
  <inkml:trace contextRef="#ctx0" brushRef="#br0" timeOffset="290364.6076">23095 11686 95 0,'-23'-10'38'15,"23"10"1"-15,-17 2-2 16,34 3-29-16,5-14-4 16,17 1-3-16,12-5-1 15,8-6-7-15,14 5-29 16,-9-4-5-16,0 14 3 15,-16 2-3-15</inkml:trace>
  <inkml:trace contextRef="#ctx0" brushRef="#br0" timeOffset="290746.6298">22805 12406 80 0,'5'-19'38'0,"-5"19"-2"0,0-9 1 15,0 9-30-15,-28 21-2 16,6 6-1-16,-12 10 0 15,-4 12-3-15,-3 7 1 16,-1 5-1-16,6 4-1 16,3-6-4-16,20 3-16 15,2-21-18-15,26-6 1 16,8-23-2-16,20-6 1 15</inkml:trace>
  <inkml:trace contextRef="#ctx0" brushRef="#br0" timeOffset="291032.6456">22964 12655 75 0,'-28'-17'38'0,"10"23"-1"16,-9-2 1-16,6 10-27 16,-3-3-6-16,8 5-1 15,5 0-1-15,8 4-1 16,5-7-1-16,7 2 0 15,6-3-1-15,8 1 1 16,3-1 0-16,-1 3 0 16,0 3-1-16,-2 6 1 15,-7 6 0-15,-3 1 0 16,-6 5-1-16,-8 2 1 15,-4 4-2-15,-4-9-3 16,3 6-9-16,-8-19-24 16,12 0-2-16,2-20 0 0,0 0 0 15</inkml:trace>
  <inkml:trace contextRef="#ctx0" brushRef="#br0" timeOffset="291197.6556">23040 12648 101 0,'-15'-10'40'15,"15"10"0"-15,0 0-1 16,21 9-35-16,10-8-5 16,9-11-30-16,20 8-8 15,3-8-1-15,6 8-1 16</inkml:trace>
  <inkml:trace contextRef="#ctx0" brushRef="#br0" timeOffset="291602.6786">22813 13623 68 0,'-2'-18'38'16,"2"18"-2"-16,-5-12 1 15,5 12-29-15,-22 25-2 16,3 9-2-16,-15 10-2 15,-1 18 0-15,-10 10-1 16,-5 11-2-16,3-1 1 16,3-3-3-16,13 3-10 15,5-24-25-15,21-6 1 16,9-27-2-16,25-11 2 15</inkml:trace>
  <inkml:trace contextRef="#ctx0" brushRef="#br0" timeOffset="291914.6966">22998 13852 81 0,'-5'-26'40'0,"5"26"-1"16,-23-16-1-16,8 28-30 16,-9-2-5-16,6 14 0 15,-4-1-2-15,6 10 1 16,5-5-2-16,4 0 0 15,11 0 0-15,10-9 0 16,7-6 1-16,9-5-2 16,10-4 2-16,1-4-2 15,2 0 1-15,-4 2 1 16,-5 5-1-16,-10 7 0 0,-10 5 0 15,-14 7 0-15,-11 6-1 16,-8 0-1-16,-1 3-3 16,-11-17-14-16,16 9-20 15,-5-19 0-15,20-8-1 16,-13-6 0-16</inkml:trace>
  <inkml:trace contextRef="#ctx0" brushRef="#br0" timeOffset="292082.7062">23103 13737 97 0,'1'-17'40'0,"3"-2"0"16,18 12-1-16,1-1-35 15,17-1-6-15,21 12-30 0,-7-9-8 16,14 11 0-16,-9-1-2 15</inkml:trace>
  <inkml:trace contextRef="#ctx0" brushRef="#br0" timeOffset="292465.7281">22672 14944 52 0,'0'0'37'0,"-7"-14"0"16,-2 25-1-16,-18 5-28 15,1 17-2-15,-10 7-3 16,-3 14 0-16,2 5-2 16,-1 2 0-16,8 3-3 15,2-15-35-15,22 1 1 0,4-19-3 16,21-9 2-16</inkml:trace>
  <inkml:trace contextRef="#ctx0" brushRef="#br0" timeOffset="292765.7452">22867 15000 67 0,'-19'1'39'16,"-15"-2"-2"-16,7 15 1 15,-7 0-33-15,10 5-2 16,6 1-1-16,9 3 0 15,14-4-1-15,10-2 0 16,13-7-1-16,12 1 1 0,4-6 0 16,3 2 0-16,0 3-1 15,-4 2 1-15,-11 9-1 16,-7 4 1-16,-13 12-1 15,-13 5 1-15,-10 3-2 16,-9 2-1-16,-1-3 0 16,-6-10-6-16,14 2-30 15,-11-23 0-15,24-13-2 16,-18-6-1-16</inkml:trace>
  <inkml:trace contextRef="#ctx0" brushRef="#br0" timeOffset="292947.7557">22960 14937 81 0,'0'0'42'16,"-8"-12"-2"-16,22 17 1 16,4-11-36-16,21-3-2 15,17-4-4-15,6-13-12 16,22 11-26-16,-10-10-2 15,13 10-1-15,-10-3 0 16</inkml:trace>
  <inkml:trace contextRef="#ctx0" brushRef="#br3" timeOffset="298329.0635">24571 9170 40 0,'-4'-19'30'15,"-2"-5"1"-15,2-4 0 0,5 5-22 16,-7-12-2-16,12 8 1 16,-12-10-1-16,11 8 0 15,-12-3-1-15,4 1-3 16,-9-4 0-16,-1 3 0 15,-8 0-2-15,-6 3 1 16,-10-3-1-16,0 6 1 16,-14-1-1-16,-1 9 3 15,-10 2-3-15,-2 13 2 16,-7 2 1-16,2 12-1 15,-4 8 1-15,1 14-2 16,1 3 0-16,5 5-1 16,8 0 1-16,7-6-2 15,16-5 0-15,10-7-1 0,11-16 1 16,14-7 0-16,8-31 0 15,10-2 0-15,3-13-1 16,-3-9 1-16,-7-4-1 16,-8-7 1-16,-12 1-1 15,-17 1 1-15,-17 4-2 16,-19 4 2-16,-17 9 0 15,-12 8 0-15,-16 11 1 16,-5 13-1-16,-12 13 1 16,-1 13 0-16,0 16 0 15,4 11 0-15,4 10-1 16,8 8 1-16,5 4 1 15,8 0-1-15,15-5 1 16,15-4-2-16,9-11 2 0,14-9-3 16,13-15 3-16,9-11-2 15,13-15-2-15,3-11 1 16,3-13 0-16,-3-7 0 15,-4-11 0-15,-9-3 1 16,-11-4-2-16,-12-1 1 16,-10 6 2-16,-20 2-2 15,-12 11 1-15,-13 11 0 16,-13 14 1-16,-9 15-1 15,-8 12 1-15,2 16-1 16,-4 16 1-16,5 10 0 16,4 9 0-16,11 7 1 15,11 3 0-15,12-5-2 16,12-4 2-16,17-11-2 15,13-8 2-15,9-14-3 0,10-13 3 16,7-16-3-16,1-16 0 16,-1-10 0-16,-6-12-1 15,-5-9 1-15,-16-7-1 16,-13-4 2-16,-16 2-2 15,-13 2 2-15,-16 3-1 16,-17 11 1-16,-10 10 1 16,-14 14 0-16,-7 14 0 15,-8 15 0-15,2 17 0 16,-1 13 1-16,0 18-1 15,6 12 0-15,10 11 1 16,8 10-1-16,10 4 0 16,15 0 0-16,12-1 0 15,17-10-1-15,14-12 0 0,15-14-1 16,12-18 1-16,16-18 0 15,4-25-1-15,5-17 1 16,1-20 0-16,-6-9-1 16,-10-7 0-16,-11-5 0 15,-22 3 1-15,-17 6-2 16,-23 10 2-16,-21 11-2 15,-16 18 2-15,-18 16 0 16,-9 19 1-16,-5 22 0 16,0 17-1-16,4 21 1 15,8 19 0-15,16 18 1 16,9 13-2-16,20 11 1 15,18-1-3-15,15-1 3 0,14-4-3 16,18-12 4-16,19-12-4 16,15-20 2-16,14-18-2 15,9-18 3-15,11-17-1 16,-1-17 0-16,0-16 0 15,-5-11 0-15,-14 0-1 16,-6-19 1-16,-19 9 0 16,-20 7 0-16,-18 10 0 15,-18 12-1-15,-17 21 0 16,-19 18 0-16,-7 24 0 15,-6 24 0-15,-1 18 1 16,4 16 0-16,10 16 0 16,12 11-1-16,17 9 2 15,20-3 0-15,21-9 0 0,19-6-2 16,21-11 1-16,17-16-2 15,20-14 2-15,14-19-1 16,13-20 1-16,5-17-2 16,6-13 1-16,-4-15 1 15,-3-10-2-15,-9-8 1 16,-14-4 0-16,-10 1 1 15,-17 3 0-15,-17 13-1 16,-15 10 1-16,-14 13 0 16,-15 18 0-16,-10 23 1 15,-2 21-2-15,-6 21 2 16,4 17-1-16,3 13 0 15,13 12-1-15,11 4 1 16,15 2-2-16,17-9 1 0,11-7 0 16,17-14-1-16,15-13 0 15,11-17 0-15,8-17 1 16,10-15-1-16,6-12 1 15,0-18-1-15,-2-12 0 16,-9-13 1-16,-10-7-1 16,-10-6 2-16,-13-1-1 15,-21 1 0-15,-16 3 1 16,-15 7 0-16,-18 12 0 15,-10 9 1-15,-8 13-1 16,-4 10 1-16,0 14 1 16,5 10-1-16,11 11 0 15,14 0 1-15,13 0-1 16,20 6-1-16,16-9 1 15,19-5-1-15,15-7 0 0,10-12 0 16,15-10-1-16,5-9 1 16,5-6-1-16,-2-14 1 15,-5-8 0-15,-6-9 0 16,-11-4-1-16,-10-7 1 15,-13-2 0-15,-10-4 0 16,-13 5 0-16,-11 0 0 16,-9 1 0-16,-3 10 1 15,-5 5-1-15,13-32 1 16,0 0-2-16,-17 75 2 15,17-75 0-15,-7 83-2 16,5-31 2-16,6 1-3 0,3 7 3 16,7 0-3-16,3 0 1 15,15-4-1-15,9-4-7 16,-41-52-15-16,106 86-17 15,-37-54 0-15,5-1-3 16</inkml:trace>
  <inkml:trace contextRef="#ctx0" brushRef="#br3" timeOffset="299913.1541">17060 16041 13 0,'0'0'7'15,"0"0"4"-15,-7 14-1 16,7-14-4-16,-10 13 1 16,11 2 3-16,-1-15 0 15,4 21 3-15,-4-21-1 16,17 29 1-16,-3-21-2 15,20 9-3-15,2-7-3 16,17 4-1-16,13-8-1 16,10 2-1-16,17-9 0 15,14 0-1-15,12-4 0 16,12-4-1-16,8-2 1 15,12 1 0-15,6-5 0 0,17 2 0 16,9-4 1-16,10 1-1 16,10-5 2-16,9 6-2 15,8-3 1-15,10-1-1 16,5 3 0-16,3 1 0 15,6 4-1-15,2 0 0 16,0 2 0-16,4 1 0 16,8-2 0-16,2 0 0 15,6-3 0-15,8 0 1 16,6-4 0-16,6-2 0 15,6-1 1-15,0 3-1 16,-1 1 0-16,-4 2 0 16,-10 5-1-16,-8 0 1 15,-17 9-1-15,-11-1-1 0,-17 3-1 16,-20-6-3-16,-13 13-8 15,-24-16-23-15,-15 0-1 16,-24-8 0-16,-20-1-1 16</inkml:trace>
  <inkml:trace contextRef="#ctx0" brushRef="#br3" timeOffset="300581.1923">16946 16977 38 0,'0'-23'34'16,"6"2"2"-16,-5-7-1 15,11-1-32-15,-9 3 1 16,7 4 0-16,-5 2 1 16,-5 20-1-16,10 11 0 0,-5 14 1 15,-4 15-2-15,4 15 1 16,-6 16-2-16,-2 9 1 15,-1 10-1-15,-2 3-1 16,4-1 1-16,2-92-1 16,-5 88 0-16,5-88-2 15,10 81-8-15,-10-81-28 16,12 49-1-16,8-20-3 15,1-22 1-15</inkml:trace>
  <inkml:trace contextRef="#ctx0" brushRef="#br3" timeOffset="300848.2075">16478 17007 66 0,'-21'15'42'0,"8"-8"-2"16,35 3 1-16,13-4-39 15,21-11-1-15,17-2 0 16,15-2 0-16,8-1 0 16,7-4 0-16,11-6-1 15,-3 4-1-15,1 4 0 16,-9 2-3-16,-1 12-6 15,-25-3-24-15,3 15-3 16,-24-2-3-16,-4 14 1 16</inkml:trace>
  <inkml:trace contextRef="#ctx0" brushRef="#br3" timeOffset="301206.228">17692 17203 53 0,'0'0'38'16,"2"-15"0"-16,-2 15-1 15,-11 11-31-15,0 8 0 16,-12 7-2-16,3 10 0 16,-6 8-1-16,1 5 1 15,3 8-2-15,10-2 2 16,12-55-2-16,6 57-1 15,3-11 1-15,23-12-1 16,6-23 0-16,17-8 0 16,-1-22-1-16,11-15 0 0,-9-14 1 15,-11-9-1-15,-11-10 1 16,-18 7-2-16,-15 3 1 15,-16 4-1-15,-18 9 0 16,-9 9 0-16,-9 9-1 16,0 12 0-16,-1 12-1 15,5 3-5-15,26 16-20 16,-2-12-13-16,23-5 0 15,25 5 1-15</inkml:trace>
  <inkml:trace contextRef="#ctx0" brushRef="#br3" timeOffset="301452.2416">18489 16565 57 0,'-12'-1'39'15,"-11"-1"-1"-15,7 20 1 16,-6-1-34-16,8 19-1 15,3 18-1-15,4 7 1 16,-2 14-3-16,5 8 2 16,3 8-2-16,2-1 1 15,-1 1-2-15,0-9-1 16,6-6-6-16,-16-9-29 15,17-14-3-15,-8-20-1 16,7-11 0-16</inkml:trace>
  <inkml:trace contextRef="#ctx0" brushRef="#br3" timeOffset="301635.2526">18239 17222 73 0,'0'0'41'0,"-16"-19"-1"15,28 19-1-15,10-6-36 16,17-1-1-16,13-2-2 15,13-3-1-15,12 4-4 16,3-8-22-16,22 9-11 16,-8-6-2-16,9 10 1 15</inkml:trace>
  <inkml:trace contextRef="#ctx0" brushRef="#br3" timeOffset="302086.2784">19176 17192 51 0,'-21'-9'38'16,"-8"-8"0"-16,8 10 0 15,-19-1-29-15,5 9-2 16,-8 6-1-16,0 11-1 15,-5 7 0-15,0 7-1 16,2 7 0-16,5 3-2 16,11-3 1-16,12-4-2 15,12-3 0-15,16-16 1 0,15-5-2 16,14-13 1-16,11-11-1 15,6-2 1-15,4-7-1 16,-6-6 0-16,-4 1 0 16,-10 4 0-16,-8 0 1 15,-14 7-1-15,-18 16 0 16,9-12 0-16,-9 12 0 15,-10 13 1-15,2 2-1 16,2 7 0-16,1 4 0 16,2 8 0-16,3 2 0 15,5 0-3-15,7 6-4 16,-4-4-7-16,18 4-6 15,-11-21-15-15,16-7-6 16,-5-28-1-16,14-11 1 16</inkml:trace>
  <inkml:trace contextRef="#ctx0" brushRef="#br3" timeOffset="302284.2897">19592 16709 67 0,'0'0'40'15,"0"0"-1"-15,-11 50 2 16,-4 11-34-16,10 20-3 15,-4 8-1-15,5 7-1 16,1 2-3-16,-1-10-11 16,17 4-15-16,-8-23-13 15,16-11-1-15,-2-22-1 16</inkml:trace>
  <inkml:trace contextRef="#ctx0" brushRef="#br3" timeOffset="302919.326">23276 16216 53 0,'18'-14'37'0,"-16"-1"-2"16,10 16-8-16,-26-5-19 16,-4 21-3-16,-17 8 1 15,-7 26-2-15,-15 10 0 16,-5 18-2-16,-8 10 2 15,-2 14-2-15,-3 4-1 16,3 1 2-16,6-4-1 16,14-12-2-16,14-11-4 15,6-16-15-15,27-6-19 0,5-24-1 16,23-8-1-16,5-26 0 15</inkml:trace>
  <inkml:trace contextRef="#ctx0" brushRef="#br3" timeOffset="303384.3526">23315 16753 56 0,'-13'-8'39'0,"13"8"-1"0,13-17 0 15,10 5-32-15,6-3-3 16,9 1 0-16,1-3 0 15,3 4-1-15,0-1-1 16,-9 10 0-16,-7 3 0 16,-5 5 0-16,-12 7 0 15,-4 6 0-15,-10 6-1 16,-4 5 1-16,-10 9 0 15,-4 3-1-15,-10 9 1 16,-3 0 0-16,-5 6 0 16,-2 1 1-16,1-1 1 15,4 1-1-15,6-5 0 16,12-13 0-16,11-3 0 15,15-9-1-15,17-13 0 0,19-13-1 16,11-10-3-16,10-12-1 16,15-8-2-16,2-2-4 15,25 3-19-15,-17-15-11 16,14 8-2-16,-13-5 1 15</inkml:trace>
  <inkml:trace contextRef="#ctx0" brushRef="#br3" timeOffset="303871.3805">24361 16761 45 0,'-27'-8'36'15,"3"9"3"-15,-13-3-2 16,10 12-26-16,-16-2-4 15,4 13-1-15,-4 2-1 16,1 6-1-16,4 4 0 16,7 2-1-16,8 1-1 15,15-4 0-15,18-3-1 16,18-10 0-16,19-8 0 15,11-7-1-15,12-6 1 0,-2-5 0 16,-1 3-1-16,-5-1 1 16,-11 3 0-16,-17 5 0 15,-15 10-1-15,-16 6 1 16,-12 11 0-16,-10 8-1 15,-13 7 1-15,-2 3 0 16,-12 1-1-16,6-3 0 16,-1-3-1-16,6-11-3 15,17-5-5-15,-4-17-7 16,22-10-16-16,15-10-8 15,10-14-3-15,0-14 1 16</inkml:trace>
  <inkml:trace contextRef="#ctx0" brushRef="#br3" timeOffset="304106.3939">24274 16744 68 0,'-15'-15'42'15,"15"15"0"-15,0 0 0 16,19-7-36-16,-1 10-2 15,12 1-1-15,6 1 0 16,12 2-2-16,6-3 0 16,7-2-1-16,9 2-2 15,-2-4-2-15,10 4-4 16,-10-11-9-16,16 17-15 15,-17-15-8-15,-2 13-2 16,-10-10 1-16</inkml:trace>
  <inkml:trace contextRef="#ctx0" brushRef="#br3" timeOffset="304368.4089">25000 17300 75 0,'0'0'40'0,"-13"8"-5"16,13-8-33-16,9-17-41 16,-5-3-1-16,11 1-1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02:15.9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1740 803 71 0,'0'0'37'0,"31"-48"0"0,-31 48 0 16,0 0-31-16,0 0-1 16,-57-29 0-16,57 29-2 15,-66 2 0-15,66-2 0 16,-84 11-2-16,38 1 2 15,46-12-1-15,-92 30 1 16,92-30-1-16,-76 41-1 16,76-41 0-16,-36 45 0 15,9 16 0-15,25 0-1 16,30-2 0-16,21-7-1 15,15 0 1-15,4-4-2 16,-7 0 2-16,-19-14-1 16,-16 2 1-16,-15 3 0 15,-14 5 0-15,-15-1 1 0,-13 6-2 16,-12-1 2-16,-7-2-1 15,1-5 0-15,2-7-3 16,10-8-4-16,2-23-30 16,32-16-2-16,11-17 2 15,23-9-3-15</inkml:trace>
  <inkml:trace contextRef="#ctx0" brushRef="#br0" timeOffset="459.0459">2160 1151 80 0,'0'0'40'15,"17"-45"-2"-15,-17 45 4 16,0 0-31-16,-24-7-4 15,-1 17-1-15,-9 10-2 16,-3 9 0-16,-5 11-2 16,3 4 0-16,-2 10-2 15,9 8 1-15,20-10-1 16,9-1 0-16,13-7 0 15,17-10-1-15,12-9 1 16,9-14-1-16,10-17 2 16,4-10-1-16,1-13 1 15,-2-7 0-15,-6-11 0 16,-11-7 1-16,-12-2-1 0,-32 56-1 15,16-60 1-15,-16 60-2 16,0-56 1-16,0 56-1 16,-18-48 1-16,0 17-2 15,-23 11 0-15,7 17 1 16,-10 11-3-16,12 16-1 15,7 3-5-15,11 5-14 16,28 0-17-16,16-11 2 16,23-5-1-16,2-14 2 15</inkml:trace>
  <inkml:trace contextRef="#ctx0" brushRef="#br0" timeOffset="849.0849">2705 1185 96 0,'0'0'40'15,"55"-49"-1"-15,-55 49 0 16,0 0-32-16,4-9-3 15,-15 20 0-15,-7 13-1 16,-4 12 0-16,-6 7-2 16,13 9 1-16,-1 3-2 15,16-4 2-15,10-5-1 16,10-9 0-16,10-14-1 15,13-16 1-15,8-11 0 16,10-13-1-16,3-12 1 16,-1-13 0-16,-1-5 0 15,-5-6-1-15,-57 53 1 16,46-52 0-16,-46 52 1 0,32-48-2 15,-32 48 1-15,15-35-1 16,-16 15 0-16,1 20 0 16,-21 1-1-16,9 24 1 15,-10 9-2-15,11 9 1 16,5 2-2-16,16-1 0 15,16-11-3-15,2-14-14 16,24-2-19-16,-4-14-2 16,13-4-1-16,-4-13 0 15</inkml:trace>
  <inkml:trace contextRef="#ctx0" brushRef="#br0" timeOffset="1195.1195">3643 1187 99 0,'-15'11'38'0,"-3"12"2"16,3 12-3-16,1 3-34 15,8 7 1-15,-1 6-2 16,7-2 0-16,1-2-1 16,3-4 0-16,4-9 0 15,2-11-1-15,-1-12 2 16,4-13-1-16,-2-15 0 15,2-10 2-15,-3-13-1 16,0-9 0-16,-1-10 1 16,-9 59-1-16,5-67 1 15,-5 67-2-15,5-64 2 16,-5 64-1-16,5-64 0 15,-5 64-2-15,16-56 0 16,-16 56 0-16,26-48 0 0,-26 48-5 16,48-35-10-16,-48 35-24 15,65-29-6-15,-65 29 4 16,86-11-2-16</inkml:trace>
  <inkml:trace contextRef="#ctx0" brushRef="#br0" timeOffset="1466.1466">4555 1059 81 0,'0'0'42'16,"0"0"-1"-16,0 0 2 15,0 0-14-15,0 0-23 16,0 0-2-16,0 0-1 0,-22-20 0 15,-27 44 0-15,-10 7-3 16,2 9 0-16,-2 5 0 16,7 10 0-16,8 0 0 15,18-3 0-15,32-23 0 16,20-13-2-16,14-6-2 15,6-18-8-15,24-3-28 16,-13-9-3-16,13-2 1 16,-4-9-1-16</inkml:trace>
  <inkml:trace contextRef="#ctx0" brushRef="#br0" timeOffset="1833.1831">4748 1189 111 0,'-23'21'40'0,"-2"1"2"0,16 1-2 16,0-5-36-16,18-5-1 15,11-2-1-15,9-4 0 16,9-4 0-16,12-5 0 16,4-6-1-16,1-4 1 15,-4-8-1-15,-1-3-1 16,-50 23 3-16,0 0-3 15,59-45 0-15,-59 45 0 16,0 0 0-16,37-55 0 16,-37 55 0-16,0 0 0 15,0 0 0-15,-40-40 0 16,-12 38 0-16,-1 16 0 15,-14 9 0-15,10 13 0 16,-2 8 0-16,20 11 0 0,15-4 0 16,35-11 0-16,26-17 0 15,14-11-4-15,25-11-10 16,-6-22-21-16,26-6-8 15,-9-12 2-15,-37 19-2 16</inkml:trace>
  <inkml:trace contextRef="#ctx0" brushRef="#br0" timeOffset="2147.2147">5481 1109 97 0,'0'0'43'0,"18"-48"1"16,-18 48-2-16,0 0-13 16,0 0-29-16,-57-22 0 15,13 36 0-15,-8 10 0 16,11 15 0-16,15-9 0 15,26 0 0-15,19-2 0 0,23-7 0 16,4-5 0-16,6-4 0 16,1-1 0-16,-3-2 0 15,-7 1 0-15,-6 3 0 16,-12 2 0-16,-15 2 0 15,-13 4 0-15,-15 5 0 16,-8 1 0-16,-9 3 0 16,0 0 0-16,-4-1 0 15,8-4 0-15,-3-10-11 16,27-3-12-16,-10-14-19 15,29-6 0-15,-1-13-2 16,19-3 0-16</inkml:trace>
  <inkml:trace contextRef="#ctx0" brushRef="#br0" timeOffset="2331.2331">5908 1365 120 0,'-9'33'43'0,"-10"-1"-1"16,6 11-3-16,-17 3-39 15,1-12-14-15,17 9-25 16,-18-4-3-16,11 3 0 16,-5-8-2-16</inkml:trace>
  <inkml:trace contextRef="#ctx0" brushRef="#br0" timeOffset="3351.3351">6744 698 91 0,'0'0'37'15,"0"0"-1"-15,0 0-3 16,0 0-27-16,0 0-3 16,0 0 0-16,0 0 1 15,11 43-2-15,-12 35 0 16,-4 15-1-16,-5 7 0 15,-2 3-1-15,5 1 0 16,5-12-7-16,-2-24-28 16,20-34-2-16,-6-23 0 15,11-14-1-15</inkml:trace>
  <inkml:trace contextRef="#ctx0" brushRef="#br0" timeOffset="3680.368">6774 846 108 0,'0'0'38'16,"-12"-69"1"-16,12 69-8 16,7-60-29-16,-7 60 0 15,0 0 0-15,64-53 0 16,-64 53 0-16,73-4-1 15,-73 4 1-15,85 19-2 16,-85-19 2-16,82 41-1 16,-82-41 1-16,51 48-1 15,-2 26 1-15,-27 4-2 0,-29 12 2 16,-39 0-2-16,-24 1 0 15,-17-11-1-15,1-16 0 16,22-33-1-16,7-12-2 16,18-9-10-16,5-19-24 15,22-7-1-15,4-12 0 16,22-2-1-16</inkml:trace>
  <inkml:trace contextRef="#ctx0" brushRef="#br0" timeOffset="4079.4079">7139 1066 72 0,'0'0'37'16,"49"0"-1"-16,-15 6 2 15,-5 7-22-15,-8 0-6 16,5 2-7-16,-26-15 1 15,0 0-1-15,52 14 0 16,-52-14 0-16,47-8-1 16,-47 8 0-16,56-19 1 15,-56 19-2-15,54-24 1 16,-54 24-2-16,0 0 0 15,61-51 0-15,-61 51 0 16,0 0 1-16,0 0 0 16,9-54 0-16,-9 54 1 15,0 0 1-15,-51-5-1 16,28 15 0-16,-26 10 0 15,11 13-1-15,2 5-1 0,29 5 1 16,25-2-2-16,35-11-1 16,-53-30-2-16,90 8-11 15,-29-20-24-15,2-1-2 16,10-7 1-16,0-5-3 15</inkml:trace>
  <inkml:trace contextRef="#ctx0" brushRef="#br0" timeOffset="4274.4272">8434 562 113 0,'0'0'39'16,"0"0"1"-16,-61-19-6 15,61 19-31-15,-65 87-2 16,15 19 1-16,6 22-2 15,5-6-5-15,26-7-26 16,6-25-8-16,14-21-1 16,2-29 0-16</inkml:trace>
  <inkml:trace contextRef="#ctx0" brushRef="#br0" timeOffset="4486.4486">8080 999 113 0,'0'0'42'0,"-46"-63"2"0,46 63-6 15,0 0-35-15,0 0 0 16,7-50-2-16,-7 50 0 15,51-6-3-15,-51 6-9 16,83 6-29-16,-35-3-3 16,4-4 1-16,0 2-2 15</inkml:trace>
  <inkml:trace contextRef="#ctx0" brushRef="#br0" timeOffset="4886.4886">8706 871 102 0,'-53'55'40'0,"53"-55"0"0,0 0-4 16,-29 50-31-16,29-50-1 16,0 0 0-16,6 45-1 15,-6-45 0-15,0 0-1 16,57 30-1-16,-57-30 1 15,55 4-1-15,-55-4 0 16,62-11-1-16,-62 11 0 16,57-27 0-16,-57 27 0 15,0 0 0-15,47-47 0 16,-47 47-1-16,0 0 3 15,0 0 0-15,0 0-1 16,-72-30 1-16,69 40 0 16,-64 18 1-16,-3 10-3 15,13 16 0-15,15 6 0 0,28 1 0 16,32-10-2-16,34-16-1 15,31-27-3-15,3-21-7 16,-29 4-17-16,-3-4-11 16,2-7 0-16,1 2-1 15,1-5 3-15</inkml:trace>
  <inkml:trace contextRef="#ctx0" brushRef="#br0" timeOffset="5100.51">9348 1039 110 0,'0'0'41'0,"49"-60"1"15,-49 60-7-15,0 0-26 16,0 0-4-16,0 0 0 15,-74 3-1-15,19 33 0 16,-2 8-4-16,17 7 0 0,13 1 0 16,27-3 0-16,20-8 0 15,25-17 0-15,14-24-2 16,-59 0-3-16,75-17-9 15,-75 17-17-15,99-42-12 16,-48 12 1-16,6-5-1 16,-4-3 0-16</inkml:trace>
  <inkml:trace contextRef="#ctx0" brushRef="#br0" timeOffset="5318.5318">10030 566 90 0,'0'0'41'0,"11"-45"2"0,-11 45 0 16,0 0-23-16,0 0-16 15,0 0 0-15,0 0-1 16,-60 76 0-16,60-76-1 16,-16 80 0-16,-8 28-2 15,1 2-2-15,6-4-4 16,12-12-17-16,-5-20-17 15,5-18-4-15,0-30 2 16,5-26-3-16</inkml:trace>
  <inkml:trace contextRef="#ctx0" brushRef="#br0" timeOffset="6143.6143">9758 989 82 0,'0'0'43'15,"0"0"0"-15,-28-54 0 16,28 54-22-16,0 0-17 15,0 0-3-15,37-48 2 16,-37 48-3-16,56-7 2 16,-56 7-2-16,75-1 0 15,-75 1-1-15,89-3 0 16,-89 3 2-16,88-3-1 15,-88 3 1-15,82-1-2 16,-82 1 1-16,61 1 2 16,-61-1 0-16,0 0 0 15,0 0 0-15,0 0 0 16,57 71 0-16,-87-27 0 15,-6 8-2-15,-3-3 0 0,14 2 0 16,2-4 0-16,22-9 0 16,13-19 0-16,23-11 0 15,-35-8 0-15,57-10 0 16,-57 10 0-16,67-30 0 15,-67 30 0-15,78-39 0 16,-78 39 0-16,59-52 0 16,-59 52 0-16,46-54 0 15,-46 54 0-15,20-55 0 16,-20 55-3-16,0 0 3 15,4-60-1-15,-4 60 2 16,0 0-1-16,0 0 1 16,0 0 1-16,0 0-2 15,0 0 0-15,0 0 0 16,0 0 0-16,0 0 0 0,0 0 0 15,0 0 0-15,0 0 0 16,63 7 0-16,-63-7 0 16,56 20 0-16,-56-20 0 15,18 18 0-15,20 11 0 16,-12 7 0-16,-25 3 0 15,-9 5 0-15,-16 1 0 16,2-1 0-16,-2-6 0 16,16-16 0-16,6-12 0 15,2-10 0-15,21-11 0 16,0-10 0-16,-21 21 0 15,0 0 0-15,38-51 0 0,-38 51 0 16,0 0 0 0,45-63 0-16,-45 63 0 0,0 0 0 15,38-61 0-15,-38 61 0 16,0 0 0-16,48-55 0 15,-48 55 0-15,0 0-3 16,62-41-10-16,-62 41-7 16,53-28-5-16,-53 28-10 15,60-26-8-15,-60 26-1 16,74-19 4-16</inkml:trace>
  <inkml:trace contextRef="#ctx0" brushRef="#br0" timeOffset="6445.6445">11279 882 97 0,'0'0'42'15,"0"0"1"-15,51-16 0 16,-51 16-22-16,0 0-19 15,0 0 1-15,0 0 1 0,0 0-4 16,0 0 0-16,-45 46 0 16,45-46 0-16,0 0 0 15,0 0 0-15,-29 52 0 16,29-52 0-16,0 0 0 15,0 0 0-15,22 60 0 16,-22-60 0-16,1 43 0 16,23-12 0-16,-11-2 0 15,-12 2 0-15,-20 1 0 16,-9 3 0-16,-12 0 0 15,-1-5-3-15,9-2-11 16,-9-12-3-16,23-3-7 16,-9-17-10-16,27 4-9 0,-19-24 0 15,19 24 0-15</inkml:trace>
  <inkml:trace contextRef="#ctx0" brushRef="#br0" timeOffset="7752.7752">12466 1026 73 0,'0'0'39'15,"0"0"-2"-15,0 0 0 16,26-46-20-16,-26 46-12 15,0 0 0-15,0 0 1 16,-53-17 0-16,53 17-2 16,-55 11 1-16,34-1-2 15,-47 21 1-15,-7 1-2 16,8 10 0-16,0 4-2 15,22 3 1-15,14-7-1 16,29-4 0-16,33-24 0 16,13-5 0-16,12-11 0 15,5-6 1-15,-61 8-1 16,71-20 1-16,-71 20 0 0,69-36 0 15,-69 36 0-15,69-39 0 16,-69 39 0-16,50-46-2 16,-50 46 2-16,0 0-1 15,46-58 0-15,-46 58 0 16,0 0-1-16,0 0 1 15,0 0-1-15,-10-29 3 16,0 40-3-16,-2 12 0 16,0 10 1-16,15 8 0 15,11-6-1-15,18-5 1 16,16-14-1-16,9-17 0 15,-57 1 1-15,68-15 0 16,-68 15 0-16,70-25-1 16,-70 25 2-16,71-28-1 0,-71 28 0 15,57-33 0-15,-57 33 1 16,53-29 0-16,-53 29-1 15,0 0 1-15,0 0-1 16,56-36 0-16,-71 36 0 16,18 13 1-16,-23 7-2 15,1 11 1-15,-4 0 0 16,7 6 0-16,1-10 0 15,16-5 0-15,-1-22 0 16,22-1 1-16,-22 1 0 16,0 0-1-16,0 0 2 15,64-49-2-15,-64 49 0 16,0 0 0-16,63-60 0 15,-63 60 0-15,0 0 0 0,67-58 0 16,-67 58 0-16,0 0 0 16,53-38 0-16,-53 38 0 15,0 0 0-15,30-7-5 16,14 20-6-16,-8 2-8 15,13 15-9-15,-9 1-14 16,14-1 1-16,3-8-1 16,10-12 3-16</inkml:trace>
  <inkml:trace contextRef="#ctx0" brushRef="#br0" timeOffset="8111.8111">13685 1143 81 0,'0'0'40'16,"0"0"1"-16,14-53 1 15,-14 53-10-15,0 0-27 16,0 0 0-16,-52-22-2 0,16 29 0 15,5 12 0-15,-2 8-3 16,22 7 0-16,6 1 0 16,21 0 0-16,10-18 0 15,17-12 0-15,-43-5 0 16,53-18 0-16,-53 18 0 15,59-42 0-15,-59 42 0 16,68-63 0-16,-68 63 0 16,63-82 0-16,-63 82 0 15,55-80 0-15,-55 80 0 16,35-69 0-16,-35 69 0 15,0 0 0-15,28-50 0 16,-28 50 0-16,-20 5 0 16,9 28 0-16,-5 25-11 0,-3 18-6 15,19 8-8-15,-2-9-11 16,26-16-9-16,20-22 0 15,21-22 1-15</inkml:trace>
  <inkml:trace contextRef="#ctx0" brushRef="#br0" timeOffset="9202.9202">15086 828 81 0,'0'0'38'15,"0"0"-2"-15,0 0-3 16,0 0-23-16,0 0-6 15,0 0 1-15,0 0 0 0,0 0-1 16,-3 52-1 0,-8 3 0-16,-3 14 1 0,-1 4-2 15,4 7 1-15,-6-3-1 16,8-2-1-16,-1-12 0 15,5-22 0-15,0-17-1 16,5-10 1-16,0-14 0 16,3-16 0-16,1-11 0 15,-4 27-1-15,3-50 2 16,-3 50-1-16,9-69 0 15,-9 69-1-15,5-92 1 16,6 41-1-16,-4-4 1 16,3-2 0-16,3-1-1 15,5 5-1-15,1-4 2 16,1 7-1-16,-1 1 0 0,-19 49-1 15,52-83 1-15,-52 83-1 16,53-57 1-16,-53 57-1 16,54-24 1-16,-54 24 0 15,47 15-1-15,-47-15 1 16,0 0 1-16,35 75-1 15,-35-75 0-15,-4 73 1 16,4-73-1-16,-27 75 1 16,27-75-1-16,-42 68 1 15,42-68-1-15,-45 53 0 16,45-53 0-16,0 0 0 15,-62 44 0-15,62-44-1 16,0 0 0-16,0 0 2 16,0 0-1-16,0 0 0 0,0 0 1 15,0 0-1-15,-14 21 1 16,41 3 0-16,1 2-1 15,5 20 1-15,-7 7-2 16,1 12 1-16,-7-2-2 16,4-5-1-16,12-21-5 15,-6-20-9-15,18-3-14 16,-10-15-11-16,10-5 1 15,-7-15-1-15</inkml:trace>
  <inkml:trace contextRef="#ctx0" brushRef="#br0" timeOffset="9611.961">15756 1121 79 0,'0'0'41'16,"0"0"-1"-16,0 0 0 15,-10-47-15-15,10 47-22 16,0 0 0-16,0 0-1 15,0 0 1-15,53 5-1 16,-53-5 0-16,48 16 0 16,-48-16-1-16,56 10 0 15,-56-10 0-15,61-1 0 16,-61 1 0-16,61-10 0 15,-61 10 0-15,0 0-1 16,60-32 1-16,-60 32-1 16,0 0 0-16,0 0 1 15,0 0 0-15,0 0 0 16,-55-37 1-16,22 45-2 0,-27 11 0 15,3 9 0-15,3 15 0 16,13 8 0-16,16 4 0 16,29-2 0-16,22-11-4 15,25-17-1-15,14-9-7 16,-3-18-10-16,24-3-16 15,-12-7-5-15,14-3 1 16,-10-9-1-16</inkml:trace>
  <inkml:trace contextRef="#ctx0" brushRef="#br0" timeOffset="10013.0012">16908 933 53 0,'0'0'32'15,"54"-51"-5"-15,-54 51 0 16,0 0-14-16,36-56-1 15,-36 56 0-15,18-52-2 16,-18 52 0-16,3-57 0 16,-3 57-2-16,-17-49 0 15,17 49-3-15,0 0 0 16,-70-50-1-16,70 50-1 0,-66 1-1 15,66-1 0-15,-74 28 1 16,74-28-2-16,-50 53 0 16,-26 31 0-16,5 16-1 15,19 11 0-15,10-1-2 16,20-11-1-16,16-16-5 15,14-30-7-15,27-30-15 16,-14-16-11-16,3-7 0 16,-10-13-1-16</inkml:trace>
  <inkml:trace contextRef="#ctx0" brushRef="#br0" timeOffset="10209.0208">16487 1174 92 0,'0'0'42'15,"0"0"1"-15,-50-21-1 16,50 21-21-16,0 0-18 15,0 0-1-15,0 0-1 16,0 0 1-16,0 0-3 16,0 0-3-16,76-47-8 15,-76 47-21-15,82-24-11 16,-32 9 2-16,-2-1-3 15</inkml:trace>
  <inkml:trace contextRef="#ctx0" brushRef="#br0" timeOffset="10562.0559">17408 534 69 0,'0'0'41'0,"0"0"0"16,5-51 1-16,-5 51-15 15,0 0-19-15,0 0-4 16,0 0-1-16,0 0 0 15,-52 54 1-15,52-54-1 16,-35 82-1-16,-15 1 1 16,6 35-1-16,-3 2-2 0,6 8 3 15,3-13-5-15,17-17-1 16,8-26-2-16,18-31-6 15,18-25-10-15,-23-16-15 16,39-15-6-16,-20-7-1 16,13-3 0-16</inkml:trace>
  <inkml:trace contextRef="#ctx0" brushRef="#br0" timeOffset="11021.102">17322 1100 92 0,'0'0'42'16,"0"0"0"-16,0 0-10 16,0 0-10-16,0 0-18 0,0 0-1 15,62 17 0-15,-62-17-1 16,47 10 0-16,-47-10-1 15,57 9-1-15,-57-9 1 16,60-1 0-16,-60 1-1 16,66-16 1-16,-66 16-1 15,61-26 0-15,-61 26 0 16,52-32-1-16,-52 32 1 15,0 0 0-15,0 0 1 16,22-54-1-16,-22 54 2 16,0 0-1-16,-58-10 1 15,30 21 0-15,-33 8-2 16,3 13 0-16,0 10 0 0,11 16 0 15,5 0 0-15,27-2 0 16,13-11 0-16,22-17 0 16,9-11 0-16,5-8-2 15,6-4-6-15,-4-17-5 16,15 1-5-16,-51 11-6 15,0 0-8-15,66-50-10 16,-66 50 0-16,64-40 1 16</inkml:trace>
  <inkml:trace contextRef="#ctx0" brushRef="#br0" timeOffset="11583.1582">18387 977 80 0,'0'0'39'15,"0"0"1"-15,-31-51-9 16,31 51-10-16,0 0-14 15,-71-2-2-15,71 2 0 16,-55 17 0-16,55-17-1 16,-72 41-1-16,21 9-1 15,18-5-2-15,23 2 1 16,20-9-3-16,34-6 1 0,19-18-3 15,-63-14-2-15,88-2-18 16,-88 2-18-16,97-21 2 16,-46 4-2-16,2-2 0 15</inkml:trace>
  <inkml:trace contextRef="#ctx0" brushRef="#br0" timeOffset="11849.1848">19006 620 68 0,'0'0'43'0,"-5"-50"-2"16,5 50 2-16,0 0-18 16,0 0-22-16,-61-15 0 0,61 15 0 15,0 0 0-15,-62 78 0 16,55-44-1-16,-30 70 0 15,-4 6-2-15,12 5 0 16,4-5-3-16,14-16-4 16,13-13-21-16,-6-26-14 15,13-28 0-15,-9-27 0 16,-4 12 1-16</inkml:trace>
  <inkml:trace contextRef="#ctx0" brushRef="#br0" timeOffset="12704.2703">18636 1109 71 0,'-15'-52'39'0,"15"52"1"16,0 0 3-16,-14-66-20 16,14 66-19-16,0 0-2 15,20-49 0-15,-20 49 0 16,0 0 2-16,73-19-3 15,-73 19-1-15,73-3 1 16,-73 3-2-16,89 0 2 16,-43 1-1-16,-2-2 0 15,4 0 0-15,-48 1 0 16,89 1 2-16,-89-1-1 15,74 1 2-15,-74-1-1 16,0 0 0-16,57 21 1 16,-57-21-1-16,15 27 1 0,-25 14-1 15,-22 4-2-15,3 7 1 16,-1 0-2-16,8 2 1 15,13-10-1-15,25-11 1 16,19-25 0-16,4-11 0 16,-39 3 0-16,52-20 0 15,-52 20 2-15,49-34-2 16,-49 34 2-16,49-47-4 15,-49 47 2-15,36-63-2 16,-36 63 2-16,29-59-1 16,-29 59 0-16,10-57-1 15,-10 57 1-15,0 0 1 16,5-67 0-16,-5 67 0 15,0 0-1-15,0 0 3 16,2-47-1-16,-2 47 0 0,0 0 1 16,0 0-1-16,0 0 2 15,58 13-3-15,-58-13 0 16,0 0 0-16,66 29 0 15,-66-29 0-15,47 24 0 16,-47-24 0-16,0 0 0 16,33 42 0-16,-9-3 0 15,-4 3 0-15,-21 4 0 16,-6 2 0-16,-14 0 0 15,7 1 0-15,-2-11 0 16,13-12 0-16,10-15 0 16,3-9 0-16,6-12 0 0,1-13 0 15,-17 23 0 1,0 0 0-16,34-55 0 0,-34 55 0 15,27-55 0-15,-27 55 0 16,23-58 0-16,-23 58 0 16,23-59 0-16,-23 59-2 15,24-52 1-15,-24 52-1 16,29-49 2-16,-29 49-1 15,0 0-2-15,62-57-5 16,-62 57-4-16,61-30-6 16,-61 30-5-16,73-22-5 15,-24 14-4-15,-49 8-11 16,90-13 3-16,-43 6 6 15</inkml:trace>
  <inkml:trace contextRef="#ctx0" brushRef="#br0" timeOffset="13118.3117">20415 819 85 0,'54'-13'41'15,"-54"13"1"-15,0 0 2 16,0 0-17-16,0 0-25 15,0 0-1-15,0 0 1 16,0 0-1-16,0 0 2 16,-51 32-1-16,51-32 0 15,0 0 1-15,-50 44-3 16,50-44 0-16,0 0 0 15,-19 49 0-15,19-49 0 16,0 0 0-16,17 47 0 16,-17-47 0-16,0 0 0 15,48 48 0-15,-48-48 0 16,11 29 0-16,20 7 0 0,-4 7 0 15,-18-5 0-15,-11 8 0 16,-17-2 0-16,-6 1 0 16,-14-6 0-16,6-14 0 15,7-6-11-15,2-16-2 16,24-3-4-16,-5-23-7 15,35 6-5-15,-30 17-10 16</inkml:trace>
  <inkml:trace contextRef="#ctx0" brushRef="#br1" timeOffset="19464.9463">1633 1869 52 0,'1'-10'31'16,"-1"10"1"-16,4-12-2 15,-4 12-20-15,0 0-5 16,16-12-1-16,-16 12-1 16,17-13 0-16,-4 7-2 15,2 4 0-15,2 0 0 16,0 2-1-16,1 1 1 15,4 2 0-15,-1 2 0 16,5 1-1-16,0-2 1 16,4 1-1-16,4-1 1 15,8 1-1-15,2-4 0 0,10 0 0 16,-1-1 0-16,12-2 0 15,2-3 0-15,4 4 0 16,6-3 0-16,-3 1 0 16,4-1 1-16,2 3-1 15,-1-3 0-15,3 2 0 16,2 0 0-16,1-4 0 15,4 2 0-15,3-1 0 16,-1 0 1-16,2-2-1 16,-1 2 0-16,3 3 1 15,-4-1-1-15,3 3 0 16,-1 0 0-16,2 0 1 15,0 1-1-15,5-1 1 16,1-1-1-16,4-2 1 0,5 1-1 16,2 0 1-16,3-4-1 15,-1 0 1-15,5 2 0 16,-1-1 0-16,3 0 0 15,0 4 0-15,-8 1 0 16,-3 1 0-16,-1 0 0 16,-1 5-1-16,-5-3 1 15,6 0-1-15,-5 3 1 16,-1-4-1-16,2 3 0 15,4-4 1-15,-2 0-1 16,6 0 0-16,-3 1 1 16,3-3-1-16,-3 1 1 15,4 0-2-15,-1 1 2 0,-1-1-1 16,-2 3 0-16,1-2-1 15,-2 1 1-15,-5 1 0 16,0 0 0-16,-3-2 0 16,0 0-1-16,-3 0 1 15,0 1 0-15,0-2 0 16,-4-2 0-16,2 1 0 15,-3 0 0-15,-3 0 0 16,0 0 0-16,0 1 1 16,-4 1-1-16,3 1 0 15,-1-1 0-15,1-1 0 16,2 2 0-16,3-6 0 15,1 2 0-15,7-3 1 16,3-1-1-16,4 0 0 0,0-5 0 16,5 2 0-16,-3 0 0 15,4-1 1-15,-2-1-2 16,2 4 2-16,-3 0-2 15,-5-1 2-15,-1 3-2 16,-3 1 1-16,2 0 0 16,-7 2 0-16,6 0 0 15,-5-1 0-15,-2 1 0 16,0 1 0-16,1-1 0 15,-1-2 0-15,2 3 0 16,1-1 0-16,1-2 0 16,0 3 0-16,0-1 1 15,2 1-1-15,-4 1 0 16,3 1 0-16,-2 0 0 15,1 1 1-15,-3 1-1 0,1 0 0 16,3-1 0-16,-4 2 0 16,3-3 1-16,3 0-1 15,2-1 0-15,-2-1 1 16,1 0-1-16,2 0 1 15,-4 0-1-15,1 1 0 16,-1-2 1-16,0 2-1 16,2 2 0-16,-5-1 1 15,0 0-1-15,1-1 0 16,0 0 1-16,2 0-1 15,0-1 0-15,2 0 1 16,2-2-1-16,-3 1 0 16,5 1 0-16,-6 1 1 15,-1 0-1-15,1 1 0 0,-3-1 0 16,-3 2 0-16,-1-1-1 15,0 1 1-15,0-2 0 16,-1 0 0-16,2 0-1 16,-4-2 1-16,1 0 0 15,-2 0 0-15,2-2-1 16,-5 3 1-16,-4 0 0 15,-1 3 0-15,-4-1 0 16,0 4 0-16,-8 1 0 16,-3 0 0-16,-1-2-1 15,1 2 1-15,1 0 0 16,-5-3 0-16,6 1 0 15,-2-3 0-15,3-2 0 0,-2 1 0 16,-4-3 0-16,0 2 0 16,-2-2 0-16,-2 0 0 15,1 1 0-15,-2 2 0 16,-2-3 1-16,-1 3-2 15,0 0 1-15,-2 0 0 16,-1-1 1-16,-2-1-1 16,0 1 0-16,-5-2 0 15,3 0 0-15,3 0 0 16,0-2 1-16,-1 2-1 15,3-1 0-15,4 0 0 16,-3 0 0-16,0 2 0 16,-1-1 0-16,-2 1 0 15,-8-1 1-15,-1 2-1 0,-4-4 0 16,-4 1 1-1,-4-1-1-15,-3 0 0 0,3 1 1 16,1-2-1-16,1-3 1 16,1 3-1-16,5-2 0 15,2 1 0-15,3 2 0 16,0 0 1-16,-2-1-1 15,-2 2 0-15,-4 2 0 16,-2 1 0-16,-6 0 0 16,-6 2 0-16,-1 0 1 15,-5-1-1-15,-2 1 0 16,3 0 0-16,-4 1 0 15,2-1 0-15,2 1 0 16,5-1 1-16,-1 0-1 0,2-1 0 16,1-1 0-16,3 0 0 15,-3-1 1-15,-3 1-1 16,-3-3 0-16,-5-3 1 15,-15 7-1-15,15-8 1 16,-15 8-1-16,0 0 0 16,0 0 1-16,0 0-2 15,0 0 1-15,0 0 0 16,0 0 0-16,0 0-1 15,0 0 1-15,0 0-3 16,17 20-14-16,-17-20-20 16,0 0-1-16,-17 9-2 15,6-7 1-15</inkml:trace>
  <inkml:trace contextRef="#ctx0" brushRef="#br2" timeOffset="23705.3703">2138 2500 49 0,'13'-21'33'0,"-5"3"3"15,-16-6 0-15,-5 13-17 16,-15-10-10-16,4 12-2 16,-15-3-1-16,-1 12-2 15,-11 4-1-15,-4 13 0 16,-10 11-1-16,-5 9 1 15,-9 14 0-15,0 9 1 16,1 4-2-16,7 3 2 16,12-2-2-16,16-3 1 15,22-9-3-15,24-4 1 16,23-14-1-16,23-5 0 15,23-4 0-15,11-2 0 16,4-1 0-16,1 2 0 16,-11 4 0-16,-9 2 1 0,-19 7-1 15,-20 5-1-15,-29 7 2 16,-25 3-1-16,-22 3 0 15,-16 3 0-15,-11-4 0 16,-7-4-1-16,6-6 1 16,-1-13-2-16,24-5-4 15,9-26-30-15,43-1-1 16,5-25-2-16,39-3 0 15</inkml:trace>
  <inkml:trace contextRef="#ctx0" brushRef="#br2" timeOffset="24089.4087">2610 2875 93 0,'-34'-6'38'0,"2"19"1"16,-16-1-1-16,-4 25-32 15,-7 5 0-15,6 18-1 16,-4 2 0-16,13 11-2 16,10-4 0-16,13 1-1 15,19-6 1-15,19-16-2 16,18-12 0-16,17-17-1 15,19-14 1-15,2-14 0 16,5-15-1-16,-4-11 0 16,-12-13 0-16,-10-7 0 15,-16-3-1-15,-20 0 0 0,-20 6-1 16,-18 2 1-16,-16 10-1 15,-9 8 0-15,0 11-1 16,0 4-2-16,17 14-2 16,4-10-13-16,26 13-19 15,18-5 2-15,24 11 0 16,4-12-2-16</inkml:trace>
  <inkml:trace contextRef="#ctx0" brushRef="#br2" timeOffset="24485.4483">3066 2932 93 0,'1'-10'38'0,"-15"3"1"16,14 7-1-16,-19 11-32 0,2 2-1 16,-1 14-1-16,-3 13-1 15,1 11 0-15,-3 12-1 16,5 4 1-16,6 5-2 15,3-4 1-15,9-5 0 16,11-10-1-16,12-18 0 16,15-20 1-16,14-19-1 15,4-19-1-15,8-14 1 16,2-14-1-16,-1-14 1 15,-4-8-1-15,-12 1 1 16,-7 1 0-16,-16 10-1 16,-11 8 1-16,-8 15-1 15,-12 20 0-15,-6 13 0 0,-6 20 0 16,-4 19 0-16,4 12 0 15,2 8-1-15,5 8-1 16,10 2-1-16,15-1-1 16,7-15-4-16,25 4-16 15,0-32-17-15,23-6 2 16,-4-22-1-16,15-6 0 15</inkml:trace>
  <inkml:trace contextRef="#ctx0" brushRef="#br2" timeOffset="24823.4821">4069 3020 100 0,'-23'22'37'0,"-11"3"0"16,8 20-1-16,-4 4-32 16,6 12-1-16,5 2 0 0,4 1 0 15,5-5-1-15,13-9-1 16,1-9 0-16,9-13 0 15,3-13 0-15,3-16 0 16,4-15 0-16,-1-12 1 16,-1-16-1-16,-3-13 1 15,-5-14 0-15,-1-7 0 16,-6 0-1-16,-1 2 0 15,-3 7 0-15,-1 7 0 16,1 13-1-16,5 8 0 16,7 23-1-16,3 7 0 15,11 11-1-15,6 5-2 16,12 14-3-16,-1-12-11 15,25 20-20-15,-8-12-2 0,16 12 1 16,-11-14 0-16</inkml:trace>
  <inkml:trace contextRef="#ctx0" brushRef="#br2" timeOffset="25078.5076">5014 2861 110 0,'-25'-29'37'15,"2"19"3"-15,-14-11-5 16,-2 20-31-16,-8 7 0 15,-2 13-2-15,-6 10 1 16,3 17-1-16,-4 7 0 16,7 8 0-16,8 5-1 15,8-1 0-15,15-4 0 0,12-7-1 16,15-7 0-16,14-18-3 15,25-9-3-15,3-27-14 16,22 6-19-16,-7-26-1 16,18 3 0-16,-8-22-1 15</inkml:trace>
  <inkml:trace contextRef="#ctx0" brushRef="#br2" timeOffset="25431.5429">5190 2997 108 0,'-23'10'38'0,"7"18"1"16,-5-8-1-16,24 3-35 15,-3 1 0-15,12 1-1 0,10-5 1 16,14-5-1 0,12-10 0-16,11-7-1 0,5-14 0 15,2-6 0-15,-5-9 0 16,-1-3-1-16,-9-9 1 15,-10-2-1-15,-18 2 1 16,-15-1-1-16,-16 11 1 16,-13 7 0-16,-18 9-1 15,-10 16 1-15,-12 14 0 16,-2 12-1-16,0 14 1 15,7 13-1-15,8 4 0 16,19 4 0-16,20-3-2 16,17-6 0-16,28-8-3 15,16-18-5-15,34 2-17 16,-2-32-13-16,22-2 1 15,0-23 0-15,11-3-1 0</inkml:trace>
  <inkml:trace contextRef="#ctx0" brushRef="#br2" timeOffset="25710.5708">6212 2804 121 0,'-43'14'39'16,"-13"-1"2"-16,14 20-8 16,1-8-31-16,10 7 0 15,13-6 0-15,8 6 0 16,15-7-1-16,18-2 0 15,11-9 0-15,6 1-1 16,4-5 1-16,3 3 0 16,-5 1 0-16,-6 6 0 15,-14 9-1-15,-12 1 1 0,-17 10 0 16,-13 1-1-16,-8 4 0 15,-7-5-2-15,-1 1-2 16,-8-19-12-16,21 10-17 16,-11-26-9-16,17-1-1 15,-1-20-2-15</inkml:trace>
  <inkml:trace contextRef="#ctx0" brushRef="#br2" timeOffset="27084.7082">7527 2838 53 0,'-9'-16'35'0,"9"16"-2"16,-13-1 1-16,7 17-14 15,-19-5-7-15,8 16-9 0,-6-4 0 16,4 13 0-16,-3-4-2 16,5 7 0-16,7-3 0 15,5-3-1-15,10-3 0 16,10-4 1-16,7-7-1 15,12-6 0-15,6-8 0 16,9-7-1-16,2-10 2 16,1-7-1-16,-6-8 0 15,-4-3 0-15,-12-10 0 16,-7-1 0-16,-12-3-1 15,-16 0 1-15,-10 6 0 16,-9 1-1-16,-9 7 0 16,0 4-1-16,-1 7 1 15,0 9-1-15,7 10-1 16,8 3-1-16,19 15-4 0,0-4-29 15,33 6-1-15,4-7 1 16,18 8-3-16</inkml:trace>
  <inkml:trace contextRef="#ctx0" brushRef="#br2" timeOffset="27345.7343">8719 2224 80 0,'-29'-48'37'0,"0"19"0"16,-16 5 1-16,1 20-31 16,-7 13-2-16,-1 26-2 0,2 17 0 15,1 20 1-15,2 18-2 16,7 15 1-16,5 6-2 15,11 11 0-15,9-1-4 16,6-18-2-16,17 0-30 16,-8-28-2-16,14-12 1 15,-5-29-3-15</inkml:trace>
  <inkml:trace contextRef="#ctx0" brushRef="#br2" timeOffset="27512.751">8188 2808 105 0,'-16'-23'38'0,"16"23"0"15,-1-13 0-15,11 14-35 16,21 3-4-16,9-16-19 16,25 17-18-16,0-12 1 15,18 7-2-15,3-10-1 16</inkml:trace>
  <inkml:trace contextRef="#ctx0" brushRef="#br2" timeOffset="27880.7878">9431 2295 70 0,'15'-31'36'16,"5"19"1"-16,-20 12 0 15,14 6-29-15,-19 13-2 16,1 21-1-16,-10 6 0 16,1 13 0-16,-8 10-2 15,4 8 0-15,-2 4-2 16,5 0 1-16,8-7-1 15,2-3-2-15,17-4-7 0,-5-21-28 16,27-6-1-16,-4-24 0 16,19-5 0-16</inkml:trace>
  <inkml:trace contextRef="#ctx0" brushRef="#br2" timeOffset="28076.8074">9788 2649 97 0,'-21'-18'37'0,"7"31"0"16,-10 2 0-16,6 19-31 15,-1 5-4-15,5 8 0 16,1 7 0-16,9 5-2 16,4-2 0-16,7-9-2 15,9-1-5-15,-2-18-29 16,23-5-1-16,-8-24 0 0,17-3-1 15</inkml:trace>
  <inkml:trace contextRef="#ctx0" brushRef="#br2" timeOffset="28231.8229">9884 2301 89 0,'-26'-25'32'16,"14"24"0"-16,7 14-7 15,4 6-59-15,22 13 0 16,7 0-2-16,16 5 3 15</inkml:trace>
  <inkml:trace contextRef="#ctx0" brushRef="#br2" timeOffset="28781.8779">10362 2691 93 0,'-22'-6'38'16,"-10"-13"-1"-16,2 14 2 15,-5-5-35-15,2 18 1 16,-3 4-1-16,7 13 0 15,1 7-1-15,10 9-1 16,7 1 0-16,11 4-1 16,11-4 0-16,8-9-1 15,11-8 0-15,9-15 1 16,5-11-1-16,2-12 0 15,2-9 0-15,-2-10 0 0,-8-5 1 16,-5-8-1-16,-11 5 0 16,-7 4 0-16,-7 7-1 15,-8 7 1-15,0 22-1 16,-21 7 1-16,6 23-1 15,-4 15 0-15,-2 21 1 16,1 18-1-16,-1 11 1 16,1 10 0-16,3 0 0 15,3 2-1-15,-2-5 1 16,0-9 0-16,6-18 0 15,1-13 0-15,-5-17 1 16,5-20-1-16,9-25 1 16,-19-6-1-16,14-24 1 15,5-16-1-15,2-16 1 16,2-19 0-16,7-14-1 0,4-8 0 15,3 2 0-15,5 4 1 16,2 8-1-16,4 8 0 16,4 14-3-16,6 6-6 15,14 31-17-15,-9-8-13 16,14 14 0-16,-3-10-2 15,14 8 1-15</inkml:trace>
  <inkml:trace contextRef="#ctx0" brushRef="#br2" timeOffset="29199.9197">11205 1898 118 0,'-26'19'41'0,"-14"2"1"15,12 29-12-15,-7 5-27 16,5 23 0-16,-1 8-1 15,7 17 2-15,0-1-3 16,7 3 1-16,8-6-1 16,2-6 0-16,8-15-1 15,6-16 1-15,5-17-1 16,5-19 0-16,6-17 0 15,1-15 1-15,5-15-1 16,3-14 0-16,0-8 1 16,-2-5-1-16,2-3 0 15,-6 5-1-15,-3 7 1 16,-4 11 0-16,-10 15 1 0,-9 13-1 15,0 28 0-15,-9 3 0 16,-2 7 0-16,2 5 0 16,5 2-1-16,7-6-3 15,12-7-1-15,8-24-8 16,27 7-12-16,-8-34-4 15,21 4-12-15,-5-25 2 16,12 1 1-16,-15-22 0 16</inkml:trace>
  <inkml:trace contextRef="#ctx0" brushRef="#br2" timeOffset="29365.9363">11803 2207 95 0,'1'-32'37'16,"-12"9"2"-16,2 41 0 16,-15 13-32-16,5 25-1 0,-6 11-3 15,0 13 0-15,2 6-1 16,1 1 0-16,5-1-4 15,2-14 0-15,9 4-14 16,-10-28-18-16,19 0-5 16,-10-27 1-16,14-3-2 15</inkml:trace>
  <inkml:trace contextRef="#ctx0" brushRef="#br2" timeOffset="29525.9523">11535 2598 120 0,'-12'-28'40'16,"12"28"-1"-16,16-23-3 15,7 20-33-15,13 3-4 16,6-11-11-16,26 16-20 0,-8-13-9 16,20 8-1-16,-1-9-2 15</inkml:trace>
  <inkml:trace contextRef="#ctx0" brushRef="#br2" timeOffset="30373.037">12736 2602 76 0,'6'-15'36'0,"-6"15"-2"16,0 0 3-16,0 0-30 15,-6 13-1-15,-2 12 0 16,-7 3-1-16,0 10-1 15,-3 5-1-15,-1 8 1 16,2-3-1-16,-2 4-1 16,6-7 0-16,3-7 0 15,2-9-1-15,6-9 1 16,2-20-1-16,10 2 0 15,3-21 1-15,3-7-1 16,4-12 0-16,0-5 0 16,1-6 0-16,5 3-1 15,-3-2 0-15,-4 6 0 16,-1 7 0-16,-4 8-1 0,0 11 1 15,-4 11 0-15,2 9 0 16,-5 12 0-16,3 6 1 16,1 6-1-16,3 2 1 15,6-1 0-15,2-2-1 16,7-1 1-16,5-10-1 15,3-9 0-15,8-11 1 16,5-3-1-16,1-12 1 16,0-5-1-16,-1-6 0 15,-6-1 1-15,-5-2-1 16,-6 4 0-16,-9 7 1 15,-10 4-1-15,-14 18 0 16,0 0 0-16,0 16 1 16,-12 14-1-16,-3 8 0 0,4 6-1 15,1 9-1-15,2-2-2 16,15 4-4-16,2-12-9 15,30 11-10-15,-7-31-11 16,27 1-1-16,-1-23-1 16,16-1 2-16</inkml:trace>
  <inkml:trace contextRef="#ctx0" brushRef="#br2" timeOffset="30758.0755">13942 2719 103 0,'-19'-18'38'15,"-19"-1"2"-15,8 16-2 16,-6 6-33-16,-1 12-1 15,0 8 0-15,5 10-2 16,2 2 0-16,9 5 0 0,8 1-1 16,11-2 1-16,11-2-2 15,10-10 1-15,7-7 0 16,9-8-1-16,3-12 0 15,6-8 0-15,-1-11 1 16,-1-6-1-16,-4-6 0 16,-8-5 0-16,-2-2 0 15,-6-1 1-15,-7 5-1 16,-9 10 0-16,-6 6 0 15,0 18 0-15,-16-1 0 16,4 12 0-16,0 13 0 16,3 8-1-16,3 1-1 15,5 0 0-15,8 4-2 16,6-15-5-16,21 8-12 0,-11-30-6 15,27 5-13-15,-9-22 1 16,14 0-1-16,-7-22 1 16</inkml:trace>
  <inkml:trace contextRef="#ctx0" brushRef="#br2" timeOffset="30970.0967">14547 2141 94 0,'-10'-19'40'15,"-10"13"0"-15,2 30-1 16,-9 11-32-16,7 20-3 15,1 11 0-15,8 12-1 16,3 10-1-16,3 5 0 16,7 2-2-16,2-5-1 0,5-5-6 15,-8-21-15-15,19 3-17 16,-13-26-1-16,11-5 0 15,-6-26-2-15</inkml:trace>
  <inkml:trace contextRef="#ctx0" brushRef="#br2" timeOffset="31239.1236">14654 2547 98 0,'-19'-7'38'0,"-15"5"3"15,3 18 0-15,-12-7-34 16,10 15-1-16,-1-1-2 0,9 7 0 15,6-3-1-15,9 4 0 16,13-3-1-16,11-3-1 16,11-4 0-16,10-2-1 15,9-4 0-15,3-10-1 16,6 3-1-16,-3-10-3 15,6 8-12-15,-16-22-11 16,10 15-13-16,-18-17 0 16,6 14-1-16,-15-15 2 15</inkml:trace>
  <inkml:trace contextRef="#ctx0" brushRef="#br2" timeOffset="31588.1585">14893 2735 71 0,'0'0'40'16,"0"19"-1"-16,0-19 1 15,30 10-12-15,-3-13-24 16,12-2 0-16,8-4 0 16,3-4-1-16,1-3-1 15,1-2 0-15,-5-1-1 16,-10-7-1-16,-10 2 0 15,-16 0-1-15,-15 5 1 16,-19 4-1-16,-17 4 1 16,-10 11 1-16,-6 11 0 15,-6 12 2-15,2 9-2 16,3 10 2-16,14 5-2 15,11 0 1-15,18 0 0 16,12-5-3-16,22-3-2 0,17-19-4 16,29 7-13-16,0-28-7 15,39 6-14-15,2-19 0 16,24 2-3-16,10-13 2 15</inkml:trace>
  <inkml:trace contextRef="#ctx0" brushRef="#br2" timeOffset="32191.2188">16244 2136 78 0,'0'0'37'15,"0"0"-1"-15,3 15 0 16,-15 3-26-16,6 19-4 16,-6 8-2-16,0 15-1 15,-3 7 1-15,-3 10 0 16,-2 4-2-16,4-2 1 0,0-5-2 15,9-8 0-15,5-12-3 16,6-14-1-16,18-3-10 16,-2-30-24-16,25-3-1 15,-3-25 1-15,17-2-3 16</inkml:trace>
  <inkml:trace contextRef="#ctx0" brushRef="#br2" timeOffset="32381.2378">16592 2495 83 0,'-10'10'38'0,"-14"6"-1"15,9 20 4-15,-11 5-35 16,7 9-2-16,-1 2 0 16,10 3-1-16,0-2-1 0,10-7-2 15,10-2-4-15,0-26-16 16,22 2-16-16,-1-26 0 15,15-3-3-15,-2-27 2 16</inkml:trace>
  <inkml:trace contextRef="#ctx0" brushRef="#br2" timeOffset="32516.2513">16648 2132 71 0,'-29'-11'32'0,"11"7"-16"15,18 4-16-15,2 13-30 16,19-3-4-16,7-1 0 15</inkml:trace>
  <inkml:trace contextRef="#ctx0" brushRef="#br2" timeOffset="33291.3288">17155 2472 70 0,'0'0'38'15,"-10"-26"-3"-15,10 26 3 16,-33-7-30-16,9 17-2 15,-10 4 0-15,-2 14 1 16,-6 3-1-16,4 8 0 16,-1 2-2-16,6 3 2 15,9-2-3-15,11-4 0 16,13-9-1-16,14-8-2 15,14-14 1-15,10-10-1 16,8-7-1-16,4-12 1 16,0-6 0-16,2-4-2 15,-7-6 1-15,-3 3-1 0,-14-3 1 16,-4 5-1-16,-9-1 2 15,-4 7-3-15,-7 4 3 16,-2 7 0-16,-2 16-1 16,0 0 1-16,-6 24-1 15,4 14 3-15,-1 21-1 16,1 16 0-16,-1 19 0 15,-3 12 0-15,-3 10 0 16,-5 2 1-16,0-2 0 16,-6-7-3-16,-2-12 2 15,-2-15-1-15,-2-19 2 16,4-18-2-16,0-22 2 0,3-17-2 15,8-17 0 1,1-18 1-16,2-16-1 0,9-15 0 16,3-13 0-16,5-8 0 15,3-3-1-15,4 4 1 16,0 5 0-16,6 4-1 15,1 12-1-15,4 9-2 16,11 17-7-16,-8-10-10 16,27 28-8-16,-9-20-11 15,16 10 0-15,-5-16-3 16,14 4 3-16</inkml:trace>
  <inkml:trace contextRef="#ctx0" brushRef="#br2" timeOffset="33694.369">17929 1996 95 0,'0'0'41'0,"-32"-1"0"16,17 22-1-16,-6 4-36 16,1 14-2-16,-4 10 2 15,3 14-2-15,-4 7 0 16,4 5 2-16,1 0-2 15,3 6 2-15,4-8-3 16,5-6 1-16,6-9-1 16,5-11 1-16,6-14-1 15,6-12-1-15,6-15 0 16,5-12 0-16,3-9 1 15,4-8 0-15,-2-7-2 16,0-3 0-16,-3 1 0 0,-2 1 0 16,-7 8 0-16,-2 8-2 15,-6 9 2-15,-11 6 1 16,9 19 0-16,-13 6 2 15,2 6-2-15,-1 3-1 16,7 4-3-16,2-12-4 16,21 11-9-16,-11-29-8 15,31 13-5-15,-11-37-6 16,23 4-6-16,-7-21 1 15,12-2 4-15</inkml:trace>
  <inkml:trace contextRef="#ctx0" brushRef="#br2" timeOffset="33892.3889">18583 2035 89 0,'-23'31'39'0,"-19"13"0"16,8 30 1-16,-3 6-37 15,1 8 1-15,6-5-1 16,8 5 0-16,11-7-5 15,4-15-6-15,17 2-22 16,-9-28-8-16,12-4-1 16,-8-24-2-16</inkml:trace>
  <inkml:trace contextRef="#ctx0" brushRef="#br2" timeOffset="34027.4024">18293 2522 90 0,'-2'-39'39'15,"20"15"2"-15,2-4-3 0,17 13-38 16,8 19-15-16,-8-7-23 15,9 18 0-15,-14-3-3 16,1 12 2-16</inkml:trace>
  <inkml:trace contextRef="#ctx0" brushRef="#br2" timeOffset="34529.4526">13273 3405 77 0,'-25'8'35'0,"8"-9"1"15,17 1 1-15,6-13-31 0,30 10 0 16,15-7 0-16,29 5 1 15,15-7-1-15,27 6 1 16,16-4-1-16,14 3-2 16,9 1-1-16,5 0-1 15,-4 0-1-15,-5-1 0 16,-13 0 0-16,-15 0-1 15,-22 3 0-15,-22-6-2 16,-25 7-4-16,-34-13-15 16,-10 19-15-16,-36-11-6 15,-8 12 1-15,-16-11-2 16</inkml:trace>
  <inkml:trace contextRef="#ctx0" brushRef="#br2" timeOffset="35152.5149">18867 2924 101 0,'-37'10'42'0,"-2"-10"0"16,20 1-4-16,19-1-42 16,-12-16-29-16,38 12-8 15,-7-10 1-15,9 7-2 16</inkml:trace>
  <inkml:trace contextRef="#ctx0" brushRef="#br2" timeOffset="35783.578">19733 2099 75 0,'-2'-13'36'0,"2"13"-1"15,-4-11-7-15,5 22-22 16,-3 4-3-16,2 14 1 15,-9 11-1-15,0 14 0 16,-6 11-1-16,-4 9 2 16,-4 3-2-16,-1 6 0 15,0-4 0-15,5-6-2 16,9-9-3-16,-2-24-28 15,24-3-6-15,1-22 0 16,15-12-1-16</inkml:trace>
  <inkml:trace contextRef="#ctx0" brushRef="#br2" timeOffset="35986.5983">19719 2153 88 0,'-1'-14'38'16,"18"8"-1"-16,4-10-3 15,21 6-32-15,10-2-1 16,11 3 0-16,6-1 0 16,-3-1-6-16,7 11-32 15,-21-1 1-15,-8 12-1 16,-23-1-1-16</inkml:trace>
  <inkml:trace contextRef="#ctx0" brushRef="#br2" timeOffset="36196.6193">19684 2497 85 0,'-22'25'39'16,"10"-17"-1"-16,21 4 1 16,4-16-36-16,23 2 0 15,13-6-1-15,7 1 0 16,2-4 0-16,-1 4-2 15,-2 4-4-15,-15-12-20 16,0 22-14-16,-19-6 0 16,-10 14-1-16,-11-15 0 15</inkml:trace>
  <inkml:trace contextRef="#ctx0" brushRef="#br2" timeOffset="36377.6372">19595 2829 95 0,'-15'24'38'0,"15"-24"2"16,16 14-2-16,26-20-35 15,11 1-1-15,16-12 0 16,11 3 0-16,7-4-4 16,2-11-9-16,9 13-25 15,-11-11-2-15,-5 11-1 16,-10-6 0-16</inkml:trace>
  <inkml:trace contextRef="#ctx0" brushRef="#br2" timeOffset="36781.6778">20697 2447 87 0,'-36'35'38'15,"-17"-1"0"-15,4 19 3 16,-13-11-35-16,7 13-2 15,-1 0-1-15,3-3 0 16,7-3-2-16,5-8 0 16,13-8-2-16,9-12 0 15,19-21 0-15,0 0 1 0,14-10-1 16,10-18 1-16,7-10 0 15,-2-3 0-15,0-8 0 16,0-2 0-16,-6 2 0 16,-8 6 0-16,-4 5 1 15,-4 14-1-15,-5 7 1 16,-2 17 1-16,12 1-1 15,-2 17 2-15,4 9-2 16,5 5 1-16,10 7-3 16,1 0-1-16,17 10-14 15,-4-17-20-15,18 5-4 16,-2-16 1-16,18 4-3 15</inkml:trace>
  <inkml:trace contextRef="#ctx0" brushRef="#br2" timeOffset="37180.7175">21256 2497 95 0,'-27'0'39'16,"-21"2"0"-16,11 22 1 15,-14 1-34-15,4 16 0 16,-2 3-1-16,5 5 0 15,5 4-2-15,10 1 1 16,11-9-2-16,14-4-1 16,12-8 0-16,14-11 0 15,16-14-1-15,14-10 1 16,5-17-1-16,4-9 1 15,5-10-1-15,-4-9 0 0,-9-2 0 16,-8-1-1-16,-8 3 1 16,-13 5 0-16,-10 15-1 15,-8 7 0-15,-6 20 0 16,-11 5 3-16,-3 16-3 15,0 12 2-15,1 10-3 16,1 3 1-16,9 6-4 16,3-7 1-16,15 7-8 15,-8-27-11-15,32 15-6 16,-11-33-11-16,16-1 2 15,-1-18-1-15,10-4 2 16</inkml:trace>
  <inkml:trace contextRef="#ctx0" brushRef="#br2" timeOffset="37729.7725">21804 2622 98 0,'-27'-19'38'0,"9"28"3"16,-14 1-2-16,3 19-33 16,-1 2-2-16,5 12 1 15,1 0-2-15,5 3 0 16,6-5 0-16,3-3-3 15,9-5 1-15,6-14-1 16,6-10 0-16,3-11 1 16,6-9-1-16,3-11 0 15,3-13 1-15,-2-5 0 16,1-9-1-16,-1-4-1 15,-2 0 1-15,-2 2-1 0,-6 6 1 16,0 9-1 0,-6 11 1-16,0 14-1 0,-8 11 1 15,9 11 2-15,-7 12-2 16,1 5 2-16,5 2-1 15,2 6 1-15,4-9-1 16,4 0 1-16,11-11-1 16,6-10 0-16,7-10-1 15,7-11-1-15,4-6 2 16,0-12-2-16,-1-3 2 15,-5-2-2-15,-7 4 2 16,-11 4-2-16,-7 3 2 16,-12 12-1-16,-10 15 0 15,0 0 0-15,-16 19 0 0,-1 7 3 16,-1 10-5-16,0 9 4 15,0 5-4-15,7-2 0 16,5 0-1-16,7-7-1 16,12-3-6-16,-4-20-8 15,27 11-5-15,-15-38-6 16,24 11-6-16,-11-24-3 15,11 3 0-15,-12-12 1 16</inkml:trace>
  <inkml:trace contextRef="#ctx0" brushRef="#br2" timeOffset="38300.8296">22601 2633 103 0,'-9'-14'36'0,"9"14"5"15,-28 7-3-15,11 13-33 16,1 5-1-16,-2 7-1 16,3 3 0-16,0 5 0 0,1-2-1 15,6 0-1-15,-1-6 0 16,4-6 0-16,3-9-1 15,3-4 1-15,-1-13-1 16,15-6 1-16,-1-11-1 16,7-5 1-16,2-11-1 15,4-5 1-15,2-9-1 16,3 1-1-16,-1-6 1 15,2 4-1-15,-2 0 0 16,-2 8 0-16,-2 9 1 16,-2 7-2-16,-2 12 2 15,1 10 0-15,-9 10 0 16,-1 8 0-16,-5 8 0 15,-5 3 1-15,-2 5-1 0,-6 0 2 16,-6 4-2-16,-4 1 2 16,-6 1-2-16,-4-3 1 15,-8-2 0-15,-3-2-1 16,-5-1 0-16,0-4-1 15,-6-6 1-15,5-7 0 16,3-5 0-16,5-2 0 16,8-5 0-16,4-1 0 15,10-1 0-15,11 1 0 16,-14 8 0-16,10 7 0 15,-1 9 0-15,-9 14 0 16,-4 15-1-16,-7 8 2 16,-6 7-1-16,-2 6-1 15,-2-1 0-15,2-7-2 0,14-5-4 16,-5-28-10-16,34 2-5 15,-10-35-8-15,44-10-9 16,0-21-1-16,19-8-1 16,5-25 3-16</inkml:trace>
  <inkml:trace contextRef="#ctx0" brushRef="#br2" timeOffset="38508.8505">23249 2103 111 0,'-9'12'40'0,"-15"6"1"15,1 28-1-15,-16 11-38 16,8 13 0-16,3 6 0 16,-2 12 1-16,2 3-2 0,1-2-1 15,9-1-4-15,-8-24-14 16,22 8-16-16,-10-24-7 15,17-6 0-15,-2-25-1 16</inkml:trace>
  <inkml:trace contextRef="#ctx0" brushRef="#br2" timeOffset="38868.8865">23155 2721 114 0,'0'14'40'16,"0"-14"0"-16,14 12-1 0,10-13-37 15,9 1 1-15,0-7-1 16,9 1-1-16,4-8 0 16,3-9-1-16,-5 1 0 15,-2-2-1-15,-6-6 1 16,-9 1-1-16,-10-1 1 15,-10 7 0-15,-14 5 1 16,-8 10 0-16,-13 10-1 16,-6 11 2-16,-5 13-1 15,-4 10 1-15,2 6-2 16,6 3 1-16,9 4-2 15,12-6-1-15,19-2-5 16,4-20-14-16,36 8-7 16,-2-26-13-16,25-2 0 0,7-20 0 15,14-3 1-15</inkml:trace>
  <inkml:trace contextRef="#ctx0" brushRef="#br2" timeOffset="39162.9159">24064 2471 105 0,'-49'1'40'0,"6"17"2"15,-9-7-2-15,18 15-35 16,5-3-2-16,14 1 1 16,13-3-2-16,16-4 0 15,15-2-1-15,8-2 0 16,5-1 1-16,1-3-1 15,-6-2 1-15,-8 5-1 0,-7 2 0 16,-16 5 0-16,-15 6 1 16,-14-1-2-16,-11 6 0 15,-6-1 0-15,-6 3 0 16,-6-6-5-16,6 9-10 15,-13-25-9-15,21 15-8 16,-10-21-10-16,11 4-1 16,-7-12 0-16,2-1 1 15</inkml:trace>
  <inkml:trace contextRef="#ctx0" brushRef="#br2" timeOffset="39907.9903">1500 4456 62 0,'9'-16'38'15,"-4"-2"0"-15,-5 18 0 16,-4-10-12-16,3 21-22 15,-5 14-1-15,-3 13-1 16,-1 11-1-16,-2 9 0 16,-3 7 1-16,1 1-2 0,6-1-1 15,-2-17-10-15,18-3-25 16,-7-26 0-16,14-11-2 15,2-27-1-15</inkml:trace>
  <inkml:trace contextRef="#ctx0" brushRef="#br2" timeOffset="40425.0421">1526 4151 106 0,'-32'-5'36'15,"17"11"1"-15,-2-4-11 16,17-2-24-16,15 19-2 15,10-7-1-15,13-1 0 0,10 8 1 16,5 3-1-16,7 3 1 16,-3 3-1-16,-4 5 0 15,-5 2 0-15,-8 0 0 16,-9 4 1-16,-13-1-1 15,-7-4 1-15,-8 0 1 16,-6-6 0-16,-2 2 0 16,-3-6 0-16,0-1 0 15,-2-4 1-15,2-2 0 16,3-2 0-16,1-3 0 15,4-12 0-15,-5 18 1 16,5-18-1-16,0 0 0 16,18-6 0-16,-2-9-1 15,5-11 1-15,5-6-1 0,6-6 0 16,1-6 0-16,4-3 0 15,-1 1-1-15,0 3 1 16,-3 6-1-16,-4 11 1 16,-2 8-1-16,-5 16 0 15,-2 11 0-15,0 13 0 16,-5 14 0-16,2 10-2 15,-3 6 0-15,11 8-3 16,-3-8-3-16,19 12-16 16,-12-22-14-16,21 0-1 15,-5-21-1-15,15-1 1 16</inkml:trace>
  <inkml:trace contextRef="#ctx0" brushRef="#br2" timeOffset="40682.0678">3046 4441 88 0,'-10'-27'39'15,"-13"-2"1"-15,0 17 0 16,-15-2-31-16,5 19-4 16,-9 10 0-16,4 10-1 15,0 9-2-15,5 8 0 16,5 5 0-16,12-1-1 15,13-2-1-15,14-6 0 16,15-9-1-16,19-15-1 16,15-9-3-16,7-25-7 15,27 4-12-15,-13-33-11 16,18 3-5-16,-13-18 0 15,3-1-1-15</inkml:trace>
  <inkml:trace contextRef="#ctx0" brushRef="#br2" timeOffset="40892.0888">3598 3771 100 0,'-22'-5'39'16,"3"27"1"-16,-9 10-2 16,10 15-35-16,-2 14-1 15,-1 17-1-15,5 10 0 16,-1 9-1-16,5 1 0 15,4-2-1-15,7-2-2 16,3-16-4-16,17 1-17 16,-8-30-14-16,18-8 0 0,-2-26-2 15,10-13 1-15</inkml:trace>
  <inkml:trace contextRef="#ctx0" brushRef="#br2" timeOffset="41276.127">3809 4279 92 0,'0'0'38'15,"-21"6"2"-15,11 16-2 16,-10-2-32-16,8 12-1 16,-1 4-2-16,4 5 0 15,3 0-1-15,5-2 1 16,6-4-1-16,5-5-1 15,10-11 0-15,6-11 0 0,10-14 0 16,6-10 0-16,7-13-1 16,0-8 1-16,4-9-1 15,-8-3 1-15,-4-2-1 16,-5 4 1-16,-7 4-1 15,-10 8 1-15,-10 12-1 16,-9 23 0-16,0 0 0 16,-7 14 0-16,-3 15-1 15,-1 10 0-15,3 7 0 16,1 5-2-16,10 3-2 15,1-11-3-15,24 6-9 16,-7-27-6-16,26 7-7 16,-4-24-9-16,19-7 0 15,-4-18 0-15</inkml:trace>
  <inkml:trace contextRef="#ctx0" brushRef="#br2" timeOffset="41681.1675">4710 4181 101 0,'-33'3'39'16,"-14"1"3"-16,0 20-2 15,-5 8-36-15,4 7 0 16,1 9-1-16,16 6-1 16,4 1 0-16,14-2-1 15,13-8 0-15,15-11 0 16,14-13-1-16,11-16 0 15,8-17 1-15,6-18-1 16,6-17 1-16,3-13-1 16,-4-13 1-16,-6-9 1 0,-6-5-1 15,-9-8 0-15,-9 7 0 16,-10 9 0-16,-9 12 0 15,-8 16-1-15,-10 24 0 16,-6 22 1-16,-5 28-1 16,0 21 0-16,-4 20-1 15,-2 13 0-15,7 7 0 16,4 5 0-16,8-4-2 15,4-7-1-15,17-5-3 16,1-22-8-16,19 1-5 16,-14-33-4-16,25 8-6 15,-16-38-6-15,13 1-5 16,-8-23 2-16</inkml:trace>
  <inkml:trace contextRef="#ctx0" brushRef="#br2" timeOffset="42058.2052">5076 4259 96 0,'-9'31'37'16,"-2"-13"2"-16,22 12-5 16,-2-18-30-16,15-5-1 15,9-10-1-15,9-9 0 16,9-9 0-16,3-8 0 15,0-6-1-15,-4-5 1 16,-6-3-1-16,-10-2 1 16,-11 4-1-16,-14 4 1 0,-16 6-1 15,-11 11 1-15,-17 16-1 16,-7 13 1-16,-8 13-1 15,2 17 0-15,0 11-1 16,4 12 1-16,9 8 0 16,14-1-1-16,13-4 0 15,13-5-1-15,17-8 0 16,12-13-2-16,17-7-6 15,0-29-9-15,28 2-6 16,-17-32-9-16,19 4-8 16,-7-21-1-16,-1-2 0 15</inkml:trace>
  <inkml:trace contextRef="#ctx0" brushRef="#br2" timeOffset="42274.2268">5903 4021 101 0,'-26'-22'42'0,"26"22"2"15,-18-25-4-15,18 25-25 16,0 0-18-16,-11-11-6 15,21 24-15-15,-10-13-18 16,-10 30 2-16,8-10-2 16,7 13 1-16</inkml:trace>
  <inkml:trace contextRef="#ctx0" brushRef="#br2" timeOffset="42432.2428">5836 4422 110 0,'-22'29'43'16,"7"5"1"-16,-10-21-2 15,13 6-37-15,-3-15-5 16,15-4-5-16,0 0-9 15,-4-31-9-15,25 26-9 16,-14-17-11-16,9 6-2 16,-6-9 1-16</inkml:trace>
  <inkml:trace contextRef="#ctx0" brushRef="#br3" timeOffset="52673.2668">6638 3700 66 0,'9'-19'35'0,"-5"-4"-2"16,4 9-2-16,-8-9-20 15,6 13-3-15,-5-3-2 16,-1 13 0-16,3 15-2 16,-3 11-1-16,-6 16-1 15,0 13-1-15,-3 17 0 16,-2 11 0-16,-1 8-2 15,-2 6 0-15,-1 1 0 16,4-10-2-16,9 0-6 16,-3-24-27-16,11-8 0 15,-4-22-2-15,13-11 2 16</inkml:trace>
  <inkml:trace contextRef="#ctx0" brushRef="#br3" timeOffset="52862.2855">6523 4272 63 0,'-28'-21'38'0,"9"9"-3"15,-4-2 2-15,23 14-16 16,0 0-17-16,5-14-2 16,14 4-1-16,15-4 1 15,12-4-6-15,2-15-20 16,24 3-10-16,-2-12-1 15,13 1-1-15,-7-12 2 16</inkml:trace>
  <inkml:trace contextRef="#ctx0" brushRef="#br3" timeOffset="53259.3252">7228 3478 94 0,'-14'10'36'0,"-9"-1"0"15,7 18-1-15,-4 5-31 16,3 14 0-16,-2 12 0 15,4 11 0-15,0 9-1 16,1 9 0-16,-3 0-1 16,3-1-1-16,4-3 0 15,1-10-1-15,8-13 0 16,0-14-1-16,9-14 1 15,6-20-1-15,7-15 2 16,7-10-1-16,0-16 1 16,7-7 1-16,-2-1-1 15,-1-2 1-15,-6 2-1 0,0 8 0 16,-10 10 0-16,0 14 1 15,-16 5-3-15,1 26 0 16,-6 3 1-16,-2 7-2 16,7 2 0-16,1 1-1 15,11 3-2-15,-2-14-3 16,22 5-16-16,-7-20-15 15,18-3 0-15,-4-16-1 16,7 2 2-16</inkml:trace>
  <inkml:trace contextRef="#ctx0" brushRef="#br3" timeOffset="53581.3576">7614 4256 82 0,'0'0'35'0,"0"0"1"15,24 4-1-15,-5-17-31 16,18 0 2-16,0-11-2 15,7-1 1-15,-1-10-1 16,0 1 0-16,-7-4-1 16,-9-2 0-16,-10 0-1 15,-9 3 0-15,-13 7-1 16,-11 8 0-16,-10 9 1 15,-5 12-1-15,-8 14 0 16,0 14 0-16,2 13 0 16,-1 9-1-16,7 9 0 15,8 2 0-15,15-3-1 16,9-5 0-16,22-8-1 15,9-14-7-15,23-5-28 0,-1-20-3 16,17-2 0-16,-4-18-1 16</inkml:trace>
  <inkml:trace contextRef="#ctx0" brushRef="#br3" timeOffset="54100.4095">9069 3991 91 0,'0'0'36'0,"-15"-21"-1"16,-3 31-5-16,-14-4-24 16,-6 13 0-16,-5 2-2 15,3 9 0-15,0-2-1 16,8 4-2-16,11-7 1 15,11-4-2-15,10-3 1 16,15-7-1-16,9-5 0 0,8-1-1 16,2-1 2-16,2 0-1 15,-4 2 1-15,-7 5 0 16,-9 10 0-16,-13 8-1 15,-9 4 1-15,-12 6 0 16,-2-3-1-16,-4 2-1 16,0-4-2-16,6-11-2 15,13 1-20-15,5-24-14 16,17-16 0-16,6-16 0 15,18-2 0-15</inkml:trace>
  <inkml:trace contextRef="#ctx0" brushRef="#br3" timeOffset="54461.4456">9396 4004 76 0,'0'0'38'16,"-14"8"-1"-16,-3 1 1 16,3 16-24-16,-3-2-9 15,3 10-1-15,1 1 0 16,5 7-1-16,4 0 0 15,4 2-1-15,6-5 0 16,5-6-1-16,9-8 0 16,8-10-2-16,3-13 2 15,9-11-1-15,3-8 0 16,2-11 0-16,2-7 0 15,-4-1 1-15,-5 0 0 16,-2 1 0-16,-14 9-1 0,-6 5 1 16,-10 9-1-16,-6 13 2 15,0 0-2-15,-18 21-1 16,7 3 0-16,2 4-1 15,4 5 0-15,5 1-3 16,10 6-3-16,-5-19-25 16,24 9-7-16,-5-17 1 15,17-1-2-15</inkml:trace>
  <inkml:trace contextRef="#ctx0" brushRef="#br3" timeOffset="54837.4832">10075 4098 91 0,'-15'22'39'0,"-10"-6"-2"16,8 14 1-16,-4-2-33 16,9 4-1-16,1-5 1 15,8 0-3-15,7-7 1 16,6-7-3-16,6-10 1 15,5-9 1-15,2-10-1 16,4-6-1-16,0-6 1 16,-1-7 1-16,-1-3-2 15,-1-1 2-15,-6-2-1 16,1 7 1-16,-3-1-1 15,2 10 0-15,-9 4 0 16,5 8 0-16,0 11 0 0,-14 2-1 16,17 29 0-16,-13 0 1 15,0 8-1-15,-3 2-2 16,6 5 0-16,-4-4-4 15,7 4-5-15,-5-23-22 16,21 4-8-16,-3-19-1 16,17-2 0-16</inkml:trace>
  <inkml:trace contextRef="#ctx0" brushRef="#br3" timeOffset="54980.4975">10677 4182 96 0,'-12'30'38'15,"-12"3"1"-15,8 15-1 16,-13-1-38-16,10-8-9 15,14 15-28-15,-4-12 0 16,8 3-1-16,1-14-2 0</inkml:trace>
  <inkml:trace contextRef="#ctx0" brushRef="#br3" timeOffset="58776.8771">11478 3579 55 0,'13'-18'37'0,"4"9"-1"16,-10-6 1-16,5 20-14 16,-12-5-14-16,-6 15-3 15,-1 10-3-15,0 12 1 16,-4 6-2-16,1 9 0 15,1 7-1-15,0 3 0 16,2 2 0-16,3-7-1 16,6-2-1-16,-1-12-3 15,9 4-9-15,-7-21-25 0,6 1 0 16,-9-27 0-16,8 18 0 15</inkml:trace>
  <inkml:trace contextRef="#ctx0" brushRef="#br3" timeOffset="59002.8997">11198 3512 97 0,'-23'-20'40'15,"23"20"0"-15,-8-13-1 16,26 14-34-16,10-3-1 15,20-3-1-15,9-2 0 16,16 3-2-16,9-2 0 16,1-3-3-16,8 6-6 0,-12-12-29 15,7 15-3-15,-14-8 1 16,-7 13-3-16</inkml:trace>
  <inkml:trace contextRef="#ctx0" brushRef="#br3" timeOffset="59251.9246">11988 4028 110 0,'-10'0'39'16,"10"0"2"-16,-19-2-5 15,19 2-39-15,0 0-26 16,-3-28-10-16,16 13 1 15,-4-14-3-15</inkml:trace>
  <inkml:trace contextRef="#ctx0" brushRef="#br3" timeOffset="59663.9658">12399 3483 88 0,'0'0'38'15,"-9"-21"1"-15,9 21 0 16,-10-6-27-16,10 6-8 16,3 10 0-16,3 11-1 15,-3 10 0-15,3 8-1 16,2 13-1-16,1 9 0 15,0 9 0-15,2-2 0 16,3 0-1-16,1-5 0 16,4-9 0-16,-1-9 1 15,2-15-1-15,3-15 1 16,-1-17 0-16,2-15 0 15,0-19 0-15,1-10-1 0,-4-12 1 16,1-11 0-16,-1-6-1 16,1-6 1-16,-4-2-1 15,0 6-1-15,1 11 0 16,-5 9-2-16,0 16-5 15,-14 4-29-15,16 24-4 16,-16 13 0-16,13 6-1 16</inkml:trace>
  <inkml:trace contextRef="#ctx0" brushRef="#br3" timeOffset="60138.0132">12998 4016 105 0,'0'0'41'0,"0"0"-1"15,0 0 0-15,0 0-38 16,0 0-2-16,0 0-3 15,13-11-17-15,7 11-19 16,-7-10 0-16,13 5 0 16,-4-8-3-16</inkml:trace>
  <inkml:trace contextRef="#ctx0" brushRef="#br3" timeOffset="60577.0571">13816 3650 63 0,'-17'-7'37'0,"0"15"0"16,-12-7 1-16,4 15-11 16,-9-4-23-16,3 2-1 0,-1-2 0 15,10 7 0-15,4-3 0 16,12 2-2-16,12-5 0 15,12 0 0-15,9-3 0 16,7 2-1-16,4-2 0 16,-1 3 1-16,-3 0 0 15,-6 6 0-15,-11 4 0 16,-13 5-1-16,-15 3 1 15,-13 2 0-15,-12 2 0 16,-2-2-1-16,-5-3 0 16,3-4-2-16,10-2-5 15,-3-18-30-15,33-6-1 16,0 0-1-16,33-22-1 15</inkml:trace>
  <inkml:trace contextRef="#ctx0" brushRef="#br3" timeOffset="60961.0955">14103 3883 70 0,'-6'16'38'15,"6"-16"-1"-15,-9 21 1 16,9-21-19-16,0 0-13 15,16 3-2-15,2-5-1 16,-3-5 0-16,8-2-1 16,0-5 0-16,2-5-1 0,-2-1 1 15,-4-6-1 1,0-2-1-16,-5-2 1 0,-5 2 0 15,-4-1-1-15,-4 7 1 16,-8 7 0-16,-6 7 0 16,-4 11 1-16,-4 10-1 15,-3 16 1-15,0 7-1 16,1 10 1-16,6 3-2 15,6 3 1-15,11-3-1 16,10-7-1-16,18-7-1 16,10-16-3-16,21-2-8 15,-2-29-25-15,19-2-2 16,-2-24 0-16,6 0 0 15</inkml:trace>
  <inkml:trace contextRef="#ctx0" brushRef="#br3" timeOffset="61145.1139">14857 3386 95 0,'-11'-7'38'15,"-12"8"2"-15,3 27-1 16,-10 11-33-16,7 14-4 16,-5 8 1-16,4 12-1 15,-1 4 0-15,7 2-2 16,4 0-1-16,3-10-5 15,16 0-33-15,-13-18-1 16,13-3 1-16,-7-25-2 16</inkml:trace>
  <inkml:trace contextRef="#ctx0" brushRef="#br3" timeOffset="61329.1323">14554 3788 92 0,'-14'-15'38'16,"14"15"0"-16,0 0 1 15,0 0-28-15,28-11-12 16,2 0-7-16,19 7-28 16,-3-11-2-16,13 11 1 15,0-9-2-15</inkml:trace>
  <inkml:trace contextRef="#ctx0" brushRef="#br3" timeOffset="61640.1632">15200 3702 105 0,'-14'10'39'0,"-16"-9"1"0,4 14 0 15,-4-4-37-15,-4 7 1 16,1-1-2-16,8 5 1 16,3-1-2-16,13-1 1 15,6-3-2-15,12-3 1 16,10-3-1-16,11-6 0 15,2-2 0-15,5 0 0 16,-5 1 1-16,-2-2-1 16,-4 4 1-16,-8 6 0 15,-12 3 0-15,-11 6 0 16,-9 2 0-16,-6 1-1 15,-4 3-1-15,0-2-1 0,6 1-4 16,-4-14-11-16,24 12-21 16,-2-24-4-16,21 10 1 15,1-15-1-15</inkml:trace>
  <inkml:trace contextRef="#ctx0" brushRef="#br3" timeOffset="61779.1773">15537 4074 90 0,'-4'25'37'0,"-19"2"-2"15,-2 4-8-15,-11 12-55 16,3-9-9-16,3 7 0 16,-2-7-2-16</inkml:trace>
  <inkml:trace contextRef="#ctx0" brushRef="#br3" timeOffset="63513.3507">16081 3709 86 0,'16'-22'35'15,"-16"22"-5"-15,10-15 0 16,-10 15-21-16,0 0-2 16,5 16-1-16,-14-4 0 15,8 13-1-15,-8 3-2 16,2 11 0-16,-2 3-1 15,1 9 1-15,-1-3-2 16,2 0 1-16,2-6-1 16,1-2 0-16,4-10-1 0,0-9 1 15,2-10 0-15,-2-11-1 16,12-8 1-16,-6-7 0 15,1-9-1-15,4-6 1 16,-2-10-1-16,3-3 1 16,4-7-1-16,0-2 0 15,5 4 0-15,6-2 0 16,4 5 0-16,2 5 0 15,5 9 0-15,-3 6-1 16,5 10 1-16,-4 8-1 16,-5 10 1-16,-4 6 0 15,-8 7 0-15,-5 9 0 16,-9 5-1-16,-10 5 2 0,-9 4-1 15,0 3 0-15,-10-1 0 16,-4-2 0-16,-1-4 0 16,-3-5 1-16,0-5-1 15,4-5 0-15,2-4 1 16,2-7-1-16,2 4 0 15,2 1 1-15,3 4-1 16,1 9 0-16,-3 5-1 16,1 11 1-16,-2 9 0 15,-2 8-1-15,-1 4 1 16,-3 7-1-16,1-1 1 15,3-4-1-15,2-7-1 16,5-11-3-16,13-3-11 16,-3-30-21-16,21-7-3 15,0-29 1-15,18-9-1 16</inkml:trace>
  <inkml:trace contextRef="#ctx0" brushRef="#br3" timeOffset="63949.3943">16711 3218 71 0,'9'-13'38'0,"-1"28"0"16,-17 5 0-16,1 31-16 15,-8-1-17-15,-2 10-1 16,-5 10 1-16,2 12-1 15,3 2 0-15,1 1-1 0,1-2 0 16,6-9-2-16,1-8 0 16,3-11 0-16,3-17-1 15,7-12 1-15,-4-26-1 16,25 0 0-16,0-25 1 15,4-14-1-15,4-9 0 16,4-5 1-16,-1-3 0 16,-2 1-1-16,-4 11 0 15,-7 5 1-15,-4 18-1 16,-19 21 0-16,11-2 0 15,-8 19 1-15,-7 10-2 16,2 12 1-16,-1 1 0 16,7 4-1-16,6 1-1 15,8-8-2-15,12 0-1 16,2-19-6-16,22 8-19 0,-6-27-11 15,17-2 2-15,-7-17-1 16,7 2 1-16</inkml:trace>
  <inkml:trace contextRef="#ctx0" brushRef="#br3" timeOffset="64601.4595">17404 3759 96 0,'-28'-22'38'0,"0"18"2"16,-15-5-1-16,13 11-30 16,-12 9-3-16,5 12-1 15,4 6-1-15,5 8-1 16,8 4-1-16,9 0 0 15,9-1-1-15,10-3 0 16,12-6-1-16,7-9 0 16,6-9 0-16,7-7 0 0,3-14 0 15,3-10 0-15,-5-8 0 16,-7-6 0-16,-1-8 0 15,-9-2 0-15,-10 0 0 16,-9 3 0-16,-7 4 0 16,-6 8 0-16,-7 7 0 15,-4 11 0-15,-2 7 0 16,6 5 0-16,1 5 0 15,14-8 0-15,0 21 0 16,15-11 0-16,13-5 0 16,5-2 0-16,8-4 0 15,6-2 0-15,-4-1 0 16,3 2 0-16,-12 1 0 15,-3 3 1-15,-12 8-1 0,-9 8 1 16,-10 9-1-16,-10 7 0 16,-3 3 1-16,-9 3-1 15,2 2 0-15,0-3 0 16,2-2 0-16,3-8 0 15,7-7 0-15,6-11 0 16,2-11 0-16,21-13 0 16,1-12 0-16,3-8 1 15,4-10-1-15,3-3 1 16,2-6 0-16,-3 7-1 15,-5 2 1-15,-3 9 1 16,-9 13-2-16,-5 11 0 16,-9 10 0-16,8 19 0 15,-11 8 0-15,-1 6 0 0,2 9-3 16,1 3 0-16,4 1-2 15,1-6-3-15,14 7-9 16,-11-29-6-16,23 12-13 16,-15-22-4-16,17-4-2 15,-7-14 2-15</inkml:trace>
  <inkml:trace contextRef="#ctx0" brushRef="#br3" timeOffset="64955.4949">18217 3759 83 0,'0'0'40'15,"0"0"0"-15,-13 19 0 16,22 7-22-16,9-12-16 0,1 0 1 16,8-8-1-16,8 1 0 15,2-6 0-15,6-6 0 16,0-6-1-16,-3-9 1 15,-6-2-1-15,-7-2 0 16,-9-4 0-16,-13 4-1 16,-16 1 1-16,-7 6-1 15,-11 5 0-15,-6 10 1 16,-7 11-1-16,0 12 1 15,0 9 0-15,3 14 0 16,9-1-1-16,11 4 1 16,12 0-1-16,10-9-3 15,17-1-3-15,3-23-12 16,29 5-11-16,-6-29-12 0,20 6-1 15,-1-12-2-15,15 1 2 16</inkml:trace>
  <inkml:trace contextRef="#ctx0" brushRef="#br3" timeOffset="65601.5595">19360 3699 57 0,'14'-11'37'15,"-11"-5"-2"-15,-3 16 0 16,-15-15-11-16,-2 22-18 0,-12 1-1 16,1 11 0-16,-5 0 0 15,1 6-1-15,5-2-1 16,3 1-1-16,9-1 0 15,6-2-1-15,11-5-1 16,12-5 1-16,8-2-1 16,5-2 0-16,3-1 1 15,0 0-1-15,0 3 1 16,-3 2 0-16,-8 3 0 15,-10 2 0-15,-8 3 0 16,-6 1 0-16,-5 0 0 16,-3-2 0-16,-2 0-1 0,1-6 0 15,-1-2-1-15,2-5-1 16,13-5-1-16,-14 3-5 15,24 6-16-15,-10-9-15 16,13-8 0-16,-4-6-2 16,10 8 2-16</inkml:trace>
  <inkml:trace contextRef="#ctx0" brushRef="#br3" timeOffset="65880.5874">19971 3679 95 0,'-17'-7'39'16,"-15"5"1"-16,-2 19-2 16,-20-6-31-16,2 8-2 0,-7 1 0 15,9 10-1-15,0-1-1 16,12 7-1-16,15-5 0 15,13-2-1-15,24-4-1 16,18-5-2-16,17-6-1 16,15-10-2-16,16 3-3 15,-6-26-13-15,22 8-19 16,-16-11 0-16,7 4-1 15,-20-13 2-15</inkml:trace>
  <inkml:trace contextRef="#ctx0" brushRef="#br3" timeOffset="66239.6233">20361 3710 100 0,'-12'1'39'0,"-8"-3"2"0,4 18-3 15,0-1-33-15,0 10-1 16,1 2 0-16,2 9-1 16,-2 4-1-16,7 3 0 15,-1-2-1-15,3-1 1 16,1-5-2-16,4-6 1 15,5-9-1-15,1-9 1 16,-5-11-1-16,24-14 0 16,-10-10 0-16,1-7 0 15,0-7 1-15,-1-4-1 16,-5-3 1-16,0-1-1 15,-1 1 1-15,-3 8-1 16,-1 7 0-16,-1 6 0 16,0 5 0-16,5 8 1 0,3 7-1 15,3 4-1-15,4 7-1 16,3-1-1-16,10 3-2 15,-2-6-3-15,18 13-11 16,-18-24-9-16,14 12-13 16,-11-12 1-16,6 8-1 15,-11-9 2-15</inkml:trace>
  <inkml:trace contextRef="#ctx0" brushRef="#br3" timeOffset="66600.6594">20662 3719 98 0,'-15'22'38'0,"0"-8"1"16,12 10-3-16,-3-9-32 15,15-1-2-15,7-6 0 16,12-1 0-16,5-6 0 0,6-3 0 16,5-10 0-16,0-1 0 15,-5-6-1-15,-3-2 0 16,-9 0 1-16,-6-1-2 15,-12 2 1-15,-14 2 0 16,-10 9-1-16,-7 6 1 16,-11 6 0-16,-9 10 0 15,-6 9 0-15,1 4 0 16,2 6 0-16,4 5 0 15,9 1-1-15,9-1 1 16,16 0 0-16,14-8-1 16,16-5-1-16,9-5-1 15,16-8-1-15,4-11-4 16,19 8-13-16,-18-28-7 0,14 8-14 15,-14-13 1-15,5 4-2 16,-10-11 2-16</inkml:trace>
  <inkml:trace contextRef="#ctx0" brushRef="#br3" timeOffset="67314.7307">21093 3794 112 0,'-21'19'39'0,"2"-12"1"15,17 10-10-15,2-17-27 16,25 9-1-16,0-9-1 16,9 0 1-16,3-5 0 15,6-1-1-15,-4-6 1 16,3-2-1-16,-9-3 0 0,-1-1-1 15,-8 0 1-15,-7-6 0 16,-5 2-1-16,-7-4 1 16,-7 4 0-16,-3 2-1 15,-9 3 0-15,-6 5 0 16,-5 8 1-16,-2 10-1 15,-7 11 1-15,-2 12 0 16,-3 12-1-16,3 2 1 16,6 5-1-16,9 1 1 15,12-4-1-15,14-8-1 16,11-9-2-16,10-17-1 15,20-5-4-15,-6-25-11 16,27 9-5-16,-17-29-3 0,16 13-3 16,-16-21 2-1,8 20 2-15,-13-6 25 0,-11 0 6 16,-1 18 11-16,-27-8 5 15,8 28 4-15,-24-10 5 16,6 27-1-16,-20-9-1 16,5 20-23-16,-1 4-2 15,-2 8 1-15,3-2-1 16,0 3-1-16,4-8 0 15,6-3-1-15,4-9 0 16,5-12 0-16,0-14 0 16,25-18-1-16,-2-10 1 15,5-7-1-15,4-8 1 16,-2-3-1-16,7-3 2 0,-4 0-2 15,-3 5 0-15,-4 10 0 16,-6 11 0-16,-6 9 0 16,-14 14 0-16,13 9 0 15,-14 14 0-15,-6 7 0 16,-1 8 0-16,2 1-2 15,1 6-2-15,2-7-2 16,15 5-7-16,-8-24-6 16,24 12-5-16,-11-31-11 15,21 7-5-15,-2-20-2 16,15-3 2-16</inkml:trace>
  <inkml:trace contextRef="#ctx0" brushRef="#br3" timeOffset="67673.7665">22341 3609 112 0,'-39'-1'40'16,"9"15"0"-16,-17-8-3 15,14 10-32-15,2-1-2 16,9 5 0-16,7 0-1 15,6-1-1-15,9-3 0 16,11-2 0-16,6-6 0 16,6-4 0-16,1-1 0 15,2-2 0-15,-3 0 0 16,-1 2 0-16,-8 4 0 15,-10 10 2-15,-6 3-3 16,-12 8 0-16,-8 4 0 0,-8 6 0 16,-11 2 0-16,-6-1 0 15,1 0-5-15,-5-14-4 16,20 8-9-16,-10-32-7 15,25 11-16-15,-6-18-1 16,22 6-2-16,-6-32 0 16</inkml:trace>
  <inkml:trace contextRef="#ctx0" brushRef="#br3" timeOffset="90467.0457">22541 4129 80 0,'0'0'40'16,"9"-2"0"-16,-9 2-1 15,-4 19-18-15,-6 1-21 16,-3 2-11-16,7 20-26 16,-8-4-3-16,5 11 0 15,-3-6-2-15</inkml:trace>
  <inkml:trace contextRef="#ctx0" brushRef="#br3" timeOffset="91432.1421">2352 5280 71 0,'10'-17'36'16,"-5"-4"-1"-16,2 9 1 16,-8 2-30-16,1 10-1 15,6 26-1-15,-2 8 0 16,-10 16-1-16,2 16 0 15,-5 11 1-15,3 10-2 16,-1 10 1-16,3-1-2 16,1-1 0-16,8-14-4 15,10 0-12-15,-2-28-21 16,17-11 0-16,-1-25 0 15,16-12-2-15</inkml:trace>
  <inkml:trace contextRef="#ctx0" brushRef="#br3" timeOffset="91637.1627">2861 5611 76 0,'10'-24'35'0,"-17"10"-1"16,4 27 1-16,-20 11-24 16,11 20-3-16,-8 10-1 15,3 14-2-15,-3 5 0 16,8 2-2-16,4-3 0 15,5-12-2-15,13-10-2 16,3-25-6-16,20-11-28 16,-1-31-3-16,12-12 1 15,-4-26-1-15</inkml:trace>
  <inkml:trace contextRef="#ctx0" brushRef="#br3" timeOffset="91778.1769">2920 5301 89 0,'-42'-45'35'15,"-4"9"1"-15,12 19 1 16,7 14-32-16,16 4-4 15,22 15-7-15,11-2-28 16,30 11-2-16,6-2 0 16,23 12 0-16</inkml:trace>
  <inkml:trace contextRef="#ctx0" brushRef="#br3" timeOffset="92312.2303">3642 5611 77 0,'2'13'36'15,"-18"-14"0"-15,-4 3 3 0,-13-9-31 16,-1 5-1-16,-7-5-1 15,2 9-1-15,-4 6 2 16,7 10-2-16,3 5 1 16,8 8-2-16,9 2 0 15,13 3-1-15,11-1 0 16,14-10-1-16,9-7-1 15,14-10-2-15,5-12 1 16,7-12 0-16,4-14-2 16,-5-9 1-16,-3-9-1 15,-5-3 1-15,-7 2-2 16,-12 4 2-16,-3 11-1 15,-14 14 1-15,-12 20 0 16,0 25 1-16,-11 24 2 16,-7 25-2-16,0 26 2 0,-5 16-2 15,0 14 3-15,1 4-1 16,1 0 1-16,5-12-1 15,2-11-2-15,2-23 3 16,5-23-2-16,-1-20 2 16,1-22-3-16,7-23 0 15,-19-25 0-15,15-17 0 16,-8-16 0-16,8-14 0 15,-2-13 0-15,5-7 0 16,4-1 0-16,2 7-3 16,9 7 3-16,1 9-2 15,9 7 1-15,4 8-2 16,15 10-3-16,3-9-8 15,21 13-26-15,-5-13-1 0,15 3 0 16,-1-16-1-16</inkml:trace>
  <inkml:trace contextRef="#ctx0" brushRef="#br3" timeOffset="92702.2693">4622 4640 92 0,'-17'18'39'0,"-16"12"1"16,5 26-1-16,-5 12-34 15,-2 16-1-15,-3 11 1 16,9 10-1-16,-2 0-1 16,9 3 0-16,4-8 2 15,10-4-3-15,5-13 0 0,6-14 0 16,10-16 0-16,2-17 0 15,7-17 0-15,5-21 0 16,2-17-4-16,0-13 2 16,1-8-2-16,2-9 2 15,-4-2-1-15,-5 4 0 16,-1 3-1-16,-4 9 0 15,-4 15 2-15,-3 13-1 16,-11 7 1-16,13 25 0 16,-6 5-1-16,5 7 0 15,5 3-1-15,8-4-1 16,9 0-3-16,0-22-6 15,29 3-19-15,-11-27-8 0,18-8 0 16,-8-23-2 0</inkml:trace>
  <inkml:trace contextRef="#ctx0" brushRef="#br3" timeOffset="92889.288">5339 4922 90 0,'-23'30'39'15,"4"33"-1"-15,-9 10 1 16,12 13-34-16,-7 11 0 15,9 5-2-15,5-3-1 16,5-8-4-16,16 2-21 16,-9-29-14-16,14-9 1 15,-6-25-2-15,5-10 0 0</inkml:trace>
  <inkml:trace contextRef="#ctx0" brushRef="#br3" timeOffset="93042.3033">5102 5451 115 0,'-13'-24'39'0,"17"14"2"15,7-10-9-15,19 4-31 16,23 9-11-16,5-18-28 16,26 13-2-16,6-12 0 15,22 4-1-15</inkml:trace>
  <inkml:trace contextRef="#ctx0" brushRef="#br3" timeOffset="93678.3667">6264 4907 70 0,'14'-15'37'16,"-9"4"-1"-16,-5 11 0 16,-2 26-29-16,-1 7-2 15,-7 11 2-15,3 17-3 16,-7 9 2-16,5 11-3 15,-4 3 2-15,3 7-3 16,0-2 2-16,8-8-1 16,3-11 0-16,0-10-1 15,6-14 0-15,1-12-1 16,3-13 2-16,3-18-2 15,-2-12-3-15,3-14 4 16,-1-6-4-16,1-9 2 16,4-5-2-16,1-3 1 15,-2 2-1-15,4 7 1 0,-1 6 1 16,1 12-2-16,-1 9 2 15,-1 9-1-15,-3 10 1 16,1 8 0-16,-7 7 0 16,-3 8 0-16,-7 1 0 15,-7 3 1-15,-8 1 1 16,-10-3 0-16,-9-1-1 15,-8-3 0-15,-6-5 0 16,-4-8-4-16,8-5-2 16,-5-19-20-16,30 6-14 15,0-23 1-15,28 3-3 16,7-15 1-16</inkml:trace>
  <inkml:trace contextRef="#ctx0" brushRef="#br3" timeOffset="94054.4044">6817 5366 90 0,'5'22'37'16,"-21"-8"1"-16,6 20-1 16,-7-8-32-16,0 14 0 15,2-5-1-15,6 5 0 16,4-5-1-16,8-5 1 15,6-8-2-15,8-6 2 16,10-13-3-16,11-15 0 16,6-6 0-16,7-10-2 15,-1-7 2-15,2-4-2 0,-2-3 2 16,-2-1-3-16,-13 4 2 15,-4 6 1-15,-12 8-1 16,-8 7 0-16,-11 18 0 16,0 0 0-16,-3 17 0 15,-5 8 0-15,-2 10-1 16,-2 6 1-16,6 3-2 15,5-2 1-15,9-1-7 16,1-21-11-16,23 3-20 16,0-23 2-16,21-6-3 15,-1-24-2-15</inkml:trace>
  <inkml:trace contextRef="#ctx0" brushRef="#br3" timeOffset="94278.4267">7897 4666 94 0,'-17'3'39'0,"5"37"2"16,-16 11-1-16,6 22-35 16,-12 13-1-16,6 12-2 15,-1 6 0-15,3 5-1 16,6-6 0-16,4-7 0 15,12-8-6-15,7-28-6 16,23-5-27-16,-3-31 1 16,18-12-2-16,-3-30-2 15</inkml:trace>
  <inkml:trace contextRef="#ctx0" brushRef="#br3" timeOffset="94760.4751">8258 4622 99 0,'-21'47'41'16,"0"27"0"-16,-5 1 0 16,-2 17-36-16,9 5 0 15,8 4-2-15,-1-4 1 16,6-1-2-16,-1-7-1 15,6-10 2-15,4-11-2 16,-1-13 0-16,2-12-1 16,1-16 2-16,2-10-2 0,-7-17 3 15,20-15-3-15,-10-9-2 16,2-8 2-16,-2-7-1 15,2-6 1-15,3-4-2 16,0 4 2-16,2 6-2 16,1 9 2-16,4 8 0 15,0 14 0-15,3 8 0 16,-1 9-1-16,2 12 1 15,-4 6 0-15,-1 4 0 16,-10 3 0-16,-7 3 0 16,-9 1-1-16,-9-3 3 15,-11-4-2-15,-13-3 2 16,-4-4-2-16,-6-7 0 15,3-3-3-15,6-12 1 0,10 2-8 16,6-24-10 0,23 20-13-16,18-28-8 0,17 8 1 15,6-13-3-15</inkml:trace>
  <inkml:trace contextRef="#ctx0" brushRef="#br3" timeOffset="95062.5053">8895 5210 104 0,'-17'5'41'0,"-22"-2"0"16,11 17-2-16,-7-5-36 16,7 8 0-16,9 1-1 15,14-2 0-15,9 2-1 0,14-4 0 16,11-3-1-16,4-1 1 15,1-2-1-15,-5 2 1 16,-10 2 0-16,-10 9-1 16,-16 4 1-16,-13 1 2 15,-16 6-3-15,-6 2 2 16,-9-1 0-16,0-5-2 15,7 0-4-15,1-20-11 16,27 7-18-16,-5-18-8 16,21-3 0-16,9-17-2 15</inkml:trace>
  <inkml:trace contextRef="#ctx0" brushRef="#br3" timeOffset="95580.5571">9511 4563 83 0,'-41'40'39'16,"-15"17"0"-16,4 31-1 15,4 10-30-15,4 15-4 16,10 2 0-16,21 0-1 16,18-10 0-16,19-8-3 15,23-14-2-15,16-25-1 0,26-4-25 16,-3-26-8-16,11-10-1 15,-10-24-1-15,2-8 0 16</inkml:trace>
  <inkml:trace contextRef="#ctx0" brushRef="#br3" timeOffset="95878.5869">9848 4628 83 0,'-10'9'39'16,"10"15"-2"-16,-6-1 0 0,-1 19-32 15,0 9 1-15,-1 21-1 16,-6 11 0-16,-2 12-1 15,1 3-1-15,1 1-2 16,6 0 1-16,6-11-1 16,9-9-5-16,0-25-14 15,25-3-20-15,-6-26 3 16,19-3-4-16,-8-23 1 15</inkml:trace>
  <inkml:trace contextRef="#ctx0" brushRef="#br3" timeOffset="96312.6303">10305 5221 80 0,'0'-16'39'0,"-16"-3"-1"15,2 14 1-15,-16-6-29 16,-1 20-3-16,-8 5-1 15,0 16-1-15,-9 3-2 16,7 10 1-16,-1 2-2 16,4 3 1-16,9-3-2 15,9 1 1-15,12-10-1 16,12-4 0-16,13-12 0 15,8-11-1-15,12-7 1 16,4-10-1-16,3-9 0 16,2-8 1-16,-6-4-1 0,-2-7 0 15,-6 5 0-15,-6-1 1 16,-7 4-1-16,-4 7 0 15,-3 5 0-15,-12 16 0 16,0 0-1-16,0 16 1 16,-7 7-1-16,4 6 0 15,3 3-1-15,0 3-2 16,10 3-2-16,-2-21-5 15,25 12-14-15,-13-27-13 16,28 1-1-16,-9-22-2 16,18-1 3-16</inkml:trace>
  <inkml:trace contextRef="#ctx0" brushRef="#br3" timeOffset="96819.681">10793 5212 99 0,'-10'11'37'0,"-11"-3"3"15,9 18-2-15,-9 3-34 16,2 4 0-16,0 6-2 15,5-4 1-15,-1 1-2 16,9-3 1-16,1-7-1 16,6-5 0-16,-1-21 0 15,20 4-1-15,-4-16 1 16,3-10-1-16,1-11 0 15,-1-4 1-15,1-5-1 16,-2-3 0-16,0 1 1 16,-8 6-1-16,0 6 0 15,-5 9 0-15,1 10 0 16,-6 13 0-16,0 0 0 0,7 17 0 15,-1 2 0-15,5 1 1 16,4 2-1-16,9-2 0 16,2-9 1-16,7 0 0 15,4-11 0-15,3-7 0 16,3-7-1-16,-3-4 1 15,0-4 0-15,-6-1 0 16,-5 1-1-16,-2 0 0 16,-7 1 0-16,-6 8 0 15,-14 13 0-15,13 0 0 16,-17 16 0-16,-6 11 0 15,-3 10 0-15,-2 6-1 0,5 4-1 16,-3 2 0-16,8 1-2 16,4-12-3-16,16 2-8 15,-4-25-9-15,27 0-16 16,-10-18 1-16,20-2-1 15,-7-17 2-15</inkml:trace>
  <inkml:trace contextRef="#ctx0" brushRef="#br3" timeOffset="97331.732">11627 5272 81 0,'12'-12'38'0,"-15"-1"0"15,3 13 2-15,-7 16-22 16,2 5-13-16,-5 3-1 16,2 8-1-16,-5 4-1 15,3 4 1-15,-1-3-2 16,1 0 1-16,0-7-1 0,4-5 1 15,1-8-2-15,5-17 1 16,0 0-1-16,9-14 0 16,0-10 1-16,6-12-1 15,4-5 0-15,1-13 0 16,5-6 0-16,3-1 0 15,2 0 0-15,3 7 0 16,-3 3 0-16,1 13 1 16,-1 9-1-16,-2 15 0 15,-5 14 0-15,-6 14 0 16,-5 8-1-16,-3 7 1 15,-6 6-1-15,-6 1 1 16,-7 3-1-16,-4 0 1 16,-9-1-1-16,-3-4 1 0,-4 1 0 15,-2-5-1-15,-1-4 1 16,1 0 0-16,2-3 0 15,0-3-1-15,3 0 1 16,3 9 0-16,2 3 0 16,-2 9 2-16,2 8 0 15,2 9-1-15,2 8 0 16,1 2-2-16,9 7-3 15,-5-19-9-15,21 10-9 16,-11-23-16-16,22-9-1 16,-2-27-2-16,15-9 1 15</inkml:trace>
  <inkml:trace contextRef="#ctx0" brushRef="#br3" timeOffset="97698.7689">12412 5031 108 0,'-42'13'41'15,"-14"-4"2"-15,8 15-3 16,-4-5-37-16,13 6 0 15,7 4-1-15,13 1-1 16,14 0 0-16,14-1 0 16,17-3-1-16,8 0 0 15,6-2 0-15,-3 1 0 16,-8 1 0-16,-8 0 0 0,-13 4 1 15,-15-1-1-15,-17-1 0 16,-8 2 0-16,-4-9 0 16,0 3-1-16,5-9-1 15,1-10-3-15,22 8-11 16,-6-28-8-16,28 7-16 15,-1-20-1-15,17 3-2 16,1-21 1-16</inkml:trace>
  <inkml:trace contextRef="#ctx0" brushRef="#br3" timeOffset="98013.8004">12656 4532 100 0,'-2'22'41'16,"-3"-1"1"-16,23 19-1 16,-3 6-37-16,15 15 0 15,4 8 1-15,4 12-1 16,-1 6 0-16,0 7-2 16,-6 2 1-16,-3 2-1 15,-8-2-1-15,-12-10 1 16,-12-6-2-16,-10-14 0 15,-4-10 0-15,-6-17 0 16,-1-4-12-16,-12-30-7 16,23 7-12-16,-15-25-13 0,19-4 1 15,-3-14-3-15,10-5 3 16</inkml:trace>
  <inkml:trace contextRef="#ctx0" brushRef="#br3" timeOffset="100757.0747">13445 5469 58 0,'11'-4'35'0,"-11"4"-1"16,0 0 1-16,0 0-21 16,-10-7-8-16,-2 6-1 15,12 1 0-15,-26 11 0 16,16 0-1-16,-8-3-1 0,6 3 0 15,1-3 0-15,11-8-2 16,-8 18 0-16,8-18 0 16,11 10-1-16,2-10 1 15,4-1-1-15,4-2 0 16,-1-3 0-16,-1 2 1 15,-4-3-1-15,-1 0 1 16,-14 7 0-16,0 0-1 16,5-12 1-16,-5 12 0 15,-20-4 0-15,20 4-1 16,-19-1 1-16,19 1-1 15,0 0 0-15,1-14 1 16,13 5-1-16,11 3 0 16,2-1 0-16,5 5 1 15,-1 5-1-15,0 9 1 0,-11 11 0 16,-7 9 2-16,-14 6-2 15,-13 11 1-15,-15 3 0 16,-13 2 0-16,-7-3-1 16,-7-8-4-16,13 4-20 15,-7-27-16-15,18-2 1 16,7-23-2-16,22-9-3 15</inkml:trace>
  <inkml:trace contextRef="#ctx0" brushRef="#br3" timeOffset="102054.2044">14452 4527 67 0,'5'-18'36'15,"-5"18"-1"-15,0 0 1 16,8 22-32-16,-16 15 0 16,4 21 0-16,-9 16 1 15,4 17-2-15,-8 14 0 16,2 11-1-16,-4-1 0 15,1-4-2-15,4-4 1 16,0-17-4-16,23-8-31 16,-1-24 0-16,18-15-1 15,6-24-1-15</inkml:trace>
  <inkml:trace contextRef="#ctx0" brushRef="#br3" timeOffset="102462.2451">14926 5089 88 0,'-36'1'37'16,"-12"0"1"-16,4 15 0 16,-17 3-33-16,17 7 0 15,1 3-1-15,11 7 0 16,6-2-2-16,9 3 0 15,11-4-1-15,9-3 0 16,11-5 0-16,8-8-1 0,10-5 0 16,5-10 1-16,2-9-1 15,2-9 0-15,-3-4 1 16,-1-7-1-16,-7-2 0 15,-2-3 0-15,-11-1 1 16,-3 5-1-16,-5 2 0 16,-3 9 0-16,-5 4 1 15,-1 13-1-15,-2 11 0 16,-3 8 0-16,1 13 0 15,-1 4-1-15,2 8 0 16,3-4-1-16,9 5-4 16,-1-20-16-16,21 5-16 15,2-19-1-15,17-6 0 16,-1-17 0-16</inkml:trace>
  <inkml:trace contextRef="#ctx0" brushRef="#br3" timeOffset="103017.3007">15401 5173 85 0,'-23'12'37'0,"1"13"0"16,-4 3 1-16,4 14-30 16,-2-4-3-16,9 7-1 15,-3-1-1-15,9 3-1 16,3-10-1-16,5 0 0 15,2-14 0-15,8-7 0 16,3-11-1-16,4-12 1 16,4-10-1-16,1-10 0 15,1-8 1-15,1-8-1 0,-4-3 0 16,0-4 0-16,1-3 1 15,-6 2-1-15,2 3 0 16,0 6 0-16,-1 6 0 16,3 10 0-16,0 9 0 15,2 10 0-15,1 12 1 16,0 8-1-16,1 7 0 15,-3 5 0-15,0 5 0 16,-4 3 0-16,-2 4 0 16,-8 1 1-16,-8 4-2 15,-6-1 2-15,-12-1-1 16,-3-1 0-16,-10-1 0 15,-5-3 0-15,-2-9 0 16,-1-1 0-16,3-10 1 0,4-2-1 16,5-6 0-16,6 3 0 15,2 2 0-15,4 6 0 16,1 9 1-16,1 9 0 15,0 16 0-15,-7 9 0 16,0 14-1-16,0-5 0 16,3 2-4-16,2-17-10 15,23-2-22-15,2-26-3 16,20-20 0-16,10-30-1 15</inkml:trace>
  <inkml:trace contextRef="#ctx0" brushRef="#br3" timeOffset="103235.3225">16305 4503 99 0,'-26'52'39'0,"-19"13"-1"16,5 23-1-16,3 8-35 15,-7 5-1-15,7 9 1 16,8-8-5-16,13 6-8 16,-3-23-26-16,17-1 1 15,-4-22 0-15,9-6-3 16</inkml:trace>
  <inkml:trace contextRef="#ctx0" brushRef="#br3" timeOffset="104263.4253">15973 5035 102 0,'0'0'39'0,"20"0"1"16,0 1-2-16,20 11-34 15,7-3-3-15,14-1 1 16,6-3-1-16,9 1 1 15,1-4-1-15,-4 3 0 16,-7-3-1-16,-10 1 1 16,-13-2 0-16,-11 0 0 15,-17 0 0-15,-15-1 0 16,-13 4 0-16,-11 1 0 15,-9 7 0-15,-9 5 0 16,-2 9-1-16,-1 2 1 0,7 8 0 16,7 1 0-16,9 5 0 15,12-6 0-15,16-3 0 16,16-8-1-16,11-13 1 15,11-8 0-15,10-10-1 16,4-10 1-16,-1-10-1 16,-5-8 0-16,-5-5 1 15,-13-3-1-15,-8-5 1 16,-15 2-1-16,-11 3 0 15,-4 7 0-15,-13 6-1 16,-5 10 1-16,-1 7 0 16,5 10-1-16,4 9 1 15,14-7 0-15,0 22 0 0,12-7-1 16,13-4 1-16,8 1 0 15,9-3 0-15,7-4 0 16,-1-2 0-16,-1-2 0 16,-9 0 0-16,-6 1 0 15,-6-1 0-15,-9 6 0 16,-11 2 1-16,-9 7-1 15,-8 9 0-15,-4 4 1 16,-5 9-1-16,-2 6 1 16,-1 4-1-16,1 2 0 15,4-2 0-15,3 0 0 16,3-9 0-16,6-7 0 15,5-10 0-15,1-22 0 16,12 7 1-16,0-20-1 0,3-11 0 16,0-10 0-16,3-8 0 15,-2-10 1-15,4-4-1 16,1-4 0-16,-1-1 0 15,2 3 0-15,4 4-1 16,5 3 0-16,4 8 0 16,4 8 1-16,3 10-2 15,0 8 2-15,-1 8-1 16,-2 8 0-16,-5 5 0 15,-5 8 1-15,-10 5 1 16,-12 7-2-16,-9 7 3 16,-15 9-2-16,-9 5 1 15,-9 2-1-15,-8 5 2 16,-7 2-2-16,1 1 0 15,-4-2 0-15,2-1 0 0,4 0-1 16,4-1 1-16,6-4 1 16,2 1 0-16,4-1 0 15,2 4 0-15,6-1 1 16,1 6-2-16,1-6 0 15,6 1-4-15,2-2-1 16,10-1-7-16,-5-19-5 16,23 4-7-16,-15-33-4 15,40-1-12-15,-3-25 0 16,17-4 0-16,3-20 3 15</inkml:trace>
  <inkml:trace contextRef="#ctx0" brushRef="#br3" timeOffset="104623.4613">17868 4885 100 0,'-23'-3'39'0,"-18"2"2"15,9 13-3-15,-19-1-33 16,13 9-2-16,8 4 0 15,3 4-1-15,8 1 1 16,14 1-2-16,14-5 1 16,15-2-1-16,9-2-1 15,13-3 0-15,0-2 0 16,1 3 1-16,-4-5-1 15,-10 5 1-15,-9 1 0 0,-15 5 0 16,-15 4 0-16,-15 6 0 16,-10 0 0-16,-5 2-1 15,-5 0 0-15,3-1 0 16,6-1-3-16,7-11-5 15,23 3-11-15,2-27-7 16,32 11-16-16,8-17 1 16,23 0-2-16,8-11 1 15</inkml:trace>
  <inkml:trace contextRef="#ctx0" brushRef="#br3" timeOffset="104747.4737">18268 5594 114 0,'-56'41'39'0,"3"0"-8"0,-2 4-38 16,1-6-31-1,8 4 0-15,0-13-2 0</inkml:trace>
  <inkml:trace contextRef="#ctx0" brushRef="#br3" timeOffset="108742.8732">19084 4599 72 0,'34'-45'38'0,"-2"11"1"16,-13-3 0-16,0 19-35 0,-19 18 1 15,18 1-1-15,-23 26 1 16,1 25-1-16,-14 16-2 15,-1 16 1-15,-6 14-1 16,-6 12 0-16,6 5 0 16,0-3-1-16,4-8 1 15,6-10-1-15,7-12-1 16,7-13-3-16,7-9-5 15,-4-29-27-15,18-8-5 16,-10-21 1-16,9-6-1 16</inkml:trace>
  <inkml:trace contextRef="#ctx0" brushRef="#br3" timeOffset="109501.9491">18841 5212 92 0,'-40'-18'39'0,"3"-3"1"0,20 14-1 15,9-9-33-15,33 8-2 16,20-5-1-16,18 2 0 15,16-4-1-15,12 1-1 16,8-1 0-16,2 4-1 16,0 5-1-16,-12 0 0 15,-10 7 0-15,-13 0 0 16,-15 6 0-16,-14-1 0 15,-16 4 0-15,-17 1 0 16,-13 2 1-16,-16 6 0 16,-9 3 1-16,-11 9 0 15,-2 2 0-15,-2 10 1 0,5-2-1 16,5 2 1-16,14 0 0 15,16-7-1-15,18-6 1 16,19-10-1-16,17-10 0 16,15-12 0-16,8-9-1 15,1-10 1-15,-4-11-1 16,-5-7 0-16,-16-3 1 15,-11-3-1-15,-19 2 0 16,-14 1 0-16,-10 8 0 16,-13 6 0-16,-5 9 0 15,-4 6-1-15,3 9 1 16,4 6 0-16,10 4 0 15,15-6 0-15,9 15 0 16,16-8 0-16,12-1 0 16,10-1 0-16,7 3 1 0,-2 4-1 15,0 3 0-15,-6 4 1 16,-11 13-1-16,-11 5 0 15,-9 5 0-15,-15 2 1 16,-8 6-1-16,-6-5 0 16,-5-5 0-16,-1-4 0 15,3-10 0-15,4-10 1 16,13-16-1-16,0 0 1 15,3-17 0-15,14-9-1 16,3-13 1-16,6 0 0 16,1-8 1-16,0-3-2 15,-2 3 1-15,-3 6 0 16,-1 5-1-16,-3 6 1 15,3 8-1-15,0 6-1 0,4 9-1 16,7 3-2-16,6 9 0 16,3-5-5-16,15 20-10 15,-13-23-6-15,25 21-11 16,-14-15-4-16,7 6 0 15,-11-10 2-15</inkml:trace>
  <inkml:trace contextRef="#ctx0" brushRef="#br3" timeOffset="109726.9716">20905 5118 109 0,'-17'-18'40'15,"1"15"1"-15,-18-7-2 16,1 14-34-16,-2 9-1 16,1 11-1-16,-2 8 0 15,7 8-1-15,5 7-1 0,10 0 0 16,11 0 0-16,15-3-1 15,9-9-1-15,15-10-1 16,16-9-2-16,5-20-8 16,28 1-9-16,-15-36-9 15,22 5-12-15,-13-24 2 16,10 0-1-16,-14-18 2 15</inkml:trace>
  <inkml:trace contextRef="#ctx0" brushRef="#br3" timeOffset="110081.007">21516 4694 107 0,'-20'21'41'15,"-17"6"0"-15,6 27-1 16,-9 0-34-16,7 12-2 0,-5 7 0 16,3 3-1-16,5-1 1 15,4-2-2-15,4-9 1 16,14-9-3-16,6-13 0 15,5-15 0-15,10-17 0 16,9-17 0-16,5-13 0 16,5-12 0-16,3-6 0 15,-1-7 0-15,-1 1 0 16,-5 4 0-16,-3 6 0 15,-4 12 0-15,-8 16 0 16,-13 6 0-16,10 32 0 16,-10 0 0-16,-4 11 0 15,1 3 0-15,5 7-2 0,-2-9-5 16,14 4-8-16,-6-23-4 15,25 8-5-15,-17-31-9 16,27 4-8-16,-8-19-1 16,11-4 3-16</inkml:trace>
  <inkml:trace contextRef="#ctx0" brushRef="#br3" timeOffset="110407.0396">21868 5471 115 0,'-28'25'42'15,"3"15"2"-15,-15-6-2 16,2 7-37-16,-4 3-4 15,-4-7-10-15,17 15-17 16,-6-20-13-16,13 2-3 16,0-18 0-16,17-2-1 15</inkml:trace>
  <inkml:trace contextRef="#ctx0" brushRef="#br3" timeOffset="116134.6123">2751 6746 73 0,'9'-22'35'16,"5"6"1"-16,-6-3 1 15,3 21-19-15,-11-2-13 16,0 0 0-16,5 28-1 0,-5 16 0 15,-3 18-1-15,-8 15-1 16,1 9-1-16,-3 11-1 16,1 0 0-16,3-3 0 15,1-3-4-15,-2-19-30 16,12-7-2-16,-1-20-1 15,12-11-1-15</inkml:trace>
  <inkml:trace contextRef="#ctx0" brushRef="#br3" timeOffset="116320.6309">2610 7284 74 0,'-20'-24'36'0,"13"8"-1"0,6-2 2 15,18 11-15-15,10-6-19 16,12 3-3-16,18 3-4 15,1-12-15-15,18 12-15 16,3-2-1-16,9 7-1 16,-7-5 1-16</inkml:trace>
  <inkml:trace contextRef="#ctx0" brushRef="#br3" timeOffset="116710.6699">3502 7087 98 0,'-22'-7'38'0,"-17"0"0"16,1 18 0-16,-16 4-31 15,1 9-2-15,-4 7-1 16,3 12 0-16,0 1 0 0,9 5-1 16,11-3-1-16,16-3 0 15,15-13 0-15,17-10-1 16,21-15 0-16,14-13 0 15,12-14-1-15,5-8 0 16,5-9 0-16,-1-6 0 16,-8-1 1-16,-10 0-1 15,-14 7 1-15,-14 5-1 16,-11 12 0-16,-11 13 1 15,-2 9-1-15,-20 11 1 16,2 10-1-16,3 11 0 16,1 1-1-16,6 5 0 15,10-2 0-15,11-10-2 16,12-4-1-16,9-17-1 0,20-6-4 15,-2-30-9-15,23-1-20 16,-8-21 0-16,11 0 1 16,-13-17-1-16</inkml:trace>
  <inkml:trace contextRef="#ctx0" brushRef="#br3" timeOffset="117123.7112">4158 6695 89 0,'-15'-42'35'16,"3"18"0"-16,-12 7 2 16,10 23-21-16,-6 2-7 15,6 22-2-15,-5 9-2 16,10 14-1-16,-2 7-1 15,6 16-2-15,-3 0 2 16,5 4-1-16,1-6-1 0,1-4 0 16,3-8 0-16,2-12-1 15,0-12 0-15,2-15 1 16,-6-23-1-16,21 7 0 15,-10-22 0-15,6-8 0 16,-1-6 0-16,2-4 0 16,2-7 1-16,3 6-1 15,3 0 0-15,-1 9 0 16,2 7 1-16,0 8-1 15,0 5-1-15,-1 8 2 16,-4 6-2-16,-2 4 1 16,-7 8-1-16,-6 1 1 15,-9 2 0-15,-7-1-1 16,-9 5 1-16,-11-5 0 0,-5 1-2 15,-6-3 0-15,0-2-2 16,-1-12-2-16,18 2-14 16,-2-21-17-16,23-6-3 15,5-22 1-15,23-5 0 16</inkml:trace>
  <inkml:trace contextRef="#ctx0" brushRef="#br3" timeOffset="117356.7345">4741 6375 100 0,'-21'32'39'0,"-4"-2"1"16,3 22 1-16,-12 4-36 0,11 13 1 15,-1 6-2-15,5 8 1 16,2 3-3-16,-1 0 0 15,7-3-2-15,6-9-1 16,6-6-3-16,-1-22-11 16,21 2-23-16,-10-27-2 15,12-6 1-15,-1-19-2 16</inkml:trace>
  <inkml:trace contextRef="#ctx0" brushRef="#br3" timeOffset="117703.7692">4743 7064 111 0,'-8'13'38'0,"20"3"2"16,-12-16-4-16,28 7-32 0,-3-8 0 16,11-3-1-16,3-5 0 15,4-6-1-15,0-3-1 16,-6-4 0-16,-1-4-1 15,-10 0 1-15,-13 0-1 16,-11 3 1-16,-9 6-1 16,-15 4 1-16,-7 10-1 15,-6 6 1-15,-6 10 0 16,3 9 0-16,1 7 0 15,6 7 0-15,9 5 0 16,11-3 0-16,16 1-1 16,15-9 0-16,15-4 0 15,14-12-2-15,15-9-3 16,8-23-8-16,27 3-22 0,-12-21-6 15,12-2 1-15,-15-20-2 16</inkml:trace>
  <inkml:trace contextRef="#ctx0" brushRef="#br3" timeOffset="117904.7893">5703 6376 106 0,'-41'29'40'0,"5"26"1"15,-14 7-2-15,15 17-32 16,-5 4-3-16,9 1 0 15,4-2-2-15,11-4-3 16,10-3-3-16,3-23-13 16,20 1-21-16,-8-26-3 0,14-4 1 15,-10-23-2-15</inkml:trace>
  <inkml:trace contextRef="#ctx0" brushRef="#br3" timeOffset="118062.8051">5413 6769 103 0,'-11'-12'39'0,"11"12"2"15,0 0-2-15,19 6-27 16,15 1-11-16,12 8-2 16,5-9-8-16,18 12-28 15,-4-7-2-15,12 4 0 16,-15-10-2-16</inkml:trace>
  <inkml:trace contextRef="#ctx0" brushRef="#br3" timeOffset="118204.8193">6094 7065 110 0,'-28'46'39'0,"6"8"2"15,-7-10-3-15,-1 3-36 16,16 4-14-16,-3-18-24 16,13 0-3-16,-5-11-1 15,8-2-1-15</inkml:trace>
  <inkml:trace contextRef="#ctx0" brushRef="#br3" timeOffset="121779.1767">7232 6304 62 0,'-6'-31'34'16,"-1"5"-1"-16,-14 0-6 15,8 11-19-15,-18 0 1 16,4 16 0-16,-18 3-1 15,3 20 0-15,-12 10-4 16,2 13 1-16,-10 12-1 0,7 16 0 16,3 10-2-16,9 12 1 15,9 0-3-15,11 1 2 16,9-3-2-16,14-9-4 15,13-3-4-15,-3-22-28 16,18-8-1-16,-8-23-1 16,5-6 0-16</inkml:trace>
  <inkml:trace contextRef="#ctx0" brushRef="#br3" timeOffset="122179.2167">6523 6905 106 0,'-3'-14'38'0,"3"-3"0"15,17 15-9-15,6-9-25 16,10 7-2-16,6-1 0 16,8 4 0-16,4 1-1 15,6 2-1-15,1 0 0 16,-2 4 0-16,1-1-1 15,-5 2-1-15,-1-3 0 16,-7-4-1-16,-2 0 0 16,-10-5 0-16,-7-2 0 15,-6-3 1-15,-1 0 0 16,-9-1 1-16,-9 11 1 15,2-15 0-15,-2 15 1 16,-13 8 0-16,1 9 0 16,-3 6 0-16,-2 9 0 0,3 5 1 15,-1 1-1-15,3 8 0 16,7-6-1-16,7-4 0 15,7-6-3-15,2-19-11 16,17-7-20-16,0-13-2 16,6-8 0-16,-2-21-2 15</inkml:trace>
  <inkml:trace contextRef="#ctx0" brushRef="#br3" timeOffset="122647.2634">7219 6402 90 0,'-24'-18'34'0,"13"13"0"0,11 5-2 15,0 0-30-15,30 22-2 16,2-10-1-16,12 7-5 16,0-4-1-16,15 9-3 15,-7-7 1-15,6 7 2 16,-9-5 0-16,-5 10 2 15,-11-2 4-15,-9 0 5 16,-2 7 4-16,-22-5 2 16,6 11 3-16,-19-4-3 15,6 10 0-15,-7-7-2 16,5 5-1-16,-2-6-2 15,5 0-1-15,-1-6-1 16,7-6-1-16,1-8 0 16,-1-18 0-16,12 11 0 15,-12-11-1-15,19-22 0 0,-7 1 0 16,-1-4 0-16,0-4 0 15,-2-6-1-15,-1-2 0 16,0 3 1-16,-1 0-1 16,1 3 0-16,4 3 0 15,3 3 0-15,6 5-1 16,4 8-1-16,7-2-1 15,4 12-6-15,-6-11-23 16,16 13-6-16,-10-7 0 16,6 9-2-16</inkml:trace>
  <inkml:trace contextRef="#ctx0" brushRef="#br3" timeOffset="122996.2984">8142 6760 96 0,'-3'25'38'0,"-4"-4"1"16,11 4 0-16,2-14-33 15,15 5-1-15,10-10-1 16,13-8 0-16,8-7-1 16,5-7-2-16,1-5 1 15,-1-6-1-15,-5-2 0 16,-11-4 0-16,-14 3-1 15,-13 2 0-15,-21 5 1 16,-12 5-1-16,-12 9 0 16,-9 9 0-16,-9 12 1 15,-5 7-1-15,-1 12 1 0,7 9 0 16,7 5 0-16,11 1 0 15,13 0 0-15,17-5-1 16,18-7 1-16,19-8-2 16,20-6-3-16,10-20-7 15,24 8-19-15,-2-21-9 16,13 1 0-16,-8-15-3 15,5 1 1-15</inkml:trace>
  <inkml:trace contextRef="#ctx0" brushRef="#br3" timeOffset="123394.3382">9453 6194 72 0,'-25'-32'38'16,"-4"16"0"-16,-9 9 0 15,0 27-10-15,-13 2-24 16,4 19-2-16,-5 10 1 0,5 13 1 15,-1 4-1-15,13 7 0 16,8 3-1-16,11-1 0 16,11-4-1-16,12-9 0 15,12-1-9-15,-4-21-22 16,21 0-8-16,-8-18-1 15,8-7-2-15,-14-18 2 16</inkml:trace>
  <inkml:trace contextRef="#ctx0" brushRef="#br3" timeOffset="123568.3556">8983 6732 109 0,'-28'-21'39'0,"19"11"1"16,0-9-1-16,27 0-35 15,7 5 0-15,16-2-2 0,15 1-2 16,5-8-3-16,17 9-19 15,-4-13-16-15,7 1-1 16,-9-6-1-16,2 1 0 16</inkml:trace>
  <inkml:trace contextRef="#ctx0" brushRef="#br3" timeOffset="123783.3771">9769 6024 108 0,'-19'25'39'0,"-11"9"2"16,7 19-1-16,-9 6-36 15,8 9 1-15,2 3-2 16,6 7 1-16,2-5-3 0,6-2 1 16,11-6-3-16,5-6-2 15,13-1-8-15,-6-19-22 16,20-4-7-16,-1-17 0 15,11-8-2-15</inkml:trace>
  <inkml:trace contextRef="#ctx0" brushRef="#br3" timeOffset="124265.4253">10013 6533 114 0,'-14'11'40'16,"-15"-1"1"-16,6 15-1 15,-6 0-35-15,9 3-1 16,6-1 0-16,10 1-1 15,8-6-1-15,11-6 0 0,10-5-2 16,7-10 0-16,10-9 0 16,2-7 0-16,0-11 0 15,1-4 0-15,-7-4 0 16,-1-1 0-16,-6 2 0 15,-8 2 0-15,-4 9 0 16,-8 11 0-16,-11 11 0 16,-4 20 0-16,-8 17 0 15,-7 16 0-15,-3 18 0 16,-7 18 0-16,-5 9 0 15,1 8 0-15,0 3-2 16,1-2 1-16,2-8 1 16,-1-9-1-16,5-14 0 15,3-21 2-15,0-10-1 0,3-18 0 16,2-19 0-16,0-17 0 15,2-14 1-15,2-13-2 16,5-9 1-16,2-7 0 16,8-11-1-16,14-1 1 15,7 4-3-15,9-1 0 16,13 12-9-16,-5-10-9 15,25 16-11-15,-9-4-8 16,9 11 0-16,-4-4-2 16</inkml:trace>
  <inkml:trace contextRef="#ctx0" brushRef="#br3" timeOffset="127681.7667">11229 6032 35 0,'25'-17'31'16,"-7"2"3"-16,-2 6-11 15,-11-13 6-15,-5 22-14 16,-8-29-1-16,8 29-4 15,-31-15-3-15,6 19-1 16,-15 5-1-16,-2 15-1 16,-9 14-1-16,-2 17 0 15,-4 13-1-15,0 14 3 0,0 8-3 16,7 10 2-1,14 3-3-15,9-3 3 0,20-7-4 16,16-12 2-16,21-13-4 16,16-16-1-16,23-12-5 15,6-24-3-15,24 1-15 16,-4-29-12-16,6 1 0 15,-11-17 0-15,-2 1 1 16</inkml:trace>
  <inkml:trace contextRef="#ctx0" brushRef="#br3" timeOffset="128172.816">11640 6595 82 0,'-13'-14'37'16,"13"14"-1"-16,-22-14 2 0,22 14-19 15,-24 1-15-15,11 7 0 16,-8 4 0-16,-5 14-1 15,-4 2 1-15,-4 9-1 16,-3 2 0-16,5 4 0 16,3-4-1-16,9-2 1 15,10-10-2-15,15-7 1 16,14-12-2-16,11-13 1 15,16-14-1-15,2-5 0 16,8-13 1-16,2-3 0 16,-4-4-1-16,-4 0 0 15,-12 5 1-15,-5 7-1 16,-11 6 1-16,-7 11-1 15,-15 15-1-15,0 13 1 0,-10 17 0 16,-3 14 0-16,-6 17-1 16,0 11 2-16,-4 14-2 15,4 4-1-15,0 4 1 16,-2-5 0-16,1 0 0 15,2-8 0-15,-4-15 0 16,-4-3 0-16,-2-17 1 16,-8-7 1-16,-1-16-2 15,-4-10 0-15,2-17-2 16,0-18-2-16,14-3-5 15,-6-29-16-15,26-1-12 16,-4-25-2-16,20-1 0 16,9-18 3-16</inkml:trace>
  <inkml:trace contextRef="#ctx0" brushRef="#br3" timeOffset="128442.843">12336 5924 107 0,'-9'26'39'0,"-2"13"0"16,-19 2-2-16,2 16-32 15,-5 9-2-15,3 14 0 16,-2 0 0-16,3 10 1 15,2-4-3-15,8-1 2 16,8-9-4-16,7-5 1 16,13-8-6-16,5-27-9 0,22-1-23 15,-4-23-1-15,16-5-1 16,-7-20 0-16</inkml:trace>
  <inkml:trace contextRef="#ctx0" brushRef="#br3" timeOffset="129221.9209">12487 6583 90 0,'-10'-26'38'16,"10"26"1"-16,-35-16 2 15,19 32-15-15,-21 1-20 16,13 11-1-16,-4 3-1 16,13 5-1-16,1 1 0 15,13 3-3-15,9-7 0 16,9 0 0-16,14-14 0 15,10-7 0-15,6-12 0 0,2-7 0 16,1-12 0-16,1-7 0 16,-6-9 0-16,-4-7 0 15,-8-2 0-15,-9-3 0 16,-6 3 0-16,-10 7-2 15,-3 3 1-15,-12 10-2 16,-5 11 2-16,-6 10 1 16,-2 11 1-16,1 7-1 15,3 6 1-15,7 2 0 16,6 2 0-16,14-3 2 15,9-5-3-15,13-5 0 16,11-6 0-16,11-9 0 16,3-2 0-16,-2-6 0 15,2-3 0-15,-8 2 0 0,-8-1 0 16,-11 3 0-16,-12 4 0 15,-19 6 0-15,0 0 0 16,-3 14 0-16,-9 3 0 16,-6 8 0-16,1 5 0 15,2 5 0-15,1 2 0 16,7-1 0-16,9-2 0 15,7-4 0-15,10-7 0 16,9-7 0-16,4-13 0 16,3-6 0-16,7-9 0 15,-2-10 0-15,1-5 0 16,-4-6 0-16,-4-1 0 15,-5-1 0-15,-5 6 0 0,-5 1 0 16,-7 12 0-16,-11 16 0 16,10 0 0-16,-13 16 0 15,-1 13 0-15,-1 7 0 16,2 4 0-16,1 4 0 15,4-5 0-15,3-3 0 16,8-11 0-16,3-7 0 16,6-16 0-16,4-11 0 15,-2-9 0-15,2-10 0 16,-2-9 0-16,-2-3 0 16,-2-1 0-16,-8-6 0 15,8 12-17-15,-18-16-4 16,16 22-4-16,-23-12-8 15,19 18-6-15,-12-6-4 0,11 15 5 16,-4-3 0-16</inkml:trace>
  <inkml:trace contextRef="#ctx0" brushRef="#br3" timeOffset="129764.9752">14160 6649 89 0,'-20'8'39'16,"9"7"-1"-16,0-8 2 16,11-7-22-16,0 0-16 15,29 5-1-15,8-10-3 16,4-10-6-16,19 8-27 15,-7-7-3-15,10 9 0 16,-7-9-1-16</inkml:trace>
  <inkml:trace contextRef="#ctx0" brushRef="#br3" timeOffset="130343.033">14720 6477 111 0,'0'0'36'15,"-9"-19"4"-15,9 19-10 16,-13 2-26-16,13-2 0 16,-14 18-1-16,4 1 2 15,-5 7-2-15,6 5 1 16,0 4-2-16,4 3 2 15,5-3-2-15,5-2 0 16,9-7-2-16,9-6 1 16,6-12-1-16,7-8 1 15,4-10-1-15,3-8 0 0,-1-9 0 16,-2-2 0-16,-6-2 0 15,-6-1 0-15,-9 5 0 16,-2 4 1-16,-12 7-1 16,-5 16 0-16,0 0-1 15,0 0 1-15,-17 13 0 16,9 10 0-16,2 2 0 15,4 7 0-15,5-2 0 16,7-1 0-16,6-5 0 16,8-5 1-16,4-10-1 15,7-7 2-15,1-12-2 16,1-6 0-16,-4-7 0 15,-1-7 0-15,-7-2 0 0,-4-5 0 16,-6 1 0-16,-8 1 0 16,-2 9-2-16,-3 0 0 15,-1 10 0-15,-2 6-3 16,1 10 0-16,0 0 0 15,21 14-8-15,-21-14-5 16,33 31-9-16,-19-18-10 16,20 6-1-16,-8-12 3 15,12 3-2-15</inkml:trace>
  <inkml:trace contextRef="#ctx0" brushRef="#br3" timeOffset="131463.145">15671 6492 115 0,'0'0'36'15,"-20"-17"2"-15,6 19-6 16,-14-3-27-16,-1 11 0 0,-4 3 0 15,0 9 1-15,1 8-3 16,6 5 2-16,4-1-3 16,13 3 1-16,6-1-3 15,12-6 0-15,8-6 0 16,12-10 0-16,-1-8 0 15,10-10 0-15,2-7 0 16,-2-9 0-16,0-8 0 16,-8-4 0-16,-1-4 0 15,-7-1 0-15,-7 1-2 16,-1 2 1-16,-7 8 1 15,-4 0-2-15,2 5 2 16,-1 9-2-16,-4 12 2 16,19-13 0-16,-5 13 0 0,6 4 0 15,2 5 1-15,2-1 1 16,2 5-2-16,-2 4 2 15,-7 2-2-15,-2 0 2 16,-8 5-2-16,-5 1 0 16,-7 1 0-16,-5 3 0 15,-7-4 0-15,0 3 0 16,0-6 0-16,1-4 0 15,4-4 0-15,12-14 0 16,0 0 0-16,0 0 0 16,21-15 0-16,2-9 0 15,2-3 0-15,4-3 0 16,4-6 0-16,-6 1 0 0,1 1 0 15,-6 7 0-15,-4 2 0 16,-6 6 0-16,-2 5 0 16,-10 14 0-16,18-12-2 15,-18 12-3-15,22 5-1 16,-10-10-7-16,17 18-5 15,-15-20-4-15,23 18-5 16,-18-21-5-16,15 15-4 16,-14-9 30-16,3 3 5 15,-3 9 9-15,-20-8 5 16,20 2 5-16,-20-2 6 15,0 0 7-15,-12 10 6 16,9 1-27-16,-8 2-4 16,-1 4 0-16,1 5-1 15,-3 3 0-15,-1 3-2 16,1 0-1-16,0-3-2 0,5 3 0 15,-3-7 0-15,8-3 0 16,4-18 0-16,4 11 0 16,8-18 0-16,1-7 0 15,4-7 0-15,0-3 0 16,4-5 0-16,-4-3 0 15,1-2 0-15,-1 3 0 16,-4 5 0-16,-3 3 0 16,-2 7 0-16,-8 16 0 15,0 0 0-15,10-2 0 16,-9 15 0-16,-2 4 0 15,-1 1 0-15,5-1 0 0,4-2 0 16,3-5 0-16,5-2 0 16,4-6 0-16,5-6 0 15,5-5 0-15,-1-6 0 16,3 0 0-16,-1-4 0 15,-4 2 0-15,-3 0 0 16,-2 3 0-16,-6 6 0 16,-4 8 0-16,-11 0 0 15,-2 21 0-15,-7 2 0 16,-5 3 0-16,1 5 0 15,-1 3 0-15,5 0 0 16,2-10-6-16,20 6-10 16,-13-30-3-16,40 18-3 15,-19-32-4-15,31 11-5 16,-10-23-8-16,15 1 1 0,-7-9 4 15</inkml:trace>
  <inkml:trace contextRef="#ctx0" brushRef="#br3" timeOffset="131770.1757">17163 6356 115 0,'-12'-10'39'0,"0"20"1"15,-17-3-1-15,2 14-35 16,-2 1-1-16,6 5 2 16,2-2-2-16,8 1 0 15,8-5-1-15,13-4 0 16,10-9-2-16,11-2 0 15,9-6 0-15,5-1 0 16,-1-3 0-16,-3 2 0 16,-9 3 0-16,-3 5 0 0,-17 8 0 15,-9 4 0-15,-12 7 0 16,-12 7 0-16,-5 2 0 15,-5 2 0-15,3 2 0 16,-8-9-10-16,19 10-9 16,-12-24-3-16,29 9-7 15,-10-24-9-15,24 2-4 16,-2-17 0-16,18-7 3 15</inkml:trace>
  <inkml:trace contextRef="#ctx0" brushRef="#br3" timeOffset="132349.2336">17647 5988 95 0,'13'-25'38'16,"11"11"1"-16,1 0-3 16,16 17-29-16,-2 1-3 15,11 16-1-15,-2 10 0 16,-3 12-1-16,-8 16-1 15,-10 11 1-15,-16 10-1 16,-19 9 2-16,-16 6-3 0,-24 2 2 16,-13-1-2-16,-9-2 3 15,-6-9-4-15,1-12 2 16,18-4-14-16,0-31-13 15,33-3-13-15,14-25 0 16,31-7-2-16,17-16 1 16</inkml:trace>
  <inkml:trace contextRef="#ctx0" brushRef="#br3" timeOffset="132533.252">18255 6894 112 0,'-43'38'39'0,"-2"12"0"0,-13-4-1 15,8 3-39-15,5 10-15 16,0-14-20-16,19 2-3 16,9-12 0-16,20 0-1 15</inkml:trace>
  <inkml:trace contextRef="#ctx0" brushRef="#br3" timeOffset="133145.3132">19902 6047 109 0,'-21'-60'36'16,"2"9"4"-16,-21-5-12 16,1 17-22-16,-11 8-4 15,-3 17 2-15,-13 13-1 16,-6 19 1-16,-9 15 1 15,-7 22-4-15,2 15 3 16,0 13-3-16,8 14 3 16,10 11-1-16,13 8-2 0,13 6 1 15,19-2-2-15,17-7 2 16,20-11-7-16,9-11 1 15,18-6-12-15,-11-33-11 16,21-6-13-16,-18-30 1 16,6-10 0-16,-16-23-2 15</inkml:trace>
  <inkml:trace contextRef="#ctx0" brushRef="#br3" timeOffset="133519.3504">18774 6557 115 0,'-42'-15'41'0,"21"17"0"15,5-2 0-15,32 6-33 16,6-3-6-16,19 5-1 16,15-3-1-16,6 2 0 0,12-4 0 15,5 2 0-15,3-6 0 16,3 0-1-16,-3-3 0 15,-4-3-2-15,-4 3-2 16,-12-9-1-16,-5 5 0 16,-16-4-1-16,-8 7 2 15,-18-5 0-15,-15 10 2 16,0 0 2-16,-25 13 2 15,-1 3 3-15,-5 7-1 16,1 10 2-16,-1 2-1 16,5 9 0-16,7 0-2 15,9 4 1-15,10-3-2 16,11-7-3-16,18 4-11 0,-6-27-14 15,21-4-11-15,-4-20 1 16,13-8-2-16,-11-19 0 16</inkml:trace>
  <inkml:trace contextRef="#ctx0" brushRef="#br3" timeOffset="133679.3664">19547 6114 117 0,'-42'-27'37'0,"16"22"0"16,8-1-9-16,18 6-32 15,30 30-24-15,1-16-9 16,18 11 0-16,3-8-1 16,11 5 1-16</inkml:trace>
  <inkml:trace contextRef="#ctx0" brushRef="#br3" timeOffset="134024.4011">20054 6383 89 0,'-1'26'38'16,"1"13"3"-16,-11-4-2 15,7 11-19-15,-8-2-15 16,5 3 1-16,-5 0-2 15,6 2 1-15,-4-4-3 16,6-2 1-16,-1-9-2 16,4-5 1-16,2-11-2 15,-1-18 0-15,22 6 0 16,-7-20 0-16,8-8 0 15,-1-9 0-15,4-7 0 16,-3-8 0-16,0-5 0 0,0 3 0 16,-4 1 0-16,-3 5 0 15,-2 4 0-15,0 6 0 16,1 9 0-16,4 8 0 15,4 11-2-15,6 4-3 16,12 16-9-16,-2-11-6 16,22 18-9-16,-8-14-10 15,17 8-2-15,-4-13 2 16,9 5-1-16</inkml:trace>
  <inkml:trace contextRef="#ctx0" brushRef="#br3" timeOffset="134407.4393">20845 6531 103 0,'-36'7'41'15,"14"8"3"-15,0-7-3 16,26 6-20-16,4-2-16 16,18 2-5-16,10-6 0 15,18-1 0-15,6-6 0 16,7-6 0-16,4-5 0 15,-5-8 0-15,-8-6 0 16,-11-2 0-16,-10-4 0 16,-18-3 0-16,-18 3 0 15,-11 4 0-15,-23 9 0 16,-10 9 0-16,-13 13 0 15,-11 15 0-15,1 10 0 16,-2 13 0-16,9 7 0 16,9 7 0-16,22 1 0 0,20-2 0 15,28-6 0-15,25-9 0 16,24-9 0-16,15-13 0 15,25-1 0-15,-6-20-19 16,24 11-2-16,-16-27-5 16,16 17-9-16,-23-16-7 15,-2 9 1-15,-20-2 3 16</inkml:trace>
  <inkml:trace contextRef="#ctx0" brushRef="#br3" timeOffset="134520.4505">22053 6902 137 0,'-18'24'43'15,"-8"-14"-5"-15,10-1-8 16,2 3-50-16,-3-19-20 0,17 7-2 15,0 0-1-15,-16-16-2 16</inkml:trace>
  <inkml:trace contextRef="#ctx0" brushRef="#br3" timeOffset="165404.5388">21955 6947 71 0,'20'-13'36'15,"-20"13"-2"-15,0 0 3 16,4-9-31-16,-4 9 9 16,0 0-10-16,0 0-1 15,-14 10 0-15,14-10-1 16,0 21 0-16,5-6-2 15,1 4 1-15,-2 6-3 16,1 11-29-16,-14 0-7 16,-12 12-1-16,-20-2-1 15</inkml:trace>
  <inkml:trace contextRef="#ctx0" brushRef="#br3" timeOffset="166493.6477">3212 8162 83 0,'7'-17'38'0,"-14"1"-2"15,-3 9 2-15,-16 4-33 16,-5 13-1-16,-6 3-1 15,-3 8 1-15,-4 2-1 0,4 5-1 16,1-4-1-16,12 3 1 16,8-4-2-16,13-4 1 15,14-4-1-15,10-2 0 16,12-3 0-16,8 0 0 15,2 2 0-15,4-1 1 16,-8 1-1-16,-2 6 1 16,-12 4 0-16,-14 2 0 15,-8 3-1-15,-15 2 1 16,-3 1-1-16,-7-4-1 15,7-6-3-15,-1-12-5 16,19-8-28-16,0 0-2 16,22-30 1-16,6-6-2 15</inkml:trace>
  <inkml:trace contextRef="#ctx0" brushRef="#br3" timeOffset="166765.6749">3795 7653 96 0,'4'-17'38'0,"-13"3"0"16,9 14-2-16,-24 7-33 16,10 14 0-16,0 10 0 15,2 15 0-15,-4 10-1 16,1 14-1-16,1 10 0 15,-2 11-1-15,-2 3 1 0,5 0-1 16,3-3-2-16,-2-16-3 16,13 0-15-16,-4-28-18 15,13-13 1-15,-2-23-1 16,9-15-2-16</inkml:trace>
  <inkml:trace contextRef="#ctx0" brushRef="#br3" timeOffset="166960.6943">3473 8093 101 0,'-12'-1'37'16,"12"1"1"-16,0 0-4 16,31 4-31-16,6-4-1 15,17-4-1-15,9-4 0 16,10 1-1-16,7-4-3 0,5 4-4 15,-11-9-13-15,4 15-18 16,-18-5 2-16,-1 10-3 16,-19-3 2-16</inkml:trace>
  <inkml:trace contextRef="#ctx0" brushRef="#br3" timeOffset="167381.7365">4294 8026 71 0,'0'0'37'0,"-12"-20"1"15,12 20 0-15,-31-10-22 16,9 16-7-16,-14 1-3 15,0 10-1-15,-12 6 0 16,1 10-1-16,-7 7-1 16,3 7 1-16,2 1-1 0,11 3-1 15,10-4-1-15,18-5 0 16,14-9 0-16,19-12 0 15,19-11-1-15,15-16 0 16,10-16 1-16,11-13-2 16,1-9 2-16,-4-10-1 15,-7-1 0-15,-8-1 0 16,-13 0 0-16,-16 10 0 15,-12 6 1-15,-13 16-1 16,-10 13 0-16,-11 13 0 16,-11 12 1-16,-3 16-1 15,-1 13-1-15,5 6 1 16,3 8-1-16,8-4 1 15,14-1-1-15,14-6-1 16,14-13-1-16,16-14-1 0,17-9-4 16,5-25-9-16,19 5-15 15,-11-23-7-15,8 2 0 16,-18-15 0-16</inkml:trace>
  <inkml:trace contextRef="#ctx0" brushRef="#br3" timeOffset="167696.768">4984 8048 98 0,'-11'9'36'0,"-15"3"2"16,9 18-1-16,-13 6-31 15,10 16 0-15,-3 5-3 16,5 4 1-16,2 1-2 16,9-1 0-16,3-8-1 0,4-8 0 15,5-13 0-15,5-15 0 16,5-15 0-16,2-15 0 15,3-15-1-15,0-13 1 16,-2-11-1-16,2-10 1 16,-3-2-1-16,-4-5 0 15,-3 6 1-15,-2 5-1 16,-1 11 0-16,-1 9 0 15,2 10-1-15,6 8 0 16,5 10-2-16,5 3-1 16,13 11-5-16,-2-13-13 15,30 11-18-15,-7-9 1 16,20 5-2-16,-6-11 2 15</inkml:trace>
  <inkml:trace contextRef="#ctx0" brushRef="#br3" timeOffset="168027.8009">5828 7848 103 0,'0'0'40'0,"-26"-5"0"15,8 9 0-15,-18-2-35 16,9 10-1-16,-3 0-1 16,3 4 0-16,3 3-2 15,8 3 0-15,6 0 0 16,12 1-2-16,7-2 1 15,9-3 0-15,10-3 0 16,8 3 0-16,-1-6 0 16,2 3 0-16,-3-3 0 15,-8 4 1-15,-7-2-1 16,-8 8 0-16,-12 1 0 0,-10 5 1 15,-11 3-1-15,-6 1 1 16,-2 3-2-16,-4-3 0 16,3 0-3-16,1-10-7 15,17 8-6-15,-7-28-11 16,21 11-13-16,-1-13-1 15,19-5-2-15,1-11 2 16</inkml:trace>
  <inkml:trace contextRef="#ctx0" brushRef="#br2" timeOffset="287859.7831">1193 9109 66 0,'-5'-18'32'15,"5"5"-1"-15,0-2 0 16,0 15-26-16,0 0 1 16,12 7-1-16,-8 11 0 15,8 19 0-15,-7 9-1 16,4 19 0-16,-4 8-1 15,-2 15-1-15,-2 8-1 16,-1 3 0-16,0-3-1 16,-2-6 1-16,1-6-5 0,1-22-5 15,11-7-25-15,-7-22 0 16,10-13 0-16,-5-24-2 15</inkml:trace>
  <inkml:trace contextRef="#ctx0" brushRef="#br2" timeOffset="288204.8176">1182 9095 91 0,'-20'-28'35'0,"11"13"0"16,6-7 1-16,19 8-33 15,10 2 0-15,12 5-2 0,13 0 1 16,7 7 0-16,8 1 0 16,4 11-1-16,-1 8 0 15,-5 13 0-15,-9 9-1 16,-11 13 1-16,-16 10-1 15,-12 8 1-15,-18 10-1 16,-14 6 1-16,-16 1-1 16,-10 0 0-16,-9-5 0 15,-7-7 1-15,2-10-1 16,2-12 0-16,8-12-2 15,5-24-8-15,18-6-24 16,7-23-2-16,21-8-1 16,9-20-1-16</inkml:trace>
  <inkml:trace contextRef="#ctx0" brushRef="#br2" timeOffset="288587.8557">1883 9713 87 0,'14'2'35'0,"12"2"0"16,-2-17 1-16,14 3-32 15,0-10 0-15,8-3-1 16,-4-7 1-16,-3 0-2 15,-6-5 0-15,-5 3 1 16,-8-4-2-16,-16 6 1 16,-8 0-1-16,-12 10 1 0,-11 5 0 15,-7 10-1-15,-9 10 1 16,-4 13 0-16,-4 10-1 15,0 12 0-15,2 10 1 16,12 5-1-16,5 5 1 16,13-1-2-16,19-3 1 15,14-5 0-15,20-14-1 16,19-12-2-16,21-15-4 15,6-27-26-15,31-7-7 16,1-25 1-16,10-6-3 16</inkml:trace>
  <inkml:trace contextRef="#ctx0" brushRef="#br2" timeOffset="288804.8776">2895 8794 104 0,'-31'32'38'16,"-7"11"1"-16,8 26-2 15,1 7-35-15,4 13 0 16,5 9-1-16,5 7 0 16,4 3-1-16,6 1-1 15,7-1-5-15,-7-21-20 16,15 3-11-16,-9-27 0 15,8-7-1-15,-4-22 0 16</inkml:trace>
  <inkml:trace contextRef="#ctx0" brushRef="#br2" timeOffset="288978.895">2581 9565 101 0,'-12'2'37'0,"12"-2"1"15,-2 12-1-15,13-8-34 16,18-2-2-16,18 0-5 15,6-11-29-15,20 2-4 16,3-10 1-16,11 1-3 16</inkml:trace>
  <inkml:trace contextRef="#ctx0" brushRef="#br2" timeOffset="289360.9332">3299 9489 97 0,'-5'23'38'15,"4"-8"0"-15,16 0-2 16,1-11-32-16,16-2-1 16,3-7-1-16,8-4 0 15,5-8-1-15,-3-4 0 16,-4-5 0-16,-7 0 0 15,-8-3 0-15,-8 3-1 16,-14-3 1-16,-11 8 0 16,-16 6 1-16,-11 10 0 15,-8 5 0-15,-10 9 1 16,-9 10-1-16,4 11 1 0,3 5-1 15,7 7 0-15,11 0 0 16,14 0-1-16,19-4 0 16,19-6-1-16,24-7 0 15,12-10-3-15,16-7-1 16,7-16-11-16,26 4-23 15,-7-17-1-15,10 3-1 16,-12-14-1-16</inkml:trace>
  <inkml:trace contextRef="#ctx0" brushRef="#br2" timeOffset="289579.9551">4150 9350 104 0,'-23'3'39'0,"-15"1"1"16,4 16 0-16,-18 3-34 0,13 11-1 15,-2 4-1-15,8 8 0 16,6 0-2-16,12 3 1 15,14-9-2-15,11-7 0 16,24-11-1-16,13-12-1 16,18-15-1-16,15-16-3 15,16-3-9-15,-8-28-25 16,20-2-1-16,-13-16-1 15,0-1 0-15</inkml:trace>
  <inkml:trace contextRef="#ctx0" brushRef="#br2" timeOffset="289766.9738">4863 8902 103 0,'-33'-11'39'0,"15"33"1"16,-14 5 0-16,10 13-34 0,-7 14-2 16,5 13 0-16,1 6-2 15,0 8 1-15,4 3-2 16,4 3-1-16,5-4-2 15,2-15-8-15,13 5-26 16,-9-23-4-16,12-2 0 16,-8-23-2-16</inkml:trace>
  <inkml:trace contextRef="#ctx0" brushRef="#br2" timeOffset="290541.0512">4457 9292 105 0,'-16'-9'39'0,"16"9"2"16,24 0-3-16,11-4-34 16,10-1-1-16,12-1-1 15,8-3 1-15,2 2-2 16,5-1 0-16,-5 2-1 15,-6 2 1-15,-7 2-1 16,-14 4 0-16,-8 2 1 16,-14 3-1-16,-9 3 1 15,-11 6 0-15,-11 4 0 16,-3 5 1-16,-7 9-1 15,-3 1 1-15,2 5-1 16,2 5 0-16,6 0 1 0,4-3-1 16,11-1 0-16,9-10-1 15,8-8 0-15,9-10 0 16,6-12-1-16,7-14 1 15,3-12 0-15,-2-11-2 16,-1-9 1-16,-5-5 0 16,-6-5-1-16,-8 2 1 15,-9 1 0-15,-14 9 0 16,-3 8 0-16,-7 8 1 15,-3 13 0-15,1 6 0 16,1 12 0-16,15-4 0 16,-9 16 0-16,16-1 0 15,10-1 1-15,3-1-1 16,9 1 0-16,3 0 1 0,1-2 0 15,-5 3-1-15,-1 4 2 16,-8 1-1-16,-5 6 0 16,-7 3 0-16,-9 4 0 15,-5 1 0-15,-7 4 2 16,-3-2-3-16,2 1 0 15,-3-5 0-15,4-7 0 16,4-3 0-16,3-8 0 16,7-14 0-16,0 0 0 15,16-19 0-15,-2-8 0 16,4-8 0-16,-2-6 0 15,5-3 0-15,-1-3 0 16,-1 2 0-16,-1 6 0 16,1 2 0-16,-2 11 0 0,2 7-5 15,-2 4-1-15,13 17-9 16,-13-15-7-16,27 22-6 15,-15-21-5-15,23 14-7 16,-1-16-1-16,12 6 3 16</inkml:trace>
  <inkml:trace contextRef="#ctx0" brushRef="#br2" timeOffset="290849.082">6094 9121 117 0,'0'0'40'0,"-24"-12"1"16,6 20-9-16,-6-7-28 15,1 8-1-15,0 7-1 16,6 3 1-16,1 3-2 15,9 1 0-15,8 0 0 16,9-1-1-16,6-3 0 0,9 1 1 16,4-6-1-16,2 1 0 15,-3-1 0-15,1-1 1 16,-9 2-1-16,-4 5 1 15,-9 1 0-15,-8 3 0 16,-13 4 0-16,-9 0 0 16,-6 4-1-16,-6-4-1 15,1 4-3-15,-6-16-9 16,17 13-10-16,-18-29-6 15,26 4-13-15,-8-17 0 16,14-4-2-16,-3-19 2 16</inkml:trace>
  <inkml:trace contextRef="#ctx0" brushRef="#br2" timeOffset="291661.1632">7511 9141 82 0,'-21'-20'37'16,"4"11"0"-16,-11-2 0 15,0 13-31-15,-6 4-1 16,2 14-1-16,-2 4 0 15,7 10 0-15,2 4-2 16,7 5 1-16,7 1 0 16,11 1-1-16,14-6 1 0,10-8-1 15,11-7 0-15,8-8 0 16,5-12-1-16,3-8 0 15,-6-6 0-15,-2-12-1 16,-17-3 0-16,-8-6 0 16,-15-3-1-16,-12 0 1 15,-12-1-1-15,-6-1 1 16,-3 0-1-16,1 3 0 15,8 4-1-15,7 3-2 16,19 7-2-16,3-6-11 16,35 19-20-16,-1-5-2 15,20 11 1-15,3-5-3 16</inkml:trace>
  <inkml:trace contextRef="#ctx0" brushRef="#br2" timeOffset="291931.1902">8398 8632 76 0,'-23'-39'37'0,"-14"2"-1"15,2 20 1-15,-10 4-29 16,6 24-1-16,-10 14 1 15,4 24-3-15,-3 13 0 16,10 20-3-16,1 9 1 16,10 10-2-16,10 2 0 15,8-3-2-15,14-4-6 16,-1-23-20-16,18-4-12 0,0-27 2 15,6-9-2-15,-9-29 1 16</inkml:trace>
  <inkml:trace contextRef="#ctx0" brushRef="#br2" timeOffset="292075.2046">7907 9199 111 0,'-21'-29'39'0,"19"13"2"16,11-12-5-16,19 11-34 15,18 2-8-15,7-8-30 16,27 7-3-16,1-9-1 15,16 7-2-15</inkml:trace>
  <inkml:trace contextRef="#ctx0" brushRef="#br2" timeOffset="292524.2495">9102 8545 79 0,'13'0'38'15,"-13"10"-2"-15,0 24 2 16,-18 6-31-16,8 18-2 16,-5 9 0-16,3 17 0 15,-6 5-1-15,7 4-1 16,1 0 0-16,6-6-1 15,7-9-1-15,12-12 0 16,11-14-3-16,7-28-5 16,23-5-20-16,-7-32-12 0,12-7 2 15,-5-25-1-15,4-2-1 16</inkml:trace>
  <inkml:trace contextRef="#ctx0" brushRef="#br2" timeOffset="292690.2661">9443 8982 99 0,'-24'13'38'0,"-10"6"1"16,11 22-3-16,-7 1-29 15,16 10-2-15,1 1-3 16,11 4 0-16,9-5-1 16,8-6-3-16,11-1-10 15,0-26-25-15,18-4-1 16,-8-24-1-16,10-8-1 15</inkml:trace>
  <inkml:trace contextRef="#ctx0" brushRef="#br2" timeOffset="292859.283">9431 8596 89 0,'-32'-6'33'0,"18"12"1"16,14 4-3-16,7 3-37 15,29 10-27-15,2-5 0 16,17 4-1-16,1-1 0 15</inkml:trace>
  <inkml:trace contextRef="#ctx0" brushRef="#br2" timeOffset="293358.3329">9880 8867 95 0,'-29'10'39'15,"1"8"0"-15,-11-4 0 16,13 6-32-16,-10 3-2 16,8 9-1-16,3 5 0 15,5 5-1-15,9-2-1 16,8 1 0-16,8-2-1 15,8-7 0-15,8-10 0 16,6-11-1-16,7-13 1 16,1-12-1-16,1-10 0 15,2-8 0-15,-5-5 0 16,-4-5-1-16,-7 2 0 15,-2 3 1-15,-12 8-1 16,-7 12 0-16,-1 17 1 16,-24 6-1-16,5 22 1 15,-5 20 0-15,-2 16 0 0,-5 17 0 16,2 12 1-16,-3 7 0 15,5 2-1-15,4 2 1 16,2-11 0-16,3-8 0 16,3-14 0-16,2-17 0 15,3-15 0-15,4-14-1 16,6-25 0-16,-9-12 1 15,10-18-1-15,3-13 1 16,3-13-1-16,6-13 0 16,6-13-1-16,0-7 1 15,10-1-1-15,-2 3-2 16,4 2 0-16,-1 3-5 0,15 23-11 15,-14-11-9 1,16 22-11-16,-4-1-1 0,4 10-2 16,2-5 3-16</inkml:trace>
  <inkml:trace contextRef="#ctx0" brushRef="#br2" timeOffset="293777.3748">10594 8456 99 0,'-9'-9'40'16,"9"9"1"-16,-33 21-1 15,8 7-35-15,-4 10 1 16,4 15-2-16,-3 10 0 16,1 11-1-16,0 3 0 15,3 5-1-15,4-2 1 0,6-2-2 16,4-10 0-16,6-11 0 15,4-14-1-15,9-16 2 16,5-18-2-16,10-16 0 16,5-19 0-16,4-8 0 15,1-13 0-15,3-3 0 16,1-3 0-16,-7 7 0 15,-7 8 0-15,-4 10 0 16,-10 19 0-16,-10 9 0 16,-2 23 0-16,-7 12 0 15,-1 8 0-15,1 6 0 16,9 3 0-16,6-5-2 15,10-7-1-15,13-11-3 16,17-5-7-16,-3-34-5 0,28 4-6 16,-11-34-5-16,19 3-3 15,-16-26-7-15,4 0-1 16,-15-19 4-16</inkml:trace>
  <inkml:trace contextRef="#ctx0" brushRef="#br2" timeOffset="293937.3908">11270 8477 100 0,'-31'16'37'16,"12"30"3"-16,-11 11-2 15,-1 15-33-15,11 10-1 16,1 1-2-16,9 0-2 16,3-11-5-16,13 5-17 15,-7-26-16-15,10-6-1 16,-8-25-2-16,8-8 1 0</inkml:trace>
  <inkml:trace contextRef="#ctx0" brushRef="#br2" timeOffset="294102.4073">10973 8773 115 0,'12'-4'42'16,"4"-6"1"-16,23 11-3 16,12-6-38-16,8 1-4 15,20 9-15-15,-14-16-19 16,14 10-7-16,-12-11 1 15,1 4-3-15</inkml:trace>
  <inkml:trace contextRef="#ctx0" brushRef="#br2" timeOffset="294891.4862">12365 8811 83 0,'-16'-4'38'0,"-6"-3"0"15,-2 9 0-15,-19 3-33 16,4 10-1-16,-6 1 0 16,-3 9 0-16,3 3-1 15,3 5-1-15,9-4 0 16,10 0-1-16,16-5 0 15,14-4 0-15,15-4 0 16,10-3-1-16,6-4 0 0,4 5 0 16,-3-1 0-16,-4 7 1 15,-11 0-1-15,-10 4 0 16,-13 5 0-16,-14-3 1 15,-6 3-1-15,-6-2 0 16,-8-3-1-16,-4-1 1 16,3-2-2-16,-3-6-1 15,14 1-6-15,-6-17-16 16,29 1-14-16,-13-2 0 15,30-7 0-15,4-14 0 16</inkml:trace>
  <inkml:trace contextRef="#ctx0" brushRef="#br2" timeOffset="296018.5989">12523 8975 97 0,'0'0'37'15,"16"10"2"-15,-2-21-8 16,13 10-28-16,5-5 0 16,4-1 0-16,5-2 0 15,-6-4-2-15,-4-3 0 16,-6-1 0-16,-7-3 1 15,-8-2-1-15,-10-2 0 16,-9 3 0-16,-10-1 1 16,-4 8-1-16,-6 4 0 15,-3 8 0-15,-5 7 0 0,1 12 0 16,0 11 0-16,6 8 0 15,3 9-1-15,13 4 1 16,5 0-1-16,16 2 1 16,9-6-1-16,18-6 0 15,10-9-2-15,13-14-1 16,14-8-1-16,1-20-5 15,14 4-11-15,-12-27-16 16,8 5-3-16,-11-15-1 16,-5 12 10-16,-22-10 23 15,-10 8 5-15,-14 10 6 16,-23-6 12-16,4 20 18 0,-22-1 2 15,3 17 3-15,-14-6-8 16,7 20-23-16,-3-2-2 16,7 11-2-16,-1-2-1 15,6 9 0-15,3-3 0 16,4 3-1-16,4-6-1 15,5-4 1-15,10-11-1 16,0-7 0-16,9-11 0 16,4-7 0-16,2-14 0 15,8-4-1-15,-2-7 2 16,-1-2-2-16,1 2 0 15,-6 4 0-15,-4 5 1 16,-4 8-1-16,-4 6 0 16,-13 13 0-16,11 7 0 15,-10 10 0-15,-1 7 0 0,0 4 0 16,3 7-2-16,1 0-1 15,7 2-1-15,6-8-3 16,13 3-5-16,-2-27-7 16,28 12-9-16,-13-21-9 15,18-2 0-15,-9-16-1 16,4 3 2-16,-10-6 31 15,-8-6 10-15,-4 13 8 16,-21-18 10-16,3 13 11 16,-16-6 1-16,0 8 2 15,-11-8 2-15,6 12-30 16,-13-3-3-16,7 11-2 15,-10 6 0-15,1 8 0 16,-3 9-1-16,1 7 0 0,-4 6 0 16,8 5-1-16,-1-2 0 15,12-1 0-15,10-6-1 16,10-7 1-16,14-11-1 15,7-12-1-15,12-12 1 16,5-10-1-16,4-12 1 16,1-6-1-16,2-8-1 15,-4-3 1-15,-7-2-1 16,-7 2 0-16,-7 8 0 15,-10 8 1-15,-8 15-2 16,-10 17 1-16,-5 10 1 16,-24 29 1-16,3 12 1 15,-6 12-2-15,2 6 0 16,1 3-3-16,13 7-7 0,-3-17-8 15,31 13-3-15,-9-32-9 16,34 8-5-16,2-21-6 16,20-3-2-16,2-14 4 15</inkml:trace>
  <inkml:trace contextRef="#ctx0" brushRef="#br2" timeOffset="297422.7393">14915 8795 63 0,'0'0'33'16,"0"0"2"-16,-16 19-1 15,-5-8-25-15,7 14-1 0,-10 0-1 16,8 10 1-16,-7-5-3 16,9 5 0-16,-5-6-2 15,15-2 0-15,-1-6-2 16,5-8 0-16,0-13 0 15,14 3-1-15,1-13 0 16,-1-8 0-16,8-7 1 16,-6-5-1-16,4-7 1 15,-3 1-1-15,2-9 1 16,-4 3-1-16,-1 2-1 15,-4 4 1-15,-2 5-1 16,-1 9 2-16,-2 3-3 16,-5 19 3-16,7-10 0 15,-7 10-1-15,9 19 2 0,-2-2-1 16,6-2 1-16,5 2-1 15,8-3 2-15,8-5-3 16,10-8 2-16,4-10-1 16,6-1-1-16,3-8 2 15,-4-4-2-15,0 4 1 16,-8-2-1-16,-8 5 1 15,-13 12-1-15,-8 10 1 16,-11 11 1-16,-10 10-2 16,-4 10 1-16,-7 8-1 15,-4 10 2-15,2 0-2 16,3 1 1-16,4-8-2 15,12-2-2-15,6-20-7 16,22 4-14-16,-6-30-8 0,18-1-9 16,1-18 2-16,11-3-3 15</inkml:trace>
  <inkml:trace contextRef="#ctx0" brushRef="#br2" timeOffset="297801.7772">15712 8770 99 0,'-4'17'37'0,"4"-17"1"16,16 16-1-16,-1-12-33 16,20-2-1-16,5-6 0 15,7 0 0-15,4-8-1 0,1-2 0 16,-6-3-2-16,-2 0 2 15,-12-3-2-15,-6 1 1 16,-10-3-1-16,-7 2 1 16,-13 5-2-16,-8 5 2 15,-6 4 0-15,-7 7-1 16,-8 8 2-16,-9 10-1 15,4 10 1-15,-4 8-1 16,7 8 1-16,6 2-2 16,11 1 2-16,14 1-2 15,17-7-2-15,15-9-2 16,21 0-12-16,0-24-11 15,27 2-13-15,-4-22 2 16,18 0-2-16,-8-16 1 0</inkml:trace>
  <inkml:trace contextRef="#ctx0" brushRef="#br2" timeOffset="298113.8084">16637 8636 102 0,'-32'-2'38'0,"-10"-2"0"15,4 18 0-15,-9 0-32 16,13 5-2-16,4 2 1 15,8 3-2-15,8 1 0 16,14-2-2-16,13-5 2 16,10-4-3-16,7-5 0 15,10 2 1-15,-1-1-1 16,1-2 0-16,-11 2 0 15,-10 2 1-15,-12 5-1 0,-15 6 0 16,-13 2 0-16,-10 3 0 16,-7 2 0-16,-4 0 0 15,4-1-1-15,1-5 0 16,16-2-3-16,7-13-3 15,24 8-14-15,-10-17-13 16,48-15-6-16,-6-10 1 16,15 4-2-16</inkml:trace>
  <inkml:trace contextRef="#ctx0" brushRef="#br2" timeOffset="298474.8445">17077 8576 105 0,'-12'1'38'0,"-10"-1"0"15,5 14-1-15,-9-3-33 16,6 13-1-16,-5 0 2 16,2 6-3-16,0 1 2 15,4 0-2-15,7-3 1 16,5-3-2-16,8-4 1 15,12-7-1-15,6-5-1 16,10-3 0-16,0-5 0 16,4 1 0-16,-4 0 0 15,-4 3 0-15,-9 7 0 16,-16 6 0-16,-10 9 0 15,-12 0 0-15,-7 5 0 16,-6 3 0-16,2-4 0 0,2-4-1 16,13-3-3-16,7-18-9 15,31 6-12-15,-4-20-14 16,25 1 0-16,4-14-2 15,19 1 1-15</inkml:trace>
  <inkml:trace contextRef="#ctx0" brushRef="#br2" timeOffset="299137.9108">17658 8644 97 0,'-23'-9'38'15,"9"6"2"-15,-9-6-4 0,3 13-28 16,-12-3-2-16,3 14-2 15,-13 4 2-15,3 9-3 16,-7 7 0-16,3 4 0 16,0 0 0-16,11 5-1 15,6-6 1-15,13-3-2 16,13-10 1-16,15-8-2 15,14-10 0-15,13-13 0 16,9-9 0-16,3-9 0 16,3-10 0-16,0-2 0 15,-7-6 0-15,-10 4 0 16,-6 4 0-16,-10 7 0 15,-11 8 0-15,-13 19 0 0,0 0 0 16,-9 10 0-16,1 10 0 16,-4 8 0-16,5 6 0 15,-1 2 0-15,8 2 0 16,5-7-5-16,6 7-7 15,-9-21-7-15,22 15-8 16,-24-32-7-16,23 14-8 16,-10-17 0-16,9-2 1 15</inkml:trace>
  <inkml:trace contextRef="#ctx0" brushRef="#br2" timeOffset="299766.9737">18263 8722 105 0,'2'-15'37'15,"-12"-6"1"-15,4 8-2 16,-9-7-32-16,-2 10 0 16,-9 1-2-16,-4 6 1 15,-9 7 1-15,-1 11 0 16,-7 3 0-16,1 8-1 15,-1-1 1-15,3 7-2 16,9-1 3-16,6-2-5 0,13-1 0 16,10-6 0-16,13-5 0 15,10-7 0-15,9-6 0 16,7-5 0-16,4-7 0 15,2-7 0-15,1-5 0 16,-7-3 0-16,-3-3 0 16,-5-2 0-16,-5-1-2 15,-4 4 1-15,-3 5-1 16,-4 3 2-16,-9 17-2 15,0 0 1-15,0 0 3 16,3 27-3-16,-10 6 3 16,-2 8-3-16,-6 16 3 15,-3 6-2-15,-2 9 2 16,-1 3-3-16,-8 0 1 15,-1 1 0-15,-2-4 0 0,-2-5 0 16,0-10 0-16,2-11 1 16,-2-10-1-16,1-15 2 15,5-11-4-15,3-13 0 16,2-8 0-16,8-15-4 15,13-2-10-15,-8-29-6 16,27 9-5-16,-10-23-7 16,25 10-6-16,2-8 0 15,17 8 1-15</inkml:trace>
  <inkml:trace contextRef="#ctx0" brushRef="#br2" timeOffset="300165.0135">18388 8736 87 0,'-16'12'39'0,"-1"-5"0"16,14 11 0-16,3-18-13 15,17 20-22-15,5-8-1 16,13 0-1-16,5-6 1 15,8-2-1-15,5-6 0 16,3-5 0-16,-3-6-1 16,-4-4 1-16,-10-4-3 15,-7-3 1-15,-12-2-1 16,-11 3 1-16,-10 2-1 15,-12 7 1-15,-12 7-2 0,-11 13 3 16,-4 5 1-16,-4 14-2 16,-1 6 3-16,5 6-2 15,6-2 1-15,11 7-2 16,13-9 0-16,16-4 0 15,16-7-6-15,14-17-7 16,27 3-8-16,-6-24-8 16,22 5-10-16,-3-19-1 15,13-2-3-15,-9-13 3 16</inkml:trace>
  <inkml:trace contextRef="#ctx0" brushRef="#br2" timeOffset="300459.0427">19270 8576 109 0,'-32'20'41'0,"-10"-4"0"16,6 15 1-16,-6-8-34 15,14 7-5-15,9-1 1 16,6-2-2-16,12-1 3 16,9-4-5-16,6 0 0 15,8-5 0-15,3-3 0 16,-2-2 0-16,-2 2 0 15,-2-2 0-15,-11 0 0 16,-5 5 0-16,-10-4 0 16,-9 5 0-16,-8 0 0 15,-6 2 0-15,-3-2 0 16,-2-3-3-16,8 4-8 15,-12-18-8-15,22 12-8 16,-13-26-6-16,16 5-9 0,-3-16-1 16,9-5 2-16</inkml:trace>
  <inkml:trace contextRef="#ctx0" brushRef="#br2" timeOffset="300977.0947">20078 8636 91 0,'0'0'37'16,"11"0"2"-16,-11 0 0 15,0 0-33-15,-13 10-2 0,4 5 0 16,-3 7 1-16,-2 10-3 15,-7 7 2-15,6 7-2 16,-5 4 1-16,2 1-1 16,9-2 0-16,9-11-4 15,4-6-4-15,-4-32-15 16,40 16-17-16,-10-32-2 15,15-7 1-15,-3-20-2 16</inkml:trace>
  <inkml:trace contextRef="#ctx0" brushRef="#br2" timeOffset="301119.1087">20206 8338 92 0,'-44'-48'38'0,"-4"4"0"16,11 20 1 0,2 11-31-16,19 10-6 0,23 15-14 15,7-3-25-15,31 7-1 16,10-4-1-16,26 5-1 15</inkml:trace>
  <inkml:trace contextRef="#ctx0" brushRef="#br2" timeOffset="301396.1366">21021 8043 95 0,'-34'-33'39'0,"1"11"1"16,-14 6-1-16,-6 13-33 15,-6 10-2-15,1 16 1 16,-9 19-1-16,-2 17-2 16,-3 12 0-16,11 11-1 15,4 5 0-15,17 5 1 16,13 0-2-16,12-4-3 15,17-2-4-15,0-28-12 16,27 3-15-16,-14-24-6 16,10-7 2-16,-12-22-3 15</inkml:trace>
  <inkml:trace contextRef="#ctx0" brushRef="#br2" timeOffset="301555.1523">20256 8659 110 0,'-24'-24'39'15,"23"9"2"-15,7-6-2 16,23 9-36-16,22-1-2 15,14-2-3-15,24 10-15 16,-9-15-19-16,16 11-5 16,-6-8 0-16,1 4-1 15</inkml:trace>
  <inkml:trace contextRef="#ctx0" brushRef="#br2" timeOffset="302125.2095">21648 8095 82 0,'14'-7'38'0,"-14"7"-1"16,-8 34 1-16,-11-2-31 16,4 15-2-16,-6 11-1 15,-1 11 0-15,-5 1-1 16,2 11 1-16,1 0 0 15,6-6-2-15,6-4 1 16,7-13-3-16,9-7 0 0,7-16-4 16,20 1-12-16,-4-27-22 15,18-3-2-15,-3-19 2 16,9-2-2-16</inkml:trace>
  <inkml:trace contextRef="#ctx0" brushRef="#br2" timeOffset="302306.2276">21845 8583 92 0,'-15'-9'37'16,"-11"3"0"-16,8 19 1 15,-10 3-29-15,6 18-4 16,3 3 0-16,7 9-3 16,2 3 1-16,10-3-3 15,9-3 1-15,7-12-6 0,17 4-19 16,0-26-15-16,11-7 1 15,-5-18 0-15,10-10-2 16</inkml:trace>
  <inkml:trace contextRef="#ctx0" brushRef="#br2" timeOffset="302472.2442">21948 8150 76 0,'-30'-38'38'16,"6"20"-1"-16,5 12 0 15,19 6-19-15,-1 24-19 16,11-6-4-16,26 19-20 15,-6-7-11-15,17 11 0 16,-3-1-2-16,10 7 2 16</inkml:trace>
  <inkml:trace contextRef="#ctx0" brushRef="#br2" timeOffset="303019.2989">22334 8619 91 0,'-15'2'38'16,"-10"-9"0"-16,2 2 1 15,-15-7-33-15,8 7-1 16,-5 0-1-16,0 10 0 15,-5 5 0-15,-1 15 0 16,4 4 1-16,7 5-2 16,7 3 0-16,9 3-1 15,13-5 1-15,11-6-2 16,16-11 1-16,14-10-3 15,8-12 1-15,6-10 0 0,5-8-1 16,-3-7 1-16,-5-7-1 16,-7 2 1-16,-7-2-2 15,-13 5 1-15,-6 6-1 16,-14 10 1-16,-4 15 1 15,-18 4 0-15,-5 23 1 16,-6 13-1-16,-10 18 1 16,-3 16-1-16,-5 14 2 15,-1 8-2-15,1 1 2 16,7 3-2-16,0-6 1 15,7-14 0-15,6-12 0 16,7-15 2-16,5-17-3 16,6-17 0-16,9-19 0 15,-5-12 0-15,5-16 0 0,7-10 0 16,3-15 0-16,2-14 0 15,7-5 0-15,6-7 0 16,6 3 0-16,4 0 0 16,2 9-3-16,4 2 0 15,7 20-7-15,-6-6-8 16,15 27-4-16,-13-17-7 15,21 20-8-15,-13-9-4 16,17 2-2-16,-6-6 3 16</inkml:trace>
  <inkml:trace contextRef="#ctx0" brushRef="#br2" timeOffset="303476.3446">23111 7800 114 0,'-24'-8'40'16,"2"23"2"-16,-15 10-2 15,3 19-38-15,2 13 0 16,3 13 0-16,-1 12 0 16,3 11-1-16,-1 3 1 15,4 3-1-15,5-3 2 16,2-4-2-16,3-9 2 15,1-12-3-15,7-14 0 16,4-17 0-16,8-13 0 16,9-19 0-16,14-17 0 15,6-14 0-15,5-11 0 16,5-11 0-16,5-8 0 15,1-6 0-15,-1-2-2 0,-3 6 2 16,-9 6 0-16,-11 15 0 16,-3 13 0-16,-9 14 0 15,-14 19 0-15,-9 17 0 16,-7 12 0-16,-5 10 2 15,1 4-2-15,3 2 0 16,6-4 0-16,9-9-3 16,11-6 0-16,8-16-4 15,24-1-8-15,-8-27-6 16,26 2-5-16,-17-27-5 15,17 0-9-15,-12-18 1 16,6-4 1-16</inkml:trace>
  <inkml:trace contextRef="#ctx0" brushRef="#br2" timeOffset="303657.3626">23709 8055 104 0,'-11'27'37'0,"-13"13"3"16,1 22-3-16,-8 8-34 15,2 10 0-15,0 1-2 16,5-2 1-16,5-4-2 15,4-12-3-15,8 0-7 16,-12-31-19-16,19 0-9 16,-8-21 0-16,8-11-2 15</inkml:trace>
  <inkml:trace contextRef="#ctx0" brushRef="#br2" timeOffset="303831.3801">23372 8443 113 0,'5'-20'42'0,"21"13"1"16,2-6-2-16,22 12-37 15,4 0-4-15,10 0-3 16,12 10-12-16,-19-17-12 16,11 16-14-16,-23-8-1 15,-1 7-2-15,-20-7 0 16</inkml:trace>
  <inkml:trace contextRef="#ctx0" brushRef="#br2" timeOffset="305731.5701">1661 10406 72 0,'9'-13'35'0,"-9"-2"0"16,0 15 1-16,0 0-30 15,0 0 0-15,-10 16-3 16,2 12 1-16,-2 9-1 15,0 14-1-15,-4 10-1 16,0 5 0-16,1 10-1 16,4-2-2-16,0-3 2 15,9-8-4-15,10-1-5 16,-6-20-27-16,21-5 1 15,2-17-3-15,12-8 2 0</inkml:trace>
  <inkml:trace contextRef="#ctx0" brushRef="#br2" timeOffset="306181.6151">2183 10684 69 0,'-2'-14'35'16,"-12"-2"-1"-16,-1 10 2 15,-12 3-28-15,3 10-1 16,-12 2 1-16,4 14-1 16,-12 6-2-16,2 6-1 15,0 8-1-15,7 2-2 16,2-1 0-16,13-3-1 0,12-6 1 15,13-8-2-15,13-11 2 16,15-12-1-16,11-14 1 16,10-11 2-16,4-10-2 15,1-6 2-15,-6-7-2 16,-2-2 1-16,-11 0-1 15,-9 6 1-15,-11 2-2 16,-10 11 1-16,-10 9-1 16,0 18 0-16,-16-3 0 15,1 21 0-15,-4 7 0 16,2 13-1-16,3 4 0 15,4 7 0-15,2-2-1 16,8-6-2-16,12-1-1 16,8-18-4-16,18 2-11 0,-4-26-15 15,20-4-2-15,-2-19-2 16,11 0 2-16</inkml:trace>
  <inkml:trace contextRef="#ctx0" brushRef="#br2" timeOffset="306557.6525">2710 10618 80 0,'-15'-9'38'0,"1"17"-2"15,-9 1 2-15,7 18-19 16,-7 2-15-16,3 5-1 16,4 3-1-16,2 6 0 15,6-5-1-15,3-2 0 16,5-5 0-16,6-7-2 15,3-11 1-15,5-9 1 0,5-8 0 16,2-13 1-16,1-7 0 16,3-7-1-16,2-6 1 15,1-2 1-15,-4-1-1 16,4 3-2-16,-7 3 1 15,-1 9-1-15,-8 5 0 16,2 12 1-16,-14 8-1 16,14 15 0-16,-10 6 1 15,-2 7-1-15,2 9-1 16,3-3 0-16,4 8-3 15,2-8 0-15,15 4-4 16,-3-23-11-16,28 13-7 16,-15-27-11-16,22 5-2 15,-9-19 0-15,12 2 3 16</inkml:trace>
  <inkml:trace contextRef="#ctx0" brushRef="#br2" timeOffset="306918.6886">3434 10655 80 0,'-25'-15'39'0,"1"16"-1"16,-16 2 1-16,7 22-15 15,-13-2-19-15,9 9-2 16,3 6-1-16,7 6 1 16,7-2-2-16,11-5-1 15,14-11 1-15,13-4 0 16,12-19 0-16,11-11 0 15,6-16 1-15,3-14-1 0,1-13 1 16,1-6 0-16,-7-8 0 16,-3-5-2-16,-9 2 1 15,-6 7-1-15,-8 8 0 16,-5 10 0-16,-7 16 0 15,-7 27 0-15,0 0 0 16,-19 35 0-16,6 12 0 16,-5 9-2-16,5 11-3 15,0-4-4-15,18 13-9 16,-5-28-7-16,27 9-4 15,-4-29-10-15,25-6-1 16,1-21 1-16,17-7 2 16</inkml:trace>
  <inkml:trace contextRef="#ctx0" brushRef="#br2" timeOffset="307218.7186">4082 10552 108 0,'-43'-3'41'0,"7"16"-1"15,-8-3-1-15,7 9-36 16,9-2 0-16,13 5-1 15,15-5 0-15,16-2-1 16,12-3-1-16,8-4 1 16,2-1 0-16,1 3 0 15,-7-1 0-15,-8 6 0 16,-10 4 0-16,-11 2 1 15,-17 7-1-15,-12 2-1 16,-7 1 0-16,-1 0 0 16,0-4-2-16,2-5-2 0,9-1-3 15,-2-18-11-15,27 11-6 16,-16-23-9-16,26 8-8 15,-10-16-1-15,11 2 1 16</inkml:trace>
  <inkml:trace contextRef="#ctx0" brushRef="#br2" timeOffset="308181.8151">5312 10526 79 0,'-24'-1'37'16,"15"4"0"-16,-11 0 0 15,6 15-29-15,-6-2-3 16,2 11 1-16,-4-1-2 15,5 12 0-15,0-2-1 16,8 5-1-16,3-2 1 16,11-5-1-16,9-7 0 15,12-9-1-15,14-10 0 16,16-14-1-16,8-7 1 15,4-10-1-15,-2-10 0 0,-3-4 0 16,-7-4 0-16,-15-2 0 16,-12 3 0-16,-23 5 0 15,-13 3 0-15,-15 7 0 16,-10 6 0-16,-5 10 0 15,2 0 0-15,1 11 0 16,5 3 0-16,13-3 0 16,16-2 0-16,9 11 0 15,20-8 1-15,11-4-1 16,7 1 0-16,5 0 1 15,4 2 0-15,-6 4 0 16,-5 2 0-16,-9 4 0 16,-10 8 0-16,-8 4 0 15,-12 7 0-15,-9 3-1 16,-5 3 0-16,-6 0 0 0,-2-3 0 15,2-3 0-15,3-8 0 16,5-8 1-16,6-15-1 16,11-2 1-16,10-18 0 15,9-8-1-15,9-10 1 16,6-9 0-16,2 0-1 15,1 3 1-15,-5 4-1 16,-4 10 0-16,-9 8 0 16,-8 16 0-16,-11 14-1 15,-9 13 0-15,-4 15-1 16,-10 0-4-16,12 16-9 15,-12-17-4-15,23 18-7 16,-7-27-7-16,28 5-6 16,1-17-4-16,24-7 4 0</inkml:trace>
  <inkml:trace contextRef="#ctx0" brushRef="#br2" timeOffset="308585.8555">7394 10105 68 0,'17'-23'40'0,"-11"-2"-4"15,-6 25 3-15,5-13-19 16,-7 26-14-16,-8 5-1 16,2 15-1-16,-6 9-2 15,0 13 0-15,-3 9-2 16,0 6 2-16,4 2-3 15,-1-2 2-15,3-3-3 16,7-7 0-16,11-3-9 16,-12-23-18-16,19-4-9 15,-6-17 0-15,9-8-1 16</inkml:trace>
  <inkml:trace contextRef="#ctx0" brushRef="#br2" timeOffset="308788.8758">7246 10412 104 0,'0'0'39'15,"-17"-14"2"-15,17 14-3 16,0 0-32-16,17 9-3 16,2-9-1-16,12-1-1 15,11-4 0-15,8-5-4 16,16 2-5-16,0-22-17 15,20 10-14-15,-7-13-2 16,11-1 2-16,-12-12-2 16</inkml:trace>
  <inkml:trace contextRef="#ctx0" brushRef="#br2" timeOffset="309216.9186">8084 9823 111 0,'-25'24'39'0,"-11"2"1"16,11 19-2-16,-5 5-35 15,7 7 1-15,-2 10-2 16,4 11 2-16,-2 1-3 16,3 5 2-16,0-2-3 15,5-3 2-15,2-11-3 16,5-10 2-16,8-11-1 0,5-16 1 15,10-19-1-15,7-18 0 16,12-15 1-16,4-13-1 16,5-13 1-16,1-6-1 15,1-5 1-15,-2 0-1 16,-5 7 0-16,-3 6 1 15,-10 13-1-15,-6 10 0 16,-5 17 0-16,-14 5 1 16,8 32-1-16,-12-1 0 15,-1 12 0-15,0 4 0 16,1 3-1-16,4-2-1 15,10-1-3-15,2-16-7 16,22 4-6-16,-6-27-5 16,24 10-5-16,-9-33-5 0,16 3-8 15,-6-15 1-15,3-2 3 16</inkml:trace>
  <inkml:trace contextRef="#ctx0" brushRef="#br2" timeOffset="310224.0193">8616 10392 105 0,'-5'15'39'0,"5"-15"1"16,3 22-3-16,10-18-33 16,13 0-1-16,8-5 0 15,4-1-1-15,2-9 1 16,2-4-2-16,-1 0 0 15,-3-5 0-15,-9-5 0 16,-4 2-1-16,-9-3 2 0,-5-1-3 16,-11 3 3-16,-7 3-4 15,-7 5 4-15,-8 7-2 16,-6 10 1-16,-5 9-1 15,-4 12 0-15,-2 9 2 16,2 9-3-16,6 5 4 16,8 1-4-16,11 0 2 15,15-3-1-15,10-9 0 16,16-10-1-16,14-12-1 15,12-9-3-15,5-15-7 16,18 1-7-16,-17-26-4 16,18 13-6-16,-27-21-7 15,5 12-4-15,-19-12 3 16,-8 10 37-16,-8 10 7 0,-25-7 8 15,3 32 6-15,-17-24 5 16,17 24 8-16,-31 14 5 16,16 12-1-16,-12-1-34 15,10 12 0-15,0 3-1 16,2 3 0-16,3 0-1 15,5-4 0-15,1-7 0 16,8-4 0-16,4-13-1 16,-6-15 0-16,23-6 0 15,-6-12-1-15,2-8 1 16,1-10-1-16,0 1 0 15,-4-7 1-15,1 4-1 16,-3 4 0-16,-6 7 0 0,-2 6 0 16,-1 7 1-16,-5 14-1 15,0 0 0-15,10 11 0 16,-6 3 0-16,4 6 1 15,0-2-1-15,5 0 0 16,3-3 2-16,6-9-2 16,6-5 0-16,4-7 0 15,6-5 0-15,-1-5 0 16,2-5 0-16,-5 2 0 15,-5 1 0-15,-3 4 0 16,-10 5 0-16,-16 9 0 16,0 0 0-16,4 23 0 15,-11 0 0-15,-3 5 0 16,3 3 0-16,3 1 0 0,4 4 0 15,3-7 0-15,10 2-5 16,3-13-7-16,19 8-4 16,-8-21-3-16,20 13-2 15,-11-24-5-15,17 16-1 16,-16-19-4-16,12 13-3 15,-15-7 4-15,-7 15 11 16,1 2 35-16,-28-14 3 16,9 25 5-16,-29-23 5 15,17 23 3-15,-20-20 8 16,14 11 1-16,-11-24-9 15,10 7-35-15,10 1-9 16,-7-11-7-16,20 11-9 16,-18-18-14-16,13 6-1 0,-8-8-1 15,5-1 1-15</inkml:trace>
  <inkml:trace contextRef="#ctx0" brushRef="#br2" timeOffset="312288.2257">10584 10097 59 0,'10'-10'37'0,"-6"-7"-3"16,2 6 1-16,-7-8-19 16,1 19-7-16,7-20-3 15,-7 20-1-15,0 0 0 16,0 0-2-16,6 30 0 15,-6 4 0-15,-6 9-3 16,-3 12 2-16,-1 9-2 0,-2 5 1 16,0 0-2-16,1-2 0 15,4-6-5-15,1-19-6 16,15-3-26-16,0-22 2 15,15-15-1-15,-1-20-2 16</inkml:trace>
  <inkml:trace contextRef="#ctx0" brushRef="#br2" timeOffset="312498.2466">10693 9997 94 0,'0'0'37'16,"0"0"0"-16,29-10 1 0,-8-3-32 15,10 5-4-15,5-5 0 16,7-1-3-16,7 13-14 16,-6-14-22-16,-2 11 1 15,-7-3-2-15,-5 11 0 16</inkml:trace>
  <inkml:trace contextRef="#ctx0" brushRef="#br2" timeOffset="312698.2667">10679 10296 77 0,'-35'20'36'16,"16"-3"1"-16,6-12 1 16,26-5-22-16,6-5-14 15,16-2 0-15,6-1-1 0,8-3-2 16,8 3-3-16,-5-10-15 15,4 14-19-15,-13-2 2 16,-6 8-2-16,-19 2 2 16</inkml:trace>
  <inkml:trace contextRef="#ctx0" brushRef="#br2" timeOffset="312883.2852">10586 10620 92 0,'6'13'38'16,"10"-15"0"-16,18 1 0 15,11-12-33-15,14-1 0 16,10-11-2-16,5-4-3 0,14 2-8 16,-11-13-29-16,14 8-1 15,-11-9 0-15,1 7-3 16</inkml:trace>
  <inkml:trace contextRef="#ctx0" brushRef="#br2" timeOffset="313265.3234">11660 10111 87 0,'-23'6'37'16,"-1"11"0"-16,-10 0-1 16,5 11-29-16,-14 4-3 15,7 13-1-15,-6 1-1 0,0 7 0 16,-2 0-2-16,7-3 2 15,5-5-2-15,5-8 0 16,8-11 0-16,6-12-1 16,13-14 1-16,6-15-1 15,9-10 0-15,4-10 0 16,0-7 1-16,1-6-1 15,2 0 1-15,-3 3-1 16,-5 1 2-16,-4 13 1 16,-7 6 1-16,2 12-1 15,-5 13 0-15,0 0 1 16,9 29-2-16,5-1 3 15,6 4-4-15,8 0 0 16,15 0-6-16,5-10-3 0,26 7-26 16,-3-20-4-16,17 3 0 15,-3-16-1-15</inkml:trace>
  <inkml:trace contextRef="#ctx0" brushRef="#br2" timeOffset="313655.3624">12290 10248 82 0,'-32'-7'39'0,"-12"-2"0"15,2 10 0-15,-13 2-25 16,6 11-8-16,-3 1 0 16,5 11-2-16,3 4-1 15,9 7 0-15,4-2 0 16,9 3-1-16,13-4-1 0,8-5 1 15,13-6-2-15,11-13 1 16,13-8 0-16,12-12-1 16,8-12 0-16,3-6 0 15,2-7 0-15,-3-6 0 16,-6 0 1-16,-8 3-1 15,-11 3 1-15,-13 7-1 16,-12 9 1-16,-8 9-1 16,0 10 0-16,-21 6 0 15,5 9-1-15,4 8 0 16,0 6-1-16,6 2 0 15,8 5-2-15,5-6-2 16,12 7-7-16,-5-21-9 16,29 12-10-16,-9-24-7 15,12 5 0-15,-8-19 0 0</inkml:trace>
  <inkml:trace contextRef="#ctx0" brushRef="#br2" timeOffset="314818.4787">12671 10273 98 0,'-10'-19'37'16,"10"19"2"-16,-22 0-3 15,13 11-31-15,-3 4-1 16,3 11-1-16,-4-1 0 16,7 5 0-16,-3 1-1 15,3 0 0-15,2-5-1 16,5-2 0-16,0-10 0 0,-1-14 0 15,15 2-1-15,1-16 0 16,-1-4 1-16,4-9-1 16,-4-4 0-16,3-2 1 15,-2-3 0-15,-7 2-1 16,0 2 1-16,-4 8-1 15,-2 1 1-15,-2 7-1 16,3 4 1-16,-4 12-2 16,0 0 1-16,15 5 0 15,-9 6-1-15,6 1 2 16,0 3-1-16,5 0 0 15,7-4 0-15,1-5 2 16,4-4-1-16,5-3 0 16,-1-2 1-16,1-6-1 15,-1-5 1-15,-3 1-1 0,-3-2 0 16,-5 4 0-16,-9 0 1 15,-3 4-2-15,-10 7 0 16,0 0 0-16,0 0-2 16,5 22 2-16,-10 0-1 15,-2 6 1-15,2 4-2 16,-1 4 2-16,5 2-3 15,2-7 1-15,6-1-4 16,3-14-5-16,20 5-9 16,-11-30-5-16,22 11-5 15,-16-23-6-15,12 4-4 16,-13-13 3-16,9 8 17 15,-11-3 24-15,-13-10 11 16,7 18 3-16,-18-14 8 0,11 17 7 16,-14-6 4-16,5 20 0 15,-2-19-14-15,2 19-19 16,0 0 0-16,-9 26-1 15,4-5-1-15,3 10 1 16,-5 5-1-16,0 3 2 16,-1 2-3-16,2 0 1 15,-2-5-1-15,6-5 1 16,-3-8-1-16,4-7-1 15,1-16 1-15,0 0-1 16,18-7 0-16,-6-13 0 16,2-5 1-16,-5-5-2 15,6-3 1-15,0-4 1 16,-2 1-2-16,3-1 1 0,0 2 1 15,2 7-1-15,0 1 1 16,6 5-1-16,2 6 1 16,8 2-1-16,-2 8 1 15,1 5-1-15,0 4 0 16,-4 4-1-16,-4 4 0 15,-7 3 1-15,-11 7-1 16,-14 1 1-16,-4 3-1 16,-16 4 1-16,-6 0 0 15,-6 2 0-15,-4-1 0 16,-3-1 0-16,4-3 0 15,4-5 0-15,5-4 0 16,6-7 0-16,6-1 0 16,7-6 0-16,2-3 0 15,12 0 0-15,-9-3 0 0,9 3 0 16,-9 12 1-16,6 8-1 15,-6 8 0-15,0 7 0 16,-1 8 1-16,-4 8-1 16,0 3 0-16,-1-2-2 15,5-4 1-15,3-6-3 16,9-7 0-16,2-17-8 15,17-2-7-15,-7-29-7 16,28 2-2-16,-13-26-4 16,22 0-8-16,-4-22 2 15,15-7 2-15</inkml:trace>
  <inkml:trace contextRef="#ctx0" brushRef="#br2" timeOffset="315054.5023">14042 9592 115 0,'0'0'40'15,"-13"40"1"-15,-7-4-6 16,1 22-32-16,-1 9 0 16,5 10-1-16,-2 4-2 15,3 2 1-15,0-3-2 16,1-2 0-16,6-8-3 15,0-11-1-15,14 2-13 16,-14-31-10-16,21 3-13 16,-5-24 2-16,17-4-3 15,-5-18 3-15</inkml:trace>
  <inkml:trace contextRef="#ctx0" brushRef="#br2" timeOffset="315405.5374">14045 10263 115 0,'0'12'40'16,"0"-12"1"-16,6 13-10 15,7-15-28-15,10 0-1 16,7-5 1-16,6-1-2 16,2-7 1-16,3 0-1 15,-2-6 1-15,-2-2-2 16,-8 1 2-16,-4-4-2 15,-9 1 1-15,-7 2 0 16,-7 3 0-16,-10 5-1 0,-3 9 1 16,-10 8-1-16,-3 12 1 15,-5 9-1-15,-4 7-1 16,3 8 2-16,6 4-2 15,3 0 1-15,10 0-1 16,11-9 1-16,15-8-3 16,13-8 0-16,19-5-9 15,0-24-8-15,26 8-7 16,-13-28-10-16,20 4-1 15,-11-16-3-15,5 8 3 16</inkml:trace>
  <inkml:trace contextRef="#ctx0" brushRef="#br2" timeOffset="315698.5666">14852 10029 117 0,'-33'-6'40'0,"9"19"2"15,-14-6-2-15,12 9-35 16,-2 0-2-16,7 4-1 16,10-2 0-16,13-4-1 15,10-1 0-15,11-4-1 16,7-1 2-16,3 0-2 15,0-2 0-15,-3 3 0 16,-5 0 0-16,-10 5 0 16,-8 6 0-16,-10 0 0 15,-6 5 0-15,-5 2 0 16,-7 1 0-16,-1-2 0 15,-2 2 0-15,-4-5-4 16,8 4-4-16,-7-18-7 16,13 14-6-16,-14-31-5 15,28 8-7-15,-24-8-8 0,18-7-2 16,-3-14 3-16</inkml:trace>
  <inkml:trace contextRef="#ctx0" brushRef="#br2" timeOffset="316238.6206">15678 10032 72 0,'-4'-11'38'15,"4"11"0"-15,1-14 1 16,-1 14-14-16,0 0-18 16,0 0-2-16,0 0-2 15,-10 22 1-15,2 0-2 16,1 15-1-16,-4 0-1 15,2 8 0-15,2 2-2 16,4-3 0-16,8-2-6 16,-3-16-14-16,20-1-19 15,-2-19 3-15,13-6-3 16,0-17 2-16</inkml:trace>
  <inkml:trace contextRef="#ctx0" brushRef="#br2" timeOffset="316691.6658">15803 9764 116 0,'-4'-13'39'15,"-2"-2"1"-15,6 15-4 16,19-1-33-16,-1 5-2 15,2 5 0-15,2 4 1 16,0 7-1-16,0 8 1 16,-6 6-1-16,-4 10 0 15,-5 3 0-15,-5 8-1 16,-6 1-1-16,-4 3 2 15,-5-5-2-15,1-5 2 16,-1-8-2-16,5-8 1 0,7-8-2 16,1-25 4-16,18 4 0 15,5-22-3-15,8-11 3 16,6-8-1-16,6-7 1 15,2-6-2-15,3-5 2 16,-4 3-2-16,-4 4 1 16,-7 9 0-16,-8 10-1 15,-3 12 0-15,-8 13 0 16,-14 4 0-16,9 33 0 15,-6 0 0-15,-5 10-1 16,4 2-3-16,6 7-2 16,-4-11-6-16,22 14-11 15,-10-27-4-15,27 9-11 16,-3-20-2-16,17-1-2 15,1-17 4-15</inkml:trace>
  <inkml:trace contextRef="#ctx0" brushRef="#br2" timeOffset="320664.0632">16917 10014 78 0,'0'0'36'15,"5"-21"0"-15,-5 21-8 16,-11-19 4-16,11 19-25 15,-25-18-2-15,7 17 0 16,-6 2-2-16,-7 10 0 16,-3 7 0-16,-3 7-1 15,-1 8-1-15,1 4-1 16,7 2-1-16,7 0 1 0,12-3-1 15,12-6 1-15,18-8-3 16,10-11 1-16,16-2-5 16,2-20-4-16,16 2-23 15,-6-18-5-15,10 2 2 16,-10-13-3-16</inkml:trace>
  <inkml:trace contextRef="#ctx0" brushRef="#br2" timeOffset="320897.0865">17333 9509 102 0,'0'0'37'16,"-22"23"2"-16,11 15-4 15,-4 2-30-15,-2 19 1 16,-6 2-2-16,3 10 1 15,-1-1-3-15,0 4-2 16,8-6-2-16,1-6-2 16,10-2-7-16,-4-21-25 15,23-5-5-15,1-17 2 16,14-4-3-16</inkml:trace>
  <inkml:trace contextRef="#ctx0" brushRef="#br2" timeOffset="321264.1232">17510 9929 104 0,'0'0'38'0,"-24"2"2"16,13 18-1-16,-11-5-29 16,12 12-5-16,-4 1-1 15,9 5-1-15,1-2 0 16,8 5-2-16,2-5-1 15,9-3 2-15,6-6-3 16,6-7 1-16,5-7 1 16,5-7 1-16,3-10-2 15,0-7 2-15,1-7 0 16,-2-6-2-16,-3-2 0 15,-4-2 0-15,-8 2 0 16,-5 1 0-16,-4 6 0 16,-6 8 0-16,-9 16 0 0,0 0 0 15,0 0 0-15,-11 18 0 16,3 10-2-16,2 0-3 15,3 11-2-15,2-8-2 16,11 14-13-16,-5-20-16 16,18 7-5-16,1-17 4 15,15 1-3-15</inkml:trace>
  <inkml:trace contextRef="#ctx0" brushRef="#br2" timeOffset="321671.1639">18283 10015 108 0,'-16'-36'38'0,"-1"11"2"15,-15-5-1-15,8 16-32 0,-15 6-1 16,1 15-2-16,-2 10 0 16,-1 13 0-16,6 7-1 15,9 7-1-15,7 3-2 16,14-4 0-16,14-6 0 15,11-9 0-15,18-15 0 16,8-13 0-16,14-13 0 16,3-15 0-16,3-15 0 15,0-9 0-15,-5-7 0 16,-10-4 0-16,-8-2 0 15,-9 1 0-15,-12 7 0 16,-11 6 0-16,-6 16 0 16,-12 13 0-16,-9 20 0 15,-6 19 0-15,-4 20 0 16,-2 12 0-16,2 15 0 0,0 5 0 15,6 6 0-15,2-2-3 16,16-1-6-16,-4-20-7 16,22 8-11-16,-9-23-14 15,17-2-1-15,-4-19 0 16,8-5 1-16</inkml:trace>
  <inkml:trace contextRef="#ctx0" brushRef="#br2" timeOffset="322062.203">18593 10030 110 0,'-17'5'39'16,"9"14"1"-16,-3-6-1 16,17 4-32-16,3-3-4 15,12 0 0-15,9-5-1 16,10-3 0-16,6-8-1 15,9-4 0-15,-2-10 0 16,2 0-1-16,-6-9 0 16,-4 0 0-16,-11-4 1 15,-10 1-2-15,-13 4 2 16,-13 2-1-16,-8 6 0 15,-12 10 0-15,-7 8 1 16,-5 8-1-16,-3 11 1 16,1 6 0-16,1 8 2 15,4 5-3-15,7 2 0 16,10-3 0-16,11-3 0 0,9-4 0 15,12-8-3-15,11-11 0 16,13-3-6-16,1-21-8 16,18 10-13-16,-7-23-13 15,8 3 4-15,-8-18-3 16,2 3 3-16</inkml:trace>
  <inkml:trace contextRef="#ctx0" brushRef="#br2" timeOffset="322213.2181">19255 9751 124 0,'-15'-2'41'15,"-7"-9"0"-15,22 11-2 16,-10 6-40-16,10-6-6 16,12 8-23-16,-12-8-10 0,25 12 0 15,-11-4-1-15,10 16 0 16</inkml:trace>
  <inkml:trace contextRef="#ctx0" brushRef="#br2" timeOffset="322378.2346">19357 10203 128 0,'-24'20'42'15,"12"2"1"-15,-13-18-4 16,12 2-36-16,1-5-6 16,1-9-9-16,11 8-13 15,0 0-18-15,0 0 1 16,-2-17-3-16,2 17 2 15</inkml:trace>
  <inkml:trace contextRef="#ctx0" brushRef="#br3" timeOffset="328245.8213">1708 11768 62 0,'-11'2'36'0,"11"-2"-2"16,0 0 1-16,0 0-28 15,0 0-4-15,21 9 1 16,1-6-1-16,5 0 1 15,7-4 0-15,10 0 0 16,2-11 0-16,6-2 1 16,-2-7-3-16,-1-5 1 15,-5-4-2-15,-8-2 1 16,-8 0-1-16,-11 1 0 15,-13 5 0-15,-11 4-1 16,-11 6 1-16,-7 8 0 0,-11 9 0 16,-6 10 1-16,-7 5-1 15,2 14 1-15,1 4-2 16,3 8-1-16,8 2 2 15,10-1-2-15,15 2 1 16,17-5-2-16,16 0 2 16,13-9-3-16,18-4 0 15,5-10-2-15,12 5-9 16,-3-19-23-16,10 2-1 15,-12-18-1-15,5 5 0 16</inkml:trace>
  <inkml:trace contextRef="#ctx0" brushRef="#br3" timeOffset="328748.8716">2604 11627 71 0,'0'0'38'16,"-23"-21"-1"-16,23 21 0 15,-24-12-29-15,24 12-1 16,-22 3-2-16,15 10 0 15,-5 9-1-15,5 7-3 16,-1 3 1-16,2 7-2 16,6 0 2-16,6 1-3 15,8-7 2-15,4-5-2 16,10-15 2-16,5-9-1 15,6-13 1-15,4-11 0 16,-1-13-1-16,0-7 2 16,-2-6-1-16,-3-2 0 15,-7-2-1-15,-4 3 1 0,-7 4-1 16,-4 9 1-16,-8 11-1 15,-5 12-1-15,-2 11 1 16,-6 23 1-16,-3 18-1 16,3 11-1-16,-4 19 1 15,2 12-1-15,-1 13 2 16,2 4-1-16,-3 2 0 15,3-1-1-15,-3-9 1 16,0-7 1-16,-6-13-1 16,-3-11 1-16,-6-16-1 15,-6-15 0-15,-5-16 0 16,-1-16-1-16,-3-14 0 15,1-12-2-15,5-13-2 16,2-28-11-16,25 6-23 0,-4-15 0 16,25 5-1-16,3-7 0 15</inkml:trace>
  <inkml:trace contextRef="#ctx0" brushRef="#br3" timeOffset="329176.9144">3237 11691 89 0,'-10'7'38'0,"-4"-12"1"16,14 5 0-16,14-16-34 15,10 7-1-15,6-6-1 16,10-2-3-16,-1-1 2 16,3-4-2-16,-3-1 1 15,-4 2-1-15,-9 0 0 16,-11 2 1-16,-10 2 0 15,-7 2-1-15,-11 2 1 16,-4 8-1-16,-10 5 1 16,0 6 0-16,-8 8 0 15,-1 8 1-15,-2 5-1 16,4 10 2-16,6-1-2 15,10 4 1-15,7-3-1 16,12-5-1-16,18-6 1 0,12-11-4 16,14-9 1-16,11-15-2 15,14 2-9-15,-7-24-21 16,17 5-6-16,-9-11 0 15,-1 2-2-15</inkml:trace>
  <inkml:trace contextRef="#ctx0" brushRef="#br3" timeOffset="330934.0901">3945 11104 58 0,'0'-20'34'0,"5"4"1"16,-6-3-1-16,6 9-23 16,-5 10-6-16,0 0-1 15,0 0-1-15,5 16 1 0,-7 11-1 16,-1 7 0-16,-1 10 0 15,0 12 0-15,-3 2-1 16,0 5 1-16,-2-1-1 16,1-1 2-16,-1-5-2 15,3-5 0-15,4-12 0 16,-1-6-1-16,6-11 0 15,-1-10 0-15,-2-12 0 16,17 5-1-16,-6-13 0 16,2-4 0-16,-2-4-1 15,3-3 1-15,2-6 0 16,-1-1-1-16,6-1 0 15,-2 4 0-15,0 1 1 16,3 4-1-16,3 11 1 0,-1 5 0 16,-1 9 0-16,0 9 1 15,-1 8-1-15,-7 7 2 16,-2 4-2-16,-5 6 2 15,-7 1-2-15,-6-1 0 16,-13-4 0-16,-1-1-1 16,-13-8 1-16,-2-4-2 15,-7-9 3-15,2-11-3 16,2-7 1-16,4-11-1 15,9-8-2-15,9-12-3 16,26 6-25-16,2-12-6 16,16 6-1-16,1-2 0 15</inkml:trace>
  <inkml:trace contextRef="#ctx0" brushRef="#br3" timeOffset="331384.1351">4721 11474 77 0,'-25'-15'37'15,"-1"9"1"-15,-15-1 0 16,-3 14-31-16,-7 1-1 15,1 15 0-15,-1 5-1 16,2 6 0-16,8 1-2 0,7 5 1 16,10-2-1-16,11-5-3 15,14-7 2-15,15-10-2 16,13-10 1-16,14-10-1 15,10-9 0-15,9-12-1 16,4-7 1-16,-3-1 2 16,-5-4-2-16,-8 1 1 15,-10 6-1-15,-11 6-1 16,-17 7 1-16,-12 17 1 15,0 0-1-15,-27 2 0 16,3 14 0-16,1 8 1 16,3 8-1-16,4 1 1 15,8 3-1-15,9-4-2 16,17-4-2-16,5-12-3 0,24 4-11 15,-5-30-21-15,22 3 1 16,-3-25-3-16,14 3 1 16</inkml:trace>
  <inkml:trace contextRef="#ctx0" brushRef="#br3" timeOffset="331604.1569">5348 11085 90 0,'-15'9'39'0,"-15"8"0"16,8 18 2-16,-11 6-36 15,4 14-1-15,5 4 0 16,1 7 0-16,6-2-2 16,5 3 0-16,7-7-2 15,8-7-3-15,9-7-2 0,3-25-11 16,19 2-24-16,-3-23-1 15,13-3 2-15,-4-25-4 16</inkml:trace>
  <inkml:trace contextRef="#ctx0" brushRef="#br3" timeOffset="331806.1773">5705 10980 97 0,'-9'-11'40'0,"0"30"2"15,-16 11-2-15,1 21-35 16,-10 11-3-16,7 9 0 15,-2 5-1-15,6 2 1 16,8-3-3-16,8-5-2 0,13-3-6 16,1-23-24-16,18-1-8 15,0-22 1-15,15-6-2 16</inkml:trace>
  <inkml:trace contextRef="#ctx0" brushRef="#br3" timeOffset="332174.2141">6070 11301 89 0,'-27'14'39'15,"7"8"0"-15,-9-5 1 16,19 7-35-16,-9-4 0 0,8 3-2 15,5-2-1-15,5-5 0 16,6-1-1-16,4-5 0 16,6-3-1-16,3-1 0 15,7-4 1-15,-2 1-1 16,0 3 1-16,-3 1 0 15,-3 2 0-15,-5 4 0 16,-6 3 0-16,-4 4 1 16,-11 2-1-16,-5 3 2 15,-9-2-2-15,-2 1-1 16,-4-3 0-16,3-6-2 15,5-3-2-15,-2-15-9 16,23 3-18-16,0 0-13 0,25-13 3 16,-3-11-2-16</inkml:trace>
  <inkml:trace contextRef="#ctx0" brushRef="#br3" timeOffset="332332.2299">6398 11600 93 0,'-19'28'41'0,"-11"-5"-1"15,7 13-1-15,-9 2-40 16,-2-11-28-16,16 7-10 16,0-7-1-16,11 5-1 15</inkml:trace>
  <inkml:trace contextRef="#ctx0" brushRef="#br3" timeOffset="334740.4707">6793 11416 47 0,'4'-15'32'16,"3"2"2"-16,-2-3-1 16,-5 16-22-16,8-27-3 15,-8 27 0-15,9-22-3 16,-9 22 0-16,5-11 0 15,-5 11-1-15,0 0-1 16,2 18 0-16,-7-1 0 16,0 9-1-16,-5 6 0 15,1 5-1-15,0 4 0 16,-3 1 1-16,0-3-1 15,3-2 1-15,1-5-1 16,0-8-2-16,5-9 2 0,3-15 1 16,0 0-1-16,12-2-2 15,-3-17 2-15,6-7-2 16,0-6 2-16,1-5 0 15,2-4 0-15,-1-4-3 16,1 3 2-16,1-1 0 16,-1 3 0-16,2 4 0 15,0 5 0-15,1 8 0 16,-1 8 0-16,4 9-1 15,-5 6 1-15,-3 8 0 16,1 7 0-16,-3 6 0 16,-3 4 0-16,-3 3 0 15,-5 1 0-15,-1-1 1 16,-8 2-1-16,-2-3 0 15,-6-5 0-15,-4-1 0 0,-2-4 0 16,-4-4 0-16,-4-1 0 16,-5-1 0-16,0 3 0 15,0-1 2-15,1 4-2 16,2 2 1-16,1 8-1 15,2 0 0-15,4 3-1 16,4 1 1-16,6 3 0 16,2-1-2-16,6 3 2 15,3-1-2-15,-1-1 2 16,3-1-2-16,0 3-2 15,-5-7-8-15,7 13-26 16,-11-9-1-16,4 8 0 16,-7-13 1-16</inkml:trace>
  <inkml:trace contextRef="#ctx0" brushRef="#br3" timeOffset="335297.5264">7497 10969 72 0,'1'-11'38'0,"-1"11"-1"0,0 0 1 16,0 0-31-16,0 0-2 15,0 14-1-15,-5 2-1 16,1 11 0-16,-7 5-1 15,2 12-1-15,-1 3 1 16,-7 11-1-16,0 0 1 16,0 0-1-16,-2-6 0 15,8-3 1-15,0-11-2 16,8-9 1-16,3-13 0 15,0-16 0-15,24-6 0 16,-2-14-1-16,5-8 1 16,4-7 0-16,-1-2 0 15,0-2-1-15,0 5 1 0,-7 8-1 16,-4 5 1-16,-6 11-1 15,-13 10 0-15,6 17 1 16,-11 6-1-16,-2 7 1 16,-1 6-1-16,0 0 0 15,7 0-1-15,4-1-2 16,11-4-1-16,7-10-1 15,17-3-4-15,-4-21-11 16,21 8-19-16,-6-18 0 16,10-1 0-16,-7-11 1 15</inkml:trace>
  <inkml:trace contextRef="#ctx0" brushRef="#br3" timeOffset="335965.5932">8104 11303 76 0,'-7'-26'38'0,"1"9"-1"0,-14 1 2 16,8 17-28-16,-18-3-3 15,4 11-3-15,-4 8 0 16,1 8-2-16,-1 5 0 15,8 7-1-15,2-1 0 16,9 2 0-16,8-5-1 16,13-3 0-16,7-8 0 15,12-11-1-15,6-9 0 16,5-9 1-16,5-13-1 15,3-8 0-15,-5-7 0 16,-6-3 0-16,-6-4 0 16,-11 1 0-16,-7 0 0 15,-12 8 0-15,-8 5 0 16,-6 4 1-16,-1 8-1 15,-3 5 0-15,3 9 0 0,14 2 0 16,-13 4 0-16,13-4 0 16,22 10 0-16,1-4 0 15,10-2-1-15,6 1 1 16,4 0 1-16,1-1-1 15,-2 2 0-15,-6 0 0 16,-6 5 1-16,-11 5-1 16,-9 0 0-16,-7 8 1 15,-11 1-1-15,-4 0 1 16,-4 3-1-16,0-4 0 15,1-3 0-15,1-4 0 16,5-5 0-16,9-12 0 0,0 0 0 16,17-15 0-16,4-7 0 15,6-2 0-15,3-6 1 16,3-4-1-16,1 0 0 15,-3 2 1-15,-2 6-1 16,-6 5 0-16,-3 7 1 16,-8 9-1-16,-12 5 0 15,9 16 0-15,-11 3 0 16,-2 9 0-16,2 5 0 15,-2 2-1-15,4 2 0 16,0-1-2-16,8-5-1 16,3-9-2-16,12 3-7 15,-4-25-8-15,18 9-7 16,-15-21-10-16,16 0 0 15,-9-16-1-15,6 1 1 0</inkml:trace>
  <inkml:trace contextRef="#ctx0" brushRef="#br3" timeOffset="336309.6276">8963 11209 106 0,'0'0'38'15,"-12"-3"2"-15,12 15-10 16,0-12-27-16,18 10 0 16,4-6-1-16,6-1 0 15,6-2 0-15,7-2 0 16,1-5 0-16,0-2-1 15,-4-4 1-15,-3-5-1 16,-11 0 1-16,-4-5-2 16,-13 3 1-16,-8-2 0 15,-11 4 0-15,-5 4-1 0,-9 7 0 16,-5 10 1-16,-6 7 0 15,-2 10 0-15,5 10-1 16,2 1 1-16,9 6 0 16,8 0 0-16,15-4-1 15,8-3 0-15,13-7-1 16,10-10-4-16,19 3-7 15,-6-21-8-15,27 13-9 16,-11-21-13-16,13 6 0 16,-2-11-2-16,15 2 3 15</inkml:trace>
  <inkml:trace contextRef="#ctx0" brushRef="#br3" timeOffset="337001.6966">10415 11075 71 0,'-15'-1'40'16,"-13"-6"0"-16,0 13 1 16,-11-4-25-16,-2 9-10 15,-6 6-2-15,0 6 0 16,0 3-1-16,6 6-1 15,7 1 0-15,9 4-1 16,16-5 0-16,18-2-1 16,16-8 0-16,20-7 0 15,15-6-2-15,8-9-1 16,17-2-2-16,0-13-3 15,13 9-16-15,-17-14-17 16,3 3 1-16,-21-8-1 16,0 5 2-16</inkml:trace>
  <inkml:trace contextRef="#ctx0" brushRef="#br3" timeOffset="337392.7359">10872 11121 87 0,'-12'-5'39'0,"-8"0"0"16,2 8 2-16,-14 3-34 15,7 5-2-15,-7 4-2 16,2 5 1-16,-3 6-1 15,-1 6 0-15,3 1-1 16,7 5 0-16,4-6-1 16,7 1 1-16,12-9-2 15,10-7 1-15,14-9-1 0,9-10 1 16,7-10-1-16,6-6 0 15,3-11 0-15,0-4 0 16,-6-5 0-16,-1-4 0 16,-11 5 0-16,-7 3 0 15,-8 5 0-15,-9 5 0 16,-5 13 0-16,-1 11 0 15,-15 5 0-15,2 11 0 16,2 8 0-16,-2 6 0 16,5 2-1-16,2 3 0 15,7 0-2-15,5-5-2 16,14 0-3-16,-3-20-9 15,21 12-8-15,-8-28-10 16,20 6-5-16,-8-15-1 16,10-1 2-16</inkml:trace>
  <inkml:trace contextRef="#ctx0" brushRef="#br3" timeOffset="337962.7929">11368 11136 97 0,'-14'-12'40'16,"14"12"1"-16,-31 7-6 15,13 12-31-15,-6 2 1 16,5 7-2-16,-2-1-1 15,3 5 1-15,8-2-1 16,1-1-1-16,3-6 0 16,6-6-1-16,0-17 1 15,15 12-1-15,-5-17 0 16,8-10 0-16,0-4 0 15,2-4 0-15,0-9 0 0,3 0 0 16,0-4 1-16,0 2-2 16,-3 3 2-16,2 3-2 15,-7 4 1-15,0 7 0 16,-2 5 1-16,-13 12-1 15,14-1 0-15,-14 15 1 16,-4 3-1-16,-2 4 1 16,-2 2-1-16,4 2 1 15,3-3 0-15,2-1-1 16,11-7 0-16,5-10 1 15,9-6-1-15,8-10 0 16,9-5 1-16,0-5-1 16,3-3 0-16,-1-4 1 0,-5 4-1 15,-7-1 1-15,-6 6-1 16,-8 5 0-16,-6 4 1 15,-13 11-1-15,0 0 0 16,-7 22 0-16,-2 0 0 16,-4 9 0-16,-3 5 0 15,6 4 0-15,-5 3-1 16,8-3 0-16,4 2-3 15,3-12-1-15,12 6-7 16,-12-36-7-16,38 27-5 16,-25-36-9-16,20 7-7 15,-9-18-1-15,10 3 3 16</inkml:trace>
  <inkml:trace contextRef="#ctx0" brushRef="#br3" timeOffset="338654.8619">12026 11144 81 0,'0'0'40'15,"-9"-12"-1"-15,9 12 1 16,0 0-29-16,-1 19-5 15,1-19-2-15,22 21-2 16,-2-12 1-16,6-1-1 16,5-3-1-16,7-7 0 15,-3-2 0-15,4-5-1 16,-1-4 0-16,-5-6 0 15,-5-2 1-15,-8-4-1 16,-7 1 0-16,-13 1 0 16,-8 2 1-16,-7 4-1 15,-10 5 1-15,-5 8 0 0,-5 7-1 16,-2 8 1-16,1 6 0 15,5 8 0-15,3 2 0 16,10 4 0-16,7 0-1 16,15-3 1-16,12-4-2 15,11-7 0-15,11-6-1 16,6-11-2-16,12-3-1 15,0-14-2-15,7 2 0 16,-11-9-1-16,1 4 1 16,-11-4 1-16,-5 6 4 15,-12 2 2-15,-8 4 1 16,-17 12 3-16,0 0 1 15,0 0 1-15,0 0 0 16,-13 27-1-16,0-4-2 16,3 3 0-16,-1 3-1 0,2 4 0 15,4-2 0-15,1-3-1 16,0-4 0-16,4-6 1 15,0-18-1-15,0 0-1 16,12-1 1-16,-2-17-1 16,-4-7 1-16,8-9-1 15,-1-2 1-15,1-6-2 16,1 3 2-16,-1 1-1 15,-3 3 0-15,1 7-1 16,-2 5 1-16,0 8 0 16,-10 15 0-16,18-4-1 15,-8 14-1-15,4 2-1 16,6 5-2-16,3-4-1 15,15 10-8-15,0-14-6 0,22 12-5 16,-14-20-5-16,21 7-8 16,-5-10-1-16,4 2 2 15</inkml:trace>
  <inkml:trace contextRef="#ctx0" brushRef="#br3" timeOffset="339045.9012">13351 11071 71 0,'0'-16'40'16,"0"16"0"-16,-30-15 2 15,19 13-19-15,-9-8-19 16,2 1 0-16,-6 4-1 15,0 5 0-15,-4 3 0 16,-1 10-1-16,-3 5-1 16,-4 8 1-16,0 5 0 15,4 2 0-15,4 1-1 0,3-1 0 16,12-2-1-16,10-7 1 15,13-7-1-15,9-12 1 16,11-9-1-16,13-10 0 16,4-8 0-16,0-8 0 15,1-3 0-15,-6-2 0 16,-5 3 0-16,-5 3 0 15,-13 8 0-15,-8 11 0 16,-11 10 0-16,-9 11 0 16,-5 10 0-16,-5 10-1 15,-1 3 0-15,7 1-2 16,3 5-3-16,2-10-4 15,21 8-6-15,-3-23-5 16,37 15-6-16,-10-27-9 16,31 10-6-16,0-13 2 0,19 1 2 15</inkml:trace>
  <inkml:trace contextRef="#ctx0" brushRef="#br3" timeOffset="339632.9599">13904 10973 90 0,'-2'-18'40'0,"2"18"0"16,-30-17-8-16,5 19-28 15,-8 3 1-15,-3 5-1 16,-5 5 0-16,4 3-1 16,4 2 0-16,6 0-1 0,12-2-1 15,15 0 0-15,14-4 0 16,12 1 0-16,9-3-1 15,8-1 1-15,-4 1-1 16,1 1 1-16,-8 3 0 16,-10 3-1-16,-16 4 1 15,-12 2 0-15,-18-1 0 16,-6 3 0-16,-8 3 0 15,-4-2-1-15,-2 0 0 16,4-6 0-16,9-2-2 16,2-3-3-16,16 1-8 15,-5-19-9-15,30 12-7 16,-12-11-12-16,15-13-1 15,-5-6-2-15,12-3 3 0</inkml:trace>
  <inkml:trace contextRef="#ctx0" brushRef="#br3" timeOffset="387480.7442">14254 11376 76 0,'13'11'39'0,"-13"-11"-1"16,5 12 2-16,-12-2-33 15,0 5-5-15,-2 4-1 16,-2 5-1-16,-2 8-4 15,-7-3-31-15,12 4-2 16,-2-8 1-16,11-3-3 16</inkml:trace>
  <inkml:trace contextRef="#ctx0" brushRef="#br3" timeOffset="387993.7955">15216 11056 49 0,'13'-9'33'0,"-6"-2"2"16,-7 11-1-16,5-23-25 15,-5 23 1-15,-9-24-1 16,9 24-1-16,-33-21-1 15,11 14-2-15,-14 0 0 16,-2 6-1-16,-8 2-1 16,-3 11 0-16,-1 6 0 15,4 8-1-15,2 3 0 16,9 7 0-16,11 3-1 15,11 0 0-15,13-4 0 16,14-1-1-16,14-5-1 16,12-8-3-16,20 3-6 15,-3-17-28-15,19 4-1 0,-5-13 1 16,9 5-3-16</inkml:trace>
  <inkml:trace contextRef="#ctx0" brushRef="#br3" timeOffset="388456.8416">15836 11091 76 0,'-10'-27'39'0,"1"8"-1"15,-11-2 1-15,1 5-32 16,-8 3-2-16,1 11 0 15,-6 5 0-15,0 12-2 0,-6 4 0 16,2 9 0-16,0 5-1 16,4 4 0-16,4 0-1 15,6-1 0-15,10-4 0 16,12-2 0-16,14-9 0 15,11-10-1-15,11-7 0 16,10-8 0-16,4-9 0 16,6-4 0-16,-3-7 0 15,-6-5 0-15,-4 0 0 16,-11-1 0-16,-7 3 0 15,-8 2 0-15,-11 5 0 16,-4 1 0-16,-4 9 0 16,2 10 0-16,-11-4 0 15,11 4 0-15,-17 27 0 0,10-6 0 16,1 4 0-16,4 5-1 15,2 5-1-15,7-4-1 16,7 2-2-16,3-6-2 16,13 5-3-16,-10-18-29 15,18 4-1-15,-6-17 2 16,6 1 0-16</inkml:trace>
  <inkml:trace contextRef="#ctx0" brushRef="#br3" timeOffset="388968.893">16257 11132 71 0,'15'-24'35'16,"-12"-3"1"-16,4 13 1 15,-11 0-28-15,4 14-1 16,0 0-1-16,-17 29-2 16,1-4 0-16,3 11-1 0,-3 3-2 15,1 6 1-15,1-5-1 16,6-2 0-16,4-4-2 15,7-9 1-15,6-12-1 16,5-11 0-16,7-11 0 16,6-11 0-16,-2-6 0 15,2-8 0-15,-3-4 0 16,-1 0 0-16,-3 1 0 15,-5 6 0-15,-6 2 0 16,-2 11 0-16,-6 7 0 16,-1 11 0-16,0 0 0 15,0 0 1-15,-1 21-1 0,5-4 1 16,7 0-1-1,8-4 1-15,9-2-1 0,10-5 1 16,9-6 0-16,5-6 0 16,5-2-1-16,-1-4 0 15,-4 1 1-15,-7 1-1 16,-7-1 0-16,-13 3 1 15,-7 5-1-15,-7 3 0 16,-11 0 0-16,-1 16 0 16,-8 1 0-16,0 6 0 15,-1 4-1-15,-5 8 0 16,5 5-2-16,-4-2-2 15,14 10-8-15,-12-17-24 16,19 7-3-16,-6-16 0 16,17 2 0-16</inkml:trace>
  <inkml:trace contextRef="#ctx0" brushRef="#br3" timeOffset="389367.9329">17138 11173 76 0,'1'11'39'16,"11"9"-1"-16,-3-6 1 16,12 4-31-16,7-10-2 15,10 3-1-15,5-10 0 16,5-2-2-16,-2-10-1 15,0-2 0-15,-8-5-1 0,-4-5-1 16,-11-2 0-16,-9-3 0 16,-13-1 0-16,-7 2-1 15,-7 5 1-15,-13 6 1 16,-6 9-1-16,-9 10 2 15,-6 12-1-15,-3 13 1 16,2 7 0-16,7 10 0 16,7 2 0-16,13 1 0 15,19-3-1-15,20-5 0 16,23-5-1-16,21-13-3 15,27 2-4-15,3-20-14 16,31 11-19-16,3-15-1 16,16 4 1-16,-7-10-3 15</inkml:trace>
  <inkml:trace contextRef="#ctx0" brushRef="#br3" timeOffset="390005.9967">17948 11240 45 0,'-5'-18'33'15,"2"5"3"-15,3 13-3 16,-5-30-18-16,5 30-2 16,5-27-3-16,-5 27-2 15,9-22-1-15,-9 22-2 16,13-13-1-16,-13 13-1 15,13 0 0-15,-13 0-1 16,8 25 1-16,-7-5-2 16,-2 8 1-16,-3 10 0 15,-4 5-1-15,1 2 1 16,-2 2-1-16,2-3 0 15,1-6 0-15,0-2-1 0,6-13 1 16,5-9-1-16,-5-14 1 16,23-7-1-16,-7-12 0 15,6-8 0-15,-3-7 0 16,1-6 0-16,-6-6 1 15,2-2-2-15,-2 3 2 16,0 4-2-16,-6 6 1 16,3 4 0-16,3 7 0 15,4 8 0-15,5 3 0 16,2 6 0-16,9 4-1 15,2-2 0-15,11 5-2 16,0-3-2-16,14 13-12 16,-14-12-22-16,16 11 1 15,-7-8-1-15,7 8-1 0</inkml:trace>
  <inkml:trace contextRef="#ctx0" brushRef="#br3" timeOffset="390425.0386">18970 11091 86 0,'-14'-24'37'0,"5"11"0"15,-17-7 2-15,5 8-32 16,-9-3-2-16,0 8-1 16,-11 2-1-16,0 14 1 15,-8 9-1-15,2 9 1 16,-3 10-2-16,8 7 1 15,3 1-1-15,9 4 0 16,13-3-1-16,13-6 0 16,18-10 0-16,15-10 0 0,15-13-1 15,11-13 1-15,8-7-1 16,2-9 0-16,-2-8 0 15,-5-2 0-15,-8-4 0 16,-11 0 0-16,-11 6 0 16,-9 4-1-16,-9 6 1 15,-6 5 0-15,-4 15 0 16,-12-1-1-16,3 15 1 15,-2 9 0-15,2 5-1 16,5 5 0-16,2 4 0 16,7-3-3-16,11 0-1 15,4-15-7-15,24 9-12 0,-6-23-16 16,15 1 1-16,-5-18-1 15,10 0 1-15</inkml:trace>
  <inkml:trace contextRef="#ctx0" brushRef="#br3" timeOffset="390751.0712">19585 10901 105 0,'-33'1'40'0,"11"20"2"15,-12-3-6-15,0 11-32 16,7 0 0-16,11 2-3 15,2-5 0-15,14-4-1 16,11-3 1-16,7-8 0 16,7 1-1-16,4-5 0 0,2 0 0 15,-2-2 0-15,-6 2 1 16,-8 1-1-16,-10 6 0 15,-10 5 0-15,-5 4 1 16,-14 2-1-16,0 4 1 16,-5 0-2-16,1 0 0 15,2-6-4-15,16 7-10 16,0-26-15-16,26 9-10 15,5-15 0-15,22-1-2 16,4-9 0-16</inkml:trace>
  <inkml:trace contextRef="#ctx0" brushRef="#br3" timeOffset="390870.0831">19934 11470 94 0,'-29'33'2'0,"-5"-2"-1"15,2-7-2-15,1-4-37 16</inkml:trace>
  <inkml:trace contextRef="#ctx0" brushRef="#br3" timeOffset="391938.1899">20551 10551 49 0,'6'-22'33'0,"5"5"1"15,-5-1-1-15,6 11-7 16,-13-5-14-16,1 12-5 15,5 16-1-15,-3 12-1 0,-11 11-1 16,0 14 1-16,-11 8-1 16,2 13-2-16,-9 1-1 15,3 1-1-15,2-3 1 16,5-7-3-16,11-10 0 15,6-14-5-15,24-3-22 16,-3-24-8-16,25-6 0 16,-4-16-1-16</inkml:trace>
  <inkml:trace contextRef="#ctx0" brushRef="#br3" timeOffset="392140.2101">20867 10800 107 0,'0'0'37'16,"0"0"2"-16,-13 12-2 0,15 16-33 15,-10 8-2-15,3 7-3 16,-2 3 2-16,2 2-3 16,3-5 1-16,2-3-4 15,9-1-7-15,-2-23-26 16,18 0 1-16,-6-18-1 15,12-7-1-15</inkml:trace>
  <inkml:trace contextRef="#ctx0" brushRef="#br3" timeOffset="392305.2266">21029 10507 99 0,'-8'-20'35'16,"-2"9"-1"-16,10 11 1 0,6 22-35 15,3-4-4-15,16 15-11 16,-3-4-20-16,14 8 1 15,-2-5-1-15,9 4 1 16</inkml:trace>
  <inkml:trace contextRef="#ctx0" brushRef="#br3" timeOffset="392854.2815">21393 10820 63 0,'0'0'34'15,"9"-2"1"-15,-12-11-1 16,3 13-13-16,-23-18-6 16,10 11-6-16,-14-5-2 15,1 10-1-15,-10 2 0 16,0 10-1-16,-6 7-1 15,4 10-2-15,4 5 0 0,10 5-2 16,7 1 0-16,16 1-1 16,13-4 1-16,14-4-2 15,12-7 2-15,6-9-2 16,6-8 2-16,2-8 0 15,-3-8 0-15,-7-6 0 16,-3-5 1-16,-12-3 1 16,-8-2-1-16,-6-2 1 15,-7 3-1-15,-8 2 1 16,-6 7-1-16,8 15 1 15,-22-6-3-15,7 19-1 16,-3 13 1-16,-3 12-1 16,-4 13 1-16,1 19-1 0,-4 13 1 15,-2 8 1-15,-2 3 0 16,-1 7 3-16,-8-3-3 15,1-5 0-15,-1-8 1 16,-1-15-1-16,0-16 0 16,2-15-2-16,4-16 2 15,3-18-3-15,9-16 3 16,3-18 0-16,10-12-1 15,6-17 1-15,10-9 0 16,8-10-1-16,6-1 0 16,9-3 0-16,2 7-2 15,6 6-1-15,8 14-7 16,-6-7-12-16,19 22-16 15,-10-5 1-15,15 9-3 0,-2-9 0 16</inkml:trace>
  <inkml:trace contextRef="#ctx0" brushRef="#br3" timeOffset="393311.3272">22187 10290 114 0,'0'0'39'16,"-32"1"2"-16,9 19-2 15,-13 1-35-15,4 9-1 16,-4 8 0-16,2 11-1 16,-3 11-1-16,1 8 1 15,-1 4 0-15,3 6-1 16,-2 1-1-16,6-6-2 0,2-6 2 15,9-10-1-15,5-11 0 16,6-14-1-16,13-14 2 16,9-16-2-16,11-13 3 15,6-11-1-15,10-12 1 16,0-6 1-16,1-7 0 15,5-2 0-15,-6 1-1 16,0 5 2-16,-9 9-3 16,-3 9 0-16,-9 17 0 15,-6 13 0-15,-6 15 0 16,-4 11 0-16,-9 11 0 15,-1 8-2-15,-2 2 1 16,2-4-2-16,6-2-1 0,7-9-2 16,15-5-2-16,1-24-11 15,27 1-5-15,-9-24-16 16,22-5 0-16,-3-20-1 15,10-5 4-15</inkml:trace>
  <inkml:trace contextRef="#ctx0" brushRef="#br3" timeOffset="393492.3453">22791 10361 105 0,'-14'55'38'16,"-15"10"1"-16,0 16 1 15,-12 2-37-15,4 5-3 16,2-3 0-16,1-10-3 0,7 1-8 15,-7-21-26-15,14-2-1 16,-5-19-2-16,11-11 1 16</inkml:trace>
  <inkml:trace contextRef="#ctx0" brushRef="#br3" timeOffset="393673.3634">22321 10760 119 0,'9'-22'44'0,"-2"-4"-2"16,20 15-1-16,0 3-37 15,11 1-3-15,9 5-3 16,5-8-9-16,21 16-16 16,-15-15-13-16,16 9-2 0,-11-8-1 15,6 6 0-15</inkml:trace>
  <inkml:trace contextRef="#ctx0" brushRef="#br3" timeOffset="394587.4548">23079 10865 65 0,'8'-15'36'0,"-8"15"1"15,0 0-1-15,0 0-12 16,0 0-19-16,-12 11 0 15,-1 3-2-15,2 9-1 16,-4 2 0-16,-1 6-1 16,-3 1 1-16,3-1-2 15,2 0 1-15,3-4-1 16,6-8 1-16,5-8 0 15,0-11-1-15,21-5 1 0,-4-11-1 16,4-6 0 0,0-6 1-16,2-6 1 0,-4-2-1 15,0-2 1-15,-5 0-1 16,-3 5 1-16,-4 4-1 15,0 6 1-15,-3 9-2 16,-4 14 1-16,0 0-1 16,0 0 1-16,6 13 0 15,-1 5 0-15,2 2 0 16,5-1 0-16,4 0 0 15,9-6 0-15,3-2 0 16,5-7 0-16,5-5 0 16,-2-3 0-16,2-7-1 15,-2 0 0-15,-6-2 1 16,-5 2-1-16,-5 0 0 15,-8 5 0-15,-12 6 0 0,0 0 0 16,-2 14 0-16,-10 6 1 16,-2 3-2-16,-1 2-1 15,4 4 0-15,-1 0-2 16,10 0-2-16,2-11-4 15,21 8-14-15,-9-21-16 16,17 5 1-16,-6-15 0 16,15 3 0-16</inkml:trace>
  <inkml:trace contextRef="#ctx0" brushRef="#br3" timeOffset="394964.4925">23622 10896 99 0,'3'12'41'0,"-3"-12"-4"16,12 19 2-16,-3-5-34 15,11-1-4-15,8-4 1 16,4 1-1-16,2-8 1 16,-1-2-1-16,0-6 0 15,-1-6 0-15,-6-4 0 16,-4-4 0-16,-8-1 0 15,-5-4 0-15,-9 0 0 16,-9 1-1-16,-4 1 0 16,-7 7 0-16,-8 6 0 15,1 7 1-15,-8 11-1 16,7 8 1-16,-4 13-1 15,11 7-1-15,3 3 1 0,14 1 0 16,13-2 0-16,14-8-1 16,18-6-1-16,13-10-2 15,16-10 0-15,1-22-8 16,21 8-15-16,-14-25-14 15,7 1 4-15,-17-15-1 16,-4 0 1-16</inkml:trace>
  <inkml:trace contextRef="#ctx0" brushRef="#br3" timeOffset="395160.5121">24410 10361 108 0,'-24'29'39'16,"-8"9"2"-16,4 24-2 15,-7-1-35-15,6 12 0 16,2 5-3-16,2 2 0 0,1-4-1 15,3-7-1-15,1-7-3 16,1-12-4-16,14 1-21 16,-13-24-11-16,14-3 2 15,-6-18-3-15,10-6 1 16</inkml:trace>
  <inkml:trace contextRef="#ctx0" brushRef="#br3" timeOffset="395362.5323">23991 10790 115 0,'-10'2'41'0,"-3"-3"0"16,25 8-1-16,8-7-37 16,14 0-2-16,17-2-1 0,8-1-1 15,5 2 0-15,0 0-2 16,-1 6-4-16,-16-10-18 15,5 14-14-15,-23-5 1 16,-4 9-1-16,-25-13-2 16</inkml:trace>
  <inkml:trace contextRef="#ctx0" brushRef="#br3" timeOffset="396346.6307">24335 10908 110 0,'-3'18'40'15,"3"-18"-1"-15,-1 19-1 16,1-19-34-16,22 8-1 15,-5-10 0-15,4 1-1 0,2-3-1 16,-2-4 0-16,-2 0 0 16,-2-4 0-16,-2 2-1 15,-2-7 0-15,-9 7 0 16,1-7 0-16,-10 4 0 15,5 13 1-15,-22-16-1 16,3 15-1-16,-6 5 2 16,-1 6-1-16,-2 3 0 15,2 11 1-15,4 0-1 16,7 3-1-16,7-1 1 15,11-3-1-15,7-4 1 16,10-5-1-16,10-2-1 16,9-11-2-16,9-2 1 15,0-5-2-15,9-2-1 0,-5-8-1 16,-1 2 0-16,-10-4 2 15,-4 3 0-15,-8-3 3 16,-12 6 1-16,-6 0 3 16,-9 3 0-16,-2 9 4 15,-14 0-2-15,6 10 1 16,-5 3-1-16,3 7-1 15,-5 0 1-15,2 7-2 16,1-1 0-16,3 5-1 16,0-4 0-16,4-4-2 15,2-1 2-15,3-5-1 16,0-17 0-16,12 15 0 15,0-18 0-15,5-8 0 16,3-2 0-16,2-10 0 0,1-6 0 16,-1-5 1-16,-1-2 0 15,-2-2 0-15,-1 3 0 16,-6 1 0-16,2 4 0 15,-5 5 0-15,-2 8-1 16,1 5 0-16,4 5 0 16,-1 5 0-16,4 4 0 15,13 2 1-15,8-2-1 16,11-2 1-16,11-1-1 15,7 0 0-15,2-2 0 16,-1 0 0-16,-9 1 1 16,-10-1-1-16,-24 1 0 15,-23 2 1-15,0 0 0 16,-37 17 0-16,-7-5 1 0,-19 2-1 15,-1 2-1-15,-2 3 1 16,14-1-1-16,6 2 1 16,19 0-2-16,19-3 1 15,19-3 0-15,16 0 0 16,16-1 0-16,4-3 0 15,-1 0 0-15,-2 1 0 16,-7 0 1-16,-17 3-1 16,-16 3 1-16,-13 3 0 15,-14 2-1-15,-11 1 1 16,-13 0-1-16,-3 0 0 15,1-1-2-15,-2-3 1 16,11-4-3-16,2-5-2 16,17 0-6-16,-4-14-5 0,25 4-6 15,0 0-7-15,9-13-11 16,-4-5-2-16,10 6 2 15</inkml:trace>
  <inkml:trace contextRef="#ctx0" brushRef="#br3" timeOffset="396730.6691">25218 11383 115 0,'-10'3'43'16,"-1"-12"0"-16,11 9-3 16,-7-10-43-16,-2-11-12 0,9 21-25 15,-1-24-2 1,1 24 0-16,-4-21-3 0</inkml:trace>
  <inkml:trace contextRef="#ctx0" brushRef="#br2" timeOffset="447711.7667">7222 11859 71 0,'-22'-13'38'16,"8"12"-2"-16,-1-1 2 15,15 2-27-15,0 0-10 16,0 10-3-16,24-1-24 15,-1-10-9-15,9 5-1 16,1-3-1-16</inkml:trace>
  <inkml:trace contextRef="#ctx0" brushRef="#br3" timeOffset="469700.9654">1397 12784 64 0,'-11'-21'36'0,"11"21"-1"15,-29-21 0-15,15 18-28 16,-9 1 0-16,2 10-1 15,-4 4-1-15,1 15-1 16,-1 4-2-16,2 9 0 16,3-2 0-16,7 3-1 15,8-6 0-15,10-2 0 16,8-11 0-16,11-12 0 15,13-13-1-15,5-12 0 16,6-12 1-16,4-9-1 16,-1-3 0-16,-5-2 0 0,-5-1 0 15,-10 3 0-15,-9 7 1 16,-8 7-1-16,-9 9 1 15,-5 16-1-15,0 0 0 16,-16 1 0-16,9 17 0 16,-1 7-1-16,3 11-1 15,1 0-2-15,10 11-4 16,-3-11-28-16,17 6-1 15,-1-14 0-15,17-2-1 16</inkml:trace>
  <inkml:trace contextRef="#ctx0" brushRef="#br3" timeOffset="470083.0036">1949 12664 77 0,'-15'-8'36'0,"2"17"0"15,-9 5 1-15,3 14-33 16,0 7-1-16,5 9 0 15,-2 3-1-15,2 5 0 16,4-2-1-16,2-6 0 16,3-6 0-16,7-13 0 15,1-9 0-15,-3-16 0 16,23-14 0-16,-6-11 0 15,3-10 0-15,2-3-1 16,-2-9 1-16,-1 3 0 16,0 3 0-16,-5 6-1 15,-5 9 1-15,-1 8-1 16,-8 18 0-16,12-5 1 0,-12 5-1 15,14 26 0-15,-9 1 1 16,6 3-1-16,2 7-1 16,0 1-1-16,6 5-3 15,0-6-3-15,11 5-24 16,-11-24-4-16,15 4-1 15,-6-20-2-15</inkml:trace>
  <inkml:trace contextRef="#ctx0" brushRef="#br3" timeOffset="470442.0395">2406 12748 76 0,'0'0'38'0,"-32"-10"-1"16,14 20 1-16,-11-4-29 15,6 16-5-15,0 5 0 0,6 5-2 16,3-1 0-16,5 2 0 15,12-6-1-15,7-5 0 16,8-12 0-16,8-12 0 16,5-15 0-16,6-14 0 15,-1-14 0-15,5-11-1 16,-3-10 1-16,-7-7-1 15,-4-4 1-15,-6 3-1 16,-7 6 0-16,-6 8 1 16,-6 12 0-16,-7 17 0 15,-5 18 0-15,1 25 0 16,-5 19 0-16,-5 21-1 15,4 12 1-15,1 9-2 16,7 7-3-16,6-11-8 0,22 5-25 16,-5-23-3-16,23-2 0 15,-2-24-3-15</inkml:trace>
  <inkml:trace contextRef="#ctx0" brushRef="#br3" timeOffset="470961.0914">3585 12534 71 0,'15'-12'37'16,"-13"-1"-1"-16,-2 13-2 16,0 0-27-16,-16 13 0 15,-7 2-2-15,2 9-1 16,-8 5-1-16,4 6 0 15,-1-1-1-15,4-1-1 16,5-5 0-16,9-3 0 0,8-8 0 16,9-7-1-16,9-7 1 15,7-9-1-15,4 0 0 16,3 0 0-16,-5 3 0 15,1 2 1-15,-6 4-1 16,-7 9 1-16,-11 6-1 16,-4 7 0-16,-5 3 1 15,-7-1-1-15,0-4-2 16,0-6-2-16,6 1-7 15,-7-22-26-15,13 4 0 16,9-23-2-16,9 3 0 16</inkml:trace>
  <inkml:trace contextRef="#ctx0" brushRef="#br3" timeOffset="471284.1237">3879 12559 87 0,'0'0'38'15,"0"0"0"-15,-9 20-2 16,-14-3-30-16,5 13-1 15,0 1-2-15,2 6 0 16,3 1 0-16,7-2-1 16,7-3-1-16,7-8 0 15,11-11 0-15,5-11 0 16,4-9-1-16,6-9 1 15,0-7-1-15,-2-7 0 16,-5-1 0-16,-2-4 0 16,-10 1 1-16,-7 2-2 15,-8 8 1-15,-6 0-1 0,-3 6 0 16,-3 4-2-16,12 13-1 15,-9-25-5-15,23 19-28 16,-11-9-3-16,16 6 0 16,2-12-1-16</inkml:trace>
  <inkml:trace contextRef="#ctx0" brushRef="#br3" timeOffset="471509.1462">4353 12159 93 0,'-23'16'40'15,"4"17"0"-15,-5-1-1 16,12 16-35-16,-5-1-2 0,7 7 0 16,1 5-1-16,7 3 0 15,4 1-1-15,7-4-1 16,6-4-1-16,3-11-5 15,15 1-30-15,-10-19-1 16,10-3-1-16,-5-19-2 16</inkml:trace>
  <inkml:trace contextRef="#ctx0" brushRef="#br3" timeOffset="472215.2168">4658 12529 89 0,'-19'-16'39'0,"9"10"0"0,-12-7-3 16,8 16-29-16,-8-2-3 15,4 9 1-15,-4 4-1 16,-2 10-1-16,1 3 0 16,4 7-1-16,3 2 0 15,3 0 0-15,6-4-1 16,9-3 0-16,8-8 0 15,9-9-1-15,8-10 0 16,7-13 0-16,2-8 0 16,3-6 0-16,2-6 0 15,-5-6-1-15,-5 0 1 16,-4-1 0-16,-9 4 0 15,-5 5 0-15,-4 2 0 16,-7 9 1-16,-2 8-1 0,0 10 0 16,0 0 0-16,-13 19 0 15,6 2-1-15,2 8-1 16,3 3 0-16,4 2-2 15,6 0-2-15,1-7-2 16,17 0-8-16,-12-26-11 16,20 8-13-16,-7-21 2 15,10 0 0-15,-14-12 27 16,5 0 8-16,-7 0 4 15,-11-10 10-15,8 23 11 16,-17-11 15-16,-1 22-1 16,-3-16 1-16,3 16-26 15,-9 16-5-15,4 6-2 16,-2 4-1-16,3 8-1 0,1 3 0 15,3 0 0-15,0-3 0 16,4-3-1-16,0-8 1 16,2-6-1-16,-6-17 0 15,14 0 0-15,-5-18 0 16,0-6 0-16,-4-4-1 15,5-6 1-15,-4-2 0 16,2 0 0-16,-2 2-1 16,2 4 1-16,2 8 0 15,-2 3-1-15,6 7 1 16,4 2-2-16,8 6-3 15,-1-9-9-15,24 14-17 16,-10-18-10-16,19 4-2 16,2-14 0-16</inkml:trace>
  <inkml:trace contextRef="#ctx0" brushRef="#br3" timeOffset="473455.3406">6037 12382 69 0,'0'0'36'16,"0"0"0"-16,5 13-2 16,-7 6-29-16,-5 0-1 15,2 10-1-15,-3 0 0 16,3 7 0-16,-2-2-1 15,3-1 0-15,1-6 0 16,3-4 0-16,0-5-1 0,2-7 0 16,-2-11 0-16,0 0 0 15,10-8 0-15,-5-7 0 16,-2-3 0-16,3-5-1 15,0-4 1-15,1-4-1 16,0-4 1-16,4-3-1 16,3 1 1-16,1 0 0 15,4 2 0-15,1 2-1 16,1 7 1-16,3 6 0 15,-2 9-1-15,1 6 0 16,-4 10-1-16,-1 6 1 16,-3 9 0-16,-5 5 0 15,-3 6 0-15,-8 5-1 16,-4 2 1-16,-6 3 0 15,-3-1 0-15,-3-1-1 0,-3-3 1 16,0-5 0-16,-2-8 0 16,2-3 0-16,0-12 1 15,0-5-1-15,3-6 0 16,0-3 0-16,1-4 0 15,2-3 1-15,4 4-1 16,-4 5 0-16,2 10 0 16,0 12 1-16,-2 12-1 15,-1 15 0-15,0 11 1 16,-3 7-1-16,0 7 0 15,4 2-1-15,3-3-1 16,2-17-4-16,16 1-15 16,-4-32-17-16,15-11-2 15,3-25-1-15,12-10 2 0</inkml:trace>
  <inkml:trace contextRef="#ctx0" brushRef="#br3" timeOffset="473980.3933">6647 12326 93 0,'0'0'37'0,"-12"-10"1"16,12 10-6-16,-27 5-26 15,8 9-1-15,-9 4-2 16,0 10 0-16,-1 8-1 15,0 8 0-15,-1 2 0 16,6 4-1-16,9-4 1 16,9-7-2-16,7-11 1 15,12-10-1-15,11-16 0 16,9-11 0-16,6-13 0 15,4-10 0-15,0-5 1 16,-5-4-1-16,-1-3 1 16,-7 2 0-16,-10 6-1 15,-8 9 1-15,-5 4-1 0,-4 8 2 16,-3 15-2-16,0 0 0 15,-15 15 0-15,8 8-1 16,1 7 1-16,0 7-1 16,4 4 0-16,3 1-1 15,6-1-1-15,5-11-1 16,11-1-2-16,-1-20-3 15,24 6-13-15,-17-24-17 16,17 0 0-16,-5-19 0 16,3 3 1-16</inkml:trace>
  <inkml:trace contextRef="#ctx0" brushRef="#br3" timeOffset="474333.4286">7096 12389 75 0,'4'-17'39'16,"-11"-1"-1"-16,7 18 1 16,-19-6-31-16,11 20-2 0,-4 1-1 15,3 10-2-15,-5 5 0 16,5 5-2-16,0 0 1 15,2 1-1-15,1-4 0 16,5-6 0-16,2-9 0 16,-1-17 0-16,18 2-1 15,-1-20 1-15,5-11-1 16,4-8 2-16,-4-4-1 15,4-2 0-15,-4-3-1 16,0 6 2-16,-7 8-2 16,-4 8 2-16,-4 10-2 15,-7 14 1-15,0 0-2 16,5 22 1-16,-5 6 0 15,-1 4-1-15,2 6 1 0,4 4-2 16,4 1-2-16,5-8-2 16,10 3-6-16,-5-28-13 15,19 6-16-15,-10-20 1 16,10-5-2-16,-8-15 3 15</inkml:trace>
  <inkml:trace contextRef="#ctx0" brushRef="#br3" timeOffset="474687.464">7398 12348 91 0,'-1'22'40'16,"0"-10"-1"-16,16 9-3 15,-1-15-33-15,10-3 0 0,9-6-1 16,4-4-1-16,1-9 1 15,5-7-2-15,-5-2 1 16,-1-2 0-16,-10-1-1 16,-9 2 1-16,-11 6 0 15,-11 5 0-15,-15 9 0 16,-6 10 1-16,-11 9-1 15,-2 8 1-15,-5 12 0 16,6 7-1-16,1 4 0 16,10 2 0-16,8-4 0 15,13-2-2-15,14-7 1 16,13-12-2-16,14-10-2 15,7-17-9-15,22 9-15 16,-9-24-13-16,10 0-2 16,-7-14 1-16,9 4-1 0</inkml:trace>
  <inkml:trace contextRef="#ctx0" brushRef="#br3" timeOffset="475167.512">8106 11781 87 0,'7'-15'39'16,"-7"15"-1"-16,-9 21 0 16,4 13-35-16,-6 7 1 15,-1 17-1-15,-3 9-1 0,1 11 0 16,-3 2-2-16,4 5 2 15,6-4-4-15,0-12-2 16,16-3-5-16,-4-27-30 16,22-7 0-16,-2-24-1 15,12-10 0-15</inkml:trace>
  <inkml:trace contextRef="#ctx0" brushRef="#br3" timeOffset="475483.5436">8402 12125 64 0,'-4'-10'39'16,"-10"3"-1"-16,-1 16 2 15,-9-1-18-15,10 12-17 0,-9 5-2 16,9 3 1-16,-1-1-2 16,10 0 0-16,5-4-1 15,6-2 1-15,7-5-1 16,6-4 0-16,0-3-1 15,2-2 1-15,-2 0 0 16,1 3 0-16,-8 1 0 16,-3 7 0-16,-4-1-1 15,-8 4 0-15,-4 2 0 16,-4-1 0-16,-1 0 0 15,-4-6-2-15,6 2-1 16,-2-12-5-16,12 9-14 16,-10-18-19-16,10 3 0 15,2-19-1-15,6 2 0 0</inkml:trace>
  <inkml:trace contextRef="#ctx0" brushRef="#br3" timeOffset="475986.5939">9460 11538 61 0,'-25'28'41'0,"-18"9"-2"15,2 22 0-15,-8 8-14 0,2 26-21 16,6 5 0-16,8 12 0 16,10-4-2-16,17-6-4 15,19-5 1-15,14-22-6 16,29-10-30-16,2-33-3 15,21-8 0-15,4-25-2 16</inkml:trace>
  <inkml:trace contextRef="#ctx0" brushRef="#br3" timeOffset="477556.7509">9744 11828 29 0,'0'0'33'0,"9"-19"1"16,-9 19 0-16,0 0-16 16,10-10-6-16,-6 20-6 15,-4 5 1-15,7 14-1 16,-10 2-1-16,6 17 0 15,-5 1-1-15,4 8-1 16,-4-1 0-16,0 0 0 16,-1-5-1-16,2-6 1 15,1-9-1-15,-1-8-1 16,1-11 0-16,0-17 0 15,0 0-1-15,0 0 0 0,5-29 1 16,-2 0-1 0,-1-11-1-16,3-6 1 0,-1-8 1 15,-1-5-1-15,4-2 0 16,0 0 0-16,2 4 0 15,0 7 2-15,3 6-2 16,2 9 3-16,5 10-3 16,1 10 2-16,4 11-1 15,-1 8-1-15,0 7 0 16,1 5-2-16,-3 7 2 15,-5 4-3-15,-8 5 4 16,-9 5-4-16,-12 0 3 16,-7 3 1-16,-8 0-1 15,-2-5 0-15,-7-3-1 0,3-12-2 16,7-7-3-16,-3-20-31 15,30 7-1-15,-9-37-1 16,23 6-1-16</inkml:trace>
  <inkml:trace contextRef="#ctx0" brushRef="#br3" timeOffset="477983.7936">10233 11662 93 0,'0'0'38'0,"10"12"-2"15,-10-12-1-15,-4 27-32 16,-4-6 2-16,7 9-3 16,-5 5 0-16,1 10-1 0,-3 3 2 15,2 6-3-15,-3 0 2 16,1 1 1-16,-1 1-2 15,2-9 1-15,1-5-2 16,4-10 1-16,2-10 0 16,1-11-1-16,-1-11 1 15,23-16-1-15,-3-13 1 16,3-5-1-16,1-2 0 15,4 0 0-15,-5-2 1 16,0 6-1-16,-7 8 0 16,-3 11 0-16,-13 13 0 15,7 10 1-15,-9 12-1 16,-3 7 0-16,-1 6 0 15,3 0-1-15,3 7-1 0,1-7-2 16,12-1-3-16,1-22-8 16,19 4-24-16,-5-21-1 15,14 1-1-15,-9-16 1 16</inkml:trace>
  <inkml:trace contextRef="#ctx0" brushRef="#br3" timeOffset="478300.8253">10651 12038 77 0,'-3'-18'39'15,"-17"-1"-1"-15,8 18 2 16,-13-5-31-16,10 15-3 15,-5 5 0-15,5 12-2 16,-2 8-1-16,4 6 0 16,6 3-1-16,5 1 1 15,8-5-2-15,4-3 1 16,10-9-1-16,11-10 1 0,4-11-2 15,2-10 1-15,0-10-1 16,-1-11-1-16,-5-7 1 16,-5-2-1-16,-11-5 1 15,-11-1-1-15,-11 2 1 16,-7 5 0-16,-5 6-1 15,-4 4 0-15,-2 10-1 16,2 2-2-16,10 11-3 16,-1-10-12-16,28 14-21 15,-14-4 0-15,35-9-1 16,-8-6 1-16</inkml:trace>
  <inkml:trace contextRef="#ctx0" brushRef="#br3" timeOffset="478510.8463">11095 11661 92 0,'0'-22'40'0,"0"22"1"15,-15-7-11-15,4 34-22 16,-11 3-5-16,6 20 0 16,-6 7 0-16,7 12-3 15,1 6 1-15,1 4-2 16,4-3 1-16,7-5 0 15,2-6-6-15,-6-25-20 16,17 0-15-16,-9-23 2 16,-2-17-2-16,14-3 1 15</inkml:trace>
  <inkml:trace contextRef="#ctx0" brushRef="#br3" timeOffset="478938.8891">10929 11973 65 0,'-21'-15'40'15,"21"15"0"-15,-17-10 1 16,25 24-16-16,-8-14-20 15,35-7-1-15,-2 0-1 16,9 0-1-16,3-1 0 16,9 2 0-16,-6-1-1 15,0 2 0-15,-10 5 1 16,-9 4-1-16,-8 3 0 15,-10 7 0-15,-11 2 0 16,-10 6 0-16,-7 7 0 16,-3 3 0-16,-2 4-1 0,2 5 1 15,4-1-1-15,9-3 1 16,9-4-1-16,13-9 0 15,11-8 0-15,11-13 0 16,8-11 0-16,3-9 0 16,-1-13-1-16,-3-4 1 15,-6-7 0-15,-11-3 0 16,-11 1 0-16,-10-1 0 15,-12 3 0-15,-9 3-1 16,-6 12-1-16,-4 4-2 16,5 12-2-16,-9-4-8 15,25 26-8-15,-17-10-14 16,22 14-4-16,0-4-2 15,22 6 2-15</inkml:trace>
  <inkml:trace contextRef="#ctx0" brushRef="#br3" timeOffset="479105.9058">11741 12015 112 0,'0'0'42'16,"16"20"0"-16,-16-20-9 16,23-2-31-16,0 1-3 15,3-11-8-15,22 17-18 16,-12-15-15-16,15 2 0 15,-8-10-1-15,12 6 0 16</inkml:trace>
  <inkml:trace contextRef="#ctx0" brushRef="#br3" timeOffset="479697.965">12354 11861 74 0,'11'-11'38'0,"-7"-2"-1"15,7 13-1-15,-11 0-30 16,0 0-1-16,-7 24 0 16,3 5-1-16,0 9-1 15,-1 7 0-15,0 5 0 16,5 3-1-16,3-4 0 0,4-3 0 15,2-10 0-15,6-9-1 16,7-15 0-16,6-13 0 16,1-15 0-16,2-13 0 15,-1-8 0-15,2-5-1 16,-5-8 1-16,0-1-1 15,-10 4-1-15,-5 2-1 16,0 12-3-16,-10-4-12 16,11 23-23-16,-13 0 0 15,0 14-1-15,13 1 0 16</inkml:trace>
  <inkml:trace contextRef="#ctx0" brushRef="#br3" timeOffset="480074.0026">12962 11920 76 0,'-14'-10'39'16,"3"9"0"-16,-17-6 0 16,14 16-28-16,-16-5-4 15,10 13-1-15,-3-1-1 16,5 13-1-16,5 1-1 15,8 5 0-15,7-1-2 16,10-4 1-16,9-4-1 16,9-5 0-16,5-7-1 15,1-10 0-15,2-12 1 16,-3-5-2-16,-4-8 2 15,-7-6-2-15,-9-2 2 0,-9 1-2 16,-6-4 1-16,-9 5-1 16,-2 4 0-16,-4 2 0 15,0 9-1-15,-2 3-1 16,5 8-1-16,12 1-1 15,0 0-4-15,0 0-11 16,20-1-15-16,-5-12-4 16,15 4-2-16,2-13 3 15</inkml:trace>
  <inkml:trace contextRef="#ctx0" brushRef="#br3" timeOffset="480283.0235">13440 11526 94 0,'-10'14'39'0,"1"16"3"0,-17 0-6 15,9 17-32-15,-1 4 1 16,3 12-3-16,4 2 2 16,2-1-5-16,11-6 1 15,3-9-3-15,6-5-1 16,7-25-12-16,18-4-23 15,-5-26 0-15,18-7-2 16,-4-21 1-16</inkml:trace>
  <inkml:trace contextRef="#ctx0" brushRef="#br3" timeOffset="480472.0424">13826 11561 67 0,'0'0'42'0,"-20"3"-4"16,9 30 1-16,-17 1-12 0,5 19-22 15,-2 9 0-15,3 8-3 16,7 2 0-16,1-1-3 15,9-6 0-15,5-11-4 16,13-4-4-16,-13-23-24 16,16-2-6-16,-16-25-1 15,23-5-1-15</inkml:trace>
  <inkml:trace contextRef="#ctx0" brushRef="#br3" timeOffset="480629.0581">13606 11859 102 0,'-32'-22'41'0,"13"16"1"16,-5-4-5-16,24 10-33 0,0 0-1 15,28 10-1-15,9-9-4 16,3-9-12-16,21 8-26 16,-7-10-1-16,10 0-1 15,-3-11 0-15</inkml:trace>
  <inkml:trace contextRef="#ctx0" brushRef="#br3" timeOffset="481191.1143">14260 11857 87 0,'0'0'38'15,"-22"-8"1"-15,10 13-7 16,-22-5-24-16,9 7-3 16,-9-1-1-16,2 10 0 15,-4 3-1-15,7 8 0 16,-1 6-1-16,6 1 0 15,5 2 0-15,8-5-1 0,11-1 0 16,13-6 0-16,9-12-1 16,9-8 1-16,7-9-1 15,5-8 0-15,2-5 0 16,-1-6 0-16,-4-2 0 15,-3-3 0-15,-6 3 0 16,-9 0 0-16,-6 7 0 16,-7 4 0-16,-5 3 0 15,-4 12 0-15,0 0 0 16,-10 17 0-16,1 2 0 15,0 5-1-15,4 6-2 16,4-6 0-16,6 6-5 16,-5-30-11-16,32 31-15 15,-12-36-5-15,14 1-1 16,0-20-1-16</inkml:trace>
  <inkml:trace contextRef="#ctx0" brushRef="#br3" timeOffset="481373.1325">14677 11836 78 0,'-12'22'41'0,"2"9"-1"15,-12-1 2-15,10 20-25 16,-8-8-13-16,8 3-1 16,4-1-2-16,6-5 1 15,7-4-3-15,4-12-2 16,13-2-11-16,-10-29-24 15,20-4-3-15,-7-18 0 0,12-3 0 16</inkml:trace>
  <inkml:trace contextRef="#ctx0" brushRef="#br3" timeOffset="481523.1475">14786 11593 73 0,'-29'-17'41'16,"15"17"0"-16,-8 2-1 15,10 15-15-15,10-1-36 16,2-16-24-16,9 14-5 15,4-12 1-15,12 10-2 16</inkml:trace>
  <inkml:trace contextRef="#ctx0" brushRef="#br3" timeOffset="481778.173">15118 11832 58 0,'12'0'40'15,"-12"0"0"-15,0 0 0 16,-18-12-12-16,18 12-20 15,-26 12-3-15,5 10 1 16,-11 3-2-16,8 8 0 16,-1 2-1-16,4 6-1 15,8-2 0-15,11-2-1 16,14-4-2-16,9-15-4 15,21 2-13-15,2-27-23 16,8 2-2-16,-2-19 0 16,9-5-1-16</inkml:trace>
  <inkml:trace contextRef="#ctx0" brushRef="#br3" timeOffset="482725.2677">16052 11888 76 0,'0'0'37'16,"-18"-17"-6"-16,7 21 2 15,-18-7-23-15,8 13-3 16,-10-4 0-16,5 12-2 0,-4 2-1 16,6 5 0-16,1 2-2 15,6 4 1-15,9-5-2 16,11 3 0-16,7-3-3 15,10-8-2-15,16 5-23 16,-6-19-13-16,16 4 1 16,-5-19-1-16,7 3 0 15</inkml:trace>
  <inkml:trace contextRef="#ctx0" brushRef="#br3" timeOffset="483101.3053">16214 11951 59 0,'-11'22'39'15,"1"-3"-1"-15,11 5 0 16,-1-24-14-16,20 22-20 16,3-17-2-16,9-5-1 15,7-6 0-15,8-4-1 16,0-4 1-16,-8-2-1 15,-2-3 1-15,-6 1-1 16,-12 1 1-16,-12 2-1 16,-10 1 1-16,-13 5 0 15,-6 4-1-15,-4 5 1 16,-11 5 1-16,3 7-1 15,-5 5 1-15,3 7 0 16,6 3 0-16,7 5 0 0,12-1-1 16,9 1 0-16,11-4 0 15,12-6-1-15,15-2-2 16,6-14-2-16,21 8-11 15,-7-29-23-15,15 7-1 16,-5-18-1-16,6 3-1 16</inkml:trace>
  <inkml:trace contextRef="#ctx0" brushRef="#br3" timeOffset="483333.3285">17012 11583 97 0,'0'0'41'0,"-24"0"0"16,19 27-5-16,-17 6-31 0,1 13-2 15,-3 9 0-15,4 13-1 16,0 3 0-16,4 1-3 16,5-4 2-16,6-8-4 15,5-7 2-15,7-14-2 16,12-13-4-16,-2-32-17 15,23-7-15-15,-5-23 0 16,13-3-2-16,-7-18 2 16</inkml:trace>
  <inkml:trace contextRef="#ctx0" brushRef="#br3" timeOffset="483529.3479">17278 11538 105 0,'-2'20'42'0,"-12"8"-1"15,13 20-4-15,-17 3-33 16,-1 12-2-16,-3 4-1 15,1 6-1-15,3 1 0 16,1-4-4-16,6-7-1 16,0-15-10-16,18 2-21 15,-8-23-4-15,14-2 0 16,-3-22-2-16</inkml:trace>
  <inkml:trace contextRef="#ctx0" brushRef="#br3" timeOffset="483860.3812">17470 11879 69 0,'0'0'39'16,"-10"-19"-1"-16,10 19 2 16,-22 1-23-16,22-1-11 15,-29 20-2-15,13 2-1 16,-2 0 0-16,6 2-1 15,6 0 0-15,6-3-1 16,6-5 0-16,7-2-1 16,9-8 1-16,-1-3-1 15,3-3 0-15,-1 1 0 16,-4 2 1-16,-5 6-1 15,-9 6 0-15,-9 6 1 16,-7 7-1-16,-8 2 1 16,-5 3-1-16,2-5-2 0,6 1-3 15,-7-22-16-15,23-7-18 16,0 0-1-16,19-19-2 15,4-21 1-15</inkml:trace>
  <inkml:trace contextRef="#ctx0" brushRef="#br3" timeOffset="484179.4131">17745 11520 83 0,'8'18'41'0,"-8"-18"-2"0,29 22 4 16,-19-2-30-16,12 6-6 15,-7 6-3-15,1 7-1 16,-9 6 0-16,-7 10-1 15,-9 5 0-15,-2 5-2 16,-12-1 1-16,-1 1-3 16,-4-8 3-16,-1-4-2 15,5-6-2-15,-5-23-13 16,23 5-22-16,-14-28-5 15,20-1 1-15,-9-29-3 16</inkml:trace>
  <inkml:trace contextRef="#ctx0" brushRef="#br2" timeOffset="490260.0211">1369 13552 26 0,'1'-13'30'0,"-1"13"1"0,0-21-4 16,0 21-6-16,-3-16-6 15,3 16-5-15,-5-11-2 16,5 11-1-16,0 0-2 16,0 0-2-16,0 0-1 15,-5 17 0-15,6 6 0 16,3 9-1-16,-4 10 0 15,5 12 0-15,-1 6-1 16,-3 8 2-16,1 1-2 16,-1-2 0-16,0-8 0 15,-1-7-1-15,-1-10 1 16,3-13-1-16,-1-14 2 15,-1-15-2-15,8-17 1 16,-2-10 1-16,-1-13 0 0,0-7-1 16,-3-9 1-16,0-7 0 15,-2-5 0-15,-1 2 0 16,1 4-1-16,0 2 0 15,3 5-1-15,2 4 1 16,2 7 0-16,6 6-1 16,2 9 1-16,2 7-1 15,3 9 1-15,1 6 0 16,-2 7 0-16,2 8 1 15,-6 6-1-15,-1 7 0 16,-7 8 0-16,-3 7 1 16,-7 2-1-16,-5 2 0 15,-5 4 0-15,-3-5 1 16,0-2-1-16,-1-7 0 15,-2-2 0-15,5-12 0 0,3-3 0 16,11-13 0-16,-12 7 0 16,12-7 0-16,0 0 0 15,0 0 1-15,18 0-1 16,-5 7 1-16,1 4-1 15,2 6 1-15,2 4 0 16,1 9 0-16,2 3-1 16,0 3-1-16,2 4-1 15,-2-6-3-15,12 10-11 16,-8-19-21-16,16 1 0 15,-12-20-2-15,12-2 1 16</inkml:trace>
  <inkml:trace contextRef="#ctx0" brushRef="#br2" timeOffset="490642.0593">1976 13713 73 0,'-15'11'36'0,"10"12"-1"16,-1-13-1-16,12 10-30 15,3-8 0-15,11-1-1 16,6-9 0-16,5-1-1 16,3-7-1-16,0-6 0 15,2-7 1-15,-8-1-1 16,-4-1 0-16,-6-5-1 15,-11 1 1-15,-9 3 0 16,-7-1 0-16,-6 5 0 0,-9 3 0 16,-4 10 0-16,-3 5 0 15,-3 10 0-15,4 10 1 16,1 10-1-16,4 6 0 15,6 5 0-15,10 4-1 16,8 1 1-16,10 0-1 16,12-11-2-16,11-4-2 15,10-19-6-15,24-1-28 16,-5-19 1-16,16 0-1 15,-3-18-2-15</inkml:trace>
  <inkml:trace contextRef="#ctx0" brushRef="#br2" timeOffset="491009.096">2907 13520 68 0,'4'-35'36'16,"-8"-8"-1"-16,3 4 1 16,-8-4-30-16,-3 6-1 15,-7 1 0-15,2 4-2 16,-8 9 0-16,3 15 0 15,-5 6-1-15,3 11 1 16,-3 12-1-16,3 17 0 0,0 9-1 16,4 13 0-16,3 9-1 15,1 5 1-15,12 1-1 16,4 2 0-16,6-7-1 15,4-8 0-15,10-8-5 16,-3-22-5-16,17-3-27 16,-15-25-1-16,9-1 1 15,-14-21 0-15</inkml:trace>
  <inkml:trace contextRef="#ctx0" brushRef="#br2" timeOffset="491174.1125">2626 13742 74 0,'-27'-2'36'16,"12"10"1"-16,2-7 0 15,13-1-32-15,10 6-1 0,8-7-2 16,11-11-1-16,6-2 0 16,10-2-6-16,-2-15-30 15,14 7 0-15,-11-14-2 16,10 7-1-16</inkml:trace>
  <inkml:trace contextRef="#ctx0" brushRef="#br2" timeOffset="491407.1358">3215 13100 88 0,'-23'0'37'16,"8"18"1"-16,-9 1-11 15,9 21-21-15,-8 10-2 16,9 12-1-16,0 7-1 15,2 7 0-15,4 1-2 16,7-3 0-16,4-2-2 16,4-13-3-16,18-3-25 15,-10-27-8-15,16-3 1 16,-9-24-3-16</inkml:trace>
  <inkml:trace contextRef="#ctx0" brushRef="#br2" timeOffset="491768.1719">3251 13622 77 0,'0'16'40'16,"0"-16"-3"-16,11 16 2 16,1-10-35-16,16-9-1 15,8-10 0-15,8-2-1 16,0-7 0-16,5 0-1 15,-3-7 0-15,-3 2 0 16,-8 1 0-16,-12 1-1 16,-11 4 0-16,-10 7 1 15,-14 4-1-15,-7 4 1 16,-8 7 0-16,-5 7 0 15,-6 7 0-15,4 10 0 16,1 2 0-16,4 6 0 16,12 2 0-16,7 1 0 15,12 0-1-15,11-8 1 0,10-1-3 16,10-11 0-1,13-1-6-15,-2-24-13 0,20 8-18 16,-6-21 0-16,11 1-2 16,-10-13 1-16</inkml:trace>
  <inkml:trace contextRef="#ctx0" brushRef="#br2" timeOffset="491979.193">3964 13410 89 0,'-30'8'41'0,"-17"-2"0"15,9 17-1-15,7-2-36 16,-5 10 0-16,3 2-2 15,11 5 1-15,11-3-2 16,14-1 0-16,15-8 0 0,13-10-1 16,16-11-2-16,13-16 0 15,11-7-4-15,-1-27-10 16,20 6-23-16,-12-21 0 15,1 3-2-15,-15-12 0 16</inkml:trace>
  <inkml:trace contextRef="#ctx0" brushRef="#br2" timeOffset="492173.2124">4476 13024 83 0,'-21'-6'39'0,"6"17"1"16,-11 8-1-16,11 13-29 16,-3 10-8-16,6 12 1 15,-4 9-2-15,10 9 0 16,2 3-1-16,4 1 1 15,4-1-2-15,-2-8-1 0,5-6-3 16,-2-22-10-16,10-3-23 16,-13-25-1-16,9-7 0 15,-10-25 0-15</inkml:trace>
  <inkml:trace contextRef="#ctx0" brushRef="#br2" timeOffset="492895.2846">4249 13410 90 0,'-1'10'39'0,"1"-10"2"15,11 15-3-15,5-12-34 16,17-2 0-16,2-6-2 16,11-1 0-16,3-4 0 15,3-4-1-15,2 2 0 0,-8-2-1 16,-3 3 1-16,-8 2 0 15,-11 3 0-15,-5 5-1 16,-19 1 1-16,0 15 0 16,-15 5 0-16,-1 5 0 15,-6 9-1-15,-2 6 1 16,1 5-1-16,6 6 0 15,8-2 0-15,6-2 1 16,7-3-1-16,9-9 0 16,7-11 0-16,6-10 0 15,5-14-1-15,2-12 1 16,-1-9-1-16,-4-11 0 15,-2-8 0-15,-7-3 0 16,-5-4 0-16,-9 3 0 0,-8 5 0 16,-4 4 1-16,-2 5 0 15,0 10 0-15,-1 5 0 16,5 4 0-16,5 11 1 15,0 0-1-15,19-13 0 16,0 10 1-16,9 2-1 16,0 1 1-16,0 2 0 15,1 5 0-15,-1 2-1 16,-6 10 1-16,-9 3 0 15,-4 9-1-15,-9 6 1 16,-7 2 0-16,-2 5-1 16,-5 0 1-16,1-4-1 15,-4-3 0-15,7-6 0 16,3-8 0-16,5-11 0 15,2-12 0-15,12-7 1 0,0-10-1 16,0-9 0-16,8-4 1 16,-4-4 0-16,2 4 1 15,-6 0-1-15,2 3 0 16,-1 5 0-16,-3 5 0 15,6 3 0-15,0 1-2 16,5 3-4-16,-2-14-8 16,21 12-4-16,-16-19-4 15,26 15-7-15,-14-23-11 16,22 8-6-16,-4-16 2 15</inkml:trace>
  <inkml:trace contextRef="#ctx0" brushRef="#br2" timeOffset="493547.3498">5815 13278 78 0,'-23'9'38'0,"-4"8"-1"16,-12-2-9-16,0 17-20 16,-6-5-2-16,7 8 0 15,1-1-2-15,14-2 0 0,7-6-1 16,12-5 0-16,13-9-2 15,13-9 1-15,12-7-1 16,8-7 0-16,3 0 0 16,-3 1 0-16,-2 4 0 15,-6 3 0-15,-8 7 1 16,-12 11-1-16,-13 7 0 15,-10 7 0-15,-9 2-1 16,-6 2 1-16,1-1-1 16,-2-3-1-16,-2-1-2 15,3-12-1-15,12 3-4 16,-9-23-11-16,21 4-13 15,0 0-8-15,7-19-3 16,-3-7 2-16</inkml:trace>
  <inkml:trace contextRef="#ctx0" brushRef="#br2" timeOffset="494848.4799">6790 13332 56 0,'-18'1'38'16,"-12"-1"0"-16,4 9 0 15,-12 1-29-15,5 12-2 16,-6 1 0-16,5 13-2 16,-1 3-1-16,4 12 0 15,2-3-2-15,6 3 1 16,11-2-2-16,7-7 1 15,11-7-2-15,9-10 1 0,9-16-1 16,9-11 0-16,4-16 1 16,5-12-2-16,5-12 2 15,-7-6-1-15,3-6 0 16,-8-2 0-16,-7 4 0 15,-7 2 0-15,-7 8 1 16,-5 10-1-16,-9 9 0 16,-4 10 0-16,4 13 1 15,-17 7-1-15,9 10 0 16,0 13 0-16,1 4 0 15,7 6 1-15,4 0-1 16,5 2 0-16,7-4 0 16,8-7 1-16,5-9-1 15,8-7 1-15,4-10-1 0,-1-9 0 16,3-5 1-16,-1-4-1 15,-9-2 0-15,0 1 0 16,-11 2 1-16,-6 5-1 16,-16 7 0-16,13 0 0 15,-17 12 0-15,-5 6 0 16,0 7 0-16,-5 3 1 15,0 2-1-15,1-1 0 16,0-4 0-16,4-4 0 16,3-11 0-16,6-10 1 15,4-15-1-15,5-9 0 16,4-14 0-16,1-5 0 15,1-8 1-15,-1-2-1 16,2 5 0-16,-3 3 0 16,-3 8 0-16,-2 11 0 0,0 12 0 15,4 11 0-15,-12 3 0 16,22 21 0-16,-4-1 1 15,6 3-1-15,6-1 1 16,6-3 0-16,7-6-1 16,3-6 0-16,6-9 1 15,-1-12 0-15,-2-8-1 16,-4-6 0-16,-10-4 0 15,-11-1 0-15,-16 0 1 16,-12 7-1-16,-18 7 0 16,-8 11 0-16,-9 12 1 15,-5 12-1-15,1 7 0 16,5 10 1-16,9 8-1 15,9 2 1-15,16-2-1 0,14-4-2 16,20-4-2-16,10-16-10 16,27 9-4-16,-11-31-4 15,35 12-10-15,-10-21-10 16,21-1-1-16,0-11 0 15</inkml:trace>
  <inkml:trace contextRef="#ctx0" brushRef="#br2" timeOffset="495451.5402">8446 13449 71 0,'-7'23'39'16,"-4"-8"0"-16,12 11-1 16,6-17-33-16,7 1 0 15,9-9-2-15,9-3 0 16,8-11-1-16,4-2 1 15,1-9-1-15,-1-4-1 16,-6 0 0-16,-6-2 1 16,-11 0-1-16,-13 2 0 15,-12 7-1-15,-11 7 1 16,-9 6 0-16,-10 7-1 15,-7 7 0-15,-2 5 1 16,0 9-1-16,6 8 1 16,1 3 0-16,12 3 0 15,10 2 0-15,14 2 0 0,11-4 0 16,15-3-1-16,14-7-2 15,8-12-2-15,17 3-7 16,-7-29-11-16,22 8-16 16,-13-19-2-16,6-2-3 15,-11-10 3-15</inkml:trace>
  <inkml:trace contextRef="#ctx0" brushRef="#br2" timeOffset="495779.573">9115 13251 83 0,'-15'8'40'0,"-6"-2"-1"15,12 17 0-15,-5-1-36 16,9 8 1-16,1 7-1 16,3 5 0-16,4 5-1 0,3 3 1 15,-1-4 0-15,4-3-1 16,4-5 0-16,2-12-1 15,3-11 0-15,3-12 0 16,5-16 0-16,2-13-1 16,4-16 0-16,4-9 0 15,-5-6 1-15,0-5-1 16,-1 0 0-16,-7 2 0 15,-4 8-2-15,-7 12 1 16,-3 13-3-16,-8 7-4 16,11 23-9-16,-12-3-9 15,0 0-15-15,4 20 1 16,7 4-2-16,-6-10 2 15</inkml:trace>
  <inkml:trace contextRef="#ctx0" brushRef="#br2" timeOffset="496892.6843">9557 13378 82 0,'-2'22'41'0,"-3"-9"0"16,7 8 0-16,-2-21-36 15,22 13 0-15,0-14-2 16,8-7 0-16,2-6 0 15,6-4-2-15,-3-5 1 16,-1-2-2-16,-8-1 1 16,-6-1-1-16,-10 5 1 0,-10 0-1 15,-12 4 0-15,-5 5 1 16,-4 4-1-16,-6 5 0 15,-3 9 0-15,-1 8 0 16,2 5 0-16,6 10 1 16,5 3 0-16,9 5-1 15,10-1 1-15,10-2 0 16,12-7-1-16,12-6 1 15,10-11 0-15,11-10-1 16,5-9 1-16,2-8 0 16,0-3-1-16,-5-3 0 15,-6 2 1-15,-10 0-1 16,-11 5 0-16,-10 8 0 15,-21 9 0-15,10 3 0 0,-14 11 0 16,-6 13 0-16,0 3 0 16,-4 3 0-16,4 2 0 15,0 3 0-15,3-7 0 16,5-3 0-16,2-13 0 15,0-15 0-15,19-8 0 16,-7-13 0-16,3-10 1 16,0-12-1-16,1-3 0 15,1-5 0-15,-6 4 0 16,3 3 0-16,-4 6 0 15,-2 10 0-15,-4 11 0 16,-4 17 0-16,18-9-1 16,-18 9 0-16,22 16-2 15,-8-8-1-15,11 2 0 0,0-7-3 16,12 2-2-16,-7-15-3 15,15 7 0-15,-12-16 2 16,6 4 4-16,-7-2 3 16,-11 2 3-16,-5 1 5 15,-15 0 1-15,-1 14 5 16,-18 3 0-16,7 14-1 15,-15 0-3-15,6 12-2 16,0 2-1-16,8 9-1 16,1 0-1-16,7 1 0 15,6-6-1-15,9-3 1 16,8-10-1-16,5-14-1 15,8-9 1-15,-2-14-1 16,8-9 0-16,-1-10 0 16,-3-4 1-16,-4 0-1 0,-1-1 0 15,-8 9 1-15,-2 3-1 16,-6 16 1-16,-13 11-1 15,6 17 0-15,-12 18-1 16,1 14 1-16,-5 17 0 16,-3 12-1-16,-2 12 1 15,-3 8 0-15,-2 3-1 16,1-6 1-16,0-6-1 15,-1-14 1-15,3-17-1 16,0-15 0-16,7-19 1 16,10-24-1-16,-13-8 1 15,11-19 0-15,1-11 0 0,1-13 1 16,-1-6-1-1,3-11 0-15,1 0 0 0,2 1-1 16,4 3-2-16,-2 0-3 16,12 16-8-16,-10-8-3 15,17 24-3-15,-16-13-4 16,25 22-4-16,-13-15-5 15,17 6-7-15,4-4 4 16</inkml:trace>
  <inkml:trace contextRef="#ctx0" brushRef="#br2" timeOffset="497273.7224">11427 12750 76 0,'-2'-11'39'0,"-4"-2"-1"16,6 13 2-16,-10-4-36 15,10 4 0-15,-16 30 0 16,11 6-1-16,-3 14 0 15,-1 16 0-15,-3 9-1 0,-2 9-1 16,3 1-1-16,0-1 0 16,8-4-1-16,-2-15-4 15,10-7-7-15,-11-30-19 16,23-1-7-16,-17-27-2 15,28 0-1-15</inkml:trace>
  <inkml:trace contextRef="#ctx0" brushRef="#br2" timeOffset="497455.7406">11258 13235 88 0,'-19'-1'40'16,"-2"-4"2"-16,21 5-2 16,0 0-34-16,0 0-3 15,29-2-2-15,5-8 0 0,12-5-3 16,5-8-4-16,15 8-17 15,-11-18-17-15,16 4 1 16,-13-15-2-16,4 7 1 16</inkml:trace>
  <inkml:trace contextRef="#ctx0" brushRef="#br2" timeOffset="497830.7781">11832 12648 91 0,'-25'12'41'15,"7"16"0"-15,-7 7 0 16,7 11-36-16,-5 7-1 15,4 11 0-15,1 9-1 16,1 2 0-16,4-1-1 16,2 0 0-16,4-11-1 0,4-4-1 15,4-12 1-15,6-13-1 16,0-14 1-16,6-10-1 15,5-19 0-15,6-5 1 16,5-10-1-16,-1-4 1 16,1-6-1-16,-3 4 1 15,-3 1-1-15,-4 12 1 16,-4 2-1-16,-1 13 1 15,-14 2-2-15,13 16 1 16,-8 0-2-16,1 3-1 16,4 4-1-16,-1-11-3 15,16 9-6-15,-9-23-6 16,22 11-2-16,-18-29-8 15,24 12-10-15,-13-19 0 0,7 4 0 16</inkml:trace>
  <inkml:trace contextRef="#ctx0" brushRef="#br2" timeOffset="498018.7969">12229 13125 94 0,'0'0'39'15,"-10"19"2"-15,-6-7 0 16,14 14-37-16,-9 6 0 16,6 8-1-16,-4 6-1 15,4 4 0-15,0-3-1 16,5-3-3-16,5-7 0 15,2-13-4-15,16-2-12 16,-11-37-9-16,18 1-14 16,-7-23 0-16,9-2-1 15,-7-17 3-15</inkml:trace>
  <inkml:trace contextRef="#ctx0" brushRef="#br2" timeOffset="498867.8818">12341 12967 102 0,'0'0'42'15,"-9"-4"0"-15,14 16-3 16,-5-12-35-16,23 18-2 15,-5-7 0-15,7 6 1 16,-3 6-1-16,2 9-1 16,-9 3 1-16,-1 9-2 15,-14 7 1-15,0 4 0 16,-13 2-1-16,-2-3 1 15,-2-3-1-15,-4-14 0 16,8-6 0-16,5-17 1 0,8-14-1 16,7-19 0-16,7-12 0 15,14-9 0-15,1-9 0 16,4-3 1-16,2 0-1 15,0 7 1-15,-6 7-1 16,-5 14 1-16,-8 13-1 16,-16 11 1-16,17 20-2 15,-17 6 1-15,-3 8-1 16,2 4-1-16,6 4 0 15,1-5-2-15,5 0-1 16,8-19-3-16,15 2-4 16,-5-23-5-16,20 10-3 15,-14-32-3-15,15 13-6 16,-16-20-8-16,8 1 32 0,-15-2 7 15,-15-7 6-15,3 17 5 16,-25-16 3-16,12 25 5 16,-27-15 10-16,13 23 8 15,-17-1-32-15,7 11-1 16,-2 10-3-16,2 8 0 15,-2 7 0-15,4 8-1 16,6 4-1-16,2 0 0 16,7 0 0-16,5-7-1 15,4-11 1-15,13-10-1 16,1-11 1-16,6-16-1 15,8-9 1-15,-1-11-1 16,3-6 0-16,-1-5 1 16,-3 3-1-16,-4 4 0 0,-4 9 0 15,-8 11 0-15,-14 18-1 16,10 18 1-16,-19 17 0 15,-2 19-1-15,-5 18 0 16,-4 15 1-16,-3 10 0 16,0 4-1-16,-6-2 0 15,7-8 1-15,2-12-1 16,1-13 0-16,8-19 0 15,-1-20 0-15,12-27 0 16,0 0 0-16,-10-23 1 16,15-12 0-16,0-9-2 15,0-14 0-15,5-7-2 16,-3-14-7-16,10 11-4 15,-12-16-3-15,21 27-5 0,-23-16-5 16,17 22-10-16,-7-4-1 16,10 16 1-16</inkml:trace>
  <inkml:trace contextRef="#ctx0" brushRef="#br2" timeOffset="499558.9509">13694 13267 71 0,'-16'3'41'0,"16"-3"-3"16,0 0 2-16,19 6-33 15,3-9-4-15,12-3 0 16,7-8 0-16,8-1-1 16,3-3-1-16,0-5 1 15,-6-5-1-15,-5 1 0 16,-10-3 0-16,-9 4 0 15,-12 2 0-15,-14 5 0 16,-15 2 0-16,-5 9 0 16,-11 7 1-16,-5 8 0 15,-7 8 0-15,0 9 0 16,3 7 0-16,8 7 0 0,7 1 0 15,10 2-1-15,19-6-1 16,14 0 0-16,14-11 0 16,17-9-2-16,14-3-2 15,7-19-3-15,19 1-7 16,-13-24-8-16,20 8-11 15,-19-19-6-15,9 0-1 16,-19-13 1-16</inkml:trace>
  <inkml:trace contextRef="#ctx0" brushRef="#br2" timeOffset="499768.9719">14570 12566 93 0,'-23'7'39'0,"8"23"2"15,-15 9-1-15,4 24-36 16,-3 8-1-16,3 16 0 15,-2 3-1-15,5 4 0 16,2-7-2-16,10-4-1 16,13-10-2-16,3-23-4 15,22-2-12-15,-7-36-13 16,23-3-8-16,-5-21 0 15,13-5-1-15</inkml:trace>
  <inkml:trace contextRef="#ctx0" brushRef="#br2" timeOffset="500137.0086">14820 13009 83 0,'-9'-18'39'16,"9"18"0"-16,-21-18 1 15,21 18-34-15,-22 8-1 16,6 7 0-16,-5 6 0 15,3 2-1-15,0 2-1 16,7 2-1-16,3-4 0 16,6-5 0-16,8-4-1 15,8-5 0-15,5-6-1 16,1-1 0-16,4 1 0 15,-4-2 1-15,1 5-2 16,-6 8 1-16,-8 5 0 16,-10 2-1-16,-6 8 2 15,-6 1-1-15,-6 0 0 16,-2-2-1-16,3-3 0 0,-1-12-2 15,9-1-2-15,12-12-8 16,0 0-6-16,15-33-5 16,16 21-10-16,-5-18-7 15,11 5 0-15,-8-7 3 16</inkml:trace>
  <inkml:trace contextRef="#ctx0" brushRef="#br2" timeOffset="500490.044">14956 13167 83 0,'0'0'41'0,"-4"19"-2"15,4-19 2-15,14 15-33 16,5-14-4-16,5 4 1 16,5-6-1-16,8-1-1 0,1-4 0 15,-1-5-1-15,1 0-1 16,-8-3 0-16,-7-4 0 15,-5-4-1-15,-13 2 1 16,-10-2-1-16,-9 1 0 16,-4 5 0-16,-10 7 0 15,-5 6 0-15,-6 12 1 16,1 7 0-16,1 10-1 15,2 9 1-15,10 2-1 16,10-2 0-16,9 0 0 16,16-9 0-16,15-10-3 15,14-15-6-15,19 4-6 16,-11-27-7-16,25 10-3 0,-20-22-8 15,14 5-9-15,-9-9-2 16,-1 1 3-16</inkml:trace>
  <inkml:trace contextRef="#ctx0" brushRef="#br2" timeOffset="501348.1298">16140 13059 50 0,'0'0'38'0,"0"0"-1"15,0 0 0-15,0 0-14 0,-4 19-19 16,-4 4-1-16,1 9 0 16,-4 5-2-16,1 3-1 15,-1-1 0-15,3-5-3 16,7 2-8-16,-5-19-27 15,14-5 2-15,-8-12-3 16,29-27 2-16</inkml:trace>
  <inkml:trace contextRef="#ctx0" brushRef="#br2" timeOffset="501798.1748">16256 12776 61 0,'-11'-4'36'15,"-3"5"-1"-15,10 11 0 16,4-12-28-16,-3 25-3 0,9-12 0 15,13 4 0-15,0-3-1 16,8 6 1-16,1-5 0 16,0 5 0-16,-5 0-1 15,-1 5 1-15,-10 3-2 16,-2 4 0-16,-7 4 0 15,-7 3-1-15,-5 3 0 16,-1-2-1-16,-3-2 0 16,4-5-1-16,7-8 2 15,1-8-2-15,1-17 2 16,20-3-1-16,2-17 0 15,4-6 2-15,3-12-2 16,8-3 2-16,-1-3-1 16,0 5 0-16,-4 2 0 0,-5 9-1 15,-7 6 1-15,-5 14-1 16,-5 10 0-16,-5 11 0 15,-3 11 0-15,-1 3-1 16,3 10-2-16,5-1-1 16,9 7-4-16,1-13-7 15,18 11-11-15,-11-20-10 16,26 3-3-16,-8-12-1 15,11-3 3-15</inkml:trace>
  <inkml:trace contextRef="#ctx0" brushRef="#br2" timeOffset="502022.1972">17181 13032 54 0,'-11'-26'37'16,"-14"-1"1"-16,4 17-1 0,-12 2-16 16,5 22-13-16,-4 5-1 15,6 13-2-15,2 6-2 16,5 8 0-16,6 1-1 15,13-5-1-15,16-7-1 16,7-9-1-16,20-12-2 16,3-19-8-16,29 0-12 15,-6-27-16-15,15-2 2 16,-7-17-3-16,6-1 1 15</inkml:trace>
  <inkml:trace contextRef="#ctx0" brushRef="#br2" timeOffset="502231.2181">17627 12632 87 0,'-24'26'39'16,"-4"3"0"-16,12 18 0 16,-3 2-36-16,9 6-1 15,4 3-1-15,6 2 1 16,1 2-3-16,5-1-1 15,6-1-5-15,-3-21-16 16,11 7-16-16,-4-21 1 16,12-4-2-16,-4-21 1 15</inkml:trace>
  <inkml:trace contextRef="#ctx0" brushRef="#br2" timeOffset="502586.2536">17819 12974 87 0,'0'0'38'0,"-19"-1"0"16,14 17 2-16,-2 0-35 15,3 11 0-15,1 2-2 16,3 6 0-16,0 0 0 16,5 1-1-16,2-6-1 15,4-4 0-15,1-7 0 16,10-11-1-16,-1-9 0 15,5-11 0-15,3-6 1 16,4-9-1-16,-3-3 0 16,1-2 1-16,-8-1-1 15,1 9 1-15,-8 2-1 16,-3 8 0-16,-13 14-1 15,0 0 0-15,9 12 0 16,-15 5-1-16,3 8 0 0,-2-2-2 16,10 8-1-16,2-13-7 15,17 13-7-15,-8-23-8 16,18 11-11-16,-2-17-1 15,10 3 2-15,-4-11-1 16</inkml:trace>
  <inkml:trace contextRef="#ctx0" brushRef="#br2" timeOffset="502969.2919">18400 13111 78 0,'-15'-20'39'0,"5"5"-3"16,-8-9 2-16,3 14-32 16,-7 2-1-16,3 11 0 0,-5 7 0 15,3 12-1-15,-4 5-1 16,4 9 0-16,3-1 0 15,8 3-2-15,7-8 1 16,12-6-1-16,13-13-1 16,7-11 1-16,10-12 0 15,10-15 0-15,3-9 0 16,1-9-1-16,-2-9 1 15,-4-5 0-15,-7 1-1 16,-7 2 0-16,-7 7 0 16,-11 4 0-16,-9 14 0 15,-7 11-1-15,1 20 1 16,-26 16 0-16,8 14 0 15,-2 12 0-15,3 7-1 16,-1 5-1-16,11 2-2 0,5-4-1 16,11 2-8-16,0-25-5 15,21 8-6-15,-10-29-6 16,23 4-9-16,-8-20 0 15,14-1 2-15</inkml:trace>
  <inkml:trace contextRef="#ctx0" brushRef="#br2" timeOffset="503165.3115">18955 12991 91 0,'0'0'38'0,"-15"10"1"16,-4 6-1-16,12 15-34 16,-10 9-1-16,2 4-1 15,0 2-1-15,2-1 0 16,8-4-2-16,4-9-1 0,8-9-1 15,-7-23-11-15,37 7-12 16,-18-29-12-16,15-5 1 16,-7-14-2-16,7-1 1 15</inkml:trace>
  <inkml:trace contextRef="#ctx0" brushRef="#br2" timeOffset="503998.3948">19134 12850 95 0,'7'-13'40'15,"-1"28"1"-15,-7-5-2 16,11 11-33-16,-7 0-2 15,4 8-1-15,-5-1 0 16,2 6-1-16,-4-2 0 16,-2 2-1-16,-5 0 0 0,-3 0 0 15,-2-4 0-15,-1-4-1 16,3-5 0-16,-2-5 0 15,12-16 0-15,0 0 0 16,17-13 0-16,-1-10 0 16,9-2 1-16,1-12-1 15,6 0 1-15,2-3-1 16,-5 6 0-16,-3 3 0 15,-1 5 0-15,-8 12 0 16,-3 7 1-16,-14 7-1 16,12 19 0-16,-14 6 0 15,-1 6 0-15,1 2-1 16,-1 4-1-16,6-1 0 0,4-4-1 15,12-6-2-15,7-8 0 16,3-10-1-16,14-4-3 16,-5-16-2-16,12 4-1 15,-16-19-1-15,8 8 4 16,-14-11 5-16,-4 3 3 16,-9 0 3-16,-7-3 3 15,-2 7 3-15,-15-4 3 16,8 16 1-16,-13-7-2 15,3 12-4-15,-8 5-1 16,1 12 0-16,-6 4-1 16,1 11-1-16,-4 3 0 15,6 4 0-15,2 0-2 16,5 0 1-16,6-5-2 0,8-4 1 15,8-10-1-15,8-9 0 16,8-10 1-16,8-7-1 16,0-10 0-16,3-6 0 15,2-3 1-15,1-6-2 16,-4 4 1-16,-2 5 0 15,-9 7-1-15,-3 12 1 16,-6 10-1-16,-5 13 1 16,-6 13-1-16,-6 12 1 15,-6 12-1-15,-5 4 1 16,-2 7-1-16,-3 0 1 15,-3 0-1-15,-2-2 0 16,-3-6 1-16,-2-5 0 16,-1-8 0-16,-2-5 0 15,-1-9-1-15,0-9 0 0,4-4-2 16,-5-12-1-16,6 3-8 15,-9-23-3-15,22 9-4 16,-17-27-3-16,21 8-4 16,-13-28-7-16,11 1-8 15,1-14 3-15</inkml:trace>
  <inkml:trace contextRef="#ctx0" brushRef="#br3" timeOffset="509611.9561">20227 12874 86 0,'0'0'38'16,"-18"-16"0"-16,18 16-1 15,-13-5-34-15,13 5-4 16,4 10-18-16,-4-10-18 16,14 8 1-16,-14-8-3 15,16 19 2-15</inkml:trace>
  <inkml:trace contextRef="#ctx0" brushRef="#br3" timeOffset="509759.9709">20254 13142 86 0,'-15'21'39'0,"-7"-12"-1"16,7 3 1-16,-6-10-33 15,10-6-7-15,11 4-8 16,0-22-28-16,11 10 1 16,-4-9-3-16,4 5-1 15</inkml:trace>
  <inkml:trace contextRef="#ctx0" brushRef="#br3" timeOffset="511001.095">1799 14662 52 0,'0'0'37'15,"0"0"-1"-15,0 0-1 16,0 0-29-16,-8 19-4 15,5 0 0-15,-5 6-1 16,2 6-1-16,-3 3 2 16,0 7-2-16,0-6 2 15,-1-1-2-15,3-7 1 0,4-7 1 16,2-8-1-16,1-12-1 15,11-12 1-15,2-10-1 16,2-7 0-16,6-8 0 16,2-4 0-16,-1-1 2 15,4 1-1-15,-4 5 1 16,-5 6-1-16,-3 8 1 15,-4 8-1-15,-10 14 1 16,11-5-2-16,-11 5 0 16,0 24-1-16,-1-8 0 15,1 4 0-15,1 0-1 16,2 0 2-16,3 0-1 15,8-7 1-15,3-8-1 16,8-8 2-16,4-9 2 16,4-8-2-16,3-1 2 0,0-7-1 15,-5 3 1-15,-3 0-1 16,-2 7 0-16,-8 10 0 15,-18 8-1-15,13 12-2 16,-17 14 0-16,-3 5-1 16,-1 7 1-16,-1 2 0 15,3-2-2-15,5-1 0 16,2-9-2-16,10-5 0 15,3-21-7-15,18 4-18 16,-5-24-6-16,11 3-2 16,-8-14 1-16</inkml:trace>
  <inkml:trace contextRef="#ctx0" brushRef="#br3" timeOffset="511173.1122">2518 14663 48 0,'-9'12'35'0,"4"11"1"16,-10 0-2-16,12 17-27 15,-9 0-1-15,12 9-4 16,0-1 2-16,7 1-4 15,2-4 1-15,7-10-1 16,5-9-6-16,-4-25-17 16,15-8-12-16,-8-21-2 15,9-13 0-15</inkml:trace>
  <inkml:trace contextRef="#ctx0" brushRef="#br3" timeOffset="511317.1266">2639 14465 60 0,'-25'-1'35'16,"8"10"-1"-16,3-4 0 15,14-5-33-15,13 6-33 16,4-12-1-16,12 2-2 16,5-7 1-16</inkml:trace>
  <inkml:trace contextRef="#ctx0" brushRef="#br3" timeOffset="511623.1572">2968 14594 58 0,'6'53'36'0,"-10"-7"0"15,0 9 0-15,-7-8-29 16,8 2-2-16,-2-8-1 15,6-3-3-15,-1-9 2 16,4-6-1-16,-4-23-1 16,14 8 0-16,-6-17 0 0,3-14-1 15,-1-3 1-15,-2-7 0 16,2-5 0-16,-3-4-1 15,1 1 2-15,-2 0 0 16,3 6 0-16,-5 1 1 16,5 5-2-16,-1 4 1 15,3 6-1-15,5 6 0 16,5 7-4-16,5 0-2 15,9 15-8-15,-9-12-18 16,18 16-8-16,-8-11 0 16,12 11-2-16</inkml:trace>
  <inkml:trace contextRef="#ctx0" brushRef="#br3" timeOffset="513134.3083">3568 14573 58 0,'0'0'38'0,"0"0"-1"15,0 0 2-15,-12 7-31 16,13 12-1-16,-5 3-2 15,4 8-3-15,-3 4-1 16,2 6 0-16,-2 1-1 16,3 1 0-16,0-6 1 15,0-4-2-15,1-8 2 16,2-8 0-16,-3-16-1 15,0 0 0-15,12-20 1 16,-6-5-1-16,-4-6 0 16,3-5 2-16,-3-3 0 0,2-3 0 15,1 4 0-15,2 4 0 16,3 3-1-16,3 4 1 15,2 5 0-15,6 4-2 16,5 4 0-16,5 2 0 16,2 3 0-16,2 6 1 15,1-1-1-15,0 4 0 16,-2 1 0-16,-3 3 0 15,-7 3 0-15,-6 2 1 16,-8 0-1-16,-6 2 0 16,-6 1 0-16,-5 1 1 15,-4 0-1-15,-5 3 0 16,-1 3-1-16,0 2 0 15,3 6 0-15,4 3 0 0,0 2 0 16,9 4 1-16,7-3-1 16,7 3 0-16,5-7 1 15,10-5 1-15,6-8-1 16,3-10 0-16,0-8 0 15,-4-10 1-15,1-9-1 16,-6-10 0-16,-8-4 0 16,-10-3 2-16,-5-4-1 15,-7 1 1-15,-11 2 0 16,-3 3 0-16,-4 5-1 15,-1 8 1-15,1 7 0 16,4 8-2-16,1 7-1 16,15 1 1-16,-14 18 0 15,19-4 0-15,5 1 0 0,4 1 1 16,8-4-1-16,1-6 0 15,6-10 0-15,1-4 0 16,3-9 0-16,0-4 0 16,2-4 0-16,-5-2 0 15,-3 3 0-15,-9 2 0 16,-2 2 0-16,-5 5 0 15,-11 15 1-15,8-13-2 16,-8 13 1-16,0 0 0 16,1 11 0-16,-1-11 0 15,5 15 0-15,-5-15 0 16,8 21-1-16,-8-21 1 15,10 17 0-15,-10-17 1 16,13 14-2-16,-13-14 1 16,0 0 0-16,9 10 1 0,-9-10-1 15,3 11 0-15,-3-11 0 16,3 23 1-16,1-5-3 15,-1 5 3-15,-1 5-2 16,3 4-1-16,-3 3 1 16,1 2 0-16,-3-1 0 15,0-3-1-15,-3-3 2 16,1-8-1-16,-1-6 1 15,3-16 0-15,0 0 0 16,0 0 0-16,4-31 0 16,1-1 2-16,1-9-1 15,1-8 1-15,-2-4 0 0,1-2 0 16,0 8-1-1,0 7 1-15,-4 7 0 0,1 9-3 16,2 9 1-16,-5 15 0 16,19-2 0-16,0 5 0 15,5 2 0-15,7-2-1 16,8-3 0-16,12-3 0 15,2-5-1-15,2-1 0 16,2-4 0-16,-8 3-1 16,-1-3 1-16,-9 5 1 15,-11 3 0-15,-8 2 0 16,-20 3 1-16,11 2 0 15,-11-2 1-15,-11 8 0 16,-3-3 1-16,-3 6-1 16,-2 0 1-16,-1 6 0 0,-1-1-1 15,2 7 1-15,5 1 0 16,2 1-1-16,8 1 0 15,7 0 0-15,6-6-1 16,10-4 1-16,3-3-1 16,8-5 1-16,3-2-1 15,-3-4 1-15,1 1-1 16,-4-2 1-16,-5 2-2 15,-4 5 2-15,-9 4-2 16,-11 6-1-16,-5 3 1 16,-8 4-1-16,-5 8 0 15,-5 0-2-15,-1 6 2 16,-4-6-3-16,4 1-1 15,0-12-5-15,8 0 0 0,-4-20-3 16,22-2-2-16,-32-22-4 16,35 3-1-16,-23-34-6 15,27 3 0-15,-4-20-6 16</inkml:trace>
  <inkml:trace contextRef="#ctx0" brushRef="#br3" timeOffset="515612.5561">5773 14819 63 0,'0'0'38'15,"-20"20"0"-15,11 9-7 16,-13-1-30-16,1 10 0 15,0 7-6-15,2-4-4 16,11 8-26-16,-3-13-2 16,17-5-1-16,4-18 0 15</inkml:trace>
  <inkml:trace contextRef="#ctx0" brushRef="#br3" timeOffset="516484.6433">6241 14587 14 0,'4'-9'30'15,"-6"-4"-1"-15,2 13-1 16,-3-15-8-16,3 15-4 16,0 0-3-16,0 0-3 15,0 0-2-15,-7 25-2 16,0-6-3-16,5 12-2 15,-5 2-1-15,2 7-1 16,-4 0 1-16,2 3 0 16,2-5-1-16,3-3 1 15,-1-8 1-15,1-6 0 16,2-10-1-16,0-11 1 15,0 0 0-15,14-18 0 0,-6-6-1 16,-1-5 1-16,3-7 1 16,-1-5 0-16,4-6 0 15,-2-2 0-15,7 2 0 16,-4 0 0-16,6 3 0 15,2 9 0-15,2 3-2 16,1 8 0-16,2 11 0 16,-2 8 0-16,2 10 0 15,-8 8 0-15,0 11 0 16,-4 4 0-16,-6 5-1 15,-6 9 1-15,-5-2-1 16,-4 1-1-16,-7 2 1 16,-6-4-1-16,-5-2 1 15,1-9 0-15,-3-4 1 16,-2-7-2-16,3-6 2 0,1-8 0 15,2-2 0-15,2-1 0 16,1 3 0-16,2 6 1 16,1 12-1-16,0 9 1 15,-1 15-1-15,2 11 0 16,-1 9 0-16,3 4 1 15,3 0-1-15,4-8-2 16,7-8-2-16,4-27-9 16,22-4-19-16,-10-35-6 15,14-13-2-15,2-24 0 16</inkml:trace>
  <inkml:trace contextRef="#ctx0" brushRef="#br3" timeOffset="516701.665">6633 14169 81 0,'4'33'40'0,"-12"12"-2"16,12 24-6-16,-12 3-31 15,3 11 1-15,1 1-2 16,7 1-1-16,-2 0 0 15,7-9-4-15,6 0-6 16,-4-19-28-16,17-4 1 16,-3-19-2-16,13-9 1 15</inkml:trace>
  <inkml:trace contextRef="#ctx0" brushRef="#br3" timeOffset="517468.7417">7237 14682 45 0,'-7'-30'41'0,"-4"14"-1"15,-17-6-1-15,3 8-19 16,-11 4-14-16,2 11-1 16,-5 5 0-16,-1 13-1 15,0 9-1-15,5 11-1 16,0 5 0-16,12 7-2 15,7-1 1-15,7-2 0 16,10-5 0-16,15-7-2 16,9-15 2-16,14-15-1 15,6-17 0-15,4-13 0 16,7-8 0-16,-4-12 1 0,5-8 0 15,-15-4 1-15,-3 6-1 16,-11 4 1-16,-13 9-1 16,-2 9 1-16,-17 12-1 15,4 16 0-15,-19 6-2 16,4 17 0-16,-3 8 0 15,8 7-2-15,-4 3 1 16,13-1-1-16,7 1 0 16,5-8-2-16,13-7 0 15,5-18-4-15,15 2-5 16,-9-28-9-16,22 8-12 15,-15-21-5-15,3 6 1 0,-9-10 1 16,4 6 34-16,-13 0 5 16,-18-2 9-16,5 16 9 15,-22-8 15-15,8 23 5 16,-10-16 1-16,10 16 2 15,-34 10-35-15,21 10-3 16,2 3 0-16,-1 8-2 16,-1 1 0-16,6 6-1 15,4-2 0-15,4-3 0 16,4-8 0-16,-1-7 0 15,8-14 0-15,4-8 0 16,4-12 0-16,1-7 0 16,3-7 0-16,-3-6 0 15,-1 0 0-15,-1 4 1 16,-4 4-1-16,-2 7 0 0,-4 8 0 15,-9 13 0-15,12 3-2 16,-6 13-1-16,2 5 1 16,1 5-2-16,4 1 0 15,-3 2-2-15,12 2-2 16,-7-12-6-16,14 10-7 15,-15-26-7-15,15 6-12 16,-10-12-2-16,8-3 1 16</inkml:trace>
  <inkml:trace contextRef="#ctx0" brushRef="#br3" timeOffset="517851.78">8048 14669 68 0,'1'26'39'16,"1"-9"-1"-16,11 6 1 15,8-9-37-15,11-2 1 16,4-7 0-16,6-6 0 16,-1-5 0-16,-4-5-1 15,-3-8-1-15,-5 0 2 16,-14-3-1-16,-5-1 1 15,-10-3-2-15,-10 5 2 16,-5 2-2-16,-6 5 1 16,-4 7-1-16,0 9-1 15,1 10 0-15,-2 11 1 16,3 8-1-16,8 7 0 15,4 3 1-15,7 1-1 16,8-4 0-16,11-8 0 0,9-9 0 16,12-16-1-16,12-12-2 15,7-22-3-15,14-6-5 16,-4-28-4-16,21 9-10 15,-23-25-14-15,10 2-3 16,-13-12 2-16</inkml:trace>
  <inkml:trace contextRef="#ctx0" brushRef="#br3" timeOffset="518016.7965">8873 14123 77 0,'-23'28'41'0,"-7"13"-1"16,3 16 1-16,-6 5-35 16,9 14-3-16,4 1-2 0,6-1 0 15,7-1-1-15,4-8-2 16,11-6-3-16,-8-19-7 15,24-1-28-15,-19-21-1 16,9-7-1-16,-14-13 1 16</inkml:trace>
  <inkml:trace contextRef="#ctx0" brushRef="#br3" timeOffset="518497.8446">8561 14515 82 0,'0'0'43'16,"-2"11"-1"-16,18-2 1 15,5-11-40-15,17-4-1 16,8-5 1-16,6 0-1 0,6-6 0 16,3-1-1-16,-5-1 0 15,-4 4 0-15,-13 5 0 16,-6 1 0-16,-10 6 0 15,-9 3-1-15,-14 0 1 16,-4 16-1-16,-9-2 1 16,-4 5-1-16,0 2 0 15,-5 3 0-15,3 2 0 16,4-3 0-16,8 0 0 15,7 0 0-15,7-9 1 16,7-3-1-16,7-8 0 16,4-1 0-16,3-4 1 15,-4-1-1-15,1 0 1 16,-2 3 0-16,-5 5-1 0,-8 8 0 15,-6 5 0-15,-4 5 0 16,-5 6 0-16,-4 1-1 16,0 3 0-16,0-6-2 15,4 3-2-15,-2-21-6 16,15 4-1-16,-2-26-2 15,21 9-5-15,-11-32-4 16,25 17-10-16,-9-16-9 16,6 3 5-16,-3 6 5 15</inkml:trace>
  <inkml:trace contextRef="#ctx0" brushRef="#br3" timeOffset="518613.8562">9392 14776 72 0,'-19'47'40'0,"4"10"0"16,-8-12 1-16,4-3-34 0,9 0-21 15,-12-21-21-15,19-4-6 16,3-17-2-16,0-11 1 15</inkml:trace>
  <inkml:trace contextRef="#ctx0" brushRef="#br3" timeOffset="519330.9279">10082 14094 53 0,'0'0'40'0,"12"11"-2"16,-14 11 1-16,-2 21-22 15,-7 4-14-15,-2 14 1 16,-6 12-2-16,1 6 0 16,-1 5-1-16,2-1-1 15,7-6 0-15,5-11-3 16,8-9-5-16,-1-20-31 15,17-10 0-15,0-22 0 16,9-6-1-16</inkml:trace>
  <inkml:trace contextRef="#ctx0" brushRef="#br3" timeOffset="519519.9468">9971 14600 62 0,'-32'-7'41'16,"12"9"-1"-16,3-3 0 15,17 1-23-15,10 1-13 16,16-3-1-16,7-5-1 15,11-6-2-15,12-3-3 16,4-14-5-16,15 4-30 16,-12-15-1-16,10 5-2 15,-12-14 1-15</inkml:trace>
  <inkml:trace contextRef="#ctx0" brushRef="#br3" timeOffset="519915.9864">10546 14020 77 0,'-28'14'42'0,"4"20"-1"15,-5 0 1-15,4 17-37 16,2 5 0-16,2 9-1 16,3 3 0-16,3 3-2 15,1-4 0-15,5-5-1 16,0-6 0-16,8-9-1 15,2-10 1-15,4-11-1 16,3-9 0-16,2-12-1 16,6-7 2-16,0-7-1 15,4-10 1-15,-3-1 0 16,2-5-1-16,-2 2 1 15,0 1 0-15,-2 5 0 16,-1 7-1-16,0 10 1 0,0 8-1 16,-1 8-1-16,0 6 1 15,-2 1-1-15,7 2-1 16,0-3-1-16,8-1 0 15,-2-12-3-15,13-1-2 16,-8-19-5-16,17 11-9 16,-17-27-7-16,11 11-10 15,-18-10-2-15,1 6 2 16</inkml:trace>
  <inkml:trace contextRef="#ctx0" brushRef="#br3" timeOffset="520241.0189">10844 14568 77 0,'-14'1'40'15,"12"9"1"-15,2-10 0 16,10 16-36-16,4-11 0 0,15 4-1 15,2-6-1-15,5-2 0 16,7-6-1-16,-4-1 0 16,-2-6 0-16,-4-3-1 15,-9-3 0-15,-9-4-1 16,-10-3 1-16,-8 4-1 15,-10 1 1-15,-5 0-1 16,-11 8 1-16,0 8-1 16,-3 8 0-16,-2 9 1 15,6 14-1-15,4 5 0 16,5 1 1-16,10 4-2 15,14-3 0-15,9-5-2 16,13-6-5-16,8-17-4 16,16 7-3-16,-8-28-6 0,25 14-9 15,-14-19-13-15,14 5 1 16,-5-8 1-16</inkml:trace>
  <inkml:trace contextRef="#ctx0" brushRef="#br3" timeOffset="521654.1602">11820 14425 76 0,'0'0'41'16,"0"0"-3"-16,5 22-3 15,-22-3-30-15,7 7-2 16,-3 5 0-16,-1 6-1 16,2 2 0-16,-1 5-1 0,0-7 1 15,5-3-1-15,1-6 0 16,2-5 0-16,5-12 0 15,0-11 0-15,0 0-1 16,14-6 1-16,-4-12-1 16,0-5 2-16,4-1-2 15,-5-6 2-15,2-3-2 16,1 0 2-16,-3 1-2 15,0 2 2-15,-2 7-2 16,-3 4 0-16,-1 6 0 16,-3 13 1-16,0 0-1 15,11-5 0-15,-11 5 1 16,19 16-1-16,-5-7 0 15,2 1 0-15,6-2 1 16,2-1-1-16,9-2 0 0,-3-4 0 16,2-4 0-16,4-4 1 15,-2-3-1-15,-2-3 1 16,-4-2-1-16,-4-2 0 15,-3-2 0-15,-2 1 0 16,-7 6 1-16,-1 1-1 16,-11 11 0-16,14 0 0 15,-14 12 0-15,0 8-1 16,-5 8 1-16,1 4-1 15,-1 1-1-15,5 0-1 16,8-1-2-16,0-16-2 16,15-1-5-16,-2-24-4 15,24 8-8-15,-15-30-5 16,20 10-9-16,-9-16-1 0,6 6 2 15,-10 0 37-15,-9-2 6 16,-1 18 6-16,-25-11 7 16,7 24 7-16,-19-9 13 15,-1 21 0-15,-14-5 2 16,4 14-34-16,-2-1-3 15,4 12 1-15,1 2-1 16,6 8-1-16,3 0-1 16,7 0 0-16,6-2-1 15,10-2 0-15,6-7 0 16,3-7-2-16,5-12 1 15,4-11 0-15,-1-9 0 16,4-12 2-16,-3-10-2 16,-7-4 1-16,-4-6 0 0,-6-2 0 15,-8 0-1-15,-8 3 1 16,-7 7-1-16,-6 8-1 15,0 8 0-15,-5 10 1 16,4 8-1-16,1 4-1 16,12 7 0-16,4 0 0 15,11 0-2-15,8-5 0 16,15 1-1-16,3-10 0 15,9 2-1-15,-2-7 0 16,3 2 2-16,-6-2 0 16,-6 1 3-16,-11 5 1 15,-9-1 3-15,-17 3 1 16,0 0 1-16,-6 23 1 15,-14-10 0-15,3 12-1 16,-8 0 0-16,7 7-1 0,-1-1-1 16,9 4-2-16,3-2 1 15,10-3-2-15,10-5 0 16,6-6 0-16,6-8 0 15,1-8 0-15,4-10 1 16,1-9 1-16,-5-7-1 16,-2-7 0-16,-6-8 0 15,-4-4 0-15,-4-7-1 16,-7 2 0-16,-1 2-1 15,-5 3-1-15,-2 13-3 16,-6 4-2-16,0 20-3 16,-8-2-2-16,11 28-5 15,-17-14-4-15,24 23-5 0,-15-19-5 16,18 13-8-16,0-6 2 15</inkml:trace>
  <inkml:trace contextRef="#ctx0" brushRef="#br3" timeOffset="522314.2262">13440 14382 100 0,'0'0'39'15,"0"0"-8"-15,-5 10-4 16,3 9-22-16,-7 4-1 0,2 7 0 15,-2 7-2-15,0 4 1 16,1 2-1-16,1 1-1 16,0-7 0-16,7-2-1 15,0-9 0-15,7-8 0 16,-7-18 0-16,24 0-1 15,-5-18 3-15,2-6 0 16,1-10-1-16,2-2 1 16,0-5 0-16,-2-1 0 15,-1 6-1-15,-3 3 1 16,-5 8-1-16,-1 8 0 15,-12 17-1-15,21-2 1 16,-14 16-1-16,1 7-1 16,1 9 1-16,2 1-1 15,5 4-3-15,2-5 0 0,7 2-6 16,-9-17-3-16,19 5-4 15,-19-24-7-15,21 14-4 16,-22-22-13-16,9 8 2 16,-10-9 1-16</inkml:trace>
  <inkml:trace contextRef="#ctx0" brushRef="#br3" timeOffset="522464.2412">13950 14708 85 0,'6'38'40'0,"-12"-3"0"15,10 9 0-15,-9-11-36 16,2 0-3-16,0-1-6 15,-5-21-10-15,18 14-17 0,-10-25-9 16,0 0-2-16,7-13 1 16</inkml:trace>
  <inkml:trace contextRef="#ctx0" brushRef="#br3" timeOffset="530191.0138">14378 14465 57 0,'10'-10'35'16,"-10"10"-1"-16,0 0-10 15,0 0-14-15,4 12-3 16,-4-12 0-16,2 25-2 16,-5-8-2-16,6 9 1 15,-4 2-2-15,2 6 1 16,-2-2-2-16,1 0-1 15,-1-4 0-15,3-4 0 16,-2-7 0-16,0-3-1 16,0-14 2-16,2 9-2 15,-2-9 2-15,4-9-1 16,-4-5 2-16,3-3 0 15,-2-7-1-15,4-4 1 16,2-6-1-16,2-3 1 16,3-1-1-16,3-3 1 0,3 5-2 15,3 4 0-15,0 6 0 16,1 4 0-16,0 9 0 15,-1 7 0-15,0 10 0 16,-3 3 0-16,1 8-1 16,-4 1 1-16,-1 3 0 15,0 2 0-15,-5 2 0 16,-5-2 1-16,-2 0-1 15,-2-1 0-15,-7 0 0 16,-5 0 0-16,-6-2-1 16,-2 1 1-16,-8-1 0 15,-1-2 0-15,-3 1-1 16,0 0 0-16,1 0 0 15,0-2 0-15,4 1 1 0,9 1-2 16,-2 6 2-16,9 2-1 16,3 8 1-16,-1 4 0 15,5 7 0-15,-3 4 1 16,1 2-1-16,-1-1-2 15,7 1-5-15,-10-22-21 16,20-2-10-16,-10-26-2 16,23 0 1-16</inkml:trace>
  <inkml:trace contextRef="#ctx0" brushRef="#br3" timeOffset="530873.0819">14958 14404 74 0,'-14'11'38'15,"8"11"-1"-15,-12-5 1 16,4 14-36-16,-1 1 0 15,2 8 1-15,2 2-2 16,0 2 0-16,2-4 0 16,2-4 0-16,-1-4-1 15,6-7-1-15,0-8 2 16,2-17-2-16,0 0 2 15,20-19 2-15,-8-9-2 16,5-7 1-16,-2-8-1 16,4-4 1-16,-4-5 0 0,2 3-1 15,-5 6 0-15,-2 5-1 16,-3 6 0-16,-1 7 0 15,2 9 0-15,1 3 0 16,5 9 0-16,5 1 1 16,7 3-1-16,3 1 0 15,8 1 0-15,0-1 0 16,5 2 0-16,-5 3 1 15,-2-1-1-15,-7 2 0 16,-6 2 0-16,-10 2 0 16,-6 1 0-16,-7 3 1 15,-10 2-1-15,-2 2 0 0,-3 6 1 16,-4 3 0-16,1 3-1 15,1 1 1-15,6 1 0 16,5-1-2-16,11-5 1 16,6-4-1-16,9-7 1 15,5-5-1-15,6-12 1 16,0-10 0-16,4-6 1 15,-5-7 0-15,-4-5 0 16,-8-7 1-16,-4-1-2 16,-8-2 1-16,-6 5-2 15,-7-2-3-15,-1 7-2 16,-10-4-6-16,19 33-16 15,-17-26-11-15,17 26-1 16,0 0 0-16</inkml:trace>
  <inkml:trace contextRef="#ctx0" brushRef="#br3" timeOffset="531190.1137">15764 14450 74 0,'-4'-13'39'16,"-5"4"-1"-16,9 9 1 15,0 0-34-15,0 0-1 16,-10 11 0-16,16 7-1 16,-1 9 0-16,3 6 0 15,-4 6-2-15,0 8 0 16,-5 4 0-16,-4 6 0 15,-9 0-1-15,-4 2 0 0,-5-3 0 16,-6-9-1-16,1-6 2 16,-4-10-2-16,1-10-1 15,0-18-3-15,14-9-7 16,-7-33-13-16,23-1-15 15,-5-23-2-15,17-5 0 16,3-22 2-16</inkml:trace>
  <inkml:trace contextRef="#ctx0" brushRef="#br3" timeOffset="531333.128">15690 14103 70 0,'-16'-2'41'16,"3"10"-1"-16,-6-7 0 15,19-1-25-15,-10 16-31 0,10-16-24 16,13 16 1-16,-2-7-2 15,12 9 1-15</inkml:trace>
  <inkml:trace contextRef="#ctx0" brushRef="#br3" timeOffset="531693.164">15954 14564 79 0,'10'20'40'16,"-10"-20"-1"-16,27 11 2 15,-3-15-38-15,5-7 0 16,2-5 0-16,5-3-1 16,-3-7 0-16,-2 2-1 0,-7-1 0 15,-6 0-1-15,-10 6 1 16,-5 0-1-16,-9 7 1 15,-9 5 0-15,-8 6 0 16,-6 8 0-16,-6 6 0 16,1 8 1-16,0 7-1 15,2 4 0-15,6 2 0 16,6 1 0-16,12-1 0 15,9-7-1-15,12-5-3 16,7-11-3-16,17 3-12 16,-10-22-24-16,20 5 3 15,-4-14-4-15,18 1 2 16</inkml:trace>
  <inkml:trace contextRef="#ctx0" brushRef="#br3" timeOffset="532105.2052">16625 14497 86 0,'0'0'39'0,"-28"-17"-1"15,14 17-6-15,-13-8-28 16,2 5-1-16,-1 3 0 16,1 6-1-16,1 11 1 15,2 5-1-15,2 6 0 16,6 8 1-16,5 1-2 15,9-4-2-15,7-1 2 16,8-9-3-16,9-12 1 16,12-11-2-16,13-10-2 15,3-23-7-15,19 4-23 16,-12-23-2-16,14 3-3 15,-12-17 1-15</inkml:trace>
  <inkml:trace contextRef="#ctx0" brushRef="#br3" timeOffset="532301.2248">17042 13955 83 0,'-10'18'39'16,"-9"4"0"-16,6 21 2 16,2 5-38-16,0 12-2 15,-1 11 0-15,4 4 0 16,-1 4-1-16,1 1 0 15,4-2-3-15,-2-15-6 16,15 0-28-16,-13-23-2 16,8-9-2-16,-4-31 0 15</inkml:trace>
  <inkml:trace contextRef="#ctx0" brushRef="#br3" timeOffset="533053.3">16863 14398 83 0,'-9'-12'40'16,"9"12"-1"-16,0 0 1 15,20 10-37-15,5-4 0 16,3-2-2-16,10 1 1 16,2-1-1-16,-1 0 1 15,4-1-1-15,-4 2 0 16,-6 1-1-16,-7 0 1 15,-7 2 0-15,-6-1-1 16,-13-7 1-16,12 20 0 16,-11-10-1-16,-2 2 1 0,-3 1-1 15,-2 2 1-15,1 4-1 16,-2 3 0-16,1 4 0 15,0-1 0-15,4 2-1 16,2-1 0-16,6-2 0 16,2-6 1-16,4-7-2 15,7-10 3-15,2-6-2 16,2-9 2-16,4-7 1 15,-3-8-2-15,-3-1 2 16,-4-8-2-16,2 2 2 16,-9 1-2-16,-2 4 1 15,-4 2-1-15,-3 8 0 16,-1 1 0-16,-4 10 0 0,4 10 0 15,0 0 0-15,0 0 0 16,-4 11 0-16,7 0 0 16,5 2 0-16,3-5 0 15,3 2 0-15,8-1 1 16,-1-2-1-16,4-1 0 15,-2 3 0-15,0 3 1 16,-4 3-1-16,-4 5 1 16,-7 6-1-16,-7 3 0 15,-4 3-1-15,-4 0 0 16,-3-2 0-16,1-4 0 15,-1-7 0-15,4-7 0 16,6-12 0-16,2-12 2 16,8-6 0-16,1-9 0 0,5-7 1 15,3-4 0-15,-1-3 0 16,0-1-1-16,-1 7 1 15,-4 5-1-15,0 5-2 16,2 5 0-16,1 3-3 16,8 6-3-16,-1-3-3 15,26 11-4-15,-7-18-8 16,32 13-15-16,-7-14-4 15,19 3-2-15,3-11 3 16</inkml:trace>
  <inkml:trace contextRef="#ctx0" brushRef="#br3" timeOffset="533810.3757">18702 14312 73 0,'-21'-7'37'16,"4"16"0"-16,-25-2-2 15,9 17-32-15,-9 0 1 16,7 9 0-16,-3-1-1 16,6 0 0-16,4-1-1 15,9-6 1-15,10-7-2 16,9-18 0-16,18 12 0 15,7-14 0-15,11 0-1 16,-2 1 1-16,5 0 0 16,-2 4 0-16,-9 6-1 15,-4 5 1-15,-14 6 0 16,-9 5-1-16,-8 3 0 0,-5 1 0 15,-6-3 0-15,-2-3-2 16,2-2-1-16,0-9-2 16,9 2-9-16,-2-20-23 15,11 6-2-15,14-19 0 16,9 5-2-16</inkml:trace>
  <inkml:trace contextRef="#ctx0" brushRef="#br3" timeOffset="534405.4352">19116 14383 53 0,'0'0'38'16,"-18"-3"-1"-16,-1 15 1 0,-15-2-17 15,2 17-13 1,-10-1-1-16,6 8-2 0,0 2-1 15,7 1-1-15,5-4-1 16,15 1 0-16,10-10-2 16,14-3 1-16,13-12-1 15,9-6-1-15,10-7-1 16,4-10 0-16,7-1-2 15,-5-10 0-15,3 3-1 16,-12-9-1-16,2 5 1 16,-14-5 0-16,-1 7 1 15,-12-1 2-15,-3 1 1 16,-7 9 3-16,-6 4 1 15,-3 11 0-15,0 0 1 0,-6 11 1 16,-3 8-1-16,1 10 1 16,-2 3-2-16,0 11 0 15,-1-2-1-15,3 3-1 16,1-5 0-16,1-5-1 15,3-7 1-15,3-7-2 16,3-8 2-16,-3-12-2 16,15-14 1-16,-3-7 2 15,0-6-1-15,1-3 1 16,-2-6-1-16,0-3 0 15,-4 1 0-15,0 3 1 16,-1 4-2-16,-2 3 0 16,1 6 0-16,1 3 0 15,7 6-1-15,2 0-1 16,10 6-2-16,2-4-2 0,15 12-7 15,-10-15-11-15,20 16-15 16,-14-11-1-16,6 11 0 16,-8-6 0-16</inkml:trace>
  <inkml:trace contextRef="#ctx0" brushRef="#br3" timeOffset="534781.4728">19740 14493 87 0,'-8'24'40'0,"-5"-11"-1"16,13 7 2-16,12-10-38 15,2-3 0-15,7-6-1 16,8-5 0-16,4-4 0 16,7-3-1-16,0-7 1 0,-3-1-2 15,-1-4 1-15,-6-2-1 16,-7 1 1-16,-5 0-1 15,-8 0 0-15,-10 2 1 16,-7 5-1-16,-7 2 0 16,-7 9 0-16,-3 8 0 15,-5 12 1-15,-4 8-1 16,-2 13 1-16,4 4-1 15,0 5 0-15,11 4 1 16,6-4-2-16,9-3 2 16,11-11-2-16,11-7 0 15,14-9-3-15,4-15-5 16,15 3-9-16,-11-27-11 15,14 11-10-15,-11-18-3 0,11 8 0 16,-12-12 1-16</inkml:trace>
  <inkml:trace contextRef="#ctx0" brushRef="#br3" timeOffset="535239.5186">20169 14573 94 0,'0'0'38'0,"-4"18"3"16,4-18-14-16,15 1-23 16,8-3-1-16,11-3 0 15,3-2 0-15,6-2-1 16,0-7 0-16,-1 0-1 15,-7-7 0-15,-2-2 0 16,-11 0 0-16,-11-2-1 16,-8 1 0-16,-9 2 1 15,-9 4-1-15,-2 4 0 16,-11 9 0-16,-1 8 1 15,-4 12-1-15,0 8 1 16,4 11-1-16,-1 5 1 16,4 3 0-16,8 5-1 0,8-5 0 15,9-1 0-15,13-13-1 16,14-6-1-16,24-10-3 15,7-18-6-15,32 7-13 16,0-25-15-16,30 7-1 16,-1-16-2-16,13 6 2 15</inkml:trace>
  <inkml:trace contextRef="#ctx0" brushRef="#br3" timeOffset="535810.5756">20770 14357 70 0,'14'2'38'15,"-14"-2"-1"-15,23 8-1 16,-23-8-30-16,8 24-1 16,-11 2-1-16,-2 8 0 15,-9 7-1-15,2 8 1 16,-5 0-2-16,1-2-1 0,1-4 1 15,4-7-2-15,1-8 0 16,9-11 0-16,1-17 1 16,15-9-1-16,3-18 2 15,7-6-1-15,3-14 1 16,5-7 0-16,3-6 0 15,-1-2 0-15,1 3-1 16,-2 8-1-16,-5 7 1 16,-5 15-1-16,-6 12 0 15,-6 18 0-15,-4 19 0 16,-2 12 1-16,-3 12-1 15,-1 7-1-15,5 3-1 16,3 0-1-16,6 1-3 16,2-18-7-16,17 1-12 0,-12-26-10 15,20 1-7-15,-6-24 1 16,10 0 2-16</inkml:trace>
  <inkml:trace contextRef="#ctx0" brushRef="#br3" timeOffset="536125.6072">21517 14315 77 0,'0'0'40'15,"-22"-19"-1"-15,9 27 2 16,-12 0-32-16,5 10-4 16,-3 1-1-16,7 3-1 15,0 1-2-15,9 0 1 16,3-6-2-16,10-3 1 0,5-6-1 15,6 0 0-15,1-3 0 16,2-2-1-16,-3 6 1 16,2 3 1-16,-9 4-1 15,-5 8 0-15,-5 5 0 16,-5 7 0-16,-6 2 0 15,-3 0-1-15,-1-6 0 16,1-4-1-16,5-3-3 16,9-25-8-16,1 16-10 15,0-28-18-15,21 0 0 16,-2-12 0-16,12 8-1 15</inkml:trace>
  <inkml:trace contextRef="#ctx0" brushRef="#br3" timeOffset="536254.62">21699 14757 56 0,'-5'39'39'15,"-14"-3"-1"-15,4 2-11 16,-1-5-38-16,-4-3-24 16,5 5-4-16,-4-12-1 15</inkml:trace>
  <inkml:trace contextRef="#ctx0" brushRef="#br3" timeOffset="537462.7409">22324 14444 61 0,'18'-5'22'0,"-18"5"7"16,13-4-1-16,-13 4-11 15,0 0-6-15,0 0-2 16,16 25-2-16,-14-7-2 16,6 8-1-16,-3 2-2 15,1 9 0-15,-3 2-1 16,-6 7 0-16,-5 1 0 15,-6 8-1-15,-12-2 0 16,0 0 1-16,-10-2 0 0,-3-4-1 16,0-8-1-16,2-15-3 15,9-1-16-15,-2-28-18 16,20-7-1-16,-1-26-1 15,18-7 0-15</inkml:trace>
  <inkml:trace contextRef="#ctx0" brushRef="#br3" timeOffset="537628.7574">22182 14101 66 0,'-20'-30'40'0,"6"19"-2"16,-4-1 2-16,18 12-19 15,0 0-20-15,14 8-2 16,15 1-5-16,-3-4-30 0,23 11-2 15,-1-4 1-15,15 16-3 16</inkml:trace>
  <inkml:trace contextRef="#ctx0" brushRef="#br3" timeOffset="538393.834">23050 14391 79 0,'-18'-4'40'0,"-15"-8"-2"16,1 14 2-16,-20 4-34 16,4 8-2-16,-9 7 0 15,1 8-1-15,1 8-1 0,6 3 0 16,7 5-2-16,11-4 0 15,17-4 0-15,14-4-1 16,19-9 0-16,11-10-1 16,13-12 1-16,9-10 1 15,1-7 1-15,3-8 1 16,-5-6 0-16,-9-1-1 15,-6-5 1-15,-5 4 0 16,-13-1 0-16,-5 4-2 16,-6 5 1-16,-7 7-1 15,0 16 0-15,0 0 0 16,-15 0-1-16,5 19 1 15,1 8 0-15,-2 7 0 0,1 4-2 16,6-1 1-16,4-3-3 16,5-6 0-16,12-4-1 15,5-16-3-15,12-3-1 16,2-21-5-16,18 8-15 15,-13-22-7-15,13 10 14 16,-18-16 12-16,4 6 7 16,-10 1 4-16,-10 2 6 15,-4 15 3-15,-21-10 15 16,5 22 10-16,-12-4-13 15,6 19-12-15,-11 0-4 16,7 10-3-16,-4 6-2 16,5 4 0-16,0 4 0 15,4-2-2-15,4 1 1 0,0-7 0 16,-1-4 0-16,3-7 0 15,0-8 2-15,-1-12-2 16,11-1 1-16,-6-11 0 16,2-9 1-16,3-7 0 15,1-4 0-15,1-8 0 16,0-3 0-16,2 0 0 15,0-5-1-15,0 8 1 16,2 2-2-16,-1 8 0 16,0 7-2-16,-1 3-2 15,9 19-10-15,-12-10-16 16,13 19-8-16,-8-9-1 15,13 11-1-15</inkml:trace>
  <inkml:trace contextRef="#ctx0" brushRef="#br3" timeOffset="538732.8679">23740 14354 73 0,'-2'-10'38'16,"2"10"0"-16,-12 10 0 16,12 4-28-16,-11 0-4 15,1 9-2-15,-5-1 0 16,1 3-1-16,-1 3 0 15,4-1-1-15,0-2 0 16,4-3-1-16,6-8 0 16,8-3 0-16,5-6 0 15,4-5-1-15,5-2 0 16,0-1 1-16,1-3-1 0,-4 4 1 15,-4 4 0-15,-14-2-1 16,9 25-1-16,-16-1 1 16,-4 2-1-16,-7 7-1 15,-4 1 0-15,2 1-2 16,0 1-5-16,-3-19-9 15,19 14-14-15,-9-26-9 16,13-5 0-16,12-5 0 16</inkml:trace>
  <inkml:trace contextRef="#ctx0" brushRef="#br3" timeOffset="538927.8874">23810 14787 87 0,'-14'29'39'16,"2"12"0"-16,-15-7-7 16,3 4-36-16,10 7-32 15,-14-13-2-15,10 3-2 16,-5-17-1-16</inkml:trace>
  <inkml:trace contextRef="#ctx0" brushRef="#br3" timeOffset="540167.0113">8501 15472 61 0,'-1'-19'40'15,"6"7"-2"-15,-9-13-13 16,4 25-14-16,0-17-6 16,0 17 0-16,0 0-1 15,-8 23-3-15,2 1 1 16,-2 11-1-16,-2 3 1 15,4 7-1-15,-2 1 0 16,11-2-1-16,4-1 1 16,5-8 0-16,9-3 0 15,4-9-1-15,9-7 0 0,1-10 0 16,3-10 0-16,1-5 1 15,-2-14-1-15,0-6 1 16,-7-8 0-16,-3-3-1 16,-4-2 1-16,-8 1-1 15,2 0 1-15,-11 6 0 16,1 8-1-16,-4 7 0 15,-1 9 0-15,-2 11 1 16,0 0-1-16,7 24 0 16,-5 4 1-16,5 6-2 15,-2 7 2-15,4 1-1 16,2 1 0-16,4-7 0 15,2-5 1-15,5-10 0 16,2-14 0-16,3-12 1 0,0-16-1 16,-3-6 0-16,0-11 0 15,-3-5 0-15,-6-7 0 16,-2 1 0-16,-4 1-2 15,-1 2-1-15,-3 13-4 16,-4-3-4-16,17 25-14 16,-17-9-17-16,13 20-1 15,-3-2-2-15,13 12 3 16</inkml:trace>
  <inkml:trace contextRef="#ctx0" brushRef="#br3" timeOffset="540543.0489">9678 15593 64 0,'0'0'40'16,"15"-12"0"-16,0 1 0 15,-2-5-36-15,7-9-1 16,-1-5-1-16,3 3 1 15,-3 3-1-15,-3-2 1 16,-4 3-2-16,-6 6 2 16,-8 0-2-16,-5 4 2 15,-9 4-2-15,-2 5 0 16,-7 8 0-16,-2 7-1 15,-5 9 2-15,-2 9-2 16,0 5 2-16,6 8-2 0,5 2 2 16,7 2-2-16,8-4 2 15,12-7-2-15,12-7 0 16,11-13-1-16,13-9-3 15,4-19-5-15,19 7-17 16,-11-25-15-16,13 4-2 16,-9-13 1-16,6 5 0 15</inkml:trace>
  <inkml:trace contextRef="#ctx0" brushRef="#br3" timeOffset="540904.085">10176 15356 63 0,'-11'0'42'0,"-11"-4"-2"16,5 8 3-16,-12 3-35 0,6 12-2 15,-10 0 1-15,4 15-3 16,-6 4 1-16,6 9-3 16,1-1 2-16,7-2-3 15,10-8 1-15,10-11-1 16,12-13 0-16,12-17-1 15,10-16 1-15,6-12-1 16,6-10 0-16,3-5 1 16,-9-1-1-16,0 4 1 15,-12 10-1-15,-7 6 1 16,-10 14-1-16,-10 15 0 15,-4 17 0-15,-10 11 0 16,2 9 0-16,-3 7-3 16,7 8 1-16,2-2-3 15,11 3-2-15,-3-17-6 0,28 9-6 16,-6-36-12-16,23 6-11 15,3-23-1-15,16-5 2 16</inkml:trace>
  <inkml:trace contextRef="#ctx0" brushRef="#br3" timeOffset="541323.1269">10594 15400 61 0,'0'0'42'16,"-15"-3"-1"-16,15 3-1 15,-18 21-23-15,4-6-16 16,-2 4 2-16,0 5-2 15,-2 2 1-15,2-3-2 16,0 2 2-16,5-4 0 16,9-7-1-16,2-14 1 15,23 10-1-15,1-16 0 16,10 1-1-16,4-1 1 15,3 4-1-15,-2 3 1 16,-6 9 0-16,-8 10-1 16,-11 11 1-16,-9 5-1 15,-12 7 1-15,-11 0-1 0,-1 0 0 16,-6-9-1-1,6-3-3-15,-1-19-2 0,18 3-10 16,-8-37-17-16,24 4-9 16,1-22-1-16,18 1 0 15</inkml:trace>
  <inkml:trace contextRef="#ctx0" brushRef="#br3" timeOffset="541677.1623">10835 15585 75 0,'-4'24'42'0,"4"-24"-1"16,14 12 0-16,4-17-38 15,5-4 0-15,5-6 0 16,2-3-1-16,0-1 0 16,1-3 0-16,-8-2-1 15,-4 3 2-15,-6 0-2 0,-9 0 1 16,-11 4-1-16,-8 1 0 15,-6 4-1-15,-4 3 1 16,-2 7 0-16,-2 7-1 16,0 8 1-16,1 7-1 15,4 8 0-15,5 5 0 16,5 7 1-16,8 4-1 15,8-1 1-15,9-3-1 16,10-9 0-16,11-8-1 16,11-11-1-16,9-20-2 15,13-7-6-15,-2-33-5 16,19 4-16-16,-14-24-10 15,9-3-3-15,-16-17 2 16</inkml:trace>
  <inkml:trace contextRef="#ctx0" brushRef="#br3" timeOffset="541858.1804">11562 14877 60 0,'-20'-7'43'15,"6"31"-1"-15,-14 11 2 16,10 27-17-16,-8 12-24 16,4 11 1-16,4 8-1 15,3 2-2-15,4-4-1 16,2-7-2-16,10-6-5 15,-1-28-9-15,19 6-22 16,-15-31-5-16,13-1-1 16,-4-24 0-16</inkml:trace>
  <inkml:trace contextRef="#ctx0" brushRef="#br3" timeOffset="542361.2307">11919 15293 79 0,'-4'-10'40'15,"4"10"0"-15,-28 2-7 16,4 14-28-16,-4 3-1 15,0 5-1-15,3 3 0 16,4 3-2-16,6-3 2 16,11-1-2-16,10-7 2 15,9-3-2-15,7-6 0 16,5-6 0-16,2 1 0 15,2-3 0-15,-3 0 0 16,-5 3 0-16,-1 3-1 16,-8 5 1-16,-7 4-1 15,-7 8 1-15,-5 3-1 16,-4 1 0-16,-6 3 0 15,-3-2 0-15,2-4-3 0,3-8 0 16,6 0-6-16,-5-27-6 16,26 15-14-16,-9-29-11 15,19 2-3-15,4-15 2 16,12 6 0-16</inkml:trace>
  <inkml:trace contextRef="#ctx0" brushRef="#br3" timeOffset="542496.2442">12258 15663 78 0,'-15'46'42'0,"4"14"-1"15,-12-12-2-15,8 2-39 16,6 3-15-16,-6-22-24 16,11-2-1-16,4-29-2 15,10 16 1-15</inkml:trace>
  <inkml:trace contextRef="#ctx0" brushRef="#br3" timeOffset="543465.3411">12924 15196 66 0,'0'0'40'0,"5"-15"-2"15,-5 15 0-15,0 0-33 16,-13 15-2-16,4 1-1 16,-2 12 0-16,2 8 0 15,-3 10-1-15,-4 7 0 16,1 6 0-16,-1 0 1 15,2-4-2-15,2-9 1 16,8-7 0-16,-2-11-1 0,6-13 0 16,0-15 1-16,14-10-1 15,-3-14 0-15,1-11 0 16,0-8 0-16,2-7 1 15,-2-3-1-15,1-3 1 16,-4 2-1-16,-4 3 1 16,-2 7-1-16,1 11 1 15,-1 6-1-15,-3 9 1 16,0 18-1-16,0 0 0 15,0 0 0-15,10 12 1 16,-2 6-1-16,2 0 0 16,9 3 1-16,2-4-1 15,5-5 1-15,5-5-1 16,4-7 1-16,3-6 0 15,2-8 0-15,-2-3-1 0,-6 2 1 16,0 0 0-16,-10 1-1 16,-7 7 1-16,-15 7-1 15,14 12 0-15,-19 8 0 16,-4 10 1-16,0 6 0 15,-5 9-2-15,4 3 1 16,-1 2-2-16,6 0 0 16,4-8-3-16,13-4-3 15,-3-22-8-15,24 9-14 16,-9-31-8-16,17 2-4 15,-5-17 2-15</inkml:trace>
  <inkml:trace contextRef="#ctx0" brushRef="#br3" timeOffset="543773.3719">13581 15406 64 0,'-7'-16'38'0,"7"16"1"15,-20 5-1-15,17 7-33 16,-5 3-2-16,2 8-1 16,2 4 0-16,4 7 0 15,-1 2 0-15,5 4 0 16,-2-4 0-16,-1 0-1 15,0-8 1-15,0-4 0 16,1-11 0-16,-2-13-1 16,0 0 0-16,17-27 0 15,-8-2-1-15,-2-5 0 16,2-6 1-16,4-2 1 15,-5 1-2-15,3 2 2 16,-2 8-2-16,4 2 0 0,-1 10-3 16,2-6-7-16,19 23-15 15,-12-13-16-15,15 14 1 16,-5-9-3-16,14 10 2 15</inkml:trace>
  <inkml:trace contextRef="#ctx0" brushRef="#br3" timeOffset="544145.409">14314 15137 68 0,'14'7'40'15,"-14"-7"-2"-15,-3 25 2 16,-2-6-37-16,0 8 1 16,-5 6-2-16,-2 7 0 15,1 8-1-15,-3 5-1 16,3 3 0-16,2 0-1 15,3-1 0-15,4-9-4 16,11 0-3-16,-9-28-21 0,19 5-9 16,-9-23-1-16,18-3 0 15</inkml:trace>
  <inkml:trace contextRef="#ctx0" brushRef="#br3" timeOffset="544330.4276">14358 15450 67 0,'-20'-20'40'15,"7"16"0"-15,-3-10 0 16,16 14-33-16,0 0-2 15,6-12-2-15,13 8-1 16,7-1-1-16,9-1-1 16,3-3-2-16,5 0-2 15,-3-11-4-15,9 14-18 16,-16-19-12-16,7 9 0 15,-13-15-3-15,4 3 3 0</inkml:trace>
  <inkml:trace contextRef="#ctx0" brushRef="#br3" timeOffset="544486.4432">14754 15000 63 0,'0'-22'38'16,"-14"7"-1"-16,14 15 1 15,-24 27-30-15,9 12-3 16,-4 13-2-16,4 16 0 16,-1 7-1-16,5 4-3 15,5-2 0-15,5-12-8 16,18 0-27-16,-2-22-2 15,15-8-2-15,-1-22-1 16</inkml:trace>
  <inkml:trace contextRef="#ctx0" brushRef="#br3" timeOffset="544832.4778">15137 15272 68 0,'0'0'39'0,"-11"-17"-2"16,11 17 2-16,-21 9-35 15,9 6 0-15,-7 5-1 16,2 7 1-16,-2 2-1 16,4 4-2-16,1-3 2 15,8-2-2-15,5-7 0 16,4-4 0-16,6-5 0 15,0-10-2-15,7-2 1 16,-1 0 0-16,-2 0 0 0,0 0 0 16,-13 0 0-16,13 21 0 15,-13-5-1-15,-5 8 0 16,0-2-1-16,-1 1-2 15,5 3-6-15,-9-25-10 16,10-1-20-16,0 0 0 16,21-25-1-16,-11-17 1 15</inkml:trace>
  <inkml:trace contextRef="#ctx0" brushRef="#br3" timeOffset="544983.4929">15089 14981 67 0,'-18'13'37'0,"-6"7"-1"15,9 10-3-15,18 9-68 16,-13-7-1-16,13 7 0 16,-1-7-1-16</inkml:trace>
  <inkml:trace contextRef="#ctx0" brushRef="#br3" timeOffset="545631.5577">15899 15367 55 0,'-7'-11'38'16,"-9"1"-2"-16,4 8 2 15,-17-5-31-15,6 6-2 0,-8-2-1 16,2 8 0-16,0 3-1 16,1 9 1-16,1 5-1 15,6 5-1-15,8-1 1 16,7 4-2-16,7-2 1 15,9-7-1-15,9-7 0 16,11-11-2-16,5-10 1 16,6-11 2-16,8-12-2 15,1-8 2-15,0-10-2 16,-5-2 1-16,-7-5 0 15,-8 2 0-15,-8 5 0 16,-11 4-1-16,-10 10 0 16,-8 8 0-16,-8 17 0 15,-4 10 0-15,-2 19 0 0,2 9 0 16,4 11-1-16,4 8 1 15,9 4-3-15,9-1-2 16,14 1-3-16,1-19-7 16,29 6-13-16,-12-25-11 15,17 1-1-15,-5-17-1 16</inkml:trace>
  <inkml:trace contextRef="#ctx0" brushRef="#br3" timeOffset="545921.5867">16397 15263 70 0,'-13'-16'39'16,"-9"-4"-1"-16,6 16 0 15,-8 1-33-15,5 11 0 0,1 7 0 16,2 14 0-16,-1 6-1 16,11 9-1-16,-3 3 0 15,8 1-2-15,6-4 2 16,5-6-3-16,5-8 1 15,7-12-3-15,6-14 3 16,1-11-1-16,0-10-1 16,-1-8 3-16,-4-9-2 15,-4-4 0-15,-5 1-2 16,-7-4-1-16,-6 8-4 15,-12-9-7-15,10 24-12 16,-21-12-13-16,16 15-2 16,-10-3-2-16,15 18 2 15</inkml:trace>
  <inkml:trace contextRef="#ctx0" brushRef="#br3" timeOffset="546516.6462">16747 15302 69 0,'-26'-10'39'0,"16"17"0"0,-11-1 0 15,1 13-34-15,-1 3-1 16,3 9-2-16,-1 2 1 15,8 1-1-15,4-3 0 16,8-4-1-16,9-6 1 16,8-11-2-16,5-9 0 15,5-9 1-15,3-10-1 16,-1-8 1-16,-1-5-1 15,-1-2 1-15,-7-1-1 16,-4 3 2-16,-4 4-2 16,-6 7 1-16,0 9-2 15,-7 11 1-15,10 8 0 16,-5 14 1-16,-1 12-1 15,3 10-1-15,2 9 1 0,0 9-1 16,0 7 1-16,3 4-1 16,-5-2 1-16,-4-2-1 15,-4-6 1-15,-4-2 0 16,-7-13 0-16,-12-3 1 15,-3-16-1-15,-12-7 0 16,-3-11 0-16,-6-11-1 16,2-9-1-16,4-15-3 15,8 1-7-15,-4-29-8 16,22 12-17-16,-5-25-4 15,21 10-1-15,0-9 1 16</inkml:trace>
  <inkml:trace contextRef="#ctx0" brushRef="#br3" timeOffset="548703.8649">17480 15577 74 0,'-6'22'38'0,"-13"0"-1"16,6 13-10-16,-13 10-33 15,-11-12-16-15,14 13-13 16,-5-8-2-16,17 0-1 15,-3-15 1-15</inkml:trace>
  <inkml:trace contextRef="#ctx0" brushRef="#br3" timeOffset="551263.1208">18305 15315 49 0,'-1'-12'37'0,"-7"-5"-2"15,3 6 1-15,-9-2-30 16,14 13-1-16,-27-13 0 16,11 17-1-16,-5 6-1 15,-3 11 0-15,-2 5 0 16,2 8 0-16,-4 2-1 15,10 0-2-15,-1 1 2 16,12-3-2-16,10-5 0 16,9-9-4-16,17 0 0 15,1-18-10-15,20 6-24 16,-7-13 2-16,17 3-2 0,-5-16 1 15</inkml:trace>
  <inkml:trace contextRef="#ctx0" brushRef="#br3" timeOffset="551902.1845">18626 15335 54 0,'-5'-27'36'0,"0"14"1"15,-11-4-2-15,3 11-25 16,-11 3-4-16,4 11-1 16,-3 5-2-16,4 12 1 15,-1 4-1-15,5 7-2 16,3 3 1-16,10 3-1 15,7-5 1-15,10 1-1 16,8-12 0-16,7-10-1 16,6-10 0-16,8-12 1 0,2-9-1 15,-3-8 1-15,-5-5-1 16,-1-5 0-16,-10 2 0 15,-7-3 0-15,-11 4 0 16,-9 4 1-16,-7 3-1 16,-2 3-1-16,-4 5 2 15,3 1-1-15,-1 6 0 16,11 8 0-16,0 0 0 15,0 0 0-15,6-11 1 16,12 12-1-16,3 0 1 16,5 5 0-16,0 2 0 15,-2 3 0-15,-1 3 0 16,-4 3 0-16,-7 5 0 0,-6 1 0 15,-6 0 0-15,-4 3 0 16,-4-2 0-16,-1-4-2 16,0-2 2-16,2-2-3 15,0-3 3-15,7-13-3 16,-3 11 2-16,3-11-2 15,19-11 2-15,-3-3 1 16,5-6-1-16,2-3 1 16,3-2-2-16,-3 0 2 15,-3 3-1-15,-3 3 1 16,-4 9-1-16,-2 8-1 15,-11 2 1-15,10 19 0 16,-8 1-1-16,3 5-1 16,-2 4 0-16,6 1-3 0,9 1 1 15,-3-7-5-15,17 6-4 16,-8-24-16-16,24 10-8 15,-4-23 0-15,16 1 0 16</inkml:trace>
  <inkml:trace contextRef="#ctx0" brushRef="#br3" timeOffset="552149.2092">19694 15249 73 0,'-29'4'40'0,"-9"-5"-2"15,6 14 1-15,-1-6-34 16,4 8 0-16,3 4-1 15,8 7 0-15,1 1 0 0,8 10-2 16,8-2 0-16,3 3-1 16,10-2 0-16,6-2-2 15,7-6 0-15,7-11-4 16,10-4-3-16,-6-23-12 15,18 7-19-15,-11-24 0 16,14 4-1-16,-12-17 1 16</inkml:trace>
  <inkml:trace contextRef="#ctx0" brushRef="#br3" timeOffset="552450.2394">20010 15307 77 0,'0'0'38'0,"-14"29"0"16,-1-15-2-16,6 18-33 15,-2 1 1-15,2 10-2 0,0-3 1 16,3 6-1-16,-1-6 1 15,4-2-1-15,1-9 0 16,-1-8 0-16,3-8 0 16,0-13-1-16,0 0 0 15,18-32 0-15,-6 2-1 16,1-8 2-16,2-7-3 15,-1-4 2-15,1 3-1 16,-4 1 1-16,2 5-2 16,-8 6 1-16,1 9-3 15,-2 4-1-15,-4 21-8 16,11-24-12-16,7 28-15 15,-5-8-2-15,11 15 0 16,4-10 0-16</inkml:trace>
  <inkml:trace contextRef="#ctx0" brushRef="#br3" timeOffset="552915.286">20214 15434 54 0,'0'0'40'16,"13"4"-1"-16,6 3 1 0,0-7-27 15,6 5-8-15,7-6-1 16,2 3-2-16,2-3 0 16,-1-1-1-16,-1-2 0 15,-2-7-1-15,-5 0 0 16,-6-3 0-16,-8-4 0 15,-4-2 0-15,-12 1 0 16,-6 0 0-16,-12 3 1 16,-9 6 0-16,-6 7 1 15,-7 11-1-15,-7 7 1 16,4 14 1-16,1 6-1 15,8 5 0-15,11 5 0 16,15-2-1-16,13-5 0 16,18-6-2-16,19-10 0 0,16-14-3 15,13-4-4-15,-2-29-13 16,22 9-16-16,-14-23-3 15,8 2-1-15,-17-19 2 16</inkml:trace>
  <inkml:trace contextRef="#ctx0" brushRef="#br3" timeOffset="553103.3048">20973 14997 72 0,'0'0'40'16,"-21"-14"-1"-16,15 33 1 16,-14 13-35-16,12 15-1 15,-1 14-1-15,-2 13 0 16,0 10-1-16,-2 6-1 15,4 1-2-15,-2-11-3 16,8 0-7-16,-9-30-22 0,16 1-5 16,-6-32-4-16,12-6 2 15</inkml:trace>
  <inkml:trace contextRef="#ctx0" brushRef="#br3" timeOffset="553284.3229">20837 15430 60 0,'-25'-34'43'15,"11"19"-1"-15,-12-7 1 16,26 22-17-16,-16-13-22 15,16 13-1-15,19-8-2 16,5 5-3-16,9 0-2 16,7-6-2-16,22 12-12 15,-9-19-19-15,18 15-3 16,-8-10-2-16,12 5 1 0</inkml:trace>
  <inkml:trace contextRef="#ctx0" brushRef="#br3" timeOffset="553719.3664">21288 15540 62 0,'0'0'39'15,"11"-7"0"-15,9 6 0 16,-6-14-33-16,10 8-3 16,1-5 0-16,3 5 1 0,0-2-3 15,2-2 2-15,-1-2-2 16,-3 0 1-16,-1-2-1 15,-5-1 1-15,-6 0-1 16,-4-2-1-16,-6 0 0 16,-9 1 0-16,-8 5 1 15,-5 3 0-15,-9 5 0 16,-2 7 1-16,-9 9-1 15,-1 8 2-15,0 11-1 16,5 6-1-16,2 4 1 16,10 4-1-16,12-1 0 15,11-2-1-15,14-8 0 16,13-8-3-16,13-6-2 15,4-19-7-15,22 10-11 0,-11-27-16 16,23 9-2-16,-7-20-2 16,12 11 0-16</inkml:trace>
  <inkml:trace contextRef="#ctx0" brushRef="#br3" timeOffset="553997.3942">22226 15752 76 0,'0'0'41'16,"0"0"-3"-16,3-20-2 15,-3 1-49-15,16 18-26 16,-9-12 1-16,13 14-2 15,-6-8 0-15</inkml:trace>
  <inkml:trace contextRef="#ctx0" brushRef="#br3" timeOffset="554155.41">22848 15731 63 0,'24'1'42'0,"2"13"-3"16,-26-14 1-16,21 0-35 15,-15 12-20-15,-6-12-22 16,0 0-1-16,-9-14-2 15,9 14 0-15</inkml:trace>
  <inkml:trace contextRef="#ctx0" brushRef="#br3" timeOffset="554313.4258">23298 15685 60 0,'13'17'42'0,"8"9"-2"15,-9-16-3-15,5-10-39 16,8 1-37-16,-2-18 0 0,15 3-3 15,-7-13 1-15</inkml:trace>
  <inkml:trace contextRef="#ctx0" brushRef="#br3" timeOffset="554463.4408">24057 15653 79 0,'12'25'42'16,"8"6"-2"-16,-10-12-1 15,8-13-58-15,10 0-20 16,1-17-2-16,13 2-2 15,-5-17 2-15</inkml:trace>
  <inkml:trace contextRef="#ctx0" brushRef="#br3" timeOffset="554605.455">24814 15615 82 0,'5'17'44'0,"-5"3"-5"16,-10-5-17-16,-9-14-59 15,-12-2-5-15,-18-12-2 16,-8 7 0-16</inkml:trace>
  <inkml:trace contextRef="#ctx0" brushRef="#br3" timeOffset="555004.4948">13497 16799 64 0,'-23'15'44'16,"5"-8"-4"-16,18-7-15 15,0 0-53-15,11-13-13 16,29-1-3-16,3-11 1 15</inkml:trace>
  <inkml:trace contextRef="#ctx0" brushRef="#br3" timeOffset="555154.5098">14320 16800 73 0,'38'15'42'0,"8"1"-2"0,-5-20-4 16,-12-10-53-16,29 7-22 15,-3-17-1-15,12 8-1 16,-11-14 0-16</inkml:trace>
  <inkml:trace contextRef="#ctx0" brushRef="#br3" timeOffset="555304.5249">15391 16708 62 0,'50'23'40'0,"-10"-11"-2"16,6 6 1-16,3-9-40 16,-5-11-7-16,20 5-29 15,-3-14 0-15,12 4-2 16,-4-10 1-16</inkml:trace>
  <inkml:trace contextRef="#ctx0" brushRef="#br3" timeOffset="555454.5399">16904 16696 67 0,'62'15'40'0,"3"10"0"16,-5-18-3-16,13-10-47 16,9 6-28-16,0-16 0 15,11 2-1-15,1-13-1 16</inkml:trace>
  <inkml:trace contextRef="#ctx0" brushRef="#br3" timeOffset="555612.5557">18821 16728 67 0,'64'17'42'16,"8"0"-4"-16,-1-9-21 16,0-20-47-16,14 0-10 15,-3-13-1-15,16 2 0 16</inkml:trace>
  <inkml:trace contextRef="#ctx0" brushRef="#br3" timeOffset="555762.5706">20566 16646 71 0,'58'27'40'0,"-6"-10"-8"0,1-11-31 16,17-1-39-16,-8-15-3 15,22 2 0-15</inkml:trace>
  <inkml:trace contextRef="#ctx0" brushRef="#br3" timeOffset="555897.584">22168 16610 71 0,'80'5'36'0,"-6"-5"-34"16,7-9-11-16,-5-6-30 16,8 3-1-16</inkml:trace>
  <inkml:trace contextRef="#ctx0" brushRef="#br3" timeOffset="556056.6">23569 16578 67 0,'48'4'43'15,"14"-1"-5"-15,-1-9-25 16,-13-22-51-16,18 5-3 16,-12-14 0-16</inkml:trace>
  <inkml:trace contextRef="#ctx0" brushRef="#br3" timeOffset="556454.6398">14201 17716 77 0,'0'0'41'16,"0"0"-28"-16,0 0-11 16,-15 29-44-16,53-32-2 15</inkml:trace>
  <inkml:trace contextRef="#ctx0" brushRef="#br3" timeOffset="556604.6549">15518 17636 76 0,'56'14'44'0,"2"2"-4"15,8-2-14-15,-4-4-66 16,4-5 1-16,79 4-4 16,-2-20 1-16</inkml:trace>
  <inkml:trace contextRef="#ctx0" brushRef="#br3" timeOffset="556738.6683">17568 17636 77 0,'61'12'42'16,"11"-1"-8"-16,-7 1-30 15,13-9-44-15,75 4-2 16,-3-14 1-16</inkml:trace>
  <inkml:trace contextRef="#ctx0" brushRef="#br3" timeOffset="556881.6824">19500 17568 73 0,'56'16'45'0,"2"2"-1"16,3-2 2-16,6-4-35 15,48 9-16-15,33-2-34 16,-18-4-3-16,16-26 0 15,17-9-2-15</inkml:trace>
  <inkml:trace contextRef="#ctx0" brushRef="#br3" timeOffset="557008.6952">21722 17541 92 0,'80'18'45'0,"-8"4"0"15,5 3-2-15,5-1-44 16,10 4-11-16,-14-1-29 16,15-9-4-16,49 10-3 15,54-21 1-15</inkml:trace>
  <inkml:trace contextRef="#ctx0" brushRef="#br3" timeOffset="570014.9958">6494 15512 36 0,'-4'-16'38'16,"4"16"2"-16,-7-17-2 15,7 17-29-15,-26 7-5 16,2 3 1-16,-5 8-1 16,-3 12-1-16,-7 5 0 0,4 9-2 15,0 0 2-15,7 2 0 16,8-5 0-16,13-4-1 15,12-10-1-15,16-15 0 16,13-12 0-16,9-12-1 16,11-18 0-16,5-11 1 15,4-9 0-15,-8-10 0 16,-4-5 0-16,-8-4 1 15,-12 2-1-15,-10 0 1 16,-16 6-2-16,-9 11 2 16,-11 10-2-16,-4 16-1 15,-8 19 1-15,-1 17 0 16,-1 19-1-16,5 17 1 0,5 15-1 15,6 9-1 1,9 4-1-16,8-1-1 0,13-1-3 16,0-22-28-16,20 2-3 15,-3-24-3-15,13-2 1 16</inkml:trace>
  <inkml:trace contextRef="#ctx0" brushRef="#br3" timeOffset="570390.0333">6811 15570 61 0,'5'15'40'15,"-5"-15"0"1,10 23 0-16,2-16-36 0,9-1 0 15,3-4-1-15,4-2-1 16,5-4-1-16,0-5 0 16,0-5-1-16,-5-1 1 15,-4-2-1-15,-10-3 1 16,-8 0-1-16,-12 1 2 15,-10 3-1-15,-9 6 1 16,-10 4-2-16,-6 9 1 16,-4 10-1-16,-2 10 0 15,5 8 1-15,1 5-2 16,12 4 1-16,13-2-2 15,14-1 1-15,15-11-2 16,20-1-4-16,8-26-20 0,24 10-12 16,-5-19 0-16,19 6-1 15</inkml:trace>
  <inkml:trace contextRef="#ctx0" brushRef="#br3" timeOffset="570743.0686">7309 15600 45 0,'-19'-22'38'16,"7"10"1"-16,-8-6 0 15,6 11-22-15,-10-1-12 16,8 9 1-16,-6 5-2 16,1 10 0-16,-1 4-1 15,3 7 0-15,3 4-2 16,5 2 1-16,6-2-1 0,8-2-1 15,10-7 0-15,7-9 0 16,9-11 0-16,7-12 0 16,2-7 1-16,-1-6 0 15,-2-7-1-15,-4 0 1 16,-8 0 0-16,-10 3 0 15,-4 9 0-15,-13 6-1 16,4 12 0-16,-20 9-1 16,6 4-1-16,2 6-1 15,8 5-2-15,-4-9-9 16,23 14-26-16,-6-16 0 15,19 4-1-15,0-17 0 16</inkml:trace>
  <inkml:trace contextRef="#ctx0" brushRef="#br3" timeOffset="571134.1076">7836 15541 34 0,'-4'-20'40'16,"4"20"2"-16,-20-26-1 15,7 29-15-15,-16-11-13 16,6 11-8-16,-6 5 0 15,2 10-2-15,-1 7 0 16,-1 10-1-16,4 7 0 16,11-1-2-16,5-1 1 15,11-2-1-15,8-8 0 16,8-13 0-16,13-16 0 15,8-17 0-15,5-18 0 16,1-10 0-16,-2-10 0 0,-2-9 1 16,-2-11 0-16,-8 0 0 15,-4 0-1-15,-9 5 2 16,-4 10-1-16,-4 14 0 15,-1 15 0-15,-9 30 0 16,0 0-1-16,0 42 1 16,-5 13-2-16,1 12-1 15,3 12-5-15,-3-10-8 16,13 11-8-16,-14-24-21 15,16-8 0-15,0-24-3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21:16.79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1554 810 87 0,'0'0'39'16,"0"0"0"-16,54-41 1 16,-54 41-35-16,0 0 0 15,0 0-2-15,55-23-1 16,-55 23-1-16,0 0 1 15,0 0 1-15,0 0-1 16,13 65 1-16,-34-1-2 16,-6 20 2-16,-14 10-2 15,-4 14 3-15,-15 4-2 16,6 1-1-16,1-7 0 15,18-27-1-15,12-17 2 0,19-14-2 16,16-13 1-16,18-17-2 16,20-12 2-16,15-12-1 15,16-9-1-15,9-8 1 16,10-2-2-16,-5-7-1 15,9 5-7-15,-21-6-28 16,8 10-5-16,-19-4 2 16,-3 10-2-16</inkml:trace>
  <inkml:trace contextRef="#ctx0" brushRef="#br0" timeOffset="249">2711 1175 107 0,'6'-14'41'0,"-10"4"1"16,4 10-2-16,-18 18-37 16,8 7-1-16,-2 11 0 15,-2 11-1-15,-3 11 0 16,-2 7-2-16,3 5 1 15,3 1-3-15,13-3-13 16,0-22-23-16,20-5-2 16,-1-21 0-16,17-16-1 15</inkml:trace>
  <inkml:trace contextRef="#ctx0" brushRef="#br0" timeOffset="412">2873 1063 99 0,'-32'-84'41'15,"32"84"0"-15,-29-68-2 16,29 68-42-16,-16-54-16 16,16 54-20-16,0 0 0 15,0 0-2-15,55-37 5 16</inkml:trace>
  <inkml:trace contextRef="#ctx0" brushRef="#br0" timeOffset="945">3493 1172 111 0,'-32'20'42'0,"-11"2"1"16,4 4-2-16,-8-1-38 16,5 3 1-16,-1 4-2 15,6 1 1-15,6 4-2 16,9 0 0-16,16-1 0 15,11-3 0-15,15-12-1 16,17-8 0-16,11-14 0 16,7-11 2-16,8-11-2 15,3-13-2-15,0-10 2 16,-6-7 0-16,-60 53-1 15,58-53 0-15,-20 5 2 16,2 10-2-16,-21 9 1 16,-3 28-1-16,-17 16 1 0,-2 30 0 15,-16 19 0-15,3 34-1 16,-8 15 0-16,-4 16 0 15,2 4 1-15,2 3-1 16,-2-11 2-16,4-7-1 16,-2-18 0-16,1-19 2 15,-1-19-1-15,1-19 1 16,-5-17-1-16,-1-25-1 15,1-20 2-15,0-17-5 16,7-20 4-16,4-13-3 16,9-16 3-16,9-4-2 15,10-2 1-15,9 0 1 16,12 8-3-16,6 4 1 15,12 16-7-15,-3-5-5 0,26 22-9 16,-16-7-13-16,22 9-8 16,1-6 1-16,16 3-1 15</inkml:trace>
  <inkml:trace contextRef="#ctx0" brushRef="#br0" timeOffset="1411">4546 658 119 0,'19'-50'44'0,"-19"50"1"16,21-73-2-16,-21 73-39 16,0 0-4-16,0 0 0 15,0 0 0-15,-66 43 0 0,23 61 0 16,-12 27 0-16,20 11 0 15,-4 4 0-15,10-5 0 16,4-23 0-16,10-23 0 16,3-26 0-16,12-21 0 15,8-28 0-15,12-21 0 16,12-21 0-16,11-20 0 15,8-19 0-15,-51 61 0 16,57-79 0-16,-20 37 0 16,1-5 0-16,-3 0 0 15,-2 3 0-15,-33 44 0 16,66-72 0-16,-66 72 0 15,53-48 0-15,2 29 0 16,-29 18 0-16,1 26 0 16,-18 14 0-16,-11 30 0 0,-10 4 0 15,6 2 0-15,5-15 0 16,8-24-8-16,27-11-9 15,-8-20-4-15,29-6-8 16,-11-25-12-16,25-6-1 16,-69 32-1-16,75-58 5 15</inkml:trace>
  <inkml:trace contextRef="#ctx0" brushRef="#br0" timeOffset="1601">5516 869 117 0,'27'-46'43'0,"-27"46"2"16,-11-2-4-1,-2 17-36-15,-19 31-4 0,-4 38 2 16,-15 24-5-16,11-8-4 16,14-10-18-16,2-23-15 15,32-33-3-15,-8-14 0 16,0-20-1-16</inkml:trace>
  <inkml:trace contextRef="#ctx0" brushRef="#br0" timeOffset="1794">5296 1158 135 0,'-15'-63'47'16,"15"63"-1"-16,0 0-19 0,16-55-27 15,-16 55 0-15,46-32 0 16,-46 32 0-16,77-32-13 15,-77 32-15-15,98-26-15 16,-46 19-3-16,9-1-2 16,0 1 2-16</inkml:trace>
  <inkml:trace contextRef="#ctx0" brushRef="#br0" timeOffset="2215">6888 950 112 0,'0'0'41'16,"0"0"1"-16,-53-32 0 15,53 32-39-15,0 0-1 0,-33 10 1 16,32 24 1-16,-7 13-3 15,3 16 2-15,0 7-3 16,0 8 0-16,1-6-5 16,10-18-8-16,25-19-26 15,-3-21-3-15,19-13 2 16,-3-19-3-16</inkml:trace>
  <inkml:trace contextRef="#ctx0" brushRef="#br0" timeOffset="2373">7059 783 102 0,'-20'-45'41'0,"4"0"1"16,16 45-3-16,-32-77-34 0,32 77-44 15,-10-66-3-15,10 66 1 16,0 0 0-16</inkml:trace>
  <inkml:trace contextRef="#ctx0" brushRef="#br0" timeOffset="2703">7559 618 113 0,'66'38'41'16,"-66"-38"3"-16,27 47-3 16,-27-47-34-16,-9 45-3 15,9-45-1-15,-30 48-1 16,30-48-2-16,0 0 0 15,-48 62 0-15,48-62 0 0,0 0 0 16,3 55 0-16,-3-55 0 16,0 0 0-16,52 57 0 15,-1-27 0-15,-11 12 0 16,-4 0 0-16,-22-2 0 15,-26 1 0-15,-36-3 0 16,-15-4 0-16,-7-6 0 16,13-16-7-16,22-11-8 15,-3-17-6-15,35-2-14 16,3 18-7-16,0 0 0 15,0 0-2-15</inkml:trace>
  <inkml:trace contextRef="#ctx0" brushRef="#br0" timeOffset="3338">8833 863 96 0,'0'0'39'0,"0"0"2"16,46-22-2-16,-46 22-34 15,0 0-2-15,9 28 1 16,-18 14 0-16,2 13 1 16,-16 11-3-16,5 7 0 15,0-1-4-15,9-7-4 16,18-17-26-16,2-37-8 15,24-16-1-15,-35 5 0 16</inkml:trace>
  <inkml:trace contextRef="#ctx0" brushRef="#br0" timeOffset="3492">9146 617 91 0,'2'-83'38'0,"-2"83"-2"16,-13-59-25-16,13 59-37 15,0 0-12-15,0 0-1 16,-19-47 1-16</inkml:trace>
  <inkml:trace contextRef="#ctx0" brushRef="#br0" timeOffset="3912">9376 572 69 0,'0'0'43'16,"18"47"-2"-16,-18-47 2 15,5 68-13-15,-5-68-24 16,-8 69 0-16,-3 23-1 16,-6-2-2-16,8-3 0 15,-12-14-2-15,14-7 1 16,-1-25-2-16,9-21 1 15,-1-20 1-15,0 0-2 16,0 0 0-16,50-55 0 16,-50 55 0-16,42-54 0 0,-42 54 0 15,42-71 0-15,-42 71 0 16,50-71 0-16,-50 71 0 15,43-69 0-15,-43 69 0 16,48-48 0-16,-48 48 0 16,0 0 0-16,49-27 0 15,-49 27 0-15,6 28 0 16,8 22 0-16,-7 19 0 15,1 5-10-15,11-2-8 16,-9-22-6-16,25-18-18 16,-5-18 1-16,-30-14-1 15,0 0 1-15</inkml:trace>
  <inkml:trace contextRef="#ctx0" brushRef="#br0" timeOffset="4256">10148 868 111 0,'0'0'43'15,"0"0"1"-15,0 0 0 16,0 0-39-16,0 0-1 16,32 8 0-16,-42 51-4 15,-5 12 0-15,4 3 0 16,11-1 0-16,13-4 0 15,3-19 0-15,13-18 0 16,3-25 0-16,1-16 0 16,-33 9 0-16,0 0 0 15,58-50 0-15,-58 50 0 16,41-58 0-16,-41 58 0 0,37-74 0 15,-37 74 0-15,40-81-5 16,-40 81-8-16,36-77-4 16,-36 77-6-16,31-71-8 15,-31 71-10-15,33-61-1 16,-33 61 1-16,46-48 2 15</inkml:trace>
  <inkml:trace contextRef="#ctx0" brushRef="#br0" timeOffset="4476">10802 740 117 0,'0'0'44'15,"66"30"1"-15,-66-30-3 16,0 0-35-16,36 58-7 16,-35-40 0-16,-6 44 0 0,-6 7 0 15,-17 5 0-15,12 4 0 16,-2-1 0-16,14-8 0 15,5-17 0-15,8-36-12 16,14-11-4-16,-10-25-6 16,-13 20-10-16,0 0-10 15,46-56 1-15,-46 56-3 16,30-70 5-16</inkml:trace>
  <inkml:trace contextRef="#ctx0" brushRef="#br0" timeOffset="4596">10994 828 116 0,'-5'-51'42'0,"3"3"1"16,2 48-4-16,9-75-43 15,-9 75-16-15,13-64-19 0,-13 64-4 16,0 0 3-16,60-41-3 16</inkml:trace>
  <inkml:trace contextRef="#ctx0" brushRef="#br0" timeOffset="5129">11374 668 91 0,'0'0'42'0,"68"35"1"16,-68-35 1-16,0 0-22 15,50 47-18-15,-50-47 0 16,0 0-1-16,-25 49-1 15,25-49-2-15,0 0 0 16,-61 55 0-16,61-55 0 16,0 0 0-16,-38 52 0 15,38-52 0-15,0 0 0 16,19 50 0-16,-19-50 0 0,0 0 0 15,46 53 0-15,-63-41 0 16,49 24 0-16,3 0 0 16,-15-6 0-16,-9-1 0 15,-29-1 0-15,-9 2 0 16,-5-6 0-16,20-11 0 15,25-8-9-15,-13-5-5 16,0 0-3-16,62-22-5 16,-62 22-6-16,72-33-8 15,-72 33-6-15,89-45 1 16,-42 21 8-16,-47 24 43 15,85-54 5-15,-85 54 4 0,84-52 7 16,-84 52 10-16,62-44 8 16,-62 44 1-16,0 0-1 15,63-32-41-15,-75 42-3 16,24 14 0-16,-25 19 0 15,-12 17 0-15,-9 7 0 16,7 5 0-16,1 0 0 16,13-18-6-16,28-32-9 15,-15-22-3-15,44-8-5 16,-44 8-7-16,0 0-12 15,50-62-1-15,-50 62 3 16,43-77 5-16</inkml:trace>
  <inkml:trace contextRef="#ctx0" brushRef="#br0" timeOffset="5241">12104 792 119 0,'-4'-56'40'15,"2"-1"-2"-15,-14 3-15 16,4 1-60-16,12 53-6 16,-22-80 0-16,22 80-1 15</inkml:trace>
  <inkml:trace contextRef="#ctx0" brushRef="#br0" timeOffset="5994">12618 578 66 0,'-18'-54'42'16,"18"54"-2"-16,0 0 1 15,-14-51-17-15,14 51-16 16,0 0-2-16,0 0-2 15,-15-47 0-15,15 47-1 0,0 0 0 16,0 0 0-16,0 0-1 16,-30 56 0-16,30-56 0 15,-15 69 0-15,15-69 1 16,-14 92-3-16,23-12 0 15,-23 28 0-15,4 3 0 16,0-9 0-16,9-14 0 16,-2-24 0-16,15-24 0 15,-3-23 0-15,6-17 0 16,-15 0 0-16,0 0 0 15,0 0 0-15,0 0 0 16,35-51 0-16,-35 51 0 16,0 0 0-16,36-62 0 15,-36 62 0-15,0 0 0 0,57-62 0 16,-57 62 0-16,48-27 0 15,-48 27 0-15,53-12 0 16,-53 12 0-16,45 20 0 16,1 7 0-16,-15 16 0 15,-11 13 0-15,-29 6 0 16,-11 1 0-16,-27-11 0 15,-13-18 0-15,-3-9 0 16,-5-13 0-16,8-7 0 16,3-11-3-16,20-10-3 15,8-17-5-15,29 33-3 16,6-47-5-16,-6 47-6 15,31-69-9-15,-31 69-7 0,72-76-1 16,-72 76 4-16</inkml:trace>
  <inkml:trace contextRef="#ctx0" brushRef="#br0" timeOffset="6243">13152 669 78 0,'50'-41'44'16,"-50"41"-2"-16,72-65 1 15,-72 65-14-15,0 0-25 16,50-39 0-16,-50 39-1 15,0 0-1-15,0 0 1 16,-14 77 0-16,-5-48-3 16,-17 73 0-16,9 17 0 15,-5 10 0-15,7 1 0 16,11-12-6-16,12-31-6 0,28-32-5 15,-3-48-7-15,31-11-15 16,-13-15-2-16,16-10-2 16,-57 29 3-16</inkml:trace>
  <inkml:trace contextRef="#ctx0" brushRef="#br0" timeOffset="6676">13497 1130 121 0,'0'0'44'0,"0"0"0"16,0 0 0-16,0 0-42 15,60-48-2-15,-60 48 0 16,0 0 0-16,71-8 0 16,-71 8 0-16,59-7 0 0,-59 7 0 15,64-27 0-15,-64 27 0 16,70-44 0-16,-70 44 0 15,46-45 0-15,-46 45 0 16,0 0 0-16,0 0 0 16,0 0 0-16,-74-19 0 15,0 48 0-15,-4 18 0 16,-2 14 0-16,25 17 0 15,19 3 0-15,41-4 0 16,49-18 0-16,36-43 0 16,29-10-12-16,-3-19-4 15,17-4-3-15,-78 0-4 16,11-2-6-16,-10-1-4 15,5-3-8-15</inkml:trace>
  <inkml:trace contextRef="#ctx0" brushRef="#br0" timeOffset="8018">15235 536 100 0,'0'0'43'0,"21"-48"-1"15,-21 48 1-15,0 0-33 16,30-65-5-16,-30 65-2 15,0 0-1-15,0 0 0 16,0 0-1-16,0 0-1 0,0 0-1 16,0 0 0-16,2 72-1 15,-2-72-1-15,-19 75-7 16,14-29-11-16,-14 9-17 15,-4 32-3-15,-5 39 0 16,9-3-2-16</inkml:trace>
  <inkml:trace contextRef="#ctx0" brushRef="#br0" timeOffset="8664">15144 1324 89 0,'4'-15'38'0,"-6"-1"1"15,2 16 1-15,0 0-31 16,0-18-5-16,0 18 1 16,0 0 0-16,-9-4-1 15,-1 14-1-15,-4 9-1 16,-2 3 0-16,0 3 0 15,-4 4-1-15,4 3 0 16,2-4-1-16,7-1 1 16,12-7-1-16,6-5 0 15,13-8 1-15,8-7-1 16,7-8 0-16,3-4 1 15,2-4-1-15,-7-7 1 16,-3 3 0-16,-10-5 0 0,-10 2 0 16,-14 3-1-16,-9 7 1 15,-10 3-1-15,-11 8 1 16,-6 7-1-16,-2 4 0 15,2 5 2-15,4 3-2 16,5 3 0-16,11-2 0 16,12-2 0-16,15-3 0 15,12-7 0-15,9-5 0 16,5-3 0-16,3-4 0 15,-3-5 0-15,-2 1 0 16,-8-6 0-16,-8 3 0 16,-13-2 0-16,-7 4 0 15,-10 4 0-15,-7 4 0 16,-10 5 0-16,0 2 0 0,-2 9 0 15,-4 0 0-15,4 3 0 16,4 1 0-16,5-3 0 16,6 0 0-16,15-14 0 15,0 0-8-15,14 8-5 16,-2-21-3-16,20-1-3 15,-19-11-6-15,27 5-9 16,-18-4-8-16,6 3-1 16,-6 4 7-16</inkml:trace>
  <inkml:trace contextRef="#ctx0" brushRef="#br1" timeOffset="13097">1346 2776 86 0,'1'-19'37'16,"-1"19"-1"-16,-4-21 3 15,4 21-31-15,-13 7-4 16,7 12 0-16,-5 8 0 15,1 17 0-15,-3 10-1 16,3 15 0-16,-1 2-1 0,8 6-1 16,2-8 1-16,13-7-2 15,8-19 1-15,13-15 0 16,8-23-1-16,8-19 1 15,11-23-1-15,3-13 2 16,5-13-1-16,-1-7 1 16,-2-2-1-16,-6 2 0 15,-8 9 0-15,-11 5-1 16,-7 17 1-16,-10 10-1 15,-13 19 1-15,-10 10-1 16,-6 29 0-16,-8 9 0 16,-1 10-1-16,1 8 0 15,0 4-1-15,8-3-2 16,7 1-2-16,7-17-2 0,19 0-9 15,-7-31-20-15,23-4-3 16,-9-26 2-16,15-1 0 16</inkml:trace>
  <inkml:trace contextRef="#ctx0" brushRef="#br1" timeOffset="13443">2330 2792 101 0,'-4'-16'38'16,"4"16"0"-16,-15 10-2 15,1 15-29-15,-2 2-2 16,-1 13-2-16,2 4-1 15,-1 2 0-15,7-2-1 16,1-4 1-16,8-8-1 16,7-13 0-16,5-18 0 15,12-13 1-15,1-14-1 0,7-10 1 16,0-9-1-16,6-6 1 15,-6 0-1-15,2 2 0 16,-5 6 0-16,-8 9 0 16,-3 11-1-16,-5 9 1 15,-4 15-1-15,-3 13 0 16,-4 12 0-16,1 7 0 15,-2 13-1-15,4 0 0 16,3 5-1-16,1-6-3 16,15 1-8-16,-7-33-25 15,25-3-2-15,-7-26 0 16,18-8-1-16</inkml:trace>
  <inkml:trace contextRef="#ctx0" brushRef="#br1" timeOffset="13646">3149 2123 81 0,'-10'-30'39'15,"2"43"0"-15,-16 18 1 16,7 37-17-16,-8 11-18 16,2 21 0-16,2 7-2 15,3 13 0-15,5 1-2 16,3-6 1-16,10-6-5 15,1-20-4-15,20-1-31 16,-13-30-2-16,16-9 1 16,-8-29-3-16</inkml:trace>
  <inkml:trace contextRef="#ctx0" brushRef="#br1" timeOffset="14014">3247 2744 110 0,'9'35'39'15,"-8"-6"2"-15,15 16-4 16,4-17-33-16,9-4-1 16,6-14 0-16,11-9-1 15,6-11 0-15,1-14-1 16,3-12-1-16,-3-9 1 15,-7-5 0-15,-11 1-1 16,-11 2 1-16,-16 5 0 0,-14 12-1 16,-13 12 1-16,-11 14 0 15,-10 19 0-15,-3 11 0 16,-1 13 0-16,7 7 0 15,4 8-1-15,14 3 1 16,8-2-1-16,21-7-1 16,14-11-1-16,15-7-3 15,11-19-4-15,28 7-22 16,-8-35-10-16,20 2 0 15,-14-23-1-15,9 3 1 16</inkml:trace>
  <inkml:trace contextRef="#ctx0" brushRef="#br1" timeOffset="14341">4261 2497 109 0,'-17'-19'40'0,"3"21"4"16,-15-2-7-16,-3 18-32 16,-2 5-1-16,5 10 1 15,0 2-3-15,6-1 0 16,8 1 0-16,12-6-2 15,8-7 1-15,13-5-2 16,6-8 2-16,10-8-2 16,-3-1 1-16,3 0 0 15,-3 0 0-15,-6 3 0 16,-6 2 1-16,-6 6-1 15,-9 6 0-15,-4 4 0 16,-8 3 0-16,-4 6 1 16,0 1-2-16,-1-1 0 15,5 0-1-15,1-8-3 0,16 1-10 16,-9-23-21-16,34-11-5 15,-6-20 0-15,21-3-1 16</inkml:trace>
  <inkml:trace contextRef="#ctx0" brushRef="#br1" timeOffset="14652">4833 2410 86 0,'0'0'41'0,"-14"-6"-2"16,-6 22 4-16,-16-11-15 15,7 17-23-15,-5-2-2 16,9 0 0-16,6 3-1 15,11-3 1-15,12-5-1 16,12-2-2-16,12-5 0 0,10-4 0 16,4 1 0-16,-1 4 0 15,-3 4 0-15,-12 8 0 16,-8 9 0-16,-17 4 0 15,-14 8 0-15,-12 6 0 16,-14 2 0-16,-7 2 0 16,-5-4 0-16,0-8 0 15,2-3 0-15,9-17 0 16,13 1-14-16,6-31-7 15,21 10-20-15,13-36-2 16,16 6 0-16,0-21-1 16</inkml:trace>
  <inkml:trace contextRef="#ctx0" brushRef="#br2" timeOffset="19154">6042 2587 90 0,'-5'-24'36'0,"5"24"-1"16,-7-25 3-16,7 25-35 0,-9-13 2 15,9 13-1-15,0 0 0 16,-5 13 0-16,3 12-2 16,0 9 0-16,-4 12 0 15,-2 7 0-15,0 6-2 16,-1 1 1-16,-1 0-5 15,3-19-15-15,12-5-19 16,-3-23 1-16,16-13-1 16,-2-24-1-16</inkml:trace>
  <inkml:trace contextRef="#ctx0" brushRef="#br2" timeOffset="19320">6047 2034 101 0,'-38'-25'37'16,"-3"3"0"-16,15 16-2 15,3 0-35-15,12-7-10 16,22 9-26-16,3-10 0 16,20 5 0-16,8-5-1 15</inkml:trace>
  <inkml:trace contextRef="#ctx0" brushRef="#br2" timeOffset="19582">6547 1843 107 0,'0'0'37'0,"-19"9"2"16,21 15-3-16,-7 4-32 16,5 11-1-16,-1 12 1 15,1 20-2-15,-6 15 0 16,-2 10 0-16,-7 8-1 15,-4 0 0-15,1-1-2 16,-4-9 1-16,4-11-3 16,1-22-3-16,12-3-19 15,0-38-13-15,17-10 0 16,-2-27 0-16,13-4-1 15</inkml:trace>
  <inkml:trace contextRef="#ctx0" brushRef="#br2" timeOffset="19734">6444 2497 93 0,'-29'-41'37'0,"3"22"-1"16,-5-4 3-16,14 20-30 15,-2-5-2-15,19 8-3 16,18-1-2-16,11-5-5 16,29 7-32-16,1-12-4 15,19 12 0-15,1-9-1 16</inkml:trace>
  <inkml:trace contextRef="#ctx0" brushRef="#br2" timeOffset="20235">7894 2512 63 0,'6'-14'37'0,"-1"-4"-3"16,-5 18 4-16,11-21-15 16,-11 21-18-16,0 0 0 15,0 0-1-15,-11 19 0 16,-4 1 1-16,-5 2-1 0,0 1 0 15,-2 0-1-15,7 3 0 16,6-4-2-16,7 2 1 16,10-2 0-16,9-6-2 15,10 2 0-15,4-1-1 16,3 3 2-16,0-3-1 15,-5 4 0-15,-6 1 0 16,-9-2 0-16,-10 6 0 16,-11-2 1-16,-12 2-1 15,0-6 0-15,-9-1-1 16,5-8-2-16,-4-13-5 15,27 2-28-15,-16-29-3 16,25 4 0-16,0-23-1 16</inkml:trace>
  <inkml:trace contextRef="#ctx0" brushRef="#br2" timeOffset="20703">8499 1937 103 0,'1'-24'40'16,"6"14"0"-16,-14-4-1 15,7 14-34-15,-12 24-2 16,6 3 0-16,-4 7 0 16,-2 11-1-16,-1 11 0 15,0 13-1-15,-7 8 1 16,-1 4 0-16,-2-1-1 15,5 3 1-15,-2-6-1 0,5-7 1 16,0-15-1-16,7-10 2 16,8-15-3-16,7-15 0 15,10-17 0-15,8-15 0 16,10-10 0-16,4-6 0 15,4-10 0-15,-2 3-2 16,-3-3 2-16,1 7-1 16,-9 10 1-16,-8 7-1 15,-7 10 1-15,-15 9 0 16,11 12 0-16,-13 8 1 15,-1 8-1-15,-2 8 1 16,3 2-2-16,1 2 0 16,4 3-2-16,3-9 0 0,10 0-4 15,-1-19-7-15,24 10-14 16,-7-34-12-16,15 7 0 15,-6-27 0-15,10 3 2 16</inkml:trace>
  <inkml:trace contextRef="#ctx0" brushRef="#br2" timeOffset="20874">9126 2403 95 0,'0'0'38'0,"-14"2"0"16,1 25 2-16,-13 4-33 16,8 15-1-16,-4 7-3 15,6 6 1-15,2-1-2 16,5-2 0-16,5-8-1 15,8-10-4-15,13 0-12 0,-6-31-22 16,21-6-3-16,-6-27 0 16,15-1-1-16</inkml:trace>
  <inkml:trace contextRef="#ctx0" brushRef="#br2" timeOffset="21325">9244 2091 78 0,'0'0'39'16,"-25"-8"-1"-16,25 21 2 15,0-13-21-15,9 23-16 16,9-5 1-16,5 9-1 16,-1 1 2-16,3 10-2 15,-6 0 1-15,-1 8-2 16,-9 3 1-16,-6 3 0 0,-6 0-2 15,-6 3 2-15,-3-4-3 16,-2-8 2-16,1-1-1 16,1-12 0-16,6-5-1 15,5-12 0-15,1-13 0 16,18-11-1-16,2-10 1 15,4-10-2-15,4-7 2 16,0-4-1-16,0-10 1 16,-1 6 0-16,-5 5 0 15,-4 4-1-15,-9 9 1 16,3 11 1-16,-12 17-1 15,0 0 0-15,7 30 0 16,-12 2 1-16,0 11-1 16,1 6 0-16,4 4-2 0,0-6 0 15,8 4-5-15,-1-22-8 16,23 13-10-16,-12-30-15 15,17 7-1-15,-7-32 1 16,16 0-1-16</inkml:trace>
  <inkml:trace contextRef="#ctx0" brushRef="#br2" timeOffset="21670">9819 2429 95 0,'-5'16'38'15,"5"-16"1"-15,-1 26-1 16,2-11-34-16,26-3-1 0,8-9 0 15,13-1 0-15,6-11 1 16,5-3-2-16,-3-10 0 16,2-6-1-16,-11-4 1 15,-8-2 0-15,-15-1-1 16,-11 1 0-16,-15 4 1 15,-10 8-1-15,-13 11 0 16,-12 12 0-16,-8 11-1 16,-5 16 1-16,0 13-1 15,4 7 2-15,6 6-2 16,11 2 1-16,15 1-2 15,16-10 2-15,24-7-5 16,11-22-4-16,26 11-14 16,-1-35-19-16,22 0 1 0,-1-22-3 15,8 1 2-15</inkml:trace>
  <inkml:trace contextRef="#ctx0" brushRef="#br2" timeOffset="21988">10805 2152 103 0,'-15'7'40'16,"-21"-2"1"-16,6 21-1 15,-13-5-35-15,11 11-2 16,3-1 0-16,10 5-1 16,11-6 0-16,15 0 0 15,14-7-1-15,9-5 0 16,7 0-1-16,2-6 1 15,-2 1-1-15,-3-5 1 0,-6 2-1 16,-12 1 1-16,-12 1 0 16,-10 3 1-16,-14 4-2 15,-6 2 2-15,-9 3-2 16,-6 6 0-16,-3 1-2 15,-2 1-2-15,10 9-11 16,-11-19-10-16,23 10-16 16,-8-16 0-16,23 6-2 15,9-22 0-15</inkml:trace>
  <inkml:trace contextRef="#ctx0" brushRef="#br2" timeOffset="22423">11687 2296 94 0,'0'0'36'15,"7"29"2"-15,-26-10-6 16,10 24-26-16,-6 0-1 16,-1 12 0-16,-1 3-2 15,0-2 1-15,6-4-3 16,5-9-1-16,14-3-11 15,-4-23-26-15,22-10-2 16,-1-22 2-16,15-5-2 16</inkml:trace>
  <inkml:trace contextRef="#ctx0" brushRef="#br2" timeOffset="22894">11755 2057 98 0,'-14'-4'36'15,"0"1"2"-15,14 14-3 16,0 0-34-16,14 0 0 15,12 2-1-15,5 2 0 16,4 3 0-16,1 4 0 16,2 5 1-16,-4 8 0 15,-9 4 1-15,-3 8 1 16,-10 0-1-16,-9 7 3 15,-10-1-1-15,-2-3 1 16,-9-5-2-16,3-5 1 16,-2-10-1-16,3-5-1 15,7-12 0-15,7-13-1 16,0 0-1-16,19-18 0 0,4-5 0 15,4-7-1-15,7-8 2 16,0-6-2-16,4-3 1 16,-1 1-1-16,-4 5 2 15,-8 9-1-15,-6 9 0 16,-5 13 1-16,-14 10-1 15,11 21 0-15,-14 10 0 16,-3 7 0-16,4 8-1 16,2-1 2-16,5 6-3 15,8-11 0-15,10-3-2 16,6-16-4-16,23 2-9 15,-9-32-12-15,20 1-10 16,-10-25-1-16,17-4 1 0,-15-24-1 16</inkml:trace>
  <inkml:trace contextRef="#ctx0" brushRef="#br2" timeOffset="23090">12907 1837 78 0,'1'-25'39'16,"-19"11"0"-16,3 32 2 15,-17 9-15-15,3 23-22 16,-1 10-1-16,-1 15 0 15,4 7-1-15,3 5-1 16,9-2 0-16,2-4-1 16,10-4-3-16,-1-17-6 15,13 10-22-15,-9-34-6 16,9-4-3-16,-9-32 0 0</inkml:trace>
  <inkml:trace contextRef="#ctx0" brushRef="#br2" timeOffset="23541">12619 2205 107 0,'0'0'40'16,"14"4"1"-16,-2 1-1 15,18 10-36-15,9-7-1 16,15 2 0-16,5-5 0 15,6 2-2-15,3-6 1 16,1-1-1-16,-11-1-1 16,-1 0 1-16,-13 0 0 0,-10 0 0 15,-16 1-1-15,-5 5 0 16,-16 7 1-16,-11 7-1 15,-3 9 0-15,-6 7 1 16,-1 4-1-16,5 6 1 16,5 0 0-16,5-1 0 15,16-6 1-15,14-8-2 16,10-11 0-16,8-13 0 15,6-9 0-15,-1-11 0 16,0-10 0-16,-6-8 0 16,-8-7 0-16,-13-6-2 15,-13-2 1-15,-9-1-2 16,-9 0 1-16,-15 1-1 15,-4 16-5-15,-17-3-6 16,7 37-7-16,-25-7-17 0,15 28-2 16,-5 2-3-16,10 14 2 15</inkml:trace>
  <inkml:trace contextRef="#ctx0" brushRef="#br2" timeOffset="24532">14287 2241 79 0,'-15'8'37'0,"1"15"0"16,-10-4-2-16,8 17-29 15,-5-1-1-15,11 10 1 16,-1-8 0-16,14 2-1 16,1-7-1-16,15-3 0 15,5-13-2-15,13-8 0 16,8-14-1-16,5-8 0 15,5-12 0-15,-2-12-1 16,-1-6 0-16,-1-9 0 16,-7 1 0-16,-12-1 0 0,-4 7 1 15,-8 6-1-15,-6 10 0 16,-10 13 0-16,-4 17 1 15,-9 26-1-15,0 18 0 16,-5 18 1-16,-1 15-1 16,0 19 2-16,0 10-1 15,0 5 1-15,-3 3-2 16,3-3 2-16,-4-10-1 15,-5-8 0-15,-6-11 0 16,-7-17 0-16,-4-13 0 16,-2-18-1-16,-4-19 0 15,5-22-1-15,6-19-2 16,7-21-2-16,19-3-9 15,2-33-11-15,27 9-16 16,0-21-1-16,23 11 1 0,6-10-1 16</inkml:trace>
  <inkml:trace contextRef="#ctx0" brushRef="#br2" timeOffset="25578">15208 2199 77 0,'0'0'40'0,"0"0"-2"15,-33 9 2-15,4 21-22 16,-16-8-12-16,-2 8-2 16,-2 7 0-16,1 8 1 0,6-1-2 15,8 4 2 1,9-3-2-16,15-3 0 0,14-8-1 15,18-7 0-15,13-11-1 16,22-11 1-16,9-12-2 16,8-11-1-16,5-8 1 15,-3-12-1-15,0-7 1 16,-15-4-1-16,-16-1 1 15,-13-2-1-15,-23 5 1 16,-14 3-1-16,-15 8 1 16,-12 9 0-16,-9 11 0 15,-3 4 1-15,3 7-2 16,6 6 1-16,10 3 0 15,13 4 0-15,12-8 1 16,28 14-1-16,10-10 0 0,9-2 0 16,9 0 0-16,5-4 1 15,1-1-1-15,-2-3 0 16,-11 3 0-16,-8-2 0 15,-12 2 1-15,-7 0-1 16,-22 3 0-16,5 12 1 16,-20 4-1-16,-8 14 0 15,-8 5 1-15,-3 10-1 16,0 2 2-16,3 4-2 15,7-2 0-15,11-5 0 16,12-7 0-16,11-15 0 16,16-13 0-16,11-12 0 15,9-15 0-15,10-9 0 16,1-15 0-16,-2-5 0 0,-4-3 0 15,-6 1 0-15,-9-2 0 16,-8 8 0-16,-12 10 0 16,-8 7 0-16,-8 11 0 15,0 15 0-15,-16 7 0 16,6 14 0-16,-2 8 0 15,3 10 0-15,2 2 0 16,6 4 0-16,8-4 0 16,7-4 0-16,9-8 0 15,6-6 0-15,7-15 0 16,2-7 0-16,4-10 0 15,2-7 0-15,-4-7 0 16,-5-2 0-16,-3-1 0 16,-6 5 0-16,-7 3 0 0,-7 8 0 15,-12 10 0-15,2 13 0 16,-12 10 0-16,2 5 0 15,-5 3 0-15,4 1 0 16,1 1 0-16,2-5 0 16,1-6 0-16,9-9 0 15,-4-13 0-15,18-5 0 16,-3-13 0-16,-1-5 0 15,4-9 0-15,-2-6 0 16,2-4 0-16,1-2 0 16,-2 3 0-16,3 0 0 15,0 7 0-15,-1-2-6 16,9 15-4-16,-4-3-1 15,8 16-3-15,-9-7-1 16,16 25-3-16,-16-17-4 0,24 32-1 16,-17-23-2-16,24 23-5 15,-1-9-3-15,4 4 1 16</inkml:trace>
  <inkml:trace contextRef="#ctx0" brushRef="#br2" timeOffset="27032">17749 2182 60 0,'0'0'39'16,"0"0"-1"-16,0 0 1 16,-12 9-17-16,13 4-18 15,-1-1-1-15,7 4 0 16,6-4 0-16,8 0 0 15,6-4-1-15,7-5 0 16,3-5 0-16,2-4 0 16,-1-6-1-16,-6-3 0 15,-4-3 0-15,-9-4-1 0,-12 1 1 16,-12-3 0-16,-14 6 0 15,-10-1 0-15,-10 8-1 16,-8 5 1-16,-13 8 0 16,0 10 1-16,-1 9-1 15,3 12 0-15,7 5 0 16,13 7 0-16,16 1 0 15,19 1-1-15,18-7 0 16,19-6 0-16,18-6-2 16,15-14 0-16,16-8-1 15,3-15-2-15,11-2-2 16,-8-17-2-16,7 9-3 15,-23-22-7-15,7 16-12 16,-29-21 3-16,0 17 17 0,-23-8 5 16,-11 6 6-16,-8 6 3 15,-13-4 5-15,4 29 8 16,-19-33 13-16,19 33-2 15,-22-4-14-15,14 13-5 16,-5 4-2-16,4 7-1 16,0 6-1-16,-1 11-1 15,1 0 0-15,5 5 0 16,1-1-1-16,6-1-1 15,3-8 0-15,10-3 0 16,0-12 0-16,7-10 0 16,5-14-1-16,5-6 1 15,2-13-1-15,3-6 1 0,-2-3-1 16,0-6 0-16,-3-1 1 15,-2 2-2-15,-3 5 1 16,-5 3 0-16,-5 9-1 16,-6 7 1-16,-12 16 0 15,14 2-1-15,-16 18 1 16,-3 20 0-16,-7 13-1 15,-2 16 3-15,-2 11-1 16,-6 11 1-16,0 2-1 16,-8 3 0-16,1-1 0 15,-8-9 1-15,-2-12-1 16,-3-8-2-16,-4-12 1 15,-2-18 0-15,-2-13 0 16,2-13 1-16,4-19-2 0,5-14 1 16,15-9-2-1,9-17-2-15,15-6-4 0,9-20-6 16,27 14-5-16,-10-23-5 15,33 28-7-15,-9-15-11 16,16 15 0-16,-5-2 1 16</inkml:trace>
  <inkml:trace contextRef="#ctx0" brushRef="#br2" timeOffset="27448">18991 2259 100 0,'-10'22'40'16,"10"-22"2"-16,5 29-5 0,15-26-34 16,12-2 1-16,10-6-1 15,6-7-1-15,8-3 0 16,2-11-1-16,-2 0 1 15,-2-6-1-15,-13 2 0 16,-11-4-1-16,-15-2 0 16,-13 6 1-16,-12 2 0 15,-15 11 0-15,-12 7-1 16,-7 10 0-16,-4 12 0 15,-2 10 1-15,0 10-1 16,8 11 0-16,9 5 0 16,12 3 0-16,16-4 1 15,19-2-1-15,16-10 0 0,17-9-2 16,17-10-2-16,12-19-3 15,18 1-7-15,-9-32-5 16,21 12-6-16,-26-27-12 16,12 5-4-16,-19-21 1 15,-3 4 2-15</inkml:trace>
  <inkml:trace contextRef="#ctx0" brushRef="#br2" timeOffset="27912">20025 1546 108 0,'-21'21'41'16,"-11"3"1"-16,9 24-1 15,-5-1-37-15,-1 16-1 16,-4 4 1-16,4 12-3 0,2-4 2 16,-1 6-3-16,4-7 1 15,1 0-1-15,6-9 0 16,3-11 0-16,5-10 0 15,4-11 0-15,4-13 1 16,1-20-1-16,12-3 0 16,0-16 0-16,5-11 1 15,0-6-1-15,6-4 1 16,3-4-1-16,3 4 0 15,3 5 0-15,-1 10 0 16,2 8 1-16,0 14-2 16,0 6 1-16,-3 10 0 15,-3 12 1-15,-1 3-2 16,-5 7 1-16,-3-1 0 0,-5 3 0 15,-8-4 0-15,-6 0 0 16,-12-7 0-16,-8-2 0 16,-11-8 0-16,-10-7-1 15,-1-4 0-15,-4-9-1 16,4-1-2-16,5-16-5 15,19 6-2-15,5-18-3 16,29 19-3-16,-2-25-5 16,35 29-6-16,-10-20-12 15,26 15 2-15,-5-1 2 16</inkml:trace>
  <inkml:trace contextRef="#ctx0" brushRef="#br2" timeOffset="28348">20524 2161 56 0,'11'-6'40'0,"-16"-8"0"15,5 14 0-15,-24-18-13 16,10 26-10-16,-20-6-10 16,-7 13-2-16,-7 3 0 15,-1 12-1-15,-2-2 0 16,5 8-1-16,13-1-1 15,4-1 0-15,15-5-1 16,15-5 1-16,16-11-2 16,12-8 0-16,12-12 0 15,3-9 0-15,8-7 0 16,0-9 0-16,-2-1 0 15,-6-5 0-15,-6 6 0 16,-9 1 0-16,-10 9 0 0,-6 5 0 16,-13 17 0-16,0 0 0 15,-13 15 0-15,-1 13 0 16,-1 6 0-16,1 5 0 15,6 3 0-15,5 0-2 16,11-3-3-16,11-13-1 16,18-5-5-16,4-25 0 15,20 0-4-15,-3-31-2 16,24 6-5-16,-16-32-2 15,23 5-7-15,-15-21-5 16,-2-6 3-16,-7-10 3 16</inkml:trace>
  <inkml:trace contextRef="#ctx0" brushRef="#br2" timeOffset="28791">21370 1471 92 0,'-8'-43'43'15,"2"26"0"-15,-19 20 0 16,3 34-14-16,-12 10-24 16,-3 18-5-16,-4 9 0 15,0 16 0-15,-2 6 0 16,5 6 0-16,5-1 0 15,6-2 0-15,7-10 0 16,10-7 0-16,13-15 0 16,7-16-3-16,19-16-3 15,7-22-3-15,16-10-4 16,-6-31-2-16,25 2-6 15,-14-37-4-15,19 2-7 16,-12-28-5-16,8-8-1 0,-10-18 6 16,9-11 39-16,-3 19 7 15,-24-6 4-15,9 31 8 16,-36 3 7-16,4 40 9 15,-34 23 1-15,-3 45-1 16,-29 30-36-16,-1 13-6 16,0 15 0-16,-5 11 0 15,6 2 0-15,6 6 0 16,7-6 0-16,10-9 0 15,3-12 0-15,2-7 0 16,9-12-12-16,-3-20 0 16,13 0-3-16,-14-35-4 15,29 12-6-15,-24-41-11 16,18 4-5-16,-1-20 0 0,5-6 6 15</inkml:trace>
  <inkml:trace contextRef="#ctx0" brushRef="#br2" timeOffset="31339">21979 2463 115 0,'20'-9'43'15,"-17"-11"-3"-15,-7 0-13 16,4 20-66-16,-31-25-4 16,18 21 1-16,-8-7-3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26:12.2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7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04T22:26:54.195"/>
    </inkml:context>
  </inkml:definitions>
  <inkml:trace contextRef="#ctx0" brushRef="#br0">1485 3948 62 0,'-25'4'33'0,"-7"14"-2"15,-13 15 1-15,-13 13-27 16,1 19 0-16,-12 10 2 15,6 19-1-15,-3 3 0 0,14 12-1 16,9-4 1-16,20 2-3 16,22-7-1-16,18-11-5 15,28-1-12-15,10-27-22 16,21-10 2-16,5-21-2 15,12-10 0-15</inkml:trace>
  <inkml:trace contextRef="#ctx0" brushRef="#br0" timeOffset="412.0412">1953 4482 90 0,'-37'7'37'0,"-15"5"1"15,4 21 0-15,-16 8-36 16,11 13 2-16,0 3-1 16,10 7-1-16,7-4 1 15,15-6-2-15,10-7 1 16,15-9-1-16,14-20 1 15,17-16-1-15,11-19-1 16,10-12 1-16,9-16-1 16,-3-8 2-16,0-11-2 15,-3-1 1-15,-8 0-1 16,-10 9 0-16,-15 7 1 15,-9 12-1-15,-9 14 0 0,-8 23 0 16,0 0 0-16,-22 30 1 16,7 12-2-16,1 5 1 15,3 9-1-15,7 1-2 16,13 3 0-16,4-12-3 15,17 1-4-15,3-22-29 16,23-4 2-16,0-19-2 16,17-11 1-16</inkml:trace>
  <inkml:trace contextRef="#ctx0" brushRef="#br0" timeOffset="722.0721">2680 4450 90 0,'-30'7'37'0,"-12"-2"1"16,5 15 0-16,-8-1-33 15,13 5-1-15,5-2-2 16,14-1 0-16,12-5 0 16,15 0-1-16,12-3 0 15,12-4-1-15,5-1 1 16,4 2-1-16,-1 2 1 15,-3 5 0-15,-9 5 0 16,-11 5 1-16,-14 6 0 16,-10 3-1-16,-17 3 1 15,-5-2-1-15,-8 0 1 16,-7-10-2-16,7-1-1 15,1-16-5-15,18-1-29 16,-6-21-4-16,18-6-2 0,4-15-1 16</inkml:trace>
  <inkml:trace contextRef="#ctx0" brushRef="#br0" timeOffset="1277.1277">4023 4366 87 0,'-20'-9'38'16,"4"10"-1"-16,-11 1 0 15,-6 8-35-15,4 9-1 16,1 5 1-16,-1 6-1 15,5 4 1-15,2 0-2 16,7 0 1-16,10-4 0 16,13-7 0-16,7-7-1 15,15-5 1-15,8-5-1 0,9-4 0 16,-1 0 1-16,-1-2 0 15,-8 1-1-15,-1 4 1 16,-13 6 0-16,-13 5-1 16,-15 7 1-16,-12 2 0 15,-9 3-1-15,-4 2 0 16,-6 0 0-16,-1-7 0 15,9-2-4-15,-1-21-17 16,29 0-17-16,-9-14 0 16,35-8-1-16,1-19-1 15</inkml:trace>
  <inkml:trace contextRef="#ctx0" brushRef="#br0" timeOffset="1704.1702">4575 3818 95 0,'0'0'38'0,"-30"6"0"16,14 23 0-16,-5 4-35 16,0 18 0-16,-1 11 0 15,5 13-1-15,-3 10 0 16,5 8 0-16,0-2 0 15,2 0-1-15,5-8 0 16,6-10-1-16,0-14 0 16,4-12 1-16,3-19-1 15,6-14 1-15,4-18-1 16,5-11 1-16,1-12 0 15,2-9-1-15,-5-5 1 0,6-2 0 16,-7 1 0-16,-2 4-1 16,-4 9 0-16,-2 8 0 15,-9 21 0-15,14-5 0 16,-5 18 0-16,-3 10-1 15,3 7-1-15,4 2 0 16,9 5-3-16,3-7-1 16,16 6-6-16,-6-27-17 15,20 11-10-15,-4-23-1 16,12-1 1-16,-8-20 1 15</inkml:trace>
  <inkml:trace contextRef="#ctx0" brushRef="#br0" timeOffset="2066.2064">5145 4255 89 0,'-29'-19'39'15,"4"20"-1"-15,-13 6 2 16,6 21-33-16,-6 7-1 16,6 15-2-16,0 6-1 15,8 6-1-15,9-4 0 16,13-1 0-16,11-12-1 15,11-10 0-15,13-12-1 16,10-16 1-16,5-15-1 16,5-13 1-16,-2-15-1 15,0-11 0-15,-7-8 1 16,-7-5-1-16,-16 0 0 15,-10 2 0-15,-12 7 1 0,-13 10-1 16,-9 14 0-16,-10 13-1 16,-3 14 1-16,-3 9 0 15,6 11-1-15,8 4 1 16,12 2-2-16,6 1-1 15,18-1-2-15,8-16-6 16,32 7-15-16,-7-26-11 16,23 5-2-16,-6-18 0 15,12 1 1-15</inkml:trace>
  <inkml:trace contextRef="#ctx0" brushRef="#br0" timeOffset="2562.2561">5669 4156 89 0,'-4'-13'37'0,"4"13"0"15,-33 16 3-15,13 13-32 0,-3 1-3 16,0 13 0-16,0 5-1 15,6 10-2-15,-1 2 0 16,9 0 1-16,4-6-2 16,14-5 0-16,6-14 0 15,8-16 0-15,10-14-1 16,3-15 1-16,6-16-1 15,3-11 1-15,-2-12 0 16,-1-6-1-16,-4-4 0 16,-5 0 1-16,-6 5-1 15,-6 11 2-15,-6 9-2 16,-7 12 0-16,-8 22 0 15,0 0 0-15,-6 23-1 16,-2 14 1-16,-1 9 0 0,0 6-2 16,3 6 2-16,2 0 0 15,6-3 0-15,9-8 0 16,4-10 0-16,8-12 0 15,4-15 1-15,7-14-1 16,6-12 0-16,4-17 1 16,-4-7 0-16,-3-9-1 15,-5-6 1-15,-7 0-1 16,-6 0 0-16,-10 5 0 15,-9 11-1-15,-7 7 0 16,-5 11 0-16,1 8-3 16,11 13-2-16,-17-3-9 15,30 20-11-15,-13-17-6 16,25 21-4-16,-7-17-3 15,21 8 0-15</inkml:trace>
  <inkml:trace contextRef="#ctx0" brushRef="#br0" timeOffset="2906.2905">6530 4230 79 0,'0'0'40'15,"-11"32"-2"-15,-13-10 2 16,11 13-23-16,-7 3-11 16,7 7-1-16,-5 0-2 15,9 2 0-15,2-5-1 16,7-7-1-16,5-8 0 15,8-15 0-15,7-11 0 16,7-14-1-16,2-13 1 16,0-7 0-16,2-11 0 0,-1-3-1 15,-1-3 1-15,-1 2 0 16,-5 6 0-16,-8 10-1 15,-1 9 1-15,-5 10-1 16,-9 13 1-16,14 20-1 16,-12 9 0-16,-2 9 0 15,-1 9-1-15,-1 4-2 16,3 6-4-16,-7-11-7 15,17 11-12-15,-11-25-7 16,21 6-4-16,-5-22-6 16,20-5 1-16</inkml:trace>
  <inkml:trace contextRef="#ctx0" brushRef="#br0" timeOffset="3650.365">7881 3661 91 0,'0'0'37'16,"0"0"-1"-16,0 19 1 16,-4 15-32-16,-1 16 0 15,-4 9-1-15,5 16 0 16,-4 2-1-16,7 12-1 15,-3-4 1-15,2 0-2 16,4-4 0-16,0-7 0 16,0-14-1-16,5-9-1 0,1-15 2 15,5-10-1-15,1-16 0 16,2-13 0-16,1-9 1 15,2-12-1-15,0-6 0 16,0-6 1-16,1-4-1 16,-3-3 0-16,1 5 0 15,-1 4 0-15,-3 4 0 16,1 9 0-16,-1 9 0 16,0 9 0-16,-1 8 0 15,0 12 0-15,-3 6 0 16,-4 9 1-16,-4 5-1 15,-6 7 0-15,-4 4 0 16,-13 3 0-16,-3-1 0 16,-6-5 0-16,-5-4 0 0,2-9 0 15,0-6-3-15,4-17-3 16,18-4-8-16,-2-31-12 15,31 5-12-15,0-17-1 16,21 0-2-16,-1-15 1 16</inkml:trace>
  <inkml:trace contextRef="#ctx0" brushRef="#br0" timeOffset="4154.4154">8429 4251 96 0,'3'10'39'0,"-6"7"1"16,-8-9-3-16,4 11-32 15,-2 0 0-15,0 10-2 0,5-1 0 16,0 3 0-16,3 0-1 16,6 6-1-16,-1-7 1 15,10 5-1-15,5-10 0 16,5-5-1-16,5-9 1 15,4-7-1-15,5-8 0 16,0-14 1-16,-1-10-1 16,0-11 0-16,0-5 0 15,-4-5 0-15,-4-2 1 16,-4 2-1-16,-2 5 0 15,-3 10 0-15,-6 8 0 16,-2 15 0-16,-12 11 0 16,11 29 0-16,-11 10-1 0,-3 23 1 15,-2 19 0-15,-4 15-1 16,-1 17 2-16,-2 10-1 15,-3 4 0-15,-5 0 0 16,-1-5 1-16,-6-8-1 16,-5-14 1-16,-3-14 1 15,-8-17-2-15,-5-18 2 16,-4-17-2-16,-4-16 1 15,4-18-3-15,-3-21-3 16,11-9-7-16,-8-34-8 16,27 1-6-16,-10-33-9 15,29 11-1-15,-3-15-8 16,23 5 3-16</inkml:trace>
  <inkml:trace contextRef="#ctx0" brushRef="#br0" timeOffset="4559.4559">9887 3717 107 0,'5'17'37'0,"4"26"2"15,-18-3-12-15,5 23-25 16,2 10-2-16,-1 8 1 15,-1 4-1-15,1-1 0 16,-1-1 0-16,0-7-1 16,3-4-2-16,-1-18-8 15,11 1-26-15,-11-20 0 16,6-6 0-16,-8-19-2 15</inkml:trace>
  <inkml:trace contextRef="#ctx0" brushRef="#br0" timeOffset="4709.4707">9715 4355 91 0,'-16'-24'38'15,"16"24"-1"-15,-5-22 2 16,19 20-34-16,4-3-2 16,14-3-4-16,14 1-5 15,-2-17-28-15,22 1-3 16,-1-14 0-16,14-3-2 15</inkml:trace>
  <inkml:trace contextRef="#ctx0" brushRef="#br0" timeOffset="5094.5094">10430 3443 97 0,'-24'21'41'0,"3"29"0"16,-10 4-1-16,11 28-35 15,-8 4-2-15,9 10 1 16,-3 2-1-16,6 2-1 15,2-4-1-15,5-1-1 16,4-19 1-16,5-14-1 16,5-11 0-16,4-18 0 15,5-13 0-15,4-16 0 16,4-12 1-16,1-15-1 15,2-8 0-15,1-2 1 16,-2-4 0-16,-3 1-1 16,-4 6 0-16,-3 6 0 0,-2 13 0 15,-12 11 0-15,9 14 0 16,-9 12 0-16,0 6-1 15,1 6-1-15,4 3-3 16,0-3-1-16,15 5-9 16,-9-23-8-16,27 6-9 15,-13-25-7-15,17 2-2 16,-7-24 3-16</inkml:trace>
  <inkml:trace contextRef="#ctx0" brushRef="#br0" timeOffset="5447.5446">10754 4204 98 0,'0'0'38'0,"-8"14"2"0,16 2-2 16,-8-16-34-16,20 20-1 16,8-13 0-16,4-4-1 15,6-6 0-15,5-5 0 16,-1-7-1-16,0-4 1 15,-8-6-1-15,-6-2 1 16,-8-3-1-16,-11 2 0 16,-18-1 0-16,-11 7 0 15,-12 7 0-15,-11 8-1 16,-11 12 1-16,-4 15 0 15,-5 12 0-15,4 8-1 16,7 12 1-16,11 1-1 16,14 2 0-16,18-5-1 15,27-4 0-15,20-14-4 16,32-3-7-16,7-26-6 0,42 9-9 15,-3-32-8-15,30 5-6 16,-3-16-1-16,18 0 0 16</inkml:trace>
  <inkml:trace contextRef="#ctx0" brushRef="#br0" timeOffset="5867.5867">12519 4137 88 0,'7'-26'38'0,"-3"11"0"15,-21-13-6-15,5 16-23 16,-16-7-2-16,-4 15-2 15,-7 2 0-15,-3 13-1 16,0 7 0-16,4 10-3 16,2 9 1-16,11 7-1 15,5 2 0-15,18 6-1 16,13-6 0-16,13-2-1 15,18-11 0-15,11-11-1 0,15-9-3 16,6-26-4-16,21 4-17 16,-13-34-10-16,14-1-3 15,-10-23-1-15,2 0 1 16</inkml:trace>
  <inkml:trace contextRef="#ctx0" brushRef="#br0" timeOffset="6272.6272">13077 3396 109 0,'-14'43'42'0,"-10"9"-1"16,5 25-1-16,-6 5-37 16,5 10 0-16,-3 4-1 15,2 3-1-15,0-3 0 16,1-4 0-16,5-10 0 0,5-10-1 15,2-15 0-15,6-12 0 16,4-16 0-16,6-18 0 16,6-14 0-16,6-13 1 15,2-11-1-15,3-10 0 16,6-4 0-16,-2-5 2 15,0-1-2-15,-1 7 1 16,-4 9-1-16,-4 9 1 16,-1 12-1-16,-10 12 1 15,0 12-2-15,-1 9 0 16,-2 11-1-16,-1 2-1 15,4 8 0-15,6-5-3 0,8-1 1 16,5-11-3-16,8-1 0 16,-3-21-8-16,20 10-9 15,-19-28-5-15,20 7-1 16,-18-18-5-16,5 1 0 15</inkml:trace>
  <inkml:trace contextRef="#ctx0" brushRef="#br0" timeOffset="6656.6656">13648 4096 100 0,'-14'-27'40'16,"3"19"1"-16,-17 0-2 15,6 16-31-15,-13 7-3 16,-2 14-1-16,1 5-1 16,4 6-2-16,0 4 0 15,9-2 0-15,9 1-1 16,11-4 0-16,5-9 1 0,13-9-1 15,9-11 0-15,8-7 0 16,7-14 0-16,4-6 0 16,0-11 0-16,1-5 0 15,-6-3 1-15,-4-4 0 16,-5 4-1-16,-9 4 1 15,-7 3-1-15,-6 12 1 16,-9 6-1-16,2 11 1 16,-14 13-2-16,4 9 0 15,-2 10 1-15,0 5-1 16,7 8 0-16,5 1-1 15,8-2-1-15,6-7-2 16,13-4-4-16,1-22-5 16,27 6-8-16,-14-38-7 0,30 7-4 15,-20-30-2-15,17 0-3 16,-11-17 1-16</inkml:trace>
  <inkml:trace contextRef="#ctx0" brushRef="#br0" timeOffset="6864.6864">14334 3510 108 0,'-14'21'40'0,"-14"12"1"16,6 33-1-16,-3 9-36 16,5 14-1-16,1 4-1 15,4 5 0-15,7 0-2 16,8-7 0-16,8-5-2 15,3-19-3-15,13-9-7 16,-8-32-15-16,26 3-8 0,-10-34-5 16,12-9-2-16,-3-24 2 15</inkml:trace>
  <inkml:trace contextRef="#ctx0" brushRef="#br0" timeOffset="7084.7084">14704 3544 115 0,'-11'46'41'15,"-18"9"1"-15,7 26-1 16,0 4-38-16,5 10 0 16,3 3-2-16,6 1 0 15,2-5-2-15,9-8-2 0,8-5-4 16,-4-26-12-16,24 7-11 15,-17-34-7-15,16-1-5 16,-5-23-1-16,10-6 1 16</inkml:trace>
  <inkml:trace contextRef="#ctx0" brushRef="#br0" timeOffset="7647.7647">15007 3877 71 0,'0'10'38'15,"-11"-2"-1"-15,-4 11 0 16,-9-12-16-16,-4 15-19 0,-10-2 1 15,-1 2 0-15,-8 2 0 16,0 1 0-16,-1-3 1 16,8-3-1-16,2-1 0 15,9-1 0-15,10-6-1 16,16 2 0-16,3-13-1 15,32 21 0-15,0-13-1 16,11 8 1-16,5-1-1 16,3 7 0-16,-1 0 0 15,-4 5 0-15,0 3 0 16,-10 3 0-16,-2 0-1 15,-10-4-4-15,5 4-9 16,-20-21-11-16,21 12-13 16,-12-23-2-16,10-1-3 0,-3-16 2 15</inkml:trace>
  <inkml:trace contextRef="#ctx0" brushRef="#br0" timeOffset="8361.836">16228 4000 109 0,'-19'-12'37'0,"-14"-13"-3"0,8 21-5 15,-21-9-23-15,5 11-1 16,-8 4-1-16,3 10-1 15,-2 8 0-15,4 10 0 16,1 8-2-16,10 7 1 16,6 3-1-16,9 1 0 15,13-3 0-15,11-5-1 16,13-9 1-16,15-14 0 15,12-16-1-15,10-16 2 16,6-20-1-16,8-13 1 16,0-18-1-16,1-7 0 15,-5-9 0-15,-9-3 0 16,-14 4-1-16,-10 8 0 15,-9 9 0-15,-14 14 0 16,-10 17 0-16,-10 20 0 16,-6 20 0-16,-7 21 0 0,-4 19 0 15,2 18 0-15,2 11-1 16,8 6-1-16,11 3-2 15,9-4-3-15,13-1-6 16,7-29-11-16,32 7-7 16,-12-31-3-16,20-3-6 15,-12-22-1-15,7-7 3 16</inkml:trace>
  <inkml:trace contextRef="#ctx0" brushRef="#br0" timeOffset="8729.8727">16802 3974 109 0,'-14'-18'39'0,"14"18"1"15,-24 2-1-15,2 15-36 16,2 9 0-16,1 15-1 16,4 3 0-16,-2 7-1 15,0 4 0-15,7-1 0 16,3-6 0-16,10-3-1 15,5-12 0-15,9-15 0 16,8-12 1-16,6-17-1 16,9-15 1-16,3-8 0 15,2-12 0-15,0-7-1 16,-3 0 1-16,-4-2-1 15,-6 8 1-15,-6 12-1 16,-9 12 0-16,-17 23 0 16,0 0-1-16,-2 24 0 0,-10 12 0 15,3 8-3-15,0 6-1 16,3-2-3-16,15 9-10 15,-7-27-9-15,33 8-6 16,-5-26-4-16,19-3-3 16,3-20 2-16</inkml:trace>
  <inkml:trace contextRef="#ctx0" brushRef="#br0" timeOffset="9029.9028">17568 4008 107 0,'-29'-2'39'16,"7"16"2"-16,-8-7-3 15,8 10-34-15,5 0-1 16,8 4 0-16,9 1-2 0,6-1 0 16,9-5-1-16,6 2 1 15,4 0-1-15,-1-4-1 16,0 1 1-16,-3 1 0 15,-5 3 0-15,-6 0-1 16,-10 1 2-16,-5 4-2 16,-4-4 1-16,-5-2 0 15,0-3-2-15,2-11-3 16,12-4-8-16,-3-16-11 15,26 2-9-15,-3-26-5 16,16 0-3-16,-2-24 1 16</inkml:trace>
  <inkml:trace contextRef="#ctx0" brushRef="#br0" timeOffset="9232.9232">18096 3433 91 0,'0'0'41'16,"4"13"0"-16,-25 14 0 15,1 38-23-15,-5-3-15 16,-2 14-2-16,0 10 1 15,2 4-1-15,1 4 0 16,0-3-2-16,8-2-3 16,-2-18-3-16,15 7-17 15,-13-38-8-15,16-5-10 16,0-35 1-16,-4 11-2 15</inkml:trace>
  <inkml:trace contextRef="#ctx0" brushRef="#br0" timeOffset="9405.9405">17737 3908 113 0,'-17'-17'41'0,"17"17"2"16,0 0-2-16,9 11-37 16,15-6-4-16,13-6-3 15,19 9-11-15,-4-22-14 16,25 8-14-16,-6-10-1 15,15 2 0-15,0-7-1 16</inkml:trace>
  <inkml:trace contextRef="#ctx0" brushRef="#br0" timeOffset="9916.9916">18890 3214 97 0,'10'-6'37'0,"17"13"2"15,-2-6-8-15,18 16-30 16,7 12 0-16,7 17 0 16,-4 13 2-16,-4 16-1 15,-15 13 0-15,-10 13 0 16,-20 4 0-16,-13 6-2 15,-16-5 2-15,-10-7-2 16,-7-12-3-16,-10-24-20 0,16-2-16 16,-2-30-1-16,12-8-1 15,0-23 0-15</inkml:trace>
  <inkml:trace contextRef="#ctx0" brushRef="#br1" timeOffset="15848.5847">1765 5656 92 0,'0'0'34'0,"13"0"1"15,-13 0 1-15,4 19-34 16,-17 7 2-16,-1 17-2 15,-5 16 2-15,-5 18-2 0,-10 19 2 16,2 11 0-16,-11 9-2 16,-2 8 2-16,-3-1-2 15,2-6 1-15,1-15-2 16,5-13 2-16,6-20-2 15,10-17 0-15,6-22 1 16,18-30-1-16,-6-13 0 16,21-30-1-16,7-24 1 15,6-21-1-15,6-22 1 16,6-18-2-16,4-12 2 15,4-9-1-15,-1 0-1 16,5 9 0-16,-5 12 0 16,-2 18 1-16,-7 21-1 15,-3 27 1-15,-6 23-1 0,-2 23 0 16,-1 25 2-16,-3 23 1 15,-1 18 0-15,4 17 0 16,5 18 0-16,6 16-1 16,4 14 1-16,-2 13-2 15,-2 4 2-15,1 5-1 16,-3 1-1-16,-5-8 1 15,-4-8-3-15,-9-15-1 16,-3-9-6-16,-15-39-13 16,9-5-11-16,-16-35-8 15,8-19 0-15,-17-21-2 16</inkml:trace>
  <inkml:trace contextRef="#ctx0" brushRef="#br1" timeOffset="16048.6047">1727 6275 108 0,'-58'-8'39'15,"21"15"1"-15,10-4-1 16,27-3-36-16,37-12 0 16,19-3-1-16,22-13-1 15,19-6 0-15,20-8-3 16,14-11-4-16,18 5-27 15,-9-14-7-15,3 8 1 16,-16-5-2-16</inkml:trace>
  <inkml:trace contextRef="#ctx0" brushRef="#br1" timeOffset="16629.6628">3096 5588 98 0,'-35'14'42'0,"9"14"0"15,-8-1-1-15,11 14-36 16,3 11 1-16,6 14-2 15,-5 15 1-15,5 8-2 16,-6 12-1-16,-3 8 1 16,3 3-2-16,-3-6 2 15,-1-9-3-15,6-15 0 16,6-19 0-16,0-23 0 15,12-27 0-15,10-30 0 16,9-32 0-16,6-21 0 16,7-25 0-16,1-16 0 15,4-19 0-15,-3-14 0 0,0 2 0 16,-4 6 0-16,-6 13 0 15,-2 21-2-15,-8 23 0 16,0 29 1-16,-4 31 0 16,0 36-1-16,-1 31 4 15,0 29-1-15,4 23 1 16,8 9-1-16,6 17 1 15,9 1-2-15,6-4 0 16,3-8 0-16,9-15 0 16,5-16 0-16,-3-25 0 15,-1-22 0-15,-8-23 0 16,1-26 0-16,-10-24 0 15,0-23 0-15,-13-24 0 0,-3-15 0 16,-10-18 0-16,-2-13 0 16,-6-7 0-16,-1-1 0 15,-2 9 0-15,-1 16-5 16,3 25 0-16,-3 17-3 15,13 38-6-15,-12 12-6 16,21 41-4-16,-14-2-6 16,26 33-3-16,-6-10-6 15,13 7 1-15,2-5 3 16</inkml:trace>
  <inkml:trace contextRef="#ctx0" brushRef="#br1" timeOffset="16854.6853">4369 5482 96 0,'-2'-10'39'0,"-10"3"3"15,5 21-1-15,-18 19-33 16,11 18-2-16,0 15 0 16,0 19-3-16,1 11 1 15,4 8-1-15,3 4-1 16,4-3 0-16,8-11-4 15,1-12-3-15,14-7-11 16,-11-37-9-16,19-4-8 16,-10-30-9-16,5-12 0 15,-7-24-2-15</inkml:trace>
  <inkml:trace contextRef="#ctx0" brushRef="#br1" timeOffset="17162.7161">4224 5408 107 0,'0'0'42'15,"13"6"1"-15,16 9-2 16,9-3-38-16,16-1 0 16,6 8-2-16,13 2 1 15,6 13 1-15,-2 6-1 16,-2 12 0-16,-6 13-1 15,-11 10 1-15,-18 11 1 16,-14 4-3-16,-23 6 0 16,-19-3 0-16,-21-1 0 15,-22-3 0-15,-13-8 0 16,-16-10 0-16,-8-12 0 15,-5-11 0-15,-1-23-6 0,21-1-15 16,-7-30-19-16,27-9-3 16,9-22-1-16,24-10-1 15</inkml:trace>
  <inkml:trace contextRef="#ctx0" brushRef="#br1" timeOffset="17793.7791">1891 7370 95 0,'-22'2'37'0,"8"-10"1"15,14 8-2-15,28-18-29 16,24 0 0-16,29-12-1 16,34-3-1-16,28-12 0 15,32-2 0-15,23-6-1 16,17 4-1-16,3 3-1 15,1 6-1-15,-12 8 0 16,-19 9-1-16,-24 12 0 16,-20 5-1-16,-28 6 0 15,-25 2 0-15,-19 4-1 0,-22 0 1 16,-18 0-1-16,-14-5-2 15,-18-1-3-15,0 0-11 16,-12-1-12-16,-14-9-10 16,2 6 0-16,-5-6-2 15,4-2 1-15</inkml:trace>
  <inkml:trace contextRef="#ctx0" brushRef="#br2" timeOffset="22010.2008">1400 8024 60 0,'14'-20'35'0,"0"6"0"15,-9 1 0-15,5 16-25 16,-10-3-1-16,-5 23-2 15,-8-1-1-15,6 15-1 16,-6 8-2-16,-1 7 0 16,2-2-1-16,2 3-1 15,6-4 1-15,6-7-1 16,10-7-1-16,8-15 1 15,8-13-1-15,8-17 0 16,7-9 0-16,2-10 0 16,5-8 1-16,-5-6-1 15,-4-1 1-15,-5 3-1 16,-4 6 0-16,-10 4 1 15,-8 9-1-15,-9 8 0 0,-5 14 0 16,0 0 1-16,-10 9-1 16,1 12 0-16,-1 12 0 15,7 3 0-15,1 6 0 16,6 0 0-16,8-3 0 15,2-6 1-15,7-11-1 16,5-14 1-16,3-16 0 16,4-13 1-16,-4-13-1 15,-2-10 1-15,-2-4-1 16,-2-7 0-16,-8 1 0 15,-5 1-3-15,1 14-3 16,-10-6-12-16,4 24-21 16,-9 1 0-16,4 20-1 0,0 0-1 15</inkml:trace>
  <inkml:trace contextRef="#ctx0" brushRef="#br2" timeOffset="22354.2352">2347 8192 87 0,'8'23'36'0,"13"4"0"16,-2-15 2-16,14-3-32 15,5-14-2-15,9-9 1 16,2-14-2-16,2-8 0 15,-6-6-1-15,-5-3-1 0,-11-7 1 16,-14 3 0-16,-18 7-1 16,-13 3 1-16,-18 11 0 15,-11 15 0-15,-10 10-1 16,-6 12 1-16,0 18-1 15,1 11 0-15,15 8 0 16,5 9-1-16,21 3 1 16,19-9-1-16,16-3-1 15,22-10-1-15,21-1-13 16,6-26-22-16,25-2-3 15,-2-21 0-15,18 0-1 16</inkml:trace>
  <inkml:trace contextRef="#ctx0" brushRef="#br2" timeOffset="22844.2842">4327 7761 95 0,'0'0'38'0,"-28"-18"0"16,8 20-1-16,-15 4-32 15,4 11-2-15,-7 7 0 16,-2 9-2-16,0 8 1 16,5 2-2-16,8 2 1 15,14 0-1-15,11-5 0 16,20-8-1-16,14-14-4 15,10-17-21-15,24 2-13 0,2-16 1 16,11 2-1-16,0-14 0 16</inkml:trace>
  <inkml:trace contextRef="#ctx0" brushRef="#br2" timeOffset="23278.3276">4922 7768 86 0,'0'0'37'15,"-25"-15"-1"-15,15 12 1 16,-9-4-29-16,6 6-2 16,-8-1 0-16,4 7-2 15,-5-1 0-15,5 8 0 16,-7-2-1-16,4 9 0 0,-1 5-1 15,2 5-2-15,2 2 1 16,1 2-1-16,6 1 1 16,5-4-1-16,9-3 0 15,6-5 0-15,13-14 0 16,11-8 0-16,9-15 0 15,3-6 2-15,6-9-2 16,2-5 1-16,-5-4 0 16,-8-2 0-16,-10 4 0 15,-6 4 0-15,-14 10-1 16,-9 9 0-16,-2 14 0 15,-16 7 1-15,2 9-2 16,-3 16 1-16,3 5-1 16,2 2-2-16,8 4-2 0,2-11-11 15,26 5-22-15,-8-14-3 16,16-2 0-16,1-19-2 15</inkml:trace>
  <inkml:trace contextRef="#ctx0" brushRef="#br2" timeOffset="23632.363">5419 7749 93 0,'0'0'39'16,"-28"9"0"-16,16 10-1 15,-10 6-31-15,4 7-3 16,2 7-1-16,3 1-1 15,-1-1 1-15,9-1-2 0,1-8 1 16,9-8-2-16,8-16 2 16,7-13-1-16,7-14 0 15,6-10 0-15,1-8 0 16,-1-5 1-16,1-1-1 15,-2 0 1-15,-3 1-1 16,-9 14 1-16,-3 11-1 16,-6 11-1-16,-11 8 0 15,10 18 1-15,-9 6-2 16,-1 11 1-16,0 6-4 15,2-5-5-15,13 13-18 16,-11-16-13-16,16-1-2 16,-4-14-1-16,12-5 0 0</inkml:trace>
  <inkml:trace contextRef="#ctx0" brushRef="#br2" timeOffset="24164.4162">6881 7603 94 0,'-9'-15'38'0,"-4"-4"1"16,13 19-1-16,-21-12-36 16,7 17 0-16,-1 10 0 15,-1 10 0-15,-2 6 1 16,3 4-1-16,0 3-1 15,3-1 1-15,9-4-1 16,6-6 1-16,9-11-2 16,11-4 1-16,6-9-1 15,11-4 0-15,0-3 0 16,3 1 0-16,-4-1 1 0,-5 4-1 15,-10 7 0-15,-9 9-1 16,-13 8 2-16,-12 3-2 16,-12 1 1-16,-3 2-1 15,-3-1 1-15,-1-3-2 16,6-4-2-16,2-20-9 15,21-2-25-15,0 0-1 16,31-22-1-16,-2-7 0 16</inkml:trace>
  <inkml:trace contextRef="#ctx0" brushRef="#br2" timeOffset="24539.4537">7241 7806 95 0,'-11'22'38'0,"1"-5"0"15,12 2 0-15,4-7-33 16,14-3-1-16,6-8-1 16,8-4-1-16,4-10 1 15,6-2-2-15,0-6 1 16,-4-6 0-16,-3-5-1 15,-11-3 0-15,-9-2 0 16,-7 4 0-16,-12-1 0 16,-10 6-1-16,-4 9 1 15,-8 10 0-15,-6 11 0 16,-1 14 0-16,-5 11 0 0,8 11 0 15,-1 7-1-15,5 11 1 16,10 3-2-16,11-4 1 16,10-3-1-16,13-9-2 15,17-4-4-15,2-24-17 16,28 2-16-16,-4-24 0 15,12-6-1-15,-4-20-1 16</inkml:trace>
  <inkml:trace contextRef="#ctx0" brushRef="#br2" timeOffset="24886.4884">7850 7719 99 0,'-18'28'39'15,"13"6"0"-15,5-9 0 16,19 0-34-16,5-15-2 15,13-6 0-15,7-10-1 16,7-8 0-16,-2-11-1 16,-1-6 1-16,-8-8-1 15,-11-3 0-15,-10 1 0 16,-12-1-1-16,-13 5 1 15,-11 11-1-15,-12 13 1 16,-9 13-1-16,-7 16 0 16,-3 14 0-16,1 14 0 15,-1 16 0-15,11 3 0 16,11 0-1-16,15-6 0 15,19-8-2-15,21-8-2 0,13-29-19 16,30 4-16-16,4-25 0 16,20-4 0-16,-5-11-1 15</inkml:trace>
  <inkml:trace contextRef="#ctx0" brushRef="#br2" timeOffset="25750.5748">2549 8242 49 0,'0'0'29'0,"-16"10"3"16,16-10-1-16,-16 2-21 16,16-2-2-16,0 0-1 15,0 0 0-15,0 0-2 16,0 0 0-16,0 0-1 15,15-2 0-15,-15 2 1 16,21-7-1-16,-7 6-1 16,4 2 0-16,3-2-1 0,6 1 0 15,1-2 0-15,7-1-1 16,4-3-1-16,0-3 0 15,0-1 0-15,2-7-3 16,0 5-5-16,-9-12-28 16,5 7 0-16,-9-7 0 15,1 7-2-15</inkml:trace>
  <inkml:trace contextRef="#ctx0" brushRef="#br2" timeOffset="26735.6733">9402 7322 67 0,'6'-34'36'16,"-3"2"-2"-16,-1 9 0 15,-9-3-24-15,7 26-4 16,-7-14 0-16,6 25 0 15,-7 6-3-15,3 23 0 16,-3 12-1-16,1 14 1 16,-1 11-2-16,0 7 1 0,0 6-3 15,2 1 0 1,4-3-4-16,-3-19-8 0,13-1-25 15,-4-22 1-15,5-5-1 16,-1-20 0-16</inkml:trace>
  <inkml:trace contextRef="#ctx0" brushRef="#br2" timeOffset="26929.6927">9251 7776 98 0,'-21'-6'38'0,"1"-2"-1"16,20 8-2-16,0 0-31 15,19-9-1-15,13-6-2 16,14-5-1-16,14-9-1 0,6-15-7 16,18 3-27-16,-5-13-3 15,8 2 1-15,-8-8 0 16</inkml:trace>
  <inkml:trace contextRef="#ctx0" brushRef="#br2" timeOffset="27274.7272">9974 6982 100 0,'-26'11'37'0,"8"19"0"16,-6 5 0-16,9 17-34 16,-3 7 2-16,3 15-2 15,2 9 0-15,1 9-1 16,2-1 0-16,2-1 1 0,0-2-2 15,2-7-1-15,5-11 0 16,2-16-1-16,4-12 1 16,3-17-1-16,3-16 1 15,8-11 1-15,1-14 0 16,2-11 0-16,2-5 0 15,-1-3 0-15,1 1 0 16,0 4 0-16,-5 7 0 16,-5 11-1-16,0 10-1 15,-14 2-2-15,21 26-1 16,-14-6-4-16,16 18-23 15,-8-11-8-15,13 4-1 16,0-15 0-16</inkml:trace>
  <inkml:trace contextRef="#ctx0" brushRef="#br2" timeOffset="27670.7668">10531 7659 86 0,'-34'-4'37'0,"-2"13"0"16,-7 4 1-16,6 13-29 15,-4 1-1-15,7 13-3 16,5 0-1-16,9 2-1 16,8-3-1-16,13-8-1 15,12-7 0-15,10-9-2 16,8-15 2-16,10-14 0 0,4-9 0 15,3-5 0 1,-2-9 0-16,-6-5 1 0,-6-3-1 16,-7 5 0-16,-10 4 0 15,-9 10-1-15,-9 8 0 16,1 18 1-16,-17 0-1 15,1 19 0-15,-1 10 0 16,3 6-1-16,6 5 0 16,7 4 0-16,8 1-1 15,10-11-2-15,15-3-4 16,5-26-13-16,23-1-17 15,-4-21 0-15,16-4 0 16,-2-24-3-16</inkml:trace>
  <inkml:trace contextRef="#ctx0" brushRef="#br2" timeOffset="27870.7868">11291 7090 105 0,'-26'47'37'15,"-7"13"1"-15,2 24-4 16,-2 2-31-16,12 12-1 15,-2-1-1-15,14-1 0 16,6-7-3-16,3-12-3 16,11-4-27-16,-3-26-7 15,5-9 0-15,-8-17-1 16</inkml:trace>
  <inkml:trace contextRef="#ctx0" brushRef="#br2" timeOffset="28026.8024">10981 7636 108 0,'-23'-25'39'15,"23"25"1"-15,-18-19-1 16,35 19-35-16,5 0-2 16,13-4-3-16,22 9-31 15,-1-13-7-15,16 7-1 16,-1-10-1-16</inkml:trace>
  <inkml:trace contextRef="#ctx0" brushRef="#br2" timeOffset="28641.8639">12504 7196 77 0,'10'-22'38'0,"-7"2"-1"15,-3 20-2-15,0 0-29 16,-4 22-2-16,-5 6 0 0,2 19-1 16,-5 7 1-16,-1 15-3 15,-2 5 0-15,4 3 3 16,1 0-3-16,3-6 0 15,6-8-1-15,4-11-1 16,13-9-4-16,1-25-10 16,14-4-22-16,2-16-1 15,12-7 0-15,-4-14 0 16</inkml:trace>
  <inkml:trace contextRef="#ctx0" brushRef="#br2" timeOffset="28829.8827">12864 7494 90 0,'-16'-4'36'0,"5"19"1"0,-10 4 0 15,4 17-32-15,1 3-1 16,4 9-1-16,3-2-2 16,4 1 0-16,5-6-1 15,6-5 0-15,7-9-5 16,1-19-22-16,15-6-10 15,0-17-1-15,10-5-1 16</inkml:trace>
  <inkml:trace contextRef="#ctx0" brushRef="#br2" timeOffset="28987.8985">12960 7148 71 0,'-29'-17'39'16,"2"10"-3"-16,11 19-1 15,3-4-15-15,8 6-41 16,21 13-16-16,6-1 0 15,15 4-1-15,1 0 0 16</inkml:trace>
  <inkml:trace contextRef="#ctx0" brushRef="#br2" timeOffset="29543.9541">13401 7504 61 0,'-33'-2'38'0,"0"10"0"16,-11-2 1-16,7 14-16 0,-6-2-16 15,10 16 0-15,-2-1-2 16,11 5-1-16,9-2-1 16,9 0 0-16,12-7-2 15,10-5 0-15,10-13 0 16,7-8-1-16,7-14 0 15,6-7 0-15,-2-10 1 16,0-3-1-16,-4-8 0 16,-3 0 0-16,-8 2 0 15,-8 3 0-15,-2 7-1 16,-9 8 1-16,-10 19 0 15,0 0-1-15,-5 30 0 16,-6 10 1-16,-7 13-1 16,0 14 1-16,-2 12 0 0,-4 5-1 15,5 4 0-15,-2-4 1 16,4-2 0-16,3-9-1 15,0-7 1-15,6-12 0 16,-2-16 0-16,4-8 0 16,-3-16 1-16,9-14-1 15,-19-7 1-15,10-13-1 16,0-10 1-16,3-12-1 15,1-8 0-15,6-12 1 16,10-8-1-16,6 0 1 16,11-4-1-16,6 2 0 15,8 5-1-15,5 3-1 16,10 11-4-16,-5 0-10 15,14 20-21-15,-15-5-1 16,7 12-2-16,-6-6 0 0</inkml:trace>
  <inkml:trace contextRef="#ctx0" brushRef="#br2" timeOffset="29974.9972">14179 6930 112 0,'-11'-16'40'16,"11"16"0"-16,-18 8-1 15,8 14-35-15,-5 12-1 16,3 13-2-16,-5 9 0 16,2 14-1-16,-3 7 1 0,0 7-2 15,0 4 1-15,0-3-1 16,3-5 0-16,6-11 2 15,2-14-1-15,7-9 0 16,8-17 0-16,8-20 0 16,10-14 0-16,4-17 1 15,4-13-1-15,4-9 1 16,-1-6-1-16,-3-5 1 15,-2 3-1-15,-7 7 0 16,-2 12 0-16,-8 13 1 16,-15 20-1-16,0 0 0 15,-4 38-1-15,-7 2 1 16,0 8-1-16,3 3 0 15,4 1-1-15,6-7-2 16,15-6-3-16,3-24-11 0,28 0-11 16,-2-28-11-16,14-6 1 15,-5-23-2-15,10-6 3 16</inkml:trace>
  <inkml:trace contextRef="#ctx0" brushRef="#br2" timeOffset="30151.0148">14843 7035 110 0,'-25'28'37'15,"4"25"1"-15,-12 6-1 16,0 17-35-16,5 7-1 16,9 4-1-16,4-3-1 15,2-7 0-15,13-2-8 16,-9-21-25-16,17-4-4 0,-7-19-1 15,7-10-1-15</inkml:trace>
  <inkml:trace contextRef="#ctx0" brushRef="#br2" timeOffset="30317.0314">14563 7414 111 0,'-2'-12'41'16,"2"12"0"-16,10-5-5 15,9 7-33-15,11-1-3 16,15 6-15-16,1-12-22 15,17 2-4-15,3-12 1 16,15 3-3-16</inkml:trace>
  <inkml:trace contextRef="#ctx0" brushRef="#br2" timeOffset="30793.079">15920 6957 82 0,'4'-10'36'15,"-4"10"0"-15,-9 9 0 16,-7 12-28-16,3 19-2 15,-5 6-1-15,2 19-1 16,-2 3-1-16,5 14-1 16,2-2 1-16,8 0-3 15,0-3 1-15,7-10-1 16,9-7-3-16,-2-17-7 0,14-7-26 15,-10-19-2-15,5-6 0 16,-7-20-1-16</inkml:trace>
  <inkml:trace contextRef="#ctx0" brushRef="#br2" timeOffset="31628.1625">15650 7412 101 0,'-21'-4'39'15,"21"4"0"-15,0 0-1 16,29-1-35-16,8-3-1 15,20-2-1-15,8-2 0 16,10-1 0-16,0 1-1 16,3 2 1-16,-3 4-1 15,-10 3 0-15,-11 5 1 0,-11 4-1 16,-14 5 0-16,-10 6 1 15,-12 2-1-15,-7 5 0 16,-11 3 0-16,-3 4 0 16,-2-1 1-16,1 1-1 15,1-4 0-15,4-3 0 16,2-4 1-16,5-7-1 15,3-17 1-15,0 0-1 16,19-1 1-16,-4-19-1 16,-1-9 1-16,1-6-1 15,1-7 1-15,-2-5-1 16,0 1 1-16,-3 1-1 0,2 7 0 15,-5 4 0-15,3 11 0 16,-2 9 0-16,3 6 0 16,4 7 0-16,4 8 0 15,3 0 0-15,8 3 0 16,8 0 0-16,8 0 1 15,4-5-1-15,2 3 0 16,0-5 0-16,-3-2 0 16,-4-1 1-16,-9-1-1 15,-10-2 0-15,-14-3 0 16,-13 6 0-16,0 0 0 15,-21-10 1-15,-8 12-1 16,-8 2 0-16,-6 7 1 16,-4 5 0-16,-2 5 0 15,3 8 0-15,4 1 0 0,7 2 0 16,12-1 0-16,13-1 0 15,15-7 0-15,15-10 0 16,14-9-1-16,7-9 1 16,10-12 0-16,-1-7 0 15,3-8-1-15,-4-4 1 16,-6-2 0-16,-12-1-1 15,-4 7 0-15,-12 3 2 16,-6 9-2-16,-7 9 0 16,-2 11 0-16,-11 10 0 15,-1 12-2-15,1 8 2 16,0 7-1-16,0 7 0 15,8-2 0-15,3-1-2 16,14-8-2-16,5-17-8 0,20 6-9 16,-7-30-6-16,16 2-12 15,-6-20 1-15,10-1 0 16,-9-13 1-16</inkml:trace>
  <inkml:trace contextRef="#ctx0" brushRef="#br2" timeOffset="31878.1875">17313 7327 103 0,'-17'8'39'16,"10"12"1"-16,-9-1-1 15,16 13-32-15,-10 1-3 16,6 8 1-16,-2 0-2 16,6 1 0-16,5-6-1 15,2-2 0-15,2-12-2 16,5-10 1-16,3-13-1 0,7-10 1 15,5-15-1-15,-1-7 0 16,1-8 0-16,0-4-1 16,0-1 0-16,-5-2-3 15,-4 13-3-15,-13-2-7 16,8 26-10-16,-21-5-15 15,6 16 0-15,0 0-2 16,5 19 2-16</inkml:trace>
  <inkml:trace contextRef="#ctx0" brushRef="#br2" timeOffset="32255.2252">17668 7490 95 0,'0'0'37'15,"10"2"2"-15,-10-2-1 16,21 2-30-16,-5-11-4 15,7 3-1-15,2-8 0 16,8 3-1-16,0-6-1 16,1-2 1-16,-6 0 0 15,-5-2-1-15,-10 0 1 16,-8 4-1-16,-12-1 1 15,-8 7-1-15,-11 5 0 16,-3 6 1-16,-4 7-2 16,-4 12 1-16,0 6 0 15,1 11 0-15,6 4 0 16,6 4 0-16,9 1-1 0,14-4 1 15,12-4-2 1,13-10 1-16,15-13-1 0,12-17-3 16,16-4-5-16,0-30-10 15,21 6-8-15,-15-22-12 16,8-1 0-16,-15-16-3 15,-3 3 3-15</inkml:trace>
  <inkml:trace contextRef="#ctx0" brushRef="#br2" timeOffset="32446.2443">18396 6866 115 0,'-14'7'40'15,"-13"11"1"-15,6 25-1 16,-17 11-35-16,11 8-1 16,-2 9-2-16,7 5 0 15,2 2-1-15,11-1-1 0,9-2-2 16,5-10-2-16,17-3-9 15,-8-27-11-15,23-1-16 16,-5-24 0-16,16-8-1 16,-9-24 0-16</inkml:trace>
  <inkml:trace contextRef="#ctx0" brushRef="#br2" timeOffset="32751.2748">18605 7197 110 0,'-12'-12'40'15,"12"12"1"-15,-28 8-1 16,13 12-34-16,-3 1-2 15,7 4-2-15,-2-1 0 16,4 3 0-16,8-5-1 0,4-5 0 16,8-1 0-16,2-4-1 15,5-4 1-15,3 0-1 16,-1 0 0-16,-1 0 1 15,-4 1 0-15,-6 7-1 16,-9 4 2-16,-5 5-2 16,-5 4 0-16,-6 2 0 15,-1 2 0-15,2-6-4 16,4 2-5-16,-4-21-9 15,23 11-9-15,-8-19-15 16,7-21 1-16,1-9-1 16,5-6 0-16</inkml:trace>
  <inkml:trace contextRef="#ctx0" brushRef="#br2" timeOffset="33248.3245">19088 7275 88 0,'15'-19'38'0,"6"4"0"16,-8-4 0-16,3 8-30 16,-9-2-5-16,3 12 1 15,-10 1 0-15,8 22 0 16,-12 4-2-16,-1 11-1 15,-4 9 2-15,-1 6-3 16,3 3 1-16,1-7-3 0,6 5-7 16,-7-21-27-16,20-7-3 15,-1-18 1-15,12-11-2 16</inkml:trace>
  <inkml:trace contextRef="#ctx0" brushRef="#br2" timeOffset="33727.3724">19233 7007 112 0,'-20'-2'37'16,"20"2"3"-16,-16 12-4 15,16-12-33-15,22 13-1 0,1-4 1 16,4 0 0-16,0 6-1 15,5 2 1-15,-6 8-1 16,-3 5 0-16,-6 6-2 16,-10 6 2-16,-6 5-2 15,-6 4 1-15,-9 3-1 16,2-3 1-16,-5-3-1 15,3-5 0-15,5-10 0 16,5-7 0-16,7-15 0 16,7-12 1-16,8-12-1 15,6-11 0-15,4-8 0 16,2-7 1-16,6-7-2 15,2-4 1-15,-3 0 1 16,1 9-1-16,-3 3 1 0,-5 9-1 16,-2 9 0-16,-3 8 0 15,-6 15 1-15,-6 13-1 16,-2 10-1-16,-4 8 1 15,-1 7 0-15,1 5-1 16,-3 0-3-16,4 7-1 16,-6-16-10-16,19 14-10 15,-14-24-15-15,20 1 0 16,-6-22-2-16,14-3 1 15</inkml:trace>
  <inkml:trace contextRef="#ctx0" brushRef="#br2" timeOffset="34367.4364">20794 7160 93 0,'6'-13'38'0,"-11"2"-2"15,-11 10 2-15,-12-1-33 16,-3 14-1-16,-9-1 0 16,0 8-1-16,3-1-1 15,7 4-1-15,8-2 0 16,13-4-1-16,13-1 1 15,15-8-1-15,9 0 0 0,8-5 1 16,2 4-1-16,1 1 1 16,-4 2 0-16,-8 3 0 15,-9 5 0-15,-9 6 0 16,-10 5-1-16,-9 2 1 15,-11 5 0-15,0 0-1 16,-7-2 0-16,6-3-1 16,5-7-1-16,3-12-4 15,20-1-16-15,3-26-16 16,20-5 0-16,3-18-1 15,24-7-1-15</inkml:trace>
  <inkml:trace contextRef="#ctx0" brushRef="#br2" timeOffset="34584.4581">21324 6677 118 0,'-17'25'40'16,"0"27"0"-16,-12 1-4 15,1 21-33-15,-1 8-1 16,6 4-1-16,-1 1 0 15,3 1-1-15,5-3-1 16,0-13-2-16,9-5-3 16,-4-25-17-16,18 0-15 15,-5-20-2-15,13-7 0 16,-15-15-1-16</inkml:trace>
  <inkml:trace contextRef="#ctx0" brushRef="#br2" timeOffset="35386.5383">21021 7179 110 0,'0'0'41'15,"0"0"-1"-15,28 15 1 16,-5-13-37-16,17 3-2 15,6-3 1-15,4 3 0 16,-2 1-2-16,2 2 0 16,-8 11 0-16,-6-1-1 15,-13 10 0-15,-9 3 0 16,-9 3 0-16,-5 2-1 15,-6 1 1-15,-7-3 0 16,4-6 0-16,-5-6 0 16,7-8 0-16,7-14 0 0,0 0 0 15,-1-18 1-15,8-7-1 16,7-6 0-16,1-6 1 15,3-4-1-15,2-5 1 16,2 2 0-16,-2 5-1 16,-2 4 1-16,-2 7 0 15,-4 9 0-15,0 7-1 16,1 11 2-16,0 7-2 15,3 7 0-15,3 0 0 16,4 2-2-16,7 2 2 16,6-2-1-16,3-2 1 15,8-3-1-15,-5 0 1 16,0-4-1-16,-8 1 0 15,-4-6 1-15,-10-1 0 0,-20 0 0 16,0 0 0-16,0 0 1 16,-30-12-1-16,0 9 0 15,-11 4 1-15,-4 4-1 16,-5 5 0-16,1 7 1 15,3 5-1-15,5 7 1 16,9 6-1-16,14-2 2 16,9-1-2-16,18 0 0 15,11-8 0-15,13-7 0 16,11-10 0-16,10-7 0 15,2-9 0-15,4-10 0 16,-5-5 0-16,-3-5 0 16,-12-4 0-16,-5-2 0 15,-11 3 0-15,-10 3 0 0,-8 5 0 16,-7 5 0-16,1 19 0 15,-21-10 0-15,5 20 0 16,1 7 0-16,1 7 0 16,5 3 0-16,4 5 0 15,5-1-4-15,10-1 0 16,7-7-2-16,13 0-8 15,-6-22-4-15,22 11-7 16,-13-29-9-16,13 8-4 16,-10-20-1-16,5 5 3 15</inkml:trace>
  <inkml:trace contextRef="#ctx0" brushRef="#br2" timeOffset="35568.5565">22364 7241 115 0,'0'0'37'0,"-13"-10"2"16,5 24-1-16,-7 1-33 0,1 14-2 15,-1 7-1-15,1 5-1 16,4 4 0-16,2 3 0 15,6-6 0-15,2-5-2 16,9-5-1-16,1-15-3 16,13-4-8-16,-9-26-13 15,16-4-13-15,-8-16 1 16,7-3-2-16,-13-15 2 15</inkml:trace>
  <inkml:trace contextRef="#ctx0" brushRef="#br2" timeOffset="35702.5698">22423 7051 108 0,'-16'-31'37'0,"-6"4"0"16,12 23-1-16,0 4-31 15,9 11-6-15,16 16-10 16,-2-6-24-16,23 11-2 16,3-6-2-16,15 8 1 15</inkml:trace>
  <inkml:trace contextRef="#ctx0" brushRef="#br2" timeOffset="36244.6239">22841 7241 101 0,'-9'-19'37'15,"0"6"4"-15,-15-6-2 16,7 7-31-16,-13 4-2 15,0 13-1-15,-6 8-1 16,-1 12-2-16,0 7 1 16,3 11-2-16,6 3 1 0,9 5-2 15,9-4 1-15,15-8 0 16,9-8-1-16,14-9 1 15,8-15-1-15,5-11 0 16,2-11 0-16,4-11 0 16,-5-5 0-16,-5-8 0 15,-6 2 1-15,-7 0-1 16,-6 4 2-16,-6 10-4 15,-10 10 2-15,-2 13-1 16,-10 10 1-16,-5 19 0 16,-4 17-1-16,-11 17 0 15,2 16 0-15,-6 12 2 16,0 7-2-16,-1 4 1 15,3-3-1-15,3-2 0 0,2-13 1 16,6-10-1-16,2-19 1 16,1-15 0-16,8-19 1 15,-3-16 0-15,9-18-1 16,-6-12 1-16,10-16 0 15,0-14 0-15,4-10-1 16,6-7 1-16,5-2 0 16,8 5 1-16,6 1-2 15,7 8 0-15,-1 6-4 16,3 10 0-16,13 16-8 15,-13-11-5-15,18 22-5 16,-18-21-7-16,20 11-11 16,-10-12-1-16,11 1 2 15,-6-16 1-15</inkml:trace>
  <inkml:trace contextRef="#ctx0" brushRef="#br2" timeOffset="36657.6652">23486 6681 121 0,'-26'-11'42'0,"8"27"0"15,-9 4-2-15,-6 16-36 16,10 13-1-16,-1 11 0 16,-5 8-3-16,0 10 0 15,-3 4 0-15,6 4 0 16,3-8 0-16,1-4 0 15,7-11 0-15,2-8 0 16,8-13 0-16,12-18 0 0,10-16 0 16,10-16 0-16,11-10 0 15,1-12 0-15,2-6 0 16,6-4 0-16,-8-2 0 15,-2 9 0-15,-13 10 0 16,-7 12 0-16,-17 11 0 16,0 16 0-16,-10 9 0 15,-1 7 0-15,0 12 0 16,0-4 0-16,8 2 0 15,6-8 0-15,13-5-6 16,3-21-8-16,26 5-4 16,-13-33-6-16,25 9-9 15,-8-29-7-15,12 1 0 0,-9-21 2 16,7-4 4-16</inkml:trace>
  <inkml:trace contextRef="#ctx0" brushRef="#br2" timeOffset="36845.6842">24061 6870 120 0,'-10'18'40'16,"-22"9"1"-16,4 30 0 15,-10 6-37-15,3 10-1 16,2 3-1-16,5 5 0 16,4-4 0-16,5-3-4 15,12-8-1-15,-1-17-3 16,15-2-8-16,-12-30-10 15,21-2-16-15,-16-15 0 16,12-22-1-16,-12-12 0 16</inkml:trace>
  <inkml:trace contextRef="#ctx0" brushRef="#br2" timeOffset="36988.6985">23757 7218 122 0,'2'-26'43'16,"20"18"0"-16,5-3-2 16,26 16-35-16,4-5-6 15,5-8-11-15,21 13-11 16,-13-15-18-16,10 3-3 15,-14-8-1-15,0-2 0 16</inkml:trace>
  <inkml:trace contextRef="#ctx0" brushRef="#br2" timeOffset="41113.1109">1969 8890 92 0,'0'0'36'0,"0"0"1"16,1 12-1-16,-12 6-31 15,2 12-3-15,1 8-1 16,3 16 2-16,0 8-2 15,-2 13 1-15,3 9-1 16,3 5 1-16,1 1-2 16,4-1 0-16,4-9-5 15,-5-14-28-15,16-9-4 16,-3-25 1-16,13-10-2 15</inkml:trace>
  <inkml:trace contextRef="#ctx0" brushRef="#br2" timeOffset="41314.1308">2358 9278 98 0,'-9'-11'38'0,"9"11"0"16,-23 26-2-16,12 17-32 15,-7 2-1-15,4 11-1 16,2 8-1-16,3 4-1 15,3-5-1-15,3-9-2 16,12-1-11-16,3-31-22 16,14-11-1-16,-3-29 0 15,18-10-1-15</inkml:trace>
  <inkml:trace contextRef="#ctx0" brushRef="#br2" timeOffset="41765.176">2515 9037 88 0,'-24'5'35'0,"1"5"0"15,13 13 2-15,1 5-32 16,13 1 1-16,5-2-1 16,10 6 0-16,2-4 0 15,4 1 0-15,1-2-1 16,0 2-1-16,-5 0 0 15,-3 3 0-15,-8 1-1 16,-3 4-1-16,-5-2 0 0,-5 1 0 16,-2-2 0-16,-1-7-1 15,0-2 0-15,1-11 0 16,5-15 0-16,0 0 0 15,14-21-1-15,3-14 1 16,7-6 0-16,5-9 0 16,4-5 1-16,0-2-1 15,1 3 0-15,-5 8 1 16,-5 8-1-16,-4 16 0 15,-5 15 1-15,-15 7-1 16,15 31 0-16,-15 6 0 16,-4 13 0-16,0 4-1 15,-1 9-1-15,2-1-1 16,3-2-2-16,5-12-3 0,10 5-14 15,-3-28-17-15,14-2 0 16,-4-23 0-16,16-4-1 16</inkml:trace>
  <inkml:trace contextRef="#ctx0" brushRef="#br2">3120 9350 102 0,'-20'9'36'16,"20"5"3"-16,0-14-4 15,10 14-31-15,9-14 0 16,18-2 0-16,2-10-1 16,12-4 0-16,2-10-1 0,-2-1 0 15,-6-7-1-15,-3 1 1 16,-13-1-1-16,-9 4 0 15,-14 5 0-15,-15 9 0 16,-9 10-1-16,-9 12 1 16,-9 13 0-16,-7 11-1 15,5 11 0-15,-2 9 0 16,6 5 0-16,9 0 1 15,12-3-2-15,16-8 1 16,19-12-3-16,11-12-2 16,20-7-8-16,-3-25-24 15,23-2-3-15,-2-20 0 16,10 3-1-16</inkml:trace>
  <inkml:trace contextRef="#ctx1" brushRef="#br2">11838 14053 0,'0'12'0</inkml:trace>
  <inkml:trace contextRef="#ctx0" brushRef="#br2" timeOffset="42416.241">3979 9059 98 0,'-20'1'39'0,"-12"0"1"15,3 18-1-15,-8-1-28 16,12 5-7-16,3 2-1 16,12 2-1-16,6-4 0 15,14-2 0-15,11-7 0 16,9-1-1-16,7-5-1 15,3-3 1-15,0 1 0 16,-6 6 0-16,-7 2 0 16,-11 6 0-16,-16 7 1 15,-14 5-1-15,-10 4 0 16,-5 1-1-16,-3-3 1 0,-2-4-2 15,5-2-2-15,6-13-4 16,16 5-12-16,7-20-20 16,0 0-4-16,12-23 2 15,13 8-2-15</inkml:trace>
  <inkml:trace contextRef="#ctx0" brushRef="#br2" timeOffset="43334.333">5131 8985 92 0,'-2'-14'36'15,"2"14"1"-15,-17-5-4 16,7 15-28-16,-8 7-2 15,5 16 1-15,-3 6-1 16,4 13 0-16,2 3-1 16,6 5 0-16,4-2 1 15,12 1-1-15,3-11 0 16,12-9 0-16,3-12 0 15,9-13-1-15,4-16-1 16,7-11 0-16,1-15 0 0,1-10 0 16,-2-13 0-16,-3-8 0 15,-1-1 0-15,-9 2 0 16,-6 3 0-16,-6 7 1 15,-8 11-1-15,-6 14 0 16,-11 23 1-16,0 0-1 16,-14 28 0-16,0 11 0 15,3 7 0-15,1 6-1 16,5 4-1-16,5-5-2 15,14-4-3-15,0-21-9 16,18-2-22-16,0-22-1 16,15-4 0-16,-6-19-1 15</inkml:trace>
  <inkml:trace contextRef="#ctx0" brushRef="#br2" timeOffset="43711.3707">6009 8999 95 0,'0'0'37'0,"-12"0"1"16,9 15 0-16,-6 5-34 15,1 9 0-15,2 5-2 16,0 7 1-16,0 1-1 16,2-1 0-16,2-2 0 15,4-6-1-15,3-9 1 16,2-9-1-16,5-12 0 15,3-10-1-15,4-12 1 16,1-6 0-16,2-8-1 16,1-7 1-16,-2-2 0 0,2-2-1 15,-3 3 1-15,-3 3-1 16,-5 10 0-16,-3 3 1 15,0 12-1-15,-9 13 1 16,13 2-1-16,-10 14 0 16,3 11 0-16,0 6-2 15,5 6 0-15,1 2-2 16,12 5-3-16,-5-22-9 15,18 9-22-15,-8-20-3 16,17-7 1-16,-8-21 0 16</inkml:trace>
  <inkml:trace contextRef="#ctx0" brushRef="#br2" timeOffset="43936.3932">6746 8615 87 0,'0'0'38'0,"-19"9"0"16,9 23 1-16,-9 10-32 15,2 14-3-15,1 5 1 16,6 12-2-16,0 6 1 16,3 5-2-16,3-4-1 15,3-2-1-15,3-4-2 16,1-19-5-16,15-1-30 15,-11-26-1-15,11-8-1 16,1-25-2-16</inkml:trace>
  <inkml:trace contextRef="#ctx0" brushRef="#br2" timeOffset="44303.4298">6906 9043 90 0,'-9'14'37'0,"10"8"2"16,-1-12 0-16,16 2-35 15,3-11 1-15,11-4-2 16,3-7 1-16,7-7-2 16,2-9 0-16,-2 0-1 15,-4-6 0-15,-6-1 0 16,-7 2-1-16,-10 5 1 15,-11-1-1-15,-6 10 1 16,-10 10 0-16,-7 7-1 0,-8 11 1 16,-2 14 0-16,-3 7-1 15,1 14 1-15,1 7-1 16,6 7 1-16,9 0 0 15,10-1-1-15,17-8 0 16,11-12-2-16,16-8-5 16,2-28-10-16,28 1-21 15,-3-28-2-15,12-4 0 16,-1-17-1-16</inkml:trace>
  <inkml:trace contextRef="#ctx0" brushRef="#br2" timeOffset="44613.4609">7606 8861 108 0,'-29'11'39'15,"-9"2"1"-15,14 16-4 16,0-6-33-16,7 3 0 16,11 0-2-16,7 1 1 15,7-7 0-15,14-4-1 16,4-4-1-16,7-6 1 15,0-3-1-15,3-3 1 16,-7-1-1-16,-3 0 1 16,-10 5 0-16,-16-4 0 15,6 23 0-15,-22-2 0 16,-8 3 0-16,-6 6 0 15,-5 3-1-15,4-2 0 16,3-1-1-16,8-8-2 16,18-5-5-16,2-17-11 0,44-16-20 15,-3-14-3-15,22-3 1 16,3-18-1-16</inkml:trace>
  <inkml:trace contextRef="#ctx0" brushRef="#br2" timeOffset="44904.49">8200 8807 104 0,'-37'11'41'15,"8"11"0"-15,-14-5-1 16,18 3-34-16,-9 1-3 16,13 2-1-16,10-4-1 15,12-1 0-15,13-5 0 16,10-2-1-16,8-5 1 0,6-1-1 15,0 1 1 1,-2 3 0-16,-6 2 0 0,-11 5 0 16,-8 7 0-16,-11 5 1 15,-13 4-1-15,-8 3 0 16,-7 3-1-16,-4-3-2 15,-2 3-2-15,-4-15-6 16,15 12-10-16,-13-28-21 16,22 1-1-16,0-17-1 15,17-5-1-15</inkml:trace>
  <inkml:trace contextRef="#ctx0" brushRef="#br2" timeOffset="45421.5415">9131 8944 100 0,'15'-7'38'16,"-15"7"1"-16,17 14-4 15,-22 4-32-15,2 11 0 16,-2 7-1-16,0 8 0 16,2 2-1-16,-2 0 0 15,2-1-1-15,2-6-2 16,9-3-6-16,-10-20-28 0,18-6-3 15,-5-21 1-15,12-9-2 16</inkml:trace>
  <inkml:trace contextRef="#ctx0" brushRef="#br2" timeOffset="45559.5555">9193 8632 90 0,'-29'-13'36'0,"3"8"-3"15,9 5-8-15,7 6-59 16,10-6-1-16,24-1-1 15,9-7-1-15</inkml:trace>
  <inkml:trace contextRef="#ctx0" brushRef="#br2" timeOffset="45788.5784">9711 8453 82 0,'-11'32'38'0,"3"19"-1"15,-5-5 1-15,10 24-31 16,-9 0-1-16,9 9-2 15,-2 0 0-15,5 2-2 16,1-1-1-16,-1-10-1 16,3-3-7-16,-8-19-27 15,10-4-4-15,-10-17 0 16,10-11-1-16</inkml:trace>
  <inkml:trace contextRef="#ctx0" brushRef="#br2" timeOffset="45939.5933">9543 8975 109 0,'-17'-20'40'15,"17"20"0"-15,7-15-2 16,17 12-35-16,11 1-5 16,6-15-26-16,30 9-11 15,-2-10 0-15,17 1-3 16,-3-9 1-16</inkml:trace>
  <inkml:trace contextRef="#ctx0" brushRef="#br2" timeOffset="46303.6297">10632 8877 92 0,'22'-29'38'0,"5"11"0"16,-15-3-2-16,4 19-31 0,-4 5 0 16,-2 19-2-16,-9 8 0 15,-3 13-1-15,-3 4-1 16,-3 8 0-16,4 2-2 15,0-4-2-15,12-1-11 16,-3-23-25-16,15-8 0 16,-3-23 0-16,13-9-1 15</inkml:trace>
  <inkml:trace contextRef="#ctx0" brushRef="#br2" timeOffset="46461.6455">10780 8552 91 0,'-30'-26'37'0,"2"7"0"0,15 12 0 15,2 7-37-15,11 0-6 16,33 9-30-16,-3-1-1 16,15 6 1-16,3-4-2 15</inkml:trace>
  <inkml:trace contextRef="#ctx0" brushRef="#br2" timeOffset="46775.6769">11316 8726 75 0,'-13'15'39'16,"-14"-6"0"-16,2 6 1 15,-16-11-22-15,13 4-13 16,0 0-2-16,11 2 0 16,5 0 0-16,17 2-1 15,10-4-1-15,15 2 0 0,9-3 0 16,12 5-1-16,2-3 1 15,2 5-1-15,-8 2 0 16,-5 5 1-16,-18 5 0 16,-14 9-1-16,-20 4 1 15,-12 4-1-15,-12 3 1 16,-7 0-1-16,-3-2-1 15,2-10-1-15,11 2-7 16,-5-25-19-16,25-1-12 16,-1-16-1-16,20-5-1 15,-2-17 0-15</inkml:trace>
  <inkml:trace contextRef="#ctx0" brushRef="#br2" timeOffset="48292.8288">11942 8739 95 0,'0'0'39'0,"-12"-3"-1"15,12 3-6-15,-14 15-68 16,14-15-1-16,0 0-1 15,0 0 0-15</inkml:trace>
  <inkml:trace contextRef="#ctx0" brushRef="#br2" timeOffset="48427.8423">11978 9018 93 0,'-12'18'39'16,"5"-5"-3"-16,7-13-26 15,-18 8-44-15,18-8-3 16,-22-20-3-16</inkml:trace>
  <inkml:trace contextRef="#ctx0" brushRef="#br2" timeOffset="49021.9016">1948 10785 95 0,'28'-10'36'0,"9"10"0"16,-7-7-5-16,12 11-25 15,3-4-3-15,12 2 0 16,6-3-2-16,13-3-2 15,4 2-4-15,-5-12-29 16,12 6-3-16,-12-7 0 16,4 2-1-16</inkml:trace>
  <inkml:trace contextRef="#ctx0" brushRef="#br2" timeOffset="49953.9949">3544 10546 80 0,'0'0'35'15,"0"0"-1"-15,2 24-1 16,-8-1-29-16,2 10-1 16,-3 8-1-16,2 6 0 15,0 4 0-15,0 5-2 16,-1-6 1-16,4-6-1 15,0-8 1-15,6-6-2 16,-1-8 2-16,1-9-1 16,-4-13 2-16,15-9-1 15,-4-11 1-15,2-6 2 16,-1-8-2-16,3-3 2 15,-2-5-2-15,0 1 1 16,1-3-2-16,-4 6 2 0,1 3-2 16,-2 6-1-16,0 2 0 15,3 8 0-15,4 3-2 16,4 2-1-16,10 10-8 15,-2-7-25-15,15 6-3 16,-3-3 1-16,9 7-1 16</inkml:trace>
  <inkml:trace contextRef="#ctx0" brushRef="#br2" timeOffset="50330.0325">4102 10759 75 0,'0'0'36'0,"16"15"-1"16,1-17 0-16,13-1-29 16,-7-9-1-16,13 0-1 15,-3-6 0-15,0-1-1 16,-4-4-1-16,-5 3 0 15,-11-1 0-15,-3 1 0 16,-11 0 0-16,-9 5-1 16,-8 2 1-16,-7 6 0 15,-6 1 0-15,-2 9-1 16,-5 9 1-16,3 7-1 15,0 4 1-15,9 10-1 16,9 1 0-16,7 6 0 16,13-2-1-16,13-3 0 15,12-3-2-15,11-5-1 0,17-1-6 16,1-21-30-16,20 1 0 15,-2-15 0-15,14-5-2 16</inkml:trace>
  <inkml:trace contextRef="#ctx0" brushRef="#br2" timeOffset="50915.0908">5324 10190 85 0,'1'-33'34'0,"-10"-11"2"16,0 8-9-16,-13-9-20 15,5 5-1-15,-10 0 0 16,2 17 0-16,-9 5-1 15,2 21-1-15,-11 12 0 16,4 20 0-16,-6 14-2 16,2 13 0-16,0 11-1 15,8 9 1-15,8 5-2 16,8 1 1-16,14-1-2 15,12-7 1-15,10-5-2 16,8-13-4-16,13-1-20 0,-6-23-16 16,7-3 4-16,-12-18-5 15,2-6 4-15</inkml:trace>
  <inkml:trace contextRef="#ctx0" brushRef="#br2" timeOffset="51089.1084">4813 10738 98 0,'-34'-8'38'0,"18"6"1"15,7-10-1-15,22 10-34 16,11-14-1-16,16-3-3 16,15 0-1-16,2-15-18 15,16 12-19-15,-5-6 0 16,4 4-1-16,-11 0-2 15</inkml:trace>
  <inkml:trace contextRef="#ctx0" brushRef="#br2" timeOffset="51501.1495">5598 10006 69 0,'10'-31'37'0,"-1"13"2"15,-9 7-2-15,2 20-19 16,-10 8-13-16,-1 17-1 15,-3 11-2-15,3 15 1 16,-4 11-3-16,-2 11 2 16,3 9-2-16,2 2 1 15,2-5-2-15,3-8 0 16,13-5-7-16,-10-19-28 15,23-7-2-15,-6-22 0 0,14-10-1 16</inkml:trace>
  <inkml:trace contextRef="#ctx0" brushRef="#br2" timeOffset="51853.1848">5716 10588 78 0,'-4'12'38'15,"8"2"0"-15,-4-14 0 16,28 18-22-16,-2-17-14 15,10-3 0-15,11-10 0 16,5-3-1-16,-1-5 0 16,2-5 0-16,-6-2 0 15,-9-2 0-15,-10 0 0 0,-17 5 0 16,-14 5 0-16,-11 3 0 15,-16 10 1-15,-6 8-1 16,-8 7 1-16,0 10-1 16,0 7 0-16,2 6 1 15,13 5-2-15,8 2 1 16,15-2 0-16,12-5 0 15,16-4-3-15,16-11-1 16,14-2-4-16,4-22-17 16,21 7-15-16,-8-17-1 15,11 6-1-15,-10-15 1 16</inkml:trace>
  <inkml:trace contextRef="#ctx0" brushRef="#br2" timeOffset="52072.2066">6495 10469 102 0,'-21'-3'38'0,"-11"-7"2"16,5 14-4-16,-7 2-31 15,7 10-1-15,-2 8-1 16,3 5 0-16,9 10-1 16,6 1 0-16,11 0-1 15,11-5-1-15,8-5 0 16,14-12-1-16,12-10-2 15,5-18-4-15,20-5-21 16,-8-27-12-16,14-7 0 16,-5-18 0-16,5-3 1 15</inkml:trace>
  <inkml:trace contextRef="#ctx0" brushRef="#br2" timeOffset="52253.2246">7081 9948 97 0,'-13'24'38'15,"-11"11"1"-15,3 19-1 16,-11 6-35-16,5 13-1 15,4 8-1-15,8 2 0 16,0 2-2-16,2-7 0 16,7 0-7-16,-1-17-26 15,10-6-4-15,-5-22 0 16,9-8-1-16</inkml:trace>
  <inkml:trace contextRef="#ctx0" brushRef="#br2" timeOffset="52433.2428">6826 10412 100 0,'-15'-13'40'16,"15"13"1"-16,0 0-1 16,16-9-29-16,2 7-10 15,7-2-2-15,11 4-7 16,-7-9-28-16,17 10-5 15,-7-11 1-15,10 7-1 16</inkml:trace>
  <inkml:trace contextRef="#ctx0" brushRef="#br2" timeOffset="52899.2892">7232 10506 66 0,'15'4'38'0,"2"-1"0"16,-2-4 1-16,12 13-18 16,-4-18-16-16,9 1-1 15,4-5-1-15,4-4 0 0,-2-4-1 16,-1-1-1-1,-3-5 0-15,-4 0 1 0,-12-1 0 16,-7 1-1-16,-15 2 1 16,-6 7-1-16,-9 5 1 15,-7 9 0-15,-6 7-1 16,-5 9 0-16,0 6 0 15,7 9 0-15,3 5-1 16,8 3 1-16,14-1-1 16,7-1-1-16,16-9-1 15,14-8-3-15,21 1-7 16,-3-19-25-16,28 0-4 15,-6-15 1-15,9 4-1 16</inkml:trace>
  <inkml:trace contextRef="#ctx0" brushRef="#br2" timeOffset="53267.3262">8089 10394 72 0,'-14'-18'40'0,"1"8"-1"16,-11-5 1-16,3 15-17 16,-16-4-17-16,8 10-1 15,-7 4-1-15,4 12-1 16,-3 6 0-16,6 9 0 15,5 0-1-15,9 1 0 16,8-7 0-16,16-7-1 16,12-12 0-16,10-12-1 15,11-16 1-15,7-16-1 16,6-10 1-16,2-10-1 15,-3-9 1-15,-4-5 0 0,-4-2 0 16,-6 1-1-16,-8 8 2 16,-11 10-2-16,-7 11 2 15,-11 18-2-15,-3 20 0 16,-18 12 0-16,0 21-2 15,-5 19 4-15,-1 11-5 16,0 9 3-16,5 3-6 16,2-11-7-16,21 11-24 15,-9-26-3-15,14-7-3 16,0-17-1-16</inkml:trace>
  <inkml:trace contextRef="#ctx0" brushRef="#br2" timeOffset="54334.4329">9428 9643 96 0,'-26'-2'36'0,"-5"22"0"15,-13 7-7-15,-4 21-24 16,-7 10-1-16,6 21 0 16,0 1 0-16,10 10 0 15,8-4-3-15,18-3 2 16,23-10-3-16,19-10 0 15,22-13-5-15,11-24-5 16,22-1-29-16,6-18 0 16,11-6 0-16,-8-14-1 15</inkml:trace>
  <inkml:trace contextRef="#ctx0" brushRef="#br2" timeOffset="54957.4952">10038 9769 88 0,'-4'-20'37'0,"4"20"-1"15,-6-12 1-15,6 12-32 16,-10 12-1-16,6 10 1 15,-4 5-1-15,3 17-1 16,-4 7 0-16,2 11-1 16,-6 5-1-16,3 5 1 15,0-1-1-15,0-2 0 16,3-11-1-16,3-6 1 15,1-8-1-15,3-13 1 16,4-11-1-16,-1-6 0 16,-3-14 1-16,17-5-1 15,-8-9 0-15,1-9 0 16,4-3 0-16,-1-7 0 15,2-2 2-15,5-2-4 0,3 2 3 16,0 0-1-16,6 8 1 16,-6 11-1-16,5 7 1 15,-4 13-1-15,-1 7-2 16,-3 9 4-16,-6 10-3 15,0 4 1-15,-9 4-1 16,-5 2 1-16,-9-1 0 16,-4-4 0-16,-10 1 0 15,-5-9 0-15,-10-4 1 16,-1-8-2-16,3-12-2 15,0-15-1-15,17-2-10 16,-9-20-20-16,28 0-6 16,0-10-1-16,17 1 1 0</inkml:trace>
  <inkml:trace contextRef="#ctx0" brushRef="#br2" timeOffset="56008.6003">10644 10204 92 0,'-15'4'36'15,"-13"-3"-1"-15,5 18-1 16,-12-5-28-16,9 14 0 16,-3 0-1-16,6 6 0 15,6 1-1-15,11 1-1 16,7-3-1-16,13-3 0 15,9-9 0-15,13-6-1 16,10-12 0-16,5-11-1 16,3-7 0-16,1-8 0 15,-9-8 1-15,-3-3-1 16,-9-5 2-16,-11-1-4 15,-14-2 3-15,-14 5-1 16,-4 3 2-16,-7 5-3 16,-6 6 2-16,-4 7-1 0,4 9 0 15,3 6 2-15,5 5-2 16,14-4-1-16,-4 22 1 15,14-9 1-15,8 1-1 16,7-3 0-16,5-1-1 16,1-5 1-16,1-2 0 15,1-2 0-15,-4-3 1 16,-1-2-1-16,-4-3 0 15,-3 3 0-15,-7-3 2 16,-2 3-1-16,-12 4 0 16,11-3 0-16,-11 3-2 15,-5 19 3-15,-1 2-3 16,-4 6 3-16,1 5-3 0,-4 5 2 15,7 2-2-15,2 2 2 16,4-8 0-16,9-2-1 16,6-16 0-16,8-8 1 15,6-13-1-15,8-10 0 16,1-12 0-16,4-8 0 15,-1-6 2-15,-1-1-4 16,-4-3 4-16,-6 5-3 16,-7 7 2-16,-7 5-1 15,-7 10 1-15,-9 19-2 16,0 0 0-16,-11 19 2 15,0 9-3-15,-3 3 0 16,4 9-3-16,-1-4 0 16,15 5-5-16,0-20-6 0,23 9-8 15,-12-28-10-15,22 0-6 16,-5-18 0-16,11-5 1 15</inkml:trace>
  <inkml:trace contextRef="#ctx0" brushRef="#br2" timeOffset="56362.6356">11718 10091 101 0,'-5'-11'39'15,"5"11"3"-15,-15 9-3 16,11 12-34-16,-8-3-2 16,1 12 0-16,0 0-1 15,3 7 1-15,-1-2-2 16,3-2 1-16,1-5-2 15,5-8 2-15,3-7-1 0,-3-13 0 16,15-2-1-16,-4-14 1 16,3-7 0-16,7-9-2 15,1-2 2-15,4-6-1 16,0 1 1-16,-3 3-1 15,2 4 1-15,-2 7-1 16,-3 9 1-16,-3 9 0 16,-7 10 0-16,-3 10-1 15,-2 6 0-15,-5 6-1 16,1 5-3-16,-1-2-1 15,9 6-10-15,-6-15-5 16,23 9-15-16,-9-19-6 16,18 1-1-16,1-12 0 15</inkml:trace>
  <inkml:trace contextRef="#ctx0" brushRef="#br2" timeOffset="56626.6621">12412 10037 111 0,'-28'-1'40'15,"2"14"3"-15,-14-4-6 16,3 13-33-16,-5 5 0 16,9 6-1-16,0 4-2 15,10-1 1-15,9-1-2 16,14-5 1-16,17-7-1 15,8-11-1-15,12-7-2 16,6-14-3-16,17 3-9 16,-13-24-14-16,9 8-11 0,-9-11-3 15,0 7 1-15,-12-8 0 16</inkml:trace>
  <inkml:trace contextRef="#ctx0" brushRef="#br2" timeOffset="56978.6972">12486 10216 103 0,'-17'19'39'0,"17"0"2"16,0-19-9-16,23 8-27 16,1-13-1-16,11-3-1 15,4-5 1-15,9-6-3 0,1-4 1 16,-3-1-1-16,-3-3 0 15,-5 1-1-15,-6-3 2 16,-8 3-2-16,-14 0 1 16,-10 4 0-16,-10 3 0 15,-9 7 0-15,-10 8 0 16,-3 9 0-16,-5 9 0 15,-3 10 0-15,8 8-1 16,3 6 0-16,6 4 0 16,9 2 0-16,11-3-1 15,10-3 0-15,13-10-2 16,8-7-1-16,19-5-8 15,-4-25-9-15,20 3-17 16,-6-21-5-16,12 2 2 16,-9-14-1-16</inkml:trace>
  <inkml:trace contextRef="#ctx0" brushRef="#br2" timeOffset="57427.7422">13266 10102 72 0,'-11'17'39'16,"11"-17"-1"-16,0 0-10 15,-23-4 4-15,23 4-22 16,-15-12-3-16,5 5-1 16,-8 3-2-16,-4 6 0 15,-6 3-1-15,-2 10-1 16,-7 4-1-16,5 7 1 15,-3 4-1-15,6 3 0 0,8-2-1 16,11-4 1-16,11-7-2 16,12-9 2-16,17-9-1 15,8-14 0-15,12-13 1 16,7-9-1-16,3-13 3 15,-2-7-3-15,1-11 0 16,-7-3 0-16,-8-3 0 16,-5-2 0-16,-12 7 0 15,-5 9 0-15,-14 14 0 16,-8 19-2-16,0 24 2 15,-25 12-1-15,4 26 1 16,-1 18 1-16,0 8-2 16,4 7-1-16,12 1-5 15,6-13-6-15,20 5-6 0,-7-32-5 16,32 7-13-16,-6-20-4 15,15-7-3-15,-4-11 1 16</inkml:trace>
  <inkml:trace contextRef="#ctx0" brushRef="#br2" timeOffset="57826.7821">13763 9359 89 0,'28'-5'40'0,"-9"2"-1"16,14 16 2-16,-19 4-33 15,9 17-2-15,-5 13-2 16,-3 17 0-16,-8 15-1 16,-7 12-1-16,-9 8 0 15,-7 3 0-15,-7-1-4 16,-8-8-3-16,9 4-15 15,-20-25-19-15,9-15-4 0,0-25 2 16,1-12-3-16</inkml:trace>
  <inkml:trace contextRef="#ctx0" brushRef="#br2" timeOffset="58479.8474">2250 11947 63 0,'0'0'40'0,"-3"17"-2"16,3-17 1-16,22 16-21 0,2-18-14 15,13-3-2-15,16-1-3 16,3-7-9-16,17 8-27 16,-4-10-1-16,15 8-1 15,1-7 0-15</inkml:trace>
  <inkml:trace contextRef="#ctx0" brushRef="#br2" timeOffset="58997.8992">3528 11737 83 0,'0'0'36'16,"0"0"-1"-16,-8 24-9 15,-2-1-22-15,4 14-1 16,-5 7 0-16,7 12-3 16,-1 4 2-16,4 5 0 15,0-3 0-15,2-2-1 16,1-10 1-16,5-10-1 15,-2-12 1-15,4-18-1 0,-9-10 1 16,19-29 0-16,-10-7-1 16,1-7 1-16,-5-10 0 15,2-2-1-15,-5-1 1 16,-2 4-1-16,-3 5 0 15,-2 7 0-15,2 12 0 16,2 5-1-16,2 9 1 16,-1 14-1-16,28-12 0 15,-2 10-1-15,9 3-2 16,14-4-5-16,18 10-15 15,-8-13-15-15,14 7-1 16,-11-10-2-16,8 8 0 16</inkml:trace>
  <inkml:trace contextRef="#ctx0" brushRef="#br2" timeOffset="59336.9331">4016 12015 73 0,'2'15'38'0,"16"1"-1"15,4-17 1-15,22-2-34 16,-3-15 1-16,8-4-1 16,1-9 0-16,-3-3-1 15,-6-3-1-15,-11 3 0 16,-10 0 1-16,-11 3-1 15,-14 7-1-15,-11 13 3 0,-13 6-3 16,-6 12 0 0,-9 10 0-16,0 10 0 0,0 13 0 15,6 7 0-15,9 8 0 16,11-2-2-16,12 1 2 15,14-8-2-15,18-7-3 16,6-19-12-16,25 3-13 16,-3-27-12-16,19-4 0 15,-2-18-2-15</inkml:trace>
  <inkml:trace contextRef="#ctx0" brushRef="#br2" timeOffset="59832.9827">5443 11457 73 0,'6'-45'36'16,"1"4"-1"-16,-20-8-1 15,5 11-28-15,-14 1-1 16,-2 12-1-16,-10 10 0 16,-2 19 0-16,-7 13-1 15,0 22 1-15,-3 14-2 16,4 14 1-16,3 12-2 15,10 6 0-15,7 0 0 16,13 0-1-16,13-5 0 16,6-13-3-16,17-1-8 15,-6-26-28-15,21-2 1 16,-8-20-1-16,3-7-1 15</inkml:trace>
  <inkml:trace contextRef="#ctx0" brushRef="#br2" timeOffset="60674.0668">4953 11760 88 0,'0'0'39'16,"0"0"0"-16,0 0 0 15,32-6-36-15,6 0-1 16,8-4-1-16,11-4 3 15,-1-2-4-15,10-3 3 16,3 0-3-16,-3 4 1 16,-3 0-2-16,-5 7 3 15,-10 2-3-15,-6 6 1 16,-9 7 1-16,-11 4-1 0,-10 9 1 15,-9 4-2-15,-7 5 2 16,-2 6-2-16,-5 3 1 16,-1 6-1-16,0 1 1 15,4-5-1-15,0-4 1 16,3-4 1-16,4-9 0 15,2-8-1-15,-1-15 1 16,14-7 0-16,-2-15-1 16,-1-8 1-16,6-4 0 15,-4-8-1-15,5-3 0 16,-4-2 2-16,2 4-2 15,-3 6 1-15,1 8-1 16,-2 6 2-16,3 11-2 0,-1 9 2 16,1 8-2-16,4 4-1 15,5 5 2-15,2 2-3 16,4-1 3-16,3-1-3 15,6-5 2-15,2-6-2 16,-1-8 2-16,5-1 2 16,-8-6-2-16,-3-1 2 15,-7-3-2-15,-10 2 2 16,-13 1-2-16,-4 13 2 15,-18-14-1-15,-7 18-1 16,-7 7 1-16,-5 4-3 16,-3 11 3-16,0 3-2 15,3 6 2-15,3 2-1 16,9 2 1-16,5-2-2 0,13-3 2 15,14-4 0-15,9-13-1 16,14-7 0-16,12-11 1 16,8-10-2-16,6-10 1 15,-1-8 0-15,0-4 0 16,-3-4 0-16,-13-1 0 15,-6 7 2-15,-11 1-2 16,-12 10 2-16,-9 5-2 16,-1 15 2-16,-20-1-2 15,5 14 0-15,-3 7 0 16,2 6-3-16,4 5 2 15,4 0-4-15,9 4 0 16,5-12-8-16,19 8-4 16,-7-23-6-16,23 4-12 0,-6-15-4 15,16-3-1-15,-8-12 1 16</inkml:trace>
  <inkml:trace contextRef="#ctx0" brushRef="#br2" timeOffset="60915.0909">6779 11615 96 0,'0'0'40'15,"-27"-12"1"-15,15 27-5 16,-13-1-31-16,1 10 0 16,0 7-2-16,5 5-1 15,4 3-1-15,9 1-1 16,7-1 1-16,11-9-2 15,7-7 1-15,15-12-1 0,9-10-2 16,8-17-3-16,18-5-9 16,-10-29-13-16,19 5-10 15,-12-21-3-15,8-2 1 16,-11-9 1-16</inkml:trace>
  <inkml:trace contextRef="#ctx0" brushRef="#br2" timeOffset="61088.1082">7380 11164 60 0,'-21'12'37'16,"-1"24"0"-16,-7 8 1 15,5 24-18-15,-10-2-16 16,5 13 1-16,0 0-3 16,7 1 0-16,4-2-1 15,4-9-2-15,7-5-5 16,-5-21-20-16,15-3-11 0,-3-26-2 15,0-14 0-15</inkml:trace>
  <inkml:trace contextRef="#ctx0" brushRef="#br2" timeOffset="61302.1295">7073 11605 94 0,'0'0'44'16,"-12"4"-2"-16,23 5 0 15,-11-9-37-15,31 7-2 16,0-11-1-16,10-1-2 15,9-6-2-15,-1-1-3 0,9 1-4 16,-11-12-15-16,11 14-15 16,-20-6 0-16,0 9-2 15,-17-1 0-15</inkml:trace>
  <inkml:trace contextRef="#ctx0" brushRef="#br2" timeOffset="61636.1629">7463 11625 95 0,'-24'15'39'15,"12"10"5"-15,-4-9-5 16,18 1-30-16,-2-17-5 15,16 5-2-15,8-9-1 16,7-8 0-16,10-3 0 16,5-3-2-16,10-8 1 15,-4 2 1-15,-5 1 0 16,-4 0-2-16,-12 2 2 0,-9 3-2 15,-16 5 2-15,-6 13-1 16,-29-11 1-16,-1 14 0 16,-9 6 0-16,-2 7 1 15,-2 6-2-15,2 6 2 16,10 3-2-16,9 1-1 15,13 2 0-15,10-4 0 16,18-5-1-16,8-7-3 16,15-1 1-16,8-14-6 15,15 4-5-15,-9-21-6 16,18 10-12-16,-10-17-7 15,7 4 0-15,-14-9 1 16</inkml:trace>
  <inkml:trace contextRef="#ctx0" brushRef="#br2" timeOffset="61996.1989">8279 11565 102 0,'-16'-9'40'15,"2"13"1"-15,-20-4-6 16,5 14-30-16,-6 5-1 16,-1 8-2-16,-4 6 1 15,2 5-2-15,3 0 1 16,7-3-1-16,7-2 0 15,13-10-2-15,8-23 2 16,27 3 0-16,9-25 0 16,10-8 0-16,11-16-1 15,8-10 1-15,2-12-1 16,4-4 1-16,-9-4-1 15,-5-1 1-15,-10 10-1 16,-13 6 0-16,-13 16 0 0,-19 18 0 16,-13 23 0-16,-16 19 0 15,-10 26 1-15,-6 19-1 16,-6 11 0-16,4 7 1 15,8 5-5-15,10-15-8 16,33 2-6-16,-2-28-6 16,39-2-12-16,-2-25-6 15,25-8-2-15,0-21-1 16</inkml:trace>
  <inkml:trace contextRef="#ctx0" brushRef="#br2" timeOffset="62672.2666">10005 10826 76 0,'-21'-18'41'0,"-10"6"-4"16,1 19-1-16,-21 5-29 15,3 21-2-15,-11 12 1 16,3 19-3-16,1 13 0 16,12 12-2-16,5 7 1 15,19 0 1-15,12-4-2 16,18-7 0-16,23-6-7 15,9-27-20-15,28-9-15 16,5-25 1-16,18-13 0 16,-1-18-3-16</inkml:trace>
  <inkml:trace contextRef="#ctx0" brushRef="#br2" timeOffset="63213.3207">10406 10814 98 0,'-24'-1'38'0,"19"15"2"15,-9 0-12-15,8 16-23 16,-11 5 0-16,6 15-2 15,-6 8 1-15,3 7-1 16,-2 5-1-16,1 5 0 0,2-9-1 16,2 0 1-16,7-7-1 15,2-9-1-15,5-12 0 16,6-7 1-16,5-15-1 15,2-10 0-15,3-9 0 16,2-5 0-16,-2-8 0 16,-2-6 0-16,-2-1 1 15,-4-3-1-15,2-2 0 16,-3 4 0-16,1 3 0 15,3 4 0-15,2 6 0 16,1 9 0-16,7 7 0 16,-1 6 0-16,-1 8 0 15,-1 7 0-15,-4 4 0 16,-7 2 0-16,-10 3 0 0,-11-2 2 15,-10-1-2-15,-9-2 2 16,-13-9-2-16,-7-4 2 16,-2-9-3-16,-1-11-1 15,10-6-2-15,6-14-5 16,24 4-9-16,-2-28-8 15,32 13-14-15,3-12-2 16,24 6 1-16,4-1 1 16</inkml:trace>
  <inkml:trace contextRef="#ctx0" brushRef="#br2" timeOffset="63625.3619">10861 11431 78 0,'-1'14'40'0,"1"-14"-1"16,14 1 1-16,-14-1-28 16,25-15-9-16,-3 1 0 15,5 2-1-15,-1-7 0 16,2 2-1-16,-3-2 0 15,-2 1 0-15,-6-2-1 16,-6 1 1-16,-6-3-1 16,-5 1 0-16,-10 3 1 15,-4 0-1-15,-5 3 0 16,-4 7 1-16,-5 8-1 0,-3 10 1 15,-4 9 0-15,4 12 0 16,2 8 0-16,7 5 1 16,6 1-1-16,13 0 0 15,8-4 0-15,18-8-1 16,15-10-1-16,9-14-3 15,14-5-4-15,3-23-10 16,20 10-9-16,-15-22-14 16,11 4 2-16,-19-9-3 15,1 8 3-15</inkml:trace>
  <inkml:trace contextRef="#ctx0" brushRef="#br2" timeOffset="63964.3958">11499 11314 86 0,'-17'16'39'16,"-14"-1"0"-16,10 9 1 0,-13-5-33 15,14 9-3-15,3-1 0 16,3-1-1-16,9 0 0 15,5-5-1-15,5-6-1 16,10-3 0-16,3-9 1 16,2-7-1-16,7-8 0 15,2-7-1-15,3-9 1 16,0-4-1-16,1-2 1 15,-4-3-1-15,-4 5 0 16,-2 3 0-16,-4 5 0 16,-5 11 0-16,-4 8 1 15,-10 5-1-15,17 24 0 16,-14 4 0-16,0 7 0 15,-3 6 0-15,2 5-1 16,5-2 1-16,6-2-3 0,0-9-2 16,17-1-9-16,-7-30-6 15,30 3-12-15,-11-27-8 16,16-6 0-16,-5-19-1 15</inkml:trace>
  <inkml:trace contextRef="#ctx0" brushRef="#br2" timeOffset="64176.417">12312 10867 102 0,'-23'27'38'0,"8"22"2"16,-16 6-6-16,7 15-31 15,2 3 0-15,4 6-2 16,7-5 0-16,4 0 0 0,4-9-2 15,2-10-2-15,9-2-8 16,-15-27-16-16,19-3-12 16,-12-23-1-16,0 0 0 15,9-17 0-15</inkml:trace>
  <inkml:trace contextRef="#ctx0" brushRef="#br2" timeOffset="64327.4321">12076 11303 93 0,'-22'-26'40'15,"15"14"1"-15,5-8-1 16,16 15-34-16,8-3-2 15,14 0-4-15,9 3-3 16,3-15-13-16,23 13-15 16,-11-12-10-16,6 0 0 0,-7-6-1 15</inkml:trace>
  <inkml:trace contextRef="#ctx0" brushRef="#br2" timeOffset="64678.4672">12778 10694 59 0,'0'0'41'0,"-3"27"-1"16,14-18 1-16,22 14-11 15,-3-13-23-15,17 10 0 16,1-4-2-16,3 7-2 0,-3 3 0 16,-1 5-2-16,-11 8 0 15,-9 11-1-15,-9 6 0 16,-12 6 0-16,-16 6 0 15,-7 2-1-15,-12-1 2 16,-5-2 0-16,-4-9-2 16,0-10-1-16,9-7-7 15,-6-25-9-15,32 1-10 16,-10-23-14-16,27-6 1 15,1-17-3-15,17 1 2 16</inkml:trace>
  <inkml:trace contextRef="#ctx0" brushRef="#br2" timeOffset="64844.4838">13356 11444 78 0,'-8'14'43'0,"2"4"0"15,-5-16-2-15,11-2-20 16,0 0-34-16,-2-11-17 15,5 1-12-15,-7-7-1 16,3 4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2:31:16.15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1985 14098 54 0,'-4'-20'38'0,"4"20"-3"16,0 0 1-16,0 0-32 16,0 0 0-16,0 0-1 15,-9 24-1-15,13 5 1 16,-4 12-2-16,0 13 0 15,0 13 0-15,-5 12 0 16,-1 5-2-16,0 3 0 16,-4 0-1-16,2-7-3 15,6-5-6-15,-9-24-24 16,13-4-1-16,0-26-3 0,7-8 2 15</inkml:trace>
  <inkml:trace contextRef="#ctx0" brushRef="#br0" timeOffset="219.0219">1810 14562 63 0,'-31'1'37'16,"8"9"0"-16,2-6-1 15,21-4-33-15,0 0 0 16,21 3-1-16,10-12 0 15,8-2-1-15,12-7-1 16,7-1 0-16,5 3-3 16,-7-11-8-16,8 17-25 0,-15-6 0 15,2 13 0-15,-13-1-1 16</inkml:trace>
  <inkml:trace contextRef="#ctx0" brushRef="#br0" timeOffset="610.0608">2389 14547 43 0,'0'0'34'0,"0"0"3"16,0 0-3-16,0 0-26 16,0 0-1-16,3 18-2 15,-10-3 0-15,5 13-2 16,-8 2-2-16,2 9 0 15,-2 4-1-15,0 2 0 0,1-2 0 16,3-2-1-16,1-6 2 16,5-10-1-16,1-11 0 15,-1-14 1-15,18-7-1 16,-4-15 0-16,6-11 1 15,0-4 2-15,-3-7-1 16,0-2 0-16,-4 3 1 16,0 4-1-16,-5 7 1 15,-2 7-1-15,-5 12 0 16,-1 13-2-16,14-12 0 15,-3 13 0-15,6 8-2 16,6-4-2-16,10 7-3 16,0-11-4-16,14 15-27 15,-7-13 0-15,11 10-2 16,-10-10 3-16</inkml:trace>
  <inkml:trace contextRef="#ctx0" brushRef="#br0" timeOffset="1006.1006">3095 14584 45 0,'-2'-17'36'0,"-1"5"1"16,-7-3-2-16,10 15-26 16,-31-13-1-16,11 16-2 15,-8 4-1-15,-1 9-1 16,-3 8-2-16,0 9 0 15,0 7 0-15,5 3-1 0,4 2 0 16,9 0-1-16,8-7 0 16,12-8 0-16,9-11 0 15,10-15 1-15,7-10-1 16,9-15 1-16,2-9 1 15,2-9 0-15,-1-5-1 16,-10 1 1-16,-5 2 0 16,-4 7 0-16,-11 4 0 15,-9 13 0-15,-5 17-2 16,0 0 0-16,-16 3-1 15,9 13 0-15,-1 9-1 16,4-2-3-16,6 6 0 16,4-4-2-16,11 4-3 15,-4-19-23-15,19 7-5 16,-1-19-1-16,12 3 1 0</inkml:trace>
  <inkml:trace contextRef="#ctx0" brushRef="#br0" timeOffset="1338.1336">3525 14532 62 0,'-12'2'36'0,"6"17"0"16,-6-2-2-16,5 14-26 16,-7 0-5-16,7 7-1 15,0-1-1-15,1 2 0 16,4-9 0-16,4-3 0 15,3-11 2-15,-5-16-3 16,23-1 2-16,-8-16 0 16,0-9 1-16,5-5 0 0,-1-6 0 15,1-2 0-15,0 3-1 16,-3 3 0-16,-2 7 0 15,-2 9 0-15,0 9-2 16,-2 8-1-16,4 9 1 16,-5 9-1-16,2 7-2 15,5 3-3-15,7 9-4 16,-8-9-28-16,22 9-2 15,-2-12-1-15,16 3 0 16</inkml:trace>
  <inkml:trace contextRef="#ctx0" brushRef="#br0" timeOffset="1835.1835">4256 14465 55 0,'0'0'38'0,"0"0"0"16,-13-11-4-16,13 11-26 15,-22 18-2-15,6 0 0 0,-7 1-1 16,-4 5-3-16,-2 3 0 15,5-4 0-15,4 1-3 16,7 0 2-16,12-9-1 16,10-3 1-16,11-5-1 15,8-5 0-15,9-2 0 16,1 0 0-16,-3 1 1 15,1 2-1-15,-11 3 1 16,-7 7-3-16,-9 7 1 16,-11 3 0-16,-7 4 1 15,-8 2-2-15,-3 0 2 16,-3-3-4-16,5-4 0 15,-2-11-4-15,20 5-30 0,0-16 0 16,0 0-2-16,15-25 1 16</inkml:trace>
  <inkml:trace contextRef="#ctx0" brushRef="#br0" timeOffset="2412.2412">4555 14607 46 0,'0'-17'40'0,"0"17"-2"16,0-20-1-16,0 20-20 15,0 0-11-15,0 0-2 16,0 0 0-16,-10 13-1 16,6 11-3-16,1 6 0 15,-2 7 0-15,-2 5 0 16,-2 3-1-16,4 0 0 0,-1-1 1 15,0-5-1-15,4-11 1 16,2-6 1-16,0-22 0 16,0 0-1-16,16-8 0 15,-6-16 1-15,2-10-1 16,-2-7 0-16,1-5 2 15,-1-6-1-15,0-1 1 16,-1 3 0-16,-1 2-1 16,0 10 1-16,1 2 0 15,1 8 0-15,3 6-2 16,7 8-1-16,3 6 1 15,0 4 0-15,6 5 0 16,-1 5 0-16,1 4 0 16,-6 7 0-16,-2 5 0 0,-10 5 0 15,-13 6-1-15,-6 5 1 16,-9 3-2-16,-8-1 1 15,-7 4-1-15,-4-6 0 16,2-1 1-16,1-3-1 16,1-5 2-16,5-3-2 15,4 0 2-15,3-1 0 16,3 5 0-16,2 6 0 15,1 8 0-15,-2 3 1 16,2 8-2-16,-1 1 1 16,4 4-3-16,-5-13-9 15,21 9-24-15,-16-28-3 16,19-3-1-16,-8-25-1 0</inkml:trace>
  <inkml:trace contextRef="#ctx0" brushRef="#br0" timeOffset="3066.3066">5262 14552 53 0,'1'-12'38'16,"-12"-2"-1"-16,2 13 0 16,-15-5-27-16,5 17-3 15,-11 0-1-15,3 12-2 16,-5 8-2-16,-1 9-2 15,2 2 1-15,3 4-1 16,4-1 0-16,5 0-1 16,10-5 1-16,7-9-1 0,10-12 2 15,10-9 0-15,11-17 0 16,7-10 0-16,6-13 0 15,4-6 1-15,-3-8 0 16,-2-2 1-16,-7-1-2 16,-7 4 2-16,-11 5-2 15,-7 9 1-15,-6 9 0 16,-3 20-2-16,-16-8 0 15,-1 18 1-15,2 14-3 16,4 7 0-16,-2 4 0 16,6 7 0-16,6-2-1 15,4-2-1-15,15-3-2 16,3-12-4-16,19 1-10 0,-10-23-18 15,21 1-1-15,-13-19 0 16,15 4 1-16</inkml:trace>
  <inkml:trace contextRef="#ctx0" brushRef="#br0" timeOffset="3388.3388">5621 14631 62 0,'0'0'39'16,"-23"-2"-2"-16,11 17 1 16,-11 0-33-16,8 11-3 15,0 2 1-15,3 7-3 16,-1 0 1-16,5 2-1 15,3-2 2-15,2-5-3 16,0-8 3-16,10-5-1 16,-7-17 0-16,15 0 1 0,-3-17-1 15,0-6 0-15,-1-10 0 16,-2-2 2-16,-1-7-1 15,-1-1 0-15,0 4 0 16,-4 1 1-16,1 7-2 16,1 6 2-16,0 5-2 15,3 4-2-15,6 8-2 16,1-3-1-16,9 14-8 15,-9-14-21-15,18 17-5 16,-8-9-3-16,10 10 3 16</inkml:trace>
  <inkml:trace contextRef="#ctx0" brushRef="#br0" timeOffset="4073.4073">5876 14657 60 0,'5'17'39'15,"-5"-17"-1"-15,10 8 2 16,4-10-34-16,7 0-1 15,1-5 1-15,6-3-2 16,0-1 0-16,4-4-2 16,-8-3 1-16,3 1-2 15,-8-1 0-15,-8-1 0 16,-6 3-1-16,-10 6 0 15,-5 0 1-15,-9 9-1 16,-3 5 0-16,-2 8 0 16,-5 8 0-16,-3 4 0 15,6 6-1-15,-1 4 0 16,9-1-1-16,3 0 1 0,9-4 0 15,8-6-1-15,13-9 1 16,11-8-1-16,10-11 2 16,7-5-2-16,10-8 1 15,0-8 0-15,5 0-1 16,-7-2 0-16,-3 5 0 15,-14 2 1-15,-7 5 0 16,-10 6 2-16,-17 10-1 16,0 0 1-16,-9 10 0 15,-4 8 1-15,-4 2-1 16,4 8 0-16,-2 1 0 15,2 1-1-15,4-3 1 16,6-1-1-16,3-6 2 16,3-7-2-16,-3-13 2 0,26 1-1 15,-8-11 1-15,3-9-1 16,-1-4 1-16,3-1 0 15,-2-4 0-15,-2 4 1 16,-3 1-2-16,-4 5 1 16,-1 5-1-16,-11 13 2 15,17-10-3-15,-17 10 0 16,10 9-1-16,-4 6 1 15,0 4-2-15,-1 6 1 16,3-1-1-16,-1 2 1 16,3-3-1-16,4-5-1 15,6-11 0-15,3-17-7 16,16 1-10-16,-7-32-8 0,19 0-10 15,-5-22-2-15,13-3 1 16</inkml:trace>
  <inkml:trace contextRef="#ctx0" brushRef="#br0" timeOffset="4215.4215">7057 14145 76 0,'-18'33'41'16,"2"25"-2"-16,-8 5 1 16,14 9-36-16,-10 5-4 15,3-6-6-15,16 5-32 16,-11-19-1-16,13-2-2 15,-7-21-1-15</inkml:trace>
  <inkml:trace contextRef="#ctx0" brushRef="#br0" timeOffset="4373.4371">6841 14495 79 0,'9'-24'43'16,"-2"0"-3"-16,14 11-2 15,6 4-71-15,-7 2-6 16,14 10-2-16,-4-3-2 15</inkml:trace>
  <inkml:trace contextRef="#ctx0" brushRef="#br0" timeOffset="4924.4924">9978 14215 66 0,'7'-17'40'16,"-7"-5"-1"-16,5 11 2 15,-6-3-35-15,1 14-2 16,1 19 0-16,3 10 0 15,-6 9-1-15,0 12-1 16,-3 6-1-16,2 10 0 0,-4 2-1 16,-1-3-2-16,3 0-1 15,-1-17-5-15,17 3-32 16,-11-20-1-16,9-5-1 15,-9-26 1-15</inkml:trace>
  <inkml:trace contextRef="#ctx0" brushRef="#br0" timeOffset="5761.5761">9918 14539 83 0,'-15'-22'42'16,"15"22"0"-16,10-24 0 15,12 5-37-15,3 2-3 16,8-1 0-16,5 0-2 0,4 2-2 15,5 7 0-15,-2 1-3 16,2 14 1-16,-7-1-1 16,0 10 0-16,-12 1 0 15,-3 9 1-15,-10-1 2 16,-3 0 1-16,-10-2 3 15,-2-2 0-15,-3-2 1 16,-4-5 0-16,2-2 1 16,5-11 0-16,-9 12-1 15,9-12 0-15,0 0-1 16,0 0 0-16,0 0-1 15,0 0 0-15,0 0 0 16,0 0 0-16,-1-11-1 16,7-2 1-16,1-6-1 0,1-6 0 15,1-3 0-15,-1-6 0 16,1 0 0-16,2 0 0 15,-2 1 0-15,-1 9 0 16,-1 1 0-16,2 7 0 16,1 7 0-16,4 5 1 15,4 4-1-15,6 2 0 16,5 2 0-16,3-3 1 15,9 1-1-15,3 1 0 16,0-3 1-16,4-3-1 16,-8 3 0-16,-2-1 0 15,-5 0 1-15,-9 0-1 16,-6 1 0-16,-5 0 0 15,-13 0 1-15,0 0-1 16,0 0 0-16,-14 2 1 0,-1 2-1 16,-4 1 0-16,-3 3 1 15,-7 9-1-15,1 6 1 16,-1 0-1-16,4 9 1 15,2 4-1-15,5 4 1 16,6-6 0-16,10 0 0 16,9-11-1-16,10-8 1 15,9-10-1-15,4-11 0 16,4-10 0-16,3-14 0 15,1-7 1-15,-2-6-1 16,-6-3 0-16,-1-1 0 16,-10 3 0-16,-1 6 0 15,-4 6 0-15,-3 11 0 16,-11 21 0-16,0 0 0 0,0 17 0 15,-7 10-1-15,2 11-3 16,-4 2-2-16,10 14-10 16,-10-20-9-16,24 14-12 15,-7-19-5-15,16 5 0 16,4-22 1-16</inkml:trace>
  <inkml:trace contextRef="#ctx0" brushRef="#br0" timeOffset="6213.6213">11331 14304 70 0,'-4'11'40'15,"4"-11"-1"-15,-11 31 0 16,4-10-35-16,1 7 1 16,-5 4-2-16,2 6 1 15,-4 1-1-15,1 3 0 16,-1-4-1-16,7-2-1 15,0-10 0-15,3-4 0 16,6-10-1-16,-3-12 0 16,17-3 0-16,-1-13 1 15,2-8 0-15,0-5 0 16,2-8 0-16,3-2 0 15,3-8 0-15,-1 5 0 0,1 5-1 16,-1 4 0-16,-2 6 1 16,-1 10-1-16,-1 14 1 15,-6 8-1-15,-2 15 1 16,-5 5-1-16,-1 10-1 15,-4-1-2-15,8 9-4 16,-10-15-11-16,20 16-15 16,-11-19-8-16,19 5-2 15,-6-18 0-15</inkml:trace>
  <inkml:trace contextRef="#ctx0" brushRef="#br0" timeOffset="6644.6644">12051 14275 68 0,'-24'4'40'16,"-7"1"0"-16,3 9 0 16,-6-1-33-16,7 10-3 15,1 0-1-15,7 1-1 16,7-3-1-16,10-2 1 15,10-1 0-15,13-9-1 16,10-5 0-16,6 0 0 0,0-4 0 16,6 1 0-16,-6 2 0 15,-3 6 0-15,-15 6 0 16,-6 4 0-16,-17 8 0 15,-10 6-1-15,-12 2 0 16,-4 0 0-16,-5-1 0 16,-1-4-1-16,7-6-2 15,0-10-2-15,20 2-10 16,-8-30-16-16,17 14-8 15,14-30-4-15,9 6 2 16</inkml:trace>
  <inkml:trace contextRef="#ctx0" brushRef="#br0" timeOffset="7092.7092">12565 13965 75 0,'0'0'39'0,"-5"18"1"16,3 14-2-16,-12 12-35 15,1 15-1-15,-5 12 0 16,-3 7-1-16,-2 5 0 15,2 1 0-15,4-3 0 16,1-10-2-16,10-7-2 16,4-22-4-16,21-3-11 15,-3-22-22-15,15-13 0 16,2-20-2-16,10-2 4 0</inkml:trace>
  <inkml:trace contextRef="#ctx0" brushRef="#br0" timeOffset="7429.7429">12785 14330 80 0,'-25'2'41'0,"12"22"-2"16,-8-8 1-16,5 17-36 16,-2-1-1-16,7 9 0 15,1-2 0-15,7-1-1 16,2-7 0-16,5-2-1 15,6-14 0-15,9-5 1 16,8-14-1-16,8-9-1 16,3-11 1-16,4-7 0 15,4-4-1-15,-8-3 1 0,1 1-1 16,-9 7 1-16,-8 7-1 15,-10 8 0-15,-12 15 0 16,0 0 1-16,-9 34-1 16,-5-6-1-16,0 12-1 15,-2-2-3-15,9 12-9 16,-8-20-11-16,28 11-16 15,-6-21-1-15,23 2 0 16,-1-18-2-16</inkml:trace>
  <inkml:trace contextRef="#ctx0" brushRef="#br0" timeOffset="7775.7773">13492 14350 73 0,'4'-15'40'0,"-4"15"0"16,-4-12-1-16,-9 18-34 15,-13 2 0-15,-6 9-1 16,-6 9-1-16,-3 5-1 16,-1 6 0-16,2 4 0 15,6 2-1-15,7-2 0 16,13-1-1-16,11-7 0 0,13-5-1 15,13-9-4-15,15-4-4 16,-1-19-15-16,24 6-16 16,-4-15-2-16,19 1 1 15,-8-14 1-15</inkml:trace>
  <inkml:trace contextRef="#ctx0" brushRef="#br0" timeOffset="8180.818">13694 14561 73 0,'-8'14'40'0,"8"-14"-2"15,10 11 3-15,14-13-37 0,8-2-1 16,7-6 1-16,8-3-1 15,3-4 0-15,0-5 0 16,-5-2-1-16,-6-1 0 16,-8-4-1-16,-9 2 0 15,-8 1-1-15,-12 0 1 16,-11 6 0-16,-8 0-1 15,-7 11 1-15,-9 8 0 16,-5 11-1-16,0 10 0 16,-4 7 1-16,0 10-1 15,9 6 1-15,7 6-1 16,8-4-1-16,12 0 2 15,13-3-2-15,13-13-1 16,14-3-3-16,9-18-6 0,21 5-12 16,-6-27-18-16,22 3 3 15,-6-22-4-15,14 6 3 16</inkml:trace>
  <inkml:trace contextRef="#ctx0" brushRef="#br0" timeOffset="8542.8542">14473 14410 82 0,'-30'17'39'0,"-5"-5"-1"15,11 13 0-15,0-8-35 16,7 7 0-16,5 1-1 16,4 0 0-16,4-1-1 15,4 2 1-15,-1-7-1 16,2 1 1-16,0-6-2 0,2-3 2 15,-3-11-1-15,0 0 0 16,14-11 1-16,-1-8-2 16,3-6 2-16,7-6-2 15,5-7 2-15,2 0-2 16,5-2 0-16,-4 7 1 15,3 6-1-15,-7 10 1 16,-8 14 0-16,-5 13-1 16,-9 12 0-16,-5 14 1 15,-7 6-1-15,-5 8 0 16,3 2-3-16,0-6-2 15,11-1-5-15,-4-21-11 16,26 3-10-16,-1-30-10 0,18-2 0 16,3-24 1-16</inkml:trace>
  <inkml:trace contextRef="#ctx0" brushRef="#br0" timeOffset="8729.8727">15210 14004 79 0,'0'0'39'0,"-24"3"0"16,5 36 0-16,-18 16-33 15,7 15-3-15,-6 10-2 16,7-1-1-16,4 4-4 16,7-8-1-16,13 5-17 15,-4-27-18-15,14-4 1 16,-5-22-3-16,11-5 2 0</inkml:trace>
  <inkml:trace contextRef="#ctx0" brushRef="#br0" timeOffset="8898.8897">14913 14330 95 0,'-3'-16'42'16,"-1"-1"1"-16,18 17-2 16,4-7-39-16,14 1-4 15,16 8-16-15,-4-13-19 16,22 10-3-16,0-11-1 15,16 5-3-15</inkml:trace>
  <inkml:trace contextRef="#ctx0" brushRef="#br0" timeOffset="9789.9787">18693 14419 59 0,'-8'-18'37'0,"-5"-7"-1"15,6 9 0-15,-17-1-27 16,5 11-4-16,-9 7 0 0,-1 15-1 16,-10 11 0-16,-3 13 0 15,-4 4-1-15,3 10 0 16,5-1-1-16,10-2-1 15,14-8 0-15,18-9-1 16,15-14 1-16,24-14 0 16,14-16 0-16,14-11-1 15,9-14 2-15,0-8-1 16,-5-4 0-16,-7-1 1 15,-19 0-1-15,-17 7-1 16,-21 6 0-16,-24 10 0 16,-16 11 0-16,-13 11 0 15,-6 8-1-15,-7 6 0 16,8 11-2-16,2-2-1 0,14 6-3 15,12-15-11-15,33 13-13 16,0-20-7-16,27 2-1 16,3-16 1-16</inkml:trace>
  <inkml:trace contextRef="#ctx0" brushRef="#br0" timeOffset="10414.0413">19212 14386 80 0,'-11'-6'39'15,"11"6"-1"-15,-13 1 0 16,13-1-34-16,-14 24 0 16,10-2-1-16,-2 10-1 15,-3 11 1-15,-5 5-2 0,3 7-1 16,-6 1 1-16,6-2-1 15,-2-5 0-15,4-10-1 16,2-8 1-16,5-12-1 16,2-19 1-16,0 0 0 15,18-20 0-15,-5-9 1 16,-2-8-1-16,3-9 1 15,-1-7 0-15,2-3 0 16,4-8 0-16,4 1 0 16,-1 3-1-16,3 4 0 15,4 9 0-15,0 7 0 16,4 10 0-16,-1 14 0 15,1 12-1-15,-3 11 1 16,-4 14 0-16,-4 8 0 0,-2 8-1 16,-7 9 1-16,-7 6 0 15,-9 4 0-15,-11 1 0 16,-5 0-1-16,-8 0 0 15,-2-8 0-15,-8-6 1 16,0-8-1-16,2-8 0 16,2-11 0-16,1-4 1 15,7-9 0-15,6-5 0 16,5-3 0-16,3 1 0 15,11 4 1-15,-16 7-1 16,9 9 0-16,-3 10 0 16,-4 16 1-16,-5 12-1 15,-4 11 0-15,-9 9 0 16,-1 6 1-16,-3 0-4 15,1-14-7-15,18 6-11 0,-9-34-8 16,28-4-11-16,-2-34-2 16,33-13 1-16</inkml:trace>
  <inkml:trace contextRef="#ctx0" brushRef="#br0" timeOffset="11029.1028">20147 14389 65 0,'-10'-23'37'15,"1"10"1"-15,-12-6-2 16,-1 16-30-16,-7 3 0 15,-2 15-1-15,-6 8-1 0,-1 13-1 16,-2 4 1-16,4 9-1 16,3-2-1-16,7 0 0 15,10-5 0-15,12-10-2 16,12-10 2-16,12-14-1 15,14-12 0-15,9-15 0 16,7-8 0-16,9-12-1 16,-4-6 1-16,0-1 1 15,-12 4-1-15,-5 2-1 16,-16 8 0-16,-2 11 1 15,-20 21-1-15,0 0 0 16,-20 14 0-16,-2 16 0 16,-2 8-1-16,-4 8 1 15,7 7-3-15,-1-3-1 0,13 2-3 16,4-16-9-16,28 5-9 15,-8-26-7-15,30-1-8 16,1-25-2-16,17-3 5 16</inkml:trace>
  <inkml:trace contextRef="#ctx0" brushRef="#br0" timeOffset="11683.1682">20663 14437 78 0,'0'0'38'0,"-9"-19"-1"16,9 19 0-16,5-15-35 15,-5 15 1-15,9-16-1 16,-9 16 1-16,10-7 0 0,-10 7 0 16,0 0-1-16,0 0 1 15,3 10-1-15,-3-10 1 16,0 0-2-16,0 0 0 15,0 0 0-15,-13 4 0 16,13-4-1-16,-16-7 1 16,3 7-1-16,-6 3 0 15,-7 9 0-15,-5 5 1 16,-10 8-1-16,-3 9 0 15,-1 3 0-15,0 4 1 16,6-3-2-16,9 1 2 16,11-6-1-16,17-10-1 15,20-14 1-15,11-9 0 16,14-10 1-16,8-12-1 15,3-5 1-15,5-6-1 0,-3-2 1 16,-10 3 1-16,-7 3-2 16,-11 6 1-16,-8 8-1 15,-7 3 0-15,-13 12 0 16,0 0 0-16,-3 22 0 15,-2 0 0-15,-6 11-1 16,-2 9 1-16,-3 12-1 16,-2 13 0-16,-8 9 0 15,0 11 0-15,-7 6 0 16,1 5 1-16,-2-3 0 15,-1-4 0-15,3-9 0 16,5-15 0-16,4-14 0 0,11-27 0 16,12-26 0-16,0 0-1 15,33-40 1-15,-3-11-1 16,13-15 0-16,6-11 1 16,10-7-3-16,-4-4-2 15,11 15-9-15,-10-12-6 16,17 31-6-16,-23-8-7 15,16 24-9-15,-14 3 1 16</inkml:trace>
  <inkml:trace contextRef="#ctx0" brushRef="#br0" timeOffset="12272.2271">21388 14347 73 0,'14'-12'40'0,"-8"-9"-2"15,8 12 2-15,-14-4-35 16,0 13-2-16,0 0 1 15,-5 12-1-15,-8 11-1 0,-3 11 0 16,-2 10 0-16,-1 6 0 16,0 3-1-16,5 6 1 15,1-6-2-15,12-8 0 16,8-9 1-16,9-10-1 15,12-18-1-15,7-12 2 16,8-11 0-16,7-16 0 16,3-8 0-16,-1-7 1 15,-2-4-1-15,-10 3 1 16,-5 4-1-16,-10 9 0 15,-6 9-1-15,-15 14 1 16,-4 11-1-16,-10 22 0 16,-7 8 1-16,-2 6-2 15,1 6 0-15,4 7 0 0,4 2-1 16,8-8-3-16,14-2-1 15,5-16-6-15,24 7-8 16,-11-27-5-16,25 8-5 16,-15-25-11-16,17 1 1 15,-15-16 3-15</inkml:trace>
  <inkml:trace contextRef="#ctx0" brushRef="#br0" timeOffset="12637.2636">22041 14460 90 0,'0'0'39'0,"-15"12"-1"15,19 2 0-15,-4-14-35 16,20 17-1-16,0-11 0 16,9 0 0-16,3-6 0 0,5-4 0 15,5-4-1-15,-3-7 0 16,-1-2 0-16,-2-6 0 15,-6-1 0-15,-10-3-1 16,-5-1 1-16,-10 5-1 16,-12 5 0-16,-12 4 1 15,-11 14-1-15,-10 13 0 16,-8 10 0-16,-5 14 1 15,-4 12-2-15,5 10 2 16,3 3-2-16,13 2 1 16,18-7 0-16,13-7-1 15,24-15 0-15,17-17-1 16,24-10-2-16,14-24-11 15,28 3-6-15,-8-28-6 0,25 6-12 16,-8-16-4-16,8 3 1 16</inkml:trace>
  <inkml:trace contextRef="#ctx0" brushRef="#br1" timeOffset="25752.575">2574 2633 31 0,'0'0'17'16,"0"0"2"-16,0 0 0 0,0 0-4 16,0 0-4-16,-13-5-1 15,13 5 0-15,0 0-1 16,0 0 0-16,-5-12-1 15,5 12-2-15,0 0 1 16,0 0-3-16,0-11-1 16,0 11-1-16,6-14-1 15,-6 14 0-15,8-21 0 16,-2 9-2-16,3-3 2 15,-1 1-1-15,-1-5 1 16,4 4-1-16,-2-5 1 16,4 1 0-16,-1-2 0 15,4 1 0-15,-1-5 1 16,2 1-2-16,1-3 1 0,3-1 0 15,7-2-1-15,-5-2 0 16,6-1 0-16,-1 3 0 16,1-3 0-16,3 4 1 15,-3 3-1-15,4-3 0 16,-3 2 1-16,1 4 0 15,4-6 0-15,2 3 0 16,4-2-1-16,0 4 2 16,5-3-2-16,0 0 1 15,4-1 0-15,4-3 0 16,1 8-1-16,-2-4 0 15,4 1-1-15,1 0 2 16,1 1-1-16,2-3 1 16,3 4-1-16,2-1 1 15,0 1-1-15,2 1 2 0,-2 2-2 16,-1 2 1-16,3 2-1 15,-2 1 1-15,0 2 0 16,-3 1-1-16,0 6 1 16,1 3 0-16,2-3 0 15,-2 2-1-15,0 3 0 16,-2 2 1-16,-1 0-1 15,-1 2 0-15,-2 3 1 16,-3 1 0-16,-4 1-1 16,-1 1 1-16,-1 1-1 15,1 5 1-15,-5 0-1 16,0 3 1-16,2 0-1 15,0 4-1-15,0 1 1 0,1 0-1 16,-3 2 1-16,0 0-1 16,-1-1 2-16,-1 0-2 15,-1-1 2-15,1 2-1 16,-5-1 1-16,1 3-1 15,-2-2 0-15,-2 5 1 16,1 1-1-16,-1-1-1 16,-1 1 1-16,1 1-1 15,-1-1 1-15,3 0-1 16,-2 1 1-16,-1-2-1 15,3 1 1-15,-3 0 1 16,-5 2-2-16,2 3 2 16,-3 1-2-16,-5 4 2 15,0-1-1-15,-4-1 0 0,1 2 0 16,-4 1 1-16,0-4-1 15,-1-3 1-15,-1 2-1 16,-4 0 2-16,3 1-2 16,-4-2 1-16,-2 0-1 15,2 2 0-15,-5 1 0 16,0 0-1-16,-2-1 1 15,-1 2 0-15,1-1 0 16,-2 1 0-16,-2 4 0 16,2 0 0-16,-2 2 0 15,-3-3 1-15,-1 2-2 16,-1 2 1-16,-2 0 0 15,-2 0 0-15,-6 2 0 16,1-1-1-16,-4 3 1 0,-4 3-1 16,-3-1 1-16,-1-1 0 15,-6 4-1-15,-3 0 2 16,-1-3-2-16,-4 1 2 15,-1 2-2-15,-4-3 1 16,0 1 0-16,-3 1-1 16,3-1 1-16,-4 3-1 15,-3-3 0-15,-1 3 0 16,-2-1 0-16,-3 0 0 15,0-2 0-15,-5-2 1 16,-3 1 0-16,-1-4 0 16,1-1 0-16,-4-3 0 15,3-2 0-15,-2-5 0 16,5-3 1-16,-4-3-1 0,1-4-1 15,1-4 1-15,2-1 2 16,-3-6-2-16,1 0 1 16,-2-4-1-16,2-1 2 15,1-3-2-15,-3 0 1 16,3-3 0-16,0-1-1 15,0-2 1-15,-2-2-1 16,2-5 0-16,-2-1-1 16,5-5 1-16,1-2-1 15,1-2 1-15,2-2 0 16,3-3 0-16,1 1 0 15,4-3 0-15,1-4 1 16,0 3 0-16,0-4 0 16,0-1-1-16,4-3 0 15,-2-3 0-15,3 0 1 0,3-3-1 16,0-2 0-16,0-2 0 15,4 1 0-15,1-4 0 16,4 3 1-16,0-3-1 16,8-4 0-16,-2 0 0 15,1 1 1-15,3-2 0 16,1 1 0-16,3-3 0 15,-1-2 0-15,2 0 0 16,2 3 0-16,-1 1 0 16,0-1-1-16,3 1 0 15,-1 1 0-15,0 0 0 16,3 1 0-16,0-2 0 15,5-2-1-15,4 2 2 16,1-2-1-16,1-2 0 0,4-1 0 16,1-3 1-16,1 4-2 15,2-2 2-15,-2 4-1 16,-3-1 0-16,2 4 1 15,0 2-1-15,-5 3 0 16,4 2 1-16,0-3-1 16,0 2 0-16,3 1 1 15,3-2-1-15,7-3-1 16,1 1 0-16,2-1 0 15,-1-3-3-15,7 21-12 16,-16-20-25-16,4 20 2 16,-14-6-2-16,3 13 0 15</inkml:trace>
  <inkml:trace contextRef="#ctx0" brushRef="#br1" timeOffset="27606.7604">3841 2810 42 0,'-2'-12'31'0,"2"12"2"16,0 0-2-16,-19-24-17 15,19 24-3-15,-7-11-2 16,7 11-2-16,0 0-3 15,-11-6 0-15,11 6-2 16,-17 14 1-16,7 3-1 16,-4 10 0-16,-3 5 0 15,3 10 0-15,-1 4 0 0,1 6 0 16,5-4-1-16,7 1 0 15,7-9 0-15,9-8 0 16,9-11-1-16,6-10 0 16,9-12 1-16,5-13-1 15,0-9 1-15,-1-7 0 16,-6-6 0-16,-6-7-1 15,-12-3 1-15,-6-4-1 16,-15 5 1-16,-7 1-1 16,-12 7 0-16,-1 7-1 15,-6 9 1-15,0 8-2 16,1 17-3-16,-3 0-9 15,19 22-23-15,-2-2 0 16,18 11-2-16,3-7 1 0</inkml:trace>
  <inkml:trace contextRef="#ctx0" brushRef="#br1" timeOffset="28222.822">5284 2768 58 0,'3'-11'32'16,"-5"-5"0"-16,2 16-4 0,-8-21-18 16,8 21 0-1,-15-5-1-15,15 5-1 0,-24 15-2 16,11 5-1-16,-5 3-1 15,6 7 0-15,-2 3-1 16,8 2-1-16,4-4 0 16,7 3 0-16,6-10-1 15,8-7 0-15,6-9 0 16,4-8 0-16,5-9 1 15,-2-8-1-15,-4-5 0 16,-4-7 0-16,-8-1 0 16,-12 3-1-16,-11 2 0 15,-11 1-2-15,-9 14-2 16,-8-3-3-16,9 17-28 15,-10-9-3-15,10 14 0 16,2-5-2-16</inkml:trace>
  <inkml:trace contextRef="#ctx0" brushRef="#br1" timeOffset="28831.8829">4762 2938 28 0,'9'-15'29'0,"-7"-3"1"0,8 5-1 16,-13-10-8-16,3 23-4 15,-2-28-3-15,2 28-3 16,-15-12-3-16,5 14-2 15,-12 0 0-15,-2 14-2 16,-8 5-1-16,-3 15-1 16,-8 9 0-16,-2 15 1 15,0 6 0-15,3 9 0 16,5 4-1-16,12 2 0 15,11-5-1-15,15-3 0 16,15-12 0-16,19-14-1 16,14-11-1-16,11-14-3 15,12-4-10-15,-9-24-22 16,9 3-3-16,-16-19 1 15,-5 4-2-15</inkml:trace>
  <inkml:trace contextRef="#ctx0" brushRef="#br1" timeOffset="29454.9452">4106 3756 67 0,'0'0'35'15,"-4"-24"0"-15,4 24 0 0,-7-17-28 16,7 17-1-16,0 0-1 16,-3 14-1-16,0 5 1 15,1 13-1-15,-3 8-1 16,4 15 0-16,-3 8-1 15,8 7 0-15,2 5 0 16,9-1-1-16,9-8 1 16,13-10-1-16,9-14 0 15,12-17-1-15,8-19 1 16,10-16-1-16,6-15 1 15,0-17 0-15,-5-9 0 16,-8-6 0-16,-8-1-1 16,-12 1-1-16,-12 6-3 15,-17-6-14-15,-6 27-21 0,-18 1 1 16,4 29-2-16,-21-15-1 15</inkml:trace>
  <inkml:trace contextRef="#ctx0" brushRef="#br1" timeOffset="30552.0549">4360 4959 30 0,'0'-13'30'0,"-4"1"1"0,3 0-2 15,1 12-14-15,0-15-6 16,0 15-1-16,5-14-4 15,-5 14 1-15,6-11-2 16,-6 11 1-16,0 0 0 16,17 8-1-16,-17-8 1 15,7 22-3-15,-5-2 3 16,-2 7-3-16,2 6 2 15,-6 5-3-15,1 4 0 16,0 7 1-16,-1 2 0 16,0 4 0-16,3 2-1 15,1 3 1-15,-1 4-1 16,2 4 2-16,-1 3 1 15,0 5-1-15,-2 4 1 16,-1 9-1-16,-6 1 1 16,1 9 0-16,-6-3 1 0,2 6-1 15,-4 1-1-15,1 2 0 16,-1 5-1-16,2-4 1 15,0 6-1-15,5 0 0 16,-3-1-1-16,4 7 0 16,-3-3 0-16,3 1 0 15,-1-3 1-15,2 3-1 16,1-7 0-16,-1 1 1 15,0-1-1-15,0-2 0 16,1-1 0-16,1-3 0 16,-3-3 0-16,6 0 1 15,1-6 0-15,1-5-1 0,0-5 1 16,0-6-1-16,1-8 1 15,2-3-1-15,0-2 1 16,-3-7-2-16,2 2 0 16,-4-3-1-16,3 2-1 15,-7-8-3-15,13 10-30 16,-15-22-2-16,10 1 1 15,-8-22-2-15</inkml:trace>
  <inkml:trace contextRef="#ctx0" brushRef="#br1" timeOffset="31109.1104">4120 8953 70 0,'14'-20'34'15,"-5"8"-1"-15,6 3 1 0,-9-1-28 16,8 6-1-16,-14 4-1 16,15 4-1-16,-13 8-1 15,-2 10 0-15,-4 11 0 16,-3 11 1-16,-9 10-1 15,1 14 0-15,-9 9 0 16,-1 17 0-16,-4 14 0 16,-6 15 1-16,-7 18-3 15,-5 22 2-15,-11 19-1 16,-6 19 1-16,-6 21-2 15,-15 19 2-15,-10 14-2 16,-6 12 1-16,-6-7 0 16,6-7-1-16,0-18 1 15,8-19-2-15,13-31-1 0,7-46-14 16,27-26-22-16,1-51-1 15,21-31-3-15,0-40 0 16</inkml:trace>
  <inkml:trace contextRef="#ctx0" brushRef="#br1" timeOffset="31761.1758">4302 9036 73 0,'-16'-2'34'0,"-5"-1"-2"16,2 7 1-16,1-2-28 15,5 2-3-15,2-4-1 0,11 0-1 16,-11 0 0-16,11 0 0 16,0 0 1-16,0 0-1 15,0 0 2-15,0 0 0 16,0 0 1-16,0 0 1 15,0 0-1-15,12 5 1 16,-12 8-1-16,2 16 0 16,0 9 0-16,3 19-1 15,3 14 0-15,5 26 1 16,9 19-1-16,6 24 0 15,5 17 0-15,9 21 1 16,7 17-2-16,8 15 0 16,6 16-1-16,5 8 1 0,2 6-1 15,2 12-1-15,-5-3 0 16,1-10-1-16,-4-7 2 15,-8-22-3-15,-4-21-4 16,-16-40-32-16,8-33-2 16,-15-50 1-16,3-38-2 15</inkml:trace>
  <inkml:trace contextRef="#ctx0" brushRef="#br1" timeOffset="32549.2546">4370 5405 8 0,'0'-11'20'0,"0"11"0"0,0 0-7 16,0 0-2-16,0 0 0 16,1-13 2-16,-1 13-1 15,9-14-1-15,-9 14 1 16,5-18 1-16,-5 18-2 15,10-13-3-15,-10 13 0 16,4-13-2-16,-4 13-1 16,0 0-1-16,0 0 0 15,0 0 0-15,-10-4-1 16,10 4-1-16,-19 17 0 15,5-2 0-15,-5 11 0 16,-13 10-1-16,-7 13 2 16,-19 18 0-16,-16 19 0 15,-20 19 1-15,-12 13-1 0,-19 14 1 16,-11 11 0-1,-8-1-1-15,5-9-1 0,10-11-4 16,17-28-1-16,28-16-27 16,14-36-7-16,36-22-1 15,17-38-1-15</inkml:trace>
  <inkml:trace contextRef="#ctx0" brushRef="#br1" timeOffset="33345.3342">4557 5422 40 0,'0'0'27'0,"-8"-9"1"16,8 9-1-16,-8-13-25 16,8 13 1-16,0-10 1 15,0 10 2-15,3-12 0 16,-3 12 1-16,1-11 1 15,-1 11 0-15,0 0 0 16,0 0-1-16,-4-16-2 16,4 16-1-16,0 0-1 15,-10-12 0-15,10 12-2 16,-11-13 1-16,11 13-1 15,-12-15 0-15,12 15-1 16,-9-15 1-16,9 15 0 16,-7-15 0-16,7 15 0 15,0 0 0-15,-7-12 0 0,7 12 0 16,0 0-1-16,0 0 1 15,0 0 0-15,12 14 0 16,-2-1-1-16,10 10 1 16,2 9 0-16,12 7 0 15,12 12 0-15,3 6 1 16,9 4 0-16,5 10 0 15,4 1 1-15,-1 3-1 16,0 1 0-16,4-2 0 16,-4-6 0-16,3 0-1 15,0-7-1-15,-1-3 0 16,-3-4 0-16,-7-6 2 15,-8-1-2-15,-12-2 1 16,-5 0-1-16,-14-6-1 16,-6 2-3-16,-12-16-4 0,3 6-30 15,-11-20-1-15,7-11 0 16,-11 3-1-16</inkml:trace>
  <inkml:trace contextRef="#ctx0" brushRef="#br1" timeOffset="44355.435">19023 2688 0 0,'0'0'19'0,"0"0"0"15,0 0-5-15,0 0-6 0,0 0-1 16,0 0 1-16,0 0-2 16,1 13 6-16,-1-13-3 15,0 0-1-15,0 0 0 16,0 0 0-16,-6-12 0 15,6 12-1-15,0 0-1 16,0 0-1-16,0 0-1 16,0 0-1-16,0 0-1 15,0 0 1-15,0 0 0 16,0 0 0-16,0 0 0 15,-12-6 0-15,12 6-1 16,0 0 1-16,0 0-1 16,0 0-1-16,-11-13 1 15,11 13-3-15,5-19 1 0,-1 6-1 16,1-4 0-16,1 0 0 15,2-3 0-15,0-2 0 16,-2 2 1-16,3-2 0 16,-3-3 1-16,0 5-1 15,2-6 1-15,-2 1-1 16,3-4 1-16,0 0-1 15,5-4 0-15,1-2 1 16,3 2-1-16,1-3 1 16,4 1 0-16,-2 3-1 15,0 1 1-15,0 2 0 16,-4-1-1-16,3 0 2 15,-3 4-1-15,-4 1 0 16,0 2-1-16,3-1 1 0,-1 1 0 16,1 0 0-16,6 5-1 15,3-4 0-15,3-1 0 16,4 0 0-16,7-5 0 15,2-1 1-15,5-1-2 16,1-2 2-16,0-2-1 16,-2 7 1-16,2-1-1 15,-9 0 2-15,4 3-1 16,-4 1 0-16,0 1 0 15,-4 2-1-15,4 0 2 16,3-5-2-16,2 0 1 16,5 0 0-16,-1 2-1 15,2-2 1-15,2 1 0 16,0 1-1-16,-1 2 1 15,-4 3-1-15,-46 19 1 0,0 0 0 16,66-22-1-16,-66 22 1 16,48-15 0-16,-48 15-1 15,49-11 1-15,-49 11-1 16,49-8 1-16,-49 8 0 15,56-8-1-15,-56 8 0 16,61-7 0-16,-61 7 0 16,65-4 0-16,-65 4 0 15,71-3-1-15,-71 3 1 16,81 2 1-16,-12 0-1 15,-3-3-1-15,-3 4 2 16,-8 1-1-16,3 4 0 16,-6-1 0-16,-2-1 0 0,-6 0 1 15,-1 2-1-15,-2 1 0 16,-5 0 0-16,1 0 0 15,-8 1 0-15,4-1 0 16,0 1 0-16,1-3 0 16,6 2 0-16,-2 2 0 15,7-7 1-15,-4 7-1 16,0-1-1-16,-2 3 1 15,-7 2 1-15,-3 1-2 16,-10 4 1-16,-1-3 0 16,-4 5 1-16,-4-3-2 15,3-1 1-15,1 1 0 16,6-1 1-16,2-2-1 15,2 2 0-15,5-3 0 0,0 3 0 16,0 1 0-16,0 3 0 16,-2-1 0-16,-7 1-1 15,-3 3 3-15,-5 0-2 16,0 2 1-16,-5 1-1 15,0-1 1-15,-1 2-1 16,5 0 1-16,2 1-1 16,4-5 0-16,1 5 0 15,0-2 0-15,3-2-1 16,-1-2 0-16,-2-3 1 15,-4 1 0-15,-4-1-1 16,-1 3 1-16,-5-5-1 16,-4 3 1-16,-2 1 0 15,0 1 0-15,-2 1 0 0,0 3 0 16,3 2 0-16,2-2 0 15,2 1 0-15,5-2-1 16,-1-1 1-16,1 0 0 16,2-4 0-16,0 1 0 15,-1-6 0-15,-3 2 0 16,0-2 0-16,-4 3 0 15,-1-3 0-15,-2 3 1 16,-1 3 0-16,-4-1 0 16,0-1 0-16,2 4 0 15,-4-6 0-15,3 0 0 16,3-7-1-16,2 0-4 15,0-12-14-15,0 0-17 16,8-22-5-16,-4 11 2 0,-8-13-3 16</inkml:trace>
  <inkml:trace contextRef="#ctx0" brushRef="#br1" timeOffset="45781.5775">19751 2772 37 0,'0'0'31'0,"6"-15"3"15,-6 15-4-15,10-26-17 0,4 20-4 16,-7-13-1-16,8 9-2 16,-4-8-1-16,5 6-3 15,-2-4-1-15,6 3-1 16,0-2 1-16,4 1 0 15,0 2-1-15,6-3 0 16,1 3 0-16,3 1 1 16,-2 5 0-16,-1 7 0 15,-2 4 0-15,-7 9 1 16,-4 4-1-16,-4 6 0 15,-4 8 0-15,-3 1 1 16,-4 0-3-16,-2-14-15 16,8 5-19-16,1-10 0 15,8-7-2-15,2-13 1 0</inkml:trace>
  <inkml:trace contextRef="#ctx0" brushRef="#br1" timeOffset="46938.6932">21581 2753 28 0,'0'0'27'0,"-11"-2"3"16,11 2-1-16,-9-15-14 15,9 15-5-15,-1-15-2 16,1 15 2-16,10-24-3 15,2 13-3-15,-4-12 1 16,9 6-1-16,0-6-2 16,2 5 0-16,-1-2 0 0,1 2-1 15,-1 3-1-15,-1 3 2 16,-3 4-1-16,0 5 0 15,-5 3 0-15,-9 0-1 16,18 14 1-16,-7-2 0 16,3 1 0-16,0 1 1 15,3-4-1-15,4 4 1 16,2-2-1-16,2-2 0 15,-1 0-2-15,-3-7-5 16,1 11-29-16,-9-9 1 16,-8 14-2-16,-9-3-1 15</inkml:trace>
  <inkml:trace contextRef="#ctx0" brushRef="#br1" timeOffset="50260.0253">10998 2713 59 0,'0'0'31'16,"0"0"0"-16,-11 4-7 0,11-4-17 16,0 0-1-16,-9-19-1 15,9 19 0-15,2-13-1 16,-2 13-1-16,3-22-1 15,-3 22 0-15,2-27 1 16,0 14-1-16,-2-3 0 16,6 0-1-16,-1-6 1 15,-1 1-1-15,5-4 0 16,1-1 0-16,-2-4 0 15,2-2-1-15,0 0 1 16,0 0-1-16,3-3 1 16,-3 4 0-16,-2-1-1 15,3 2 1-15,-1 2 0 16,1-1-1-16,1 2 1 0,1-2-1 15,1 2 0-15,3-3 0 16,4-3 1-16,2 1 0 16,0-2 0-16,2 3 0 15,-1 3-1-15,0 2 1 16,1 0 0-16,-2 6 0 15,-1 4-1-15,1 3 1 16,0-3-1-16,4-2 0 16,1 1 0-16,1 0 0 15,3-3 0-15,1 0 1 16,0 0-1-16,-2-1 1 15,-3 2-1-15,0 5 1 16,-4 0-1-16,-3 5 2 16,-3-3-1-16,0 4-1 0,1-2 1 15,0-1 0-15,2 1 0 16,5-2-1-16,3-3 1 15,4-2-1-15,10-1 1 16,0 1-1-16,3 1 1 16,2 1-1-16,2 0 0 15,-2 4 0-15,-3 0 1 16,-1 6-1-16,-1-1 0 15,-2 1 0-15,-3 5 1 16,0-3-1-16,1 3 0 16,-1-1 0-16,-1 1 1 15,0 1-1-15,-2 0 0 16,2 0 0-16,-3 1 0 15,0 4 0-15,-1-1 0 0,-5-1 0 16,4 3 0-16,0 1 0 16,-1 4 0-16,2-3 1 15,-2 0-2-15,2-1 1 16,1-1 0-16,-1 1 0 15,0-2 0-15,4-1 0 16,-4 2 1-16,5-5-1 16,-5 2 0-16,-2 1 0 15,-1 5 0-15,0-2 1 16,-2 3-1-16,0 2 0 15,-5 0 0-15,6 3 0 16,-5 1 0-16,2-2-2 16,-3 1 2-16,5-1-1 15,-3-2 1-15,2 4-2 16,-2-2 3-16,0 0-3 0,-3 0 3 15,1 1-1-15,-2 1 0 16,-3 0 0-16,-1-1 0 16,0 1 1-16,-2 2-1 15,1-3 0-15,-1 0 0 16,0 1 0-16,1-1 0 15,1 3 0-15,-1-2 0 16,1 3-1-16,-3-3 1 16,6 1-1-16,-5-2 1 15,1 2 0-15,-1 1 0 16,-3-4-1-16,0 3 1 15,1 0 0-15,-2 2 0 16,-3 0 0-16,1 2 0 16,-1 3 0-16,0-2 0 0,1-1 0 15,2 2 0-15,2 1 0 16,-2-2 0-16,1 4 0 15,-1-2 0-15,-1 2 0 16,0 0 0-16,-1 0 0 16,-3 3 0-16,-4-1 2 15,1 3-2-15,-6-1 1 16,3 0-1-16,-4 5 2 15,3-1-2-15,-3-3 1 16,2-3-1-16,-1-4 0 16,6-5-1-16,-2-9-2 15,12 4-13-15,-17-28-10 16,4 13-13-16,11-16 0 15,-7 5-2-15,-5-8 1 0</inkml:trace>
  <inkml:trace contextRef="#ctx0" brushRef="#br1" timeOffset="51980.1973">11620 2658 15 0,'0'0'24'0,"0"0"-1"16,0 0 2-16,0 0-16 15,0 0 0-15,10-7-1 16,-10 7 1-16,0 0-1 16,-2-14-2-16,2 14 0 0,0 0 0 15,0 0-1-15,0 0 0 16,0 0-1-16,0 0-1 15,0 0 0-15,0 0 1 16,0 0-1-16,-10 6-1 16,10-6-1-16,0 0 1 15,0 0-1-15,0 0 0 16,0 0-1-16,6-12 1 15,-6 12 0-15,7-12 0 16,-7 12-1-16,11-19 0 16,-4 8 1-16,0-2-1 15,1 0 1-15,-1 0 0 16,3 0-1-16,-1-1 1 15,1 1 1-15,0-2-1 0,5 2 0 16,-1 0 0-16,1-1-1 16,-1 0 1-16,1 2-1 15,0 0 0-15,-1 2 1 16,-1-1-1-16,-1 4 1 15,1-1-1-15,-1 0 0 16,0 1 1-16,2 1-1 16,-2 2 1-16,2 0-1 15,-1 2 0-15,1 1 1 16,-1 1-1-16,2 2 0 15,2 3 0-15,-2-1 0 16,1 3 0-16,3-1 0 16,-2 0 0-16,1 2 1 15,1 0-2-15,-2 0 2 16,0 7-1-16,-2 2 0 0,-1 5 1 15,-5 5 0-15,-3 5-1 16,-4 7 2-16,-2 3-2 16,-4-4 1-16,3-2 0 15,-1-7-1-15,10-2-9 16,-8-27-26-16,24-3-1 15,-5-21-2-15,15-4 0 16</inkml:trace>
  <inkml:trace contextRef="#ctx0" brushRef="#br1" timeOffset="52866.2861">13252 2716 27 0,'-2'14'30'0,"2"-14"0"15,0 0 1-15,0 0-13 16,-6-11-7-16,6 11-2 16,2-22-2-16,-2 22-2 15,5-29 0-15,2 17-2 16,-7-10 0-16,8 6 0 15,-4-5-1-15,6 1 0 16,-5-3 0-16,9 1 0 16,-3-3 0-16,5 2-1 15,-1-1 1-15,1 4 0 16,0-1-1-16,4 7 0 15,-2 3 0-15,0 3-1 0,-1 3 1 16,2 5-1-16,0 5 0 16,-1 3 0-16,1 5 0 15,0 3 1-15,2 3-1 16,0 1 0-16,2 2 0 15,0 0 2-15,-1-3-2 16,-1 3 1-16,-2 0 0 16,-4 5 0-16,-5 0-1 15,-5 6 1-15,-6 2-1 16,-4 2 0-16,-4 0-2 15,-3-2 0-15,8 4-10 16,-10-17-24-16,17-7 0 16,-3-15-1-16,15-12-1 15</inkml:trace>
  <inkml:trace contextRef="#ctx0" brushRef="#br1" timeOffset="93009.3">14195 2899 57 0,'0'0'35'0,"0"0"-2"15,0 0-2-15,0 0-20 16,7 10-43-16,-7-10 0 16,-1 12-3-16,1-12 2 15</inkml:trace>
  <inkml:trace contextRef="#ctx0" brushRef="#br1" timeOffset="93184.3174">14177 3267 78 0,'-4'16'37'16,"4"-16"-4"-16,-11 8 1 0,-1 1-42 16,12-9-25-16,-19 14 0 15,3-5-2-15,1 6 1 16</inkml:trace>
  <inkml:trace contextRef="#ctx0" brushRef="#br1" timeOffset="94514.4504">10888 2953 102 0,'0'-16'40'16,"0"16"1"-16,-10-13-4 16,-12 4-44-16,22 9-29 15,-18 1-4-15,18-1 1 16,-13 8-3-16</inkml:trace>
  <inkml:trace contextRef="#ctx0" brushRef="#br1" timeOffset="99644.9633">10548 12393 86 0,'-3'37'26'0,"3"-37"-25"16,0 0 0-16,23-46-43 15,8-18 1-15</inkml:trace>
  <inkml:trace contextRef="#ctx0" brushRef="#br1" timeOffset="123019.3007">11725 2575 41 0,'0'0'30'0,"0"0"2"16,0 0-1-16,2 13-17 15,-11-2-7-15,11 13 0 16,-7 1-1-16,8 9 2 16,-3 0-4-16,6 3 1 15,3-4-2-15,7-1 0 16,9-9-1-16,7-8 0 0,10-12-1 15,8-7-1-15,9-8-1 16,-2-16-13-16,4 8-21 16,-11-10 1-16,1 7-2 15,-18-3 1-15</inkml:trace>
  <inkml:trace contextRef="#ctx0" brushRef="#br1" timeOffset="123674.3662">13331 2710 63 0,'-6'10'34'0,"5"14"-1"16,-5-4 0-16,11 15-22 15,-7-13-3-15,14 11 0 16,0-15-2-16,11 1-2 16,6-11-1-16,8-7-2 15,8-7-4-15,-7-12-32 16,14-1 0-16,-10-13-1 15,0 5-3-15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8.xml"/><Relationship Id="rId4" Type="http://schemas.openxmlformats.org/officeDocument/2006/relationships/image" Target="../media/image60.emf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4.xml"/><Relationship Id="rId18" Type="http://schemas.openxmlformats.org/officeDocument/2006/relationships/image" Target="../media/image16.emf"/><Relationship Id="rId26" Type="http://schemas.openxmlformats.org/officeDocument/2006/relationships/image" Target="../media/image20.emf"/><Relationship Id="rId39" Type="http://schemas.openxmlformats.org/officeDocument/2006/relationships/customXml" Target="../ink/ink27.xml"/><Relationship Id="rId21" Type="http://schemas.openxmlformats.org/officeDocument/2006/relationships/customXml" Target="../ink/ink18.xml"/><Relationship Id="rId34" Type="http://schemas.openxmlformats.org/officeDocument/2006/relationships/image" Target="../media/image24.emf"/><Relationship Id="rId42" Type="http://schemas.openxmlformats.org/officeDocument/2006/relationships/image" Target="../media/image28.emf"/><Relationship Id="rId47" Type="http://schemas.openxmlformats.org/officeDocument/2006/relationships/customXml" Target="../ink/ink31.xml"/><Relationship Id="rId50" Type="http://schemas.openxmlformats.org/officeDocument/2006/relationships/image" Target="../media/image32.emf"/><Relationship Id="rId55" Type="http://schemas.openxmlformats.org/officeDocument/2006/relationships/customXml" Target="../ink/ink35.xml"/><Relationship Id="rId63" Type="http://schemas.openxmlformats.org/officeDocument/2006/relationships/customXml" Target="../ink/ink39.xml"/><Relationship Id="rId68" Type="http://schemas.openxmlformats.org/officeDocument/2006/relationships/image" Target="../media/image41.emf"/><Relationship Id="rId7" Type="http://schemas.openxmlformats.org/officeDocument/2006/relationships/customXml" Target="../ink/ink11.xml"/><Relationship Id="rId71" Type="http://schemas.openxmlformats.org/officeDocument/2006/relationships/customXml" Target="../ink/ink43.xml"/><Relationship Id="rId2" Type="http://schemas.openxmlformats.org/officeDocument/2006/relationships/image" Target="../media/image2.gif"/><Relationship Id="rId16" Type="http://schemas.openxmlformats.org/officeDocument/2006/relationships/image" Target="../media/image15.emf"/><Relationship Id="rId29" Type="http://schemas.openxmlformats.org/officeDocument/2006/relationships/customXml" Target="../ink/ink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11" Type="http://schemas.openxmlformats.org/officeDocument/2006/relationships/customXml" Target="../ink/ink13.xml"/><Relationship Id="rId24" Type="http://schemas.openxmlformats.org/officeDocument/2006/relationships/image" Target="../media/image19.emf"/><Relationship Id="rId32" Type="http://schemas.openxmlformats.org/officeDocument/2006/relationships/image" Target="../media/image23.emf"/><Relationship Id="rId37" Type="http://schemas.openxmlformats.org/officeDocument/2006/relationships/customXml" Target="../ink/ink26.xml"/><Relationship Id="rId40" Type="http://schemas.openxmlformats.org/officeDocument/2006/relationships/image" Target="../media/image27.emf"/><Relationship Id="rId45" Type="http://schemas.openxmlformats.org/officeDocument/2006/relationships/customXml" Target="../ink/ink30.xml"/><Relationship Id="rId53" Type="http://schemas.openxmlformats.org/officeDocument/2006/relationships/customXml" Target="../ink/ink34.xml"/><Relationship Id="rId58" Type="http://schemas.openxmlformats.org/officeDocument/2006/relationships/image" Target="../media/image36.emf"/><Relationship Id="rId66" Type="http://schemas.openxmlformats.org/officeDocument/2006/relationships/image" Target="../media/image40.emf"/><Relationship Id="rId5" Type="http://schemas.openxmlformats.org/officeDocument/2006/relationships/customXml" Target="../ink/ink10.xml"/><Relationship Id="rId15" Type="http://schemas.openxmlformats.org/officeDocument/2006/relationships/customXml" Target="../ink/ink15.xml"/><Relationship Id="rId23" Type="http://schemas.openxmlformats.org/officeDocument/2006/relationships/customXml" Target="../ink/ink19.xml"/><Relationship Id="rId28" Type="http://schemas.openxmlformats.org/officeDocument/2006/relationships/image" Target="../media/image21.emf"/><Relationship Id="rId36" Type="http://schemas.openxmlformats.org/officeDocument/2006/relationships/image" Target="../media/image25.emf"/><Relationship Id="rId49" Type="http://schemas.openxmlformats.org/officeDocument/2006/relationships/customXml" Target="../ink/ink32.xml"/><Relationship Id="rId57" Type="http://schemas.openxmlformats.org/officeDocument/2006/relationships/customXml" Target="../ink/ink36.xml"/><Relationship Id="rId61" Type="http://schemas.openxmlformats.org/officeDocument/2006/relationships/customXml" Target="../ink/ink38.xml"/><Relationship Id="rId10" Type="http://schemas.openxmlformats.org/officeDocument/2006/relationships/image" Target="../media/image12.emf"/><Relationship Id="rId19" Type="http://schemas.openxmlformats.org/officeDocument/2006/relationships/customXml" Target="../ink/ink17.xml"/><Relationship Id="rId31" Type="http://schemas.openxmlformats.org/officeDocument/2006/relationships/customXml" Target="../ink/ink23.xml"/><Relationship Id="rId44" Type="http://schemas.openxmlformats.org/officeDocument/2006/relationships/image" Target="../media/image29.emf"/><Relationship Id="rId52" Type="http://schemas.openxmlformats.org/officeDocument/2006/relationships/image" Target="../media/image33.emf"/><Relationship Id="rId60" Type="http://schemas.openxmlformats.org/officeDocument/2006/relationships/image" Target="../media/image37.emf"/><Relationship Id="rId65" Type="http://schemas.openxmlformats.org/officeDocument/2006/relationships/customXml" Target="../ink/ink40.xml"/><Relationship Id="rId4" Type="http://schemas.openxmlformats.org/officeDocument/2006/relationships/image" Target="../media/image9.emf"/><Relationship Id="rId9" Type="http://schemas.openxmlformats.org/officeDocument/2006/relationships/customXml" Target="../ink/ink12.xml"/><Relationship Id="rId14" Type="http://schemas.openxmlformats.org/officeDocument/2006/relationships/image" Target="../media/image14.emf"/><Relationship Id="rId22" Type="http://schemas.openxmlformats.org/officeDocument/2006/relationships/image" Target="../media/image18.emf"/><Relationship Id="rId27" Type="http://schemas.openxmlformats.org/officeDocument/2006/relationships/customXml" Target="../ink/ink21.xml"/><Relationship Id="rId30" Type="http://schemas.openxmlformats.org/officeDocument/2006/relationships/image" Target="../media/image22.emf"/><Relationship Id="rId35" Type="http://schemas.openxmlformats.org/officeDocument/2006/relationships/customXml" Target="../ink/ink25.xml"/><Relationship Id="rId43" Type="http://schemas.openxmlformats.org/officeDocument/2006/relationships/customXml" Target="../ink/ink29.xml"/><Relationship Id="rId48" Type="http://schemas.openxmlformats.org/officeDocument/2006/relationships/image" Target="../media/image31.emf"/><Relationship Id="rId56" Type="http://schemas.openxmlformats.org/officeDocument/2006/relationships/image" Target="../media/image35.emf"/><Relationship Id="rId64" Type="http://schemas.openxmlformats.org/officeDocument/2006/relationships/image" Target="../media/image39.emf"/><Relationship Id="rId69" Type="http://schemas.openxmlformats.org/officeDocument/2006/relationships/customXml" Target="../ink/ink42.xml"/><Relationship Id="rId8" Type="http://schemas.openxmlformats.org/officeDocument/2006/relationships/image" Target="../media/image11.emf"/><Relationship Id="rId51" Type="http://schemas.openxmlformats.org/officeDocument/2006/relationships/customXml" Target="../ink/ink33.xml"/><Relationship Id="rId72" Type="http://schemas.openxmlformats.org/officeDocument/2006/relationships/image" Target="../media/image43.emf"/><Relationship Id="rId3" Type="http://schemas.openxmlformats.org/officeDocument/2006/relationships/customXml" Target="../ink/ink9.xml"/><Relationship Id="rId12" Type="http://schemas.openxmlformats.org/officeDocument/2006/relationships/image" Target="../media/image13.emf"/><Relationship Id="rId17" Type="http://schemas.openxmlformats.org/officeDocument/2006/relationships/customXml" Target="../ink/ink16.xml"/><Relationship Id="rId25" Type="http://schemas.openxmlformats.org/officeDocument/2006/relationships/customXml" Target="../ink/ink20.xml"/><Relationship Id="rId33" Type="http://schemas.openxmlformats.org/officeDocument/2006/relationships/customXml" Target="../ink/ink24.xml"/><Relationship Id="rId38" Type="http://schemas.openxmlformats.org/officeDocument/2006/relationships/image" Target="../media/image26.emf"/><Relationship Id="rId46" Type="http://schemas.openxmlformats.org/officeDocument/2006/relationships/image" Target="../media/image30.emf"/><Relationship Id="rId59" Type="http://schemas.openxmlformats.org/officeDocument/2006/relationships/customXml" Target="../ink/ink37.xml"/><Relationship Id="rId67" Type="http://schemas.openxmlformats.org/officeDocument/2006/relationships/customXml" Target="../ink/ink41.xml"/><Relationship Id="rId20" Type="http://schemas.openxmlformats.org/officeDocument/2006/relationships/image" Target="../media/image17.emf"/><Relationship Id="rId41" Type="http://schemas.openxmlformats.org/officeDocument/2006/relationships/customXml" Target="../ink/ink28.xml"/><Relationship Id="rId54" Type="http://schemas.openxmlformats.org/officeDocument/2006/relationships/image" Target="../media/image34.emf"/><Relationship Id="rId62" Type="http://schemas.openxmlformats.org/officeDocument/2006/relationships/image" Target="../media/image38.emf"/><Relationship Id="rId70" Type="http://schemas.openxmlformats.org/officeDocument/2006/relationships/image" Target="../media/image4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emf"/><Relationship Id="rId4" Type="http://schemas.openxmlformats.org/officeDocument/2006/relationships/customXml" Target="../ink/ink4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emf"/><Relationship Id="rId4" Type="http://schemas.openxmlformats.org/officeDocument/2006/relationships/customXml" Target="../ink/ink4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emf"/><Relationship Id="rId4" Type="http://schemas.openxmlformats.org/officeDocument/2006/relationships/customXml" Target="../ink/ink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3413430"/>
              </p:ext>
            </p:extLst>
          </p:nvPr>
        </p:nvGraphicFramePr>
        <p:xfrm>
          <a:off x="214283" y="762000"/>
          <a:ext cx="8750332" cy="501217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light as a form of energy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energy is and how it can be changed into different types, including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light detectors, emitters and reflectors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Three ways objects interact with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how light interacts with objects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opaque, translucent and transparent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another way of showing that light travels in straight lines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way of showing that light travels in straight lines.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difference between a REAL and a VIRTUAL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we seldom see real images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two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that will help embed this new learning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answer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77000" y="720000"/>
              <a:ext cx="4536720" cy="2599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6920" y="714960"/>
                <a:ext cx="4551480" cy="262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436280" y="2923920"/>
              <a:ext cx="3715920" cy="873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22240" y="2918880"/>
                <a:ext cx="3736080" cy="89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4386600" y="3669480"/>
              <a:ext cx="695160" cy="5994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372920" y="3663720"/>
                <a:ext cx="714600" cy="61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61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93630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85 and 86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5920" y="291600"/>
              <a:ext cx="8835480" cy="6255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040" y="276120"/>
                <a:ext cx="8849880" cy="627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4000" y="173880"/>
              <a:ext cx="8753400" cy="6214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0680" y="158040"/>
                <a:ext cx="8782560" cy="623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152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5400" y="152280"/>
              <a:ext cx="7465680" cy="1049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9920" y="135720"/>
                <a:ext cx="7494840" cy="108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2360" y="1154880"/>
              <a:ext cx="8422200" cy="3908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8680" y="1144080"/>
                <a:ext cx="8441280" cy="392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48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0" y="990600"/>
            <a:ext cx="2514600" cy="3886200"/>
          </a:xfrm>
          <a:prstGeom prst="rect">
            <a:avLst/>
          </a:prstGeom>
          <a:solidFill>
            <a:schemeClr val="bg2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Rectangle 5"/>
          <p:cNvSpPr/>
          <p:nvPr/>
        </p:nvSpPr>
        <p:spPr>
          <a:xfrm>
            <a:off x="3333750" y="990600"/>
            <a:ext cx="2514600" cy="3886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6316317" y="990600"/>
            <a:ext cx="2514600" cy="3886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24600" y="419760"/>
              <a:ext cx="7552440" cy="5153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2360" y="405360"/>
                <a:ext cx="7568640" cy="517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5078520" y="1082160"/>
              <a:ext cx="20880" cy="78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2400" y="1006560"/>
                <a:ext cx="45000" cy="17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k 8"/>
              <p14:cNvContentPartPr/>
              <p14:nvPr/>
            </p14:nvContentPartPr>
            <p14:xfrm>
              <a:off x="5025600" y="1290960"/>
              <a:ext cx="39600" cy="5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18400" y="1245960"/>
                <a:ext cx="56880" cy="13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" name="Ink 9"/>
              <p14:cNvContentPartPr/>
              <p14:nvPr/>
            </p14:nvContentPartPr>
            <p14:xfrm>
              <a:off x="4865760" y="1476360"/>
              <a:ext cx="59400" cy="388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858200" y="1422000"/>
                <a:ext cx="77760" cy="15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4705920" y="1589400"/>
              <a:ext cx="38160" cy="82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699440" y="1529640"/>
                <a:ext cx="5328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2" name="Ink 11"/>
              <p14:cNvContentPartPr/>
              <p14:nvPr/>
            </p14:nvContentPartPr>
            <p14:xfrm>
              <a:off x="4512960" y="1645920"/>
              <a:ext cx="45360" cy="684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505400" y="1596600"/>
                <a:ext cx="63360" cy="11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Ink 12"/>
              <p14:cNvContentPartPr/>
              <p14:nvPr/>
            </p14:nvContentPartPr>
            <p14:xfrm>
              <a:off x="4311000" y="1628280"/>
              <a:ext cx="65520" cy="468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303080" y="1573920"/>
                <a:ext cx="84240" cy="11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4" name="Ink 13"/>
              <p14:cNvContentPartPr/>
              <p14:nvPr/>
            </p14:nvContentPartPr>
            <p14:xfrm>
              <a:off x="4123440" y="1436040"/>
              <a:ext cx="54000" cy="5436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115160" y="1390320"/>
                <a:ext cx="73800" cy="15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5" name="Ink 14"/>
              <p14:cNvContentPartPr/>
              <p14:nvPr/>
            </p14:nvContentPartPr>
            <p14:xfrm>
              <a:off x="3939480" y="1124280"/>
              <a:ext cx="74160" cy="745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931200" y="1080720"/>
                <a:ext cx="93960" cy="1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6" name="Ink 15"/>
              <p14:cNvContentPartPr/>
              <p14:nvPr/>
            </p14:nvContentPartPr>
            <p14:xfrm>
              <a:off x="4572000" y="1125720"/>
              <a:ext cx="7200" cy="54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566960" y="1077840"/>
                <a:ext cx="24120" cy="9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7" name="Ink 16"/>
              <p14:cNvContentPartPr/>
              <p14:nvPr/>
            </p14:nvContentPartPr>
            <p14:xfrm>
              <a:off x="4446360" y="1233360"/>
              <a:ext cx="17640" cy="3780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441680" y="1211040"/>
                <a:ext cx="28080" cy="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8" name="Ink 17"/>
              <p14:cNvContentPartPr/>
              <p14:nvPr/>
            </p14:nvContentPartPr>
            <p14:xfrm>
              <a:off x="4454640" y="1354680"/>
              <a:ext cx="125640" cy="687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40960" y="1307520"/>
                <a:ext cx="146160" cy="1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9" name="Ink 18"/>
              <p14:cNvContentPartPr/>
              <p14:nvPr/>
            </p14:nvContentPartPr>
            <p14:xfrm>
              <a:off x="4315680" y="1365840"/>
              <a:ext cx="27000" cy="676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304520" y="1328400"/>
                <a:ext cx="42480" cy="13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0" name="Ink 19"/>
              <p14:cNvContentPartPr/>
              <p14:nvPr/>
            </p14:nvContentPartPr>
            <p14:xfrm>
              <a:off x="4479840" y="1426320"/>
              <a:ext cx="240480" cy="781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469400" y="1384200"/>
                <a:ext cx="257400" cy="1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1" name="Ink 20"/>
              <p14:cNvContentPartPr/>
              <p14:nvPr/>
            </p14:nvContentPartPr>
            <p14:xfrm>
              <a:off x="4786200" y="1381680"/>
              <a:ext cx="9000" cy="39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778280" y="1341000"/>
                <a:ext cx="28080" cy="8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2" name="Ink 21"/>
              <p14:cNvContentPartPr/>
              <p14:nvPr/>
            </p14:nvContentPartPr>
            <p14:xfrm>
              <a:off x="4461480" y="1828800"/>
              <a:ext cx="30240" cy="8064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445640" y="1804320"/>
                <a:ext cx="52200" cy="86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3" name="Ink 22"/>
              <p14:cNvContentPartPr/>
              <p14:nvPr/>
            </p14:nvContentPartPr>
            <p14:xfrm>
              <a:off x="4432320" y="2734920"/>
              <a:ext cx="39240" cy="892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427280" y="2698200"/>
                <a:ext cx="53640" cy="14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4" name="Ink 23"/>
              <p14:cNvContentPartPr/>
              <p14:nvPr/>
            </p14:nvContentPartPr>
            <p14:xfrm>
              <a:off x="4336560" y="3099240"/>
              <a:ext cx="29520" cy="10836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331160" y="3061800"/>
                <a:ext cx="44280" cy="16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5" name="Ink 24"/>
              <p14:cNvContentPartPr/>
              <p14:nvPr/>
            </p14:nvContentPartPr>
            <p14:xfrm>
              <a:off x="4149000" y="3500640"/>
              <a:ext cx="90360" cy="2019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141440" y="3455280"/>
                <a:ext cx="109080" cy="27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6" name="Ink 25"/>
              <p14:cNvContentPartPr/>
              <p14:nvPr/>
            </p14:nvContentPartPr>
            <p14:xfrm>
              <a:off x="3889080" y="4031280"/>
              <a:ext cx="95040" cy="23400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884400" y="3989160"/>
                <a:ext cx="110160" cy="29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7" name="Ink 26"/>
              <p14:cNvContentPartPr/>
              <p14:nvPr/>
            </p14:nvContentPartPr>
            <p14:xfrm>
              <a:off x="3864600" y="4327920"/>
              <a:ext cx="22680" cy="5220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3846600" y="4303440"/>
                <a:ext cx="46800" cy="15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8" name="Ink 27"/>
              <p14:cNvContentPartPr/>
              <p14:nvPr/>
            </p14:nvContentPartPr>
            <p14:xfrm>
              <a:off x="4555080" y="3009960"/>
              <a:ext cx="3600" cy="100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545720" y="2979720"/>
                <a:ext cx="22320" cy="7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9" name="Ink 28"/>
              <p14:cNvContentPartPr/>
              <p14:nvPr/>
            </p14:nvContentPartPr>
            <p14:xfrm>
              <a:off x="4591080" y="3003840"/>
              <a:ext cx="30600" cy="16164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575240" y="2966040"/>
                <a:ext cx="51840" cy="22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0" name="Ink 29"/>
              <p14:cNvContentPartPr/>
              <p14:nvPr/>
            </p14:nvContentPartPr>
            <p14:xfrm>
              <a:off x="4802760" y="3571560"/>
              <a:ext cx="108000" cy="27072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790520" y="3522960"/>
                <a:ext cx="127440" cy="34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31" name="Ink 30"/>
              <p14:cNvContentPartPr/>
              <p14:nvPr/>
            </p14:nvContentPartPr>
            <p14:xfrm>
              <a:off x="4990320" y="4098960"/>
              <a:ext cx="92160" cy="16416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979520" y="4055040"/>
                <a:ext cx="109080" cy="24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1024" name="Ink 1023"/>
              <p14:cNvContentPartPr/>
              <p14:nvPr/>
            </p14:nvContentPartPr>
            <p14:xfrm>
              <a:off x="5136120" y="4406400"/>
              <a:ext cx="4320" cy="6696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5115600" y="4375800"/>
                <a:ext cx="42480" cy="18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1025" name="Ink 1024"/>
              <p14:cNvContentPartPr/>
              <p14:nvPr/>
            </p14:nvContentPartPr>
            <p14:xfrm>
              <a:off x="4347720" y="1854000"/>
              <a:ext cx="65160" cy="4356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4341240" y="1798920"/>
                <a:ext cx="82080" cy="14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1027" name="Ink 1026"/>
              <p14:cNvContentPartPr/>
              <p14:nvPr/>
            </p14:nvContentPartPr>
            <p14:xfrm>
              <a:off x="4050360" y="2045880"/>
              <a:ext cx="99000" cy="5184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4040640" y="1994040"/>
                <a:ext cx="120960" cy="16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1028" name="Ink 1027"/>
              <p14:cNvContentPartPr/>
              <p14:nvPr/>
            </p14:nvContentPartPr>
            <p14:xfrm>
              <a:off x="3812040" y="2233800"/>
              <a:ext cx="81000" cy="3492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804120" y="2179800"/>
                <a:ext cx="101880" cy="15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1029" name="Ink 1028"/>
              <p14:cNvContentPartPr/>
              <p14:nvPr/>
            </p14:nvContentPartPr>
            <p14:xfrm>
              <a:off x="3613680" y="2350080"/>
              <a:ext cx="54360" cy="3852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3596400" y="2294640"/>
                <a:ext cx="8496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1030" name="Ink 1029"/>
              <p14:cNvContentPartPr/>
              <p14:nvPr/>
            </p14:nvContentPartPr>
            <p14:xfrm>
              <a:off x="4563360" y="1917360"/>
              <a:ext cx="55080" cy="936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4547520" y="1847880"/>
                <a:ext cx="78480" cy="14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1031" name="Ink 1030"/>
              <p14:cNvContentPartPr/>
              <p14:nvPr/>
            </p14:nvContentPartPr>
            <p14:xfrm>
              <a:off x="4818960" y="2041560"/>
              <a:ext cx="117720" cy="11268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4807800" y="1994040"/>
                <a:ext cx="136080" cy="18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1032" name="Ink 1031"/>
              <p14:cNvContentPartPr/>
              <p14:nvPr/>
            </p14:nvContentPartPr>
            <p14:xfrm>
              <a:off x="5105160" y="2261520"/>
              <a:ext cx="80280" cy="5436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5094000" y="2216520"/>
                <a:ext cx="100080" cy="15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033" name="Ink 1032"/>
              <p14:cNvContentPartPr/>
              <p14:nvPr/>
            </p14:nvContentPartPr>
            <p14:xfrm>
              <a:off x="5376600" y="2366640"/>
              <a:ext cx="37800" cy="7488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5353200" y="2311560"/>
                <a:ext cx="70920" cy="21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1034" name="Ink 1033"/>
              <p14:cNvContentPartPr/>
              <p14:nvPr/>
            </p14:nvContentPartPr>
            <p14:xfrm>
              <a:off x="215640" y="5340240"/>
              <a:ext cx="8649720" cy="87804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202320" y="5329800"/>
                <a:ext cx="8666640" cy="90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4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250" t="39001" r="21875" b="42999"/>
          <a:stretch/>
        </p:blipFill>
        <p:spPr>
          <a:xfrm>
            <a:off x="203200" y="228600"/>
            <a:ext cx="8763000" cy="1371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85280" y="331200"/>
              <a:ext cx="8275320" cy="1739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5200" y="321480"/>
                <a:ext cx="8296920" cy="176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79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875" t="44000" r="6875" b="13000"/>
          <a:stretch/>
        </p:blipFill>
        <p:spPr>
          <a:xfrm>
            <a:off x="0" y="152400"/>
            <a:ext cx="9144000" cy="3581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58040" y="3693960"/>
              <a:ext cx="8617680" cy="373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4000" y="3685320"/>
                <a:ext cx="8636040" cy="39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3064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4375" t="11000" r="7500" b="10000"/>
          <a:stretch/>
        </p:blipFill>
        <p:spPr>
          <a:xfrm>
            <a:off x="-1" y="0"/>
            <a:ext cx="8915401" cy="6705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59960" y="2301120"/>
              <a:ext cx="6309000" cy="4393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47000" y="2286360"/>
                <a:ext cx="6325560" cy="442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556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1959</TotalTime>
  <Words>195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121</cp:revision>
  <dcterms:created xsi:type="dcterms:W3CDTF">2006-08-16T00:00:00Z</dcterms:created>
  <dcterms:modified xsi:type="dcterms:W3CDTF">2014-05-05T22:22:29Z</dcterms:modified>
</cp:coreProperties>
</file>