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54" r:id="rId4"/>
    <p:sldId id="35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5T21:00:03.92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9795 4606 49 0,'-4'-19'32'16,"4"19"1"-16,-20-4-1 0,12 24-22 15,-7 1-3-15,8 17 0 16,-5 6 0-16,7 15-3 16,0 0 1-16,7 7-1 15,6-3 0-15,14-8-2 16,16-25 3-16,26-29 0 15,31-49-2-15,38-50 0 16,47-60 0-16,41-49 1 16,35-44-4-16,22-41-3 15,22-12-32-15,-18-12-6 16,-16 22 3-16,-46 26-3 15</inkml:trace>
  <inkml:trace contextRef="#ctx0" brushRef="#br0" timeOffset="637.0365">9996 7633 81 0,'13'-26'36'0,"-6"8"-2"16,4 16 1-16,-7 18-35 16,5 13 1-16,-2 19-1 15,-1 20 0-15,-3 16 2 16,1 11 0-16,1-5 0 15,3-10 1-15,7-38 1 16,26-46 1-16,33-72 1 16,54-70 0-16,64-79-1 15,56-70-4-15,61-50-12 16,31-56-25-16,29-13-3 15,-14-8-1-15,-19 35-3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5T21:34:27.30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11413 10580 65 0,'25'-7'39'0,"3"0"-2"15,-13-3 2-15,3 11-26 16,-18-1-10-16,14-10-1 0,-14 10 0 15,7 23 0-15,-8 7 0 16,-3 7 1-16,-1 3-1 16,3 6 1-16,5-8 0 15,13-3 1-15,19-26 0 16,21-26 0-16,31-38-1 15,30-30-1-15,30-35 2 16,24-32-3-16,21-31 0 16,11-38-9-16,13-12-26 15,-16-35-7-15,0-11-2 16,-18-13-1-16</inkml:trace>
  <inkml:trace contextRef="#ctx0" brushRef="#br0" timeOffset="842065.1634">12521 12652 61 0,'-5'37'41'0,"-7"13"-1"15,0 24 1-15,-8-2-21 16,2 18-19-16,3-7 0 15,15-20 1-15,23-38 0 16,36-53 0-16,36-56 0 16,51-51 0-16,47-61 0 15,48-41-2-15,37-33-1 16,5-24-16-16,5 11-18 15,-32-2-2-15,-26 20-4 16,-50 21-2-16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4T00:04:02.03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1586 2036 37 0,'0'0'32'0,"0"0"2"15,0 0-2-15,-14-9-19 16,14 9-3-16,0 0-1 16,17 14 0-16,-7-14-4 15,22 2 0-15,7-6-1 16,17 1 0-16,11-7-1 15,15 1 0-15,10-10-1 0,3 8 1 16,1-5-2-16,-5 8 1 16,-6 2-2-16,-10 4 0 15,-13 4 0-15,-13 1 0 16,-7 9-2-16,-10-9-4 15,2 12-17-15,-11-22-15 16,4 5 2-16,-7-11-2 16,4 0 0-16</inkml:trace>
  <inkml:trace contextRef="#ctx0" brushRef="#br0" timeOffset="414.0236">3189 1989 85 0,'25'-2'37'0,"-2"-11"2"15,11 11 0-15,2-8-36 16,1 5 1-16,2-4-1 0,3 9 0 16,-3-3-2-16,2 6 0 15,-2 2-1-15,1-5-1 16,0 7 1-16,-1-9-1 16,0 0 1-16,-1-11-2 15,2 4-4-15,-11-11-28 16,9 2-4-16,-9-8 2 15,3 6-4-15</inkml:trace>
  <inkml:trace contextRef="#ctx0" brushRef="#br0" timeOffset="948.0542">5051 1245 57 0,'0'0'34'0,"19"-45"-1"16,-19 45 0-16,12-35-25 16,-18 23 1-16,6 12-1 15,-19 26-1-15,5 10-3 16,-18 17-2-16,3 17-1 15,-10 15-1-15,-8 19 0 16,-1 6 0-16,-2 7-2 16,1 1 2-16,6-1-3 15,11 1-13-15,1-22-20 0,18-10 2 16,8-20-4-16,21-16 3 15</inkml:trace>
  <inkml:trace contextRef="#ctx0" brushRef="#br0" timeOffset="1254.0717">5369 2020 94 0,'32'-7'39'0,"11"5"-1"15,-1-8-2-15,7 4-34 16,8-1-1-16,9 0 1 16,2-2-2-16,-1-4-4 15,16 11-31-15,-14-10-1 16,9 12 0-16,-8-11-2 15</inkml:trace>
  <inkml:trace contextRef="#ctx0" brushRef="#br0" timeOffset="1549.0886">6737 1890 106 0,'29'8'38'0,"-6"-9"1"16,13 9-4-16,-2-8-33 15,8 1 1-15,8-2-2 16,2-1-2-16,2 3-7 16,-7-9-27-16,18 8-3 0,-12-8 0 15,4 5-1-15</inkml:trace>
  <inkml:trace contextRef="#ctx0" brushRef="#br0" timeOffset="2043.1169">8200 1251 51 0,'0'0'32'16,"28"-48"3"-16,-28 48-1 16,0 0-22-16,20-48-1 15,-5 38-1-15,-4 24-3 0,-14 18-1 16,-8 33-2-16,-11 22-2 15,-22 21 0-15,-13 22-1 16,-7 1 0-16,1 8-2 16,2-3 1-16,2-6-1 15,15-4-9-15,5-26-25 16,27-9-1-16,10-23 0 15,20-12-2-15</inkml:trace>
  <inkml:trace contextRef="#ctx0" brushRef="#br0" timeOffset="2451.1402">8932 1838 93 0,'21'-3'37'16,"0"-4"0"-16,18 6 0 16,6-9-36-16,12 3 0 15,10-1 0-15,11 3-1 16,12 1-30-16,-4-2-6 15,9 10-1-15,-3-3-1 16</inkml:trace>
  <inkml:trace contextRef="#ctx0" brushRef="#br0" timeOffset="2752.1574">10411 1836 78 0,'24'1'40'0,"0"-6"-2"16,16 5 0-16,4-8-21 16,11 3-16-16,9-4 0 15,6 4-1-15,4 4-7 16,-8-6-28-16,11 7-3 15,-12-6 1-15,7 7-2 0</inkml:trace>
  <inkml:trace contextRef="#ctx0" brushRef="#br0" timeOffset="3021.1728">11550 1813 80 0,'19'15'40'16,"2"-15"1"-16,17 6 0 15,5-16-22-15,13 9-13 0,14-5-2 16,10-1-1-16,7-2-1 15,1 2-3-15,1 5-5 16,-15-5-31-16,9 11-3 16,-18-7 1-16,-8 14-3 15</inkml:trace>
  <inkml:trace contextRef="#ctx0" brushRef="#br0" timeOffset="3403.1947">13144 1912 101 0,'0'0'40'15,"0"0"1"-15,31-6-1 0,3 6-38 16,24-7-1-16,14 1-2 15,9-9-10-15,18 12-27 16,-4-5-1-16,11 9-2 16,-11-2 1-16</inkml:trace>
  <inkml:trace contextRef="#ctx0" brushRef="#br0" timeOffset="3837.2195">14461 1932 62 0,'26'-17'37'15,"2"-2"-1"-15,13 7 0 0,-5-9-27 16,21 12-2-16,-3-3-2 16,11 4-2-16,4 4-9 15,-6-3-29-15,14 7 0 16,-10 0-1-16,1 7-1 15</inkml:trace>
  <inkml:trace contextRef="#ctx0" brushRef="#br0" timeOffset="4191.2396">15900 1872 97 0,'29'11'42'0,"14"3"-1"15,-2-11-1-15,21-4-36 16,-5 0-1-16,9-1 0 15,1-4-2-15,-3-2-3 16,0 3-6-16,-11-9-29 0,8 13-3 16,-16-7 2-16,4 8-4 15</inkml:trace>
  <inkml:trace contextRef="#ctx0" brushRef="#br0" timeOffset="5124.2931">17938 1172 72 0,'17'-65'39'16,"-17"65"-3"-16,6-50 2 16,-6 50-35-16,-15-8 0 15,-21 46 2-15,-17 29-3 16,-19 39 0-16,-16 22-1 15,-2 21 0-15,1 7-2 16,7-13-35-16,36-26 0 16,7-22-3-16,27-13 0 15</inkml:trace>
  <inkml:trace contextRef="#ctx0" brushRef="#br0" timeOffset="5974.3417">3119 3710 65 0,'-19'1'36'16,"19"-1"0"-16,0 0 1 16,15 23-22-16,8-21-10 15,15 4-1-15,14-6-1 16,16-2 0-16,14-9-2 15,10-5-6-15,21 6-32 16,-4-9 1-16,5 11-2 16,-13-1-1-16</inkml:trace>
  <inkml:trace contextRef="#ctx0" brushRef="#br0" timeOffset="6325.3618">4984 3699 96 0,'34'-3'39'15,"17"3"0"-15,-4-15-6 16,19 3-30-16,9-2-2 16,7-3 0-16,1 3-4 15,-10-6-31-15,12 10-3 16,-12-6 0-16,3 12-1 15</inkml:trace>
  <inkml:trace contextRef="#ctx0" brushRef="#br0" timeOffset="6692.3828">6578 3658 91 0,'38'1'40'0,"2"-13"1"15,14 9-2-15,-3-5-30 16,13-1-8-16,8-2 0 15,10 0-1-15,5 10-11 16,-7-10-25-16,6 7-3 16,-11-7 0-16,1 5-1 15</inkml:trace>
  <inkml:trace contextRef="#ctx0" brushRef="#br0" timeOffset="7076.4048">8149 3647 94 0,'43'-3'39'15,"3"-13"-1"-15,16 8-1 16,6-8-36-16,8 3 0 0,6 0-1 15,3-2-2-15,4 15-17 16,-4-11-18-16,5 10-1 16,-10-8 0-16,-1 13 0 15</inkml:trace>
  <inkml:trace contextRef="#ctx0" brushRef="#br0" timeOffset="7430.425">9803 3564 107 0,'51'6'42'16,"-7"-7"0"-16,16 8-1 16,-9-8-38-16,15 1-2 15,9 2-2-15,1-5-3 16,9 12-34-16,-15-10-3 0,11 10 0 15,-4-7-2-15</inkml:trace>
  <inkml:trace contextRef="#ctx0" brushRef="#br1" timeOffset="31586.8067">10601 1253 46 0,'-7'24'32'16,"-2"2"1"-16,0 5 0 16,-8 0-20-16,11 2-5 15,-8-8 1-15,12-1-2 16,-8-7 0-16,10-6-1 15,0-11-1-15,0 0 0 16,0 0-2-16,14-27 1 16,-5 1-1-16,10-12 0 15,-19 38 1-15,23-51-2 16,-23 51 1-16,30-71-2 15,-30 71 2-15,40-83-2 16,-40 83 1-16,39-88-1 0,-39 88 0 16,43-82 0-16,-43 82-1 15,39-76 0-15,-39 76 0 16,43-58 1-16,-43 58-1 15,0 0 1-15,59-45-1 16,-59 45 1-16,30 28-1 16,0 31 1-16,-5 17-1 15,-2 15 0-15,-5 4-1 16,1 3 0-16,-7-9 0 15,-3-10 0-15,-3-23-2 16,-9-13-1-16,7-6-8 16,-4-37-15-16,-1 13-11 15,1-13-1-15,-5-23 0 16,-5-9 2-16</inkml:trace>
  <inkml:trace contextRef="#ctx0" brushRef="#br1" timeOffset="31737.8153">10934 1292 96 0,'0'0'37'15,"-62"-66"3"-15,62 66-2 16,0 0-29-16,-44-49-4 16,44 49 0-16,0 0-4 15,0 0-5-15,46-46-21 16,-46 46-13-16,81-11 0 15,-28 5-3-15,4 1 0 16</inkml:trace>
  <inkml:trace contextRef="#ctx0" brushRef="#br1" timeOffset="32728.872">13448 1262 67 0,'8'-13'34'15,"-8"13"-1"-15,-1 15 0 16,-4 8-28-16,-8 6-2 16,0 9 1-16,-7 6 0 15,0 10 1-15,-8-1-1 0,5 5-2 16,-5-9 2-16,7-4-2 15,0-11 2-15,11-7-2 16,2-15 1-16,8-12 0 16,9-26-1-16,9-6 2 15,0-13-2-15,5-11 2 16,6-14-3-16,-29 70 2 15,26-86 0-15,-26 86-3 16,36-93 2-16,-18 43-2 16,-2 0 2-16,-16 50-2 15,36-87 1-15,-36 87 0 16,38-82-1-16,-38 82 1 15,43-68 0-15,-43 68-2 16,50-46 3-16,-50 46-1 0,58-13-1 16,0 23 1-16,-7 32-1 15,-1 22 0-15,-10 11 0 16,-5 12 1-16,-14 2-2 15,-11 3 0-15,-15-10-1 16,-13-13-3-16,2-4-6 16,-21-24-14-16,18 1-14 15,-13-18-1-15,11-6-1 16,-7-22 0-16</inkml:trace>
  <inkml:trace contextRef="#ctx0" brushRef="#br1" timeOffset="32886.881">13582 1336 106 0,'-21'-21'39'15,"21"21"1"-15,-14-7-2 0,14 7-35 16,32 3-2-16,9-6-2 16,24-4-19-16,9-8-18 15,21 3-1-15,7-4 0 16,13 0-3-16</inkml:trace>
  <inkml:trace contextRef="#ctx0" brushRef="#br1" timeOffset="33688.9269">16185 1479 85 0,'-19'3'35'0,"19"-3"1"15,-19 9 1-15,19-9-34 16,-20 7-1-16,20-7 0 16,-13 6 1-16,13-6 0 15,0 0 0-15,5-26 0 0,8 0 0 16,6-11-1-1,-19 37 1-15,29-53-1 0,-29 53 1 16,41-72-2-16,-41 72 1 16,51-80-1-16,-51 80 1 15,54-94-3-15,-54 94 3 16,58-91-2-16,-58 91 0 15,51-83-1-15,-51 83 1 16,51-71-1-16,-51 71 1 16,43-51 1-16,-43 51-1 15,0 0 0-15,53-10 0 16,-53 29 1-16,25 40-2 15,-7 30 3-15,-6 12-3 16,0 15 1-16,-6 3-2 0,4 5 1 16,-8-15-1-16,-10-34-1 15,2-14-3-15,-10-28-15 16,12-1-18-16,-13-23 1 15,17-9-2-15,-23-24 1 16</inkml:trace>
  <inkml:trace contextRef="#ctx0" brushRef="#br1" timeOffset="33860.9367">16459 1326 102 0,'-23'-55'39'0,"23"55"1"16,-17-49-1-16,17 49-36 15,0 0-1-15,22-47-1 16,-22 47-5-16,0 0-22 15,79-29-12-15,-31 21-1 0,42 19-4 16,1 1 3-16</inkml:trace>
  <inkml:trace contextRef="#ctx0" brushRef="#br1" timeOffset="66811.8214">5641 1117 80 0,'0'0'38'16,"15"-53"-1"-16,-15 53 2 0,0 0-32 15,0 0-1-15,0 0 0 16,0 0-2-16,0 0 0 16,0 0-2-16,13-32-1 15,-17 60-1-15,4 13 1 16,-5 12-1-16,-1 13 1 15,0 9-1-15,-2 7 0 16,-2-3 0-16,-1-2-1 16,1-11 2-16,3-6-2 15,-3-12 0-15,6-10-3 16,10-11-10-16,-6-27-24 15,14 11 0-15,-6-25 1 16,4-2-2-16</inkml:trace>
  <inkml:trace contextRef="#ctx0" brushRef="#br1" timeOffset="67090.8374">5442 1100 105 0,'0'0'40'0,"-57"-48"2"15,57 48-2-15,0 0-35 16,-44-49-1-16,44 49 0 16,0 0-1-16,56-36 0 15,-9 30-2-15,8 0 1 16,12 0-1-16,3 0-1 15,10 2 0-15,4-2-2 16,3 1 0-16,-2 0-3 0,-3 0-20 16,-5-2-14-16,-5 5-2 15,-6-2-1-15,-17 3 2 16</inkml:trace>
  <inkml:trace contextRef="#ctx0" brushRef="#br1" timeOffset="75050.2923">6806 1052 99 0,'0'0'35'16,"0"0"-2"-16,0 0-5 16,0 0-22-16,44-51 0 15,-44 51-2-15,0 0 0 16,0 0 0-16,0 0-1 0,0 0-1 15,0 0 0-15,0 0 0 16,39 2 0-16,-35 33 0 16,-4 10-1-16,0 11 0 15,-8 5-1-15,-1 13 1 16,-7 3-2-16,1 3 1 15,5-18-1-15,1-7 0 16,6-9 0-16,2-13-4 16,13-2-21-16,-6-19-11 15,17-3-1-15,-8-16 0 16,10-1-1-16</inkml:trace>
  <inkml:trace contextRef="#ctx0" brushRef="#br1" timeOffset="75343.3094">7016 1029 106 0,'0'0'38'0,"0"0"1"16,-4-55-6-16,4 55-30 16,0 0-1-16,0 0 0 15,68-41 0-15,-68 41-1 16,64-20 0-16,-64 20-2 15,78-18 0-15,-78 18-1 0,81-17-7 16,-81 17-22-16,79-17-7 16,-79 17-1-16,62-3 1 15</inkml:trace>
  <inkml:trace contextRef="#ctx0" brushRef="#br1" timeOffset="75673.3283">7003 1256 86 0,'-22'17'35'0,"11"-1"2"16,-2-3 0-16,13-13-28 15,10 13-1-15,10-12-2 16,0-5 1-16,12-3-2 0,3-2-1 15,10 0-1-15,4-5-1 16,3-2 0-16,-2 1-1 16,2-1-1-16,-3 0 1 15,-1 3-2-15,-6 0 1 16,-6 6-1-16,-4 3-2 15,-4 0-1-15,-8 7-2 16,-20-3-3-16,11 15-16 16,-27-6-13-16,2 9 1 15,-19 0-1-15,5 3 1 16</inkml:trace>
  <inkml:trace contextRef="#ctx0" brushRef="#br1" timeOffset="75890.3407">7076 1522 100 0,'-32'20'35'0,"18"2"3"15,-6-6-1-15,19 0-29 16,1-16-2-16,21 13-1 16,10-18-1-16,17-2 0 15,6-7-2-15,12-1 0 16,3-2 0-16,4-3-2 15,-4 2-1-15,-4-2-3 16,1 11-12-16,-24-7-22 16,6 10-2-16,-22-3 0 15,5 7-1-15</inkml:trace>
  <inkml:trace contextRef="#ctx0" brushRef="#br1" timeOffset="82210.7021">3758 1121 73 0,'32'-52'37'0,"-32"52"0"0,0 0-2 15,0 0-31-15,0-50 2 16,0 50-2-16,0 0 2 16,0 0-3-16,-29-45 0 15,29 45 1-15,0 0 0 16,0 0 1-16,-65-16-3 15,65 16 0-15,-33 8 0 16,-14 21 1-16,-4 8-2 16,1 15-1-16,1 6-1 15,10 8 1-15,7 1-1 16,12 5 1-16,24-11-1 15,12-6 1-15,13-5-1 16,14-10 0-16,12-10 1 16,14-11 1-16,6-10-1 0,7-18 1 15,3-11-1-15,-4-12 2 16,-2-12-1-16,-6-12 1 15,-73 56-1-15,61-70 0 16,-61 70 1-16,41-80-2 16,-41 80 0-16,15-89 0 15,-15 89 0-15,-22-86-2 16,22 86 2-16,-58-64-1 15,58 64 0-15,-88-42-3 16,43 30-19-16,6 7-15 16,-58-5-3-16,5 15 1 15,17 20-3-15</inkml:trace>
  <inkml:trace contextRef="#ctx0" brushRef="#br1" timeOffset="89327.1092">11945 1001 57 0,'0'0'33'0,"0"0"2"16,-8-53-2-16,8 53-17 15,0 0-12-15,0 0 0 16,0 0 1-16,0 0-1 15,0 0 0-15,0 0-1 16,-16 21 0-16,9 31-2 16,0 13 0-16,-2 8 0 15,-4 9-1-15,-1 4 0 16,2 1 0-16,3-10-1 15,5-17 1-15,-1-14 0 16,5-11 1-16,0-12-1 0,0-9 1 16,0-14 1-16,13-20-1 15,-8-7 0-15,1-11 0 16,3-9 0-16,1-14 0 15,-10 61 1-15,13-74-2 16,-13 74 2-16,11-87-3 16,-11 87 1-16,16-93 0 15,-16 93 0-15,21-91-1 16,-21 91 0-16,36-86 0 15,-36 86 1-15,42-80-1 16,-42 80 1-16,51-67-1 16,-51 67 1-16,54-50-1 15,-54 50 1-15,57-29-1 16,-57 29 1-16,52 0 1 15,-52 0-1-15,0 0 2 0,50 35-2 16,-50-35 2-16,0 0-2 16,-2 65 1-16,-26-29 0 15,-9 16 0-15,-14-6-1 16,-3-6 0-16,1-5 0 15,7-10 0-15,8-8-1 16,19-4 1-16,19-13-1 16,1 20 1-16,17-6 0 15,11 2 0-15,10 4 0 16,7 5 0-16,8-1 0 15,5 6 0-15,-1-1 0 16,-1 0 1-16,-4 2-1 16,-8 6 1-16,-8-3-1 15,-6 8 1-15,-10-4 0 0,-5 1-1 16,-8-2 1-16,-2-1 0 15,-2-6 0-15,-4-7-1 16,0-6 0-16,0-17-1 16,8 14-7-16,-4-25-28 15,11-1-2-15,-5-11-1 16,4-2-2-16</inkml:trace>
  <inkml:trace contextRef="#ctx0" brushRef="#br1" timeOffset="95927.4864">8340 2509 71 0,'-3'-25'34'16,"7"5"0"-16,-4-2-2 15,4 11-29-15,-4 11 0 16,10-4 0-16,-6 17 0 16,0 15 1-16,-1 13-1 15,-1 16 1-15,-1 8-1 16,-2 15 0-16,-2 9-1 15,-2 3 0-15,0 1-1 16,-4-3 0-16,4-8-1 0,1-12-3 16,5-5-5-16,-7-22-25 15,15-5-2-15,-4-21-2 16,10-4 1-16</inkml:trace>
  <inkml:trace contextRef="#ctx0" brushRef="#br1" timeOffset="96145.4991">8341 3064 91 0,'0'0'35'16,"-14"-15"0"-16,14 15-1 15,0 0-29-15,28 7-1 16,4-12-2-16,8-2 0 0,11-1 0 15,8-3-1-15,5-4-1 16,-2-11-8-16,10 11-29 16,-15-11 2-16,0 9-2 15,-18-7-1-15</inkml:trace>
  <inkml:trace contextRef="#ctx0" brushRef="#br1" timeOffset="96483.5184">8967 2378 73 0,'-1'-30'36'0,"-6"-2"-1"0,6 10 3 15,-14-1-33-15,12 10 0 16,3 13 0-16,0 0 0 15,-15 29 0-15,11 13-1 16,-5 14-1-16,4 15 1 16,-6 12-1-16,4 12 0 15,-5 7-1-15,5 3 1 16,1-1-2-16,-1-8 1 15,6-4-2-15,-4-11 0 16,9-7 0-16,-2-13-1 16,4-11 1-16,-2-13-3 15,4-3-8-15,-8-19-26 16,11-3-2-16,-11-12 0 15,7-18-3-15</inkml:trace>
  <inkml:trace contextRef="#ctx0" brushRef="#br1" timeOffset="102704.8744">1943 967 72 0,'0'0'36'0,"0"0"0"16,0 0 1-16,0 0-33 16,0 0-1-16,24-4 1 15,-17 42-2-15,-3 15 4 16,3 10-4-16,-9 8 1 15,-2 8-2-15,4 4 0 0,-2-7 0 16,4-13-4-16,12-8-19 16,-6-19-15-16,17-14 1 15,-2-14-3-15,13-16 2 16</inkml:trace>
  <inkml:trace contextRef="#ctx0" brushRef="#br1" timeOffset="103072.8954">2491 1011 85 0,'-2'-47'40'0,"2"47"-1"0,-40-13 3 16,0 28-39-16,-7 23 0 15,-17 11 0-15,1 6 0 16,1-5-1-16,19-8 0 16,14-9-2-16,26-10 1 15,13-6 0-15,12-4-1 16,16-6 1-16,13-3-1 15,13 2 0-15,2 0 1 16,5 1 0-16,-4 1-1 16,-1 2 1-16,-5 3-1 15,-11 3 0-15,-8 1 0 16,-11 1-1-16,-6 0 0 15,0 3-3-15,-10-11-18 16,10 4-17-16,-4-8-1 0,7-4-1 16,-5-4 0-16</inkml:trace>
  <inkml:trace contextRef="#ctx0" brushRef="#br1" timeOffset="113460.4896">5219 2533 75 0,'14'-4'36'0,"-14"4"-2"16,0 0 3-16,0 0-33 0,0 0 0 15,6 10-1-15,2 4 2 16,-1 6-2-16,1 10 1 15,3 7-1-15,-2 12 1 16,0 6-2-16,-4 15 1 16,-4 3 0-16,-2 4-1 15,-3 0 0-15,2-3-1 16,-4-5 1-16,4-5-1 15,0-8 0-15,1-7 0 16,4-11-1-16,3-3 0 16,-2-5 0-16,5-2 0 15,-5-3 0-15,3-5 0 16,0-1 0-16,-3-5-1 15,-2-2 0-15,-2-12-1 0,0 0-4 16,0 0-17-16,9-21-15 16,-9-8-1-16,7 2-1 15,-5-16-1-15</inkml:trace>
  <inkml:trace contextRef="#ctx0" brushRef="#br1" timeOffset="124436.1173">8996 1107 65 0,'0'0'36'0,"0"0"0"16,0 0-9-16,22-48-13 15,-22 48-4-15,0 0-2 16,0 0-2-16,0 0-2 15,0 0-1-15,0 0-1 16,8-26 0-16,-2 49-1 16,-3 12 0-16,-3 6 1 15,-4 9-2-15,1 4 2 16,-4 6-2-16,-2 2 1 15,-1-12-2-15,-1-8 2 0,2-9-1 16,2-11 1-16,6-12 0 16,1-10 0-16,14-15 1 15,1-8-1-15,3-14 0 16,2-8 0-16,-20 45 1 15,28-60-1-15,-28 60 1 16,26-72-1-16,-26 72-1 16,32-76 0-16,-32 76 0 15,25-73 0-15,-25 73 0 16,26-62-1-16,-26 62 1 15,18-50 0-15,-18 50 1 16,0 0 0-16,0 0-1 16,0 0 1-16,34-24-1 15,-16 54 1-15,2 7-1 0,8 0 0 16,-28-37 0-16,0 0 1 15,71 38 0-15,-71-38 0 16,70-4 1-16,-70 4-3 16,84-23 2-16,-84 23-2 15,86-41 2-15,-86 41 0 16,80-49-1-16,-80 49 0 15,75-44 0-15,-75 44 2 16,60-26 0-16,-60 26 0 16,36 8-2-16,-14 28 0 15,-26 21 0-15,-6 23 0 16,-5 8-2-16,4 3-3 15,10 2-23-15,6-25-13 16,15-25-1-16,-2-14-1 0,16-13 0 16</inkml:trace>
  <inkml:trace contextRef="#ctx0" brushRef="#br1" timeOffset="125871.1994">14726 1089 72 0,'0'0'35'16,"-32"-50"0"-16,32 50-1 15,0 0-28-15,0 0-1 16,0 0 0-16,-32 9-1 15,24 15 0-15,2 12-1 16,-1 10 0-16,-5 5-1 16,-2 7 0-16,-5 2 0 15,0 3 0-15,-2-10-1 16,3-4 0-16,0-10 0 15,4-6 0-15,3-11-1 0,4-9 1 16,7-13 0-16,0 0 0 16,11-22 0-16,1-8 1 15,3-10-1-15,-1-11 0 16,-14 51 1-16,21-66-1 15,-21 66 1-15,17-78-2 16,-17 78 1-16,23-81-1 16,-23 81 1-16,18-83-1 15,-18 83 0-15,16-74 0 16,-16 74 0-16,14-63 1 15,-14 63-1-15,0 0 0 16,18-61 1-16,-18 61 0 16,0 0-1-16,0 0 1 15,0 0-1-15,35 9 1 0,-35-9 0 16,0 0 1-16,52 48-2 15,-52-48 1-15,55 26 0 16,-55-26 0-16,70 12-1 16,-70-12 1-16,84 0 0 15,-84 0-1-15,89-17 0 16,-43 5 0-16,-46 12 1 15,87-36-1-15,-87 36 1 16,70-43 0-16,-70 43-1 16,61-30 1-16,-61 30-1 15,0 0 1-15,46 6-2 16,-35 39 2-16,-16 18-1 15,-2 21 0-15,-8 7-1 16,5 12 1-16,-1-6-1 16,9-12-1-16,0-18 1 0,4-10-3 15,4-14 0-15,-5-14-10 16,14 1-25-16,-9-21-4 15,9-4 1-15,-15-5-1 16</inkml:trace>
  <inkml:trace contextRef="#ctx0" brushRef="#br1" timeOffset="180899.3469">7369 2457 66 0,'-2'-12'35'0,"-7"-7"-2"16,-2 10 3-16,-11-7-28 15,5 8-1-15,-12-4-2 16,5 6 1-16,-12 0-2 16,6 3 0-16,-7 2-1 15,4 7 0-15,-4 3-1 16,-2 11 0-16,-3 5-2 15,-1 9 3-15,-2 9-2 0,0 9 1 16,1 8-1-16,1 5 1 16,2 4-1-16,9 5 1 15,5-2-1-15,16 5 0 16,3-5-1-16,12-5 1 15,14-5-1-15,6-4 0 16,13-12 0-16,6-8-1 16,7-12 1-16,3-8 0 15,3-11 1-15,2-11-1 16,-5-8 0-16,-1-10 1 15,-1-7 0-15,-6-7 0 16,-4-5-1-16,-8-4 1 16,-3 4 0-16,-10 1-1 15,-3 10 1-15,-3 4 0 0,-8 9-1 16,-6 17 1-16,0 12 0 15,-4 11 0-15,0 6-1 16,3 7 0-16,-3 0 0 16,7 7 0-16,3-3-2 15,-2-11-5-15,17 5-31 16,-11-18-1-16,15 2 0 15,-4-16-3-15</inkml:trace>
  <inkml:trace contextRef="#ctx0" brushRef="#br1" timeOffset="224537.8428">10048 2566 59 0,'3'-14'33'16,"2"1"-1"-16,-2 1 0 16,-3 12-27-16,12-9-1 15,-4 22 2-15,-3 10-1 16,0 22-1-16,-3 7 0 15,1 21 1-15,-3 10-3 16,0 15 2-16,-2 2-3 16,1 0 0-16,-5-6 0 15,3-8-1-15,-1-7-3 16,-2-23-10-16,8-7-21 15,-5-22-1-15,9-9-1 16,-6-18 1-16</inkml:trace>
  <inkml:trace contextRef="#ctx0" brushRef="#br1" timeOffset="224768.8559">9604 2600 81 0,'-45'8'40'15,"7"-4"-4"-15,27 4 3 16,11-8-35-16,63-7 0 16,35-7-1-16,44-7-1 15,35-9 1-15,24-1-2 0,16-3-1 16,-3-8-11-16,3 13-23 15,-36-4-3-15,-25 12 0 16,-46 0-4-16</inkml:trace>
  <inkml:trace contextRef="#ctx0" brushRef="#br1" timeOffset="238372.6341">3583 2593 49 0,'0'-17'36'0,"4"2"-3"16,-3-9 3-16,8 8-15 0,-5-14-15 15,8 7-3-15,-1-4 1 16,3 9-1-16,-5 0 0 16,3 12-1-16,-12 6-1 15,11 20 2-15,-14 11-1 16,-5 17 0-16,-7 7 0 15,-4 13 0-15,-8 8 0 16,-3 8 0-16,-8-1 0 16,3 2-1-16,-4-12 0 15,5-5 0-15,2-11 0 16,8-9 0-16,5-8 0 15,13-10 0-15,8-9 0 16,11-6 0-16,11-4 0 16,13-4 0-16,9-3-1 0,10-1 1 15,6-3 0-15,7-3-1 16,5-4 0-16,6-2 1 15,0-2-1-15,-3-3 0 16,-1-3 1-16,-4-1-1 16,-10 0 0-16,-6 2 0 15,-12 1 1-15,-13 4-1 16,-9 4 1-16,-12 4-1 15,-10 3 0-15,0 0-1 16,-20 8-1-16,3-9-5 16,10 10-30-16,-10-11-3 15,17 2 0-15,0 0-2 16</inkml:trace>
  <inkml:trace contextRef="#ctx0" brushRef="#br2" timeOffset="253443.4961">17210 9537 15 0,'0'0'26'16,"0"0"1"-16,0 0 2 15,0 0-10-15,0 0-5 16,0 0-2-16,-10 12-1 16,5 6-2-16,-7 1-4 15,6 15 2-15,-10 2-3 16,4 15 0-16,-8 2 0 0,6 11 0 15,-4-4-1-15,3 1 1 16,-1-11-2-16,7-5 0 16,0-13 0-16,8-12 0 15,1-20-1-15,0 0 0 16,17-35 0-16,-3-5 0 15,0-9 0-15,1-10-1 16,-1-7 1-16,-1-4-1 16,1 2 1-16,-5 2-2 15,-3 9 1-15,-2 10 1 16,-3 9 0-16,3 13-2 15,-6 10 2-15,2 15-1 16,-3 11 1-16,1 9 0 16,3 5 0-16,5 4 0 0,3-1-1 15,5 0 2-15,10-8-1 16,9-7 0-16,4-7 0 15,7-8 0-15,3-8 0 16,3-5 0-16,-2-7 0 16,-1 1-1-16,-5-3 0 15,-8 4 0-15,-8 2 1 16,-6 9-2-16,-4 9 2 15,-4 15-1-15,-8 15 1 16,-3 13 0-16,-6 17-1 16,-2 10 2-16,0 10-2 15,2 0 1-15,-1 0-4 16,5-10 0-16,14-7-8 0,-3-29-26 15,23-11 0 1,2-25-1-16,20-11 0 0</inkml:trace>
  <inkml:trace contextRef="#ctx0" brushRef="#br2" timeOffset="253863.5202">18248 9680 95 0,'-30'0'36'0,"-5"8"0"16,-3-3 1-16,6 7-33 15,-7 2 0-15,6 6 0 16,4 2-1-16,1 10 0 16,4 4 0-16,5 8 0 0,-1 0-1 15,8 3 0 1,2-6 0-16,10 0 0 0,4-11-1 15,9-10 0-15,6-17-1 16,11-13 0-16,4-15 0 16,5-9 0-16,5-10 1 15,-4-5-2-15,-1-2 2 16,-4 1-1-16,-8 7 0 15,-8 8 0-15,-7 11 0 16,-10 11 0-16,-2 13 0 16,-15 18 0-16,0 8 0 15,0 8 0-15,0 6 0 16,4 2 0-16,3 0-1 15,11-6-1-15,13-8-3 16,2-11-2-16,20-1-6 0,-8-27-20 16,22 6-4-16,-7-19-1 15,7 3 0-15</inkml:trace>
  <inkml:trace contextRef="#ctx0" brushRef="#br2" timeOffset="254171.5378">18616 9809 93 0,'-10'11'34'15,"-9"10"0"-15,6 16 1 16,-11-4-28-16,9 12-2 15,-2-7-2-15,8 8-1 16,3-6 0-16,2-3-1 16,7-14 0-16,0-6-1 15,-3-17 1-15,20-7-1 16,-4-14 1-16,-7-9 1 0,2-11-1 15,-2-7 0-15,-4-2-1 16,-1-2 2-16,0 3-2 16,-4 9 0-16,0 8 0 15,0 9 0-15,0 9 0 16,0 14 0-16,20-13 0 15,2 10-2-15,6 3-3 16,6-15-11-16,19 7-20 16,-2-17 0-16,17-2-1 15,-7-12 0-15</inkml:trace>
  <inkml:trace contextRef="#ctx0" brushRef="#br2" timeOffset="254366.5489">19225 9149 99 0,'-27'32'36'0,"5"20"1"15,-4 12-1-15,8 19-31 16,1 8-1-16,7 9-1 16,6 3-1-16,7 1 1 15,3-3-3-15,3-13-2 16,15-5-34-16,-3-27-3 15,8-10 1-15,-1-28-3 16</inkml:trace>
  <inkml:trace contextRef="#ctx0" brushRef="#br2" timeOffset="254704.5683">19372 9622 110 0,'-33'30'39'0,"-10"2"1"16,10 14-3-16,-3-4-33 15,12 4 0-15,2-8-1 16,11-2 0-16,7-9-1 16,15-6-1-16,8-9 0 15,7-9 0-15,9-10-1 16,3-5 0-16,2-8-1 15,5-4 1-15,-5 2-1 16,-4 0-1-16,-7 6 0 16,-2 1 0-16,-6 7 0 15,-7 1-1-15,0 10 0 16,-14-3 0-16,9 19-2 0,-8-8 0 15,12 12-6-15,-17-11-24 16,18 12-1-16,-7-6 0 16,10 2 0-16</inkml:trace>
  <inkml:trace contextRef="#ctx0" brushRef="#br2" timeOffset="254929.5811">19777 9851 62 0,'1'-22'31'0,"0"4"1"16,-2 1 1-16,1 17-21 15,3-13-3-15,2 26 1 16,-9-1-1-16,6 20-1 0,-8-3-1 16,4 11-3-16,-3-2-2 15,5-4-1-15,0-1-2 16,-1-23-19-16,1-10-16 15,18 0 0-15,-1-20-1 16,-3-16-2-16</inkml:trace>
  <inkml:trace contextRef="#ctx0" brushRef="#br2" timeOffset="255425.6095">19953 9383 106 0,'-18'8'37'16,"8"5"0"-16,-1-7-2 0,11-6-35 15,7 12-1-15,7-6-2 16,4 9-1-16,-2 2 0 16,2 11-1-16,-4 0 2 15,-2 12-1-15,-6 4 2 16,-5 2 1-16,-3 6 3 15,-8-6 1-15,3 4 2 16,-7-9 1-16,6 2-1 16,-5-12 0-16,7-2-1 15,-3-8-1-15,4-4 0 16,5-17-1-16,3 13 0 15,-3-13-2-15,17-20 1 16,-1-2-1-16,0-3 0 16,5-4 0-16,0-7 0 0,1 4 1 15,-2-3-2-15,-4 6 2 16,-2 6-1-16,-5 7 0 15,-9 16 0-15,16-8 0 16,-11 20 1-16,-3 11-1 16,0 7 1-16,-4 8-1 15,4 3 0-15,-2 4 0 16,2-1 0-16,1-4 0 15,9-7-1-15,6-11-3 16,4-19-3-16,21 5-13 16,-4-26-17-16,11-4 0 15,-7-14 0-15,9-1-1 16</inkml:trace>
  <inkml:trace contextRef="#ctx0" brushRef="#br2" timeOffset="255876.6353">20576 9711 102 0,'0'-14'37'16,"-13"-3"2"-16,3 19-1 15,-14-2-28-15,2 15-4 16,-4 7-3-16,0 8 0 15,0 8 0-15,4 3-1 16,3 2-1-16,9-2 0 16,6-4 0-16,10-6 0 15,11-11 0-15,3-12-1 16,12-12 1-16,2-13-1 15,-1-11 0-15,4-14 0 16,-1-6 1-16,-1-4-1 16,-6-2 0-16,-4 3-1 0,-4 8 1 15,-6 11-1-15,-1 15 0 16,-14 17 0-16,5 28 0 15,-11 22 0-15,-8 21-1 16,0 19 0-16,-4 18 0 16,-1 10 1-16,-1 5-1 15,-2-5 1-15,3-6-1 16,3-16 2-16,2-18-1 15,2-18 3-15,0-18-2 16,3-20 1-16,9-22-1 16,-14-6 0-16,7-17 0 15,2-14 0-15,1-13 0 16,3-13-2-16,7-10 0 15,-4-7-7-15,17 9-14 16,-8-9-15-16,16 13 3 0,2-4-4 16,15 16 1-1</inkml:trace>
  <inkml:trace contextRef="#ctx0" brushRef="#br2" timeOffset="256815.689">21494 9485 55 0,'3'-31'31'15,"0"5"0"-15,-3 1 1 16,4 12-21-16,-8-10 1 15,4 23-2-15,-3-22 0 16,3 22-3-16,0 0-1 16,0 0-2-16,-5 20 0 15,3 13-1-15,0 12 0 0,0 15 0 16,-1 10-1-16,3 12 0 15,-3 4 0-15,3-2 0 16,0-6-2-16,5-11 2 16,-1-13-2-16,1-13 1 15,1-18-1-15,-6-23 1 16,12-4-1-16,-6-20 0 15,-1-14 0-15,-5-9 0 16,-1-16 1-16,0-8-1 16,-4-11-1-16,0-2 0 15,-3-3 1-15,2 4-1 16,3 5 0-16,3 5 0 15,6 9 1-15,5 10-1 16,8 12 1-16,6 10 0 0,7 11 0 16,1 11 0-16,1 6 1 15,-1 11-1-15,-3 9 0 16,-6 10 0-16,-10 9 1 15,-10 8-1-15,-14 5 1 16,-8 7-1-16,-6 1 1 16,-8-2 0-16,1-3 0 15,-1-6 0-15,9-9-1 16,7-7 1-16,6-11-1 15,10-18 0-15,15 6 0 16,9-11 0-16,5-3-1 16,4 0 2-16,1 2-1 15,1 5 0-15,-7 8 0 16,-3 7 0-16,-7 10 1 0,-12 11-1 15,-8 5 0-15,-11 7 1 16,-7 6-1-16,-6 0 0 16,-3 3 0-16,-1-4 0 15,2-5 0-15,-3-8-1 16,12-5-2-16,3-17-5 15,15 5-13-15,1-22-19 16,11-15 3-16,8-15-1 16,13-6-1-16</inkml:trace>
  <inkml:trace contextRef="#ctx0" brushRef="#br2" timeOffset="257048.7024">22148 9172 96 0,'0'0'36'0,"-5"19"0"15,-2 14 1-15,-7 11-33 16,1 17-1-16,-3 10 0 16,1 14 0-16,-4 7 0 15,4 6-1-15,1-2 0 16,5-6 0-16,4-3-4 15,10-15-5-15,11-7-22 16,2-27-10-16,12-10 3 16,1-22-2-16,12-12 2 15</inkml:trace>
  <inkml:trace contextRef="#ctx0" brushRef="#br2" timeOffset="257341.7191">22418 9721 108 0,'-31'-11'37'0,"15"28"1"16,-12 2-1-16,8 19-31 15,-3 5-2-15,7 7 0 16,3-2-1-16,9 5-1 16,4-7 1-16,8-2-1 15,6-12-1-15,6-5 0 16,5-18 0-16,4-9 0 15,-3-10-1-15,1-18 1 16,-3-6-1-16,-5-13 0 16,-8-4 1-16,-5-9-2 15,-6 2-1-15,-3-2-1 0,0 10-2 16,-6-2-6-16,13 22-25 15,-12 2-3-15,14 17 0 16,-6 11-1-16</inkml:trace>
  <inkml:trace contextRef="#ctx0" brushRef="#br2" timeOffset="257603.7341">22937 9716 109 0,'-9'-2'38'0,"-13"-1"2"15,1 10-2-15,-16 1-32 16,8 10-1-16,-2 5-1 0,1 7-1 16,-2 9 0-16,10 5-1 15,3 0-1-15,11 2 1 16,12-3-2-16,7-3 1 15,16-8-2-15,9-12-2 16,14-4-6-16,-8-22-28 16,19-2-2-16,-7-19 0 15,12-7-3-15</inkml:trace>
  <inkml:trace contextRef="#ctx0" brushRef="#br2" timeOffset="257837.7475">23255 9260 103 0,'-18'36'40'16,"9"21"2"-16,-11 2-3 16,16 12-32-16,-8 8-3 15,7 4 0-15,1 0-1 16,0 1 0-16,3-9-2 15,5-8-2-15,6-9-3 16,-2-23-4-16,21-5-29 16,-11-23-2-16,14-9 0 15,-3-23-1-15</inkml:trace>
  <inkml:trace contextRef="#ctx0" brushRef="#br2" timeOffset="258107.7629">23421 9609 111 0,'-34'16'39'0,"5"14"1"15,-6-7-1-15,6 7-33 16,5-5-2-16,10-1 0 16,7-3-1-16,12-3 0 15,10-3-1-15,5 0 0 16,9-2 0-16,4 0-2 15,6 1 0-15,-1 2 0 16,4-1 0-16,-2 2 0 16,-5-5 0-16,4 2 0 15,-2-1 0-15,-7-14-15 16,15 12-21-16,-13-15-5 0,11 6 0 15,-8-11-1-15</inkml:trace>
  <inkml:trace contextRef="#ctx0" brushRef="#br2" timeOffset="258267.7721">23940 9995 126 0,'-18'7'42'0,"-11"-14"0"16,10 5-3-16,-3-11-40 15,-2-13-23-15,15 13-15 16,-10-3-3-16,5 8 0 15,-8 0-2-15</inkml:trace>
  <inkml:trace contextRef="#ctx0" brushRef="#br3" timeOffset="262327.0043">23649 10366 53 0,'0'0'30'0,"-11"-2"3"16,11 2-1-16,-13-11-17 16,13 11-11-16,-26 1 0 15,7 7 0-15,-6-6 0 16,-4 8-1-16,-11-1 0 15,-2 2 1-15,-9-1-1 16,1 0 1-16,-8-3-1 0,1 0 0 16,-7 0-1-16,1-1 0 15,-6-2-1-15,-1 2 0 16,-7-1 0-16,-6-1-1 15,-8 3 0-15,-2-2 0 16,-6-2 0-16,-2-1 0 16,-4 2 0-16,-2-5 0 15,-2 2 0-15,1-3 0 16,-1-1 0-16,0 3 0 15,0 1 0-15,-5 3 0 16,-3 1-1-16,0 0 1 16,-2 0 0-16,-4 3-1 15,-1-2 1-15,-3 0 0 16,-1-3 0-16,-2-3 0 15,4 0 0-15,1-3 0 0,3-2 0 16,-1-2 0-16,0 0 0 16,0 0-1-16,3 1 1 15,-1 2 0-15,-2 0 0 16,-4 7 0-16,-2-2 0 15,-1 3 0-15,0 0 0 16,0 3 0-16,7-3 0 16,0 1 0-16,3-4 0 15,6-1 0-15,10-3 1 16,6-3-1-16,6-2 0 15,5-1 0-15,5-4 1 16,7 1-1-16,6 1 1 16,8-1-1-16,0 2 0 15,9 0 0-15,5 6-3 0,4-11-14 16,19 13-20-16,2-5 2 15,22 7-4-15,-12-5 2 16</inkml:trace>
  <inkml:trace contextRef="#ctx0" brushRef="#br0" timeOffset="265962.2122">15606 10964 59 0,'0'0'37'15,"0"-19"-1"-15,0 19-1 16,-3-12-28-16,3 12-1 16,-2 17 0-16,2 8-1 15,-5 11-2-15,3 13 0 16,-2 10-2-16,-3 9 1 15,0 4-1-15,2 1 0 16,5-4-2-16,0-10-2 16,9-3-8-16,-4-23-26 15,10-9 1-15,-2-18-2 0,5-9 0 16</inkml:trace>
  <inkml:trace contextRef="#ctx0" brushRef="#br0" timeOffset="266200.2258">15365 10948 76 0,'-20'-3'39'16,"20"3"-1"-16,0 0 1 15,14 4-35-15,11-7 0 16,18-2-1-16,11-5 0 15,12-2 1-15,10-3-3 0,4-1-1 16,9 3-5 0,-12-6-9-16,7 16-22 0,-13-3-1 15,-4 11-3-15,-16 2 0 16</inkml:trace>
  <inkml:trace contextRef="#ctx0" brushRef="#br0" timeOffset="266369.2355">16203 11045 69 0,'-22'34'38'0,"4"10"-1"16,-3-3 1-16,12 11-30 15,-4-5-4-15,6 5 0 16,1-3-1-16,9-1-1 16,0-7-2-16,4-9-3 15,9-1-10-15,-2-21-24 0,12-10 1 16,-4-19-3-16,5-10 1 15</inkml:trace>
  <inkml:trace contextRef="#ctx0" brushRef="#br0" timeOffset="266534.2449">16137 10799 90 0,'-27'-10'40'0,"-3"3"-4"16,14 9 2-16,16-2-36 15,0 0-6-15,27-10-30 16,8-3-2-16,14 3-1 15,4-9 0-15</inkml:trace>
  <inkml:trace contextRef="#ctx0" brushRef="#br0" timeOffset="266734.2563">16638 10790 90 0,'-14'47'35'16,"-7"-3"1"-16,7 11 0 16,0-3-32-16,3 9-2 15,0 1 1-15,4 2-3 16,0-2 2-16,7 0-1 15,0-7-2-15,2-9-2 16,6-1-11-16,-7-21-23 16,12-4 1-16,-13-20-3 15,19-9 1-15</inkml:trace>
  <inkml:trace contextRef="#ctx0" brushRef="#br0" timeOffset="266901.2659">16498 11210 78 0,'-13'3'38'0,"-1"-2"-1"16,12 9 1-16,2-10-33 15,19 1-2-15,14-10-2 16,12-13-3-16,16-4-5 16,-3-15-19-16,18 2-10 15,-6-13-2-15,2 3 2 16,-10-10 2-16</inkml:trace>
  <inkml:trace contextRef="#ctx0" brushRef="#br0" timeOffset="267074.2758">17098 10680 79 0,'-20'12'38'0,"-11"10"-1"0,5 19 1 16,-7 8-22-16,8 14-13 15,0 6 0-15,4 9-2 16,3 1 0-16,5 2-2 16,7-4-1-16,5-8-2 15,10 1-7-15,-5-22-26 16,16-5 1-16,0-19-2 15,11-10-1-15</inkml:trace>
  <inkml:trace contextRef="#ctx0" brushRef="#br0" timeOffset="267396.2942">17139 11207 81 0,'-5'11'39'16,"5"-11"-1"-16,-5 26 0 0,5-11-33 15,21-4-1-15,6-7-1 16,13-1 1-16,5-10-2 15,6-6 0-15,0-5 0 16,-3-3-1-16,-9-7 0 16,-12 6-1-16,-12-3 1 15,-15 4-1-15,-20 6 0 16,-8 6 1-16,-13 9 0 15,-6 9-1-15,-1 11 1 16,-1 10 0-16,6 8 0 16,7 8 0-16,15 0 0 15,13 2-2-15,21 1-3 16,7-17-20-16,28 4-15 15,8-18 0-15,23-1-1 0,9-21-1 16</inkml:trace>
  <inkml:trace contextRef="#ctx0" brushRef="#br0" timeOffset="268057.332">18470 10960 67 0,'6'-12'38'0,"-2"-1"-1"15,-4 13 0-15,-6-11-28 16,6 11-2-16,-13 10-1 15,9 7 0-15,-10 11-3 16,9 9-1-16,-4 10-1 16,4 7 0-16,-1 6 0 15,3 4 2-15,3-5-2 16,3-4 1-16,1-10-1 15,2-7-1-15,1-14 1 0,0-13-1 16,-7-11 1-16,24-22-1 16,-13-7 0-16,1-9-1 15,-2-9 2-15,-1-8-1 16,-4-6-1-16,0-3 1 15,-2 0 0-15,-1 5 3 16,-7 5-2-16,5 8 1 16,5 6-1-16,-1 7 2 15,5 13-2-15,10 8 2 16,4 11-3-16,2 5 0 15,3 2 0-15,5 11 0 16,-3 1-1-16,-1 3-1 16,-9 4 1-16,-9 3-2 15,-13 3 2-15,-13 2-1 16,-11 2 0-16,-7-3-1 0,-4 1 0 15,-6-7 0-15,12 3-5 16,-4-20-17-16,26 7-13 16,9-16 1-16,18 1-2 15,10-11 1-15</inkml:trace>
  <inkml:trace contextRef="#ctx0" brushRef="#br0" timeOffset="268454.3546">19120 11139 74 0,'0'0'36'16,"-18"11"0"-16,-2-9-1 16,5 7-28-16,-12 1-1 0,0 8 1 15,-10 2-2-15,-2 7 1 16,-1 2-2-16,4 1 1 15,1 1-2-15,11-2 0 16,9-6-1-16,14-8-1 16,16-11 0-16,15-13 0 15,10-8-1-15,10-9 1 16,7-7-1-16,1-6 0 15,2 1 0-15,-10-2 0 16,-7 9 0-16,-12 4 0 16,-15 9 0-16,-16 18-1 15,0 0 1-15,-13 10 1 16,-7 11-1-16,1 8 0 0,1 4 0 15,2 4-2-15,12 3-1 16,4-5-3-16,21 4-7 16,-4-17-24-16,22-2-2 15,2-15 1-15,12-1-2 16</inkml:trace>
  <inkml:trace contextRef="#ctx0" brushRef="#br0" timeOffset="269177.3961">19583 11139 86 0,'-34'-7'37'15,"-1"17"1"-15,-10-1 1 16,7 13-32-16,-2 4-2 16,8 8-1-16,4 2 0 0,12 2-1 15,8-5-1-15,12-4 0 16,15-7 0-16,11-11-1 15,10-8-1-15,8-14 0 16,3-6 1-16,0-7-1 16,-1-7 0-16,-8-2 0 15,-9 1 0-15,-5 0 0 16,-13 5 0-16,-13 9 0 15,-2 18 0-15,-18-9 0 16,-4 24 0-16,-2 13 0 16,-5 18 0-16,-4 14 0 15,-2 12 1-15,-1 10 1 16,5 7-1-16,1 3-2 15,3-4 2-15,5-5-2 0,6-14 2 16,3-10-1-16,5-17 0 16,6-16-3-16,2-26 3 15,10-9 0-15,4-23 0 16,5-15 0-16,2-14 0 15,-2-12 0-15,5-9 0 16,0-2 1-16,-1 1-1 16,-2 6 0-16,1 9 0 15,-4 14 1-15,4 5-1 16,4 16 0-16,3 10 1 15,6 9 0-15,5 6-1 16,7 2 1-16,5 1-1 16,4-3 1-16,6-1 0 15,-5 0-1-15,-5-4 0 16,-7 2 1-16,-10-2-1 0,-14 1 1 15,-10 1-1-15,-11 11 1 16,-14-16-1-16,-9 12 1 16,-11 4-1-16,-3 3 1 15,-7 6 0-15,3 5 0 16,-1 4-1-16,7 6 1 15,10 4 0-15,10 1 0 16,15 0-1-16,16-1 0 16,14-2-3-16,11-13-11 15,22 11-10-15,-3-24-17 16,26 2-1-16,0-16-2 15,24-4 1-15</inkml:trace>
  <inkml:trace contextRef="#ctx0" brushRef="#br0" timeOffset="269675.4246">22659 10855 89 0,'14'-10'40'15,"-14"10"-5"-15,0 0 0 16,-25 5-28-16,0 19-3 16,-12 6-1-16,-4 12-2 15,-7 6-1-15,-2 5-1 16,3 4 0-16,7-7-2 0,17 0-4 15,1-19-30-15,27-4 1 16,11-18 0-16,20-8-2 16</inkml:trace>
  <inkml:trace contextRef="#ctx0" brushRef="#br0" timeOffset="269988.4425">22819 11051 86 0,'-24'-11'38'15,"6"19"-1"-15,-11-5 1 16,11 8-31-16,-2-3-3 15,5 5 0-15,2-3-1 0,9 4-1 16,7 0 0-16,3 2 0 16,7 1 0-16,3 4 0 15,3-2-1-15,-1 1 0 16,2 5-1-16,2-2 1 15,-6 0 0-15,1 1-1 16,-4-1 0-16,-4 1 1 16,-5 0-1-16,-4 3 0 15,-5-4-1-15,-4-3 0 16,2-1-3-16,-6-13-4 15,13 7-12-15,-8-24-19 16,15 0 1-16,-8-18-1 16,13-2 0-16</inkml:trace>
  <inkml:trace contextRef="#ctx0" brushRef="#br0" timeOffset="270139.4511">22801 10998 110 0,'0'0'41'0,"0"0"1"15,25-3-4-15,10-4-33 16,16-2-2-16,16 6-10 15,-4-11-31-15,21 10-3 16,-10-4 2-16,4 9-4 16</inkml:trace>
  <inkml:trace contextRef="#ctx0" brushRef="#br0" timeOffset="273060.6179">15680 12169 58 0,'0'0'35'0,"-16"23"-1"15,4 12-7-15,-6-3-21 16,7 17 1-16,-7 0-1 0,3 13-2 15,-4-2 0-15,6 1-1 16,-1-9 0-16,10-7-1 16,-1-14 0-16,9-16-1 15,-4-15 1-15,18-16-1 16,-3-21 0-16,5-12 0 15,2-10 0-15,0-10-1 16,-1-10 1-16,-4 0 0 16,-5 2 0-16,2 4-1 15,-7 13 1-15,-2 14 0 16,-5 11 0-16,1 20 0 15,-1 15 0-15,3 28 0 16,1 15 0-16,8 11 1 0,2 9-1 16,10 12 1-16,9-1-1 15,5-1-1-15,9-10 1 16,7-11-1-16,0-16 1 15,1-16-1-15,-1-15 0 16,-8-21 0-16,-6-15 1 16,-8-14 0-16,-12-15 1 15,-7-9-2-15,-9-7 2 16,-8 3-2-16,-7 0 1 15,-6 10-1-15,2 12-2 16,-5 10-2-16,4 20-2 16,1 4-6-16,15 17-27 15,1 17 1-15,16 8-2 16,0-4 1-16</inkml:trace>
  <inkml:trace contextRef="#ctx0" brushRef="#br0" timeOffset="273421.6386">16515 12305 72 0,'-2'21'38'16,"-1"-7"-1"-16,14-1 1 15,-11-13-33-15,38 5-1 16,0-14-1-16,9 0 0 15,1-7 0-15,-3-2-2 16,-2-2 1-16,-7-2 0 16,-13 2-1-16,-10 2 1 0,-16-1-1 15,-11 10 0-15,-14 1 1 16,-9 8-1-16,-7 7-1 15,-4 8 1-15,0 8 0 16,3 5 0-16,4 6-1 16,13 4 1-16,13-2-1 15,19-3 0-15,16-4-2 16,16-8-3-16,20-6-3 15,1-17-16-15,25 3-16 16,-4-16 2-16,9 2-2 16,-13-10 1-16</inkml:trace>
  <inkml:trace contextRef="#ctx0" brushRef="#br0" timeOffset="273759.6579">17167 12267 88 0,'-43'-8'38'0,"3"12"0"16,-8-3-1-16,4 11-31 15,5 5-2-15,8 7 0 16,5-1-2-16,9 10 2 15,11-4-3-15,13 0 0 16,8-5 0-16,13-4-1 16,5-11 0-16,9-4 1 15,3-9-1-15,3-9 0 16,-5-5 1-16,-4-5 0 15,-3-4-1-15,-8 0 1 16,-9 0 0-16,-5 2-2 16,-8 8 2-16,-6 4-2 0,0 13 1 15,-9 7 1 1,-2 9-2-16,2 9 2 0,2 5-2 15,3 0-1-15,7-1-1 16,10-8-2-16,15-7-5 16,-3-24-27-16,26-3-1 15,-3-27-1-15,16-5-1 16</inkml:trace>
  <inkml:trace contextRef="#ctx0" brushRef="#br0" timeOffset="273924.6676">17767 11824 87 0,'-27'29'38'0,"-16"16"0"15,4 23 1-15,-1 3-34 16,5 9-1-16,7 1-3 16,13-1-2-16,13-7-3 0,-3-18-25 15,22-5-10-15,-4-22 1 16,9-6-2-16</inkml:trace>
  <inkml:trace contextRef="#ctx0" brushRef="#br0" timeOffset="274376.6935">17517 12176 95 0,'9'-1'39'16,"5"-8"1"-16,20 16-5 15,3-18-30-15,6 2-1 16,4 0-1-16,2 2 1 0,-5 0-1 15,-4 7-1 1,-9 9 0-16,-12 5-1 0,-8 8 1 16,-10 7-1-16,-8 3 0 15,-7 4 0-15,-4 2-2 16,1-1 2-16,1-2-1 15,0-6-1-15,5-7 1 16,7-3 0-16,4-19 0 16,14-6-1-16,4-15 2 15,7-10-2-15,5-8 2 16,1-6 0-16,4-4 0 15,-3 1-2-15,-4 9 2 16,-4 10-2-16,-5 10 2 16,-9 17-1-16,-6 13 0 0,-4 12 0 15,-5 10-1-15,-3 6 2 16,7 6-2-16,-2 0 0 15,12-2-4-15,3-12-2 16,20 4-13-16,-9-31-12 16,24 2-8-16,-4-20-1 15,14-2 2-15</inkml:trace>
  <inkml:trace contextRef="#ctx0" brushRef="#br0" timeOffset="277434.8684">18325 12273 65 0,'-10'-10'37'0,"10"10"0"15,5-14 0-15,6 15-21 0,1-10-12 16,7-2-2-16,5 1 1 15,8 1 0-15,0-1-1 16,0 4 0-16,0-5 0 16,2 4-1-16,-8-4 0 15,-4-1 0-15,-9-4 0 16,-3-1-1-16,-9-1 1 15,-1 0-1-15,-6 0 1 16,-3 3-1-16,-5 4 0 16,-1 9 0-16,-8 8 1 15,-5 13-1-15,-1 10 1 16,-5 8 0-16,3 7-1 15,2 0 2-15,5 1-2 16,9-5 1-16,12-4-2 0,17-11 1 16,16-9-5-16,9-22-31 15,26 3-2-15,3-15-2 16,16-3 1-16</inkml:trace>
  <inkml:trace contextRef="#ctx0" brushRef="#br0" timeOffset="277771.8876">19038 11981 82 0,'-24'7'38'16,"-12"-2"-1"-16,6 7 1 15,-4-2-34-15,3 6 0 16,1-1-1-16,7 3 0 0,5-2-1 15,9 3 0-15,11-4 0 16,9 1-1-16,7-2-1 16,10-3 1-16,6 0-1 15,-2 1 0-15,-3 2 1 16,0 1-1-16,-7 5 0 15,-8 4 1-15,-11 5-2 16,-7 4 2-16,-8 1-1 16,-5-1-1-16,-1-4 0 15,0-6 0-15,5-8-3 16,13-15-3-16,0 0-30 15,17-31-1-15,15 1 1 16,7-18-2-16</inkml:trace>
  <inkml:trace contextRef="#ctx0" brushRef="#br0" timeOffset="278080.9053">19366 11913 95 0,'-11'5'37'16,"-9"-2"1"-16,8 13-4 15,-2-8-31-15,7 5 0 16,0 0-1-16,6 2-1 15,-1 0 0-15,6 3 1 16,2 0-2-16,3-1 1 16,3-3 0-16,0-2-1 15,2 0 1-15,-2-2-1 16,1-4 0-16,-1 0 1 0,-12-6-1 15,15 11 0-15,-15 2 0 16,-7 1 1-16,-4 7-1 16,-5 3 1-16,-5 4-1 15,-3 0-2-15,1 8-7 16,-11-12-27-16,10 3-4 15,-5-13 2-15,10-3-4 16</inkml:trace>
  <inkml:trace contextRef="#ctx0" brushRef="#br0" timeOffset="278706.9411">15796 13065 50 0,'15'-22'36'16,"-5"5"-1"-16,-5-3 0 15,-5 20-27-15,-9-20-1 16,-1 20-1-16,-11 5 0 16,-1 14 0-16,-9 5-1 15,0 15 0-15,-7 5-1 16,4 11-1-16,3 5 0 0,8 6-1 15,5-2 0-15,10 0-2 16,14-9 1-16,14-8-1 16,16-13-1-16,14-19-2 15,22-8-5-15,-3-25-28 16,20-5-1-16,-7-19-2 15,7 2-1-15</inkml:trace>
  <inkml:trace contextRef="#ctx0" brushRef="#br0" timeOffset="279515.9874">16251 13219 81 0,'-38'17'38'15,"-17"0"0"-15,3 20 0 16,-9-5-32-16,7 11-2 16,4-2-1-16,9 4-1 15,10-2 0-15,17-3 0 0,14-4-1 16,17-7 1-16,14-13-2 15,15-9 1-15,6-11-1 16,8-11 1-16,3-12-1 16,-6-10-1-16,-1-4 1 15,-11-6 0-15,-8 4 0 16,-11 0 0-16,-11 3 0 15,-11 8 0-15,-7 4 1 16,-7 8 0-16,-8 9-1 16,0 7 1-16,-2 5-1 15,5 5 0-15,1 2 0 16,8 2-1-16,7 2 1 15,-1-12-1-15,28 9 1 16,0-11-1-16,6-5 1 0,0 2 1 16,3 1-1-16,-4 1 0 15,-5 5 0-15,-4 3 1 16,-10 9-1-16,-10 7 0 15,-8 4 0-15,-7 6 0 16,-2 3 0-16,-6 3 0 16,3-5 0-16,-2-2 0 15,5-5 0-15,3-10 0 16,10-15 0-16,0 0 0 15,20-24 0-15,-2-3 0 16,4-10 0-16,3-5 0 16,-1-3 1-16,-1 0 0 15,-4 6-1-15,-4 9 1 16,-6 3-1-16,-1 12 1 0,-8 15-1 15,0 0 2-15,0 0-2 16,6 15-1-16,-2 2 1 16,1-4-1-16,6 5 1 15,7-7 0-15,4 0 0 16,4-8 0-16,6-3 0 15,2-3 1-15,2-7 0 16,-2 1 0-16,2-7 0 16,-5 0 0-16,-5-1 0 15,-3-2 0-15,-6 1 0 16,-5 3 0-16,-6 2 0 15,-6 13-1-15,0 0 0 16,0 0 0-16,-14 24 0 0,0 3-1 16,4 6 1-1,1 4-1-15,4 7 0 0,5-5-1 16,5 0 0-16,7-10-3 15,8-3-1-15,1-18-6 16,19 1-26-16,-11-18-1 16,13 1 0-16,-12-19 0 15</inkml:trace>
  <inkml:trace contextRef="#ctx0" brushRef="#br0" timeOffset="280028.0167">17225 13283 74 0,'-9'-16'36'0,"9"16"0"16,-17-6 1-16,17 6-31 15,-11 22-1-15,5 2 0 16,-2 6-2-16,6 11 0 15,-2 1-1-15,0 8 1 0,0 2-2 16,2-1 1-16,0-9 0 16,1-4-1-16,1-14-1 15,1-11 1-15,-1-13-1 16,12-23 1-16,-5-9-1 15,6-12 0-15,-2-6 0 16,1-8 0-16,1-6 0 16,1 0 1-16,0 5-1 15,-3 3 1-15,1 11-1 16,4 9 1-16,-1 7-1 15,5 9 1-15,4 14-1 16,1 10 0-16,-1 6 0 16,3 9 0-16,-1 4-1 15,-3 2 1-15,-2 3-1 0,-7 1 0 16,-2 1 1-16,-10-2-1 15,-9 2 1-15,-7-3 0 16,-8-2 0-16,-7-1 0 16,-6 3 0-16,-5-3 0 15,1 0 0-15,-3 5 0 16,1 5 0-16,3 4 0 15,6 4 0-15,5 8 1 16,4 9-1-16,4 2 0 16,7 1-1-16,1-3 0 15,11 1-3-15,-1-21-12 16,15 5-23-16,-7-23 0 15,19-10-2-15,-7-22 0 16</inkml:trace>
  <inkml:trace contextRef="#ctx0" brushRef="#br0" timeOffset="280259.0299">17770 12717 88 0,'-19'46'41'0,"-15"8"1"15,10 19-2-15,-8 0-36 16,7 7-3-16,3 1 1 16,11 2-1-16,0-2-2 15,3-11-2-15,11-1-9 0,-7-21-27 16,15-5 0-16,-4-22-1 15,8-5-1-15</inkml:trace>
  <inkml:trace contextRef="#ctx0" brushRef="#br0" timeOffset="280611.05">17738 13272 78 0,'6'11'38'16,"-5"2"0"-16,12 5 0 15,-4-5-34-15,14 1-1 16,5-11 0-16,11-3 0 15,0-10-1-15,7-7 0 16,5-8-1-16,-3-6 1 0,-10-1-1 16,-6-5 0-16,-7 0 0 15,-14 1 0-15,-8 6 0 16,-13 5 0-16,-8 11 0 15,-10 11 0-15,-6 11 0 16,1 14 0-16,-5 8 1 16,2 10-2-16,6 4 1 15,6 4 0-15,15-3 0 16,10-4-1-16,18-9 1 15,13-14-3-15,16-11 0 16,12-16-5-16,16-2-26 16,-5-30-8-16,12 1 3 15,-7-24-2-15</inkml:trace>
  <inkml:trace contextRef="#ctx0" brushRef="#br0" timeOffset="280785.06">18673 12694 89 0,'-28'17'37'0,"5"25"1"16,-13 6 0-16,13 16-36 15,-8 8-1-15,3 7-1 16,4 2 0-16,4-6-5 16,10 6-7-16,-2-22-26 15,12-5 0-15,-2-23-1 16,8-9 1-16</inkml:trace>
  <inkml:trace contextRef="#ctx0" brushRef="#br0" timeOffset="281094.0776">18366 13088 80 0,'0'0'40'16,"0"13"0"-16,12-10 0 16,18 2-27-16,2-4-9 15,8 1 0-15,1-4-1 16,3 0-1-16,-3 0 1 15,-5 2-2-15,-6 0 0 16,-9 4 0-16,-7 7 0 16,-7 6-1-16,-7 6 1 15,-7 3-1-15,-4 6-1 16,1-1 1-16,0 2 0 15,-1-3-2-15,5-5 0 16,5-10-3-16,12-1-11 0,-11-14-24 16,34-22 0-16,-12-11-1 15,15-5 0-15</inkml:trace>
  <inkml:trace contextRef="#ctx0" brushRef="#br0" timeOffset="281230.0854">18852 12781 101 0,'-17'-1'40'16,"-5"1"0"-16,11 13-1 15,11-13-39-15,3 16-6 16,24-2-31-16,-6-8-3 16,16 10 0-16,-2-10 0 15</inkml:trace>
  <inkml:trace contextRef="#ctx0" brushRef="#br0" timeOffset="281777.1166">19137 12963 105 0,'-7'23'40'0,"-15"-6"0"15,11 14-10-15,-5-7-27 16,6 6-1-16,1-1 0 16,6 7-1-16,3-5 0 15,5-1 0-15,2-6-1 16,3-4 0-16,4-12 1 15,3-9-1-15,3-11 1 16,1-11-1-16,5-10 0 16,-1-5 1-16,-1-10-1 15,-2 0 1-15,-2 3-1 0,-7 3 0 16,-3 4 0-1,-4 9 0-15,0 6 0 0,-6 10 0 16,0 13 0-16,0 0 0 16,13-5 0-16,-3 8 1 15,2 6-1-15,3 0 0 16,2 3 1-16,-1 7-1 15,-3 4 1-15,-4 0-1 16,-4 8 1-16,-5 3 0 16,-7 0-1-16,0 5 1 15,-6-6-1-15,2-3 0 16,1-8 0-16,3-9 0 15,7-13 0-15,14-8 1 16,8-10-1-16,6-11 1 16,8-4-1-16,2-3 1 0,6 0-1 15,-5 7 1-15,-2 7-1 16,-9 11 1-16,-5 11-1 15,-9 9 1-15,-8 11-1 16,-1 3 0-16,-5 8-2 16,0-1-3-16,4 8-9 15,-8-14-19-15,16 10-10 16,-7-15 1-16,10 5-2 15</inkml:trace>
  <inkml:trace contextRef="#ctx0" brushRef="#br0" timeOffset="282349.1495">15778 14094 74 0,'0'0'37'0,"0"16"0"16,5 19-7-16,-14 0-26 15,-1 22 0-15,6 4-1 16,-1 12 0-16,1 3-1 16,4-1-2-16,1-4 0 0,4-11-1 15,6-10-1-15,-3-22-3 16,11-2-5-16,-9-26-29 15,11-7 2-15,-10-20 0 16,6 0 1-16</inkml:trace>
  <inkml:trace contextRef="#ctx0" brushRef="#br0" timeOffset="282618.1646">15746 14174 64 0,'0'-21'38'16,"0"-1"0"-16,24 14 0 15,-1-9-28-15,16 9-4 16,2-1-1-16,14 5-1 0,-1 1-1 15,-2 8-1-15,-5 6 0 16,-4 14 0-16,-16 6-1 16,-9 15 0-16,-17 9 0 15,-14 9-1-15,-14 5 0 16,-10 1 1-16,-8 1-2 15,-1-13 0-15,1-5 0 16,4-17-2-16,15-14-4 16,1-27-26-16,25 5-5 15,14-40-2-15,19 4 0 16</inkml:trace>
  <inkml:trace contextRef="#ctx0" brushRef="#br0" timeOffset="282831.1767">16274 14246 59 0,'14'18'39'16,"-15"0"-1"-16,1 17 1 15,-8-1-20-15,7 10-16 16,-4 1 0-16,5 8-1 16,2-3-1-16,1 1-1 15,1-5-1-15,6-11-1 16,1-7-3-16,-11-28-11 15,30 5-21-15,-12-28-1 16,6-5 0-16,-1-21 1 16</inkml:trace>
  <inkml:trace contextRef="#ctx0" brushRef="#br0" timeOffset="282998.1866">16408 14130 76 0,'-20'-17'38'0,"-1"1"0"16,21 16-1-16,-15 1-32 15,29 6-3-15,10 3-3 16,10-5-5-16,18 14-12 15,-1-10-18-15,14 7-1 16,-6-4 0-16,4 11 0 16,-12-13 17-16</inkml:trace>
  <inkml:trace contextRef="#ctx0" brushRef="#br0" timeOffset="283332.2057">16871 14261 11 0,'17'20'33'0,"-17"-20"1"15,-5 17 3-15,-17-16-1 16,9 11-14-16,-16-15-12 16,5 11-3-16,-6 0-2 15,1 7 0-15,-3 8-1 0,3 10-1 16,1 1 0-16,5 9 0 15,4 0-2-15,10 2 1 16,9-10-1-16,14-3 0 16,12-16 0-16,11-12 0 15,5-15-1-15,14-11 1 16,0-12 0-16,-3-9-1 15,-2-4 0-15,-9-1 0 16,-10 5 0-16,-9 5 0 16,-9 12 1-16,-12 10-2 15,-2 16 1-15,-18 9 0 16,3 12 0-16,0 6 0 15,2 8-1-15,7 2-1 16,7 2-1-16,6-7-1 16,15 4-5-16,2-23-12 0,21 7-18 15,-1-16 0-15,16 2 0 16,-9-17 1-16</inkml:trace>
  <inkml:trace contextRef="#ctx0" brushRef="#br0" timeOffset="283803.2326">17441 14341 77 0,'-21'-18'37'0,"-15"-1"1"15,10 20 0-15,-8 0-32 16,2 17-1-16,3 5-1 16,9 10 0-16,3 4-1 15,13 2-1-15,7-1 0 16,15-7-1-16,6-7 0 15,13-10 0-15,3-13 0 0,5-11-1 16,0-11 0-16,-4-7 0 16,-4-7 0-16,-5-5 0 15,-10 4 0-15,-8 3 0 16,-7 8 0-16,-7 9 0 15,0 16 0-15,-19 11 0 16,1 22 0-16,-4 17 0 16,-4 17-1-16,3 13 0 15,-1 14 0-15,0 7-1 16,1 2 2-16,6-2-2 15,3-11 2-15,5-12-2 16,4-17 2-16,-1-16 1 16,6-24-1-16,0-21 0 15,4-17 0-15,-2-16 0 16,0-14 0-16,-2-9 0 0,2-10 1 15,0-6-2-15,2 4 1 16,1 3 1-16,7 10-2 16,-2-2-6-16,19 22-17 15,-7-6-15-15,16 16 0 16,-4-2-2-16,17 9 1 15</inkml:trace>
  <inkml:trace contextRef="#ctx0" brushRef="#br0" timeOffset="284714.2847">17997 14268 64 0,'-20'3'38'0,"10"16"0"15,-12-7 0-15,6 22-30 16,-7-4-2-16,2 9-1 0,-2 3-1 15,1 7 0-15,4-3-2 16,4-2 1-16,1-5-2 16,7-9-1-16,4-10 1 15,2-20 0-15,12 3-1 16,0-20 1-16,3-6 0 15,4-12-1-15,-2-4 1 16,2-5 1-16,-3 1-1 16,-2-1-1-16,-4 6 1 15,0 4-1-15,-2 9 0 16,-2 5 0-16,-6 20 0 15,13-12 0-15,-3 13 0 16,5 5 0-16,8-2 0 16,6 3 0-16,7-5 0 0,4-2 0 15,10-2 0-15,-3-6 0 16,3 2 0-16,-3-2 0 15,-4 4 0-15,-13-2 0 16,-5 2 0-16,-10 3 0 16,-15 1 0-16,0 0 0 15,0 0 1-15,-14 4-1 16,-4 0 0-16,-9 5 0 15,-4 6 1-15,-6 6-1 16,-5 6 0-16,3 4 1 16,-1 3-1-16,7 5 0 15,7-3 1-15,12-3-1 16,13-9 0-16,14-7 1 15,14-11-1-15,10-8 0 0,9-10 0 16,6-10 1-16,5-8-1 16,-8-1 0-16,-2-5 0 15,-6 3 1-15,-12 1-1 16,-10 5 0-16,-9 8 1 15,-6 5-1-15,-4 14 0 16,-18 2 0-16,3 13-1 16,0 7 1-16,-3 3 0 15,4 6 0-15,10 2-1 16,3-1 1-16,6-3-2 15,9-8-1-15,14-5-4 16,-1-19-7-16,20 7-15 16,-11-25-12-16,14 4 3 15,-15-19-2-15</inkml:trace>
  <inkml:trace contextRef="#ctx0" brushRef="#br0" timeOffset="285194.3122">18812 14301 79 0,'-7'-19'38'0,"7"19"-1"16,-16-4 1-16,16 4-31 15,-16 22-2-15,5 2-2 16,-3 4 0-16,5 7-1 15,-5 3 0-15,5 0 0 16,2 0-1-16,1-4 1 16,5-6-1-16,2-7-1 15,-1-21 1-15,15 10 0 16,-3-24-1-16,9-9 0 15,-3-14 1-15,4-4-1 0,-1-6 0 16,-1-4 0-16,-4 5 0 16,-3 3 0-16,-4 11 0 15,-4 8 1-15,-3 12-1 16,-2 12 0-16,0 0 0 15,-3 16 0-15,5 4 0 16,1 3 0-16,5-4 0 16,5 3 1-16,6-7-1 15,5-7 0-15,6-6 0 16,4-7 0-16,1-8 0 15,2-3 1-15,-4-1-1 16,1 0 0-16,-6 4 0 16,-9 5 0-16,-6 8 0 15,-13 0 1-15,8 25-1 16,-15 2 0-16,1 6 0 0,-3 3 0 15,5 5-2-15,-1-7-4 16,14 6-8-16,-9-27-14 16,23 5-12-16,-1-23-1 15,24-8 0-15,-1-21 0 16</inkml:trace>
  <inkml:trace contextRef="#ctx0" brushRef="#br0" timeOffset="285457.3272">19704 14058 80 0,'-28'17'40'15,"-13"-1"0"-15,5 14 0 16,-1-5-35-16,11 2-2 16,12-4 0-16,15-2-2 0,12-8 1 15,14-4-1-15,9-5-1 16,5-4 1-16,1 0-1 15,-6 2 1-15,-7 5 0 16,-10 7-1-16,-18 3 1 16,-9 8 0-16,-16 6-1 15,-11 2-2-15,1 13-11 16,-18-16-27-16,7 11 1 15,-14-10-2-15,5 7-2 16</inkml:trace>
  <inkml:trace contextRef="#ctx0" brushRef="#br0" timeOffset="286072.3624">15982 15152 53 0,'9'-26'37'15,"-5"11"0"-15,-25 0-2 16,-8 17-27-16,-17 3-2 15,-3 17-1-15,-11 7 0 16,0 11-2-16,-2 3 1 16,8 5 0-16,10-1-2 15,15-2-1-15,13-8 0 16,12-6-1-16,13-9 1 15,15-3-2-15,7-8 2 16,7-6-3-16,1 3 2 16,-1-1 0-16,-5 4 1 0,-5 9-1 15,-10 2 1-15,-8 9-1 16,-10 6 1-16,-10 2-1 15,-5-2 1-15,-4-2-1 16,-1-7 0-16,3-6-2 16,4-9-1-16,13-13-4 15,0 0-18-15,22-25-13 16,12 2-1-16,-1-18-1 15,18 7 0-15</inkml:trace>
  <inkml:trace contextRef="#ctx0" brushRef="#br0" timeOffset="286623.3939">16128 15448 66 0,'13'0'40'0,"-13"0"-2"15,0 0 1-15,-8 20-34 16,7 1-4-16,-7 4 2 16,6 11-2-16,-6 6 1 15,4 6-2-15,-4 2 2 16,1 5 1-16,-3-2-1 15,1-6 0-15,0-6-1 16,0-9 0-16,3-14 0 16,6-18 0-16,0 0-1 15,6-23 0-15,3-11 1 16,5-10-1-16,4-11 0 15,-3-3 0-15,4-4 1 16,-5-1-1-16,1 8 0 16,-1 7 1-16,0 5-1 0,1 11 0 15,3 6 0-15,0 11 1 16,1 8-1-16,1 10 2 15,5 5-2-15,-4 9 1 16,2 4-1-16,-3 5-1 16,-6 3 1-16,-5 7-1 15,-4 2 2-15,-9 2-3 16,-3 1 2-16,-6-3-2 15,-7-2 2-15,-3-4 0 16,-5-3 0-16,-2-6 0 16,0-4 0-16,1-5 0 15,-3 2 0-15,2 0 0 16,3 4 0-16,-4 7 0 15,5 7 0-15,-3 13 0 0,3 9 0 16,2 10 0-16,0 7 0 16,3 8-2-16,8 7-7 15,-10-20-13-15,24 9-18 16,-10-22-1-16,19 0-2 15,-5-27 1-15</inkml:trace>
  <inkml:trace contextRef="#ctx0" brushRef="#br0" timeOffset="287156.4244">16663 15623 52 0,'11'-1'37'0,"8"5"0"15,-2-7 1-15,8-2-32 16,-1-1-2-16,7-2 0 15,0-8-2-15,6 0 1 16,-3-5-1-16,0-1 0 0,-5-5-1 16,-3 0 1-16,-11 2-2 15,-6-2 2-15,-9 3-2 16,-8 3 2-16,-8 2-2 15,-6 7 2-15,-5 6-1 16,-3 12 1-16,-6 10 0 16,-3 13-2-16,0 10 2 15,1 13-1-15,5 5 1 16,9 0-2-16,12-3 1 15,15-6-2-15,16-12 2 16,17-17-1-16,19-15-2 16,8-28-10-16,25-1-27 15,-8-27 1-15,8 3-3 16,-6-19 2-16</inkml:trace>
  <inkml:trace contextRef="#ctx0" brushRef="#br0" timeOffset="287358.436">17453 15043 95 0,'-31'14'39'0,"10"21"2"16,-9-1-15-16,10 14-22 16,0 10-2-16,3 8-2 15,2 5 1-15,6 5-1 16,4-3 1-16,4-5-3 15,7-3-2-15,-5-25-17 16,22-1-19-16,-4-26 0 16,15-11-2-16,-2-27 1 0</inkml:trace>
  <inkml:trace contextRef="#ctx0" brushRef="#br0" timeOffset="287568.4477">17898 14952 82 0,'-17'14'43'0,"-5"12"-2"15,4 25 0-15,-13 3-37 16,11 7-1-16,0 3-2 16,3 2-1-16,2 1 0 15,5-1-2-15,2-1-3 16,-4-20-16-16,18 6-20 15,-6-15-1-15,10-1 0 16,-5-18 1-16</inkml:trace>
  <inkml:trace contextRef="#ctx0" brushRef="#br0" timeOffset="287907.4674">18121 15311 64 0,'0'0'39'16,"0"26"0"-16,-10-1 0 16,5 17-33-16,-13 6-2 15,7 8-3-15,-2-1 1 16,4-1-2-16,4-7-1 15,1-17-7-15,22-4-30 16,-8-29 0-16,18-8-2 16,-4-26 2-16</inkml:trace>
  <inkml:trace contextRef="#ctx0" brushRef="#br0" timeOffset="288282.4888">18350 15151 73 0,'-7'15'38'0,"7"14"1"16,-5-9-3-16,8 14-31 15,-1 2-2-15,7 4 1 16,-4 3-1-16,4 2-1 16,-4-2 1-16,3 2-1 15,-5-4 0-15,1-1-1 16,-3-8 0-16,-1-7 0 15,-1-8-1-15,1-17 1 16,0 0-1-16,10-18 0 16,0-10 0-16,5-9 2 15,3-3-3-15,4-4 2 16,1 3-1-16,1 3 1 15,-1 6-1-15,-4 13 1 16,-2 11-1-16,-6 11 0 0,-3 13 0 16,-3 9-2-16,2 7 1 15,-2 4-3-15,7 6-2 16,-2-11-7-16,16 14-9 15,-7-24-19-15,18 3 1 16,-7-19 0-16,13 1 1 16</inkml:trace>
  <inkml:trace contextRef="#ctx0" brushRef="#br0" timeOffset="288742.5151">18928 15468 59 0,'-7'-37'39'16,"5"16"0"-16,-13-9 1 16,4 17-25-16,-12-2-9 0,5 14 0 15,-9 6-2-15,1 14 0 16,-3 7-1-16,4 7-2 15,3 5 1-15,7-1-2 16,9-4 1-16,10-4-2 16,8-11 2-16,12-11-2 15,8-12 1-15,6-13-1 16,7-5 1-16,-2-7 1 15,-3-2-1-15,-4 2 1 16,-4 6-2-16,-10 9 3 16,-9 14-2-16,-9 12 0 15,-8 19 0-15,-6 15-2 16,-1 15 1-16,-7 9-1 15,-5 13 1-15,2 6-1 16,-1-1 1-16,3-6-1 0,0-7 1 16,4-14-1-16,-3-14 1 15,7-15 2-15,2-17-1 16,9-14 1-16,-13-21-1 15,9-5 1-15,-1-10 0 16,8-6 0-16,3-8 0 16,7-2-2-16,1-7 1 15,6-2-4-15,7 15-8 16,-10-19-15-16,16 19-12 15,-5-8-2-15,18 11-3 16,6-10 1-16</inkml:trace>
  <inkml:trace contextRef="#ctx0" brushRef="#br0" timeOffset="289881.5803">22752 11610 79 0,'17'-2'36'15,"-17"2"-3"-15,-3 30-3 16,-18-7-22-16,1 10-5 0,-12 3 1 15,-1 9-3-15,-1 2 1 16,-1 3-2-16,4-4 0 16,6-4-5-16,18-2-29 15,7-13 0-15,18-6-1 16,7-14-1-16</inkml:trace>
  <inkml:trace contextRef="#ctx0" brushRef="#br0" timeOffset="290189.5979">23017 11695 89 0,'0'0'38'0,"-28"-7"-1"16,12 21 0-16,-9-3-31 0,10 7-3 15,-2-1 1-15,6 4-3 16,3-1 2-16,7-2-4 15,3-2 2-15,9-4-2 16,1-2 2-16,5 1-1 16,2 0 1-16,0 7-1 15,-4 6 0-15,-6 4 1 16,-6 9-2-16,-5 7 2 15,-8 2-2-15,-4 0 1 16,-3-4-1-16,0-8-2 16,10-7-4-16,-9-21-29 15,16-6-2-15,16-28 0 16,10-3-1-16</inkml:trace>
  <inkml:trace contextRef="#ctx0" brushRef="#br0" timeOffset="290364.6076">23095 11686 95 0,'-23'-10'38'15,"23"10"1"-15,-17 2-2 16,34 3-29-16,5-14-4 16,17 1-3-16,12-5-1 15,8-6-7-15,14 5-29 16,-9-4-5-16,0 14 3 15,-16 2-3-15</inkml:trace>
  <inkml:trace contextRef="#ctx0" brushRef="#br0" timeOffset="290746.6298">22805 12406 80 0,'5'-19'38'0,"-5"19"-2"0,0-9 1 15,0 9-30-15,-28 21-2 16,6 6-1-16,-12 10 0 15,-4 12-3-15,-3 7 1 16,-1 5-1-16,6 4-1 16,3-6-4-16,20 3-16 15,2-21-18-15,26-6 1 16,8-23-2-16,20-6 1 15</inkml:trace>
  <inkml:trace contextRef="#ctx0" brushRef="#br0" timeOffset="291032.6458">22964 12655 75 0,'-28'-17'38'0,"10"23"-1"16,-9-2 1-16,6 10-27 16,-3-3-6-16,8 5-1 15,5 0-1-15,8 4-1 16,5-7-1-16,7 2 0 15,6-3-1-15,8 1 1 16,3-1 0-16,-1 3 0 16,0 3-1-16,-2 6 1 15,-7 6 0-15,-3 1 0 16,-6 5-1-16,-8 2 1 15,-4 4-2-15,-4-9-3 16,3 6-9-16,-8-19-24 16,12 0-2-16,2-20 0 0,0 0 0 15</inkml:trace>
  <inkml:trace contextRef="#ctx0" brushRef="#br0" timeOffset="291197.6556">23040 12648 101 0,'-15'-10'40'15,"15"10"0"-15,0 0-1 16,21 9-35-16,10-8-5 16,9-11-30-16,20 8-8 15,3-8-1-15,6 8-1 16</inkml:trace>
  <inkml:trace contextRef="#ctx0" brushRef="#br0" timeOffset="291602.6786">22813 13623 68 0,'-2'-18'38'16,"2"18"-2"-16,-5-12 1 15,5 12-29-15,-22 25-2 16,3 9-2-16,-15 10-2 15,-1 18 0-15,-10 10-1 16,-5 11-2-16,3-1 1 16,3-3-3-16,13 3-10 15,5-24-25-15,21-6 1 16,9-27-2-16,25-11 2 15</inkml:trace>
  <inkml:trace contextRef="#ctx0" brushRef="#br0" timeOffset="291914.6966">22998 13852 81 0,'-5'-26'40'0,"5"26"-1"16,-23-16-1-16,8 28-30 16,-9-2-5-16,6 14 0 15,-4-1-2-15,6 10 1 16,5-5-2-16,4 0 0 15,11 0 0-15,10-9 0 16,7-6 1-16,9-5-2 16,10-4 2-16,1-4-2 15,2 0 1-15,-4 2 1 16,-5 5-1-16,-10 7 0 0,-10 5 0 15,-14 7 0-15,-11 6-1 16,-8 0-1-16,-1 3-3 16,-11-17-14-16,16 9-20 15,-5-19 0-15,20-8-1 16,-13-6 0-16</inkml:trace>
  <inkml:trace contextRef="#ctx0" brushRef="#br0" timeOffset="292082.7062">23103 13737 97 0,'1'-17'40'0,"3"-2"0"16,18 12-1-16,1-1-35 15,17-1-6-15,21 12-30 0,-7-9-8 16,14 11 0-16,-9-1-2 15</inkml:trace>
  <inkml:trace contextRef="#ctx0" brushRef="#br0" timeOffset="292465.7281">22672 14944 52 0,'0'0'37'0,"-7"-14"0"16,-2 25-1-16,-18 5-28 15,1 17-2-15,-10 7-3 16,-3 14 0-16,2 5-2 16,-1 2 0-16,8 3-3 15,2-15-35-15,22 1 1 0,4-19-3 16,21-9 2-16</inkml:trace>
  <inkml:trace contextRef="#ctx0" brushRef="#br0" timeOffset="292765.7452">22867 15000 67 0,'-19'1'39'16,"-15"-2"-2"-16,7 15 1 15,-7 0-33-15,10 5-2 16,6 1-1-16,9 3 0 15,14-4-1-15,10-2 0 16,13-7-1-16,12 1 1 0,4-6 0 16,3 2 0-16,0 3-1 15,-4 2 1-15,-11 9-1 16,-7 4 1-16,-13 12-1 15,-13 5 1-15,-10 3-2 16,-9 2-1-16,-1-3 0 16,-6-10-6-16,14 2-30 15,-11-23 0-15,24-13-2 16,-18-6-1-16</inkml:trace>
  <inkml:trace contextRef="#ctx0" brushRef="#br0" timeOffset="292947.7557">22960 14937 81 0,'0'0'42'16,"-8"-12"-2"-16,22 17 1 16,4-11-36-16,21-3-2 15,17-4-4-15,6-13-12 16,22 11-26-16,-10-10-2 15,13 10-1-15,-10-3 0 16</inkml:trace>
  <inkml:trace contextRef="#ctx0" brushRef="#br3" timeOffset="298329.0635">24571 9170 40 0,'-4'-19'30'15,"-2"-5"1"-15,2-4 0 0,5 5-22 16,-7-12-2-16,12 8 1 16,-12-10-1-16,11 8 0 15,-12-3-1-15,4 1-3 16,-9-4 0-16,-1 3 0 15,-8 0-2-15,-6 3 1 16,-10-3-1-16,0 6 1 16,-14-1-1-16,-1 9 3 15,-10 2-3-15,-2 13 2 16,-7 2 1-16,2 12-1 15,-4 8 1-15,1 14-2 16,1 3 0-16,5 5-1 16,8 0 1-16,7-6-2 15,16-5 0-15,10-7-1 0,11-16 1 16,14-7 0-16,8-31 0 15,10-2 0-15,3-13-1 16,-3-9 1-16,-7-4-1 16,-8-7 1-16,-12 1-1 15,-17 1 1-15,-17 4-2 16,-19 4 2-16,-17 9 0 15,-12 8 0-15,-16 11 1 16,-5 13-1-16,-12 13 1 16,-1 13 0-16,0 16 0 15,4 11 0-15,4 10-1 16,8 8 1-16,5 4 1 15,8 0-1-15,15-5 1 16,15-4-2-16,9-11 2 0,14-9-3 16,13-15 3-16,9-11-2 15,13-15-2-15,3-11 1 16,3-13 0-16,-3-7 0 15,-4-11 0-15,-9-3 1 16,-11-4-2-16,-12-1 1 16,-10 6 2-16,-20 2-2 15,-12 11 1-15,-13 11 0 16,-13 14 1-16,-9 15-1 15,-8 12 1-15,2 16-1 16,-4 16 1-16,5 10 0 16,4 9 0-16,11 7 1 15,11 3 0-15,12-5-2 16,12-4 2-16,17-11-2 15,13-8 2-15,9-14-3 0,10-13 3 16,7-16-3-16,1-16 0 16,-1-10 0-16,-6-12-1 15,-5-9 1-15,-16-7-1 16,-13-4 2-16,-16 2-2 15,-13 2 2-15,-16 3-1 16,-17 11 1-16,-10 10 1 16,-14 14 0-16,-7 14 0 15,-8 15 0-15,2 17 0 16,-1 13 1-16,0 18-1 15,6 12 0-15,10 11 1 16,8 10-1-16,10 4 0 16,15 0 0-16,12-1 0 15,17-10-1-15,14-12 0 0,15-14-1 16,12-18 1-16,16-18 0 15,4-25-1-15,5-17 1 16,1-20 0-16,-6-9-1 16,-10-7 0-16,-11-5 0 15,-22 3 1-15,-17 6-2 16,-23 10 2-16,-21 11-2 15,-16 18 2-15,-18 16 0 16,-9 19 1-16,-5 22 0 16,0 17-1-16,4 21 1 15,8 19 0-15,16 18 1 16,9 13-2-16,20 11 1 15,18-1-3-15,15-1 3 0,14-4-3 16,18-12 4-16,19-12-4 16,15-20 2-16,14-18-2 15,9-18 3-15,11-17-1 16,-1-17 0-16,0-16 0 15,-5-11 0-15,-14 0-1 16,-6-19 1-16,-19 9 0 16,-20 7 0-16,-18 10 0 15,-18 12-1-15,-17 21 0 16,-19 18 0-16,-7 24 0 15,-6 24 0-15,-1 18 1 16,4 16 0-16,10 16 0 16,12 11-1-16,17 9 2 15,20-3 0-15,21-9 0 0,19-6-2 16,21-11 1-16,17-16-2 15,20-14 2-15,14-19-1 16,13-20 1-16,5-17-2 16,6-13 1-16,-4-15 1 15,-3-10-2-15,-9-8 1 16,-14-4 0-16,-10 1 1 15,-17 3 0-15,-17 13-1 16,-15 10 1-16,-14 13 0 16,-15 18 0-16,-10 23 1 15,-2 21-2-15,-6 21 2 16,4 17-1-16,3 13 0 15,13 12-1-15,11 4 1 16,15 2-2-16,17-9 1 0,11-7 0 16,17-14-1-16,15-13 0 15,11-17 0-15,8-17 1 16,10-15-1-16,6-12 1 15,0-18-1-15,-2-12 0 16,-9-13 1-16,-10-7-1 16,-10-6 2-16,-13-1-1 15,-21 1 0-15,-16 3 1 16,-15 7 0-16,-18 12 0 15,-10 9 1-15,-8 13-1 16,-4 10 1-16,0 14 1 16,5 10-1-16,11 11 0 15,14 0 1-15,13 0-1 16,20 6-1-16,16-9 1 15,19-5-1-15,15-7 0 0,10-12 0 16,15-10-1-16,5-9 1 16,5-6-1-16,-2-14 1 15,-5-8 0-15,-6-9 0 16,-11-4-1-16,-10-7 1 15,-13-2 0-15,-10-4 0 16,-13 5 0-16,-11 0 0 16,-9 1 0-16,-3 10 1 15,-5 5-1-15,13-32 1 16,0 0-2-16,-17 75 2 15,17-75 0-15,-7 83-2 16,5-31 2-16,6 1-3 0,3 7 3 16,7 0-3-16,3 0 1 15,15-4-1-15,9-4-7 16,-41-52-15-16,106 86-17 15,-37-54 0-15,5-1-3 16</inkml:trace>
  <inkml:trace contextRef="#ctx0" brushRef="#br3" timeOffset="299913.1541">17060 16041 13 0,'0'0'7'15,"0"0"4"-15,-7 14-1 16,7-14-4-16,-10 13 1 16,11 2 3-16,-1-15 0 15,4 21 3-15,-4-21-1 16,17 29 1-16,-3-21-2 15,20 9-3-15,2-7-3 16,17 4-1-16,13-8-1 16,10 2-1-16,17-9 0 15,14 0-1-15,12-4 0 16,12-4-1-16,8-2 1 15,12 1 0-15,6-5 0 0,17 2 0 16,9-4 1-16,10 1-1 16,10-5 2-16,9 6-2 15,8-3 1-15,10-1-1 16,5 3 0-16,3 1 0 15,6 4-1-15,2 0 0 16,0 2 0-16,4 1 0 16,8-2 0-16,2 0 0 15,6-3 0-15,8 0 1 16,6-4 0-16,6-2 0 15,6-1 1-15,0 3-1 16,-1 1 0-16,-4 2 0 16,-10 5-1-16,-8 0 1 15,-17 9-1-15,-11-1-1 0,-17 3-1 16,-20-6-3-16,-13 13-8 15,-24-16-23-15,-15 0-1 16,-24-8 0-16,-20-1-1 16</inkml:trace>
  <inkml:trace contextRef="#ctx0" brushRef="#br3" timeOffset="300581.1923">16946 16977 38 0,'0'-23'34'16,"6"2"2"-16,-5-7-1 15,11-1-32-15,-9 3 1 16,7 4 0-16,-5 2 1 16,-5 20-1-16,10 11 0 0,-5 14 1 15,-4 15-2-15,4 15 1 16,-6 16-2-16,-2 9 1 15,-1 10-1-15,-2 3-1 16,4-1 1-16,2-92-1 16,-5 88 0-16,5-88-2 15,10 81-8-15,-10-81-28 16,12 49-1-16,8-20-3 15,1-22 1-15</inkml:trace>
  <inkml:trace contextRef="#ctx0" brushRef="#br3" timeOffset="300848.2075">16478 17007 66 0,'-21'15'42'0,"8"-8"-2"16,35 3 1-16,13-4-39 15,21-11-1-15,17-2 0 16,15-2 0-16,8-1 0 16,7-4 0-16,11-6-1 15,-3 4-1-15,1 4 0 16,-9 2-3-16,-1 12-6 15,-25-3-24-15,3 15-3 16,-24-2-3-16,-4 14 1 16</inkml:trace>
  <inkml:trace contextRef="#ctx0" brushRef="#br3" timeOffset="301206.228">17692 17203 53 0,'0'0'38'16,"2"-15"0"-16,-2 15-1 15,-11 11-31-15,0 8 0 16,-12 7-2-16,3 10 0 16,-6 8-1-16,1 5 1 15,3 8-2-15,10-2 2 16,12-55-2-16,6 57-1 15,3-11 1-15,23-12-1 16,6-23 0-16,17-8 0 16,-1-22-1-16,11-15 0 0,-9-14 1 15,-11-9-1-15,-11-10 1 16,-18 7-2-16,-15 3 1 15,-16 4-1-15,-18 9 0 16,-9 9 0-16,-9 9-1 16,0 12 0-16,-1 12-1 15,5 3-5-15,26 16-20 16,-2-12-13-16,23-5 0 15,25 5 1-15</inkml:trace>
  <inkml:trace contextRef="#ctx0" brushRef="#br3" timeOffset="301452.2418">18489 16565 57 0,'-12'-1'39'15,"-11"-1"-1"-15,7 20 1 16,-6-1-34-16,8 19-1 15,3 18-1-15,4 7 1 16,-2 14-3-16,5 8 2 16,3 8-2-16,2-1 1 15,-1 1-2-15,0-9-1 16,6-6-6-16,-16-9-29 15,17-14-3-15,-8-20-1 16,7-11 0-16</inkml:trace>
  <inkml:trace contextRef="#ctx0" brushRef="#br3" timeOffset="301635.2526">18239 17222 73 0,'0'0'41'0,"-16"-19"-1"15,28 19-1-15,10-6-36 16,17-1-1-16,13-2-2 15,13-3-1-15,12 4-4 16,3-8-22-16,22 9-11 16,-8-6-2-16,9 10 1 15</inkml:trace>
  <inkml:trace contextRef="#ctx0" brushRef="#br3" timeOffset="302086.2784">19176 17192 51 0,'-21'-9'38'16,"-8"-8"0"-16,8 10 0 15,-19-1-29-15,5 9-2 16,-8 6-1-16,0 11-1 15,-5 7 0-15,0 7-1 16,2 7 0-16,5 3-2 16,11-3 1-16,12-4-2 15,12-3 0-15,16-16 1 0,15-5-2 16,14-13 1-16,11-11-1 15,6-2 1-15,4-7-1 16,-6-6 0-16,-4 1 0 16,-10 4 0-16,-8 0 1 15,-14 7-1-15,-18 16 0 16,9-12 0-16,-9 12 0 15,-10 13 1-15,2 2-1 16,2 7 0-16,1 4 0 16,2 8 0-16,3 2 0 15,5 0-3-15,7 6-4 16,-4-4-7-16,18 4-6 15,-11-21-15-15,16-7-6 16,-5-28-1-16,14-11 1 16</inkml:trace>
  <inkml:trace contextRef="#ctx0" brushRef="#br3" timeOffset="302284.2897">19592 16709 67 0,'0'0'40'15,"0"0"-1"-15,-11 50 2 16,-4 11-34-16,10 20-3 15,-4 8-1-15,5 7-1 16,1 2-3-16,-1-10-11 16,17 4-15-16,-8-23-13 15,16-11-1-15,-2-22-1 16</inkml:trace>
  <inkml:trace contextRef="#ctx0" brushRef="#br3" timeOffset="302919.326">23276 16216 53 0,'18'-14'37'0,"-16"-1"-2"16,10 16-8-16,-26-5-19 16,-4 21-3-16,-17 8 1 15,-7 26-2-15,-15 10 0 16,-5 18-2-16,-8 10 2 15,-2 14-2-15,-3 4-1 16,3 1 2-16,6-4-1 16,14-12-2-16,14-11-4 15,6-16-15-15,27-6-19 0,5-24-1 16,23-8-1-16,5-26 0 15</inkml:trace>
  <inkml:trace contextRef="#ctx0" brushRef="#br3" timeOffset="303384.3526">23315 16753 56 0,'-13'-8'39'0,"13"8"-1"0,13-17 0 15,10 5-32-15,6-3-3 16,9 1 0-16,1-3 0 15,3 4-1-15,0-1-1 16,-9 10 0-16,-7 3 0 16,-5 5 0-16,-12 7 0 15,-4 6 0-15,-10 6-1 16,-4 5 1-16,-10 9 0 15,-4 3-1-15,-10 9 1 16,-3 0 0-16,-5 6 0 16,-2 1 1-16,1-1 1 15,4 1-1-15,6-5 0 16,12-13 0-16,11-3 0 15,15-9-1-15,17-13 0 0,19-13-1 16,11-10-3-16,10-12-1 16,15-8-2-16,2-2-4 15,25 3-19-15,-17-15-11 16,14 8-2-16,-13-5 1 15</inkml:trace>
  <inkml:trace contextRef="#ctx0" brushRef="#br3" timeOffset="303871.3805">24361 16761 45 0,'-27'-8'36'15,"3"9"3"-15,-13-3-2 16,10 12-26-16,-16-2-4 15,4 13-1-15,-4 2-1 16,1 6-1-16,4 4 0 16,7 2-1-16,8 1-1 15,15-4 0-15,18-3-1 16,18-10 0-16,19-8 0 15,11-7-1-15,12-6 1 0,-2-5 0 16,-1 3-1-16,-5-1 1 16,-11 3 0-16,-17 5 0 15,-15 10-1-15,-16 6 1 16,-12 11 0-16,-10 8-1 15,-13 7 1-15,-2 3 0 16,-12 1-1-16,6-3 0 16,-1-3-1-16,6-11-3 15,17-5-5-15,-4-17-7 16,22-10-16-16,15-10-8 15,10-14-3-15,0-14 1 16</inkml:trace>
  <inkml:trace contextRef="#ctx0" brushRef="#br3" timeOffset="304106.3939">24274 16744 68 0,'-15'-15'42'15,"15"15"0"-15,0 0 0 16,19-7-36-16,-1 10-2 15,12 1-1-15,6 1 0 16,12 2-2-16,6-3 0 16,7-2-1-16,9 2-2 15,-2-4-2-15,10 4-4 16,-10-11-9-16,16 17-15 15,-17-15-8-15,-2 13-2 16,-10-10 1-16</inkml:trace>
  <inkml:trace contextRef="#ctx0" brushRef="#br3" timeOffset="304368.4089">25000 17300 75 0,'0'0'40'0,"-13"8"-5"16,13-8-33-16,9-17-41 16,-5-3-1-16,11 1-1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9632591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those who missed to sit the End-Of-Topic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Everyone deserves the chance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down the objectives of the new unit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in the new term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some HRT and do some marking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books PLUS work on the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 and stay up-to-date.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498840" y="1009080"/>
              <a:ext cx="994320" cy="19213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85880" y="1003320"/>
                <a:ext cx="1012680" cy="194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4108680" y="3204000"/>
              <a:ext cx="1187640" cy="1528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102560" y="3197880"/>
                <a:ext cx="1198440" cy="154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633969"/>
              </p:ext>
            </p:extLst>
          </p:nvPr>
        </p:nvGraphicFramePr>
        <p:xfrm>
          <a:off x="533400" y="533400"/>
          <a:ext cx="8094663" cy="489508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Cells, Microscopes and Plant Reproduction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we learned in the second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5920" y="291600"/>
              <a:ext cx="8835480" cy="6255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4040" y="276120"/>
                <a:ext cx="8849880" cy="627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7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52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1698</TotalTime>
  <Words>157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109</cp:revision>
  <dcterms:created xsi:type="dcterms:W3CDTF">2006-08-16T00:00:00Z</dcterms:created>
  <dcterms:modified xsi:type="dcterms:W3CDTF">2014-04-15T21:48:35Z</dcterms:modified>
</cp:coreProperties>
</file>