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1" r:id="rId2"/>
    <p:sldId id="340" r:id="rId3"/>
    <p:sldId id="353" r:id="rId4"/>
    <p:sldId id="354" r:id="rId5"/>
    <p:sldId id="35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3T23:57:57.275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8663 4097 79 0,'5'42'37'0,"3"22"-1"15,-15 7 1-15,6 8-32 16,-4-12-1-16,10-17 0 15,14-49-1-15,19-51 1 0,41-66-2 16,35-56-2-16,52-43-27 16,27-49-12-16,37-21 1 15,6-13-2-15</inkml:trace>
  <inkml:trace contextRef="#ctx0" brushRef="#br0" timeOffset="2294.1312">7704 5392 70 0,'5'22'38'0,"-10"9"0"16,-9-1 1-16,5 6-30 15,-3-6-3-15,16-2 2 0,10-22-3 16,17-16 0-16,17-31-1 16,22-30-2-16,25-28-1 15,25-36-8-15,34-25-29 16,9-36-5-16,28-14 1 15,6-24-1-15</inkml:trace>
  <inkml:trace contextRef="#ctx0" brushRef="#br0" timeOffset="3475.1987">976 6051 57 0,'8'-22'34'0,"-2"2"0"15,-6 20 0-15,2-11-26 16,11 27 1-16,-12 7-3 15,12 23 1-15,-9 8-2 16,7 21 0-16,-4 13-3 16,2 13 1-16,-4 5-2 0,0-1 1 15,-4-3-4-15,-5-17-5 16,16-8-28-16,-14-25 0 15,6-14 0-15,-5-26-3 16</inkml:trace>
  <inkml:trace contextRef="#ctx0" brushRef="#br0" timeOffset="3659.2093">738 6560 99 0,'-27'-9'39'0,"27"9"-1"15,-4-12-2-15,37 2-31 16,19-14-2-16,23-6-1 0,20-7 0 15,13-3-3-15,28 5-30 16,-4-6-8-16,10 16 1 16,-14 3-3-16</inkml:trace>
  <inkml:trace contextRef="#ctx0" brushRef="#br0" timeOffset="4443.2541">2283 6049 80 0,'0'0'36'0,"-19"5"-1"16,10 18 1-16,-5 6-33 15,4 16 1-15,0 9-1 16,1 16 2-16,0 12-1 16,0 11 1-16,-1 1-2 15,1 1 1-15,0-8-1 16,1-8 1-16,0-16-2 15,2-10 0-15,0-21 0 16,5-17 0-16,1-15 0 16,8-38-1-16,1-9 0 15,4-16 1-15,0-18-1 16,3-12-1-16,-2-15 1 0,2-7-3 15,0 2 3-15,2 7-2 16,0 13 1-16,-2 13-1 16,3 15 2-16,3 17-1 15,1 23 1-15,6 20 0 16,4 17-1-16,2 16 1 15,1 17 0-15,5 13-1 16,2 12 1-16,-4 14 1 16,4 8-2-16,-7 3 2 15,-2 6-2-15,-8-6 1 16,0-5-2-16,-11-10 0 15,-1-10-5-15,-12-25-10 16,5 0-22-16,-12-28-2 16,5-17 0-16,-18-4-2 0</inkml:trace>
  <inkml:trace contextRef="#ctx0" brushRef="#br0" timeOffset="4585.2622">2406 6650 107 0,'-44'-3'37'15,"18"11"1"-15,8-5-1 16,18-3-36-16,33 1 0 15,16-17-11-15,19 4-26 16,13-10-1-16,19-1-1 16,11-5-1-16</inkml:trace>
  <inkml:trace contextRef="#ctx0" brushRef="#br0" timeOffset="4765.2725">3671 6623 100 0,'-44'20'41'0,"3"1"1"15,-2-15-3-15,13-17-25 16,8 3-18-16,8-17-10 16,28 5-23-16,6-14-4 15,12 3 1-15,5-10-1 16</inkml:trace>
  <inkml:trace contextRef="#ctx0" brushRef="#br0" timeOffset="5328.3047">3959 6076 96 0,'-18'10'38'0,"-9"5"1"16,6 19-1-16,-7 11-35 15,6 8 2-15,1 9-1 16,2 13 0-16,0 1-1 15,2 1 1-15,5-4-2 16,5-8 1-16,3-16-1 16,5-11-1-16,7-20-1 15,2-22 1-15,8-20 0 16,3-18-1-16,1-12 0 15,-3-16-1-15,1-12 2 0,-6-7-2 16,-3-5 1 0,-1 7-1-16,-10 10 1 0,1 13-1 15,-2 14 1-15,-4 10 0 16,5 17 0-16,0 23 0 15,13-1 0-15,2 14 0 16,5 2 1-16,12 1-1 16,6-2 1-16,7-3 0 15,9-5 0-15,4-9-1 16,1-6 1-16,0-9 0 15,-2-3-1-15,-5-3 0 16,-7 1 1-16,-7 1-1 16,-8 6 0-16,-10 8 1 15,-7 16-1-15,-9 13 0 16,-8 19 0-16,-6 18 0 0,-6 10 0 15,-1 11 2-15,2 9-2 16,-3 3 1-16,9 0-3 16,3-13-3-16,21 5-18 15,-1-29-15-15,20-2-3 16,1-21-1-16,12-5-2 15</inkml:trace>
  <inkml:trace contextRef="#ctx0" brushRef="#br0" timeOffset="5478.3133">4812 6733 117 0,'-25'21'40'0,"-2"-12"1"16,10 2-5-16,13-1-61 0,4-10-13 15,16-7-2-15,6-7 0 16,15 2-2-16</inkml:trace>
  <inkml:trace contextRef="#ctx0" brushRef="#br0" timeOffset="5816.3327">5346 6167 83 0,'-4'-9'38'0,"4"9"-1"15,-11 7 1-15,-2 15-31 16,8 20-2-16,-7 14 0 15,-1 15 0-15,-1 11-2 16,0 9 1-16,-2 4-2 16,2-5 1-16,9-9-2 15,3-11 0-15,14-17-7 16,-1-34-22-16,25-11-10 15,1-27-1-15,12-15-1 16,-3-26 1-16</inkml:trace>
  <inkml:trace contextRef="#ctx0" brushRef="#br0" timeOffset="6018.3442">5371 6030 109 0,'-13'19'40'15,"3"-8"1"-15,24 6-2 16,13-13-38-16,12-8-1 15,14-4 0-15,14-6 0 16,8 1-3-16,-5-5-5 16,18 16-16-16,-21-14-14 15,-1 14-2-15,-18-1 0 16,-6 15 0-16</inkml:trace>
  <inkml:trace contextRef="#ctx0" brushRef="#br0" timeOffset="6213.3554">5409 6541 102 0,'-37'30'38'16,"32"-6"3"-16,5-24-2 16,47-15-38-16,10-4 0 15,18-6-1-15,7-7 0 16,4-1-4-16,0 10-3 15,-20-4-23-15,-8 21-9 16,-26 6 2-16,-17 18-1 16</inkml:trace>
  <inkml:trace contextRef="#ctx0" brushRef="#br0" timeOffset="6362.3639">5442 6900 107 0,'-62'57'40'0,"14"-22"0"0,27-7 0 16,21-28-36-16,35-2-1 15,25-21-2-15,16-7-3 16,21 1-11-16,2-15-23 15,19 7-4-15,-2-10 0 16,9 11-2-16</inkml:trace>
  <inkml:trace contextRef="#ctx0" brushRef="#br0" timeOffset="7315.4184">7286 6586 88 0,'0'-26'38'0,"-12"0"0"16,4 10 1-16,-12 3-34 15,-6 12 0-15,-11 5-1 16,-2 18 1-16,-11 9-2 0,-1 11 0 16,-5 11 0-16,3 5 0 15,5 2-1-15,9-2 0 16,10-7 0-16,19-7 0 15,15-18-1-15,20-14 0 16,16-20 0-16,15-15 0 16,7-16 0-16,12-12-1 15,-3-9 1-15,-4-5 0 16,-4 2-1-16,-13 3 0 15,-13 8 1-15,-10 11-1 16,-11 12 0-16,-12 13 1 16,-5 16-1-16,-14 18 0 15,-5 14-1-15,0 14 2 16,-5 9-2-16,4 6 1 0,2 3-1 15,4-3 0-15,16-6-1 16,10-13-1-16,17-14-2 16,7-18-1-16,17-8-3 15,0-24-7-15,22 0-13 16,-14-22-10-16,4 6 9 15,-21-15 16-15,6 4 8 16,-18 4 5-16,-14 4 5 16,-3 14 8-16,-29 1 15 15,14 26 8-15,-33-19-5 16,17 33-14-16,-12 0-8 15,1 11-2-15,2 5-3 16,6 4 1-16,0 2-2 16,5 1 0-16,6-3 0 0,7-3-1 15,1-5 0-15,8-7 1 16,-8-19-2-16,22 9 2 15,-6-17-2-15,6-9 1 16,-1-13 0-16,3-8-1 16,0-7 1-16,-1-2 0 15,0-3-1-15,-2 2 0 16,0 5 1-16,-3 7-1 15,1 13 0-15,-3 9 0 16,-1 13 1-16,-1 9-1 16,-3 14-1-16,1 8 1 15,5 11-1-15,3-2-1 16,4 6-2-16,4-5-3 0,14 7-15 15,-7-18-15-15,19 1-3 16,-1-18 0-16,10-2-2 16</inkml:trace>
  <inkml:trace contextRef="#ctx0" brushRef="#br0" timeOffset="7657.438">8545 6520 101 0,'-25'-10'38'0,"-7"1"2"16,2 12-1-16,-6 1-33 15,5 13 0-15,-4-1-1 16,10 8-1-16,5-1-1 16,11 5-1-16,9-8 0 0,12 1-1 15,11-7 0-15,10-3 0 16,10-5-1-16,4-2 0 15,0-4 1-15,-4 1-1 16,-6 2 0-16,-8 0 0 16,-11 6 0-16,-13 5 0 15,-11 6-1-15,-9 6 1 16,-8 0 0-16,-4 1 0 15,2 1-1-15,3-5-1 16,10-1-4-16,12-22-8 16,12 6-16-16,4-22-10 15,20 4 0-15,-2-16-2 16,13 4 3-16</inkml:trace>
  <inkml:trace contextRef="#ctx0" brushRef="#br0" timeOffset="8133.4652">8907 6595 105 0,'1'-21'39'16,"-1"21"1"-16,-14 6-1 15,5 8-31-15,-8 3-4 16,6 8-1-16,-3 4 0 16,2 10-1-16,3-1 0 15,4 1 0-15,3-1 0 16,6-5-1-16,5-6 0 15,5-9-1-15,9-12 1 16,6-12-1-16,5-11 1 16,3-10-1-16,3-6 0 15,1-10 2-15,-3-2-2 16,-1 0 0-16,-8 4 0 0,-7 5 0 15,-8 9 0-15,-5 10 0 16,-9 17 0-16,0 0 0 16,-18 23 0-16,4 6 0 15,4 6 0-15,1 7 0 16,4 2 0-16,7 0 0 15,7-6 0-15,9-7 0 16,6-9 0-16,3-11 0 16,4-12 0-16,1-10 0 15,0-13 0-15,-5-9 0 16,-1-8 0-16,-7-7 0 15,-4 1 0-15,-4-1 0 16,0 3-2-16,-4 2-4 0,12 17-13 16,-15-10-10-16,16 23-11 15,-11-1-1-15,12 15-1 16,-3 2 1-16</inkml:trace>
  <inkml:trace contextRef="#ctx0" brushRef="#br0" timeOffset="9085.5196">9668 6727 115 0,'0'22'39'0,"0"-22"2"16,32-3-6-16,-6-12-31 0,15-2-1 15,3-5 0-15,11-5-1 16,-7 1-1-16,5-3 0 16,-11 1-1-16,-1 2 0 15,-17 0 0-15,-4 7 0 16,-20 1 0-16,-14 7 1 15,-7 6-1-15,-11 6 1 16,-10 9 0-16,-1 6 0 16,-4 8 0-16,5 7 1 15,7 1-1-15,9 5 2 16,16-4-3-16,13-5 0 15,15-5 0-15,16-6 0 16,15-9 0-16,12-12 0 16,10-6 0-16,3-4 0 0,-1-4 0 15,-3-2 0-15,-11 0 0 16,-9 3 0-16,-13 6 0 15,-9 7 0-15,-16 9 0 16,-11 9 0-16,-9 5 0 16,-7 11 0-16,-2 4 0 15,0 5 0-15,-1-1 0 16,1 0 0-16,6-7 0 15,5-7 0-15,6-11 0 16,0-13 0-16,15-12 0 16,-3-7 0-16,6-15 0 15,0-6 0-15,1-5 0 16,2-3 0-16,0 0 0 15,-4 4 0-15,-3 8 0 16,2 3 0-16,-2 7 0 0,4 8 0 16,-2 6 0-16,7 6 0 15,1 3 0-15,9-2 0 16,6 1 0-16,4 0 0 15,9-7 0-15,4-1 0 16,1-2 0-16,-4-2 0 16,-3 0 0-16,-11 0 0 15,-10 3 0-15,-10 1 0 16,-19 12 0-16,0 0 0 15,-25 0 0-15,-4 12 0 16,-8 3 0-16,-3 6 0 16,1 2 0-16,8-3 0 15,8 3 0-15,7-2 0 16,16-2 0-16,11-8 0 0,13 0 0 15,9-2 0-15,1-2 0 16,3 1 0-16,-2 1 0 16,-4 1 0-16,-9 9 0 15,-9 5 0-15,-11 3 0 16,-9 1 0-16,-8 4 0 15,-3 0 0-15,1 1 0 16,-5-5 0-16,13 4-5 16,-11-20-14-16,33 13-6 15,-13-25-5-15,23 9-9 16,4-19-3-16,23 2-1 15,2-9 4-15</inkml:trace>
  <inkml:trace contextRef="#ctx0" brushRef="#br0" timeOffset="9221.5274">11397 6774 111 0,'-35'-2'44'0,"9"7"0"15,-5-18-2-15,10 9-28 16,21 4-19-16,-4-36-14 16,30 30-12-16,-7-13-13 15,22 9-1-15,4-3-1 16,6 2 2-16</inkml:trace>
  <inkml:trace contextRef="#ctx0" brushRef="#br0" timeOffset="347188.858">6977 8138 75 0,'-8'34'39'0,"-9"10"-1"16,-1 16 2-16,-9 0-35 15,8 5 0-15,-1-11 0 0,23-13 0 16,27-36 0-16,36-37 0 16,54-46 0-16,57-44-2 15,61-39-3-15,34-46-13 16,49-20-22-16,-5-25-3 15,-5 6 0-15,-30 3-4 16</inkml:trace>
  <inkml:trace contextRef="#ctx0" brushRef="#br0" timeOffset="1.06458E6">9463 10448 50 0,'0'0'35'0,"0"0"-1"15,0 0 1-15,7 19-27 16,-3 13 0-16,-7 2-1 0,10 17 1 16,-11-3-1-16,10 5 0 15,-1-13-2-15,17-13 0 16,22-39 0-16,33-41-1 15,43-53 1-15,45-52-3 16,48-39-5-16,42-46-35 16,34-25-2-16,2-22-2 15,-4 3 0-15</inkml:trace>
  <inkml:trace contextRef="#ctx0" brushRef="#br0" timeOffset="1.06804E6">20079 10826 66 0,'-203'12'33'0,"-7"0"-1"16,-8-3-1-16,-1-5-31 15,-6 6 1-15,-2-3-4 16,0 3 2-16,-9 1-2 16,-12-3 2-16,-1 1-1 15,-3-1 1-15,-7-2-1 16,-7-6 2-16,-8 4 2 15,-1-6 0-15,-9-4-1 16,-3 1 1-16,-2-3 2 16,-6-3-2-16,1 1 2 15,-8-2-1-15,1 1 0 0,-1 0-1 16,-4 1 1-16,-3 2-2 15,-6 2-1-15,-7 2 0 16,-9 4 1-16,-7 3 0 16,-6 2-1-16,-10 4 1 15,-1 3 0-15,-10 1 1 16,2 3-2-16,-2-1 1 15,3 3-1-15,1-3 2 16,3 2-3-16,1 0 2 16,12-1-1-16,2 3 0 15,7 0 1-15,7 2-1 16,7 1 0-16,5-1 0 15,3-3 1-15,7 0-2 16,-5-5 2-16,4-2-2 16,4-3 2-16,0-5-2 0,7 2 2 15,7-4-1-15,8 3 0 16,12-4 1-16,15 3 0 15,3 2 0-15,13 2 0 16,16 2-1-16,11 1 1 16,8 1-1-16,13 0 0 15,11 3 1-15,14-5 0 16,17-1-1-16,6 1 1 15,14-4-1-15,14-2 0 16,15-3 1-16,16-1 0 16,11-2-2-16,14 2 1 15,11-4 0-15,17 4 0 16,8-1 0-16,9 0 0 15,1 1-1-15,13 1 1 0,0 0-1 16,-10 13 1-16,11 2-1 16,2 8 0-16,2 11 1 15,2 14 0-15,5 18 0 16,1 22-1-16,7 27 1 15,2 24 0-15,0 30 0 16,5 28 0-16,-1 30-1 16,-1 21 0-16,0 20-1 15,-5 20 3-15,-5 6-3 16,-5 5 1-16,-8 0-2 15,-7-6 1-15,-10-2 1 16,-8-9-2-16,-6-19 2 16,-7-23-2-16,-1-29 1 0,-3-38-7 15,17-34-26-15,5-53-3 16,21-49 0-16,18-53-1 15</inkml:trace>
  <inkml:trace contextRef="#ctx0" brushRef="#br0" timeOffset="1.06896E6">24254 11015 57 0,'-16'6'34'0,"3"5"-3"15,1 8 2-15,7 15-30 16,0 17 0-16,9 26-1 16,-4 29 0-16,6 34 0 15,-11 35 1-15,0 34 0 16,-8 30-2-16,-11 22 1 15,-9 10 0-15,-2 14-1 16,-8-1 1-16,3 1-1 16,1-16 0-16,13-3-1 15,5-22 1-15,16-11-1 16,11-15 0-16,4-15 0 15,8-25 0-15,6-22-1 16,-4-29-1-16,-7-37-13 16,2-25-22-16,-15-43-1 0,0-22 0 15,-21-48-2-15</inkml:trace>
  <inkml:trace contextRef="#ctx0" brushRef="#br0" timeOffset="1.07565E6">13092 11348 64 0,'13'-6'38'0,"-13"6"0"15,-4 26 0-15,-14 11-33 16,-25 16-1-16,-14 18-1 16,-22 13 1-16,-12 19-1 15,-17 7-1-15,-8 3 0 16,-3-2 0-16,11-2-1 15,13-14-3-15,16-18-7 16,25-14-29-16,23-32 0 16,28-18-1-16,17-26-2 0</inkml:trace>
  <inkml:trace contextRef="#ctx0" brushRef="#br0" timeOffset="1.07587E6">12312 11505 80 0,'-18'-18'42'16,"18"31"1"-16,10 13-2 15,24 20-36-15,18 8 0 16,21 9-2-16,17 4 1 16,13 7-3-16,5 0 1 15,1 2-3-15,-4-2 0 16,-10-2-1-16,-2 13-13 15,-25-20-11-15,11 13-13 16,-23-13-1-16,2 6-1 0,-13-10-1 16</inkml:trace>
  <inkml:trace contextRef="#ctx0" brushRef="#br0" timeOffset="1.07645E6">13391 14185 50 0,'11'-11'37'16,"-11"11"-1"-16,-9 17-1 15,-21 15-31-15,-5 19 0 16,-15 11 0-16,-9 15-1 15,-12 9-1-15,-8 5-1 16,-1 1 0-16,5-10-5 16,13-4-9-16,5-25-24 15,22-14 0-15,10-27-1 16,25-12 1-16</inkml:trace>
  <inkml:trace contextRef="#ctx0" brushRef="#br0" timeOffset="1.07662E6">12999 14481 67 0,'25'-36'41'0,"-18"13"-2"16,3 25 2-16,-7 10-35 15,10 18-1-15,8 5-2 16,20 6 1-16,13-3-3 16,26-2 0-16,25-4-8 15,10-22-16-15,38 12-13 16,2-20-4-16,20 7-2 15,-2-11-1-15</inkml:trace>
  <inkml:trace contextRef="#ctx0" brushRef="#br0" timeOffset="1.07724E6">20447 11850 77 0,'-7'26'37'16,"-18"2"-1"-16,-2 12 0 15,-16 4-34-15,-7 11-1 16,-4 8-1-16,-2 5 1 16,-1 2-2-16,4-5-6 15,17 0-27-15,-7-12-1 16,16-12-2-16,7-23 1 15</inkml:trace>
  <inkml:trace contextRef="#ctx0" brushRef="#br0" timeOffset="1.07743E6">19998 11984 97 0,'13'-3'41'16,"18"23"0"-16,9-3-2 16,12 13-35-16,27 6-2 15,12 2 0-15,11 6-4 16,7-6-6-16,15 21-18 15,-22-8-10-15,7 16-3 16,-23 0-4-16,-8 15 2 16</inkml:trace>
  <inkml:trace contextRef="#ctx0" brushRef="#br0" timeOffset="1.07779E6">21144 14110 62 0,'-10'-10'38'15,"-15"7"0"-15,-4 22 0 0,-9 6-32 16,-5 17-2-16,-8 11-1 15,-2 12 0-15,-6 6-2 16,4 8 0-16,5-3-2 16,5-6-3-16,17 0-13 15,0-25-20-15,18-6-1 16,4-24-1-16,6-15 0 15</inkml:trace>
  <inkml:trace contextRef="#ctx0" brushRef="#br0" timeOffset="1.07797E6">20724 14377 76 0,'-7'-26'40'15,"7"26"0"-15,10-7 1 16,12 28-35-16,7-3-1 0,23 8-2 16,14-1-1-16,19 0 0 15,11 3-5-15,-1-16-12 16,18 15-9-16,-23-20-8 15,0 13-7-15,-22-12-3 16,-5 8 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3T23:24:50.997"/>
    </inkml:context>
    <inkml:brush xml:id="br0">
      <inkml:brushProperty name="width" value="0.08819" units="cm"/>
      <inkml:brushProperty name="height" value="0.35278" units="cm"/>
      <inkml:brushProperty name="color" value="#C00000"/>
      <inkml:brushProperty name="tip" value="rectangle"/>
      <inkml:brushProperty name="rasterOp" value="maskPen"/>
    </inkml:brush>
  </inkml:definitions>
  <inkml:trace contextRef="#ctx0" brushRef="#br0">19361 8969 13 0,'10'-6'17'0,"-10"6"-9"16,8-20-1-16,-8 20 2 15,8-20 3-15,-8 20 1 16,2-15 2-16,-2 15-2 16,-2-10 2-16,2 10-1 15,0 0-2-15,0 0-2 16,-18-13-3-16,18 13-1 15,-14 3-3-15,14-3-1 16,-16 15-1-16,4 0 0 16,-2 2 0-16,-4 7-1 15,-4 6 1-15,-3 2 1 16,-5 8-1-16,-3 2 1 0,-2 1-1 15,-3 5 1-15,-3 0 0 16,-2 3-1-16,-4 3 0 16,0 3 1-16,-2 1-1 15,-1 2 0-15,-2 2 0 16,4 6 0-16,-5 1-1 15,2 3 2-15,3-2-2 16,-4 0 1-16,1 3-3 16,-1-2 3-16,-3 3-3 15,-2-2 3-15,-2 1-2 16,1 1 1-16,-1 4-1 15,-1 1 1-15,0-2 0 16,-2 2 0-16,-1 1-2 16,1 0 1-16,-3 3 0 0,1-2-1 15,-6 0 1-15,-1 3-1 16,-3-5 1-16,2 1 0 15,5-2 1-15,0 1 2 16,2-6-2-16,4-1 0 16,6-5 0-16,4-3-1 15,4 2 2-15,4 1-2 16,-2 3 1-16,3-2-3 15,-3-1 3-15,2 5 1 16,-1-2-1-16,1 0 0 16,-1-2-1-16,3-3 1 15,-1-5 0-15,1 0-1 16,3-2 1-16,4-5-1 15,2 0 0-15,4-3 2 16,0 1-2-16,5-3 1 0,0-2 0 16,1-1 1-16,0 1-1 15,1-2 0-15,-1-2 1 16,0 2-2-16,-1-2 1 15,-2 1-1-15,0 1 1 16,-1 1 0-16,-3 1-1 16,-4 0 0-16,0 2 1 15,-3 0 0-15,0 2 0 16,-1-2 0-16,2 2 0 15,-1-1 1-15,1-1-2 16,3 0 2-16,3 0-1 16,0-1 0-16,0 0-1 15,1-1 1-15,0 0-1 0,4 0 1 16,-4 2-1-16,5-8 0 15,0 1 1-15,2 0 1 16,1-4-1-16,4-4 0 16,1-2 0-16,5-2 1 15,0-4-2-15,2 1 1 16,4-4 0-16,1 1 0 15,1-1 0-15,2-5 0 16,-1 1 0-16,-3-1 0 16,4-1 0-16,0-4 0 15,-1-1-1-15,1-11 1 16,1 16 0-16,-1-16 0 15,4 11-1-15,-4-11 1 16,0 0 0-16,10 12 0 0,-10-12-1 16,14 6 2-16,-14-6-1 15,14 4 0-15,-14-4 0 16,0 0 0-16,14 6 0 15,-14-6 1-15,0 0-1 16,0 0 0-16,0 0 0 16,0 0 0-16,0 0 0 15,0 0 0-15,0 0 0 16,1 11 0-16,-1-11 0 15,-1 14 0-15,-2-3 0 16,-2 2-2-16,0-3 2 16,1 1-2-16,4-11 2 15,-11 17-2-15,11-17 2 16,0 0-2-16,-9 12 2 0,9-12 0 15,0 0 0-15,-12 12-1 16,12-12 1-16,-2 13 0 16,2-13 0-16,14 13 0 15,0-10-1-15,10-4 0 16,3-4 1-16,8-7-1 15,6-3 1-15,4-5 1 16,3-1 0-16,-1 0 0 16,-5 3 0-16,-6 2 2 15,-5 5-2-15,-6 8 1 16,-13 6-2-16,-12-3 0 15,3 22 0-15,-13-4-1 16,-1 3 1-16,-5 1-2 16,-2 4 1-16,2-2-1 0,3-1 2 15,3 0-2-15,5-4 2 16,6-2 0-16,10-6-1 15,6-6 1-15,11-6 1 16,9-10-2-16,7-4 1 16,5-8 0-16,3-6 1 15,-1 1 0-15,-4-4 0 16,-4 6 1-16,-8 5-1 15,-14 8 1-15,-8 11-2 16,-13 2 0-16,-11 28 0 16,-7-4-1-16,-10 13 1 15,-6 1-1-15,-3 7 0 16,0-4-1-16,8-3 1 15,6-6 1-15,14-9 0 16,12-11 0-16,18-12 0 0,16-12 0 16,19-14 0-16,14-6-1 15,15-7 2-15,10-8-1 16,3 0 0-16,2 2 3 15,-4 4-3-15,-13 5 2 16,-1 10-1-16,-14 7 0 16,-18 7 0-16,-13 10 1 15,-18 8-2-15,-10 9 1 16,-14 11-1-16,-9 5-2 15,-13 4 2-15,-3 10-1 16,-9 4 1-16,2-2-1 16,4 0 1-16,10-6-2 0,11-10 2 15,13-10 1 1,17-18-1-16,22-14 0 0,22-21 0 15,18-11 0-15,22-16 1 16,13-10 0-16,13-9 1 16,1-1-1-16,4 0 1 15,-7 10-1-15,-12 10-1 16,-18 16 2-16,-23 15-2 15,-19 16 0-15,-27 22 1 16,-23 11-1-16,-24 22 0 16,-16 9 1-16,-18 10-1 15,-8 6-1-15,-5-1 0 16,6-3 0-16,6-9 1 15,15-11-2-15,16-12 2 16,22-16-1-16,18-15 1 0,25-13 0 16,19-17 0-16,19-12 2 15,15-7-2-15,8-10 2 16,9-6-1-16,0-1 0 15,-2 2-1-15,-6 6 2 16,-10 12-1-16,-19 10-2 16,-19 10 2-16,-16 22-1 15,-21 13 0-15,-19 15 1 16,-20 13-1-16,-12 9 0 15,-11 7 0-15,-9 6-1 16,2-2 1-16,9-8-2 16,8-7 2-16,20-9-2 15,19-16 2-15,24-18-2 16,29-20 3-16,25-19 0 0,24-21-1 15,18-12 1-15,10-14 0 16,10-9 0-16,1-5-1 16,-7 7 2-16,-19 9-1 15,-15 13-1-15,-28 20 1 16,-22 14 0-16,-27 16-1 15,-28 21 1-15,-32 13-1 16,-19 14 0-16,-17 10 0 16,-14 8-1-16,-12 6 1 15,0-2 0-15,4-1 0 16,12-10-1-16,18-12 1 15,18-17 0-15,27-21 0 16,28-24-1-16,26-24 1 16,31-22 1-16,21-23-1 0,15-16 1 15,15-10 0-15,6-3 0 16,0-1 0-16,-4 7 1 15,-17 9-1-15,-16 16-1 16,-26 17 1-16,-18 16 0 16,-31 17-1-16,-22 14 0 15,-26 16 0-15,-17 12 0 16,-20 12 1-16,-10 9-1 15,-5 3 0-15,1 0 0 16,12-6 0-16,12-8 0 16,17-14 0-16,24-15 0 15,23-15 0-15,24-19 0 16,20-13 0-16,15-13 0 15,11-9 1-15,6-2-1 16,-5 1 1-16,-8 8-1 0,-11 8 1 16,-17 14-1-16,-19 13 0 15,-21 12 0-15,-22 19 0 16,-18 10 1-16,-17 6-1 15,-5 7 0-15,-9 3 0 16,3-1 1-16,10-4-1 16,11-5 0-16,12-12 0 15,19-9 1-15,19-13-2 16,13-8 2-16,17-14-2 15,11-9 1-15,8-8 0 16,3-2 0-16,2 1 0 16,-4 1-1-16,-8 3 2 15,-9 6 1-15,-13 12-1 16,-15 9 1-16,-16 11-1 0,-19 10 1 15,-14 10-1-15,-11 8 2 16,-13 8-3-16,-8 3 0 16,2 3 1-16,2-2-1 15,12-4 0-15,13-9 0 16,22-15 0-16,17-13-1 15,26-18 2-15,21-16-4 16,20-14 5-16,12-14-3 16,15-10 2-16,3-1-1 15,2 1 2-15,-13 9-3 16,-14 13 3-16,-17 14-1 15,-25 12 0-15,-19 19-1 16,-23 16 0-16,-20 14 0 16,-19 10 0-16,-13 11 0 0,-10 6 0 15,-5 5 0-15,-1-2 0 16,8 1 0-16,9-3 0 15,14-6 0-15,13-10 0 16,22-10 0-16,19-9-1 16,16-12 1-16,19-9-1 15,10-10 1-15,7-7 0 16,7-5-1-16,0 1 1 15,-4 1 0-15,-9 8 0 16,-9 8 0-16,-20 8 0 16,-12 13 0-16,-19 13 1 15,-19 14-1-15,-18 5 0 16,-14 11 0-16,-14 10 0 0,-4 2 0 15,2 4 0-15,4-3 0 16,9-2 0-16,15-9 0 16,19-8 0-16,24-16-1 15,21-14 1-15,26-13 0 16,18-13 0-16,15-11 0 15,12-8-2-15,7-2 2 16,-4 3-2-16,-4 10 2 16,-16 7-1-16,-19 11 1 15,-26 18-1-15,-19 20 2 16,-32 8 1-16,-21 18-2 15,-19 9 3-15,-15 6-3 16,-2 2 2-16,-1 0-2 16,15-8 2-16,12-7-2 15,21-18 0-15,24-13-1 0,29-17 1 16,28-14 0-16,20-15-2 15,13-7 2-15,10-7-2 16,2 0 2-16,-4 3-2 16,-9 7 3-16,-21 14-3 15,-20 11 2-15,-24 14 1 16,-20 17-1-16,-21 12 1 15,-19 9-1-15,-11 7 0 16,-7 2 0-16,2 4 0 16,8-6 0-16,11-4 0 15,15-7 0-15,24-12-1 16,12-8 1-16,40-13-1 15,13-10 1-15,15-11 0 16,17-6-1-16,10-8 2 0,1-4-2 16,3 0 2-16,-11 7-1 15,-15 5 0-15,-18 12 0 16,-20 11 1-16,-21 14-1 15,-28 16 0-15,-21 14 0 16,-20 14 0-16,-20 7 0 16,-6 8 0-16,-4 4 1 15,-1 0 0-15,9-5-1 16,14-8 2-16,20-10-2 15,22-14 1-15,23-11-1 16,25-13 0-16,26-13-1 16,16-10-1-16,23-11 2 15,14-3-2-15,8-6 1 16,5 4 0-16,-5 3 0 0,-8 7 1 15,-18 9 0-15,-23 13 0 16,-24 14 1-16,-30 16-1 16,-29 8 1-16,-25 18 1 15,-24 8-2-15,-14 8 2 16,-12 9-2-16,-3-3 2 15,6-2-2-15,8-8 1 16,16-8-1-16,23-13-1 16,27-18 1-16,16-21 0 15,37 1 0-15,17-20-1 16,17-14 1-16,18-3 0 15,6-10 0-15,3 3 0 16,-1 1 1-16,-9 4-1 0,-13 7 1 16,-18 11-1-16,-23 11 1 15,-20 16-1-15,-21 9 1 16,-23 13-1-16,-17 12-1 15,-22 9 1-15,-9 10-1 16,-8 6 1-16,1-3-1 16,5-4 0-16,12-5 1 15,16-11 0-15,21-11 0 16,26-17-1-16,26-15 1 15,26-15 0-15,19-14-1 16,20-9 2-16,9-3-2 16,5-4 2-16,2 0-1 15,-7 9 0-15,-12 4 0 16,-20 14 0-16,-20 13 0 0,-26 12 1 15,-22 14-1-15,-21 16 0 16,-20 11 0-16,-15 9 0 16,-12 8 0-16,-3 1 0 15,4-1 1-15,7-6-2 16,17-9 2-16,19-16-1 15,24-12 0-15,20-14 0 16,23-15 0-16,20-11 0 16,16-10-1-16,12-5 1 15,5-3-1-15,1-1 1 16,-4 5 0-16,-15 4-1 15,-11 9 1-15,-18 13 0 16,-19 8 1-16,-24 13-1 16,-22 13 0-16,-21 13 1 15,-16 9 0-15,-15 12-1 0,-9 6 1 16,-6 9-1-16,2 3 1 15,6-7-1-15,13-2 1 16,15-10-1-16,16-10 0 16,22-12-1-16,17-12 1 15,18-15 0-15,19-12 0 16,15-11 0-16,6-4 0 15,4-7 0-15,3 1 0 16,-4-2 0-16,-3 6 0 16,-12 5 1-16,-14 9-1 15,-15 11 0-15,-16 12 0 16,-18 11 0-16,-14 13-1 15,-19 7 0-15,-11 12 1 16,-14 7-2-16,-6 6 2 0,-8 3-1 16,0 0 1-16,8-5-1 15,8-6 2-15,13-10-2 16,15-9 2-16,22-11-2 15,25-15 1-15,24-12 0 16,18-14 0-16,19-9-1 16,14-9 1-16,12-6 0 15,3-1 0-15,-5-1 0 16,-5 3 0-16,-17 7 0 15,-15 14 1-15,-26 13-1 16,-20 14 0-16,-25 14 0 16,-23 14 0-16,-22 9-1 15,-19 13-1-15,-16 8 1 0,-5 0-1 16,-3 2 2-16,8-3-2 15,13-11 1-15,17-8-1 16,20-14 2-16,25-16 0 16,34-14-1-16,25-17 1 15,25-13 0-15,17-13 0 16,17-6 0-16,9-8-1 15,7 0 1-15,-2 3 0 16,-11 4 0-16,-17 8 0 16,-19 13 0-16,-24 13 0 15,-24 15 0-15,-29 18 1 16,-23 10-1-16,-27 17 1 15,-13 8-2-15,-15 12 4 16,-11 5-2-16,0-1-2 16,7-1 2-16,6-6-2 15,16-13 2-15,17-10-2 0,20-12 1 16,22-14-2-16,30-17 1 15,18-11 1-15,20-11 0 16,12-9-1-16,13-2 1 16,6-3 0-16,-1-3 0 15,-6 11 2-15,-8 2-1 16,-16 11-1-16,-16 11 0 15,-18 12 0-15,-22 12 0 16,-21 11 1-16,-15 16-1 16,-15 4-3-16,-15 11 3 15,-10 5 1-15,-5 2-2 16,-1-4 1-16,10-6-1 0,6-5 0 15,17-13 1 1,13-12-1-16,21-14 1 0,19-26-2 16,27-2 2-16,17-23 0 15,18-19 0-15,15-17 1 16,10-13-1-16,6-13 0 15,2-7 0-15,-4 0 1 16,-11 0-1-16,-19 9 2 16,-15 8-2-16,-22 16 0 15,-24 15 0-15,-24 14 2 16,-27 13-2-16,-17 16 3 15,-25 15-3-15,-14 5-3 16,-8 6 4-16,-1 4-2 16,4-8 2-16,12-8-3 15,20-17 1-15,27-18-1 0,32-22 1 16,33-25 1-16,34-20-1 15,25-17 1-15,21-14 0 16,14-10 2-16,4 0-1 16,-7-1 1-16,-9 10-1 15,-24 13 1-15,-23 16-1 16,-28 15 2-16,-28 18-2 15,-28 19-1-15,-25 21 1 16,-20 14-1-16,-14 15 0 16,-4 9 1-16,-5 6-1 15,7 2 0-15,13-2 0 16,13-6 0-16,31-10 0 15,21-16 0-15,22-11 0 16,24-16-2-16,21-14 3 0,18-10-1 16,13-10 1-16,6-5-1 15,-3-2 1-15,3 3-1 16,-17 6 2-16,-13 9 0 15,-20 11-2-15,-22 14 0 16,-26 18 1-16,-24 19-1 16,-19 17 0-16,-19 14 0 15,-14 14 0-15,-7 12-1 16,-4 10-1-16,5-2 2 15,6 3-1-15,18-11 1 16,21-11-2-16,21-8 2 16,25-17-1-16,24-14 2 15,25-14-1-15,24-9 0 16,23-8 1-16,13-4-3 0,9-3 4 15,5 4-2-15,-5 4 1 16,-14 12-1-16,-15 10 0 16,-20 12 1-16,-26 14-2 15,-23 15 3-15,-22 14-3 16,-23 12 1-16,-15 8-2 15,-15 10 3-15,-8 5-2 16,-6 2-1-16,0-2 1 16,6-4-1-16,12-7 1 15,15-11-1-15,19-10 1 16,24-14-1-16,24-14 2 15,20-9 0-15,19-13-1 16,15-10 1-16,12-4 0 16,-1 0 0-16,2-4 0 15,-11 6 0-15,-10 6 0 0,-19 10 1 16,-19 11-1-16,-24 11 0 15,-19 12 0-15,-22 10 3 16,-24 12-3-16,-13 11 0 16,-19 9 1-16,-9 2-1 15,-3 2 0-15,3-3 0 16,9-7 1-16,11-7-4 15,19-13 3-15,22-15 0 16,27-15 0-16,28-18 0 16,22-16 0-16,20-14-1 15,20-15 1-15,9-6 0 16,7-6 0-16,-2-4-1 15,-2 5 1-15,-17 5 0 0,-21 17 1 16,-20 12-1-16,-25 20 0 16,-25 18 1-16,-23 15-2 15,-19 18 2-15,-20 11-1 16,-12 8 0-16,-10 6-1 15,0 1 1-15,6-8-1 16,14-7 0-16,14-10 1 16,22-13-1-16,26-17 1 15,26-12 0-15,27-17 0 16,21-12-1-16,15-10 1 15,13-7 0-15,6-3 0 16,0-4 0-16,-4 5 0 16,-12 1 0-16,-15 10 0 15,-16 11 0-15,-19 13 0 0,-22 14 1 16,-19 14-1-16,-18 14 0 15,-16 9 0-15,-15 14 1 16,-13 8-2-16,-6 3 1 16,-3-2 0-16,4-4-1 15,8-9 1-15,13-9-1 16,22-15 1-16,18-12 0 15,24-15-1-15,24-15 1 16,21-16 0-16,20-12 0 16,14-9-1-16,9-10 1 15,11-3 0-15,3-2 0 16,-9-1 1-16,-12 10-1 15,-18 6 0-15,-17 17 1 16,-29 16-1-16,-25 18 1 0,-31 18-1 16,-22 18 0-16,-21 17 0 15,-13 12-1-15,-14 6 0 16,-2 3 1-16,8-3-1 15,15-9 0-15,15-11 0 16,21-14 0-16,26-20 0 16,24-18-1-16,30-12 2 15,23-18-1-15,16-13 2 16,11-3 0-16,12-8-1 15,0 2 1-15,-2 1 0 16,-3 4 0-16,-15 7 0 16,-7 8 0-16,-22 13-1 15,-15 14 1-15,-22 10-2 16,-21 16 0-16,-19 8 1 0,-19 17-1 15,-15 12 0-15,-14 9 0 16,-9 8 0-16,-8 3 1 16,0 0-1-16,9-5 0 15,8-8 0-15,15-7 0 16,13-15 1-16,17-10-2 15,22-12 2-15,22-17-2 16,16-10 2-16,18-11-1 16,12-9 1-16,10-9 0 15,9-7-1-15,2-3 1 16,1-2 0-16,-6 4 0 15,-11 5 0-15,-10 5 0 16,-15 9 0-16,-13 11 0 0,-23 11 0 16,-9 11 0-16,-17 12 0 15,-13 10 1-15,-7 8-1 16,-12 10 0-16,-8 2 0 15,-1 3 1-15,-2 0 0 16,6-6-2-16,11-7 2 16,11-10-2-16,19-12 2 15,16-14-2-15,26-16 1 16,19-12-1-16,20-17 0 15,15-12 1-15,14-9 0 16,6-9 0-16,4-2-1 16,-2 3 2-16,-15 8-1 15,-13 12 0-15,-22 13 0 16,-21 17 0-16,-23 18 0 15,-24 15 0-15,-19 16 1 16,-18 10-1-16,-10 11 0 0,-10 7 0 16,-4-1 1-16,5-3-2 15,9-11 2-15,14-8-2 16,16-14 1-16,19-13 0 15,22-27 0-15,18-7 0 16,24-20-1-16,15-10 1 16,12-9 0-16,4-3 1 15,2 0-2-15,-2 0 2 16,-6 10-2-16,-15 11 2 15,-11 10-1-15,-18 16 1 16,-15 12 0-16,-17 13-3 16,-20 13 3-16,-8 12-1 15,-12 5 0-15,-7 5-1 0,-2 1 1 16,3-3 0-16,3-4 0 15,9-11 0-15,9-8 0 16,12-10 0-16,18-11 0 16,4-12 0-16,23-12-1 15,10-11 1-15,10-6 0 16,9-7 0-16,6-7 0 15,1-2-1-15,3 0 1 16,-5 1 0-16,-8 10 0 16,-14 6 0-16,-11 6 0 15,-14 8 0-15,-10 14 0 16,-25 7 1-16,-8 8-1 15,-14 11 0-15,-9 4 0 16,-10 6 0-16,-2 4 0 0,-5 1 1 16,2-2-1-16,8-5 0 15,6-7 0-15,14-9 0 16,15-9 0-16,15-13 0 15,17-11-1-15,17-13 1 16,15-7 0-16,13-9-1 16,6-5 1-16,3-2 0 15,-1-1 0-15,-7 5 1 16,-12 7-2-16,-10 8 3 15,-18 9-3-15,-19 7 2 16,-20 10 0-16,-17 12 0 16,-23 9 0-16,-15 7-2 15,-12 8 1-15,-15 8-1 16,-9 5 2-16,3 6-2 15,-9 0 1-15,7 2-1 0,6-5 1 16,15-3 0-16,16-8-1 16,16-9 1-16,19-7 0 15,19-14 0-15,28-5-1 16,14-24 1-16,23-2 0 15,16-11-1-15,13-7 1 16,9-6 0-16,6-3 0 16,-2-1 0-16,-4 6-1 15,-8 5 3-15,-16 7-3 16,-15 12 2-16,-17 12 0 15,-19 12-1-15,-28 17 0 16,-15 9 1-16,-21 12-1 16,-15 9-1-16,-13 9 2 15,-10 4-2-15,-9 2 1 0,-1-1 0 16,2-4-1-16,10-7 1 15,10-6 0-15,19-12-1 16,21-12 1-16,23-13 0 16,27-7 0-16,15-30-1 15,33-2 1-15,18-18 0 16,24-10 0-16,13-10 0 15,14-6 0-15,6-5 0 16,-1 0 0-16,-7 6 0 16,-9 5 0-16,-18 11 1 15,-26 13-2-15,-23 13 2 16,-27 13 0-16,-30 13-1 15,-25 14 0-15,-28 11 0 16,-28 14 1-16,-19 7-1 0,-19 10 0 16,-16 9-1-16,-15 4 2 15,-7 5-2-15,-1 5 1 16,-1-2 0-16,8-4-1 15,13-6 1-15,19-8-1 16,22-9 1-16,28-15 0 16,23-11 0-16,32-14-1 15,27-15 1-15,32-16 0 16,23-7-1-16,21-14 2 15,18-6-1-15,11-5 0 16,9-1 0-16,6 1 0 16,-6 5 1-16,-11 8-1 15,-12 9 1-15,-25 12 0 0,-18 13 0 16,-31 13-1-16,-31 14 1 15,-32 13-1-15,-29 11-1 16,-26 9 2-16,-23 11-2 16,-19 7 0-16,-15 4 0 15,-8 1 0-15,2 2 1 16,2-5-1-16,14-6 2 15,13-9-2-15,27-11 2 16,24-11-2-16,25-11 2 16,27-14-2-16,24-18 1 15,34-10 0-15,22-10-1 16,19-14 1-16,18-7-1 15,12-12 1-15,14-2 0 16,6-1 0-16,-1-2 0 0,-6 6 1 16,-10 9-1-16,-20 8 1 15,-18 14-1-15,-27 14 0 16,-30 20 0-16,-22 5 1 15,-33 21-1-15,-28 12 0 16,-23 12 0-16,-19 10-1 16,-19 3 2-16,-8 7-2 15,-3 0 1-15,0-3-1 16,3-6 1-16,16-6-1 15,17-12 2-15,24-13-2 16,27-13 2-16,27-16-2 16,30-17 1-16,28-13 0 15,23-11-1-15,21-13 1 16,17-6-1-16,12-5 2 15,4-3-2-15,4 7 2 0,-7 3-1 16,-14 8 1-16,-12 11 0 16,-23 11 0-16,-22 13-1 15,-20 14 0-15,-39 12 0 16,-21 11 0-16,-21 14 0 15,-27 8 0-15,-18 8 0 16,-13 4-1-16,-10 9 1 16,-9 3-1-16,-1-3 0 15,4-3 1-15,13-7-1 16,19-10 2-16,21-7-2 15,24-15 1-15,24-17 0 16,31-12 0-16,27-20 1 16,30-14-2-16,21-14 1 15,20-10 0-15,11-9 1 0,14-5-1 16,1-2-1-16,1 3 3 15,-12 12-3-15,-15 8 2 16,-20 14-1-16,-25 18 1 16,-30 24-1-16,-18-2 0 15,-32 27 0-15,-33 14 0 16,-21 10 0-16,-21 9 0 15,-16 5 0-15,-14 4 0 16,-9 1 0-16,0-2-1 16,5-5 0-16,11-9 2 15,19-7-2-15,14-9 2 16,27-10-2-16,24-11 1 15,29-15 0-15,28-16 0 0,23-11 1 16,23-10-2-16,25-8 1 16,17-12 0-16,14-5 0 15,8-3 0-15,7-4-1 16,-1 6 2-16,-4 0-1 15,-7 8 0-15,-18 7 0 16,-23 8 1-16,-21 15-1 16,-26 15 0-16,-29 13 0 15,-27 17 0-15,-25 16 1 16,-32 11-2-16,-16 12 2 15,-19 9-2-15,-12 5 2 16,-7 4-2-16,2-5 0 16,4-6 1-16,16-11 0 15,18-7 0-15,20-13-1 0,22-9 1 16,23-18-1-1,27-9 1-15,21-9 1 0,22-14-2 16,15-5 2-16,18-6-1 16,13-8 1-16,8-3-2 15,3 0 3-15,0-3-2 16,1 4 0-16,-10 6 0 15,-9 8 0-15,-18 9 1 16,-16 8-1-16,-23 14 0 16,0 0 0-16,-34 23 0 15,-13 1 1-15,-14 9-1 16,-12 2 0-16,-10 6-1 15,-6 2 2-15,-7 0-1 16,0-1-1-16,0-1 2 0,3-4-2 16,8-4 2-16,17-6-2 15,13-7 2-15,20-12-2 16,22-12 1-16,22-11 1 15,24-16-1-15,21-9 0 16,21-13 0-16,10-7 0 16,15-7 0-16,3-1 1 15,-4 0-1-15,-7 5-1 16,-12 10 1-16,-15 10 0 15,-20 13 1-15,-22 11-1 16,-23 19 0-16,-34 6 0 16,-18 17 0-16,-17 10 0 15,-19 8 0-15,-7 6 0 16,-13 4 0-16,-2-1 0 15,6-5 0-15,10-6 1 0,19-13-1 16,17-14 0-16,29-20 0 16,24-19 0-16,36-20 1 15,22-16-2-15,26-16 1 16,15-12 0-16,16-8 0 15,11-5 0-15,-2 1 0 16,-5 3 1-16,-11 11-1 16,-16 14 1-16,-20 11 0 15,-19 17 0-15,-29 15-1 16,-26 20 0-16,-27 20 0 15,-22 15 0-15,-20 15-1 16,-15 7 1-16,-11 9 0 16,-2 0 1-16,4-3-1 15,9-5 1-15,16-11-1 0,22-16 0 16,24-15 1-16,23-16-1 15,25-17 0-15,18-14-2 16,17-13 2-16,16-11-1 16,9-3 1-16,4-5 0 15,2 1 0-15,-7 9-1 16,-10 5 2-16,-14 15 1 15,-20 17-1-15,-19 13-1 16,-30 21 0-16,-21 16 0 16,-23 16 0-16,-19 15 0 15,-15 14 0-15,-12 5-2 16,-9 8 2-16,6-2 1 15,2-9-1-15,17-7 0 16,18-20 0-16,26-18 0 0,30-24-1 16,29-23 1-16,35-26 1 15,25-19-2-15,25-18 1 16,21-13-1-16,11-9 2 15,6-5 0-15,-5 1 0 16,-13 7 0-16,-15 16-1 16,-20 15 1-16,-26 18 0 15,-31 21 1-15,-30 23-2 16,-29 22 0-16,-29 22 0 15,-25 18 0-15,-17 13 0 16,-13 7-1-16,-5 6 1 16,4-6-1-16,4-5 0 15,23-14 0-15,22-17 1 16,27-20-2-16,27-18 2 15,31-21-1-15,24-22 1 0,25-18 1 16,22-18 0-16,15-12 0 16,10-7 0-16,5-10 0 15,-1 0 0-15,-7 6 1 16,-12 8-1-16,-13 13-1 15,-26 17 1-15,-22 18-1 16,-28 21 1-16,-24 21 0 16,-27 20-1-16,-20 15 1 15,-23 15-2-15,-13 11 1 16,-9 5-1-16,1 0 1 15,3-2 0-15,12-7-1 16,16-14 1-16,24-14-1 0,23-18 0 16,22-16 1-16,21-19 1 15,26-15-1-15,16-14 0 16,15-14 1-16,7-7-1 15,7-9 1-15,-5 3 0 16,3 1-1-16,-14 7 1 16,-12 12-2-16,-15 11 2 15,-19 14-1-15,-21 17 0 16,-22 18 0-16,-21 17 0 15,-23 16 0-15,-16 18 0 16,-11 11 0-16,-11 8 0 16,-1 4 1-16,6-4-1 15,9-5 0-15,20-12 0 16,23-17 0-16,24-23 1 15,26-21-1-15,29-26-1 0,27-18 1 16,20-16 0-16,15-14-1 16,15-11 1-16,5-7 0 15,1-2 0-15,-8 7 0 16,-10 14 0-16,-20 13 0 15,-23 16 0-15,-25 21 1 16,-26 24-1-16,-30 21 1 16,-25 25-1-16,-30 16 0 15,-16 17 0-15,-18 8 0 16,-8 8 0-16,-2 0 0 15,5-6 1-15,16-10-2 16,21-17 1-16,23-16 0 16,26-22 1-16,32-19-2 15,28-20 1-15,23-18 1 0,22-16-1 16,16-11 0-16,15-10 0 15,6-6 0-15,1-2-1 16,-4 5 2-16,-9 7-1 16,-15 11-1-16,-22 12 1 15,-23 18 0-15,-24 20 0 16,-27 18 0-16,-24 16 0 15,-23 19 1-15,-26 18-1 16,-14 11 1-16,-8 9-1 16,-4 2 1-16,5-5-1 15,11-7 0-15,18-11 0 16,20-16 0-16,30-20 0 15,28-14-1-15,18-34 1 16,27-11 0-16,19-14 0 16,12-10-1-16,10-6 1 0,4-4 0 15,-5-1 0-15,-4 4 0 16,-6 9 0-16,-18 14 0 15,-20 9 0-15,-17 15 0 16,-23 14 1-16,-20 16 0 16,-25 19-1-16,-21 12 0 15,-15 12 0-15,-19 11 1 16,-6 13-1-16,-5 7 0 15,-4 0 0-15,3-2-1 16,13-6 1-16,21-13 0 16,19-17 0-16,27-21 1 15,29-29-1-15,26-23-1 0,32-25 1 16,23-22 0-1,24-18 0-15,18-16 0 0,11-7 0 16,3-4-1-16,-6 8 1 16,-10 10 0-16,-15 12 0 15,-19 19-1-15,-24 17 1 16,-28 20 0-16,-28 24 0 15,-23 16 1-15,-27 19-1 16,-20 17 1-16,-23 15-1 16,-11 11 0-16,-9 10 0 15,-4 4 2-15,3-3-3 16,14-7 2-16,19-11-1 15,22-19 0-15,28-22 0 16,25-25 0-16,32-24 0 16,26-23-1-16,23-18 1 0,19-18-1 15,17-8 0-15,2-4 2 16,5-3-2-16,-11 9 2 15,-13 12-2-15,-17 16 2 16,-19 16-2-16,-29 21 2 16,-23 20-1-16,-24 18 1 15,-21 19-1-15,-20 13 1 16,-22 14 0-16,-7 11 1 15,-10 6-1-15,-2-3-2 16,8-1 2-16,6-10-2 16,15-8 2-16,21-13-3 15,23-13 1-15,26-16-1 16,9-21 2-16,26-11 0 15,18-17 0-15,12-7 0 0,13-16-1 16,4-5 2-16,0-4-2 16,0 2 2-16,-6 7-2 15,-15 10 1-15,-13 15 0 16,-21 12 0-16,-23 20 0 15,-21 19 0-15,-21 16 1 16,-24 16-1-16,-19 13 0 16,-14 9 0-16,-11 7 1 15,-3 3 1-15,0 0-2 16,1-7 0-16,16-8 0 15,14-14-1-15,21-16 2 16,20-13 0-16,25-23-2 16,19-15 0-16,25-24 0 15,21-17 2-15,17-15-2 0,19-16 1 16,11-10 1-16,9-5-1 15,1-3 1-15,-3 6 1 16,-8 10-1-16,-17 15 1 16,-21 18-1-16,-23 21 1 15,-24 19-2-15,-14 29 0 16,-45 3 0-16,-12 26 0 15,-20 14 0-15,-9 10 0 16,-14 7-1-16,-3 0-1 16,3-3 2-16,10-6-2 15,15-10 1-15,23-16-1 16,22-19 2-16,25-17 1 15,30-21-1-15,23-19 2 16,20-21-1-16,23-16 0 16,8-12 1-16,8-11-1 0,3-1 0 15,-7 0-1-15,-10 11 1 16,-16 13-1-16,-23 21 2 15,-27 21-2-15,-24 27 0 16,-25 20 2-16,-32 23-2 16,-24 25 0-16,-20 15-1 15,-15 14 1-15,-10 8-1 16,-2-1 1-16,4-7-1 15,17-10 1-15,20-19-2 16,28-20 3-16,27-27-2 16,31-29 1-16,32-22 1 15,21-23-3-15,29-22 3 16,17-16-1-16,15-11 1 15,5-5-1-15,-2 2 1 0,-8 11-2 16,-15 13 1-16,-19 21 1 16,-28 24-2-16,-28 25 0 15,-21 30 1-15,-48 15 0 16,-21 25 1-16,-23 21 0 15,-19 14-1-15,-8 7 1 16,-6 0-1-16,2-2 1 16,9-10-1-16,19-11 1 15,20-20-2-15,28-19 1 16,27-26 0-16,24-20 0 15,28-22 0-15,18-18-1 16,16-12 2-16,14-18-2 16,11-4 1-16,1-7-1 15,-1 3 1-15,1 2-1 0,-15 12 1 16,-13 13-1-16,-18 14 1 15,-23 18-1-15,-25 17 1 16,-22 22 0-16,-24 19 0 16,-22 16 0-16,-17 15 0 15,-13 10 0-15,-12 7 0 16,-6 4 1-16,6-3-1 15,9-10 1-15,14-10 0 16,18-15 0-16,24-23-1 16,24-20-1-16,34-26 1 15,26-24-2-15,27-24 2 16,17-18-1-16,21-18-1 15,12-9 1-15,11-7 0 0,-2 1 1 16,-5 10-1 0,-15 11 1-16,-13 17 0 0,-15 22 0 15,-24 18 0-15,-22 19 0 16,-29 27 1-16,-24 18-1 15,-27 19-1-15,-22 18 1 16,-20 14-1-16,-10 11 1 16,-10 4 0-16,-5 4-1 15,9-9 1-15,13-7 0 16,20-13-1-16,25-23 1 15,28-21 0-15,26-26 0 16,24-20 0-16,28-19 0 16,18-16 0-16,17-12 1 15,10-7-1-15,3-2 1 0,0 5-1 16,-5 8 1-16,-18 11 0 15,-12 17 0-15,-22 20-1 16,-23 18 0-16,-23 25 0 16,-32 9 0-16,-18 21 0 15,-19 13 0-15,-15 14 0 16,-7 5-1-16,-8 3 1 15,7-3 0-15,8-7 0 16,13-11-1-16,21-11 1 16,20-16-1-16,30-17 1 15,12-29 0-15,27-15 0 16,21-14 0-16,18-22 1 15,18-16 0-15,10-7-1 16,5-7 2-16,2-4-1 16,-8 7 1-16,-7 7-1 0,-19 17 1 15,-20 19 0-15,-26 22-1 16,-24 20 0-16,-28 26-2 15,-27 20 1-15,-24 18-2 16,-21 15 1-16,-18 12-1 16,-8 9 1-16,-3-2-1 15,6-4 1-15,8-10 1 16,20-12 0-16,21-16-1 15,25-22 1-15,25-18 0 16,24-22 0-16,18-18-1 16,23-14 1-16,15-19 1 15,12-11 0-15,13-9 0 16,5-7 1-16,1-3-1 15,-5 4 1-15,-5 7 0 0,-11 9-1 16,-18 17 0-16,-20 19 0 16,-22 19-1-16,-24 20 0 15,-25 20 0-15,-20 18 0 16,-24 16 0-16,-7 11 0 15,-15 8 0-15,-1 0 0 16,1-1 0-16,15-7 0 16,12-13 0-16,23-17 0 15,26-21-1-15,25-25 1 16,23-20 0-16,27-21-1 15,17-17 0-15,19-16 1 16,9-10-2-16,6-6 2 16,3 0-1-16,-11 9 1 0,-11 8-1 15,-18 19 1-15,-22 19 0 16,-29 22 1-16,-23 22-1 15,-29 26 0-15,-28 19 1 16,-20 21-1-16,-15 10 0 16,-14 8 0-16,-2 4 0 15,0-2-1-15,9-7 3 16,14-12-2-16,21-12 1 15,21-21-1-15,22-15-1 16,24-21 1-16,21-20 0 16,24-18 0-16,10-18-2 15,19-15 3-15,10-12-1 16,8-9-1-16,8 0 0 15,-5-2 0-15,-4 7 1 0,-14 10-1 16,-10 18 0-16,-20 16 0 16,-23 22-1-16,-24 20 2 15,-25 19 1-15,-23 20-1 16,-15 15 0-16,-17 16-1 15,-13 7 2-15,-7 6 1 16,-5 1-2-16,9-5 2 16,12-6-1-16,12-9 0 15,21-22 0-15,21-16-1 16,27-21 1-16,28-20-3 15,22-25 1-15,25-22-1 16,19-20 1-16,11-17-1 16,18-10 2-16,4-7 0 15,-2-1-2-15,-6 8 2 0,-13 13 0 16,-16 20 0-16,-20 23 0 15,-23 23 1-15,-25 21-2 16,-29 25 1-16,-20 20 1 16,-25 20-2-16,-16 13 1 15,-13 9 0-15,-5 5 0 16,-3 1 0-16,5-4 0 15,11-9 1-15,16-12-1 16,18-13 1-16,18-19-2 16,30-8 1-16,6-38 0 15,26-11-1-15,19-19 1 16,16-16-1-16,16-13 1 15,9-10-1-15,7-4 2 16,-1-2 0-16,-6 9 0 16,-13 12 0-16,-15 21 0 0,-25 20 0 15,-23 22 0-15,-27 21-1 16,-23 22 0-16,-27 20-1 15,-22 16 1-15,-13 11-1 16,-7 7 0-16,0-2 1 16,7-4-1-16,11-11 0 15,19-14 0-15,24-19 1 16,23-19-1-16,31-21 1 15,18-19 1-15,23-18-1 16,16-15 1-16,12-16-1 16,10-2 1-16,-2-7 0 15,-5 4 0-15,-6 6 0 16,-12 11-1-16,-21 13 1 15,-18 16-1-15,-26 20 0 0,-20 15 0 16,-25 19 0-16,-16 14 0 16,-21 15 0-16,-12 10 0 15,-6 4 0-15,-4 3 1 16,8-4-2-16,11-4 1 15,15-11 0-15,21-14 0 16,20-18 0-16,24-15 0 16,21-18-1-16,21-18 1 15,16-12-1-15,12-14 1 16,12-9 0-16,4-4 0 15,-4-2-1-15,-5 8 2 16,-15 14-2-16,-15 10 2 16,-23 18-1-16,-23 24 0 15,-23 18 0-15,-22 17 0 0,-17 22 0 16,-17 10-1-16,-12 5 1 15,-1 6-1-15,2-4 2 16,12-6-2-16,10-12 1 16,23-15-1-16,21-16 1 15,25-21 1-15,28-16-2 16,18-16 0-16,17-15 0 15,12-8 1-15,6-5 0 16,-1 0 0-16,-5 7 0 16,-14 9 0-16,-16 12 1 15,-17 12-1-15,-20 18 1 16,-16 13-1-16,-23 13 0 15,-13 9 0-15,-14 10 0 16,-10 6 1-16,-4 3-2 16,3 1 1-16,6-6 0 0,9-4 0 15,17-7-1-15,17-12 1 16,22-10 0-16,10-20-1 15,21-9 1-15,9-6-1 16,10-4 1-16,5-1 0 16,-3 0 0-16,-7 6 0 15,-8 6 1-15,-9 7-1 16,-14 9 1-16,-14 12-1 15,0 0 1-15,-30 4-1 16,-5 9 0-16,-3 2 1 16,-7 3-1-16,1 3 0 15,0-2 0-15,8-3 0 16,8-2 0-16,12-5 0 0,16-9-1 15,0 0 1-15,30-7 0 16,1-7-1-16,7 0 2 16,10-1-2-16,4-2 1 15,-2 0 0-15,-3 2 1 16,-1 2-2-16,-3 4 2 15,-3 3-1-15,-7 3 0 16,-1 3 0-16,-1 1 0 16,-1 1 0-16,-1 1 0 15,5 1 0-15,-2-1 0 16,4 0 0-16,2 0 1 15,0-1-1-15,3 0 0 16,1-4 0-16,-1 0 0 16,2-4 0-16,2-2 0 0,2-1 0 15,2-4 1-15,8-3-1 16,-2-1 0-16,5 2 0 15,-1-3 0-15,-1 1 1 16,-5 2-1-16,-2 10 0 16,-5 1 1-16,-7 2-1 15,-1 3 0-15,-7 0 0 16,-2 0 0-16,-1 2 0 15,4-5 0-15,1-3 0 16,4-6 0-16,1 1 1 16,3 0-1-16,4-5 0 15,2 4 0-15,1-1 0 16,-1 2 0-16,1 5 0 15,1-1 0-15,-3 3 0 0,1 0 0 16,1 2 1-16,-2 0-1 16,1 0 0-16,1-2-2 15,1-1 2-15,-1 0-1 16,5-3-1-16,-1 1 0 15,1 2 0-15,-1 0 0 16,5 2 0-16,-1 1 2 16,-3 3 0-16,1 1 0 15,-2 1 2-15,-2 1-2 16,1 1 2-16,-1 0-3 15,-3 0 3-15,2-3 0 16,-1 0-2-16,-1-3 0 16,5 0 0-16,0-2-1 15,5-1 1-15,3 0 0 16,3-3-2-16,-2 0 0 0,5 1 0 15,0-1 2-15,-1 0-2 16,2-2 2-16,-2 2-3 16,0-2 4-16,1 1-2 15,3 0 2-15,-2-2-2 16,3-2 1-16,2 1 0 15,-2-1 0-15,4 0 1 16,-5 2-1-16,0 2 0 16,-4 3 0-16,-6 0 1 15,-4 9-1-15,-4-1 0 16,-4 8 0-16,-5 0 0 15,0 3 0-15,-1 2 2 16,-4 0-2-16,2-1 2 16,1-1-3-16,0-1 3 0,5-2-1 15,4-4 1-15,0-3-1 16,3-2 0-16,2-3-1 15,8-1 0-15,-1-3 1 16,5 0-1-16,5-2 0 16,-2-1-2-16,3-1 2 15,4 1-1-15,-3-1 1 16,3 0-1-16,-5 1 1 15,-1 1-1-15,-2-2 1 16,-5 5 1-16,-11-2-1 16,-1 4 0-16,-9 0 0 15,-8-1 0-15,-6 5 0 16,-5-1 0-16,-4 2 0 0,-4-1 0 15,-3 0 1-15,-1 3-1 16,4-2-1-16,-4-2 2 16,4 1-2-16,-1-1 1 15,1-1 0-15,1 0 0 16,-2-2 0-16,1-2 0 15,2-1 0-15,1-4 0 16,1 0 1-16,1-4-1 16,3-2 0-16,0 3 0 15,0-2 1-15,-1 0-1 16,-1 3 0-16,-1 1 0 15,-1 0 0-15,-4 4 0 16,0 3 0-16,-5 0 0 16,-10 2 0-16,17-2 0 0,-17 2 0 15,0 0 0-15,0 0 0 16,0 0 0-16,0 0 0 15,0 0 0-15,0 0 0 16,0 0 0-16,16-1-1 16,-6-6 1-16,9-4 0 15,5-1 0-15,8-2 0 16,4-2 0-16,2 2 0 15,-1 3 0-15,-2 3 0 16,-8 6 0-16,-7 7-1 16,-12 5 1-16,-12 10 0 15,-6 1 0-15,-13 7-1 16,-4-2 1-16,-3 4 0 15,-1-2 1-15,0-2-1 0,5-4 1 16,4-2-1-16,2-5 1 16,6-4 0-16,14-11 0 15,-14 14 0-15,14-14-1 16,0 0 0-16,0 0 0 15,0 0 1-15,0 0-1 16,-14 7 0-16,14-7 0 16,0 0 0-16,0 0 0 15,0 0 0-15,0 0-1 16,0 0 1-16,17-5 0 15,-17 5 0-15,16-1 0 16,-16 1 0-16,14 3 0 16,-14-3 0-16,-3 10 0 0,-8 3 0 15,-10 7 0 1,-10 7 0-16,-6 4 0 0,-11 6 0 15,-5 10 0-15,-10 0 0 16,-3 9 0-16,-3-1 0 16,3-3 0-16,8-4 0 15,10-4 0-15,14-6-1 16,14-9 1-16,20-7-1 15,20-14 1-15,19-10 0 16,14-10 0-16,13-7 0 16,6-5 0-16,3-3 0 15,0-2 0-15,-11 7 1 16,-13 5-1-16,-15 12 0 15,-17 15 0-15,-24 15 0 0,-19 14 1 16,-24 12-1 0,-19 13 0-16,-17 8 0 0,-8 8 0 15,-4-3 0-15,3-5 0 16,12-8-1-16,14-10 1 15,26-14-1-15,28-15 0 16,29-20 1-16,31-14 0 16,24-17 0-16,18-7-1 15,17-9 2-15,5-3-1 16,-2 0-1-16,-10 7 1 15,-19 9 1-15,-23 16-1 16,-28 12 1-16,-24 15-1 16,-27 16 0-16,-24 10 0 15,-21 18 0-15,-20 10 1 16,-13 9-2-16,-8 5 1 0,-1 2-1 15,6-3 1-15,8-5-1 16,20-13 0-16,18-9 0 16,28-18 0-16,26-17 0 15,29-13 0-15,27-14 0 16,23-11 1-16,14-9 0 15,13-3 1-15,5-4-1 16,-1 3 1-16,-7 5-1 16,-14 11 1-16,-22 13-1 15,-23 14 0-15,-23 16 1 16,-27 14-2-16,-24 16 1 15,-20 15 0-15,-23 13-1 16,-14 10 0-16,-10 0 1 16,2 3-1-16,5-9 2 0,14-9-1 15,18-13 1-15,23-15-1 16,29-18 1-16,28-18 0 15,26-10-2-15,21-16 2 16,12-8-3-16,9 1 1 16,-1 0 0-16,-6 1 1 15,-19 5-2-15,-14 12 2 16,-23 12 2-16,-24 14-2 15,-22 13 2-15,-22 11-2 16,-22 12 2-16,-14 8-2 16,-11 6 1-16,1 0-1 15,-4-4-1-15,16-2 1 16,15-12-1-16,19-15 3 15,29-16-2-15,25-15-1 0,30-15 1 16,22-9 0-16,23-13 0 16,10-8 0-16,7-4 0 15,1 9-1-15,-12 0 1 16,-14 10 1-16,-24 10-1 15,-23 13 1-15,-25 16-1 16,-29 16 0-16,-24 11 2 16,-22 14 0-16,-20 13 0 15,-13 9-1-15,-9 4 0 16,0 1 0-16,9-11 1 15,16-6-1-15,21-13-2 16,23-15 0-16,36-21 1 16,28-20-1-16,34-18 2 15,25-16-2-15,24-14 2 16,14-7-1-16,11-2 1 0,3-1-1 15,-1 6 1-15,-12 7-1 16,-22 15 1-16,-21 13-1 16,-34 20 1-16,-31 21-1 15,-31 17 0-15,-32 17 0 16,-28 13-1-16,-23 14 1 15,-21 10-1-15,-7 3 2 16,-1-6-1-16,9-4 1 16,18-12-2-16,22-17 2 15,28-17-2-15,30-18 3 16,37-20-3-16,31-19 1 15,29-15 0-15,25-9 0 16,13-6 0-16,9-5-1 16,1 3 1-16,-5 4-1 0,-13 9 1 15,-17 12 0-15,-26 11 1 16,-22 16-1-16,-27 15 1 15,-24 17 0-15,-27 15-1 16,-17 12 1-16,-19 11-1 16,-17 11 0-16,-7 2 0 15,0-3-1-15,4-2 0 16,15-7 0-16,13-12 0 15,24-14 0-15,23-15 1 16,33-17-2-16,28-15 2 16,26-17 0-16,23-9-1 15,17-11 1-15,10-4 0 16,3-4 1-16,-1 3-1 15,-16 7 2-15,-16 12-2 0,-26 14 0 16,-23 12 0-16,-32 16 1 16,-26 15-1-16,-22 16-1 15,-22 12 1-15,-14 8-1 16,-11 6 0-16,-5-1 1 15,-1 3 0-15,8-6-2 16,13-11 2-16,21-13-2 16,22-12 1-16,19-14 0 15,28-14 1-15,20-15-1 16,24-15 1-16,18-8 1 15,12-7-1-15,6-5 1 16,3 2-1-16,-7 1 2 16,-5 6-2-16,-15 11 1 0,-16 10-1 15,-21 15 0-15,-23 13 0 16,-23 13-1-16,-23 13 1 15,-15 10-1-15,-16 6 1 16,-10 12 0-16,-8 1-1 16,0 0 0-16,5-6 1 15,9-10 0-15,19-9 0 16,14-10-1-16,23-14 1 15,21-19 0-15,17-13-1 16,21-14 1-16,16-8 0 16,12-8-1-16,6-5 1 15,3-2 0-15,-4 5 0 16,-8 2 0-16,-15 13 0 15,-14 7 1-15,-23 18-1 0,-21 13 0 16,-20 18 0-16,-22 10 1 16,-12 11 1-16,-15 10-1 15,-6 7 1-15,-1-1-1 16,5-4 0-16,10-10-1 15,19-10 2-15,17-14-2 16,22-12 0-16,22-18-1 16,24-16 0-16,21-13 1 15,17-8-2-15,13-7 2 16,4-2-2-16,0 3 2 15,-6 1-1-15,-13 11 1 16,-17 6-2-16,-18 17 2 16,-23 8 2-16,-22 15-1 15,-19 8 2-15,-19 11-3 16,-12 6 2-16,-9 7-1 0,-8 5 1 15,-1 3-2-15,2 4 0 16,9-8 0-16,7-3-1 16,17-8 2-16,15-8-2 15,17-13 1-15,12-12 0 16,16-14 0-16,13-16 0 15,8-8 0-15,6-6 0 16,2-5 0-16,-2-2 0 16,-6-1-1-16,-6 14-6 15,-22-8-13-15,-1 26-8 16,-29-3-8-16,-9 13-1 15,-23 3-1-15,-8 13 0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3T23:25:12.174"/>
    </inkml:context>
    <inkml:brush xml:id="br0">
      <inkml:brushProperty name="width" value="0.08819" units="cm"/>
      <inkml:brushProperty name="height" value="0.35278" units="cm"/>
      <inkml:brushProperty name="color" value="#C00000"/>
      <inkml:brushProperty name="tip" value="rectangle"/>
      <inkml:brushProperty name="rasterOp" value="maskPen"/>
    </inkml:brush>
  </inkml:definitions>
  <inkml:trace contextRef="#ctx0" brushRef="#br0">20589 13202 21 0,'-22'43'28'16,"1"-6"0"-16,0-1-11 16,-11-20-2-16,9 14 0 15,-17-16-1-15,10 17-4 16,-14-2-3-16,1 17-1 15,-10 7-2-15,-4 15-1 16,-12 13 1-16,-1 13-1 16,-11 1 0-16,3 5-1 15,0-10 1-15,12-8-2 16,10-19 0-16,19-14 1 15,21-23-1-15,16-26 0 16,21-4-1-16,16-22 0 16,15-13 0-16,8-11-1 0,9-6 2 15,-1-6 0-15,0-6 0 16,-5 2-1-16,-9 6 1 15,-8 7 0-15,-19 11 0 16,-12 14 1-16,-18 14-2 16,-16 16 0-16,-14 16 0 15,-18 17 0-15,-11 12 0 16,-13 10-1-16,-11 13 0 15,-5 5 1-15,-5 5-1 16,5 0 1-16,9-3-1 16,11-12 1-16,17-9 0 15,23-13 0-15,21-17 0 16,30-22 0-16,27-23 0 15,19-22 0-15,19-15 0 16,15-18-1-16,9-11 2 0,10-7 0 16,-1-1 0-16,-8 10-1 15,-15 16 1-15,-15 17 0 16,-23 21 0-16,-22 28 0 15,-27 24-1-15,-26 21-1 16,-21 20 0-16,-21 18 0 16,-15 14 1-16,-16 10-1 15,-8 6 0-15,-6 1 0 16,2-6 1-16,5-9-1 15,12-9 0-15,11-15 0 16,18-16 0-16,20-16 0 16,24-18 1-16,25-19-2 15,25-15 2-15,17-18-1 16,20-15 2-16,14-14 0 0,12-14-1 15,9-11 1-15,4-2 0 16,-5 2 0-16,-12 7 0 16,-12 14 0-16,-23 15-1 15,-18 18 0-15,-27 21 1 16,-25 22-1-16,-25 22 0 15,-19 13 0-15,-14 12 0 16,-18 14 0-16,-8 12 0 16,-12 6-1-16,0 4 0 15,1-2 0-15,6-3 1 16,9-6-1-16,13-11 0 15,18-14 0-15,19-18 1 16,26-21-1-16,13-23 1 0,38-18 0 16,15-27 0-16,17-19-1 15,19-14 2-15,10-14 0 16,14-6-1-16,4-4 1 15,0 5 0-15,-7 12 0 16,-13 15-1-16,-13 14 1 16,-20 21 0-16,-20 21-1 15,-22 18 0-15,-23 18 0 16,-23 16 0-16,-17 16 0 15,-17 12 0-15,-14 9-1 16,-14 10 1-16,-12 15-1 16,-13 8 0-16,-6 7 1 15,-3 6 0-15,4-2-1 16,9-7 1-16,12-12 0 0,22-20 0 15,26-28 0-15,32-34 0 16,31-33-1-16,35-32 1 16,26-33 0-16,24-20 0 15,20-19 0-15,12-9 0 16,5-1 1-16,-2 4-1 15,-14 13 2-15,-15 18-2 16,-24 18 2-16,-25 24-2 16,-27 20 2-16,-31 32-1 15,-33 7-1-15,-27 29 0 16,-27 16-1-16,-20 16 0 15,-24 16 0-15,-16 9 0 16,-10 9 1-16,-7-1-1 16,2 2 0-16,2-11 1 0,14-9 0 15,18-16 0-15,23-20-1 16,31-19 2-16,27-24-1 15,33-20 0-15,28-22-2 16,33-23 2-16,19-15-1 16,20-15 1-16,14-9-1 15,17-6 1-15,1 1 0 16,-6 7 1-16,-10 10 0 15,-13 20-1-15,-18 18 2 16,-26 23-2-16,-24 21 2 16,-35 22-2-16,-23 22-1 15,-27 16 1-15,-19 15-1 16,-21 19 1-16,-19 11-1 15,-14 6 1-15,-5 6 0 16,-5-3 0-16,3 3-1 0,6-6 1 16,11-9-1-16,19-19 1 15,23-18-1-15,29-20 1 16,24-25-2-16,32-25 2 15,26-27 0-15,27-25 0 16,22-22 0-16,26-19 0 16,15-15 0-16,11-6 0 15,1 1 0-15,-4 10 1 16,-8 11 0-16,-19 20 0 15,-16 16 0-15,-29 26 0 16,-25 14 0-16,-27 27 0 16,-26 9 1-16,-20 17-2 0,-25 10-1 15,-21 12 0-15,-17 7 0 16,-15 8 1-16,-9 7-1 15,-13 1 0-15,-1 3 0 16,3-1 1-16,7-3 0 16,10-4 0-16,18-8-1 15,17-12 1-15,26-14-1 16,28-16 1-16,22-18 0 15,26-19-1-15,25-18 1 16,27-19-1-16,17-16 2 16,14-12-1-16,14-5 1 15,3-1-1-15,3 3 2 16,-10 8-2-16,-6 15 2 15,-23 17-1-15,-16 18 0 16,-25 18 0-16,-33 13 1 0,-11 29-2 16,-32 8-1-16,-21 11 0 15,-19 14 0-15,-18 10 1 16,-14 5-1-16,-10 2 0 15,-5 1 0-15,-4 0 2 16,-2-2-2-16,5-4 1 16,13-8-1-16,14-15 1 15,15-10-1-15,26-14 2 16,17-15-3-16,29-20 1 15,24-15 1-15,26-20 0 16,16-14 0-16,17-14 0 16,14-12 0-16,5-2 0 15,0-1 1-15,-3 7 0 16,-10 8-1-16,-13 14 1 0,-17 15-1 15,-19 17 1-15,-23 25-1 16,-18 8 0-16,-22 24 1 16,-24 14-1-16,-17 12 0 15,-18 13 0-15,-14 7 0 16,-7 8 0-16,-8-2-1 15,0-4 1-15,0-6-1 16,14-10 1-16,15-12-2 16,24-17 2-16,21-17-1 15,27-18 1-15,26-19-1 16,26-18 0-16,25-17 2 15,18-14-1-15,17-15 1 16,10-8-1-16,6-4 1 16,0 4-1-16,-8 5 1 0,-10 12 0 15,-15 14-1-15,-19 14 0 16,-20 19 1-16,-27 15-1 15,-24 21 0-15,-22 14 1 16,-23 15-1-16,-21 17 0 16,-18 12 0-16,-21 10-1 15,-8 7 2-15,-5 2-1 16,0-2-1-16,3-3 0 15,10-13 0-15,15-14 1 16,20-17-1-16,25-14 1 16,26-19-2-16,24-19 2 15,23-15 1-15,19-14-2 16,18-13 2-16,16-10-1 15,8-5 1-15,5-3-2 16,2 0 2-16,-6 7 0 0,-8 8-1 16,-16 11 0-16,-13 11 0 15,-19 18 1-15,-12 20-1 16,-34 1 0-16,-13 21 0 15,-18 11 1-15,-16 12-1 16,-18 8-1-16,-6 6 2 16,-9 4-2-16,-4 0 2 15,1-5-1-15,8-3-1 16,11-9 2-16,12-9-2 15,20-9 1-15,18-13-1 16,21-6 1-16,27-9-1 16,0-25 1-16,23-2 0 15,16-9 0-15,9-11 0 16,10-11 0-16,6-5 1 0,6-4-1 15,1 1 0-15,-4 5 0 16,-12 8 0-16,-9 12 0 16,-15 11 1-16,-20 19-1 15,-11 11 0-15,-31 23 0 16,-12 9 0-16,-15 13 0 15,-11 7 1-15,-15 9-2 16,-5 7 3-16,-9 1-2 16,-2 2-1-16,-2-1 1 15,0-3-1-15,6-5 1 16,5-3-1-16,17-13 1 15,7-8-2-15,23-16 3 16,17-18-2-16,22-21 1 16,22-19 0-16,23-22 0 0,21-20 1 15,20-16-1-15,14-11 0 16,5-3 0-16,-2 3 1 15,2 11-1-15,-19 14 1 16,-13 16-1-16,-20 20 0 16,-24 20 0-16,-24 24 0 15,-19 8 0-15,-23 21 1 16,-20 14-1-16,-17 11 0 15,-16 14 0-15,-14 8 0 16,-5 10 1-16,-3-1-2 16,-3-3 1-16,6-8-1 15,18-12 1-15,15-15-1 16,24-20 1-16,25-22-1 0,27-24 1 15,19-24 1-15,33-23-2 16,15-18 2-16,19-13-1 16,8-11 0-16,10-6 1 15,-1 4 1-15,-6 4-1 16,-11 16 0-16,-15 18 0 15,-18 17 0-15,-19 21 0 16,-22 20 1-16,-23 20-3 16,-23 17 1-16,-16 17 0 15,-15 10-2-15,-10 11 1 16,-11 2 0-16,-1 3 1 15,0 0-2-15,8-8 2 16,9-7-1-16,14-16 1 16,22-12 1-16,19-15-1 15,22-21 0-15,25-19 0 0,20-21-1 16,21-15 2-16,11-15 0 15,16-19 0-15,9-5 0 16,2-8 0-16,0 1 0 16,-2-1 0-16,-8 7 1 15,-8 10-2-15,-16 14 0 16,-17 17 1-16,-20 15-1 15,-20 20 0-15,-17 15 1 16,-20 20-1-16,-17 19 1 16,-21 13-1-16,-13 14 0 15,-10 10 0-15,-6 9-1 16,-6 3 1-16,6 2 0 15,3-8-1-15,13-10 0 16,17-15 1-16,18-19 1 0,27-22-1 16,21-24 0-16,25-27-1 15,25-23 0-15,22-22 1 16,17-24 0-16,15-14 0 15,9-12-1-15,5-1 2 16,5-1 0-16,-7 7-1 16,-12 14 2-16,-18 20-1 15,-16 22-1-15,-24 25 0 16,-19 27 2-16,-26 22-2 15,-28 24 0-15,-19 18 0 16,-20 18 0-16,-10 12 0 16,-16 10-1-16,-6 10 1 15,-13 8 0-15,-3 5 0 16,-1 2-1-16,0-2 1 0,9-3 0 15,8-11 0-15,13-9 1 16,18-17-2-16,21-19 1 16,36-34 0-16,8-12 0 15,34-37 1-15,24-23-2 16,18-24 2-16,16-23-2 15,17-22 1-15,10-13 0 16,7-11 1-16,1 1-1 16,-6 3 1-16,-7 5-1 15,-13 12 0-15,-10 17 0 16,-19 27 0-16,-27 22 0 15,-19 29 0-15,-25 28 0 16,-24 28 0-16,-27 30 0 0,-19 23 0 16,-25 21 0-16,-17 19 0 15,-18 18 1-15,-11 15-1 16,-8 9 1-16,-10 5-1 15,4 1 0-15,4-2 0 16,15-7 1-16,16-18-1 16,18-24 0-16,27-26 0 15,29-32 0-15,37-39 0 16,21-24 0-16,33-38 0 15,26-29 0-15,22-26 0 16,19-24 0-16,15-16 0 16,16-13 0-16,11-13 1 15,-1 0-1-15,4 1 0 16,-8 10 1-16,-10 15-1 0,-13 22 1 15,-21 21-1-15,-27 24 0 16,-26 31 0-16,-33 28 1 16,-28 31-1-16,-38 26 1 15,-28 30-1-15,-34 29-1 16,-31 26 1-16,-25 25 1 15,-22 17-1-15,-17 19-1 16,-7 8 1-16,-3 0-2 16,7-10 2-16,19-23 1 15,27-26-1-15,33-27-1 16,34-41 2-16,47-46-1 15,45-44 0-15,43-47-1 16,45-39 1-16,37-38 0 16,34-31 0-16,29-23 0 15,23-16-1-15,10-4 1 0,8 9 0 16,-5 14 0-16,-16 20 1 15,-21 30 2-15,-34 36-2 16,-35 30 2-16,-37 39-1 16,-42 32 0-16,-46 25-2 15,-28 44 1-15,-46 23-3 16,-31 24 0-16,-32 23 1 15,-30 21 1-15,-23 20-1 16,-18 17-1-16,-16 10 3 16,-3 7-2-16,6-6 2 15,16-10-1-15,25-19 0 16,33-29-2-16,42-39 2 15,43-42 0-15,48-47 0 16,43-44-1-16,49-44 1 0,34-44-1 16,34-32 1-16,30-26 0 15,24-21-1-15,11-15 1 16,13-8 1-16,4-2 2 15,-9 12-2-15,-15 18 1 16,-23 26 1-16,-35 31-1 16,-38 37 1-16,-40 42-2 15,-46 44-1-15,-49 40 0 16,-46 49 0-16,-41 34 0 15,-37 30-3-15,-34 31 1 16,-33 24-1-16,-16 10 5 16,-16 7-3-16,-2 1-1 15,13-17 2-15,13-15-2 16,30-29 3-16,38-32-1 0,44-44 0 15,44-46-2-15,56-41 2 16,47-52 0-16,48-42-1 16,41-39 1-16,39-34 1 15,32-32 1-15,25-20 0 16,11-12 1-16,5-3-1 15,0 14 1-15,-21 23 0 16,-27 30-1-16,-33 33 0 16,-42 44-3-16,-46 47 2 15,-48 48-1-15,-53 50-1 16,-48 42 2-16,-49 41-3 15,-36 38 2-15,-36 29-2 16,-33 23 3-16,-17 14-4 16,-6 3 1-16,4-11 0 15,16-20 0-15,33-33 1 0,37-32 0 16,47-49 0-16,57-44-1 15,57-50 2-15,48-44 0 16,51-51 1-16,49-38 0 16,40-39 1-16,33-36 0 15,27-20 1-15,14-10-2 16,9-2 2-16,-1 13-1 15,-12 18 0-15,-28 36-2 16,-32 41 1-16,-42 46-2 16,-51 45 2-16,-45 47-1 15,-62 48-1-15,-51 39 0 16,-46 41 1-16,-47 33 1 15,-37 32-3-15,-29 21 2 16,-22 16-2-16,-9 1 3 0,7-3-4 16,16-14 3-16,27-20-3 15,41-30 2-15,47-36 0 16,54-34-1-16,55-37 1 15,57-32-2-15,48-38 4 16,46-30 1-16,46-30-1 16,33-29 0-16,27-21 1 15,20-21 1-15,17-9 0 16,0-1-1-16,-2 15 0 15,-22 18-2-15,-34 29 1 16,-32 37 0-16,-50 39-1 16,-45 48 0-16,-59 47 0 15,-55 38-1-15,-55 37 0 0,-48 29 1 16,-38 32-3-16,-34 21 1 15,-29 12 0-15,-12 7 2 16,-9-4-3-16,8-4 2 16,22-20 0-16,27-22 0 15,31-36 2-15,41-30-1 16,40-41 0-16,43-37-3 15,47-46 3-15,35-45-1 16,32-34 1-16,29-34-1 16,29-29 1-16,17-22-1 15,17-13 2-15,9-5 2 16,-5 10-2-16,-8 17 2 15,-21 24-2-15,-21 25 1 16,-34 36-1-16,-33 39 2 0,-42 35-5 16,-36 29 0-16,-38 32 0 15,-29 26 1-15,-27 22-1 16,-24 15 2-16,-16 15-1 15,-12 7-2-15,-6 14 4 16,-5 4 0-16,2 4-1 16,6-7-1-16,14-11 1 15,21-10-3-15,23-20 3 16,25-24 0-16,33-31 0 15,32-31-1-15,39-37 1 16,27-31 0-16,31-33 0 16,23-30 0-16,19-24 0 15,20-18 0-15,9-11 0 16,8-2 0-16,-9 5 1 0,-9 12 0 15,-16 19-1-15,-20 25 0 16,-27 33 0-16,-32 25 1 16,-34 33-1-16,-28 25 3 15,-29 27-3-15,-29 25-1 16,-26 24 2-16,-17 16-1 15,-19 21 0-15,-12 11-1 16,-12 15 1-16,-11 9-2 16,1 4 1-16,-2 1 1 15,13-12-1-15,9-8 0 16,17-27 0-16,20-23 1 15,29-37 0-15,30-36-1 16,28-39 1-16,30-41 0 16,26-39 0-16,30-39 0 0,24-24 0 15,23-25-1-15,17-18 2 16,14-11-1-16,9 0 0 15,8 0 1-15,3 1-1 16,0 8 1-16,-6 3-1 16,-2 4 1-16,0 4 0 15,-7-2 2-15,-2-6-2 16,-3-1 1-16,-2 0 1 15,-4 1-1-15,-4 9 1 16,-8 9-1-16,-10 13 0 16,-10 17-3-16,-13 18 3 15,-12 16-1-15,-14 12-1 16,-14 9-1-16,-11 7 2 15,-6 2-2-15,-7-2 2 0,-3 1-1 16,3-5-1-16,3-1 1 16,9-2-1-16,6 3 0 15,4-1 0-15,0 7 0 16,2 8-1-16,-5 11 2 15,-6 12 0-15,-14 16-1 16,-15 15 1-16,-14 11 0 16,-24 31-1-16,-14 5 2 15,-21 21 0-15,-15 9-1 16,-12 16 2-16,-12 15-2 15,-16 16 2-15,-10 13-3 16,-5 16 3-16,-7 16-2 16,-6 10 0-16,-6 11-1 15,-8 4-1-15,0-3 3 0,2-10-3 16,12-15 3-16,9-18-3 15,17-26 3-15,19-29-3 16,26-30 3-16,33-35-1 16,30-35 0-16,33-35 0 15,35-38-2-15,37-40 4 16,30-28-2-16,32-28 2 15,24-24-3-15,24-14 3 16,13-3-2-16,10 1 1 16,-4 9-1-16,-7 16-1 15,-15 17 0-15,-18 24 0 16,-25 23 1-16,-25 25-1 15,-32 28 1-15,-36 23 0 16,-30 29 1-16,-38 33-1 0,-23 10 0 16,-36 34 0-16,-35 28 0 15,-32 22-1-15,-25 22 1 16,-19 17 2-16,-17 17-3 15,-9 12 2-15,-7 5-1 16,7-1 1-16,13-7 0 16,20-18 1-16,25-20-2 15,35-29-1-15,39-33 2 16,41-38-1-16,43-37 1 15,41-42-1-15,43-37-1 16,45-33 1-16,27-25 0 16,33-25-1-16,16-12-1 15,13-4 1-15,6-1 0 16,0 14 0-16,-13 17 2 0,-22 21-3 15,-24 26 2-15,-31 27 1 16,-35 31 0-16,-39 30-1 16,-39 28 1-16,-44 30-2 15,-38 25 0-15,-43 24 1 16,-34 24-1-16,-31 24 1 15,-29 13 0-15,-17 15 2 16,-13 7-2-16,9-2 1 16,7-3 0-16,23-18 1 15,33-22-2-15,35-31 1 16,46-34-1-16,45-41 0 15,43-40-1-15,46-41-1 16,37-32 1-16,35-32 0 0,30-22 0 16,22-17 0-1,11-1 1-15,4 7-1 0,-5 13 1 16,-17 19 1-16,-26 24 0 15,-31 33-1-15,-36 28 1 16,-37 29 0-16,-43 24-1 16,-35 25 0-16,-41 20 1 15,-28 19-2-15,-28 16 0 16,-31 16 1-16,-21 12 0 15,-22 17 1-15,-13 10-1 16,-10 10 1-16,-3 5-1 16,5-1 2-16,21-11-1 15,30-23 1-15,37-24-2 16,45-43 0-16,52-38 0 15,50-47 0-15,52-47 0 16,47-41-2-16,40-33 2 0,37-28-3 16,17-15 4-16,18-10-3 15,6 0 3-15,-8 14-3 16,-22 17 1-16,-27 27 3 15,-32 33-1-15,-49 33 0 16,-47 34-1-16,-63 51 0 16,-44 18 0-16,-52 48 1 15,-50 28 0-15,-44 28-2 16,-32 26 0-16,-38 25 1 15,-22 18 0-15,-18 12 1 16,-1 4-1-16,3-7 1 16,19-17-2-16,32-23 3 15,42-34-1-15,57-47 0 0,62-53-1 16,65-54 0-1,63-55 0-15,65-52-2 0,54-44 2 16,54-32-2-16,34-33 2 16,34-15-2-16,18-5 3 15,8 5-2-15,0 16 2 16,-19 26 0-16,-29 30 1 15,-45 37-1-15,-50 49 0 16,-60 45 0-16,-65 48-1 16,-68 51 0-16,-65 42-1 15,-68 41 0-15,-48 36 0 16,-51 40 0-16,-43 31 0 15,-38 28 1-15,-21 16-1 16,-13 12 1-16,-6 5 0 0,11-4 1 16,21-13-1-16,41-29 1 15,39-34-2-15,53-45 1 16,56-45 1-16,68-56-1 15,58-52 1-15,66-60-1 16,57-54 0-16,57-54 0 16,47-45 2-16,95-42-3 15,2-36 0-15,31-23 1 16,32-16-1-16,23-5 1 15,9 7 0-15,0 18 0 16,-16 32-1-16,-81 39 3 16,3 44-2-16,-61 49 1 15,-64 51 0-15,-82 55-1 16,-77 55 0-16,-79 56 0 15,-78 42 0-15,-65 48-2 0,-59 37 3 16,-52 37-2-16,-48 31 0 16,-30 24 1-16,-18 15-1 15,-14 11 1-15,10 1-1 16,10-11 0-16,34-16 0 15,41-35 1-15,51-41 0 16,61-50-2-16,62-51 3 16,71-65-3-16,66-68 2 15,75-71 2-15,57-64-3 16,69-64 3-16,53-49-1 15,59-49 0-15,84-35-2 16,-8-24 3-16,32-10-2 16,9 10 0-16,0 17 1 15,-19 33-1-15,-34 38 0 0,-51 54 0 16,-100 49 2-16,-28 56-1 15,-69 57 0-15,-84 54-1 16,-70 46 0-16,-76 50-1 16,-61 39 0-16,-58 38 0 15,-49 26 1-15,-45 35-1 16,-34 22 0-16,-21 21 1 15,-23 13-2-15,4 10 3 16,11-2-1-16,18-11 1 16,37-19-3-16,51-40 1 15,59-45 2-15,65-50-2 16,77-58 3-16,71-69-2 15,71-62-1-15,69-57 2 16,59-59-1-16,104-42 1 0,-1-44-2 16,79-29 1-16,1-21 0 15,20-11-1-15,12 1 1 16,10 4-1-16,-10 21 3 15,-73 26-1-15,14 41-1 16,-84 43 1-16,-24 45-2 16,-69 50 2-16,-68 54 0 15,-77 59-1-15,-78 50 0 16,-70 49-1-16,-68 46 2 15,-53 41-2-15,-55 41 2 16,-42 35-1-16,-34 22-2 16,-17 16 3-16,-1 5-3 15,6 1 2-15,24-19-1 16,37-31 0-16,51-40 2 0,58-54-3 15,69-47 2-15,70-60 0 16,63-62 1-16,73-61-1 16,62-54 2-16,54-49-1 15,53-37-1-15,48-39 1 16,36-37-1-16,39-21-1 15,24-24 1-15,21-10 0 16,16-3 0-16,0 7 0 16,-11 16 1-16,-34 31 0 15,-35 41-2-15,-57 46 2 16,-62 52-2-16,-75 58 2 15,-76 59-1-15,-84 65-1 16,-72 49 1-16,-69 58-1 0,-62 41 3 16,-54 47-3-16,-48 37 2 15,-35 39-1-15,-31 27-2 16,-10 23 2-16,-10 16-1 15,8 0 1-15,17-13-2 16,36-26 0-16,47-43 1 16,61-55-2-16,66-59 3 15,78-81-2-15,81-76 1 16,80-90 1-16,74-76-2 15,79-80 5-15,60-68-1 16,101-56 0-16,11-56-1 16,51-33 1-16,55-23 0 15,-8-8-1-15,9 13 0 16,-8 27 0-16,-18 34-2 15,-76 41 2-15,-7 53-1 0,-63 48 0 16,-89 56 0-16,-36 48 1 16,-61 45-1-16,-65 41 0 15,-68 43 0-15,-62 45 0 16,-62 37-2-16,-57 40 4 15,-53 39-1-15,-50 42-3 16,-45 35 2-16,-33 35-1 16,-18 24 2-16,-10 15-1 15,11 3 1-15,19-6-1 16,39-24-1-16,49-35 1 15,55-44-1-15,65-57 1 16,71-61 0-16,70-70 0 16,79-65 1-16,69-69-2 15,62-63 1-15,63-51 0 0,50-49 0 16,87-37 0-16,-5-25 0 15,27-13 0-15,7 1-1 16,0 14 1-16,-20 26-2 16,-31 31 2-16,-40 42-1 15,-97 48 1-15,-14 48-1 16,-66 49 0-16,-58 46-1 15,-68 47 2-15,-60 38 0 16,-60 41 1-16,-56 37 0 16,-49 35 0-16,-46 30-1 15,-43 33 1-15,-40 24 0 16,-26 25 0-16,-17 14 0 15,-13 14-2-15,6 1 1 0,6-3 1 16,20-5-1-16,24-25 0 16,37-20 0-16,41-31 0 15,45-34-1-15,50-40 1 16,52-38-1-16,49-48 1 15,54-44-1-15,55-47 0 16,46-47 1-16,52-51 0 16,50-44 0-16,47-43 0 15,41-42 1-15,45-30-1 16,28-23 1-16,27-14 1 15,63-4-1-15,-35 7-2 16,-6 12 0-16,-12 26-1 16,-31 34 2-16,-48 41-2 15,-43 43 0-15,-62 47 0 16,-102 42 0-16,-27 51 2 15,-63 49 0-15,-72 43 1 0,-59 36-3 16,-57 40 5-16,-48 31-2 16,-52 37 1-16,-37 24-2 15,-39 37 0-15,-29 22 2 16,-18 30-2-16,-18 19 2 15,5 17-4-15,3 4 2 16,25-1 0-16,30-14 1 16,45-36 0-16,50-33-2 15,53-54 2-15,58-42-2 16,51-57 2-16,49-49 0 15,43-46-2-15,33-42 1 16,27-36-1-16,29-31 1 0,24-24-2 16,13-28 1-16,17-26 1 15,23-21-1-15,13-12 1 16,18-15 1-16,19-8-1 15,10-2 2-15,13-7-1 16,13 5 1-16,9 8-2 16,-4 10 0-16,4 6 1 15,-5 14-1-15,-11 9-1 16,-9 5 0-16,-8 17 0 15,-13 5-1-15,-12 5 1 16,-10 10 0-16,-13 12-1 16,-11 12 2-16,-17 13-1 15,-18 21-2-15,-27 17 2 16,-20 24 1-16,-28 26-2 15,-28 22 2-15,-36 26 2 0,-31 24-3 16,-32 22 3-16,-29 20-2 16,-28 21 3-16,-25 16-2 15,-23 14 1-15,-15 13-1 16,-20 14 0-16,-12 8 1 15,-13 13-1-15,-11 13 0 16,-5 16-2-16,-9 8 1 16,-2 9 0-16,-2 4 0 15,10-2-1-15,13-10 0 16,15-16 2-16,24-22-2 15,22-24 2-15,27-23-2 16,20-25 2-16,18-18-2 16,14-19 2-16,14-10-2 15,9-6 1-15,2-6 0 0,6-1 0 16,5-2-1-16,4 0 1 15,5-3 1-15,8-5-1 16,6-4 1-16,12-9-1 16,11-8 1-16,6-5-1 15,10-10 1-15,5-7-1 16,-1-11 0-16,16 7 0 15,-4-3 0-15,-12-4 0 16,12 9 0-16,-12-9 0 16,-5 19 0-16,-8-5 0 15,-6 5 1-15,-6 6-1 16,-4 7 0-16,-8 6 0 16,-5 5 0-16,3 1 0 15,-2-1 0-15,5-3 0 0,9-9 0 16,10-12-1-16,17-19 2 15,5-23-1-15,18-24 0 16,19-26 0-16,12-24 0 16,12-22 0-16,8-16-1 15,5-10 1-15,2-5-1 16,-2 3 0-16,-8 8 0 15,-9 12-1-15,-13 17 1 16,-10 15 0-16,-18 14 1 16,-14 16-1-16,-13 15 1 15,-16 14 0-15,-8 15-1 16,-11 15 1-16,-10 12 0 15,-10 18-1-15,-9 12 1 16,-7 13 0-16,-7 9 0 16,-7 8 1-16,-6 4-1 0,1-1 1 15,1-5-1-15,8-7 1 16,5-9-1-16,13-12 0 15,15-11 0-15,13-17 0 16,18-14 0-16,10-12 0 16,17-10 0-16,14-12 0 15,15-8 0-15,10-9-1 16,9-3 1-16,7-1-2 15,5 0 2-15,4-1-1 16,-2 3 1-16,-3 3-1 16,-4 6 0-16,-8 4 2 15,-6 4-1-15,-8 9 0 0,-9 8 0 16,-10 12 0-16,-7 9 0 15,-9 14 0-15,-7 12 0 16,-7 13 0-16,-10 10 0 16,-4 7 0-16,-5 7 0 15,0-3 2-15,-3 4-2 16,4-10 1-16,3-8-1 15,9-11 2-15,12-16-3 16,6-15 2-16,29-13-2 16,14-21 0-16,18-23 1 15,25-17-1-15,23-17 1 16,23-13-1-16,11-7 2 15,16-4 0-15,8 1 0 16,-3 5-1-16,-8 14 1 16,-20 16-1-16,-23 17 1 0,-32 22-1 15,-29 19 0-15,-36 23 0 16,-44 20 0-16,-33 21-1 15,-33 19 2-15,-28 17-1 16,-22 11-1-16,-17 10 1 16,-7 2-1-16,0-1 0 15,11-7 0-15,18-11 1 16,26-17-2-16,21-14 2 15,37-23-1-15,30-22 1 16,31-22 0-16,29-24 0 16,31-16 0-16,29-13 0 15,20-15 0-15,18-6 0 16,14-6 1-16,13 1-1 15,2 3 1-15,0 8-1 0,-10 7 1 16,-18 12-1-16,-18 14 1 16,-28 12-1-16,-23 10 0 15,-33 13 1-15,-32 15-1 16,-23 6 0-16,-33 13 0 15,-27 8-1-15,-26 6 1 16,-13 10-1-16,-24 3 1 16,-14 6-1-16,-6 3 0 15,-2-2 1-15,9-1-1 16,13-6 1-16,14-6-1 15,24-9 1-15,26-7-1 16,31-14 1-16,31-10 0 16,29-15 0-16,26-8 0 15,31-10 0-15,29-9 1 16,21-10-2-16,21-5 2 0,15-11 0 15,16-4 0-15,9 3-1 16,5-4 0-16,-5 4 2 16,-5 4-2-16,-13 5 1 15,-18 8 0-15,-23 11-1 16,-29 10 1-16,-34 12-1 15,-33 8 0-15,-33 10 0 16,-33 7 0-16,-33 11 0 16,-32 8 0-16,-28 7 0 15,-24 9-1-15,-17 6 0 16,-15 5 1-16,-6 3-1 15,0-5 1-15,9 0-1 0,16-7 1 16,24-10-1-16,27-12 1 16,34-12 0-16,41-16 0 15,38-17 0-15,34-14 0 16,37-13 0-16,34-9 0 15,33-7 0-15,19-8 0 16,19 0 1-16,14 1 0 16,8 5 0-16,1 7 0 15,-2 7 0-15,-8 5 0 16,-12 6 0-16,-17 11 0 15,-20 5-1-15,-27 7 0 16,-32 9 1-16,-30 6-1 16,-41 6 0-16,-23 13 0 15,-42 4 0-15,-27 8 1 16,-36 4-2-16,-25 8 1 0,-20 7 0 15,-22-2-2-15,-8 0 1 16,-3-3 0-16,2-3 0 16,6-6 0-16,15-5 0 15,24-9 0-15,21-6 1 16,30-5-1-16,35-5 1 15,31-6 0-15,36-5 1 16,30-6-1-16,33-6 0 16,28-6 2-16,31-7-2 15,19-1 1-15,22-5 0 16,12-6 1-16,15-5-2 15,14 1 1-15,4 1 0 16,8-4-1-16,0 3 1 16,-5 3-1-16,-10 3 1 0,-13 5-1 15,-26 8 0-15,-21 5 0 16,-29 9 0-16,-35 4 1 15,-36 10-1-15,-35 5 0 16,-31 12 0-16,-36 5 0 16,-41 6 0-16,-28 8 0 15,-32 7 0-15,-24 7 0 16,-18 1-1-16,-10-1 1 15,-16 0 0-15,8-4 0 16,12-8 0-16,14-8 0 16,22-7 0-16,25-9 0 15,28-8 0-15,27-7 0 16,38-9 0-16,25-6-1 15,34-8 1-15,29-8 0 0,27-6 0 16,27-3-1-16,26-6 1 16,22 0-1-16,20-4 1 15,19 0-2-15,16 1 2 16,7-1-1-16,12 7 1 15,6-2-2-15,-3 3 2 16,-4 0 0-16,-7 7 0 16,-15 4 0-16,-20 2 1 15,-21 9-1-15,-29 4 0 16,-29 10 0-16,-37 7 0 15,-29 7 0-15,-39 10 0 16,-30 7 0-16,-40 12 0 16,-29 2 0-16,-30 8 0 15,-21 1 0-15,-23 1 0 16,-12 4-1-16,-6-4 2 0,-10 0 0 15,8-6 0-15,11-2 0 16,11-4-1-16,14-3 2 16,21-2-2-16,15-4 2 15,19-3-2-15,22 1 0 16,22-7-1-16,20-1 1 15,19-6 0-15,23-2-1 16,21-4 1-16,37-12 0 16,19-2 0-16,23-5 0 15,26-7-1-15,27-10 0 16,22-2 1-16,20-4-1 15,20-4 1-15,14 1-2 16,13-4 3-16,15 0-3 16,2 4 3-16,-2 3-2 0,-3 4 2 15,-3 2-2-15,-15 4 2 16,-12 3-1-16,-14 3 0 15,-18 4 0-15,-13 5 1 16,-18-2-1-16,-20 6 0 16,-15 0 1-16,-21 1-1 15,-16 3 0-15,-18 2 1 16,-16-2-1-16,-23-2 0 15,-11 11 1-15,-40-19-1 16,-11 13 0-16,-22 0 0 16,-23 3 0-16,-21 0-1 15,-20 6 1-15,-20 0-1 16,-15 6 1-16,-12-2 0 15,-9 2 0-15,-6 1 0 0,-3 1 0 16,-6 0 0-16,3 5 0 16,4 3 0-16,8 1 0 15,2 5 0-15,9 2 0 16,8 4 0-16,9-1 0 15,17 2 0-15,12-2 0 16,16-3 0-16,14-6 0 16,26-6 0-16,17-5 0 15,21-9 0-15,25-4 0 16,17 3 0-16,17-25 0 15,20 7 0-15,15-2-1 16,17-2 1-16,12-1 0 16,9-2 0-16,17 0 0 0,8-3 0 15,14-3 0-15,11 0 0 16,14-5 0-16,13 0 1 15,9-3-2-15,13 2 0 16,8-1 2-16,4 2-2 16,8-1 2-16,2 4-3 15,0 2 1-15,-4 2 0 16,-4 6-1-16,-4-1 3 15,-10 6-4-15,-7 1 3 16,-10 1-2-16,-7 4 3 16,-5-1-1-16,-11 1 0 15,-7-1 0-15,-12-2 1 16,-5-3-1-16,-7 1 0 15,-7-2 0-15,-14-2 1 0,-14 2-1 16,-11-2 0-16,-16 1 0 16,-19 3 0-16,-20 0 0 15,-25 1 1-15,-24 2-1 16,-22 5 0-16,-27-2-1 15,-21 9 1-15,-25 2 0 16,-23 0 0-16,-13 9 0 16,-20 4 0-16,-14 2-1 15,-10 6 2-15,-4 4-1 16,-13 2 0-16,-3 4 0 15,-1 4 0-15,-6 8 0 16,2-3 0-16,2 4 2 16,-1-2-2-16,4 0 1 15,11-4 1-15,12-3-1 16,9-7 0-16,18-8 0 0,17-5 0 15,15-5-2-15,25-9 2 16,18-5-1-16,15-3-1 16,16-5 2-16,19-3-2 15,11-5 2-15,9 1-3 16,9-2 4-16,8-3-4 15,1-1 1-15,5 5 2 16,1-2-4-16,1 4 3 16,-2 2-2-16,3 6 3 15,6 10-4-15,-12-13 3 16,12 13 0-16,0 0 0 15,24 15 0-15,3-10 0 16,15-3 0-16,24-4 0 16,22-6 0-16,24-10 0 0,23-7 0 15,29-9 1-15,20-13-2 16,19-5 2-16,21 1-2 15,8-5 2-15,6 2-2 16,3 2 1-16,4 8-1 16,-9 7 1-16,-6 6 0 15,-5 8-1-15,-18 9 1 16,-8 10 0-16,-12 5 0 15,-13 6-1-15,-6 4 2 16,-8 1-2-16,-9 3 2 16,-6-4-1-16,0-2 0 15,-4-5 0-15,-1-3 0 16,-5-4 1-16,-5-4-1 0,-3-3 0 15,-7-7 1-15,-3 0-3 16,-4-3 3-16,-10-1-2 16,-9-2 0-16,-13-2 0 15,-8 1 1-15,-15-1-2 16,-15 4 2-16,-18-1 0 15,-15 1-1-15,-20 5 1 16,-17 3 0-16,-20 5 0 16,-17 3 0-16,-15 5 0 15,-17 3 0-15,-13 6 0 16,-17 2 0-16,-11 4 0 15,-14 4-1-15,-3 3 1 16,-13 1 0-16,-7 6 2 16,-3 0-2-16,-4 3 1 0,-1 3-1 15,-2-2 2-15,6 5-2 16,2-4 1-16,11-1 0 15,8-5-1-15,12-2 0 16,13-4 0-16,18-7 0 16,21-3 0-16,22-6 0 15,16-4 0-15,26-4 0 16,29 2 0-16,16-23-1 15,27 4 1-15,26-9-1 16,19 0 1-16,19-5 0 16,16-5-2-16,20 1 3 15,8 0-2-15,12 2 1 16,8-1-2-16,7 0 2 15,6 2-2-15,5-4 3 0,6-3-1 16,-4-2-1-16,3-1 1 16,-3-1 1-16,-6-3-1 15,-10 6 1-15,-14 0-1 16,-11 7 1-16,-24 8-1 15,-20 7 0-15,-26 5 1 16,-21 7-1-16,-28 9 0 16,-31-1 0-16,-13 21 0 15,-31-4-1-15,-22 9 1 16,-19 4 0-16,-21 4-1 15,-15 6 0-15,-11-1 1 16,-9 1 0-16,-4 0 0 16,4 1 0-16,9-5-1 15,12-6 1-15,18-6 0 16,19-6 0-16,28-7 0 0,30-13-1 15,26-9 1-15,33-17 0 16,29-9 0-16,28-15 0 16,23-10 1-16,23-9-1 15,17-7 1-15,7-5 0 16,6 4 0-16,-7 4 0 15,-14 9-1-15,-14 8 2 16,-26 13-2-16,-23 12 1 16,-31 12-1-16,-31 13 0 15,-21 8 0-15,-50 22 0 16,-23 7 0-16,-29 9-1 15,-28 8 1-15,-23 11-1 16,-25 8 0-16,-12 8 0 16,-6-1 1-16,2-1-1 0,13-11 1 15,15-7 0-15,30-14 0 16,30-12-1-16,35-23 1 15,38-23 0-15,39-17 0 16,33-17 0-16,35-15 0 16,26-15 1-16,25-9 0 15,16-10 0-15,16-3-1 16,4 1 2-16,-2 5-1 15,-6 10 0-15,-15 8-1 16,-17 15 1-16,-25 13-1 16,-27 12 1-16,-29 17-1 15,-31 13 0-15,-36 14 0 16,-29 13 1-16,-30 17-1 15,-28 9 0-15,-23 11-1 0,-19 11 2 16,-11 3-2-16,2-2 1 16,7-4 0-16,16-7 0 15,24-14-1-15,27-12 1 16,39-18-1-16,32-18 1 15,38-17 0-15,34-22-1 16,30-15 2-16,31-15-1 16,17-12 0-16,20-9 0 15,9-5 1-15,5 2-1 16,-5 6 1-16,-14 13-1 15,-21 14 0-15,-25 14 1 16,-28 16 0-16,-32 16-1 16,-39 22 0-16,-24 13 0 15,-37 16 0-15,-31 16 0 16,-25 10 0-16,-27 11 0 0,-12 8 0 15,-12 2-1-15,7-4 2 16,14-4-2-16,18-13 1 16,27-14 0-16,36-15-1 15,36-21 0-15,37-20 1 16,38-19 0-16,38-22-1 15,28-16 1-15,24-18 0 16,25-11 0-16,13-7 0 16,3 0 1-16,-8 10-1 15,-15 9 1-15,-28 14 0 16,-30 17-1-16,-34 22 0 15,-39 20 0-15,-46 20 0 16,-36 20 0-16,-39 16 0 0,-31 17-1 16,-29 12 1-16,-23 8-1 15,-9 6 1-15,-1-1 0 16,14-8 0-16,22-11 0 15,28-13 0-15,37-22 0 16,44-19-1-16,47-9 1 16,28-40-1-16,41-10 0 15,34-16 0-15,24-12 2 16,23-11-2-16,8-3 1 15,3-3 2-15,-6 5-2 16,-13 13 1-16,-24 11-2 16,-32 18 2-16,-34 19-1 15,-43 15 1-15,-38 20 0 16,-42 23-1-16,-37 13-1 0,-38 15 2 15,-34 18-1-15,-23 14 0 16,-16 4-1-16,-5 5 1 16,-3-3 0-16,13-9 0 15,26-10 0-15,24-15 0 16,37-17 0-16,39-21 0 15,37-19-1-15,39-19 0 16,37-20 0-16,34-21 0 16,28-15 0-16,25-14 1 15,20-8-1-15,10-4 1 16,3 0 1-16,-13 13 0 15,-14 12 0-15,-28 18 0 16,-34 22 0-16,-38 19-1 16,-45 23 1-16,-39 20-1 0,-43 20-1 15,-36 20 1-15,-28 12-1 16,-31 13 2-16,-23 6-1 15,-13 3 0-15,-6 1 0 16,5-5 1-16,12-12-1 16,21-17 1-16,26-15-1 15,35-18 0-15,40-22-1 16,41-22 0-16,40-19 0 15,43-22 0-15,28-18 0 16,34-15-1-16,18-13 1 16,14-5 0-16,5 1 1 15,-6 8-1-15,-14 11 1 16,-22 13 0-16,-28 18 0 15,-35 21 1-15,-29 22-1 16,-39 20 0-16,-37 20 0 0,-33 18 0 16,-31 13 0-16,-24 14 1 15,-16 6 0-15,-7 2 0 16,-2-3-1-16,5-10 1 15,19-12-1-15,24-18 1 16,31-16-1-16,27-20 0 16,41-22 0-16,34-17-1 15,31-19 1-15,30-18-1 16,26-16 1-16,24-11 0 15,12-8 0-15,10 1-1 16,-7 7 1-16,-9 11 1 16,-21 14-1-16,-23 19 1 15,-30 19-1-15,-29 26 0 0,-32 19 0 16,-30 18 0-16,-21 19 0 15,-27 15 0-15,-13 8 0 16,-6 4 0-16,2 0 0 16,10-5 0-16,12-12 0 15,22-11 1-15,22-20-2 16,30-18 1-16,29-18-1 15,21-18 0-15,27-15 1 16,15-13-2-16,16-11 2 16,14-9-1-16,1 0 1 15,4 3 1-15,-10 4-2 16,-13 15 2-16,-15 15-1 15,-26 24 0-15,-20 10 0 16,-45 40-1-16,-15 8 1 0,-21 15 0 16,-18 9 0-16,-12 10 1 15,-6-2-1-15,0-6 1 16,15-11 0-16,17-11 0 15,14-17-1-15,26-18 2 16,27-19-1-16,30-23-2 16,24-17 1-16,26-16-1 15,14-13 2-15,12-10-1 16,8-3 0-16,3 3-1 15,-7 9 1-15,-16 11 1 16,-13 17-1-16,-27 22 0 16,-22 23 0-16,-27 23 0 15,-19 25 0-15,-26 17 0 16,-19 15-1-16,-15 13 2 0,-7 4-1 15,0 3 0-15,0-6 0 16,14-9 0-16,15-16 0 16,21-14 0-16,21-20 1 15,36-19-1-15,27-21-1 16,29-21 2-16,23-23-1 15,33-23 0-15,20-18 0 16,23-13 0-16,8-9 1 16,7-1-1-16,1 7 0 15,-13 12 0-15,-18 17 0 16,-27 23 0-16,-34 30 0 15,-36 27 0-15,-37 31 0 16,-42 25-1-16,-33 23 1 16,-32 17 0-16,-21 20 0 0,-24 17 1 15,-14 6-2-15,-2 3 2 16,5-9-2-16,19-13 1 15,16-16-1-15,29-20 0 16,31-25 0-16,43-34 1 16,43-35 0-16,49-39 0 15,33-34 1-15,41-27-1 16,34-24 1-16,25-26-1 15,17-9 1-15,11 3-1 16,-14 7 0-16,-18 26-1 16,-27 24 1-16,-41 31 0 15,-45 31 0-15,-51 40 0 16,-49 38 0-16,-51 32 0 15,-46 26 0-15,-40 26 1 16,-36 23 0-16,-24 19-1 0,-24 9 0 16,-15 3 0-16,4-5-1 15,8-13 2-15,24-17-2 16,33-25 0-16,35-29 0 15,43-35 0-15,47-31 1 16,53-32 0-16,49-34 1 16,42-32-1-16,38-33 1 15,37-22 0-15,30-20 0 16,22-21-1-16,15-8 1 15,6-1-1-15,-13 15-1 16,-20 15 1-16,-30 33 0 16,-42 31-1-16,-44 37 2 0,-56 46-1 15,-55 43 0 1,-58 44 0-16,-47 29 1 0,-48 36 0 15,-31 25-1-15,-26 23 0 16,-22 10 0-16,-9 14-1 16,2-13 1-16,16-13 0 15,24-21-1-15,32-31 1 16,43-32-1-16,44-37 0 15,53-44 1-15,52-47 1 16,49-42-2-16,58-39 1 16,39-33 1-16,47-32-1 15,34-25 1-15,29-13-1 16,14-6 1-16,5 9-1 15,-8 17 0-15,-23 26-1 16,-30 30 1-16,-49 42-2 0,-44 37 2 16,-60 42 0-16,-53 40 0 15,-56 32 2-15,-45 30-2 16,-50 24 1-16,-34 27 0 15,-34 22 0-15,-24 18-1 16,-12 8 0-16,-8 8 0 16,-1-3 0-16,19-9-1 15,30-17 1-15,33-24-1 16,40-29 1-16,53-33-1 15,56-49 2-15,51-42 0 16,61-48-2-16,49-43 1 16,51-40-1-16,41-37 2 15,43-33-1-15,21-21 0 16,22-12-2-16,3 3 1 0,-5 15 1 15,-22 27 0-15,-36 32 0 16,-47 38 0-16,-55 43-1 16,-60 43 2-16,-63 49-1 15,-65 42 0-15,-63 38 1 16,-58 31-1-16,-46 31 1 15,-43 23-1-15,-34 17 1 16,-23 12-1-16,-12 6 0 16,-3-6 0-16,15-10 0 15,27-21 0-15,33-27 1 16,43-28-2-16,52-34 1 15,54-38 0-15,61-46 0 16,55-44 0-16,59-43-2 16,48-39 3-16,44-36-2 0,40-34 1 15,31-24-2-15,23-15 2 16,7-5 0-16,-10 13 0 15,-24 27-1-15,-30 30 1 16,-46 41-1-16,-51 42 2 16,-65 44-1-16,-60 43 1 15,-46 56-1-15,-60 28 1 16,-43 29 0-16,-44 24 0 15,-26 20 0-15,-21 8 0 16,-7 0 0-16,5-12-1 16,18-21 1-16,33-21-2 15,34-30 1-15,54-36 0 16,54-39 0-16,55-37 0 15,60-39 0-15,47-35 0 16,53-28-1-16,34-26 0 0,32-22 1 16,18-7-1-16,-1 1-1 15,-14 18 0-15,-26 26 0 16,-35 27 0-16,-53 36 3 15,-49 41 0-15,-60 43 0 16,-59 43-1-16,-55 43 1 16,-49 37 2-16,-44 31-1 15,-33 28 1-15,-27 25-3 16,-10 3-1-16,3 10 2 15,15-11-1-15,33-22 0 16,37-30-1-16,49-33 0 16,54-43 0-16,63-50 0 15,58-48 1-15,62-52 0 16,55-43 0-16,53-43 1 0,45-32-1 15,45-23 0-15,24-16 0 16,14 6-1-16,-8 14 1 16,-19 26 0-16,-32 32 0 15,-50 46-1-15,-57 44 1 16,-72 53 1-16,-65 48-1 15,-66 46 1-15,-67 41-1 16,-53 36 0-16,-50 25 1 16,-34 28-1-16,-28 10-1 15,-13 1 3-15,3-1-3 16,12-17 1-16,33-30-1 15,36-37 2-15,51-39-2 16,61-57 2-16,73-53 0 0,52-61-2 16,71-54 0-16,66-42 0 15,45-36 1-15,46-26 0 16,25-12 0-16,16 7-2 15,-7 11 2-15,-20 28 0 16,-30 34 1-16,-53 35 0 16,-49 46 0-16,-60 41-2 15,-61 41 2-15,-62 36 0 16,-54 36-1-16,-53 31 0 15,-36 22 0-15,-34 17 0 16,-23 11-1-16,-7 7 1 16,-2-4-1-16,15-12 0 15,31-22 0-15,31-30 0 16,47-27 1-16,55-38-1 0,51-39 1 15,48-48 0-15,53-31-1 16,46-28 1-16,35-26 1 16,35-17 0-16,16-6-1 15,2 2 1-15,-6 15 0 16,-21 19 0-16,-31 26 0 15,-41 30 0-15,-46 34 0 16,-54 38 0-16,-50 35-1 16,-55 29 0-16,-42 26 0 15,-34 24-1-15,-28 17 0 16,-20 11 0-16,-4 3 0 15,4-5 0-15,20-16 0 16,28-19 2-16,34-25-3 16,39-25 2-16,46-35 0 0,48-36-1 15,44-32 1-15,39-33 0 16,35-22 0-16,30-15-1 15,20-14 2-15,6-8 0 16,0 5 0-16,-12 15 0 16,-21 19 1-16,-34 23-2 15,-30 30 2-15,-45 27-2 16,-42 30 0-16,-35 29 0 15,-43 23-1-15,-34 24 1 16,-29 18-1-16,-15 10 0 16,-12 4 0-16,1-5 0 15,9-11-1-15,18-14 3 16,27-23-1-16,34-27-1 15,38-29 0-15,40-33 2 16,36-29-2-16,38-31 2 0,36-20-1 16,28-14-1-16,17-11 2 15,16-4 0-15,0 7 1 16,-9 18-2-16,-14 18 2 15,-30 25-2-15,-31 26 1 16,-38 25 0-16,-36 28-1 16,-49 25 0-16,-37 22 0 15,-43 21-1-15,-34 18 0 16,-29 14 1-16,-25 5-1 15,-13-2 2-15,-7-3-3 16,4-11 3-16,16-17-1 16,18-22 1-16,30-29-1 15,31-29-1-15,38-30 3 16,32-32-4-16,36-29 2 0,32-30-2 15,31-23 3-15,22-18-3 16,16-11 3-16,3 0 0 16,-3 9-1-16,-17 19 1 15,-19 27 0-15,-37 29-1 16,-40 37 0-16,-41 36 1 15,-41 41-1-15,-41 27 1 16,-38 27-2-16,-26 22 1 16,-29 18 0-16,-17 16-1 15,-3 2 1-15,0-6 1 16,9-7-2-16,24-18 2 15,27-16-1-15,34-22 0 16,40-27 0-16,47-30 1 16,40-27-2-16,46-23 0 15,42-26 1-15,36-22-2 0,26-13 2 16,25-16-1-16,12-5 1 15,4 0-1-15,-10 13 2 16,-20 13 0-16,-24 17 0 16,-33 26-1-16,-38 25 1 15,-40 29-1-15,-41 25 0 16,-37 26 0-16,-31 21 0 15,-34 18 1-15,-21 10-2 16,-15 9 2-16,-13 0-1 16,3-5 0-16,12-14 0 15,15-19 1-15,30-19-2 16,31-27 1-16,30-25-1 15,34-26 1-15,36-26 0 16,32-17-2-16,24-17 3 0,19-9-2 16,12-7 2-16,7-3-2 15,-2 9 1-15,-10 11 0 16,-11 12 0-16,-19 17 1 15,-26 19-1-15,-27 21 0 16,-27 19 0-16,-27 22 0 16,-24 11 0-16,-16 17 1 15,-15 12-2-15,-9 5 2 16,-3-2-1-16,9-4 1 15,19-12-2-15,21-15 2 16,29-20-1-16,31-26 0 16,33-27 0-16,39-26-2 15,24-25 3-15,35-21-1 0,20-17 0 16,16-17 0-16,9-5 0 15,-3-1 0-15,-7 10 1 16,-17 15 1-16,-19 20-2 16,-26 21 1-16,-34 23 0 15,-32 29 0-15,-31 22-1 16,-29 22 0-16,-28 19 0 15,-23 12-1-15,-17 14 0 16,-13 8 0-16,-1 1 0 16,3-11-1-16,15-6 2 15,17-15-1-15,27-25 1 16,34-27 0-16,36-32 0 15,36-31 0-15,41-29 1 16,30-32 0-16,25-23 0 0,27-17 1 16,11-7-1-16,3 1-1 15,-6 8 1-15,-15 14-1 16,-26 22 0-16,-30 29 0 15,-33 24 0-15,-36 29 0 16,-37 24 0-16,-39 29 0 16,-29 19 0-16,-21 15 0 15,-15 7 0-15,-8 6 2 16,8 0-2-16,9-5 0 15,16-12 0-15,30-12-1 16,31-19 1-16,30-26 0 16,34-21-1-16,33-23 0 15,24-16 1-15,25-18-1 16,12-4 2-16,3-2-2 0,-9 7 0 15,-10 17 0-15,-24 15 2 16,-30 29 0-16,-36 29 0 16,-40 28 0-16,-30 29-1 15,-38 26 2-15,-24 20 0 16,-20 13 0-16,-5 9-2 15,1-5 0-15,17-10-1 16,21-15 1-16,22-19 0 16,40-27 1-16,36-25-2 15,43-23 0-15,28-17 1 16,29-16-1-16,22-8 0 15,21-11 0-15,8-2 1 16,8 4-1-16,-4 11 1 16,-17 11-1-16,-16 19 0 15,-20 23 1-15,-28 23 0 0,-30 29 1 16,-32 28-1-16,-35 30 1 15,-28 24-1-15,-25 22 1 16,-20 12-1-16,-11 13 1 16,-5 2-3-16,8-7 3 15,15-18-3-15,31-21-2 16,30-34-9-16,65-22-7 15,17-61-6-15,64-19-1 16,19-50-3-16,44-17-8 16,19-29 0-16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3T23:22:40.61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FF0000"/>
    </inkml:brush>
    <inkml:brush xml:id="br6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2318 4897 48 0,'0'0'32'0,"15"5"0"15,-15-5 1-15,11 31-25 16,-13-14-3-16,7 8-2 16,-7 5-1-16,6 5 0 15,-6 2-2-15,2 6 1 0,-2 3-1 16,1 3 1-16,0 2-1 15,0 5 0-15,3 5 4 16,-2 2-3-16,1 5 1 16,2 5-1-16,-4 5 1 15,2 5-1-15,-2 5 1 16,-2 2-1-16,0 2-2 15,2 2 2-15,-3 3-1 16,3 2 1-16,-4 0-1 16,3-2 1-16,3-2-1 15,-1 1 2-15,0-1-2 16,3 2 0-16,-2-5 0 15,-2 2 0-15,3 3-1 0,1-1 1 16,-3-3 0-16,1 3-1 16,-3-2 1-16,2-2-1 15,1-1 1-15,0-4-1 16,-2-6 1-16,4 0-1 15,-3 0 0-15,4-1 1 16,0-2 0-16,0-1 0 16,0 0 1-16,2 3 0 15,-1-2 0-15,1 2-1 16,-1 3 0-16,0-1 1 15,-1-1-1-15,1 4 0 16,-2-1 0-16,1 0 0 16,-2-3-1-16,3 1 1 15,-3-4 0-15,3 3 0 0,-2-2 0 16,4 0 0-16,-2 1 0 15,0-2 0-15,1 0 0 16,-1 2 0-16,3-5-1 16,-2 1 0-16,-2-1 0 15,1-1 1-15,4 0-2 16,-4 4 2-16,0-3-1 15,-2 0 2-15,-1-2-2 16,1 4 1-16,-1-4-1 16,-1-1-1-16,2 0 2 15,-2 0-2-15,3-2 1 16,-3 4-2-16,3-1 3 15,-5-1-1-15,4 0 1 16,-3 1 2-16,0-3-2 0,3-1-1 16,-3-1 1-16,-2-3-1 15,2-3 1-15,0 1-1 16,2 0 1-16,1-3-1 15,-1-2 1-15,3 0 0 16,-2-1 0-16,6-1 0 16,-2-4 0-16,2 2 1 15,0-2-1-15,0-1-1 16,-1-2 1-16,3-1 0 15,0 0 0-15,-1 1 0 16,-1 0 0-16,4-2 0 16,-4 0-1-16,0-1 2 15,4 0-1-15,-3-2 0 16,1 2 0-16,3-2 1 15,0-3-2-15,0-1 0 0,-1-2 1 16,1 3-1-16,3-3 0 16,0-1 0-16,4-5 0 15,-3 2 0-15,2-3 1 16,3 2 0-16,0-2 0 15,1-1 0-15,0 0-1 16,-1 0 1-16,4-1 0 16,-2-1 1-16,6-2-2 15,-2-3 2-15,5-3-2 16,-2-1 1-16,8-2 0 15,0-5 0-15,4 0 0 16,3-4 0-16,-1-1 0 16,-1 0 0-16,4-1-1 15,-2-1 1-15,2 1 0 0,-4-4 0 16,5 0 0-16,1-4 0 15,1-2 0-15,7-3 0 16,1-4 0-16,3-1 0 16,3-3 0-16,-1-4-1 15,6-1 2-15,-4-5-1 16,-4-2 0-16,0-4 0 15,-3-5 1-15,2-5 0 16,-4-8 0-16,-2-3 0 16,1-8 1-16,1 0-1 15,-2-8 1-15,-4-1-1 16,0-6 0-16,-3-4 0 15,-8 2 1-15,2-4-2 16,-5-3 0-16,-2-2 1 0,-6-3 0 16,-1-3 0-16,-4-3-1 15,0-4 1-15,-3-2 0 16,2-3-1-16,-3-1 1 15,1-2-1-15,0-1 0 16,3-2 0-16,-3 0 0 16,0 3 0-16,1-4 1 15,-6 5 1-15,4-3-1 16,-4-2 0-16,1-6 0 15,-3 2 0-15,1-1 1 16,-3-7 0-16,-2-1 0 16,-4-5-3-16,1-2 2 15,-2-1-1-15,-2 0 1 16,-3-2-1-16,-1 3-1 15,-1-3 0-15,-2 3 1 0,-2-2 0 16,0 4-2-16,0 1 2 16,0 1-1-16,-1-1 1 15,-2 4 0-15,1 4-1 16,-4 1 1-16,4 5 1 15,-1-2 0-15,-1 3 0 16,1 3 0-16,1-2 0 16,-1 2 0-16,2-6 0 15,3 2 0-15,-4-6 0 16,5-1-1-16,-1 0 1 15,-1 2-1-15,1-1 0 16,2 2 1-16,-1 5-2 0,-4-2 1 16,0 3-1-16,1 1 1 15,0 2 1-15,0-1-2 16,-1 3-1-16,0 0 1 15,4 0 1-15,0 4-1 16,-3 5 0-16,5 7 0 16,-3 8-1-16,-2 10 3 15,-1 10-1-15,-2 11 1 16,0 9-1-16,-1 9 0 15,-1 8 0-15,0 8-1 16,1 3 2-16,4 2-2 16,-3 3 2-16,8 10-3 15,-6-18-2-15,6 18-31 16,0 0 2-16,0 0-3 15,0 0-1-15</inkml:trace>
  <inkml:trace contextRef="#ctx0" brushRef="#br0" timeOffset="3573.2044">15676 4835 29 0,'0'0'27'0,"0"0"0"16,0 0-6-16,0 0-11 15,0 0 1-15,5 28-1 16,-7-13-2-16,6 8-4 16,-3 0 1-16,6 9-1 15,-4-1 0-15,1 10-3 16,1-1 1-16,3 6-2 15,-2 5 1-15,0 2 0 16,1 3-1-16,0 4 0 16,-3 5 1-16,2 3 3 15,0-1-2-15,0 4 0 16,-2 0 0-16,3 0 0 15,-2 1 0-15,2 2 0 16,-3-4-1-16,1 0-2 16,-3-1 1-16,3 1 1 0,-5-2-1 15,0 1 2-15,2-2-1 16,1 1 1-16,-1 0-1 15,0 1 1-15,-2 3-1 16,5 0 1-16,-2-3-1 16,0 4-1-16,-4 1 0 15,3-3-1-15,-3 1 1 16,0-1-1-16,-2 0 1 15,3 1-1-15,0-1 1 16,0 4-1-16,1-6 1 16,1 2 1-16,-1 1-1 15,1 4 2-15,-1-1-2 0,-2 1 0 16,-2 1 1-1,3 3-2-15,-3 0 2 0,-3 5-1 16,2-1 1-16,3-1-2 16,-5 2 2-16,2 2 0 15,3-3 0-15,-2 2-1 16,2 0 2-16,-2-1-2 15,2 0 1-15,0 2 0 16,2-2-1-16,-4 2 2 16,3-3-2-16,0 2 1 15,-2 1 0-15,6-2 0 16,-4 0-1-16,1 1 1 15,1-2 0-15,1 0-2 16,-1-2-1-16,-2 0 2 16,0-3-2-16,-1 3 2 15,0-3-1-15,-2 0 1 0,3-5-2 16,-4 1 4-16,4-5-2 15,-3 0 0-15,0-6-1 16,3-2-1-16,0-2 1 16,1 0 0-16,-1-1 0 15,1 1-1-15,0 2 0 16,-1 2 2-16,3 2 0 15,-3-1 0-15,0 1 1 16,-1-3 1-16,-1 2-2 16,1-2 0-16,-1-1 0 15,1-2-1-15,0-4 2 16,1 3-2-16,-1-3 1 15,1 5-2-15,0-3 2 0,1 2 1 16,0-1-1-16,0 0 1 16,2-2-1-16,-1 1 1 15,2-1-1-15,-1-4-1 16,0-4 1-16,-1 2 0 15,3-3-1-15,0-2 0 16,-2-1 1-16,2-1-1 16,-2-2 1-16,0 0 1 15,0 0-1-15,1-1 0 16,-2 0 0-16,2-2 0 15,1 0 0-15,0-3 0 16,-1 0 0-16,6-2 0 16,-2 1 0-16,-1-2-1 15,3 1 1-15,-1-2-1 0,-1 2 0 16,1-3 1-16,0 1 0 15,-2-1-1-15,2-2 1 16,2 1 0-16,-3-1 0 16,1 2 0-16,0-3 0 15,2 2 0-15,-2 0 0 16,1-1 0-16,1 0 0 15,0 1 0-15,0-2 0 16,3-2 0-16,-4 1 0 16,4-3 0-16,0-1 0 15,0-2 0-15,0-1 0 16,4-2 0-16,0-2 0 15,1 2 0-15,1-2 0 16,2 2 0-16,2-3 0 16,1 1-1-16,0-2 0 0,5 0 0 15,0-1 1-15,2-2-2 16,1-2 2-16,4-1-1 15,0-3 1-15,6 0 0 16,0-2 0-16,2-2 0 16,3-1 0-16,-1 0 0 15,1 0 0-15,2-1 0 16,2 0 0-16,-3 1 0 15,2-1 0-15,0 0 0 16,2 0 1-16,-1-2-1 16,2-1 0-16,5-2 0 15,-2-5 0-15,0 3 1 16,2-7-1-16,-1-1 1 15,-2-2 0-15,6-3 0 0,-7 1-1 16,-1-4 2-16,-2 3-2 16,0-5 0-16,-1 1 1 15,0 0-1-15,0-5 0 16,-2-2 0-16,0 0 1 15,2-5-2-15,-1-2 2 16,-2 0-2-16,-1-5 1 16,1 1 0-16,-4-1 0 15,0-2 0-15,-3-1 0 16,-2-2 1-16,-5 0 0 15,2-1 0-15,-6-4-1 16,-1-1 1-16,-1-3 0 16,-6-1 0-16,-2-3 0 0,-2 1-2 15,-3-4 1-15,3-2 0 16,-4 0 0-16,-2-2 1 15,1-5 0-15,0 1-1 16,-3-6 1-16,1 0 0 16,-2-2-1-16,2-3 1 15,-3 0-1-15,1-1 1 16,-2-1-1-16,2 2 0 15,0-3 0-15,-1 2 0 16,2-3 0-16,-2-1 0 16,1 1 0-16,2-2-1 15,-2-6 2-15,0 0 1 16,-1-3 0-16,3-2-1 15,-2-5 0-15,-2 0 1 0,0-5 1 16,-5 0-1-16,-2-3-1 16,0 0-1-16,-5-2 2 15,-3 3-3-15,0 3 3 16,-2 0-2-16,-4 1 0 15,1-1 0-15,0 2 0 16,-2-3 0-16,6 3 0 16,-5-2 1-16,5 2-2 15,2-4 0-15,1 1 0 16,2-2 1-16,-1 0-2 15,5 1 2-15,-1-3-1 16,3 3 1-16,-2-1 0 16,4-1 1-16,-3 0 0 15,2 1 0-15,0 0-1 0,1-1 1 16,-2 3-1-16,3 0 2 15,-1-1-2-15,0 2 1 16,1 2 0-16,-2 2-1 16,0-1 0-16,0 3 0 15,-2 0 1-15,4 1-3 16,1-2 3-16,1 1-3 15,-2 4 1-15,4-2 1 16,0 2-1-16,-3 2 0 16,1 1 0-16,-2 5 0 15,0 1-1-15,-3 2 1 16,2 1 2-16,-4 2-2 15,0 3 0-15,-1 2 1 16,-3 4 0-16,3 1 0 16,-3 5-1-16,0 4 1 0,0 5-1 15,2 6 0-15,-1 5 2 16,-6 6-1-16,6 4 0 15,-3 7 1-15,-2 9-1 16,0 3 0-16,1 5-2 16,-3 4-3-16,10 13-23 15,-13-7-10-15,13 7 1 16,0 0-2-16</inkml:trace>
  <inkml:trace contextRef="#ctx0" brushRef="#br1" timeOffset="12395.709">3314 11158 32 0,'0'0'30'0,"-15"-14"0"16,1 6-2-16,0 8-21 16,-9-6-1-16,4 7-1 15,-8-2 0-15,1 10-1 16,-6-2 1-16,0 12-1 15,-5 5-1-15,6 11 1 16,-11 5-1-16,5 13 1 16,-3 6-1-16,-1 11 0 15,4 2-1-15,5-1-1 16,6 1 0-16,9-7-1 0,12-5 0 15,19-11-1-15,14-11 1 16,17-16-2-16,19-17 2 16,10-13 0-16,12-12 0 15,5-14 0-15,-3-13 0 16,-4-6 1-16,-9-1-1 15,-13-1 1-15,-15 5 0 16,-21 6 0-16,-15 12-1 16,-18 14 2-16,-18 16-2 15,-15 18 2-15,-16 19-1 16,-10 20-2-16,-9 17 2 15,0 19-1-15,3 11 1 16,2 10-1-16,14 1 1 16,19-2-3-16,19-10 2 0,25-11 1 15,22-14-1-15,23-16 0 16,20-22-1-16,15-17 1 15,11-17-1-15,12-17 1 16,3-17 0-16,1-15 0 16,-5-11 0-16,-11-9 0 15,-16-2 0-15,-22 6 0 16,-17 3 0-16,-28 16 0 15,-25 17 0-15,-27 20 0 16,-20 24-1-16,-18 20 2 16,-9 23-2-16,-5 17 1 15,0 15 0-15,5 10 1 16,13 7-1-16,9 2 0 15,19-3-1-15,19-9 0 16,22-15 1-16,17-15-1 0,26-23 0 16,22-28 0-16,21-29 0 15,20-31 2-15,14-33-1 16,8-24 1-16,4-23 0 15,-3-17 0-15,-4-13 0 16,-10 1 0-16,-18 7 0 16,-24 15-1-16,-22 24 0 15,-25 21 0-15,-22 24 0 16,-19 31-1-16,-22 32 1 15,-16 29 0-15,-8 22 0 16,-10 25 1-16,-2 13 0 16,9 13 0-16,11 4 0 0,18-2 0 15,22-12-1-15,24-14 1 16,27-22-1-16,26-25 0 15,23-32 0-15,18-27 0 16,16-28 0-16,-2-30 0 16,2-29 0-16,-6-21 1 15,-12-16-1-15,-21-5 1 16,-23-3-1-16,-26 5 1 15,-30 6-1-15,-23 15 0 16,-28 21 0-16,-25 19 0 16,-21 27 0-16,-12 20 0 15,-13 29-1-15,-6 30 1 16,-6 24 0-16,-3 21 2 15,15 17-2-15,9 11 2 16,17-1-2-16,18-8-1 16,24-9 1-16,28-14-1 15,31-20 2-15,35-22-3 0,20-23 2 16,22-21-1-16,14-19 1 15,10-17 1-15,1-9 0 16,-6-10 0-16,-19-4-1 16,-21 3 1-16,-32 10-2 15,-24 10 1-15,-32 20-1 16,-33 17 1-16,-35 26-1 15,-25 25 1-15,-18 22 0 16,-11 27 1-16,-5 19-1 16,5 12-1-16,13 13-3 15,18-11-31-15,47-1-1 16,33-27-4-16,38-19 1 0</inkml:trace>
  <inkml:trace contextRef="#ctx0" brushRef="#br1" timeOffset="14503.8295">16617 11022 34 0,'-25'-27'34'0,"-11"9"0"15,-15 5 0-15,-3 13-22 16,-22 1-2-16,8 22 0 16,-12 2-1-16,8 16-4 15,2 13-1-15,12 12-1 16,11 5-1-16,18 6 0 15,17-5-1-15,22-1 2 16,19-10-2-16,15-12 1 16,18-14-1-16,13-17-1 15,7-17 1-15,8-13-1 16,4-17 0-16,-4-14-2 15,-9-11 2-15,-4-7-1 16,-16-4 1-16,-13 3-1 0,-21 4 1 16,-22 11 0-16,-28 20 0 15,-21 20 0-15,-23 27 0 16,-20 22 1-16,-13 26-1 15,-7 20 3-15,-6 17-2 16,8 16 0-16,11 8 0 16,21-2-1-16,24-10 1 15,31-10 0-15,29-20 0 16,30-22-3-16,33-29 2 15,28-24 0-15,24-29 0 16,12-23 0-16,3-15 1 16,-4-11-3-16,-12-3 2 15,-18 1 0-15,-23 6 0 0,-33 9-1 16,-36 17 0-16,-26 16 1 15,-35 25 0-15,-27 18 0 16,-20 26 0-16,-19 20 0 16,-6 18 0-16,-1 19 2 15,3 9-1-15,12 7 0 16,18-6-1-16,30-4 1 15,28-18-1-15,29-18 1 16,31-22-1-16,31-24-1 16,29-23 1-16,22-23 0 15,10-22 0-15,10-15-1 16,-3-13 1-16,-6-8 0 15,-17 1 1-15,-26 3-2 16,-31 8 1-16,-27 13 0 0,-33 16-1 16,-28 18 2-16,-25 24-2 15,-29 19 0-15,-13 20 0 16,-11 23 1-16,-3 15 0 15,8 14 2-15,12 8-2 16,17 4 1-16,23-4 0 16,28-4-1-16,30-9 1 15,31-13-2-15,27-21 1 16,25-19-1-16,16-22 1 15,16-24-2-15,9-22 3 16,5-24-1-16,-2-25 0 16,-5-17 0-16,-18-10 0 15,-16-3-1-15,-19 0 1 16,-23 9-1-16,-23 9 1 0,-26 20 0 15,-22 24-1-15,-20 25 1 16,-16 20 0-16,-5 25 1 16,-8 19-1-16,1 20 2 15,11 14-2-15,9 8 0 16,19 5 1-16,22 1-1 15,23-5 0-15,25-6 0 16,24-12 0-16,24-17 0 16,15-19 0-16,15-25-1 15,6-23 1-15,4-26 1 16,3-26-1-16,-6-24 1 15,-14-19-1-15,-13-11 1 16,-18-8 0-16,-19-2 0 16,-20-5 0-16,-23 6 0 15,-20 10-1-15,-17 17 1 0,-17 14-1 16,-11 22 1-16,-11 27-2 15,-10 30 1-15,-6 33 0 16,0 28 1-16,4 28-1 16,5 16 0-16,16 8-1 15,18-3 1-15,25-11 0 16,24-20 0-16,30-28 0 15,23-26-2-15,26-34 2 16,11-28 1-16,9-27 0 16,3-23-1-16,-9-18 0 15,-15-9 0-15,-17-6-1 16,-27-5 2-16,-26 2-2 0,-26 2 1 15,-23 13-1 1,-23 18 1-16,-25 26-1 0,-14 25 1 16,-16 30 0-16,-8 32 2 15,-8 36-1-15,-4 30-1 16,4 23 1-16,12 11-1 15,21 3 1-15,25-8-1 16,34-15 1-16,34-23-3 16,33-35 3-16,35-30-1 15,29-33 0-15,23-31 0 16,8-21 0-16,-2-18 1 15,-13-15-1-15,-21-5 0 16,-22 1-1-16,-32 9 1 16,-39 13 0-16,-36 16 0 15,-34 25-1-15,-29 22 1 16,-28 29 0-16,-21 28 0 0,-11 24 1 15,-5 22 1-15,6 14-1 16,15 7 0-16,21 2-1 16,31-9-2-16,39 2-14 15,26-28-23-15,47-6 1 16,26-27-6-16,31-6 3 15</inkml:trace>
  <inkml:trace contextRef="#ctx0" brushRef="#br1" timeOffset="16352.9353">3368 11227 17 0,'-17'-37'32'15,"-14"0"2"-15,-3 8 1 16,-13-1-13-16,4 20-9 16,-14-5-4-16,6 19 0 15,-3 4-5-15,3 16 0 16,0 12-2-16,7 13-1 15,0 12 0-15,5 12 0 16,5 4 0-16,5 6 1 16,4-2-1-16,18-4-2 0,11-10 2 15,17-14-1-15,18-16 2 16,22-15-3-16,24-20 1 15,15-21-1-15,13-14 1 16,5-14 1-16,0-12-1 16,-7-11 1-16,-13-6-1 15,-19-1 1-15,-22 0-1 16,-22 9 1-16,-20 10 0 15,-18 10-1-15,-20 17 0 16,-11 18 0-16,-13 23 0 16,-10 20 0-16,-10 19 1 15,2 17 1-15,1 9-1 16,12 9 1-16,17-1-1 0,20 0-1 15,23-15 1-15,28-15-1 16,28-19 1-16,30-22-3 16,26-21 2-16,17-23-1 15,10-20 1-15,6-18 1 16,-5-13-1-16,-5-10 0 15,-20 0 1-15,-21 0 0 16,-35 7-1-16,-28 11 0 16,-30 12 1-16,-26 21 0 15,-28 16-1-15,-21 19 0 16,-16 21 1-16,-16 21-1 15,-4 19 1-15,0 17 0 16,7 13 0-16,17 4 0 16,15 1 0-16,32-4 2 15,23-17-2-15,39-17 0 0,28-24 0 16,23-23-1-16,27-21 1 15,14-20-2-15,9-20 1 16,-5-12-2-16,-10-6 2 16,-13-6-1-16,-27 4 1 15,-15 3-1-15,-29 7 2 16,-26 10 0-16,-24 14 0 15,-24 15 0-15,-16 21 0 16,-14 20-1-16,-6 24 1 16,-11 23-1-16,-1 23-1 15,3 17 1-15,10 15 0 16,10 1-2-16,24-3 2 15,18-7-1-15,18-15 1 16,26-23-3-16,20-17-7 0,10-38-26 16,30-16-3-16,-1-27 0 15,10-10-3-15</inkml:trace>
  <inkml:trace contextRef="#ctx0" brushRef="#br1" timeOffset="17640.0089">16853 11576 81 0,'-36'-17'41'0,"-10"-6"-3"16,-4 9 0-16,-13 2-38 15,1 12 0-15,1 10 0 16,-1 11 1-16,10 3-1 16,6 9 1-16,18 0 0 15,18-6-2-15,15-8 1 16,27-13 1-16,16-13-1 15,21-13-1-15,8-13 1 0,13-10-1 16,2-9 1-16,-4-1 2 16,-5-4-2-16,-16 4 0 15,-15 5 0-15,-20 5 0 16,-19 11 0-16,-21 10 0 15,-20 16 1-15,-18 12 0 16,-18 16 0-16,-10 15 0 16,-11 13 1-16,0 9 1 15,0 10-1-15,14 4-1 16,12-2 0-16,23-6 0 15,27-8 0-15,29-11-1 16,31-19 0-16,21-12-2 16,24-21 2-16,20-12 3 15,10-12-3-15,6-10 1 0,-5-7-1 16,-10-3 1-16,-17 3-1 15,-18 2 1-15,-24 10 0 16,-24 8-2-16,-28 12 1 16,-24 11 0-16,-21 14 1 15,-18 9 1-15,-7 11-2 16,-2 9 3-16,4 2-3 15,6 1-1-15,17-4 1 16,18-6-1-16,23-8 2 16,27-12-4-16,21-9 3 15,19-14-1-15,18-5 1 16,10-10 0-16,3-4 0 15,2-3 1-15,-8 2-2 16,-16 2 2-16,-17 10-1 16,-22 7-1-16,-22 12 1 0,-23 11 1 15,-22 14 0-15,-16 11 1 16,-13 6-2-16,-5 3-2 15,0 7-2-15,1-14-15 16,23 9-19-16,4-16-3 16,17-5 0-16,17-26-2 15</inkml:trace>
  <inkml:trace contextRef="#ctx0" brushRef="#br2" timeOffset="24601.4071">3028 10646 32 0,'-12'3'29'0,"2"4"2"16,-4-2 0-16,8 9-17 15,-16-7-3-15,12 10 0 16,-7-3-2-16,8 9-1 15,-4-1-3-15,4 9-2 16,4 0-1-16,4 5-1 16,1-2 0-16,10 2-2 0,0-5 1 15,11-4-1 1,6-11 1-16,5-7-2 0,8-17 3 15,8-9 2-15,-1-10-2 16,3-9 2-16,-5-4-1 16,-6-6 1-16,-12 3-2 15,-11 2 2-15,-19 9-1 16,-14 5-2-16,-14 11 1 15,-9 8-1-15,-5 8-1 16,0 4 0-16,4 7-1 16,4-3-6-16,26 8-27 15,11-16 0-15,2 16-1 16,21-16-1-16</inkml:trace>
  <inkml:trace contextRef="#ctx0" brushRef="#br2" timeOffset="25086.4348">3879 10535 68 0,'-9'-11'36'0,"9"11"-1"0,-22 8-1 15,9 14-26-15,-11 0-1 16,8 14 0-16,-4 1-3 16,8 11 0-16,1-1-2 15,11 5 0-15,4-6-2 16,10-7 0-16,11-8 0 15,8-9-1-15,9-15 1 16,9-9 1-16,1-14 1 16,0-12-1-16,-4-8 1 15,-6-8 1-15,-6-6-1 16,-15-2 0-16,-10 2 0 15,-12 3-2-15,-13 5 0 16,-11 8 0-16,-3 12-1 16,-9 10-1-16,2 16-3 0,-4-1-8 15,15 24-24-15,1-5-1 16,20 12 0-16,5-6-1 15</inkml:trace>
  <inkml:trace contextRef="#ctx0" brushRef="#br2" timeOffset="25503.4587">4621 10614 92 0,'-20'-9'37'16,"20"9"1"-16,-23 15-3 15,13 6-31-15,1 2 0 16,7 8-1-16,0 5 0 15,11 2-2-15,4 0 0 16,7-3-1-16,8-7 0 16,10-8-1-16,2-8 2 15,5-9-1-15,-3-7 0 16,-4-9 2-16,-6-10 0 15,-5-7 0-15,-11-7 0 16,-9-3 1-16,-10-3-3 16,-8 4 1-16,-12 2-1 0,-6 9 0 15,-6 11-1-15,-7 12 0 16,3 17-3-16,-8-3-19 15,19 23-16-15,0-4 0 16,17 7-2-16,7-10-1 16</inkml:trace>
  <inkml:trace contextRef="#ctx0" brushRef="#br2" timeOffset="26565.5194">16582 10605 61 0,'-11'-5'35'16,"-2"5"-1"-16,-6-1 0 15,7 9-26-15,-10-5 0 16,7 12-1-16,-5-3-1 15,6 10-1-15,-2 1 0 16,7 5-1-16,4 2-1 16,7 4-1-16,3 2-1 0,9-2-1 15,4-3 0-15,9-4-1 16,4-10 0-16,9-5 0 15,0-16 1-15,3-8 2 16,0-15-1-16,-1-8 2 16,-4-11-1-16,-3-6 1 15,-10-2-2-15,-12 1 2 16,-10 8-3-16,-11 9-1 15,-15 18 1-15,-16 11-1 16,-8 16 1-16,-5 17-1 16,-2 6 0-16,4 6-1 15,13 7-7-15,4-13-27 16,31 2-2-16,17-15 0 0,27-6-1 15</inkml:trace>
  <inkml:trace contextRef="#ctx0" brushRef="#br2" timeOffset="27056.5475">17616 10708 71 0,'0'0'35'15,"-15"-9"-1"-15,2 10 2 16,-7 0-26-16,-1 11-4 15,-9-1 0-15,6 15 0 16,-9-2 0-16,4 12-2 16,2-3-1-16,10 7-1 15,5-4-1-15,15-1-1 16,10-6 0-16,13-8 0 15,10-8-1-15,6-6 1 16,8-8 1-16,1-7-1 16,-1-9 2-16,-5-5 1 15,-8-8-1-15,-10-4 0 16,-9-3 0-16,-9-2 0 15,-13-1 0-15,-11 2 1 16,-12 2-3-16,-4 6 0 0,-11 12 0 16,0 8-1-16,-5 13 0 15,4 6-2-15,9 15-5 16,-3-7-19-16,28 18-12 15,3-9 0-15,24 4-2 16,6-10 1-16</inkml:trace>
  <inkml:trace contextRef="#ctx0" brushRef="#br2" timeOffset="27574.5772">18410 10795 60 0,'13'-17'30'0,"2"-2"0"15,-1-1 0-15,6 4-25 16,-8-7 1-16,7 12 1 16,-13-7 2-16,4 15-2 15,-10 3 1-15,-15 2 1 16,-7 7-2-16,0 14 1 15,-10 6-2-15,-1 12-2 16,-3 1-1-16,6 7-1 0,7-1 0 16,9-1-2-16,13-4 1 15,10-7-2-15,18-10 1 16,13-11 0-16,12-9 0 15,13-12 1-15,1-6-1 16,0-10 0-16,-4-9 1 16,-8-4 2-16,-14-4-2 15,-18-2 1-15,-18 3-1 16,-19 4 1-16,-15 5-2 15,-16 5 2-15,-6 10-5 16,-10 6-2-16,12 16-10 16,-11-9-14-16,22 16-11 15,5-5-1-15,20 4-1 16,14-14-1-16</inkml:trace>
  <inkml:trace contextRef="#ctx0" brushRef="#br0" timeOffset="32089.8354">7183 13115 43 0,'0'0'34'0,"0"0"2"16,8 10 0-16,-9 9-30 16,6 16-1-16,-8 5 0 15,10 18 0-15,-6 9-2 16,4 15-1-16,-6 2-1 15,4 0 0-15,-2 1-2 16,2-9 0-16,4-9-3 16,-3-21-5-16,13-9-26 15,-6-20-2-15,3-9 1 16,-14-8-1-16</inkml:trace>
  <inkml:trace contextRef="#ctx0" brushRef="#br0" timeOffset="32268.8456">7095 13680 65 0,'-22'-3'39'15,"2"-3"-3"-15,20 6 1 16,0 0-33-16,7-11-2 16,14 5 0-16,10-2-2 15,10 1 0-15,5-6-6 16,11 13-31-16,-7-5 0 15,8 10-1-15,-9-3 0 16</inkml:trace>
  <inkml:trace contextRef="#ctx0" brushRef="#br0" timeOffset="32645.8672">7713 13724 55 0,'18'5'37'0,"-3"-9"-2"16,9-1 1-16,2-9-33 16,6 0 1-16,-1-5 0 15,2 0-2-15,-5-5 0 16,-3 5-1-16,-9-2 1 15,-6 6-2-15,-10 2 1 16,0 13 0-16,-27-11 0 16,3 16 0-16,-11 8 1 15,-3 8 0-15,-1 4-1 0,-2 8 1 16,7-1 0-16,4 7 0 15,12-4-1-15,11-3-1 16,15-8 0-16,11-7-2 16,20-3-3-16,2-18-5 15,25 2-26-15,-5-16-3 16,7 0 1-16,-4-10-1 15</inkml:trace>
  <inkml:trace contextRef="#ctx0" brushRef="#br0" timeOffset="32939.884">8317 13534 41 0,'-10'-18'35'0,"-4"11"3"15,-11 0-2-15,3 18-20 16,-8-6-7-16,7 17-3 0,-1-6-1 16,10 9-1-16,5-7-1 15,9 2-1-15,9-5 0 16,9-7-1-16,11-5 0 15,4 0 0-15,5-3 0 16,0 1 0-16,-2 3 0 16,-1 5 0-16,-10 9-1 15,-6 6 1-15,-13 6-1 16,-6 7 1-16,-8 2-1 15,-4-1 0-15,-3-4 0 16,2-7-2-16,6-7-3 16,-4-24-32-16,23-4-1 15,3-20-3-15,14-11 1 16</inkml:trace>
  <inkml:trace contextRef="#ctx0" brushRef="#br0" timeOffset="33134.8952">8798 13129 83 0,'-13'31'39'0,"1"18"0"16,-8 1-11-16,2 23-26 16,-1 8 0-16,5 6-1 15,2-2-2-15,4-3-1 16,7 5-23-16,-3-23-12 15,8-6-3-15,-5-19 1 16,8-14-1-16</inkml:trace>
  <inkml:trace contextRef="#ctx0" brushRef="#br0" timeOffset="33285.9038">8653 13649 66 0,'-5'-20'40'16,"5"20"0"-16,10-22-1 15,9 13-26-15,10 8-20 16,4-13-32-16,18 4 1 15,5-12-2-15,21 1 0 16</inkml:trace>
  <inkml:trace contextRef="#ctx0" brushRef="#br0" timeOffset="33682.9265">9881 12936 71 0,'1'-21'39'0,"-1"21"0"0,0 13-1 16,-5 18-35-16,0 14-1 15,2 12-1-15,-2 15 1 16,0 11-1-16,5 7 0 16,2 1 0-16,-1-1-1 15,6-8 0-15,3-8-5 16,-1-22-9-16,9-3-24 15,-1-17-1-15,2-11 0 16,-5-17-1-16</inkml:trace>
  <inkml:trace contextRef="#ctx0" brushRef="#br0" timeOffset="33878.9377">9767 13507 76 0,'0'0'40'15,"-12"1"-1"-15,22 5-1 16,9-13-36-16,14 0-1 15,12-6 0-15,7-2-1 16,8 4-2-16,-4-9-6 16,17 10-30-16,-16-1 0 15,0 8-1-15,-14-2 1 16</inkml:trace>
  <inkml:trace contextRef="#ctx0" brushRef="#br0" timeOffset="34215.957">10352 13438 61 0,'-12'10'39'0,"5"12"-1"15,-10 2 1-15,12 12-30 0,-9-3-4 16,11 4 0-16,0 0-2 16,6-3 0-16,4-9-1 15,10-4 0-15,5-12-1 16,4-10 0-16,7-12 0 15,-1-5-1-15,2-8 1 16,-3-3-1-16,-3-3 1 16,-4 2-1-16,-3 0 1 15,-9 8-1-15,-1 6 0 16,-11 16 0-16,0 0 0 15,0 0 0-15,-2 27 0 16,1 1 0-16,-3 6 0 0,4 2 0 16,7-3-1-1,2-5-2-15,13 2-14 0,0-24-23 16,15-9 0-16,-1-19-1 15,8-9 0-15</inkml:trace>
  <inkml:trace contextRef="#ctx0" brushRef="#br0" timeOffset="34666.9828">10977 12881 82 0,'-25'13'41'0,"3"27"0"15,-5 5 0-15,2 16-38 16,6 9 1-16,5 9-1 15,7 0-1-15,4 6 0 16,2-4-1-16,7-6 0 0,6-10 0 16,0-9-1-16,2-13 0 15,1-11 1-15,-3-15-1 16,1-11 0-16,-1-13 0 15,2-9-1-15,-6-12 2 16,2-4-1-16,-1-6 0 16,3-3 0-16,-2-2 0 15,3 4 0-15,-2 6 0 16,4 8 0-16,2 8 1 15,0 9-1-15,-1 12 0 16,0 10 0-16,-2 12-1 16,0 7 1-16,-3 7 0 15,-8 5 0-15,-3 1 0 0,-6 2 0 16,-5-3 0-16,-8-6 0 15,-4-4-1-15,-4-11 0 16,2-9-3-16,-4-18-5 16,17 5-16-16,-6-27-16 15,17-1 0-15,-3-15-1 16,20 1 1-16</inkml:trace>
  <inkml:trace contextRef="#ctx0" brushRef="#br0" timeOffset="35058.0052">11247 13677 78 0,'3'18'41'0,"-3"-18"-2"15,13 7 1-15,8-17-38 16,7-3 0-16,3-7-1 15,6-5 1-15,3-4-1 16,3 0-1-16,-6-6 1 16,-4 5 0-16,-9-2 0 15,-8 4 0-15,-10 5 0 16,-8 3-1-16,-11 4 1 15,-3 5 0-15,-10 10 0 16,0 10 0-16,-4 12 0 16,1 10 0-16,-2 7-1 15,6 7 1-15,5 6 0 16,6-4 0-16,12-3-1 15,7-6 1-15,13-13-2 0,12-14 0 16,13-10-2-16,4-16-4 16,19 2-10-16,-7-27-23 15,8 4 0-15,-7-16-2 16,3 6 1-16</inkml:trace>
  <inkml:trace contextRef="#ctx0" brushRef="#br0" timeOffset="35342.0214">11944 13326 86 0,'-24'-11'41'0,"6"21"0"16,-8-5 1-16,11 9-37 15,-9 4-3-15,6 6 0 16,1 2-1-16,5 3 0 16,3-5 0-16,8 4 0 15,2-4-1-15,3-3 0 0,7-5 1 16,0-2-1-16,7-5 0 15,-4-1 0-15,2-1 1 16,-5 0-1-16,0 2 0 16,-5 2 0-16,-5 5 1 15,-6 3-1-15,-2 6 0 16,-10 2-1-16,-1 6-4 15,-11-11-8-15,19 17-15 16,-18-25-14-16,14 2 0 16,-1-20-2-16,18-8 2 15</inkml:trace>
  <inkml:trace contextRef="#ctx0" brushRef="#br0" timeOffset="36064.0627">13141 13466 41 0,'0'0'34'0,"0"0"1"16,11-8 0-16,23 5-24 15,4-17-3-15,29 4 0 16,19-11-1-16,27-5-1 16,18-7-2-16,22 3 0 15,13-5-1-15,11 6-1 16,-3 2 0-16,-5 5-1 15,-16 4-1-15,-14 8 1 0,-24 9-2 16,-23 0-3-16,-19 14-6 16,-31-8-27-16,-15 7 1 15,-27-6-3-15,0 0 1 16</inkml:trace>
  <inkml:trace contextRef="#ctx0" brushRef="#br0" timeOffset="36875.1091">6556 13800 27 0,'0'0'30'0,"-16"-12"3"16,-3-3-9-16,7 9-13 15,-18-13-1-15,6 11-2 16,-13-13-1-16,1 8-1 15,-10-10-2-15,-1 6 0 16,-15-6-1-16,1-2 0 16,-7-3 0-16,-4 2-1 15,-6-6 0-15,2 3-1 16,-8-2 1-16,-3 4 0 15,0 0-1-15,1 5 1 16,-2 1 0-16,2 3-1 16,2-1-1-16,8 2 1 0,8 0-2 15,9-9-3-15,12 13-19 16,2-17-14-16,20 5 1 15,1-6-3-15,16 6 2 16</inkml:trace>
  <inkml:trace contextRef="#ctx0" brushRef="#br1" timeOffset="42058.4056">16309 11783 6 0,'0'0'23'0,"14"-4"2"15,-14 4-1-15,0 0-19 16,0 0 1-16,0 0 1 16,0 0 0-16,3-11 0 15,-3 11 2-15,0 0-1 16,0 0 1-16,0 0 1 15,0 0-2-15,0 0 0 16,0 0 0-16,0 0-3 16,0 0-1-16,-14-6-1 15,14 6-1-15,-23-6-1 16,6 5 0-16,-5 0 0 0,-4 1 0 15,-3 0 0-15,-3 1-1 16,-6-1 1-16,-4 1 0 16,-7 0 0-16,-7 1-1 15,-6 0 1-15,-4-2-1 16,-6-2 0-16,-3 2 1 15,-6-7-1-15,-2 3 2 16,-8 0-1-16,1 0 1 16,-4 1-2-16,-6 2 0 15,-3-1 0-15,-4 2 0 16,-2 4 0-16,-5-4-2 15,2 2 2-15,-3-3-2 0,3-2 2 16,-1-1 0-16,2-4 0 16,2 3 3-16,-3-3-3 15,2 4 2-15,-1-2-2 16,-2 5 2-16,3 2-2 15,-2 0 0-15,-5 5 0 16,1 2-2-16,1 1 2 16,3-3-2-16,0 4 2 15,4-4-2-15,0 0 2 16,3-4 0-16,5-1 0 15,5 2 0-15,6-3 0 16,0-5-4-16,17 11-30 16,-8-10-2-16,14 5-3 15,2-5 1-15</inkml:trace>
  <inkml:trace contextRef="#ctx0" brushRef="#br1" timeOffset="42950.4566">4470 11995 40 0,'5'-15'29'15,"-5"15"1"-15,13-14-2 16,0 10-28-16,1-2 0 16,7 1 0-16,4 3 1 15,3-3 0-15,6 4 0 16,-1 0 1-16,9 3 0 0,1-2 1 15,3 3-1-15,5-2 1 16,6 1-1-16,3-4 1 16,5 1-1-16,4-7 1 15,10 2-1-15,3-5-1 16,2 1 1-16,4-2 0 15,1 3-1-15,-1-2 0 16,0 4 1-16,-2 1-2 16,0 1 1-16,-3 1 0 15,0-1 0-15,1-3-1 16,-3 1 0-16,4-4 1 15,-1-3 0-15,1-1-1 16,-3 0 2-16,0-1-2 16,-1 2 1-16,3 1-1 0,-8 3 0 15,0 4-5-15,-17-2-27 16,2 5-3-16,-11-4 0 15,-11 0 0-15</inkml:trace>
  <inkml:trace contextRef="#ctx0" brushRef="#br1" timeOffset="44085.5215">7503 11463 52 0,'-4'-8'34'0,"4"8"-2"15,0 0 1-15,-13-4-28 16,13 15-1-16,0 3-1 0,5 7 0 15,-5 2 1-15,7 10 1 16,-5 2-3-16,6 6 0 16,-1-5 0-16,2 2 0 15,2-3 0-15,5-5-1 16,1-9 0-16,5-10-2 15,2-13 2-15,4-7-1 16,2-13 1-16,2-8 0 16,1-5 0-16,0-5 0 15,-3 1-1-15,-3-1 1 16,-6 8-1-16,-3 6 1 15,-6 8 0-15,-12 18-1 16,14-8 0-16,-14 21 2 16,0 5-2-16,-1 12 2 0,1 3-1 15,2 2-1-15,4 0 0 16,3 0 0-16,5-8 1 15,3-6-2-15,3-6 2 16,9-12-2-16,-1-12 2 16,-2-6 3-16,3-10-3 15,-3-5 1-15,-3-9-1 16,-3-5 0-16,-4 0 0 15,-4-1-1-15,-7 5-2 16,0-1-5-16,5 16-29 16,-15-3-1-16,5 28-1 15,-5-17-2-15</inkml:trace>
  <inkml:trace contextRef="#ctx0" brushRef="#br1" timeOffset="44490.5447">8356 11523 40 0,'0'0'35'15,"13"2"1"-15,-1-2 0 16,2-9-15-16,8 6-15 15,-3-7-1-15,10 3 0 16,-1-8-1-16,3 0-2 16,-6-4 1-16,-1 0-1 0,-5-4 0 15,-6 1-1-15,-7-2 1 16,-6 2-1-16,-9 4 0 15,-6 7 0-15,-7 5 0 16,-4 9 0-16,-4 10-1 16,-1 11 2-16,0 7-1 15,6 8 0-15,7 1 0 16,9 4 2-16,7-4-2 15,19-4 1-15,9-11-1 16,16-12-1-16,15-13-3 16,4-21-7-16,15-4-28 15,0-21-2-15,7-6 2 16,-9-16-4-16</inkml:trace>
  <inkml:trace contextRef="#ctx0" brushRef="#br1" timeOffset="44686.5559">9158 10822 59 0,'-19'8'40'15,"-8"13"-4"-15,7 19 0 16,-8 9-19-16,10 15-13 16,0 7 1-16,7 8-3 15,4 1-1-15,4-4-1 16,10-4-1-16,1-17-8 15,11-3-28-15,-3-19 0 16,3-10-2-16,-6-19 1 16</inkml:trace>
  <inkml:trace contextRef="#ctx0" brushRef="#br1" timeOffset="44860.5659">9024 11222 77 0,'-12'-4'39'0,"3"-2"-1"15,9 6 0-15,14 7-31 16,7-1-5-16,10 0-1 15,8-3-2-15,13 12-24 16,-2-12-12-16,5 10-1 16,-11-4-1-16,-5 12 0 15</inkml:trace>
  <inkml:trace contextRef="#ctx0" brushRef="#br1" timeOffset="45257.5886">8611 11977 50 0,'0'-18'37'0,"1"8"0"15,-10-5 0-15,9 15-24 16,-31-5-5-16,11 15-1 15,-15 0 0-15,3 14-2 16,-11 5 0-16,3 15-1 0,-2 4-1 16,0 5 0-16,10 1-1 15,10-1 0-15,9-9-1 16,20-8 0-16,18-15-2 15,17-18-1-15,20-7-6 16,1-26-30-16,23-4-3 16,-5-15 0-16,8 1 0 15</inkml:trace>
  <inkml:trace contextRef="#ctx0" brushRef="#br1" timeOffset="45544.605">8925 11980 82 0,'-25'32'40'0,"-15"1"0"16,10 10 0-16,0 0-36 0,8 4 1 15,5-2-2-15,10 1 0 16,9-6-1-16,10-8 0 16,9-10-1-16,7-13 0 15,11-12 0-15,0-11-1 16,3-14 0-16,-2-10 0 15,-5-8 1-15,-4-2-2 16,-11-1 1-16,-13 2-1 16,-9 6 0-16,-9 6 0 15,-11 11 0-15,-3 7-1 16,-4 14-1-16,-1 2-4 15,17 12-27-15,-3-7-5 16,16-4-1-16,0 0-1 0</inkml:trace>
  <inkml:trace contextRef="#ctx0" brushRef="#br1" timeOffset="45766.6177">9440 11552 78 0,'0'0'41'0,"-14"15"-3"15,4 19 4-15,-7 8-37 16,-2 21-2-16,1 8 0 16,-1 14-1-16,4 8 0 15,1-1-3-15,5-4 1 16,2-13-4-16,14-1-24 0,-5-30-12 15,10-10 1-15,-12-34-2 16</inkml:trace>
  <inkml:trace contextRef="#ctx0" brushRef="#br1" timeOffset="45941.6277">9319 11974 85 0,'-14'-8'40'0,"14"8"0"15,14 0 0-15,9-7-36 16,7-8-2-16,12-8-3 15,11-3-6-15,-3-17-30 16,21-3-1-16,-7-11-1 16,10 2-2-16</inkml:trace>
  <inkml:trace contextRef="#ctx0" brushRef="#br1" timeOffset="46121.638">9981 11378 88 0,'-26'25'39'16,"-2"22"4"-16,-12 3-3 15,13 16-36-15,-9 8-1 16,6 5-1-16,3 8 0 15,4 1-1-15,9-4-1 16,5-7-3-16,11-4-7 16,-6-23-28-16,18-7-3 15,-9-22 0-15,8-12 0 16</inkml:trace>
  <inkml:trace contextRef="#ctx0" brushRef="#br1" timeOffset="46326.6497">9631 11847 105 0,'0'0'41'15,"-17"-5"2"-15,17 5-13 16,19 11-27-16,5-10-1 16,10-3-1-16,5 0-1 15,11-2-2-15,1-1-3 16,7 6-8-16,-9-13-26 15,6 10-2-15,-12-10 1 16,0 9-2-16</inkml:trace>
  <inkml:trace contextRef="#ctx0" brushRef="#br1" timeOffset="46888.6819">10152 11781 76 0,'-27'-6'40'15,"11"17"0"-15,-11 1 1 16,10 14-33-16,-15 6-2 16,6 12-1-16,-3 6-1 15,9 7 0-15,3-4-1 16,14 2 0-16,6-11-1 15,10-10 0-15,11-14-1 16,6-19 0-16,6-16-1 16,-1-16 0-16,3-13 1 15,-5-9-1-15,-4-6 0 16,-11-1-1-16,-5 6 1 15,-6 6 0-15,-7 11 0 16,-5 7 0-16,-2 13 0 0,7 17-1 16,-9-7 1-16,9 7 0 15,1 15 0-15,12-4 0 16,7 1 0-16,3-4 0 15,7-1 0-15,3-4 1 16,3-2-1-16,-1-2 0 16,-5 0 0-16,-3 2 1 15,-7 1-1-15,-8 8 0 16,-9 5 1-16,-6 5-1 15,-8 9 1-15,-2 2-1 16,-3 2 0-16,2 1 1 16,5-7-1-16,4-9 0 15,5-18 0-15,21-1 0 16,3-19 0-16,6-9 0 0,2-8 1 15,6-4-1-15,-1 0 0 16,-2 4 1-16,-8 9-1 16,-3 13 1-16,-7 14 0 15,-8 14-1-15,-3 10 1 16,-5 9-1-16,4 7-1 15,-3-1-5-15,13 14-12 16,-15-25-16-16,20 0-9 16,-5-21 0-16,16-8-3 15</inkml:trace>
  <inkml:trace contextRef="#ctx0" brushRef="#br1" timeOffset="47939.742">10788 12245 56 0,'0'-16'36'0,"0"6"1"16,-5-2-1-16,5 12-26 16,0 0-3-16,-10 1-2 15,-1 7 0-15,6 12 0 0,-5 2-2 16,5 11 1-16,-2 2-2 15,3 3 0-15,3-1 0 16,6-4-1-16,3-6 0 16,3-7-1-16,8-12 1 15,3-13-2-15,2-10 2 16,5-8 0-16,-1-11-1 16,-1 0 1-16,-2-4-1 15,-5 3 1-15,-2 2-1 16,-4 7 0-16,-6 9 1 15,-2 7-1-15,-6 10 0 16,5 10 0-16,-6 11 1 0,1 7 0 16,0 5-1-16,4 3 0 15,2 3 0-15,1-2 1 16,5-5-1-16,1-6 1 15,6-11 0-15,3-10-1 16,-2-13 1-16,2-8 1 16,-3-9-1-16,0-9 0 15,-5-4 0-15,-3-7-1 16,-4 3 0-16,-4-2-3 15,-1 13-4-15,-11-12-23 16,11 24-10-16,-7-4-1 16,5 23-1-16</inkml:trace>
  <inkml:trace contextRef="#ctx0" brushRef="#br1" timeOffset="48608.7802">11644 12221 72 0,'-12'1'40'0,"-10"-3"-1"16,4 7 2-16,-12-9-32 16,5 12-4-16,-6 3 0 15,10 3 0-15,-2 5-1 16,9 2 0-16,6 1-2 15,9 3 1-15,7-8-2 16,10-1 1-16,7-6-1 16,9-7-1-16,3-5 1 15,3-11-2-15,-1-6 1 0,-1-8-1 16,-8-3 1-16,-6-2-1 15,-7-3 1-15,-7 4-2 16,-10 2 2-16,-9 6-1 16,-5 8 0-16,-6 8 0 15,-4 8 1-15,1 7-1 16,3 4 0-16,4 3 1 15,9 2-1-15,7-4 1 16,11-3 0-16,13-5 0 16,7-5-1-16,8-4 1 15,8-5 0-15,0-1 0 16,-1-2 0-16,-3 3 0 15,-5-1 1-15,-10 3-1 16,-9 4 0-16,-19 3 1 0,6 14-1 16,-17 1 1-16,-7 5 0 15,-2 4 1-15,-3 5 0 16,4 1 0-16,5-2-1 15,7 0 1-15,10-6-1 16,11-5 1-16,4-11-2 16,13-7 0-16,4-9 0 15,5-5-1-15,0-9 2 16,-2-3-2-16,-8-3 1 15,-3-1-1-15,-12 3 0 16,-6 2-1-16,-9 5-1 16,-8 1-2-16,8 20-5 15,-25-29-14-15,25 29-16 0,-14-29 0 16,16 15-2-16,1-13 1 15</inkml:trace>
  <inkml:trace contextRef="#ctx0" brushRef="#br1" timeOffset="48782.7902">12426 11862 91 0,'7'26'42'16,"-12"-2"1"-16,4 15-1 16,-9 0-37-16,5 5-1 15,-2 0-2-15,2 0-1 16,4 8-9-16,-11-20-25 15,14 11-9-15,-6-12 1 16,7 0-3-16</inkml:trace>
  <inkml:trace contextRef="#ctx0" brushRef="#br2" timeOffset="53382.0533">16519 10773 23 0,'-13'-3'28'16,"13"3"1"-16,-19-2 0 15,3-5-15-15,16 7-1 16,-27-9-3-16,27 9-1 16,-30-9-3-16,14 4-1 15,-7-5 0-15,-1 4-2 16,-9-1 0-16,0 2-1 15,-8-1 0-15,-4 4 0 16,-7-2-1-16,-5 3 1 16,-7-5-2-16,-2 1 1 15,-4-3 0-15,-3-2-1 16,-2-5 1-16,0-1-1 15,-1-4 1-15,0-1-1 16,-2-4 1-16,-5 1 0 16,-1 1 0-16,-2 0-1 0,-3-1 1 15,-3 3-1-15,-3 0 1 16,-1 1-1-16,-6 3 1 15,3-4-1-15,-3 0 0 16,1 1 0-16,-2-2 0 16,3-4 0-16,-4 2 1 15,-3-2-2-15,3-3 3 16,1 3-2-16,0 1 2 15,-4 1-1-15,2 2 1 16,2 5-1-16,-5 1-1 16,5 5 2-16,0 4-2 15,3 1 0-15,5 4-2 16,6-6-7-16,14 3-27 15,2-7 0-15,17-3 1 0,5-14-4 16</inkml:trace>
  <inkml:trace contextRef="#ctx0" brushRef="#br2" timeOffset="54268.1039">5254 10758 18 0,'9'-15'26'15,"-9"15"0"-15,18-10-8 16,-9-2-4-16,10 7-2 16,-3-10-2-16,13 6-3 15,2-5-2-15,7-2-1 0,4-2 0 16,9-3-1-16,2-3-1 15,13 1 1-15,-2-5-1 16,10 2 1-16,6-5 0 16,4 5-1-16,4-3 1 15,7-2 0-15,1 1 1 16,3 1-1-16,1-6 0 15,8 3-1-15,-5-4 1 16,8 1-1-16,-2-2 0 16,4-1 0-16,1 1 0 15,2 2-1-15,3 1 0 16,4 1 1-16,-5 2-1 15,0 2 0-15,-1 1 0 16,1 3-1-16,7-4 1 16,-2 0 0-16,-1-4 0 0,-1-3-1 15,-1-2 1-15,0-1 0 16,4-2-1-16,-4-1 1 15,-2 2-1-15,-9 1-4 16,2 7-31-16,-16-1-1 16,-11 10 0-16,-13-1-3 15</inkml:trace>
  <inkml:trace contextRef="#ctx0" brushRef="#br2" timeOffset="55208.1577">10487 9415 61 0,'-5'-19'34'0,"-9"-4"1"16,-2 8 0-16,-16-6-23 16,1 19-4-16,-16-3-1 15,1 14 0-15,-11 5-2 0,0 12-1 16,-5 4 0-16,6 4 0 15,4 2-2-15,12-2 0 16,11-4 0-16,18-2-1 16,14-8 0-16,17-2 0 15,15-4-1-15,10 0 0 16,4 1 1-16,3 4-1 15,0 5 0-15,-8 1 1 16,-5 7-1-16,-12 6 1 16,-13 5-1-16,-11 4 1 15,-9 2-1-15,-11-1 1 16,-7 0-1-16,-4-9 0 15,-1-5-1-15,1-14-4 16,14-8-5-16,0-20-27 16,20-3-2-16,2-21 0 0,20-3 0 15</inkml:trace>
  <inkml:trace contextRef="#ctx0" brushRef="#br2" timeOffset="55594.1798">10556 9734 79 0,'-11'25'37'16,"8"3"-2"-16,1-7 2 16,18 0-31-16,5-11-1 15,18-2-1-15,8-11 0 16,8-6 0-16,4-9-1 15,6-10-1-15,-6-5 1 0,-1-5-2 16,-10-4 1-16,-11-1-1 16,-15 0-1-16,-9 1 0 15,-12 5 0-15,-15 7 0 16,-12 13-1-16,-7 12 2 15,-15 12-1-15,-5 15 1 16,-5 16 1-16,3 9 0 16,2 10-1-16,9 3 1 15,13-1 0-15,17-4-1 16,21-9 0-16,16-8-1 15,23-10-3-15,9-17-5 16,27-1-28-16,-4-18-4 16,15-4 0-16,-8-12-1 15</inkml:trace>
  <inkml:trace contextRef="#ctx0" brushRef="#br2" timeOffset="55961.2008">11364 9729 98 0,'-24'32'38'0,"5"-12"1"16,15 3-2-16,15-15-34 16,15-8-1-16,9-15 1 15,13-4-2-15,5-8 1 16,1-10-1-16,1-3 0 15,-5-5 0-15,-13 0-1 0,-11 6-1 16,-15 4 1 0,-11 10 0-16,-14 7-1 0,-10 16 2 15,-16 9 0-15,-7 14 0 16,-3 9 1-16,-1 10 0 15,0 7 0-15,9 2 0 16,11 2-1-16,12-4 1 16,21-8-2-16,20-7-1 15,18-9-1-15,11-13-4 16,29 6-16-16,-1-27-15 15,16 6-4-15,-6-16 1 16,6 7-1-16</inkml:trace>
  <inkml:trace contextRef="#ctx0" brushRef="#br2" timeOffset="56327.2217">12180 9615 82 0,'-40'-13'40'16,"-1"14"-1"-16,-14 1 2 16,7 13-22-16,-9 8-15 15,10 11 1-15,1 7-2 16,11 9-1-16,7 2 0 15,15 2 0-15,17-10-1 16,11-10 0-16,17-14 0 16,16-16-1-16,8-17 1 15,9-20-1-15,4-16 1 16,-3-14-1-16,-1-11 0 15,-10-7-2-15,-7-6 2 16,-12-2-1-16,-9 6 0 16,-7 13 0-16,-12 11 1 0,-5 20-1 15,-9 19 1-15,-6 22 0 16,-4 25 0-16,-5 18 1 15,4 16 0-15,0 9-1 16,8 9-1-16,6-9-4 16,17 7-10-16,-4-28-9 15,27 1-15-15,1-25-2 16,14-8 0-16,-2-24 0 15</inkml:trace>
  <inkml:trace contextRef="#ctx0" brushRef="#br2" timeOffset="56657.2406">12778 9349 99 0,'-32'24'40'0,"-10"-1"1"16,12 9-2-16,2-4-35 15,13 1 0-15,7-7 0 16,12-2-1-16,10-8 0 15,14-8-1-15,6-6-1 16,5-5-1-16,-3 3 1 16,2-3 0-16,-8 2-1 15,-4 10 1-15,-12 3 0 16,-11 10 0-16,-9 6 0 15,-12 11 1-15,-5 2-2 16,-9 9 1-16,-2-3 0 16,-3-1-1-16,7-1-2 15,-1-15-7-15,16 8-8 16,-5-34-10-16,20 0-15 0,-3-11 0 15,14-11-2-15,-2-18 1 16</inkml:trace>
  <inkml:trace contextRef="#ctx0" brushRef="#br3" timeOffset="62037.5483">13296 2239 1 0,'0'28'20'0,"9"16"1"15,-9-1-11-15,4 5-1 16,5 6 2-16,-10-1 0 15,5 16 3-15,-6-10-3 16,6 14 0-16,-8-9-2 16,6 15 0-16,-5-5-3 15,8 9-1-15,-7-6-1 16,9 6-2-16,-2 1-1 0,3 5 0 15,0 3-1-15,3 4 0 16,-1 2 1-16,-4 2-1 16,4 8-1-16,-2 2 1 15,-3 6 0-15,0 3 0 16,0 4 1-16,2 1-1 15,-2 4 2-15,3 6-2 16,1 3 1-16,1 5 0 16,-2 3 0-16,6 6-1 15,-5 7 3-15,-2 5-2 16,1 1-1-16,-3 5 0 15,-4 4 2-15,1 9 2 16,-5-2-2-16,-1 5-1 16,-1-5-2-16,2 3 2 0,3-4-1 15,-1 3 2-15,4-8-3 16,7 0-1-16,-6 2 1 15,8 0 1-15,-4 8 1 16,0 2-1-16,-1 10 1 16,-5 2-1-16,-1 11 1 15,-2 6 2-15,0 0-2 16,1 6 1-16,-2-3-2 15,6-4 2-15,5-6-3 16,2-5 2-16,2-7-3 16,5-5 1-16,3-5 1 15,-2-3-1-15,-1-2 0 16,0 4 0-16,-4 3 1 0,-4 3 0 15,-6 2 1-15,-6 3-1 16,-5 2 0-16,0 4 1 16,-8-3-1-16,1 4 1 15,-2-9 0-15,-1 3-1 16,0-8 0-16,3-2 1 15,-4-8-2-15,6-2 0 16,-5-9 0-16,3-2 0 16,-4-5 0-16,2-5 1 15,-2-5 0-15,1-4-2 16,-3-6 2-16,4-7-1 15,1-9 1-15,3-6-1 16,3-8 1-16,0-8-2 16,4-8 2-16,1-6-1 0,4-9 1 15,0-9-3-15,0-5 0 16,-3-28-18-16,9 5-15 15,-6-19-1-15,6-5-1 16</inkml:trace>
  <inkml:trace contextRef="#ctx0" brushRef="#br3" timeOffset="62362.5669">13390 16302 19 0,'0'0'33'0,"0"0"-2"15,0 0 3-15,0 0-28 16,-10 5-2-16,10-5 0 16,0 0-1-16,0 0-1 15,5 13-3-15,-5-13-2 16,5 14-4-16,-5-14-3 15,9 22-4-15,-9-22-6 16,5 23-12-16,-3-5 1 16</inkml:trace>
  <inkml:trace contextRef="#ctx0" brushRef="#br3" timeOffset="63074.6076">13479 16661 27 0,'14'-3'32'16,"-14"3"1"-16,8-16-20 15,7 14-2-15,-9-12-1 16,12 8-2-16,-4-8-3 16,9 8-1-16,5-5-2 15,6 5 0-15,4 1-1 16,5 2 0-16,3 0 0 15,6 2 0-15,5-2 0 16,6 2-1-16,0 0 1 16,8 2-1-16,5-3 0 0,8 1 1 15,5 0-1-15,4 2 0 16,3-3 1-16,7 4-1 15,1-2 0-15,10 1 1 16,0-2-1-16,3-1 0 16,5-5 1-16,3-1-1 15,6-4 0-15,8-1 1 16,2-3-1-16,1-1 1 15,4 3-1-15,4 0 1 16,6-1 0-16,-1 3-1 16,0-3 1-16,0 4 0 15,2-3 0-15,4 4-1 16,-4-4 1-16,0 1 0 15,-3 3 0-15,4-3-1 16,0 2 1-16,-2-2 1 0,-4-1-1 16,-1 3 0-16,-1 0-1 15,1 3 1-15,-5-2-1 16,-7 3 0-16,-1-1 1 15,-3 4-1-15,-2-2 0 16,-5 3 0-16,-8 0 0 16,-4 0 0-16,-6 1 0 15,-6 0 2-15,-4-3-3 16,-10 2 3-16,-2-2-3 15,-5-2 2-15,-9 1-2 16,-1-3 2-16,-6 0-2 16,-3 1-1-16,-5-1 1 15,-8 2 1-15,-6 2-1 16,-6 1 1-16,-3 2-1 0,-8 2-2 15,0 7-5-15,-17-11-26 16,9 11 0-16,-10-17-2 16,4 13 2-16</inkml:trace>
  <inkml:trace contextRef="#ctx0" brushRef="#br3" timeOffset="64321.679">21084 16105 11 0,'0'0'22'15,"-11"10"2"-15,11-10-17 16,0 0 1-16,0 0-1 15,-1 22 2-15,1-22-1 16,7 12 1-16,-7-12-1 16,5 14 1-16,-5-14-2 15,2 13 0-15,-2-13-1 16,-3 14-1-16,3-14-1 0,-7 12-1 15,7-12 0-15,-7 12-2 16,7-12 1-16,0 0-3 16,0 0 2-16,0 0 0 15,0 0 0-15,9-13 0 16,-3-7 0-16,4-1 0 15,-2-5 0-15,0-7 3 16,-1-2-3-16,0-8-1 16,-2-4 2-16,0-9-2 15,-1-5 1-15,1-4-1 16,1-13 1-16,1-2 0 15,2-12-1-15,0-7 1 16,4-5-1-16,-4-6 1 16,0-2-1-16,1-7 0 15,-6-3 2-15,1-4-1 0,-4-5 0 16,-1-2 0-16,-1-3 1 15,-1-7 0-15,-3-6 0 16,2-1 0-16,1-8-1 16,-1-1 1-16,1-4-1 15,-1-2 1-15,0-3-1 16,-2-2-1-16,1-4 2 15,-5-2-1-15,1 1 0 16,0-4-1-16,1 2 1 16,-1-7 0-16,4 0-1 15,0-3 0-15,3 3 1 16,6-8 1-16,-1-4 1 15,7-6-2-15,-3-5 2 16,1-5-1-16,1-4 0 0,0-5 0 16,-2-1 0-16,-2-2-2 15,-2 7-1-15,-4 2 1 16,-3 4-1-16,-1 1 0 15,0 3 1-15,-2 4 0 16,-2-3 0-16,1 0 0 16,3 0 2-16,2-2 0 15,-1-1-1-15,3 6 0 16,0-2 0-16,0 3-1 15,-4 3 0-15,-1 3-1 16,-3 3 0-16,-1 3-1 16,-4 3 0-16,-1 3 0 15,-1 0 0-15,1 2 1 16,1 2 1-16,2 0 0 0,4 1 0 15,6 2 1-15,2 4 0 16,7 2 0-16,-1 5-1 16,4 2 1-16,0 6 0 15,-2 5-1-15,0 5 1 16,-4 8-1-16,0-2-1 15,-2 6 2-15,-1 7-1 16,-2 11-1-16,-2 11 2 16,-2 9-2-16,0 14 1 15,0 11 1-15,-6 17-1 16,1 11 1-16,-2 12-2 15,0 3-1-15,2 11-1 16,0 4 0-16,9 15 0 16,-12-16-1-16,12 16 0 15,0 0 0-15,0 0 1 0,0 0 2 16,15 5 0-16,-4 2 0 15,4 9-13-15,-15-16-20 16,25 21 0-16,-13-12-2 16,-1 4 0-16</inkml:trace>
  <inkml:trace contextRef="#ctx0" brushRef="#br3" timeOffset="65061.7213">21243 2048 42 0,'0'0'33'0,"0"0"2"15,0 0-1-15,-11-12-11 16,11 12-14-16,0 0-3 16,0 0 0-16,-13 3-2 15,13-3-1-15,-12 0 0 16,12 0-2-16,-21-1 1 15,5 1-1-15,-5 0 1 16,-4 0-1-16,-8 1 0 16,-4 0 0-16,-7 5-1 15,-8-1 1-15,-10 4 0 0,-6 1-1 16,-10 3 0-16,-10 2 1 15,-9-2-1-15,-7 2 0 16,-8-2 1-16,-3 1-1 16,-5-3 0-16,-7 0 0 15,-4-4 1-15,1-1-1 16,-2-1-1-16,-2-1 1 15,-6-2-1-15,-5-1 1 16,2 3 0-16,-4 0-1 16,-5 0 0-16,0 0 1 15,-6 0 0-15,-2 2 0 16,0-1-1-16,0 1 2 15,-5-1-2-15,-1 0 2 16,-1 0 0-16,3 2-1 0,-4-1 1 16,1 3-1-16,0-1 1 15,5 2 0-15,-1 4 0 16,-2 0-1-16,4-1 0 15,4 0 1-15,5 1 0 16,2-2-1-16,0-3 0 16,4-2 0-16,9-2 0 15,4-1 0-15,3 0 0 16,5-2 0-16,1 2 0 15,3-1 0-15,4 6-1 16,3 2-1-16,2 4-1 16,2-5-4-16,12 17-19 15,-5-18-13-15,17 7 2 16,5-11-3-16,21-2 3 0</inkml:trace>
  <inkml:trace contextRef="#ctx0" brushRef="#br3" timeOffset="746843.717">1060 806 49 0,'0'0'30'16,"0"0"1"-16,0 0 0 15,0 0-25-15,0 0-1 16,0 0 3-16,-56 1-2 15,75 21 1-15,-48 35-2 16,-4 9 2-16,-2 9-4 16,4 5 1-16,1 0-2 15,9-7-1-15,8-8 0 16,11-27 1-16,2-14-1 0,0-24 0 15,16 1 1-15,-4-21-1 16,5-16 1-16,-17 36-1 16,23-53 2-16,-23 53-2 15,26-73 1-15,-26 73-1 16,35-87 0-16,-18 39-1 15,-2 0 2-15,4 2-2 16,-2-2 0-16,-17 48 1 16,34-83 0-16,-34 83 0 15,36-69 0-15,-36 69-1 16,40-49 1-16,-40 49-1 15,0 0 0-15,65-18 1 16,-65 18-1-16,66 51 1 16,-25 19-2-16,-1 22 3 15,-3 4-3-15,-3 6 2 0,-10-4-3 16,-9-9 2-16,-10-13-3 15,-6-25-3-15,5-9-29 16,-13-27-4-16,9-15 2 16,-10-1-2-16</inkml:trace>
  <inkml:trace contextRef="#ctx0" brushRef="#br3" timeOffset="747068.7299">1143 1131 92 0,'-50'-10'36'16,"17"9"0"-16,1 5 2 0,22 7-34 15,24-4-1-15,15-5 0 16,-29-2 0-16,48-5-1 16,-48 5 0-16,73-12-1 15,-73 12-1-15,92-20-1 16,-42 8-5-16,2 2-8 15,2-4-23-15,0 0-1 16,-1 1 0-16,-3-2-2 16</inkml:trace>
  <inkml:trace contextRef="#ctx0" brushRef="#br3" timeOffset="747248.7402">1839 958 56 0,'0'0'37'16,"58"-6"-2"-16,-58 6 3 16,33 20-18-16,-43 11-11 15,0 11-5-15,-4 7 0 0,-2 11-2 16,2 1 0-16,1-3-2 15,6-3 0-15,6-10-3 16,-4-16-20-16,18-6-13 16,0-20 0-16,14-14-1 15,0-18 0-15</inkml:trace>
  <inkml:trace contextRef="#ctx0" brushRef="#br3" timeOffset="747406.7492">2030 869 92 0,'0'0'36'0,"-31"-58"-1"16,31 58-3-16,-32-45-52 0,32 45-17 16,0 0 1-16,0 0-1 15,0 0 0-15</inkml:trace>
  <inkml:trace contextRef="#ctx0" brushRef="#br3" timeOffset="747953.7805">2226 888 85 0,'0'0'39'0,"51"71"-1"16,-39-28-1-16,-10 1-32 16,-12 0-1-16,-3-2-1 15,0-4 0-15,2 0-1 16,2-11-2-16,8-4 2 0,1-7-1 15,0-16 0-15,12 8 0 16,2-20 1-16,2-11-1 16,-16 23 1-16,0 0 1 15,29-49-2-15,-29 49 0 16,20-48-1-16,-20 48 0 15,18-55-1-15,-18 55 2 16,16-50-2-16,-16 50 0 16,14-46 0-16,-14 46 2 15,0 0-2-15,18-48 2 16,-18 48 2-16,0 0-1 15,0 0 0-15,0 0 0 16,53-24 0-16,-53 24 0 16,0 0 1-16,54 5-3 15,-54-5-1-15,0 0 1 0,69 0-1 16,-69 0 0-16,52-9 0 15,-52 9 0-15,53-17 1 16,-53 17 0-16,51-18 1 16,-51 18-1-16,0 0 0 15,59-14 1-15,-59 14 1 16,30 15-2-16,-15 17 1 15,-11 11-3-15,-3 17 0 16,-3 10-5-16,-9 0-16 16,12 8-17-16,-4-12-1 15,13-17 0-15,-11-13 0 16</inkml:trace>
  <inkml:trace contextRef="#ctx0" brushRef="#br3" timeOffset="748276.799">1261 1719 97 0,'-31'0'39'16,"31"0"-1"-16,0 0 1 16,31 4-36-16,20-7 0 15,28-1 0-15,24-6 1 16,28 0-1-16,17-5-1 0,19-1 1 15,11-1-3-15,-4 1 1 16,1 0-2-16,-14 4 0 16,-14 5-8-16,-30-4-29 15,-2 7-2-15,-32-4 0 16,-12 2-1-16</inkml:trace>
  <inkml:trace contextRef="#ctx0" brushRef="#br3" timeOffset="748556.815">3358 926 106 0,'0'0'44'0,"0"0"-2"16,0 0-2-16,-13-45-41 15,13 45-6-15,0 0-31 16,0 0-4-16,0 0 1 16,0 0-1-16</inkml:trace>
  <inkml:trace contextRef="#ctx0" brushRef="#br3" timeOffset="748754.8263">3515 1253 112 0,'-26'36'43'0,"5"-7"2"15,-6-11-4-15,16-6-40 16,11-12 0-16,-13 0-5 16,27-9-16-16,-9-8-18 15,14-1-4-15,-4 1 0 16,7 3-2-16</inkml:trace>
  <inkml:trace contextRef="#ctx0" brushRef="#br4" timeOffset="755821.2305">4316 717 51 0,'0'0'34'16,"0"0"0"-16,0 0 1 15,28-48-25-15,-28 48-1 16,0 0 0-16,0 0-2 15,0 0-4-15,0 0 1 16,0 0-1-16,0 0 0 16,21 55 0-16,-33-34-2 15,8 53 1-15,0 9-2 0,-1 4 3 16,-4 7-4-16,5-4 3 15,1-8-6-15,-6-25-9 16,11-24-24-16,-2-18 0 16,0-15 1-16,12-10-2 15</inkml:trace>
  <inkml:trace contextRef="#ctx0" brushRef="#br4" timeOffset="756047.2434">4191 843 67 0,'0'0'42'16,"-44"-62"-2"-16,44 62 0 16,-32-58-13-16,32 58-25 0,-1-45-1 15,1 45-2-15,0 0 3 16,59-35-1-16,-59 35-2 15,81-6-14-15,-28 8-23 16,0-2 0-16,9 3-1 16,-1 1 0-16</inkml:trace>
  <inkml:trace contextRef="#ctx0" brushRef="#br4" timeOffset="756377.2623">4991 803 97 0,'-21'51'40'0,"21"-51"0"16,0 0-1-16,-31 52-35 16,0-3-1-16,2 6 1 15,2 3-2-15,10 3 1 16,12-7-2-16,19-5 0 15,13-17 1-15,16-28 0 16,8-14-1-16,-51 10 0 16,52-25 2-16,-52 25-3 15,54-37 3-15,-54 37-2 16,34-44 0-16,-34 44-3 15,11-46 2-15,-11 46-2 16,0 0-1-16,-29-60-18 16,29 60-20-16,0 0 1 0,-34-46 0 15,34 46 1-15</inkml:trace>
  <inkml:trace contextRef="#ctx0" brushRef="#br4" timeOffset="756963.2958">6113 857 93 0,'0'0'39'15,"3"-45"0"-15,-3 45-2 16,0 0-30-16,0 0-2 16,0 0-1-16,0 0 0 15,-60 6-2-15,60-6 0 16,0 0 0-16,-53 38-1 0,53-38 0 15,0 0 1-15,-49 43-2 16,49-43 0-16,0 0 1 16,-21 52-1-16,21-52 0 15,0 0 0-15,14 49 0 16,-14-49 1-16,0 0-1 15,51 49 1-15,-30-22-1 16,-7 3 0-16,-12 0 0 16,-12 6 0-16,-17-1-1 15,-4 2 1-15,-4-4-3 16,9-9-1-16,15-8-28 15,0-9-7-15,11-7 1 16,20-9-1-16</inkml:trace>
  <inkml:trace contextRef="#ctx0" brushRef="#br4" timeOffset="757399.3207">6349 1083 96 0,'0'0'36'0,"0"0"0"16,0 0 1-16,0 0-33 15,0 0 0-15,0 0-1 16,53-9 0-16,-53 9 0 15,0 0 0-15,66 1-1 0,-66-1 0 16,66-9 0-16,-66 9 0 16,79-22-2-16,-79 22 1 15,76-36-1-15,-76 36 1 16,69-38 1-16,-69 38-1 15,0 0 0-15,52-61 0 16,-52 61 0-16,0 0 1 16,0 0 0-16,0 0 0 15,-66-35 0-15,66 35 0 16,-71 28-1-16,-6 12 0 15,13 18 1-15,14 1-2 16,34 1-2-16,26-13-2 16,32-25-10-16,-42-22-25 15,80 7-1-15,-29-12 1 16,-1 2-3-16</inkml:trace>
  <inkml:trace contextRef="#ctx0" brushRef="#br4" timeOffset="757797.3435">7241 1006 104 0,'0'0'40'0,"0"0"0"16,0 0-1-16,0 0-33 15,0 0-4-15,0 0-1 16,0 0 2-16,0 0-2 16,59-3 0-16,-59 3-1 0,64-7 1 15,-64 7-1-15,71-22 1 16,-71 22-1-16,68-33 1 15,-68 33-1-15,51-37 1 16,-51 37 0-16,0 0 0 16,16-51 0-16,-16 51 0 15,0 0 2-15,-70-5-1 16,70 5 1-16,-75 23-1 15,46-14-2-15,-43 28 0 16,19 9 0-16,19 6 0 16,36-1 0-16,33-9-7 15,-35-42-30-15,80 21-3 16,-26-21-3-16,9-1 1 0</inkml:trace>
  <inkml:trace contextRef="#ctx0" brushRef="#br4" timeOffset="758683.3942">8478 580 86 0,'0'0'37'15,"0"0"0"-15,0 0 1 16,17-47-34-16,-17 47-1 16,0 0 0-16,0 0 1 15,0 0-1-15,-26 72 1 16,26-72-1-16,-23 77 1 0,15-52-2 15,-17 71 0-15,-4-1 0 16,6 0 0-16,3-16-2 16,8-9 0-16,6-23 1 15,7-24-1-15,-1-23 0 16,0 0 1-16,0 0 0 15,46-38 0-15,-46 38 1 16,0 0-3-16,57-60 2 16,-57 60-2-16,41-46 2 15,-41 46-1-15,0 0 0 16,62-62 1-16,-62 62-1 15,0 0 2-15,57-34 0 16,-57 34 0-16,28 2-2 16,-2 23 1-16,-9 14-2 0,0 15 0 15,-3 0-3-15,6 0-2 16,4-9-20-16,-2-18-14 15,13-13-1-15,-4-13 0 16,12-8 0-16</inkml:trace>
  <inkml:trace contextRef="#ctx0" brushRef="#br4" timeOffset="759043.4148">9112 994 96 0,'0'0'40'0,"0"0"1"16,-7-50 0-16,7 50-35 0,0 0-1 15,0 0-1-15,-56 3 0 16,18 29 0-16,-4 12-2 16,13 7-1-16,6 3 0 15,18-1-1-15,14-11 0 16,16-7 1-16,4-21-2 15,13-6 1-15,5-14 1 16,3-9-1-16,-50 15 1 16,53-30 0-16,-53 30 0 15,0 0 0-15,64-68-1 16,-64 68 0-16,23-55 0 15,-23 55-2-15,8-53 2 16,-8 53-3-16,-9-49-1 16,9 49-3-16,0 0-12 0,-31-60-18 15,31 60-5-15,0 0 1 16,-16-46-2-16</inkml:trace>
  <inkml:trace contextRef="#ctx0" brushRef="#br4" timeOffset="759608.4471">9555 897 105 0,'61'0'41'15,"-61"0"1"-15,0 0 0 16,0 0-37-16,0 0 0 15,0 0-2-15,0 0 1 0,0 0-2 16,-47 54-1-16,14-13 0 16,5 5 0-16,9 0-2 15,15 5 2-15,4-6-2 16,16-5 2-16,5-13-2 15,12-21 2-15,8-14-1 16,-41 8 0-16,0 0 3 16,73-37-3-16,-73 37 0 15,54-36 0-15,-54 36 0 16,51-42 0-16,-51 42 0 15,45-39 0-15,-45 39 0 16,0 0 0-16,55-44 0 16,-55 44 0-16,30-5 0 15,-9 18 0-15,-16 7 0 16,-2 19 0-16,-5 8 0 0,10 7 0 15,2-4 0-15,17-5-2 16,12-24 1-16,8-10 1 16,5-14 1-16,-1-11-1 15,-51 14 2-15,53-30-2 16,-53 30 0-16,44-46 0 15,-44 46 0-15,38-54 0 16,-38 54 0-16,22-61 0 16,-22 61 0-16,18-62-12 15,-18 62-17-15,5-62-10 16,-5 62-5-16,10-51 1 15,-10 51-2-15</inkml:trace>
  <inkml:trace contextRef="#ctx0" brushRef="#br4" timeOffset="760289.486">11309 603 57 0,'0'0'38'0,"0"0"0"15,35-53 2-15,-35 53-18 16,0 0-16-16,0 0-1 16,0 0 0-16,0 0-1 15,34 48 0-15,-34-48 0 16,-5 72-2-16,-8-1 0 15,0 29 1-15,-4 0-3 0,8 7 1 16,0-13-2-16,7-21-3 16,12-22-11-16,1-29-23 15,22-20-1-15,-9-11 0 16,13-7-1-16</inkml:trace>
  <inkml:trace contextRef="#ctx0" brushRef="#br4" timeOffset="760479.4969">11636 1052 86 0,'0'0'39'0,"0"0"0"16,9-16 2-16,-9 16-22 16,-2 21-17-16,-5 8 0 15,-7 14-1-15,5 9-1 16,1-6-2-16,6-16-8 0,24-17-28 15,-7-10-2-15,14-3 2 16,-4-10-2-16</inkml:trace>
  <inkml:trace contextRef="#ctx0" brushRef="#br4" timeOffset="760646.5065">11821 848 103 0,'0'0'41'0,"-13"-79"-1"16,13 79-1-16,-16-69-37 15,16 69-8-15,-9-48-31 16,9 48-2-16,0 0 0 16,0 0-3-16</inkml:trace>
  <inkml:trace contextRef="#ctx0" brushRef="#br4" timeOffset="761185.5373">12285 935 88 0,'0'0'41'0,"0"0"0"16,-26 47-1-16,26-47-23 15,-76 28-12-15,5 1 0 16,0 4-2-16,12 8 0 15,11-1-2-15,26 1 1 0,22-9-1 16,27-13-1-16,19-16 0 16,10-13 1-16,-56 10-1 15,70-20 1-15,-70 20 0 16,75-35-1-16,-75 35 1 15,80-48-1-15,-80 48 0 16,73-55-1-16,-73 55 1 16,66-49-1-16,-66 49 0 15,49-43 0-15,-49 43 1 16,0 0 0-16,33-11 0 15,-18 36 0-15,-20 24-1 16,-5 20 1-16,-4 19-1 16,0 19 0-16,-1 3 0 0,5-6-1 15,1-15 2-15,-5-7-1 16,-1-11 1-16,-4-5-2 15,-7-15 3-15,-5-12-2 16,-7-11 2-16,-3-12-2 16,-5-13 1-16,0-14-1 15,-1-11 0-15,3-16-1 16,6-8-4-16,5-25-6 15,26 1-20-15,-5-7-7 16,26 7-1-16,6-2 0 16</inkml:trace>
  <inkml:trace contextRef="#ctx0" brushRef="#br4" timeOffset="761712.5674">13114 549 89 0,'23'-79'42'16,"-23"79"1"-16,5-48-2 15,-5 48-21-15,0 0-18 16,0 0 1-16,0 0 0 16,-37 51-2-16,37-51 1 15,-30 84 1-15,-16-4-1 16,12 36 0-16,-3 3-2 0,5 2 2 15,1-16-2-15,13-21 0 16,2-24 0-16,19-24 0 16,11-29 0-16,11-13 0 15,-25 6 0-15,0 0 0 16,58-44 0-16,-58 44 0 15,51-43 0-15,-51 43 0 16,56-49 0-16,-56 49 0 16,49-46 0-16,-49 46 0 15,47-33 0-15,-47 33 0 16,0 0 0-16,37-15 0 15,-19 22 0-15,7 14 0 16,-17 10 0-16,2 12 0 16,0-3 0-16,6-10-10 0,15-16-18 15,-31-14-6-15,0 0-6 16,58-31 0-16,-58 31-3 15</inkml:trace>
  <inkml:trace contextRef="#ctx0" brushRef="#br4" timeOffset="761929.5799">13738 710 110 0,'40'-80'41'16,"-40"80"2"-16,31-49-1 16,-31 49-37-16,0 0-3 15,0 0 3-15,0 0-2 16,-2 49-1-16,1-24 0 15,-17 73-2-15,-5 14 0 16,2-1-4-16,0-11-2 0,7-34-18 16,16-20-17-16,-7-22-1 15,5-24 0-15,0 0 0 16</inkml:trace>
  <inkml:trace contextRef="#ctx0" brushRef="#br4" timeOffset="762094.5893">13629 999 120 0,'0'0'43'0,"0"0"2"15,-32-64-2-15,32 64-39 16,0 0-4-16,14-56 0 16,-14 56 0-16,0 0-7 0,76-46-24 15,-76 46-11 1,85-17-2-16,-38 13 0 0,11-2-2 15</inkml:trace>
  <inkml:trace contextRef="#ctx0" brushRef="#br4" timeOffset="762806.63">14923 947 96 0,'0'0'39'0,"-37"-50"2"16,37 50-3-16,0 0-32 16,0 0-2-16,-61-40 0 15,61 40-1-15,0 0 0 16,-63 6 0-16,63-6-1 15,-48 24 0-15,48-24-1 16,-43 46 1-16,6-2-1 16,10 5 0-16,27-49 0 15,0 0-1-15,-4 59 1 16,4-59 0-16,0 0 0 15,51 23 0-15,-51-23 1 16,54-10 0-16,-54 10-2 16,59-26 0-16,-59 26 0 0,54-36 0 15,-54 36 0-15,48-35 0 16,-48 35-2-16,0 0 4 15,0 0-2-15,54-45 0 16,-54 45 0-16,0 0 0 16,-16 25-2-16,15 10-2 15,5 11-5-15,1-6-20 16,32 7-11-16,6-6-2 15,23-16-1-15,6-15 0 16</inkml:trace>
  <inkml:trace contextRef="#ctx0" brushRef="#br4" timeOffset="763198.6524">16044 635 103 0,'0'-57'40'0,"0"57"2"15,-19-52 0-15,19 52-37 16,0 0 0-16,-52-64-2 15,52 64 0-15,-48-27-1 16,48 27 0-16,-61-12-1 16,61 12 0-16,-72 12 0 15,72-12 0-15,-81 35 0 16,81-35-1-16,-84 62 1 0,84-62 1 15,-78 80-2-15,43-31 0 16,-29 21 0-16,23 37 0 16,8-5-2-16,23-5-1 15,22-14-5-15,11-29-18 16,20-11-15-16,-2-22 0 15,-3-8-1-15,-9-16 1 16</inkml:trace>
  <inkml:trace contextRef="#ctx0" brushRef="#br4" timeOffset="763384.6631">15485 1086 113 0,'-47'-35'41'16,"47"35"0"-16,0 0 0 15,-47-48-38-15,47 48-2 16,0 0-1-16,0 0-1 15,26-60-2-15,-26 60-18 16,71-20-17-16,-25 10-3 16,7 5 0-16,10-5-1 15</inkml:trace>
  <inkml:trace contextRef="#ctx0" brushRef="#br4" timeOffset="763782.6858">16741 596 83 0,'13'-54'42'15,"-13"54"-2"-15,-7-54 2 16,7 54-29-16,-25-53-6 16,25 53-1-16,0 0-1 15,-76-50-2-15,76 50 0 16,-71-7-1-16,71 7 0 15,-81 20-1-15,81-20 0 16,-83 45 1-16,83-45-1 16,-84 72 1-16,84-72-2 0,-70 95 0 15,41-43 0-15,4 4 0 16,17 30 0-16,-14 22-2 15,20-12-2-15,11-13-6 16,-2-29-19-16,20-8-13 16,-13-23 2-16,4-16-3 15,-18-7 2-15</inkml:trace>
  <inkml:trace contextRef="#ctx0" brushRef="#br4" timeOffset="763983.6973">16194 1034 114 0,'-60'-55'41'15,"60"55"2"-15,0 0-2 16,-48-45-39-16,48 45 0 0,0 0 0 16,0 0-2-16,0 0 0 15,0 0-3-15,57-44-6 16,-57 44-22-16,77-3-8 15,-77 3-2-15,92-11-1 16</inkml:trace>
  <inkml:trace contextRef="#ctx0" brushRef="#br4" timeOffset="764400.7212">16692 837 106 0,'27'46'39'0,"-27"-46"2"0,0 0-10 15,0 0-26-15,0 0-2 16,49 31 0-16,-49-31 0 16,0 0-2-16,69-1 0 15,-69 1-1-15,57-12 1 16,-57 12 0-16,61-25 1 15,-61 25-1-15,59-30 1 16,-59 30-2-16,0 0 2 16,49-48 0-16,-49 48 0 15,0 0-1-15,0 0 1 16,0 0-1-16,-65-27 2 15,65 27-1-15,-67 15-2 16,67-15 0-16,-74 30 0 0,74-30 0 16,-70 44 0-1,70-44 0-15,-40 52 0 0,40-52 0 16,-8 51 0-16,8-51 0 15,0 0-15-15,58 58-15 16,-12-49-8-16,1-2-6 16,12-7-1-16,4-5 2 15</inkml:trace>
  <inkml:trace contextRef="#ctx0" brushRef="#br4" timeOffset="764677.737">17589 805 103 0,'0'0'42'0,"0"0"1"15,0 0 0-15,0 0-36 16,-64-38-2-16,64 38-1 16,-51 16-2-16,51-16 1 15,-52 24 0-15,52-24-3 16,0 0 0-16,-57 53 0 15,57-53 0-15,0 0 0 16,-9 56 0-16,9-56 0 16,0 0 0-16,0 0-2 15,67 46-17-15,-67-46-11 16,72-5-10-16,-23-4-3 15,-2-5-2-15,7-4 1 16</inkml:trace>
  <inkml:trace contextRef="#ctx0" brushRef="#br4" timeOffset="764917.7508">18087 497 109 0,'34'-68'43'0,"-34"68"2"16,0 0-3-16,14-54-38 15,-14 54-1-15,0 0 0 16,0 0-1-16,-48 45-1 15,48-45 0-15,-42 71 1 16,42-71-2-16,-41 94 0 16,21-45 0-16,1 3-2 15,2 1-3-15,2-2-5 16,15-51-19-16,-15 90-6 15,15-90-6-15,-9 69-3 16,9-69 1-16</inkml:trace>
  <inkml:trace contextRef="#ctx0" brushRef="#br4" timeOffset="765099.7612">17877 822 101 0,'0'0'40'16,"-7"-53"2"-16,7 53-3 15,0 0-43-15,0 0-18 16,57-49-18-16,-57 49 0 16,53-18 0-16,-53 18 0 15</inkml:trace>
  <inkml:trace contextRef="#ctx0" brushRef="#br4" timeOffset="765414.7792">18429 617 76 0,'0'0'43'15,"0"0"-1"-15,0 0 2 16,0 0-16-16,0 0-24 15,0 0-1-15,0 0-1 16,-21 58-1-16,21-58-1 16,0 0 1-16,0 0-1 15,-46 56 0-15,46-56 0 16,0 0 0-16,0 0-1 15,0 0 1-15,22 53 1 16,-22-53 0-16,0 0 0 16,48 36 1-16,-48-36 0 15,0 0 0-15,0 0 1 0,37 58-3 16,-37-58 0-16,0 0-4 15,-12 50-10-15,12-50-18 16,0 0-8-16,-47 49-1 16,47-49-3-16,0 0 2 15</inkml:trace>
  <inkml:trace contextRef="#ctx0" brushRef="#br4" timeOffset="766785.8576">19369 760 56 0,'0'0'37'16,"0"0"1"-16,0 0-1 16,51-49-22-16,-51 49-6 15,0 0-2-15,0 0 0 16,0 0-2-16,0 0-1 15,0 0 1-15,0 0-2 16,0 0 1-16,0 0-3 16,-60-25 1-16,60 25 0 15,-47 28 0-15,47-28 1 16,-51 36-1-16,51-36-1 15,0 0 1-15,-65 68 0 16,65-68-1-16,0 0 1 16,-25 62-4-16,25-62 1 15,0 0 0-15,0 0 0 0,0 0 0 16,72 37 1-16,-72-37-1 15,63-22 1-15,-63 22 2 16,68-38-2-16,-68 38 0 16,67-45 0-16,-67 45 0 15,62-43 0-15,-62 43 0 16,0 0 0-16,60-34-1 15,-60 34 0-15,0 0 3 16,0 0-2-16,7 55 0 16,-7 21-1-16,-4 21 2 15,-5 15-1-15,3 8 1 16,-7 2-1-16,-1-4-1 15,-8-18 1-15,-5-31 0 16,-7-17 1-16,-5-11-2 0,-5-11 1 16,-6-9-1-16,1-15 1 15,1-13 0-15,4-14-2 16,2-11 0-16,11-10-5 15,2-20-8-15,25 2-14 16,-8-11-9-16,22 8-3 16,-10 63-2-16,15-64 4 15</inkml:trace>
  <inkml:trace contextRef="#ctx0" brushRef="#br4" timeOffset="767297.8869">19896 865 93 0,'-32'-52'41'16,"32"52"0"-16,0 0 0 16,0 0-38-16,0 0-2 15,0 0 1-15,58-14-1 16,-58 14 1-16,63-3-1 15,-63 3 0-15,75-5 1 16,-75 5-1-16,75-13 1 0,-75 13-1 16,73-19 0-16,-73 19 0 15,56-26 0-15,-56 26 1 16,0 0-1-16,0 0 1 15,0 0 0-15,0 0-1 16,0 0 1-16,0 0 0 16,-79-30-2-16,79 30 1 15,-75 27 2-15,75-27-2 16,-73 39 1-16,73-39-2 15,-50 51 0-15,50-51 0 16,-18 54 0-16,18-54 0 16,20 51 0-16,-20-51-5 15,55 36-9-15,-55-36-16 16,86 16-8-16,-32-16-5 15,-1-6-2-15,4-3 2 0</inkml:trace>
  <inkml:trace contextRef="#ctx0" brushRef="#br4" timeOffset="767689.9093">20640 795 91 0,'0'0'40'0,"0"0"2"16,0 0-2-16,0 0-32 15,0 0-3-15,0 0 1 16,-47 31-1-16,47-31-1 15,-29 49-1-15,29-49-1 16,-27 56 0-16,27-56 0 16,-16 47-2-16,16-47 0 15,0 0 0-15,-14 60 0 0,14-60 0 16,0 0 1-16,0 0-2 15,0 0 0-15,0 0 1 16,0 0-1-16,0 0 1 16,51-36 0-16,-51 36 0 15,0 0-1-15,32-71 3 16,-32 71-2-16,27-53 0 15,-27 53 0-15,32-52 1 16,-32 52-2-16,0 0-1 16,49-58-3-16,-49 58-4 15,0 0-17-15,71-37-7 16,-71 37-8-16,53-9-1 15,-53 9-1-15</inkml:trace>
  <inkml:trace contextRef="#ctx0" brushRef="#br4" timeOffset="768296.944">21110 728 75 0,'0'0'40'0,"0"0"1"15,0 0 0-15,-24 55-18 16,24-55-15-16,0 0-1 15,-55 53-2-15,55-53 0 16,0 0-2-16,-53 67 0 16,53-67-1-16,-26 47 0 15,26-47-2-15,0 0 0 16,-26 56 0-16,26-56 0 15,0 0 0-15,0 0 0 0,0 0-2 16,0 0 2-16,0 0-1 16,0 0 0-16,56-44 0 15,-56 44 0-15,0 0 2 16,40-67-1-16,-40 67 0 15,0 0 0-15,36-64 0 16,-36 64 0-16,0 0 0 16,0 0 0-16,0 0 0 15,0 0 0-15,48-38 0 16,-48 38-1-16,0 0 1 15,0 0 0-15,0 0 1 16,54 30-1-16,-54-30 1 16,0 0 0-16,54 5 0 15,-54-5 1-15,0 0-2 0,60-14 0 16,-60 14 0-16,0 0 0 15,57-26 0-15,-57 26 0 16,0 0 0-16,0 0 0 16,0 0 0-16,0 0 0 15,0 0 0-15,0 0 0 16,0 0 0-16,35 54 0 15,-35-54 0-15,0 0 0 16,2 69-7-16,-2-69-10 16,0 0-11-16,23 55-2 15,-23-55-5-15,0 0-4 16,59 28-2-16,-59-28 2 15</inkml:trace>
  <inkml:trace contextRef="#ctx0" brushRef="#br4" timeOffset="768477.9544">21607 935 119 0,'65'-47'40'0,"-65"47"3"16,0 0-9-16,0 0-29 15,0 0 0-15,0 0-1 16,0 0-1-16,0 0-1 16,0 0-2-16,-15 59 0 15,15-59-7-15,0 0-18 16,-18 54-7-16,18-54-8 15,0 0-2-15,0 0-3 16,0 0 2-16</inkml:trace>
  <inkml:trace contextRef="#ctx0" brushRef="#br4" timeOffset="768970.9826">21880 724 91 0,'0'0'40'15,"0"0"1"-15,33-53-1 16,-33 53-27-16,0 0-12 15,0 0 1-15,0 0 0 16,0 0 0-16,0 0 2 16,0 0-2-16,36 62 1 15,-36-62 2-15,0 0-1 16,-3 73-1-16,3-73-1 15,-10 54-2-15,10-54 0 16,-11 56 0-16,11-56 0 16,-16 49 0-16,16-49 0 0,0 0 0 15,-19 59 0-15,19-59 0 16,0 0 0-16,0 0 0 15,0 0 0-15,0 0 0 16,0 0 0-16,59-29 0 16,-59 29 0-16,0 0 0 15,63-66 0-15,-63 66 0 16,0 0 0-16,66-56 0 15,-66 56 0-15,0 0 0 16,0 0 0-16,46-17 0 16,-46 17 0-16,0 0 0 15,0 0 0-15,34 60 0 16,-25-5 0-16,5 6-9 15,-14-61-14-15,24 50-6 0,-24-50-4 16,0 0-4-16,67 54-5 16,-67-54 2-16,71 15 0 15</inkml:trace>
  <inkml:trace contextRef="#ctx0" brushRef="#br4" timeOffset="769445.0097">22766 971 103 0,'0'0'41'0,"0"0"1"16,-9-46-1-16,9 46-33 16,0 0-3-16,-57-13-1 15,57 13 1-15,-58 6-1 0,58-6-2 16,-62 17-2-16,62-17 0 15,-59 29 0-15,59-29 0 16,-37 42 0-16,-2-4 0 16,23 1 0-16,16-39 0 15,0 0 0-15,0 0 0 16,30 51 0-16,-30-51 0 15,50 2 0-15,-50-2 0 16,62-19 0-16,-62 19 0 16,66-31 0-16,-66 31 0 15,56-40 0-15,-56 40 0 16,57-38 0-16,-57 38 0 15,0 0 0-15,55-41 0 0,-55 41 0 16,0 0 0-16,0 0 0 16,0 0 0-16,0 0 0 15,0 0 0-15,0 0 0 16,38 57 0-16,-38-57-3 15,0 0-15-15,0 0-8 16,51 45-4-16,-51-45-5 16,51-2 0-16,-51 2-6 15,63-23 2-15</inkml:trace>
  <inkml:trace contextRef="#ctx0" brushRef="#br4" timeOffset="769694.024">23405 586 107 0,'41'-82'41'16,"-41"82"3"-16,21-54-1 15,-21 54-38-15,0 0 0 16,0 0-2-16,0 0 1 16,0 0-1-16,-50 64-3 15,50-64 0-15,-41 96 0 16,23-39 0-16,-34 28 0 15,17 30 0-15,6-11 0 16,29-104-7-16,-15 83-13 16,15-83-10-16,-11 48-7 15,11-48-5-15,0 0-1 16,0 0 1-16</inkml:trace>
  <inkml:trace contextRef="#ctx0" brushRef="#br4" timeOffset="770061.0449">23219 916 117 0,'0'0'43'15,"-4"-57"0"-15,4 57 0 16,0 0-40-16,29-48-1 16,-29 48 0-16,0 0 0 15,52-27-2-15,-52 27 0 16,50-10 0-16,-50 10 0 15,65-11-2-15,-65 11 2 16,65-10-1-16,-65 10 1 16,66-3-1-16,-66 3 1 15,57-3 0-15,-57 3 0 16,0 0 0-16,54 22 0 15,-54-22 1-15,0 0-1 0,15 47 1 16,-15-47 1-16,0 0-2 16,-13 68 0-16,13-68 0 15,-13 51 0-15,13-51 0 16,-19 50 0-16,19-50-3 15,0 0-14-15,-8 59-11 16,8-59-5-16,0 0-9 16,0 0-1-16,0 0 0 15</inkml:trace>
  <inkml:trace contextRef="#ctx0" brushRef="#br4" timeOffset="770199.0528">23786 741 122 0,'0'0'41'0,"-4"-62"-3"16,4 62-29-16,-18-52-48 15,18 52-4-15,0 0 1 16,-44-48-2-16</inkml:trace>
  <inkml:trace contextRef="#ctx0" brushRef="#br4" timeOffset="770913.0937">24048 879 97 0,'0'0'42'16,"0"0"0"-16,0 0-2 15,0 0-33-15,0 0-2 16,0 0 0-16,0 0-2 15,0 0 0-15,0 0 1 16,-65 2-2-16,65-2 1 16,-49 32-1-16,49-32-2 15,0 0 0-15,-50 61 0 16,64-51 0-16,-14-10 0 15,0 0 0-15,0 60 0 16,0-60 0-16,0 0 0 16,0 0 0-16,59 40 0 0,-59-40 0 15,49-9 0-15,-49 9 0 16,56-28 0-16,-56 28-3 15,50-40 0-15,-50 40 0 16,0 0 2-16,42-72 0 16,-42 72-1-16,0 0 0 15,5-57-2-15,-5 57-1 16,0 0-6-16,0 0-14 15,0 0-6-15,9-49-6 16,-9 49-3-16,0 0 0 16</inkml:trace>
  <inkml:trace contextRef="#ctx0" brushRef="#br4" timeOffset="771459.1249">24333 831 106 0,'48'-6'41'0,"-48"6"2"0,0 0 0 16,0 0-36-16,59 0-3 15,-59 0 0-15,0 0 0 16,0 0-1-16,0 0-3 15,-25 58 0-15,25-58 0 16,0 0 0-16,-37 59 0 16,37-59 0-16,0 0 0 15,-25 58 0-15,25-58 0 16,0 0 0-16,0 0 0 15,0 0 0-15,0 0 0 16,0 0 0-16,0 0 0 16,58-3 0-16,-58 3 0 15,47-42 0-15,-47 42 0 0,54-47 0 16,-54 47 0-16,52-41 0 15,-52 41 0-15,48-26 0 16,-48 26 0-16,0 0 0 16,50 1 0-16,-50-1 0 15,0 0 0-15,0 0 0 16,37 72 0-16,-37-72 0 15,9 52 0-15,-9-52-8 16,9 52-14-16,-9-52-7 16,0 0-3-16,30 61-2 15,-30-61-2-15,0 0-5 16,50 35 3-16,-50-35 45 15,53 14 11-15,-53-14 8 16,0 0 4-16,69 6 4 0,-69-6 3 16,0 0 7-16,64-7 0 15,-64 7-44-15,0 0 0 16,46 0 0-16,-46 0-14 15,0 0-16-15,0 0-6 16,0 0-8-16,0 0 0 16,-27 22-3-16</inkml:trace>
  <inkml:trace contextRef="#ctx0" brushRef="#br5" timeOffset="775657.365">378 2103 75 0,'-9'-11'33'0,"9"11"0"15,0 0-7-15,-2 36-17 16,-4-3-4-16,6 19 0 15,-2 10-2-15,-1 20 0 16,-1 11 0-16,0 10 1 16,-5-3-2-16,4-3 2 15,-2-9-3-15,7-11 1 16,3-13-4-16,1-25-4 0,18-7-27 15,-9-26-1-15,14-6-1 16,-5-22-1-16</inkml:trace>
  <inkml:trace contextRef="#ctx0" brushRef="#br5" timeOffset="775825.3746">409 2764 89 0,'0'0'33'0,"-14"-10"1"15,24 7 0-15,7-10-29 16,15-5-4-16,13-6-1 15,9-15-11-15,17-3-23 16,4-7-1-16,9-4 0 16,-5-10-2-16</inkml:trace>
  <inkml:trace contextRef="#ctx0" brushRef="#br5" timeOffset="776063.3883">966 1905 91 0,'-34'36'36'15,"-3"8"1"-15,9 25-1 16,-10 9-33-16,17 16 1 16,2 6-2-16,7 7 3 15,3 0-3-15,6-1 1 16,11-10-3-16,6-16 0 15,14-10-7-15,5-32-10 0,18-8-20 16,1-24 0-16,9-6 1 16,-3-25-2-16</inkml:trace>
  <inkml:trace contextRef="#ctx0" brushRef="#br5" timeOffset="776475.4118">1263 2557 99 0,'-19'3'36'0,"-8"0"2"16,10 22-2-16,-9-5-32 15,11 9 0-15,6-1-2 16,10 1 1-16,7-8-1 16,8 0 0-16,9-10 0 15,10-10-1-15,5-10 0 16,4-11 0-16,1-4 0 0,-2-5-1 15,1-6-1-15,-2 0 0 16,-7 1 1-16,-8 3-1 16,-3 8 0-16,-8 7 0 15,-16 16 1-15,13 6 0 16,-16 24 0-16,-6 15 1 15,-7 13-1-15,0 17 1 16,-5 13-1-16,0 9 1 16,-2 3-1-16,-1-2-1 15,1-8 1-15,-1-10 0 16,5-12 1-16,-3-13-2 15,2-16 1-15,-4-18-1 16,1-13-2-16,-1-19-1 16,10-4-7-16,-14-27-24 0,22 2-2 15,-5-21 0-15,13 2-2 16</inkml:trace>
  <inkml:trace contextRef="#ctx0" brushRef="#br5" timeOffset="777124.449">2010 2506 87 0,'0'0'39'0,"0"0"-2"15,-10 17 2-15,-5-3-34 0,7 15-1 16,-1 3 0-16,2 6 0 16,-2 1 0-16,3 5-1 15,-1-2-1-15,0-1 0 16,2-6-1-16,2-6 0 15,2-8 0-15,-2-7-1 16,3-14 0-16,0 0 0 16,19-14 0-16,-9-13 0 15,3-8 0-15,4-9 0 16,-3-7 0-16,3-4-1 15,-2-7 1-15,-5 3-1 16,-1 5 0-16,4 8 0 16,-8 6 1-16,0 10-2 0,0 10 2 15,4 8-1-15,3 15 1 16,1 6-1-16,5 6 1 15,4 5 1-15,4 4-1 16,-2 5 1-16,5 1-1 16,-5 0 2-16,-4 1-1 15,-6 4 0-15,-9-1 0 16,-8-3 0-16,-8 0-1 15,-8-2 0-15,-10-4 1 16,-3 0-1-16,-7-6 1 16,5-4 0-16,-7-1-1 15,8-4 1-15,0 7 0 16,6 3-1-16,4 8 0 15,7 13 0-15,-2 10 0 16,6 9 0-16,3 5 0 0,2 4-1 16,9-4-2-16,2-17-8 15,20-2-27-15,-6-31-2 16,21-9 1-16,-6-27-2 15</inkml:trace>
  <inkml:trace contextRef="#ctx0" brushRef="#br5" timeOffset="777491.4699">2576 2344 79 0,'-14'7'41'16,"-8"0"-2"-16,6 21 3 0,-10-4-23 15,6 13-14-15,4 1-1 16,5 10 1-16,4-1-2 16,7-2-1-16,7-4 0 15,9-7-1-15,5-9 0 16,6-11-1-16,3-14 1 15,2-14-1-15,2-10 0 16,-4-7 1-16,-5-12-1 16,-4-2-1-16,-8-5 1 15,-5 2-1-15,-9 5 0 16,-7 7-1-16,-3 5 1 15,-6 11-2-15,2 8 0 16,-1 3 0-16,16 9-3 16,-18-8-11-16,31 15-20 0,-4-19-3 15,24 8 1-15,1-21-2 16</inkml:trace>
  <inkml:trace contextRef="#ctx0" brushRef="#br5" timeOffset="777725.4833">3200 1848 98 0,'-27'20'40'0,"0"22"-1"16,-10 1 1-16,9 24-35 15,-2 5-2-15,6 13 0 16,2 3 0-16,4 2-1 0,7-4-1 15,5-5 0 1,8-7-2-16,2-20-3 0,11-1-9 16,-10-29-25-16,13-7-2 15,-7-23 1-15,7-7-3 16</inkml:trace>
  <inkml:trace contextRef="#ctx0" brushRef="#br5" timeOffset="777882.4923">3013 2373 95 0,'-21'-4'38'15,"21"4"1"-15,0 0-1 16,28-4-36-16,2-11-4 16,3-19-19-16,25 5-15 0,-3-16-1 15,11 1-1-15,-6-11 0 16</inkml:trace>
  <inkml:trace contextRef="#ctx0" brushRef="#br5" timeOffset="778250.5134">3572 1782 103 0,'-24'17'40'0,"4"21"1"16,-9-2-1-16,1 13-36 16,4 4 0-16,6 14-1 15,-2 2 0-15,4 9 0 16,-1-5-1-16,7-4 0 15,4-7-1-15,2-6 1 16,7-12-1-16,3-13 0 0,3-12-1 16,5-14 2-16,5-10-2 15,3-13-1-15,-2-7 1 16,1-3-1-16,1-4 2 15,-3 4-3-15,-5 1 2 16,0 9-1-16,-4 8 1 16,-10 10-1-16,14 16 0 15,-9 4 1-15,-1 12-3 16,0-2 1-16,5 13-4 15,-3-17-6-15,16 22-19 16,-11-29-8-16,15 5-1 16,-8-21 0-16,12-1 1 15</inkml:trace>
  <inkml:trace contextRef="#ctx0" brushRef="#br5" timeOffset="778601.5334">3901 2325 88 0,'0'0'37'0,"-4"25"1"15,4-25 0-15,13 22-33 16,4-17-1-16,8-1-1 16,1-8 0-16,5-2 0 15,1-8 0-15,2-6-2 16,-3-4 1-16,-2-5-1 15,-8 1 0-15,-5-2 0 16,-8 3 0-16,-3 1-1 16,-13 6 0-16,-3 7 1 0,-9 10-1 15,-7 12 0-15,-5 8 0 16,-1 13 0-16,-2 8-1 15,9 5 1-15,-1 5 0 16,12 0 2-16,13-1-4 16,10-12 1-16,16-3-4 15,6-25-9-15,24 3-23 16,-8-23-1-16,16 0 0 15,-6-22-3-15</inkml:trace>
  <inkml:trace contextRef="#ctx0" brushRef="#br5" timeOffset="778941.5529">4538 2079 104 0,'-33'11'39'0,"4"18"2"16,-15-8-2-16,7 13-34 15,8-3-2-15,7 2 0 16,10-3-2-16,9-6 0 15,7-7 0-15,11-10 0 16,8-9-1-16,4-2 1 16,1-7-1-16,-3 1 1 15,-1-3-1-15,-6 5 1 16,-4 1-1-16,-14 7 1 15,14 14-1-15,-18 5 1 16,-1 9-1-16,-5 4 2 16,1 8-2-16,-1 0 1 15,-2 3-2-15,6-6 1 16,4-5-5-16,2-15-2 0,20 1-16 15,-9-31-17-15,25-3 0 16,-2-24-2-16,18-1 2 16</inkml:trace>
  <inkml:trace contextRef="#ctx0" brushRef="#br5" timeOffset="779143.5644">4963 2076 107 0,'-15'26'41'0,"-10"-2"1"15,6 23-1-15,-11-4-37 16,7 12-1-16,-1-1-1 15,8 1 1-15,2-1-3 16,6-10 1-16,9-6-3 0,3-16-1 16,10-9-7-16,-7-29-16 15,21 1-13-15,-11-26-2 16,12-1 1-16,-9-25 0 15</inkml:trace>
  <inkml:trace contextRef="#ctx0" brushRef="#br5" timeOffset="779272.5718">4987 1824 115 0,'-18'-4'38'0,"18"4"0"16,-18 10-11-16,18-10-57 16,9 12-9-16,5-9 2 15,15 4-2-15</inkml:trace>
  <inkml:trace contextRef="#ctx0" brushRef="#br5" timeOffset="779595.5903">5385 1956 110 0,'-29'7'40'15,"6"13"0"-15,-14-15-6 16,9 9-29-16,-1 0-3 16,7 3 0-16,6-2 0 15,5 1-1-15,9-3-1 16,9 0 1-16,5-3-1 15,6-2 1-15,2-2 0 16,3-1 0-16,-2 1 0 16,-1 3 0-16,-5 2 1 0,-3 7-1 15,-5 2 1-15,-9 6-1 16,-3 3 0-16,-5 2 0 15,3-2-1-15,-7-3-3 16,10 4-7-16,-9-30-12 16,27 15-18-16,-10-29-2 15,24 3 1-15,-6-23-1 16</inkml:trace>
  <inkml:trace contextRef="#ctx0" brushRef="#br5" timeOffset="779767.6001">5780 1786 104 0,'-16'-3'43'0,"-11"-2"0"16,11 7-2-16,-8-8-17 16,7 3-28-16,17 3-11 15,-13 8-19-15,20 5-8 16,-7-13 2-16,18 31-3 15</inkml:trace>
  <inkml:trace contextRef="#ctx0" brushRef="#br5" timeOffset="779932.6096">5795 2069 121 0,'-13'24'43'0,"-16"-13"1"16,16 4-2-16,-9-15-39 16,10 3-1-16,12-3-9 0,-8-18-6 15,18 17-10-15,-15-19-18 16,15 10-3-16,-7-12-1 15,7 4 1-15</inkml:trace>
  <inkml:trace contextRef="#ctx0" brushRef="#br6" timeOffset="784550.8737">6294 1791 70 0,'12'-17'35'16,"-12"17"-2"-16,0 0 3 15,12-9-27-15,-12 9-2 16,-4 14 0-16,-5 2-1 15,5 14-1-15,-6 6-2 16,1 9-1-16,-3 6 0 16,-1 10-2-16,-4 5 0 15,1 1 0-15,2-5-1 16,2-10-2-16,9-1-5 15,-8-23-27-15,24-2 0 16,-13-26-1-16,30-13-1 0</inkml:trace>
  <inkml:trace contextRef="#ctx0" brushRef="#br6" timeOffset="784772.8864">6300 1759 90 0,'0'0'35'0,"-3"-13"0"15,3 13 1-15,21-7-28 16,-1 1-7-16,9 2 0 16,5-3 0-16,10 0-1 15,4 1-2-15,0-7-7 0,4 9-26 16,-8-1 1-16,3 7-1 15,-14 2-1-15</inkml:trace>
  <inkml:trace contextRef="#ctx0" brushRef="#br6" timeOffset="784986.8987">6363 2024 92 0,'-35'27'34'0,"7"-15"0"15,16 1 1-15,12-13-32 16,0 0-1-16,31-3 0 15,6-5 0-15,8-2-1 16,8-4 0-16,5 3 0 0,-3-4-4 16,5 9-7-16,-17-7-25 15,0 13 1-15,-20-5-1 16,-1 12-2-16</inkml:trace>
  <inkml:trace contextRef="#ctx0" brushRef="#br6" timeOffset="785152.9082">6428 2206 97 0,'-37'17'35'0,"13"9"0"16,6-16-2-16,14 6-30 16,17-7-1-16,11-2-2 15,19 4-7-15,5-18-28 16,19 2 2-16,1-12-2 15,13 2-1-15</inkml:trace>
  <inkml:trace contextRef="#ctx0" brushRef="#br6" timeOffset="785362.9202">7068 1986 102 0,'-22'-3'37'0,"-9"-1"2"16,7 11-3-16,-8 4-34 15,9 5 0-15,5 7-1 16,1 5 0-16,12 4 0 15,0 5-1-15,7 3-2 16,5-6-2-16,15 9-16 16,-5-25-17-16,10-2 1 15,-2-20-1-15,7-4-1 0</inkml:trace>
  <inkml:trace contextRef="#ctx0" brushRef="#br6" timeOffset="785527.9296">7001 1627 109 0,'-15'-16'37'16,"2"2"0"-16,13 14-1 16,33-11-42-16,-18-6-28 15,23 5-2-15,1-2-1 16,14 5 0-16</inkml:trace>
  <inkml:trace contextRef="#ctx0" brushRef="#br6" timeOffset="785752.9425">7420 1573 97 0,'-3'23'36'0,"-7"0"2"16,8 15-3-16,-2-1-29 16,1 14-2-16,-1 2 1 15,1 7-2-15,-2 1 1 16,0 5-3-16,-2-5 0 15,2 0-1-15,0-7-1 16,-3-17-6-16,16 6-15 16,-12-32-16-16,18-2 0 15,-9-24 0-15,10 4-1 16</inkml:trace>
  <inkml:trace contextRef="#ctx0" brushRef="#br6" timeOffset="785911.9516">7336 1986 96 0,'-14'2'35'16,"0"-4"1"-16,14 2 0 15,0 0-32-15,23-8-3 16,5-5-2-16,9-9-6 16,16 1-28-16,-9-8 2 15,12-1-3-15,-7-10 1 16</inkml:trace>
  <inkml:trace contextRef="#ctx0" brushRef="#br6" timeOffset="786300.9738">7881 1468 99 0,'0'0'36'16,"-13"0"3"-16,0 15-3 15,1 15-30-15,-6 7-1 16,4 12-1-16,-12 7 1 16,8 11-1-16,-8 3 0 15,4 3-2-15,-1-5 2 16,7-4-2-16,1-7-1 15,3-5 0-15,6-13-1 16,9-9 0-16,8-17 1 16,6-9-1-16,8-11 1 15,4-9-1-15,5-8 1 16,3-5-1-16,-4-1 1 15,-3-1-1-15,-4 8 1 0,-6 3-1 16,-7 9 0-16,-13 11 0 16,0 0 0-16,6 22 0 15,-10-4-1-15,-2 10 0 16,5 2-2-16,-3 1-1 15,4 6-4-15,1-15-6 16,18 15-6-16,-19-37-8 16,35 25-13-16,-14-25 0 15,7 0 1-15,-2-15 1 16</inkml:trace>
  <inkml:trace contextRef="#ctx0" brushRef="#br6" timeOffset="786932.0099">8148 2048 91 0,'0'0'37'15,"0"12"0"-15,0-12 1 16,23-4-33-16,0-2-1 16,9-1 1-16,0-9-1 15,6 2 0-15,-4-8-2 16,-2 1 2-16,-7-2-2 15,-7-2 0-15,-12 3 0 16,-6 0 0-16,-7 7-1 16,-8-1-1-16,-5 11 1 15,-9 7-1-15,-2 8 1 16,-4 10-1-16,5 9 0 15,0 4 0-15,10 3 0 0,6 1 0 16,14-5 1-16,15-2-1 16,14-11 0-16,13-11 0 15,10-10 0-15,7-3 1 16,3-10-1-16,-4-3 0 15,-5 1 1-15,-9 1-1 16,-8-4 0-16,-12 11 1 16,-8 4 0-16,-16 5-1 15,2 14 0-15,-12 11 1 16,-5 3-2-16,-1 12 1 15,1 6 0-15,-5 2-1 16,6-1 1-16,5-2 0 16,4-8-1-16,4-11 2 15,1-26-1-15,15 4 0 0,-1-23 1 16,1-14 0-1,-1-10-1-15,0-7 1 0,0-9 0 16,-4 2 1-16,2 3-2 16,-2 7 1-16,-4 8-1 15,7 3 2-15,-1 9-2 16,6 6 0-16,5 8-3 15,0 6-1-15,10 7-6 16,-9-6-4-16,13 20-5 16,-26-15-5-16,18 23-7 15,-29-22-5-15,-3 28-6 16,-16-10 1-16</inkml:trace>
  <inkml:trace contextRef="#ctx0" brushRef="#br6" timeOffset="787329.0326">6594 2679 101 0,'0'0'37'15,"13"-26"2"-15,35 11-2 16,22-12-32-16,31-2-1 15,27-6 2-15,28 4-2 0,24-9 0 16,18 8-1-16,11-4 0 16,0 8-1-16,-5 2-1 15,-13 4-1-15,-19 2 0 16,-21 6-1-16,-32 0-1 15,-24 3-1-15,-23 3-1 16,-29-5-3-16,-18 10-5 16,-30-18-8-16,5 21-9 15,-45-9-7-15,10 8-4 16,-12-10 0-16,6 10 1 15</inkml:trace>
  <inkml:trace contextRef="#ctx0" brushRef="#br6" timeOffset="795485.4991">851 3384 55 0,'-2'17'33'15,"1"0"-1"-15,2 8 1 16,-2-3-23-16,6 16-5 16,-5 1-1-16,6 11 0 15,-7-2-1-15,5 4-1 0,-3-2-1 16,2-4 0-16,1-4-3 15,-4-18-20-15,11-5-10 16,-11-19-1-16,26-5-1 16,-10-20 0-16</inkml:trace>
  <inkml:trace contextRef="#ctx0" brushRef="#br6" timeOffset="796032.5304">707 3342 87 0,'-20'-6'37'15,"20"6"-1"-15,-13 2 1 16,24-2-32-16,7-5-3 0,8-1-2 16,13-5 1-16,5 0 3 15,3-3-3-15,8-2 0 16,-1-3 0-16,-1 3 0 15,-2 0 0-15,-2 0-1 16,-7 1 1-16,-6 7-1 16,-10 0 1-16,-5 6-1 15,-5 5 1-15,-3 10 0 16,-6 10 0-16,-2 8-1 15,-10 8 2-15,0 7-1 16,-3 5 1-16,0 4-1 16,-3 0 0-16,0-2-1 15,5-7 1-15,2-9 1 16,0-7-2-16,9-8 1 0,4-9 0 15,2-9-1-15,6-10 1 16,3-9 0-16,-1-3 0 16,6-7 0-16,-3-2 0 15,-1-4-1-15,1 2 0 16,-6 2-1-16,-3 6 1 15,-1 5-1-15,-1 6 0 16,-11 10 1-16,15 8-1 16,-8 7 0-16,-2 7 1 15,4 4-1-15,2 9-2 16,3-5-1-16,8 6-3 15,-2-11-2-15,20 10-11 16,-8-21-17-16,12-1-1 16,-6-14 0-16,10 0 3 0</inkml:trace>
  <inkml:trace contextRef="#ctx0" brushRef="#br6" timeOffset="796401.5515">1908 3609 70 0,'4'-20'35'16,"-13"-7"1"-16,2 13-2 16,-17-13-17-16,10 16-7 15,-14-3-2-15,7 11-3 16,-9 2-1-16,6 9-1 15,-4 7 0-15,2 7-1 16,2 3 0-16,8 4-1 16,4 1 0-16,9-1-1 15,7-5 1-15,10-6 0 16,11-6 0-16,7-9-1 15,9-7 1-15,0-11 0 16,4-5-1-16,0-2 1 0,-4-5 0 16,-8-2-1-16,-6 3 1 15,-7 4-1-15,-11 4 0 16,-4 6 1-16,-5 12-1 15,0 0 0-15,-17 5 0 16,6 9 0-16,3 6 0 16,1-2-1-16,7 3 0 15,2-3-2-15,17 2-4 16,-2-25-12-16,22 11-19 15,-2-22-1-15,15 3 0 16,-5-18 0-16</inkml:trace>
  <inkml:trace contextRef="#ctx0" brushRef="#br6" timeOffset="796604.5632">2569 3116 81 0,'-5'-28'37'0,"5"28"-1"16,-15-10 0-16,6 36-26 15,-11 5-6-15,6 17-1 16,-2 7-1-16,-2 7-1 15,-1 7 0-15,8 2-1 16,-1-4 0-16,2-10-2 16,13 3-10-16,-9-26-23 15,16-3-1-15,-8-22 0 16,8-3-1-16</inkml:trace>
  <inkml:trace contextRef="#ctx0" brushRef="#br6" timeOffset="796747.5713">2393 3421 98 0,'-19'-25'38'16,"14"15"0"-16,0-4-1 16,20 8-31-16,4 1-3 15,13-1-2-15,19 3-32 16,-4-14-7-16,22 8 1 15,-5-12-3-15</inkml:trace>
  <inkml:trace contextRef="#ctx0" brushRef="#br6" timeOffset="797210.5978">3444 2813 81 0,'0'0'36'0,"5"17"-1"15,-5 12 1-15,-7 6-32 16,3 18-1-16,-5 5-1 15,2 11 0-15,-3 7 1 16,5 3-2-16,-1-5 1 16,2-3-2-16,4-9 1 15,-4-11-5-15,13-2-28 16,-7-22-4-16,6-6 0 15,-8-21-1-15</inkml:trace>
  <inkml:trace contextRef="#ctx0" brushRef="#br6" timeOffset="797396.6085">3334 3258 103 0,'-14'-8'36'0,"14"8"2"16,0 0-6-16,0 0-30 15,31 4-1-15,3-7-1 16,8-7-1-16,8-11-6 15,19 0-30-15,-5-14 1 16,16-2-1-16,-9-12-1 16</inkml:trace>
  <inkml:trace contextRef="#ctx0" brushRef="#br6" timeOffset="797753.6289">3993 2726 90 0,'-23'15'38'0,"-6"1"0"15,7 20 2-15,-9-4-34 16,8 14-1-16,-1 5-1 15,5 10-1-15,1 3 0 16,0 5-1-16,6-2 0 16,-1-3-1-16,5-4 1 15,4-12-2-15,3-7 1 16,5-11-2-16,0-10 2 15,-4-20-1-15,25 5 1 16,-8-16-1-16,-1-5 0 16,2-6 1-16,-1-7-1 15,0 1 1-15,0 1-2 16,-2 4 2-16,-4 5-2 0,2 9 1 15,-3 7 0-15,-10 2-1 16,19 24 0-16,-10-2-2 16,7 10-2-16,-4-11-11 15,15 16-22-15,-8-15-1 16,10 5 0-16,-8-15-1 15</inkml:trace>
  <inkml:trace contextRef="#ctx0" brushRef="#br6" timeOffset="798099.6487">4275 3266 82 0,'0'0'37'0,"15"-5"-2"15,2 13 2-15,-1-8-31 16,10 1-2-16,2-8 1 15,4 4-1-15,0-7-1 16,2-2-1-16,-7-4 1 16,-1-1-1-16,-5-5 0 15,-11 2 0-15,-10 2-1 16,-7 6 1-16,-9 3-1 15,-7 10 1-15,-6 7-1 16,-4 11 1-16,3 7-1 16,3 6 0-16,3 5 1 15,10 2-2-15,5-2 1 16,14-3-1-16,8-4-1 0,5-18-12 15,21 9-25-15,-6-16-1 16,14 2-3-16,-4-16 0 16</inkml:trace>
  <inkml:trace contextRef="#ctx0" brushRef="#br6" timeOffset="799128.7075">5342 3139 63 0,'-14'-4'36'0,"14"4"-1"16,-26 6 1-16,15 8-17 15,-12-7-11-15,6 11-2 16,-4 2-2-16,7 7 0 15,-3 0-1-15,5 3-1 16,3-1 0-16,4 1-1 16,6-7 1-16,9-2-1 15,3-7 0-15,11-5-1 0,1-11 0 16,6-10 1-16,6-5-1 15,-2-7 1-15,3-6-1 16,-5-5 1-16,-4-2-1 16,-6 1 1-16,-9-1 0 15,-6 9-1-15,-6 1 1 16,-7 5-1-16,-1 4 0 15,-4 6 0-15,10 12 0 16,-11-13 0-16,11 13 0 16,0 0-1-16,21-10 1 15,0 8 0-15,3-4 0 16,3 1 0-16,5 3 1 15,-3 2-1-15,-1 1 1 16,-5 7 0-16,-8 10 0 0,-6 4-1 16,-5 5 1-1,-9 5 0-15,-5 1 0 0,-1 1-1 16,0-1 0-16,-1-8 1 15,3-2-1-15,1-8 0 16,8-15 0-16,0 0 1 16,18-14-1-16,0-7 1 15,1-7 0-15,9-1-1 16,-7-6 1-16,7 5 0 15,-4 1 0-15,-5 10-1 16,-4 6 1-16,-1 9-1 16,-14 4 0-16,12 24 0 15,-7 3 0-15,-4 2 0 16,3 7 0-16,0 1-1 0,5 3-1 15,2-6-5-15,12 8-13 16,-9-24-17-16,15 5-2 16,-5-23-2-16,11 4 1 15</inkml:trace>
  <inkml:trace contextRef="#ctx0" brushRef="#br6" timeOffset="799466.7269">6111 3152 100 0,'-17'-17'37'16,"17"17"1"-16,0 0-2 15,5 13-29-15,7-6-4 16,13 2 0-16,6-4 0 16,10-1-1-16,1-6 1 15,7-1-1-15,-3-10 0 0,-2-1 0 16,-3-7-1-16,-7-4 0 15,-11 1 0-15,-9 0 0 16,-12 1 0-16,-7 3-1 16,-10 4 1-16,-7 7-1 15,-8 7 0-15,-7 9 1 16,1 7-1-16,3 6 0 15,2 7 0-15,8 6 0 16,9 1 0-16,12-1-1 16,16 2-5-16,1-21-18 15,24 15-14-15,-6-20-2 16,20 5 1-16,-4-14-4 15</inkml:trace>
  <inkml:trace contextRef="#ctx0" brushRef="#br6" timeOffset="799849.7488">6940 2996 93 0,'19'-9'37'16,"-6"-3"-1"-16,6 13 1 16,-19-1-32-16,7 21-1 15,-7-3 0-15,0 11-1 16,-7 5-1-16,4 0 1 15,-2 3-2-15,-1 1 0 16,1-5-1-16,2-6-1 16,7 0-9-16,-4-27-26 15,20 6-1-15,-6-24-1 16,15-1-1-16</inkml:trace>
  <inkml:trace contextRef="#ctx0" brushRef="#br6" timeOffset="800284.7736">7185 2800 104 0,'0'0'36'0,"-19"6"1"16,19-6-2-16,0 0-34 15,-3 10-1-15,3-10 0 16,15 9 1-16,-3 0 0 15,-1 5 1-15,2 1 0 16,3 5 1-16,-5 4 0 16,5 6 0-16,-11-1 0 15,-3 9 0-15,-2-2-1 16,-1 3 0-16,-3-7 0 15,0 0-1-15,0-7 0 16,0-7 0-16,4-18 0 0,0 0-1 16,18-4 1-16,-4-20-1 15,6-1 1-15,1-7-1 16,1-4 1-16,3 1 0 15,2 8-1-15,-4 3 0 16,-1 10 1-16,-2 13-1 16,-4 11 0-16,-1 14 0 15,-3 10 0-15,-6 7-1 16,3 8-3-16,-6-3-3 15,17 15-20-15,-11-22-13 16,14 7 0-16,-4-22-2 16,19-2-1-16</inkml:trace>
  <inkml:trace contextRef="#ctx0" brushRef="#br6" timeOffset="800952.8119">8392 2950 77 0,'1'-22'37'0,"-1"7"0"15,-15-6 1-15,5 18-25 16,-18-11-5-16,4 13-3 15,-7 1 0-15,2 9-2 16,-8 5 0-16,6 11 0 16,-1 0-2-16,5 13 1 15,2-1 0-15,10 4-1 16,6-4 0-16,11-4 0 15,7-9 0-15,10-10 0 0,8-13 0 16,12-16 0-16,9-17 0 16,8-9 0-16,5-13 0 15,1-5-1-15,-5-8 1 16,-1 0-1-16,-8-1 0 15,-8 8-1-15,-11 7 1 16,-11 9-1-16,-11 13 1 16,-6 10 0-16,-1 21 0 15,-16 14 0-15,3 17 0 16,-5 15 1-16,6 12-1 15,-1 5 1-15,4 6-2 16,9 3-1-16,9-3-2 0,3-15-5 16,22 9-13-1,-7-30-17-15,13 4 0 0,-2-23 1 16,6-4-2-16</inkml:trace>
  <inkml:trace contextRef="#ctx0" brushRef="#br6" timeOffset="801792.8599">8955 2886 92 0,'-9'-40'38'0,"4"16"0"15,-12 0 1-15,3 18-30 16,-15 3-1-16,6 20-3 16,-6 5-1-16,1 9 0 15,0 3-2-15,4 8 0 16,4 0 0-16,8 3 0 15,7-7-1-15,12-5 0 0,7-11-1 16,9-6 0-16,6-14 0 16,8-7 0-16,-2-11 0 15,2-6 0-15,1-8 0 16,-5-3 0-16,-6 1 0 15,-5-4 0-15,-4 7 0 16,-7 3 0-16,-6 5 0 16,-3 7 0-16,-2 14 0 15,0 0 0-15,-9 6 0 16,3 13-1-16,2 4 1 15,0 6-1-15,4 1 0 16,4 3-1-16,5-1-1 16,6-3-1-16,10-3-4 15,2-18-6-15,17 12-11 0,-9-29-14 16,15 7 2-16,-12-19 0 15,9 4 26-15,-11-13 6 16,-10-2 7-16,0 7 5 16,-22-16 15-16,6 22 12 15,-15-11 1-15,3 16 2 16,-15-6-26-16,17 20-4 15,-22-5-2-15,12 14-1 16,-2 7-1-16,4 5 0 16,2 3-2-16,4 5 0 15,3 0 0-15,5-2 0 16,5-8 0-16,4-7 1 15,5-9-1-15,2-6 0 16,2-12-1-16,2-8 1 0,2-3 0 16,-1-6 0-16,-3 3-1 15,-5 0 0-15,0 7 0 16,-5 8 0-16,-4 12-1 15,-5 13 1-15,-5 18 0 16,-7 19-1-16,-8 16 1 16,-3 15-1-16,-2 12 1 15,-6 8-1-15,-4 1 1 16,1-4 0-16,0-6 0 15,0-14-1-15,5-18 2 16,3-17-1-16,6-16 0 16,1-15 0-16,5-18 0 15,2-14 0-15,3-9 0 16,5-13 0-16,3-13 0 15,6-7 0-15,10-8-1 0,3-6-3 16,15 11-11-16,-11-17-11 16,17 21-13-16,-8-6 0 15,13 18-3-15,-5 1 1 16</inkml:trace>
  <inkml:trace contextRef="#ctx0" brushRef="#br6" timeOffset="802338.8911">10099 2274 81 0,'0'0'37'15,"-14"-8"-1"-15,7 22 1 16,-11 2-31-16,9 12-3 15,-5 7 0-15,5 11 1 16,-6 9-1-16,1 7 0 16,0 4-1-16,1 1 0 15,2-3 0-15,4-2-1 16,5-5-1-16,3-10-1 15,13-8-3-15,4-19-2 16,16 0-10-16,-4-26-20 16,17 1-1-16,-5-19 0 15,7-1 1-15</inkml:trace>
  <inkml:trace contextRef="#ctx0" brushRef="#br6" timeOffset="802493.9">10329 2703 95 0,'0'0'36'0,"-18"-10"0"16,5 29-4-16,-13-7-24 15,10 17-3-15,-5 3-3 16,5 7 0-16,2 0-2 15,6-3 0-15,8-3 0 16,5-6-1-16,10-2-5 16,-5-21-28-16,19 0-3 15,-3-20 0-15,11 0-1 16</inkml:trace>
  <inkml:trace contextRef="#ctx0" brushRef="#br6" timeOffset="802659.9095">10360 2409 91 0,'0'0'36'15,"0"0"-1"-15,0 0 1 16,12 31-38-16,8-9-3 16,12 15-16-16,-1-7-12 15,11 13-2-15,-1-11 1 16,9 8-1-16</inkml:trace>
  <inkml:trace contextRef="#ctx0" brushRef="#br6" timeOffset="803161.9382">10805 2758 91 0,'0'0'36'16,"-26"-22"2"-16,2 17-2 15,-14-8-27-15,0 14-2 0,-8 4-1 16,2 12-2-16,-7 6 0 16,6 12 0-16,7-2-2 15,8 9 0-15,15-5 0 16,18-7-1-16,10-7 0 15,23-10 0-15,12-10-1 16,14-9 0-16,4-6 1 16,5-9-1-16,-5-6 0 15,-6 2 0-15,-7-4 1 16,-12 1-1-16,-15 6 0 15,-8 3 0-15,-8 7 0 16,-10 12-1-16,0 0 1 16,-19 19 0-16,3 8 0 15,-7 19 0-15,-1 11 0 0,-1 13 0 16,-2 9 0-16,2 5 0 15,-2-1 0-15,2-1-1 16,2-7 2-16,1-11-1 16,-2-10 0-16,5-16 0 15,0-11 0-15,1-15 0 16,1-12 1-16,1-14-1 15,7-12-1-15,3-9 2 16,8-12-2-16,5-8 1 16,7-8-1-16,6-8-1 15,12 7-2-15,2-3-2 16,13 16-9-16,-9-16-9 15,23 25-16-15,-9-11 2 0,14 17-2 16,-7-12 2-16</inkml:trace>
  <inkml:trace contextRef="#ctx0" brushRef="#br6" timeOffset="803576.9619">11615 2126 106 0,'-12'-10'39'16,"0"20"2"-16,-11 3-2 15,-5 23-35-15,2 8-2 16,-2 13 1-16,-4 10-1 16,0 12 2-16,-2 1-3 15,5 1 2-15,1-3-2 0,7-8 1 16,4-10-2-16,5-10 2 15,7-8-2-15,7-14 0 16,8-9 0-16,5-11 1 16,7-14-1-16,2-6 0 15,2-10 1-15,4-2-1 16,-4-10 1-16,2 7-1 15,-5-3 0-15,-5 9 1 16,-3 1-1-16,-4 13 0 16,-11 7 0-16,13 4-1 15,-8 8 1-15,0 5-1 16,3 6-1-16,-1-8-1 15,9 8-3-15,-4-16-7 16,17 10-7-16,-11-26-16 0,23 6-4 16,-10-21 1-16,17 0 0 15</inkml:trace>
  <inkml:trace contextRef="#ctx0" brushRef="#br6" timeOffset="803778.9735">12077 2342 97 0,'-17'46'40'0,"-17"3"0"15,9 24 0-15,-7-2-33 16,8 5-2-16,2-5-2 16,5-4 1-16,6-7-3 15,4-11-3-15,10-6-3 16,-6-23-5-16,20 4-20 15,-17-24-9-15,10-3 1 0,-10-20-2 16</inkml:trace>
  <inkml:trace contextRef="#ctx0" brushRef="#br6" timeOffset="803913.9812">11865 2667 106 0,'-13'-31'39'0,"17"18"1"16,-2-2-2-16,24 15-30 16,4-5-7-16,10-9-17 15,21 13-22-15,-7-7-3 16,16 5 1-16,-6-6-4 15</inkml:trace>
  <inkml:trace contextRef="#ctx0" brushRef="#br6" timeOffset="805273.059">697 4301 73 0,'-1'-19'37'16,"3"9"-1"-16,-4-5 1 15,2 15-31-15,2-10-1 16,-2 10-1-16,0 0-1 16,-7 23 0-16,-2-2 0 15,3 8-1-15,-4 6 0 16,-2 8 0-16,3 3-1 15,2 2 0-15,7-1-1 16,0-7 0-16,7-6-1 16,2-9 2-16,10-11-1 15,2-13-1-15,4-13 2 0,2-9 0 16,0-12 0-16,5-5 0 15,-3-3 0-15,3-3 0 16,-5 1-1-16,-1 7 1 16,-4 5-1-16,-4 11 0 15,-7 6 0-15,-1 11 0 16,-10 3 0-16,11 25 0 15,-11-2 0-15,0 7 0 16,4 2 0-16,2 3 0 16,2-2 1-16,2-1-1 15,7-8 0-15,3-5 1 16,4-10 0-16,4-5 0 15,-1-10 0-15,-3-9 0 16,4-4 0-16,-8-8 0 16,-2-3 0-16,1-5-1 0,-6-1 0 15,-5 0-1-15,1 3-1 16,-4 2-4-16,7 10-6 15,-13-8-23-15,20 20-5 16,-10-9 3-16,13 14-3 16</inkml:trace>
  <inkml:trace contextRef="#ctx0" brushRef="#br6" timeOffset="805498.0718">1650 4279 90 0,'0'0'38'16,"-9"28"0"-16,-2-11 1 0,7 6-34 15,-10 5-2-15,5 9 0 16,-4 2-1-16,5-1 0 16,0-1-2-16,4-2 1 15,3-8-2-15,1-8-2 16,14-1-13-16,-14-18-22 15,31-19 0-15,-10-10 0 16,12-1-1-16</inkml:trace>
  <inkml:trace contextRef="#ctx0" brushRef="#br6" timeOffset="805648.0804">1759 3960 77 0,'-24'-27'39'0,"7"18"-2"0,-3 5 0 15,11 17-17-15,6-2-24 16,3-11-30-16,13 16-2 15,6-14-1-15,13 6-1 16</inkml:trace>
  <inkml:trace contextRef="#ctx0" brushRef="#br6" timeOffset="805897.0947">2152 3846 91 0,'-9'12'38'16,"5"17"0"-16,-7-3 1 15,12 20-33-15,-15 1-1 0,6 12-1 16,-5 5-1-16,0 8-1 16,-1-1 0-16,1 1-1 15,1-8-1-15,5-9 0 16,5-11-4-16,3-19-4 15,23-8-29-15,-6-27-3 16,14-9 1-16,2-23-2 16</inkml:trace>
  <inkml:trace contextRef="#ctx0" brushRef="#br6" timeOffset="806099.1062">2532 3705 106 0,'-1'36'40'0,"-17"9"1"16,7 25-1-16,-18 5-37 15,9 5-1-15,-1 2-1 16,5-2 0-16,6-4-3 16,-4-11-3-16,17 3-14 15,-6-29-19-15,12 2-3 16,-4-21 1-16,13 0-1 15</inkml:trace>
  <inkml:trace contextRef="#ctx0" brushRef="#br6" timeOffset="806918.1531">3242 4109 69 0,'5'-20'38'0,"-11"-1"0"15,1 12 1-15,-14-5-26 16,0 17-6-16,-8 0-1 16,1 13-2-16,-9 4 0 15,1 7-2-15,0 6 0 16,6 4-1-16,0-2 1 15,11 3-1-15,5-4 1 16,11-5-2-16,10-7 1 16,11-6 0-16,8-12 0 15,8-5 0-15,8-8 0 0,1-7-1 16,2-6 1-16,1-8-1 15,-2-1 1-15,-8-5 0 16,-5 4 0-16,-5-3 0 16,-9 5-1-16,-3 3 1 15,-5 5 0-15,-4 8-1 16,-7 14 0-16,0 0 0 15,2 29-1-15,-4 10 0 16,-3 14 0-16,1 11 1 16,-6 15-1-16,2 6 0 15,-3 4 1-15,0-1 0 16,-5-2 1-16,-1-7-1 15,-4-11 1-15,-1-11 0 0,-5-13 0 16,-2-9-1-16,-1-12 2 16,-4-15-2-16,3-13-2 15,-4-11 1-15,6-9-3 16,3-17-1-16,11-3-6 15,-1-24-10-15,26 9-19 16,-3-15 1-16,24 9-1 16,2-5 1-16</inkml:trace>
  <inkml:trace contextRef="#ctx0" brushRef="#br6" timeOffset="807365.1786">3738 4163 97 0,'-21'9'39'0,"21"-9"0"16,-13 0-5-16,13 0-31 15,16-3 0-15,2-1-2 16,8-4 1-16,3 0 0 15,5-4-1-15,4 0 1 16,-1-4-1-16,0-2 1 16,-6-1-2-16,-4 0 2 15,-4-3-1-15,-7 3 0 16,-7-3 0-16,-6 1 0 15,-7 4 0-15,-9 3-1 16,-7 7 1-16,-3 8 0 16,-8 10-1-16,-4 7 1 0,-1 10-1 15,1 6 1-15,5 6-1 16,6 1 0-16,7-2 0 15,8-1 0-15,14-7 0 16,12-4-1-16,12-11 1 16,12-10-2-16,10-5-2 15,3-14-4-15,19 9-14 16,-16-23-17-16,13 6 1 15,-11-13-2-15,3 10 2 16</inkml:trace>
  <inkml:trace contextRef="#ctx0" brushRef="#br6" timeOffset="807685.1969">4429 4003 108 0,'-19'11'38'0,"8"19"2"16,-11-10-11-16,8 15-25 16,-5 5-1-16,4 3 0 15,0-3-1-15,3 0-1 16,3-8 1-16,3-4-2 15,1-11 2-15,5-5-1 16,0-12-1-16,0 0 1 16,19-28 0-16,-5 2-1 15,1-7 1-15,0-6 0 16,3-2 0-16,3-3 0 15,-1 3 0-15,0 5 0 16,-2 4-1-16,2 7 1 16,-2 7-1-16,3 4-2 15,1 8-3-15,-4-2-3 0,12 19-10 16,-13-15-11-16,16 15-11 15,-10-9-1-15,11 9 0 16,-5-7 1-16</inkml:trace>
  <inkml:trace contextRef="#ctx0" brushRef="#br6" timeOffset="808240.2287">4833 4035 82 0,'-11'-4'40'16,"11"4"-1"-16,-17 10 1 15,12 5-20-15,5-15-15 16,-15 28-1-16,7-7-1 15,2 3-2-15,2-1 0 0,-1 3 0 16,0-2 0-16,4-7-2 16,2-4 1-16,-1-13 0 15,14 0 0-15,-1-11 0 16,2-10 1-16,3-5 0 15,2-7 0-15,-1-3 0 16,0-3 0-16,0 1 0 16,-1 5-1-16,-2 5 1 15,-7 6-1-15,5 8 0 16,-14 14 0-16,15 4 1 15,-11 8-2-15,1 8 2 16,-5 2-1-16,5 1 0 16,4 1 0-16,1 0 1 15,5-9-1-15,3-2 0 16,6-6 1-16,0-7 0 0,4-5-1 15,2-6 1-15,0-5 0 16,-2-6-1-16,-1-1 1 16,-2 1-1-16,-3 0 0 15,-1 3 0-15,-7 7 0 16,0 7 0-16,-14 5 0 15,5 18 0-15,-10 6-1 16,-3 5 1-16,-1 7-1 16,-1 1-1-16,2 6 0 15,1-10-2-15,10 3-3 16,0-18-7-16,21 6-5 15,-8-27-7-15,30 6-13 16,-10-21 0-16,17 2 1 16,-8-14 1-16</inkml:trace>
  <inkml:trace contextRef="#ctx0" brushRef="#br6" timeOffset="808428.2394">5733 3948 113 0,'-7'-15'39'0,"7"15"3"16,-19 10-3-16,10 8-35 15,-6 7-2-15,1 12-1 16,0 6-1-16,0 2-1 15,3 1 1-15,1-1-2 16,6-3-2-16,0-12-6 16,13 3-12-16,-9-33-17 15,19 10-1-15,-9-28 0 16,20-2 0-16</inkml:trace>
  <inkml:trace contextRef="#ctx0" brushRef="#br6" timeOffset="808851.2636">5954 3803 112 0,'-5'9'41'16,"5"14"0"-16,0-23-4 16,-9 32-33-16,7-11-1 15,3 6 0-15,-1-3 0 16,0 3-1-16,-2-4-1 15,2-1 0-15,-4-3 0 16,4-3 0-16,0-5-1 16,0-11 0-16,0 0 1 0,15 0-1 15,-1-14 0 1,5-7 0-16,5-3 1 0,4-6-1 15,1-6 1-15,5 4-1 16,-2-1 0-16,-1 4 0 16,-8 3 2-16,-2 11-2 15,-3 10 0-15,-8 7-2 16,-6 15 2-16,-4 7 0 15,-2 6-1-15,-5 10 0 16,7 2-2-16,-3 2-1 16,10 4-3-16,2-12-3 15,23 6-7-15,-7-25-5 16,29 10-10-16,-6-23-7 15,13 2-1-15,-4-20 3 0</inkml:trace>
  <inkml:trace contextRef="#ctx0" brushRef="#br6" timeOffset="809224.285">6743 3958 95 0,'-1'-26'40'0,"-21"-7"0"15,3 18 0-15,-17-8-21 16,1 17-15-16,-3 9-1 16,2 10 0-16,-2 11-1 15,4 7-1-15,7 8 0 16,7 1 0-16,10 1-1 15,8-3 0-15,13-5 0 16,8-9-1-16,8-11 2 16,6-10-1-16,4-12 1 15,-1-11-1-15,5-10 2 16,1-8-1-16,-2-7 1 0,-4 0-2 15,-3 1 0-15,-5 5 0 16,-9 10 0-16,-5 10 0 16,-14 19 0-16,0 0 0 15,-7 24 0-15,-4 5 0 16,-4 10 0-16,4 1 0 15,3 0-3-15,8-3 0 16,13-9-2-16,3-16-6 16,22 1-6-16,-6-28-4 15,24 8-8-15,-9-28-10 16,19 0 0-16,-10-21 1 15,7 3 3-15</inkml:trace>
  <inkml:trace contextRef="#ctx0" brushRef="#br6" timeOffset="809405.2953">7407 3547 112 0,'10'-24'38'0,"-17"8"3"16,-1 26-1-16,-20 9-34 15,-1 19-2-15,0 12-1 16,-3 11-2-16,-1 5 0 16,4 5-1-16,5 1 0 15,2-7-2-15,7-4-5 16,1-20-6-16,16 4-11 15,-13-28-17-15,17-5 3 16,-8-24-2-16,12-1 2 16</inkml:trace>
  <inkml:trace contextRef="#ctx0" brushRef="#br6" timeOffset="809563.3043">7147 3736 120 0,'0'-23'41'16,"-6"-3"1"-16,6 26 0 16,6-13-36-16,13 13-2 15,8 7-4-15,7-1-4 16,9 9-8-16,-11-15-8 15,20 15-16-15,-15-17-6 16,7 8 0-16,-15-13-3 16</inkml:trace>
  <inkml:trace contextRef="#ctx0" brushRef="#br6" timeOffset="810193.3404">7588 3852 73 0,'-10'2'38'16,"-3"-7"-1"-16,13 5 2 16,0 0-14-16,15-3-21 15,11 4-1-15,9 4 0 16,11-3-1-16,4-1 1 15,5-1-1-15,1-2-1 16,-2-5 1-16,-7-1-1 16,-8-3 0-16,-12-6-1 15,-12 1 1-15,-14-3-1 16,-12 2 1-16,-7 0 0 0,-16 5 0 15,-3 8 0-15,-10 6 0 16,-5 14 1-16,2 11-1 16,2 8 0-16,7 9 0 15,11 3 0-15,17-2-1 16,17 0-1-16,24-4-8 15,12-25-10-15,29 4-17 16,-3-23-7-16,18-1 2 16,-7-18-3-16</inkml:trace>
  <inkml:trace contextRef="#ctx0" brushRef="#br6" timeOffset="810906.3812">9347 3473 96 0,'-14'-24'37'16,"-14"-9"1"-16,11 10-9 16,-20-6-23-16,7 6 0 15,-7 2-2-15,3 11-1 16,-1 7 1-16,3 12-2 15,-2 13 0-15,2 8-1 16,3 13 1-16,-1 14-2 16,2 9 1-16,1 11-1 15,5 3 1-15,4 3-1 16,6-5-1-16,3-6 0 15,11-8-4-15,-2-28-11 0,22 4-21 16,-13-28-3-16,10-4 1 16,-9-20-1-16</inkml:trace>
  <inkml:trace contextRef="#ctx0" brushRef="#br6" timeOffset="811237.4001">8758 3823 105 0,'-12'-1'40'16,"14"13"0"-16,-2-12-2 15,28-3-35-15,1 2-2 16,7-3 0-16,8 0-1 16,3 0 0-16,2 1 0 15,2 3-1-15,-3 1 1 16,-2 2-1-16,-8 3 0 0,-6 1 0 15,-7-1 1-15,-8 2-1 16,-3-1 1-16,-14-7 0 16,3 15 0-16,-6-5 0 15,-5 6 0-15,-2 1 0 16,-1 7 0-16,3 0 0 15,-1 5 0-15,4-1-1 16,5 1-2-16,2-10-3 16,14 7-18-16,-2-21-15 15,11-1 2-15,-7-15-3 16,10-5 2-16</inkml:trace>
  <inkml:trace contextRef="#ctx0" brushRef="#br6" timeOffset="811388.4087">9170 3604 100 0,'-26'-7'37'0,"3"-3"0"16,23 10-1-16,15 5-38 16,2-12-26-16,23 11-10 15,0-8 2-15,11 8-2 16</inkml:trace>
  <inkml:trace contextRef="#ctx0" brushRef="#br6" timeOffset="811757.4298">9627 3694 90 0,'4'15'38'16,"-4"-15"0"-16,4 16 0 16,-4-16-32-16,3 22 0 15,-6-4-1-15,1 9 0 16,-5-1-1-16,1 6-2 15,-3 1 0-15,0 0-1 16,1-3-1-16,1-3 1 16,2-9-1-16,5-6 0 15,0-12 0-15,12-5 1 16,-2-10-1-16,3-8 0 15,0-7 1-15,-1-6-1 16,1-3 1-16,2-4-1 16,-1 5 1-16,-1 1-1 15,1 7 0-15,2 3 0 16,0 7-1-16,3 5-1 0,3 10-5 15,-6-7-9-15,22 21-19 16,-7-12-4-16,21 13-1 16,-4-10-1-16</inkml:trace>
  <inkml:trace contextRef="#ctx0" brushRef="#br6" timeOffset="812086.4487">10429 3631 102 0,'-23'0'40'0,"-16"-10"1"16,9 11-2-16,-15 2-33 15,7 4-2-15,4 1-1 16,6 5 0-16,5 1-2 16,11 2 0-16,12 3 0 0,12-3 0 15,11 0 0-15,10-3-1 16,2-2 0-16,5-2 1 15,-5-1-1-15,-1 3 0 16,-8-1 0-16,-11 4 1 16,-10 1-1-16,-10 2 0 15,-10 2 0-15,-3-1 0 16,-1 1 0-16,-1-3-1 15,2 1-2-15,5-13-6 16,21 8-10-16,-3-27-11 16,30 8-11-16,1-19 0 15,20 5-1-15,-1-19 1 16</inkml:trace>
  <inkml:trace contextRef="#ctx0" brushRef="#br6" timeOffset="812304.4611">11131 3363 81 0,'-5'12'43'0,"-19"0"-3"15,2 21 1-15,-16-7-15 16,4 17-22-16,-4 6-1 16,3 6-2-16,-1 5 0 15,6 1 0-15,3-1-1 16,5-4-3-16,8-5-2 15,-2-14-7-15,16 6-15 16,-9-27-13-16,14-1 0 16,-5-15-2-16,7-21 3 0</inkml:trace>
  <inkml:trace contextRef="#ctx0" brushRef="#br6" timeOffset="812447.4693">10768 3668 92 0,'-4'-17'41'16,"-5"-3"0"-16,9 20-1 15,14-12-21-15,6 17-15 16,14 8-9-16,-4-14-17 15,16 15-17-15,-1-13-2 16,10 3 0-16,-7-9-2 16</inkml:trace>
  <inkml:trace contextRef="#ctx0" brushRef="#br6" timeOffset="813679.5398">11963 3436 105 0,'-22'-13'39'16,"-13"-6"0"-16,13 20-7 15,-16-5-29-15,-1 13 0 16,2 12-1-16,-1 13 0 16,0 15 0-16,8 8-1 0,3 8 1 15,12 3 0-15,11-1-1 16,17-5 0-16,16-9 1 15,11-13-1-15,12-14 0 16,11-18 0-16,6-17 0 16,6-16-1-16,-2-11 2 15,-7-13-2-15,-8-9 0 16,-12-4 1-16,-13-6-1 15,-11 0 0-15,-18 2 1 16,-7 4-1-16,-13 6 0 16,-5 10 1-16,-5 4-1 15,4 13 0-15,0 8 0 16,5 12 0-16,7 9 0 0,10 0 0 15,5 19 0-15,12-6 0 16,12 2 0-16,2 3-1 16,8-1 1-16,4-2 0 15,0-1 0-15,-3 1 0 16,-6-2 0-16,-3 4 0 15,-9 0 1-15,-7 6-1 16,-10 4 1-16,-5 7 0 16,-3 7-1-16,-4 4 1 15,-2 9-1-15,0 0 1 16,2-1-1-16,-1 0 0 15,7-7 0-15,0-5 0 16,3-13 0-16,-2-8 1 16,0-20-1-16,15 1 0 0,-9-18 0 15,6-11 1-15,-7-6-1 16,5-8 0-16,-1-9 1 15,1-6-1-15,0-6 0 16,1 1 0-16,3 2 0 16,3 4 0-16,7 5 0 15,7 7 0-15,8 8 0 16,0 13 0-16,2 13 0 15,-3 8 0-15,-5 10 0 16,-4 6-1-16,-13 6 2 16,-10 7-2-16,-19 2 1 15,-8 0 0-15,-5-1 1 16,-10 0-1-16,0-3 0 15,-1-5 0-15,4 0 1 16,10-8-1-16,8 2 0 0,9-5 0 16,12 3 0-16,13-2 0 15,8 3 2-15,9 3-2 16,7 0 0-16,7 3 0 15,0-1 0-15,2 1 0 16,-6 0-2-16,-3-6-2 16,-7 4-2-16,-13-12-7 15,3 14-6-15,-26-19-4 16,7 14-10-16,-28-11-7 15,1 9-1-15,-23-5 2 16</inkml:trace>
  <inkml:trace contextRef="#ctx0" brushRef="#br6" timeOffset="813975.5567">11888 4012 101 0,'-20'-1'40'16,"28"10"2"-16,24-13-2 15,38 6-29-15,29-7-6 16,26 0-2-16,14 0 0 16,17 1 0-16,5 2-2 15,-4 1 0-15,-17 3 0 16,-16 1-2-16,-28 7-1 15,-23-3-2-15,-22 6-4 16,-29-13-9-16,-3 18-9 16,-35-19-15-16,2 9 1 0,-15-15-3 15,1 7 3-15</inkml:trace>
  <inkml:trace contextRef="#ctx0" brushRef="#br3" timeOffset="818973.8426">584 5068 54 0,'-5'-17'33'16,"3"3"1"-16,2 14 0 15,2-24-23-15,-2 24-2 16,3-15-2-16,-3 15 0 16,0 0-2-16,6 12-1 15,-6 7-1-15,0 6-1 16,0 12 0-16,0 6-1 15,-4 8 0-15,-1 6 0 16,3 2-1-16,-5-5 0 16,3-3 0-16,-1-7-3 15,5-7-4-15,-5-17-29 16,10-3 1-16,-5-17-2 0,13-10-1 15</inkml:trace>
  <inkml:trace contextRef="#ctx0" brushRef="#br3" timeOffset="819551.8757">420 4970 71 0,'-18'-10'37'15,"6"9"-2"-15,-3-3 1 16,15 4-27-16,0 0-4 15,0 0-1-15,22-9 0 16,8 1-1-16,8-5-3 16,10 0 3-16,4-3-2 15,5 1 1-15,-1-3-2 0,-5 10 2 16,-3 0-3-16,-6 7 3 15,-13 4-1-15,-6 5-1 16,-8 7 2-16,-2 3-2 16,-8 4 2-16,0 5-2 15,-3 2 2-15,-5 4-2 16,-1 3 1-16,2-1 0 15,-4 0-1-15,0 2 1 16,1-1-1-16,1-5 1 16,1-3-1-16,0-4 0 15,3-4 0-15,0-2 0 16,0-4 0-16,0-14 1 15,7 11-1-15,-7-11 0 16,15-11 1-16,0-5-1 0,2-5 1 16,5-3-1-16,3-5 1 15,3 0-1-15,0 0 1 16,0 4-1-16,-4 6 0 15,-2 9 0-15,-6 7 0 16,-5 11 0-16,-4 6 0 16,-4 7 0-16,-1 7 0 15,-2 3 0-15,5 3-1 16,0-4 0-16,5 0-4 15,-2-15-10-15,20 5-20 16,-8-18-5-16,13-4 1 16,-2-11-2-16</inkml:trace>
  <inkml:trace contextRef="#ctx0" brushRef="#br3" timeOffset="819911.8963">1401 5089 88 0,'-15'4'37'0,"7"8"0"15,8-12 0-15,0 0-34 16,23 8-1-16,10-10 1 16,8-5-1-16,10-5 0 15,5-3 1-15,3-4-2 16,-3-2 1-16,-4-1-1 15,-12 0 1-15,-8 4-1 16,-18 0 0-16,-17 6 0 16,-13 5 0-16,-15 4 0 15,-9 9 0-15,-7 8 0 0,-5 5 0 16,-3 6 1-16,7 6-1 15,11 7 0-15,10-2 0 16,14-2 0-16,18-4-1 16,20-9-2-16,25 1-11 15,7-24-11-15,23 6-17 16,1-17 0-16,12 0-1 15,-4-14 0-15</inkml:trace>
  <inkml:trace contextRef="#ctx0" brushRef="#br3" timeOffset="820850.95">2619 5020 81 0,'0'0'38'0,"-19"-16"-1"16,10 14 1-16,-14-3-32 15,4 9-1-15,-7 4-1 16,3 10 0-16,-4-1-2 15,8 7 0-15,-2 5 0 16,8 2-1-16,4-2 0 16,14-3 0-16,10-7-1 15,8-1 1-15,10-10 0 16,4-6 0-16,6-12-1 15,2-6 1-15,-1-3-1 16,-5-9 1-16,-2-2-1 0,-9-2 0 16,-6 2 0-16,-11-2 0 15,-6 7 0-15,-9 3 1 16,-2 3-1-16,-7 4 0 15,3 3 1-15,-5 4-1 16,15 8-1-16,-18-10 1 16,18 10-2-16,0 0 2 15,19-6 1-15,3 6-2 16,5 2 1-16,1 0 0 15,3 3 2-15,1 3-1 16,-5 4 1-16,-1 7-1 16,-11 3-1-16,-4 9 1 15,-9 6 0-15,-5 6-1 0,-7-2 1 16,0 6-1-16,-2-6 0 15,1-4 0-15,4-8 0 16,2-12 0-16,5-17 0 16,16-7 0-16,5-14 1 15,6-10-1-15,5-10 1 16,2-1 0-16,1-5 0 15,-1 1-1-15,-5 9 1 16,-2 2 0-16,-8 13-1 16,-7 7 1-16,-12 15 0 15,14 5-1-15,-15 10 0 16,-4 13 0-16,1 6 0 15,2 8 0-15,2 2-2 16,2 2 0-16,9 1-2 0,0-10-1 16,17 3-9-16,-8-26-8 15,20 9-8-15,-12-25-10 16,9-3-1-16,-9-18 2 15,-1 0 1-15</inkml:trace>
  <inkml:trace contextRef="#ctx0" brushRef="#br3" timeOffset="821174.9685">3438 5027 88 0,'0'0'37'16,"0"0"0"-16,7 15 1 16,2-7-35-16,15-1 0 15,5-6 0-15,10-1 0 16,1-7 0-16,8-2 0 15,-4-8-1-15,1-1 0 0,-10-7-2 16,-7-1 2-16,-9-3-2 16,-10 3 1-16,-10 2-2 15,-16 5 2-15,-10 9-2 16,-9 11 3-16,-7 11 1 15,0 7-2-15,2 12 1 16,0 5 0-16,12 6 0 16,12 2-1-16,15-4 0 15,14-8-4-15,23 1-10 16,2-23-8-16,34 2-15 15,-4-16-5-15,21-6-2 16,7-16 1-16</inkml:trace>
  <inkml:trace contextRef="#ctx0" brushRef="#br3" timeOffset="821558.9905">4652 4934 78 0,'14'-23'38'15,"2"12"0"-15,-11-3-1 16,-5 14-28-16,0 0-3 15,-12 26-3-15,-3-3 1 16,2 7-2-16,-4 6 0 16,4 2-2-16,1 0 1 15,6-2-4-15,9 0-9 16,-8-22-21-16,24-3-7 15,-5-19 2-15,19-6-2 16</inkml:trace>
  <inkml:trace contextRef="#ctx0" brushRef="#br3" timeOffset="821993.0153">4792 4686 98 0,'-6'13'39'15,"6"-13"1"-15,-2 31-8 16,10-17-28-16,7 2-1 15,2 1 1-15,0 5-1 16,0 0 2-16,-1 7-3 16,-4 0 1-16,-6 6-2 15,-6-1 2-15,0 2-3 16,-7-4 2-16,1-4-2 15,-2-4 0-15,5-5 0 16,3-19 0-16,0 0 1 16,17-7-1-16,1-14 0 15,7-8-1-15,2-3 1 0,7-6 0 16,-3-2 0-16,-1 5-1 15,-2 4 1-15,-4 8-1 16,-5 9 2-16,-2 10-1 16,-5 10 1-16,-5 12 0 15,-2 9-1-15,-3 9 0 16,1 4-2-16,3 5-2 15,-1-8-10-15,19 13-7 16,-11-29-6-16,20 7-16 16,0-19 1-16,13-3-1 15,1-14 2-15</inkml:trace>
  <inkml:trace contextRef="#ctx0" brushRef="#br3" timeOffset="822421.0398">6100 4531 68 0,'13'-23'37'16,"0"12"0"-16,-9 1 0 16,-4 10-28-16,1 11-2 15,-3 15-1-15,-6 4-1 16,0 14-1-16,-5 4-2 15,-1 11 0-15,4 2 0 16,-4 2-2-16,6-3 1 16,1-7-2-16,4-4 0 15,1-11-3-15,12-4-5 16,-10-34-16-16,24 22-14 15,-14-26 2-15,10-5-3 16,-12-11 3-16</inkml:trace>
  <inkml:trace contextRef="#ctx0" brushRef="#br3" timeOffset="822580.0489">6018 4865 81 0,'-28'-14'37'0,"13"11"-1"16,-1-5 1-16,16 8-31 16,12-5-2-16,15-3-2 15,17-5-2-15,9-7-4 16,20 9-15-16,-6-19-18 15,14 7 1-15,-5-10-1 16,-2 4 0-16</inkml:trace>
  <inkml:trace contextRef="#ctx0" brushRef="#br3" timeOffset="822970.0712">6626 4391 89 0,'0'0'37'0,"-23"-8"1"16,14 23 0-16,-4 6-33 15,1 13 0-15,-5 10-1 16,3 9 0-16,-5 6-1 15,5 6 0-15,-1-3 1 16,6 1-2-16,-1-5 0 16,4-8-1-16,2-9 1 15,9-9-2-15,1-10 1 16,5-10-2-16,4-11 2 15,8-11-1-15,3-9-1 16,-1-4 2-16,1-7-1 16,-3 2 1-16,0 0-2 15,-4 5 2-15,-4 5-2 0,-15 18 2 16,16-10-1-16,-16 10 0 15,6 22 1-15,-5 0-2 16,1 3 2-16,3 3-4 16,4 4 0-16,1-8-4 15,8 11-7-15,-8-24-8 16,23 16-6-16,-19-24-11 15,15 2-3-15,-11-14 3 16,5 0 1-16</inkml:trace>
  <inkml:trace contextRef="#ctx0" brushRef="#br3" timeOffset="823308.0905">6963 4841 85 0,'0'0'36'16,"14"14"1"-16,-14-14 1 15,30 24-33-15,-10-15-1 16,11 3-1-16,5-9 0 15,11-4 0-15,2-8 0 16,2-5-1-16,-1-8-1 16,-5-2 1-16,-7-5-1 15,-15 2 0-15,-9 1-1 16,-18 4 1-16,-12 6-1 15,-11 8 1-15,-10 14-1 16,-6 10 1-16,-4 10 0 16,6 12-1-16,-1 6 2 15,12 5-1-15,16-3 1 0,12-1-3 16,16-7 0-16,11-18-11 15,25 5-4-15,-6-31-8 16,27 4-18-16,-7-18 1 16,13-1-2-16,0-12 2 15</inkml:trace>
  <inkml:trace contextRef="#ctx0" brushRef="#br3" timeOffset="824074.1343">8378 4843 49 0,'0'0'33'16,"0"0"1"-16,11 0 1 16,-16-11-24-16,5 11-2 15,-9-19 1-15,9 19-2 16,-23-21-1-16,5 11-1 15,-8 0-1-15,-4 4 0 16,-6 4-1-16,-5 7-1 16,-3 5 1-16,4 8-1 15,-1 6 0-15,6 4-1 16,9 2 1-16,7 0-2 15,11-2 1-15,16-5-1 16,13-8 1-16,16-11-2 16,8-8 0-16,13-12 2 15,8-14-3-15,5-9 2 0,4-9-1 16,-5-7 0-16,-7-5 0 15,-6 0 1-15,-14-2-1 16,-9 5-1-16,-11 4 1 16,-9 8 1-16,-10 14-1 15,-8 12 0-15,-8 16 0 16,-5 17 0-16,-6 17-1 15,-1 16 1-15,0 12-1 16,1 8 1-16,5 4 0 16,7 1-3-16,11-2 1 15,8-12-4-15,15-3-1 16,0-24-11-16,25 10-3 15,-10-34-7-15,19 3-10 16,-11-19-2-16,7-3 3 16,-9-15 2-16</inkml:trace>
  <inkml:trace contextRef="#ctx0" brushRef="#br3" timeOffset="824773.1743">9012 4713 86 0,'-16'-24'37'0,"1"16"1"16,-12-3 0-16,1 17-31 15,-9 7-1-15,2 11-1 16,-3 6-1-16,6 7 0 15,1 3 1-15,7 4-3 16,6-4 2-16,10 1-2 16,10-10 0-16,12-8-1 15,8-12 1-15,8-8-2 0,8-12-1 16,3-8 3-16,1-7-3 15,-1-6 1-15,-4-6-1 16,-9-3 1-16,-3 2-1 16,-7 4 2-16,-11 4-1 15,-4 7-2-15,-9 7 2 16,4 15 0-16,-16 0 0 15,3 14 0-15,-1 10 0 16,3 3 0-16,1 4 1 16,5 0-2-16,7 1 2 15,7-6-2-15,12-4 1 16,7-9-3-16,9-6 1 15,5-8-2-15,2-1-1 16,0-10 3-16,1 0-4 16,-9-6 3-16,-6 1-1 0,-9 1 3 15,-10 3-1-15,-11 13 2 16,5-15 1-16,-5 15-1 15,-19 6 1-15,8 2 0 16,-2 7 2-16,-1 5-2 16,4 2 2-16,3 2-2 15,0-2 2-15,6-2-2 16,-2-5 3-16,8-3-3 15,-5-12 1-15,17-1-1 16,-2-13-1-16,2-4 3 16,0-8-4-16,4-5 2 15,-5-2-1-15,0-5 1 16,-2 3-2-16,-1 3 2 15,-4 5 0-15,-1 6-2 0,-1 5 1 16,-7 16 0-16,20-10-2 16,-8 12-1-16,6 6-3 15,-2-9-6-15,17 14-5 16,-9-22-5-16,22 14-4 15,-14-27-3-15,18 6-11 16,-8-17 2-16,9 1 3 16</inkml:trace>
  <inkml:trace contextRef="#ctx0" brushRef="#br3" timeOffset="825013.188">9987 4219 97 0,'-17'6'39'0,"-11"5"2"15,9 24-1-15,-1 7-35 0,-2 15 0 16,2 10-2-16,3 13 0 15,5 5 0-15,5 6-2 16,6-2 1-16,2-5-2 16,6-5-1-16,4-14-2 15,5-14 0-15,2-20-5 16,14-3-9-16,-17-37-6 15,17 6-6-15,-12-28-9 16,10-2-3-16,-7-18 4 16,6-1 0-16</inkml:trace>
  <inkml:trace contextRef="#ctx0" brushRef="#br3" timeOffset="825321.2056">10165 4608 91 0,'-26'16'39'0,"11"11"2"0,-15-10-1 15,10 14-33-15,-12-6-2 16,3 3-1-16,1-4 0 15,1 2-2-15,5-7 1 16,5 0-1-16,8-3-1 16,9-16 1-16,11 15-1 15,10-15 0-15,8-2 0 16,11-4-1-16,0 0 1 15,8 0-1-15,-7 4 0 16,0 3-1-16,-5 7 0 16,-7 4 0-16,-6 5 1 15,-5 1-3-15,1 9-1 0,-9-11-8 16,12 16-5-16,-22-32-6 15,28 29-4-15,-28-29-12 16,29 1-3-16,-9-16 4 16</inkml:trace>
  <inkml:trace contextRef="#ctx0" brushRef="#br3" timeOffset="825741.2297">10556 4727 105 0,'-21'-12'40'0,"10"20"2"16,-10-10-7-16,6 17-30 15,-2 1-1-15,3 8-1 16,1 4 0-16,2-1-1 16,3-2-1-16,3-1 0 0,7-3 0 15,1-7-1-15,8-7 1 16,3-9 1-16,5-8-2 15,5-5 1-15,1-8 0 16,6-3-1-16,-1-8 1 16,4-1 0-16,-3 2-1 15,-1 1-1-15,1 4 1 16,-7 6 0-16,-3 11 0 15,-7 7 0-15,-14 4 0 16,9 30 0-16,-14-1 0 16,-4 10 0-16,-3 4-1 15,1 3 0-15,3-1 2 16,4-2-4-16,10-4 0 15,6-11-5-15,15-2-3 0,-6-24-8 16,26 9-1-16,-17-29-4 16,21 8-6-16,-18-20-9 15,9 1-1-15,-14-11 4 16</inkml:trace>
  <inkml:trace contextRef="#ctx0" brushRef="#br3" timeOffset="826110.2508">10998 4733 94 0,'-22'11'40'0,"11"13"1"15,-2-12-2-15,23 7-33 16,-1-6-2-16,9-1-1 16,8-7-1-16,9-6 0 15,3-5 0-15,5-7-1 0,0-5 0 16,-6-2-1-16,-3-6 0 15,-3-1 1-15,-7 0-1 16,-9 2 0-16,-8 0 1 16,-8 8-1-16,-10 6 0 15,-7 7 0-15,-11 10 0 16,-6 11 0-16,-5 10 0 15,0 5 0-15,-2 6 0 16,10 6 1-16,11-4-1 16,7-1 0-16,18-6 0 15,12-10-2-15,16-7-3 16,7-16-3-16,24 5-8 15,-14-29-5-15,22 16-5 0,-16-26-9 16,12 11-7 0,-6-7 2-16,-3 3 2 0</inkml:trace>
  <inkml:trace contextRef="#ctx0" brushRef="#br3" timeOffset="826516.274">11762 4600 99 0,'-31'2'40'0,"0"11"1"15,-8-12-1-15,7 11-34 0,-2-4-2 16,7 2-1-1,7-1 0-15,11 2-2 0,9-11 0 16,10 18-1-16,9-9 1 16,4 1-1-16,4 1 0 15,2-2 1-15,-3 3-1 16,-2 2 0-16,-8 3 1 15,-3 1-1-15,-12 2 1 16,-1 4-1-16,-8-1 0 16,-6 2 0-16,-1-2 2 15,-4-3-3-15,1 1 1 16,0-7-4-16,6 0-1 15,-2-12-7-15,19 10-5 16,-7-26-5-16,26 14-5 16,-9-23-5-16,21 3-11 0,2-10 4 15,10-2 2-15</inkml:trace>
  <inkml:trace contextRef="#ctx0" brushRef="#br3" timeOffset="826845.2928">12105 4555 99 0,'-20'-15'41'0,"6"20"0"15,-10-10-2-15,1 15-34 16,0 6-2-16,8 5 0 16,-4 2-1-16,5 4 0 15,5 0-1-15,7 1 0 16,6-6 0-16,7-2-1 15,4-5 1-15,1-2-1 0,6-2 0 16,0 2 0-16,-1-1 0 16,-7 2 1-16,-6 7-1 15,-7 1 1-15,-10 4 1 16,-4 5-2-16,-12 2 2 15,-3-2-3-15,-2 3-1 16,-7-11-6-16,11 11-5 16,-10-25-5-16,25 13-6 15,-14-29-6-15,25 7-12 16,-7-23-1-16,10-1 2 15</inkml:trace>
  <inkml:trace contextRef="#ctx0" brushRef="#br3" timeOffset="828123.3659">704 6003 81 0,'0'0'38'0,"-10"-20"-2"16,10 20 0-16,-7-20-32 15,7 20 0-15,-5-17 0 0,5 17 0 16,0 0-1-16,-5 13 0 16,-4 5 0-16,0 8 0 15,-2 3 0-15,2 5 0 16,0 1-1-16,0 1 0 15,0-5-1-15,12-2 0 16,8-7-1-16,4-6 0 16,7-9 1-16,5-6-1 15,7-11 0-15,2-5 0 16,1-9 0-16,0-4 1 16,-5-4 0-16,-1 0-1 15,-7 2 0-15,-5 4 1 16,-7 4-1-16,-3 6 0 15,-9 16 0-15,0 0 0 16,0 0 0-16,-4 20 0 0,1 1 0 16,2 5 0-16,5 4 0 15,1 0 0-15,5-3 1 16,5-5 0-16,4-6-1 15,4-7 1-15,3-12 1 16,3-5-1-16,-5-14 0 16,3-4 0-16,-5-9 0 15,-1-4-1-15,-5 0 0 16,-6 0-2-16,3 3-1 15,-7 0-3-15,7 15-7 16,-13-11-9-16,23 24-6 16,-14-11-13-16,12 14 1 15,0-7 0-15,9 8 3 16</inkml:trace>
  <inkml:trace contextRef="#ctx0" brushRef="#br3" timeOffset="828348.3788">1559 5773 99 0,'-12'9'38'0,"3"14"1"15,-14 2 0-15,4 17-34 16,-2 2-1-16,3 10-1 16,-5 2 0-16,8 4-1 15,1-8-2-15,7-3 0 16,8-10-1-16,4-16-1 15,10-10-3-15,4-25-10 16,23 2-12-16,-13-25-12 0,13-2 1 16,-11-18-1-16,4 1 1 15</inkml:trace>
  <inkml:trace contextRef="#ctx0" brushRef="#br3" timeOffset="828484.3866">1610 5664 82 0,'-30'-34'37'16,"11"15"0"-16,-3 2 0 15,11 17-20-15,11 0-14 16,0 0-3-16,16-1-10 15,4-8-22-15,18 7-6 16,-2-6 0-16,15 7-1 16</inkml:trace>
  <inkml:trace contextRef="#ctx0" brushRef="#br3" timeOffset="828739.4012">2165 5462 80 0,'0'0'40'0,"-14"-3"0"16,-4 8 0-16,13 18-23 15,-13 8-10-15,2 11-1 16,-2 15 0-16,1 13-2 16,-6 8 0-16,3 5-2 15,5 1 0-15,1-5-1 16,9-11-3-16,6-13-1 15,13-13-4-15,1-29-11 16,25-2-8-16,-10-32-15 16,16-7 0-16,-5-21-1 0,11-2 2 15</inkml:trace>
  <inkml:trace contextRef="#ctx0" brushRef="#br3" timeOffset="828926.4119">2482 5458 105 0,'2'9'40'0,"-19"16"4"16,3 26-2-16,-18 13-36 15,5 2-2-15,0 4-1 16,4 5-1-16,4 1-2 16,1-12-3-16,14 7-13 15,-9-31-9-15,26 5-16 16,-9-18-1-16,11-6 0 15,-1-18 0-15</inkml:trace>
  <inkml:trace contextRef="#ctx0" brushRef="#br3" timeOffset="829757.4594">3374 5823 50 0,'4'-11'36'0,"-9"-6"0"16,5 17-1-16,-17-26-12 15,17 26-8-15,-29 0-4 16,10 11-3-16,-10-1-3 16,4 10-1-16,-8 3 0 0,7 8-1 15,-2 0 0-15,5 5-1 16,3-3 0-16,9 1 0 15,7-3-1-15,8-6 0 16,6-5 0-16,8-5-1 16,8-8 1-16,3-7-1 15,4-5 1-15,3-10-1 16,2-7 0-16,4-7 1 15,-1-5-1-15,2-7 0 16,-2 2 0-16,-4-4 0 16,-3 4 0-16,-4 3-1 15,-8 9 1-15,-8 8 0 16,-14 19-1-16,0 0 1 15,-4 26 0-15,-5 14 1 16,-8 17-1-16,1 15 0 0,-2 12 0 16,2 12 1-16,0 3 0 15,4 2 1-15,1-1-1 16,0-9 1-16,2-10-1 15,0-13 2-15,-3-15-3 16,-1-12 0-16,-6-15 0 16,-5-16 0-16,-3-16 0 15,0-13 0-15,-2-12 0 16,0-13-5-16,8-8-2 15,-5-21-10-15,26 14-3 16,-8-20-5-16,27 17-5 16,-6-15-7-16,22 14-4 0,1 1 2 15</inkml:trace>
  <inkml:trace contextRef="#ctx0" brushRef="#br3" timeOffset="831261.5454">3973 5948 97 0,'13'3'38'16,"-13"-3"0"-16,16-1 0 16,-4-3-33-16,0 2-2 15,7-6 1-15,4 4-1 16,2-8-1-16,7 3 0 15,1-4 0-15,2 2-1 16,1-4 0-16,-4-1 0 0,-4 0-1 16,-1-1 1-16,-7-2-1 15,-8-2 1-15,-4-1-3 16,-5 1 2-16,-8-2-1 15,-5 5 1-15,-7 2-2 16,-5 11 2-16,-8 6 1 16,-2 12 0-16,-7 8 3 15,-2 9-3-15,-2 11 2 16,10 1-1-16,5 3 1 15,9 0-1-15,19-7-2 16,14-6 1-16,19-12-2 16,13-10 0-16,19-8-1 15,10-11-2-15,10-1-3 16,-3-17-3-16,12 14-9 0,-24-23-3 15,9 24-6-15,-33-20 0 16,8 17 15-16,-28-4 6 16,-11 2 7-16,-15 17 4 15,-4-29 10-15,4 29 4 16,-28-13 6-16,28 13 4 15,-31 5-15-15,18 8-5 16,-6-3-3-16,8 14 0 16,-5 3-2-16,2 10 1 15,-1 0-1-15,5 3-1 16,-2-1 0-16,2-2 0 15,5-7-1-15,2-7 0 16,3-10 0-16,0-13-1 16,17-13 1-16,-4-9-1 0,6-8 1 15,-1-9-1-15,3-5 0 16,0-1 1-16,-3 2-1 15,-1 6 1-15,-3 4-1 16,-8 8 0-16,-1 8 0 16,2 3 0-16,-7 14 0 15,20-7 0-15,-1 8-1 16,0 3-1-16,7 1 0 15,4-2-2-15,7 2-2 16,-3-6-3-16,10 10-6 16,-13-15-4-16,15 12-5 15,-20-16-1-15,15 16-3 16,-21-19 3-16,3 10 22 0,-5 2 5 15,-18 1 8-15,19-4 5 16,-19 4 4-16,0 0 5 16,-18 6 6-16,15 15-3 15,-10-5-20-15,0 7-1 16,-7 2-1-16,6 7-1 15,-1 0-1-15,4 2 0 16,0-3-2-16,2-3 1 16,4-7-1-16,8-7-1 15,-3-14 1-15,16 0-1 16,-1-13 1-16,2-8-1 15,2-9 0-15,2-6 1 16,2-2-1-16,-5-2 0 16,2 3-2-16,-3 4 2 0,-4 6-1 15,-5 8 1-15,0 7 0 16,-8 12 0-16,10 3 0 15,-6 10 0-15,2 7 2 16,0 3-2-16,7 0 2 16,3 3-1-16,5-5-1 15,6-1 0-15,5-10 0 16,4-3 1-16,1-9-1 15,2-7 1-15,-1-6-1 16,-1-6 0-16,-2-1 2 16,-4-1-2-16,-7 2-3 15,-2 0 4-15,-10 9-1 16,-12 12 0-16,13-3 0 15,-16 15 0-15,-3 7-1 16,-3 9 1-16,0 4 3 0,0 5-5 16,8 2-1-16,1-5-1 15,14-1-3-15,-3-19-7 16,22 10-5-16,-11-27-1 15,24 10-4-15,-19-29-2 16,24 13-2-16,-15-25-3 16,5 3-3-16,-6 0 6 15,-2-8 23-15,10 11 19 16,-30-13 2-16,20 22 7 15,-28-14 3-15,14 22 7 16,-21-1 7-16,2 12 0 16,-15 9-17-16,1 14-18 15,-6 8 0-15,5 9-2 16,-6 5 1-16,4 4-3 0,3-1 0 15,7-2-2-15,5-4-2 16,5-17-5-16,16 3-11 16,-19-28-3-16,39-2-8 15,-20-24-5-15,12 2-6 16,-6-19 0-16,8-4 3 15</inkml:trace>
  <inkml:trace contextRef="#ctx0" brushRef="#br3" timeOffset="831675.5691">6406 5555 89 0,'0'14'40'0,"-5"-3"1"16,10 11 0-16,-10 1-35 16,13 0 0-16,-2-3 0 15,3 5-1-15,0-2 0 0,1-1-2 16,-6 2 1-16,-2 2-2 15,-2-2 2-15,-5 1-3 16,-1-1 1-16,1-2-2 16,1-4 0-16,4-6 0 15,0-12 0-15,15 0 0 16,3-12 0-16,6-7 0 15,8-5 0-15,0-5 0 16,6-2 0-16,-4 0 0 16,1 4 0-16,-5 4 0 15,-6 6 0-15,-7 9 0 16,-17 8 0-16,14 10-2 15,-16 6 4-15,-3 8-4 16,-5 3 2-16,1 4-5 0,2 6 2 16,1-8-7-16,17 8-7 15,-10-22-3-15,30 13-1 16,-10-28-4-16,31 15-3 15,-12-28-5-15,16 6-5 16,1-8 6-16</inkml:trace>
  <inkml:trace contextRef="#ctx0" brushRef="#br3" timeOffset="832269.6031">7252 5737 102 0,'0'0'39'0,"-33"-22"1"16,12 23 0-16,-22-1-36 15,4 14 2-15,-9 2 0 16,4 13-3-16,-6 2 2 0,8 9-2 15,5-1 1-15,13 1-1 16,9-3-3-16,16-6 0 16,12-11 0-16,15-9 0 15,13-12 0-15,3-14 0 16,7-9 0-16,2-11 0 15,-2-4 0-15,1-8 0 16,-5 3 0-16,-10 1 0 16,-9 6 0-16,-13 11 0 15,-5 10 0-15,-10 16 0 16,0 0 0-16,-19 20 0 15,5 9 0-15,4 8 0 16,-1 1 0-16,8 4 0 0,10-3 0 16,1-7-5-16,15-4-1 15,4-19-2-15,12 4-6 16,-4-31-4-16,19 7-3 15,-13-26-1-15,21 6-4 16,-14-27-3-16,13 4-9 16,-7-9 4-16,1-10 5 15,-4 9 36-15,-7-9 6 16,11 20 4-16,-31-6 6 15,10 31 6-15,-30 3 10 16,-4 25 2-16,-18 17-2 16,4 21-30-16,-29 9-4 15,5 13-1-15,-10 5 0 16,6 3-1-16,5-2-1 0,8-3-1 15,9-4-2-15,2-15-4 16,22 1-9-16,-12-30-7 16,23 7-5-16,-15-22-8 15,17-17-7-15,-8-8 0 16,6-6 2-16</inkml:trace>
  <inkml:trace contextRef="#ctx0" brushRef="#br3" timeOffset="832435.6126">7722 5612 111 0,'0'0'40'16,"0"0"2"-16,0 0 0 15,0 0-36-15,34 18-4 16,2-9-2-16,7-7-1 16,7 10-9-16,-10-25-6 15,17 15-8-15,-20-25-9 0,8 7-9 16,-10-9-4-16,5-2 4 15</inkml:trace>
  <inkml:trace contextRef="#ctx0" brushRef="#br3" timeOffset="833110.6512">8216 5682 90 0,'13'18'38'0,"-13"-18"-1"16,32 12 1-16,-15-11-34 15,15 0 0-15,6-5-1 16,5 1 0-16,0-4-1 15,0-1-1-15,-3-2 0 16,-4-4 2-16,-6-5-3 16,-9 3-1-16,-9-6 1 15,-14 4-1-15,-12-1 2 16,-13 5-3-16,-7 5 3 15,-7 9-2-15,-11 8 3 16,-2 12 2-16,1 4-2 0,6 11 1 16,7 2 1-16,14 5-1 15,14 1 1-15,19-6-1 16,20-3-1-16,14-7-6 15,22 4-8-15,2-27-8 16,25 12-6-16,-15-28-7 16,19 5-10-16,-9-15 0 15,2 3 1-15</inkml:trace>
  <inkml:trace contextRef="#ctx0" brushRef="#br3" timeOffset="833731.6867">9960 5204 78 0,'-20'-47'39'0,"-1"12"-1"16,-17 1 0-16,5 16-30 16,-12 6-1-16,0 22 0 15,-6 10-2-15,4 18-2 16,-4 11 0-16,4 11-1 15,2 8 0-15,6 10-1 16,7 1-1-16,8-2 3 0,8-2-1 16,7-5-1-16,11-6-1 15,4-9-1-15,8-7-1 16,0-21-3-16,9 3-4 15,-23-30-11-15,33 15-9 16,-28-25-10-16,4-4 0 16,-13-11 0-16,-1-1 2 15</inkml:trace>
  <inkml:trace contextRef="#ctx0" brushRef="#br3" timeOffset="834056.7053">9353 5641 107 0,'-14'-1'39'15,"14"1"1"-15,14 7-2 16,5 0-34-16,13-5-1 0,13 0 0 15,9-4-1-15,10 0 0 16,4-5-1-16,6 1-3 16,-1-3 2-16,-2 2-2 15,-11 0 1-15,-8 4-1 16,-13-3 1-16,-14 6-2 15,-10 5 3-15,-15-5 2 16,-4 15-2-16,-11-4 2 16,-6 9-2-16,-5 2 1 15,0 8 1-15,0 1 0 16,4 1 0-16,6 1-3 15,10-3 3-15,10-4-6 16,16-3-1-16,-3-22-13 16,25 8-7-16,-7-23-12 15,13 1-4-15,-8-16 1 0,5-1-1 16</inkml:trace>
  <inkml:trace contextRef="#ctx0" brushRef="#br3" timeOffset="834215.7144">10005 5296 98 0,'-26'-1'38'0,"2"1"1"16,16 11-2-16,9-1-39 16,12-3-5-16,22 15-24 15,-5-6-7-15,17 8 0 16,1-5 0-16</inkml:trace>
  <inkml:trace contextRef="#ctx0" brushRef="#br3" timeOffset="834891.7531">10436 5602 93 0,'4'20'42'16,"-12"-8"-2"-16,4 8 3 15,-11-3-36-15,3 2-1 16,2 1 0-16,-2 5-4 16,0 0 2-16,3 3-3 15,1-3 2-15,3-2-4 16,3-1 4-16,0-8-2 15,2-14-1-15,11 8 1 16,0-16-1-16,5-7 1 16,3-9-3-16,3-5 3 15,-2-6-3-15,4-4 3 0,-4-3-3 16,0 1 0-16,-4 5 0 15,-3 4 0-15,-4 8 1 16,2 2-3-16,1 13 0 16,-1-1-3-16,12 16 1 15,-4-5-5-15,19 18-9 16,-14-18-3-16,28 17-6 15,-15-13-7-15,11 8-2 16,-8-12 4-16,3 8 14 16,-6-7 24-16,-13-12 8 15,6 12 4-15,-22-17 10 16,6 9 10-16,-18-9 1 15,4 15 0-15,-23-21-11 16,8 21-20-16,-13-2 0 0,1 13-1 16,-5-1-1-16,4 11 2 15,2 1-4-15,8 2 3 16,9 4-4-16,9-4 2 15,13-3-2-15,12-9 2 16,10 1-3-16,7-6 1 16,-2-4-1-16,1 1 0 15,-8-4 0-15,-4 0-1 16,-10 3 1-16,-19-3-1 15,2 15 4-15,-11-2-4 16,-7 4 3-16,-5 3-4 16,0 0 4-16,5-1-3 15,2 2 0-15,6-8-4 16,17 5-8-16,-9-18-7 0,37 5-4 15,-17-21-5-15,25 5-11 16,-5-17 0-16,10 1 1 16,-1-14 3-16</inkml:trace>
  <inkml:trace contextRef="#ctx0" brushRef="#br3" timeOffset="835108.7655">11675 5256 98 0,'0'0'41'15,"-6"22"1"-15,-18 8-2 16,2 18-33-16,-9 4-4 15,-3 6 3-15,1 1-4 16,0 1 1-16,2-5-1 0,7-4-1 16,7-7-3-16,0-11-4 15,17 3-11-15,-14-26-8 16,26 9-5-16,-12-19-11 15,12-8-1-15,-7-13 2 16,4 0 0-16</inkml:trace>
  <inkml:trace contextRef="#ctx0" brushRef="#br3" timeOffset="835244.7732">11397 5556 102 0,'0'0'39'0,"23"8"1"16,-2 0-3-16,4 1-38 15,26 15-18-15,0-11-17 16,11 9-2-16,-3-4 1 15,3 8-2-15</inkml:trace>
  <inkml:trace contextRef="#ctx0" brushRef="#br3" timeOffset="835418.7832">12137 5954 130 0,'0'0'44'16,"-10"2"-1"-16,1-17-5 16,3-1-38-16,8 3-2 15,-3-17-12-15,14 19-6 16,-18-19-6-16,18 14-17 15,-12-4-1-15,1 5-1 16,-4 0 3-16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4T00:04:02.03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1586 2036 37 0,'0'0'32'0,"0"0"2"15,0 0-2-15,-14-9-19 16,14 9-3-16,0 0-1 16,17 14 0-16,-7-14-4 15,22 2 0-15,7-6-1 16,17 1 0-16,11-7-1 15,15 1 0-15,10-10-1 0,3 8 1 16,1-5-2-16,-5 8 1 16,-6 2-2-16,-10 4 0 15,-13 4 0-15,-13 1 0 16,-7 9-2-16,-10-9-4 15,2 12-17-15,-11-22-15 16,4 5 2-16,-7-11-2 16,4 0 0-16</inkml:trace>
  <inkml:trace contextRef="#ctx0" brushRef="#br0" timeOffset="414.0237">3189 1989 85 0,'25'-2'37'0,"-2"-11"2"15,11 11 0-15,2-8-36 16,1 5 1-16,2-4-1 0,3 9 0 16,-3-3-2-16,2 6 0 15,-2 2-1-15,1-5-1 16,0 7 1-16,-1-9-1 16,0 0 1-16,-1-11-2 15,2 4-4-15,-11-11-28 16,9 2-4-16,-9-8 2 15,3 6-4-15</inkml:trace>
  <inkml:trace contextRef="#ctx0" brushRef="#br0" timeOffset="948.0542">5051 1245 57 0,'0'0'34'0,"19"-45"-1"16,-19 45 0-16,12-35-25 16,-18 23 1-16,6 12-1 15,-19 26-1-15,5 10-3 16,-18 17-2-16,3 17-1 15,-10 15-1-15,-8 19 0 16,-1 6 0-16,-2 7-2 16,1 1 2-16,6-1-3 15,11 1-13-15,1-22-20 0,18-10 2 16,8-20-4-16,21-16 3 15</inkml:trace>
  <inkml:trace contextRef="#ctx0" brushRef="#br0" timeOffset="1254.0717">5369 2020 94 0,'32'-7'39'0,"11"5"-1"15,-1-8-2-15,7 4-34 16,8-1-1-16,9 0 1 16,2-2-2-16,-1-4-4 15,16 11-31-15,-14-10-1 16,9 12 0-16,-8-11-2 15</inkml:trace>
  <inkml:trace contextRef="#ctx0" brushRef="#br0" timeOffset="1549.0886">6737 1890 106 0,'29'8'38'0,"-6"-9"1"16,13 9-4-16,-2-8-33 15,8 1 1-15,8-2-2 16,2-1-2-16,2 3-7 16,-7-9-27-16,18 8-3 0,-12-8 0 15,4 5-1-15</inkml:trace>
  <inkml:trace contextRef="#ctx0" brushRef="#br0" timeOffset="2043.1169">8200 1251 51 0,'0'0'32'16,"28"-48"3"-16,-28 48-1 16,0 0-22-16,20-48-1 15,-5 38-1-15,-4 24-3 0,-14 18-1 16,-8 33-2-16,-11 22-2 15,-22 21 0-15,-13 22-1 16,-7 1 0-16,1 8-2 16,2-3 1-16,2-6-1 15,15-4-9-15,5-26-25 16,27-9-1-16,10-23 0 15,20-12-2-15</inkml:trace>
  <inkml:trace contextRef="#ctx0" brushRef="#br0" timeOffset="2451.1402">8932 1838 93 0,'21'-3'37'16,"0"-4"0"-16,18 6 0 16,6-9-36-16,12 3 0 15,10-1 0-15,11 3-1 16,12 1-30-16,-4-2-6 15,9 10-1-15,-3-3-1 16</inkml:trace>
  <inkml:trace contextRef="#ctx0" brushRef="#br0" timeOffset="2752.1574">10411 1836 78 0,'24'1'40'0,"0"-6"-2"16,16 5 0-16,4-8-21 16,11 3-16-16,9-4 0 15,6 4-1-15,4 4-7 16,-8-6-28-16,11 7-3 15,-12-6 1-15,7 7-2 0</inkml:trace>
  <inkml:trace contextRef="#ctx0" brushRef="#br0" timeOffset="3021.1728">11550 1813 80 0,'19'15'40'16,"2"-15"1"-16,17 6 0 15,5-16-22-15,13 9-13 0,14-5-2 16,10-1-1-16,7-2-1 15,1 2-3-15,1 5-5 16,-15-5-31-16,9 11-3 16,-18-7 1-16,-8 14-3 15</inkml:trace>
  <inkml:trace contextRef="#ctx0" brushRef="#br0" timeOffset="3403.1947">13144 1912 101 0,'0'0'40'15,"0"0"1"-15,31-6-1 0,3 6-38 16,24-7-1-16,14 1-2 15,9-9-10-15,18 12-27 16,-4-5-1-16,11 9-2 16,-11-2 1-16</inkml:trace>
  <inkml:trace contextRef="#ctx0" brushRef="#br0" timeOffset="3837.2195">14461 1932 62 0,'26'-17'37'15,"2"-2"-1"-15,13 7 0 0,-5-9-27 16,21 12-2-16,-3-3-2 16,11 4-2-16,4 4-9 15,-6-3-29-15,14 7 0 16,-10 0-1-16,1 7-1 15</inkml:trace>
  <inkml:trace contextRef="#ctx0" brushRef="#br0" timeOffset="4191.2397">15900 1872 97 0,'29'11'42'0,"14"3"-1"15,-2-11-1-15,21-4-36 16,-5 0-1-16,9-1 0 15,1-4-2-15,-3-2-3 16,0 3-6-16,-11-9-29 0,8 13-3 16,-16-7 2-16,4 8-4 15</inkml:trace>
  <inkml:trace contextRef="#ctx0" brushRef="#br0" timeOffset="5124.2931">17938 1172 72 0,'17'-65'39'16,"-17"65"-3"-16,6-50 2 16,-6 50-35-16,-15-8 0 15,-21 46 2-15,-17 29-3 16,-19 39 0-16,-16 22-1 15,-2 21 0-15,1 7-2 16,7-13-35-16,36-26 0 16,7-22-3-16,27-13 0 15</inkml:trace>
  <inkml:trace contextRef="#ctx0" brushRef="#br0" timeOffset="5974.3417">3119 3710 65 0,'-19'1'36'16,"19"-1"0"-16,0 0 1 16,15 23-22-16,8-21-10 15,15 4-1-15,14-6-1 16,16-2 0-16,14-9-2 15,10-5-6-15,21 6-32 16,-4-9 1-16,5 11-2 16,-13-1-1-16</inkml:trace>
  <inkml:trace contextRef="#ctx0" brushRef="#br0" timeOffset="6325.3618">4984 3699 96 0,'34'-3'39'15,"17"3"0"-15,-4-15-6 16,19 3-30-16,9-2-2 16,7-3 0-16,1 3-4 15,-10-6-31-15,12 10-3 16,-12-6 0-16,3 12-1 15</inkml:trace>
  <inkml:trace contextRef="#ctx0" brushRef="#br0" timeOffset="6692.3828">6578 3658 91 0,'38'1'40'0,"2"-13"1"15,14 9-2-15,-3-5-30 16,13-1-8-16,8-2 0 15,10 0-1-15,5 10-11 16,-7-10-25-16,6 7-3 16,-11-7 0-16,1 5-1 15</inkml:trace>
  <inkml:trace contextRef="#ctx0" brushRef="#br0" timeOffset="7076.4048">8149 3647 94 0,'43'-3'39'15,"3"-13"-1"-15,16 8-1 16,6-8-36-16,8 3 0 0,6 0-1 15,3-2-2-15,4 15-17 16,-4-11-18-16,5 10-1 16,-10-8 0-16,-1 13 0 15</inkml:trace>
  <inkml:trace contextRef="#ctx0" brushRef="#br0" timeOffset="7430.425">9803 3564 107 0,'51'6'42'16,"-7"-7"0"-16,16 8-1 16,-9-8-38-16,15 1-2 15,9 2-2-15,1-5-3 16,9 12-34-16,-15-10-3 0,11 10 0 15,-4-7-2-15</inkml:trace>
  <inkml:trace contextRef="#ctx0" brushRef="#br1" timeOffset="31586.8067">10601 1253 46 0,'-7'24'32'16,"-2"2"1"-16,0 5 0 16,-8 0-20-16,11 2-5 15,-8-8 1-15,12-1-2 16,-8-7 0-16,10-6-1 15,0-11-1-15,0 0 0 16,0 0-2-16,14-27 1 16,-5 1-1-16,10-12 0 15,-19 38 1-15,23-51-2 16,-23 51 1-16,30-71-2 15,-30 71 2-15,40-83-2 16,-40 83 1-16,39-88-1 0,-39 88 0 16,43-82 0-16,-43 82-1 15,39-76 0-15,-39 76 0 16,43-58 1-16,-43 58-1 15,0 0 1-15,59-45-1 16,-59 45 1-16,30 28-1 16,0 31 1-16,-5 17-1 15,-2 15 0-15,-5 4-1 16,1 3 0-16,-7-9 0 15,-3-10 0-15,-3-23-2 16,-9-13-1-16,7-6-8 16,-4-37-15-16,-1 13-11 15,1-13-1-15,-5-23 0 16,-5-9 2-16</inkml:trace>
  <inkml:trace contextRef="#ctx0" brushRef="#br1" timeOffset="31737.8153">10934 1292 96 0,'0'0'37'15,"-62"-66"3"-15,62 66-2 16,0 0-29-16,-44-49-4 16,44 49 0-16,0 0-4 15,0 0-5-15,46-46-21 16,-46 46-13-16,81-11 0 15,-28 5-3-15,4 1 0 16</inkml:trace>
  <inkml:trace contextRef="#ctx0" brushRef="#br1" timeOffset="32728.872">13448 1262 67 0,'8'-13'34'15,"-8"13"-1"-15,-1 15 0 16,-4 8-28-16,-8 6-2 16,0 9 1-16,-7 6 0 15,0 10 1-15,-8-1-1 0,5 5-2 16,-5-9 2-16,7-4-2 15,0-11 2-15,11-7-2 16,2-15 1-16,8-12 0 16,9-26-1-16,9-6 2 15,0-13-2-15,5-11 2 16,6-14-3-16,-29 70 2 15,26-86 0-15,-26 86-3 16,36-93 2-16,-18 43-2 16,-2 0 2-16,-16 50-2 15,36-87 1-15,-36 87 0 16,38-82-1-16,-38 82 1 15,43-68 0-15,-43 68-2 16,50-46 3-16,-50 46-1 0,58-13-1 16,0 23 1-16,-7 32-1 15,-1 22 0-15,-10 11 0 16,-5 12 1-16,-14 2-2 15,-11 3 0-15,-15-10-1 16,-13-13-3-16,2-4-6 16,-21-24-14-16,18 1-14 15,-13-18-1-15,11-6-1 16,-7-22 0-16</inkml:trace>
  <inkml:trace contextRef="#ctx0" brushRef="#br1" timeOffset="32886.881">13582 1336 106 0,'-21'-21'39'15,"21"21"1"-15,-14-7-2 0,14 7-35 16,32 3-2-16,9-6-2 16,24-4-19-16,9-8-18 15,21 3-1-15,7-4 0 16,13 0-3-16</inkml:trace>
  <inkml:trace contextRef="#ctx0" brushRef="#br1" timeOffset="33688.9269">16185 1479 85 0,'-19'3'35'0,"19"-3"1"15,-19 9 1-15,19-9-34 16,-20 7-1-16,20-7 0 16,-13 6 1-16,13-6 0 15,0 0 0-15,5-26 0 0,8 0 0 16,6-11-1-1,-19 37 1-15,29-53-1 0,-29 53 1 16,41-72-2-16,-41 72 1 16,51-80-1-16,-51 80 1 15,54-94-3-15,-54 94 3 16,58-91-2-16,-58 91 0 15,51-83-1-15,-51 83 1 16,51-71-1-16,-51 71 1 16,43-51 1-16,-43 51-1 15,0 0 0-15,53-10 0 16,-53 29 1-16,25 40-2 15,-7 30 3-15,-6 12-3 16,0 15 1-16,-6 3-2 0,4 5 1 16,-8-15-1-16,-10-34-1 15,2-14-3-15,-10-28-15 16,12-1-18-16,-13-23 1 15,17-9-2-15,-23-24 1 16</inkml:trace>
  <inkml:trace contextRef="#ctx0" brushRef="#br1" timeOffset="33860.9367">16459 1326 102 0,'-23'-55'39'0,"23"55"1"16,-17-49-1-16,17 49-36 15,0 0-1-15,22-47-1 16,-22 47-5-16,0 0-22 15,79-29-12-15,-31 21-1 0,42 19-4 16,1 1 3-16</inkml:trace>
  <inkml:trace contextRef="#ctx0" brushRef="#br1" timeOffset="66811.8214">5641 1117 80 0,'0'0'38'16,"15"-53"-1"-16,-15 53 2 0,0 0-32 15,0 0-1-15,0 0 0 16,0 0-2-16,0 0 0 16,0 0-2-16,13-32-1 15,-17 60-1-15,4 13 1 16,-5 12-1-16,-1 13 1 15,0 9-1-15,-2 7 0 16,-2-3 0-16,-1-2-1 16,1-11 2-16,3-6-2 15,-3-12 0-15,6-10-3 16,10-11-10-16,-6-27-24 15,14 11 0-15,-6-25 1 16,4-2-2-16</inkml:trace>
  <inkml:trace contextRef="#ctx0" brushRef="#br1" timeOffset="67090.8374">5442 1100 105 0,'0'0'40'0,"-57"-48"2"15,57 48-2-15,0 0-35 16,-44-49-1-16,44 49 0 16,0 0-1-16,56-36 0 15,-9 30-2-15,8 0 1 16,12 0-1-16,3 0-1 15,10 2 0-15,4-2-2 16,3 1 0-16,-2 0-3 0,-3 0-20 16,-5-2-14-16,-5 5-2 15,-6-2-1-15,-17 3 2 16</inkml:trace>
  <inkml:trace contextRef="#ctx0" brushRef="#br1" timeOffset="75050.2926">6806 1052 99 0,'0'0'35'16,"0"0"-2"-16,0 0-5 16,0 0-22-16,44-51 0 15,-44 51-2-15,0 0 0 16,0 0 0-16,0 0-1 0,0 0-1 15,0 0 0-15,0 0 0 16,39 2 0-16,-35 33 0 16,-4 10-1-16,0 11 0 15,-8 5-1-15,-1 13 1 16,-7 3-2-16,1 3 1 15,5-18-1-15,1-7 0 16,6-9 0-16,2-13-4 16,13-2-21-16,-6-19-11 15,17-3-1-15,-8-16 0 16,10-1-1-16</inkml:trace>
  <inkml:trace contextRef="#ctx0" brushRef="#br1" timeOffset="75343.3094">7016 1029 106 0,'0'0'38'0,"0"0"1"16,-4-55-6-16,4 55-30 16,0 0-1-16,0 0 0 15,68-41 0-15,-68 41-1 16,64-20 0-16,-64 20-2 15,78-18 0-15,-78 18-1 0,81-17-7 16,-81 17-22-16,79-17-7 16,-79 17-1-16,62-3 1 15</inkml:trace>
  <inkml:trace contextRef="#ctx0" brushRef="#br1" timeOffset="75673.3283">7003 1256 86 0,'-22'17'35'0,"11"-1"2"16,-2-3 0-16,13-13-28 15,10 13-1-15,10-12-2 16,0-5 1-16,12-3-2 0,3-2-1 15,10 0-1-15,4-5-1 16,3-2 0-16,-2 1-1 16,2-1-1-16,-3 0 1 15,-1 3-2-15,-6 0 1 16,-6 6-1-16,-4 3-2 15,-4 0-1-15,-8 7-2 16,-20-3-3-16,11 15-16 16,-27-6-13-16,2 9 1 15,-19 0-1-15,5 3 1 16</inkml:trace>
  <inkml:trace contextRef="#ctx0" brushRef="#br1" timeOffset="75890.3407">7076 1522 100 0,'-32'20'35'0,"18"2"3"15,-6-6-1-15,19 0-29 16,1-16-2-16,21 13-1 16,10-18-1-16,17-2 0 15,6-7-2-15,12-1 0 16,3-2 0-16,4-3-2 15,-4 2-1-15,-4-2-3 16,1 11-12-16,-24-7-22 16,6 10-2-16,-22-3 0 15,5 7-1-15</inkml:trace>
  <inkml:trace contextRef="#ctx0" brushRef="#br1" timeOffset="82210.7022">3758 1121 73 0,'32'-52'37'0,"-32"52"0"0,0 0-2 15,0 0-31-15,0-50 2 16,0 50-2-16,0 0 2 16,0 0-3-16,-29-45 0 15,29 45 1-15,0 0 0 16,0 0 1-16,-65-16-3 15,65 16 0-15,-33 8 0 16,-14 21 1-16,-4 8-2 16,1 15-1-16,1 6-1 15,10 8 1-15,7 1-1 16,12 5 1-16,24-11-1 15,12-6 1-15,13-5-1 16,14-10 0-16,12-10 1 16,14-11 1-16,6-10-1 0,7-18 1 15,3-11-1-15,-4-12 2 16,-2-12-1-16,-6-12 1 15,-73 56-1-15,61-70 0 16,-61 70 1-16,41-80-2 16,-41 80 0-16,15-89 0 15,-15 89 0-15,-22-86-2 16,22 86 2-16,-58-64-1 15,58 64 0-15,-88-42-3 16,43 30-19-16,6 7-15 16,-58-5-3-16,5 15 1 15,17 20-3-15</inkml:trace>
  <inkml:trace contextRef="#ctx0" brushRef="#br1" timeOffset="89327.1092">11945 1001 57 0,'0'0'33'0,"0"0"2"16,-8-53-2-16,8 53-17 15,0 0-12-15,0 0 0 16,0 0 1-16,0 0-1 15,0 0 0-15,0 0-1 16,-16 21 0-16,9 31-2 16,0 13 0-16,-2 8 0 15,-4 9-1-15,-1 4 0 16,2 1 0-16,3-10-1 15,5-17 1-15,-1-14 0 16,5-11 1-16,0-12-1 0,0-9 1 16,0-14 1-16,13-20-1 15,-8-7 0-15,1-11 0 16,3-9 0-16,1-14 0 15,-10 61 1-15,13-74-2 16,-13 74 2-16,11-87-3 16,-11 87 1-16,16-93 0 15,-16 93 0-15,21-91-1 16,-21 91 0-16,36-86 0 15,-36 86 1-15,42-80-1 16,-42 80 1-16,51-67-1 16,-51 67 1-16,54-50-1 15,-54 50 1-15,57-29-1 16,-57 29 1-16,52 0 1 15,-52 0-1-15,0 0 2 0,50 35-2 16,-50-35 2-16,0 0-2 16,-2 65 1-16,-26-29 0 15,-9 16 0-15,-14-6-1 16,-3-6 0-16,1-5 0 15,7-10 0-15,8-8-1 16,19-4 1-16,19-13-1 16,1 20 1-16,17-6 0 15,11 2 0-15,10 4 0 16,7 5 0-16,8-1 0 15,5 6 0-15,-1-1 0 16,-1 0 1-16,-4 2-1 16,-8 6 1-16,-8-3-1 15,-6 8 1-15,-10-4 0 0,-5 1-1 16,-8-2 1-16,-2-1 0 15,-2-6 0-15,-4-7-1 16,0-6 0-16,0-17-1 16,8 14-7-16,-4-25-28 15,11-1-2-15,-5-11-1 16,4-2-2-16</inkml:trace>
  <inkml:trace contextRef="#ctx0" brushRef="#br1" timeOffset="95927.4867">8340 2509 71 0,'-3'-25'34'16,"7"5"0"-16,-4-2-2 15,4 11-29-15,-4 11 0 16,10-4 0-16,-6 17 0 16,0 15 1-16,-1 13-1 15,-1 16 1-15,-1 8-1 16,-2 15 0-16,-2 9-1 15,-2 3 0-15,0 1-1 16,-4-3 0-16,4-8-1 0,1-12-3 16,5-5-5-16,-7-22-25 15,15-5-2-15,-4-21-2 16,10-4 1-16</inkml:trace>
  <inkml:trace contextRef="#ctx0" brushRef="#br1" timeOffset="96145.4992">8341 3064 91 0,'0'0'35'16,"-14"-15"0"-16,14 15-1 15,0 0-29-15,28 7-1 16,4-12-2-16,8-2 0 0,11-1 0 15,8-3-1-15,5-4-1 16,-2-11-8-16,10 11-29 16,-15-11 2-16,0 9-2 15,-18-7-1-15</inkml:trace>
  <inkml:trace contextRef="#ctx0" brushRef="#br1" timeOffset="96483.5185">8967 2378 73 0,'-1'-30'36'0,"-6"-2"-1"0,6 10 3 15,-14-1-33-15,12 10 0 16,3 13 0-16,0 0 0 15,-15 29 0-15,11 13-1 16,-5 14-1-16,4 15 1 16,-6 12-1-16,4 12 0 15,-5 7-1-15,5 3 1 16,1-1-2-16,-1-8 1 15,6-4-2-15,-4-11 0 16,9-7 0-16,-2-13-1 16,4-11 1-16,-2-13-3 15,4-3-8-15,-8-19-26 16,11-3-2-16,-11-12 0 15,7-18-3-15</inkml:trace>
  <inkml:trace contextRef="#ctx0" brushRef="#br1" timeOffset="102704.8744">1943 967 72 0,'0'0'36'0,"0"0"0"16,0 0 1-16,0 0-33 16,0 0-1-16,24-4 1 15,-17 42-2-15,-3 15 4 16,3 10-4-16,-9 8 1 15,-2 8-2-15,4 4 0 0,-2-7 0 16,4-13-4-16,12-8-19 16,-6-19-15-16,17-14 1 15,-2-14-3-15,13-16 2 16</inkml:trace>
  <inkml:trace contextRef="#ctx0" brushRef="#br1" timeOffset="103072.8954">2491 1011 85 0,'-2'-47'40'0,"2"47"-1"0,-40-13 3 16,0 28-39-16,-7 23 0 15,-17 11 0-15,1 6 0 16,1-5-1-16,19-8 0 16,14-9-2-16,26-10 1 15,13-6 0-15,12-4-1 16,16-6 1-16,13-3-1 15,13 2 0-15,2 0 1 16,5 1 0-16,-4 1-1 16,-1 2 1-16,-5 3-1 15,-11 3 0-15,-8 1 0 16,-11 1-1-16,-6 0 0 15,0 3-3-15,-10-11-18 16,10 4-17-16,-4-8-1 0,7-4-1 16,-5-4 0-16</inkml:trace>
  <inkml:trace contextRef="#ctx0" brushRef="#br1" timeOffset="113460.4896">5219 2533 75 0,'14'-4'36'0,"-14"4"-2"16,0 0 3-16,0 0-33 0,0 0 0 15,6 10-1-15,2 4 2 16,-1 6-2-16,1 10 1 15,3 7-1-15,-2 12 1 16,0 6-2-16,-4 15 1 16,-4 3 0-16,-2 4-1 15,-3 0 0-15,2-3-1 16,-4-5 1-16,4-5-1 15,0-8 0-15,1-7 0 16,4-11-1-16,3-3 0 16,-2-5 0-16,5-2 0 15,-5-3 0-15,3-5 0 16,0-1 0-16,-3-5-1 15,-2-2 0-15,-2-12-1 0,0 0-4 16,0 0-17-16,9-21-15 16,-9-8-1-16,7 2-1 15,-5-16-1-15</inkml:trace>
  <inkml:trace contextRef="#ctx0" brushRef="#br1" timeOffset="124436.1173">8996 1107 65 0,'0'0'36'0,"0"0"0"16,0 0-9-16,22-48-13 15,-22 48-4-15,0 0-2 16,0 0-2-16,0 0-2 15,0 0-1-15,0 0-1 16,8-26 0-16,-2 49-1 16,-3 12 0-16,-3 6 1 15,-4 9-2-15,1 4 2 16,-4 6-2-16,-2 2 1 15,-1-12-2-15,-1-8 2 0,2-9-1 16,2-11 1-16,6-12 0 16,1-10 0-16,14-15 1 15,1-8-1-15,3-14 0 16,2-8 0-16,-20 45 1 15,28-60-1-15,-28 60 1 16,26-72-1-16,-26 72-1 16,32-76 0-16,-32 76 0 15,25-73 0-15,-25 73 0 16,26-62-1-16,-26 62 1 15,18-50 0-15,-18 50 1 16,0 0 0-16,0 0-1 16,0 0 1-16,34-24-1 15,-16 54 1-15,2 7-1 0,8 0 0 16,-28-37 0-16,0 0 1 15,71 38 0-15,-71-38 0 16,70-4 1-16,-70 4-3 16,84-23 2-16,-84 23-2 15,86-41 2-15,-86 41 0 16,80-49-1-16,-80 49 0 15,75-44 0-15,-75 44 2 16,60-26 0-16,-60 26 0 16,36 8-2-16,-14 28 0 15,-26 21 0-15,-6 23 0 16,-5 8-2-16,4 3-3 15,10 2-23-15,6-25-13 16,15-25-1-16,-2-14-1 0,16-13 0 16</inkml:trace>
  <inkml:trace contextRef="#ctx0" brushRef="#br1" timeOffset="125871.1994">14726 1089 72 0,'0'0'35'16,"-32"-50"0"-16,32 50-1 15,0 0-28-15,0 0-1 16,0 0 0-16,-32 9-1 15,24 15 0-15,2 12-1 16,-1 10 0-16,-5 5-1 16,-2 7 0-16,-5 2 0 15,0 3 0-15,-2-10-1 16,3-4 0-16,0-10 0 15,4-6 0-15,3-11-1 0,4-9 1 16,7-13 0-16,0 0 0 16,11-22 0-16,1-8 1 15,3-10-1-15,-1-11 0 16,-14 51 1-16,21-66-1 15,-21 66 1-15,17-78-2 16,-17 78 1-16,23-81-1 16,-23 81 1-16,18-83-1 15,-18 83 0-15,16-74 0 16,-16 74 0-16,14-63 1 15,-14 63-1-15,0 0 0 16,18-61 1-16,-18 61 0 16,0 0-1-16,0 0 1 15,0 0-1-15,35 9 1 0,-35-9 0 16,0 0 1-16,52 48-2 15,-52-48 1-15,55 26 0 16,-55-26 0-16,70 12-1 16,-70-12 1-16,84 0 0 15,-84 0-1-15,89-17 0 16,-43 5 0-16,-46 12 1 15,87-36-1-15,-87 36 1 16,70-43 0-16,-70 43-1 16,61-30 1-16,-61 30-1 15,0 0 1-15,46 6-2 16,-35 39 2-16,-16 18-1 15,-2 21 0-15,-8 7-1 16,5 12 1-16,-1-6-1 16,9-12-1-16,0-18 1 0,4-10-3 15,4-14 0-15,-5-14-10 16,14 1-25-16,-9-21-4 15,9-4 1-15,-15-5-1 16</inkml:trace>
  <inkml:trace contextRef="#ctx0" brushRef="#br1" timeOffset="180899.3469">7369 2457 66 0,'-2'-12'35'0,"-7"-7"-2"16,-2 10 3-16,-11-7-28 15,5 8-1-15,-12-4-2 16,5 6 1-16,-12 0-2 16,6 3 0-16,-7 2-1 15,4 7 0-15,-4 3-1 16,-2 11 0-16,-3 5-2 15,-1 9 3-15,-2 9-2 0,0 9 1 16,1 8-1-16,1 5 1 16,2 4-1-16,9 5 1 15,5-2-1-15,16 5 0 16,3-5-1-16,12-5 1 15,14-5-1-15,6-4 0 16,13-12 0-16,6-8-1 16,7-12 1-16,3-8 0 15,3-11 1-15,2-11-1 16,-5-8 0-16,-1-10 1 15,-1-7 0-15,-6-7 0 16,-4-5-1-16,-8-4 1 16,-3 4 0-16,-10 1-1 15,-3 10 1-15,-3 4 0 0,-8 9-1 16,-6 17 1-16,0 12 0 15,-4 11 0-15,0 6-1 16,3 7 0-16,-3 0 0 16,7 7 0-16,3-3-2 15,-2-11-5-15,17 5-31 16,-11-18-1-16,15 2 0 15,-4-16-3-15</inkml:trace>
  <inkml:trace contextRef="#ctx0" brushRef="#br1" timeOffset="224537.8428">10048 2566 59 0,'3'-14'33'16,"2"1"-1"-16,-2 1 0 16,-3 12-27-16,12-9-1 15,-4 22 2-15,-3 10-1 16,0 22-1-16,-3 7 0 15,1 21 1-15,-3 10-3 16,0 15 2-16,-2 2-3 16,1 0 0-16,-5-6 0 15,3-8-1-15,-1-7-3 16,-2-23-10-16,8-7-21 15,-5-22-1-15,9-9-1 16,-6-18 1-16</inkml:trace>
  <inkml:trace contextRef="#ctx0" brushRef="#br1" timeOffset="224768.856">9604 2600 81 0,'-45'8'40'15,"7"-4"-4"-15,27 4 3 16,11-8-35-16,63-7 0 16,35-7-1-16,44-7-1 15,35-9 1-15,24-1-2 0,16-3-1 16,-3-8-11-16,3 13-23 15,-36-4-3-15,-25 12 0 16,-46 0-4-16</inkml:trace>
  <inkml:trace contextRef="#ctx0" brushRef="#br1" timeOffset="238372.6341">3583 2593 49 0,'0'-17'36'0,"4"2"-3"16,-3-9 3-16,8 8-15 0,-5-14-15 15,8 7-3-15,-1-4 1 16,3 9-1-16,-5 0 0 16,3 12-1-16,-12 6-1 15,11 20 2-15,-14 11-1 16,-5 17 0-16,-7 7 0 15,-4 13 0-15,-8 8 0 16,-3 8 0-16,-8-1 0 16,3 2-1-16,-4-12 0 15,5-5 0-15,2-11 0 16,8-9 0-16,5-8 0 15,13-10 0-15,8-9 0 16,11-6 0-16,11-4 0 16,13-4 0-16,9-3-1 0,10-1 1 15,6-3 0-15,7-3-1 16,5-4 0-16,6-2 1 15,0-2-1-15,-3-3 0 16,-1-3 1-16,-4-1-1 16,-10 0 0-16,-6 2 0 15,-12 1 1-15,-13 4-1 16,-9 4 1-16,-12 4-1 15,-10 3 0-15,0 0-1 16,-20 8-1-16,3-9-5 16,10 10-30-16,-10-11-3 15,17 2 0-15,0 0-2 16</inkml:trace>
  <inkml:trace contextRef="#ctx0" brushRef="#br2" timeOffset="253443.4961">17210 9537 15 0,'0'0'26'16,"0"0"1"-16,0 0 2 15,0 0-10-15,0 0-5 16,0 0-2-16,-10 12-1 16,5 6-2-16,-7 1-4 15,6 15 2-15,-10 2-3 16,4 15 0-16,-8 2 0 0,6 11 0 15,-4-4-1-15,3 1 1 16,-1-11-2-16,7-5 0 16,0-13 0-16,8-12 0 15,1-20-1-15,0 0 0 16,17-35 0-16,-3-5 0 15,0-9 0-15,1-10-1 16,-1-7 1-16,-1-4-1 16,1 2 1-16,-5 2-2 15,-3 9 1-15,-2 10 1 16,-3 9 0-16,3 13-2 15,-6 10 2-15,2 15-1 16,-3 11 1-16,1 9 0 16,3 5 0-16,5 4 0 0,3-1-1 15,5 0 2-15,10-8-1 16,9-7 0-16,4-7 0 15,7-8 0-15,3-8 0 16,3-5 0-16,-2-7 0 16,-1 1-1-16,-5-3 0 15,-8 4 0-15,-8 2 1 16,-6 9-2-16,-4 9 2 15,-4 15-1-15,-8 15 1 16,-3 13 0-16,-6 17-1 16,-2 10 2-16,0 10-2 15,2 0 1-15,-1 0-4 16,5-10 0-16,14-7-8 0,-3-29-26 15,23-11 0 1,2-25-1-16,20-11 0 0</inkml:trace>
  <inkml:trace contextRef="#ctx0" brushRef="#br2" timeOffset="253863.5202">18248 9680 95 0,'-30'0'36'0,"-5"8"0"16,-3-3 1-16,6 7-33 15,-7 2 0-15,6 6 0 16,4 2-1-16,1 10 0 16,4 4 0-16,5 8 0 0,-1 0-1 15,8 3 0 1,2-6 0-16,10 0 0 0,4-11-1 15,9-10 0-15,6-17-1 16,11-13 0-16,4-15 0 16,5-9 0-16,5-10 1 15,-4-5-2-15,-1-2 2 16,-4 1-1-16,-8 7 0 15,-8 8 0-15,-7 11 0 16,-10 11 0-16,-2 13 0 16,-15 18 0-16,0 8 0 15,0 8 0-15,0 6 0 16,4 2 0-16,3 0-1 15,11-6-1-15,13-8-3 16,2-11-2-16,20-1-6 0,-8-27-20 16,22 6-4-16,-7-19-1 15,7 3 0-15</inkml:trace>
  <inkml:trace contextRef="#ctx0" brushRef="#br2" timeOffset="254171.5378">18616 9809 93 0,'-10'11'34'15,"-9"10"0"-15,6 16 1 16,-11-4-28-16,9 12-2 15,-2-7-2-15,8 8-1 16,3-6 0-16,2-3-1 16,7-14 0-16,0-6-1 15,-3-17 1-15,20-7-1 16,-4-14 1-16,-7-9 1 0,2-11-1 15,-2-7 0-15,-4-2-1 16,-1-2 2-16,0 3-2 16,-4 9 0-16,0 8 0 15,0 9 0-15,0 9 0 16,0 14 0-16,20-13 0 15,2 10-2-15,6 3-3 16,6-15-11-16,19 7-20 16,-2-17 0-16,17-2-1 15,-7-12 0-15</inkml:trace>
  <inkml:trace contextRef="#ctx0" brushRef="#br2" timeOffset="254366.5489">19225 9149 99 0,'-27'32'36'0,"5"20"1"15,-4 12-1-15,8 19-31 16,1 8-1-16,7 9-1 16,6 3-1-16,7 1 1 15,3-3-3-15,3-13-2 16,15-5-34-16,-3-27-3 15,8-10 1-15,-1-28-3 16</inkml:trace>
  <inkml:trace contextRef="#ctx0" brushRef="#br2" timeOffset="254704.5683">19372 9622 110 0,'-33'30'39'0,"-10"2"1"16,10 14-3-16,-3-4-33 15,12 4 0-15,2-8-1 16,11-2 0-16,7-9-1 16,15-6-1-16,8-9 0 15,7-9 0-15,9-10-1 16,3-5 0-16,2-8-1 15,5-4 1-15,-5 2-1 16,-4 0-1-16,-7 6 0 16,-2 1 0-16,-6 7 0 15,-7 1-1-15,0 10 0 16,-14-3 0-16,9 19-2 0,-8-8 0 15,12 12-6-15,-17-11-24 16,18 12-1-16,-7-6 0 16,10 2 0-16</inkml:trace>
  <inkml:trace contextRef="#ctx0" brushRef="#br2" timeOffset="254929.5811">19777 9851 62 0,'1'-22'31'0,"0"4"1"16,-2 1 1-16,1 17-21 15,3-13-3-15,2 26 1 16,-9-1-1-16,6 20-1 0,-8-3-1 16,4 11-3-16,-3-2-2 15,5-4-1-15,0-1-2 16,-1-23-19-16,1-10-16 15,18 0 0-15,-1-20-1 16,-3-16-2-16</inkml:trace>
  <inkml:trace contextRef="#ctx0" brushRef="#br2" timeOffset="255425.6095">19953 9383 106 0,'-18'8'37'16,"8"5"0"-16,-1-7-2 0,11-6-35 15,7 12-1-15,7-6-2 16,4 9-1-16,-2 2 0 16,2 11-1-16,-4 0 2 15,-2 12-1-15,-6 4 2 16,-5 2 1-16,-3 6 3 15,-8-6 1-15,3 4 2 16,-7-9 1-16,6 2-1 16,-5-12 0-16,7-2-1 15,-3-8-1-15,4-4 0 16,5-17-1-16,3 13 0 15,-3-13-2-15,17-20 1 16,-1-2-1-16,0-3 0 16,5-4 0-16,0-7 0 0,1 4 1 15,-2-3-2-15,-4 6 2 16,-2 6-1-16,-5 7 0 15,-9 16 0-15,16-8 0 16,-11 20 1-16,-3 11-1 16,0 7 1-16,-4 8-1 15,4 3 0-15,-2 4 0 16,2-1 0-16,1-4 0 15,9-7-1-15,6-11-3 16,4-19-3-16,21 5-13 16,-4-26-17-16,11-4 0 15,-7-14 0-15,9-1-1 16</inkml:trace>
  <inkml:trace contextRef="#ctx0" brushRef="#br2" timeOffset="255876.6353">20576 9711 102 0,'0'-14'37'16,"-13"-3"2"-16,3 19-1 15,-14-2-28-15,2 15-4 16,-4 7-3-16,0 8 0 15,0 8 0-15,4 3-1 16,3 2-1-16,9-2 0 16,6-4 0-16,10-6 0 15,11-11 0-15,3-12-1 16,12-12 1-16,2-13-1 15,-1-11 0-15,4-14 0 16,-1-6 1-16,-1-4-1 16,-6-2 0-16,-4 3-1 0,-4 8 1 15,-6 11-1-15,-1 15 0 16,-14 17 0-16,5 28 0 15,-11 22 0-15,-8 21-1 16,0 19 0-16,-4 18 0 16,-1 10 1-16,-1 5-1 15,-2-5 1-15,3-6-1 16,3-16 2-16,2-18-1 15,2-18 3-15,0-18-2 16,3-20 1-16,9-22-1 16,-14-6 0-16,7-17 0 15,2-14 0-15,1-13 0 16,3-13-2-16,7-10 0 15,-4-7-7-15,17 9-14 16,-8-9-15-16,16 13 3 0,2-4-4 16,15 16 1-1</inkml:trace>
  <inkml:trace contextRef="#ctx0" brushRef="#br2" timeOffset="256815.689">21494 9485 55 0,'3'-31'31'15,"0"5"0"-15,-3 1 1 16,4 12-21-16,-8-10 1 15,4 23-2-15,-3-22 0 16,3 22-3-16,0 0-1 16,0 0-2-16,-5 20 0 15,3 13-1-15,0 12 0 0,0 15 0 16,-1 10-1-16,3 12 0 15,-3 4 0-15,3-2 0 16,0-6-2-16,5-11 2 16,-1-13-2-16,1-13 1 15,1-18-1-15,-6-23 1 16,12-4-1-16,-6-20 0 15,-1-14 0-15,-5-9 0 16,-1-16 1-16,0-8-1 16,-4-11-1-16,0-2 0 15,-3-3 1-15,2 4-1 16,3 5 0-16,3 5 0 15,6 9 1-15,5 10-1 16,8 12 1-16,6 10 0 0,7 11 0 16,1 11 0-16,1 6 1 15,-1 11-1-15,-3 9 0 16,-6 10 0-16,-10 9 1 15,-10 8-1-15,-14 5 1 16,-8 7-1-16,-6 1 1 16,-8-2 0-16,1-3 0 15,-1-6 0-15,9-9-1 16,7-7 1-16,6-11-1 15,10-18 0-15,15 6 0 16,9-11 0-16,5-3-1 16,4 0 2-16,1 2-1 15,1 5 0-15,-7 8 0 16,-3 7 0-16,-7 10 1 0,-12 11-1 15,-8 5 0-15,-11 7 1 16,-7 6-1-16,-6 0 0 16,-3 3 0-16,-1-4 0 15,2-5 0-15,-3-8-1 16,12-5-2-16,3-17-5 15,15 5-13-15,1-22-19 16,11-15 3-16,8-15-1 16,13-6-1-16</inkml:trace>
  <inkml:trace contextRef="#ctx0" brushRef="#br2" timeOffset="257048.7024">22148 9172 96 0,'0'0'36'0,"-5"19"0"15,-2 14 1-15,-7 11-33 16,1 17-1-16,-3 10 0 16,1 14 0-16,-4 7 0 15,4 6-1-15,1-2 0 16,5-6 0-16,4-3-4 15,10-15-5-15,11-7-22 16,2-27-10-16,12-10 3 16,1-22-2-16,12-12 2 15</inkml:trace>
  <inkml:trace contextRef="#ctx0" brushRef="#br2" timeOffset="257341.7191">22418 9721 108 0,'-31'-11'37'0,"15"28"1"16,-12 2-1-16,8 19-31 15,-3 5-2-15,7 7 0 16,3-2-1-16,9 5-1 16,4-7 1-16,8-2-1 15,6-12-1-15,6-5 0 16,5-18 0-16,4-9 0 15,-3-10-1-15,1-18 1 16,-3-6-1-16,-5-13 0 16,-8-4 1-16,-5-9-2 15,-6 2-1-15,-3-2-1 0,0 10-2 16,-6-2-6-16,13 22-25 15,-12 2-3-15,14 17 0 16,-6 11-1-16</inkml:trace>
  <inkml:trace contextRef="#ctx0" brushRef="#br2" timeOffset="257603.7341">22937 9716 109 0,'-9'-2'38'0,"-13"-1"2"15,1 10-2-15,-16 1-32 16,8 10-1-16,-2 5-1 0,1 7-1 16,-2 9 0-16,10 5-1 15,3 0-1-15,11 2 1 16,12-3-2-16,7-3 1 15,16-8-2-15,9-12-2 16,14-4-6-16,-8-22-28 16,19-2-2-16,-7-19 0 15,12-7-3-15</inkml:trace>
  <inkml:trace contextRef="#ctx0" brushRef="#br2" timeOffset="257837.7475">23255 9260 103 0,'-18'36'40'16,"9"21"2"-16,-11 2-3 16,16 12-32-16,-8 8-3 15,7 4 0-15,1 0-1 16,0 1 0-16,3-9-2 15,5-8-2-15,6-9-3 16,-2-23-4-16,21-5-29 16,-11-23-2-16,14-9 0 15,-3-23-1-15</inkml:trace>
  <inkml:trace contextRef="#ctx0" brushRef="#br2" timeOffset="258107.7629">23421 9609 111 0,'-34'16'39'0,"5"14"1"15,-6-7-1-15,6 7-33 16,5-5-2-16,10-1 0 16,7-3-1-16,12-3 0 15,10-3-1-15,5 0 0 16,9-2 0-16,4 0-2 15,6 1 0-15,-1 2 0 16,4-1 0-16,-2 2 0 16,-5-5 0-16,4 2 0 15,-2-1 0-15,-7-14-15 16,15 12-21-16,-13-15-5 0,11 6 0 15,-8-11-1-15</inkml:trace>
  <inkml:trace contextRef="#ctx0" brushRef="#br2" timeOffset="258267.7721">23940 9995 126 0,'-18'7'42'0,"-11"-14"0"16,10 5-3-16,-3-11-40 15,-2-13-23-15,15 13-15 16,-10-3-3-16,5 8 0 15,-8 0-2-15</inkml:trace>
  <inkml:trace contextRef="#ctx0" brushRef="#br3" timeOffset="262327.0043">23649 10366 53 0,'0'0'30'0,"-11"-2"3"16,11 2-1-16,-13-11-17 16,13 11-11-16,-26 1 0 15,7 7 0-15,-6-6 0 16,-4 8-1-16,-11-1 0 15,-2 2 1-15,-9-1-1 16,1 0 1-16,-8-3-1 0,1 0 0 16,-7 0-1-16,1-1 0 15,-6-2-1-15,-1 2 0 16,-7-1 0-16,-6-1-1 15,-8 3 0-15,-2-2 0 16,-6-2 0-16,-2-1 0 16,-4 2 0-16,-2-5 0 15,-2 2 0-15,1-3 0 16,-1-1 0-16,0 3 0 15,0 1 0-15,-5 3 0 16,-3 1-1-16,0 0 1 16,-2 0 0-16,-4 3-1 15,-1-2 1-15,-3 0 0 16,-1-3 0-16,-2-3 0 15,4 0 0-15,1-3 0 0,3-2 0 16,-1-2 0-16,0 0 0 16,0 0-1-16,3 1 1 15,-1 2 0-15,-2 0 0 16,-4 7 0-16,-2-2 0 15,-1 3 0-15,0 0 0 16,0 3 0-16,7-3 0 16,0 1 0-16,3-4 0 15,6-1 0-15,10-3 1 16,6-3-1-16,6-2 0 15,5-1 0-15,5-4 1 16,7 1-1-16,6 1 1 16,8-1-1-16,0 2 0 15,9 0 0-15,5 6-3 0,4-11-14 16,19 13-20-16,2-5 2 15,22 7-4-15,-12-5 2 16</inkml:trace>
  <inkml:trace contextRef="#ctx0" brushRef="#br0" timeOffset="265962.2122">15606 10964 59 0,'0'0'37'15,"0"-19"-1"-15,0 19-1 16,-3-12-28-16,3 12-1 16,-2 17 0-16,2 8-1 15,-5 11-2-15,3 13 0 16,-2 10-2-16,-3 9 1 15,0 4-1-15,2 1 0 16,5-4-2-16,0-10-2 16,9-3-8-16,-4-23-26 15,10-9 1-15,-2-18-2 0,5-9 0 16</inkml:trace>
  <inkml:trace contextRef="#ctx0" brushRef="#br0" timeOffset="266200.2258">15365 10948 76 0,'-20'-3'39'16,"20"3"-1"-16,0 0 1 15,14 4-35-15,11-7 0 16,18-2-1-16,11-5 0 15,12-2 1-15,10-3-3 0,4-1-1 16,9 3-5 0,-12-6-9-16,7 16-22 0,-13-3-1 15,-4 11-3-15,-16 2 0 16</inkml:trace>
  <inkml:trace contextRef="#ctx0" brushRef="#br0" timeOffset="266369.2355">16203 11045 69 0,'-22'34'38'0,"4"10"-1"16,-3-3 1-16,12 11-30 15,-4-5-4-15,6 5 0 16,1-3-1-16,9-1-1 16,0-7-2-16,4-9-3 15,9-1-10-15,-2-21-24 0,12-10 1 16,-4-19-3-16,5-10 1 15</inkml:trace>
  <inkml:trace contextRef="#ctx0" brushRef="#br0" timeOffset="266534.2449">16137 10799 90 0,'-27'-10'40'0,"-3"3"-4"16,14 9 2-16,16-2-36 15,0 0-6-15,27-10-30 16,8-3-2-16,14 3-1 15,4-9 0-15</inkml:trace>
  <inkml:trace contextRef="#ctx0" brushRef="#br0" timeOffset="266734.2563">16638 10790 90 0,'-14'47'35'16,"-7"-3"1"-16,7 11 0 16,0-3-32-16,3 9-2 15,0 1 1-15,4 2-3 16,0-2 2-16,7 0-1 15,0-7-2-15,2-9-2 16,6-1-11-16,-7-21-23 16,12-4 1-16,-13-20-3 15,19-9 1-15</inkml:trace>
  <inkml:trace contextRef="#ctx0" brushRef="#br0" timeOffset="266901.2659">16498 11210 78 0,'-13'3'38'0,"-1"-2"-1"16,12 9 1-16,2-10-33 15,19 1-2-15,14-10-2 16,12-13-3-16,16-4-5 16,-3-15-19-16,18 2-10 15,-6-13-2-15,2 3 2 16,-10-10 2-16</inkml:trace>
  <inkml:trace contextRef="#ctx0" brushRef="#br0" timeOffset="267074.2758">17098 10680 79 0,'-20'12'38'0,"-11"10"-1"0,5 19 1 16,-7 8-22-16,8 14-13 15,0 6 0-15,4 9-2 16,3 1 0-16,5 2-2 16,7-4-1-16,5-8-2 15,10 1-7-15,-5-22-26 16,16-5 1-16,0-19-2 15,11-10-1-15</inkml:trace>
  <inkml:trace contextRef="#ctx0" brushRef="#br0" timeOffset="267396.2942">17139 11207 81 0,'-5'11'39'16,"5"-11"-1"-16,-5 26 0 0,5-11-33 15,21-4-1-15,6-7-1 16,13-1 1-16,5-10-2 15,6-6 0-15,0-5 0 16,-3-3-1-16,-9-7 0 16,-12 6-1-16,-12-3 1 15,-15 4-1-15,-20 6 0 16,-8 6 1-16,-13 9 0 15,-6 9-1-15,-1 11 1 16,-1 10 0-16,6 8 0 16,7 8 0-16,15 0 0 15,13 2-2-15,21 1-3 16,7-17-20-16,28 4-15 15,8-18 0-15,23-1-1 0,9-21-1 16</inkml:trace>
  <inkml:trace contextRef="#ctx0" brushRef="#br0" timeOffset="268057.332">18470 10960 67 0,'6'-12'38'0,"-2"-1"-1"15,-4 13 0-15,-6-11-28 16,6 11-2-16,-13 10-1 15,9 7 0-15,-10 11-3 16,9 9-1-16,-4 10-1 16,4 7 0-16,-1 6 0 15,3 4 2-15,3-5-2 16,3-4 1-16,1-10-1 15,2-7-1-15,1-14 1 0,0-13-1 16,-7-11 1-16,24-22-1 16,-13-7 0-16,1-9-1 15,-2-9 2-15,-1-8-1 16,-4-6-1-16,0-3 1 15,-2 0 0-15,-1 5 3 16,-7 5-2-16,5 8 1 16,5 6-1-16,-1 7 2 15,5 13-2-15,10 8 2 16,4 11-3-16,2 5 0 15,3 2 0-15,5 11 0 16,-3 1-1-16,-1 3-1 16,-9 4 1-16,-9 3-2 15,-13 3 2-15,-13 2-1 16,-11 2 0-16,-7-3-1 0,-4 1 0 15,-6-7 0-15,12 3-5 16,-4-20-17-16,26 7-13 16,9-16 1-16,18 1-2 15,10-11 1-15</inkml:trace>
  <inkml:trace contextRef="#ctx0" brushRef="#br0" timeOffset="268454.3547">19120 11139 74 0,'0'0'36'16,"-18"11"0"-16,-2-9-1 16,5 7-28-16,-12 1-1 0,0 8 1 15,-10 2-2-15,-2 7 1 16,-1 2-2-16,4 1 1 15,1 1-2-15,11-2 0 16,9-6-1-16,14-8-1 16,16-11 0-16,15-13 0 15,10-8-1-15,10-9 1 16,7-7-1-16,1-6 0 15,2 1 0-15,-10-2 0 16,-7 9 0-16,-12 4 0 16,-15 9 0-16,-16 18-1 15,0 0 1-15,-13 10 1 16,-7 11-1-16,1 8 0 0,1 4 0 15,2 4-2-15,12 3-1 16,4-5-3-16,21 4-7 16,-4-17-24-16,22-2-2 15,2-15 1-15,12-1-2 16</inkml:trace>
  <inkml:trace contextRef="#ctx0" brushRef="#br0" timeOffset="269177.3961">19583 11139 86 0,'-34'-7'37'15,"-1"17"1"-15,-10-1 1 16,7 13-32-16,-2 4-2 16,8 8-1-16,4 2 0 0,12 2-1 15,8-5-1-15,12-4 0 16,15-7 0-16,11-11-1 15,10-8-1-15,8-14 0 16,3-6 1-16,0-7-1 16,-1-7 0-16,-8-2 0 15,-9 1 0-15,-5 0 0 16,-13 5 0-16,-13 9 0 15,-2 18 0-15,-18-9 0 16,-4 24 0-16,-2 13 0 16,-5 18 0-16,-4 14 0 15,-2 12 1-15,-1 10 1 16,5 7-1-16,1 3-2 15,3-4 2-15,5-5-2 0,6-14 2 16,3-10-1-16,5-17 0 16,6-16-3-16,2-26 3 15,10-9 0-15,4-23 0 16,5-15 0-16,2-14 0 15,-2-12 0-15,5-9 0 16,0-2 1-16,-1 1-1 16,-2 6 0-16,1 9 0 15,-4 14 1-15,4 5-1 16,4 16 0-16,3 10 1 15,6 9 0-15,5 6-1 16,7 2 1-16,5 1-1 16,4-3 1-16,6-1 0 15,-5 0-1-15,-5-4 0 16,-7 2 1-16,-10-2-1 0,-14 1 1 15,-10 1-1-15,-11 11 1 16,-14-16-1-16,-9 12 1 16,-11 4-1-16,-3 3 1 15,-7 6 0-15,3 5 0 16,-1 4-1-16,7 6 1 15,10 4 0-15,10 1 0 16,15 0-1-16,16-1 0 16,14-2-3-16,11-13-11 15,22 11-10-15,-3-24-17 16,26 2-1-16,0-16-2 15,24-4 1-15</inkml:trace>
  <inkml:trace contextRef="#ctx0" brushRef="#br0" timeOffset="269675.4246">22659 10855 89 0,'14'-10'40'15,"-14"10"-5"-15,0 0 0 16,-25 5-28-16,0 19-3 16,-12 6-1-16,-4 12-2 15,-7 6-1-15,-2 5-1 16,3 4 0-16,7-7-2 0,17 0-4 15,1-19-30-15,27-4 1 16,11-18 0-16,20-8-2 16</inkml:trace>
  <inkml:trace contextRef="#ctx0" brushRef="#br0" timeOffset="269988.4425">22819 11051 86 0,'-24'-11'38'15,"6"19"-1"-15,-11-5 1 16,11 8-31-16,-2-3-3 15,5 5 0-15,2-3-1 0,9 4-1 16,7 0 0-16,3 2 0 16,7 1 0-16,3 4 0 15,3-2-1-15,-1 1 0 16,2 5-1-16,2-2 1 15,-6 0 0-15,1 1-1 16,-4-1 0-16,-4 1 1 16,-5 0-1-16,-4 3 0 15,-5-4-1-15,-4-3 0 16,2-1-3-16,-6-13-4 15,13 7-12-15,-8-24-19 16,15 0 1-16,-8-18-1 16,13-2 0-16</inkml:trace>
  <inkml:trace contextRef="#ctx0" brushRef="#br0" timeOffset="270139.4511">22801 10998 110 0,'0'0'41'0,"0"0"1"15,25-3-4-15,10-4-33 16,16-2-2-16,16 6-10 15,-4-11-31-15,21 10-3 16,-10-4 2-16,4 9-4 16</inkml:trace>
  <inkml:trace contextRef="#ctx0" brushRef="#br0" timeOffset="273060.6182">15680 12169 58 0,'0'0'35'0,"-16"23"-1"15,4 12-7-15,-6-3-21 16,7 17 1-16,-7 0-1 0,3 13-2 15,-4-2 0-15,6 1-1 16,-1-9 0-16,10-7-1 16,-1-14 0-16,9-16-1 15,-4-15 1-15,18-16-1 16,-3-21 0-16,5-12 0 15,2-10 0-15,0-10-1 16,-1-10 1-16,-4 0 0 16,-5 2 0-16,2 4-1 15,-7 13 1-15,-2 14 0 16,-5 11 0-16,1 20 0 15,-1 15 0-15,3 28 0 16,1 15 0-16,8 11 1 0,2 9-1 16,10 12 1-16,9-1-1 15,5-1-1-15,9-10 1 16,7-11-1-16,0-16 1 15,1-16-1-15,-1-15 0 16,-8-21 0-16,-6-15 1 16,-8-14 0-16,-12-15 1 15,-7-9-2-15,-9-7 2 16,-8 3-2-16,-7 0 1 15,-6 10-1-15,2 12-2 16,-5 10-2-16,4 20-2 16,1 4-6-16,15 17-27 15,1 17 1-15,16 8-2 16,0-4 1-16</inkml:trace>
  <inkml:trace contextRef="#ctx0" brushRef="#br0" timeOffset="273421.6388">16515 12305 72 0,'-2'21'38'16,"-1"-7"-1"-16,14-1 1 15,-11-13-33-15,38 5-1 16,0-14-1-16,9 0 0 15,1-7 0-15,-3-2-2 16,-2-2 1-16,-7-2 0 16,-13 2-1-16,-10 2 1 0,-16-1-1 15,-11 10 0-15,-14 1 1 16,-9 8-1-16,-7 7-1 15,-4 8 1-15,0 8 0 16,3 5 0-16,4 6-1 16,13 4 1-16,13-2-1 15,19-3 0-15,16-4-2 16,16-8-3-16,20-6-3 15,1-17-16-15,25 3-16 16,-4-16 2-16,9 2-2 16,-13-10 1-16</inkml:trace>
  <inkml:trace contextRef="#ctx0" brushRef="#br0" timeOffset="273759.6582">17167 12267 88 0,'-43'-8'38'0,"3"12"0"16,-8-3-1-16,4 11-31 15,5 5-2-15,8 7 0 16,5-1-2-16,9 10 2 15,11-4-3-15,13 0 0 16,8-5 0-16,13-4-1 16,5-11 0-16,9-4 1 15,3-9-1-15,3-9 0 16,-5-5 1-16,-4-5 0 15,-3-4-1-15,-8 0 1 16,-9 0 0-16,-5 2-2 16,-8 8 2-16,-6 4-2 0,0 13 1 15,-9 7 1 1,-2 9-2-16,2 9 2 0,2 5-2 15,3 0-1-15,7-1-1 16,10-8-2-16,15-7-5 16,-3-24-27-16,26-3-1 15,-3-27-1-15,16-5-1 16</inkml:trace>
  <inkml:trace contextRef="#ctx0" brushRef="#br0" timeOffset="273924.6676">17767 11824 87 0,'-27'29'38'0,"-16"16"0"15,4 23 1-15,-1 3-34 16,5 9-1-16,7 1-3 16,13-1-2-16,13-7-3 0,-3-18-25 15,22-5-10-15,-4-22 1 16,9-6-2-16</inkml:trace>
  <inkml:trace contextRef="#ctx0" brushRef="#br0" timeOffset="274376.6935">17517 12176 95 0,'9'-1'39'16,"5"-8"1"-16,20 16-5 15,3-18-30-15,6 2-1 16,4 0-1-16,2 2 1 0,-5 0-1 15,-4 7-1 1,-9 9 0-16,-12 5-1 0,-8 8 1 16,-10 7-1-16,-8 3 0 15,-7 4 0-15,-4 2-2 16,1-1 2-16,1-2-1 15,0-6-1-15,5-7 1 16,7-3 0-16,4-19 0 16,14-6-1-16,4-15 2 15,7-10-2-15,5-8 2 16,1-6 0-16,4-4 0 15,-3 1-2-15,-4 9 2 16,-4 10-2-16,-5 10 2 16,-9 17-1-16,-6 13 0 0,-4 12 0 15,-5 10-1-15,-3 6 2 16,7 6-2-16,-2 0 0 15,12-2-4-15,3-12-2 16,20 4-13-16,-9-31-12 16,24 2-8-16,-4-20-1 15,14-2 2-15</inkml:trace>
  <inkml:trace contextRef="#ctx0" brushRef="#br0" timeOffset="277434.8684">18325 12273 65 0,'-10'-10'37'0,"10"10"0"15,5-14 0-15,6 15-21 0,1-10-12 16,7-2-2-16,5 1 1 15,8 1 0-15,0-1-1 16,0 4 0-16,0-5 0 16,2 4-1-16,-8-4 0 15,-4-1 0-15,-9-4 0 16,-3-1-1-16,-9-1 1 15,-1 0-1-15,-6 0 1 16,-3 3-1-16,-5 4 0 16,-1 9 0-16,-8 8 1 15,-5 13-1-15,-1 10 1 16,-5 8 0-16,3 7-1 15,2 0 2-15,5 1-2 16,9-5 1-16,12-4-2 0,17-11 1 16,16-9-5-16,9-22-31 15,26 3-2-15,3-15-2 16,16-3 1-16</inkml:trace>
  <inkml:trace contextRef="#ctx0" brushRef="#br0" timeOffset="277771.8876">19038 11981 82 0,'-24'7'38'16,"-12"-2"-1"-16,6 7 1 15,-4-2-34-15,3 6 0 16,1-1-1-16,7 3 0 0,5-2-1 15,9 3 0-15,11-4 0 16,9 1-1-16,7-2-1 16,10-3 1-16,6 0-1 15,-2 1 0-15,-3 2 1 16,0 1-1-16,-7 5 0 15,-8 4 1-15,-11 5-2 16,-7 4 2-16,-8 1-1 16,-5-1-1-16,-1-4 0 15,0-6 0-15,5-8-3 16,13-15-3-16,0 0-30 15,17-31-1-15,15 1 1 16,7-18-2-16</inkml:trace>
  <inkml:trace contextRef="#ctx0" brushRef="#br0" timeOffset="278080.9053">19366 11913 95 0,'-11'5'37'16,"-9"-2"1"-16,8 13-4 15,-2-8-31-15,7 5 0 16,0 0-1-16,6 2-1 15,-1 0 0-15,6 3 1 16,2 0-2-16,3-1 1 16,3-3 0-16,0-2-1 15,2 0 1-15,-2-2-1 16,1-4 0-16,-1 0 1 0,-12-6-1 15,15 11 0-15,-15 2 0 16,-7 1 1-16,-4 7-1 16,-5 3 1-16,-5 4-1 15,-3 0-2-15,1 8-7 16,-11-12-27-16,10 3-4 15,-5-13 2-15,10-3-4 16</inkml:trace>
  <inkml:trace contextRef="#ctx0" brushRef="#br0" timeOffset="278706.9411">15796 13065 50 0,'15'-22'36'16,"-5"5"-1"-16,-5-3 0 15,-5 20-27-15,-9-20-1 16,-1 20-1-16,-11 5 0 16,-1 14 0-16,-9 5-1 15,0 15 0-15,-7 5-1 16,4 11-1-16,3 5 0 0,8 6-1 15,5-2 0-15,10 0-2 16,14-9 1-16,14-8-1 16,16-13-1-16,14-19-2 15,22-8-5-15,-3-25-28 16,20-5-1-16,-7-19-2 15,7 2-1-15</inkml:trace>
  <inkml:trace contextRef="#ctx0" brushRef="#br0" timeOffset="279515.9874">16251 13219 81 0,'-38'17'38'15,"-17"0"0"-15,3 20 0 16,-9-5-32-16,7 11-2 16,4-2-1-16,9 4-1 15,10-2 0-15,17-3 0 0,14-4-1 16,17-7 1-16,14-13-2 15,15-9 1-15,6-11-1 16,8-11 1-16,3-12-1 16,-6-10-1-16,-1-4 1 15,-11-6 0-15,-8 4 0 16,-11 0 0-16,-11 3 0 15,-11 8 0-15,-7 4 1 16,-7 8 0-16,-8 9-1 16,0 7 1-16,-2 5-1 15,5 5 0-15,1 2 0 16,8 2-1-16,7 2 1 15,-1-12-1-15,28 9 1 16,0-11-1-16,6-5 1 0,0 2 1 16,3 1-1-16,-4 1 0 15,-5 5 0-15,-4 3 1 16,-10 9-1-16,-10 7 0 15,-8 4 0-15,-7 6 0 16,-2 3 0-16,-6 3 0 16,3-5 0-16,-2-2 0 15,5-5 0-15,3-10 0 16,10-15 0-16,0 0 0 15,20-24 0-15,-2-3 0 16,4-10 0-16,3-5 0 16,-1-3 1-16,-1 0 0 15,-4 6-1-15,-4 9 1 16,-6 3-1-16,-1 12 1 0,-8 15-1 15,0 0 2-15,0 0-2 16,6 15-1-16,-2 2 1 16,1-4-1-16,6 5 1 15,7-7 0-15,4 0 0 16,4-8 0-16,6-3 0 15,2-3 1-15,2-7 0 16,-2 1 0-16,2-7 0 16,-5 0 0-16,-5-1 0 15,-3-2 0-15,-6 1 0 16,-5 3 0-16,-6 2 0 15,-6 13-1-15,0 0 0 16,0 0 0-16,-14 24 0 0,0 3-1 16,4 6 1-1,1 4-1-15,4 7 0 0,5-5-1 16,5 0 0-16,7-10-3 15,8-3-1-15,1-18-6 16,19 1-26-16,-11-18-1 16,13 1 0-16,-12-19 0 15</inkml:trace>
  <inkml:trace contextRef="#ctx0" brushRef="#br0" timeOffset="280028.0167">17225 13283 74 0,'-9'-16'36'0,"9"16"0"16,-17-6 1-16,17 6-31 15,-11 22-1-15,5 2 0 16,-2 6-2-16,6 11 0 15,-2 1-1-15,0 8 1 0,0 2-2 16,2-1 1-16,0-9 0 16,1-4-1-16,1-14-1 15,1-11 1-15,-1-13-1 16,12-23 1-16,-5-9-1 15,6-12 0-15,-2-6 0 16,1-8 0-16,1-6 0 16,1 0 1-16,0 5-1 15,-3 3 1-15,1 11-1 16,4 9 1-16,-1 7-1 15,5 9 1-15,4 14-1 16,1 10 0-16,-1 6 0 16,3 9 0-16,-1 4-1 15,-3 2 1-15,-2 3-1 0,-7 1 0 16,-2 1 1-16,-10-2-1 15,-9 2 1-15,-7-3 0 16,-8-2 0-16,-7-1 0 16,-6 3 0-16,-5-3 0 15,1 0 0-15,-3 5 0 16,1 5 0-16,3 4 0 15,6 4 0-15,5 8 1 16,4 9-1-16,4 2 0 16,7 1-1-16,1-3 0 15,11 1-3-15,-1-21-12 16,15 5-23-16,-7-23 0 15,19-10-2-15,-7-22 0 16</inkml:trace>
  <inkml:trace contextRef="#ctx0" brushRef="#br0" timeOffset="280259.0299">17770 12717 88 0,'-19'46'41'0,"-15"8"1"15,10 19-2-15,-8 0-36 16,7 7-3-16,3 1 1 16,11 2-1-16,0-2-2 15,3-11-2-15,11-1-9 0,-7-21-27 16,15-5 0-16,-4-22-1 15,8-5-1-15</inkml:trace>
  <inkml:trace contextRef="#ctx0" brushRef="#br0" timeOffset="280611.05">17738 13272 78 0,'6'11'38'16,"-5"2"0"-16,12 5 0 15,-4-5-34-15,14 1-1 16,5-11 0-16,11-3 0 15,0-10-1-15,7-7 0 16,5-8-1-16,-3-6 1 0,-10-1-1 16,-6-5 0-16,-7 0 0 15,-14 1 0-15,-8 6 0 16,-13 5 0-16,-8 11 0 15,-10 11 0-15,-6 11 0 16,1 14 0-16,-5 8 1 16,2 10-2-16,6 4 1 15,6 4 0-15,15-3 0 16,10-4-1-16,18-9 1 15,13-14-3-15,16-11 0 16,12-16-5-16,16-2-26 16,-5-30-8-16,12 1 3 15,-7-24-2-15</inkml:trace>
  <inkml:trace contextRef="#ctx0" brushRef="#br0" timeOffset="280785.06">18673 12694 89 0,'-28'17'37'0,"5"25"1"16,-13 6 0-16,13 16-36 15,-8 8-1-15,3 7-1 16,4 2 0-16,4-6-5 16,10 6-7-16,-2-22-26 15,12-5 0-15,-2-23-1 16,8-9 1-16</inkml:trace>
  <inkml:trace contextRef="#ctx0" brushRef="#br0" timeOffset="281094.0777">18366 13088 80 0,'0'0'40'16,"0"13"0"-16,12-10 0 16,18 2-27-16,2-4-9 15,8 1 0-15,1-4-1 16,3 0-1-16,-3 0 1 15,-5 2-2-15,-6 0 0 16,-9 4 0-16,-7 7 0 16,-7 6-1-16,-7 6 1 15,-7 3-1-15,-4 6-1 16,1-1 1-16,0 2 0 15,-1-3-2-15,5-5 0 16,5-10-3-16,12-1-11 0,-11-14-24 16,34-22 0-16,-12-11-1 15,15-5 0-15</inkml:trace>
  <inkml:trace contextRef="#ctx0" brushRef="#br0" timeOffset="281230.0854">18852 12781 101 0,'-17'-1'40'16,"-5"1"0"-16,11 13-1 15,11-13-39-15,3 16-6 16,24-2-31-16,-6-8-3 16,16 10 0-16,-2-10 0 15</inkml:trace>
  <inkml:trace contextRef="#ctx0" brushRef="#br0" timeOffset="281777.1167">19137 12963 105 0,'-7'23'40'0,"-15"-6"0"15,11 14-10-15,-5-7-27 16,6 6-1-16,1-1 0 16,6 7-1-16,3-5 0 15,5-1 0-15,2-6-1 16,3-4 0-16,4-12 1 15,3-9-1-15,3-11 1 16,1-11-1-16,5-10 0 16,-1-5 1-16,-1-10-1 15,-2 0 1-15,-2 3-1 0,-7 3 0 16,-3 4 0-1,-4 9 0-15,0 6 0 0,-6 10 0 16,0 13 0-16,0 0 0 16,13-5 0-16,-3 8 1 15,2 6-1-15,3 0 0 16,2 3 1-16,-1 7-1 15,-3 4 1-15,-4 0-1 16,-4 8 1-16,-5 3 0 16,-7 0-1-16,0 5 1 15,-6-6-1-15,2-3 0 16,1-8 0-16,3-9 0 15,7-13 0-15,14-8 1 16,8-10-1-16,6-11 1 16,8-4-1-16,2-3 1 0,6 0-1 15,-5 7 1-15,-2 7-1 16,-9 11 1-16,-5 11-1 15,-9 9 1-15,-8 11-1 16,-1 3 0-16,-5 8-2 16,0-1-3-16,4 8-9 15,-8-14-19-15,16 10-10 16,-7-15 1-16,10 5-2 15</inkml:trace>
  <inkml:trace contextRef="#ctx0" brushRef="#br0" timeOffset="282349.1495">15778 14094 74 0,'0'0'37'0,"0"16"0"16,5 19-7-16,-14 0-26 15,-1 22 0-15,6 4-1 16,-1 12 0-16,1 3-1 16,4-1-2-16,1-4 0 0,4-11-1 15,6-10-1-15,-3-22-3 16,11-2-5-16,-9-26-29 15,11-7 2-15,-10-20 0 16,6 0 1-16</inkml:trace>
  <inkml:trace contextRef="#ctx0" brushRef="#br0" timeOffset="282618.1648">15746 14174 64 0,'0'-21'38'16,"0"-1"0"-16,24 14 0 15,-1-9-28-15,16 9-4 16,2-1-1-16,14 5-1 0,-1 1-1 15,-2 8-1-15,-5 6 0 16,-4 14 0-16,-16 6-1 16,-9 15 0-16,-17 9 0 15,-14 9-1-15,-14 5 0 16,-10 1 1-16,-8 1-2 15,-1-13 0-15,1-5 0 16,4-17-2-16,15-14-4 16,1-27-26-16,25 5-5 15,14-40-2-15,19 4 0 16</inkml:trace>
  <inkml:trace contextRef="#ctx0" brushRef="#br0" timeOffset="282831.177">16274 14246 59 0,'14'18'39'16,"-15"0"-1"-16,1 17 1 15,-8-1-20-15,7 10-16 16,-4 1 0-16,5 8-1 16,2-3-1-16,1 1-1 15,1-5-1-15,6-11-1 16,1-7-3-16,-11-28-11 15,30 5-21-15,-12-28-1 16,6-5 0-16,-1-21 1 16</inkml:trace>
  <inkml:trace contextRef="#ctx0" brushRef="#br0" timeOffset="282998.1866">16408 14130 76 0,'-20'-17'38'0,"-1"1"0"16,21 16-1-16,-15 1-32 15,29 6-3-15,10 3-3 16,10-5-5-16,18 14-12 15,-1-10-18-15,14 7-1 16,-6-4 0-16,4 11 0 16,-12-13 17-16</inkml:trace>
  <inkml:trace contextRef="#ctx0" brushRef="#br0" timeOffset="283332.2057">16871 14261 11 0,'17'20'33'0,"-17"-20"1"15,-5 17 3-15,-17-16-1 16,9 11-14-16,-16-15-12 16,5 11-3-16,-6 0-2 15,1 7 0-15,-3 8-1 0,3 10-1 16,1 1 0-16,5 9 0 15,4 0-2-15,10 2 1 16,9-10-1-16,14-3 0 16,12-16 0-16,11-12 0 15,5-15-1-15,14-11 1 16,0-12 0-16,-3-9-1 15,-2-4 0-15,-9-1 0 16,-10 5 0-16,-9 5 0 16,-9 12 1-16,-12 10-2 15,-2 16 1-15,-18 9 0 16,3 12 0-16,0 6 0 15,2 8-1-15,7 2-1 16,7 2-1-16,6-7-1 16,15 4-5-16,2-23-12 0,21 7-18 15,-1-16 0-15,16 2 0 16,-9-17 1-16</inkml:trace>
  <inkml:trace contextRef="#ctx0" brushRef="#br0" timeOffset="283803.2326">17441 14341 77 0,'-21'-18'37'0,"-15"-1"1"15,10 20 0-15,-8 0-32 16,2 17-1-16,3 5-1 16,9 10 0-16,3 4-1 15,13 2-1-15,7-1 0 16,15-7-1-16,6-7 0 15,13-10 0-15,3-13 0 0,5-11-1 16,0-11 0-16,-4-7 0 16,-4-7 0-16,-5-5 0 15,-10 4 0-15,-8 3 0 16,-7 8 0-16,-7 9 0 15,0 16 0-15,-19 11 0 16,1 22 0-16,-4 17 0 16,-4 17-1-16,3 13 0 15,-1 14 0-15,0 7-1 16,1 2 2-16,6-2-2 15,3-11 2-15,5-12-2 16,4-17 2-16,-1-16 1 16,6-24-1-16,0-21 0 15,4-17 0-15,-2-16 0 16,0-14 0-16,-2-9 0 0,2-10 1 15,0-6-2-15,2 4 1 16,1 3 1-16,7 10-2 16,-2-2-6-16,19 22-17 15,-7-6-15-15,16 16 0 16,-4-2-2-16,17 9 1 15</inkml:trace>
  <inkml:trace contextRef="#ctx0" brushRef="#br0" timeOffset="284714.2847">17997 14268 64 0,'-20'3'38'0,"10"16"0"15,-12-7 0-15,6 22-30 16,-7-4-2-16,2 9-1 0,-2 3-1 15,1 7 0-15,4-3-2 16,4-2 1-16,1-5-2 16,7-9-1-16,4-10 1 15,2-20 0-15,12 3-1 16,0-20 1-16,3-6 0 15,4-12-1-15,-2-4 1 16,2-5 1-16,-3 1-1 16,-2-1-1-16,-4 6 1 15,0 4-1-15,-2 9 0 16,-2 5 0-16,-6 20 0 15,13-12 0-15,-3 13 0 16,5 5 0-16,8-2 0 16,6 3 0-16,7-5 0 0,4-2 0 15,10-2 0-15,-3-6 0 16,3 2 0-16,-3-2 0 15,-4 4 0-15,-13-2 0 16,-5 2 0-16,-10 3 0 16,-15 1 0-16,0 0 0 15,0 0 1-15,-14 4-1 16,-4 0 0-16,-9 5 0 15,-4 6 1-15,-6 6-1 16,-5 6 0-16,3 4 1 16,-1 3-1-16,7 5 0 15,7-3 1-15,12-3-1 16,13-9 0-16,14-7 1 15,14-11-1-15,10-8 0 0,9-10 0 16,6-10 1-16,5-8-1 16,-8-1 0-16,-2-5 0 15,-6 3 1-15,-12 1-1 16,-10 5 0-16,-9 8 1 15,-6 5-1-15,-4 14 0 16,-18 2 0-16,3 13-1 16,0 7 1-16,-3 3 0 15,4 6 0-15,10 2-1 16,3-1 1-16,6-3-2 15,9-8-1-15,14-5-4 16,-1-19-7-16,20 7-15 16,-11-25-12-16,14 4 3 15,-15-19-2-15</inkml:trace>
  <inkml:trace contextRef="#ctx0" brushRef="#br0" timeOffset="285194.3122">18812 14301 79 0,'-7'-19'38'0,"7"19"-1"16,-16-4 1-16,16 4-31 15,-16 22-2-15,5 2-2 16,-3 4 0-16,5 7-1 15,-5 3 0-15,5 0 0 16,2 0-1-16,1-4 1 16,5-6-1-16,2-7-1 15,-1-21 1-15,15 10 0 16,-3-24-1-16,9-9 0 15,-3-14 1-15,4-4-1 0,-1-6 0 16,-1-4 0-16,-4 5 0 16,-3 3 0-16,-4 11 0 15,-4 8 1-15,-3 12-1 16,-2 12 0-16,0 0 0 15,-3 16 0-15,5 4 0 16,1 3 0-16,5-4 0 16,5 3 1-16,6-7-1 15,5-7 0-15,6-6 0 16,4-7 0-16,1-8 0 15,2-3 1-15,-4-1-1 16,1 0 0-16,-6 4 0 16,-9 5 0-16,-6 8 0 15,-13 0 1-15,8 25-1 16,-15 2 0-16,1 6 0 0,-3 3 0 15,5 5-2-15,-1-7-4 16,14 6-8-16,-9-27-14 16,23 5-12-16,-1-23-1 15,24-8 0-15,-1-21 0 16</inkml:trace>
  <inkml:trace contextRef="#ctx0" brushRef="#br0" timeOffset="285457.3272">19704 14058 80 0,'-28'17'40'15,"-13"-1"0"-15,5 14 0 16,-1-5-35-16,11 2-2 16,12-4 0-16,15-2-2 0,12-8 1 15,14-4-1-15,9-5-1 16,5-4 1-16,1 0-1 15,-6 2 1-15,-7 5 0 16,-10 7-1-16,-18 3 1 16,-9 8 0-16,-16 6-1 15,-11 2-2-15,1 13-11 16,-18-16-27-16,7 11 1 15,-14-10-2-15,5 7-2 16</inkml:trace>
  <inkml:trace contextRef="#ctx0" brushRef="#br0" timeOffset="286072.3624">15982 15152 53 0,'9'-26'37'15,"-5"11"0"-15,-25 0-2 16,-8 17-27-16,-17 3-2 15,-3 17-1-15,-11 7 0 16,0 11-2-16,-2 3 1 16,8 5 0-16,10-1-2 15,15-2-1-15,13-8 0 16,12-6-1-16,13-9 1 15,15-3-2-15,7-8 2 16,7-6-3-16,1 3 2 16,-1-1 0-16,-5 4 1 0,-5 9-1 15,-10 2 1-15,-8 9-1 16,-10 6 1-16,-10 2-1 15,-5-2 1-15,-4-2-1 16,-1-7 0-16,3-6-2 16,4-9-1-16,13-13-4 15,0 0-18-15,22-25-13 16,12 2-1-16,-1-18-1 15,18 7 0-15</inkml:trace>
  <inkml:trace contextRef="#ctx0" brushRef="#br0" timeOffset="286623.3939">16128 15448 66 0,'13'0'40'0,"-13"0"-2"15,0 0 1-15,-8 20-34 16,7 1-4-16,-7 4 2 16,6 11-2-16,-6 6 1 15,4 6-2-15,-4 2 2 16,1 5 1-16,-3-2-1 15,1-6 0-15,0-6-1 16,0-9 0-16,3-14 0 16,6-18 0-16,0 0-1 15,6-23 0-15,3-11 1 16,5-10-1-16,4-11 0 15,-3-3 0-15,4-4 1 16,-5-1-1-16,1 8 0 16,-1 7 1-16,0 5-1 0,1 11 0 15,3 6 0-15,0 11 1 16,1 8-1-16,1 10 2 15,5 5-2-15,-4 9 1 16,2 4-1-16,-3 5-1 16,-6 3 1-16,-5 7-1 15,-4 2 2-15,-9 2-3 16,-3 1 2-16,-6-3-2 15,-7-2 2-15,-3-4 0 16,-5-3 0-16,-2-6 0 16,0-4 0-16,1-5 0 15,-3 2 0-15,2 0 0 16,3 4 0-16,-4 7 0 15,5 7 0-15,-3 13 0 0,3 9 0 16,2 10 0-16,0 7 0 16,3 8-2-16,8 7-7 15,-10-20-13-15,24 9-18 16,-10-22-1-16,19 0-2 15,-5-27 1-15</inkml:trace>
  <inkml:trace contextRef="#ctx0" brushRef="#br0" timeOffset="287156.4244">16663 15623 52 0,'11'-1'37'0,"8"5"0"15,-2-7 1-15,8-2-32 16,-1-1-2-16,7-2 0 15,0-8-2-15,6 0 1 16,-3-5-1-16,0-1 0 0,-5-5-1 16,-3 0 1-16,-11 2-2 15,-6-2 2-15,-9 3-2 16,-8 3 2-16,-8 2-2 15,-6 7 2-15,-5 6-1 16,-3 12 1-16,-6 10 0 16,-3 13-2-16,0 10 2 15,1 13-1-15,5 5 1 16,9 0-2-16,12-3 1 15,15-6-2-15,16-12 2 16,17-17-1-16,19-15-2 16,8-28-10-16,25-1-27 15,-8-27 1-15,8 3-3 16,-6-19 2-16</inkml:trace>
  <inkml:trace contextRef="#ctx0" brushRef="#br0" timeOffset="287358.436">17453 15043 95 0,'-31'14'39'0,"10"21"2"16,-9-1-15-16,10 14-22 16,0 10-2-16,3 8-2 15,2 5 1-15,6 5-1 16,4-3 1-16,4-5-3 15,7-3-2-15,-5-25-17 16,22-1-19-16,-4-26 0 16,15-11-2-16,-2-27 1 0</inkml:trace>
  <inkml:trace contextRef="#ctx0" brushRef="#br0" timeOffset="287568.448">17898 14952 82 0,'-17'14'43'0,"-5"12"-2"15,4 25 0-15,-13 3-37 16,11 7-1-16,0 3-2 16,3 2-1-16,2 1 0 15,5-1-2-15,2-1-3 16,-4-20-16-16,18 6-20 15,-6-15-1-15,10-1 0 16,-5-18 1-16</inkml:trace>
  <inkml:trace contextRef="#ctx0" brushRef="#br0" timeOffset="287907.4674">18121 15311 64 0,'0'0'39'16,"0"26"0"-16,-10-1 0 16,5 17-33-16,-13 6-2 15,7 8-3-15,-2-1 1 16,4-1-2-16,4-7-1 15,1-17-7-15,22-4-30 16,-8-29 0-16,18-8-2 16,-4-26 2-16</inkml:trace>
  <inkml:trace contextRef="#ctx0" brushRef="#br0" timeOffset="288282.4888">18350 15151 73 0,'-7'15'38'0,"7"14"1"16,-5-9-3-16,8 14-31 15,-1 2-2-15,7 4 1 16,-4 3-1-16,4 2-1 16,-4-2 1-16,3 2-1 15,-5-4 0-15,1-1-1 16,-3-8 0-16,-1-7 0 15,-1-8-1-15,1-17 1 16,0 0-1-16,10-18 0 16,0-10 0-16,5-9 2 15,3-3-3-15,4-4 2 16,1 3-1-16,1 3 1 15,-1 6-1-15,-4 13 1 16,-2 11-1-16,-6 11 0 0,-3 13 0 16,-3 9-2-16,2 7 1 15,-2 4-3-15,7 6-2 16,-2-11-7-16,16 14-9 15,-7-24-19-15,18 3 1 16,-7-19 0-16,13 1 1 16</inkml:trace>
  <inkml:trace contextRef="#ctx0" brushRef="#br0" timeOffset="288742.5151">18928 15468 59 0,'-7'-37'39'16,"5"16"0"-16,-13-9 1 16,4 17-25-16,-12-2-9 0,5 14 0 15,-9 6-2-15,1 14 0 16,-3 7-1-16,4 7-2 15,3 5 1-15,7-1-2 16,9-4 1-16,10-4-2 16,8-11 2-16,12-11-2 15,8-12 1-15,6-13-1 16,7-5 1-16,-2-7 1 15,-3-2-1-15,-4 2 1 16,-4 6-2-16,-10 9 3 16,-9 14-2-16,-9 12 0 15,-8 19 0-15,-6 15-2 16,-1 15 1-16,-7 9-1 15,-5 13 1-15,2 6-1 16,-1-1 1-16,3-6-1 0,0-7 1 16,4-14-1-16,-3-14 1 15,7-15 2-15,2-17-1 16,9-14 1-16,-13-21-1 15,9-5 1-15,-1-10 0 16,8-6 0-16,3-8 0 16,7-2-2-16,1-7 1 15,6-2-4-15,7 15-8 16,-10-19-15-16,16 19-12 15,-5-8-2-15,18 11-3 16,6-10 1-16</inkml:trace>
  <inkml:trace contextRef="#ctx0" brushRef="#br0" timeOffset="289881.5803">22752 11610 79 0,'17'-2'36'15,"-17"2"-3"-15,-3 30-3 16,-18-7-22-16,1 10-5 0,-12 3 1 15,-1 9-3-15,-1 2 1 16,-1 3-2-16,4-4 0 16,6-4-5-16,18-2-29 15,7-13 0-15,18-6-1 16,7-14-1-16</inkml:trace>
  <inkml:trace contextRef="#ctx0" brushRef="#br0" timeOffset="290189.5979">23017 11695 89 0,'0'0'38'0,"-28"-7"-1"16,12 21 0-16,-9-3-31 0,10 7-3 15,-2-1 1-15,6 4-3 16,3-1 2-16,7-2-4 15,3-2 2-15,9-4-2 16,1-2 2-16,5 1-1 16,2 0 1-16,0 7-1 15,-4 6 0-15,-6 4 1 16,-6 9-2-16,-5 7 2 15,-8 2-2-15,-4 0 1 16,-3-4-1-16,0-8-2 16,10-7-4-16,-9-21-29 15,16-6-2-15,16-28 0 16,10-3-1-16</inkml:trace>
  <inkml:trace contextRef="#ctx0" brushRef="#br0" timeOffset="290364.6079">23095 11686 95 0,'-23'-10'38'15,"23"10"1"-15,-17 2-2 16,34 3-29-16,5-14-4 16,17 1-3-16,12-5-1 15,8-6-7-15,14 5-29 16,-9-4-5-16,0 14 3 15,-16 2-3-15</inkml:trace>
  <inkml:trace contextRef="#ctx0" brushRef="#br0" timeOffset="290746.6298">22805 12406 80 0,'5'-19'38'0,"-5"19"-2"0,0-9 1 15,0 9-30-15,-28 21-2 16,6 6-1-16,-12 10 0 15,-4 12-3-15,-3 7 1 16,-1 5-1-16,6 4-1 16,3-6-4-16,20 3-16 15,2-21-18-15,26-6 1 16,8-23-2-16,20-6 1 15</inkml:trace>
  <inkml:trace contextRef="#ctx0" brushRef="#br0" timeOffset="291032.6461">22964 12655 75 0,'-28'-17'38'0,"10"23"-1"16,-9-2 1-16,6 10-27 16,-3-3-6-16,8 5-1 15,5 0-1-15,8 4-1 16,5-7-1-16,7 2 0 15,6-3-1-15,8 1 1 16,3-1 0-16,-1 3 0 16,0 3-1-16,-2 6 1 15,-7 6 0-15,-3 1 0 16,-6 5-1-16,-8 2 1 15,-4 4-2-15,-4-9-3 16,3 6-9-16,-8-19-24 16,12 0-2-16,2-20 0 0,0 0 0 15</inkml:trace>
  <inkml:trace contextRef="#ctx0" brushRef="#br0" timeOffset="291197.6556">23040 12648 101 0,'-15'-10'40'15,"15"10"0"-15,0 0-1 16,21 9-35-16,10-8-5 16,9-11-30-16,20 8-8 15,3-8-1-15,6 8-1 16</inkml:trace>
  <inkml:trace contextRef="#ctx0" brushRef="#br0" timeOffset="291602.6787">22813 13623 68 0,'-2'-18'38'16,"2"18"-2"-16,-5-12 1 15,5 12-29-15,-22 25-2 16,3 9-2-16,-15 10-2 15,-1 18 0-15,-10 10-1 16,-5 11-2-16,3-1 1 16,3-3-3-16,13 3-10 15,5-24-25-15,21-6 1 16,9-27-2-16,25-11 2 15</inkml:trace>
  <inkml:trace contextRef="#ctx0" brushRef="#br0" timeOffset="291914.6966">22998 13852 81 0,'-5'-26'40'0,"5"26"-1"16,-23-16-1-16,8 28-30 16,-9-2-5-16,6 14 0 15,-4-1-2-15,6 10 1 16,5-5-2-16,4 0 0 15,11 0 0-15,10-9 0 16,7-6 1-16,9-5-2 16,10-4 2-16,1-4-2 15,2 0 1-15,-4 2 1 16,-5 5-1-16,-10 7 0 0,-10 5 0 15,-14 7 0-15,-11 6-1 16,-8 0-1-16,-1 3-3 16,-11-17-14-16,16 9-20 15,-5-19 0-15,20-8-1 16,-13-6 0-16</inkml:trace>
  <inkml:trace contextRef="#ctx0" brushRef="#br0" timeOffset="292082.7062">23103 13737 97 0,'1'-17'40'0,"3"-2"0"16,18 12-1-16,1-1-35 15,17-1-6-15,21 12-30 0,-7-9-8 16,14 11 0-16,-9-1-2 15</inkml:trace>
  <inkml:trace contextRef="#ctx0" brushRef="#br0" timeOffset="292465.7281">22672 14944 52 0,'0'0'37'0,"-7"-14"0"16,-2 25-1-16,-18 5-28 15,1 17-2-15,-10 7-3 16,-3 14 0-16,2 5-2 16,-1 2 0-16,8 3-3 15,2-15-35-15,22 1 1 0,4-19-3 16,21-9 2-16</inkml:trace>
  <inkml:trace contextRef="#ctx0" brushRef="#br0" timeOffset="292765.7452">22867 15000 67 0,'-19'1'39'16,"-15"-2"-2"-16,7 15 1 15,-7 0-33-15,10 5-2 16,6 1-1-16,9 3 0 15,14-4-1-15,10-2 0 16,13-7-1-16,12 1 1 0,4-6 0 16,3 2 0-16,0 3-1 15,-4 2 1-15,-11 9-1 16,-7 4 1-16,-13 12-1 15,-13 5 1-15,-10 3-2 16,-9 2-1-16,-1-3 0 16,-6-10-6-16,14 2-30 15,-11-23 0-15,24-13-2 16,-18-6-1-16</inkml:trace>
  <inkml:trace contextRef="#ctx0" brushRef="#br0" timeOffset="292947.7557">22960 14937 81 0,'0'0'42'16,"-8"-12"-2"-16,22 17 1 16,4-11-36-16,21-3-2 15,17-4-4-15,6-13-12 16,22 11-26-16,-10-10-2 15,13 10-1-15,-10-3 0 16</inkml:trace>
  <inkml:trace contextRef="#ctx0" brushRef="#br3" timeOffset="298329.0635">24571 9170 40 0,'-4'-19'30'15,"-2"-5"1"-15,2-4 0 0,5 5-22 16,-7-12-2-16,12 8 1 16,-12-10-1-16,11 8 0 15,-12-3-1-15,4 1-3 16,-9-4 0-16,-1 3 0 15,-8 0-2-15,-6 3 1 16,-10-3-1-16,0 6 1 16,-14-1-1-16,-1 9 3 15,-10 2-3-15,-2 13 2 16,-7 2 1-16,2 12-1 15,-4 8 1-15,1 14-2 16,1 3 0-16,5 5-1 16,8 0 1-16,7-6-2 15,16-5 0-15,10-7-1 0,11-16 1 16,14-7 0-16,8-31 0 15,10-2 0-15,3-13-1 16,-3-9 1-16,-7-4-1 16,-8-7 1-16,-12 1-1 15,-17 1 1-15,-17 4-2 16,-19 4 2-16,-17 9 0 15,-12 8 0-15,-16 11 1 16,-5 13-1-16,-12 13 1 16,-1 13 0-16,0 16 0 15,4 11 0-15,4 10-1 16,8 8 1-16,5 4 1 15,8 0-1-15,15-5 1 16,15-4-2-16,9-11 2 0,14-9-3 16,13-15 3-16,9-11-2 15,13-15-2-15,3-11 1 16,3-13 0-16,-3-7 0 15,-4-11 0-15,-9-3 1 16,-11-4-2-16,-12-1 1 16,-10 6 2-16,-20 2-2 15,-12 11 1-15,-13 11 0 16,-13 14 1-16,-9 15-1 15,-8 12 1-15,2 16-1 16,-4 16 1-16,5 10 0 16,4 9 0-16,11 7 1 15,11 3 0-15,12-5-2 16,12-4 2-16,17-11-2 15,13-8 2-15,9-14-3 0,10-13 3 16,7-16-3-16,1-16 0 16,-1-10 0-16,-6-12-1 15,-5-9 1-15,-16-7-1 16,-13-4 2-16,-16 2-2 15,-13 2 2-15,-16 3-1 16,-17 11 1-16,-10 10 1 16,-14 14 0-16,-7 14 0 15,-8 15 0-15,2 17 0 16,-1 13 1-16,0 18-1 15,6 12 0-15,10 11 1 16,8 10-1-16,10 4 0 16,15 0 0-16,12-1 0 15,17-10-1-15,14-12 0 0,15-14-1 16,12-18 1-16,16-18 0 15,4-25-1-15,5-17 1 16,1-20 0-16,-6-9-1 16,-10-7 0-16,-11-5 0 15,-22 3 1-15,-17 6-2 16,-23 10 2-16,-21 11-2 15,-16 18 2-15,-18 16 0 16,-9 19 1-16,-5 22 0 16,0 17-1-16,4 21 1 15,8 19 0-15,16 18 1 16,9 13-2-16,20 11 1 15,18-1-3-15,15-1 3 0,14-4-3 16,18-12 4-16,19-12-4 16,15-20 2-16,14-18-2 15,9-18 3-15,11-17-1 16,-1-17 0-16,0-16 0 15,-5-11 0-15,-14 0-1 16,-6-19 1-16,-19 9 0 16,-20 7 0-16,-18 10 0 15,-18 12-1-15,-17 21 0 16,-19 18 0-16,-7 24 0 15,-6 24 0-15,-1 18 1 16,4 16 0-16,10 16 0 16,12 11-1-16,17 9 2 15,20-3 0-15,21-9 0 0,19-6-2 16,21-11 1-16,17-16-2 15,20-14 2-15,14-19-1 16,13-20 1-16,5-17-2 16,6-13 1-16,-4-15 1 15,-3-10-2-15,-9-8 1 16,-14-4 0-16,-10 1 1 15,-17 3 0-15,-17 13-1 16,-15 10 1-16,-14 13 0 16,-15 18 0-16,-10 23 1 15,-2 21-2-15,-6 21 2 16,4 17-1-16,3 13 0 15,13 12-1-15,11 4 1 16,15 2-2-16,17-9 1 0,11-7 0 16,17-14-1-16,15-13 0 15,11-17 0-15,8-17 1 16,10-15-1-16,6-12 1 15,0-18-1-15,-2-12 0 16,-9-13 1-16,-10-7-1 16,-10-6 2-16,-13-1-1 15,-21 1 0-15,-16 3 1 16,-15 7 0-16,-18 12 0 15,-10 9 1-15,-8 13-1 16,-4 10 1-16,0 14 1 16,5 10-1-16,11 11 0 15,14 0 1-15,13 0-1 16,20 6-1-16,16-9 1 15,19-5-1-15,15-7 0 0,10-12 0 16,15-10-1-16,5-9 1 16,5-6-1-16,-2-14 1 15,-5-8 0-15,-6-9 0 16,-11-4-1-16,-10-7 1 15,-13-2 0-15,-10-4 0 16,-13 5 0-16,-11 0 0 16,-9 1 0-16,-3 10 1 15,-5 5-1-15,13-32 1 16,0 0-2-16,-17 75 2 15,17-75 0-15,-7 83-2 16,5-31 2-16,6 1-3 0,3 7 3 16,7 0-3-16,3 0 1 15,15-4-1-15,9-4-7 16,-41-52-15-16,106 86-17 15,-37-54 0-15,5-1-3 16</inkml:trace>
  <inkml:trace contextRef="#ctx0" brushRef="#br3" timeOffset="299913.1541">17060 16041 13 0,'0'0'7'15,"0"0"4"-15,-7 14-1 16,7-14-4-16,-10 13 1 16,11 2 3-16,-1-15 0 15,4 21 3-15,-4-21-1 16,17 29 1-16,-3-21-2 15,20 9-3-15,2-7-3 16,17 4-1-16,13-8-1 16,10 2-1-16,17-9 0 15,14 0-1-15,12-4 0 16,12-4-1-16,8-2 1 15,12 1 0-15,6-5 0 0,17 2 0 16,9-4 1-16,10 1-1 16,10-5 2-16,9 6-2 15,8-3 1-15,10-1-1 16,5 3 0-16,3 1 0 15,6 4-1-15,2 0 0 16,0 2 0-16,4 1 0 16,8-2 0-16,2 0 0 15,6-3 0-15,8 0 1 16,6-4 0-16,6-2 0 15,6-1 1-15,0 3-1 16,-1 1 0-16,-4 2 0 16,-10 5-1-16,-8 0 1 15,-17 9-1-15,-11-1-1 0,-17 3-1 16,-20-6-3-16,-13 13-8 15,-24-16-23-15,-15 0-1 16,-24-8 0-16,-20-1-1 16</inkml:trace>
  <inkml:trace contextRef="#ctx0" brushRef="#br3" timeOffset="300581.1923">16946 16977 38 0,'0'-23'34'16,"6"2"2"-16,-5-7-1 15,11-1-32-15,-9 3 1 16,7 4 0-16,-5 2 1 16,-5 20-1-16,10 11 0 0,-5 14 1 15,-4 15-2-15,4 15 1 16,-6 16-2-16,-2 9 1 15,-1 10-1-15,-2 3-1 16,4-1 1-16,2-92-1 16,-5 88 0-16,5-88-2 15,10 81-8-15,-10-81-28 16,12 49-1-16,8-20-3 15,1-22 1-15</inkml:trace>
  <inkml:trace contextRef="#ctx0" brushRef="#br3" timeOffset="300848.2075">16478 17007 66 0,'-21'15'42'0,"8"-8"-2"16,35 3 1-16,13-4-39 15,21-11-1-15,17-2 0 16,15-2 0-16,8-1 0 16,7-4 0-16,11-6-1 15,-3 4-1-15,1 4 0 16,-9 2-3-16,-1 12-6 15,-25-3-24-15,3 15-3 16,-24-2-3-16,-4 14 1 16</inkml:trace>
  <inkml:trace contextRef="#ctx0" brushRef="#br3" timeOffset="301206.228">17692 17203 53 0,'0'0'38'16,"2"-15"0"-16,-2 15-1 15,-11 11-31-15,0 8 0 16,-12 7-2-16,3 10 0 16,-6 8-1-16,1 5 1 15,3 8-2-15,10-2 2 16,12-55-2-16,6 57-1 15,3-11 1-15,23-12-1 16,6-23 0-16,17-8 0 16,-1-22-1-16,11-15 0 0,-9-14 1 15,-11-9-1-15,-11-10 1 16,-18 7-2-16,-15 3 1 15,-16 4-1-15,-18 9 0 16,-9 9 0-16,-9 9-1 16,0 12 0-16,-1 12-1 15,5 3-5-15,26 16-20 16,-2-12-13-16,23-5 0 15,25 5 1-15</inkml:trace>
  <inkml:trace contextRef="#ctx0" brushRef="#br3" timeOffset="301452.2421">18489 16565 57 0,'-12'-1'39'15,"-11"-1"-1"-15,7 20 1 16,-6-1-34-16,8 19-1 15,3 18-1-15,4 7 1 16,-2 14-3-16,5 8 2 16,3 8-2-16,2-1 1 15,-1 1-2-15,0-9-1 16,6-6-6-16,-16-9-29 15,17-14-3-15,-8-20-1 16,7-11 0-16</inkml:trace>
  <inkml:trace contextRef="#ctx0" brushRef="#br3" timeOffset="301635.2526">18239 17222 73 0,'0'0'41'0,"-16"-19"-1"15,28 19-1-15,10-6-36 16,17-1-1-16,13-2-2 15,13-3-1-15,12 4-4 16,3-8-22-16,22 9-11 16,-8-6-2-16,9 10 1 15</inkml:trace>
  <inkml:trace contextRef="#ctx0" brushRef="#br3" timeOffset="302086.2784">19176 17192 51 0,'-21'-9'38'16,"-8"-8"0"-16,8 10 0 15,-19-1-29-15,5 9-2 16,-8 6-1-16,0 11-1 15,-5 7 0-15,0 7-1 16,2 7 0-16,5 3-2 16,11-3 1-16,12-4-2 15,12-3 0-15,16-16 1 0,15-5-2 16,14-13 1-16,11-11-1 15,6-2 1-15,4-7-1 16,-6-6 0-16,-4 1 0 16,-10 4 0-16,-8 0 1 15,-14 7-1-15,-18 16 0 16,9-12 0-16,-9 12 0 15,-10 13 1-15,2 2-1 16,2 7 0-16,1 4 0 16,2 8 0-16,3 2 0 15,5 0-3-15,7 6-4 16,-4-4-7-16,18 4-6 15,-11-21-15-15,16-7-6 16,-5-28-1-16,14-11 1 16</inkml:trace>
  <inkml:trace contextRef="#ctx0" brushRef="#br3" timeOffset="302284.2897">19592 16709 67 0,'0'0'40'15,"0"0"-1"-15,-11 50 2 16,-4 11-34-16,10 20-3 15,-4 8-1-15,5 7-1 16,1 2-3-16,-1-10-11 16,17 4-15-16,-8-23-13 15,16-11-1-15,-2-22-1 16</inkml:trace>
  <inkml:trace contextRef="#ctx0" brushRef="#br3" timeOffset="302919.326">23276 16216 53 0,'18'-14'37'0,"-16"-1"-2"16,10 16-8-16,-26-5-19 16,-4 21-3-16,-17 8 1 15,-7 26-2-15,-15 10 0 16,-5 18-2-16,-8 10 2 15,-2 14-2-15,-3 4-1 16,3 1 2-16,6-4-1 16,14-12-2-16,14-11-4 15,6-16-15-15,27-6-19 0,5-24-1 16,23-8-1-16,5-26 0 15</inkml:trace>
  <inkml:trace contextRef="#ctx0" brushRef="#br3" timeOffset="303384.3526">23315 16753 56 0,'-13'-8'39'0,"13"8"-1"0,13-17 0 15,10 5-32-15,6-3-3 16,9 1 0-16,1-3 0 15,3 4-1-15,0-1-1 16,-9 10 0-16,-7 3 0 16,-5 5 0-16,-12 7 0 15,-4 6 0-15,-10 6-1 16,-4 5 1-16,-10 9 0 15,-4 3-1-15,-10 9 1 16,-3 0 0-16,-5 6 0 16,-2 1 1-16,1-1 1 15,4 1-1-15,6-5 0 16,12-13 0-16,11-3 0 15,15-9-1-15,17-13 0 0,19-13-1 16,11-10-3-16,10-12-1 16,15-8-2-16,2-2-4 15,25 3-19-15,-17-15-11 16,14 8-2-16,-13-5 1 15</inkml:trace>
  <inkml:trace contextRef="#ctx0" brushRef="#br3" timeOffset="303871.3805">24361 16761 45 0,'-27'-8'36'15,"3"9"3"-15,-13-3-2 16,10 12-26-16,-16-2-4 15,4 13-1-15,-4 2-1 16,1 6-1-16,4 4 0 16,7 2-1-16,8 1-1 15,15-4 0-15,18-3-1 16,18-10 0-16,19-8 0 15,11-7-1-15,12-6 1 0,-2-5 0 16,-1 3-1-16,-5-1 1 16,-11 3 0-16,-17 5 0 15,-15 10-1-15,-16 6 1 16,-12 11 0-16,-10 8-1 15,-13 7 1-15,-2 3 0 16,-12 1-1-16,6-3 0 16,-1-3-1-16,6-11-3 15,17-5-5-15,-4-17-7 16,22-10-16-16,15-10-8 15,10-14-3-15,0-14 1 16</inkml:trace>
  <inkml:trace contextRef="#ctx0" brushRef="#br3" timeOffset="304106.3939">24274 16744 68 0,'-15'-15'42'15,"15"15"0"-15,0 0 0 16,19-7-36-16,-1 10-2 15,12 1-1-15,6 1 0 16,12 2-2-16,6-3 0 16,7-2-1-16,9 2-2 15,-2-4-2-15,10 4-4 16,-10-11-9-16,16 17-15 15,-17-15-8-15,-2 13-2 16,-10-10 1-16</inkml:trace>
  <inkml:trace contextRef="#ctx0" brushRef="#br3" timeOffset="304368.4089">25000 17300 75 0,'0'0'40'0,"-13"8"-5"16,13-8-33-16,9-17-41 16,-5-3-1-16,11 1-1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customXml" Target="../ink/ink3.xml"/><Relationship Id="rId7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14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8573702"/>
              </p:ext>
            </p:extLst>
          </p:nvPr>
        </p:nvGraphicFramePr>
        <p:xfrm>
          <a:off x="214283" y="762000"/>
          <a:ext cx="8750332" cy="4701278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fair testing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test fairly AND how to figure out from two experiments, what is being tested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what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H’s HDSDRM is and how to use it.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revise for tests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See what the new unit’s name will be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set out our title page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 down the objectives of the new unit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learning in the new term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Have some HRT and do some marking of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and books PLUS work on the new title page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 and stay up-to-date.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54520" y="1105560"/>
              <a:ext cx="8477280" cy="46922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40120" y="1099440"/>
                <a:ext cx="8497080" cy="4703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633969"/>
              </p:ext>
            </p:extLst>
          </p:nvPr>
        </p:nvGraphicFramePr>
        <p:xfrm>
          <a:off x="533400" y="533400"/>
          <a:ext cx="8094663" cy="489508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– 115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Cells, Microscopes and Plant Reproduction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Everything we learned in the second 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867920" y="860400"/>
              <a:ext cx="2807280" cy="5008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43080" y="765720"/>
                <a:ext cx="2856240" cy="5186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043240" y="964800"/>
              <a:ext cx="2452320" cy="47084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018760" y="867600"/>
                <a:ext cx="2500200" cy="4889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117720" y="135000"/>
              <a:ext cx="8893080" cy="58633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3680" y="118440"/>
                <a:ext cx="8923680" cy="5886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2179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65920" y="291600"/>
              <a:ext cx="8835480" cy="6255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4040" y="276120"/>
                <a:ext cx="8849880" cy="6274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07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152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1604</TotalTime>
  <Words>191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105</cp:revision>
  <dcterms:created xsi:type="dcterms:W3CDTF">2006-08-16T00:00:00Z</dcterms:created>
  <dcterms:modified xsi:type="dcterms:W3CDTF">2014-04-14T00:16:24Z</dcterms:modified>
</cp:coreProperties>
</file>