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3" r:id="rId4"/>
    <p:sldId id="354" r:id="rId5"/>
    <p:sldId id="355" r:id="rId6"/>
    <p:sldId id="356" r:id="rId7"/>
    <p:sldId id="3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1:54:02.83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10157 3810 61 0,'3'43'37'0,"-5"10"-1"16,3 15 0-16,-12-13-13 16,13 2-20-16,8-29 2 15,27-32 0-15,29-57 1 16,43-56-2-16,46-62-1 15,41-56-17-15,95-23-21 16,-28-22-4-16,8 6-1 16,-22 18-3-16</inkml:trace>
  <inkml:trace contextRef="#ctx0" brushRef="#br0" timeOffset="541.0309">10750 5814 100 0,'7'-23'39'16,"9"16"0"-16,-6 9-1 15,4 28-34-15,-2 15-2 16,-1 17 0-16,-3 3 0 0,3 0 1 16,9-18 0-16,18-32 0 15,26-60-2-15,46-67 0 16,90-70-5-16,15-81-24 15,72-37-13-15,18-36 1 16,12-10-5-16,-29 18 2 16</inkml:trace>
  <inkml:trace contextRef="#ctx0" brushRef="#br0" timeOffset="1052.0601">11142 7712 98 0,'19'-9'39'16,"-19"9"1"-16,23 22-2 15,-18 17-36-15,4 16 0 16,-3 5 0-16,0 2-1 15,6-12 2-15,20-22-2 16,27-44 2-16,39-65 0 16,57-70 0-16,90-77-16 15,49-48-18-15,25-51-8 16,23-27-2-16,-22-11-2 15</inkml:trace>
  <inkml:trace contextRef="#ctx0" brushRef="#br0" timeOffset="1795.1026">10935 9541 97 0,'12'0'39'0,"-2"14"0"16,-5 7 0-1,2 19-36-15,1 5 0 0,0 8 0 16,5-4 0-16,9-4 1 16,9-24-1-16,30-33 1 15,25-47-2-15,41-55 0 16,44-51-3-16,40-54-3 15,47-29-16-15,0-46-17 16,23-9-7-16,-27-15 1 16,-32 9 0-16</inkml:trace>
  <inkml:trace contextRef="#ctx0" brushRef="#br0" timeOffset="167263.5669">7879 10465 63 0,'-44'-1'36'15,"-1"3"-2"-15,-6-5 3 16,3-2-33-16,-5-5 0 15,1-1-1-15,5-7-1 16,3 0 0-16,-2-5 0 16,4 0 0-16,-6-1-1 15,2 6 0-15,-11 4 1 16,-6 7-1-16,-8 9-1 15,-11 10 1-15,-4 5 0 16,-7 12-1-16,-3 4 1 16,-2 0-1-16,7 2 1 0,4-5-1 15,9 0 0-15,14-8 1 16,8-3-1-16,14-7 0 15,11 0 0-15,10-8-1 16,7-1 0-16,14-3-1 16,-10-12-1-16,4-11 0 15,0-7 1-15,-8-11-1 16,-7-7 3-16,-11-7-1 15,-12-7 4-15,-12-1-1 16,-18 1 3-16,-7 14 0 16,-18 4 1-16,-6 12-1 15,-7 11-1-15,-3 14 0 16,-2 13-2-16,-1 18-1 15,0 9-1-15,6 15 1 0,7 8-2 16,14 3 1-16,10 1-1 16,14-2 0-16,16-9 0 15,14-7 1-15,14-7-1 16,10-11 1-16,13-9-1 15,0-15 1-15,0 0-1 16,13 1 1-16,-8-16 0 16,0-14-1-16,-5-8 1 15,-4-7 0-15,-3-10 1 16,-7-5 0-16,-8 0 0 15,-10 5 0-15,-9 10 1 16,-12 12-1-16,-18 17 1 16,-10 22-1-16,-15 18-1 15,-10 23 0-15,-11 15 0 16,-7 15 0-16,-4 11-1 0,7 3 1 15,7-2-2-15,15-3 2 16,14-8-2-16,20-13 0 16,16-13 0-16,23-15-1 15,12-9 2-15,13-12-2 16,1-17 2-16,15-13 0 15,-4-10 1-15,-4-10 1 16,-7-4 0-16,-8-6 0 16,-14-7 0-16,-13 4 1 15,-13 3-1-15,-17 11-1 16,-15 6 1-16,-17 13-1 15,-12 8 1-15,-12 15 0 16,-14 13 0-16,-5 12 0 16,-10 10-1-16,-2 7 0 0,4 9 1 15,6 2-2-15,8 2 2 16,17 1-3-16,22-6 2 15,20-6-1-15,25-7 1 16,24-5 0-16,21-11-1 16,20-6 1-16,16-10 0 15,12-10-2-15,5-10 1 16,-2-10-1-16,-6-8 0 15,-12-8 0-15,-9-7 2 16,-18-4-1-16,-19 3 0 16,-21 5 2-16,-21 6 1 15,-19 10-1-15,-12 13 1 16,-17 19 1-16,-9 17-1 15,-10 22 0-15,-8 21-1 0,6 17 2 16,6 17-3-16,12 18 0 16,5 7 2-16,30 0-4 15,21-4 1-15,26-9 1 16,35-18-1-16,35-13 1 15,30-21 0-15,34-23 1 16,26-20-4-16,16-11 3 16,13-14-1-16,-2-6-1 15,0-2 0-15,-21-6-1 16,-19 4 0-16,-24 4 2 15,-21 5 0-15,-25 1 0 16,-17 6 1-16,-17 2 0 16,-12 6 0-16,-7 7 1 15,-6 6 0-15,1 6-1 16,-3 11 1-16,8 10-1 0,3 10 1 15,10 10-1-15,9 4 0 16,15 2 0-16,20-1-1 16,17 0 2-16,19-8-2 15,15-12 1-15,20-16-1 16,18-17 1-16,15-18 0 15,10-18 0-15,8-19 1 16,5-19-1-16,0-16 0 16,-1-12 1-16,-11-4-1 15,-12-6 0-15,-17 3 0 16,-18 7-1-16,-20 10 1 15,-26 13 1-15,-19 19-1 16,-17 15 0-16,-16 18 0 16,-12 16 1-16,-6 15-1 0,-5 14 0 15,-3 12 0-15,9 10 0 16,7 2 0-16,10 1 0 15,18-7 0-15,18-6 0 16,21-16 0-16,22-14 1 16,27-23-1-16,21-23 0 15,30-23 0-15,16-16-1 16,17-15 1-16,9-15-1 15,0-4 1-15,-10 0 0 16,-11 7 0-16,-18 10 1 16,-25 16-1-16,-27 21 0 15,-24 19 0-15,-24 25 1 16,-21 19-1-16,-14 17-1 0,-15 16 1 15,-6 13 0-15,-6 5-1 16,8 5 1-16,12-4 0 16,9-6-1-16,26-12 1 15,18-12 1-15,28-22-1 16,31-20 0-16,28-20 0 15,24-21 0-15,19-16 0 16,8-18 0-16,10-6 1 16,-1-6-1-16,-11 0 1 15,-14 1-1-15,-22 8 1 16,-24 12 0-16,-25 10-1 15,-22 16 1-15,-29 14-1 16,-21 14 1-16,-17 19-1 16,-17 15 1-16,-13 16-1 0,-6 17 1 15,-8 10-1-15,3 6 0 16,10-1 0-16,10-5 0 15,18-12-1-15,25-15 0 16,25-20 1-16,23-24-1 16,27-24 1-16,27-18 1 15,19-11-1-15,11-13 0 16,3-5-1-16,-5-4 0 15,-9 4 0-15,-17 0-1 16,-17 9 2-16,-27 5-2 16,-22 12 2-16,-23 9 0 15,-22 13 1-15,-17 13 1 16,-16 16-1-16,-8 16 1 15,-6 15-1-15,-2 10 0 16,2 7 0-16,10 2 0 0,12-2-1 16,15-8 0-16,19-9 0 15,16-15 0-15,27-22 0 16,17-19-1-16,13-19 1 15,6-20-2-15,4-11 1 16,-3-19-2-16,-9-5 2 16,-18-9 0-16,-22-4-1 15,-25-4 1-15,-23 4 1 16,-25 6 1-16,-27 7 0 15,-21 13 2-15,-28 12-1 16,-12 11 0-16,-16 17 0 16,-5 15 0-16,-3 13-1 15,0 11 0-15,8 5-1 16,15 3 0-16,14 4 0 0,14 0 0 15,24-9-1-15,0 0 1 16,19 1-1-16,14-22 0 16,9-8 1-16,5-14 2 15,1-15-2-15,-2-12 2 16,-6-15-1-16,-11-10 0 15,-19-4 1-15,-24-3 0 16,-23 3-1-16,-25 5-1 16,-30 11 2-16,-26 13-2 15,-23 18 2-15,-19 18-1 16,-21 18-1-16,-14 17 1 15,-5 16 0-15,-2 15-1 16,4 4 0-16,14 2 0 0,14-3-1 16,27-2 2-16,28-11-2 15,24-8 1-15,27-19 0 16,25-15 0-16,23-18 0 15,11-11 0-15,6-12 0 16,-4-7-1-16,-9-6 2 16,-15 3-2-16,-24 6 2 15,-26 12-2-15,-34 20 2 16,-27 18-1-16,-31 20 1 15,-26 20 0-15,-19 17-1 16,-17 14 1-16,-8 11-1 16,4 5 0-16,11 1-1 15,18 0 1-15,22-4-1 16,28-5 1-16,37-5-2 0,32-8 2 15,35-10-2-15,33-7 2 16,25-15-1-16,22-13 0 16,20-15 0-16,6-19-2 15,0-18 4-15,-15-14-1 16,-16-11 1-16,-29-8 0 15,-38 5 2-15,-34 8-1 16,-44 17 2-16,-42 25 1 16,-36 27-2-16,-29 29-2 15,-23 29 0-15,-7 22 0 16,7 12-6-16,11-8-7 15,47 0-8-15,18-46-10 16,55-27-13-16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1:50:17.1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2892 992 80 0,'-15'-50'39'0,"15"50"-3"16,0 0 2-16,-76-40-31 15,76 40 0-15,-112 16-1 16,5 29-1-16,-2 28 1 15,-5 19-2-15,22 20 0 0,9 8 0 16,23 8-3-16,28-11 0 16,31-13 0-16,16-18 0 15,21-8-2-15,15-19 2 16,16-16-2-16,9-18 1 15,6-10 0-15,3-20 0 16,0-17 0-16,-8-8 0 16,-10-9 1-16,-11-6-1 15,-18-1 0-15,-10 2-1 16,-13 1 2-16,-8 14-2 15,-9 10 0-15,-9 15 1 16,-5 15 0-16,-3 13 0 16,3 16 0-16,2 12-1 15,4 0-3-15,12 8-3 0,2-16-10 16,24 3-22-16,-1-18-2 15,21-1 1-15,-5-26-2 16</inkml:trace>
  <inkml:trace contextRef="#ctx0" brushRef="#br0" timeOffset="391.0224">3242 1684 95 0,'-5'23'38'16,"-3"-4"2"-16,18 7-2 15,6-10-34-15,8-1 1 16,9-11-2-16,9-6 0 0,4-12 0 16,2-7-1-16,-3-10-1 15,1-6 2-15,-12-4-3 16,-4-4 2-16,-13 1-1 15,-10-1 0-15,-13 4 0 16,-12 7 0-16,-13 13 0 16,-8 15-1-16,-12 11 1 15,-9 18-2-15,-2 19 2 16,3 10 0-16,6 8 0 15,9 4-1-15,16 1 2 16,20-2-2-16,25-15 1 16,23-16-2-16,23-18-1 15,18-15-2-15,19-10-6 0,2-21-26 16,25-2-5-16,-15-17 0 15,5 4 0-15</inkml:trace>
  <inkml:trace contextRef="#ctx0" brushRef="#br0" timeOffset="698.0399">4237 1542 105 0,'-20'37'38'15,"-14"0"1"-15,4 14 0 16,1-1-33-16,5 4-3 16,-1-3 0-16,11-1-1 15,2-5 0-15,8-7-1 16,4-12 0-16,7-7-2 15,3-13 2-15,4-19-1 16,1-12 0-16,3-8 2 0,-5-12-1 16,-2-10 2-1,-2-11-3-15,-3-4 3 0,-3 6-2 16,2 8 2-16,-5 3-2 15,5 5 1-15,2 10-2 16,7 9 0-16,5 10 0 16,10 3 0-16,7 4-2 15,6 1-4-15,16 4-10 16,-6-4-23-16,18 9-1 15,-5 0-1-15,7 7-1 16</inkml:trace>
  <inkml:trace contextRef="#ctx0" brushRef="#br0" timeOffset="1393.0797">4885 1445 108 0,'-21'23'39'0,"6"13"0"15,-15-1 0-15,10 14-33 16,-11-5-1-16,6 6-2 15,-2-1 0-15,8 2-2 16,2-12 1-16,7-2-1 16,6-14 0-16,7-12 0 15,-3-11-1-15,25-7 0 16,-7-10 0-16,1-19 0 15,4-5 0-15,-4-15 1 16,6-1 0-16,-2-4 0 16,-3 4-1-16,-3 4 1 15,2 9 0-15,-8 11 1 16,-2 18-2-16,-9 15 0 15,17 5 0-15,-13 13 0 0,2 7 0 16,0 2-2-16,3-1 2 16,7 1-1-16,6-12 1 15,4-8 1-15,9-13-1 16,6-9 2-16,6-9-2 15,1-6 0-15,3-2 0 16,-2-2 0-16,-4 6 0 16,-2 3 0-16,-14 12 0 15,-6 13 0-15,-9 11 0 16,-9 18 0-16,-15 11 0 15,-2 14 0-15,-5 10 0 16,-3 2 0-16,1 3 0 16,7-5 0-16,8-11 0 15,17-11-2-15,13-20-2 0,10-19-3 16,15-6-3-16,-6-23-5 15,25-4 1-15,-16-21 3 16,6 6 4-16,-12-10 5 16,-6 8 2-16,-11 4 4 15,-14 5 5-15,2 15 6 16,-24 1-2-16,5 22-1 15,-14 13-4-15,-1 12-4 16,-6 10 0-16,2 11-3 16,-5 5 1-16,8 11-2 15,2 1 0-15,-1 0 0 16,15-10-2-16,5-11-2 15,20 0-14-15,-6-27-20 16,16-5-3-16,-7-27-1 16,19-7-1-16</inkml:trace>
  <inkml:trace contextRef="#ctx0" brushRef="#br0" timeOffset="1532.0877">6132 1267 128 0,'-18'-60'39'16,"-7"17"-3"-16,-4 13-30 15,-8 19-44-15,-2 15-2 16,0 12 0-16</inkml:trace>
  <inkml:trace contextRef="#ctx0" brushRef="#br0" timeOffset="1996.1142">6404 1508 103 0,'0'16'38'15,"-6"-1"0"-15,9 12-3 16,-8-1-28-16,4 13-2 16,-6 0 0-16,-2 6-1 0,-7 0 1 15,2 0-3-15,-3-8 2 16,3-5-1-16,-1-14-1 15,15-18 0-15,0 0 0 16,0-23-2-16,18-15 0 16,10-18 0-16,8-3 0 15,4-11 0-15,10 2 0 16,-1-2 0-16,-4 14 0 15,-3 14 0-15,-11 17 0 16,-2 19 0-16,-11 18 0 16,-7 17 0-16,-3 12 0 15,-8 10 0-15,7 6 0 16,2 2-4-16,19 1-29 15,-6-16-7-15,26 1-2 0,0-17 0 16</inkml:trace>
  <inkml:trace contextRef="#ctx0" brushRef="#br0" timeOffset="2538.1452">7713 1500 111 0,'-27'-14'39'0,"8"6"2"0,-13-3-1 15,-1 4-35-15,-1 2-1 16,0 6-1-16,-3-1-1 16,-1 8 0-16,-2 11 0 15,0 7-1-15,1 11 1 16,7 6-1-16,3 2 1 15,6 5-2-15,6 0 0 16,6 0 0-16,12-12 0 16,11-5 0-16,8-13 0 15,6-10 0-15,9-12 0 16,3-14 0-16,7-8 0 15,-1-17 0-15,3-1 0 16,-6-14 0-16,-6 7 0 16,2-1 0-16,-8 8 0 0,-7 6 0 15,-7 13 0-15,-4 16 0 16,-11 17 0-16,-5 18 0 15,0 11 0-15,-2 11 0 16,1 4 0-16,2 7 0 16,12-8 0-16,6-3-2 15,17-17-4-15,4-26-12 16,22-6-21-16,-3-25-2 15,17-8 1-15,-7-30-2 16</inkml:trace>
  <inkml:trace contextRef="#ctx0" brushRef="#br0" timeOffset="2733.1564">8338 1198 111 0,'17'-79'41'16,"-17"79"-1"-16,3-27 1 16,-15 24-35-16,-7 28-3 15,-7 34 0-15,-5 28-2 16,-10 34 0-16,-2 6-1 15,14 6-1-15,19-43-2 16,-1-16-7-16,18-5-26 16,-15-29-4-16,14-7 0 15,-6-33-1-15</inkml:trace>
  <inkml:trace contextRef="#ctx0" brushRef="#br0" timeOffset="3049.1744">8082 1381 121 0,'0'0'41'0,"0"0"1"15,0 0-2-15,14 7-36 16,16-3 0-16,10-5-1 16,9-3-3-16,7 0 0 15,5-2 0-15,3-2 0 16,-4 2 0-16,-3 0 0 15,-6 3 0-15,-7 3 0 16,-9 3 0-16,-11 4 0 16,-7 5 0-16,-11 3 0 15,-6 5 0-15,-8 10 0 16,-4 7 0-16,-5 8 0 15,1 4 0-15,-2 3 0 0,3-3-5 16,5-6-6-16,16 1-28 16,-11-22-3-16,19-5 1 15,-14-17-1-15</inkml:trace>
  <inkml:trace contextRef="#ctx0" brushRef="#br0" timeOffset="3192.1826">8756 1339 109 0,'-10'-86'41'0,"10"86"1"15,-20-74-5-15,20 74-31 16,-32-63-41-16,32 63-5 16,-28-45 0-16,28 45-1 15</inkml:trace>
  <inkml:trace contextRef="#ctx0" brushRef="#br0" timeOffset="3913.2238">9357 1379 105 0,'-30'13'39'0,"8"5"1"16,-6-4-3-16,7 9-33 16,-2 7 0-16,0 9-1 0,3 2 0 15,-2 7 0-15,4-3 0 16,5 0-2-16,5-2 1 15,9-11-1-15,13-11 0 16,9-10 0-16,9-15-1 16,6-12 0-16,0-12 0 15,3-12 0-15,-2-4 0 16,-7-10 1-16,-10-5-2 15,-8-4 1-15,-7 5 0 16,-8 7 0-16,-7 9 1 16,-4 7-1-16,1 9 0 15,0 12 0-15,11 14 1 16,0 0 0-16,-2 26-1 15,17-7 1-15,7 2-1 0,9 1 1 16,5-2 0-16,6 0 1 16,-1-5-2-16,-1 2 0 15,-3-2 0-15,-3 2 0 16,-10 1 0-16,-10 5 0 15,-9 4 0-15,-10 3 0 16,-7 1 0-16,-5 1 0 16,-1-3 0-16,-1-1 0 15,4-5 0-15,6-9 0 16,9-14 0-16,16-6 0 15,11-14 0-15,6-7 0 16,9-4 0-16,2-4 0 16,2-1 0-16,-3 4 0 0,-6 11 0 15,-8 6 0 1,-14 15 0-16,-9 15 0 0,-11 12 0 15,-6 6 0-15,-3 9 0 16,-2-4-6-16,17 10-20 16,-15-10-15-16,25 0-3 15,1-17 1-15,20-1-3 16</inkml:trace>
  <inkml:trace contextRef="#ctx0" brushRef="#br0" timeOffset="4236.2423">10794 1542 115 0,'24'-23'43'0,"12"15"0"16,-4-3-2-16,16 11-38 16,-1-4-3-16,4-8-10 15,15 6-28-15,-3-3-4 16,12 6 1-16,-4-7-2 0</inkml:trace>
  <inkml:trace contextRef="#ctx0" brushRef="#br0" timeOffset="4792.2741">12007 1399 85 0,'-9'-22'37'0,"12"10"1"15,-7 1 1-15,4 11-26 16,0 0-7-16,5 11-2 16,-9 5-1-16,2 10 0 15,-5 8-1-15,0 11-1 16,-7 10 1-16,0 0-1 15,1 1 0-15,-1 0-1 16,4-8 2-16,5-5-2 16,3-13 1-16,5-14 0 15,-3-16 0-15,26-11 0 16,-4-17-1-16,4-10 2 15,-2-12-1-15,-1-7 1 0,-2-10-1 16,-1-6 1-16,-6 0-1 16,-3 8 1-16,-5 9-1 15,-2 8 1-15,-4 9-2 16,2 12 0-16,7 11 0 15,4 10 0-15,12 11 0 16,7 3 0-16,13 2 0 16,8 2 0-16,11 0-5 15,4-3-4-15,17-4-27 16,-15-2-4-16,8 4-2 15,-18-6 0-15</inkml:trace>
  <inkml:trace contextRef="#ctx0" brushRef="#br0" timeOffset="5150.2946">12684 1420 113 0,'-23'25'39'16,"-4"-1"1"-16,24 5-3 16,6-8-36-16,16-2 1 15,10-4-1-15,17-5 0 16,6-7 1-16,5-4-1 15,5-4 0-15,-1-7 1 16,-11-6-1-16,-6-4 0 16,-13-2 0-16,-15-5 0 15,-15 2 1-15,-14 2-1 16,-13 5 0-16,-13 7 1 15,-10 9-1-15,-7 11 1 0,0 11 0 16,-1 9-2-16,9 9 0 16,11 8 0-16,13 2 0 15,19-1 0-15,23-3 0 16,20-6 0-16,23-3-2 15,22-16-8-15,31-3-21 16,0-16-9-16,22-2-3 16,-5-12 2-16,11-1-3 15</inkml:trace>
  <inkml:trace contextRef="#ctx0" brushRef="#br0" timeOffset="5588.3197">13712 1523 74 0,'11'-20'39'15,"0"-9"-1"-15,13 5 2 16,-12-2-28-16,13 8-1 15,-11-3-2-15,6 9-2 16,-20 12-2-16,11 4-1 16,-13 13-1-16,-3 12-1 15,-9 11-1-15,1 6 0 16,-2 5 0-16,2 3-1 15,3-4 1-15,9-5-1 16,6-7 1-16,10-15-2 16,8-13 2-16,8-16 0 0,4-12 0 15,1-12 1-15,-1-10-2 16,-4-11 2-16,-5-3-2 15,-8-6 0-15,0-1 0 16,-8 0 0-16,0 5 0 16,0 7-3-16,7 11 1 15,-2 2-3-15,9 19-3 16,0-4-9-16,18 19-22 15,-9 5-1-15,10 12 0 16,-5-2-1-16</inkml:trace>
  <inkml:trace contextRef="#ctx0" brushRef="#br0" timeOffset="5768.33">14555 1341 102 0,'13'27'40'0,"-20"-2"1"0,0 15-1 16,-22 8-29-16,6 1-6 16,-7 4-1-16,4 3-3 15,-4-4 1-15,13-3-3 16,5-5 1-16,10-11-3 15,15-11-1-15,0-22-9 16,24-7-26-16,-8-18 0 16,14-6-1-16,-8-19-1 15</inkml:trace>
  <inkml:trace contextRef="#ctx0" brushRef="#br0" timeOffset="6218.3557">14696 1218 114 0,'0'0'39'15,"-1"-61"-1"1,1 61-5-16,0 0-37 0,14-64-4 15,-14 64-7-15,0 0-12 16,52-19 5-16,6 43 5 16,-18 7 4-16,31 1 7 15,-1 2 6-15,-1-6 4 16,-7-1 9-16,-21-5 13 15,-13-7-4-15,-28-15-5 16,3 20-3-16,-27-15-3 16,4 10-2-16,-20 0-3 15,1 5-3-15,-8 5 0 16,5 3 0-16,0 3-1 15,8 2 0-15,15-4-1 16,9-2-1-16,17-6 1 0,15-8-1 16,13-4 0-16,10-3 1 15,3-3-1-15,0-2 0 16,-4 0 0-16,-7 4 1 15,-11 3 0-15,-12 3-2 16,-12 4 1-16,-13 5-1 16,-9 2 1-16,-3 2-1 15,-2 4 0-15,1-4-3 16,7 4-3-16,-4-15-10 15,27 12-22-15,-6-15-2 16,22 3-1-16,2-17 1 16</inkml:trace>
  <inkml:trace contextRef="#ctx0" brushRef="#br0" timeOffset="6419.3672">15762 1355 119 0,'-16'8'41'15,"-7"25"1"-15,-28 14-1 16,-1 11-38-16,-1 7-1 15,5 6-2-15,2-1 1 16,12-1-2-16,15-9-2 16,9-28-16-16,25 4-21 15,4-28-1-15,14-7-2 16,1-21 1-16</inkml:trace>
  <inkml:trace contextRef="#ctx0" brushRef="#br0" timeOffset="6550.3747">15718 1241 93 0,'0'0'38'0,"-30"-76"-5"16,30 76-25-16,-27-64-24 16,27 64-24-16,-18-47 1 15</inkml:trace>
  <inkml:trace contextRef="#ctx0" brushRef="#br0" timeOffset="6903.3949">16440 690 100 0,'-58'1'37'15,"58"-1"4"-15,-63 23-11 16,63-23-22-16,-63 52-2 15,9 39-1-15,-1 15-2 16,14 20-1-16,-3 6-1 16,-2 7-2-16,-3-3 0 15,5-13-4-15,27-34-12 16,5-33-20-16,26-14-3 0,3-26 1 15,24-16-1-15</inkml:trace>
  <inkml:trace contextRef="#ctx0" brushRef="#br0" timeOffset="7122.4074">16010 1245 97 0,'-32'-12'43'0,"7"8"0"15,7 12-1-15,18-8-15 16,0 0-24-16,41 3-3 15,3-9 0-15,12-5 0 16,15 2 0-16,4 0 0 16,6 1-6-16,-81 8-13 0,89-14-19 15,-6 5-4-15,-2 8-1 16,-10 7 1-16</inkml:trace>
  <inkml:trace contextRef="#ctx0" brushRef="#br0" timeOffset="7474.4275">16513 1345 109 0,'-27'20'39'0,"0"-2"1"16,19 6-2-16,6-9-36 16,14-1-1-16,11-3-1 15,10 2 1-15,7-6 0 16,6-5 1-16,0-4 0 0,4-9-1 15,-5-4 0-15,-4-4 1 16,-9-7-1-16,-8-5 1 16,-13-1 0-16,-7-3-1 15,-12 7 1-15,-12 6-1 16,-14 9 0-16,-6 12 0 15,-8 14-1-15,-3 13 1 16,5 12-1-16,3 8 0 16,13 5-1-16,13 2 0 15,26-5-1-15,14-5-2 16,28-5-1-16,15-14-3 15,27-5-10-15,0-18-21 16,26-4-1-16,-5-11-1 16,4-4 1-16</inkml:trace>
  <inkml:trace contextRef="#ctx0" brushRef="#br0" timeOffset="7819.4473">17563 1436 112 0,'-41'5'41'0,"-28"2"2"16,3 19-2-16,-12-2-36 15,6 9-2-15,5 3 0 16,14 3-2-16,18 1 0 15,17-4-1-15,20-9 1 16,20-11-2-16,18-11 1 16,13-15 1-16,16-13-1 15,2-13 1-15,5-14 0 16,1-13 1-16,-77 63-2 15,78-84 0-15,-45 33 0 16,5-7 0-16,-5 0 0 0,2 3 0 16,-13 3 0-16,1 4 0 15,-23 48 0-15,27-65 0 16,-42 32 0-16,15 33 0 15,-41 24 0-15,16 33 0 16,-15 40 0-16,4 26-4 16,18 5-19-16,4-28-14 15,42-18-6-15,9-23-1 16,22-14-1-16</inkml:trace>
  <inkml:trace contextRef="#ctx0" brushRef="#br0" timeOffset="7972.456">18185 1759 104 0,'-18'-5'43'0,"-17"-3"1"15,4 6-3-15,-10-9-29 16,2-10-32-16,20 16-21 16,-8-5-2-16,6 16-1 15,-6 2-1-15</inkml:trace>
  <inkml:trace contextRef="#ctx0" brushRef="#br1" timeOffset="44665.5547">1608 3517 63 0,'4'-15'35'15,"-4"15"-2"-15,-1-11 1 16,1 11-21-16,-15 17-10 16,2 6 0-16,-4 9-1 15,3 19 2-15,-5 11-1 16,8 20 1-16,-2 13-1 0,7 13-1 15,2 10 1-15,5 2-1 16,9-3-1-16,11-11 0 16,9-12 0-16,15-17-1 15,13-27 1-15,9-23-1 16,12-26 0-16,8-20 0 15,1-22 1-15,-2-17-1 16,-6-13 1-16,-10-11-1 16,-12 2 1-16,-8-1 0 15,-16 9 0-15,-10 16 0 16,-8 17-1-16,-9 26 1 15,-11 23-2-15,-6 34 1 16,-5 24-1-16,-3 16 0 16,2 9 1-16,5 1-1 0,12-1 1 15,11-14 0-15,10-19 1 16,13-22 1-16,11-24 0 15,8-24 1-15,1-24 1 16,-1-20-1-16,-5-24 1 16,1-18-1-16,-11-22 0 15,-9-17-2-15,-5-12 0 16,-7-11-2-16,-4-1-1 15,-8 3-1-15,-1 16-3 16,-11 14-5-16,10 45-27 16,-12 15-3-16,8 42 0 15,-10 22 0-15</inkml:trace>
  <inkml:trace contextRef="#ctx0" brushRef="#br1" timeOffset="45266.5891">2378 5393 87 0,'-36'0'37'0,"-10"4"-1"16,0 16 2-16,-10 10-35 16,-1 18 2-16,-7 16 0 15,5 27-1-15,-7 18 1 16,9 21-1-16,10 10 1 15,20 11-1-15,23-7 0 16,23-15 0-16,26-24-4 16,32-36 3-16,31-42-3 0,18-42 2 15,13-42-1-15,1-35-2 16,-4-31 3-16,-14-14-3 15,-24-12 0-15,-29 1-1 16,-36 7 1-16,-40 10-1 16,-36 17-1-16,-35 16-1 15,-23 32 0-15,-17 24-1 16,-5 38-1-16,-6 11-8 15,26 46-23-15,3 16-1 16,31 32 0-16,20 16-1 16</inkml:trace>
  <inkml:trace contextRef="#ctx0" brushRef="#br1" timeOffset="45993.6307">1925 7531 105 0,'-48'-3'38'0,"10"14"1"16,-8-1-2-16,0 14-36 15,3 13 1-15,10 18-1 16,7 19 1-16,8 27-1 16,9 19 1-16,10 16 0 15,10 7 0-15,14-1-2 16,18-12 2-16,10-25-1 15,17-29 0-15,12-43 0 16,8-41 0-16,9-35-1 0,3-29 1 16,-4-20-1-16,-7-14 0 15,-12-5 0-15,-14-2 1 16,-13 12 0-16,-12 10-1 15,-19 19 1-15,-10 25-1 16,-11 27 1-16,0 20-1 16,-10 49 0-16,2 25 0 15,3 24-1-15,5 22 1 16,5 5 0-16,13-2 0 15,14-17 0-15,12-21 2 16,13-33-2-16,10-38 1 16,8-30 0-16,0-43-1 15,0-23 1-15,-4-22-1 0,-14-12 1 16,-14-13-2-16,-18-8-1 15,-6 5-6-15,-27-11-17 16,4 31-14-16,-13 7-1 16,6 24-1-16,-3 14-2 15</inkml:trace>
  <inkml:trace contextRef="#ctx0" brushRef="#br2" timeOffset="60667.47">2877 2085 40 0,'-3'13'30'16,"3"-1"1"-16,0-12-1 15,8 21-18-15,-8-21-4 16,16 10-1-16,-3-10-2 15,10 7 0-15,-2-7-1 0,10 3-1 16,3-1-1 0,2 1 0-16,6 3-1 0,6-1 0 15,4 1-1-15,4-1 1 16,7 1-1-16,3-4 0 15,9 0 0-15,7-2 0 16,7-5 0-16,11 0 1 16,4 1-1-16,8-2 0 15,5 0 0-15,6 2 1 16,10 2-1-16,4 5 1 15,3 0 0-15,6 1 0 16,9 1-1-16,9-1 1 16,8 0 0-16,7-1 0 15,8-3 0-15,11-3 0 16,6-1-1-16,13-1 1 0,-1-2 0 15,7 2-1-15,4-1 0 16,2 2 0-16,-3 2 0 16,0 2-1-16,-1 0 1 15,-3 5-1-15,-1-4 1 16,5 1-1-16,3-1 1 15,-4 0-1-15,16-3 1 16,4 1 0-16,3-4 0 16,10 2 0-16,3-1 1 15,-1 3-1-15,2-3 1 16,-1 0-1-16,-8 2 1 15,5-2-1-15,-4 2 1 16,-3 0-1-16,1 1 1 16,2-1-1-16,-2-1 1 0,9-2 0 15,-3 2 0-15,0-3-1 16,2-2 1-16,0-2 0 15,-4-1-1-15,0-1 1 16,-6-3-1-16,-7 5 2 16,-3-1-2-16,-12 5 1 15,-8 0-2-15,-9 5 1 16,-13 2-1-16,-11 3 1 15,-14 4-1-15,-10-3-1 16,-19 4 2-16,-9-3-2 16,-14-1 2-16,-9-1-1 15,-18-1 1-15,-16 0 0 16,-16-3 0-16,-13 0 0 15,-13 0 0-15,-9 0 0 0,-12-2 0 16,-15 2-1-16,17 8-15 16,-17-8-19-16,0 0 0 15,0 0-2-15,0 0-1 16</inkml:trace>
  <inkml:trace contextRef="#ctx0" brushRef="#br3" timeOffset="65553.7495">3676 4272 68 0,'-4'-19'36'0,"-9"-12"0"15,1 11 2-15,-13-5-31 16,4 5 1-16,-8 2-3 15,-2 11 1-15,-6 0-2 16,-4 10 0-16,-3 10-1 16,-1 8-1-16,2 6 0 15,2 8-1-15,3 6 0 16,10 2 0-16,7 3 0 15,13-1 0-15,12-8-1 16,16-7 1-16,12-11 0 16,16-11 0-16,9-16-1 15,6-11 0-15,3-12 1 0,0-9-1 16,-4-4 0-16,-8-3 0 15,-9-1 1-15,-10 6-1 16,-12 7 1-16,-7 12 0 16,-7 13-1-16,-9 10 0 15,-10 20 0-15,-4 11 0 16,-2 14-1-16,3 3 0 15,4 7 0-15,5-7-1 16,12-5-1-16,11-17-1 16,21-11-7-16,6-36-25 15,25-13-4-15,2-27 2 16,14-13-1-16</inkml:trace>
  <inkml:trace contextRef="#ctx0" brushRef="#br3" timeOffset="65747.7606">4458 3217 97 0,'-27'13'37'15,"0"40"0"-15,-11 17-4 16,4 36-28-16,1 13 0 16,5 13-2-16,6 5-1 15,5 0-2-15,8-9-1 16,6-13-3-16,9-3-28 15,-2-32-7-15,10-10 1 16,-8-27-3-16</inkml:trace>
  <inkml:trace contextRef="#ctx0" brushRef="#br3" timeOffset="65944.7718">4082 4118 99 0,'-9'-10'41'0,"9"10"0"16,12 4-1-16,9 4-35 15,13-9-2-15,12 1-1 16,11-6-1-16,11-6-3 16,6 5-4-16,-2-18-31 15,14 16-2-15,-13-12-2 16,1 12 1-16</inkml:trace>
  <inkml:trace contextRef="#ctx0" brushRef="#br3" timeOffset="66537.8058">4705 4188 92 0,'-23'19'39'16,"18"4"0"-16,5-23 0 16,17 4-35-16,8-6 0 15,13-3-1-15,4-8 0 16,5-6 0-16,1-6-1 15,-3-4 0-15,-7-3-1 16,-8-3 1-16,-14 3-2 16,-12 2 2-16,-14 8-2 15,-11 5 0-15,-14 10 0 16,-11 11-1-16,-7 14 1 15,-5 8 0-15,5 14 0 16,7 2 0-16,9 5 0 0,17 1 0 16,20-5 0-16,20-6 0 15,22-13 1-15,16-7-1 16,12-13 0-16,11-8 1 15,3-10-1-15,0-2 1 16,-6-6-1-16,-13 2 1 16,-11 3-1-16,-12 3 0 15,-11 5 0-15,-14 9 0 16,-17 0 0-16,-3 30 1 15,-8-1-2-15,-6 6 1 16,-1 7 0-16,3-1 0 16,1 4-1-16,6-8 1 15,3-4 0-15,7-14 0 0,-2-19 0 16,14 4 1-16,-3-22 0 15,3-11-1-15,-3-11 1 16,6-7-1-16,-1-11 2 16,9-2-1-16,4-2 0 15,4 4 0-15,3 8 0 16,5 7-1-16,2 9-2 15,0 6-10-15,17 26-21 16,-15 1-8-16,6 22-2 16,-5 2 0-16</inkml:trace>
  <inkml:trace contextRef="#ctx0" brushRef="#br3" timeOffset="67000.8323">3751 5845 89 0,'-17'20'35'0,"-8"9"1"15,-6 13 1-15,-9 10-34 16,-3 15 0-16,-8 12 0 16,-5 9 1-16,-6 3-3 15,-4 4 2-15,9-8-4 16,1-23-17-16,20-6-17 15,6-29 1-15,30-29-1 16,0 0-3-16</inkml:trace>
  <inkml:trace contextRef="#ctx0" brushRef="#br3" timeOffset="67161.8415">3387 6189 99 0,'1'-32'36'0,"-1"32"2"16,-8-13-4-16,7 34-25 16,-3 4-3-16,18 9-1 15,5 1-3-15,14 2 0 16,14-2-2-16,9-10-2 15,24 6-16-15,0-17-18 16,13 1-3-16,-5-13 1 16,3 3-2-16</inkml:trace>
  <inkml:trace contextRef="#ctx0" brushRef="#br3" timeOffset="67634.8685">4290 6115 96 0,'-30'-15'38'16,"2"20"1"-16,-7 3 0 15,7 14-33-15,-9 9-1 16,10 10 1-16,2 4-3 16,10 1 2-16,9-1-2 15,12-6 1-15,11-11-3 16,13-12 2-16,9-13-2 15,10-14 0-15,4-14-1 16,4-13-1-16,-1-14 1 16,-3-9-2-16,-6-9 3 15,-1-3-3-15,-8 4 3 0,-11 8-2 16,-7 11 1-16,-6 13 0 15,-9 26 0-15,-5 23 0 16,-7 34-1-16,-8 25 1 16,-4 25 0-16,3 19 1 15,-7 19-1-15,0 7 2 16,4 6-2-16,0-4 1 15,-2-12-1-15,-1-10 1 16,-1-17-1-16,-10-12 0 16,0-18 0-16,-14-14 0 15,-10-23 0-15,-4-16 0 16,-2-20-1-16,-5-24-3 15,11-21-2-15,-3-35-19 16,29-8-13-16,8-25-3 0,31-1 1 16,15-7-1-16</inkml:trace>
  <inkml:trace contextRef="#ctx0" brushRef="#br3" timeOffset="68202.901">5281 6094 103 0,'-23'-4'39'0,"-17"-11"1"15,2 12-2-15,-13-3-32 16,0 8-1-16,-4 7-1 15,-2 11 0-15,2 11-1 0,1 9 0 16,8 6-1-16,13 4 1 16,13-1-2-16,15-4 3 15,14-8-4-15,19-11 0 16,13-15 0-16,15-12 0 15,5-14 0-15,0-13 0 16,-2-7 0-16,-4-8 0 16,-11-8 0-16,-5-1-2 15,-16-3 2-15,-11 3-1 16,-7 7 1-16,-8 11 0 15,-7 11-1-15,-5 18 1 16,-2 19-1-16,-2 21 1 16,-4 24 0-16,4 27 1 15,-2 19-1-15,-3 15 1 0,7 12-1 16,-1 6 0-16,-1 2 0 15,3-2 3-15,-2-11-3 16,-5-11 0-16,1-16-2 16,-4-17 2-16,-6-17 0 15,-6-20 2-15,-5-16-2 16,-1-22 0-16,-2-23-2 15,0-21-1-15,7-15-4 16,-4-39-18-16,28-3-12 16,3-30-4-16,22-2 0 15,9-11-2-15</inkml:trace>
  <inkml:trace contextRef="#ctx0" brushRef="#br3" timeOffset="68903.9411">5391 6159 110 0,'-19'24'41'0,"16"7"0"16,-4-16-1-16,19 0-36 15,14-9-1-15,14-8-1 16,15-10 0-16,10-5-1 15,7-8-1-15,0-5 1 16,-2-6-1-16,-8-3 0 16,-14 1 0-16,-11-3 0 15,-16 5 0-15,-18 3 0 16,-17 5 0-16,-12 11 0 15,-11 10 0-15,-7 12 0 0,-7 14 0 16,-3 15 1-16,-4 12-1 16,7 12 1-16,9 4-1 15,11 2 1-15,17 1 0 16,14-11 1-16,18-8-1 15,16-17 0-15,22-16-1 16,11-14-1-16,13-15-1 16,4-13-2-16,6-8-1 15,-8-10-5-15,6 8-12 16,-27-17-13-16,5 20-1 15,-25-9 21-15,-5 18 8 16,-18 4 3-16,-13 13 4 0,-5 10 5 16,-28 11 13-16,15 22 14 15,-20-4 2-15,12 23-20 16,-13-5-6-16,12 8-1 15,-2-4-2-15,7-2 0 16,10-9-3-16,4-7 2 16,7-11-2-16,7-12 0 15,8-17-1-15,8-13-1 16,0-12 1-16,7-9-1 15,-2-7 0-15,2-5 0 16,-3-2 1-16,-1 3-1 16,-5 9 0-16,-3 11 2 15,-5 9-2-15,-1 13 0 16,-4 20 0-16,-3 9 0 15,-2 14-2-15,-3 8-1 0,0 16-7 16,-8-10-14-16,13 19-13 16,-11-10-4-16,3 11-2 15,-6-6 1-15</inkml:trace>
  <inkml:trace contextRef="#ctx0" brushRef="#br3" timeOffset="69587.9802">4084 8105 86 0,'8'-15'36'16,"-11"-3"1"-16,-3 7 0 16,-10-6-32-16,-4 12 0 0,-13 1 0 15,-2 12 0-15,-13 6-1 16,0 15 0-16,-8 10-1 15,-1 15 1-15,1 4-1 16,8 7 0-16,6-7 0 16,9 2-1-16,15-8-1 15,16-13 1-15,15-14-1 16,19-18-1-16,15-16 1 15,10-12-1-15,11-14 0 16,2-5 0-16,0-9 1 16,-6 0-1-16,-8 1 0 15,-12 1 0-15,-14 9 0 0,-10 5 1 16,-9 9-1-16,-11 9 0 15,0 15 0-15,-19 7 0 16,4 13 0-16,0 10 0 16,1 10-1-16,8 3 1 15,3 2 0-15,9-1-1 16,13-8-2-16,7-12-1 15,20-6-9-15,0-32-15 16,19 4-12-16,-6-20 1 16,11 1-2-16,-8-16 2 15</inkml:trace>
  <inkml:trace contextRef="#ctx0" brushRef="#br3" timeOffset="69922.9994">4676 8153 95 0,'-22'15'38'0,"2"16"1"0,-12 5-1 15,13 10-31-15,-9 3-4 16,9 7 1-16,0-3-2 15,9 1 2-15,0-7-1 16,7-5 0-16,4-13-1 16,9-9 0-16,0-13-1 15,6-13 0-15,4-12 0 16,0-12-1-16,3-11-1 15,0-10 1-15,-2-8 1 16,1-2-2-16,-2 1 2 16,-4 6-1-16,-3 3 1 15,-1 11-1-15,-1 10 0 16,2 4 1-16,0 12-1 15,5 4-1-15,5 3-1 0,7-1-1 16,11 5-5-16,-3-12-18 16,22 10-14-16,-8-7-1 15,12 10-1-15,-8-7 2 16</inkml:trace>
  <inkml:trace contextRef="#ctx0" brushRef="#br3" timeOffset="70467.0305">5320 8116 99 0,'-14'25'40'16,"-11"-4"1"-16,10 6-2 15,-5-4-33-15,4 7 0 16,1-2-3-16,1 5 0 16,5-3-1-16,-2 1-1 15,8-6 0-15,0-4-1 0,6-7 1 16,-3-14-1-16,15-1 0 15,-1-16 0-15,1-8 0 16,3-10 0-16,1-7 0 16,2-8-1-16,0-4 1 15,-1-1 0-15,-1 6 0 16,-3 3 0-16,-1 14 0 15,-1 4 0-15,-3 18 1 16,-11 10-1-16,10 14 0 16,-11 9 0-16,1 6 1 15,2 3-1-15,3-1 0 16,4-1 0-16,7-7 0 15,11-7 1-15,9-10-1 16,7-10 1-16,12-13-1 16,3-4 1-16,2-6 0 0,-2-6 0 15,-7 0 0-15,-4 4 0 16,-10 1-1-16,-11 11 1 15,-7 6 0-15,-19 11-1 16,0 0 1-16,0 20-2 16,-9 10 2-16,-3 0-2 15,0 10 1-15,3-4 0 16,2 6-1-16,7-5 0 15,9-5-2-15,10-10 0 16,16-9-4-16,6-19-10 16,30 3-11-16,-11-26-11 15,20-5-2-15,-1-22-2 16,7-5 4-16</inkml:trace>
  <inkml:trace contextRef="#ctx0" brushRef="#br3" timeOffset="70670.0421">6808 7284 109 0,'-18'20'41'0,"-17"18"1"15,-3 27-2-15,-13 8-33 16,8 14-5-16,8 9 0 16,2 5-1-16,6 4-1 15,8-3 0-15,4-4-1 16,8-8-3-16,7-7-3 15,-4-32-16-15,19 6-15 16,-12-27-4-16,12-7 1 16,-15-23-1-16</inkml:trace>
  <inkml:trace contextRef="#ctx0" brushRef="#br3" timeOffset="70858.0529">6447 8006 117 0,'0'0'42'0,"-1"18"-1"16,1-18-10-16,33 3-27 15,0-5-1-15,14-9-2 16,10-6-2-16,10-13-5 16,22 2-22-16,-13-20-11 15,13 0-1-15,-13-20-2 16,6-6 1-16</inkml:trace>
  <inkml:trace contextRef="#ctx0" brushRef="#br3" timeOffset="71225.0739">7364 7150 115 0,'-30'48'43'0,"-20"6"0"15,5 21-1-15,-18 7-37 16,13 6-2-16,-2 10 1 16,2 4-4-16,3 2 0 15,5-1 0-15,13-5 0 16,13-8 0-16,14-13 0 15,15-13 0-15,15-20 0 16,16-15 0-16,17-22 0 16,10-15 0-16,6-14 0 15,3-15 0-15,-2-4 0 0,-2-5 0 16,-6 3 0-16,-9 5 0 15,-13 10 0-15,-11 12 0 16,-10 13 0-16,-12 12 0 16,-9 12 0-16,-10 12 0 15,-3 5 0-15,-4 9 0 16,5 5-2-16,1-8-8 15,22 7-6-15,-6-27-10 16,32 9-9-16,-3-27-8 16,21-1 0-16,4-19 1 15</inkml:trace>
  <inkml:trace contextRef="#ctx0" brushRef="#br3" timeOffset="71361.0816">8336 8238 125 0,'-32'-5'43'15,"0"7"-3"-15,-4-9-11 16,-23-16-52-16,36 13-18 15,-10-7-3-15,9 3-2 16,-10-2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20:38.14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5150 5798 66 0,'0'-13'35'0,"0"13"-2"16,-15-9 0-16,-4 18-28 15,-10 5-1-15,-4 14 0 0,-12 1 1 16,2 13-1-16,-9-1-1 15,5 4 0-15,8-5 0 16,6-1-1-16,17-8-1 16,10-4 0-16,15-11 0 15,11-4-1-15,12-7 1 16,5-1-1-16,4-2 0 15,-2 3 0-15,-2 3 1 16,-7 2-1-16,-9 6 0 16,-9 9 0-16,-10 1 0 15,-10 6 0-15,-6 1 0 16,-5-2 1-16,-1-2-3 15,2-14-5-15,14 2-26 16,4-17-2-16,0 0 0 16,11-27-3-16</inkml:trace>
  <inkml:trace contextRef="#ctx0" brushRef="#br0" timeOffset="316.0181">5553 5694 69 0,'-8'-9'32'0,"8"9"2"16,0 0-1-16,-8 20-26 15,3-9 1-15,5 15-4 0,-2 4 2 16,4 13-4-16,-6 6 2 16,4 12-3-16,-5 5 0 15,-2 4 0-15,0 0-1 16,-3-1 0-16,2 0-5 15,-8-21-10-15,8 0-21 16,3-20 2-16,5-7-3 16,0-21 2-16</inkml:trace>
  <inkml:trace contextRef="#ctx0" brushRef="#br0" timeOffset="519.0297">5324 6014 95 0,'-19'-8'37'16,"-1"-2"2"-16,20 10-2 15,0 0-33-15,6 15-1 16,17-11-1-16,15 0-1 16,8 1-1-16,6-3-2 15,9 12-13-15,-2-14-23 16,7 12 1-16,-10-5 0 15,-1 4-3-15</inkml:trace>
  <inkml:trace contextRef="#ctx0" brushRef="#br0" timeOffset="920.0526">5999 6028 82 0,'-23'-19'37'15,"8"19"-1"-15,-9-5 2 16,-1 16-31-16,-10-1-2 15,5 16 0-15,-6 2-1 16,2 12-1-16,-2 2 0 16,4 4-1-16,7 1 0 15,10-5 0-15,9-6-1 16,12-6 0-16,9-15 0 15,13-9 0-15,8-14-1 16,9-13 1-16,6-6-1 16,-5-7 1-16,2-5-1 15,-7-2 1-15,-7 3-1 16,-10 7 0-16,-10 4 1 0,-9 11-1 15,-5 16 0-15,-15 0 0 16,-3 15-1-16,-1 6 1 16,-2 9-1-16,1-1-1 15,10 4-2-15,2-6-4 16,18 7-26-16,-4-17-4 15,17 3-1-15,-3-15-1 16</inkml:trace>
  <inkml:trace contextRef="#ctx0" brushRef="#br0" timeOffset="1452.083">6296 6132 79 0,'-7'-15'36'0,"7"15"0"0,-25-2 1 15,10 11-24-15,-3 6-9 16,0 6-2-16,-1 6 0 15,4 1 0-15,0 1 0 16,5 1-1-16,1-6 1 16,6-2-1-16,3-5 0 15,0-17 0-15,15 6 0 16,1-14 0-16,5-10 0 15,2-6 0-15,1-7-1 16,0-6 1-16,2-3 0 16,-6 2-1-16,-4 3 1 15,-5 4-1-15,-4 6 1 16,-3 9-1-16,-4 16 1 15,0 0-1-15,0 0 0 0,-9 20 1 16,7-1-1-16,2 3 1 16,4 0-1-16,3-1 0 15,4-6 1-15,5-1-1 16,1-8 1-16,3-6 0 15,2-5-1-15,0-5 1 16,-3-4 0-16,0-4-1 16,-3-3 1-16,0 2 0 15,-5 2-1-15,-1 2 1 16,-4 2-1-16,-6 13 0 15,0 0 0-15,-1 22-1 16,-6 3 0-16,-2 8 0 16,-2 5-2-16,0 2-1 15,8 9-7-15,-7-17-24 16,20 2-4-16,-2-15 1 0,13-4-2 15</inkml:trace>
  <inkml:trace contextRef="#ctx0" brushRef="#br0" timeOffset="1828.1045">6714 6136 72 0,'-9'11'36'16,"7"6"-1"-16,2-17 1 15,11 17-22-15,4-17-11 16,11-1 1-16,1-7-1 16,4-4 0-16,-4-4 0 0,2 1-1 15,-6-5 0-15,-4 2 0 16,-9-3 1-16,-6 5-2 15,-9-2 1-15,-5 8-1 16,-9 7 0-16,-6 5-1 16,-2 9 1-16,-6 7-1 15,5 5 0-15,3 6 0 16,1 2 0-16,11-1 0 15,10 0 0-15,11-7 0 16,11-7-1-16,9-10-3 16,16 0-10-16,3-22-23 15,14 2 0-15,-10-13 0 16,7 3-1-16</inkml:trace>
  <inkml:trace contextRef="#ctx0" brushRef="#br0" timeOffset="2141.1225">7156 6049 68 0,'-15'19'35'0,"-11"-2"0"16,6 11 1-16,-8-9-15 15,13 9-18-15,1-3 1 16,13-1-2-16,2-9-1 16,8-2 1-16,3-8 0 15,7-6 0-15,1-10 0 16,2-1 0-16,-4-10 0 15,3-1 0-15,-5-8 1 16,4 2-1-16,-7-1 0 16,4 6-1-16,-3-2 0 0,-2 11 0 15,0 6 0-15,-12 9 0 16,15 16-1-16,-12 5 1 15,-3 8 0-15,2 3-1 16,-1 5 1-16,5-1-2 16,6 2-7-16,-7-15-27 15,18 3-4-15,-6-14 0 16,14 4-1-16</inkml:trace>
  <inkml:trace contextRef="#ctx0" brushRef="#br0" timeOffset="2303.1317">7572 6251 111 0,'-16'-11'38'16,"3"4"2"-16,-1-8-6 16,2-7-50-16,12 22-20 15,-3-24-3-15,3 24 1 16,-2-12-3-16</inkml:trace>
  <inkml:trace contextRef="#ctx0" brushRef="#br0" timeOffset="4763.2724">2444 7111 78 0,'8'-32'37'15,"-11"-6"-1"-15,-2 7 2 16,-16-2-31-16,6 8 0 15,-13 1-2-15,4 10-1 16,-9 9 0-16,0 13-2 16,-5 11 0-16,1 16 0 0,-3 12-1 15,4 12 0-15,4 10-1 16,4 9 1-16,8 8-3 15,4-8-10-15,17 6-24 16,0-13-2-16,18-4 1 16,-3-14-2-16</inkml:trace>
  <inkml:trace contextRef="#ctx0" brushRef="#br0" timeOffset="5131.2935">2014 7573 98 0,'-29'-24'36'15,"9"11"1"-15,-2-6-1 0,12 14-33 16,10 5-1-16,1-12 0 16,15 7-1-16,13 1-1 15,6-2 0-15,8-2 0 16,7-1 0-16,2 0 0 15,1-2 0-15,-2 1 0 16,-3-1-1-16,-11 0 1 16,-7 5-1-16,-7 2 0 15,-9 0 0-15,-14 4 0 16,0 0 0-16,0 0 0 15,0 24 0-15,-9-5 1 16,-3 5-1-16,-1 5 1 16,3 3-1-16,3-1 1 0,2 1-1 15,4-6 0-15,12-1-11 16,-11-25-22-16,34 9-1 15,-10-24 1-15,10-10-3 16</inkml:trace>
  <inkml:trace contextRef="#ctx0" brushRef="#br0" timeOffset="5319.3042">2561 6917 100 0,'-33'-14'36'15,"10"13"0"-15,-3-1-1 16,15 5-34-16,11-3-1 15,0 0-1-15,29 6-5 16,-2-23-12-16,16 7-16 0,1-11 1 16,10 4-2-16,-2-10 1 15</inkml:trace>
  <inkml:trace contextRef="#ctx0" brushRef="#br0" timeOffset="5485.3137">2923 6760 64 0,'3'23'31'0,"-3"13"0"16,-13 14 1-16,4 19-20 15,-17 5-3-15,5 19-3 16,-6 0-1-16,5 8-1 15,-2-3-1-15,9-2-1 16,4-14-2-16,11-13-7 16,11-8-26-16,6-21-1 15,15-17 1-15,4-19-3 16</inkml:trace>
  <inkml:trace contextRef="#ctx0" brushRef="#br0" timeOffset="5855.3349">3207 7392 103 0,'-40'10'38'16,"2"14"0"-16,-6-3-1 16,2 9-33-16,8 1-1 15,9 5 1-15,9-4-1 16,6 3-1-16,6-8 0 15,13-3 0-15,4-8-1 16,7-9 0-16,8-11 0 16,7-10-1-16,2-9 1 0,5-6-1 15,-4-9 0-15,-6-1 1 16,2-2 0-16,-11 3-1 15,-5 4 0-15,-7 11 1 16,-7 7-1-16,-4 16 0 16,-11 6 0-16,-2 16 0 15,-2 8-1-15,0 5 0 16,4 8-2-16,2-2-2 15,13 9-8-15,-2-19-24 16,19 2-2-16,0-19 0 16,15-1 0-16</inkml:trace>
  <inkml:trace contextRef="#ctx0" brushRef="#br0" timeOffset="6378.3648">3605 7444 105 0,'-14'8'36'0,"-7"-1"2"15,5 12-5-15,-4 1-30 16,4 3 0-16,4-1-1 16,4 1-1-16,5-2 1 15,4-4-1-15,-1-17-1 16,22 10 1-16,-5-17-1 15,4-7 1-15,1-6-1 16,1-4 1-16,-1-5-1 16,-2-1 1-16,0 0-1 0,-8 4 1 15,-1 6-1-15,-2 1 0 16,-4 9 1-16,-5 10-1 15,0 0 1-15,9 4 0 16,-7 11-1-16,1 0 1 16,0 5-1-16,3 0 1 15,3-2 0-15,0-1-1 16,4-6 1-16,2-3-1 15,7-7 0-15,2-3 1 16,0-10-1-16,2-1 0 16,0-2 1-16,-2-3-1 15,-3-1 1-15,-3 1-1 16,0 4 0-16,-9 3 0 15,-9 11 1-15,0 0-1 16,-2 19 0-16,-10 7 0 0,-2 6 0 16,-2 5 0-16,6 3-2 15,-3-2-1-15,12 7-10 16,-4-21-24-16,24 3-2 15,-4-19-1-15,17-1 0 16</inkml:trace>
  <inkml:trace contextRef="#ctx0" brushRef="#br0" timeOffset="7079.4049">4184 7516 89 0,'-5'13'36'0,"5"-13"-1"0,0 0 1 15,12 7-32-15,3-8 0 16,8-9 0-16,2 1-1 16,1-7 0-16,-2-1-1 15,-4-2 1-15,-1 0-1 16,-9-2 0-16,-5 3 0 15,-8 4 0-15,-6 3-1 16,-8 9 0-16,-3 7-1 16,-3 8 1-16,-6 8-1 15,1 8 0-15,4 3 0 16,3 5 0-16,9-2 0 15,8-4-1-15,8-7 1 16,12-7-3-16,10-13-3 16,12 1-4-16,-4-24-17 0,12 8-10 15,-9-17 2-15,12 9 19 16,-18-11 7-16,-1 6 6 15,-9 6 7-15,-14-4 5 16,3 20 15-16,-15-10 11 16,5 12 0-16,-24 8-20 15,14 7-7-15,-8 2-4 16,4 8-2-16,1-1-1 15,4 2 1-15,1 3-1 16,4-6 0-16,4-5 0 16,5-2 0-16,-5-16-1 15,15 9 1-15,-3-19 0 16,4-8 0-16,1-3 0 15,1-6 0-15,1-5 0 16,1-1-1-16,1 2 1 0,-3 7 0 16,-4 1-1-16,0 11 1 15,-4 7 0-15,-10 5-1 16,10 19 1-16,-10 1-1 15,2 0 0-15,-1 9 1 16,0-1-1-16,4-4-1 16,2 0-1-16,4-11-3 15,17 8-17-15,-8-22-16 16,12 0-1-16,0-16 0 15,9-2-2-15</inkml:trace>
  <inkml:trace contextRef="#ctx0" brushRef="#br0" timeOffset="7265.4155">5102 7138 91 0,'-27'36'36'16,"-2"16"2"-16,-10 4-1 15,9 12-28-15,-4 1-5 16,7 2-1-16,5-7-2 15,7-5-3-15,13-4-12 16,-4-21-23-16,13-9 0 16,-7-25-1-16,19 1 0 15</inkml:trace>
  <inkml:trace contextRef="#ctx0" brushRef="#br0" timeOffset="7432.4251">4951 7386 115 0,'0'0'41'0,"0"0"1"16,0 0-1-16,25 14-37 15,5-15-1-15,10-5-5 16,14 9-12-16,-3-18-23 16,28 7-5-16,-2-13 1 15,10 10-2-15</inkml:trace>
  <inkml:trace contextRef="#ctx0" brushRef="#br0" timeOffset="7557.4322">5869 7364 119 0,'-30'6'40'0,"1"-4"-8"0,6 0-22 15,-5-15-49-15,19 1-2 16,-1-8-2-16</inkml:trace>
  <inkml:trace contextRef="#ctx0" brushRef="#br0" timeOffset="25042.4323">9363 2900 70 0,'4'-15'33'16,"-4"15"-1"-16,3-18 0 15,-3 18-27-15,0 0-2 16,8 16 0-16,-8 8 0 16,4 19 0-16,-8 9-1 15,3 11 0-15,-3 4 0 16,2 6-1-16,-1-4 0 15,-2-7 0-15,3-8 0 16,-2-12-1-16,4-16 2 16,1-10 0-16,-1-16-1 15,7-13 1-15,-4-17-1 16,1-10 2-16,1-16-2 0,1-6 1 15,-3-11-1-15,4-7 0 16,0 1 0-16,2 2-1 16,0 3 0-16,3 6 0 15,2 11 0-15,4 10 0 16,4 9 0-16,3 9 0 15,2 7 0-15,3 9 0 16,2 10 0-16,1 4 1 16,3 5-1-16,-3 8 0 15,-4 7 1-15,-5 4-1 16,-8 8 0-16,-10 4 0 15,-10 7 0-15,-12 2 0 16,-8 0 0-16,-5-1 0 16,-8-4 0-16,-3-2 0 15,-2-10 0-15,4-3 0 0,6-11 1 16,1-3-1-16,6-6 0 15,6-6 0-15,7 0 0 16,12 0-1-16,0 0 1 16,-10 21 0-16,15 7 0 15,-2 10-1-15,1 17 2 16,-4 11-1-16,-4 10 0 15,-2 11 0-15,-10 5 0 16,-1-5 0-16,-1-8-1 16,2-26-13-16,16-7-22 15,2-32 0-15,21-18-1 16,8-32-2-16</inkml:trace>
  <inkml:trace contextRef="#ctx0" brushRef="#br0" timeOffset="25433.4547">10238 2672 94 0,'-28'11'36'0,"-1"15"-1"16,-10-2 2-16,0 8-36 15,2 9 1-15,8 8 0 16,-1 4 0-16,8 6 0 16,5-5 0-16,14 0 0 15,10-10 0-15,15-7 0 0,10-20-1 16,9-11 0-16,10-21 1 15,1-14-1-15,-1-10 1 16,-2-13-1-16,-11-2 0 16,-8-6 0-16,-13 0 0 15,-10 5-1-15,-15 6 0 16,-12 13 0-16,-8 9 0 15,-8 18 0-15,1 6-1 16,2 10-1-16,7 10 1 16,5-1-7-16,31 7-25 15,-10-23-5-15,38 19 0 16,0-31-1-16</inkml:trace>
  <inkml:trace contextRef="#ctx0" brushRef="#br0" timeOffset="25677.4687">10877 2232 93 0,'-8'-11'37'16,"-12"3"-1"-16,6 29 1 15,-10 9-34-15,6 17 0 16,-3 13 0-16,1 15 0 15,-1 10-2-15,3 7 1 16,-1 4-1-16,9-9 0 16,7-12-1-16,10-17 0 15,13-14-4-15,3-36-29 16,25-15-3-16,-1-27-1 0,15-15-1 15</inkml:trace>
  <inkml:trace contextRef="#ctx0" brushRef="#br0" timeOffset="25883.4804">11229 2013 99 0,'-18'-2'37'16,"4"31"1"-16,-13 19-2 16,9 24-31-16,-8 11-2 15,10 6 0-15,-3 4-2 16,10 5 2-16,7-7-2 15,1-5 1-15,8-14-2 16,5-18-4-16,13 2-28 0,-7-31-5 16,14-4-1-16,-8-23-1 15</inkml:trace>
  <inkml:trace contextRef="#ctx0" brushRef="#br0" timeOffset="26053.4902">11460 2537 96 0,'-12'40'38'15,"-12"3"-2"-15,2 19-1 16,-2-6-33-16,5 1 1 16,4-1-5-16,1-16-31 15,21-2-3-15,0-24 0 16,13-7-2-16</inkml:trace>
  <inkml:trace contextRef="#ctx0" brushRef="#br0" timeOffset="26515.5166">11609 2358 98 0,'-15'16'38'0,"-3"-10"0"15,13 9-2-15,5-15-36 16,10 14 1-16,11-5-1 15,1 3 1-15,4 6 0 16,-1 4 1-16,-7 10 0 16,-1 4 1-16,-11 7-1 15,-4 4 1-15,-9-2-1 0,-4 1 1 16,-1-4-1-16,-1-7 0 15,1-8-1-15,2-7 0 16,10-20 0-16,0 0 0 16,15-17-1-16,5-9 1 15,3-9-1-15,5 0-1 16,1-9 1-16,-1 6-1 15,-4 0 1-15,-1 9-1 16,-4 5 1-16,-9 13-1 16,-10 11 1-16,9 7 1 15,-5 8-1-15,-3 7 1 16,4 10-2-16,-1 2 2 15,7 5-3-15,0-6-2 16,16 10-16-16,-8-18-16 0,14 7-2 16,-6-21 0-16,12 1-1 15</inkml:trace>
  <inkml:trace contextRef="#ctx0" brushRef="#br0" timeOffset="26867.5367">12338 2535 88 0,'0'-15'34'0,"-15"2"3"16,2 21 2-16,-17-2-29 15,2 19-3-15,-5 6-2 16,5 7 0-16,2 4-3 16,4-1 2-16,4-4-2 15,13-4-1-15,10-9 1 16,12-10-1-16,6-13 0 0,7-12 0 15,3-13 0-15,3-6 1 16,-2-7-2-16,1-4 0 16,-6-4 1-16,-4 4-2 15,-8 6 2-15,-4 10-2 16,-6 7 1-16,-7 18-1 15,0 0 1-15,-7 18 1 16,2 6 0-16,-2 6 0 16,5 2-2-16,3 1 1 15,6-2-2-15,3-9-2 16,20 6-17-16,-3-30-16 15,17 3-3-15,-3-25-1 16,13 3 0-16</inkml:trace>
  <inkml:trace contextRef="#ctx0" brushRef="#br0" timeOffset="27067.5482">13026 2032 97 0,'-20'-8'38'16,"2"23"1"-16,-19 7 0 15,8 21-34-15,-5 6-2 16,6 16 0-16,-2 3-2 15,7 9 2-15,4 0-2 16,4 3 0-16,6-4-2 16,-5-17-19-16,17 3-17 15,-10-23-1-15,14-4-1 16,-7-20-1-16</inkml:trace>
  <inkml:trace contextRef="#ctx0" brushRef="#br0" timeOffset="27375.5658">12783 2399 99 0,'1'15'40'16,"-1"-15"-1"-16,18 15 0 15,-1-10-35-15,19-9-1 16,5-7 0-16,4 3 0 15,2-2 0-15,-2 2-1 16,-5 1 0-16,-5 7-1 16,-8 7 0-16,-6 10 0 15,-10 7 0-15,-8 7 1 0,-8 5-1 16,-5 3 0-16,-3 4-1 15,1 0 0-15,-2-2-2 16,0-10-3-16,19 5-17 16,-5-36-16-16,9 15-4 15,3-28 2-15,17-4-1 16</inkml:trace>
  <inkml:trace contextRef="#ctx0" brushRef="#br0" timeOffset="27534.5749">13295 2114 83 0,'-27'-10'38'15,"5"19"-1"-15,-7-4 0 16,14 8-23-16,6 1-16 0,5-1-6 16,23 7-27-16,-3-6-1 15,13 9 1-15,0-8-3 16</inkml:trace>
  <inkml:trace contextRef="#ctx0" brushRef="#br0" timeOffset="28181.6119">13572 2370 92 0,'10'18'38'16,"-10"-18"-1"-16,-10 31 0 15,-4-16-29-15,1 7-3 16,-7-1-1-16,3 7 0 16,-4-1-2-16,6 1 1 15,2 2-2-15,7-1 1 16,6-4-1-16,7 3 0 0,7-9-1 15,5 3 0-15,4-15 0 16,1-3 0-16,5-12 0 16,-2-6 0-16,2-7 0 15,0-16-2-15,-7 0 2 16,2-8-1-16,0-1 0 15,-7 2 0-15,-5 2 0 16,-2 7 1-16,-6 5 0 16,0 13 0-16,-8 5 0 15,4 12 1-15,0 0 0 16,0 0-1-16,-5 19 1 15,5-19 0-15,18 20 0 16,1-8 0-16,3-3 1 16,3 3-1-16,1 2 1 15,-3 2-1-15,-4 3 1 0,-2 3-1 16,-6 6 1-16,-8-2 0 15,-5 6-1-15,-7-4 0 16,-1 0 0-16,-5 2 0 16,2-9-1-16,0-5 1 15,13-16-1-15,0 0 0 16,0 0 0-16,23-24-1 15,4-3 1-15,3-6-1 16,6 2 1-16,2 1-1 16,-1 3 1-16,-4 9-1 15,0 10 2-15,-8 10-1 16,-2 9 1-16,-3 9 0 15,0 5 0-15,-3 7 1 0,1-1-2 16,4 4 0-16,-1-1 0 16,-2-11-8-16,12 8-9 15,-20-29-9-15,17 15-16 16,-15-21-1-16,2 2-2 15,-15-14 2-15</inkml:trace>
  <inkml:trace contextRef="#ctx0" brushRef="#br0" timeOffset="39809.2769">12931 6767 62 0,'-9'-10'33'0,"-5"-3"-1"16,-2 3 1-16,-13-3-16 16,4 14-12-16,-9 0 0 15,0 13 0-15,-5 0 0 16,4 13 1-16,-5 2-2 15,6 6-1-15,1 0 0 0,14 5 0 16,3-5-2-16,11 2 0 16,10-4-1-16,11-10-1 15,17-2-4-15,5-19-17 16,23 2-14-16,2-15 0 15,14-3-1-15,-7-10 1 16</inkml:trace>
  <inkml:trace contextRef="#ctx0" brushRef="#br0" timeOffset="40192.2989">13215 6830 95 0,'-23'-3'35'0,"2"10"1"16,-11-3 0-16,5 10-31 15,-3 4-2-15,-1 7 1 0,1 3-1 16,5 6 0-16,-1-2-1 15,11 5 0-15,5-7-1 16,11-2 1-16,8-10-1 16,10-10 0-16,11-10 0 15,6-11-1-15,7-10 1 16,4-9-1-16,0-4 1 15,0-5-1-15,-9 0 0 16,-4 8 0-16,-6 2 0 16,-10 10 1-16,-18 21-1 15,0 0 0-15,-2 12 0 16,-14 12 0-16,-4 9 0 15,1 1 0-15,2 3 0 16,7-6-1-16,6-2 1 0,12-11-1 16,12-8-2-16,4-12-5 15,21 4-11-15,-10-16-19 16,14 4 2-16,-9-8-2 15,3 5 1-15</inkml:trace>
  <inkml:trace contextRef="#ctx0" brushRef="#br0" timeOffset="40517.3174">13610 6966 82 0,'-19'16'33'0,"11"-2"1"15,-7-5 0-15,10 6-26 16,-10-4-4-16,11 1-1 16,4-12 0-16,-6 19-1 15,6-19 0-15,0 0 0 16,12 3 0-16,-12-3 0 0,18-22 0 15,-4 6 0-15,-1-8 0 16,1-4-1-16,-4-7 1 16,0 1-1-16,0-3 1 15,-1 8-1-15,-1 1-1 16,-2 6 1-16,-1 8-1 15,0 4 1-15,-5 10-1 16,19 1-1-16,-5 3 1 16,4 1-1-16,8 1-1 15,2-5-3-15,6 7-4 16,-4-13-8-16,14 12-16 15,-12-11-2-15,4 5-1 16,-10-7 0-16</inkml:trace>
  <inkml:trace contextRef="#ctx0" brushRef="#br0" timeOffset="41078.3495">14053 6775 64 0,'0'0'33'15,"-16"19"-1"-15,6 1 2 16,-4-3-15-16,5 12-11 16,-10 1-1-16,9 7-1 15,-3-2-2-15,3 4 0 16,0-3-1-16,6-2 0 15,-4-9-1-15,6-1 0 16,-2-11 0-16,4-13-1 16,0 0 0-16,15-11 0 15,-6-10-1-15,5-10 1 16,0-2-1-16,0-10 1 15,1-1-1-15,-1 0 0 16,0 2 1-16,0 3-1 0,1 3 0 16,-5 4 0-16,3 9 1 15,-3 7-1-15,4 7 1 16,0 6-1-16,-4 7 1 15,3 5-1-15,-4 5 1 16,3 6-1-16,-5 3 1 16,-1 3-1-16,-3 4 0 15,-3 0 0-15,-6 3 0 16,-3-1 0-16,-1 0 0 15,-4-3 0-15,-5-2 0 16,-2-5 0-16,1-2-1 16,-4-5 1-16,5-3 0 0,-3-4 0 15,3-4 0 1,4 1 0-16,0-1 0 0,1 4 0 15,5 8-1-15,0 3-1 16,-1 10 1-16,1 10-1 16,-1 9 1-16,-3 5-1 15,2 2 1-15,-2 0-2 16,4 0 1-16,0-14-5 15,15 5-19-15,-8-25-10 16,16-5-2-16,-3-22-1 16,16-7 0-16</inkml:trace>
  <inkml:trace contextRef="#ctx0" brushRef="#br0" timeOffset="41598.3793">14328 6920 93 0,'0'10'35'16,"0"-10"1"-16,13 4 0 0,3-5-31 15,2-9 0-15,7 2-2 16,0-7 1-16,5-1-2 16,2-3 1-16,-6-1-2 15,0 0 1-15,-5 2-1 16,-11 1 0-16,-1 2 0 15,-9 3 0-15,0 12 0 16,-27-8 0-16,2 19 1 16,-7 4 0-16,-6 9-1 15,-3 8 1-15,2 5 0 16,0 3 0-16,14 2-1 15,9-6 0-15,16-8 0 16,14-6 0-16,18-13-2 16,17-10 0-16,10-12-3 0,14-2-5 15,-4-26-15-15,17 8-12 16,-8-15-4-16,2 3 0 15,-13-12 0-15</inkml:trace>
  <inkml:trace contextRef="#ctx0" brushRef="#br0" timeOffset="41794.3905">15119 6349 105 0,'-24'4'39'16,"-2"22"1"-16,-10 7-1 16,8 16-32-16,-6 8-3 15,5 9 1-15,3 3-2 16,3 4 0-16,9-1-3 15,4-16-6-15,18 10-14 16,-8-29-7-16,21 2-13 0,-3-18-2 16,11-5-1-16,5-17 0 15</inkml:trace>
  <inkml:trace contextRef="#ctx0" brushRef="#br0" timeOffset="64153.6694">9288 8652 70 0,'4'-17'35'0,"5"6"0"15,-13-6 1-15,4 17-28 16,-7-23-2-16,7 23 0 15,-29-16-1-15,7 16-1 16,-7 2 1-16,0 9-1 16,-8 6 0-16,0 15 0 15,3-1-1-15,6 5 0 16,5 3 0-16,13-2-2 15,8-3 0-15,9-6-1 0,18-7-3 16,9-14-6-16,21 1-26 16,-4-15-5-16,11-1 1 15,-5-9-1-15</inkml:trace>
  <inkml:trace contextRef="#ctx0" brushRef="#br0" timeOffset="65395.7404">9643 8609 70 0,'0'0'36'0,"-10"-22"-1"16,10 22 2-16,-23-13-28 16,10 17-1-16,-9-1 0 15,1 12-2-15,-7 2 1 0,2 13-3 16,-3 2 2-16,4 4-3 15,3 0 1-15,9 2-2 16,6-7 1-16,8-5-2 16,9-8 0-16,13-11 0 15,6-7-1-15,6-10 1 16,2-5-1-16,-1-3 0 15,-1-10-1-15,-4-1 1 16,-5-1-1-16,-7 2 1 16,-6-2-1-16,-4 5 1 15,-3 5-1-15,-2 1 1 16,-4 19 0-16,0 0 0 15,0 0 1-15,-7 22-2 16,2 6 2-16,3 4-2 0,2 4 1 16,1-2-2-16,7 0 0 15,6-9-3-15,8-4-2 16,1-20-6-16,24 5-15 15,-12-21-11-15,12 1 1 16,-9-16 1-16,13 10 23 16,-21-11 7-16,1 2 5 15,-7 11 9-15,-14-8 15 16,0 16 13-16,-10 10 0 15,0 0-1-15,-18 14-20 16,11 15-6-16,-12-1-1 16,5 9-3-16,0-3 1 15,5 3-2-15,3-6 0 0,2-4 1 16,5-11-2-1,-1-16 0-15,17 1 0 0,-2-18 0 16,4-13-2-16,3-7 0 16,-1-9 0-16,-2-2 1 15,-1-1-2-15,-7 4 1 16,-1 6 0-16,-6 7 0 15,-4 12 0-15,4 8 0 16,-4 12-1-16,0 0 0 16,14 6-2-16,-4 2-1 15,13 5-4-15,-3-14-13 16,16 14-17-16,-11-11-1 15,12 4 0-15,-10-9 1 16,11 8 22-16,-16-12 9 0,-1 1 8 16,-4 9 14-16,-17-3 17 15,14-5 3-15,-14 5-1 16,0 0 3-16,-14 5-22 15,9 15-6-15,-7-4-2 16,3 11-3-16,-5-1 2 16,2 6-2-16,2 1 1 15,1 1-1-15,1-5-1 16,3-6-1-16,1-4 0 15,4-19-1-15,0 0 0 16,12-3-1-16,-3-16-1 16,4-7 1-16,0-9-1 15,2-2 1-15,1-7-1 16,1 1 1-16,0 1-1 15,-2 2 1-15,3 6 0 0,-2 4 0 16,3 6 0-16,-1 5 0 16,6 9 0-16,0 3 1 15,-1 7-1-15,-2 8 0 16,-4 6 0-16,-3 5 0 15,-11 10 0-15,-7 2 0 16,-9 5 1-16,-6 4-1 16,-9 1 2-16,-5 2-2 15,3-3 1-15,-3-1-1 16,4-3 2-16,2 1-2 15,3-3 1-15,2 4-1 16,2 3 0-16,2 6 0 16,-1 8 0-16,-1 4 1 15,-3 3-1-15,2 4 0 0,-2-4 1 16,5-6-1-16,1-7-3 15,2-24-9-15,25-2-13 16,-10-23-14-16,22-27-2 16,1-17-1-16,15-5 0 15</inkml:trace>
  <inkml:trace contextRef="#ctx0" brushRef="#br0" timeOffset="65783.7626">10693 8727 94 0,'0'0'36'0,"-13"9"2"16,25-2-1-16,-2-13-35 0,16 3 1 16,6-7-2-16,9-2 2 15,-2-4-2-15,4 0 2 16,-7-4-3-16,-3 2 2 15,-9-1 0-15,-7-2 0 16,-11-2 0-16,-5 2-1 16,-7-1 1-16,-2 4-1 15,-8 4 0-15,-5 9 0 16,-2 8 0-16,-3 12 0 15,-2 12 1-15,4 12 0 16,1 6 0-16,6 6 0 16,5-3 0-16,10-3 0 15,13-7 0-15,10-11-2 16,14-16-1-16,10-17-1 15,13-14-5-15,3-23-6 0,25-1-15 16,-18-27-11-16,15-4-3 16,-17-20 0-16,8 3 0 15</inkml:trace>
  <inkml:trace contextRef="#ctx0" brushRef="#br0" timeOffset="65941.7716">11571 7986 112 0,'-10'6'41'0,"-23"19"2"16,-5 37-1-16,-11 12-39 15,2 12 1-15,2 8-2 16,4 4 0-16,4 2-1 15,9-7-3-15,21-3-9 16,-4-27-9-16,23 2-17 0,-9-24-7 16,12-9 0-16,0-25-1 15</inkml:trace>
  <inkml:trace contextRef="#ctx0" brushRef="#br0" timeOffset="71890.1119">5203 14145 20 0,'3'-24'32'0,"-5"-3"2"15,-1 1-3-15,-10-9-17 16,4 13-4-16,-11-8-3 15,1 11 1-15,-9 2-3 16,0 10 0-16,-5 7 0 16,1 16-2-16,-3 12 0 0,-1 17-2 15,2 14 1-15,0 13-1 16,2 13-1-16,6 4 1 15,4 1-3-15,12-7 1 16,6-5-1-16,11-15-1 16,14-9-6-16,-5-32-12 15,21-3-16-15,-8-25-3 16,6-2 5-16</inkml:trace>
  <inkml:trace contextRef="#ctx0" brushRef="#br0" timeOffset="72071.1222">4817 14490 53 0,'-37'-2'37'0,"-2"-5"-2"15,14 8 2-15,0-3-31 16,25 2-1-16,0 0-2 16,29-15-2-16,4 4 0 15,12 0-1-15,12 3-1 16,-1-10-30-16,16 8-4 15,-6-1-3-15,1 6 2 16</inkml:trace>
  <inkml:trace contextRef="#ctx0" brushRef="#br0" timeOffset="72423.1424">5277 14554 42 0,'-9'9'33'15,"9"-9"1"-15,12-2 0 16,-1-10-30-16,12 4-1 15,2-3 0-15,5-1 0 16,-2-2 1-16,3 0-1 16,-10-2-1-16,0 1 1 15,-13-2 0-15,-6 3-2 16,-11 1 1-16,-10 8-1 15,-6 2 0-15,-10 7 1 16,-2 7-1-16,-2 9 1 16,-1 5-1-16,7 4 1 15,5 4-1-15,9-1 1 16,11-1-2-16,12-2 1 15,11-7-2-15,16-6 1 0,8-1-5 16,12-14-3-16,17 5-31 16,-11-12 1-16,9 2 1 15,-10-9-1-15</inkml:trace>
  <inkml:trace contextRef="#ctx0" brushRef="#br0" timeOffset="72937.1718">5795 14490 48 0,'0'0'35'0,"-17"12"0"15,9 8 1-15,-11-1-31 16,8 8 0-16,-7-3-2 16,9 7 2-16,-4-9-4 15,5 0 2-15,0-9-2 0,8-13 1 16,0 0-1-16,16-7 0 15,-3-13 1-15,8-4-1 16,0-5 1-16,2-6-2 16,1-1 2-16,-3-1-1 15,-4 0 0-15,1 6-1 16,-8 1 1-16,-2 7-1 15,-5 8 0-15,-3 15 1 16,0 0 0-16,0 0-1 16,3 20 1-16,-1-1-1 15,3 4 0-15,3-4 1 16,6-2-1-16,8-7 1 15,6-10-1-15,4-8 0 0,4-9 1 16,6-5 0-16,-2-6-1 16,-1 3 1-16,-6-1 0 15,-7 7 0-15,-5 5-1 16,-11 8 1-16,-10 6 0 15,0 31-1-15,-13-1 0 16,1 7 1-16,-1 7-2 16,4 1 1-16,4 3-3 15,5-5 1-15,17-5-7 16,-6-22-19-16,22 6-12 15,0-20 0-15,11 1 1 16</inkml:trace>
  <inkml:trace contextRef="#ctx0" brushRef="#br0" timeOffset="73287.1918">6599 14447 59 0,'-21'-7'38'0,"2"16"-1"16,-12-4 1-16,2 13-32 15,-3 3 0-15,3 4-2 16,1 5 0-16,10 0-1 15,2-3-1-15,9 3 0 16,5-11-1-16,12-5 1 16,7-9-1-16,9-12 0 15,3-7 0-15,6-6-1 16,1-9 2-16,-2-3-1 15,-2 0 0-15,-6 2-1 16,-8 9 1-16,-6 6-1 16,-12 15 1-16,0 0-1 0,-7 26-1 15,-2 0 1-15,-4 5-1 16,7 4 0-16,4-4 0 15,4-7 0-15,10-9-2 16,5-15-3-16,24-1-17 16,-9-28-16-16,23-7 1 15,-13-20-3-15,14 1 1 16</inkml:trace>
  <inkml:trace contextRef="#ctx0" brushRef="#br0" timeOffset="73473.2024">7037 14007 66 0,'-19'33'39'0,"-10"9"0"15,6 25 0-15,-2 5-34 0,3 7-1 16,1 4-1-16,7 4-1 16,4-8-2-16,8-5-1 15,7-11-3-15,-1-26-18 16,18-2-19-16,-4-25 0 15,16-10 0-15,-4-23 1 16</inkml:trace>
  <inkml:trace contextRef="#ctx0" brushRef="#br0" timeOffset="74009.2331">7170 14556 52 0,'11'16'39'0,"-11"-16"-3"16,31 7 2-16,-11-18-32 0,9-1-2 15,-2-11 1-15,2-3-2 16,-1-7 0-16,-2-1-2 15,-6-1 1-15,-7 2-1 16,-9 5 0-16,-8 7 0 16,-11 10 0-16,-8 13 0 15,-9 13 0-15,-4 12 1 16,-4 9-1-16,2 9 1 15,4 3-1-15,9 4 0 16,11-6 0-16,11-5 0 16,15-10-3-16,16-12-2 15,21 0-21-15,-2-21-17 16,19 0 3-16,1-18-3 15,11 3 3-15</inkml:trace>
  <inkml:trace contextRef="#ctx0" brushRef="#br0" timeOffset="74907.2844">7905 14606 38 0,'-14'-11'39'0,"-9"1"-1"16,-1 10 0-16,-12-3-17 15,5 11-16-15,-8 1 0 16,5 8-1-16,1 2-1 16,5 5 0-16,5 2-1 15,8 2-1-15,5-4 1 16,11 2-2-16,10-7 1 15,10-7-1-15,7-9 1 16,5-7 0-16,5-10 0 16,3-7 1-16,-3-7-1 15,-3-4 1-15,-6-1-1 16,-6-1 0-16,-4 5 0 0,-10 5 0 15,-3 6-1-15,-6 18 0 16,0 0 0-16,-11 12 0 16,2 21-1-16,-3 12 0 15,-3 13 0-15,0 12 0 16,0 10 0-16,1 6 0 15,2-2 1-15,1-6-1 16,2-4 1-16,-2-12 0 16,6-16 0-16,-3-11 0 15,-2-18 1-15,10-17-1 16,-12-19 1-16,10-15-1 15,2-11 0-15,6-14 0 16,2-6 0-16,5-9 0 16,3 2 0-16,6 4-1 0,3 10 1 15,-2 5 0-15,5 11-1 16,2 6-2-16,7 17-5 15,-9-10-21-15,13 17-9 16,-3-3-2-16,10 10-1 16</inkml:trace>
  <inkml:trace contextRef="#ctx0" brushRef="#br0" timeOffset="75742.3322">8455 14553 66 0,'-30'-3'39'16,"1"10"1"-16,-11-3 0 0,6 10-34 15,-8 1-1-15,3 10-1 16,-3 2-1-16,7 4-1 16,3 0 0-16,10-1-2 15,8-1 2-15,7-7-2 16,14-6 1-16,12-9-1 15,14-10 1-15,5-7-1 16,14-9 1-16,2-4 1 16,2-7-2-16,0 2 1 15,-7-5 0-15,-9 6 0 16,-10 5-1-16,-10 2 2 15,-20 20-2-15,0 0 0 16,-15 0 1-16,-5 19-1 16,-2 2 0-16,0 1-1 0,1 6 1 15,7-4-2-15,10-2 2 16,12-6-1-16,10-8 1 15,10-10-1-15,6-8 1 16,6-8 1-16,6-2-1 16,-4-8 2-16,-5 0-2 15,1 2 2-15,-10 0-2 16,-4 8 2-16,-7 5-2 15,-5 4 0-15,-12 9 0 16,0 0 0-16,0 21 0 16,-7-2 0-16,-4 6-1 15,4 0 0-15,1 4 1 16,2-4-1-16,-1-4 1 15,5-7-1-15,0-14 1 16,16 9-1-16,1-24 2 0,-1-2 0 16,6-10 0-16,0-4 0 15,3-1 0-15,-1-1 0 16,-4 5-1-16,-1 3 1 15,-6 9-1-15,-3 6 1 16,-10 10-1-16,0 0 0 16,0 0 0-16,0 11 1 15,0-11-1-15,-1 21 0 16,1-21 0-16,5 14 0 15,10-15 0-15,4-8 0 16,11-6 0-16,5-5 1 16,5-5 0-16,4 0-1 15,-5 0 1-15,-1 2 0 16,-2 7 0-16,-10 9-1 0,-8 12 1 15,-13 12 0-15,-5 9-1 16,-7 8-1-16,-2 9 0 16,-2 3-3-16,9 7-4 15,-5-13-7-15,18 13-8 16,-13-28-9-16,25 11-6 15,-6-21-6-15,16-2 1 16</inkml:trace>
  <inkml:trace contextRef="#ctx0" brushRef="#br0" timeOffset="76260.3618">9646 14621 46 0,'-12'-1'39'16,"-2"-6"-2"-16,14 7 1 16,-21-5-26-16,21 5-4 15,0 0-2-15,17-9-2 16,0 0 0-16,7 1-1 0,5-4-1 15,5-1 0 1,-1-4 1-16,-4-1-2 0,-2-2 1 16,-6-1-1-16,-10-2 1 15,-6 2-1-15,-11 1 0 16,-9 5 0-16,-8 5 0 15,-5 10-1-15,-6 10 1 16,-5 9-1-16,0 10 1 16,3 14-1-16,2 3 0 15,11 1 0-15,11-2 0 16,10-5-1-16,16-7 1 15,15-15-1-15,18-7-1 16,13-22-2-16,21-4-9 16,-10-27-14-16,24 0-13 0,-10-17 0 15,4 0-2-15,-13-16 2 16</inkml:trace>
  <inkml:trace contextRef="#ctx0" brushRef="#br0" timeOffset="76443.3723">10415 13947 80 0,'-20'-4'41'0,"2"26"-1"16,-14 11 2-16,8 21-39 15,-4 10-1-15,5 11 0 16,0 4-1-16,6 2 1 16,4 0-3-16,4-6 0 15,5-3-4-15,-1-19-6 16,17-1-30-16,-11-20 0 15,8-8-1-15,-9-24 0 16</inkml:trace>
  <inkml:trace contextRef="#ctx0" brushRef="#br0" timeOffset="76646.3839">10131 14403 86 0,'-21'-16'42'16,"21"16"2"-16,0 0-3 15,0 14-36-15,14-12-2 16,12-2-1-16,7-5-1 15,10-6-1-15,10-1-1 16,8-6-5-16,15 10-10 16,-16-24-6-16,17 17-17 15,-22-3-3-15,1 9-1 16,-17-5 0-16</inkml:trace>
  <inkml:trace contextRef="#ctx0" brushRef="#br0" timeOffset="76976.4028">10576 14372 90 0,'-23'30'42'16,"0"-11"1"-16,21 2-1 15,12-8-40-15,12-8 0 16,11-5-1-16,10-6 0 16,6-7 0-16,2-2 0 15,-1-7-1-15,-6-6 0 16,-11 2 0-16,-14-2 0 15,-10 0 0-15,-14 5 0 16,-13 5 1-16,-13 9-1 16,-10 11 1-16,-11 13 0 0,-3 10 0 15,1 12 0-15,4 9 0 16,12 6 0-16,11-2-1 15,19-1 0-15,20-6 0 16,18-11 0-16,20-10-3 16,10-18-3-16,19 0-8 15,-11-26-5-15,22 12-8 16,-19-26-10-16,6 12-7 15,-17-10 2-15</inkml:trace>
  <inkml:trace contextRef="#ctx0" brushRef="#br0" timeOffset="77097.4097">11198 14449 85 0,'-22'10'43'0,"-10"-6"-1"15,11 3-2-15,-4-6-40 16,2-17-17-16,23 16-10 0,-14-13-15 16,14 13-2-16,-1-27 1 15</inkml:trace>
  <inkml:trace contextRef="#ctx0" brushRef="#br0" timeOffset="83076.7517">1698 14264 56 0,'-6'-12'36'15,"-8"-7"-1"-15,14 19-1 16,-28-7-29-16,13 12-3 16,-3 9 1-16,4 12-1 15,-1 9 0-15,2 6 0 16,5 4-1-16,6 3 1 15,6-3-1-15,11-7 1 16,7-9-1-16,13-13 0 16,6-16 0-16,3-12 0 15,3-12 0-15,-3-9 1 0,-3-8-1 16,-11 1 0-16,-8-6 0 15,-13 4-1-15,-13 6 1 16,-10 5-1-16,-7 11 0 16,-6 5 0-16,-2 9-1 15,-1 8 1-15,5 6-2 16,4 3-3-16,17 19-22 15,0-18-8-15,21 15-1 16,-1-15-2-16</inkml:trace>
  <inkml:trace contextRef="#ctx0" brushRef="#br0" timeOffset="83396.77">2203 14165 54 0,'-5'-17'36'0,"5"17"-2"15,0 0 2-15,-8 20-29 16,5-4-1-16,3 11-2 16,0 7-1-16,4 8-1 15,0 2 0-15,2 4 1 16,3-5-1-16,0-5 1 15,2-4-1-15,0-10 1 16,0-16 0-16,0-11-1 16,3-17 0-16,2-11 0 15,3-14 0-15,-1-8-2 0,1-6 0 16,1 0-2-16,3 6-4 16,-10-5-26-16,11 28-5 15,-13-3-2-15,9 26-1 16</inkml:trace>
  <inkml:trace contextRef="#ctx0" brushRef="#br0" timeOffset="83842.7955">2651 14215 63 0,'-3'-19'37'0,"3"19"-1"15,0 0 2-15,-14 7-33 16,7 6 0-16,1 10-1 16,-1 7-2-16,5 6 1 15,-3 3-2-15,8-1 1 16,1 0 0-16,8-8-1 15,2-6 0-15,9-12 0 16,0-12 1-16,2-12-2 16,3-10 1-16,-1-6 0 15,0-7 0-15,-7 2-1 16,-2-4 1-16,-7 8-1 15,-4 5 0-15,-2 7 1 16,-5 17-1-16,0 0 0 16,-9 21 0-16,2 8 0 0,1 9-1 15,4 5 1-15,4 3-1 16,3-5-1-16,13-4-4 15,1-27-14-15,18-5-17 16,0-29-2-16,16-15-1 16,-1-25 1-16</inkml:trace>
  <inkml:trace contextRef="#ctx0" brushRef="#br0" timeOffset="84042.807">3366 13607 83 0,'-29'17'39'16,"7"30"0"-16,-12 7 0 15,9 16-36-15,2 4 0 0,5 5-2 16,8 2 0-16,7 1-1 16,7-6-1-16,4-9-3 15,14 0-20-15,-3-26-15 16,9-2 0-16,-5-23-1 15,7-6 0-15</inkml:trace>
  <inkml:trace contextRef="#ctx0" brushRef="#br0" timeOffset="84360.8251">3417 14332 64 0,'-2'17'38'0,"12"3"0"15,-10-20 0-15,34 7-32 0,-7-19-2 16,7-9-1-16,4-11 0 15,-1-2-1-15,-4-5 0 16,-4-1 0-16,-7 0-1 16,-11 6 1-16,-6 5-1 15,-14 10 0-15,-10 11 1 16,-5 16 0-16,-7 11-1 15,-2 17 1-15,2 5-1 16,7 12 0-16,5 1 0 16,11 2-1-16,11-7 0 15,12-9-4-15,24-1-12 16,-1-29-23-16,21 1-1 15,5-24-2-15,17-3 0 16</inkml:trace>
  <inkml:trace contextRef="#ctx0" brushRef="#br0" timeOffset="85329.8806">4062 14315 49 0,'0'0'37'15,"-11"-11"-1"-15,11 11-1 16,-32 8-27-16,18 8 0 16,-5 3-4-16,3 9-1 15,0 4 0-15,4 4-1 16,6 0-1-16,6-3 0 15,7-4 0-15,9-7 0 16,3-12 0-16,4-7 0 16,5-14-1-16,6-6 0 15,1-11 1-15,-6-3-1 16,1-7 0-16,-8 2 0 15,-4 1 0-15,-6 5 0 0,-5 2 1 16,-2 7-1-16,-5 9 0 16,0 12 1-16,0 0 0 15,-14-7-1-15,14 7 1 16,0 0-1-16,-5 11 1 15,5-11-1-15,13 11 0 16,1-6 1-16,2-3-1 16,7-1 0-16,6-1 0 15,-1 0 0-15,6 2 1 16,-4 0-1-16,-3 8 0 15,-5-1 1-15,-4 9-1 16,-9 5 1-16,-5 4-1 16,-8 6 1-16,-3 3-1 15,-4-3 1-15,0-1-1 0,-3-6 0 16,5-7 1-16,9-19-1 15,0 0 1-15,-4-18 0 16,16-17 0-16,3-7-1 16,-1-8 1-16,6 0 0 15,-2-1-1-15,1 8 0 16,-4 9 0-16,0 7-1 15,-1 18 0-15,-1 3-6 16,11 18-26-16,-10-5-6 16,10 16 0-16,-5-8-2 15</inkml:trace>
  <inkml:trace contextRef="#ctx0" brushRef="#br0" timeOffset="85543.8928">4131 14962 57 0,'-21'19'41'16,"22"-4"-2"-16,13-22 1 15,32-12-37-15,11-7-1 16,16-9-3-16,24 2-35 15,-11-11-2-15,9 7-2 16,-11-5 1-16</inkml:trace>
  <inkml:trace contextRef="#ctx0" brushRef="#br0" timeOffset="87479.0035">10577 11782 55 0,'-10'-8'37'15,"10"8"-1"-15,-22-12 0 16,22 12-25-16,-30-2-5 15,14 10 0-15,-4-1-1 0,3 9-1 16,2 1-1-16,1 11-1 16,5 1 0-16,7 3 0 15,5-1-1-15,10-4 0 16,7-4 0-16,5-6 0 15,7-9 0-15,6-9-1 16,-2-9 1-16,-2-8 0 16,-5-7-1-16,-7-3 0 15,-12-3 1-15,-10-2-1 16,-11 3 1-16,-10 1-1 15,-3 5 0-15,-7 5-1 16,2 5 1-16,0 6-1 16,9 6 0-16,5 0-3 0,15 2-4 15,0 0-7-15,24 17-24 16,-3-15 2-16,15 10-2 15,-2-10 2-15</inkml:trace>
  <inkml:trace contextRef="#ctx0" brushRef="#br0" timeOffset="87750.019">10848 11774 59 0,'0'0'36'15,"12"-3"-1"-15,-12 3 0 16,0 0-23-16,0 0-4 16,9 13-3-16,-10-1-1 15,1 7-1-15,0 2 0 16,0 9 0-16,-1-6-1 15,4 7 1-15,-3-7 0 0,2 0-1 16,2-13 0-16,-4-11 1 16,18-5-1-16,-1-12-1 15,1-9 0-15,5-8 0 16,1-2-1-16,-1-2-1 15,0 7-3-15,-5-5-6 16,8 20-28-16,-17 1-1 16,6 14 0-16,-15 1-2 15</inkml:trace>
  <inkml:trace contextRef="#ctx0" brushRef="#br0" timeOffset="88779.0779">11255 11711 68 0,'-28'-16'38'16,"13"19"0"-16,-9-2 1 15,2 17-29-15,-4-4-4 16,4 11-1-16,-2 2-2 15,5 5 1-15,4 0-2 16,7 1-1-16,6-4 1 16,8-5-1-16,6-9 0 15,10-9 0-15,7-12 0 16,5-7-1-16,4-7 0 15,-3-5 1-15,-2-4-1 16,-4-1 0-16,-5 3 0 16,-8 1 1-16,-5 5-1 0,-5 7 0 15,-6 14 0-15,-3-14 1 16,3 14-1-16,-12 14 0 15,6-1 1-15,4 3-1 16,4 3 0-16,3 2 0 16,6-3 0-16,8-1 0 15,8-6 0-15,3-1 0 16,2-5-1-16,3-2 1 15,-1-3 0-15,-3-1-1 16,-2 0 1-16,-8-2 0 16,-6 1 0-16,-6 0 0 15,-9 2 0-15,0 0 0 16,0 0 0-16,0 0 1 15,-6 16-1-15,0-4 0 0,2 2 0 16,-2 4 0-16,4-3 0 16,0 2 0-16,2-17 0 15,6 13 0-15,-6-13 0 16,18-15 0-16,-8-5 0 15,5-6 1-15,-3-3-1 16,4-4 0-16,-6-1 0 16,0 2 0-16,-2 4 1 15,-2 4 1-15,-3 6-2 16,-1 6 2-16,-2 12-2 15,0 0 0-15,0 0 0 16,12 6 0-16,-2 4 0 16,2 1-2-16,8-2 2 15,4-1-2-15,3-6 2 16,3-1 0-16,1-2 0 0,-2-5 0 15,1 1 0-15,-3-6 0 16,-4 0 0-16,-3 1 2 16,-9 0-2-16,1 1 3 15,-12 9-3-15,14-16 2 16,-14 16-2-16,0 0 2 15,0 0-2-15,0 0 0 16,11 1 1-16,-11-1-1 16,13 13 0-16,-3-8-2 15,4 2 2-15,4-3-2 16,0 0 2-16,0-1-2 15,-2 1 3-15,1-3-3 16,-1 4 2-16,-6 4 1 16,-5 2-1-16,-5 9 1 0,-5 7 0 15,-9 11-1-15,-6 9 0 16,-8 13 1-16,-9 8-1 15,-2 6 1-15,-3 0-2 16,-1-8-5-16,19 7-18 16,-9-29-16-16,20-10-2 15,1-24-2-15,12-10 2 16</inkml:trace>
  <inkml:trace contextRef="#ctx0" brushRef="#br0" timeOffset="109723.2758">4059 12871 12 0,'4'-15'29'15,"-1"0"3"-15,-6-2 0 16,3 17-14-16,-18-28-5 16,18 28-5-16,-23-21-2 15,6 19-2-15,-5 1-1 16,2 9 0-16,-7 3-1 15,1 7 0-15,-1 4 0 16,0 7 0-16,5 1 0 16,9 3 0-16,2 1-1 0,11-2 0 15,9-4 0-15,7-6 0 16,11-6-1-16,6-7 0 15,9-9 1-15,1-8 0 16,-1-7-1-16,-3-6 1 16,-7-3 0-16,-5-6-1 15,-11 0 1-15,-10-1-1 16,-9 4 0-16,-8 5 1 15,-7 4-1-15,-5 6 0 16,-1 6 1-16,1 2-1 16,2 5 1-16,5 4-1 15,16-5 0-15,-6 13 1 16,16-11 0-16,8-1-1 0,8-2 1 15,0-1-1-15,8-2 1 16,-3 1-1-16,-1 1 1 16,-2 4-1-16,-4 2 0 15,-5 5 1-15,-5 8-1 16,-3 2 0-16,-4 5 0 15,1 1 1-15,-2 1-1 16,-1-3 0-16,-2 0 0 16,0-4 1-16,1-5-1 15,-4-14 0-15,0 0 1 16,19 3-1-16,-10-17 1 15,6-5 0-15,-1-9 0 16,2 0-1-16,-1-4 1 16,-1 1-1-16,0 2 0 0,-3 5 0 15,-2 9-1-15,-3-3-6 16,11 16-28-16,-17 2-1 15,23-7-1-15,-11 5 0 16</inkml:trace>
  <inkml:trace contextRef="#ctx0" brushRef="#br0" timeOffset="110792.3369">4836 12832 42 0,'0'0'32'16,"-7"-14"1"-16,7 14 0 15,-16-22-25-15,16 22-1 0,-24-23-1 16,12 18-1-16,-14 0 1 16,8 12-2-16,-10 4-1 15,1 15 0-15,-1 3-1 16,-1 6 0-16,3 1 0 15,9 1 0-15,3 0-1 16,9-7 1-16,11-8-1 16,9-9 1-16,13-25-2 15,11-2-3 1,8-2-2-16,-2-12-1 15,2-2 1-15,-10-9-1 16,-1 6 0-16,-10-4-1 16,-7 21 2-16,-16-3 2 15,-3 2 3-15,0 17 0 16,-14-1 0-16,2 16 0 0,3 1 0 15,1 8 0-15,3 3 0 16,5-1 0-16,7 0 0 16,7-5 0-16,7-7 0 15,10-8 0-15,7-8 0 16,4-7 0-16,4-8 0 15,3-5 1-15,-3 3-1 16,-3-3 0-16,-9 1 0 16,-5 6 0-16,-11 6 0 15,-18 9 0-15,13 7 0 16,-21 10 1-16,-4 9-1 15,-1 5 0-15,-4 2 0 0,2 5 0 16,1 0 0-16,3-5-1 16,3-6 1-16,8-7 0 15,3-11 0-15,-3-9 1 16,21-7-1-16,-8-10 0 15,2-10 0-15,0-4 1 16,1-7-1-16,-2 0 1 16,-2-1-1-16,-3 7 0 15,-3 3 0-15,-3 7 0 16,2 9 0-16,-5 13 0 15,0 0 0-15,12 9 0 16,-1 5 0-16,5 0 0 16,7 0 0-16,10-3 0 15,5-5 0-15,4-6 0 16,5-6 0-16,1-7 0 0,1-6 1 15,-5-3-1-15,-2-3 0 16,-9 2 0-16,-9 1 1 16,-6 3-1-16,-8 7 0 15,-10 12 0-15,0 0 1 16,-14 16-2-16,0 8 2 15,-3 7-1-15,4 5 0 16,4 1 0-16,0 1 0 16,15-12 1-16,7-6-1 15,10-16 1-15,7-11-1 16,4-16 1-16,6-7-1 15,4-7 1-15,-2-4-1 16,-5 3 1-16,-4 7-1 16,-9 8 1-16,-7 14-1 0,-11 20 1 15,-9 21-1-15,-16 22 0 16,-5 18 1-16,-10 17-1 15,-5 14 0-15,-5 6-1 16,1 3 1-16,0-9 0 16,7-14-3-16,14-5-16 15,-1-39-16-15,15-14-4 16,8-31 1-16</inkml:trace>
  <inkml:trace contextRef="#ctx0" brushRef="#br0" timeOffset="125324.1681">19189 4421 13 0,'12'-16'30'0,"-2"3"2"16,-5-4 1-16,9 15-15 16,-23-13-3-16,9 15-1 0,-14 0-1 15,3 15-4-15,-21-4-3 16,7 12-3-16,-12 2-1 15,1 2 0-15,2 0-1 16,3 3 0-16,10-5 0 16,12-3 0-16,9-5-1 15,14-4 0-15,14-6 1 16,5 0-1-16,5-3 0 15,5 1 0-15,-1 1 1 16,-8 8-1-16,-7 3 0 16,-7 8 1-16,-15 5-1 15,-15 11 0-15,-8-1 0 16,-6 3 1-16,-5-5-2 15,-3-5 2-15,8-11-2 0,8-9 0 16,16-13-22-16,0 0-12 16,33-31 0-16,-4-6-3 15,18-2 2-15</inkml:trace>
  <inkml:trace contextRef="#ctx0" brushRef="#br0" timeOffset="134858.7135">19680 3951 68 0,'2'-21'34'0,"2"9"1"0,-7-4 0 16,3 16-29-16,1-17-1 15,-1 17 0-15,0 0 1 16,0 0-2-16,-6 25-1 16,4 10 0-16,-2 15 0 15,1 16-2-15,-2 17 0 16,-5 20-1-16,0 10 1 15,-3 6-2-15,-1-4 1 16,4-6-1-16,1-11 1 16,5-20-4-16,13-9-19 15,-2-32-13-15,12-15 0 16,-1-24-1-16,10-9 0 15</inkml:trace>
  <inkml:trace contextRef="#ctx0" brushRef="#br0" timeOffset="135069.7255">19510 4578 79 0,'-22'-7'37'0,"22"7"-1"16,-16 0 1-16,16 0-34 15,21-2 0-15,6-2-1 16,8-6 0-16,8 0-1 15,6-5 0-15,4 0-1 16,2 7-6-16,-5-7-30 16,4 10 0-16,-12-4 0 15,-4 11-2-15</inkml:trace>
  <inkml:trace contextRef="#ctx0" brushRef="#br0" timeOffset="138141.9013">20162 4518 89 0,'3'-13'38'15,"-3"13"0"-15,0 0 0 16,-16 16-37-16,1 9 0 15,0 6 0-15,4 7-1 16,-1 7 1-16,1 1-1 16,2-2 1-16,8-2-2 15,0-13-7-15,12-1-28 16,-11-28-1-16,29 12-1 15,-10-32-1-15</inkml:trace>
  <inkml:trace contextRef="#ctx0" brushRef="#br0" timeOffset="138310.9109">20208 4200 93 0,'-31'-22'38'0,"8"16"-1"16,-2 3 1-16,10 7-38 15,15-4 0-15,7 13-2 16,24 1-32-16,2-10-4 15,14 9 2-15,4-5-2 16</inkml:trace>
  <inkml:trace contextRef="#ctx0" brushRef="#br0" timeOffset="138771.9373">20640 4428 85 0,'-25'16'37'16,"4"8"0"-16,-9-10 2 15,5 15-34-15,-4-2-1 16,2 3-1-16,1-3 0 15,9 4 0-15,4-5-1 16,11-4 0-16,9-10 0 16,10-8-1-16,10-17 1 15,5-5-2-15,3-10 2 16,2-7-2-16,-3-7 1 15,-1-4 0-15,-10 1-1 16,-3 2 1-16,-11 7-1 16,-2 6 0-16,-8 8 1 0,1 22-1 15,0 0-1-15,-17 32 1 16,9 21-1-16,-2 20 1 15,2 21 1-15,2 14-1 16,-3 17 1-16,0 4-1 16,0-1 1-16,-5-4-1 15,-5-6 1-15,-2-14 1 16,-5-15-2-16,-7-16 2 15,-2-18-2-15,-2-19 3 16,-1-21-3-16,2-17 0 16,8-27 0-16,9-21-3 15,15-23 0-15,9-25-8 16,30-2-27-16,-4-17-3 15,21 11 0-15,3-8 0 0</inkml:trace>
  <inkml:trace contextRef="#ctx0" brushRef="#br0" timeOffset="139327.9691">21093 4498 103 0,'-14'6'40'15,"7"14"0"-15,-11-9-4 16,4 16-33-16,-1 3-1 16,0 4 1-16,-3 2-1 15,4 0-1-15,-1-3 0 0,3-3 0 16,6-7-1-16,1-6 0 15,5-17 1-15,0 0-1 16,20-18 0-16,-5-4 1 16,2-9-1-16,2-2 0 15,-3-4 1-15,0 1-1 16,-2 3 1-16,-2 4-1 15,-5 7 0-15,-1 8 0 16,-6 14 0-16,0 0 0 16,10-3 0-16,-10 3 0 15,15 15-1-15,-1-6 1 16,4-1 0-16,6-3 1 15,3-5-1-15,2 0 0 0,-1-7 1 16,0 0-1-16,0-5 1 16,-7 1-1-16,-1-5 1 15,-3 3-1-15,-5 1 1 16,-1 3-1-16,-11 9 0 15,17-6 0-15,-16 18 0 16,-1 6 0-16,-1 11-1 16,-7 9 1-16,1 7-2 15,-1-1 0-15,5 6-3 16,-2-16-14-16,18 9-19 15,-3-20-3-15,20-4 1 16,2-19-1-16</inkml:trace>
  <inkml:trace contextRef="#ctx0" brushRef="#br0" timeOffset="139665.9884">21772 4562 102 0,'-9'-8'40'16,"-15"-6"1"-16,4 17-1 15,-19 4-33-15,9 9-3 16,-1 5-1-16,6 8 0 15,4-1-1-15,8 3-1 16,8-3 0-16,8-2 0 16,8-9-1-16,11-9 1 15,4-10-1-15,4-8 0 16,1-12 1-16,4-6-1 15,-4-9 1-15,-3-4-1 16,-4-3 0-16,-1 4 1 16,-6 2-1-16,-6 9 1 0,-4 9-1 15,-7 20 0-15,0 0 0 16,-18 29 0-16,4 7-2 15,-6 5-5-15,11 25-19 16,-13-13-14-16,10 12-3 16,-4-9 1-16,9 3-2 15</inkml:trace>
  <inkml:trace contextRef="#ctx0" brushRef="#br0" timeOffset="140538.0383">13248 8145 61 0,'-4'-19'37'0,"4"19"-2"15,-25-3 3-15,13 13-27 16,-13-4-3-16,4 9-2 15,-2-1-2-15,1 5 0 16,3 0-2-16,5 0 0 16,4-2-1-16,8-4 0 15,8 0-1-15,7-4 0 0,5-3 0 16,4 0 1-16,6-2-1 15,1 1 0-15,-4 3 0 16,0 4 0-16,-9 5 1 16,-7 6-1-16,-9 5 0 15,-4 4 0-15,-11-1 1 16,-2 4-1-16,-1-5 0 15,-3-6 0-15,6-6-1 16,1-12-2-16,14-6-5 16,-2-13-28-16,21-7-1 15,1-21 0-15,14-3-2 16</inkml:trace>
  <inkml:trace contextRef="#ctx0" brushRef="#br0" timeOffset="140748.0503">13540 7856 86 0,'5'-19'36'16,"-5"19"0"-16,-14 4 2 15,0 13-33-15,4 14-1 16,-4 8-1-16,3 9-2 16,2 5 1-16,1 7-1 15,7 4 0-15,2 1-1 16,1 0-1-16,3-10-1 15,8 4-15-15,-4-23-20 16,7-3 0-16,-3-19-2 16,8-7 1-16</inkml:trace>
  <inkml:trace contextRef="#ctx0" brushRef="#br0" timeOffset="141379.0864">13474 8228 80 0,'-17'-3'37'16,"17"3"-1"-16,0 0 2 15,13 3-35-15,10-11 0 16,14 0-1-16,9-4 0 16,7-1-1-16,1 0 0 15,3 0 0-15,-5 1-1 16,-7 3 1-16,-9 1-1 15,-10 3 0-15,-8 4 1 16,-18 1 0-16,0 0-1 16,-5 14 1-16,-11-2 1 15,-3 8-1-15,1 3 0 0,-5 7 1 16,4 3 0-16,8 0-1 15,2-2 1-15,13-4 0 16,8-11-1-16,10-10 0 16,8-13 0-16,11-11 0 15,5-10 0-15,1-8 0 16,-1-4-1-16,0-3 1 15,-9 5-1-15,-4 6 1 16,-8 5-1-16,-13 11 0 16,-12 16 0-16,0 0 0 15,-6 30 0-15,-12 14-1 16,-3 18 1-16,-6 15 0 15,-3 15 1-15,-1 10 0 16,-3 1 0-16,8 3 0 0,-1-11 0 16,4-12 0-16,4-16 0 15,6-15-1-15,3-21 0 16,6-15 1-16,4-16-1 15,-3-24 0-15,8-8 0 16,0-15 0-16,2-10-2 16,3-7 2-16,-1-13-2 15,6 0 1-15,3 1-1 16,-2 2 1-16,6 3-3 15,1 2-4-15,12 16-16 16,-7-10-14-16,13 14-1 16,-7-9-1-16,15 6 1 15</inkml:trace>
  <inkml:trace contextRef="#ctx0" brushRef="#br0" timeOffset="141581.098">14561 7775 90 0,'-20'17'38'0,"2"13"1"16,-15 3 0-16,10 11-33 15,-6-1-1-15,5 9-2 16,1 0 1-16,4 3-2 16,-1-2 0-16,16 2-2 15,4-4-2-15,2-16-12 16,20 8-23-16,-3-17-3 15,10-3 1-15,-2-19-3 16</inkml:trace>
  <inkml:trace contextRef="#ctx0" brushRef="#br0" timeOffset="141919.1173">14627 8175 76 0,'-7'14'38'15,"7"-14"-1"-15,0 0 2 16,21 4-29-16,-6-12-6 15,9-1 1-15,0-10-1 16,4 0-1-16,-1-11 0 16,-3-1 0-16,-4-2-2 15,-6 3 1-15,-10 5-2 16,-9 4 1-16,-10 11 0 15,-10 13 1-15,-7 15-2 0,-3 12 0 16,-2 8 1-16,5 9 0 16,3 1 1-16,11 3-2 15,12-9 1-15,13-9-1 16,19-10 0-16,11-18-2 15,23 1-19-15,-2-27-17 16,19-1-3-16,-6-15 0 16,7 2-1-16</inkml:trace>
  <inkml:trace contextRef="#ctx0" brushRef="#br0" timeOffset="143528.2093">8933 7766 66 0,'-5'-15'34'0,"5"15"-2"16,-17-3-4-16,0-2-17 16,17 5-3-16,-23 10-1 15,9 3-1-15,-5-3-2 16,9 7 0-16,-4-2-1 15,7 2 0-15,5-5-1 16,6-2-1-16,10-4 0 16,9-3 0-16,6-5-1 15,7 1 1-15,4 0-1 16,-3 2 0-16,-4 4 0 15,-4 7 0-15,-11 7 0 0,-11 5-1 16,-17 6 1-16,-7 2-1 16,-6 2 1-16,-8-2-1 15,3-3 1-15,0-19-27 16,12 6-10-16,2-13 0 15,14-3-1-15</inkml:trace>
  <inkml:trace contextRef="#ctx0" brushRef="#br0" timeOffset="150015.5804">9365 7213 82 0,'0'0'33'16,"-9"15"1"-16,4 8-1 16,-4 6-31-16,6 17 0 15,2 10 0-15,4 14 0 16,-3 7 0-16,4 11-1 15,0 1 0-15,4-1-1 16,2-9-1-16,-6-16-30 0,10-10-3 16,-5-17-1-16,5-14-1 15</inkml:trace>
  <inkml:trace contextRef="#ctx0" brushRef="#br0" timeOffset="150583.6129">9233 7803 82 0,'-27'0'35'15,"11"7"0"-15,5-7 1 16,11 0-30-16,11-1-2 16,14-5-2-16,7-4 0 15,8-3-1-15,4-2 0 16,2-1-1-16,3 3-3 15,-9-7-6-15,5 13-1 0,-15-7-1 16,3 10 0-16,-17-6 3 16,1 11 2-16,-17-1 1 15,0 0 3-15,0 0 7 16,0 0 3-16,-15 3 0 15,0-6 0-15,15 3 0 16,-22 12-2-16,19-1 0 16,-3 1-2-16,6 9 0 15,0-2 0-15,7 2-1 16,0 1 0-16,3-1-1 15,3-8 0-15,3-4 0 16,3-12 0-16,3-7 0 16,2-13 0-16,4-6-1 15,1-9 0-15,3-6-1 0,-1-3 1 16,0 2 0-16,-2 6-1 15,-4 10 0-15,-6 13 0 16,-5 17 1-16,-6 20-1 16,-12 14 0-16,-3 23-1 15,-10 15 1-15,-7 11-1 16,-4 5 0-16,-3 4 1 15,-5-6-1-15,6-4 1 16,-2-15-1-16,5-17 1 16,2-14 0-16,9-16-4 15,-4-27-31-15,20-12-3 16,-1-25 1-16,15-10-3 15</inkml:trace>
  <inkml:trace contextRef="#ctx0" brushRef="#br0" timeOffset="150815.6261">10148 7026 109 0,'-2'44'37'15,"-11"9"2"-15,4 17-3 16,-8 5-34-16,7 9-2 15,4 4 1-15,0 7-1 16,3-2 0-16,2-2-1 16,4-3-1-16,0-18-7 15,13-3-27-15,-6-23-3 16,6-7 0-16,-3-21 0 0</inkml:trace>
  <inkml:trace contextRef="#ctx0" brushRef="#br0" timeOffset="151146.6451">10290 7740 91 0,'1'18'36'0,"-1"-5"0"15,12 2 2-15,5-8-34 16,7-5 0-16,9-12 0 15,5-2-1-15,2-12 0 16,0-4-1-16,-1-6 0 16,-6-2-1-16,-9 2 0 0,-14 1 0 15,-12 9 0-15,-13 11 0 16,-13 12 1-16,-5 14-1 15,-4 16 1-15,-1 9 1 16,6 10-1-16,8 1 0 16,13-1-1-16,17-10 0 15,15-8-2-15,16-21-5 16,30-6-30-16,4-23-6 15,19-8 1-15,3-18-1 16</inkml:trace>
  <inkml:trace contextRef="#ctx0" brushRef="#br0" timeOffset="164661.4181">18077 7200 60 0,'-7'-11'31'16,"4"0"2"-16,-2-2-3 15,5 13-21-15,-7-21-2 16,7 21 0-16,-2-14-1 15,2 14 0-15,0 0-2 16,4 10-1-16,-4 6 0 16,1 12-1-16,-1 6 0 15,0 7-1-15,-2 4 1 16,2 5-1-16,-3-3 0 0,3-3-1 15,-1-10 1-15,2-6 0 16,-1-11 0-16,0-17 0 16,12 3 1-16,-6-16-1 15,4-12 1-15,0-4-1 16,-1-7 0-16,-1-4-1 15,0-8 0-15,0 1 1 16,5-5-1-16,1 3 1 16,3-1-1-16,7 5 0 15,1 1 0-15,5 8 2 16,0 11-2-16,0 7 1 15,-1 8-1-15,-1 12 0 16,-6 9 0-16,-4 8 0 0,-4 6 0 16,-7 7 0-16,-2 6 0 15,-7 0-1-15,-4 4 1 16,-7-1 0-16,-4-1 0 15,-4-5 0-15,-7-1 0 16,0-10-1-16,-3-2 2 16,-1-8-1-16,-2-5 0 15,3-2 0-15,1-5-1 16,2-1 1-16,3 0 0 15,7 4 0-15,4 7 0 16,2 6 0-16,5 14 0 16,2 12 0-16,2 10 0 15,2 11 0-15,-1 11 1 16,0 2-2-16,-1 0 1 15,6-9-7-15,7-3-26 16,-8-16-4-16,10-7 1 0,1-18-2 16</inkml:trace>
  <inkml:trace contextRef="#ctx0" brushRef="#br0" timeOffset="165077.4419">18744 7070 93 0,'-14'13'34'0,"-5"6"1"16,1 11 0-16,-2 5-32 15,4 6 0-15,3 3 1 16,5 5-2-16,3-8 1 16,15 1-1-16,4-14 1 15,9-6-2-15,8-12 1 16,7-12-1-16,4-11 0 15,1-12 0-15,-4-5 0 16,-3-5-2-16,-8-5 1 16,-9 0 1-16,-15 4-1 15,-10 5 1-15,-13 7-2 16,-8 6 2-16,-4 6-1 15,-2 5 1-15,4 5-2 16,6 2 0-16,23 0-9 0,0 0-26 16,19-5 0-16,11-10-1 15,20 2 0-15</inkml:trace>
  <inkml:trace contextRef="#ctx0" brushRef="#br0" timeOffset="165328.4562">19349 6619 97 0,'-11'-18'36'0,"-2"14"1"16,-7 5-2-16,2 19-29 15,0 6-2-15,3 21 0 16,-4 10-1-16,6 15 0 0,-3 12 0 15,6 9-2-15,2 1 0 16,4-3-2-16,8-7 1 16,4-19-6-16,17-9-28 15,-3-26-4-15,18-16 1 16,-1-24-1-16</inkml:trace>
  <inkml:trace contextRef="#ctx0" brushRef="#br0" timeOffset="165545.4686">19651 6569 106 0,'-14'-16'37'0,"-9"14"1"16,8 29-1-16,-14 11-32 0,10 15 1 15,3 8-3-15,6 9-1 16,2 5-1-16,5 6 0 15,3-3-1-15,0-1-2 16,11 4-9-16,-8-19-26 16,9 1-2-16,-5-18 1 15,8-7-2-15</inkml:trace>
  <inkml:trace contextRef="#ctx0" brushRef="#br0" timeOffset="165907.4894">19666 7171 77 0,'0'13'36'0,"0"-13"-1"16,20 16 1-16,-2-18-15 15,15-5-17-15,8-8 0 16,10-5 1-16,0-5-2 15,1-4 2-15,-5-1-3 16,-6-3 1-16,-10 2-1 16,-13 1-1-16,-11 3 0 15,-12 6 0-15,-13 11-1 16,-11 7 1-16,-6 11 0 15,-5 11 0-15,-3 10-1 16,3 11 1-16,3 8 0 16,9 1-1-16,11 0 0 0,15-3 0 15,12-7 0-15,12-10-1 16,14-4-5-16,4-21-20 15,14 0-11-15,-3-17-3 16,7 1 2-16,-12-16-3 16</inkml:trace>
  <inkml:trace contextRef="#ctx0" brushRef="#br0" timeOffset="166223.5074">20250 7069 110 0,'-18'17'37'16,"-7"3"0"-16,3 13-1 15,-7-1-32-15,7 6-3 16,7 1 2-16,6-5-2 15,5-4 2-15,8-10-2 16,8-12 0-16,9-8 1 0,4-14-2 16,2-7 1-16,2-10 0 15,4-7 0-15,-3-6 0 16,-1 0 1-16,-5 1-1 15,0 6 1-15,-3 6-1 16,-2 7 1-16,-2 12-2 16,-4 11 1-16,-1 12 0 15,-4 11-1-15,-3 9 1 16,-1 6-2-16,2 6-1 15,-4-11-14-15,12 14-22 16,-6-15-3-16,11 3 0 16,-3-19-2-16</inkml:trace>
  <inkml:trace contextRef="#ctx0" brushRef="#br0" timeOffset="166680.5336">21540 6617 82 0,'11'-46'34'16,"-1"11"-1"-16,-8 4 1 15,1 18-26-15,-3 13 0 16,-10 16 0-16,-2 15-1 15,1 20-2-15,-6 15-1 16,4 14 0-16,-2 1-2 16,2 12-1-16,3-5-1 15,5-3 0-15,4-8-3 16,1-18-10-16,14-5-22 0,-5-18-3 15,8-11 0-15,-6-17-1 16</inkml:trace>
  <inkml:trace contextRef="#ctx0" brushRef="#br0" timeOffset="167184.5624">21365 7093 115 0,'-15'1'36'0,"15"-1"2"16,0 0-4-16,0 0-31 15,16 9 0-15,15-12-1 16,5-4 1-16,9-1-1 16,9-6-1-16,6 0 0 15,2 2-1-15,1-1 0 16,-6 4 0-16,-8 2-1 0,-6 2 1 15,-15 4-1-15,-9 2 1 16,-19-1 0-16,0 13 0 16,-12-5 0-16,-8 3 0 15,-3 6 1-15,-3 3-1 16,2 5 1-16,2 1-1 15,8 3 0-15,8-3 1 16,11-1-1-16,10-3 1 16,10-9-1-16,8-6 1 15,10-9-1-15,3-10 1 16,1-9 1-16,0-7-1 15,-4-3 1-15,-4-4-1 16,-4 4 1-16,-11 0-2 0,-2 7 2 16,-10 11-2-16,-12 13 1 15,0 0-1-15,-6 29 0 16,-3 0 0-16,-5 3-2 15,8 1 1-15,1 0-1 16,11-6-3-16,-6-27-19 16,36 8-14-16,-6-26-2 15,16-5 0-15,1-19 1 16</inkml:trace>
  <inkml:trace contextRef="#ctx0" brushRef="#br0" timeOffset="167640.5885">22729 6397 119 0,'-37'41'39'16,"8"20"3"-16,-11 4-4 16,6 17-33-16,5 3-2 15,10 5 1-15,-1 2-1 16,10-2-1-16,1-3-2 15,5-12 0-15,4-10 0 16,-1-15 0-16,2-12 0 16,4-14 0-16,-5-24 0 15,14-1 0-15,0-22 0 16,0-12 0-16,5-10 0 15,4-7 0-15,2-6 0 16,5-2 0-16,1 5 0 16,-1 7 0-16,2 13 0 15,-2 11 0-15,-1 16 0 0,0 10 0 16,-4 17 0-16,-2 9 0 15,-3 8 0-15,-4 12 0 16,-12 2 0-16,-4 1 0 16,-10 2 0-16,-8-2 0 15,-12-5 0-15,-9-4 0 16,-5-8 0-16,-1-12-2 15,5-8-2-15,2-17-3 16,24-2-19-16,-6-29-13 16,26-1-1-16,5-16-1 15,21 0 0-15</inkml:trace>
  <inkml:trace contextRef="#ctx0" brushRef="#br0" timeOffset="168016.61">23026 7173 118 0,'0'0'37'16,"6"21"3"-16,5-23-4 15,15-1-33-15,8-9-1 16,4-6 1-16,7-4-1 15,1-9-1-15,-1 0 1 16,-8-5-1-16,-12 2 0 16,-6 3 0-16,-19 5 0 15,-9 8 0-15,-17 15 1 0,-11 12 0 16,-13 17 0-16,1 14-2 15,-5 12 0-15,7 8 0 16,8 5 0-16,12 1 0 16,15-9 0-16,19-10 0 15,22-15 0-15,17-19 0 16,27-8-5-16,0-26-12 15,27 2-13-15,-8-23-13 16,10-2 1-16,-8-9-1 16,2 1 0-16</inkml:trace>
  <inkml:trace contextRef="#ctx0" brushRef="#br0" timeOffset="174575.9852">19127 13513 5 0,'-2'-17'26'16,"2"17"1"-16,-2-16 2 15,-1 5-18-15,3 11 6 16,0 0-8-16,0 0 0 16,0 0-1-16,6 16-2 15,-9-2 0-15,3 13-1 16,-6 2-1-16,2 9-1 15,-3 3-1-15,0 1 2 16,-2 0-2-16,3-4 0 16,-3-6-1-16,3-8 1 0,-2-9 0 15,8-15-1-15,0 0 0 16,0-23 0-16,5-11 0 15,4-7-1-15,2-8 1 16,2-4-1-16,1-4 0 16,3 1 0-16,-1 3 0 15,2 8 0-15,2 8 0 16,-1 7 0-16,-3 11 0 15,2 7 0-15,0 7 1 16,-2 6-1-16,0 7 0 16,-1 6 0-16,-2 3 1 15,-3 5-1-15,1 0 0 16,-4 6 1-16,-5 0-1 15,-2 3 0-15,-6 1 0 0,-3-1 0 16,-10-1 0-16,-1-3 0 16,-4-5 0-16,0-3 0 15,-1-6 0-15,3-5 1 16,0-3-1-16,2 0-1 15,3 0 1-15,3 3 0 16,0 10 0-16,3 9 1 16,-3 13-2-16,-1 11 0 15,-3 13 1-15,-2 6-1 16,-2 6 1-16,4-3 0 15,3-11-1-15,10-10-1 16,12-15-30-16,4-32-1 16,23-14-4-16,4-24 2 15</inkml:trace>
  <inkml:trace contextRef="#ctx0" brushRef="#br0" timeOffset="174963.0073">19660 13432 61 0,'0'0'35'0,"-22"7"-1"16,12 5 0-16,-8 1-27 15,7 6-4-15,1-3 0 16,6 9 0-16,-2 2 0 15,3 7 0-15,3 0-1 0,4 1 0 16,5-5 0-16,5-1-1 16,0-9 1-16,7-7-1 15,1-15 0-15,-2-10 0 16,-2-11 0-16,2-11-1 15,-7-5 1-15,-2-6-1 16,-8 1 0-16,-3 2 0 16,-7 1 0-16,0 10-1 15,-2 8 1-15,-3 10-1 16,12 13 0-16,-14-3-1 15,16 15-9-15,-2-12-24 16,19 14-1-16,-2-14 0 16,13 3 0-16</inkml:trace>
  <inkml:trace contextRef="#ctx0" brushRef="#br0" timeOffset="175222.0221">20230 12927 46 0,'2'-35'34'0,"-11"4"1"15,2 15-1-15,-9 1-10 16,3 24-18-16,-5 11-1 16,3 20 0-16,-4 9-1 15,3 19-1-15,-4 10-1 16,2 10-1-16,3 0-1 15,1 5 1-15,3-10-2 16,5-11 1-16,10-13-2 16,6-29-4-16,16-13-29 0,2-29 0 15,18-12-1-15,-1-27-1 16</inkml:trace>
  <inkml:trace contextRef="#ctx0" brushRef="#br0" timeOffset="175417.0333">20542 12799 78 0,'-18'12'37'15,"-9"17"-3"-15,-4 25 2 16,-5 9-32-16,3 14-1 16,0-1-1-16,9 7-1 15,6-8 0-15,11-2-1 16,7-14-1-16,10-10-6 15,10-2-28-15,-1-19 0 0,9-4-2 16,-7-16 1-16</inkml:trace>
  <inkml:trace contextRef="#ctx0" brushRef="#br0" timeOffset="176062.0702">20514 13351 67 0,'-7'17'34'0,"-2"-4"0"16,8 6 1-16,-3-4-30 15,4-15-2-15,22 10 0 16,2-14-1-16,1-7 1 16,4-6-1-16,3-6-1 15,-3-3 1-15,-1-1-1 0,-6-1 0 16,-11 1 0-16,-6 4 0 15,-10 6 0-15,-1 5 0 16,-17 8 0-16,-1 8 0 16,-5 11-1-16,0 7 1 15,-1 9-1-15,5 5 0 16,4 5 1-16,6 1-1 15,10-1 0-15,12-6 0 16,8-8 1-16,9-6-1 16,12-14 0-16,6-9-1 15,4-7 1-15,0-12-1 16,3-2 0-16,-5-5-1 15,-2-1 1-15,-7-1 0 16,-7 6 1-16,-9 2 0 16,-6 8 0-16,-13 14 0 0,0 0 1 15,0 0 0-15,-21 14-1 16,4 9 1-16,-2 2 0 15,4 5 0-15,1-3 0 16,4 0 0-16,6-6-1 16,6-8 1-16,-2-13 0 15,23-8 0-15,-2-10 0 16,2-5 0-16,3-7 0 15,2 0 0-15,-2-1 0 16,0 5 0-16,-4 6 1 16,-5 8-1-16,-7 12 0 15,-10 0 0-15,12 27-1 0,-12 1 1 16,0 3-1-16,1 2 0 15,2 3-1-15,2-11-10 16,13 11-27-16,-11-19 0 16,13 8-1-16,-7-22-1 15</inkml:trace>
  <inkml:trace contextRef="#ctx0" brushRef="#br0" timeOffset="177340.1433">21743 12771 61 0,'5'-26'35'15,"-1"11"-1"-15,-8 0 0 16,4 15-21-16,0 0-9 0,-3 18 0 15,-1 9-2-15,1 16 1 16,-6 12-1-16,3 13 0 16,-3 11-1-16,1 9-1 15,0 1 0-15,3-1 0 16,5-5-3-16,-3-18-21 15,13-4-10-15,-4-19-1 16,8-9-1-16,-4-21 1 16</inkml:trace>
  <inkml:trace contextRef="#ctx0" brushRef="#br0" timeOffset="177837.1717">21670 13293 73 0,'-28'-12'36'15,"10"6"-1"-15,-3-1 0 16,21 7-29-16,-14-9-2 15,14 9-1-15,28-15-1 16,-1 6 1-16,11-4-2 16,8-1 1-16,3 1-1 15,2 3 1-15,-3 1-1 16,-5 3 0-16,-8 5 0 15,-6 1 0-15,-13 2 0 16,-6 10 0-16,-8 2 0 16,-4 2 0-16,-6 5-1 15,4 0 1-15,-2 5 0 16,-1-1-1-16,6 1 0 15,1-5 0-15,6-2 1 0,7-5-1 16,6-6 1-16,5-7 0 16,2-7-1-16,5-6 1 15,2-10-1-15,0-1 2 16,-5-6-1-16,-3-4 0 15,-3 2 0-15,-3 4 1 16,-5 0-1-16,-7 7 0 16,-3 11 0-16,-4 9-1 15,0 0 0-15,-7 24 1 16,-1 3-1-16,0 5-1 15,6-1 0-15,-2 3-1 16,10-6-1-16,4-16-11 16,21-3-22-16,-3-27-4 0,24-3 1 15,0-21 0 1</inkml:trace>
  <inkml:trace contextRef="#ctx0" brushRef="#br0" timeOffset="178262.196">22768 12640 86 0,'-24'-7'36'15,"2"24"1"-15,-11 7 0 16,10 15-30-16,-6 9-3 16,5 9-1-16,4 7-1 15,9 5 1-15,-1 2-2 16,7 1-1-16,1-6 1 15,4-5-1-15,4-10 0 16,3-8 0-16,0-11 0 16,0-8-1-16,-7-24 1 0,20 6 0 15,-10-17 1-15,4-10-1 16,3-6 0-16,0-4 1 15,4-6 0-15,1 1 0 16,1 2-1-16,0 7 1 16,3 6 0-16,-4 7 0 15,3 10-1-15,-5 7 0 16,-4 7 0-16,-2 10 0 15,-7 3 0-15,-7 5-1 16,-7 3 1-16,-4-1-1 16,-7 3 1-16,-6-2 0 15,-5 1 0-15,-3-8-2 16,5-2-4-16,-7-18-25 0,20 4-7 15,0-20 0-15,19-3-2 16</inkml:trace>
  <inkml:trace contextRef="#ctx0" brushRef="#br0" timeOffset="178620.2165">22921 13184 78 0,'-9'22'36'16,"11"3"0"-16,0-12 0 15,19 1-29-15,0-14-2 16,8-5-1-16,1-11 0 16,8 1 0-16,0-12-1 0,-5 2 0 15,-4-6-1-15,-6 3 0 16,-9 2 0-16,-5 2-1 15,-12 5 0-15,-8 8 0 16,-7 8-1-16,-11 9 1 16,-3 11 0-16,-2 12-1 15,-3 7 0-15,2 8 0 16,6 1 0-16,8 2-1 15,11-6 1-15,10-4-1 16,13-9-1-16,6-18-10 16,24 2-24-16,-5-17-3 15,10 3 0-15,-8-15-1 16</inkml:trace>
  <inkml:trace contextRef="#ctx0" brushRef="#br0" timeOffset="179324.2567">21556 13917 74 0,'-27'-4'38'0,"1"19"-1"15,-13 1-1-15,3 18-32 16,-4 6-1-16,6 8-1 15,-2 3 1-15,12 1 0 16,6-7-1-16,12-8 0 16,11-11 0-16,10-13-1 15,17-20 1-15,7-12-1 16,2-13 0-16,7-8 0 15,-4-5 0-15,-2-4 0 16,-5 4-1-16,-8 6 2 16,-11 9-2-16,-6 7 1 0,-8 12-1 15,-4 11 1-15,-9 27-1 16,-1 4 0-16,-4 13 0 15,2 14-1-15,-2 12 1 16,4 10-1-16,1 7 0 16,1 3 0-16,3-1 0 15,0 0 0-15,3-5 0 16,-5-7 0-16,-3-7 0 15,-4-14 0-15,-5-11 2 16,-2-11-2-16,-5-16 1 16,-3-12 0-16,-4-15 0 15,1-16 0-15,3-12-1 16,1-14 0-16,9-12 0 0,10-11 0 15,9-3-2-15,8-4-1 16,18 9-5-16,-4-14-18 16,25 20-9-16,-3 0 0 15,17 13-2-15,-9 1 2 16</inkml:trace>
  <inkml:trace contextRef="#ctx0" brushRef="#br0" timeOffset="180420.3194">21884 14018 65 0,'13'-5'36'0,"2"7"-1"16,-15-2 1-16,14 10-28 15,-14-10-3-15,-7 30-1 16,1-10 0-16,-1 11-1 16,-7 5 0-16,4 7 0 0,-6-3-1 15,3 4 1-15,-1-8-1 16,3-2 0-16,1-11-1 15,6-9 0-15,4-14 0 16,7-10 0-16,4-13-1 16,5-12 0-16,2-6 1 15,4-7-2-15,1-6 2 16,-1 0 0-16,0 7-1 15,-7 3 1-15,-1 12-1 16,-1 4 0-16,-3 12 0 16,3 8 1-16,-2 7-1 15,7 6 0-15,0 5 0 16,8-1 0-16,2 0 0 15,5 3 0-15,3-1 1 16,-2-4-2-16,-1 2 1 0,-4-4-1 16,-6 0 1-16,-6 1 0 15,-17-6 1-15,10 18-3 16,-16-6 3-16,-5 2-1 15,-8 5 0-15,-3 3 0 16,-3 4 0-16,0 5 1 16,2 2-1-16,8-2 0 15,1-1 0-15,11-4 0 16,7-6 1-16,10-10-1 15,6-8 0-15,9-11 1 16,2-9-1-16,4-9 0 16,0-8 0-16,-4-6 0 15,-4-6 1-15,-5 2 0 16,-6 0 0-16,-8 3 0 0,-7 7 0 15,-6 8 0-15,-4 9-1 16,-5 7 1-16,0 10-1 16,-1 8 0-16,1 3-1 15,5 4 1-15,9 2 0 16,5-1-2-16,8-2 2 15,6-5-1-15,6-4 1 16,8-4 0-16,1-3 0 16,2-2 1-16,-4-3-1 15,-3 1 1-15,-2-4 0 16,-8 3 0-16,-4 4 0 15,-15 4-1-15,17-11 1 16,-17 11-1-16,0 0 0 0,-3 24 0 16,-4-4 0-16,0 5-1 15,1 3 1-15,0 3-1 16,1-1 1-16,3-3-1 15,9-5 1-15,2-4 0 16,7-11 0-16,6-6 1 16,3-7-1-16,0-9-1 15,3-3 1-15,-3-7 0 16,2-5 1-16,-6 4-1 15,-4-4 1-15,-3 8 0 16,-3 3-1-16,-11 19 1 16,15-11-1-16,-15 11 0 15,4 25 0-15,-4-2-1 16,3 8 1-16,-1 3-1 15,-1 3 1-15,4-6-1 16,0-2 1-16,4-6 0 0,0-10 1 16,4-11-1-16,-3-10 1 15,4-8-1-15,0-11 1 16,-3-4-1-16,4-9 0 15,-3-4 1-15,-2 2-2 16,-1-5-3-16,4 19-12 16,-14-17-8-16,16 20-15 15,-14-5-1-15,15 14-1 16,-8-7-1-16</inkml:trace>
  <inkml:trace contextRef="#ctx0" brushRef="#br0" timeOffset="180750.3383">23464 13477 81 0,'21'-15'38'16,"-9"-4"0"-16,5 17 0 15,-17 2-32-15,6 13-1 16,-10 10-2-16,-2 15 0 15,-10 11-1-15,-2 10 0 16,-8 9-2-16,3 6 1 0,-2 3-2 16,0-3 0-16,8-1-3 15,-1-22-10-15,16 0-24 16,-3-21-1-16,15-4 0 15,-10-26 0-15</inkml:trace>
  <inkml:trace contextRef="#ctx0" brushRef="#br0" timeOffset="180945.3495">23351 13982 85 0,'-24'-24'38'15,"5"13"2"-15,-7-5-1 16,9 14-31-16,2 0-3 16,15 2-1-16,0 0-2 15,14-6-1-15,14-5 0 16,7-4-1-16,10-6 0 0,2-5-2 15,6-2-2-15,-6-15-12 16,14 7-21-16,-20-11-1 16,4 9 0-16,-14-13-2 15</inkml:trace>
  <inkml:trace contextRef="#ctx0" brushRef="#br0" timeOffset="181253.3671">23830 13370 89 0,'0'0'38'0,"0"15"0"15,-11 3 2-15,4 12-32 16,-8 8-4-16,1 13 0 15,-5 6-1-15,2 7-1 16,0-4 0-16,2 0-1 16,3-7 0-16,5-4-1 0,1-16 0 15,10-14 0-15,6-12 1 16,3-10-1-16,5-8 1 15,2-5-1-15,-1 1 2 16,-2-1-2-16,-2 5 1 16,0 6 0-16,-15 5 0 15,14 13-1-15,-14 4 0 16,0 7 0-16,0 3-2 15,-2-1-3-15,8 11-13 16,-20-18-13-16,15 9-11 16,-7-10-1-16,8 1 0 15</inkml:trace>
  <inkml:trace contextRef="#ctx0" brushRef="#br0" timeOffset="182598.444">19349 12035 82 0,'-26'-4'37'15,"-2"13"0"-15,-8 1-1 16,-2 11-33-16,1 1-1 16,8 2 1-16,-2-2-1 15,10 0 1-15,12-3-2 16,9-6 1-16,14-8-1 15,10-3 0-15,8-1 0 16,7 1 0-16,-1 2 0 16,-1 4 0-16,-5 6-1 15,-6 5 1-15,-10 4-1 0,-11 4 1 16,-10 4-1-16,-9 1 1 15,-4-4-1-15,-3-5 0 16,2-6-2-16,2-15-4 16,17-2-30-16,1-17-2 15,16-4 1-15,3-17-2 16</inkml:trace>
  <inkml:trace contextRef="#ctx0" brushRef="#br0" timeOffset="183139.475">19603 12017 93 0,'-24'13'35'0,"10"10"1"16,-7-8-8-16,5 19-24 0,3 3-1 16,5 6 0-16,-1 3 0 15,4 6 0-15,2-3-1 16,3-1-1-16,-1-7 0 15,3-7-1-15,0-11 1 16,2-8-1-16,-4-15 1 16,10-11-1-16,2-11 1 15,-4-9 1-15,2-7-2 16,3-8 2-16,-4-5-2 15,3-3 1-15,-2 1 0 16,4 1-1-16,-1 6 0 16,3 6-1-16,0 5 1 15,4 6 0-15,3 14 0 16,2 5 0-16,-1 9 0 0,-1 9 0 15,0 7 1-15,-3 5-1 16,-6 5 0-16,-5 6 0 16,-4 1 1-16,-8 6-1 15,-8-1 0-15,-3-1 1 16,-9 0-1-16,-4-2 0 15,-2-5 0-15,-3-3 0 16,-1-5-1-16,2 1 2 16,1 3-2-16,1 2 0 15,1 6 1-15,2 6-1 16,0 10 1-16,3 11-1 15,1 8 1-15,2-1-1 16,9 1 0-16,0-18-10 16,24 3-25-16,-1-24-3 15,19-12 1-15,2-29-3 0</inkml:trace>
  <inkml:trace contextRef="#ctx0" brushRef="#br0" timeOffset="184258.539">19957 12097 86 0,'-11'12'36'15,"11"-12"0"-15,21-3 0 16,-3-8-34-16,13-5 0 15,10-2 0-15,4-8 0 16,1 3 0-16,-4-1 0 0,-3 2 0 16,-11-1-1-16,-9 5 1 15,-9 2-1-15,-10 4 0 16,-14 5 0-16,-7 2 0 15,-7 11 0-15,-5 5 1 16,-1 6-1-16,2 9 1 16,1 7-1-16,5 8 1 15,4-2 0-15,11 4 0 16,8-6-1-16,11-2 1 15,12-13-1-15,11-6 0 16,3-12 0-16,13-8-1 16,5-10 0-16,5-7 1 15,-3-3-1-15,-4 0 0 16,-4 1 0-16,-8-3 0 0,-9 7 1 15,-11 5-1-15,-8 7 0 16,-10 7 0-16,-5 10 0 16,-8 9 1-16,-3 5-1 15,-2 5 0-15,-1 4 0 16,4-2 0-16,2 0 0 15,5-4 0-15,7-13 1 16,1-14-1-16,17-7 0 16,1-15 0-16,2-7 0 15,3-7 1-15,-2-4-1 16,1-4 0-16,-3 4 1 15,-8 3-1-15,-1 7 0 16,-3 6 0-16,-3 5 1 0,-1 5-1 16,-3 14 0-16,17-12 0 15,-3 9 0-15,5 1 0 16,10 1 0-16,4 1 0 15,3-1 0-15,3 1 0 16,-1 1 0-16,1 4 1 16,-5 3-1-16,-7 2 0 15,-8 4 0-15,-10 7 0 16,-5 2 0-16,-8 0 1 15,-5 6-1-15,-4-3 0 16,-3 1 0-16,1-1 1 16,2-6-1-16,2-6 0 15,11-14 0-15,0 0-1 16,0 0 1-16,11-26 0 0,3 2 0 15,5-6 0-15,5 1 0 16,-6-5-1-16,2 7 1 16,-3 3 0-16,-2 7 0 15,-6 3 0-15,-9 14 0 16,12-7 0-16,-12 7 0 15,6 13 0-15,-4-2 0 16,0 5 0-16,2 0 0 16,5-1 1-16,3-3-1 15,4-4 0-15,4-8 0 16,4-7 1-16,4-7-1 15,2-8 0-15,1-4 0 16,-2-3 0-16,-1 1 0 16,-5 2 0-16,-3 4 0 15,-5 7 0-15,-3 9 1 0,-12 6-1 16,6 21 0-16,-8 3 1 15,-4 9-1-15,1 6 1 16,0 2-1-16,0 1-2 16,8 1-7-16,-6-20-8 15,25 12-10-15,-11-30-13 16,21-1-2-16,-1-18-2 15,16-5 1-15</inkml:trace>
  <inkml:trace contextRef="#ctx0" brushRef="#br0" timeOffset="184784.5691">22336 11684 89 0,'-2'-15'36'0,"2"15"-2"15,-6-12 3-15,6 12-28 16,-21 7-3-16,1 8-1 16,-10 5 0-16,-3 12-4 15,-7 4 3-15,4 9-1 16,-1 1-1-16,8 2-2 15,10-4 1-15,11-8-3 16,12-9 1-16,15-9-3 0,24-4-20 16,-2-20-14-16,20-3-1 15,-4-16 0-15,13 1-1 16</inkml:trace>
  <inkml:trace contextRef="#ctx0" brushRef="#br0" timeOffset="185115.588">22508 11829 89 0,'-20'16'36'0,"0"-5"0"16,18 1 0-16,2-12-33 16,13 3 0-16,16-13-1 15,9-2-1-15,5-8 2 16,2-3 1-16,0-1-2 0,-3-1 2 15,-9-1-2-15,-7 4 2 16,-15 2-3-16,-10 8 2 16,-11 6-1-16,-11 8-1 15,-7 8 0-15,-4 8 1 16,-2 6-1-16,0 7-2 15,5 2 2-15,8 0-2 16,13-1 2-16,13-4-4 16,14-7 3-16,16-13-5 15,16 0-10-15,-1-23-23 16,19-5-2-16,-2-17 1 15,14-5-1-15</inkml:trace>
  <inkml:trace contextRef="#ctx0" brushRef="#br0" timeOffset="185340.6009">23426 11075 101 0,'-30'1'39'16,"6"22"1"-16,-17 10 0 15,9 21-36-15,-4 9-1 16,6 10 0-16,-3 4-1 15,7 8 2-15,7-4-3 16,6-10-2-16,11-5-3 16,4-22-4-16,23-5-18 15,-5-31-14-15,19-8 0 16,-2-27-2-16,15-6 3 15</inkml:trace>
  <inkml:trace contextRef="#ctx0" brushRef="#br0" timeOffset="185513.6108">23665 11196 74 0,'23'-32'40'16,"-17"14"-1"-16,-6 31 1 15,-19 14-13-15,1 27-20 16,-12 9-4-16,1 10 1 16,-3 2-3-16,3 2 1 15,6-2-9-15,-1-17-20 16,19-4-13-16,1-16 0 15,13-7-2-15,0-15-1 16</inkml:trace>
  <inkml:trace contextRef="#ctx0" brushRef="#br0" timeOffset="185686.6207">23704 11786 116 0,'-11'18'43'0,"-15"-17"0"16,12 8-3-16,-2-14-37 15,3 2 0-15,13 3-4 16,-16-21-2-16,16 21-19 15,-10-13-17-15,10 13-5 16,-17-4 1-16,17 4-2 16</inkml:trace>
  <inkml:trace contextRef="#ctx0" brushRef="#br0" timeOffset="188027.7546">13201 14286 64 0,'-13'3'37'0,"-2"-5"-2"16,15 2 1-16,-12 6-32 15,12-6 0-15,16-14-1 16,8 1 0-16,6-10-1 15,11 1 0-15,6-7 0 0,9 3-1 16,-3 3 0-16,-2 6 0 16,-6 8 0-16,-9 13-1 15,-13 10 0-15,-16 14 1 16,-12 9-1-16,-14 8 0 15,-11 6-1-15,-10 4 1 16,-7-1 0-16,-5-2 1 16,0-5-1-16,1-6 1 15,5-9-1-15,8-8 1 16,7-7 1-16,7-4-1 15,10-9 0-15,14-4 0 16,0 0 0-16,22-6 0 16,8-2 0-16,9-1 0 0,12-5-1 15,5 0 0-15,12 1-2 16,4-8-4-16,10 16-18 15,-12-20-14-15,1 15 1 16,-10-11-2-16,-6 11 1 16</inkml:trace>
  <inkml:trace contextRef="#ctx0" brushRef="#br0" timeOffset="188546.7842">13843 14283 65 0,'-11'-16'35'0,"-3"-7"0"16,7 12 1-16,-3-1-31 15,10 12-1-15,-13-3 1 0,9 15-1 16,-7 7 0-16,5 10 0 16,-3 6-1-16,4 5 0 15,1 2-1-15,4-4 0 16,4-6 0-16,6-5-1 15,7-10 0-15,7-12 0 16,1-14 0-16,7-11 0 16,2-8 0-16,-1-9-1 15,-5-6 1-15,1-4-2 16,-10 1 2-16,-1-2-1 15,-7 8 0-15,-6 6 0 16,-2 11 0-16,-10 10 0 16,7 13 0-16,-15 21 1 15,9 18-1-15,-5 18 0 0,3 17 0 16,-1 14 0-16,2 11-1 15,-1 9 0-15,2-4 1 16,-2 4-2-16,-2-10 2 16,-1-11-1-16,-6-9 0 15,-3-15 0-15,-5-13 1 16,-4-16 0-16,-2-15 0 15,-3-18 0-15,-3-18 0 16,6-15 0-16,2-14 0 16,10-13-2-16,14-6-2 15,5-17-7-15,28 10-19 16,-3-12-6-16,20 15-2 15,-5-4-1-15</inkml:trace>
  <inkml:trace contextRef="#ctx0" brushRef="#br0" timeOffset="189101.816">14563 14326 72 0,'-6'-28'36'0,"-3"17"0"16,-14-10 0-16,2 3-32 15,-8 2-1-15,1 6 0 16,-8 4 0-16,0 11 0 16,-3 6-1-16,3 13 1 15,0 7 0-15,5 9-1 16,7-1 1-16,4 1-1 15,11-5 0-15,12-6 0 0,10-10 0 16,11-13-1-16,13-12 0 16,5-12 0-16,7-6-1 15,-1-6 1-15,2-4 0 16,-7 2-1-16,-9-3 0 15,-7 5 0-15,-12 5 1 16,-6 4-1-16,-8 4 0 16,-1 17 0-16,-11-10 0 15,-3 16 0-15,1 13 0 16,1 16 0-16,0 12 0 15,3 12 0-15,-1 11-1 16,4 10 0-16,-1 3 0 16,2 1 0-16,-2-2 0 15,-2-5-1-15,-7-10 2 0,-3-6-2 16,-2-13 2-16,-6-11 0 15,-5-13 0-15,1-14 0 16,-1-15 0-16,4-15-1 16,7-12-2-16,4-20-3 15,17-1-6-15,-6-24-14 16,28 11-11-16,-6-10 0 15,20 16-1-15,-2-7 0 16</inkml:trace>
  <inkml:trace contextRef="#ctx0" brushRef="#br0" timeOffset="189462.8366">14773 14269 82 0,'18'-5'37'0,"-18"-5"-1"16,0 10-9-16,-11 8-20 15,-2 4-1-15,-8-1-2 16,1 12 0-16,-4 7-1 15,4 4 0-15,2 4-1 16,4 0 1-16,5 2-1 16,6-5 0-16,7-4 0 15,8-9-1-15,6-13 1 16,9-10-1-16,5-14-1 15,2-8 1-15,0-13-1 16,1-5 0-16,-5-6 0 16,-5-2-1-16,-9 3 1 15,-9 2 0-15,-7 6 0 0,-5 6-1 16,-6 7 0-16,-2 8 0 15,1 7-1-15,-2 3-2 16,14 7-5-16,-4-15-12 16,22 16-16-16,-4-15 0 15,20 7-2-15,-2-18 0 16</inkml:trace>
  <inkml:trace contextRef="#ctx0" brushRef="#br0" timeOffset="189672.8487">15383 13712 78 0,'0'0'38'15,"-23"14"-1"-15,5 18 1 16,-9 11-34-16,1 15 0 16,-4 10-1-16,7 13-1 0,0 5 0 15,6 6-1-15,5-7-1 16,9-5 0-16,7-12-2 15,1-20-9-15,17-5-26 16,-8-29 1-16,9-9-3 16,-8-25 1-16</inkml:trace>
  <inkml:trace contextRef="#ctx0" brushRef="#br0" timeOffset="189882.8607">15130 14111 95 0,'-22'-8'40'16,"9"15"1"-16,0-9-3 15,13 2-33-15,14 3-2 0,9-3 0 16,8-1-2-16,8 0 0 16,8 0 0-16,5-4-4 15,7 7-9-15,-10-12-10 16,12 15-18-16,-18-12 0 15,5 11-3-15,-16-11 1 16</inkml:trace>
  <inkml:trace contextRef="#ctx0" brushRef="#br0" timeOffset="190242.8813">15508 14260 85 0,'-19'30'39'16,"-3"-16"1"-16,12 6 0 15,10-20-36-15,0 0-2 0,11-7-1 16,12-6 1-16,5-2-1 15,3-6 0-15,0-2 0 16,2 1 0-16,-5 0-1 16,-9-1 0-16,-9 7 1 15,-8 1-1-15,-2 15 0 16,-30-6 0-16,3 16 1 15,-9 9-1-15,-1 11 0 16,-3 9 1-16,0 9 0 16,11 2 0-16,7-3 0 15,14-1 0-15,14-12 0 16,18-11 0-16,17-15-1 15,13-17 1-15,20-15-2 16,9-13-2-16,12-5-3 0,-3-15-10 16,15 15-13-16,-21-16-11 15,3 18 0-15,-20-3-1 16</inkml:trace>
  <inkml:trace contextRef="#ctx0" brushRef="#br0" timeOffset="190386.8895">16297 14176 100 0,'-23'33'41'15,"-10"-14"0"-15,11 5-3 16,1-14-35-16,7-8-2 15,14-2-4-15,-7-21-10 16,22 15-8-16,-13-20-20 16,13 6-2-16,-8-10-1 15,8 4 0-15</inkml:trace>
  <inkml:trace contextRef="#ctx0" brushRef="#br0" timeOffset="207355.8601">13829 10791 55 0,'-10'-36'35'0,"-3"-2"1"15,-2 7 1-15,-12-2-24 16,4 11-8-16,-7-2-1 16,2 14 1-16,-6 4-1 15,6 12 0-15,-1 9-1 16,6 14 0-16,1 10-1 15,6 10 0-15,7 12-1 16,5 9-1-16,11 10 0 0,8 6 0 16,8 1 0-16,10-1-1 15,4-6-2-15,5-15-5 16,12-7-28-16,-13-18-1 15,0-12 0-15,-9-17-2 16</inkml:trace>
  <inkml:trace contextRef="#ctx0" brushRef="#br0" timeOffset="207560.8718">13524 11395 77 0,'-32'3'38'15,"3"-6"-1"-15,15 5 0 16,14-2-33-16,-3-15 0 15,20-2-2-15,12 1-1 0,9-9 0 16,7-3-1-16,7 3-5 16,-3-7-31-16,10 5 0 15,-8-2-1-15,1 7-1 16</inkml:trace>
  <inkml:trace contextRef="#ctx0" brushRef="#br0" timeOffset="208211.909">13967 11115 73 0,'-11'17'36'0,"11"-17"-1"0,0 0 1 16,0 0-35-1,19 3 0-15,-7-12 0 0,7-2 1 16,1-1-1-16,-3-5 0 15,0-2-1-15,-2-1 1 16,-4 2-1-16,-8-1 1 16,-4 2 0-16,-10 2-1 15,-6 5 0-15,-1 4 1 16,-5 9 0-16,-2 8 0 15,1 6 0-15,1 8 1 16,6 3-1-16,4 5 1 16,9-1 0-16,8-1 0 15,7-8 0-15,14-7-1 16,7-10 0-16,9-11 0 15,4-6 0-15,6-11 0 16,2-4-1-16,-1-1 0 0,-2-3 1 16,-8 2-1-16,-9 6 0 15,-7 4 0-15,-12 3 0 16,-14 15 0-16,2-12 1 15,-2 12-1-15,-22 10 0 16,5 7 0-16,-3 3 0 16,5 7 1-16,1 4-1 15,8-1 0-15,3-2 0 16,3-6 0-16,9-7 1 15,3-11-1-15,3-10 0 16,0-10 1-16,0-7-1 16,-6-6 1-16,-1-3 0 15,-6 0-1-15,-2 3 1 0,-4 2-1 16,-5 7 1-16,3 5-1 15,-2 2 1-15,8 13-1 16,3-15 0-16,11 8 1 16,3-4 1-16,9-2-1 15,10-9-1-15,0-13-4 16,19 4-27-16,-16-20-6 16,10 0 0-16,-14-17-3 15</inkml:trace>
  <inkml:trace contextRef="#ctx0" brushRef="#br0" timeOffset="208414.9206">14664 10091 101 0,'-6'68'37'0,"-2"6"0"15,9 16-2-15,3-4-34 16,10 4 1-16,4-3-1 16,5-6 0-16,3-6-2 15,2-11-2-15,2-9-5 16,-9-18-29-16,7-5-1 15,-12-20-1-15,-1-4-1 16</inkml:trace>
  <inkml:trace contextRef="#ctx0" brushRef="#br0" timeOffset="208728.9386">14660 10789 94 0,'0'0'37'0,"0"0"0"15,0 0 0-15,17-4-33 16,7-12-2-16,8-5-1 15,7-6 1-15,7-5 0 16,-1-3-1-16,2 3-1 16,-1 3 1-16,-8 7-1 15,-9 3 1-15,-3 13-1 16,-10 10 1-16,-7 9 0 15,-8 8 0-15,-4 9 0 16,-3 2 0-16,1 0 1 16,1 2-2-16,2-3 1 15,1-8 0-15,11-9-1 16,6-11-5-16,-5-21-25 15,18-1-8-15,-5-17 0 0,6 5-2 16</inkml:trace>
  <inkml:trace contextRef="#ctx0" brushRef="#br0" timeOffset="208880.9473">15132 10466 100 0,'-23'5'37'16,"9"-1"1"-16,-2-15-1 15,12-7-37-15,13-4-17 16,5-19-21-16,6-6 3 15,-1-10-4-15,5 1 3 16</inkml:trace>
  <inkml:trace contextRef="#ctx0" brushRef="#br0" timeOffset="209121.9611">15273 9586 104 0,'-14'10'38'16,"-4"4"2"-16,9 19-2 15,-7 10-35-15,14 6 1 16,10 9-1-16,6 11-1 15,4 11-1-15,4 10 1 16,3 7-2-16,-1 4 1 16,2 0-2-16,1-8 1 15,-1-8-2-15,2-21-1 16,7-10-7-16,-10-29-26 15,13-14-4-15,-5-29 1 0,6-12-2 16</inkml:trace>
  <inkml:trace contextRef="#ctx0" brushRef="#br0" timeOffset="209309.9718">15726 10067 111 0,'-18'12'36'16,"17"20"2"-16,-11-3-4 15,13 19-32-15,3 3-1 16,5 1 0-16,4-3-1 15,-1 2 0-15,7-11-3 16,1-17-10-16,10 0-23 16,-7-18-3-16,6-8 1 15,-10-18-1-15</inkml:trace>
  <inkml:trace contextRef="#ctx0" brushRef="#br0" timeOffset="209459.9804">15719 9799 98 0,'-30'-23'35'0,"7"18"-1"15,9 2 0-15,14 3-43 16,19-1-26-16,7-9 1 16,22-4-1-16,8-9-1 15</inkml:trace>
  <inkml:trace contextRef="#ctx0" brushRef="#br0" timeOffset="209774.9984">16288 9670 90 0,'-23'31'37'0,"-14"-1"1"16,3 12 0-16,-9-3-25 15,10 4-7-15,1-9-2 16,19 0 0-16,7-8-1 16,15-5-1-16,14-12-1 15,11-8 0-15,9-3-1 16,4-2 1-16,-1 6-1 15,-5 2 0-15,-4 6 0 16,-14 10 0-16,-10 13-2 16,-12 6 2-16,-10 6-2 15,-7-1 2-15,-6 0-1 16,-3-2 0-16,6-13 0 15,1-7 0-15,12-8-5 0,6-14-21 16,6-19-13-16,8-9 0 16,14-2 2-16,2-14-1 15</inkml:trace>
  <inkml:trace contextRef="#ctx0" brushRef="#br0" timeOffset="210188.0221">16853 9621 102 0,'-30'-7'38'0,"1"15"1"16,-12 1-1-16,2 15-31 15,-4 9-3-15,8 10 1 0,1 5-2 16,6 7 1-16,13-2-2 15,10-4 1-15,18-9-1 16,10-9 0-16,6-16-1 16,13-16 0-16,2-20 0 15,2-10 0-15,1-13-1 16,-8-5 0-16,-6-8 0 15,-7 1 0-15,-11 1 0 16,-4 8-1-16,-11 9 1 16,-5 11 0-16,-2 15 0 15,7 12 0-15,-18 19 0 16,9 8 1-16,5 9-1 15,4 5 0-15,9 2-1 0,6-7 0 16,13-10-3-16,3-22-8 16,26-2-16-16,-8-31-12 15,17-7 0-15,-3-27 0 16,14-6 0-16</inkml:trace>
  <inkml:trace contextRef="#ctx0" brushRef="#br0" timeOffset="210391.0337">17531 8796 115 0,'-20'31'39'16,"-7"20"1"-16,8 22-2 16,3 7-34-16,4 14-2 15,6-1 0-15,11 8 0 16,3-7-1-16,6-6-1 0,6-9-3 15,-3-18-4-15,12-2-25 16,-20-26-6-16,5-6-1 16,-14-27-2-16</inkml:trace>
  <inkml:trace contextRef="#ctx0" brushRef="#br0" timeOffset="210714.0521">17361 9415 107 0,'2'12'37'15,"17"-2"2"-15,-2-12-2 16,14-3-33-16,2-4-2 16,6-1 2-16,0-6-1 0,0 3 1 15,-8-1-2-15,1 1 0 16,-5 2 1-16,-5 2-2 15,-2 4 1-15,-4 5 0 16,-6 5 0-16,2 11-2 16,-6 6 0-16,-5 9 2 15,0 5-2-15,0 4 0 16,0 0-1-16,4-2 1 15,0-4-3-15,-1-15-3 16,17-2-18-16,-12-30-14 16,15-7-4-16,-9-17 1 15,7-6 0-15</inkml:trace>
  <inkml:trace contextRef="#ctx0" brushRef="#br0" timeOffset="211481.096">17851 9026 110 0,'-10'5'37'0,"-3"0"2"16,8 12-3-16,5-17-34 15,3 13-4-15,16-11 0 16,6-3-1-16,9 4 0 16,3-3-1-16,6 0 1 15,-3-2 0-15,3-1 1 16,-7 3 1-16,-6 5 2 15,-6-1 1-15,-8 4 1 16,-6 4 1-16,-9 6 0 16,-1 4 1-16,-7 1-1 15,0 11 0-15,-4-2-1 16,0 7 0-16,-1-3-1 0,6 2-1 15,1-5 1-15,8 0-2 16,5-10 1-16,6-4-1 16,5-7 0-16,6-10 1 15,1-9-1-15,0-5 0 16,2-8 0-16,-6-10 1 15,-4-2-1-15,-6-5 1 16,-5-2-1-16,-7-3-1 16,-4 5 1-16,-4-2 0 15,-2 8 1-15,0 4-1 16,1 6 0-16,3 5 0 15,6 3 0-15,5 1 0 16,5 2 1-16,8 4-1 16,3-1 1-16,6 1 0 0,2 2 0 15,0 2 0-15,-1 5 1 16,-1 4 0-16,-8 4-1 15,-2 12 1-15,-7 1-2 16,-9 10 0-16,-5 4 0 16,-3 2 0-16,-6 3 0 15,-2-3 0-15,0-4 0 16,3-9 0-16,5-17 0 15,7-10 0-15,21-32 0 16,-1-5 0-16,12-13 0 16,6-7 0-16,4-1 0 15,1 3 0-15,-2 5 0 16,-7 15 0-16,-6 17 0 0,-4 16 0 15,-5 11 0-15,-4 14 0 16,-5 9 0-16,3 11 0 16,-1 3 0-16,-1 4 0 15,4 1 0-15,-1-10-2 16,19 6-19-16,-12-28-6 15,24 6-6-15,-7-25-10 16,12-2 1-16,-4-24-1 16,10 1 5-16</inkml:trace>
  <inkml:trace contextRef="#ctx0" brushRef="#br0" timeOffset="211602.1029">19358 9102 132 0,'-14'-11'43'0,"0"13"-1"16,-9-8-4-16,9 1-42 0,14 5-21 15,-19-1-15-15,19 1-4 16,-15-6 0-16,15 6-1 15</inkml:trace>
  <inkml:trace contextRef="#ctx0" brushRef="#br0" timeOffset="221439.6656">8418 5045 58 0,'3'-12'35'0,"-6"1"0"16,3 11-1-16,-11-15-16 16,-8 21-15-16,-4 5-1 15,2 11 1-15,-8 5-1 16,3 6 1-16,-3-2-1 15,1 4-1-15,10-7 1 0,9-4 0 16,9-9-1-16,0-15 0 16,24 10 0-16,3-12-1 15,-3 1 1-15,5 2 0 16,-2 2-1-16,-7 9 1 15,-5 6-1-15,-8 9 1 16,-12 4-1-16,-7 5 0 16,-3-5 0-16,-1-1 0 15,4-5-2-15,1-23-15 16,11-2-19-16,16-17 0 15,14-7-2-15,6-20 2 16</inkml:trace>
  <inkml:trace contextRef="#ctx0" brushRef="#br0" timeOffset="221671.6789">8850 4565 76 0,'2'-19'36'0,"-2"19"-2"15,-15 5 2-15,4 23-32 16,-1 16 0-16,-4 12-1 15,3 15-1-15,-2 11 1 16,-1 10-1-16,3 2-1 16,-1 0-1-16,4-5 1 15,3-12-3-15,9 0-19 16,-4-27-14-16,8-10-1 15,-4-20-1-15,12-12 1 0</inkml:trace>
  <inkml:trace contextRef="#ctx0" brushRef="#br0" timeOffset="222002.6978">8637 5224 73 0,'-30'-6'36'16,"-3"-6"-1"-16,11 12 1 16,1-4-28-16,21 4-2 15,0 0-2-15,17-7-1 16,13-5-1-16,13-5-1 15,9-3 0-15,6-3 0 16,3-1-1-16,3 2 1 16,-6 3-1-16,-5 5 0 15,-9 3 1-15,-10 10-1 0,-10 2 0 16,-9 6 0-16,-7 7 0 15,-11 4 0-15,-7 6 0 16,-1 6 1-16,-3 8-1 16,0 2 0-16,0 4 0 15,1 0 0-15,7-6-1 16,6-5 1-16,13-2-11 15,-2-23-25-15,18-5 0 16,-6-20 0-16,13-8-2 16</inkml:trace>
  <inkml:trace contextRef="#ctx0" brushRef="#br0" timeOffset="222160.7069">9136 4816 81 0,'-28'-25'36'16,"-7"3"-2"-16,12 18-1 15,4-1-30-15,19 5-1 16,3 12-2-16,18-8-7 15,13 10-27-15,6-6 0 16,10 10-1-16,5-7 2 16</inkml:trace>
  <inkml:trace contextRef="#ctx0" brushRef="#br0" timeOffset="222633.7339">9563 5001 82 0,'-23'8'37'0,"4"10"-3"15,-16-7 4-15,4 13-31 0,-9 1-1 16,8 10 0-1,-5 3-3-15,8 4 1 0,6-2-1 16,10-1-1-16,13-7 0 16,10-9 0-16,12-16-1 15,10-13 0-15,5-14 0 16,3-10 0-16,3-9 0 15,-2-6 0-15,-7-3-1 16,-5-1 1-16,-7 5-3 16,-7 9 2-16,-2 8 0 15,-11 14 0-15,-2 13 0 16,-5 30-1-16,-5 18 1 15,1 17-1-15,-6 24 2 16,2 10 1-16,1 14-1 0,-4 3 0 16,6-5 1-16,-3-4-1 15,3-15 1-15,1-15 0 16,-1-23 0-16,-4-14-2 15,4-22 1-15,-4-19-1 16,4-20 1-16,2-17-1 16,3-16-2-16,5-19 2 15,8-11-3-15,0-12 0 16,13 3-3-16,3-4-2 15,8 21-7-15,-9-9-22 16,15 21-1-16,-8 6-3 16,8 23 3-16</inkml:trace>
  <inkml:trace contextRef="#ctx0" brushRef="#br0" timeOffset="223187.7656">9986 5062 90 0,'0'0'37'0,"0"0"0"16,-9 15 1-16,-5-10-31 15,7 12-1-15,-7 4-2 16,-3 7-1-16,-2 4-1 16,3 8 0-16,-2 3 0 15,-1-2-1-15,1 0 0 16,7-5 0-16,3-11 0 15,8-7-1-15,0-18 1 16,19-3-1-16,4-18 0 16,1-8 0-16,5-9 1 15,-1-4-1-15,0-6 0 0,-1 3 0 16,-7 4 1-16,-5 9-1 15,-7 9 1-15,-7 8-1 16,-1 15 0-16,0 0 0 16,0 12 0-16,-1 8 0 15,2 1 0-15,6-3-1 16,4 2 1-16,4-5 0 15,7-6 0-15,6-8 1 16,1-10-1-16,7-6 0 16,-1-8 1-16,1-3-1 15,-2-5 1-15,-5-2-1 16,-1 0-1-16,-4 4 1 15,-7 5-1-15,-5 7 1 16,-12 17 0-16,12-2 1 0,-15 19-1 16,-4 14 0-16,-1 8 1 15,-1 9-2-15,3 4 1 16,0-4-4-16,12 4-4 15,3-22-12-15,26 3-15 16,-2-25-5-16,20 1 1 16,-2-23-1-16</inkml:trace>
  <inkml:trace contextRef="#ctx0" brushRef="#br0" timeOffset="223490.7829">10906 5001 100 0,'-28'-11'39'15,"0"20"0"-15,-18 0 0 16,8 18-34-16,-6 3 0 15,9 9-1-15,6 0-2 0,13 0 0 16,15-5 0-16,16-9-1 16,14-12 0-16,13-13-1 15,5-15 1-15,2-11-1 16,2-7 1-16,-6-10-1 15,-9 2-1-15,-5-1 2 16,-15 4-2-16,-4 9 2 16,-12 17-1-16,0 12 1 15,-20 15-1-15,3 11 0 16,2 15-1-16,-7-6-13 15,18 24-10-15,-10-16-17 16,18 4-1-16,2-12-2 16,20-7 0-16</inkml:trace>
  <inkml:trace contextRef="#ctx0" brushRef="#br0" timeOffset="225280.8853">21395 5202 86 0,'3'-23'36'0,"-1"9"-2"16,-4-6 2-16,6 3-34 15,-8 1 0-15,0 3 0 16,-2 3 1-16,6 10 0 15,-28 3 0-15,9 16 0 0,-9 4 1 16,0 14-1-16,-3 3-1 16,2 6 0-16,4 3 0 15,11-6-1-15,6-1 0 16,11-13 0-16,16-10-1 15,7-12 1-15,13-14-1 16,3-10 1-16,6-11 0 16,-3-4-1-16,-4-8 1 15,-8-3-1-15,-5 4 1 16,-12-1 0-16,-7 8 0 15,-10 7-1-15,-8 7 0 16,-5 6 0-16,-3 6 0 16,-1 6 0-16,5 6 0 15,0 3 0-15,13-9 0 16,-1 18 0-16,15-8 1 15,6-4-1-15,8-1 1 0,6 2 0 16,2-1-1-16,2 5 1 16,-5 2-1-16,-4 5 1 15,-7 6-1-15,-5 5 0 16,-10 6 0-16,-5 2 1 15,-7 4-1-15,-2-7 0 16,-2-1 0-16,-1-7 0 16,-2-7 0-16,3-10 0 15,9-9 0-15,0 0 1 16,-2-26-1-16,7 3 1 15,3-7-1-15,4-4 1 16,3-5-1-16,4-3 1 16,-1 2-1-16,10-1 1 0,1 7-1 15,7 1 0-15,-1 7-1 16,-3 3-3-16,13 18-13 15,-19-9-17-15,11 18-6 16,-15-3 0-16,1 13-3 16</inkml:trace>
  <inkml:trace contextRef="#ctx0" brushRef="#br0" timeOffset="225977.9252">21894 5686 75 0,'4'-17'37'0,"-4"17"-2"16,6-23 2-16,-6 23-21 16,0 0-10-16,2 10-1 15,-5 4 0-15,3 7 0 16,-5 4 0-16,3 6-1 15,-2 3 0-15,0 1-1 16,-2-2 0-16,1 0-2 16,1-5 1-16,0-3-1 15,1-6-1-15,3-9 1 0,0-10-1 16,0 0 1-16,14-26-1 15,-5-1 1-15,1-5-3 16,4-9 3-16,1-4-2 16,3-8 0-16,1 3-1 15,5 0 1-15,2 4-1 16,0 4 0-16,1 8 3 15,2 7-3-15,-1 12 2 16,-1 7 0-16,-5 11 0 16,-2 3 1-16,-7 7-1 15,0 2 1-15,-10 5-1 16,-5-1 0-16,-3 4 0 15,-10 2-1-15,-3-1 1 16,-5 1 2-16,-1-2-2 16,-4 1 1-16,-1 0-1 0,0 1 2 15,1 4 0-15,-1 4-1 16,-3 4 1-16,2 9-2 15,-7 10 2-15,4 7-3 16,-2 8 3-16,-1 3-2 16,4 1 0-16,5-4 1 15,8-8-2-15,7-13 0 16,17-10-8-16,-5-40-15 15,44 7-13-15,-4-35-4 16,18-8 1-16,0-20-2 16</inkml:trace>
  <inkml:trace contextRef="#ctx0" brushRef="#br0" timeOffset="226360.9471">22524 5599 117 0,'0'-24'39'15,"0"24"-2"-15,-5-23 1 16,5 23-37-16,-17 4 2 15,1 12 0-15,-4 6 0 16,-2 9 0-16,-4 8 0 16,1 5 1-16,2 2-2 15,3 4 0-15,6-2-2 16,9-7 0-16,8-9 0 15,8-9 0-15,10-14 0 16,6-10 0-16,2-15 0 16,7-12 0-16,2-8 0 0,-1-13 0 15,-1-4 0-15,-8-3 0 16,-11 2 0-16,-5 8 0 15,-11 6 0-15,-9 10 0 16,-3 9-2-16,-4 10-3 16,-2 11 1-16,3 1-3 15,19 14-12-15,-5-15-11 16,20 11-9-16,1-12-1 15,20 1-1-15,2-16 2 16</inkml:trace>
  <inkml:trace contextRef="#ctx0" brushRef="#br0" timeOffset="226595.9605">23192 4922 107 0,'4'-26'38'0,"-18"14"1"16,1 24-1-16,-19 16-31 15,4 20-3-15,-1 15 1 16,-4 13-2-16,3 11-1 15,2 4 0-15,5 3 0 16,7-5 0-16,3-6-3 16,12-15 1-16,7-13-3 15,3-18-1-15,17-13-7 16,-5-31-15-16,20-7-12 15,-5-22-2-15,10-8 2 16,-11-22-2-16</inkml:trace>
  <inkml:trace contextRef="#ctx0" brushRef="#br0" timeOffset="226775.9708">23353 5084 86 0,'7'-55'36'0,"0"30"2"15,-17 13 1-15,2 42-15 16,-19 9-15-16,4 19-5 16,-4 6-1-16,3 9-1 15,3 3 0-15,6-3-2 16,8-5 0-16,7-6-2 15,11-3-7-15,-5-24-20 16,21-1-9-16,-9-20 0 16,17-5-2-16,-9-16-1 15</inkml:trace>
  <inkml:trace contextRef="#ctx0" brushRef="#br0" timeOffset="227407.0069">23413 5514 107 0,'-5'16'37'0,"5"-16"1"15,10 15-5-15,9-15-31 16,13-3 0-16,11-6 0 16,4-6 0-16,3-7 0 15,3-3-1-15,-5-7 1 16,-8 1 0-16,-9-1 0 15,-13 2-1-15,-13 5 1 16,-11 5-1-16,-13 8 1 16,-7 9-1-16,-9 8 0 15,-1 12 1-15,-3 7-1 0,3 10 0 16,6 5-1-16,8 1 1 15,11 1 0-15,9-1 0 16,15-8-1-16,11-6 1 16,7-10 0-16,10-9-1 15,2-10 1-15,0-6-1 16,-3-6 1-16,-2-3 0 15,-8 0 0-15,-8 0-1 16,-10 4 2-16,-12 14-2 16,0-10 0-16,-10 13 0 15,-8 10 0-15,-3 5 0 16,5 2 0-16,-1 8 0 15,3-5 0-15,9 1 0 16,5-9 0-16,13-7 0 16,6-10 0-16,6-8 0 15,7-8 0-15,0-9 0 0,6 0 0 16,-2-8 0-16,-1 6 0 15,-5 3 0-15,-6 6 0 16,-7 10 0-16,-6 7 0 16,-11 3 0-16,3 21 0 15,-6 0 0-15,-3 6 0 16,0 5 0-16,4 4 0 15,0-10-5-15,17 13-14 16,-11-26-5-16,31 11-12 16,-8-17-5-16,18 3-1 15,-6-19 0-15</inkml:trace>
  <inkml:trace contextRef="#ctx0" brushRef="#br0" timeOffset="227550.0151">24480 5610 122 0,'-4'-18'43'0,"4"18"0"15,-34-23-2-15,20 16-35 16,-2-7-6-16,1-2-5 15,15 16-15-15,-35-16-17 16,21 10-6-16,-8-5 0 16,6 6-2-16</inkml:trace>
  <inkml:trace contextRef="#ctx0" brushRef="#br0" timeOffset="236349.5184">5384 10132 77 0,'-10'-18'34'15,"1"7"1"-15,-6-4-1 0,1 8-30 16,2 3-2-16,12 4 0 16,-22 21 1-16,14 4 0 15,-2 9 0-15,3 6 0 16,3 5-2-16,6 0 1 15,4-3-1-15,7-5 1 16,9-12-2-16,7-15 1 16,4-11-1-16,9-16 0 15,0-12 2-15,-3-7-3 16,-5-7 2-16,-11-2 0 15,-8-2 0-15,-15 8 0 16,-16 6 0-16,-10 7 0 16,-9 8-1-16,-2 8 2 0,-2 8-2 15,6 5 0-15,9 5-1 16,9-6-6-16,30 7-26 15,0-7-4-15,21 1 1 16,3-9-2-16</inkml:trace>
  <inkml:trace contextRef="#ctx0" brushRef="#br0" timeOffset="236658.5361">5828 9938 83 0,'-14'3'36'0,"3"7"-2"16,3 13 1-16,-2 4-31 15,10 11 1-15,-3 4-2 16,8 7 1-16,2 0-1 0,5 2 1 16,2-11-2-16,3-2 1 15,0-18 0-15,5-10-1 16,3-16 1-16,-1-11-2 15,4-18 1-15,0-4-1 16,-4-10 1-16,2-5-1 16,-5 1 0-16,-3 4-1 15,-3 7-2-15,-5 9-2 16,4 21-7-16,-10-5-25 15,9 25-3-15,-13-8 1 16,32 27-1-16</inkml:trace>
  <inkml:trace contextRef="#ctx0" brushRef="#br0" timeOffset="237718.5967">6560 9989 85 0,'-15'-17'35'0,"-10"1"0"15,2 14 1-15,-7 2-31 16,1 17 1-16,-3 9-2 16,3 14 1-16,0 7-2 15,3 9 0-15,9-1-1 16,9 0 0-16,7-6 0 15,11-9 0-15,12-15-2 16,8-14 2-16,10-17-2 16,8-15 1-16,0-7 1 15,-1-15-3-15,-5-4 2 0,-6-6-1 16,-6-1 1-16,-10 4-1 15,-10 6 2-15,-6 8-2 16,-8 9 0-16,-5 9 2 16,-5 14-2-16,2 9 0 15,0 13 0-15,2 6 0 16,6 6 0-16,6-1 0 15,7 0 0-15,11-5-1 16,5-7 1-16,9-7-2 16,4-6 2-16,4-6 0 15,3-5 0-15,-4-3 0 16,-5 2 0-16,-6-1 1 15,-7 1-1-15,-8 6 2 16,-15 2-2-16,6 16 0 0,-14 1-1 16,-5 6 1-16,0 5-1 15,-2-3 1-15,5 4-1 16,-2-5 2-16,10-4-2 15,2-20 1-15,0 0 0 16,23-5-1-16,-5-18 2 16,4-8-1-16,3-7 1 15,-2-7-1-15,4-2 1 16,-9 3-1-16,-2 2 0 15,-4 10 2-15,-5 5-2 16,-4 9 0-16,-3 18 0 16,0 0 0-16,0 0 1 15,6 11-2-15,-1 4 1 16,5-3 0-16,4 2 0 0,3-1 0 15,3-3 0-15,3-5 0 16,3-2 0-16,2-4 1 16,-1-2-1-16,-1-9 1 15,1-4-1-15,-2-5 0 16,-4-6 1-16,3-2-1 15,-3-5 1-15,-7 3-1 16,-1 1 0-16,-4 8 0 16,-4 10 1-16,-5 12-1 15,3 11 1-15,-6 14-1 16,0 12 0-16,1 9 1 15,2 2-1-15,5 2 0 16,2-2 0-16,8-9 0 16,5-12 0-16,9-15 1 15,2-14-1-15,6-13 0 0,0-12 1 16,-4-8-1-16,5-8 1 15,-6-2-1-15,-7 3 1 16,-6 6-1-16,-4 10 1 16,-15 26-1-16,0 0 1 15,-31 53-2-15,-5 19 0 16,-15 23 2-16,-11 22-2 15,-7 11 1-15,-1 8-2 16,3-9 0-16,14-7-11 16,0-34-9-16,33-13-13 15,1-41-9-15,25-20 2 16,5-32-1-16</inkml:trace>
  <inkml:trace contextRef="#ctx0" brushRef="#br0" timeOffset="253244.4847">1699 3679 48 0,'-18'-3'32'0,"-10"3"2"15,-5 12-1-15,-13-4-14 16,5 20-9-16,-14-5-2 16,12 12-1-16,-7 0-2 15,12 4-1-15,3-5 0 16,12 0-2-16,8-6 0 15,10-5 0-15,11-6-1 16,8-6 0-16,9-9-1 16,8-4 0-16,3-11 1 15,3-4-1-15,0-13 0 16,3-5 1-16,-6-10-1 15,-1 1 1-15,-4-2 0 16,-8 3-1-16,-5 8 1 0,-5 6 0 16,-5 10-1-16,-6 19 0 15,0 0 0-15,-2 26 1 16,-1 8-1-16,2 7 0 15,5 7 0-15,0 1-1 16,10-2 1-16,7-8-1 16,9-7-4-16,2-22-4 15,17-5-15-15,-8-28-11 16,6-3-1-16,-5-18 0 15,6 5 10-15,-19-17 9 16,3 8 12-16,-13 4 6 16,-14-3 18-16,5 20 12 15,-12 2 3-15,1 13-1 16,-11 1-9-16,10 22-7 0,-15-1-8 15,14 12-3-15,-9 1-3 16,5 5-1-16,1 1 0 16,2-1-1-16,-1-3 0 15,5-2 0-15,0-6 0 16,5-6 1-16,-5-11-1 15,12 2 0-15,-12-2 1 16,20-19-1-16,-11 0 1 16,2-6-1-16,-2-4 1 15,4 0-2-15,-3-1 1 16,4 5-1-16,-8 0 0 15,3 7-1-15,-9 18 1 16,19-7 0-16,-7 18 0 16,-1 7 0-16,2 5 0 15,0 1 0-15,6 4 0 0,4-9-1 16,11-6-6-16,-9-23-27 15,18-4-3-15,-2-25 1 16,11-6-2-16</inkml:trace>
  <inkml:trace contextRef="#ctx0" brushRef="#br0" timeOffset="253439.4959">2606 2904 92 0,'-16'-7'35'0,"3"32"-1"15,-5 9 2-15,4 22-31 16,0 7-3-16,7 10-1 15,3 7 0-15,8 0-1 16,3-1 1-16,4-7-1 0,6-5-4 16,-6-21-28-16,13 2-4 15,-11-24 2-15,3-6-2 16</inkml:trace>
  <inkml:trace contextRef="#ctx0" brushRef="#br0" timeOffset="253627.5067">2533 3449 92 0,'-16'14'35'0,"-3"-3"0"16,15 8 1-16,4-19-32 16,0 0-2-16,26-6-1 15,6-18 1-15,6-11-5 0,0-21-9 16,14 2-23-16,-8-16 1 15,1 5-2-15,-8-11 0 16</inkml:trace>
  <inkml:trace contextRef="#ctx0" brushRef="#br0" timeOffset="253963.5259">2847 2668 92 0,'0'0'36'16,"-16"26"0"-16,11 15 1 16,-6 8-32-16,8 14-2 15,0 7 1-15,6 11-1 16,-3-2 0-16,5 2-1 15,0-6 0-15,4-7-1 16,-5-6 1-16,5-13-2 0,-1-14 1 16,0-13 0-16,3-11-1 15,1-14 1-15,1-13-1 16,1-6 1-16,-2-9-1 15,0-3 1-15,-1 0-1 16,-1 5 1-16,-2 3-2 16,-2 12 2-16,-6 14-1 15,0 0-1-15,12 26 1 16,-9-2-1-16,4 7 1 15,1-4-5-15,9 7-6 16,-9-16-25-16,13 5-2 16,1-20 1-16,8 2-3 15</inkml:trace>
  <inkml:trace contextRef="#ctx0" brushRef="#br0" timeOffset="254543.559">3184 3228 77 0,'-15'19'36'0,"10"5"-1"16,-3-7 0-16,11 0-23 16,-3-17-9-16,19 17-1 15,0-21 0-15,3-4-1 16,-1-9 1-16,1 0-1 15,-3-8 1-15,-4 2-1 16,-5-3 1-16,-8 3-1 16,-4 2 0-16,-5 8 0 15,-5 0 0-15,-1 6 0 0,-3 9 0 16,0 5-1-16,-2 7 0 15,4 3 1-15,3 4-1 16,9 0 0-16,4 1 0 16,7-6 1-16,7-3-1 15,8-8 0-15,5-5 1 16,4-2-1-16,2-5 1 15,0-2 0-15,-4 1-1 16,-3 3 1-16,-4 3-1 16,-4 4 0-16,-5 7 1 15,-3 5-2-15,-7 7 2 16,-3 3-1-16,-4 2 1 15,2 0-1-15,-4-5 1 16,1-3-1-16,3-18 1 0,0 0 0 16,0 0-1-16,0-20 1 15,5-6 0-15,1-6 1 16,0-7-1-16,3-2 0 15,-4 0 0-15,5 2 0 16,-1 3 0-16,2 1-1 16,3 4-1-16,-2-3-10 15,21 15-26-15,-12-6-2 16,16 11 0-16,-4-8-3 15</inkml:trace>
  <inkml:trace contextRef="#ctx0" brushRef="#br0" timeOffset="255445.6106">4319 2826 71 0,'2'-11'36'15,"-8"-2"-1"-15,6 13 1 16,-19 0-27-16,9 14-1 16,-9-1-3-16,4 13-2 15,-1 0 0-15,4 7-1 16,2 2-1-16,2 1 0 0,9-2 0 15,7-3 0-15,7-8-1 16,6-9 1-16,5-6-1 16,2-11 1-16,3-7 0 15,-6-5 0-15,-1-9 0 16,-5-1 0-16,-7-2-1 15,-6-2 1-15,-7 3 0 16,-4 1-1-16,-7 0 0 16,0 3 0-16,-4 5 1 15,3 6-1-15,3 1-1 16,10 10 1-16,-8-15 0 15,8 15 0-15,14-12 0 16,1 8 0-16,8 1 0 16,-2-1 0-16,5 2 1 15,2 3 0-15,-1 4-1 0,-2 5 1 16,-4 2 0-16,-2 4-1 15,-5 3 1-15,-5 3 0 16,-6-1-1-16,1 1 1 16,-5-2-1-16,-2-7 0 15,3-13 1-15,-2 10-1 16,2-10 1-16,2-22-1 15,5-1 1-15,0-6-1 16,3-9 1-16,5-3 0 16,-1-2-1-16,3 1 1 15,4-2-1-15,7 5 0 16,1 2-1-16,3 3 0 0,6 14-4 15,-8-11-23 1,10 27-10-16,-14-3 0 0,4 18-3 16,-16-1 3-16</inkml:trace>
  <inkml:trace contextRef="#ctx0" brushRef="#br0" timeOffset="256091.6476">4281 3534 92 0,'0'0'37'16,"-20"-5"0"-16,20 5 0 16,-9 9-33-16,5 7-1 15,-1 0 0-15,3 8-1 16,-1 4-1-16,-1-3 0 15,-1 2-1-15,5-1 1 16,0-6 0-16,3-6-1 16,-3-14 1-16,0 0-1 15,11-4 1-15,-6-12 0 16,4-6 0-16,-5-8-1 15,6-3 1-15,-6-6 0 16,2-4-1-16,-1 4 1 0,-1 3-1 16,0 7 0-1,-3 7 0-15,-1 9 0 0,0 13 0 16,0 0 0-16,0 0 0 15,15 13-1-15,-7 4 1 16,3-4 0-16,4 2 0 16,6-3 1-16,-2-7-1 15,6-4 1-15,6-12 0 16,-1-3 0-16,0-7-1 15,1-7 2-15,-3-4-2 16,0-1 2-16,-8 0-2 16,-2 6 1-16,-4 3-1 15,-3 7 0-15,-11 17 0 16,0 0 0-16,0 0 0 0,4 32 0 15,-4-1-1-15,0 4 0 16,7 5-3-16,0-6-9 16,20 11-22-16,-11-21-3 15,16 0-1-15,-6-18-1 16</inkml:trace>
  <inkml:trace contextRef="#ctx0" brushRef="#br0" timeOffset="256466.669">4918 3208 96 0,'-21'7'37'16,"-10"-1"0"-16,6 18 0 16,-7 4-33-16,12-1-2 15,0 4 1-15,9-1-2 0,8 0 1 16,8-4-2-16,6-8 2 15,8-4-2-15,3-6 1 16,2-7 0-16,0-6 0 16,0-4 0-16,-4-4-1 15,-3-5 2-15,-5-6-2 16,-4 1 1-16,-4-3-1 15,-2 1 2-15,-3 0-3 16,-1 4 2-16,-1 4-1 16,1 6 0-16,2 11 0 15,0 0 0-15,1 18 0 16,4 4-1-16,3 0 1 15,1 0-2-15,8 4-2 16,-4-17-7-16,16 3-17 0,-9-23-9 16,8-1 0-16,-5-25-2 15</inkml:trace>
  <inkml:trace contextRef="#ctx0" brushRef="#br0" timeOffset="256670.6807">5225 2480 100 0,'-1'11'37'15,"-11"16"0"-15,8 29 0 16,0 4-33-16,1 9-1 16,8 7-1-16,-1 5 0 15,7-6-1-15,3-3-1 16,8-1-9-16,-12-22-25 0,11 1-3 15,-6-18 0-15,7-8-1 16</inkml:trace>
  <inkml:trace contextRef="#ctx0" brushRef="#br0" timeOffset="256977.6983">5386 3044 96 0,'0'0'36'15,"7"22"-1"-15,-7-22 2 16,27-2-34-16,-5-6-1 15,7-8 1-15,3-7-1 16,0-7 0-16,-2-4 0 0,-6-3 0 16,-8 4 0-16,-4 2-1 15,-12 4 0-15,-7 10 0 16,-12 11 0-16,-3 11 1 15,-8 12-1-15,5 8 0 16,0 10 1-16,7 7-1 16,7-1 0-16,13-1 0 15,8-6-1-15,7-18-15 16,23 7-20-16,-8-22-5 15,20-1 2-15,-4-17-3 16</inkml:trace>
  <inkml:trace contextRef="#ctx0" brushRef="#br0" timeOffset="257887.7503">5914 3203 89 0,'-4'-16'36'0,"4"16"0"16,-9-8 1-16,3 19-32 16,-8-2-1-16,5 8 1 15,-5 5-3-15,4 10 0 16,-1 2 0-16,7 2-2 15,3 0 1-15,4-3-1 16,8-6 1-16,4-8-2 0,11-10 2 16,3-12-1-16,4-14 0 15,2-7 1-15,-4-9 0 16,1-3 1-16,-9-8-2 15,-9 4 2-15,-9 1-1 16,-10 6 0-16,-9 7-1 16,-8 10 1-16,-3 9-1 15,-4 4 0-15,2 7 0 16,2 1 0-16,10 4 0 15,15-9 0-15,-8 10 1 16,21-11-1-16,10-6 0 16,8-4 0-16,11-1 1 15,2-2 0-15,4 3-1 0,-4 3 1 16,-2 4 0-1,-3 9-1-15,-9 7 1 0,-7 8 0 16,-9 4-1-16,-5 2 1 16,-4 1-1-16,-4-4 1 15,-1-2-1-15,-1-5 1 16,1-16-1-16,0 0 1 15,0 0-1-15,6-18 1 16,-1-9-1-16,2-4 0 16,0-5 1-16,0-2-1 15,0-1 0-15,0 5 0 16,1 1 0-16,-1 9 0 15,1 6-1-15,5 5 1 16,2 3-1-16,5-1-5 0,12 17-11 16,-5-15-19-1,15 13-1-15,-8-13-1 0,10 10-1 16</inkml:trace>
  <inkml:trace contextRef="#ctx0" brushRef="#br0" timeOffset="258387.7789">6754 2876 103 0,'-26'-7'37'16,"7"10"0"-16,-13-8-1 15,6 9-31-15,-5 6-1 16,3 9-1-16,0 4 0 16,8 8-1-16,2 4 0 15,7 2 0-15,7-1 0 16,10-3-1-16,10-8 0 15,3-7 1-15,6-14-1 0,5-13 0 16,4-8 0-16,-2-13 0 16,2-5-1-16,-10-6 1 15,-1-7 0-15,-8 5-1 16,-4 3 0-16,-3 8 0 15,-7 9 0-15,-2 10-1 16,1 13 1-16,-9 21 0 16,3 15-1-16,1 16 1 15,1 17 0-15,0 11-1 16,4 7 1-16,4 7-1 15,-2-2 1-15,3-8-1 16,-1-6 1-16,3-14-1 16,-2-15 1-16,-1-14 0 15,-2-17 0-15,-2-18 1 0,0 0-1 16,-9-31 1-16,5-9-1 15,-2-12 2-15,3-16-2 16,-2-9 1-16,6-7-1 16,4 1 0-16,5 2 0 15,4 2-4-15,12 17-6 16,-8-8-13-16,20 31-14 15,-11-2-1-15,15 19-1 16,-11-5 0-16</inkml:trace>
  <inkml:trace contextRef="#ctx0" brushRef="#br0" timeOffset="259141.8221">7247 2685 111 0,'-27'-12'37'0,"13"20"1"15,-17-10-1-15,5 9-33 16,0 9 0-16,-2 6-2 15,0 9 0-15,-1 5 1 16,6 4-1-16,4 1-1 16,9-4 1-16,5-2 0 15,10-7-1-15,10-11 0 16,9-15 0-16,4-13-1 15,8-11 1-15,-1-6-1 16,-2-10 0-16,-2-5 0 16,-7-3 1-16,-4-2-1 15,-8 3 1-15,-5 6-1 16,-4 5 0-16,-3 10 1 15,-3 6-1-15,3 18 0 0,0 0 0 16,-9 15 0-16,8 12 0 16,1 8 0-16,1 3-1 15,7 1 0-15,3 1 1 16,1-5-1-16,8-10-1 15,3-15-2-15,14-8-5 16,-5-31-10-16,22 10-11 16,-16-30-10-16,13 8 3 15,-10-21-3-15,4 13 3 16,-13-1 33-16,-9 4 8 15,-3 24 10-15,-24-8 14 16,4 30 9-16,-16 5-2 16,6 21 4-16,-13 0-2 15,9 14-30-15,-3 4-3 0,7 2-1 16,5-4-1-16,5-2 1 15,1-7-2-15,4-6 0 16,6-12 0-16,-1-10 0 16,3-12 0-16,2-8 0 15,0-15 0-15,-1-3 0 16,0-13 0-16,3-3-1 15,-3-7 0-15,4 3 0 16,-1 5 0-16,-4 4-1 16,3 13 1-16,-2 11 0 15,1 13 0-15,0 14 0 16,1 14 1-16,0 8 0 15,-2 8 0-15,3 7 0 0,1 3-4 16,1-8-3-16,8 8-12 16,-14-29-9-16,18 7-14 15,-5-24 1-15,13 1-2 16,-7-20-2-16</inkml:trace>
  <inkml:trace contextRef="#ctx0" brushRef="#br0" timeOffset="259283.8302">8290 2600 126 0,'-20'29'46'0,"-14"-17"-5"16,12 8-2-16,-6-6-57 16,7-19-18-16,21 5-6 15,-6-14-1-15,6 14-4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xZc8kPmZANU" TargetMode="External"/><Relationship Id="rId5" Type="http://schemas.openxmlformats.org/officeDocument/2006/relationships/hyperlink" Target="http://www.youtube.com/watch?v=pB4ASdELBbQ" TargetMode="Externa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73662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5"/>
                        </a:rPr>
                        <a:t>http://www.youtube.com/watch?v=pB4ASdELBbQ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6"/>
                        </a:rPr>
                        <a:t>http://www.youtube.com/watch?v=xZc8kPmZANU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germinating bean seeds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book A,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pages 30 and 31,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5,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test-type questions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marking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-9000" y="882000"/>
              <a:ext cx="5273280" cy="3870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23760" y="876960"/>
                <a:ext cx="5302080" cy="388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6703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9640" y="248400"/>
              <a:ext cx="6007320" cy="289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0" y="236520"/>
                <a:ext cx="6029640" cy="292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6250" t="16000" r="7500" b="6000"/>
          <a:stretch/>
        </p:blipFill>
        <p:spPr>
          <a:xfrm>
            <a:off x="25400" y="0"/>
            <a:ext cx="78232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6840" y="723960"/>
              <a:ext cx="8356320" cy="479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2800" y="713880"/>
                <a:ext cx="8382960" cy="48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43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7912100" cy="685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4000" r="36875" b="8001"/>
          <a:stretch/>
        </p:blipFill>
        <p:spPr>
          <a:xfrm>
            <a:off x="76200" y="25400"/>
            <a:ext cx="7435476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0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3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1563</TotalTime>
  <Words>172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103</cp:revision>
  <dcterms:created xsi:type="dcterms:W3CDTF">2006-08-16T00:00:00Z</dcterms:created>
  <dcterms:modified xsi:type="dcterms:W3CDTF">2014-04-07T22:27:54Z</dcterms:modified>
</cp:coreProperties>
</file>