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1" r:id="rId2"/>
    <p:sldId id="340" r:id="rId3"/>
    <p:sldId id="353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1T21:21:34.285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9735 4049 55 0,'-4'11'35'0,"2"4"-2"16,2 9 1-16,-3 4-24 16,4 10-5-16,-7 1 1 15,8 8-1-15,-2-11 0 16,11 1-1-16,4-21 1 15,23-21-1-15,23-40-1 16,33-42 1-16,38-43-3 0,34-43 0 16,37-24-9-16,18-33-29 15,15-2 0-15,-13-5-2 16,-16 26-1-16</inkml:trace>
  <inkml:trace contextRef="#ctx0" brushRef="#br0" timeOffset="451.0258">10728 5509 85 0,'0'0'36'16,"-1"33"4"-16,-4-11-5 16,4 21-32-16,-4 3 2 15,6 2-1-15,9-11 2 0,8-15 0 16,24-36-2-16,24-39-5 15,39-48 0-15,34-44 2 16,34-31-8-16,11-28-28 16,21-2-6-16,-15-3 0 15,-21 28 0-15</inkml:trace>
  <inkml:trace contextRef="#ctx0" brushRef="#br0" timeOffset="870.0498">11056 7838 41 0,'4'-17'35'16,"-4"17"2"-16,0 0-2 15,21 22-19-15,-28 6-4 0,13 24-3 16,-15 6-2-16,9 5-2 15,0-12 1-15,17-19-2 16,27-41 1-16,42-52 0 16,47-61 0-16,56-63-2 15,64-40-20-15,22-46-18 16,25-18-4-16,-14 1-2 15,-36 21-1-15</inkml:trace>
  <inkml:trace contextRef="#ctx0" brushRef="#br0" timeOffset="1547.0885">12631 8769 86 0,'0'0'37'16,"0"0"0"-16,-15 13 0 15,6-6-37-15,9-7-1 16,-15 11 1-16,15-11 0 16,0 0 0-16,0 0 1 15,0 0-1-15,15-18 1 16,-15 18 0-16,11-12 0 15,-11 12 0-15,0 0 0 16,7-13 0-16,-7 13 0 16,0 0 0-16,0 0 0 15,-10 7-1-15,10-7 1 0,-13 8 0 16,13-8 0-16,-12 9 0 15,9 5 0-15,-2 3 0 16,5 16 0-16,0 6 1 16,0 13 0-16,0 5-1 15,6 2 2-15,-1-10-1 16,11-21 0-16,18-38 0 15,29-48 1-15,38-55-2 16,44-55-2-16,54-37-15 16,14-51-16-16,26-15-8 15,-14-9 0-15,-27 11-4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1T21:37:31.214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12653 10403 64 0,'-1'-11'35'0,"-3"0"2"16,4 11 0-16,-10-4-30 0,8 24-2 15,-5 3 1-15,3 20-1 16,-6 1 1-16,4 11-2 16,-2-5 0-16,8-1 0 15,10-26-1-15,32-32 0 16,31-49 0-16,96-49-1 15,13-50 0-15,50-46-8 16,47-22-29-16,15-26-6 16,8-2 1-16,-27 8-4 15</inkml:trace>
  <inkml:trace contextRef="#ctx0" brushRef="#br0" timeOffset="2366.1354">12384 11688 47 0,'-99'-7'34'0,"-15"-1"0"15,-13 6-1-15,-22-6-30 16,-2 7 1-16,-16-3-2 16,-4 4 2-16,-13 0-2 15,-6 3 0-15,-7-3-1 16,-4 0 1-16,-9 0 1 15,2 1-1-15,-11-4 0 16,-4 7 0-16,-4-3 0 16,-3 5 0-16,-14 1-1 15,-1 3-1-15,-6 1 0 0,-4-2-1 16,-3-2 2-16,4 0-3 15,-2-5 3-15,4-4-4 16,7-5 4-16,5-5 1 16,6-1-2-16,0 1 1 15,-2-1-1-15,-1 0 0 16,1 4 0-16,-7 3 1 15,-1 4-1-15,2 4-1 16,-6 4 1-16,3 5 0 16,9 5 0-16,-1 3-1 15,6 2 1-15,9 3-3 16,1 2 3-16,6 0-2 15,12 0 2-15,6 2-2 16,3-3 2-16,10 2 0 0,9 0 0 16,4 0 0-16,10 5 0 15,8 2 1-15,2 4-1 16,10 5 0-16,10 3-1 15,15 1 1-15,12 3 1 16,16 3-1-16,15 0 1 16,14 0-1-16,25 1 0 15,16-1-1-15,17 4 1 16,15 0 0-16,16 7-1 15,13-2 1-15,25 2-2 16,12-2 2-16,15-2-1 16,19-4 1-16,19-7-1 15,16-2 1-15,17-3 0 16,14-6-2-16,14-2 1 0,6-2 1 15,15 1-1-15,12 2 2 16,4 0-1-16,10 2 0 16,13-5 0-16,3 3 0 15,12-7 1-15,9 0-1 16,10-8 2-16,9-5-2 15,7-8 1-15,7-5 0 16,3-4 0-16,3-2-1 16,4-6 1-16,-1 1-2 15,0-4 2-15,0 0-1 16,5-4 1-16,-2-7-1 15,4-3 1-15,-6-8-1 16,3-7 1-16,0-8-1 16,-4-5 1-16,-7-5 0 15,-7-8-1-15,-8-1 1 0,-10-1-1 16,-14-3 1-16,-12 2-1 15,-16 2 0-15,-20 3 0 16,-18 2 0-16,-24 4 0 16,-24 2 0-16,-22 0 0 15,-25 5 1-15,-27-4-1 16,-22 0 0-16,-25-4 1 15,-21-2-1-15,-22-7 0 16,-18 1 1-16,-24-2 0 16,-20-2-1-16,-21-3 1 15,-24 1 0-15,-20 3 0 16,-17 5 1-16,-29 6-1 0,-17 10 1 15,-18 7-1 1,-14 16 1-16,-10 11-3 0,-11 10-1 16,3 18-7-16,-8 2-29 15,20 11 0-15,9-5 1 16,31 3-1-16</inkml:trace>
  <inkml:trace contextRef="#ctx0" brushRef="#br0" timeOffset="3155.1805">12526 12632 68 0,'-5'18'40'16,"-9"12"-2"-16,-16 6 1 15,-7 16-36-15,-13 2-2 16,-7 10 0-16,-4 7 0 16,-2-1-1-16,2-1-1 15,-2-15-8-15,18-4-28 0,2-21-1 16,14-19-1-16,12-20 0 15</inkml:trace>
  <inkml:trace contextRef="#ctx0" brushRef="#br0" timeOffset="3343.1913">12067 12726 74 0,'8'-17'43'15,"-8"17"-2"-15,10 23 2 16,-6 13-33-16,10 11-6 16,7 6-1-16,9 5-1 15,11-1 0-15,9-3-1 16,8-7-1-16,9-15-3 15,18 6-12-15,-8-25-26 16,16 0-1-16,-7-8 0 0,2 2-1 16</inkml:trace>
  <inkml:trace contextRef="#ctx0" brushRef="#br0" timeOffset="3478.199">13262 13298 86 0,'-3'29'41'0,"-15"-9"0"15,1 0-3-15,2-1-52 16,-6-20-25-16,21 1-1 15,-13-18-2-15,15 1 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02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8979039"/>
              </p:ext>
            </p:extLst>
          </p:nvPr>
        </p:nvGraphicFramePr>
        <p:xfrm>
          <a:off x="214283" y="762000"/>
          <a:ext cx="8750332" cy="48158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Pollination and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Fertilisation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pp 137-139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they are, how they are related and how they are different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predicted moth – initial prediction PLUS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youtube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video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Darwin used a flower to predict a moth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see what the bits in seeds are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is actually inside a seed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some methods that plants use to spread seeds around,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esp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Mistletoe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Some of the ingenious methods used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see the bean germination gear made by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Younger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seeds germinate and become plants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HW AND a new due 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the rate that we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homework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499560" y="1005480"/>
              <a:ext cx="1550160" cy="22813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487320" y="1000440"/>
                <a:ext cx="1568160" cy="2301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252720" y="3303360"/>
              <a:ext cx="4952880" cy="15793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40480" y="3297600"/>
                <a:ext cx="4970880" cy="1597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1670336"/>
              </p:ext>
            </p:extLst>
          </p:nvPr>
        </p:nvGraphicFramePr>
        <p:xfrm>
          <a:off x="533400" y="533400"/>
          <a:ext cx="8094663" cy="452932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17, 18, 19, 20, 23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 – part two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– 115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 processes in living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8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1795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1506</TotalTime>
  <Words>207</Words>
  <Application>Microsoft Office PowerPoint</Application>
  <PresentationFormat>On-screen Show (4:3)</PresentationFormat>
  <Paragraphs>31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97</cp:revision>
  <dcterms:created xsi:type="dcterms:W3CDTF">2006-08-16T00:00:00Z</dcterms:created>
  <dcterms:modified xsi:type="dcterms:W3CDTF">2014-04-01T21:46:30Z</dcterms:modified>
</cp:coreProperties>
</file>