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0:21:52.26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8271 4082 76 0,'0'0'37'0,"15"6"-1"16,-14 4 0-16,4 19-30 15,-10 2 1-15,1 17-1 16,-4-3-1-16,6 2-2 15,4-14 2-15,15-20-2 0,18-42 0 16,34-48 1-16,37-55-1 16,50-54-2-16,93-38-36 15,-15-49-5-15,23-16-1 16,-5-9-2-16</inkml:trace>
  <inkml:trace contextRef="#ctx0" brushRef="#br0" timeOffset="1038.0593">10174 5846 66 0,'-5'15'31'15,"5"-15"-1"-15,0 0 2 16,-9 14-27-16,9-14 1 15,0 21 1-15,-2-4 0 16,5 17 1-16,-9 2-1 16,5 10-1-16,-6-3 0 15,10 0-1-15,2-16 0 16,21-28 0-16,28-49-2 15,47-49 2-15,96-63-5 0,21-53-4 16,64-36-34-16,28-37-3 16,18-15-2-16,-9 1-1 15</inkml:trace>
  <inkml:trace contextRef="#ctx0" brushRef="#br0" timeOffset="2548.1457">12077 7310 29 0,'0'0'27'15,"16"-19"3"-15,-16 19-1 16,14-8-17-16,-14 8 1 16,0 0-1-16,0 0-1 15,17 27 0-15,-21-2-2 16,6 22 0-16,-6-7-1 15,10 6 0-15,3-15-2 16,22-20 0-16,28-42 1 16,48-47 0-16,62-57-2 15,60-59-12-15,97-36-29 16,7-43-5-16,22-31-1 15,-13-12-3-15</inkml:trace>
  <inkml:trace contextRef="#ctx0" brushRef="#br0" timeOffset="5454.3119">12178 8780 18 0,'-9'-23'27'0,"1"8"0"16,-5-2 0-16,-6-1-16 15,5 6-5-15,-6-8-3 16,2 11 0-16,-6-5-2 16,-2 6 0-16,-4 0-2 15,-2 4 2-15,-4 3-1 16,-5-1 1-16,-3-3 0 15,-3 3 0-15,-4-4 0 16,-4-1 2-16,-5 0 0 16,-3 1 0-16,-9-6 1 15,2 6 0-15,-6-3 0 16,-1 4 0-16,-6 1-2 15,2 3 0-15,-6-2 0 0,2 2-1 16,-3 0-1-16,3-2 1 16,-5-2-1-16,5-2 0 15,-2-4 0-15,3-1 1 16,0-3-1-16,-3 0 1 15,0-2-1-15,-2 1 1 16,-1 3 0-16,-2 3-1 16,-2 0 1-16,-2 6-1 15,-6 3 0-15,-1 5 0 16,-6 1 0-16,1 2 1 15,-2 1-1-15,-2-1 0 16,1 0 0-16,-3-2 1 16,0-1-1-16,5-3 2 15,3 0-1-15,2-1-1 16,0-1 1-16,3 2-1 0,0 4 1 15,0-1-1-15,4 3 1 16,0 2-1-16,5 4 0 16,-3 3 0-16,1 5 0 15,3 1 0-15,-1 3 1 16,6 4-1-16,-5 3 2 15,4 4-3-15,4-1 3 16,4 1-2-16,3 3 1 16,7-1-1-16,6 0 0 15,8 1 0-15,11-1 0 16,6 1 0-16,10 2-1 15,7 1 1-15,6 3 0 16,8 1 0-16,7 3-1 16,5 0 2-16,4 5 0 0,4-1 0 15,4-2 0-15,3 2 0 16,7-4 0-16,0 1 0 15,9-3 0-15,7 1 0 16,1-2-2-16,13-1 2 16,8-1-2-16,5-1 1 15,9-2 0-15,8 0 1 16,10-4-1-16,8-2 0 15,11 0 0-15,6-4 0 16,6-1 0-16,5 1 0 16,11-1-1-16,6-1 1 15,5-5-1-15,4-1 1 16,3-4 0-16,10-7 0 15,3-2 0-15,5-6 0 16,1-1 0-16,4-5 1 0,2 1-1 16,2-1 0-16,-2 1 1 15,3 0-1-15,-2-1 0 16,0-3 0-16,-1 0 0 15,1-2-2-15,2-6 3 16,-2-1-1-16,-2-6 1 16,0-3-1-16,-9-5 0 15,-2-1 0-15,-13-1 1 16,-7-1 1-16,-12-1-2 15,-9-2 0-15,-16 1 1 16,-14-5-1-16,-14 6 1 16,-11-6-1-16,-12 1 1 0,-11-5-1 15,-13 0 1-15,-9-5-1 16,-13-1 0-16,-11-5 0 15,-9-4 0-15,-9-4-1 16,-12-6 1-16,-13-2-1 16,-12-1 1-16,-13-2 0 15,-13 3 1-15,-8 0 0 16,-12 3 0-16,-11 2-1 15,-11 6 0-15,-13 9 0 16,-11 6 0-16,-7 5 0 16,-12 4-1-16,-9 3 2 15,-8 1-1-15,-5 6 1 16,-3-4 0-16,0 4 0 15,2 1 0-15,2 3-1 16,6 10 0-16,2 5-4 0,9 20-29 16,-7 9-2-16,8 15 0 15,-7 5-3-15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734288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Pollination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Fertilisation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pp 137-139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they are, how they are related and how they are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the predicted moth – initial prediction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video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Darwin used a flower to predict a moth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time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P131 – P136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sexual organs of plants are arranged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Spend some time making the model flower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of a flower are and how they are used for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336400" y="1020960"/>
              <a:ext cx="2734200" cy="2678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24160" y="1014480"/>
                <a:ext cx="2752560" cy="269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878573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1406</TotalTime>
  <Words>182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91</cp:revision>
  <dcterms:created xsi:type="dcterms:W3CDTF">2006-08-16T00:00:00Z</dcterms:created>
  <dcterms:modified xsi:type="dcterms:W3CDTF">2014-03-30T21:47:26Z</dcterms:modified>
</cp:coreProperties>
</file>