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341" r:id="rId2"/>
    <p:sldId id="340" r:id="rId3"/>
    <p:sldId id="349" r:id="rId4"/>
    <p:sldId id="351" r:id="rId5"/>
    <p:sldId id="352" r:id="rId6"/>
    <p:sldId id="35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6T22:53:21.63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19317 17918 15 0,'0'0'37'16,"59"48"1"-16,-59-48-4 15,0 0-38-15,54 50-31 16,-54-50-2-16,0 0 1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3-27T21:31:18.221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8790 7547 0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7T21:31:19.979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15119 1143 70 0,'0'0'35'15,"-58"-20"1"-15,58 20-1 16,0 0-27-16,-52-19-1 0,52 19 0 15,0 0-2-15,-51-19 0 16,51 19-1-16,0 0-2 16,0 0 0-16,0 0-1 15,0 0 1-15,0 0 0 16,0 0-1-16,0 0 0 15,0 0 0-15,0 0 0 16,78-28 0-16,-33 26 0 16,12 1-1-16,2 1 1 15,7-2-1-15,4 1 1 16,3-1-1-16,2 2 0 15,1-3 0-15,-4 3 0 16,1-2 0-16,-6-1-2 16,-6 0-1-16,-7 2-1 0,-54 1-1 15,75-3-3-15,-75 3-11 16,0 0-19-16,0 0 0 15,0 0 0-15,0 0 2 16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7T21:31:20.340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14962 1400 79 0,'-14'6'37'0,"4"-4"-2"16,10-2 2-16,14 6-31 15,15-6-1-15,14-1 1 16,17-2-1-16,13-7 0 15,19 1-1-15,9-6-1 16,15 0-1-16,2 0-1 16,-1 0 0-16,-5 0 0 15,-10 1-1-15,-8 5 0 16,-12 4 0-16,-11 0 0 15,-14 4-1-15,-16 2-1 16,-11 2-1-16,-6 5-3 16,-24-8-5-16,17 11-26 15,-31 0 0-15,0 5 0 16,-15-1-2-16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7T21:31:20.693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14999 1709 78 0,'-30'5'35'0,"18"3"2"15,12-8 0-15,28-3-31 16,12-2 0-16,22 0-1 0,7-2 0 16,18 0 0-16,5-3-2 15,8 2 0-15,-1 1-1 16,1 1-1-16,-2 3 0 15,-6 1-1-15,-6 1 0 16,-6 4 1-16,-8-1-2 16,-6-2 1-16,-8 1 0 15,-15 0-1-15,-8-1-1 16,-12-2-1-16,-5 3-6 15,-18-1-27-15,0 0-1 16,-25-9-2-16,12 9 1 16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7T21:31:25.720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7718 2219 52 0,'-18'0'31'16,"3"0"1"-16,1-3-1 16,14 3-22-16,-19-2-2 15,19 2 1-15,13-2-3 16,4 3 0-16,5-3-1 0,6 3 0 15,4-2-1-15,8 6 1 16,-3-2-2-16,6 4 0 16,3 2-1-16,3-1 0 15,3 1-1-15,8 5 0 16,11-6 1-16,11 4-1 15,7-2 0-15,10 0 0 16,-1-2 0-16,6 0 0 16,0 3 0-16,-6-3 0 15,-9 1 0-15,-7-1 0 16,-11 1 0-16,-11-5 0 15,-5-3 0-15,-4-3 0 16,-8-6 0-16,-2-2 0 0,-5-1 0 16,-4 1 0-16,-1-3 0 15,-12 1-3-15,5 16-9 16,-24-4-23-16,0 0 0 15,-18 6-2-15,-7 9 1 16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7T21:31:26.284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7899 2643 64 0,'-29'-1'32'0,"2"2"-1"16,4-4 2-16,9 4-25 16,0-7-2-16,14 6-1 15,-14-4 0-15,14 4-1 16,0 0 1-16,0 0-2 15,0 0-1-15,0 0-1 16,-12 3 1-16,12-3-1 16,-11 3 0-16,11-3 0 15,-13 7 1-15,13-7 0 0,0 0-1 16,7 12 1-16,15-9 0 15,13-1 0-15,14-2-1 16,12 0 0-16,16-1 0 16,7-2-1-16,10-2 1 15,6 2-1-15,3-1-1 16,1 2 1-16,-2-1 0 15,0 0 0-15,0 3-1 16,6-1 1-16,-3 0-1 16,-1 0 1-16,-9 0-1 15,-2-1 1-15,-15 2 0 16,-12 4-1-16,-13-1-2 15,-24-3-4-15,-4 15-26 16,-25-15-4-16,-15 18 0 0,-11-16-2 16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7T21:31:26.772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7972 2997 36 0,'-12'-1'28'0,"12"1"3"16,-13-2 0-16,13 2-15 15,16-10-4-15,-1-3-1 16,22 9 0-16,1-9-3 15,22 5-1-15,8-8-2 16,18 3-1-16,6 2-1 16,6-1-2-16,2 2 0 15,-2 2 0-15,-4 0-1 16,-4 2 0-16,-11 0 1 15,-8 1-1-15,-9 0 0 16,-7 0 0-16,-9 2 0 16,-6-1 0-16,-10 3 0 15,-8 0 0-15,-5 0 1 0,-2 1-1 16,-15 0-1-16,9 1 0 15,-9-1-2-15,0 0-3 16,-9 17-14-16,-6-17-15 16,15 0-1-16,-27 6-1 15,18-2 1-15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7T21:31:28.574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16946 2324 45 0,'-1'-11'31'16,"1"11"1"-16,0 0-1 15,-16-17-23-15,16 17-1 16,0 0-1-16,11-1 0 16,5-5 0-16,17 7-2 15,11-5 0-15,17 5 0 16,13-6-1-16,16 3 0 15,8-3-1-15,6 2-1 16,1-3 1-16,7-1-2 16,-3 4 1-16,0-2 0 15,-6 1 0-15,-4-1-1 16,-6 0 0-16,-6 0 1 15,-16 2-1-15,-12 1 0 0,-16 1-2 16,-24 2-1-16,-19-1-5 16,-10 7-17-16,-11 6-10 15,-17-6-2-15,0 10 0 16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7T21:31:28.98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17106 2616 61 0,'-13'3'34'16,"2"-7"-1"-16,11 4 1 15,0 0-30-15,11-7 1 16,17 3-1-16,18 3 1 15,14-6 0-15,17 4 0 16,13-2-1-16,15 0-2 16,5-1 0-16,3 3-1 15,-6-3 0-15,-9 3 0 16,-11 1-1-16,-12 0 0 15,-13 1 0-15,-11 3-1 16,-10 1 0-16,-12-2 0 16,-3 2-2-16,-11-2 0 0,-1 9-4 15,-14-10-5-15,2 10-22 16,-16-7-2-16,-2 10 0 15,-20-7 0-15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7T21:31:29.384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17266 2863 72 0,'0'0'33'0,"-15"1"2"0,27-3 0 16,1-8-29-16,24 4 0 16,5-3-2-16,12 3 0 15,8-3 0-15,8 5-1 16,7 0 0-16,9 1-1 15,3 1-1-15,6 2 0 16,1 0 0-16,0 0 0 16,-8-2 0-16,0 2 0 15,-10-3-1-15,-17 2 0 16,-13-1 0-16,-16 2 0 15,-16 1-1-15,-16-1 0 16,0 0-1-16,-23 7 0 16,3-3 0-16,-2-1-1 0,2 5 0 15,-4-6-3-15,13 11-5 16,-9-11-23-16,20-2-1 15,0 0-2-15,-7 12 1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7T21:14:36.473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9229 4196 79 0,'0'0'40'0,"4"22"-2"16,-4-22 1-16,0 18-35 15,0-18-2-15,0 19 1 16,0-19 0-16,33 12-1 16,-4-7 1-16,3 3-1 15,8 1 0-15,2 1 0 16,1 0-1-16,-1 1 0 15,1-10-1-15,5-23 1 16,19-38 0-16,25-43 0 16,41-48-1-16,33-48 0 15,54-39-5-15,26-52-32 0,39-18-3 16,-1-9-1-16,-4 27-1 15</inkml:trace>
  <inkml:trace contextRef="#ctx0" brushRef="#br0" timeOffset="632.0362">13017 4787 74 0,'5'-14'38'16,"-5"14"-1"-16,9 11 0 15,-2 18-32-15,-19 13 0 16,5 10-1-16,-5 1 0 15,8 7 0-15,1-14 1 16,15-15-2-16,25-37 0 16,29-38 1-16,41-49-3 0,38-48-1 15,49-33-13-15,26-51-25 16,27-26-3-16,-4-26 1 15,-15-4-2-15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7T21:31:38.170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13620 6563 65 0,'-13'-7'30'0,"1"2"0"16,-1 0-2-16,-2 0-26 15,5 2-2-15,10 3 1 16,-13-4 1-16,13 4 1 16,0 0 0-16,11-7 1 15,10 6 0-15,5-6 1 16,14 1-1-16,7-7 1 15,17 1-2-15,7-7 0 16,14 1-2-16,6-4 1 16,11 2 0-16,0-1 0 0,2 4-2 15,-2 2 1-15,-7 2 0 16,-3 5-1-16,-12 3 0 15,-13-1 1-15,-10 4-1 16,-10 0 0-16,-9 2 0 16,-9-1 0-16,-4 0-1 15,-6 0 0-15,-5-3-1 16,-1 3 0-16,-13 1-1 15,15-7-1-15,-15 7-1 16,0 0 0-16,0 0-3 16,17 3-7-16,-17-3-15 15,0 0-1-15,0 0-3 16,-3 15 3-16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7T21:31:38.638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13736 6669 45 0,'-30'9'30'15,"1"-5"1"-15,1 0 0 16,14 5-18-16,-9-12-4 0,13 8-2 15,-5-7 1-15,15 2-3 16,-17 1 0-16,17-1-1 16,0 0 0-16,0 0 0 15,25 5 0-15,9-5-1 16,12-5 0-16,16 3-1 15,11-6 0-15,16 2 0 16,11-3-1-16,8-3 0 16,2 3-1-16,-1 0 0 15,0-4 1-15,-7 3-1 16,-4 1 0-16,-12-3 0 15,-9 5 0-15,-12-1-2 16,-14 6 0-16,-18-3-3 16,-10 14-4-16,-23-9-25 0,-10 15-2 15,-16-4 0-15,-7 7-1 16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7T21:31:39.10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13706 6973 56 0,'-20'1'32'0,"20"-1"1"15,0 0 0 1,14-3-20-16,6-6-3 0,23 5-2 16,9-5-2-16,14 3-1 15,8-4-1-15,13 3-1 16,8-2 0-16,8 4-1 15,0-3-1-15,6 3 0 16,-5 0 0-16,-5 0-1 16,-5 1 0-16,-11 3 1 15,-12 1-1-15,-11 0-1 16,-12 3 0-16,-10-1 0 15,-13 3-1-15,-10-2 0 16,-15-3 0-16,6 13-1 16,-6-13 0-16,-12 7 1 15,12-7 1-15,-22 8-1 16,11-6 1-16,1-1 1 0,10-1 0 15,-17-2-2-15,17 2-3 16,-16-7-13-16,16 7-14 16,-12-4-1-16,12 4-2 15,-16-1 1-15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7T21:31:41.425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22239 6527 46 0,'0'0'28'16,"-14"-6"0"-16,14 6 1 15,0 0-21-15,4-15-2 16,12 10-1-16,-3-4 0 15,9 6 1-15,-1-9 0 16,12 9 0-16,-1-4-1 0,13 3-1 16,7 2 0-16,12 6-1 15,7-4-1-15,13 5 1 16,10-2-1-16,11-1 1 15,7-2-1-15,1-1 0 16,-6-5 0-16,-5 0 0 16,-12-3-1-16,-16 3-1 15,-16-2-1-15,-16 0-2 16,-18 6-3-16,-24 2-1 15,0 0-4-15,0 0-12 16,-14 1-11-16,-1 0-1 16,15-1 1-16,-13 14 2 15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7T21:31:41.906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22328 6769 69 0,'0'0'35'0,"0"0"-2"16,-9 5 2-16,24-3-26 15,-1-9-2-15,23 7 0 16,6-8-1-16,21 2-1 15,12-4-2-15,13 3-1 16,8-2-1-16,10 2 0 16,-4 1 0-16,5 2-1 15,-11 1 0-15,-2 4 0 16,-10 1 0-16,-9 1-2 15,-5 4-1-15,-16-3-1 16,-4 7-2-16,-21-11-7 0,-2 10-23 16,-28-10 1-16,4 12-1 15,-24-9 2-15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7T21:31:42.29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22554 6978 70 0,'-18'1'32'0,"18"-1"1"15,0 0 0-15,26-6-25 16,-1-2-3-16,17 3 1 16,3-6-1-16,17 3 0 15,6-4-1-15,12 3 0 16,2 0-2-16,9 1 1 15,-1-1-1-15,-1 4 0 16,-4 0-1-16,-7 1 0 16,-10 3-1-16,-13-1 0 15,-12 2 0-15,-9 0-1 16,-16 3 0-16,-8-3-1 15,-10 0-2-15,0 0 0 16,-10 12-2-16,-4-14-4 16,14 2-24-16,-23 10-1 0,13-3 1 15,-6-4-1-15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7T21:31:46.689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1991 7532 22 0,'0'0'28'0,"-12"-2"1"16,12 2 2-16,0 0-13 15,-12-10-4-15,12 10-5 16,0 0-3-16,0 0-2 15,0 0-2-15,0 0-1 16,0 0 0-16,0 0 0 16,0 0 0-16,12 2 2 15,-12-2-1-15,20 0 0 16,-7-2 0-16,8 1 0 15,2-4 1-15,6 1-2 0,2 0 0 16,3 0 0-16,0 3-1 16,3-2 0-16,2 2 0 15,-2-1 0-15,1 1 0 16,-1 4 0-16,6-5 1 15,1 2-1-15,3 0 1 16,0 0-1-16,3-1 0 16,-1 0 1-16,4-1 0 15,-2 0-1-15,-4-4 1 16,2 2 0-16,-6 0 0 15,-1-1-1-15,0-1 1 16,-1 3 0-16,-7-1-1 16,2 3 1-16,-2 1-1 15,-2 1 0-15,-2 1 1 0,2 1-1 16,-3-1 0-16,-4 1 1 15,2 0 0-15,-2-1-1 16,-3 1 1-16,1-2 0 16,-1-1 0-16,3 0 0 15,-4-2 0-15,4-1 0 16,-1 0-1-16,4-1 1 15,-2 0-1-15,-2 0 0 16,-2 1 1-16,0-1-1 16,-3 3 0-16,-4-2 0 15,-1 2 0-15,0-2 0 16,1 2 0-16,-2-1 0 15,4 1 0-15,0-1 0 16,4 1 0-16,1 0 0 0,1 0 0 16,0 1 0-16,0 0 0 15,-3 0 1-15,1 1-2 16,0-1 2-16,-1-1-1 15,-1 1 0-15,8-1 0 16,-5 0 0-16,3 0 0 16,3 1 0-16,1 1 0 15,-2 0 0-15,1 1 0 16,-1 0 0-16,-7 1 0 15,0 3 0-15,-4-4 0 16,-1-2 0-16,-1 2 0 16,-4-1 0-16,3-1 0 15,-13 0 0-15,16 0 0 16,-16 0 0-16,21 0-1 15,-9 1 1-15,0 1 0 0,2 0 0 16,0-1 0-16,-1-1 0 16,1 0 0-16,-1 0 0 15,-4-1 0-15,-9 1 1 16,16-4-1-16,-16 4 0 15,0 0 1-15,12-4-1 16,-12 4 0-16,0 0 0 16,0 0 0-16,15-2 0 15,-15 2-1-15,13 2 1 16,-13-2 0-16,19 4 0 15,-7-1 0-15,-12-3 0 16,17 6 0-16,-17-6 0 16,13 4 0-16,-13-4 0 15,0 0 1-15,-9 15-1 0,-1-4 0 16,-1-2 0-16,-3 5-1 15,0-2 1-15,1 2 0 16,2 2 0-16,1-3 0 16,3 1-1-16,3-3 1 15,0 0 0-15,4-11 0 16,-3 17 0-16,3-17 0 15,-1 9 0-15,1-9 0 16,0 0 0-16,0 0 0 16,0 0 0-16,-8 12 0 15,8-12 0-15,-13 6-1 16,13-6 1-16,-19 9 0 15,9-5 0-15,-3 2 0 16,0 1 0-16,2 0 0 0,-1-1 1 16,1-2-1-16,-1 1 0 15,2 1 0-15,10-6 0 16,-22 7 0-16,9-5 0 15,-1-1 0-15,-2-1 1 16,-3 2-1-16,-5 1 0 16,-3 0 0-16,-5 1 0 15,-6 0 0-15,1 0 0 16,-7-1 0-16,-2 1 1 15,0-2-1-15,1-1 1 16,0-2 0-16,3 0 0 16,5-3 0-16,-1 1 0 15,1-3 0-15,5 5 0 16,0-5-1-16,-1 3 0 15,0 2 1-15,-2 1-1 0,-3-2 0 16,-4 4 0-16,-3-2 0 16,-1 2 0-16,0-1 0 15,1-1 0-15,1-2 1 16,4 1-1-16,3-1 0 15,4 0 0-15,7-1 0 16,-3-1 0-16,5 3 0 16,5 1 0-16,0 0 0 15,0 2 0-15,-3 2 0 16,2 0 0-16,0 3 0 15,-3-2 0-15,0 0 0 16,0 1 0-16,-2 0 0 0,2-2 1 16,1-1-1-16,0 1 0 15,0-1 0-15,-1-1 0 16,0 2 0-16,2-1 0 15,-1 3 0-15,0-1 0 16,-2 2-1-16,-1 0 1 16,1 3 0-16,-3-3 0 15,3 2 0-15,-3 0 0 16,1-1 0-16,0 0 0 15,2 0 0-15,1 1 0 16,0-3 0-16,2 0 0 16,3-2 0-16,2 0 0 15,3 1 0-15,3-2 0 16,10-3-1-16,-15 7 1 15,15-7 0-15,-9 11 0 0,9-11 0 16,-5 11 0-16,5-11 0 16,-9 18-1-16,9-18 1 15,-10 16-1-15,10-16 1 16,-10 9 0-16,10-9 0 15,0 0-1-15,-12 11 1 16,12-11 0-16,0 0 0 16,0 0-1-16,-10 13 2 15,10-13-2-15,0 0 2 16,-8 10-1-16,8-10 0 15,-12 10 0-15,12-10 0 16,-16 9 0-16,7-4 1 16,-4 0-1-16,1 2 0 15,-1-1 0-15,1-1 0 0,2-1 0 16,10-4 0-16,-17 8 0 15,17-8-1-15,0 0 1 16,0 0 0-16,0 0 0 16,0 0 0-16,0 0-1 15,0 0 1-15,0 0 0 16,-4 10 0-16,4-10 0 15,0 0 1-15,0 0-1 16,0 0 0-16,0 0 0 16,0 0 0-16,0 0 0 15,0 0-1-15,14 2 1 16,-4-3 0-16,9 2-1 15,1-2 1-15,9-2 0 16,8 2 0-16,3-1 0 0,7 0 0 16,8-1 0-16,3 0-1 15,0-2 2-15,2 4-1 16,5-1 0-16,-3-1 0 15,-1 1 0-15,0 0 0 16,-4 3 0-16,-5 1 0 16,-5 2 0-16,0-2 0 15,-4 3 0-15,-1 0 0 16,-3 0 0-16,2-1 0 15,2-2 0-15,5 0 0 16,1-2 0-16,4-1 0 16,1-4-1-16,0 2 1 15,1 1 0-15,-3-1 0 16,-2 1 0-16,-7 1 0 0,-5 0 0 15,-2 1 0-15,-6 2-1 16,-1-2 1-16,-2 1 0 16,-2-2 0-16,3 0 0 15,0-1 0-15,3-1 0 16,4 1 0-16,-2-3 0 15,6 2 0-15,-5-1 0 16,2 0 0-16,1 1 0 16,-2 2 0-16,-4 0 0 15,-5 2 0-15,-5 0 0 16,-3-1 0-16,-3 2 0 15,-1-2 0-15,-14 0 0 16,15 1 0-16,-15-1 0 0,18 2 0 16,-18-2 0-16,18 0 0 15,-7 0-1-15,0 0 1 16,0 0 0-16,-1 0 0 15,-10 0 1-15,16 0-1 16,-16 0 0-16,9-2 0 16,-9 2 0-16,0 0 0 15,0 0 0-15,0 0 0 16,0 0 0-16,12-3 0 15,-12 3 0-15,14 2 0 16,-14-2 0-16,18 1 0 16,-7 1 0-16,-11-2 0 15,16 4 0-15,-16-4 0 16,0 0-1-16,0 0 0 15,0 0-1-15,-2 11 0 0,2-11-1 16,-14 5 0-16,14-5-2 16,-11 4-2-16,11-4-18 15,0 0-8-15,0 0-1 16,0 0-2-16,-4-11 2 15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7T21:31:50.593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16005 7513 58 0,'0'0'33'0,"14"6"-2"16,1-4 0-16,-1-3-27 16,13 3 0-16,-2-4 1 15,12 2 1-15,-1-7-1 16,10 3-1-16,-4-1 0 15,9 1 0-15,-2-1-1 16,4 5 0-16,-1-2-1 16,4 4-1-16,-3 0 0 15,3 2 0-15,-3 0 0 16,0-2 0-16,0 0-1 15,-1-1 1-15,-2-1-1 16,-5 0 1-16,-2 0-1 16,-2 0 1-16,-4 2-1 0,-2-1 1 15,-2 1-1-15,-6 2 0 16,1-1 1-16,-4-1-1 15,-3 3 1-15,-2-3-1 16,1-1 0-16,-5 3 1 16,0-3-1-16,1 0 0 15,0-1 1-15,3 1-1 16,3-1 0-16,2 4 1 15,3-2-1-15,2 0 0 16,0 5 0-16,-4-3 0 16,-1 0 0-16,-6 4 0 15,-6-2 1-15,-12-6-1 16,-3 19 0-16,-13-8 0 15,-9 0 0-15,-7-1 0 0,-7 1 0 16,-2 1 0 0,-5-3 0-16,-1-2 0 0,5 0 0 15,-4-1 0-15,8-3-1 16,1 0 1-16,3-1 0 15,2-1 0-15,2 0 0 16,-1-1 0-16,2-1 0 16,-4 0 0-16,1-1 0 15,-3 0 0-15,-3 0 0 16,-3 2 0-16,-4-1 0 15,-5 2-1-15,-2 0 1 16,-1 3 0-16,-4 0 0 16,0 2 0-16,1-1 0 15,3 4 0-15,7-1 0 0,6 0 0 16,6 1 0-16,10 1-1 15,6 0 1-15,18-10 0 16,-8 17 0-16,20-6 0 16,3-2 0-16,7 0 0 15,1 0 0-15,0-1 0 16,0-2 0-16,2 2 0 15,-4-3 1-15,-4-1-1 16,1-1 0-16,3-1 0 16,4-2 0-16,6-1 0 15,12-1 1-15,5-1-1 16,10 0 0-16,5-1 0 15,4 0 0-15,4 0 0 16,-2 1 0-16,-6 2 0 16,-11-1 0-16,-5 1 0 0,-5 0 0 15,-8 1 0-15,-4 1 0 16,-1 0 0-16,-4 1 0 15,4 0 0-15,3 1 0 16,-1 0 0-16,0-2 0 16,-3 3 0-16,-1 0 0 15,-11 1 0-15,-16-5 0 16,-4 12-1-16,-15-3 1 15,-13 1 0-15,-9-1-1 16,-10 2 1-16,-10 3-1 16,-5-2 1-16,-2-1 0 15,0 0 0-15,-4-2 0 16,-2 5 0-16,2-2 1 15,-3 2-1-15,4-2 1 0,0-2-2 16,8 5 2-16,3-3-1 16,11 2 0-16,9-6 0 15,11 1-1-15,8-5 1 16,21-4 0-16,0 0 0 15,0 0 0-15,32 7 0 16,4-11 0-16,9-2 0 16,14-8 0-16,7 0 0 15,7 1 0-15,2-4 0 16,4 4 0-16,-4 0 0 15,-9 0-1-15,-1 2 2 16,-12 6-1-16,-5 0 0 16,-11 2 0-16,-7 1 0 15,-6 0 0-15,-6 2 0 0,-5-1 0 16,-13 1 0-16,15-1 0 15,-15 1 1-15,0 0-1 16,0 0-1-16,0 0 1 16,0 0 0-16,0 0-2 15,0 0-4-15,0 0-27 16,0 0-3-16,-4 16 1 15,-6-15-3-15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7T21:31:52.922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25135 7578 52 0,'13'-6'30'0,"-4"-1"3"16,-8-9-8-16,13 10-13 15,-14-10-3-15,14 10 0 16,-14-9-2-16,0 15-2 16,0-20-1-16,0 20-2 0,-33-12-1 15,7 9 0-15,-11 1 0 16,-7 3 1-16,-12 0-1 15,-1 6 1-15,-4-2-1 16,2 4 2-16,5-2-1 16,8 4 0-16,7-1-1 15,10-1 0-15,9 2-1 16,10 1 0-16,10 2 1 15,9 1-1-15,7-1-1 16,8-1 1-16,4 1 0 16,9-1 0-16,3-3 0 15,4-2 0-15,-4-4 0 16,-4 1 0-16,-5-7 0 15,-3 2 0-15,-10-1 0 0,-7 1 1 16,-11 0-1-16,0 0 0 16,-23-1 1-16,-6 2-1 15,-8 4 0-15,-9 1 1 16,-9-1-1-16,-2 5 0 15,2 1 0-15,6 1 0 16,4 1 0-16,13 1 0 16,11-1-1-16,14 0 1 15,14 1-1-15,15-3 1 16,8 3 0-16,10-4-1 15,4 1 1-15,7-1 0 16,-3-2-1-16,-1-1 1 16,-4-2 0-16,-8-2 0 15,-12 1 1-15,-9-4-1 16,-14 0 0-16,-11 0 1 0,-14 2-1 15,-8-1 1-15,-10 2-1 16,-7 2 0-16,0 1 0 16,1 3 0-16,10 1 0 15,8 2 0-15,15 4 0 16,18 4-2-16,18-3 1 15,13 0 0-15,16 1 0 16,9-2-1-16,4-1 1 16,3-4 0-16,0-3 1 15,-9-3 1-15,-10-3 0 16,-11 1 0-16,-16-2-1 15,-19-1 1-15,0 0-1 16,0 0 1-16,-34-1-1 16,0 2 0-16,-6 1 0 0,-4 0 0 15,1 2 1-15,3 0 0 16,6 3-1-16,9 1 1 15,14-1-1-15,11-7 1 16,14 15-1-16,11-8 0 16,9-1 0-16,7 2 0 15,-2-4-1-15,-5 0 2 16,-2 1-1-16,-13 1 0 15,-8-3 0-15,-11-3 0 16,-11 7 1-16,-8-5-1 16,-6 2-1-16,-7-5-3 15,12 7-32-15,-16-6 0 16,13 3-1-16,0-6-1 15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7T21:31:59.884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3250 10404 51 0,'-17'3'30'0,"17"-3"3"15,0 0-2-15,-14-10-23 16,14 10-1-16,17-6-2 16,3 4 1-16,0-5-1 15,13 1-1-15,7-6-1 0,8 1 0 16,4-5 0-16,5 1-1 15,5-2 1-15,-1-2-4 16,-1-2 3-16,-2 4-1 16,-7 0 1-16,-3 3-2 15,-13 4 1-15,-4 1 0 16,-8 5-1-16,-8 4 1 15,-15 0 0-15,0 0-1 16,3 10 0-16,-3-10 0 16,-21 14 0-16,5-4 0 15,-2-3-1-15,-7 3 1 16,0 2 0-16,-6-3-1 15,-5 8 1-15,-4 2 0 16,-4 2-1-16,-6 7 1 0,-2 2 0 16,-1 0 0-16,1 1 0 15,3-1 0-15,8-1 0 16,6-5 0-16,11-7 0 15,14-2 1-15,10-15-1 16,25 7 0-16,8-12 0 16,9-6 0-16,11-3 1 15,5-1-1-15,0-3 0 16,0-1 1-16,-4 4-1 15,-7 5 0-15,-9-1 0 16,-11 4 0-16,-9 5 0 16,-18 2 0-16,0 0 0 15,-2 20 0-15,-18-6 0 16,-8 4-1-16,-10 10 1 15,-8 2 0-15,-3 4 0 0,-2 1 0 16,-2 3 0-16,3-5 0 16,5 2-1-16,8-6 1 15,10-5 0-15,13-4 0 16,13-10 0-16,14-4 0 15,16-9 0-15,10-5 0 16,13-7 0-16,5-2 0 16,6-4 1-16,-2-1-1 15,-2 1 0-15,-4 2 0 16,-13 4 1-16,-9 4-1 15,-9 4 0-15,-11 2 0 16,-13 5 0-16,0 0 0 16,-31 18-1-16,2-1 2 15,-10 3-2-15,-6 3 2 0,0 6-2 16,-5 0 1-16,6-1 0 15,4-2 1-15,6-2-2 16,10-4 1-16,9-6 0 16,15-1 0-16,11-10 0 15,11-4 0-15,15-7 0 16,11-5 0-16,5-4 0 15,10-2 0-15,0-2 0 16,-1 0 0-16,-9 3 1 16,-7 2-1-16,-9 6 0 15,-8 3 0-15,-15 2 1 16,-14 5-1-16,0 0 0 15,-25 17 0-15,-2-5 0 0,-6 3 0 16,-8 3 0-16,-2 1 0 16,0 3 0-16,1-2 0 15,3-3 0-15,7-3 0 16,4-2-1-16,8-3-1 15,20-9-2-15,-15 3-6 16,28 0-24-16,-13-3 0 16,30-9-1-16,-11 0-1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7T21:35:53.677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13526 6375 42 0,'-14'-18'26'16,"14"18"0"-16,-23-10-1 15,12 6-24-15,11 4-2 0,-16-3 1 16,16 3 0-1,0 0 1-15,0 0 1 0,0 0 2 16,0-10 1-16,0 10 1 16,0 0 2-16,0 0 0 15,0 0 1-15,0 0 1 16,0 0-2-16,3 20-2 15,-3 8 2-15,-9 2-2 16,4 12 0-16,-4-3 0 16,4 5 0-16,1-9-1 15,11-6 1-15,9-22 0 16,25-21-3-16,24-27 1 15,31-27-2-15,33-28 0 16,26-19-4-16,22-6-11 16,2-29-26-16,6-6-4 0,-21-14 1 15,-21 2-4-15</inkml:trace>
  <inkml:trace contextRef="#ctx0" brushRef="#br0" timeOffset="4038.231">1361 8291 39 0,'-23'5'29'16,"2"-3"1"-16,9 5-6 15,-6-12-14-15,18 5-1 16,-17-2 0-16,17 2 0 15,0 0-3-15,0 0-1 16,17-14-2-16,-3 12-1 16,4 2-1-16,4 5-1 15,4-1 1-15,6 7-1 16,3-3 0-16,5 3 1 15,8-2 1-15,12 1-1 0,10-9 2 16,11-1-1-16,10-7 1 16,15 0-1-16,8-6 0 15,16 1-1-15,2-1 1 16,2 2-2-16,2 5 1 15,-4 2-1-15,4 9 0 16,-8 2 0-16,-4 3 0 16,-9 4 0-16,-4-1 0 15,-3-1 0-15,-4-1-1 16,0-2 1-16,-3-6 0 15,-4-3 0-15,-5-2 0 16,-3-4 0-16,-7-3 0 16,-6 0 1-16,-12-2-1 15,-8 1 0-15,-18 1 1 16,-6-2-1-16,-8 4-1 0,-14-4-3 15,-10 11-14-15,0 0-17 16,0 0 0-16,-3-13-1 16,3 13-1-16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7T21:32:04.088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21024 10532 77 0,'-31'-5'36'0,"9"5"-1"0,5-6 0 16,17 6-25-16,9-10-8 15,26 4-1-15,17-3 1 16,21 0-1-16,14-3 1 16,17 1 0-16,13-2-1 15,10-1 1-15,-3 3-1 16,-4 1-1-16,-16 3 1 15,-12 3-1-15,-20-1 1 16,-18 3-1-16,-24 0 0 16,-16-1 0-16,-14 3 0 15,-17-3 0-15,-11 3 1 16,-15 1-1-16,-10 1-1 15,-14 3 1-15,-8 2 1 16,-10 4-1-16,-10 4 0 0,-1 5 1 16,-3 2-1-1,6-1 0-15,14 1 0 0,17-3 0 16,24-4 0-16,25-3 0 15,35-7 0-15,26-7 0 16,33-5 0-16,30-2 0 16,18-4 1-16,14-1-1 15,11 1 0-15,6-1 0 16,-7 1 0-16,-12 3 0 15,-17 4 0-15,-21-1 0 16,-24 4 0-16,-22 0 0 16,-34 2 0-16,-23 1 0 15,-32 5 0-15,-20 1 0 16,-23 4 0-16,-16 3 0 15,-17-2 0-15,-10 8 0 16,-5 1 0-16,2 5 1 0,7-1-2 16,16 1 2-16,14-3-2 15,24 1 1-15,22-3 0 16,32-6 0-16,27-8 0 15,27-6-1-15,27-4 1 16,18-5 0-16,22-4 0 16,12-1 0-16,9-6 1 15,-3 5-1-15,-9 0 0 16,-16 4 0-16,-19 3 0 15,-23 1 0-15,-24 4-1 16,-28 1 0-16,-27 5 1 16,-25 0-1-16,-19 4 1 15,-21 2 0-15,-17 3-1 0,-18 3 1 16,-16 6-1-16,-13 0 2 15,-3 5-1-15,1 3 0 16,5-2 0-16,14 0 0 16,20-1 0-16,28-5 0 15,39-5 0-15,38-16 0 16,47 5 0-16,36-12 0 15,41-8 0-15,21-2 0 16,19-6 0-16,6 0 0 16,-4 1 0-16,-12 1 0 15,-19 6 1-15,-31 2-2 16,-30 5 1-16,-30 1-1 15,-44 7 0-15,-19 0 0 16,-39 6 1-16,-35 2-1 16,-25 4 1-16,-28 1 0 0,-15 4 1 15,-9 1 0-15,5 0 0 16,8 1 1-16,23-1-2 15,23-1 2-15,29-5-2 16,34 0 1-16,34-4-2 16,34-7 1-16,33-1 0 15,27-6 0-15,27-3 0 16,19-1 0-16,13-2 1 15,7-3-1-15,1 4 0 16,-7-1 0-16,-15 3 0 16,-20 3 0-16,-29 0 0 15,-26 5-1-15,-29 1 0 16,-21 0 1-16,-48 9 0 15,-20-1 0-15,-24 3-1 0,-20 0 1 16,-14 4 0-16,-8 1 1 16,5 1-1-16,5-1 1 15,14 0-2-15,19 0 2 16,21-3-2-16,30-2 1 15,40-11 0-15,18 9 0 16,43-11 0-16,34-5-1 16,28-3 2-16,26-1-1 15,15-2 0-15,5-1 0 16,-4 0 0-16,-14 2 0 15,-22 6 0-15,-26-3 0 16,-27 4 0-16,-32 1 0 16,-30 3 0-16,-29 1 0 15,-28 2 0-15,-25 2 0 0,-18 2 1 16,-11 1-1-16,-8 2 0 15,4 0 0-15,11 0 1 16,21 2-1-16,25-3 0 16,24-3 1-16,20-5-1 15,42 3-1-15,11-6 2 16,18 0-2-16,10-2 2 15,2-2-1-15,-6 0 0 16,-8 2-1-16,-14-1 2 16,-19-1-1-16,-36 7 0 15,0 0 0-15,-48-9 1 16,-13 9-1-16,-19 1 0 15,-9 1 0-15,-5 4-5 16,-6-8-23-16,26 9-8 16,7-7 0-16,29 0-2 0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7T21:32:30.102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17955 5367 34 0,'21'-15'29'0,"4"7"2"15,8-3-1-15,6-5-20 16,17 8-2-16,-1-10-1 16,15 7-1-16,3-4 0 15,11 1-3-15,4 2-1 16,10 0 2-16,-2 2-3 15,7 1 0-15,-3-1 0 16,-7 6-1-16,-2-3 1 0,-15 2-1 16,-14 2 1-16,-14-3-1 15,-15 3 1-15,-12 0-1 16,-21 3 1-16,0 0-1 15,-21-1 0-15,-8 2 0 16,-11 4 0-16,-11 3 0 16,-10-1 0-16,-15 2-1 15,-8 3 1-15,-7 0 0 16,-9-1 0-16,-8 4 0 15,-6 0 1-15,-1 3-1 16,5-1 1-16,7 5-1 16,11-3 1-16,15 2 0 15,15-1-1-15,17-2 0 16,21-1 0-16,19-2 1 0,24-5-1 15,19-4 0 1,23-3-1-16,19-4 2 0,16-3-1 16,14-3 0-16,12-4 0 15,2 1 1-15,-4 0-1 16,-7 2 0-16,-19 3 0 15,-17 0 0-15,-17 2 0 16,-20 4 0-16,-20 5 0 16,-20-6 0-16,-15 15 0 15,-18-5 0-15,-16 5 0 16,-12 0-1-16,-13 2 1 15,-14 3 0-15,-16 3 0 16,-17 2 0-16,-6 2 0 16,-4 4 0-16,5 0-1 0,7-1 4 15,16-2-3-15,19-3 3 16,32-5-3-16,37-7 2 15,38-9-2-15,38-12 2 16,39-6-2-16,25-5-2 16,27-1 2-16,20-4-2 15,9-1 2-15,-2 3-2 16,-9 0 2-16,-19 8-2 15,-26 2 2-15,-23 5 0 16,-32 3 0-16,-31 4 0 16,-39 0 0-16,-9 11 0 15,-29 1 0-15,-22 2-1 16,-12-2 1-16,-16 7 0 15,-8 0 0-15,-3 1 2 16,-1 0-2-16,7-1 3 0,6 0-3 16,7-1 2-16,14-1 0 15,17-5-1-15,13-3 2 16,18 0-4-16,18-9 0 15,21 5 1-15,14-7 0 16,21-3 1-16,17-5-3 16,10 1 3-16,7-3-4 15,2-5 4-15,-1 3 0 16,-4-2-3-16,-12 4 2 15,-11 1-2-15,-15 0 2 16,-14 2-1-16,-12 0 1 16,-11 4-2-16,-12 5 3 15,-26-6-1-15,-3 5 0 16,-8 2 0-16,-11 3 0 0,-11 5 0 15,-4 0 0-15,4 5 2 16,2-1-2-16,10 0 3 16,13 2-3-16,16-4 2 15,18-11-2-15,24 14 2 16,18-14-2-16,9-2-1 15,10-5 1-15,7-3-2 16,0 0 2-16,-7 1-3 16,-14-2 3-16,-10 5-2 15,-18 2 2-15,-19 4-2 16,-19 4 2-16,-18 2 3 15,-14 3-2-15,-15 1 3 16,-9 1-2-16,-3 4 2 16,3-2-2-16,9-2 1 0,12-3 1 15,10 2-5-15,18-2 3 16,16-5-5-16,20 3-2 15,5-13-29-15,26 5-1 16,3-12 0-16,14 3-4 16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7T21:32:51.823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4243 740 43 0,'0'0'34'15,"0"0"2"-15,0 0-2 16,0 0-23-16,0 0-1 16,0 0 1-16,0 0-3 15,0 0-1-15,0 0-3 0,0 0 0 16,0 0-1-16,0 0 0 15,0 0-2-15,0 0 1 16,0 0-2-16,-5 53-1 16,5-53-6-16,0 0-24 15,-11 55-8-15,11-55 4 16,0 0-2-16</inkml:trace>
  <inkml:trace contextRef="#ctx0" brushRef="#br0" timeOffset="1511.0864">4229 680 45 0,'0'0'33'0,"0"0"2"16,0 0-1-16,0 0-24 16,30-45-1-16,-30 45-2 15,0 0-2-15,0 0-1 16,0 0 0-16,0 0-1 15,27-49 0-15,-27 49 0 16,0 0 1-16,0 0 0 16,0 0-1-16,0 0 0 15,0 0-1-15,0 0 0 16,0 0-2-16,0 0 1 15,0 0-1-15,0 0 0 16,0 0-1-16,0 0 1 16,10 48-1-16,-10-48 1 15,-11 46 0-15,11-46 0 0,-13 52 1 16,13-52 0-16,-13 53 1 15,13-53-1-15,-9 50 2 16,9-50-2-16,0 0 1 16,-11 63 0-16,11-63-2 15,0 0 0-15,0 0 1 16,-8 53-1-16,8-53 1 15,0 0-2-15,0 0 2 16,0 0-1-16,0 0 0 16,0 0 0-16,0 0 1 15,0 0-1-15,3 45 0 16,-3-45 1-16,0 0 0 15,0 0-2-15,0 0-1 16,0 0 2-16,0 0 0 0,0 0 0 16,11-48 0-16,-11 48 0 15,0 0-1-15,8-68 3 16,-8 68-1-16,7-62 0 15,-7 62-1-15,7-71 1 16,-7 71 0-16,8-72 0 16,-8 72-1-16,10-68 0 15,-10 68-2-15,7-59-1 16,-7 59-10-16,0 0-22 15,3-58-6-15,-3 58 0 16,0 0-2-16</inkml:trace>
  <inkml:trace contextRef="#ctx0" brushRef="#br0" timeOffset="2861.1637">14313 728 82 0,'0'0'39'15,"0"0"-2"-15,0 0-1 16,0 0-32-16,0 0-1 16,39-46 0-16,-39 46-1 15,0 0 0-15,58-17 0 16,-58 17 0-16,0 0 0 0,59-8-1 15,-59 8 0-15,0 0 0 16,0 0 1-16,0 0-1 16,0 0 0-16,40 50-1 15,-40-50 2-15,0 0-1 16,-40 54 0-16,40-54 0 15,0 0 0-15,-67 65 0 16,67-65 1-16,0 0-1 16,-64 56 1-16,64-56-1 15,0 0 1-15,0 0 0 16,-23 47-1-16,23-47-1 15,0 0 0-15,0 0 1 16,60 15-1-16,-60-15 0 0,0 0 0 16,68 0 0-16,-68 0 1 15,51 2-1-15,-51-2-1 16,53 0-1-16,-53 0-3 15,49 1-1-15,-49-1-11 16,0 0-22-16,54-4-3 16,-54 4 1-16,0 0 0 15</inkml:trace>
  <inkml:trace contextRef="#ctx0" brushRef="#br0" timeOffset="4080.2334">7188 1809 82 0,'0'0'35'0,"0"0"-2"16,-2-14 2-16,13 11-30 15,5-2-2-15,12 2 0 16,-4 1-1-16,9-1 0 15,-2 2 0-15,-2 1-1 16,-1 2 0-16,-5 4-1 0,-10 0 1 16,-8 6 0-16,-7-2 0 15,-7 4 0-15,-10 1 0 16,-4-1 1-16,-2 1-1 15,-1 0 0-15,-1-3-1 16,7 2 1-16,6-7-1 16,14-7 1-16,0 15-2 15,16-13 1-15,8 1-1 16,5 0 1-16,8-1-1 15,0 1 1-15,-2 1 1 16,0-1-2-16,-8 5 3 16,-9 3-1-16,-10 2 0 15,-8 2 1-15,-13 7 0 16,-5-1-1-16,-11 0 1 15,-6 5 0-15,-4-4 0 0,1 0-1 16,-1-4 0-16,9-5-1 16,5-4 0-16,7-4-2 15,18-5-4-15,-10-13-16 16,30 7-16-16,0-12-1 15,11 3-2-15,2-10 0 16</inkml:trace>
  <inkml:trace contextRef="#ctx0" brushRef="#br0" timeOffset="5474.3131">16523 1820 67 0,'12'-8'36'0,"-12"8"-2"16,0 0 1-16,13-3-29 15,-13 3-1-15,0 0 0 16,0 0 0-16,-5 12-2 16,5-12 0-16,-20 25 0 15,2-9-1-15,-1 11 0 16,-3-1-1-16,1 4-1 15,0-1 1-15,3-1-1 16,3-3 1-16,6-4-1 16,6-4 1-16,14-7-1 15,9-7 1-15,13-5 0 0,12-8 0 16,8 0 1-16,6-7 0 16,4-1-1-16,0-3 0 15,-7 2 0-15,-6 2-1 16,-10 2-2-16,-10 8-3 15,-16-10-7-15,4 15-24 16,-18 2-1-16,0 0-1 16,-6-10-1-16</inkml:trace>
  <inkml:trace contextRef="#ctx0" brushRef="#br0" timeOffset="5708.3265">16817 1877 92 0,'-13'-5'37'0,"13"5"0"15,-25 6 0-15,11 7-32 16,-9 7-1-16,2 6-2 16,-5 7 0-16,-2 5-1 15,-1 2-1-15,1 5-1 16,6 0 0-16,1-4-4 15,15 8-9-15,-2-19-22 16,16 4-2-16,1-10-2 16,11 1 1-16</inkml:trace>
  <inkml:trace contextRef="#ctx0" brushRef="#br0" timeOffset="7151.4091">17619 4862 58 0,'0'0'36'15,"-2"-18"-1"-15,2 18 1 16,-22-11-26-16,10 15-2 15,-12-2-2-15,-2 7-2 16,-5 0-1-16,3 6 0 16,-1 0-2-16,11 1 0 15,6 4 0-15,12-1 0 16,9 0 1-16,16-2-1 15,5 3 1-15,8-3-2 16,-1 1 2-16,3 0-2 16,-8 0 2-16,-4 2-1 0,-10 1-1 15,-13 3 0-15,-7 0 0 16,-9-1 1-16,-7 0-1 15,-5 0 0-15,-3-3 1 16,6-7-2-16,2-3-1 16,0-11-4-16,18 1-16 15,0 0-15-15,18-22-1 16,-4-4 0-16,10 2 0 15</inkml:trace>
  <inkml:trace contextRef="#ctx0" brushRef="#br0" timeOffset="7355.4207">17722 4802 83 0,'-16'-18'39'0,"16"18"0"16,-24-10 0-16,24 10-31 16,-14 10-2-16,14-10-2 15,18 18-1-15,3-10-1 16,7-1-1-16,5-3-2 15,15 3-3-15,-2-14-12 16,25 12-21-16,-12-13-2 16,8 4-2-16,-5-6-2 15</inkml:trace>
  <inkml:trace contextRef="#ctx0" brushRef="#br0" timeOffset="8771.5017">13460 5879 56 0,'14'-6'32'0,"-14"6"-1"16,0 0 1-16,11-6-23 16,-11 6-2-16,0 0 0 15,0 0-1-15,0 0 0 16,-20 14-1-16,7 7 0 15,-9 5-1-15,0 8-1 16,-9 8-1-16,2 5 0 16,-1 3 0-16,2 3-1 15,7-5 0-15,12-5-1 16,9-2 1-16,12-11-1 0,11-11 0 15,8-7 1-15,5-13 0 16,7-7-1-16,-5-10 1 16,-2-2-1-16,-12-6 1 15,-10-4 0-15,-17 6-1 16,-8 0 1-16,-13 5-1 15,-9 6 0-15,-5 6-1 16,-2 4-3-16,14 16-20 16,1-5-14-16,17 8 1 15,9-4-1-15,20 3-1 16</inkml:trace>
  <inkml:trace contextRef="#ctx0" brushRef="#br0" timeOffset="9840.5629">22114 6048 87 0,'0'0'35'15,"0"0"1"-15,0 0 1 16,-4-16-31-16,19 14-1 15,1-6-1-15,12 4-1 0,1 0 0 16,8 0 0-16,3-2-1 16,3 2 0-16,-3 0-1 15,-3 3 1-15,-10 2-1 16,-5 4 1-16,-11 4-1 15,-9 6 1-15,-13 6-1 16,-6 8 0-16,-9 2 1 16,-4 2-1-16,2 5-1 15,-2-1 0-15,7 1 0 16,2-6 0-16,10-1-5 15,1-15-15-15,20 5-16 16,-10-21-5-16,31 15 2 16,-8-19-3-16</inkml:trace>
  <inkml:trace contextRef="#ctx0" brushRef="#br0" timeOffset="11620.6647">1854 7085 71 0,'0'0'36'16,"-24"-10"-2"-16,10 7 3 15,-6-8-29-15,2 11-2 16,-5-3-2-16,3 7-1 15,-3-3-1-15,3 7 1 16,-1 1-2-16,4 1 0 16,3 1 0-16,14-11-1 15,-15 20 0-15,17-10 0 16,3 0 0-16,9 1-1 0,7-1 1 15,5 1 0-15,6 2 0 16,1 1 1-16,1 2 0 16,-3 1-1-16,-3 0 1 15,-6 0-1-15,-6 0 1 16,-8 2-1-16,-7-3 1 15,-6 1-1-15,-6-2 0 16,-2 1 0-16,-1-3 0 16,-2 0 0-16,-1-4 0 15,3-1-1-15,2-2 0 16,12-6 0-16,-12 0 0 15,12 0 0-15,8-16-1 16,2-3 1-16,5-1 1 16,0-8-1-16,6-2 1 0,0-6 0 15,1-4 0-15,-1 1 1 16,1-2 0-16,-5 7 0 15,-2 4 0-15,-4 5 0 16,-8 10 0-16,-3 15 1 16,-21-3-2-16,-2 13 0 15,-8 9 0-15,-4-3-3 16,4 10-6-16,-3-11-28 15,19 4 2-15,15-19-3 16,4 10 1-16</inkml:trace>
  <inkml:trace contextRef="#ctx0" brushRef="#br0" timeOffset="13077.748">16091 7030 50 0,'14'-11'32'15,"-8"1"1"-15,-6 10 0 16,-6-24-20-16,6 24-1 15,-24-17-2-15,10 15-2 16,-14-4-1-16,-1 11-2 16,-7-2 0-16,0 9-2 15,-3 2 0-15,3 4 0 16,1 3-1-16,5 1 0 15,8 0-1-15,8-1 1 16,9-3-1-16,11 1 0 16,12-7-1-16,7-6 1 15,12-4 0-15,3-2-1 16,2-3 1-16,2-2-1 0,-3-3 0 15,-5-2 1-15,-6 2-1 16,-9 2 0-16,-7 0 1 16,-14 6-1-16,0 0 1 15,0 0-1-15,-6 12 1 16,-8 4-2-16,-6 5 2 15,-3 2-1-15,-3 3 0 16,0 3-1-16,1-1-2 16,3-8-8-16,15 12-12 15,-7-21-14-15,18 2-2 16,-4-13-2-16,21 4 0 15</inkml:trace>
  <inkml:trace contextRef="#ctx0" brushRef="#br0" timeOffset="19600.1211">24612 7117 72 0,'0'0'34'15,"10"-15"-2"-15,0 14-6 0,-11-12-16 16,1 13-2-16,0 0-1 15,0 0-1-15,0 0-2 16,0 0-1-16,-9 21 0 16,-4-2 0-16,-2 5-1 15,-3 2-2-15,-4 3 1 16,2 1-1-16,1-1 0 15,3-4-5-15,10 8-8 16,1-14-24-16,13-3 1 16,2-8-1-16,12-2 0 15</inkml:trace>
  <inkml:trace contextRef="#ctx0" brushRef="#br0" timeOffset="20060.1474">24919 7096 61 0,'0'0'34'16,"1"-17"-1"-16,-1 17 1 15,-4-17-23-15,4 17-2 16,0 0-2-16,-11 0 1 15,-4 0-3-15,4 6 0 16,-5 1-2-16,0 4 1 16,-2 3-2-16,3 2 1 15,-1 6-2-15,6 6 0 16,3-2 0-16,5 2-1 15,7 1 0-15,6-4 0 0,6-2-1 16,7-4 0-16,3-7 1 16,3-7 0-16,3-6-1 15,1-7 1-15,-2-7 0 16,4-7 1-16,-8-5-1 15,-4-4 1-15,-7-2 0 16,-10-2 0-16,-10 0-1 16,-7 4 1-16,-9 8-1 15,-13 7 0-15,-6 7 1 16,-6 9-2-16,0 10-1 15,-2-3-11-15,17 15-22 16,2-3-4-16,18 4 2 0,9-7-3 16</inkml:trace>
  <inkml:trace contextRef="#ctx0" brushRef="#br0" timeOffset="21257.2159">3762 9636 70 0,'0'0'36'0,"0"0"-1"16,0 0 0-16,0 0-22 15,0 0-9-15,-14 31-1 16,4-6-1-16,4 6 0 15,-2 6-1-15,0 1 0 16,3 0-2-16,4-4-1 0,9 2-7 16,-7-18-26-16,20-2 1 15,0-16 0-15,10-4-2 16</inkml:trace>
  <inkml:trace contextRef="#ctx0" brushRef="#br0" timeOffset="21439.2263">4103 9605 82 0,'-3'-15'37'15,"3"15"-2"-15,0 0 1 16,-12 23-28-16,1-1-3 16,2 10-2-16,-1 1-1 15,4 9-1-15,3 5-7 16,-1-5-29-16,8 0 0 15,2-12-1-15,9-1-2 0</inkml:trace>
  <inkml:trace contextRef="#ctx0" brushRef="#br0" timeOffset="22504.2872">21917 9970 72 0,'7'-11'33'15,"-2"0"-1"-15,-5 0-1 16,0 11-24-16,0 0-1 16,0 0 0-16,-16-3 1 15,12 16-1-15,-7-1-2 0,3 8 0 16,2 2-1-16,2 6-1 15,-1 0-1-15,5-1 0 16,3 3-4-16,1-9-5 16,11 4-24-16,-8-6-6 15,7-1 3-15,-6-8-4 16</inkml:trace>
  <inkml:trace contextRef="#ctx0" brushRef="#br0" timeOffset="22999.3155">22211 9923 95 0,'-12'-2'35'15,"12"2"2"-15,0 0 0 16,25-15-32-16,-9 6-2 16,13 6 0-16,0-2 0 15,1 3 0-15,-3 2-2 16,2 4 0-16,-7-1 0 15,-4 4 1-15,-7 4-1 16,-5 2 0-16,-4 3 0 16,-6 4 0-16,-4-1 0 15,-2 2-1-15,-8 3 1 16,-1 2 0-16,-6-2-1 15,-4 3 1-15,-2 0-1 0,0-1-1 16,1-3 2-16,4-1-1 16,6-6 1-16,13 0 0 15,7-6 0-15,11-6-1 16,16-3 1-16,13-2-1 15,6-3 1-15,9 0-2 16,2 0 0-16,1-3-2 16,-1 4 0-16,-4-2-3 15,-1 13-12-15,-18-10-21 16,2 7 0-16,-16-7-1 15,2 6 1-15</inkml:trace>
  <inkml:trace contextRef="#ctx0" brushRef="#br0" timeOffset="24328.3915">1513 12881 36 0,'13'-8'34'16,"-13"8"1"-16,13-4-1 16,-13 4-16-16,-2 21-11 15,-4-2-1-15,6 13-2 16,-5 3-2-16,2 14 0 15,-5 4-1-15,3 8 1 0,-4 4-2 16,3 4 1-16,-2 0-1 16,1 0 0-16,-1-1-1 15,-2-7-2-15,10 4-10 16,-5-19-21-16,7-3-1 15,-3-17-1-15,7-7 0 16</inkml:trace>
  <inkml:trace contextRef="#ctx0" brushRef="#br0" timeOffset="24535.4034">1368 13431 74 0,'-28'-6'39'15,"8"9"-1"-15,-2-6 1 0,22 3-36 16,0 0 0-16,13-16-2 15,11 1-1-15,13-4-1 16,14 0-3-16,3-14-6 16,21 10-28-16,-7-9 2 15,10 7-2-15,-7-5 0 16</inkml:trace>
  <inkml:trace contextRef="#ctx0" brushRef="#br0" timeOffset="25004.4302">2175 12788 68 0,'0'0'39'0,"-20"-9"-2"15,12 21 2-15,-11 2-32 16,6 12-1-16,-6 10-1 15,3 9-2-15,-4 8 0 16,0 8-1-16,0 5 0 16,4-1-1-16,-1-1 0 15,6-4-1-15,4-7 0 16,1-7 0-16,7-8 0 15,5-11 0-15,6-8-1 16,0-7 1-16,6-9 0 16,2-6 0-16,-1-5 0 15,3-9 0-15,-1-1 0 0,1-5 0 16,-1-1 0-16,1 1 0 15,-4 0 0-15,0 4 0 16,-1 5 0-16,-1 9 0 16,-2 5 0-16,-2 6 0 15,-3 12 0-15,0 4 1 16,-5 5-2-16,-2 4 0 15,5 3-1-15,-1-8-2 16,8 6-4-16,-5-21-12 16,17 5-19-16,-2-13 1 15,14-2-2-15,-1-14 3 16</inkml:trace>
  <inkml:trace contextRef="#ctx0" brushRef="#br0" timeOffset="25186.4406">2729 13242 80 0,'-4'-14'37'16,"4"14"0"-16,-14 3-9 15,8 20-22-15,-10 8-3 16,5 11 0-16,-4 4-2 16,1 7-1-16,5-1 0 15,2-4-2-15,8 5-9 16,-1-20-26-16,13-4 1 15,-1-21-3-15,14-9 2 16</inkml:trace>
  <inkml:trace contextRef="#ctx0" brushRef="#br0" timeOffset="25358.4504">2817 12952 82 0,'-15'-2'39'15,"-6"2"-2"-15,14 13 0 16,-2-1-38-16,9 1-4 15,21 7-31-15,-4-6-1 16,12 11-1-16,-1-6 0 16</inkml:trace>
  <inkml:trace contextRef="#ctx0" brushRef="#br0" timeOffset="25764.4737">3112 13261 67 0,'-9'16'38'0,"6"11"0"0,-11-5-1 16,3 14-30-16,-3-3-1 15,4 5-2-15,-3-1-1 16,4 0-1-16,1-7-1 16,2-4 0-16,6-7-1 15,3-9 1-15,-3-10-1 16,16-10 0-16,-1-10 1 15,3-9-1-15,1-6 1 16,5-6-1-16,-1-3 1 16,6 1-1-16,0 1 0 15,-1 6 0-15,0 4 1 16,-4 9-1-16,4 6 0 15,-5 10 1-15,-1 7-1 16,-5 8 0-16,-2 9 1 16,0 6-1-16,1 8 0 0,-6 4 0 15,4 6 0-15,-7 2-1 16,7 6-2-16,-3-4-1 15,9 2-2-15,-5-16-12 16,16 7-20-16,-3-16-1 16,17-4 0-16,-6-17 1 15</inkml:trace>
  <inkml:trace contextRef="#ctx0" brushRef="#br0" timeOffset="26267.5024">3921 13307 64 0,'-14'-19'39'0,"14"19"-2"15,-29-22 2-15,10 22-31 0,-8-1 0 16,0 11-2-16,-7 2-1 16,1 7-1-16,-2 7-1 15,6 5-1-15,1 2 0 16,6 4 0-16,6-4-1 15,10 4 0-15,6-8 0 16,8-3-1-16,7-11 1 16,6-7-1-16,7-13 0 15,1-7 0-15,1-9 0 16,5-6 0-16,-3-6 0 15,-3-5 0-15,-1 5 0 16,-7 0 0-16,-1 7 0 16,-9 8 0-16,-11 18 0 15,0 0-1-15,1 17 1 0,-10 16 0 16,-5 12 0-16,0 9 0 15,-2 10 0-15,5 8 0 16,-2-1 0-16,2 2 0 16,2-5-1-16,0-7 0 15,-2-7 0-15,-1-6 0 16,-2-12 0-16,-1-4 0 15,-8-9 1-15,-2-9-1 16,0-4 1-16,-7-8-1 16,0-5 0-16,3-9-2 15,5 0-4-15,-8-20-24 16,22 2-9-16,-2-10 0 15,17 0-1-15</inkml:trace>
  <inkml:trace contextRef="#ctx0" brushRef="#br0" timeOffset="26923.54">4475 13250 53 0,'-13'8'37'16,"-6"-7"1"-16,4 6-1 15,-14-5-26-15,7 11-3 16,-7-9-2-16,6 6 0 16,-1-3-3-16,4-1 0 0,3 0-2 15,17-6 0-15,-11 15 0 16,11-15 0-16,25 16-1 15,-2-4 0-15,3 3 0 16,5 3 1-16,5 2-1 16,2 4 1-16,-1 2-1 15,-5 1 1-15,-6 6-1 16,-4 1 1-16,-12 1 0 15,-8 0 1-15,-8 0-1 16,-13 0 1-16,-8-3-1 16,-5-4 0-16,-3-4 0 15,-1-6-1-15,3-7 0 16,3-4-1-16,5-5-2 15,7-11-4-15,18 9-29 0,-7-26-5 16,16 7 1-16,-2-11-2 16</inkml:trace>
  <inkml:trace contextRef="#ctx0" brushRef="#br0" timeOffset="28830.649">2000 14350 41 0,'-15'-34'35'0,"-3"9"2"15,-15-7-5-15,0 20-18 16,-15-6-6-16,1 14-2 15,-8 3-2-15,4 9-1 16,0 12-1-16,5 11 0 16,7 13 0-16,6 9 0 15,8 14-2-15,4 6-1 16,2 10 2-16,10 7-2 15,-1 2 1-15,3-4-2 16,1 2 0-16,0-11-4 0,6-3-1 16,-9-21-8-16,15-1-21 15,-11-20-1-15,10-7 0 16,-5-27 1-16</inkml:trace>
  <inkml:trace contextRef="#ctx0" brushRef="#br0" timeOffset="29004.659">1328 15008 51 0,'-12'-23'38'0,"-9"-3"-2"15,16 14 0-15,-4 3-26 16,9 9-5-16,22 2-1 16,5 0-2-16,10-2-1 15,10-3-4-15,23 2-9 16,3-16-24-16,17-2-2 0,-2-10-1 15,8-1-1-15</inkml:trace>
  <inkml:trace contextRef="#ctx0" brushRef="#br0" timeOffset="29259.6736">2469 14093 65 0,'-18'-8'40'0,"9"19"-1"15,-10 8 0-15,6 17-34 16,-5 21-1-16,-1 19-1 16,-5 9-1-16,-2 17-2 0,-3 4 0 15,4-1-2-15,6-1-2 16,6-13-3-16,15 0-9 15,3-29-24-15,20-8 2 16,7-19-2-16,22-10 1 16</inkml:trace>
  <inkml:trace contextRef="#ctx0" brushRef="#br0" timeOffset="30129.7233">2956 14855 40 0,'-22'-21'37'0,"22"21"1"16,-29-22 0-16,16 15-30 16,-10-2-1-16,1 8-1 15,-3 3-1-15,-4 11-1 16,-4 8-1-16,2 6-1 15,-3 10 0-15,6 7 0 16,5 6-1-16,12-1 0 16,7-3-1-16,16-4 0 15,11-9 0-15,15-9 0 16,13-13 0-16,7-11 0 15,2-12 0-15,2-8 0 16,-3-9 0-16,-7-5 1 16,-10 0-1-16,-13-4-1 15,-15 4 1-15,-13 0-1 16,-14 5 0-16,-6 2-1 0,-8 7 1 15,-1 5-2-15,-1 6 0 16,1 3-2-16,14 8-2 16,5-10-7-16,22 16-23 15,2-12-2-15,18 9 2 16,5-12 21-16,22 11 7 15,-3-9 4-15,5 1 5 16,4 9 9-16,-16-11 25 16,4 12 3-16,-19-9 0 15,2 12-21-15,-23-13-4 16,0 12-4-16,-14-8-1 15,-7 15-2-15,-6-3-1 0,0 10-1 16,-5 1-1-16,-1 12-1 16,2 1 0-16,0 8 1 15,3-1-1-15,4 1 0 16,7-4-1-16,5-5 1 15,7-8-1-15,7-12 0 16,8-9 0-16,4-13 0 16,3-8 1-16,4-11-1 15,6-5 0-15,-2-5 0 16,-3-3 0-16,-1 4 0 15,-3 4 0-15,-8 6-1 16,-9 11 1-16,-1 8 0 16,-14 6 0-16,8 20 0 15,-9 4 0-15,-1 9 0 16,2 5 0-16,-2 4 0 15,4-3-1-15,6-1 1 0,2-6 0 16,10-10 0-16,3-9 0 16,5-14 0-16,0-11 0 15,5-9 0-15,-3-12 0 16,2-6 0-16,-7-6-1 15,-4-7-3-15,0 5-4 16,-17-14-31-16,15 11 0 16,-10-8-2-16,16 19 1 15</inkml:trace>
  <inkml:trace contextRef="#ctx0" brushRef="#br0" timeOffset="30880.7663">4317 15057 37 0,'-13'5'36'0,"13"-5"1"16,17 4-2-16,13-9-29 16,8-9-2-16,11 4 0 15,1-11-1-15,4 1 0 16,-6-5 0-16,-5 3 1 15,-9-5-1-15,-12 4-1 16,-13-3 0-16,-15 6-1 0,-14 3 0 16,-14 5 0-16,-7 1-1 15,-7 10 0-15,-7 10 0 16,0 10 0-16,0 11 1 15,8 9 0-15,6 7 0 16,15 6 1-16,10-1-1 16,20-3 1-16,17-6-1 15,16-12 1-15,21-12-2 16,15-11 1-16,16-13-1 15,7-12 1-15,4-10-1 16,-4-1 0-16,-5-6 1 16,-8 0-1-16,-16 4 0 15,-16 2 1-15,-16 8-1 16,-16 9 1-16,-19 12-1 0,0 0 0 15,-21 34 0-15,-6 4 0 16,-6 10 0-16,1 5 0 16,3 4-1-16,4-3 1 15,7-5 0-15,8-5 0 16,6-14 0-16,9-11 0 15,-5-19 0-15,17 4 0 16,-7-18 0-16,0-6 0 16,-3-7 1-16,-4-6-2 15,5-4 2-15,-3-3 0 16,1 0-1-16,6-3 1 15,3 2 0-15,10-1 0 16,7 5 0-16,6 4-1 16,5 5 1-16,0 4-2 0,9 10-3 15,-12-4-10-15,12 19-27 16,-17-2 0-16,7 11-2 15,-14-4 0-15</inkml:trace>
  <inkml:trace contextRef="#ctx0" brushRef="#br0" timeOffset="33037.8897">1796 15893 44 0,'15'-28'37'0,"-5"-5"-1"15,1 13-2-15,-4-1-30 16,-7 21-2-16,12 0 1 16,-9 27 0-16,-7 17-1 15,-6 19 0-15,0 17 1 16,-7 12-2-16,-1 13 0 15,-1 1 0-15,3 0-1 16,3-6 0-16,0-8-2 16,5-17-8-16,15-1-26 15,-5-25-1-15,12-3-1 16,-6-28 0-16</inkml:trace>
  <inkml:trace contextRef="#ctx0" brushRef="#br0" timeOffset="33248.9017">1557 16455 57 0,'-14'-5'40'16,"0"-6"-1"-16,14 11 0 15,0 0-37-15,22-3 0 16,3-3-1-16,11-3-2 15,12 0-1-15,5-6-4 16,16 12-20-16,-5-13-11 16,13 9-3-16,-10-4 2 0</inkml:trace>
  <inkml:trace contextRef="#ctx0" brushRef="#br0" timeOffset="33652.9249">2348 16327 34 0,'0'0'35'0,"0"0"3"15,-3 18-3-15,3-18-28 16,5 27-1-16,-6-2-3 15,1 9 1-15,0 8-2 16,-2 3-1-16,-4 4 0 0,5-4 0 16,-4 0 0-16,4-7-1 15,-1-9 0-15,3-9 0 16,-1-20 2-16,7 10-2 15,-7-10 1-15,14-24 0 16,-4-4 0-16,-1-3 0 16,-4-9 1-16,4-5-1 15,-3-6 1-15,3 0-1 16,0 1-1-16,5 3 1 15,-3 9-1-15,2 4 0 16,3 11-3-16,1 1-2 16,13 21-30-16,-9-6-2 15,6 16-3-15,-6-7 1 16</inkml:trace>
  <inkml:trace contextRef="#ctx0" brushRef="#br0" timeOffset="34087.9497">2754 16506 41 0,'6'21'36'0,"-6"-21"1"16,33 21-3-16,-8-20-30 16,14-1 0-16,5-8-1 0,13-3 0 15,0-7-1-15,9-5 0 16,-5-4-1-16,1-1 0 15,-10-1 1-15,-9 0-1 16,-11 2-2-16,-18 2 3 16,-14 5-3-16,-15 4 1 15,-17 12 0-15,-15 7 0 16,-5 6 0-16,-5 14 1 15,0 10 1-15,0 10-2 16,6 7 2-16,17 4 0 16,11-4-1-16,14-3 0 15,16-5 0-15,15-11-2 16,19-6-1-16,12-17-4 15,23 4-31-15,-3-23-2 16,10 6-1-16,2-17 0 0</inkml:trace>
  <inkml:trace contextRef="#ctx0" brushRef="#br0" timeOffset="34502.9735">3620 16482 48 0,'-3'18'39'0,"3"-18"-1"16,13 22-4-16,6-16-32 15,7 1 1-15,7-6-1 0,8-2 0 16,3-7 0-16,3-2-1 15,1-4 0-15,0-9 0 16,-3 0 0-16,-3-4 0 16,-9 2-1-16,-6-3 1 15,-13 3-2-15,-11-2 3 16,-16 10-3-16,-12 2 1 15,-8 10 0-15,-14 13 1 16,-5 11-1-16,-1 15 2 16,-6 8 0-16,4 7-2 15,9 8 3-15,8 1-1 16,11-3-1-16,18-5 0 15,15-7-2-15,13-16-2 16,23-5-3-16,10-22-13 0,30 6-20 16,0-20-2-1,15 4 1-15</inkml:trace>
  <inkml:trace contextRef="#ctx0" brushRef="#br0" timeOffset="34921.9974">4754 16300 37 0,'2'-24'35'15,"-2"24"4"-15,-5-19-4 16,5 19-30-16,-22-2-2 0,-2 13-1 15,-12 4 3-15,-3 7-3 16,-5 2 3-16,3 6-3 16,2-3 1-16,8 2 0 15,6-7-2-15,16 0 1 16,10-5-2-16,15-4 1 15,11-3-1-15,14-2 0 16,1 2 1-16,11 4-1 16,-6 4 1-16,-1 2-1 15,-9 8 1-15,-11 4-1 16,-14 5 0-16,-17 1 1 15,-15 3-1-15,-6 0 0 16,-13 2 0-16,-1-10 1 16,0-1-5-16,2-11-4 15,15 0-29-15,-4-22-2 0,27 1-1 16,-12-24-1-16</inkml:trace>
  <inkml:trace contextRef="#ctx0" brushRef="#br0" timeOffset="36147.0675">1806 17341 51 0,'0'-16'38'0,"0"16"-1"16,-14 2-1-16,4 20-33 15,-1 16 0-15,11-38 1 16,-16 59-2-16,16-59-1 15,-21 89 2-15,8-37-4 16,-3 5 1-16,4 7-7 0,3-1-29 16,-1 2-4-16,0-1 2 15,5-1-2-15</inkml:trace>
  <inkml:trace contextRef="#ctx0" brushRef="#br0" timeOffset="36583.0925">2076 17960 68 0,'0'0'38'0,"0"0"-6"16,47-53-4-16,-47 53-23 0,0 0-5 15,0 0 2-15,0 0 0 16,0 0-1-16,57 22-3 16,-57-22 3-16,51 0-3 15,-51 0 6-15,55-3-3 16,-55 3 1-16,63-15-4 15,-63 15 3-15,61-20 1 16,-61 20-1-16,58-41 3 16,-39 7-5-16,-19 3 2 15,0 31-3-15,0 0 3 16,-52-18 1-16,52 18 0 15,-59 11 0-15,59-11-3 16,-64 35 4-16,64-35 0 0,-52 47 0 16,52-47-3-16,-27 54 2 15,27-54-2-15,11 52-3 16,-11-52-9-16,45 46-29 16,-45-46-2-16,75 37 2 15,-25-24 2-15</inkml:trace>
  <inkml:trace contextRef="#ctx0" brushRef="#br0" timeOffset="37177.1264">3336 17891 46 0,'-50'-29'33'0,"50"29"2"16,0 0-11-16,-58-21-9 16,58 21-7-16,0 0-3 15,-69-8-1-15,69 8-2 16,-54 8 1-16,54-8 0 15,-56 20 2-15,56-20-4 0,-55 32 3 16,55-32 0-16,0 0 0 16,-62 64-1-16,62-64 0 15,0 0-1-15,-28 60-2 16,28-60-3-16,0 0 1 15,0 0 1-15,0 0-1 16,54 34 1-16,-54-34-1 16,50-15 1-16,-50 15-1 15,61-34 4-15,-61 34-1 16,62-46-1-16,-62 46 4 15,52-48-4-15,-52 48 1 16,0 0-1-16,50-39 1 16,-50 39 1-16,0 0 0 15,0 0-1-15,0 0-4 0,0 0 0 16,15 73-9-16,-15-73-27 15,8 54-1-15,-8-54-2 16,24 51 0-16</inkml:trace>
  <inkml:trace contextRef="#ctx0" brushRef="#br0" timeOffset="37650.1535">3949 17782 49 0,'-8'-20'37'0,"3"-3"-1"15,5 3-1-15,-5 3-28 16,5 17-1-16,0 0-1 16,0 0-1-16,0 0-2 15,0 0-1-15,0 0 2 16,-37 69-1-16,37-69 1 15,-9 56-1-15,9-56 1 16,-5 65-3-16,5-65 2 16,4 68 1-16,-4-68-2 15,11 60 0-15,-11-60 0 16,0 0-2-16,46 50 0 15,-46-50 2-15,0 0 1 0,66-9-3 16,-66 9 3-16,80-58-1 16,-36-2-2-16,2-10 2 15,-10-1-2-15,-11 12 0 16,-11 18-6-16,-9 13-1 15,-5 28-33-15,0 0-1 16,0 0 2-16,0 0-1 16</inkml:trace>
  <inkml:trace contextRef="#ctx0" brushRef="#br0" timeOffset="38206.1853">4558 17930 50 0,'0'0'36'15,"-47"19"1"-15,47-19-2 16,0 0-29-16,0 0-2 15,0 0 2-15,0 0-3 0,0 0 1 16,49 2-2-16,-49-2-1 16,58-10 2-16,-58 10-3 15,74-22 0-15,-74 22 1 16,79-23-1-16,-79 23 1 15,84-30 0-15,-13-3 0 16,-14-5-3-16,-20 6 3 16,-23 2 0-16,-20 6-1 15,-23 7 1-15,-8 11 0 16,-11 5 0-16,48 1 0 15,-58 16 0-15,58-16 0 16,-61 32 1-16,61-32 1 16,-67 49 1-16,67-49-2 15,-54 64 0-15,54-64-3 0,-41 65 3 16,41-65-3-16,-3 60-1 15,3-60-5-15,0 0-33 16,55 63-4-16,-55-63 2 16,75 20 3-16</inkml:trace>
  <inkml:trace contextRef="#ctx0" brushRef="#br0" timeOffset="38822.2205">5727 17628 47 0,'-20'-7'38'0,"2"6"0"16,-15-2-3-16,9 8-28 15,-14 2 0-15,38-7-2 16,0 0-1-16,-50 29-1 15,50-29 0-15,0 0-1 0,0 0-1 16,-48 61 0-16,48-61 0 16,0 0 0-16,7 50-1 15,-7-50 1-15,0 0 1 16,60 54-1-16,-60-54 1 15,60 38-1-15,-60-38 1 16,69 39-3-16,-69-39 2 16,72 40 1-16,-72-40-2 15,61 38-1-15,-61-38 2 16,0 0-2-16,49 61 1 15,-49-61 3-15,0 0-2 16,-24 64-2-16,24-64 3 16,-49 39 0-16,49-39-2 0,-66 36 2 15,66-36-4-15,-68 28 0 16,68-28-4-16,-59 15-8 15,59-15-27-15,0 0-1 16,-48-2-1-16,48 2 0 16</inkml:trace>
  <inkml:trace contextRef="#ctx0" brushRef="#br0" timeOffset="40707.3283">9810 13126 44 0,'5'-9'38'16,"-5"9"0"-16,0 0 0 16,16 35-16-16,-23-12-21 15,-3 12 0-15,-3 9 1 16,3 8-1-16,-3 9 1 15,4 3-1-15,2-3 0 16,8-4 1-16,8-6-1 16,11-8 1-16,10-14-1 0,10-17 0 15,7-16 1-15,6-14-2 16,4-14 1-16,2-10 0 15,-5-12 0-15,-4 1-1 16,-9-2 1-16,-5 4-1 16,-10 8 0-16,-7 4 1 15,-5 13-1-15,-10 10 0 16,-4 16 0-16,0 0 0 15,-11 27 0-15,4 8 0 16,0 7 0-16,-1 5 1 16,6 5-1-16,4 1 1 15,6-6-1-15,10-5 1 16,7-14 1-16,7-8-1 15,6-15 0-15,4-13 1 0,1-14 0 16,1-8-1-16,-4-12 0 16,-4-3 0-16,-4-7 0 15,-9-2-2-15,0 3 0 16,-8 3 0-16,-1 4-3 15,-9 6-1-15,8 18-9 16,-11-1-26-16,11 16-1 16,-13 5 1-16,24 9 0 15</inkml:trace>
  <inkml:trace contextRef="#ctx0" brushRef="#br0" timeOffset="41158.3541">11259 13322 58 0,'-37'-3'40'0,"-6"9"-2"15,-10-1 1-15,6 18-28 16,-14-2-2-16,14 15-2 15,-2 1-2-15,12 6-1 16,6-2-1-16,15 2-1 16,10-6 0-16,14-5-1 15,14-9-1-15,12-7 1 16,7-10-1-16,11-11 0 15,2-6 1-15,4-9-1 16,0-8 0-16,-4-4 0 0,-4-2 1 16,-11-4-1-16,-5-1 0 15,-9 5 0-15,-6 2 0 16,-6 7 0-16,-10 8 0 15,-3 17 0-15,0 0 0 16,-16 14-1-16,4 11 1 16,1 12 0-16,4 7-1 15,-3 1 0-15,8 6-2 16,2-9-2-16,18 1-7 15,-7-21-28-15,24-4-1 16,3-22-1-16,18-14 2 16</inkml:trace>
  <inkml:trace contextRef="#ctx0" brushRef="#br0" timeOffset="41384.3671">12257 12763 72 0,'-13'-22'40'0,"-6"33"-1"16,-13 17 0-16,-2 30-30 15,-11 13-2-15,0 16-3 16,-2 9-1-16,4 5-2 16,9 3 0-16,6-6-2 15,11-6-2-15,3-15-5 16,19-5-31-16,-8-21 0 15,13-7-1-15,-6-23-1 16</inkml:trace>
  <inkml:trace contextRef="#ctx0" brushRef="#br0" timeOffset="41579.3782">11890 13363 94 0,'-11'-16'41'15,"11"16"2"-15,13 1-4 16,3 3-37-16,12-1 0 15,9-1-1-15,10 0-3 16,10-2-1-16,9 5-5 16,-1-11-26-16,12 13-7 15,-4-9 1-15,4 7-2 16</inkml:trace>
  <inkml:trace contextRef="#ctx0" brushRef="#br0" timeOffset="41985.4014">12539 13419 69 0,'-18'17'39'16,"1"-5"-1"-16,17 6 1 15,0-18-33-15,25 25 0 16,5-20-1-16,11-1-1 15,6-8-1-15,9-4 0 16,3-7-1-16,0-3-1 16,-7-5 0-16,-2-1-1 15,-11-2 1-15,-14-1-1 0,-13 2 0 16,-15 5 0-16,-16 5 0 15,-13 3 0-15,-16 11 0 16,-6 9 1-16,-6 9 0 16,-4 12 0-16,4 5 0 15,4 7 1-15,12 2-2 16,15 2 2-16,19-7-1 15,19-2-1-15,18-12-2 16,18-7-1-16,23-4-2 16,11-17-2-16,16 10-9 15,-9-22-24-15,16 7 0 16,-11-13-1-16,2 2 2 15</inkml:trace>
  <inkml:trace contextRef="#ctx0" brushRef="#br0" timeOffset="42315.4203">13453 13436 79 0,'-25'-3'39'0,"10"16"0"16,-15-4-5-16,9 20-26 15,-6 1-2-15,6 8-2 16,2 1-1-16,0 4-1 16,10-5-1-16,0-4 0 15,3-3 0-15,6-9-1 16,1-8 1-16,-1-14-1 15,0 0 0-15,14-4 1 16,-6-15-1-16,0-4 0 16,4-9 0-16,2-5 0 15,3-7 0-15,4-1 1 16,8-2 0-16,-1 2 0 0,1 4 0 15,5 2 1-15,2 9-1 16,-2 1 0-16,3 12 0 16,-4 4-2-16,5 10-1 15,-5-3-4-15,13 15-16 16,-8-10-18-16,10 8-1 15,1-10-1-15,15 6 0 16</inkml:trace>
  <inkml:trace contextRef="#ctx0" brushRef="#br0" timeOffset="44403.5398">10409 14757 57 0,'11'-19'39'0,"-3"4"-2"15,-12-8-11-15,4 23-20 16,-29-10 1-16,6 17 0 15,-15 3-2-15,-3 11-1 16,-7 4 0-16,1 7-1 16,1-3-1-16,8 5 1 15,8-6-2-15,11-2 0 16,19-6 0-16,14-8 0 0,17-5-1 15,14-3 0-15,11-4 1 16,7-1-1-16,-2 3 0 16,-1 5 1-16,-10 3-1 15,-9 8 0-15,-19 5 0 16,-17 4 1-16,-17 8-1 15,-14 1 0-15,-11 1 0 16,-8-3 0-16,1-4-2 16,-2-7 0-16,13-2-5 15,-2-22-26-15,35 1-7 16,-8-15-2-16,30-4 1 15</inkml:trace>
  <inkml:trace contextRef="#ctx0" brushRef="#br0" timeOffset="44831.5642">10896 14729 65 0,'0'0'39'15,"0"0"0"-15,0 0-1 16,-10 16-34-16,6-1-1 15,-7 5 1-15,4 10-1 16,-4 3-1-16,2 9 1 16,-4 3-1-16,6 1 0 15,-1-3 0-15,4-2-1 16,8-9 0-16,5-10 0 15,12-12-1-15,10-12 1 0,7-13-1 16,8-10 0-16,6-7 1 16,2-7-1-16,-1-4 0 15,-2-1 0-15,-7 6 0 16,-8 2 0-16,-8 9 0 15,-9 5 0-15,-12 10 0 16,-7 12 0-16,0 0 0 16,-21 22 0-16,0 5 0 15,0 1 0-15,2 9-2 16,1 2 0-16,9 4-4 15,-1-12-3-15,28 11-31 16,-8-19 0-16,23 2-2 16,0-13 1-16</inkml:trace>
  <inkml:trace contextRef="#ctx0" brushRef="#br0" timeOffset="45374.5953">11898 14896 40 0,'-5'-17'37'16,"-14"-1"3"-16,0 8-2 15,-16-9-16-15,4 15-18 16,-7 1 1-16,-1 9-1 16,-4 1 0-16,2 11 0 15,-1 3-1-15,7 10-1 16,-1-1 0-16,7 8 0 15,10 1-1-15,6 0 0 16,12-5-1-16,11-2 1 16,9-10-1-16,9-6 0 0,5-10 0 15,10-14 1-15,7-6-1 16,0-9-1-16,1-9 1 15,-2-4 0-15,0-4 0 16,-5-1 0-16,-2 1 0 16,-4 5-1-16,-8 6 1 15,-3 10 0-15,-11 14 0 16,-4 12 0-16,-8 16 0 15,-6 19 0-15,-6 12 0 16,-5 14 0-16,-3 8 0 16,-5 10 0-16,-1 1 0 15,0 1 0-15,0-4 1 16,0-7-2-16,-2-8 2 15,-1-6-1-15,-1-12 1 0,-3-8-1 16,0-11 0-16,-4-11 1 16,-1-9-1-16,-2-12-1 15,3-11-1-15,-3-11-1 16,9-10-2-16,-4-20-5 15,23 13-22-15,-7-20-9 16,20 7 0-16,-2-3 0 16</inkml:trace>
  <inkml:trace contextRef="#ctx0" brushRef="#br0" timeOffset="45951.6283">12705 14849 39 0,'-18'-7'37'0,"-9"0"2"15,-3 11-2-15,-10-2-22 0,3 13-7 16,-11 1-2-16,1 13-1 16,-6 0 0-16,6 11-1 15,-1-1 0-15,14 4-1 16,10-5-2-16,17-3 1 15,13-9-1-15,14-5-1 16,17-13 1-16,14-11-1 16,8-10 0-16,6-10 0 15,2-11 0-15,-1-5 0 16,-5-3 0-16,-10-3 0 15,-10-2 0-15,-11 4 1 16,-14 8-1-16,-8 4 0 16,-15 10 0-16,-5 12 0 15,-7 11 0-15,-3 15 0 16,-3 10 0-16,1 10 0 0,6 11 0 15,2 3-1-15,10 3-2 16,8-6-1-16,14 1-4 16,3-23-21-16,23 2-11 15,4-20-1-15,13-2 1 16</inkml:trace>
  <inkml:trace contextRef="#ctx0" brushRef="#br0" timeOffset="46296.648">13230 14899 60 0,'-12'17'39'0,"-12"1"-1"16,7 22 1-16,-11 0-31 16,7 13-3-16,-2-1-2 0,3 2 0 15,4-5-1-15,2-8-1 16,5-6 1-16,7-12-1 15,2-23-1-15,14 7 1 16,0-22 0-16,1-8 0 16,3-9 0-16,-2-4 0 15,2-7 0-15,-4-3 0 16,0-2 1-16,0 5-1 15,-3 2 0-15,3 6 0 16,-1 5 0-16,12 4-1 16,1 7 0-16,10 1 0 15,6 8-1-15,4-3-4 16,20 14-17-16,-9-16-19 15,9 11 0-15,-9-11-1 16,9 6-1-16</inkml:trace>
  <inkml:trace contextRef="#ctx0" brushRef="#br0" timeOffset="47812.7347">10204 16656 0 0,'45'-23'27'0,"2"8"3"16,-5-5 1-16,-22-5-22 0,10 10 2 16,-24-14 2-16,10 20 0 15,-19-20 0-15,3 29-1 16,-4-30-3-16,4 30-1 15,-19-23-3-15,7 17-1 16,-9 1-2-16,-1 6 0 16,-6 5 0-16,-2 11 0 15,-6 2 0-15,3 10 0 16,-3 4-1-16,5 2 1 15,4 6 0-15,7-4-1 16,11-2 0-16,9-6 0 16,9-4 0-16,9-8 0 15,13-6-1-15,6-12 0 16,8-12 1-16,1-6-1 0,5-12 0 15,-2-9 0-15,-3-6 1 16,-3-2-1-16,-10-3 0 16,-4 0 0-16,-11 9 1 15,-5 4-2-15,-7 12 1 16,-9 15 0-16,3 11 0 15,-20 23 0-15,2 18 0 16,0 16 0-16,-5 15 0 16,-1 17 1-16,1 10-1 15,1 9 2-15,1 7-2 16,3-10 2-16,-4-5-2 15,4-6 2-15,-4-8-1 16,-1-14 0-16,-6-11 0 16,-3-16-1-16,-3-13 0 0,-7-14 0 15,1-12 0-15,-7-20-1 16,6-9-1-16,4-11-1 15,5-10-1-15,5-10-4 16,23 8-14-16,-3-12-23 16,22 3 4-16,6-2-4 15,17 3 4-15</inkml:trace>
  <inkml:trace contextRef="#ctx0" brushRef="#br0" timeOffset="48631.7816">11005 16491 63 0,'-24'2'40'15,"24"-2"-2"-15,-14-9-5 16,14 9-27-16,0 0-1 16,-11 19-1-16,4 1-1 15,2 10 0-15,-5 7-2 16,-3 5 1-16,2 5-1 15,-2 5 1-15,-2-5-1 16,1-4 0-16,5-6-1 16,3-8 1-16,2-12-1 0,4-4 1 15,0-13-1-15,10-15 0 16,-1-3 0-16,4-9 0 15,0-10 0-15,-1-2 0 16,7-8 0-16,-5-7 0 16,-1 2 1-16,2 0-1 15,-3 5 1-15,1 7-1 16,-5 5 1-16,-1 10-1 15,0 13 0-15,-7 12 1 16,19 0-1-16,-9 8 0 16,9 5 0-16,6 0 0 15,13-3 0-15,7 1 0 16,17-7 0-16,5 1 0 15,7-6 0-15,5-4 0 16,3-5 0-16,-3 0 0 0,-12 0-1 16,-8-3 1-16,-15 5 0 15,-17 1 0-15,-27 7 0 16,0 0 0-16,-19 5 0 15,-17 8 1-15,-10 4-1 16,-7 8 1-16,-5 6 0 16,-3 5-1-16,8 3 0 15,4 1 1-15,11 0-1 16,13-4 0-16,13-5 1 15,20-7-1-15,17-9 0 16,12-8 0-16,14-12 0 16,4-5 0-16,9-14 0 15,-1-4 0-15,-3-8 0 16,-10-3-1-16,-11-4 1 0,-10 1-1 15,-11-2 1-15,-13 4-1 16,-10 3 2-16,-4 6-2 16,-5 10 0-16,-5 6-1 15,0 11-2-15,-1-3-6 16,16 28-25-16,-14-10-5 15,16 9-3-15,-7-6 3 16</inkml:trace>
  <inkml:trace contextRef="#ctx0" brushRef="#br0" timeOffset="49215.815">12180 16355 68 0,'-23'2'40'15,"3"10"-1"-15,-7-7-12 16,7 18-19-16,-3 1-4 16,5 9 0-16,2 2-1 15,3 3 0-15,8-1-1 16,2 1 0-16,7-4-1 15,7-7 0-15,6-4-1 16,6-8 1-16,6-8-1 16,4-8 0-16,8-7 1 15,-1-7-1-15,3-8 0 16,0-6 0-16,-1-8 1 0,-4 2-1 15,-4-2 0-15,-5 4 0 16,-6 4 0-16,-6 10 1 16,-5 11-1-16,-12 8 0 15,7 14 0-15,-11 12 0 16,-4 8 1-16,-2 6-1 15,0 2 0-15,3 1 0 16,5-5 0-16,2-6 1 16,8-5-1-16,10-10 0 15,7-13-1-15,9-9 1 16,5-12-1-16,5-10 1 15,2-13 0-15,-2-5 0 16,-1-8 0-16,-9-3 1 16,-3 0 0-16,-9 5-1 0,-7 4 0 15,-8 9 1-15,-4 11-1 16,-6 5-1-16,3 22-2 15,-12-15-3-15,16 30-15 16,-4-15-19-16,-7 18-2 16,7-18 0-16,13 12-1 15</inkml:trace>
  <inkml:trace contextRef="#ctx0" brushRef="#br0" timeOffset="51324.9356">9687 17434 50 0,'10'-11'38'0,"-6"-1"0"0,6 2-2 16,-10 10-31-16,0 0 1 15,0 0-2-15,0 25 1 16,-5 8-2-16,5-33 1 15,-4 48-1-15,4-48-1 16,-8 73 1-16,8-73 0 16,-12 97 1-16,6-43-2 15,-2 2 2-15,0 1-4 16,1 0 2-16,2-2 0 15,2-5-1-15,3-50 0 16,0 86 0-16,0-86-1 16,15 56 0-16,-15-56 1 15,0 0-1-15,0 0 0 16,64 5-2-16,-64-5 2 0,51-46-2 15,-51 46 2-15,58-67 1 16,-58 67 0-16,57-65-1 16,-57 65 1-16,51-47 0 15,-51 47 0-15,0 0 1 16,51-17-3-16,-51 17 0 15,0 0 1-15,6 56-1 16,-6-56 0-16,-21 66 1 16,21-66-1-16,-39 73 1 15,39-73 0-15,-50 69 0 16,50-69 1-16,-57 48-2 15,57-48 0-15,-56 24-3 16,56-24-1-16,0 0-9 16,-60-7-28-16,60 7-1 0,0 0-2 15,-4-54 3-15</inkml:trace>
  <inkml:trace contextRef="#ctx0" brushRef="#br0" timeOffset="51800.9629">10208 17968 52 0,'52'36'43'0,"-52"-36"-2"0,0 0 2 15,0 0-30-15,0 0-8 16,0 0 0-16,55 14-2 16,-55-14 1-16,0 0-2 15,67-24 0-15,-67 24-3 16,58-21 1-16,-58 21-1 15,64-31 1-15,-64 31 0 16,60-34-2-16,-60 34 3 16,50-33 0-16,-50 33-2 15,48-47 3-15,-45 13-2 16,-3 34 0-16,0 0 0 15,0 0 1-15,-68-23-1 16,68 23 2-16,-76 15 0 16,76-15-3-16,-83 34 4 15,83-34-3-15,-79 46 2 0,79-46-1 16,-55 57 0-16,55-57-2 15,-19 63 1-15,19-63-2 16,16 62-2-16,-16-62-7 16,51 49-32-16,-51-49 0 15,83 36-3-15,-31-24 3 16</inkml:trace>
  <inkml:trace contextRef="#ctx0" brushRef="#br0" timeOffset="52339.9937">11229 17900 66 0,'0'0'39'16,"0"0"1"-16,0 0-7 15,-21-52-27-15,21 52-3 16,0 0 1-16,-51-4-1 15,51 4-1-15,0 0 3 16,-68 37 1-16,68-37-2 16,-65 48-1-16,65-48 0 15,-51 65-1-15,51-65 0 16,-40 69-1-16,40-69 1 0,-19 63-4 15,19-63 2-15,0 0 1 16,25 59-1-16,-25-59 0 16,52 5 0-16,-52-5 2 15,75-21-2-15,-75 21 1 16,84-47-2-16,-84 47 0 15,86-59 0-15,-86 59 1 16,76-57 0-16,-76 57 0 16,49-33 0-16,-49 33 0 15,0 0 1-15,0 0 0 16,0 0 0-16,15 50-1 15,-15-50-1-15,-17 60-3 16,17-60-1-16,-8 62-8 0,8-62-30 16,13 59 0-16,-13-59 0 15,0 0-1-15</inkml:trace>
  <inkml:trace contextRef="#ctx0" brushRef="#br0" timeOffset="53173.0413">11872 17921 27 0,'0'0'36'0,"0"0"2"15,0 0-6-15,0 0-13 16,-47-5-10-16,47 5 0 16,0 0-1-16,0 0 0 15,0 0-1-15,0 0-2 16,-33 53 0-16,33-53-2 15,0 0 0-15,-22 65-1 16,22-65-1-16,-6 55 0 0,6-55-2 16,6 57 0-16,-6-57-1 15,0 0 2-15,36 66 0 16,-36-66 0-16,46 15 1 15,-46-15-1-15,62-10 1 16,-62 10-1-16,73-38 0 16,-73 38 0-16,74-49 0 15,-74 49-1-15,66-54 0 16,-66 54 0-16,52-50 1 15,-52 50 0-15,0 0 1 16,0 0-1-16,49-30 0 16,-49 30 2-16,0 0-2 15,0 0-1-15,2 63 0 16,-2-63-3-16,0 0-8 0,13 71-29 15,-13-71-2-15,0 0 0 16,0 0 1-16</inkml:trace>
  <inkml:trace contextRef="#ctx0" brushRef="#br0" timeOffset="53490.0595">12900 17335 58 0,'0'0'39'15,"-13"3"-1"-15,-1 0-14 0,9 17-18 16,-11 5 0-16,6 18 0 15,10-43-1-15,-14 56-1 16,14-56 0-16,-23 81-1 16,11-29 0-16,4 3-1 15,-6 4 0-15,5 2-2 16,-4 4 0-16,4-1-2 15,0-2-4-15,-2 0-23 16,5-6-13-16,-1-3-1 16,7-53 2-16</inkml:trace>
  <inkml:trace contextRef="#ctx0" brushRef="#br0" timeOffset="53741.0738">12663 18041 59 0,'0'0'43'0,"-18"-51"-1"15,18 51-10-15,0 0-18 16,-20-50-9-16,20 50-1 16,0 0-1-16,0 0 0 15,0 0-2-15,0 0-2 16,59-45 1-16,-59 45-2 15,56-14-2-15,-56 14-12 16,74-6-27-16,-74 6 1 16,76-9 1-16,-76 9 0 15</inkml:trace>
  <inkml:trace contextRef="#ctx0" brushRef="#br0" timeOffset="53971.087">13216 17836 64 0,'0'0'40'0,"0"0"-3"16,0 0-4-16,0 0-27 15,0 0-3-15,8 64-2 16,-8-64 3-16,-18 60-4 15,18-60 0-15,-19 67-2 16,19-67-17-16,-13 66-20 0,13-66-1 16,-3 52 0-16,3-52-1 15</inkml:trace>
  <inkml:trace contextRef="#ctx0" brushRef="#br0" timeOffset="54145.0969">13343 17386 61 0,'-17'-24'40'0,"-10"8"-1"16,13 12 0-16,-2 12-38 16,16-8-6-16,5 19-18 15,6-12-15-15,14 5-3 16,1-4 2-16</inkml:trace>
  <inkml:trace contextRef="#ctx0" brushRef="#br0" timeOffset="54543.1197">14358 17343 45 0,'-39'-22'37'0,"1"1"0"0,-11-3-1 16,5 11-30-16,-11 0-3 15,1 9 3-15,-2 11-1 16,2 10 0-16,-8 10-1 16,7 11 0-16,-1 10-1 15,56-48 0-15,-52 63 1 16,52-63-2-16,-47 88 0 15,28-36-1-15,-1 4-1 16,8 2-2-16,-1 2 1 16,5-3-2-16,0 2-6 15,7-2-28-15,3-3-4 16,-2-54-3-16,7 85 2 15</inkml:trace>
  <inkml:trace contextRef="#ctx0" brushRef="#br0" timeOffset="54762.1322">13519 17957 76 0,'0'0'41'15,"0"0"0"-15,-45-52 1 16,45 52-39-16,0 0-5 15,0 0 2-15,0 0-1 16,62-52-4-16,-62 52-1 16,85-12-28-16,-38 9-6 15,14-4-1-15,-4-2 0 0</inkml:trace>
  <inkml:trace contextRef="#ctx0" brushRef="#br0" timeOffset="55276.1616">14394 17853 50 0,'-57'-40'36'16,"57"40"1"-16,0 0-4 0,0 0-26 16,-65-13-4-16,65 13 2 15,0 0 1-15,-48 23 0 16,48-23 0-16,0 0-3 15,-44 54 0-15,44-54-1 16,0 0 0-16,-8 69-2 16,8-69 1-16,0 0-2 15,31 66 2-15,-31-66 1 16,47 30-2-16,-47-30 2 15,71 6-2-15,-71-6 0 16,86-20-1-16,-39 1 2 16,7-16-3-16,37-18 2 15,-14-6-1-15,-77 59 1 16,63-49 0-16,-63 49 0 15,0 0 0-15,54-36 1 0,-54 36 0 16,0 0 0-16,0 0 0 16,-4 58-3-16,4-58 3 15,-15 61-3-15,15-61 1 16,-9 65-3-16,9-65-5 15,-1 59-16-15,1-59-16 16,0 0 0-16,31 57-1 16</inkml:trace>
  <inkml:trace contextRef="#ctx0" brushRef="#br0" timeOffset="55571.1785">15247 17347 41 0,'-7'-16'38'0,"7"16"1"15,-8-11 0-15,8 11-23 16,0 0-13-16,-4 16 0 16,2 1 0-16,2 9 1 15,-3 8-1-15,0 13 1 16,3-47-1-16,-2 62 0 15,2-62 0-15,-11 85-1 16,3-35-1-16,6 3 0 16,-7-1-1-16,0 3-4 15,4-2 1-15,-3 0-10 16,5-1-28-16,3-52-1 15,-13 91-1-15,13-91 0 16</inkml:trace>
  <inkml:trace contextRef="#ctx0" brushRef="#br0" timeOffset="58566.3498">18459 13387 43 0,'10'-10'34'0,"1"7"1"15,-11 3-2-15,9 6-16 16,-9-6-9-16,-10 30-2 16,-4-6-2-16,4 8-1 15,-3 9-1-15,-1 1-1 16,3 3 0-16,1 2-2 15,2 0-2-15,-7-15-14 16,15 9-17-16,-3-13-2 16,6-5 0-16,-1-10-1 15</inkml:trace>
  <inkml:trace contextRef="#ctx0" brushRef="#br0" timeOffset="58764.3611">18572 13133 72 0,'-31'1'36'16,"10"10"-3"-16,5-3-4 15,-1-6-49-15,17-2-13 16,10 10-1-16,14-5 0 15,1-5 0-15</inkml:trace>
  <inkml:trace contextRef="#ctx0" brushRef="#br0" timeOffset="59167.3842">18798 13347 69 0,'-18'12'36'0,"8"6"0"15,-6-5 0-15,9 12-31 16,-2 0-1-16,6 6 0 15,-4 4-2-15,1 3-1 16,-2 0 0-16,2-4 0 16,0 0 0-16,2-10 0 15,-1-6 0-15,5-18 0 16,0 0 0-16,23-10 0 15,-8-13 0-15,9-6 0 16,4-10 1-16,6-1-1 16,2-4-1-16,2 1 1 0,-2 4 0 15,-4 4-1-15,-3 10 0 16,-7 4 1-16,-4 10-1 15,-7 8 0-15,-11 3 0 16,11 22 0-16,-15-1 0 16,2 6 0-16,0 5-1 15,2 1-2-15,7 5-1 16,1-11-8-16,10 10-25 15,4-13-1-15,13 3 0 16,-3-12 0-16</inkml:trace>
  <inkml:trace contextRef="#ctx0" brushRef="#br0" timeOffset="59544.4058">19599 13220 75 0,'-20'8'38'16,"-14"-7"0"-16,3 13 1 16,-12-2-33-16,9 6-1 15,-2 0-1-15,8 3-1 16,5 0-1-16,10 1-1 15,13-3 0-15,12 0 0 16,12-3-1-16,7 1 0 16,7-3 0-16,4 0 0 0,-3-2 0 15,0 3 0-15,-13-1 0 16,-11 4-1-16,-10 2 1 15,-14 7 0-15,-14 2-1 16,-11 0 1-16,-5 3-1 16,-4 0 1-16,2-1-3 15,3-7-2-15,15 4-29 16,3-17-4-16,20 0 1 15,0-11-3-15</inkml:trace>
  <inkml:trace contextRef="#ctx0" brushRef="#br0" timeOffset="60040.4341">19819 13450 68 0,'0'0'37'0,"9"22"-2"16,3-11 1-16,9 2-31 16,6-4-2-16,12-3 1 15,3-9-1-15,9-2-1 0,3-6 0 16,1-4-1-16,-6-2 0 15,-5-3 0-15,-8 0 0 16,-13 0 0-16,-16 1 1 16,-12 5 0-16,-13-3 0 15,-11 4 0-15,-14 3 1 16,-7 5-1-16,-4 4 1 15,-4 7-1-15,3 5 0 16,4 9 0-16,9 3-1 16,8 6 0-16,15 6 0 15,17-2-1-15,14 3-2 16,10-3-1-16,16 2-2 15,1-14-6-15,20 10-27 16,-4-17-1-16,9 4-1 16,-5-15-1-16</inkml:trace>
  <inkml:trace contextRef="#ctx0" brushRef="#br0" timeOffset="60403.4549">20761 13374 59 0,'0'0'37'0,"-27"-19"-1"15,8 21 2-15,-14-4-25 16,5 14-4-16,-7 2-3 16,-1 10-1-16,-3 3-1 15,8 3 0-15,2 3-2 16,10 1 0-16,8-1-1 15,12-2 0-15,9-5-1 16,12-6 0-16,7-7-2 16,8-8-3-16,10 0-9 15,-8-18-25-15,17-5 1 16,-9-15-3-16,14 1 2 15</inkml:trace>
  <inkml:trace contextRef="#ctx0" brushRef="#br0" timeOffset="60617.4671">21256 12850 87 0,'-32'53'39'15,"-10"5"-1"-15,9 16 1 16,-10-1-35-16,10 10-1 15,3-2-2-15,1-2 0 16,6-6-4-16,0-9-1 16,14 2-10-16,-5-22-25 15,9-4 1-15,-3-19-2 16,12-5 2-16</inkml:trace>
  <inkml:trace contextRef="#ctx0" brushRef="#br0" timeOffset="60837.4797">20865 13322 90 0,'-17'1'40'0,"-3"1"2"16,16 9-3-16,4-11-34 15,21 5-2-15,14-4-2 16,16-3-2-16,13-1-2 15,5-8-3-15,19 13-19 16,-8-16-14-16,9 11-1 16,-12-8-1-16,-2 8 1 15</inkml:trace>
  <inkml:trace contextRef="#ctx0" brushRef="#br0" timeOffset="61294.5059">21812 13277 58 0,'-3'-20'37'0,"3"20"0"16,-27-19-1-16,10 19-18 16,-13-3-13-16,3 6-1 0,-4 2-1 15,0 6 0-15,3 4-1 16,5 5-1-16,5-1 1 15,9 1-2-15,9 1 1 16,13 0-1-16,4-2 1 16,9 2-1-16,3-1 0 15,3-1 0-15,0-3 0 16,1 3 1-16,-3-1-2 15,-4 1 1-15,-7-2-1 16,-5 1 0-16,-7 4 0 16,-7-1 0-16,-8 2 0 15,-9 1 1-15,-8 3-1 0,-7 2 1 16,-2-2 0-1,-4-4-2-15,6 5-4 0,-7-13-31 16,13 0 1-16,3-13-3 16,23-2 2-16</inkml:trace>
  <inkml:trace contextRef="#ctx0" brushRef="#br0" timeOffset="63439.6286">19395 14613 27 0,'36'-52'35'0,"-5"-1"1"16,-12-1-1-16,-8 12-14 15,-17-10-16-15,-10 6-1 16,-13 2 1-16,-6 12 1 15,-16 7 0-15,-2 16-2 16,-8 9 1-16,3 19-1 16,-4 13 0-16,12 19-1 15,0 15-1-15,9 13 0 16,10 11-1-16,4 8-1 15,6 4 0-15,5 4 0 16,5-4-1-16,-2-5-1 16,6-6 0-16,-4-15-4 0,9-3-4 15,-14-24-28-15,14-2 0 16,-10-25-2-16,10-7 2 15</inkml:trace>
  <inkml:trace contextRef="#ctx0" brushRef="#br0" timeOffset="63626.6393">18601 15137 56 0,'-25'-19'38'0,"-9"-7"-1"16,19 17 2-16,-1-4-30 16,16 13-3-16,22-10-2 15,15 4-1-15,16-4-1 16,13-5-3-16,20 1-4 15,-5-16-31-15,21 11-1 0,-6-11-2 16,5 7 0-16</inkml:trace>
  <inkml:trace contextRef="#ctx0" brushRef="#br0" timeOffset="63965.6586">19872 14259 49 0,'0'0'38'0,"-9"19"0"0,-12 5 0 15,0 23-18-15,-17 3-13 16,6 15-1-16,-9 6-3 16,5 10-1-16,0 6-1 15,3 3-1-15,5 0 0 16,8-5-2-16,13-6-1 15,8-11-1-15,21-4-4 16,3-21 0-16,19 4-17 16,-4-31-13-16,11 0-1 15,-7-19 2-15,7-5 1 16</inkml:trace>
  <inkml:trace contextRef="#ctx0" brushRef="#br0" timeOffset="64521.6904">20033 14904 78 0,'0'0'37'16,"-4"-27"-6"-16,4 27-4 16,0 0-22-16,-16-11 0 15,4 11-1-15,-2 11 0 16,-2 5-1-16,-2 10 1 15,0 7-2-15,4 8 1 16,2 3-2-16,4 4 1 16,10-4-2-16,10-1 1 15,8-12-1-15,7-10 1 16,11-11-1-16,6-13 0 0,7-13 0 15,5-6 0-15,1-8 0 16,-5-6 0-16,-3-3 0 16,-5 0 0-16,-11 1 0 15,-7 2 0-15,-10 10 0 16,-9 7 0-16,-7 19 0 15,-14-1 0-15,-4 23 0 16,-3 17-1-16,-7 16 1 16,-6 18 1-16,3 13-1 15,-6 13 0-15,1 10 0 16,0 2 0-16,0 0 0 15,-2-3-1-15,6-10 2 16,-4-6-2-16,1-13 0 16,1-14 0-16,4-14 1 0,1-17 1 15,-2-14-2-15,6-14 1 16,1-14-1-16,5-19-2 15,5-11 0-15,1-17-2 16,11-3-2-16,-3-16-4 16,16 15-2-16,-8-11-24 15,16 21 0-15,-7-2-1 16,8 17 1-16</inkml:trace>
  <inkml:trace contextRef="#ctx0" brushRef="#br0" timeOffset="66790.8202">18726 15907 55 0,'0'0'36'15,"4"-13"-13"-15,-4 13 7 16,0 0-23-16,0 26-1 0,-5-5 0 16,4 19-2-16,-6 9 1 15,5 13-3-15,-11 12 0 16,4 10 0-16,-6 6-1 15,1 2-1-15,-5-2 1 16,5-8-1-16,-3-8-1 16,4-11-3-16,8-1-10 15,-4-28-20-15,15-5-1 16,-6-29-3-16,19 10 1 15</inkml:trace>
  <inkml:trace contextRef="#ctx0" brushRef="#br0" timeOffset="67082.8369">19033 16467 53 0,'-8'25'36'15,"8"-25"1"-15,5 36-7 16,-5-22-22-16,7 10-2 16,-2-1-2-16,3 7-1 15,-4 2-1-15,-3 4 0 16,-3 0-1-16,-1 3-1 15,-4-5-1-15,0-1-1 16,3-1-3-16,-11-16-31 0,16 8 1 16,-1-24-2-16,0 0 0 15</inkml:trace>
  <inkml:trace contextRef="#ctx0" brushRef="#br0" timeOffset="67256.8469">19175 16227 61 0,'-5'-10'38'0,"-9"2"-4"16,14 8-5-16,-4 23-36 15,-6-15-27-15,13 10 2 16,-3-18-5-16,1 24 2 0</inkml:trace>
  <inkml:trace contextRef="#ctx0" brushRef="#br0" timeOffset="67592.8661">19394 16375 36 0,'-4'27'34'16,"-2"1"1"-16,11 10-6 15,-11-9-16-15,10 9-8 16,-4-5 0-16,4 7-1 16,0-5-1-16,1 1 0 0,-1-7 0 15,0-3 0-15,0-8-1 16,3-2 1-16,-7-16-1 15,22 0-1-15,-3-16 1 16,6-6 0-16,2-12-1 16,4-5 0-16,-1-5-1 15,-2-3-2-15,-1 4-1 16,-11-5-5-16,5 17-28 15,-21-4 1-15,4 17-4 16,-13-2 2-16</inkml:trace>
  <inkml:trace contextRef="#ctx0" brushRef="#br0" timeOffset="68157.8984">19844 16550 56 0,'0'0'37'0,"13"14"-2"16,-13-14-6-16,12 10-25 0,-2-5-1 16,7 1-1-16,3-8 0 15,2 0 0-15,2-9-1 16,1-2 0-16,-1-9 0 15,2-3 0-15,-3-4 0 16,-6-1 0-16,-5-1 1 16,-5-2-1-16,-5 5 0 15,-4 1 0-15,-8 4 0 16,5 3 1-16,-9 7-1 15,0 8 1-15,-9 8 1 16,3 14-1-16,-8 8 0 16,0 15 1-16,-5 8 1 15,4 9-1-15,-4 3-1 16,9 2 0-16,7-2-1 0,11-5 1 15,12-6-1-15,16-12-1 16,16-9-2-16,12-12-1 16,17-7-6-16,-3-20-30 15,21 4-1-15,-9-20-2 16,6 5 0-16</inkml:trace>
  <inkml:trace contextRef="#ctx0" brushRef="#br0" timeOffset="78883.5119">19340 18018 56 0,'0'0'38'16,"0"0"-5"-16,0 0 1 0,0 0-23 15,0 0-2-15,24-53-5 16,-24 53 3-16,0 0-5 15,0 0 1-15,-20-57-2 16,20 57 2-16,0 0-3 16,-56-41-1-16,56 41 3 15,-60-7-4-15,60 7 3 16,-78 16-1-16,78-16 1 15,-84 39 0-15,84-39 0 16,-90 60-2-16,90-60 2 16,-82 83-1-16,82-83 0 15,-64 98-1-15,45-48 1 16,19-50-1-16,-10 84 1 0,10-84 2 15,36 53-1-15,-36-53 0 16,72 5 0-16,-24-24 3 16,8-11-2-16,43-34 2 15,14-47-3-15,-3-23-1 16,-19-18-1-16,-20 0 2 15,-26 4-1-15,-21 26-3 16,-19 30 0-16,-9 28 1 16,3 11 2-16,-6 16-1 15,0 21 1-15,7 16 1 16,-15 42 0-16,6 11-1 15,-1 22 1-15,10-75-4 16,-13 93 4-16,6-31 0 16,-1 15 0-16,-1 3 0 0,-3 9 0 15,5 0-2-15,-1 2 0 16,1-8 2-16,2-2-17 15,3-10-11-15,9-7-16 16,0-15-3-16,-7-49 2 16</inkml:trace>
  <inkml:trace contextRef="#ctx0" brushRef="#br0" timeOffset="79484.5463">19903 18024 66 0,'0'0'43'16,"0"0"-3"-16,0 0-6 15,0 0-29-15,0 0 1 16,0 0-3-16,0 0 0 16,0 0-1-16,55 26-2 15,-55-26 1-15,62-4 2 16,-62 4-2-16,72-10-1 0,-72 10 0 15,79-13-1-15,-79 13 0 16,72-26 3-16,-72 26-3 16,59-30 1-16,-59 30-1 15,0 0 1-15,47-66 1 16,-41 16 0-16,-28 2-1 15,-17 7 1-15,-21 12 0 16,60 29 1-16,-64-14-1 16,64 14-2-16,-73 11 3 15,73-11 0-15,-68 35-1 16,68-35 1-16,-42 67-1 15,42-67-3-15,-36 84 3 16,34-35-1-16,-2 2-1 16,13-2-2-16,-9-49 0 0,42 94-6 15,-42-94-17-15,77 80-15 16,-22-49-2-16,2-6 1 15,12-13-3-15</inkml:trace>
  <inkml:trace contextRef="#ctx0" brushRef="#br0" timeOffset="80106.5819">21018 17900 60 0,'0'0'36'15,"0"0"-1"-15,0 0-4 16,44-50-21-16,-44 50-8 15,0 0 0-15,0 0 1 16,0 0 1-16,0 0 0 16,-11-51 0-16,11 51 0 0,0 0-2 15,-56-8 2-15,56 8-1 16,-51 16 0-16,51-16-1 15,-56 24 1-15,56-24-4 16,-52 36 3-16,52-36-1 16,0 0 0-16,-42 67-1 15,42-67-1-15,0 0 0 16,14 70 0-16,-14-70 3 15,33 49-2-15,-33-49 0 16,44 50 0-16,-44-50-3 16,44 52 4-16,-44-52 1 15,29 53-3-15,-29-53 1 16,9 54 0-16,-9-54-2 15,-12 52 1-15,12-52 2 0,0 0-2 16,-52 68 0-16,52-68-2 16,0 0-2-16,-60 38-17 15,60-38-16-15,0 0-4 16,0 0 0-16,0 0 0 15</inkml:trace>
  <inkml:trace contextRef="#ctx0" brushRef="#br0" timeOffset="80648.6129">21408 18078 65 0,'0'0'42'15,"-52"-6"-3"-15,52 6-9 16,0 0-25-16,0 0-2 16,0 0 0-16,0 0 0 15,0 0 0-15,75 13-2 16,-75-13 1-16,66-16 0 15,-66 16-1-15,76-20 3 0,-76 20-5 16,78-26 1 0,-78 26-1-16,66-39 6 0,-66 39-5 15,48-40-1-15,-48 40 1 16,0 0 1-16,16-66 0 15,-16 66 0-15,0 0 1 16,-52-46-1-16,52 46 1 16,-66-3 1-16,66 3-1 15,-75 18-5-15,75-18 5 16,-69 37-1-16,69-37 1 15,-49 58-4-15,49-58 3 16,-21 62-2-16,21-62-1 16,16 62 2-16,-16-62-6 15,53 55-13-15,-3-35-20 16,2-4-6-16,10-7 1 0,-1-7-1 15</inkml:trace>
  <inkml:trace contextRef="#ctx0" brushRef="#br0" timeOffset="81128.6403">22184 17869 50 0,'0'0'38'0,"0"0"-2"15,0 0-3-15,0 0-17 16,0 0-15-16,0 0 1 16,0 0 3-16,0 0-4 0,0 0 3 15,56 62-4-15,-56-62 4 16,14 51-4-16,-14-51 2 15,0 74-1-15,0-74-1 16,-11 89 1-16,11-89-1 16,-15 98 3-16,15-98-3 15,-18 93 0-15,18-93 1 16,-12 77-1-16,12-77 0 15,0 0 3-15,-2 59-1 16,2-59 1-16,0 0-1 16,0 0 0-16,29-69 0 15,-29 69 0-15,23-85 0 16,-11 36-2-16,0 0-1 15,1-3 0-15,0 0 0 0,3 2 3 16,1 0-3-16,-17 50 3 16,41-91-3-16,19 22 1 15,-60 69-5-15,57-58-4 16,-57 58-19-16,67-29-12 15,-67 29-1-15,65-7-4 16</inkml:trace>
  <inkml:trace contextRef="#ctx0" brushRef="#br0" timeOffset="81693.6726">23281 17362 59 0,'1'-12'39'15,"-2"1"0"-15,1 11-4 16,1-15-28-16,-1 15-2 16,0 0 0-16,0 0 0 15,-9 12-2-15,5 14 1 16,-11 10-2-16,15-36 1 15,-20 60-1-15,20-60-2 16,-22 98 2-16,10-36-3 16,-4 10 2-16,4 7-3 15,-3 4 1-15,4-1-2 16,-4 3-2-16,3-4-8 15,9 2-29-15,-9-9 1 16,4-4-4-16,3-11 5 0</inkml:trace>
  <inkml:trace contextRef="#ctx0" brushRef="#br0" timeOffset="81933.6864">22965 18253 62 0,'-49'-79'44'16,"49"79"-2"-16,-42-62 2 15,42 62-25-15,0 0-17 16,-40-69-1-16,40 69 1 16,0 0-1-16,0 0-1 0,47-57-1 15,-47 57-1-15,76-14 0 16,-24 7-1-16,8-2-2 15,10 1-14-15,-2 4-25 16,10-4 2-16,-3 0 0 16,4-1 0-16</inkml:trace>
  <inkml:trace contextRef="#ctx0" brushRef="#br0" timeOffset="86172.9288">24099 17752 44 0,'0'0'29'15,"0"0"-10"-15,0 0 5 16,0 0 2-16,0 0-17 16,0 0-4-16,0 0-1 15,0 0-1-15,0 0 2 16,0 0 0-16,0 0-1 15,0 0 0-15,0 0-1 16,0 0 1-16,-61-20-2 16,61 20 1-16,0 0-1 15,-71 15-1-15,71-15 0 0,-46 17 1 16,46-17 0-16,0 0-1 15,-62 42 0-15,62-42 0 16,0 0 0-16,-41 55 0 16,41-55-1-16,0 0-1 15,-6 65 1-15,6-65 0 16,0 0 0-16,38 63 0 15,-38-63 0-15,0 0 0 16,71 59 0-16,-71-59 0 16,52 36 0-16,-52-36 0 15,51 37-2-15,-51-37 2 16,0 0-3-16,57 54 3 0,-57-54 0 15,0 0 1-15,20 57-3 16,-20-57 2-16,0 0 1 16,-31 64-1-16,31-64 1 15,-52 47-1-15,52-47 2 16,-72 45-3-16,72-45 1 15,-74 40 0-15,74-40-1 16,-71 36 0-16,71-36 2 16,-55 17-13-16,55-17-29 15,0 0 1-15,-52-4 2 16,52 4-3-16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7T21:39:55.872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12499 8456 75 0,'0'0'38'0,"0"0"-2"16,-12 30 2-16,5-8-34 15,2 2-2-15,3-2 0 16,9-2 0-16,10-10 1 0,12-9-1 16,13-15 0-16,14-8 0 15,12-9 0-15,11-1-1 16,1-7 1-16,0 3-1 15,-4-1-1-15,7-7 1 16,-1-8-1-16,7-18 1 16,21-21-1-16,16-28-3 15,35-13-26-15,16-33-9 16,16-14 0-16,-3-14 0 15</inkml:trace>
  <inkml:trace contextRef="#ctx0" brushRef="#br0" timeOffset="736.0421">12308 10420 57 0,'0'0'34'0,"-1"-19"1"15,1 19-2-15,-5-12-24 16,8 21 0-16,-4 6-3 15,9 20 0-15,-9 4-1 16,2 16-1-16,-1 3 0 16,0 2 0-16,2-15 0 0,11-14 0 15,19-44-1-15,26-40-1 16,37-48 2-16,40-49-6 15,53-31-30-15,17-35-8 16,16-13 2-16,-4-8-4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7T21:21:15.694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3485 8796 66 0,'12'-12'36'15,"2"5"-1"-15,-7-7 2 0,3 14-20 16,-10 0-12-1,0 0 0-15,0 0-2 0,0 0 0 16,-4 32 0-16,-8 1-1 16,-7 15-1-16,1 11-1 15,-6 7 0-15,-5 5 1 16,1-2-1-16,2-3 1 15,4-10-1-15,12-7 1 16,5-15 0-16,15-13 0 16,8-14 0-16,9-7-1 15,9-7 1-15,5-2-1 16,6-3 0-16,1-2-2 15,-3 8-3-15,-10-9-29 16,8 13-3-16,-15-5 0 0,2 9-1 16</inkml:trace>
  <inkml:trace contextRef="#ctx0" brushRef="#br0" timeOffset="385.022">3883 9191 93 0,'22'-17'34'0,"-10"7"0"16,12 8-6-16,-6-11-26 15,11 2 0-15,1-2 0 16,3-1 0-16,-1 1-1 15,-1 1 1-15,-4 1-1 0,-4 1 0 16,-8-2 0-16,-8 1 1 16,-9 0-1-16,2 11 0 15,-27-16 0-15,4 14 0 16,-9 2 0-16,-7 10 0 15,-2 12 0-15,1 11 0 16,-1 6 0-16,2 7 1 16,10 2-1-16,11 1 0 15,13-7 0-15,23-6-1 16,15-15-3-16,17-20-6 15,22-4-27-15,7-22-2 16,13-3 2-16,2-19-3 16</inkml:trace>
  <inkml:trace contextRef="#ctx0" brushRef="#br0" timeOffset="737.0422">4712 8973 96 0,'-44'16'37'15,"1"14"2"-15,-4-1-4 16,15 7-31-16,-2 1 0 15,6 5-1-15,6-4-1 16,10 2 1-16,8-6-2 16,11-10 0-16,10-12 1 15,7-11-2-15,9-13 1 16,3-9 0-16,5-7-1 15,0-8 1-15,1-2-1 16,-5 0 1-16,-7 4-1 0,-7 4 0 16,-6 10 1-16,-7 7-1 15,-10 13 0-15,-4 14 0 16,-7 11 0-16,-3 12 0 15,0 6 0-15,1 2-1 16,6 4-1-16,7-4-2 16,15-2-3-16,0-31-22 15,28 0-8-15,0-28-2 16,18-7 0-16</inkml:trace>
  <inkml:trace contextRef="#ctx0" brushRef="#br0" timeOffset="1009.0577">5365 8930 72 0,'-19'6'36'0,"4"16"-1"0,-6-2 2 16,7 15-20-16,-1-3-14 16,6 4 1-16,3 0-2 15,6 2 1-15,3-5 0 16,4 3 0-16,2-6-2 15,7-7 1-15,-4-7-1 16,4-7 1-16,1-12-1 16,7-12 0-16,2-12-1 15,1-9 0-15,6-5-1 16,-4-12-3-16,4 8-7 15,-10-11-25-15,6 13-1 16,-16 2-1-16,0 15-1 16</inkml:trace>
  <inkml:trace contextRef="#ctx0" brushRef="#br0" timeOffset="1369.0783">5764 9201 81 0,'14'-3'36'0,"5"3"0"16,-5-10-1-16,15-2-29 15,-2-10 0-15,8 2-2 16,1-6-1-16,2 0-2 15,-5-1 1-15,1 0-1 16,-6 3 0-16,-10 3-1 0,-7 3 1 16,-8 4 0-16,-11 2 0 15,-7 8-1-15,-7 6 1 16,-7 8-1-16,-1 6 0 15,-1 11 1-15,3 4-1 16,-1 5 1-16,10 1-1 16,8-2 0-16,11-1-4 15,6-20-29-15,23 0-3 16,9-22-1-16,22-6-2 15</inkml:trace>
  <inkml:trace contextRef="#ctx0" brushRef="#br0" timeOffset="1655.0947">6618 8842 75 0,'-28'20'39'16,"-15"-2"0"-16,11 14 0 16,-8-15-15-16,9 8-20 15,11-4-1-15,20-1-1 16,13-7-1-16,11 0 1 15,9-8-2-15,6-4 1 16,0 1-1-16,-3 2 1 16,-6 6 0-16,-10 3-1 15,-12 10 1-15,-12 8-1 16,-16 6 0-16,-10 7-2 15,-4 4-2-15,-13-9-20 16,5 15-14-16,-14-14 0 16,10-1-2-16,0-15 0 0</inkml:trace>
  <inkml:trace contextRef="#ctx0" brushRef="#br0" timeOffset="2510.1436">4242 9997 51 0,'10'-8'32'0,"-1"-4"1"15,2 10 1-15,-11 2-10 16,13 1-17-16,-17 10-1 15,3 11 0-15,-7 8-1 16,-3 12 0-16,-7 3-3 16,-1 10 1-16,-4 2-2 15,4 0 1-15,-3-5-2 16,5-3 1-16,6-12-1 15,8-12 1-15,3-25-1 16,14 3 1-16,3-21-1 16,5-17 0-16,1-12 2 15,-1-9-1-15,-1-8 1 16,-3-3-1-16,-5-1 1 15,-4 7-2-15,-4 8 2 0,-4 13-1 16,-3 10-1-16,-2 14 1 16,4 16-1-16,-9 11 1 15,7 12-1-15,4 7 0 16,2 2 0-16,9 1 1 15,8-7 0-15,9-3-1 16,5-12 1-16,11-7 0 16,2-11 0-16,4-6 0 15,2-6 1-15,-4-3-2 16,-6 4 1-16,-3-3 0 15,-12 6 0-15,-7 5-1 16,-7 7 0-16,-15 3 1 16,14 27-1-16,-18 4-1 15,0 7 0-15,-6 9 0 0,2 11-2 16,-2-2 0-16,3 8-2 15,2-11-3-15,18 6-12 16,0-25-18-16,17 0 1 16,-5-22 0-16,16-1-2 15</inkml:trace>
  <inkml:trace contextRef="#ctx0" brushRef="#br0" timeOffset="2874.1644">5164 10269 89 0,'-6'-26'37'15,"-3"13"-1"-15,-18 0-3 16,6 15-22-16,-15 6-6 15,4 11-2-15,-3 6-1 16,0 11 1-16,4 1-2 16,11 5 0-16,5-5 0 0,8 3 1 15,11-9-1-15,8-7 0 16,8-10 0-16,13-10-1 15,5-11 1-15,6-6 0 16,-1-9-1-16,1-9 1 16,-6-4-1-16,-1-2 0 15,-5 1 2-15,-13 2-2 16,-4 7 1-16,-5 5 0 15,-8 10-1-15,-2 12 0 16,-13 6 0-16,3 13 0 16,-1 9-2-16,2 6 1 15,1 7-3-15,3-5-1 16,13 6-5-16,0-19-26 15,21 2-2-15,2-27-1 0,17-5 0 16</inkml:trace>
  <inkml:trace contextRef="#ctx0" brushRef="#br0" timeOffset="3082.1763">5794 9767 77 0,'-21'-6'37'15,"5"32"0"-15,-10 8 1 16,10 32-19-16,-7 0-16 15,8 12 1-15,5 2-4 16,4 7 1-16,6-4-2 16,4-5-2-16,14 0-19 15,-5-25-14-15,11-4-1 0,-4-23-1 16,12-9 0-16</inkml:trace>
  <inkml:trace contextRef="#ctx0" brushRef="#br0" timeOffset="3329.1904">5939 10202 98 0,'-34'-1'39'0,"6"17"3"16,-6-6-4-16,11 11-32 15,-1-8-3-15,6 5 1 16,4-4-3-16,9 2 1 15,9-4-1-15,5 0 0 16,7 3 0-16,3-1 0 16,4 2-1-16,5-2 0 0,1-1-3 15,5-6-3-15,13 5-29 16,-11-16-4-16,10 4 0 15,-9-14-3-15</inkml:trace>
  <inkml:trace contextRef="#ctx0" brushRef="#br0" timeOffset="3675.2102">6235 10321 93 0,'0'0'38'0,"19"9"-1"16,-4-16-1-1,17-1-32-15,2-8 1 0,8-2-4 16,-2-5 2-16,-2 4-2 16,-7-7 1-16,-6 3-1 15,-13 4 0-15,-10 3 0 16,-15 2 0-16,-5 9 2 15,-10 6-2-15,-6 7 1 16,-3 10-1-16,-1 7 0 16,2 10 0-16,9 5 0 15,3 5-1-15,14 1 1 16,11-2-3-16,14-7-1 15,28 5-15-15,4-25-19 16,24-4-3-16,11-17 0 16,25-5-1-16</inkml:trace>
  <inkml:trace contextRef="#ctx0" brushRef="#br0" timeOffset="4044.2313">7861 9753 97 0,'-14'-41'37'16,"-12"-2"2"-16,1 17-7 15,-11 1-27-15,-1 14 0 16,-6 12-1-16,1 19-1 15,-1 17 0-15,0 17-1 16,5 14 0-16,4 14-1 16,6 6-1-16,1 8 1 15,12 4-3-15,2-6 0 16,13-3-6-16,-2-20-27 15,16-1-5-15,-7-24 3 16,11-8-3-16</inkml:trace>
  <inkml:trace contextRef="#ctx0" brushRef="#br0" timeOffset="4828.2762">7339 10293 95 0,'0'0'37'0,"0"0"3"16,11-3-3-16,-11 3-32 15,38-12-3-15,4-2 1 16,10 3-2-16,9-6 1 16,5 0-3-16,0 3 3 15,-3 3-3-15,-4 0 2 16,-10 6-2-16,-12 5 1 15,-13 4 2-15,-15 7-2 16,-12 4 2-16,-12 8-2 0,-6 4 3 16,-8 8-3-16,0 3 3 15,-4 2-3-15,7 1 2 16,8-3-1-16,10-5 0 15,14-7-1-15,15-10 1 16,9-12-1-16,15-13 0 16,6-12 0-16,1-6 0 15,1-11 0-15,-8-6 0 16,-6-3 1-16,-12 2-3 15,-13 0 2-15,-14 2 0 16,-10 8 0-16,-9 8 0 16,-8 8 0-16,-3 10 0 15,2 9 0-15,3 7 1 16,6 4-1-16,10 4 0 0,13 3-1 15,13-6 2-15,13-2-1 16,11-7-2-16,16-7 2 16,6-3 1-16,7-6-1 15,2-2 1-15,-6-1-1 16,-9 1 1-16,-9 3-1 15,-11 4 2-15,-18 7-2 16,-19 1 1-16,-2 20-2 16,-18 4 1-16,-9 8-1 15,-1 7 2-15,2 6-2 16,1 5 1-16,12 1-1 15,5-8 1-15,15-2 0 16,13-11 1-16,9-11-1 16,8-11 0-16,5-13 1 0,2-14-1 15,-1-10 0-15,-8-7 1 16,-7-8 1-16,-11-1-4 15,-14-3 4-15,-10 5-2 16,-14 1 2-16,-5 11-2 16,-6 7 1-16,-4 3-2 15,10 14-4-15,0-7-9 16,28 14-23-16,-5 12-6 15,23 0 3-15,11-6-4 16</inkml:trace>
  <inkml:trace contextRef="#ctx0" brushRef="#br0" timeOffset="5298.3031">9318 10135 67 0,'-17'-21'39'16,"4"20"0"-16,-13-2-1 15,1 15-17-15,-17 1-16 16,5 11 0-16,-7 2-1 16,1 8 0-16,3 1-2 15,6 3 1-15,10-5-2 0,13-6 2 16,12-9-1-16,18-12 0 15,17-13-1-15,15-13 0 16,9-11 1-16,6-9-1 16,0-10 1-16,0-8-1 15,-9-5 1-15,-8-1-1 16,-12-2 1-16,-13 5-2 15,-10 6 1-15,-9 12-1 16,-11 14 1-16,-8 19-1 16,-9 19 0-16,-5 22 0 15,-2 19-1-15,-6 11-2 16,8 17-5-16,-4-4-17 15,20 11-15-15,0-11-2 0,24 2-1 16,4-17 0 0</inkml:trace>
  <inkml:trace contextRef="#ctx0" brushRef="#br0" timeOffset="5946.3401">10177 10095 79 0,'0'0'40'15,"0"0"-4"-15,0 0 2 16,-3 20-24-16,-6 2-12 16,-2 4-1-16,0 8 1 0,-1 3-1 15,7 4 1-15,1-2-1 16,8-1 1-16,6-5 0 15,5-3 0-15,8-9-1 16,2-6 0-16,7-10 1 16,-1-9-2-16,1-11 1 15,0-4 0-15,-3-8 0 16,-3-3-1-16,-5-2 2 15,-5 2-2-15,-3 0 1 16,-4 7-1-16,-3 8 1 16,-4 3-1-16,-2 12 0 15,-3 13 0-15,-3 5-1 16,0 8 1-16,2 7-3 15,0-3-2-15,15 15-14 0,-4-24-18 16,17 2-2-16,3-18 0 16,14-7-1-16</inkml:trace>
  <inkml:trace contextRef="#ctx0" brushRef="#br0" timeOffset="6244.3572">10934 10168 76 0,'-14'4'41'16,"-15"-2"-3"-16,4 11 3 15,-9-12-23-15,6 9-14 16,4-1-2-16,8 1 2 16,16-10-3-16,-3 18 1 15,18-10-2-15,11-2 0 16,7 0 0-16,2 2 1 0,-1 1-1 15,-4 2 1-15,-7 5 0 16,-8 2 0-16,-11 5-1 16,-9 1 1-16,-8 3-1 15,-3-3 1-15,-1 0-1 16,-1-4-1-16,8-7-3 15,10-13-2-15,0 0-25 16,0 0-7-16,32-21-1 16,-9-10-1-16</inkml:trace>
  <inkml:trace contextRef="#ctx0" brushRef="#br0" timeOffset="6418.3671">11219 10134 97 0,'-1'14'34'0,"-7"9"6"15,-13 2-7-15,7 12-29 16,-4 0-2-16,3 6 0 15,1-2-3-15,4-4-1 16,10 5-23-16,-5-19-10 16,15-4-2-16,-10-19-1 15,23 0 1-15</inkml:trace>
  <inkml:trace contextRef="#ctx0" brushRef="#br0" timeOffset="6814.3898">11336 9944 105 0,'15'23'40'0,"-15"-13"0"16,14 17-2-16,-12-8-32 15,0 8-1-15,-4 3-2 16,0 8 1-16,-6 2-2 15,-4-1 0-15,-2 3-2 16,-1-3 1-16,4-3-2 16,1-10 2-16,7-8-1 15,3-18 0-15,15 3 1 16,7-19-2-16,10-9 2 15,4-9-1-15,2-4 1 16,2-2-1-16,-2 0 1 16,-5 6-2-16,-6 7 3 15,-10 11-3-15,-17 16 1 0,0 0 0 16,1 26-2-16,-12-1 2 15,3 10-4-15,0-2 1 16,9 8-4-16,0-15-9 16,21 8-24-16,-5-17 1 15,21-1-1-15,-2-16-1 16</inkml:trace>
  <inkml:trace contextRef="#ctx0" brushRef="#br0" timeOffset="7199.4118">11890 10166 83 0,'-39'-7'41'0,"2"16"0"15,-11-2-2-15,8 16-20 0,-7-3-15 16,15 5 0-16,8-2-2 16,17 4 1-16,9-7-1 15,17-5-1-15,11-8 0 16,7-7-1-16,8-9 1 15,3-4-1-15,-5-8 2 16,1-7-4-16,-8-2 3 16,-10-2-1-16,-3 3 1 15,-9 0-1-15,-7 8 1 16,-8 10-2-16,1 11 1 15,-22 16 2-15,5 19-3 16,-8 18 2-16,-1 18-3 16,-4 13 3-16,-2 16-2 15,-2 5 1-15,-1-3-1 16,0-3 0-16,-3-9 0 0,0-10-1 15,-5-13-1-15,-13-19-4 16,9-3-15-16,-25-24-20 16,-3-5 0-16,-24-14 0 15,-12-3-1-15</inkml:trace>
  <inkml:trace contextRef="#ctx0" brushRef="#br0" timeOffset="7799.4461">3062 11130 58 0,'16'-9'36'0,"-4"9"-1"15,-12 0-1-15,-7 14-16 16,-14 1-14-16,-1 8 0 15,-6 3-1-15,-1 9-1 16,-3-3 1-16,11-1-1 16,3-6 0-16,9-5 0 15,9-8-1-15,9-5 0 16,11-7-1-16,9-4 0 15,8 1 0-15,0 5 0 16,-1 5 0-16,-6 6 0 16,-2 6 1-16,-10 8-1 0,-12 5 1 15,-8-2 0 1,-10 4-2-16,-5-10-2 0,0 0-3 15,-5-18-28-15,22-6 0 16,-15-11-3-16,26-9-1 16</inkml:trace>
  <inkml:trace contextRef="#ctx0" brushRef="#br0" timeOffset="8167.4672">3448 11198 88 0,'0'0'38'15,"1"20"-1"-15,-14-5-3 16,7 14-28-16,-8 4-2 15,3 11-1-15,-1 3 0 0,2 4 1 16,9-3-2-16,5-3 1 16,7-7-1-16,8-9 0 15,7-14-1-15,9-14 0 16,6-17 0-16,0-11-2 15,8-14 2-15,0-7-2 16,-5-4 2-16,-4-2-2 16,-8 5 1-16,-6 9 0 15,-11 10 1-15,-7 13-1 16,-8 17 0-16,-9 12 0 15,-5 15-1-15,-1 6 1 16,1 10-2-16,3 2-1 16,6 4-1-16,7-8 1 15,13-1-5-15,4-19-7 16,23 1-23-16,-8-20 1 0,19-2-2 15,-11-17 2-15</inkml:trace>
  <inkml:trace contextRef="#ctx0" brushRef="#br0" timeOffset="8497.4861">4195 11307 86 0,'0'0'36'0,"-15"5"1"16,10 18-3-16,-17 3-29 16,5 4 0-16,1 4-3 15,-1 6 1-15,3-1-1 16,3-6 0-16,7-4-1 15,3-8 1-15,6-11-2 16,8-10 1-16,2-10-1 16,7-11 0-16,3-7 0 0,4-4 0 15,-2-7 0-15,1 2-1 16,-4 0 1-16,1 5 1 15,-7 6-1-15,-3 10 0 16,-4 12 0-16,-11 4 1 16,13 24-1-16,-11 1-1 15,0 6-1-15,2 4-1 16,5 4-5-16,-4-13-19 15,15 4-11-15,2-20 0 16,19-5-1-16,1-25 0 16</inkml:trace>
  <inkml:trace contextRef="#ctx0" brushRef="#br0" timeOffset="8716.4986">4974 10864 94 0,'-40'41'38'16,"7"24"0"-16,-16 4-1 15,17 14-33-15,-6 6-1 16,14 1-1-16,9-7-1 16,15-9 1-16,17-9-5 15,5-20-3-15,22 0-12 16,0-33-21-16,14-8 1 15,-6-18-3-15,7-8 3 16</inkml:trace>
  <inkml:trace contextRef="#ctx0" brushRef="#br0" timeOffset="8889.5085">5230 11332 93 0,'-19'37'35'0,"8"17"-4"16,-8-9 0-16,10 6-26 15,0-10-2-15,9-6-1 16,3-9-4-16,-3-26-21 15,30 2-12-15,-9-27-3 16,7-6 1-16,0-17-2 16</inkml:trace>
  <inkml:trace contextRef="#ctx0" brushRef="#br0" timeOffset="9016.5157">5408 10923 70 0,'-10'10'35'0,"-3"14"-8"15,3 3-25-15,0 5-25 16,7-4-14-16,21 4 1 15</inkml:trace>
  <inkml:trace contextRef="#ctx0" brushRef="#br0" timeOffset="10068.5759">5920 11266 83 0,'-24'15'38'0,"-12"-15"-2"15,2 16-2-15,-18-5-26 16,8 8-1-16,-3 4-3 0,5 7 1 15,6 2-2-15,12 0 0 16,10-1 0-16,12-3-2 16,9-9 0-16,12-7 0 15,10-12-1-15,8-8 0 16,7-12 1-16,-4-6-1 15,3-8 1-15,-9-3-1 16,-5 0 0-16,-7 3 0 16,-7 8 0-16,-9 6 0 15,-6 20-1-15,-14 2 1 16,-2 22-1-16,-6 21 2 15,-2 14-1-15,-2 15-1 16,-2 13 1-16,3 9-1 16,4 1 1-16,3-2 0 0,5-9 1 15,2-10-2-15,4-16 1 16,5-15 0-16,-1-20 0 15,3-25 0-15,0 0 0 16,11-27 0-16,-5-14 0 16,2-9-1-16,4-10 1 15,0-8 0-15,0 2 0 16,-3 5 2-16,1 8-2 15,1 8 0-15,-4 9 0 16,5 8 1-16,0 6-1 16,2 6 1-16,10 0-1 15,3-6-1-15,9-5 1 16,5-9 0-16,6-10 0 15,8-12 0-15,1-9 0 16,1-4-1-16,0-3 1 0,-7 4 2 16,-4 6-1-16,-9 11 1 15,-9 13-1-15,-12 19 0 16,-16 21 0-16,0 15 0 15,-15 17 0-15,-8 14-1 16,-9 12 0-16,1 9 0 16,-2 2 1-16,5 3-2 15,0-8 2-15,12-7-1 16,4-11 0-16,15-14 1 15,10-16-2-15,9-16 1 16,8-14 0-16,3-10 0 16,4-7 0-16,2-7 0 0,-5 2 0 15,-4 2 0-15,-8 8 0 16,-7 7 0-16,-15 19 1 15,0 0-1-15,0 0 0 16,6 24 1-16,-8-3-1 16,4 1 0-16,4 2-1 15,9-5 2-15,6-4-2 16,6-10 1-16,10-10 0 15,4-10 0-15,7-10-1 16,2-8 0-16,-4-7 1 16,-1-8-1-16,-1-3 1 15,-7 0-1-15,-8 2 1 16,-7 6 0-16,-9 9 1 15,-6 9-1-15,-9 14 0 16,2 11 1-16,-22 24-1 0,2 11 0 16,-1 13 0-16,-3 11-1 15,1 8-1-15,1 1-2 16,9 1-1-16,-6-15-6 15,19 8-9-15,-15-28-21 16,15-8 2-16,0-26-1 16,0 0 2-16</inkml:trace>
  <inkml:trace contextRef="#ctx0" brushRef="#br0" timeOffset="10233.5854">6720 11099 89 0,'-17'-24'41'0,"17"24"2"15,-10-1-1-15,20 20-17 16,3-6-21-16,14 0-3 0,18-4-3 15,13-5-4-15,19 11-14 16,6-18-21-16,19 2-2 16,3-14 1-16,18 3-2 15</inkml:trace>
  <inkml:trace contextRef="#ctx0" brushRef="#br0" timeOffset="11406.6525">16039 8884 85 0,'6'10'33'0,"1"13"0"16,-14 0-1-16,2 18-30 15,-1 4-1-15,1 8 2 16,-6 1-2-16,3 0 1 15,-1-4-1-15,4-12-4 16,13-5-28-16,-4-14-2 16,6-14 0-16,1-14-3 15</inkml:trace>
  <inkml:trace contextRef="#ctx0" brushRef="#br0" timeOffset="11594.6632">15997 8827 103 0,'-15'-11'37'0,"-1"-1"1"15,16 12-4-15,0 0-30 16,0 0-2-16,28-2 0 16,1 0-2-16,10 1-3 15,3-9-7-15,11 9-26 16,-4-5 0-16,4 4-1 15,-8-3-1-15</inkml:trace>
  <inkml:trace contextRef="#ctx0" brushRef="#br0" timeOffset="11791.6745">16081 9031 102 0,'-39'28'36'16,"10"-9"1"-16,17 0-3 15,12-19-31-15,0 0-2 16,37-3 0-16,2-9-2 15,12 2-3-15,-1-9-6 16,9 11-26-16,-4-6 1 16,-3 9 0-16,-11 1-2 15</inkml:trace>
  <inkml:trace contextRef="#ctx0" brushRef="#br0" timeOffset="12151.6951">16546 9042 90 0,'0'0'36'16,"0"0"0"-16,-2 17 0 0,2-17-27 15,-15 20-5-15,2-4 1 16,2 12-1-16,-6 3-1 16,4 8-1-16,-4 0 1 15,1 6-2-15,3-3 0 16,4-6 0-16,2-4-1 15,6-10 0-15,4-11 0 16,-3-11 1-16,24-10-1 16,-5-11 1-16,2-8-1 15,0-8 1-15,-1-4 0 16,-3-3 0-16,-5 1-1 15,-3 5 1-15,-3 6-1 16,-4 6 0-16,-1 6 0 0,4 8 0 16,5 9-2-16,5-1-2 15,12 8-2-15,-2-11-16 16,17 14-14-16,-4-10-2 15,15 7 1-15,-5-10-2 16</inkml:trace>
  <inkml:trace contextRef="#ctx0" brushRef="#br0" timeOffset="12369.7075">17102 9065 105 0,'-14'11'36'0,"4"11"1"16,-10-7-7-16,8 12-24 15,-2 1 0-15,9 5-2 16,-1 0-2-16,6 3 0 0,0-5-1 15,6-1-1-15,6-6 0 16,-2-6 0-16,9-7-3 16,0-15-2-16,15 0-11 15,-3-20-21-15,11 0 2 16,-7-18 1-16,8 4-3 15</inkml:trace>
  <inkml:trace contextRef="#ctx0" brushRef="#br0" timeOffset="12542.7174">17406 9059 106 0,'-12'0'34'16,"3"16"1"-16,-11-1-4 15,11 15-23-15,-9-2-5 16,8 10 0-16,1-5-1 16,4 5-1-16,4-2 0 0,5-5-1 15,5-1-5-15,-7-16-29 16,17 2-1-16,-8-13-2 15,13-6 0-15</inkml:trace>
  <inkml:trace contextRef="#ctx0" brushRef="#br0" timeOffset="13203.7552">17700 9086 82 0,'8'17'35'0,"-17"-1"-3"16,7 9 1-16,-15-5-22 15,13 14-2-15,-11-7-1 16,8 9-3-16,-1-7-2 15,3 1-1-15,3-6-3 16,-1-13-10-16,10 4-24 16,-7-15-2-16,18 6 0 15,-4-13-1-15</inkml:trace>
  <inkml:trace contextRef="#ctx0" brushRef="#br0" timeOffset="13360.7642">17734 8873 94 0,'-21'-26'33'15,"-1"5"0"-15,8 10-4 16,14 11-42-16,0 0-19 16,15-12 0-16,8 2-2 15,13-1 1-15</inkml:trace>
  <inkml:trace contextRef="#ctx0" brushRef="#br0" timeOffset="13570.7762">18161 8642 98 0,'-13'29'36'0,"4"19"-4"16,-13 5 0-16,7 16-26 16,-7 8 2-16,5 8-3 15,-4 0-1-15,6 0-2 0,1-7-2 16,0-10-3-16,13-6-8 15,-5-24-23-15,12-13-4 16,-6-25 0-16,20 0 0 16</inkml:trace>
  <inkml:trace contextRef="#ctx0" brushRef="#br0" timeOffset="13721.7849">18027 9050 100 0,'-7'-17'38'0,"2"3"2"15,5 14-2-15,0 0-21 16,30-8-17-16,11 17-19 15,2-13-17-15,13 4-3 16,4-8 0-16,9 6-3 0</inkml:trace>
  <inkml:trace contextRef="#ctx0" brushRef="#br0" timeOffset="14261.8158">16969 9959 89 0,'0'0'35'16,"0"0"-3"-16,13 19-1 15,-25 4-24-15,10 23-1 16,-11 4-2-16,6 15 0 16,-2 3-4-16,0 3 1 15,4-1-3-15,1-6-1 16,5-3-5-16,-7-22-25 15,9-4-2-15,0-21 0 16,-3-14-1-16</inkml:trace>
  <inkml:trace contextRef="#ctx0" brushRef="#br0" timeOffset="14675.8394">16807 10330 95 0,'-20'-10'37'16,"20"10"-1"-16,-12-9 0 15,30 5-31-15,9-5-2 16,17-3-1-16,13-4 1 15,10-1-1-15,8-5 1 16,12-1-2-16,1 2 1 16,-5 2-1-16,-9 6 0 15,-9 1 0-15,-11 9-1 16,-18 3 1-16,-16 7-3 15,-15 10 1-15,-17 9 0 16,-8 10 2-16,-14 6 0 16,0 8 1-16,-3 3-1 15,7 6 1-15,12-7 1 0,12-5 1 16,14-13-2-16,20-12 0 15,11-14-1-15,13-10 0 16,5-17-1-16,0-10 1 16,-7-8-1-16,-10-5 0 15,-12-2-1-15,-9 2-1 16,-19 4 0-16,-16-1-3 15,-6 14-2-15,-11-4-8 16,5 22-23-16,-15-3-2 16,14 13 1-16,-3-3-1 15</inkml:trace>
  <inkml:trace contextRef="#ctx0" brushRef="#br0" timeOffset="15426.8824">18622 10194 85 0,'-4'-17'36'0,"4"17"0"16,-17 12-5-16,15 9-22 15,-12 4-5-15,10 11 2 16,-3 7-3-16,2 5 0 15,-2 3-2-15,6 4 3 16,-4-3-2-16,4-2 0 16,-4-8-1-16,5-8 0 15,-3-11 0-15,2-9 0 16,1-14 0-16,4-14-1 15,2-13 1-15,3-11-1 16,1-8 0-16,-1-8 0 16,0-7 2-16,3-5-4 15,1-1 4-15,0 5-2 0,3 6 1 16,1 7-1-16,3 12 1 15,0 7 0-15,5 16-1 16,0 11 1-16,-2 14-1 16,1 9 0-16,-6 7-1 15,-3 6 1-15,-9 6-1 16,-4 2 1-16,-10 1-2 15,-6 3 2-15,-4-7-1 16,-8-1 1-16,-2-6 0 16,1-4 1-16,-5-9-1 15,7-4 0-15,2-7 0 16,3 0 0-16,3-5 0 15,3 4 0-15,3 6 0 16,-1 5 1-16,0 11-1 0,-1 10 0 16,-2 9 1-16,-3 7-2 15,-1 11 0-15,-1-3 0 16,7 1-1-16,3-8-1 15,10-6-1-15,4-21-13 16,21-3-21-16,3-24-1 16,15-9 3-16,3-22-5 15</inkml:trace>
  <inkml:trace contextRef="#ctx0" brushRef="#br0" timeOffset="16115.9218">19135 10192 90 0,'10'-26'38'15,"-8"10"1"-15,-2 16 1 0,0 0-26 16,-1 32-11-16,-4-4-2 16,-1 12 1-16,-2 5-1 15,0 6 1-15,-3 3-1 16,4 0 2-16,-5-4-2 15,0-4 1-15,2-10-1 16,2-10 1-16,3-13-2 16,5-13 1-16,6-16-1 15,7-13 1-15,3-12-1 16,7-10 0-16,2-6 1 15,2-3-3-15,0 0 4 16,-4 6-2-16,-2 7 1 16,-6 10-1-16,-2 11 1 15,-3 9-1-15,-10 17 0 0,14-4 2 16,-3 8-2-16,2 8 0 15,9-2 0-15,3 2-1 16,8-3 1-16,6-1 0 16,6-4 1-16,0-3-2 15,0 0 1-15,-3-2 0 16,-9 0 1-16,-9 1 0 15,-13 4-1-15,-11-4 0 16,-15 19-1-16,-8-1 2 16,-15 6-2-16,1 4 2 15,-6 9-1-15,5 3 1 16,4-1-2-16,7 0 2 15,15-1 0-15,14-7 0 16,10-7 0-16,18-9-1 0,9-9 0 16,6-10 0-16,7-10 0 15,-2-8 0-15,-1-6 0 16,-6-8 0-16,-6-4 1 15,-14-4-3-15,-8-1 3 16,-10-3-3-16,-7 5 1 16,-7 2-2-16,-1 11 0 15,-5 4-2-15,3 11-3 16,-4-1-7-16,16 16-15 15,0 0-10-15,5 11 3 16,6-12-2-16,17 2 3 16</inkml:trace>
  <inkml:trace contextRef="#ctx0" brushRef="#br0" timeOffset="16320.9335">20271 9735 98 0,'-3'-23'36'0,"3"23"2"15,-29 1-3-15,7 31-26 16,-5 6-5-16,1 20 0 15,-3 8-1-15,8 12-1 16,-1 4-2-16,6 2 2 16,3 0-4-16,4-10-1 15,9-1-11-15,-6-22-21 16,13-9-5-16,-7-21 3 15,11-8-2-15</inkml:trace>
  <inkml:trace contextRef="#ctx0" brushRef="#br0" timeOffset="16493.9434">20049 10222 77 0,'-11'-13'39'0,"-3"0"1"16,14 13 0-16,-5-9-12 16,19 8-24-16,10-4-2 15,11 5 1-15,10-2-4 16,8-4-4-16,21 8-25 15,-12-11-8-15,5 11 0 16,-11-7-2-16</inkml:trace>
  <inkml:trace contextRef="#ctx0" brushRef="#br0" timeOffset="16833.9629">20472 10280 87 0,'-20'22'41'16,"-2"-9"-3"-16,17 3 4 15,5-16-26-15,0 0-13 16,33 5-1-16,2-10 0 15,6-5 0-15,4-3 0 16,-1-3 1-16,-3-3-4 16,-6-4 4-16,-8 3-2 15,-12-3 2-15,-9 4-3 16,-16 3 2-16,-10 6-1 15,-11 7-1-15,-6 9 2 16,-10 12-3-16,-5 4 1 16,-1 11-2-16,5 2 3 15,7 6-3-15,14-4 2 0,15-3-3 16,17-11 0-16,23-3-3 15,9-24-10-15,30 8-21 16,-5-20-2-16,21 2 1 16,-5-17-2-16</inkml:trace>
  <inkml:trace contextRef="#ctx0" brushRef="#br0" timeOffset="17026.9739">21085 10150 82 0,'-19'-10'41'16,"-3"15"-1"-16,-17 1 0 15,8 23-16-15,-16-1-18 16,9 9-1-16,6 2-3 15,5 3 1-15,9 0-3 16,12-4 2-16,14-7-4 0,14-12 1 16,17-11-2-16,10-18-3 15,17 2-11-15,-7-27-23 16,15-2 3-16,-11-23-5 15,9 3 3-15</inkml:trace>
  <inkml:trace contextRef="#ctx0" brushRef="#br0" timeOffset="17200.9839">21450 9885 112 0,'-31'61'39'0,"6"15"2"16,-6-3-4-16,11 10-33 15,4-14-4-15,5-6-2 16,11-3-10-16,-6-25-23 15,17-10-6-15,-11-25 2 0,21 6-1 16</inkml:trace>
  <inkml:trace contextRef="#ctx0" brushRef="#br0" timeOffset="17342.992">21224 10160 95 0,'0'0'43'0,"-16"-24"-2"16,16 24 1-16,11-8-20 15,13 0-23-15,18 8-29 16,-1-13-8-16,19 9-3 15,4-8 0-15,16 5-1 16</inkml:trace>
  <inkml:trace contextRef="#ctx0" brushRef="#br0" timeOffset="17719.0135">22652 9832 88 0,'-9'-13'39'16,"0"30"0"-16,-11 5 0 16,6 20-17-16,-9-3-19 15,-1 16 0-15,-2 4-2 16,1 8 1-16,3-2-2 15,4-1 1-15,7-4-3 16,3-6 0-16,8-1-5 16,-6-24-19-16,17 3-12 15,-11-14 0-15,12-6 0 16,-12-12-1-16</inkml:trace>
  <inkml:trace contextRef="#ctx0" brushRef="#br0" timeOffset="17869.0221">22321 10336 108 0,'-12'-8'38'0,"12"8"1"15,12-3-3-15,16 6-31 16,5-9-5-16,13-5-3 16,13 7-8-16,-3-18-27 15,19 6 3-15,-7-14-4 16,8 0 2-16</inkml:trace>
  <inkml:trace contextRef="#ctx0" brushRef="#br0" timeOffset="18220.0422">23065 9794 117 0,'-33'49'40'16,"-10"2"1"-16,6 19-5 0,0-5-32 15,3 4 1-15,-4 3-3 16,11-7 0-16,3-1-1 15,14-10 0-15,8-9-1 16,9-12 0-16,7-10 0 16,9-14 0-16,6-12 1 15,2-7-1-15,4-11 0 16,2-3 0-16,-8-3 1 15,1 0-1-15,-3 4 1 16,-14 5-1-16,-1 9 0 16,-12 9 0-16,13 8 0 15,-13 5-2-15,4 10 0 16,-4 1-3-16,10 12-4 15,-8-15-13-15,21 16-14 0,-5-18-4 16,9 6 0-16,-4-16 0 16</inkml:trace>
  <inkml:trace contextRef="#ctx0" brushRef="#br0" timeOffset="18567.062">23374 10317 110 0,'14'21'39'15,"-14"-21"2"-15,25 21-4 16,-4-14-33-16,8-2-1 16,1-2-1-16,10-4 1 15,0-5-1-15,-2-5-1 0,-3-2 0 16,-9-6 0-16,-10-2 0 15,-7-3-2-15,-12-1 2 16,-15 2-1-16,-4 2 1 16,-11 11-1-16,-8 6 1 15,-4 12 0-15,-2 13-1 16,-2 12 2-16,5 14-2 15,9 2 1-15,8 3-2 16,18-5 0-16,18-5-3 16,16-15-7-16,35-1-25 15,3-23-5-15,25-5 0 16,1-16-3-16</inkml:trace>
  <inkml:trace contextRef="#ctx0" brushRef="#br0" timeOffset="19378.1084">14333 11104 68 0,'23'-11'37'15,"-23"11"0"-15,0 0-2 16,-38 22-29-16,6 8 0 16,-13 5-2-16,3 12 1 15,-3 0-2-15,5 3 1 16,5-7-1-16,12-3-1 15,12-9 0-15,11-10 0 0,11-11-1 16,17-11 0-16,10-8-1 16,8-7 0-16,5-2 0 15,0 0 0-15,-6 1 1 16,-3 4-1-16,-13 8 0 15,-13 9 1-15,-16 10-1 16,-13 8 0-16,-11 8 0 16,-8 4 2-16,-1 5-3 15,-3-3 1-15,12 1-5 16,-4-17-14-16,24 4-18 15,4-24 0-15,10 15-3 16,10-23-1-16</inkml:trace>
  <inkml:trace contextRef="#ctx0" brushRef="#br0" timeOffset="19754.1299">14640 11395 85 0,'0'17'36'16,"0"-17"0"-16,0 17-7 15,0-17-26-15,24 1 1 16,-4-8 0-16,9-2-1 16,3-10 0-16,5 1 0 15,-2-5-1-15,1 1 0 16,-8-3 0-16,-10 2 0 15,-11-1-1-15,-8 6 0 0,-10 3 0 16,-9 5-1-16,-6 2 1 16,-3 5-1-16,-8 14 0 15,0 7 1-15,-2 13 0 16,-2 11 0-16,1 6-1 15,6 5 3-15,6 1-2 16,11-2 1-16,12-8-2 16,18-10 0-16,19-12-3 15,18-20-5-15,29-1-22 16,-4-22-10-16,21-1 0 15,-6-15-2-15</inkml:trace>
  <inkml:trace contextRef="#ctx0" brushRef="#br0" timeOffset="20123.151">15168 11375 62 0,'-30'10'37'0,"10"7"0"16,3-6 0-16,18 3-21 15,8-13-12-15,15-4-1 16,11-6-1-16,9-1 1 15,5-5 0-15,5-5-2 16,-2-4 1-16,-4 1-1 16,-12-2 0-16,-7-1-1 15,-15 4 1-15,-12-1-1 16,-9 6 1-16,-11 3-1 15,-13 1 1-15,-3 9-1 16,-9 7 1-16,0 10 0 16,-6 8 0-16,5 10 1 0,5 5-1 15,8 5 0-15,10 4 0 16,16-2 0-16,18-6-1 15,12-7-2-15,23-6-4 16,5-16-7-16,25 0-24 16,-3-14 0-16,12 0-2 15,-4-14-1-15</inkml:trace>
  <inkml:trace contextRef="#ctx0" brushRef="#br0" timeOffset="20467.1707">16037 11310 92 0,'-33'-7'38'16,"2"13"2"-16,-17-10-3 15,6 17-33-15,-4 4-1 0,7 9 0 16,2 1 0-16,9 8 0 16,12-5-1-16,7 1 0 15,13-7-1-15,13-5 0 16,9-11 0-16,8-14-1 15,7-12 1-15,5-13-1 16,3-13 0-16,-2-7 0 16,-2-9 0-16,-7-8 0 15,-2 0 0-15,-7-1 0 16,-8 7 0-16,-4 6 2 15,-9 16-1-15,-6 16 0 16,-2 24-2-16,-21 8 1 16,1 26 0-16,-7 22-1 15,1 15-4-15,-2 3-2 0,15 16-12 16,-2-21-13-16,27 5-7 15,3-18 0-15,31-6-2 16</inkml:trace>
  <inkml:trace contextRef="#ctx0" brushRef="#br0" timeOffset="20958.1988">16713 11292 71 0,'-7'-13'36'0,"7"13"0"16,-33-14-2-16,13 18-27 15,-15-1-1-15,3 12 1 16,-9 2-2-16,8 5 0 15,4-3-2-15,8 3 0 16,9-6-1-16,15-2 0 16,9-5-1-16,10-5-1 15,11-2 1-15,1 0-1 0,4-1 0 16,-6 2 1-16,-7 4 0 15,-6 6-1-15,-12 4 1 16,-12 5 0-16,-12 1 0 16,-7 4 1-16,-7-2-1 15,-1-1 1-15,3-3-4 16,2-8-1-16,17 0-12 15,-3-19-21-15,26-1-3 16,-1-10-3-16,22-2 1 16</inkml:trace>
  <inkml:trace contextRef="#ctx0" brushRef="#br0" timeOffset="21579.2343">17746 11174 78 0,'7'-21'38'0,"-7"21"-3"0,11-19-2 16,-11 19-29-16,-8 20 0 16,-3 9 0-16,-5 8 0 15,-6 14 0-15,-3 4-1 16,-1 9 2-16,-4-1-2 15,6 0 1-15,-1-7-2 16,7-8 1-16,4-12-1 16,7-7 1-16,7-29-2 15,0 0-2-15,23-21 2 16,4-19-2-16,3-11 1 15,6-14-2-15,0-6 3 16,3-9-3-16,-1 1 2 16,-4 3 0-16,-4 10 0 15,-7 9 0-15,-3 16 0 16,-2 13 1-16,-6 17 0 0,0 16 0 15,-4 20 0-15,-1 14 0 16,2 14 1-16,-1 13-1 16,0 7 0-16,3 8 1 15,1 0-1-15,1-5 0 16,2-3-3-16,0-16-5 15,12-4-10-15,-17-27-21 16,10-10-3-16,-10-21 0 16,7-4-1-16</inkml:trace>
  <inkml:trace contextRef="#ctx0" brushRef="#br0" timeOffset="22203.27">17901 11357 78 0,'-14'-12'39'15,"14"12"0"-15,12-13 1 16,14 18-21-16,10-17-16 15,11-1 0-15,4-4 1 16,8 2-2-16,0-3 0 16,-2 4 0-16,-1-2-1 15,-12 4 0-15,-11 3 0 16,-9 3-1-16,-11 6 1 15,-13 0-1-15,-4 22 1 16,-15 2-1-16,-4 6 0 16,-6 6 1-16,-1 8-1 15,-1 2 0-15,-2 1 0 16,9-5 0-16,8-7 0 0,3-6 0 15,13-10 1-15,13-13-1 16,6-15 0-16,6-10 0 16,11-17 0-16,-3-5-1 15,2-10 2-15,-3-7-2 16,-3-2 1-16,-1 1 0 15,-8 6 0-15,-6 8 0 16,-5 10 0-16,-1 12-1 16,-8 23 2-16,0 0-1 15,-2 21 0-15,-3 19 1 16,5 8 0-16,-2 7-1 15,3 5 1-15,6 0 0 16,8-7 0-16,6-6-1 16,9-13 1-16,6-10-1 0,7-16 1 15,3-13-1-15,2-16 1 16,-3-11-1-16,-1-10 0 15,-8-7 0-15,-12-6 0 16,-9-2 0-16,-10-1 0 16,-9 5-1-16,-5 7 0 15,-6 8-2-15,1 12-1 16,0 7-3-16,14 19-7 15,0 0-9-15,7 13-17 16,6 0 1-16,18 10-1 16,2-6 2-16</inkml:trace>
  <inkml:trace contextRef="#ctx0" brushRef="#br0" timeOffset="22405.2815">19259 11119 83 0,'-3'-15'37'0,"-8"16"0"15,-13 2 0-15,3 18-29 16,-7 8-4-16,2 16 0 15,-2 9 0-15,3 9-1 16,7 2-1-16,4 2 2 16,6-6-3-16,7-9-2 15,9-2-10-15,-7-27-26 16,19-11-2-16,-5-19 0 15,12-5 0-15</inkml:trace>
  <inkml:trace contextRef="#ctx0" brushRef="#br0" timeOffset="22698.2983">19118 11117 83 0,'5'-13'41'0,"4"1"-1"16,16 12 1-16,0-13-21 15,14 12-17-15,11 2 0 16,4 3 0-16,7 5-1 15,-3 8 0-15,-11 11-1 16,-8 4 0-16,-12 9 0 16,-18 6 0-16,-13 6-1 15,-21 1 1-15,-13 3-1 16,-17-3 2-16,-9-1-1 15,-9-5 1-15,7-8-4 0,-1-15 0 16,19-2-11-16,-3-24-15 16,28 1-12-16,6-17-2 15,25-5-2-15,9-19-1 16</inkml:trace>
  <inkml:trace contextRef="#ctx0" brushRef="#br0" timeOffset="23413.3392">20461 11031 96 0,'0'0'37'0,"0"0"0"15,0 0-11-15,-15 14-22 16,-1 7-2-16,4 11 1 16,-7 5 0-16,3 12 1 15,-6 7-2-15,1 5 1 16,3-1-1-16,4 0 1 15,0-3-2-15,1-8 3 16,7-10-3-16,6-11 0 16,6-16 0-16,11-12-1 15,7-15 1-15,3-9-1 16,7-13 0-16,1-4-1 15,-1-3 1-15,-1-1 0 0,-4 1 1 16,-6 10-1-16,-7 6 0 16,-6 13 1-16,-10 15 0 15,0 0-1-15,6 31 1 16,-10 5 0-16,0 5-1 15,2 7 1-15,4 2-2 16,4-2 0-16,7-5-2 16,8-15-5-16,17 2-14 15,-3-25-16-15,12-4-1 16,-7-16-2-16,9-4 3 15</inkml:trace>
  <inkml:trace contextRef="#ctx0" brushRef="#br0" timeOffset="23780.3602">20887 11361 78 0,'-4'12'39'16,"4"-12"-2"-16,6 24 2 16,-2-14-22-16,11-1-14 15,10-3 1-15,7-1-1 16,5-3 0-16,-2-3-1 15,0-5-1-15,0-4 0 16,-6-4 0-16,-6-1-1 16,-8-5 1-16,-8-1-1 15,-11 2 0-15,-6 0 0 16,-11 5 1-16,-5 5-1 15,-2 8 0-15,-3 10 0 16,-4 7 1-16,1 10-1 16,7 7 1-16,3 6 0 0,9 0-1 15,11-4 0-15,13-2 0 16,14-9 0-16,19-10-3 15,11-16-2-15,22-4-6 16,-4-27-20-16,19 1-8 16,-9-18-1-16,9 1 0 15</inkml:trace>
  <inkml:trace contextRef="#ctx0" brushRef="#br0" timeOffset="23968.3709">21694 10905 112 0,'-23'43'36'0,"-7"5"3"15,7 22-4-15,-8-4-33 0,9 11-1 16,3-4 0-16,6-1-1 16,9-8-1-16,4-8-1 15,14-8-7-15,-3-24-21 16,23-5-9-16,-4-20 0 15,15-6-1-15</inkml:trace>
  <inkml:trace contextRef="#ctx0" brushRef="#br0" timeOffset="24515.4022">22016 11272 95 0,'-8'25'38'15,"-9"-4"1"-15,11 14-2 0,-14-3-31 16,5 8-1-16,-3-2-1 15,-1 2 1-15,7-5-2 16,0-3 1-16,3-7-3 16,4-9 2-16,5-16-2 15,0 0-1-15,15-6 0 16,-1-11-2-16,0-8 2 15,3-4-2-15,-2-7 2 16,6-3-2-16,-2-4 2 16,-2 3-1-16,3-1 1 15,-2 5 0-15,5 4 0 16,6 5 0-16,4 6 0 15,0 9 1-15,2 9-1 0,2 5 0 16,-2 8-1-16,-1 2 1 16,-7 5 0-16,-10 7-1 15,-9 0 0-15,-12 3 0 16,-10 3 0-16,-13 0 1 15,-12 2-1-15,-8-1 1 16,-10 0 0-16,0-1 1 16,1-6 0-16,3-3-1 15,9-4 1-15,13-1 0 16,8-2 0-16,11 5 2 15,9 0-2-15,3 9 2 16,5 8-3-16,-1 6 0 16,-7 9 0-16,-4 5-3 15,-6 10-2-15,-15-10-13 16,17 10-14-16,-19-23-10 0,12 0 2 15,-4-18-3-15</inkml:trace>
  <inkml:trace contextRef="#ctx0" brushRef="#br0" timeOffset="25072.4341">23064 10940 82 0,'0'0'38'0,"0"0"-1"16,11 15 0-16,-25 5-28 15,3 14-6-15,-6 6-1 16,-2 14-1-16,-7 9-1 16,0 7-1-16,-3 2 1 15,2-2 0-15,6-2-3 16,0-13-7-16,16-3-26 15,-5-20 1-15,18-8 0 16,-8-24-3-16</inkml:trace>
  <inkml:trace contextRef="#ctx0" brushRef="#br0" timeOffset="25251.4443">22848 11300 107 0,'-18'4'37'15,"2"-6"1"-15,19 15-10 16,10-17-25-16,14-5-2 15,15 0-2-15,12-13-4 16,18 8-23-16,-6-17-9 16,15 3 0-16,-6-11-1 15</inkml:trace>
  <inkml:trace contextRef="#ctx0" brushRef="#br0" timeOffset="25617.4653">23519 10827 110 0,'-27'47'38'15,"4"18"1"-15,-18-3-5 16,9 11-31-16,1 0 0 16,2 5-1-16,1-9 0 15,5-6-2-15,7-10 1 16,3-8 0-16,9-12-1 15,9-13 0-15,7-13 0 16,7-14 0-16,8-10 0 16,4-11 0-16,2-3 0 15,-1-1 0-15,1-1 1 16,-6 1-1-16,-6 9 0 0,-5 12 0 15,-16 11 0-15,10 11 0 16,-14 12 0-16,-2 9 0 16,2 6-1-16,-2-1-2 15,6 5-4-15,-4-14-13 16,22 1-18-16,-5-15-3 15,18-5 2-15,-1-15-3 16</inkml:trace>
  <inkml:trace contextRef="#ctx0" brushRef="#br0" timeOffset="26418.5111">23753 11371 102 0,'-8'26'39'0,"4"-13"1"15,16 9-8-15,-12-22-27 16,33 1-1-16,-2-12-1 16,4-2-1-16,0-4-1 15,-4-4 0-15,-2-2 0 16,-4-2-1-16,-9 1 0 15,-9 0 0-15,-5 3 1 16,-5 2-1-16,-8 4 0 16,-5 7 0-16,-1 7 0 15,-5 8 0-15,-3 9 0 16,2 6 1-16,1 7-1 15,4 3 0-15,4-1 1 16,9 0-1-16,7-4 0 0,10-8 0 16,11-11 1-16,12-8-1 15,6-10 0-15,6-5 0 16,0-6 0-16,0-2 0 15,-4 0 0-15,-9 1 1 16,-7 4 0-16,-8 3-1 16,-19 15 1-16,0 0-1 15,0 0 1-15,-10 15-1 16,-6 6 1-16,-4 6-1 15,0 2 0-15,3 1 0 16,3-1-1-16,3-5 1 16,5-7 0-16,6-17 0 15,13 9 0-15,3-22-1 16,8-8 1-16,4-4 0 0,3-6 0 15,-2-4 0-15,0 2 0 16,0 3 0-16,-5 4 0 16,-7 8 0-16,-3 6 1 15,-14 12-1-15,14-2 0 16,-14 2 0-16,4 16 1 15,-3-2-1-15,3-1 1 16,1 0-1-16,-4-1 0 16,-1-12 1-16,16 10 0 15,-3-11-1-15,-3-5 1 16,3-3-1-16,5-4 1 15,0 0-1-15,3 0 1 16,-3 1-1-16,1 7 1 0,-4 6-1 16,-5 9 0-16,-4 7 0 15,-4 7-1-15,-3 2-2 16,1 6-3-16,-13-10-12 15,17 14-15-15,-17-19-8 16,12 3 0-16,1-20-3 16</inkml:trace>
  <inkml:trace contextRef="#ctx0" brushRef="#br0" timeOffset="27393.5668">14538 12395 65 0,'0'-32'36'15,"0"11"-2"-15,-27-3-2 16,5 18-21-16,-21 2-3 15,1 14 0-15,-7 4-2 16,3 12 0-16,0 3-1 16,10 3-1-16,7 2-1 15,14-1 0-15,11-4-1 16,13-5-1-16,13-8 0 15,14-6-1-15,9-8 1 16,7-7 0-16,5-7-1 16,0-8 1-16,-1-8-1 0,-8-2 1 15,-3-4-1-15,-15-1 0 16,-8 0 0-16,-8-1 0 15,-12 5 1-15,-2 4-2 16,-4 5 1-16,-6 11-1 16,1 11 1-16,-2 11 1 15,-2 19-1-15,4 15 1 16,3 19-1-16,-2 15 0 15,2 19 0-15,1 11 0 16,1 4 0-16,-3 5 0 16,-4-4-1-16,-3-9 1 15,-5-10 0-15,-4-14 0 16,-5-21 0-16,-5-17-1 15,-1-15 1-15,-2-20-1 16,2-14-1-16,4-14 0 0,8-13-3 16,1-23-5-16,23 4-15 15,0-29-15-15,17 2 2 16,3-14-2-16,19 6 1 15</inkml:trace>
  <inkml:trace contextRef="#ctx0" brushRef="#br0" timeOffset="27769.5884">14995 12506 86 0,'20'-9'39'16,"16"-1"0"-16,-4-9-2 0,8 0-33 15,1-9-1-15,6 2-1 16,-8-1 0-16,2-1-1 16,-12 4-1-16,-11 1 0 15,-9 1 0-15,-11 7 1 16,-13 4-1-16,-8 9 1 15,-13 4 0-15,-5 7 0 16,-6 9 1-16,2 6 0 16,0 8 0-16,2 8 0 15,6-1 0-15,15 1-1 16,12-4 0-16,13-2 0 15,18-9-1-15,18-13-2 16,17-11 0-16,12-17-3 16,19-3-9-16,-7-25-21 0,19 1-5 15,-11-19 0-15,4 4 0 16</inkml:trace>
  <inkml:trace contextRef="#ctx0" brushRef="#br0" timeOffset="27947.5985">15864 11821 79 0,'-37'30'39'15,"9"25"-1"-15,-8 9 1 16,12 18-28-16,-5-3-8 16,8 8 0-16,4-6-3 15,7-4-2-15,10-7-5 16,-1-27-22-16,15-2-8 15,-9-20-2-15,9-6-1 16</inkml:trace>
  <inkml:trace contextRef="#ctx0" brushRef="#br0" timeOffset="28105.6076">15583 12328 83 0,'-12'-24'41'0,"14"6"-2"16,5-8-1-16,18 7-28 15,8 1-12-15,2-9-26 16,18 14-10-16,-3-7 0 15,11 11-2-15</inkml:trace>
  <inkml:trace contextRef="#ctx0" brushRef="#br0" timeOffset="28558.6335">16719 12256 62 0,'-6'-15'37'16,"6"15"0"-16,-21-14-1 15,4 25-16-15,-14-6-15 16,-1 12 0-16,-6 3-2 16,2 6 2-16,3-1-3 0,6 1 2 15,7-3-2-15,16-6 0 16,8-4-1-16,14-8 0 15,11-4-1-15,7-2 0 16,4-2 1-16,-2 3-1 16,-3 0 0-16,-6 7 1 15,-9 5-1-15,-11 1-1 16,-14 5 2-16,-6 2-2 15,-8 0 1-15,-3 0-1 16,-1-2 0-16,3-6-3 16,9-2-2-16,2-18-13 15,27 7-18-15,-3-16-1 16,20 1-3-16,1-13 3 0</inkml:trace>
  <inkml:trace contextRef="#ctx0" brushRef="#br0" timeOffset="29123.6658">17093 12243 70 0,'0'0'39'15,"0"0"1"-15,-18 10-1 16,11 19-17-16,-8-8-19 16,-2 9 1-16,1 3-1 15,-2 7-1-15,4 3-1 16,0-1 0-16,3-2 0 15,2 1-1-15,1-8 1 16,2-9-2-16,3-6 2 16,2-7-1-16,1-11 0 0,10-14 0 15,-1-4 0-15,2-8 0 16,1-8 0-16,2-4 1 15,0-7 0-15,2-4-1 16,2 3 1-16,-3-1-1 16,5 4 1-16,-2 6-1 15,3 4 1-15,1 8-2 16,3 7 2-16,0 8-1 15,-1 9 0-15,-2 4 0 16,-2 8 0-16,-5 7 0 16,-4 4 0-16,-4 4 1 15,-9 7-2-15,-7 3 2 16,-6 0-2-16,-6 1 1 15,-7-1-1-15,-1-5 0 16,3-4 1-16,-2-4-2 0,6-4 2 16,0-1-1-16,7-3 1 15,1 2 0-15,-1 7 0 16,-2 6 0-16,-3 11 0 15,-4 14 1-15,-8 8-1 16,-6 12 0-16,-5 0 0 16,4 1-1-16,3-3-6 15,-1-20-10-15,25-5-22 16,-3-27-1-16,15-21-3 15,24-10 1-15</inkml:trace>
  <inkml:trace contextRef="#ctx0" brushRef="#br0" timeOffset="29692.6984">17707 12385 88 0,'0'0'35'0,"-14"-4"0"16,7 14-6-16,-14-6-25 15,3 11 2-15,-4 1-3 16,1 10 0-16,-1 0 1 16,3 8-2-16,1-3 0 15,4 1-1-15,5-3 1 16,4-6-2-16,4-5 1 15,1-18 0-15,12 10-1 16,-2-20 1-16,4-8-1 16,-3-7 1-16,2-8-1 15,0-4 2-15,-5-5-1 16,-1-3 0-16,-1-3 0 0,0 6 0 15,-4 1 0-15,0 7 0 16,5 8 0-16,-1 7-2 16,3 10 1-16,6 5 0 15,0 9 0-15,7 2-2 16,6 4-1-16,2-7-5 15,21 13-17-15,-13-19-15 16,18 7 2-16,-7-14-2 16,11 7 1-16</inkml:trace>
  <inkml:trace contextRef="#ctx0" brushRef="#br0" timeOffset="30058.7193">18088 12341 78 0,'-18'27'39'0,"-2"-9"-2"16,19 4 2-16,-3-9-24 15,23-5-12-15,8-8-1 16,10 0 0-16,3-7 0 16,5-1-1-16,0-5 1 15,-1-6-1-15,-8 1 0 16,-9 0-1-16,-10-3 1 15,-8 0-1-15,-8 0 1 16,-7 1-1-16,-7 2 0 16,-8 3 0-16,-9 11 1 15,-5 5-1-15,-6 10 1 16,-2 8 0-16,-1 8-1 15,4 10 2-15,6 4-2 16,7-3 0-16,15 1-1 0,16-8-1 16,20-3-1-16,10-7-3 15,21-5 0-15,3-19-7 16,26 10-17-16,-11-16-7 15,11 2 1-15,-12-14 0 16</inkml:trace>
  <inkml:trace contextRef="#ctx0" brushRef="#br0" timeOffset="30398.7387">18762 12356 106 0,'-8'-10'34'15,"-21"-9"-2"-15,8 20-1 16,-13-3-25-16,4 9-1 16,-12 7-1-16,5 11 0 15,-1 4-1-15,2 8-1 16,7 0 0-16,6-4-1 0,9 1 1 15,14-7-2-15,9-4 1 16,14-16-2-16,6-8 1 16,9-10 0-16,5-10 0 15,1-5 1-15,-2-7-1 16,-9 1 1-16,0-2 0 15,-9 4 0-15,-10 5 0 16,-8 5 1-16,-6 20-2 16,0 0 0-16,-23 3 0 15,9 16 1-15,-1 7-3 16,1 1-1-16,9 8-3 15,-4-12-10-15,26 15-12 16,-11-21-12-16,21 8 0 0,-4-19-3 16,16 6 3-1</inkml:trace>
  <inkml:trace contextRef="#ctx0" brushRef="#br0" timeOffset="30910.768">19262 12365 88 0,'0'0'38'0,"-20"-4"-1"0,-6 1-4 16,7 15-24-16,-18-2-3 15,1 11-1-15,-4 3-1 16,2 8-2-16,6 0 1 15,10 1-1-15,10-4-1 16,12-6 0-16,15-10 0 16,13-16-2-16,14-12 2 15,10-15 0-15,7-11 0 16,6-11 0-16,-3-12 0 15,-4-5 0-15,-4-1-1 16,-13-4 1-16,-7 6 0 16,-12 2-1-16,-12 13 0 15,-9 12 0-15,-9 18 0 0,-7 20 0 16,-9 18 0-16,-2 22 1 15,-1 19-1-15,-3 15-1 16,2 13-3-16,3-6-5 16,22 9-9-16,-4-22-11 15,28 3-11-15,2-20 0 16,29-6-1-16,10-19 1 15</inkml:trace>
  <inkml:trace contextRef="#ctx0" brushRef="#br0" timeOffset="34716.9857">19727 12572 93 0,'-12'5'41'15,"5"8"0"-15,-7-8-1 0,14-5-38 16,-5 12-2-16,5-12-4 16,19 0-14-16,-10-17-15 15,15 4-6-15,2-11-1 16,11 0-2-16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7T21:24:02.638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2425 1335 75 0,'13'-12'35'15,"-6"-3"-1"-15,1 4 2 16,-8 11-32-16,2-15-1 16,-2 15 2-16,0 0-1 0,-20-8 2 15,5 15-1-15,-9 0 0 16,5 6-1-16,-7-2-1 15,3 4-1-15,2 0 0 16,4 0 0-16,5-1-2 16,5-1 1-16,7 1-1 15,7-4-1-15,4 2 1 16,4-4 0-16,2-3-1 15,2 1 1-15,-1 1 0 16,-3 1 0-16,-2 0 1 16,-5 5-1-16,-8 2 0 15,-7 6 0-15,-7 4 0 16,-2 3 0-16,-9 0 0 15,0 2-2-15,1-2 1 0,1-9-6 16,17 1-13-16,6-20-17 16,0 0-2-16,24-10 0 15,11-6 0-15</inkml:trace>
  <inkml:trace contextRef="#ctx0" brushRef="#br0" timeOffset="374.0214">2642 1506 72 0,'-13'14'34'0,"10"1"2"16,3-15 0-16,11 13-29 15,4-17 0-15,16 1-2 16,-1-10-1-16,11 0 0 0,-4-4-1 15,4-4-1-15,-6-1 0 16,-2 2 0-16,-7-1 0 16,-9 2 0-16,-12 1 0 15,-5 5-1-15,-11 3 1 16,-9 6-1-16,-9 7 1 15,-5 6-2-15,-5 6 1 16,-1 10 0-16,3 8-1 16,5 5 1-16,6 0 1 15,11 2-3-15,12-3 2 16,11-4-3-16,15-5 0 15,9-10-5-15,21-4-29 16,-7-9-4-16,18-3 1 0,-8-10-1 16</inkml:trace>
  <inkml:trace contextRef="#ctx0" brushRef="#br0" timeOffset="760.0435">3153 1499 96 0,'-20'10'37'0,"13"5"2"16,0-1-3-16,17 0-34 16,7-3 0-16,13-3-1 15,7-5 1-15,6-2-1 16,4-5 0-16,3-8 0 0,1-2 0 15,-6-5 0 1,-3-1 0-16,-13-2 0 0,-9-1 0 16,-9-1 1-16,-13 3-1 15,-10 5-1-15,-11 3 1 16,-9 7-1-16,-13 8 1 15,-7 6 0-15,-2 11-1 16,-1 9 1-16,1 10 0 16,7 4-2-16,9 0 2 15,12 0-1-15,16-7 0 16,24-3-2-16,18-10-2 15,16-18-6-15,27-4-27 16,2-11-3-16,18-2 1 16,-1-14-1-16</inkml:trace>
  <inkml:trace contextRef="#ctx0" brushRef="#br0" timeOffset="1158.0662">4065 1445 95 0,'-41'1'37'0,"6"4"2"16,-12-2-1-16,7 11-34 15,-3 1 1-15,6 6-1 16,3 2-1-16,7 3-1 16,7 3 1-16,8 2-2 15,12-4 2-15,16-6-3 16,12-9 1-16,17-9 0 15,12-14-1-15,10-10 2 16,14-12-1-16,6-15 1 0,0-12-1 16,-4-8 0-16,-83 68 0 15,78-74 0-15,-78 74 1 16,58-83-1-16,-58 83 0 15,38-78-1-15,-38 78 1 16,10-62 0-16,-24 30-1 16,-16 26 0-16,-14 26-1 15,-11 20 2-15,-2 22-3 16,12 23 1-16,8 13-3 15,23 0-5-15,33-13-12 16,2-23-18-16,32-6-3 16,9-20 0-16,22-6-2 15</inkml:trace>
  <inkml:trace contextRef="#ctx0" brushRef="#br0" timeOffset="1910.1093">3624 2136 66 0,'5'-20'37'0,"-5"20"-1"0,0 0 1 15,0 0-21-15,0 0-12 16,0 16-1-16,-1 11-1 15,-3 15 0-15,0 11 0 16,1 14 1-16,-4 14-2 16,0 5 0-16,-1 6-2 15,-2-9-1-15,8-2-4 16,-9-23-27-16,14-1-3 15,-1-24-1-15,7-9-2 16</inkml:trace>
  <inkml:trace contextRef="#ctx0" brushRef="#br0" timeOffset="2359.1349">3506 2618 93 0,'-25'-14'38'0,"7"13"1"15,0-5-1-15,18 6-33 16,0 0-2-16,18 6 0 15,9-10-2-15,11 3 0 16,7-2 0-16,11 1-1 16,1-2 1-16,3 2-1 15,-3 0 0-15,-5 1 0 16,-9 1 0-16,-7 0 1 15,-11 3-1-15,-8-1 1 16,-17-2 0-16,12 11 0 16,-12-11 0-16,-9 29 0 15,-2-8 0-15,3 4-1 16,4 5 1-16,2-1-1 0,7 1 1 15,8-2-1-15,3-10 1 16,12-10-1-16,3-9 0 16,4-9 1-16,0-10 0 15,-2-6 0-15,-1-8 0 16,-9 2 0-16,-8-2-2 15,-9 2 1-15,-15 7-1 16,-11 3 0-16,-9 9-2 16,-13 3-2-16,4 12-7 15,-5-12-26-15,21 11-1 16,10-13-3-16,27 3 2 15</inkml:trace>
  <inkml:trace contextRef="#ctx0" brushRef="#br0" timeOffset="4531.2592">5060 2096 67 0,'0'0'34'0,"-4"-12"-1"15,4 12 0-15,-13 6-29 16,13-6-1-16,-9 33 0 15,1-3 0-15,6 16 1 16,-2 9-2-16,1 9 2 0,-3 4-1 16,1 10 1-16,-2-5-1 15,3-3 0-15,-2-10-1 16,1-9 0-16,2-13 0 15,2-7-2-15,2-11 1 16,-1-20-1-16,0 0 1 16,16-7-1-16,-9-12 1 15,6-5 1-15,1-6-1 16,2-1 0-16,-2-2-1 15,4 1 0-15,5 6 0 16,-3 4 0-16,4 11 0 16,-2 4 0-16,2 7 0 15,-4 5 0-15,1 6 0 16,-2 8 1-16,-9 3-1 15,-4 4 0-15,-9 0 0 0,-9 2 0 16,-9 1 0-16,-12-3 0 16,-7 0 0-16,0-8-1 15,-3-2-1-15,-1-9-5 16,18 2-25-16,0-18-6 15,26 9 1-15,3-33-1 16</inkml:trace>
  <inkml:trace contextRef="#ctx0" brushRef="#br0" timeOffset="4935.2823">5451 2666 99 0,'-9'2'36'16,"9"-2"0"-16,0 0-7 16,28-7-26-16,-3 1-1 15,9-1 0-15,4-5 0 16,1-1 0-16,-2 0-1 15,-4-1 0-15,-5-2 1 16,-7 1-2-16,-10-3 3 16,-5 6-3-16,-11-5 2 15,-5 8-1-15,-9-1 1 16,-5 5-1-16,-8 9 0 15,-3 6 1-15,-7 7-1 0,-1 12 2 16,4 5-3-16,4 4 2 16,10 2-2-16,12-1 1 15,16-3-2-15,16-8-1 16,24-5-3-16,9-22-10 15,28 4-22-15,0-20-1 16,20 1-1-16,-5-16 0 16</inkml:trace>
  <inkml:trace contextRef="#ctx0" brushRef="#br0" timeOffset="5205.2977">6321 2531 97 0,'-16'5'38'0,"-11"-10"-1"15,12 10 0-15,-9-8-32 16,3 6-1-16,-4 1-1 16,-2 6 1-16,-2 2-1 15,-4 13 0-15,1-1-2 16,2 8 1-16,6-1-2 15,5 3 1-15,10-3-3 16,10-5-1-16,19 0-3 16,7-24-11-16,29 5-22 15,1-15 2-15,18 2-1 16,-2-19-1-16</inkml:trace>
  <inkml:trace contextRef="#ctx0" brushRef="#br0" timeOffset="6051.3461">6689 2535 83 0,'-23'7'40'15,"-13"-2"-2"-15,9 13 2 16,-16-2-24-16,9 13-9 16,-4-1-2-16,8 12-1 15,5-5-1-15,8 2-1 16,9-2-1-16,11-5 0 15,9-6-1-15,15-15 0 16,7-4-1-16,7-13 0 16,8-9 0-16,-1-11-1 15,2-7 0-15,-5-6 0 16,-4-3 0-16,-8-2 0 15,-8 2 1-15,-13 4-1 0,-5 5 2 16,-9 10 0-16,-3 5 1 16,-7 9 0-16,-3 6 0 15,1 7 0-15,3 4 1 16,11-6-1-16,-4 18 0 15,14-8 0-15,8-1 0 16,6-2 0-16,11-5 0 16,5 0-1-16,1-2 1 15,0 0-1-15,-4 0 1 16,-4 3 0-16,-8 1-1 15,-6 7 2-15,-13 1-1 16,-6 8 1-16,-11 4-2 16,-3 2 2-16,-5 5-1 15,-3-1 0-15,2-1-1 0,3-3 0 16,5-6 0-16,9-8 0 15,3-12 0-15,29-10 0 16,-3-10 1-16,9-7-1 16,1-6 1-16,6-4-2 15,-3-3 1-15,-7 2 0 16,-7 7 0-16,-2 6 0 15,-10 4 0-15,-4 8-1 16,-9 13 2-16,0 0 0 16,0 0-1-16,-16 20 2 15,13-5-2-15,2 1 1 16,2 1-1-16,7-4 2 15,10-4-2-15,5-7 0 16,12-6 0-16,1-5 0 0,6-8 0 16,-1-1 0-16,3-4 0 15,-9 1 0-15,-4 2 0 16,-8 4 0-16,-3 7 0 15,-20 8 0-15,9 11 0 16,-13 8 0-16,-8 9 0 16,-2 5 0-16,1 2 0 15,-2 6 0-15,6 0-2 16,0-6-1-16,13-3-3 15,2-17-8-15,22 7-5 16,-9-28-6-16,25 11-13 16,-12-28-3-16,13 6 0 15,-9-15 2-15</inkml:trace>
  <inkml:trace contextRef="#ctx0" brushRef="#br0" timeOffset="6377.3648">7859 2490 101 0,'0'0'39'15,"-18"9"-1"-15,18 4 1 16,0-13-34-16,13 10 0 15,8-7-3-15,9-3 1 16,8-3-1-16,4-3 0 16,-1-4-1-16,1-2 0 15,-6-4-1-15,-5-1 1 16,-7-4-1-16,-14 0 0 15,-11 3 1-15,-13 2-1 16,-11 6 0-16,-8 8 0 0,-11 10 1 16,-1 8 0-1,-5 10-1-15,6 8 2 0,3 3-1 16,15 6 1-16,8-2-1 15,19-5-1-15,17-7-4 16,14-16-5-16,21 9-7 16,-2-29-10-16,27 6-13 15,-5-18-4-15,12 3 0 16,-4-15-1-16</inkml:trace>
  <inkml:trace contextRef="#ctx0" brushRef="#br0" timeOffset="7024.4018">1169 3316 93 0,'3'-23'36'0,"-3"23"1"15,6-16-9-15,-3 25-25 16,-6 12 2-16,0 16-1 15,-6 6 0-15,2 16-2 16,-6 7-1-16,2 13 0 16,-8 0-1-16,4 3 0 15,-2-4-4-15,-2-16-5 16,21 1-28-16,-14-20 0 15,17-10 1-15,-4-21-2 16</inkml:trace>
  <inkml:trace contextRef="#ctx0" brushRef="#br0" timeOffset="7220.413">1105 3724 95 0,'-18'-9'38'0,"-4"3"1"16,12 10-1-16,-9-3-31 15,19-1-3-15,14 7-1 16,15-13-1-16,11-4-2 15,10-7-3-15,16-7-2 16,0-19-16-16,16 6-17 16,-8-14 0-16,9 5 0 15,-13-13-1-15</inkml:trace>
  <inkml:trace contextRef="#ctx0" brushRef="#br0" timeOffset="7579.4335">1735 3126 105 0,'-23'52'38'16,"-13"1"2"-16,10 17-2 15,1 1-35-15,3 8 0 16,0 2 0-16,6 2-1 16,-5-4 0-16,9-7 0 15,4-10-1-15,5-10 0 16,3-8 0-16,4-14 0 15,7-13 0-15,3-13-1 16,4-12 1-16,3-7-1 16,0-11 1-16,1-4 0 15,-1-2-1-15,0 2 1 16,-6 3-1-16,0 2 0 15,-5 11 0-15,-10 14 0 0,14 3 0 16,-9 9 0-16,-3 13-1 16,3 4 0-16,3 2-2 15,-1 0 0-15,12 3-3 16,-5-14-9-16,23 7-16 15,-9-24-9-15,15 2 0 16,-1-22-1-16</inkml:trace>
  <inkml:trace contextRef="#ctx0" brushRef="#br0" timeOffset="7910.4525">2101 3729 100 0,'-14'6'39'15,"12"10"0"-15,2-16 0 0,9 23-35 16,7-19 0-16,11-3-2 15,8-7-1-15,4-4 1 16,3-9-1-16,-4-4 1 16,-3-1-1-16,-6-5 0 15,-12 4 0-15,-9 1 0 16,-16 3-1-16,-12 8 1 15,-11 11 0-15,-7 10 0 16,-6 10 0-16,-1 13 1 16,-3 10-1-16,10 7 1 15,9 3-1-15,12 1-1 16,17-7 0-16,17-7-2 15,31-7-6-15,11-27-10 16,39 6-13-16,4-23-11 0,24-3 0 16,4-14-2-16</inkml:trace>
  <inkml:trace contextRef="#ctx0" brushRef="#br0" timeOffset="8572.4903">3342 3690 59 0,'5'-18'37'0,"-5"18"-1"15,7-14-1-15,7 16-9 16,-14-2-21-16,0 0 0 15,0 0-1-15,0 0-1 16,-1 12 1-16,-1 4-1 16,-3 2-1-16,3 9 1 0,-5 4-1 15,2 3 0-15,-2 5 0 16,3-1-1-16,0-3 0 15,4-2 0-15,1-6-1 16,4-9 1-16,-5-18-1 16,21 7 1-16,-3-21 0 15,7-11-1-15,-3-9 1 16,3-5 0-16,1-6 0 15,-2-1 0-15,-1-1-1 16,-3 8 0-16,-4 7 0 16,-2 8 0-16,-2 12 0 15,-12 12-1-15,15 9 1 16,-8 13 0-16,-3 9 0 15,2 5 0-15,1 9-2 0,1-1-1 16,6 1-2 0,-4-8-2-16,15 8-11 0,-14-27-13 15,14 5-9-15,-3-21 0 16,2 0 1-16</inkml:trace>
  <inkml:trace contextRef="#ctx0" brushRef="#br0" timeOffset="8922.5103">3834 3728 86 0,'0'0'38'16,"0"0"0"-16,0 13 1 16,0-13-28-16,15 18-7 15,4-11-1-15,6 2 0 0,5-3-1 16,5-5 0-16,4-2-1 15,1-7 0-15,1-9 0 16,0-3-1-16,-3-3 0 16,-7-2 1-16,-6-2-1 15,-8 4 1-15,-9 0-1 16,-8 6 1-16,0 17-1 15,-28-8 0-15,1 15 1 16,-2 8-1-16,-1 9 0 16,-2 7 1-16,9 7-1 15,7 0 0-15,9 2 0 16,14-8-1-16,16 0-3 15,7-15-3-15,26 5-14 16,-5-28-15-16,22 3-3 16,-3-19-1-16,16 2 0 0</inkml:trace>
  <inkml:trace contextRef="#ctx0" brushRef="#br0" timeOffset="9112.5212">4808 3554 69 0,'-38'20'37'0,"-4"19"-2"16,-10 3 2-16,6 16-24 15,-7-4-7-15,9 7-1 16,3-6-3-16,13-7-1 16,8-10-3-16,10-21-5 15,22-5-24-15,-3-22-5 16,14-8 0-16,-6-17-2 15</inkml:trace>
  <inkml:trace contextRef="#ctx0" brushRef="#br0" timeOffset="9273.5304">4545 3717 89 0,'0'0'38'0,"-14"18"1"16,19 9 0-16,-3-8-28 15,21 5-6-15,11-6-2 16,18-8-2-16,14-9-3 16,12-16-2-16,20 1-19 15,-3-29-15-15,14-1 0 16,-13-16-1-16,2-1 1 15</inkml:trace>
  <inkml:trace contextRef="#ctx0" brushRef="#br0" timeOffset="9457.5409">5467 3027 100 0,'-39'42'38'15,"-13"13"2"-15,5 29-3 16,-8 1-29-16,12 19-5 16,7 7-2-16,9-4 0 15,8-7-3-15,7-10-1 16,15-7-6-16,-3-31-17 15,17-3-13-15,-4-29 0 16,5-8 0-16,-5-22 0 16</inkml:trace>
  <inkml:trace contextRef="#ctx0" brushRef="#br0" timeOffset="9600.5491">5145 3710 110 0,'0'0'41'0,"-16"-25"0"16,27 25-2-16,4-3-37 15,17-5-5-15,25 11-22 16,1-16-14-16,18 8-1 15,2-8 0-15,16 7-3 16</inkml:trace>
  <inkml:trace contextRef="#ctx0" brushRef="#br0" timeOffset="10477.5993">1652 4781 37 0,'0'0'36'0,"1"-23"0"16,-1 23 2-16,-21-25-14 16,7 26 2-16,-17-6-20 15,4 10-1-15,-11 2-2 16,4 12 1-16,-5 4 0 15,2 10-2-15,3 3 2 0,6 6-2 16,9-3 1-16,9 2 0 16,9-8-1-16,16-10-1 15,12-8-1-15,10-12 1 16,7-11-1-16,8-9 1 15,0-11-2-15,5-4 1 16,-5-7 0-16,-9 2 1 16,-6-2-2-16,-10 5 2 15,-11 4-2-15,-7 10 1 16,-10 8-1-16,1 12 1 15,-23 13-1-15,2 12 0 16,3 18 1-16,-1 16 0 16,3 12 0-16,2 13 0 0,5 10 0 15,1 5 0-15,2-2 3 16,5-3-2-16,-5-6 0 15,-4-10 0-15,-3-13 1 16,-6-12-1-16,-8-16 0 16,-4-12 0-16,-8-16-2 15,-4-17 0-15,6-13-3 16,0-20-3-16,16-4-12 15,-6-33-9-15,19 1-14 16,8-17 1-16,23 3-1 16,11-5 2-16</inkml:trace>
  <inkml:trace contextRef="#ctx0" brushRef="#br0" timeOffset="11214.6414">2088 4783 92 0,'0'0'39'0,"10"28"1"15,-10-28-1-15,9 23-30 16,-9-23-6-16,18 14-2 16,3-14 0-16,9-5 1 15,9-4-1-15,1-8 0 16,8-4-1-16,-2-3 1 15,-3 1 0-15,-7-3-1 16,-7 1 1-16,-12 3-1 16,-13 0 1-16,-9 3-1 15,-10 4 0-15,-11 3 0 0,-6 7 0 16,-4 7 0-16,-7 11 0 15,4 6 0-15,-1 12 1 16,6 6 0-16,6 7 1 16,7 2-2-16,8-1 2 15,14-1-1-15,13-8 0 16,13-7-1-16,15-11 2 15,14-9-2-15,13-13-1 16,1-6 2-16,7-10-1 16,2-7 0-16,-5-7-1 15,-7 0 1-15,-8-1-1 16,-14 2 1-16,-11 4 0 15,-8 3-1-15,-11 9 1 16,-10 7 0-16,-5 10 0 16,0 0 1-16,-23 23-1 0,4 0 1 15,1 6-1-15,-2 0 0 16,3 2 2-16,3-2-2 15,3-3 2-15,6-6-2 16,8-9 2-16,8-9-3 16,8-8 1-16,3-8 0 15,6-10-1-15,2-3 1 16,4-5-1-16,3-1 1 15,-5 0-1-15,-4 3 1 16,-7 7 1-16,1 7-1 16,-7 9 0-16,-6 11-1 15,1 10 1-15,-6 8 0 16,-3 12-1-16,4 1 0 15,4 6 0-15,-2-3-3 0,12 6-2 16,-5-20-9-16,24 13-6 16,-14-29-10-16,19 0-8 15,-5-14-2-15,13-4 1 16,-9-14 2-16</inkml:trace>
  <inkml:trace contextRef="#ctx0" brushRef="#br0" timeOffset="12213.6986">3521 4700 79 0,'-22'21'42'0,"-4"-7"-2"16,11 11 1-16,1-16-24 16,16 10-12-16,4-6-2 15,15-4-1-15,3-5 0 0,8-5-1 16,5-5 0-16,2-6-2 15,-2-3 1-15,-3-3-1 16,-8-2 1-16,-8-3 0 16,-5 0 0-16,-8-2 0 15,-10 6-1-15,-6 3 1 16,-9 2 0-16,-6 9 0 15,-4 8 1-15,-1 5-1 16,-3 8 1-16,3 7-1 16,5 6 1-16,6 1-1 15,8 1 1-15,12-2 0 16,14-6-1-16,9-6 0 15,13-8-1-15,7-4 1 16,6-10 0-16,4-3 1 0,4-6-2 16,-6 0 2-16,-6-1-1 15,-9 4 0-15,-4 2 0 16,-12 3 0-16,-7 7 0 15,-13-1 0-15,-4 21 0 16,-6 1 1-16,-4 2 0 16,0 2-1-16,-1 4 1 15,1 0-1-15,5-4 1 16,2-7-1-16,7-6 1 15,0-13-2-15,15-3 0 16,-5-11 1-16,5-10-2 16,4-6 2-16,-2-6-1 15,0-1 1-15,0-1-2 0,-2 3 2 16,-1 5 0-16,-3 6 0 15,2 7 0-15,1 5 0 16,3 5 0-16,4 3 0 16,2 5 0-16,8 0 0 15,2 0 0-15,3 1 0 16,3-3-1-16,1-1 1 15,-5-1 0-15,-3-2 0 16,-6-2 0-16,-9 0-1 16,-4 0 1-16,-13 7 0 15,-1-12 0-15,-11 8 1 16,-5 4-1-16,-7 4 0 15,-3 6 1-15,-5 7 0 16,3 9-1-16,0 1 1 16,5 4 0-16,7 3 0 0,6-1 0 15,8-3 0-15,11-3-1 16,10-8 1-16,7-11-2 15,4-3 1-15,3-11 0 16,2-6 0-16,-2-9 0 16,2-3 0-16,-9-4 0 15,-3 3 0-15,-7 2 1 16,-5 3-1-16,-7 10 0 15,-3 10 0-15,0 0 0 16,-18 16 0-16,8 2 0 16,3 5 0-16,6-2-1 15,2 2 0-15,11-5-2 16,8-8-1-16,17-5-6 15,1-18-5-15,23 2-4 0,-9-27-7 16,17 9-4-16,-14-21-8 16,10 0-2-16,-13-16 3 15</inkml:trace>
  <inkml:trace contextRef="#ctx0" brushRef="#br0" timeOffset="12362.7071">5024 4257 102 0,'-26'44'38'15,"-12"8"1"-15,4 18-5 16,-10 1-31-16,13-1-2 15,4 1-2-15,4-8-3 16,15 4-8-16,-8-25-17 16,16 1-9-16,0-21-1 15,8-4 0-15</inkml:trace>
  <inkml:trace contextRef="#ctx0" brushRef="#br0" timeOffset="12696.7262">4727 4616 94 0,'0'0'39'0,"11"10"2"16,11 1-2-16,2-17-32 16,14 3-3-16,5-9-1 15,8-3-1-15,1-5 0 16,0 0-1-16,-5-2 1 15,-6 2-1-15,-9 3 0 16,-8 9 0-16,-10 8 0 0,-14 0 0 16,-5 26 0-16,-8 3-1 15,-5 6 0-15,-2 5 0 16,2 4-2-16,-1-3-1 15,10 3-2-15,-2-13-4 16,18 3-7-16,-7-34-7 16,21 21-11-16,-12-31-6 15,19 0 0-15,-8-18 1 16</inkml:trace>
  <inkml:trace contextRef="#ctx0" brushRef="#br0" timeOffset="12814.733">5200 4343 106 0,'-14'-29'39'16,"-10"1"-1"-16,5 18-5 15,-2 16-52-15,-1-13-19 0,12 10-2 16,10-3-2-16,0 0 1 16</inkml:trace>
  <inkml:trace contextRef="#ctx0" brushRef="#br0" timeOffset="13684.7827">5586 4545 56 0,'-21'4'36'0,"7"9"-1"15,-14-5 1-15,4 23-13 16,-18-4-18-16,11 5 1 15,-6 0-1-15,5 9-1 0,4-6 1 16,10 6-1-16,11-8 0 16,8-2-2-16,13-8 1 15,13-8-3-15,9-9 0 16,6-9 0-16,6-8-1 15,-3-10 0-15,-2-6-3 16,-2-6 2-16,-9-1-2 16,-12-5 1-16,-6 1 1 15,-9 2-1-15,-3 7 2 16,-6 5 0-16,-3 5 2 15,-1 8 0-15,8 11 0 16,-14-1 1-16,14 1 1 16,2 15 0-16,11-8-1 15,9 3 1-15,6-4-1 16,9-2 0-16,5-4 0 0,2 0 0 15,-3-2-1-15,-2 2 0 16,-7 1 0-16,-9 6 0 16,-11 5 0-16,-12 6 0 15,-9 7-1-15,-10 7 1 16,-8 4-1-16,2 4 1 15,-4-1 0-15,7-4-1 16,8-4 2-16,13-13-2 16,14-12 0-16,16-13 1 15,13-14-1-15,15-10 2 16,13-8-2-16,-2-5 1 15,-2-1-2-15,-1 4 2 16,-13 6 0-16,-9 12 0 16,-13 16-1-16,-17 14 0 0,-13 16 1 15,-9 10-1-15,-2 11-2 16,-3 0-4-16,8 13-7 15,-6-17-5-15,19 11-5 16,-11-29-9-16,26 4-9 16,-3-19-4-16,14-4 3 15</inkml:trace>
  <inkml:trace contextRef="#ctx0" brushRef="#br0" timeOffset="20846.1923">2625 13508 17 0,'10'-8'32'0,"-10"8"0"15,5-12 1-15,-17 3-16 16,12 9-1-16,-24 4-10 15,8 1 0-15,-5-2-1 16,3 8-2-16,-3-4 2 16,3 7-2-16,3 1-1 15,3 3 0-15,3 4-1 16,4 3 0-16,5-4-1 15,5 1 1-15,9 0-1 16,2-7 0-16,6-3 0 16,5-5 0-16,6-6 1 0,0-3-1 15,3-3 0-15,-6 0 0 16,-2 2 0-16,-5 4 1 15,-9 5-1-15,-8 5 0 16,-9 9 0-16,-6 4 1 16,-5 4-1-16,-5 2 0 15,0 1 0-15,-1-3-1 16,3-4-2-16,3-13-6 15,16 1-26-15,-2-12 0 16,19-19-1-16,0-6 0 16</inkml:trace>
  <inkml:trace contextRef="#ctx0" brushRef="#br0" timeOffset="21085.206">3144 13094 76 0,'0'0'38'0,"-19"1"-3"15,9 20-1-15,-5 3-32 16,3 11-1-16,-3 9 0 16,9 12 0-16,-4 7-1 15,0 10 0-15,2 3 0 16,1 0 0-16,-1-1-2 15,4-9-3-15,6-1-31 16,-4-20 0-16,6-7-1 16,1-20 0-16</inkml:trace>
  <inkml:trace contextRef="#ctx0" brushRef="#br0" timeOffset="21280.2172">3001 13626 70 0,'-20'-3'38'16,"0"-4"-2"-16,20 7 1 15,-13 3-32-15,13-3-2 16,20-1-1-16,5-2-2 16,10 2-2-16,2-7-5 15,16 13-28-15,-7-9-1 16,7 15-1-16,-8-7 0 15</inkml:trace>
  <inkml:trace contextRef="#ctx0" brushRef="#br0" timeOffset="21657.2387">3498 13769 57 0,'-1'21'37'0,"1"-21"-1"16,18 14 0-16,-4-14-25 15,12-2-6-15,3-10-1 16,7-1 0-16,-2-10-1 16,7 0-2-16,-11-5 1 15,-1 0-1-15,-13 1 0 16,-6 1 0-16,-13 5-1 0,-11 6 1 15,-9 5-1-15,-10 9 0 16,-6 10 1-16,-1 7-1 16,-3 11 1-16,4 7 0 15,3 6 1-15,9 2-1 16,8 1 0-16,13-2 0 15,10-6-2-15,16-10 1 16,13-3-4-16,7-15-2 16,26-1-30-16,-7-16-2 15,13-1 0-15,-6-12-3 16</inkml:trace>
  <inkml:trace contextRef="#ctx0" brushRef="#br0" timeOffset="22215.2706">4161 13658 67 0,'-8'25'39'0,"-10"-3"-1"16,12 10 1-16,-12-5-31 15,9 5-2-15,-2-3-2 16,2 3-1-16,-2-3-1 15,3-1 0-15,-1-6-2 16,2-5-1-16,1-3 0 16,6-14-1-16,0 0 2 15,0 0 0-15,18-13 0 16,-6-9-1-16,7-6 2 0,0-7 0 15,-1-7 0-15,2 1 0 16,-4-5 0-16,-2 4-2 16,-4 6 1-16,-2 8 0 15,-3 9 0-15,-5 19 0 16,0 0 0-16,1 13 0 15,-2 9 0-15,2 4 0 16,2 2 0-16,2 0 1 16,9-9-1-16,6-7 1 15,8-12 0-15,5-9-1 16,10-17 1-16,4-6 0 15,2-5 1-15,1-7-1 16,-2 3 0-16,-7 0 0 16,-5 10 0-16,-7 7 0 15,-9 12 0-15,-10 16-1 0,-7 16 1 16,-8 11-1-16,-7 12 0 15,0 6 1-15,0 4-2 16,3 0 0-16,5 1-4 16,-3-22-11-16,14 9-25 15,-3-19 3-15,13-3-5 16,-2-14 1-16</inkml:trace>
  <inkml:trace contextRef="#ctx0" brushRef="#br0" timeOffset="24897.4241">3630 14419 35 0,'4'-14'32'15,"-4"14"3"-15,5-18-2 16,-5 18-26-16,0 0-2 15,8 24 0-15,-9-1-1 16,-1 14-1-16,-3 8-2 16,1 9-1-16,-2 5-1 15,-1 5 0-15,-2 2-1 16,-2-4-1-16,4 2-5 15,-5-16-26-15,10-2-1 16,1-18 1-16,8-6-1 0</inkml:trace>
  <inkml:trace contextRef="#ctx0" brushRef="#br0" timeOffset="25387.4521">3521 14620 60 0,'-30'4'37'0,"10"9"-1"15,7-6-2-15,15 3-29 16,-2-10-2-16,24 7-1 16,4-8 0-16,9-1 0 15,2-4-1-15,10-1 0 16,1-2 0-16,2 0-1 15,-1-1 1-15,-2 1-1 0,-7 1 0 16,-3 1 0-16,-7 4 0 16,-9 0 0-16,-8 1 1 15,-15 2-1-15,13 6 0 16,-13-6 1-16,-14 29-2 15,0-5 0-15,-2 8 0 16,-2 7 0-16,3 4 0 16,4 3 1-16,4 1-1 15,12-4 1-15,9-8 1 16,9-11 1-16,10-16-1 15,9-13 0-15,1-14 0 16,2-10 0-16,-5-11-1 0,-2-7 3 16,-12-1-2-1,-11-3-1-15,-9 5-1 0,-15 6-2 16,-6 11-1-16,-16 4-2 15,10 25-16-15,-17-2-16 16,14 16-3-16,-2 2 2 16,19 7 1-16</inkml:trace>
  <inkml:trace contextRef="#ctx0" brushRef="#br0" timeOffset="26822.5342">5251 14658 40 0,'17'-15'37'15,"-17"15"2"-15,-10-10-3 16,-12 5-27-16,3 10-3 16,-14-1 0-16,2 11-1 15,-7-1-2-15,0 10-1 16,-5 5-1-16,7 3 0 15,4 2-1-15,10 1 0 16,10 0 0-16,9-4-1 16,13-2 0-16,13-8-1 15,13-4-2-15,12-13-1 16,13-1-5-16,2-21-4 15,25 9-13-15,-12-20-8 16,10 3 1-16,-17-13 15 0,7 10 10 16,-20-2 6-16,-8 2 6 15,-8 10 8-15,-27-5 11 16,-1 14 12-16,-19-3-3 15,7 13-11-15,-26-3-10 16,9 11-1-16,-11-2-5 16,2 9-1-16,-10 1 3 15,2 10-4-15,-8 3 2 16,10 6-3-16,-4 0 2 15,8 1-2-15,6-2 0 16,11-4 0-16,11-10 0 16,11-6 0-16,12-13-1 15,11-9 0-15,10-9 0 16,0-11 0-16,2-3 1 15,-2-6-1-15,-5 3 0 0,-6 1 2 16,-12 6-1-16,-6 7 1 16,-9 7-2-16,-6 13 0 15,0 0 1-15,-15 23-1 16,2 1 0-16,3 4-2 15,0 5 2-15,1-2-2 16,10-2 1-16,6-9-1 16,12-4 0-16,6-13-1 15,12-8-1-15,2-10 0 16,8-3-1-16,-2-10 0 15,3 0 2-15,-9 1 0 16,-3 0 1-16,-11 6 2 16,-5 2 1-16,-6 6 0 15,-14 13 1-15,0 0 1 0,0 0-1 16,0 0 1-16,-15 28 0 15,6-5-1-15,-1 3 0 16,1 6 0-16,-1-1 0 16,5 1-1-16,0-8 1 15,5 0-1-15,2-10 0 16,-2-14 0-16,16 0 0 15,-3-12 0-15,5-10-1 16,0-6 1-16,0-2-1 16,3-3 0-16,-3 0 1 15,-1 3 1-15,-3 4-2 16,-2 3 2-16,-1 3 0 15,1 2 0-15,6 4-1 16,-1 0 2-16,5 4-2 0,3-2-1 16,4 7 2-16,1 2-2 15,-3 3-1-15,0 7 1 16,-5 0 0-16,-3 10 0 15,-9 2-1-15,-5 1-1 16,-5 7 2-16,-4-1-2 16,-2 2 2-16,-4 1-1 15,0-3 1-15,0-1-2 16,2-5 2-16,4-2 0 15,-1-7 0-15,5-11 0 16,0 0 0-16,0 0 0 16,14-22 0-16,-6 2 1 15,4-2-1-15,-2-6 0 16,2-2 1-16,-2 1 0 0,3 0 1 15,3 4 0-15,-3 3-1 16,2 4 0-16,3 1-2 16,0 2-2-16,14 14-15 15,-12-11-21-15,19 9 1 16,-9-12-2-16,18 10 0 15</inkml:trace>
  <inkml:trace contextRef="#ctx0" brushRef="#br0" timeOffset="27378.566">6984 14632 37 0,'0'0'38'15,"-12"-11"0"-15,12 11-1 16,-25 11-26-16,17 9-2 15,-9 2-4-15,6 7-1 16,-3-4-1-16,8 6-1 16,3-5 0-16,11-6 0 15,2-7-1-15,12-7-1 16,5-13 2-16,5-7-2 15,5-8 2-15,3-8 0 0,-3-5 0 16,-5 1 0-16,-3 2-1 16,-2 2 1-16,-9 7-1 15,-7 6 1-15,-11 17-2 16,0 0 0-16,8 25-1 15,-16 10-1-15,-5 16 1 16,-2 19 0-16,-9 17-1 16,0 10 1-16,-8 11 0 15,1 4-2-15,-3 0 3 16,-2-4-2-16,-1-10 2 15,2-15-1-15,4-13 1 16,3-19-1-16,-1-15 1 16,3-13 0-16,3-15-2 15,2-17-1-15,7-5-7 0,-9-25-27 16,18-5 0-16,-5-24-2 15,14-9-1-15</inkml:trace>
  <inkml:trace contextRef="#ctx0" brushRef="#br0" timeOffset="28069.6055">7749 14681 63 0,'5'-11'39'15,"-5"11"-2"-15,0 0-9 16,0 0-23-16,-13 26-2 16,4 0-1-16,-7 2 1 15,4 5-1-15,-2 0 0 0,9-1-1 16,3-8 1-1,8-3 0-15,7-8-1 0,8-8 0 16,7-7 0-16,4-7-1 16,2-5 0-16,-1-4 1 15,0-2-1-15,-4 0 0 16,-6 1 0-16,-5 4 0 15,-4 3 1-15,-14 12-1 16,14-10 0-16,-14 10 0 16,0 13 0-16,-1 1 0 15,-1 6 1-15,0 3-1 16,2 1 0-16,2 5 0 15,2-6 1-15,7 0-1 16,-1-8 1-16,5-3-1 16,3-11 1-16,0-7 0 0,1-6 0 15,-1-8 0-15,0-5 0 16,-5-3 0-16,5-3 0 15,-5-4-1-15,0 3-1 16,-2 0 0-16,3 5-2 16,-3 2-1-16,7 17-10 15,-12-6-25-15,9 14-2 16,-15 0 1-16,25 10 0 15</inkml:trace>
  <inkml:trace contextRef="#ctx0" brushRef="#br0" timeOffset="28526.6316">8731 14728 23 0,'3'-14'35'0,"-3"14"0"15,-28-14 0-15,13 18-19 16,-17-13-7-16,7 14 1 15,-5-5-2-15,4 11 0 16,-8 0-3-16,7 8 0 16,-2 6-1-16,11 4-1 15,-3 7-1-15,13-3 0 16,5-1-1-16,11-3 0 15,6-7 0-15,9-6-1 16,6-11 1-16,8-11 0 16,1-12-1-16,5-9 0 15,-1-6 1-15,-2-7 0 0,-4-3-1 16,-5-3 1-16,-2 3 0 15,-9 8 1-15,-5 5-1 16,-7 13 0-16,-8 17-1 16,0 0 0-16,-5 15 1 15,-3 13-2-15,3 3 0 16,-2 3 0-16,3 1 1 15,5-7-2-15,9-4-2 16,3-18-4-16,24 1-16 16,-8-21-16-16,17-6 1 15,-6-14-2-15,17-6 1 16</inkml:trace>
  <inkml:trace contextRef="#ctx0" brushRef="#br0" timeOffset="28700.6416">9296 14264 59 0,'-9'-11'38'0,"-2"25"0"16,-11 10 1-16,2 30-26 15,-8 3-9-15,4 8-2 16,0 6-2-16,3-1-1 16,5-1-2-16,-3-9-2 15,17 6-15-15,-9-21-19 16,8-4 0-16,-4-19 0 15,7-3 0-15</inkml:trace>
  <inkml:trace contextRef="#ctx0" brushRef="#br0" timeOffset="28877.6517">9026 14661 73 0,'-9'-18'40'16,"9"18"0"-16,0-13-1 16,0 13-34-16,24 2-3 15,-1 1-2-15,11 0-3 16,3-10-5-16,22 6-31 15,-5-6 0-15,12 2 0 16,-2-5-1-16</inkml:trace>
  <inkml:trace contextRef="#ctx0" brushRef="#br0" timeOffset="29512.688">9568 14748 67 0,'-10'22'40'15,"10"-22"1"-15,4 20-1 16,11-19-36-16,12-2 0 16,7-9-1-16,7 1-1 15,1-11 0-15,0 2 0 16,-4-7-1-16,-4 1 1 15,-12-3-2-15,-9 2 1 16,-8 2-1-16,-13 1 1 16,-11 6 0-16,-5 3-1 15,-5 11 0-15,-4 8 0 16,-2 11 0-16,-1 6-1 15,6 8 1-15,3 7-1 0,10 2 1 16,11-1-1-16,9-7 1 16,16-3 0-16,17-13-1 15,10-7 1-15,14-10-1 16,4-8-1-16,8-5 0 15,-1-7 0-15,3-2 0 16,-12 0 0-16,-5 3 0 16,-15 1 0-16,-16 8 1 15,-9 4 0-15,-17 7 1 16,0 0 1-16,-17 25-1 15,-3-1 1-15,-5 3 1 16,6 6-1-16,-1 1 0 16,5 1 1-16,2-5-1 15,4 0 0-15,4-10 0 0,8-3 0 16,-3-17 0-16,6 12 0 15,-6-12 1-15,12-16-1 16,-7-2 0-16,3-4 0 16,-4-1 0-16,7-7 0 15,-2 0-1-15,5-1 0 16,3 5-2-16,0-3-2 15,10 12-9-15,-3-6-27 16,17 6 1-16,1-3-3 16,17 6 2-16</inkml:trace>
  <inkml:trace contextRef="#ctx0" brushRef="#br0" timeOffset="30399.7388">10937 14455 54 0,'0'0'38'0,"-22"-11"-1"16,22 11 1-16,-27-2-30 15,16 9-2-15,-7 3 0 16,3 10-2-16,-9 5 0 16,5 11-2-16,-5 4 1 15,7 9-1-15,2-2 0 16,10 2-1-16,5-6 0 15,14-6-1-15,7-8 1 0,10-14 0 16,4-11-1-16,7-13 0 16,3-9 1-16,-2-11 0 15,0-8-1-15,-5-4 2 16,-4-2-1-16,-8 2 0 15,-6 3 0-15,-6 6 0 16,-6 6-1-16,-2 7 1 16,-6 19-1-16,0 0 0 15,-13 21 0-15,3 9 0 16,1 11-1-16,-1 6 0 15,3 6 0-15,-1 0-2 16,9-1-1-16,4-12-2 16,13-1-6-16,-3-24-28 15,20-2 1-15,1-19-2 0,12-8 1 16</inkml:trace>
  <inkml:trace contextRef="#ctx0" brushRef="#br0" timeOffset="30816.7626">11517 14537 65 0,'-10'15'37'0,"-6"6"0"16,4 20-2-16,-6-2-30 16,8 13-2-16,-10 1 1 15,9 5-2-15,-3-5 1 16,4 1-1-16,2-9 0 15,7-7 0-15,-2-8-2 16,3-13 1-16,0-17-1 16,0 0 0-16,18-15 1 0,-12-10-1 15,2-11 0-15,0-7 0 16,0-10 0-16,2-7 1 15,0-4 0-15,1-2-1 16,3 4 1-16,0 5-1 16,5 7 0-16,-1 12 1 15,3 11-1-15,1 14 0 16,-2 14 0-16,-2 12 0 15,-2 8 0-15,-1 5 0 16,-5 4 0-16,-8 6 0 16,-4 0-1-16,-10-3 1 15,-5 0-1-15,-8-8-2 16,1-1-3-16,-14-13-29 15,12 0-4-15,0-17-1 0,10-3 1 16</inkml:trace>
  <inkml:trace contextRef="#ctx0" brushRef="#br0" timeOffset="31500.8018">940 15353 52 0,'0'0'37'15,"0"0"0"-15,-23 12-1 0,10 14-33 16,-5 10 2-16,3 18-3 15,6 7 0-15,-2 9-2 16,6 7 1-16,2-1-2 16,8-3-3-16,-4-14-4 15,18-1-27-15,-9-23 0 16,7-7-2-16,-5-21 1 15</inkml:trace>
  <inkml:trace contextRef="#ctx0" brushRef="#br0" timeOffset="31949.8274">818 15762 58 0,'-32'-5'38'0,"17"10"-1"16,-2-7-3-16,17 2-26 0,0 0-4 15,23 2-1-15,8-12 0 16,13-3-2-16,8-1 1 15,10-1-1-15,-1-2 0 16,1 5 0-16,-6 2 0 16,-8 2-1-16,-11 7 0 15,-10 6 1-15,-14 4-1 16,-11 8 0-16,-12 10 1 15,-7 4-1-15,-6 10 0 16,-2 7 1-16,-2 2-1 16,5 7 1-16,5-6-1 15,13-4 1-15,8-13 0 16,17-10-1-16,12-18 1 15,8-12-1-15,8-15 0 0,3-14-1 16,-4-5 1-16,-7-7 0 16,-9-2 0-16,-11 2-1 15,-17 5 1-15,-12 8 1 16,-10 7-1-16,-13 9-1 15,-6 11-2-15,-3 5-3 16,6 20-8-16,-8-9-23 16,22 17-2-16,3-13-2 15,24 10 2-15</inkml:trace>
  <inkml:trace contextRef="#ctx0" brushRef="#br0" timeOffset="32297.8473">2347 15348 49 0,'-12'-24'39'15,"11"14"0"-15,-8-4-2 16,9 14-33-16,-4 13 0 15,3 15 0-15,-7 11-1 0,0 12-1 16,-3 13-1-16,1 6-1 16,1 4 0-16,-1 1-2 15,6-1-1-15,-1-13-4 16,13 1-23-16,-4-24-6 15,11-3-2-15,-7-23 0 16</inkml:trace>
  <inkml:trace contextRef="#ctx0" brushRef="#br0" timeOffset="32484.858">2213 15798 58 0,'-18'-10'38'0,"18"10"-1"15,0 0-2-15,4-13-30 16,15 0-3-16,11 1-1 0,6-9-2 15,12-8-4-15,13 8-16 16,-4-14-15-16,9 1-3 16,-7-9 1-16</inkml:trace>
  <inkml:trace contextRef="#ctx0" brushRef="#br0" timeOffset="32862.8797">2793 15301 57 0,'-10'9'39'0,"-7"-4"-2"16,7 13 1-16,-3 0-33 15,2 8 0-15,0 4-2 16,4 11-1-16,0 6 0 16,0 9-1-16,0 3 0 0,1 5 0 15,-1-6 0-15,1-2-2 16,6-8 1-16,0-10 0 15,4-8 0-15,3-11 0 16,-7-19 0-16,23 8 0 16,-9-16 0-16,1-5 0 15,-1-4 0-15,2-4 0 16,0 0 0-16,-2 0 0 15,1 3 0-15,0 3 0 16,-1 6 0-16,0 6 0 16,0 10-1-16,0 5 0 15,-2 10-2-15,-1 3-1 16,2 9-1-16,-9-7-2 15,13 12-8-15,-15-18-20 0,17 9-4 16,-9-19 1-16,11 0 2 16</inkml:trace>
  <inkml:trace contextRef="#ctx0" brushRef="#br0" timeOffset="33245.9016">3160 15857 63 0,'-1'21'40'0,"1"-21"-1"16,-5 29-8-16,5-29-26 16,9-2-1-16,10-5-3 15,5-6 1-15,5-2-2 16,5-7 1-16,-1-1-1 0,1 1 0 15,-3-4 0-15,-3 4 0 16,-7 1 0-16,-10-1 0 16,-9 1 0-16,-11 5 0 15,-6 1 0-15,-8 6 0 16,-6 7 0-16,-3 8 0 15,-2 11 0-15,4 11 0 16,1 7 0-16,7 5 0 16,7 3 0-16,12-4 0 15,11-3-1-15,14-12 0 16,17-6-3-16,5-23-10 15,29 3-23-15,-3-19-2 16,18-1-1-16,1-16-1 16</inkml:trace>
  <inkml:trace contextRef="#ctx0" brushRef="#br0" timeOffset="33652.9248">4476 15365 61 0,'0'0'43'15,"0"0"-5"-15,0 0-5 16,0 0-29-16,-5 30 0 16,2-2-2-16,-5 13-2 15,-2 8 1-15,0 10-2 16,2 7 1-16,-2 4-3 15,4 2-2-15,-1-11-8 16,10 5-23-16,-3-17-2 16,9 0-2-16,1-23 1 0</inkml:trace>
  <inkml:trace contextRef="#ctx0" brushRef="#br0" timeOffset="34011.9454">4564 15842 40 0,'0'0'36'0,"0"-14"1"15,0 14-1-15,15 9-32 16,0-4-2-16,3-3 0 16,10 2 0-16,0-5 0 15,4-1-1-15,1-5 0 16,3-2 1-16,-6-6-1 15,-2-2 0-15,-5-3 0 0,-7-2 2 16,-8-1-2-16,-5 3 0 16,-9-2 0-16,-7 7-1 15,-6 3 1-15,-5 8-1 16,-4 8 1-16,-2 11 0 15,1 7 0-15,0 8 0 16,6 6-1-16,5 4 1 16,10 1-1-16,9-5-2 15,15-1-2-15,7-13-5 16,26 6-18-16,-5-23-11 15,23 2-1-15,-1-19 0 16</inkml:trace>
  <inkml:trace contextRef="#ctx0" brushRef="#br0" timeOffset="34441.97">5457 15738 33 0,'-16'-9'35'0,"-9"-7"2"16,11 9-1-16,-14-4-30 16,11 9 0-16,-6 4-1 15,-1 11 0-15,-3 8 0 16,2 12 1-16,-5 2-3 15,5 6 0-15,1 1-1 0,8-3 0 16,8-4 0 0,8-9-1-16,9-11 0 0,11-12-1 15,8-13 0-15,13-8 0 16,2-11 1-16,1-2-1 15,0-4 0-15,-5 2 1 16,-5 4-1-16,-10 7 0 16,-8 5 1-16,-16 17-1 15,0 0 0-15,0 0 0 16,-8 28 0-16,-2-8-2 15,5 8-1-15,1-5-2 16,9 9-6-16,-7-18-20 16,23 10-7-16,-5-17-2 15,15 4 1-15</inkml:trace>
  <inkml:trace contextRef="#ctx0" brushRef="#br0" timeOffset="34755.9879">5801 15772 38 0,'7'-23'37'16,"-7"23"0"-16,0 0-2 15,0 0-27-15,5 11-3 16,-3 4-2-16,-3 4 0 16,2 7-1-16,1 1 1 15,1 4-1-15,-3-1 0 16,3-2 0-16,-1 0-1 15,4-7 0-15,0-5 0 16,-6-16 0-16,21 6-1 16,-11-12 0-16,3-10 1 0,-2-4-1 15,2-7 1-15,-2-3-1 16,0-3-1-16,0-2 0 15,-1-1-1-15,-2-3-3 16,4 9-5-16,-11-10-23 16,15 17-4-16,-11-3-2 15,9 13 0-15</inkml:trace>
  <inkml:trace contextRef="#ctx0" brushRef="#br0" timeOffset="35190.0128">6198 15749 26 0,'-24'9'35'16,"9"9"1"-16,1-6 0 15,12 7-24-15,-1-7-7 16,15 1 0-16,1-5-3 16,10 0 2-16,1-11-1 15,12-2 0-15,-2-8 1 16,3-4-2-16,-4-6 0 15,2-3-1-15,-7-1 1 16,-6 0-2-16,-10 3 1 16,-8 1-1-16,-8 3 0 15,-8 5 0-15,-8 9 0 16,-3 5 0-16,-5 12 0 0,-4 8 1 15,-1 10-1-15,3 10 1 16,4 5-1-16,6 3 1 16,10-1-2-16,6-5 0 15,18-4-2-15,6-17-6 16,26 0-28-16,-5-23-1 15,16-4-1-15,3-20 0 16</inkml:trace>
  <inkml:trace contextRef="#ctx0" brushRef="#br0" timeOffset="35540.0328">6804 15612 51 0,'-22'13'39'0,"-7"-5"0"15,6 10-2-15,-2-7-32 16,4 4-1-16,6-5-2 16,2 4 0-16,13-14 0 15,-12 21-1-15,12-21 0 16,3 18-1-16,-3-18 1 15,14 19 0-15,-5-11-1 16,5 0 1-16,1 4-1 16,-1-3 1-16,1 2-1 15,-1 5 0-15,-4-3 1 16,-2 2-1-16,-7 2 0 15,-2 0 1-15,-8 2-1 16,-6 1 0-16,1 1 0 16,-7-1-1-16,0 1-2 15,-1-12-7-15,16 5-28 0,-8-13-1 16,14-1-1-16,4-12 0 15</inkml:trace>
  <inkml:trace contextRef="#ctx0" brushRef="#br0" timeOffset="36338.0784">7813 15487 42 0,'0'-15'37'16,"-5"2"1"-16,5 13-2 16,-19 7-33-16,5 17 0 15,-9 9 1-15,2 17-1 16,-10 8 2-16,2 10-2 15,-4 2 0-15,8-1-1 16,-2-7 1-16,9-7-1 0,8-15-1 16,4-14 1-16,6-26-2 15,17 0 1-15,2-25-1 16,7-11 0-16,5-15 1 15,3-9-1-15,0-9 1 16,0-5-1-16,-3-2 2 16,-5 4-1-16,-3 8 0 15,-4 9 1-15,-6 12-1 16,-1 15 2-16,-7 16-3 15,-5 12 2-15,9 27-1 16,-6 11-1-16,2 13 0 16,2 11 0-16,0 8-1 15,3 4 0-15,2 5-1 16,1-7-1-16,1 1-4 0,-7-24-11 15,9 11-21-15,-13-26-2 16,3 3 0-16,-9-26 0 16</inkml:trace>
  <inkml:trace contextRef="#ctx0" brushRef="#br0" timeOffset="36979.1151">7789 15705 56 0,'-1'-12'40'16,"4"-4"0"-16,14 15 0 15,2 0-36-15,13 0-1 16,10-4 1-16,3 3-1 16,3-2-1-16,0-2 0 15,-3 0 0-15,-4 0 0 0,-8-1-1 16,-7 2 1-16,-9-1-1 15,-6 2-1-15,-11 4 1 16,0 0 0-16,0 16-1 16,-9 1 1-16,-3 10-1 15,-2 6 0-15,-1 11 0 16,0 3 0-16,1 3 0 15,0-3 0-15,5-5 0 16,5-8 0-16,2-8 0 16,2-26 0-16,11 2 0 15,3-22 0-15,2-11 1 16,2-9-1-16,1-11 1 0,1-4 0 15,1-4-1-15,-2 1 1 16,1 4-1-16,-3 8 0 16,-1 8 1-16,0 14-1 15,-7 13 0-15,-9 11 0 16,16 21 0-16,-12 9 0 15,-2 9 0-15,1 9 0 16,0 5 0-16,0 3 0 16,2-2 0-16,6-5 0 15,3-7 0-15,8-10 0 16,3-11 0-16,-1-10 0 15,5-13 1-15,0-13-1 16,-3-11 0-16,-6-8 0 16,-4-10 0-16,-4-5 0 15,-7-4 1-15,-3-1-1 0,0 3-1 16,-4 2 0-16,8 10-2 15,-3-1-4-15,13 28-13 16,-18-8-21-16,18 20 0 16,-16 0-1-16,28 10 0 15</inkml:trace>
  <inkml:trace contextRef="#ctx0" brushRef="#br0" timeOffset="37227.1293">8924 15582 56 0,'0'0'40'0,"-16"-1"0"0,16 1 0 16,-18 12-32-16,13 9-3 15,-5 5-3-15,2 11 0 16,-3 8-1-16,-2 6 1 15,1 6-2-15,0 0 0 16,1-3-4-16,1-12-5 16,12 5-30-16,-4-24 0 15,9-5-1-15,-7-18-1 16</inkml:trace>
  <inkml:trace contextRef="#ctx0" brushRef="#br0" timeOffset="37527.1464">8899 15591 60 0,'0'-17'40'0,"0"0"0"16,10 14 0-16,0-2-34 16,14 4-2-16,2-1-1 15,7 5 0-15,3 2 0 16,1 3-1-16,1 3 0 15,-7 9-1-15,-4 5 0 16,-11 6 0-16,-9 10-1 16,-9 3 0-16,-13 6 0 15,-10 3 1-15,-10 4-2 16,-5 2 1-16,-1-3-1 15,-1-6-1-15,9-5-6 16,-5-27-16-16,18 8-16 0,3-25 0 16,17-1-1-1,-1-29-1-15</inkml:trace>
  <inkml:trace contextRef="#ctx0" brushRef="#br0" timeOffset="38053.1765">10179 15749 55 0,'0'0'39'0,"-24"-7"0"0,5 12 2 16,-14 1-35-16,2 11-1 15,-7 4-1-15,1 6-1 16,0 5-1-16,8 0 0 16,6 1-1-16,7-3 0 15,15-2-1-15,13-6-2 16,16-3-2-16,8-17-8 15,19 4-28-15,2-13 1 16,11-1-2-16,2-13 1 16</inkml:trace>
  <inkml:trace contextRef="#ctx0" brushRef="#br0" timeOffset="38413.1971">10561 15764 57 0,'-23'2'39'0,"-6"-1"0"15,1 14 1-15,-3-3-34 16,5 9-1-16,3 0-1 15,3 7-1-15,2 1 1 16,4 2-2-16,5-2 0 16,4-4 0-16,5-4-1 15,6-5 0-15,7-8 0 16,0-7-1-16,11-7 1 15,2-9-1-15,2-3 0 16,1-6 0-16,-1-5 0 16,-3-1 0-16,-4 2 0 15,-6 2 0-15,-3 4 1 16,-6 5-1-16,-6 17 0 0,-2-10 0 15,2 10 0-15,-11 19-1 16,6-1 0-16,-2 3-3 16,12 7-3-16,-5-28-16 15,15 30-18-15,3-23 0 16,17 1-1-16,-4-15 2 15</inkml:trace>
  <inkml:trace contextRef="#ctx0" brushRef="#br0" timeOffset="39030.2324">10971 15740 47 0,'-19'9'38'0,"8"10"-1"16,-8-2 1-16,9 16-27 15,-5-9-7-15,8 7 0 0,-2-2-1 16,3 0 0-16,2-5 0 15,4-2-1-15,0-7 0 16,4-4 0-16,-4-11-1 16,11-3 0-16,-1-9 0 15,-1-5-1-15,-1-4 1 16,1-3 0-16,2-4-1 15,-1 0 1-15,-1-2-1 16,6-1 0-16,1 2 1 16,-1 1-1-16,1 4 1 15,3 4-1-15,-1 6 0 16,-2 5 0-16,-1 6 0 15,-4 5 0-15,-11-2 0 0,15 23 0 16,-12-6 0-16,-2 5 0 16,-1 0 0-16,-3 2 1 15,2 2-1-15,-3-2 0 16,1-2 0-16,0 1 0 15,-2-1 0-15,1-4 0 16,3-2 0-16,-3-4 0 16,4-12 0-16,0 14 1 15,0-14-1-15,0 0 0 16,11-19 1-16,-3 2-1 15,1-5 0-15,2-2 1 16,-2-4-1-16,1 2 0 16,0-4 0-16,-1 2 0 15,0 3 0-15,0 0 0 0,1 6-1 16,5 0 0-16,7 3 0 15,1 1-2-15,7 6-1 16,3-2-2-16,12 15-5 16,-13-19-20-16,13 20-8 15,-9-8-1-15,1 12 1 16</inkml:trace>
  <inkml:trace contextRef="#ctx0" brushRef="#br0" timeOffset="39458.2569">11549 15702 43 0,'0'0'37'0,"-5"-18"2"16,5 18-2-16,-8-17-23 0,8 17-8 16,0 0 0-16,-11 17-2 15,0-1 0-15,2 11-1 16,-7 4-1-16,2 5 0 15,1 2 0-15,2-3 0 16,1-4-1-16,7-4 0 16,6-11 0-16,-3-16 0 15,25 4-1-15,-5-19 1 16,7-6-1-16,2-7 0 15,1-4 0-15,-2-3 1 16,-1 2-1-16,-4 4 0 16,-5 4 0-16,-5 10 0 15,-13 15 0-15,13-6 1 16,-16 20-1-16,-3 12 0 0,-4 12 0 15,-4 10 0-15,-2 17-1 16,-2 9 1-16,-3 8 0 16,-5 7 0-16,-3 4-1 15,-2-1 1-15,-3 0-2 16,-3-15-2-16,8-2-9 15,-17-30-21-15,17-3-6 16,-9-23-1-16,8-10 0 16</inkml:trace>
  <inkml:trace contextRef="#ctx0" brushRef="#br0" timeOffset="40141.296">1379 16724 21 0,'14'-55'34'0,"2"-2"0"15,-9-8 1-15,0 8-17 16,-16-6-10-16,4 12-1 16,-14 8-2-16,-3 24 0 15,-8 16 0-15,-6 27-1 16,-6 20-1-16,0 21-2 15,1 17 0-15,5 11-1 16,2 9 1-16,11 0-1 16,7 1-1-16,11-14 0 15,12-6-4-15,-1-23-13 16,18-4-17-16,-11-27-2 15,15-7 0-15,-16-22 1 16</inkml:trace>
  <inkml:trace contextRef="#ctx0" brushRef="#br0" timeOffset="40934.3413">917 16972 60 0,'-18'-10'38'0,"1"-1"0"16,17 11 0-16,7-10-33 15,25 8-1-15,7-8-2 16,13 0 0-16,10-4-1 15,9-2-1-15,2 0 0 16,4-3 0-16,2 6-1 16,-10-6 0-16,-5 8 0 15,-13 1 0-15,-6 5 0 16,-10 0 2-16,-12 5-1 15,-13 6 1-15,-10-6-1 0,-10 25 1 16,-10-4-1-16,-2 4 0 16,-7 5 1-16,5 1-1 15,-2 4 0-15,9-4 1 16,5 1-1-16,8-7 0 15,11-7 1-15,8-4-1 16,10-11 0-16,5-6 0 16,6-9 0-16,4-4 0 15,-1-10 0-15,-2 0 0 16,-4-6 1-16,-10 0-1 15,-9-2 0-15,-6 4 0 16,-12 4 1-16,-7-1-1 16,-1 9 0-16,-6-1 0 15,1 9 0-15,0 2-1 0,8 6 1 16,9 2-1-16,0 0 1 15,0 0-1-15,16 12 1 16,7-7-1-16,1-2 1 16,9 0 0-16,-2-2 0 15,2 0 1-15,-3 1-1 16,-4-1 0-16,-6-1 0 15,-3 2 1-15,-17-2-1 16,15 4 0-16,-15-4 0 16,-1 19 0-16,-7 0 0 15,-1 4 0-15,-2 7 0 16,-2 3 0-16,-2 6 1 15,2-2-1-15,4 0 0 16,-1-6 0-16,10-6 0 0,5-6 0 16,9-10 0-16,3-7 0 15,7-7 0-15,3-4 0 16,0-7 0-16,-3-1-1 15,-5-3 1-15,-2-2-1 16,-9-2 0-16,-6 2 0 16,-6-3 0-16,-5-3-1 15,-1 5-1-15,-4-5-2 16,9 9-4-16,-9-11-11 15,18 15-16-15,-5-4-2 16,16 16 2-16</inkml:trace>
  <inkml:trace contextRef="#ctx0" brushRef="#br0" timeOffset="41396.3677">2533 16807 32 0,'-30'-11'35'15,"3"11"1"-15,-10-7-1 16,13 14-26-16,-13-2-2 15,10 21-1-15,-8-1-1 16,11 13 0-16,-2 1-1 0,8 5-1 16,7-3-1-16,9-6 1 15,11-9-2-15,10-18 1 16,9-21-1-16,16-12 0 15,9-20 0-15,4-11 0 16,3-13 0-16,-3-8-1 16,-5-5 1-16,-10 2-1 15,-4 8 1-15,-18 6-1 16,-11 11 0-16,-7 14 1 15,-9 19-1-15,-8 22 0 16,-7 21 0-16,-2 20 1 16,0 19-2-16,-2 8 0 15,7 16-3-15,1-6-5 16,20 14-14-16,-4-24-15 15,25-3-2-15,2-21 1 0,26-6 0 16</inkml:trace>
  <inkml:trace contextRef="#ctx0" brushRef="#br0" timeOffset="42035.4043">3738 16808 29 0,'0'0'36'16,"-20"-18"0"-16,20 18-4 15,-33-6-22-15,12 8-1 16,-11 1-3-16,2 15-1 15,-7 5-2-15,-1 8 1 16,-5 9-1-16,5 6-1 0,5 6-1 16,9-2 2-16,9-1-3 15,10-10 3-15,14-14-3 16,13-9 1-16,16-19-1 15,12-19 1-15,9-19 0 16,8-16-2-16,2-12 3 16,2-6-3-16,-6-12 2 15,-5 2-1-15,-13 1 0 16,-9 9 0-16,-14 10 1 15,-9 16-1-15,-14 12 0 16,-7 18 1-16,-6 19-1 16,-6 21 0-16,0 18 1 15,2 11-1-15,1 11-2 0,4 7-1 16,13 6-3-16,1-9-5 15,25 6-15-15,-5-25-12 16,21-1 0-16,-1-17 0 16</inkml:trace>
  <inkml:trace contextRef="#ctx0" brushRef="#br0" timeOffset="42889.4531">4469 16768 43 0,'-38'-6'35'0,"6"14"2"15,-6-7-2-15,10 12-28 16,-1 1-3-16,7 10-1 0,7 3-2 16,7 1 2-16,3 5-1 15,8-3 1-15,4 1-2 16,4-2 1-16,4-4 0 15,5-10 0-15,3-8-1 16,4-9 1-16,3-11-1 16,2-14-1-16,4-7 1 15,1-8-1-15,-2-4 0 16,-7 1 0-16,-5-3 0 15,-9 9-1-15,-7 3 2 16,-8 15-2-16,-10 7 0 16,-7 13 1-16,-4 10 0 15,-1 5 0-15,-2 7 0 16,7 9-1-16,4-2 1 15,8-1 0-15,7-4-1 0,11-2 1 16,8-13 0-16,11-6 1 16,13-7-1-16,6-9 0 15,9-5 1-15,0-5-1 16,1 1 1-16,-2-2-1 15,-4 6 0-15,-7 5 1 16,-14 5-1-16,-9 8 1 16,-14 7-1-16,-9 8 1 15,-7 5-1-15,-6 11 0 16,-6 6 1-16,0 0 0 15,0-2-1-15,0 0 1 16,6-4-1-16,10-6 1 16,3-8-1-16,-1-16 1 15,28-2-1-15,0-9 0 0,-1-10 0 16,11-6-1-16,0-1 2 15,-2-3-2-15,-4 4 2 16,-1 1-2-16,-10 5 2 16,-3 8-2-16,-9 8 1 15,-9 5 0-15,0 10 0 16,-5 9 0-16,-2 5 0 15,0 4 1-15,0 4-2 16,4-2 2-16,2 1-2 16,4-1 2-16,5-8-1 15,5-6 0-15,3-7 0 16,5-9 0-16,1-7 1 15,1-6-1-15,-1-9 1 16,-1-5-2-16,-2-3 2 0,-7-1-1 16,0-1 0-16,-4 1-1 15,-3 1 0-15,-1 3-3 16,2 11-2-16,-6-9-6 15,19 21-13-15,-15-12-12 16,17 16-3-16,-8-12 2 16</inkml:trace>
  <inkml:trace contextRef="#ctx0" brushRef="#br0" timeOffset="43311.4773">5726 16769 46 0,'-19'22'37'0,"-5"-9"2"16,10 17-4-16,-9-18-28 16,13 13-1-16,0-7-2 15,5 3-1-15,1-4-1 16,4 0 0-16,3-4-1 15,-3-13 1-15,15 10-1 16,-4-15 1-16,3-9-1 16,3-2-1-16,3-10 2 15,2 0-1-15,-1-8 0 16,3 4 0-16,3-2 0 15,-4 6 0-15,-2 6 0 16,-3 6 0-16,-4 11 0 16,-14 3 0-16,15 19-1 15,-13 8 0-15,-5 4 0 0,3 7 0 16,0 0 0-16,0 0-1 15,9 1-1-15,5-5-2 16,12-2-4-16,-1-17-11 16,29 5-19-16,-7-17-1 15,18 2-2-15,0-16 1 16</inkml:trace>
  <inkml:trace contextRef="#ctx0" brushRef="#br0" timeOffset="43566.4919">6765 16340 65 0,'0'0'40'0,"-14"-9"0"15,13 32-3-15,-6-3-34 16,1 18-1-16,2 8-1 15,0 13 1-15,-4 7-2 16,-2 8 1-16,1 5-1 16,-1-3-1-16,3-2-3 15,-4-14-4-15,16 1-26 16,-14-21-6-16,12-3 1 15,-6-23-2-15</inkml:trace>
  <inkml:trace contextRef="#ctx0" brushRef="#br0" timeOffset="44023.518">6535 16851 63 0,'-16'2'40'16,"0"-6"-1"-16,16 4-1 15,0 0-34-15,31-4-1 16,-1-4-2-16,12 2 0 15,10-5 0-15,5-3-1 16,9 2 1-16,-2 3 0 16,-1 1-1-16,-4 2 0 15,-8 2 0-15,-11 4 0 16,-12 3 0-16,-10 6 1 15,-17 4-1-15,-6 9 0 16,-14 8 1-16,-4 0-1 16,-5 8 0-16,3-2 1 0,1 6-1 15,2-2 2-15,11-1-1 16,7-9 0-16,9-2 0 15,9-10 0-15,7-9 0 16,5-8-1-16,0-10 0 16,5-9-1-16,-3-13 1 15,-4-3-1-15,-1-10 0 16,-6 2 0-16,-6-7 0 15,-4 4-1-15,-7 6-1 16,-2 2-3-16,-3 13-2 16,-13-1-10-16,18 25-20 15,-22 0-2-15,12 15 1 16,-2-3 0-16</inkml:trace>
  <inkml:trace contextRef="#ctx0" brushRef="#br0" timeOffset="44324.5352">8137 16395 56 0,'-19'22'40'0,"12"11"-2"0,-2-2 1 15,12 3-37-15,-3 13 0 16,5 7-1-16,-3 13 0 15,-1 4-1-15,-3 6-1 16,-3-6-2-16,8 9-18 16,-10-22-15-16,8-6-3 15,-4-16 3-15,10-16-3 16</inkml:trace>
  <inkml:trace contextRef="#ctx0" brushRef="#br0" timeOffset="44523.5466">8047 16869 53 0,'-25'11'41'0,"-2"-4"-3"0,14 9 1 16,1-9-32-16,23 2-3 16,13-15-1-16,17-5-2 15,15-9-1-15,15-9-2 16,19 0-4-16,-7-16-32 15,21 7 0-15,-5-13-2 16,-1 7 0-16</inkml:trace>
  <inkml:trace contextRef="#ctx0" brushRef="#br0" timeOffset="44881.5671">8883 16349 69 0,'-37'35'41'0,"15"17"-1"0,-8-4 0 16,9 10-37-16,3 3-2 15,4 9 1-15,0 1-2 16,4-4 1-16,3-4-1 16,-3-9 0-16,6-7 0 15,5-12 0-15,6-12 0 16,3-12 0-16,5-14 1 15,4-12-1-15,8-15 1 16,-2-3 1-16,2-6-1 16,-2-2-1-16,3 7 1 15,-5 1-1-15,-3 11 0 16,-3 12 1-16,-6 14-1 15,-2 15 0-15,-4 10 0 16,-1 4-2-16,0 8-1 16,-2-5-2-16,12 6-5 0,-7-16-26 15,18-2-3-15,2-18-4 16,11-3 3-16</inkml:trace>
  <inkml:trace contextRef="#ctx0" brushRef="#br0" timeOffset="45225.5868">9251 16918 61 0,'0'0'40'0,"0"0"0"15,21-6 0-15,-1-2-36 16,11-9-1-16,8 2 0 15,-5-7 0-15,5 4 0 0,-6-1-1 16,-2 0 0-16,-13 1-2 16,-9 2 1-16,-12 3-1 15,-12 3 0-15,-8 2 0 16,-9 4 0-16,-9 8 0 15,-1 4-1-15,3 6 1 16,2 5 0-16,5 3 0 16,11 8 0-16,10 2 0 15,14-2-1-15,14-2 0 16,9-6-3-16,21-1-3 15,-3-18-25-15,23 8-7 16,1-25-3-16,11 0 2 16</inkml:trace>
  <inkml:trace contextRef="#ctx0" brushRef="#br0" timeOffset="46286.6475">10128 16793 61 0,'0'0'40'0,"-5"13"-1"16,5-13 1-16,0 0-36 16,0 0-1-16,0 0-1 15,3 18 0-15,-7 4 1 16,-5 1-2-16,-4 7 1 15,0 2-2-15,1-1 1 0,2-1-1 16,2-5 1 0,4-4-1-16,4-21 0 0,12 7 1 15,2-15-1-15,2-13 0 16,3-2 1-16,-2-7-1 15,-3-1 1-15,-1-3-1 16,-2 4 0-16,-5 1 1 16,-2 5-1-16,-2 7 0 15,0 2 0-15,-2 15 0 16,12-16 0-16,5 9 0 15,5-1 0-15,7 3 1 16,9-2-1-16,8 0 0 16,6-1 0-16,4-1 1 15,-3 2-1-15,-5 2 0 0,-5 3 0 16,-10 3 0-16,-11 3 0 15,-22-4 1-15,2 23-1 16,-17-2 0-16,-10 1 0 16,-9 10 1-16,0 0-1 15,2 3 0-15,5 2 1 16,6-4-1-16,12 2 1 15,9-8-1-15,12-2 1 16,12-9-1-16,13-9 0 16,6-7 0-16,4-7 0 15,5-8 0-15,-4-7 0 16,-1-5 1-16,-5-6-1 15,-9-3 0-15,-10 3 0 16,-8-2 1-16,-6 3-1 16,-9 2 0-16,-5 7 0 0,-9 5 0 15,1 10 0-15,-2 4 0 16,-4 9 0-16,4 2 0 15,2 7 0-15,7 2 0 16,8-1 0-16,6-3 0 16,8-4 0-16,15-5 0 15,9-6 0-15,6-4 0 16,11-3 0-16,-1-2 0 15,6-3 0-15,-5 1 0 16,-3 2 1-16,-9 1-1 16,-15 7 0-16,-12 5 0 15,-18-1 0-15,-7 21 0 16,-14 4 0-16,-9 6 0 15,-7 6 0-15,-4 3 0 0,5 1 0 16,4-2 0-16,11-3 1 16,12-3-1-16,8-13 0 15,13-8 0-15,7-6 0 16,18-10 0-16,-1-7 0 15,4-6 0-15,-3-3-1 16,-5-7 1-16,-6-1 0 16,-8-1 1-16,-8 1-1 15,-9 2 0-15,-8 3 0 16,-5 4 1-16,-3 3-1 15,-1 6-1-15,3 6 1 16,2 3-2-16,11 1-1 16,0 0-3-16,-10-9-8 15,32 16-14-15,-8-21-13 0,15 6-2 16,-3-19 2-16</inkml:trace>
  <inkml:trace contextRef="#ctx0" brushRef="#br0" timeOffset="46477.6584">11784 16211 64 0,'-11'43'39'0,"-13"9"0"16,2 24-1-16,-4 0-34 15,1 7-3-15,5 6 0 16,-1-4-3-16,9 5-14 15,-3-19-22-15,10-5 0 0,1-16-2 16,6-11 1-16</inkml:trace>
  <inkml:trace contextRef="#ctx0" brushRef="#br0" timeOffset="46930.6843">11607 16777 67 0,'-8'-11'40'0,"8"11"-2"15,15-20 1-15,13 12-37 16,5-9-1-16,15 3 0 16,5-7 0-16,8 3 0 15,5-3-1-15,2 5 1 0,-7-2 0 16,-8 9 0-16,-17 5 0 15,-13 6 0-15,-23-2 0 16,-5 22 0-16,-21-3 1 16,-9 3 0-16,-4 1-1 15,1 0 1-15,4 0-1 16,11-5 0-16,10-3 0 15,17-6-1-15,15-3 0 16,15-4 1-16,12 0-1 16,9 0 0-16,4 0 0 15,-2 5 1-15,-5 3-1 16,-11 11 0-16,-10 3 1 15,-18 7-1-15,-17 4 0 16,-15 3 1-16,-11 0-1 16,-10 0 0-16,-2-1 0 0,-2-14-2 15,12-1-4-15,-7-15-15 16,29-1-19-16,-1-17-3 15,21-2 1-15,1-15-2 16</inkml:trace>
  <inkml:trace contextRef="#ctx0" brushRef="#br1" timeOffset="52497.0027">15628 13532 62 0,'1'12'33'0,"2"8"-2"16,-5-2-3-16,2 11-23 15,-7-1-1-15,5 8 3 16,-3-2-3-16,5 0 1 15,-7-7-1-15,7-3 0 16,-2-11 0-16,4-2-1 0,-2-11 0 16,0 0-1-16,14-23 0 15,-5 5-1-15,-1-12 1 16,2 0-1-16,-1-7 1 15,0 5-1-15,-2-4 0 16,0 7-1-16,-2 2 1 16,-1 10 0-16,2 3-1 15,-6 14 0-15,19-5 0 16,-5 5-2-16,9 8-1 15,3-5-2-15,14 18-15 16,-3-19-19-16,13 12 1 16,-7-11-1-16,5 8 1 15</inkml:trace>
  <inkml:trace contextRef="#ctx0" brushRef="#br1" timeOffset="53211.0435">16232 13614 68 0,'0'0'38'15,"-13"-11"-2"-15,13 11 2 16,-24 2-31-16,14 11-2 16,-9 0-1-16,5 13-1 15,-4 4 0-15,-2 8 0 16,6 1-1-16,-1 2 1 15,7-2-2-15,7-4 2 16,7-9-3-16,11-4 2 16,8-16-1-16,8-7-1 0,4-7 0 15,5-14-1-15,-3-2 1 16,-2-6-1-16,-3-4 1 15,-7-1-1-15,-12 0 1 16,-8 3-1-16,-10 6 0 16,-6 0 0-16,-3 10-1 15,-5 3-1-15,0 11-1 16,2-1-1-16,15 3-2 15,-14 12-3-15,26 3-24 16,-1-10-3-16,13 9 0 16,2-13 7-16,17 14 10 15,-10-16 8-15,13 6 6 16,-6-3 7-16,-9-7 26 15,4 5 5-15,-15-9 2 0,2 6-5 16,-22-17-8-16,0 20-7 16,-3-28-2-16,-1 15-3 15,-13-3-3-15,4 8-1 16,-4 2-2-16,3 10 0 15,-2 5-1-15,1 12 0 16,1 7 0-16,3 3 0 16,-1 3-1-16,7 3 0 15,1 0 1-15,7-7 0 16,3-6-1-16,8-8 0 15,3-8-1-15,4-9 1 16,6-10-1-16,-2-9 0 16,2-5 0-16,-4-4-1 0,-2-2 1 15,-6 0-2-15,-2 3 0 16,-9 1 0-16,-1 15-2 15,-10 1-2-15,7 11-1 16,-19 0-10-16,15 13-21 16,4-13 1-16,-5 19-1 15,5-19 1-15</inkml:trace>
  <inkml:trace contextRef="#ctx0" brushRef="#br1" timeOffset="53427.0559">17124 13209 81 0,'-10'-12'39'16,"0"20"-1"-16,-15 6-2 0,7 19-32 16,-3 13-1-16,0 15-2 15,-1 11 0-15,2 6-2 16,3 4 0-16,2-4-2 15,6 1-4-15,-5-13-29 16,16-6-2-16,-3-22 0 16,12-8 0-16</inkml:trace>
  <inkml:trace contextRef="#ctx0" brushRef="#br1" timeOffset="53824.0786">17049 13553 77 0,'7'-9'39'15,"9"12"-2"-15,0-7 2 16,19 1-33-16,0-3-2 16,4 5-1-16,1-4-1 15,-3 1 0-15,-6 1 0 16,-5 4-1-16,-13 3 0 15,-13-4-1-15,-4 20 1 16,-11-4-1-16,-6-1 1 16,-2 2-1-16,0 0 0 15,4 0 1-15,6-4-1 16,9-1 0-16,4-12 0 15,12 15 0-15,5-11 0 16,5 1 0-16,5 4 0 16,-2 0 0-16,-2 3 1 0,-6 2-1 15,-7 2 0-15,-6 4 0 16,-8 2 0-16,-9-2-1 15,-6 4-3-15,-6-6-2 16,11 9-26-16,-17-16-7 16,14 7-1-16,-5-11-1 15</inkml:trace>
  <inkml:trace contextRef="#ctx0" brushRef="#br1" timeOffset="54270.1041">16744 14403 68 0,'3'-17'38'0,"-3"17"-2"15,10-20 2-15,4 20-32 16,-14 0-3-16,15 23 0 15,-7 8-1-15,-7 15 1 16,-1 13-2-16,-5 9 0 16,-7 7-1-16,-1 3-1 15,-3-3-1-15,0-9-3 16,4 0-5-16,-5-26-29 15,17-2 2-15,-5-22-2 16,12-5 1-16</inkml:trace>
  <inkml:trace contextRef="#ctx0" brushRef="#br1" timeOffset="54695.1284">16665 14791 47 0,'-32'-9'39'0,"-5"-5"0"16,11 16 0-16,0-11-18 15,26 9-12-15,0 0-4 16,16-9-1-16,21-3-2 15,12-3 1-15,9 0-1 16,9-3 0-16,1 2 0 16,1 0 0-16,-4 6-2 15,-12 0 2-15,-11 7-1 16,-6 2-1-16,-11 3 0 15,-12 5 1-15,-13-7-1 16,1 21 0-16,-11-4 0 16,-8 6-1-16,-2 7 0 15,0 6 0-15,-2 5 0 16,5 0 0-16,5 5 1 0,8-7-1 15,8-2 1-15,10-11 0 16,10-9 1-16,5-14-1 16,4-12 0-16,4-11 0 15,-3-11-1-15,-3-7 1 16,-6-3-1-16,-10-6 0 15,-7 2-1-15,-12 3-1 16,-5 8-2-16,-16-3-6 16,8 25-24-16,-19-4 0 15,9 19-5-15,-9 3 2 16</inkml:trace>
  <inkml:trace contextRef="#ctx0" brushRef="#br1" timeOffset="55366.1668">18409 14675 65 0,'-6'-17'37'0,"6"17"0"16,-22-27-5-16,7 23-22 16,-15-1-4-16,-1 10 0 15,-6 3-3-15,-6 8 1 16,1 3-2-16,3 10 0 15,-1 1 0-15,11 5 0 16,7-3-1-16,10 3 0 16,12-5 0-16,10-8-1 15,16-5 1-15,5-9-1 16,9-7 1-16,2-7-1 0,1-8 0 15,0-6 0-15,-6-2 0 16,-7-4 0-16,-4-2 0 16,-7 0 1-16,-7 0 0 15,-3 5 0-15,-4 4-1 16,-4 5 2-16,-1 14-2 15,0 0 1-15,0 0-1 16,0 29-2-16,-1 2 1 16,-4 6-2-16,4 6 0 15,-3 0-2-15,9 3 0 16,0-16-4-16,13 7-4 15,-5-30-24-15,17 2 1 16,-1-24-1-16,14-2 1 0</inkml:trace>
  <inkml:trace contextRef="#ctx0" brushRef="#br1" timeOffset="55694.1855">18746 14755 51 0,'19'-21'35'15,"-16"-1"0"-15,-3 22 2 16,0-16-21-16,0 16-8 16,-8 18-3-16,2 4-2 15,-4 5 1-15,1 6-3 16,-1 2 1-16,1 0-1 15,1 0 0-15,3-6 0 16,3-5 0-16,3-8 0 16,-1-16 0-16,19-1-1 15,-3-16 0-15,8-10 0 16,3-6 1-16,2-8-1 0,1-4 2 15,-1 3 0-15,0 1-1 16,-4 7 1-16,-4 6-1 16,-6 11 0-16,-3 8 0 15,-12 9-1-15,10 18-3 16,-10 4-2-16,-2 8 0 15,-4 0-5-15,10 17-16 16,-10-16-12-16,12 12 2 16,-8-15-3-16,15-1 2 15</inkml:trace>
  <inkml:trace contextRef="#ctx0" brushRef="#br1" timeOffset="56146.2114">19498 14638 70 0,'0'0'31'15,"-24"-13"1"-15,24 13-1 0,-28-1-21 16,16 5-2-16,-10-5-1 16,5 10-2-16,-9-1 0 15,4 9 0-15,-4 5-2 16,3 6-1-16,-5 4 0 15,5 4-2-15,3 2 1 16,9-1-2-16,8-6 2 16,8-6-3-16,12-9 1 15,7-11-1-15,18-9-4 16,1-24-10-16,25 5-22 15,1-24-2-15,7 4 1 16,1-14 1-16</inkml:trace>
  <inkml:trace contextRef="#ctx0" brushRef="#br1" timeOffset="56650.2402">19976 14264 81 0,'0'0'37'16,"-14"-18"-7"-16,14 18 2 0,-11 14-26 16,6 7-1-16,-5 6-1 15,3 15 0-15,-7 10-1 16,-3 10 0-16,-7 6-1 15,2 2-1-15,0 2 1 16,-1-3-2-16,4-11 1 16,5-6-1-16,4-16 0 15,9-14-1-15,1-22 1 16,25 3 0-16,-2-19 0 15,6-12 0-15,2-4 0 16,-1-7 1-16,1 6 0 16,-5 0 0-16,-2 8 0 15,-6 13 0-15,-7 9-1 16,-11 3 0-16,7 25-1 0,-10-1-2 15,1 9-1-15,-1 0-2 16,5 8-1-16,-5-17-16 16,17 13-14-16,-4-17-2 15,19 2 0-15,4-18 1 16</inkml:trace>
  <inkml:trace contextRef="#ctx0" brushRef="#br1" timeOffset="57448.2859">20529 14759 71 0,'-12'1'37'0,"-17"-2"-3"15,11 14-3-15,-16-4-24 16,4 7-2-16,-7 4-1 15,5 3 0-15,0-1-1 16,7 5 0-16,10-2-1 16,6-1 0-16,10-2-1 15,13-5 0-15,9-3-1 16,9-5 1-16,5-7-1 15,4-4 0-15,1-7 0 16,-1-6-1-16,-6-4 1 0,-7-5-1 16,-7 1 1-16,-9-6 0 15,-7 1-1-15,-6 1 1 16,-6 3 0-16,-1 3-1 15,0 0 1-15,-2 9 1 16,10 12-1-16,-13-10 0 16,13 10 0-16,-2 14 0 15,6-2 0-15,4 4 0 16,2 0 0-16,7-6-1 15,2 0 1-15,7-9 1 16,6-7-1-16,2-3 1 16,2-8-1-16,-2 3 2 15,1-6-2-15,-3 3 2 16,-9 3-2-16,-7 6 2 0,-16 8-2 15,13 4 0-15,-18 11 0 16,-3 9-1-16,-6 8 1 16,-1 7-1-16,-1 5 1 15,1 1-1-15,3-4 1 16,3-3 1-16,2-8-1 15,7-7 0-15,2-11 0 16,-2-12 0-16,16-12 0 16,-2-8 0-16,-1-6 0 15,2-5 1-15,-1-2-1 16,1-2 0-16,0-2 1 15,1 4-1-15,1 3 1 16,2 4 0-16,8 5-1 16,5 3-1-16,12 8-3 15,6-6-6-15,23 20-16 0,-8-13-12 16,22 13-1-16,0-13-2 15</inkml:trace>
  <inkml:trace contextRef="#ctx0" brushRef="#br1" timeOffset="57866.3098">21955 14352 59 0,'14'-14'37'0,"-10"-3"0"16,7 16 1-16,-11 1-24 15,-9 27-10-15,-5 7 0 16,-2 17-1-16,-11 10 0 16,-2 9-2-16,-1 5-1 15,3 5 0-15,4-5-2 0,3-10-3 16,20 0-21-16,-4-27-12 15,14-1 0-15,-1-20-1 16,15-1 1-16</inkml:trace>
  <inkml:trace contextRef="#ctx0" brushRef="#br1" timeOffset="58056.3206">21735 14814 76 0,'-12'-11'39'15,"2"-4"-2"-15,10 15-3 16,15-6-29-16,-5 7-3 15,9 2-1-15,4-1-1 16,11 3-2-16,-2-4-1 0,11 2-4 16,-7-17-24-16,17 10-5 15,-9-20-3-15,14 2 3 16</inkml:trace>
  <inkml:trace contextRef="#ctx0" brushRef="#br1" timeOffset="58417.3413">22351 14312 87 0,'-18'20'36'16,"4"17"1"-16,-8 3-12 16,9 13-18-16,-11 5-4 15,4 10-1-15,0-2-1 0,4-2 0 16,0-7 0-16,5-5-1 15,7-11 0-15,6-10-1 16,7-12 2-16,4-10-1 16,6-10 0-16,4-10 0 15,1-9 1-15,0-4-1 16,-2-3 1-16,-2-1-1 15,-1 0 2-15,-1 5-2 16,-5 6 1-16,0 5 0 16,-13 12-1-16,10 7-1 15,-5 9-1-15,-8 6-1 16,3 11-2-16,-4-6-4 15,12 15-27-15,-15-17-1 16,15 6-2-16,-3-16 1 0</inkml:trace>
  <inkml:trace contextRef="#ctx0" brushRef="#br1" timeOffset="58799.3631">22589 14789 58 0,'23'12'38'0,"-12"-16"-1"15,18 8-6-15,-14-16-15 16,13 6-10-16,-2-7-2 0,1-1-1 15,-2-1-2-15,-6 1 1 16,-1-2-2-16,-8 3 2 16,-5 1-2-16,-5 12 1 15,-9-13 0-15,-4 13 0 16,-6 1 0-16,0 8 1 15,-6 4-1-15,1 4-1 16,0 4 2-16,5 5-1 16,5 1 0-16,10 2-1 15,9-1 1-15,13-10-4 16,15 3-3-16,8-21-12 15,26 4-21-15,5-20 0 16,17 0-3-16,11-20 0 16</inkml:trace>
  <inkml:trace contextRef="#ctx0" brushRef="#br1" timeOffset="60429.4564">13950 15805 65 0,'15'-10'38'16,"-10"-4"-1"-16,5 20-9 15,-10-6-21-15,0 0-2 16,-11 22-1-16,7 3-1 16,-5 3-1-16,5 8 0 15,-1 5-1-15,5 5 0 16,-1-1 0-16,0-1-2 15,3-5 2-15,3-6-2 16,-2-7 1-16,2-10 1 0,-5-16-1 16,10 0 0-16,-3-19 1 15,1-7 0-15,-3-10 0 16,3-4 0-16,-2-10 0 15,3-3-1-15,0 0 0 16,5 4 0-16,0 4 0 16,1 5-1-16,2 8 1 15,2 7 0-15,4 7 0 16,1 6 0-16,2 8 0 15,2 4 0-15,1 5 0 16,-3 4-1-16,-5 4 1 16,-2 1 0-16,-10 3 0 15,-9 4 0-15,-6 3-1 16,-12 2 1-16,-6 4 0 15,-4 0 0-15,-5 4 0 0,-5 0 0 16,3 3 0-16,3 3 1 16,3-1-1-16,6 0 0 15,5 0 1-15,7 2-1 16,4-2 0-16,1 3 0 15,5 3 0-15,-2 0 0 16,-1 3 0-16,-4 1 0 16,-4 3-1-16,-3-1 0 15,0-2-2-15,-5-7-3 16,13 8-18-16,-9-32-13 15,14 0-2-15,2-18-1 16,7-16 0-16</inkml:trace>
  <inkml:trace contextRef="#ctx0" brushRef="#br1" timeOffset="60721.4731">14677 15322 60 0,'0'0'40'0,"2"-14"-3"16,-2 14 2-16,0 0-29 16,-14 23-7-16,8-1 0 15,2 14-1-15,-6 9 0 16,2 14-1-16,-4 9 0 15,-2 9-1-15,-4 1 1 16,-1-3-3-16,4-3 1 0,1-11-1 16,10-9-4-16,1-25-12 15,18 1-20-15,-3-23 0 16,16-4-1-16,0-17 0 15</inkml:trace>
  <inkml:trace contextRef="#ctx0" brushRef="#br1" timeOffset="61534.5196">15208 15844 49 0,'0'0'34'0,"-8"-17"1"16,8 17-6-16,-7-21-20 15,6 10-3-15,-10-8 0 16,4 8 0-16,-11-1-1 16,1 10-1-16,-12 1 0 15,-2 9 0-15,-8 4-1 16,1 13-1-16,-4 6 0 15,2 6 0-15,-1 7 0 16,9 4-1-16,8-1 1 16,10-3-1-16,11-6 0 15,9-10 0-15,14-18-1 16,11-9 1-16,11-12-2 15,5-15 1-15,10-12 0 16,-1-5 0-16,1-6 1 0,-4 1-2 16,-6 0 1-16,-8 9 0 15,-7 5 1-15,-12 8-2 16,-6 11 1-16,-14 15 0 15,0 12 0-15,-11 11 0 16,-3 14 0-16,-3 2 0 16,2 5 0-16,4 3 0 15,6-9-1-15,7-7 1 16,11-12 0-16,11-16 0 15,11-13 1-15,10-11-2 16,9-10 1-16,5-8 0 16,0-1 1-16,1 2-1 15,-4 6 0-15,-9 6-1 16,-9 8 1-16,-10 11 0 15,-10 12 0-15,-9 11 0 0,-10 8 0 16,-10 9 0-16,-4 0 0 16,-2 4 0-16,0-4 0 15,4-5 0-15,3-7 0 16,5-10 0-16,5-11 0 15,19-13 0-15,-1-9 0 16,7-5 0-16,1-3 0 16,2-2 0-16,-2 2 0 15,-2 1 0-15,-10 11 1 16,0 6-1-16,-14 12 0 15,0 0 0-15,3 22 0 16,-7 0 0-16,-1 2 0 0,1 3-1 16,4-1 1-1,10-4-2-15,5-4 0 0,3-12-2 16,16 0-8-16,-6-27-10 15,18 7-15-15,-8-19-2 16,14 3 0-16,-9-17 0 16</inkml:trace>
  <inkml:trace contextRef="#ctx0" brushRef="#br1" timeOffset="61723.5304">16473 15358 45 0,'-11'8'40'15,"-3"16"-4"-15,3 22 0 16,-8 0-13-16,4 22-21 15,-2 5 0-15,1 1-2 16,5 3-2-16,-4-15-14 0,12 9-19 16,-4-21-1-16,7-6-2 15,-3-21 1-15</inkml:trace>
  <inkml:trace contextRef="#ctx0" brushRef="#br1" timeOffset="61887.5398">16326 15704 74 0,'-17'-32'40'15,"12"17"-2"-15,-9-5-2 16,17 7-35-16,8 8-2 16,12-3-3-16,20 19-17 15,-1-17-14-15,23 13-3 0,-1-11-1 16,12 12 0-16</inkml:trace>
  <inkml:trace contextRef="#ctx0" brushRef="#br1" timeOffset="62125.5534">17121 15993 48 0,'-21'14'39'0,"3"20"-1"16,-10 1-1-16,5 17-18 0,-5 0-18 16,-4 2-4-16,6 5-2 15,0-19-31-15,19 9 1 16,3-27-3-16,22-6 1 15</inkml:trace>
  <inkml:trace contextRef="#ctx0" brushRef="#br1" timeOffset="62630.5823">17993 15623 34 0,'0'0'34'15,"-29"-9"4"-15,11 18-16 0,-17-8 10 16,6 20-21-16,-15-3-4 15,6 17 0-15,-4 1-3 16,7 10 0-16,3 0-2 16,11 0-1-16,11-6-1 15,13-6-1-15,18-5-1 16,9-13-3-16,21-4-2 15,1-21-7-15,21 6-23 16,-7-20 0-16,8 6 0 16,-11-14 0-16</inkml:trace>
  <inkml:trace contextRef="#ctx0" brushRef="#br1" timeOffset="62931.5995">18287 15749 42 0,'-26'-17'36'0,"10"23"2"16,-11-6-1-16,7 22-19 15,-11-6-8-15,7 14-3 16,0 1-1-16,7 6-3 15,3 4 0-15,6 1-1 16,9-6-1-16,11-3 0 16,10-9 0-16,4-14-1 15,7-8 0-15,6-12 0 16,-2-13 1-16,2-11-1 15,-6 0 0-15,-6-10 0 16,-6 4 0-16,-9 4-1 16,-8 1 0-16,-11 9-1 15,-7 10 0-15,-9 5-2 0,-1 16-2 16,-11-2-5-16,15 20-27 15,-9-10 0-15,15 9-1 16,5-12 1-16</inkml:trace>
  <inkml:trace contextRef="#ctx0" brushRef="#br1" timeOffset="63292.6201">18757 15333 45 0,'11'0'40'16,"-11"0"-2"-16,-4 29 0 16,-14 0-13-16,0 24-21 15,-4 9-1-15,0 12-1 16,0 9-1-16,2-1 0 15,8-1-1-15,3-11-2 16,15-11 0-16,7-22-1 16,13-9-7-16,3-34-27 15,26-9 0-15,-8-27-2 16,13-4 1-16</inkml:trace>
  <inkml:trace contextRef="#ctx0" brushRef="#br1" timeOffset="63456.6295">19096 15352 53 0,'-16'-22'39'16,"3"25"1"-16,-11 11 0 15,9 28-20-15,-14 11-13 16,4 11-5-16,1 9 0 16,2 4-2-16,3 2-2 15,1-9-4-15,18 7-24 16,-6-28-7-16,17-1-1 15,-3-24-3-15</inkml:trace>
  <inkml:trace contextRef="#ctx0" brushRef="#br1" timeOffset="63861.6527">19189 15844 40 0,'-3'12'38'15,"3"-12"1"-15,0 0-2 16,12-19-12-16,6 10-20 16,-1-7-1-16,6 1-2 15,-1-2 1-15,1 3-2 16,-3-1-1-16,-6 7 1 15,-3-3-1-15,-11 11 0 0,9-15 0 16,-9 15 0-16,-11-10 1 16,-3 7-1-16,-7-1 0 15,-5 1 0-15,-1 3 0 16,-3 3 1-16,-2 4 0 15,4 5 0-15,3 4 0 16,3 9 0-16,11 4 0 16,5 2-1-16,9 5-1 15,10-6-3-15,10 2-3 16,4-17-16-16,17 12-14 15,-4-22 0-15,18 6-3 16,-6-17 2-16</inkml:trace>
  <inkml:trace contextRef="#ctx0" brushRef="#br1" timeOffset="64147.669">19726 15775 68 0,'0'-13'37'16,"-9"-5"-1"-16,9 18-4 16,-20-1-27-16,2 10-1 15,-10 9 0-15,-1 12 0 16,-4 7 0-16,5 4-1 15,2 1-1-15,13-4 0 16,10-3-1-16,14-10-2 16,16-6-1-16,10-16-5 0,21 3-21 15,-5-26-10-15,18 5-1 16,-12-17-1-16</inkml:trace>
  <inkml:trace contextRef="#ctx0" brushRef="#br1" timeOffset="64348.6805">20168 15401 51 0,'-13'40'38'15,"4"21"-2"-15,-7 1 0 16,7 16-19-16,-6-3-15 15,4-3-4-15,2-4-3 0,-4-15-29 16,14 5-2-16,-7-26 0 16,11-3-1-16</inkml:trace>
  <inkml:trace contextRef="#ctx0" brushRef="#br1" timeOffset="64531.691">20009 15759 75 0,'-16'-8'41'16,"-3"-12"-2"-16,19 20 1 15,-3-11-37-15,15-3-3 16,18 2-1-16,12-3-3 16,17 12-7-16,-5-13-26 15,25 15 0-15,-7-10-2 0,16 11 0 16</inkml:trace>
  <inkml:trace contextRef="#ctx0" brushRef="#br1" timeOffset="65162.7271">21065 15773 40 0,'-2'-24'36'16,"2"10"2"-16,-13-9-7 0,13 23-12 15,-23-15-9-15,11 22-2 16,-8 2-3-16,3 10-1 15,-2 8 0-15,3 8-1 16,-1-1-1-16,6 5-1 16,3-4 1-16,8-4-1 15,7-6-1-15,6-5 1 16,7-8-1-16,7-7 1 15,2-6-1-15,3-7 0 16,3-6 0-16,-1-1 0 16,-2-4 0-16,-4-1-1 15,-3-1 1-15,-4 2 0 16,-5 1 0-16,-3 5-1 15,-4 2 1-15,-9 11 0 0,0 0 0 16,14 7 1-16,-11 8-1 16,-1 2 0-16,4 4 0 15,1 1 0-15,2 0 0 16,5-1 0-16,2-5 0 15,-1-6 0-15,2-5 0 16,1-6 0-16,0-9 0 16,1-5 0-16,-3-9 0 15,0-5 0-15,-1-5 0 16,-1-5-1-16,0-2 0 15,-3-1-2-15,2 6 1 16,-4 1-2-16,1 16-5 16,-10-8-17-16,0 27-11 15,0 0-2-15,9 13 1 0,-13-2 1 16</inkml:trace>
  <inkml:trace contextRef="#ctx0" brushRef="#br1" timeOffset="65681.7568">22059 15826 55 0,'-17'2'34'0,"-9"-12"-5"15,9 15-1-15,-17-9-18 16,2 13-2-16,-11-2 0 15,1 7-2-15,-5 4-1 16,3 4-1-16,1 4-1 16,6 4 1-16,8 3-2 15,12 3 1-15,7-3-2 16,14-2 0-16,10-4 0 15,10-6 0-15,10-13 0 16,7-4-1-16,2-13 0 16,7-11 0-16,-4-7 0 15,0-4 0-15,-8-6 0 0,-6-2 0 16,-7 2 0-16,-7 2 0 15,-4 5 0-15,-8 7 0 16,-3 8 0-16,-3 15-1 16,0 0 1-16,-7 13-1 15,3 12 0-15,-2 6-1 16,6 4 0-16,0 3-3 15,8 6-3-15,-3-24-17 16,17 12-11-16,-6-27-2 16,20-2 0-16,-4-21 0 15</inkml:trace>
  <inkml:trace contextRef="#ctx0" brushRef="#br1" timeOffset="65883.7683">22616 15465 53 0,'0'0'36'0,"-24"25"0"15,11 25-11-15,-16-3-3 16,5 21-18-16,-4 7-2 16,0 5-1-16,6-2-2 15,2-8-2-15,15 3-20 16,-7-28-12-16,16-6-2 15,-4-26 0-15,13-7 1 16</inkml:trace>
  <inkml:trace contextRef="#ctx0" brushRef="#br1" timeOffset="66079.7796">22374 15784 51 0,'0'0'40'16,"-25"-10"-2"-16,25 10 0 15,0 0-18-15,17 11-14 16,-2-6-4-16,10 0-1 15,8-1-3-15,7-5-2 16,8 6-7-16,-7-13-26 16,12 8 0-16,-7-12-2 15,6 11 1-15</inkml:trace>
  <inkml:trace contextRef="#ctx0" brushRef="#br1" timeOffset="66714.8159">22849 15841 56 0,'0'0'39'0,"15"6"-2"16,3 2-13-16,-18-8-4 15,29-10-14-15,-14 3-2 16,2 2-2-16,-4-2 0 15,0-4-1-15,-6 2 0 16,-3-1 0-16,-4-4 0 16,-3 0-2-16,-5 1 1 15,-4 3 0-15,-3 0 0 16,-4 6 0-16,1 5 0 15,-2 6 1-15,-2 6-1 0,2 9 1 16,1 7-1-16,4 3 1 16,2 5 0-16,8-1 0 15,5-4-1-15,10-3 0 16,5-8 0-16,12-9 0 15,7-11 1-15,11-9-1 16,7-11 0-16,3-8 0 16,6-3 0-16,-1-2 0 15,-2 2 0-15,-9 1 0 16,-7 8 0-16,-11 6 0 16,-14 12 1-16,-17 3-1 15,2 26 0-15,-16 2 0 16,-6 6 0-16,-4 7 0 15,-1 4 0-15,4-2 1 0,4-4-2 16,8-8 2-16,2-13-1 16,9-4 0-16,-2-14 0 15,23-14 1-15,-5-6-1 16,4-6 0-16,0-7 1 15,-1-1-1-15,1-2 1 16,1-2 0-16,3-1-1 16,4 1 0-16,3 0 0 15,5 0-2-15,10 4-3 16,-3-8-8-16,22 23-23 15,-9-10-2-15,10 17-2 16,-5-5 1-16</inkml:trace>
  <inkml:trace contextRef="#ctx0" brushRef="#br1" timeOffset="67685.8714">14616 16981 36 0,'9'-15'37'16,"-13"-9"0"-16,5 10-4 0,-22-8-21 15,6 6-4-15,-12 1-1 16,0 7-2-16,-7 1-1 15,-3 11-1-15,5 5-1 16,-2 5 0-16,2 6 0 16,7 5-1-16,2 5 1 15,7-2-1-15,7 1 0 16,10-2 1-16,1-4-2 15,11-4 1-15,8-8 0 16,9-8-1-16,7-7 1 16,7-11-1-16,4-5 0 15,-2-6 0-15,0-7 0 16,-3 4 0-16,-9-2 0 15,-3 8 1-15,-10 4-1 16,-12 9 0-16,-9 10 0 0,0 0 0 16,-5 17 0-16,-5 1 0 15,-3 9-1-15,3 3 1 16,1 3-1-16,4-1 0 15,4 1-2-15,7-5-1 16,12-1-5-16,-3-13-22 16,18-2-7-16,-4-18-2 15,15-4 2-15</inkml:trace>
  <inkml:trace contextRef="#ctx0" brushRef="#br1" timeOffset="68070.8934">15100 16822 53 0,'0'0'38'16,"-17"9"-2"-16,9 11 2 0,-9-2-32 15,4 12-1-15,-2 0-2 16,5 7 1-16,-3 1-1 16,5-4-1-16,0-2 1 15,5-4-1-15,2-5-1 16,7-11 1-16,-6-12-1 15,24-1 0-15,-3-15-1 16,7-7 1-16,1-8-2 16,4-4 2-16,0-4-1 15,-2 2 0-15,-1 2 0 16,-1 6 0-16,-8 7 0 15,-7 13-1-15,-1 7 1 16,-13 2-1-16,9 23 1 16,-9-1-1-16,0 8 0 0,3-1 0 15,6 6-1-15,1-10 0 16,12 2-3-16,6-12 0 15,12 1-2-15,0-15-10 16,19 4-18-16,-7-15-3 16,9 3 2-16,-9-9 0 15</inkml:trace>
  <inkml:trace contextRef="#ctx0" brushRef="#br1" timeOffset="68451.9152">15832 16970 54 0,'-22'-3'38'15,"-14"-6"-1"-15,9 7 1 16,-12-4-28-16,7 5-5 0,2 3-1 15,1 10 0-15,-1 5-1 16,5 8-1-16,2 7 0 16,4 3 1-16,5 3-1 15,9-3-1-15,7-7 1 16,9-9-1-16,10-15 0 15,11-15-1-15,14-17 1 16,7-14-1-16,14-19 0 16,6-9-1-16,4-11 1 15,-1-3 0-15,-4-2 0 16,-1 4-1-16,-15 6 1 15,-14 16-1-15,-14 13 1 16,-14 23 0-16,-14 24 0 16,-10 16 0-16,-7 28-1 0,-7 19 1 15,-5 15 0-15,0 1-1 16,6 9-2-16,4-12-1 15,18 5-9-15,-3-25-14 16,29-3-13-16,5-22-1 16,27-8 2-16</inkml:trace>
  <inkml:trace contextRef="#ctx0" brushRef="#br1" timeOffset="69819.9935">17215 16891 46 0,'12'-14'32'0,"-12"14"3"15,-1 14-6-15,6 8-26 16,-11 2 0-16,3 11 1 0,-4-4 0 15,3 7 0-15,-3-11 0 16,5-3-1-16,-3-4 1 16,9-8-1-16,-4-12-1 15,13-1-1-15,-2-10 0 16,3-6-1-16,3-3 1 15,0-7-1-15,1-2 1 16,0 2-1-16,0-6 0 16,-2 6 0-16,-2 0 1 15,-1 5-1-15,-6 4 1 16,-7 18 0-16,17-13 0 15,-17 13 0-15,8 17 0 16,-5 0 0-16,1 2-1 0,2 0 1 16,3 0-1-16,4-6 1 15,2 3 0-15,7-10-1 16,4-5 1-16,5-8-1 15,6-8 1-15,1-5-1 16,4-3 1-16,-4 0-1 16,-1-1 1-16,-8 2-1 15,-4 5 1-15,-7 7-1 16,-7 11 1-16,-8 11-1 15,-6 8 0-15,-3 4 0 16,-4 6-1-16,6-1 0 16,3 3-3-16,1-9-2 15,14 5-8-15,-14-28-24 16,39 14 1-16,-15-23-2 0,18 1 2 15</inkml:trace>
  <inkml:trace contextRef="#ctx0" brushRef="#br1" timeOffset="69993.0034">18110 16845 50 0,'0'0'37'15,"-15"24"0"-15,-3-11-1 16,13 11-25-16,-8-1-6 16,9 6-2-16,-1 2-1 15,5-4-1-15,0 5-2 16,2-10-5-16,16 8-30 15,-14-15-1-15,13-5 0 16,-7-14-1-16</inkml:trace>
  <inkml:trace contextRef="#ctx0" brushRef="#br1" timeOffset="70436.0287">18254 16649 51 0,'-14'1'35'15,"-2"3"-2"-15,5 13-1 16,0-4-28-16,11 5-1 15,0 1 0-15,9-2 1 16,1 0 1-16,7-1-1 16,0-1 0-16,2 6 1 15,-4-1-2-15,0 2 0 16,-7 0-1-16,-2 1 0 15,-5 3-1-15,-1 1 0 16,-5-3 0-16,-1-5-1 0,-2 0 1 16,2-6-1-16,2-2 0 15,4-11 0-15,0 0 0 16,0 0 0-16,18-17 0 15,-3 1 0-15,3-9 1 16,0 4-1-16,1-5 0 16,-1 8 0-16,-3-2 1 15,-1 11-1-15,-3-3 0 16,-11 12 1-16,10 11-1 15,-10-11 0-15,8 25-1 16,-7-13 0-16,9 10-3 16,-6-9-3-16,15 17-16 15,-13-18-14-15,13 6-1 0,-5-10-2 16,7 5 3-16</inkml:trace>
  <inkml:trace contextRef="#ctx0" brushRef="#br1" timeOffset="71578.094">18720 16948 64 0,'0'0'38'16,"0"0"-2"-16,9 7-4 0,-9-7-27 16,22-6-1-16,-5 3-1 15,5-2-1-15,0 4-1 16,4-2 0-16,-4 0 0 15,-3-2 0-15,-2 0-1 16,-4 0 0-16,-4-8 0 16,-6-3 0-16,-2-3 0 15,-4-2 0-15,-5-1 0 16,-4-2 0-16,-1 1 0 15,-4 3 1-15,-3 7-1 16,-2 8 0-16,-2 7 1 16,-3 14 0-16,2 6 0 15,2 8 1-15,1 8-1 16,4 2 1-16,7 2-1 0,7-2 1 15,10-4-1-15,13-13 0 16,12-6-1-16,10-9 0 16,14-8 0-16,7-8 0 15,9-4 0-15,4-7-1 16,2-2 1-16,-2 2 0 15,-5-1-1-15,-11 6 0 16,-6 4 0-16,-14 5 1 16,-8 9 0-16,-15 6 0 15,-12 6-1-15,-7 5 2 16,-7 3-1-16,-4 1 0 15,-3 0 1-15,0-2 0 16,3-6-1-16,5-3 1 16,9-14 0-16,0 0-1 15,0 0 1-15,11-24-1 0,1 4 0 16,7-2 1-16,-4-3-1 15,3 1 0-15,1 3 0 16,-2 0 0-16,-2 1 0 16,0 7-1-16,4-2 1 15,0 7-1-15,8-4 1 16,2 8-1-16,3-1 1 15,3 4-2-15,3 5 2 16,3-2 0-16,-3 5 0 16,0-2 0-16,-3 5 0 15,-4-6 1-15,-5 5-2 16,-4-6 2-16,-8-1-1 15,-14-2 0-15,13-5 0 16,-13 5 0-16,-13-11 0 0,-1 2-1 16,-5-3 1-16,0 6 0 15,-4-3 0-15,-3 7 0 16,-1 8 0-16,-5-1 1 15,-2 13 0-15,-4 4 1 16,1 4-1-16,5 3 1 16,-2 4-1-16,6-2 1 15,12-5-1-15,11-3 1 16,16-14-1-16,12-5-1 15,14-14 1-15,9-8-1 16,10-12 0-16,7-8-1 16,-2-4 2-16,-2-1-2 15,-9-1 1-15,-11 6-1 16,-10 8 1-16,-13 8-1 0,-9 10 1 15,-7 12 0-15,-20 8 0 16,-2 15 0-16,-2 8 0 16,-1 3 1-16,2 7-1 15,5-5 0-15,10 0-2 16,8-11 0-16,13-3-3 15,5-21-6-15,23 3-9 16,-15-26-18-16,23-2-1 16,-7-14-2-16,10 0 2 15</inkml:trace>
  <inkml:trace contextRef="#ctx0" brushRef="#br1" timeOffset="71780.1056">20330 16344 49 0,'-13'-22'40'0,"13"22"-2"16,-10 25 0-16,11 28-15 15,-7 5-20-15,-3 10-2 16,-1 11-1-16,-1 8 2 16,-4 0-3-16,1-5 1 15,7-2-6-15,-4-21-17 16,21-6-13-16,-4-21-2 15,20-12-1-15,1-22 0 16</inkml:trace>
  <inkml:trace contextRef="#ctx0" brushRef="#br1" timeOffset="72210.1302">20813 16703 75 0,'0'0'33'0,"-22"-3"-1"16,10 18-8-16,-19-6-14 15,7 10-3-15,-5 1-1 16,5 7-3-16,4-6 0 16,6 0 0-16,9-3-2 15,7-3 0-15,10-8 0 0,5 1-1 16,6-6 0-16,3-3 0 15,-1 2 0-15,-3 0 0 16,-2 6 0-16,-6 4 0 16,-4 4 0-16,-10 2 1 15,-3 5-1-15,-3 3 0 16,-9 4 0-16,1-4 0 15,-2-2-3-15,-4-4-4 16,20 4-20-16,-14-16-12 16,14-7 0-16,0 0-2 15</inkml:trace>
  <inkml:trace contextRef="#ctx0" brushRef="#br1" timeOffset="72374.1396">21143 17045 78 0,'-8'12'39'0,"-1"-5"-7"16,-3-8-30-16,12 1-39 15,-2-23-5-15,19-3 0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7T21:31:17.612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4556 1144 93 0,'0'0'39'0,"0"0"0"16,0 0 0-16,0 0-36 16,-6-45 0-16,6 45-1 15,0 0 0-15,0 0 0 16,0 0 0-16,0 0-1 15,0 0-1-15,57-30 1 0,-57 30 0 16,0 0 0-16,76-9-1 16,-76 9 2-16,84-9-1 15,-28 4 0-15,6-2 0 16,6 4 0-16,3-2 0 15,0 1 0-15,0 0-2 16,1 3-2-16,-1-4-5 16,-9 3-17-16,4-2-14 15,-8 2 1-15,-2 0-2 16,-8-1 1-16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7T21:31:18.018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4420 1483 85 0,'-22'2'36'0,"22"-2"1"15,0 0 0-15,31-1-31 0,12-8-1 16,26-3-1-16,11-4 1 16,16-2-2-16,10-5 0 15,9 2-1-15,2-1-1 16,-6 5 0-16,-9 4-1 15,-13 4-2-15,-18 8-2 16,-14 2-1-16,-10 8-3 16,-19-2-3-16,1 7-7 15,-29-14-11-15,17 23-6 16,-18-14-1-16,2 3 3 15,-9-3 1-15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4528 1760 81 0,'0'0'37'0,"0"0"-2"16,25-18 2-16,25 3-32 16,8-2-2-16,15 1 2 15,9-1-2-15,6 2 1 16,2 2-2-16,2 5 1 15,-3 3-1-15,-2 3-1 16,-6 4-1-16,-4 2 1 16,-8-2-1-16,-3 3 0 0,-5-2 0 15,-8-2 1-15,-4-1-1 16,-9-1 0-16,-6-1 0 15,-6 0 1-15,-8-1-1 16,-3 1-1-16,-6 2-3 16,-12-12-15-16,1 12-18 15,-21 5 0-15,7 3 0 16,-5-7-2-16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10" Type="http://schemas.openxmlformats.org/officeDocument/2006/relationships/image" Target="../media/image6.emf"/><Relationship Id="rId4" Type="http://schemas.openxmlformats.org/officeDocument/2006/relationships/image" Target="../media/image3.emf"/><Relationship Id="rId9" Type="http://schemas.openxmlformats.org/officeDocument/2006/relationships/customXml" Target="../ink/ink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emf"/><Relationship Id="rId4" Type="http://schemas.openxmlformats.org/officeDocument/2006/relationships/customXml" Target="../ink/ink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emf"/><Relationship Id="rId4" Type="http://schemas.openxmlformats.org/officeDocument/2006/relationships/customXml" Target="../ink/ink6.xml"/></Relationships>
</file>

<file path=ppt/slides/_rels/slide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6.emf"/><Relationship Id="rId18" Type="http://schemas.openxmlformats.org/officeDocument/2006/relationships/customXml" Target="../ink/ink14.xml"/><Relationship Id="rId26" Type="http://schemas.openxmlformats.org/officeDocument/2006/relationships/customXml" Target="../ink/ink18.xml"/><Relationship Id="rId39" Type="http://schemas.openxmlformats.org/officeDocument/2006/relationships/image" Target="../media/image29.emf"/><Relationship Id="rId21" Type="http://schemas.openxmlformats.org/officeDocument/2006/relationships/image" Target="../media/image20.emf"/><Relationship Id="rId34" Type="http://schemas.openxmlformats.org/officeDocument/2006/relationships/customXml" Target="../ink/ink22.xml"/><Relationship Id="rId42" Type="http://schemas.openxmlformats.org/officeDocument/2006/relationships/customXml" Target="../ink/ink26.xml"/><Relationship Id="rId47" Type="http://schemas.openxmlformats.org/officeDocument/2006/relationships/image" Target="../media/image33.emf"/><Relationship Id="rId50" Type="http://schemas.openxmlformats.org/officeDocument/2006/relationships/customXml" Target="../ink/ink30.xml"/><Relationship Id="rId55" Type="http://schemas.openxmlformats.org/officeDocument/2006/relationships/image" Target="../media/image37.emf"/><Relationship Id="rId7" Type="http://schemas.openxmlformats.org/officeDocument/2006/relationships/image" Target="../media/image13.emf"/><Relationship Id="rId12" Type="http://schemas.openxmlformats.org/officeDocument/2006/relationships/customXml" Target="../ink/ink11.xml"/><Relationship Id="rId17" Type="http://schemas.openxmlformats.org/officeDocument/2006/relationships/image" Target="../media/image18.emf"/><Relationship Id="rId25" Type="http://schemas.openxmlformats.org/officeDocument/2006/relationships/image" Target="../media/image22.emf"/><Relationship Id="rId33" Type="http://schemas.openxmlformats.org/officeDocument/2006/relationships/image" Target="../media/image26.emf"/><Relationship Id="rId38" Type="http://schemas.openxmlformats.org/officeDocument/2006/relationships/customXml" Target="../ink/ink24.xml"/><Relationship Id="rId46" Type="http://schemas.openxmlformats.org/officeDocument/2006/relationships/customXml" Target="../ink/ink28.xml"/><Relationship Id="rId2" Type="http://schemas.openxmlformats.org/officeDocument/2006/relationships/image" Target="../media/image2.gif"/><Relationship Id="rId16" Type="http://schemas.openxmlformats.org/officeDocument/2006/relationships/customXml" Target="../ink/ink13.xml"/><Relationship Id="rId20" Type="http://schemas.openxmlformats.org/officeDocument/2006/relationships/customXml" Target="../ink/ink15.xml"/><Relationship Id="rId29" Type="http://schemas.openxmlformats.org/officeDocument/2006/relationships/image" Target="../media/image24.emf"/><Relationship Id="rId41" Type="http://schemas.openxmlformats.org/officeDocument/2006/relationships/image" Target="../media/image30.emf"/><Relationship Id="rId54" Type="http://schemas.openxmlformats.org/officeDocument/2006/relationships/customXml" Target="../ink/ink32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8.xml"/><Relationship Id="rId11" Type="http://schemas.openxmlformats.org/officeDocument/2006/relationships/image" Target="../media/image15.emf"/><Relationship Id="rId24" Type="http://schemas.openxmlformats.org/officeDocument/2006/relationships/customXml" Target="../ink/ink17.xml"/><Relationship Id="rId32" Type="http://schemas.openxmlformats.org/officeDocument/2006/relationships/customXml" Target="../ink/ink21.xml"/><Relationship Id="rId37" Type="http://schemas.openxmlformats.org/officeDocument/2006/relationships/image" Target="../media/image28.emf"/><Relationship Id="rId40" Type="http://schemas.openxmlformats.org/officeDocument/2006/relationships/customXml" Target="../ink/ink25.xml"/><Relationship Id="rId45" Type="http://schemas.openxmlformats.org/officeDocument/2006/relationships/image" Target="../media/image32.emf"/><Relationship Id="rId53" Type="http://schemas.openxmlformats.org/officeDocument/2006/relationships/image" Target="../media/image36.emf"/><Relationship Id="rId5" Type="http://schemas.openxmlformats.org/officeDocument/2006/relationships/image" Target="../media/image12.emf"/><Relationship Id="rId15" Type="http://schemas.openxmlformats.org/officeDocument/2006/relationships/image" Target="../media/image17.emf"/><Relationship Id="rId23" Type="http://schemas.openxmlformats.org/officeDocument/2006/relationships/image" Target="../media/image21.emf"/><Relationship Id="rId28" Type="http://schemas.openxmlformats.org/officeDocument/2006/relationships/customXml" Target="../ink/ink19.xml"/><Relationship Id="rId36" Type="http://schemas.openxmlformats.org/officeDocument/2006/relationships/customXml" Target="../ink/ink23.xml"/><Relationship Id="rId49" Type="http://schemas.openxmlformats.org/officeDocument/2006/relationships/image" Target="../media/image34.emf"/><Relationship Id="rId10" Type="http://schemas.openxmlformats.org/officeDocument/2006/relationships/customXml" Target="../ink/ink10.xml"/><Relationship Id="rId19" Type="http://schemas.openxmlformats.org/officeDocument/2006/relationships/image" Target="../media/image19.emf"/><Relationship Id="rId31" Type="http://schemas.openxmlformats.org/officeDocument/2006/relationships/image" Target="../media/image25.emf"/><Relationship Id="rId44" Type="http://schemas.openxmlformats.org/officeDocument/2006/relationships/customXml" Target="../ink/ink27.xml"/><Relationship Id="rId52" Type="http://schemas.openxmlformats.org/officeDocument/2006/relationships/customXml" Target="../ink/ink31.xml"/><Relationship Id="rId4" Type="http://schemas.openxmlformats.org/officeDocument/2006/relationships/customXml" Target="../ink/ink7.xml"/><Relationship Id="rId9" Type="http://schemas.openxmlformats.org/officeDocument/2006/relationships/image" Target="../media/image14.emf"/><Relationship Id="rId14" Type="http://schemas.openxmlformats.org/officeDocument/2006/relationships/customXml" Target="../ink/ink12.xml"/><Relationship Id="rId22" Type="http://schemas.openxmlformats.org/officeDocument/2006/relationships/customXml" Target="../ink/ink16.xml"/><Relationship Id="rId27" Type="http://schemas.openxmlformats.org/officeDocument/2006/relationships/image" Target="../media/image23.emf"/><Relationship Id="rId30" Type="http://schemas.openxmlformats.org/officeDocument/2006/relationships/customXml" Target="../ink/ink20.xml"/><Relationship Id="rId35" Type="http://schemas.openxmlformats.org/officeDocument/2006/relationships/image" Target="../media/image27.emf"/><Relationship Id="rId43" Type="http://schemas.openxmlformats.org/officeDocument/2006/relationships/image" Target="../media/image31.emf"/><Relationship Id="rId48" Type="http://schemas.openxmlformats.org/officeDocument/2006/relationships/customXml" Target="../ink/ink29.xml"/><Relationship Id="rId8" Type="http://schemas.openxmlformats.org/officeDocument/2006/relationships/customXml" Target="../ink/ink9.xml"/><Relationship Id="rId51" Type="http://schemas.openxmlformats.org/officeDocument/2006/relationships/image" Target="../media/image35.emf"/><Relationship Id="rId3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28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67096879"/>
              </p:ext>
            </p:extLst>
          </p:nvPr>
        </p:nvGraphicFramePr>
        <p:xfrm>
          <a:off x="214283" y="762000"/>
          <a:ext cx="8750332" cy="5117068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out how humans found out about cells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humans found out about cells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go over the parts of a plant and what they do (if not already done)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bits of a plant do and what they are called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“Wild words” PLUS overdue bookmarking and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 in class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new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pages for completion (many already done)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stay up to date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Jump to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P131 – P136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the sexual organs of plants are arranged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Spend some time making the model flower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bits of a flower are and how they are used for reproduction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More Scipad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 in class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54120" y="6450480"/>
              <a:ext cx="41040" cy="35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48720" y="6445080"/>
                <a:ext cx="53640" cy="48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3322440" y="843480"/>
              <a:ext cx="1897560" cy="9918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309840" y="837720"/>
                <a:ext cx="1915200" cy="1011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6" name="Ink 5"/>
              <p14:cNvContentPartPr/>
              <p14:nvPr/>
            </p14:nvContentPartPr>
            <p14:xfrm>
              <a:off x="457200" y="1981800"/>
              <a:ext cx="4867560" cy="102528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45320" y="1976040"/>
                <a:ext cx="4885200" cy="1044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8" name="Ink 7"/>
              <p14:cNvContentPartPr/>
              <p14:nvPr/>
            </p14:nvContentPartPr>
            <p14:xfrm>
              <a:off x="4428720" y="2638440"/>
              <a:ext cx="690120" cy="122688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416840" y="2632320"/>
                <a:ext cx="708120" cy="1247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680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64878573"/>
              </p:ext>
            </p:extLst>
          </p:nvPr>
        </p:nvGraphicFramePr>
        <p:xfrm>
          <a:off x="533400" y="533400"/>
          <a:ext cx="8094663" cy="452932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7 - 12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in the lab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17, 18, 19, 20, 23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in the lab – part two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111 – 115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25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Life processes in living things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116 –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Friday 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655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11875" t="21000" r="2499" b="38000"/>
          <a:stretch/>
        </p:blipFill>
        <p:spPr>
          <a:xfrm>
            <a:off x="228600" y="1652482"/>
            <a:ext cx="8686800" cy="3529118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045080" y="3111120"/>
              <a:ext cx="7791840" cy="17283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031040" y="3103200"/>
                <a:ext cx="7822080" cy="1751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44328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15000" t="29000" r="13750" b="6000"/>
          <a:stretch/>
        </p:blipFill>
        <p:spPr>
          <a:xfrm>
            <a:off x="12699" y="228600"/>
            <a:ext cx="9087729" cy="64770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271440" y="396000"/>
              <a:ext cx="8311680" cy="58197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59200" y="379440"/>
                <a:ext cx="8328240" cy="5841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75166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10000" t="26000" b="14999"/>
          <a:stretch/>
        </p:blipFill>
        <p:spPr>
          <a:xfrm>
            <a:off x="0" y="152400"/>
            <a:ext cx="9067800" cy="67056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638000" y="361440"/>
              <a:ext cx="378000" cy="507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613160" y="264600"/>
                <a:ext cx="411120" cy="243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1583280" y="476280"/>
              <a:ext cx="435240" cy="586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561320" y="377280"/>
                <a:ext cx="471960" cy="248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5" name="Ink 4"/>
              <p14:cNvContentPartPr/>
              <p14:nvPr/>
            </p14:nvContentPartPr>
            <p14:xfrm>
              <a:off x="1630080" y="586440"/>
              <a:ext cx="482760" cy="4752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611720" y="491040"/>
                <a:ext cx="525240" cy="223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6" name="Ink 5"/>
              <p14:cNvContentPartPr/>
              <p14:nvPr/>
            </p14:nvContentPartPr>
            <p14:xfrm>
              <a:off x="3164400" y="2716920"/>
              <a:ext cx="360" cy="36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3148560" y="2653560"/>
                <a:ext cx="32040" cy="127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2">
            <p14:nvContentPartPr>
              <p14:cNvPr id="7" name="Ink 6"/>
              <p14:cNvContentPartPr/>
              <p14:nvPr/>
            </p14:nvContentPartPr>
            <p14:xfrm>
              <a:off x="5384880" y="372240"/>
              <a:ext cx="360720" cy="3960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5360040" y="273960"/>
                <a:ext cx="408960" cy="217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4">
            <p14:nvContentPartPr>
              <p14:cNvPr id="8" name="Ink 7"/>
              <p14:cNvContentPartPr/>
              <p14:nvPr/>
            </p14:nvContentPartPr>
            <p14:xfrm>
              <a:off x="5377680" y="461520"/>
              <a:ext cx="501840" cy="4788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5356440" y="361440"/>
                <a:ext cx="542520" cy="240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6">
            <p14:nvContentPartPr>
              <p14:cNvPr id="9" name="Ink 8"/>
              <p14:cNvContentPartPr/>
              <p14:nvPr/>
            </p14:nvContentPartPr>
            <p14:xfrm>
              <a:off x="5384520" y="595800"/>
              <a:ext cx="485640" cy="2448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5362920" y="497520"/>
                <a:ext cx="531000" cy="210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8">
            <p14:nvContentPartPr>
              <p14:cNvPr id="10" name="Ink 9"/>
              <p14:cNvContentPartPr/>
              <p14:nvPr/>
            </p14:nvContentPartPr>
            <p14:xfrm>
              <a:off x="2754720" y="795960"/>
              <a:ext cx="654840" cy="58320"/>
            </p14:xfrm>
          </p:contentPart>
        </mc:Choice>
        <mc:Fallback>
          <p:pic>
            <p:nvPicPr>
              <p:cNvPr id="10" name="Ink 9"/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2734920" y="708480"/>
                <a:ext cx="695880" cy="237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0">
            <p14:nvContentPartPr>
              <p14:cNvPr id="11" name="Ink 10"/>
              <p14:cNvContentPartPr/>
              <p14:nvPr/>
            </p14:nvContentPartPr>
            <p14:xfrm>
              <a:off x="2787120" y="947160"/>
              <a:ext cx="647640" cy="15480"/>
            </p14:xfrm>
          </p:contentPart>
        </mc:Choice>
        <mc:Fallback>
          <p:pic>
            <p:nvPicPr>
              <p:cNvPr id="11" name="Ink 10"/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2763720" y="851040"/>
                <a:ext cx="691200" cy="204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2">
            <p14:nvContentPartPr>
              <p14:cNvPr id="12" name="Ink 11"/>
              <p14:cNvContentPartPr/>
              <p14:nvPr/>
            </p14:nvContentPartPr>
            <p14:xfrm>
              <a:off x="2860920" y="1019160"/>
              <a:ext cx="482040" cy="60120"/>
            </p14:xfrm>
          </p:contentPart>
        </mc:Choice>
        <mc:Fallback>
          <p:pic>
            <p:nvPicPr>
              <p:cNvPr id="12" name="Ink 11"/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2844000" y="925560"/>
                <a:ext cx="522360" cy="224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4">
            <p14:nvContentPartPr>
              <p14:cNvPr id="13" name="Ink 12"/>
              <p14:cNvContentPartPr/>
              <p14:nvPr/>
            </p14:nvContentPartPr>
            <p14:xfrm>
              <a:off x="6094440" y="801360"/>
              <a:ext cx="554760" cy="35640"/>
            </p14:xfrm>
          </p:contentPart>
        </mc:Choice>
        <mc:Fallback>
          <p:pic>
            <p:nvPicPr>
              <p:cNvPr id="13" name="Ink 12"/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6075360" y="711360"/>
                <a:ext cx="596160" cy="196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6">
            <p14:nvContentPartPr>
              <p14:cNvPr id="14" name="Ink 13"/>
              <p14:cNvContentPartPr/>
              <p14:nvPr/>
            </p14:nvContentPartPr>
            <p14:xfrm>
              <a:off x="6149520" y="921600"/>
              <a:ext cx="449280" cy="21600"/>
            </p14:xfrm>
          </p:contentPart>
        </mc:Choice>
        <mc:Fallback>
          <p:pic>
            <p:nvPicPr>
              <p:cNvPr id="14" name="Ink 13"/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6129720" y="830520"/>
                <a:ext cx="489600" cy="190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8">
            <p14:nvContentPartPr>
              <p14:cNvPr id="15" name="Ink 14"/>
              <p14:cNvContentPartPr/>
              <p14:nvPr/>
            </p14:nvContentPartPr>
            <p14:xfrm>
              <a:off x="6210360" y="1008360"/>
              <a:ext cx="446760" cy="23040"/>
            </p14:xfrm>
          </p:contentPart>
        </mc:Choice>
        <mc:Fallback>
          <p:pic>
            <p:nvPicPr>
              <p:cNvPr id="15" name="Ink 14"/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6193080" y="912960"/>
                <a:ext cx="487800" cy="199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0">
            <p14:nvContentPartPr>
              <p14:cNvPr id="16" name="Ink 15"/>
              <p14:cNvContentPartPr/>
              <p14:nvPr/>
            </p14:nvContentPartPr>
            <p14:xfrm>
              <a:off x="4875840" y="2269800"/>
              <a:ext cx="531000" cy="93240"/>
            </p14:xfrm>
          </p:contentPart>
        </mc:Choice>
        <mc:Fallback>
          <p:pic>
            <p:nvPicPr>
              <p:cNvPr id="16" name="Ink 15"/>
              <p:cNvPicPr/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4856400" y="2183040"/>
                <a:ext cx="569160" cy="246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2">
            <p14:nvContentPartPr>
              <p14:cNvPr id="17" name="Ink 16"/>
              <p14:cNvContentPartPr/>
              <p14:nvPr/>
            </p14:nvContentPartPr>
            <p14:xfrm>
              <a:off x="4885200" y="2367000"/>
              <a:ext cx="504360" cy="45720"/>
            </p14:xfrm>
          </p:contentPart>
        </mc:Choice>
        <mc:Fallback>
          <p:pic>
            <p:nvPicPr>
              <p:cNvPr id="17" name="Ink 16"/>
              <p:cNvPicPr/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4863240" y="2274120"/>
                <a:ext cx="548640" cy="230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4">
            <p14:nvContentPartPr>
              <p14:cNvPr id="18" name="Ink 17"/>
              <p14:cNvContentPartPr/>
              <p14:nvPr/>
            </p14:nvContentPartPr>
            <p14:xfrm>
              <a:off x="4926960" y="2478240"/>
              <a:ext cx="507600" cy="32760"/>
            </p14:xfrm>
          </p:contentPart>
        </mc:Choice>
        <mc:Fallback>
          <p:pic>
            <p:nvPicPr>
              <p:cNvPr id="18" name="Ink 17"/>
              <p:cNvPicPr/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4908600" y="2383200"/>
                <a:ext cx="548640" cy="207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6">
            <p14:nvContentPartPr>
              <p14:cNvPr id="19" name="Ink 18"/>
              <p14:cNvContentPartPr/>
              <p14:nvPr/>
            </p14:nvContentPartPr>
            <p14:xfrm>
              <a:off x="8001000" y="2314440"/>
              <a:ext cx="496440" cy="35640"/>
            </p14:xfrm>
          </p:contentPart>
        </mc:Choice>
        <mc:Fallback>
          <p:pic>
            <p:nvPicPr>
              <p:cNvPr id="19" name="Ink 18"/>
              <p:cNvPicPr/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7984080" y="2223000"/>
                <a:ext cx="536040" cy="199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8">
            <p14:nvContentPartPr>
              <p14:cNvPr id="20" name="Ink 19"/>
              <p14:cNvContentPartPr/>
              <p14:nvPr/>
            </p14:nvContentPartPr>
            <p14:xfrm>
              <a:off x="8034840" y="2415240"/>
              <a:ext cx="484560" cy="24480"/>
            </p14:xfrm>
          </p:contentPart>
        </mc:Choice>
        <mc:Fallback>
          <p:pic>
            <p:nvPicPr>
              <p:cNvPr id="20" name="Ink 19"/>
              <p:cNvPicPr/>
              <p:nvPr/>
            </p:nvPicPr>
            <p:blipFill>
              <a:blip r:embed="rId39"/>
              <a:stretch>
                <a:fillRect/>
              </a:stretch>
            </p:blipFill>
            <p:spPr>
              <a:xfrm>
                <a:off x="8014680" y="2319480"/>
                <a:ext cx="521280" cy="206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0">
            <p14:nvContentPartPr>
              <p14:cNvPr id="21" name="Ink 20"/>
              <p14:cNvContentPartPr/>
              <p14:nvPr/>
            </p14:nvContentPartPr>
            <p14:xfrm>
              <a:off x="8112960" y="2475720"/>
              <a:ext cx="393120" cy="37080"/>
            </p14:xfrm>
          </p:contentPart>
        </mc:Choice>
        <mc:Fallback>
          <p:pic>
            <p:nvPicPr>
              <p:cNvPr id="21" name="Ink 20"/>
              <p:cNvPicPr/>
              <p:nvPr/>
            </p:nvPicPr>
            <p:blipFill>
              <a:blip r:embed="rId41"/>
              <a:stretch>
                <a:fillRect/>
              </a:stretch>
            </p:blipFill>
            <p:spPr>
              <a:xfrm>
                <a:off x="8093520" y="2379240"/>
                <a:ext cx="436320" cy="213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2">
            <p14:nvContentPartPr>
              <p14:cNvPr id="22" name="Ink 21"/>
              <p14:cNvContentPartPr/>
              <p14:nvPr/>
            </p14:nvContentPartPr>
            <p14:xfrm>
              <a:off x="708120" y="2674440"/>
              <a:ext cx="919800" cy="229320"/>
            </p14:xfrm>
          </p:contentPart>
        </mc:Choice>
        <mc:Fallback>
          <p:pic>
            <p:nvPicPr>
              <p:cNvPr id="22" name="Ink 21"/>
              <p:cNvPicPr/>
              <p:nvPr/>
            </p:nvPicPr>
            <p:blipFill>
              <a:blip r:embed="rId43"/>
              <a:stretch>
                <a:fillRect/>
              </a:stretch>
            </p:blipFill>
            <p:spPr>
              <a:xfrm>
                <a:off x="688320" y="2581560"/>
                <a:ext cx="963000" cy="416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4">
            <p14:nvContentPartPr>
              <p14:cNvPr id="23" name="Ink 22"/>
              <p14:cNvContentPartPr/>
              <p14:nvPr/>
            </p14:nvContentPartPr>
            <p14:xfrm>
              <a:off x="5761800" y="2697480"/>
              <a:ext cx="558720" cy="212400"/>
            </p14:xfrm>
          </p:contentPart>
        </mc:Choice>
        <mc:Fallback>
          <p:pic>
            <p:nvPicPr>
              <p:cNvPr id="23" name="Ink 22"/>
              <p:cNvPicPr/>
              <p:nvPr/>
            </p:nvPicPr>
            <p:blipFill>
              <a:blip r:embed="rId45"/>
              <a:stretch>
                <a:fillRect/>
              </a:stretch>
            </p:blipFill>
            <p:spPr>
              <a:xfrm>
                <a:off x="5749560" y="2608200"/>
                <a:ext cx="594720" cy="395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6">
            <p14:nvContentPartPr>
              <p14:cNvPr id="24" name="Ink 23"/>
              <p14:cNvContentPartPr/>
              <p14:nvPr/>
            </p14:nvContentPartPr>
            <p14:xfrm>
              <a:off x="8827560" y="2688840"/>
              <a:ext cx="239760" cy="252000"/>
            </p14:xfrm>
          </p:contentPart>
        </mc:Choice>
        <mc:Fallback>
          <p:pic>
            <p:nvPicPr>
              <p:cNvPr id="24" name="Ink 23"/>
              <p:cNvPicPr/>
              <p:nvPr/>
            </p:nvPicPr>
            <p:blipFill>
              <a:blip r:embed="rId47"/>
              <a:stretch>
                <a:fillRect/>
              </a:stretch>
            </p:blipFill>
            <p:spPr>
              <a:xfrm>
                <a:off x="8804160" y="2601360"/>
                <a:ext cx="284760" cy="430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8">
            <p14:nvContentPartPr>
              <p14:cNvPr id="25" name="Ink 24"/>
              <p14:cNvContentPartPr/>
              <p14:nvPr/>
            </p14:nvContentPartPr>
            <p14:xfrm>
              <a:off x="1158840" y="3669840"/>
              <a:ext cx="304200" cy="267480"/>
            </p14:xfrm>
          </p:contentPart>
        </mc:Choice>
        <mc:Fallback>
          <p:pic>
            <p:nvPicPr>
              <p:cNvPr id="25" name="Ink 24"/>
              <p:cNvPicPr/>
              <p:nvPr/>
            </p:nvPicPr>
            <p:blipFill>
              <a:blip r:embed="rId49"/>
              <a:stretch>
                <a:fillRect/>
              </a:stretch>
            </p:blipFill>
            <p:spPr>
              <a:xfrm>
                <a:off x="1139760" y="3578400"/>
                <a:ext cx="346320" cy="447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0">
            <p14:nvContentPartPr>
              <p14:cNvPr id="26" name="Ink 25"/>
              <p14:cNvContentPartPr/>
              <p14:nvPr/>
            </p14:nvContentPartPr>
            <p14:xfrm>
              <a:off x="7543440" y="3740400"/>
              <a:ext cx="726840" cy="191520"/>
            </p14:xfrm>
          </p:contentPart>
        </mc:Choice>
        <mc:Fallback>
          <p:pic>
            <p:nvPicPr>
              <p:cNvPr id="26" name="Ink 25"/>
              <p:cNvPicPr/>
              <p:nvPr/>
            </p:nvPicPr>
            <p:blipFill>
              <a:blip r:embed="rId51"/>
              <a:stretch>
                <a:fillRect/>
              </a:stretch>
            </p:blipFill>
            <p:spPr>
              <a:xfrm>
                <a:off x="7521480" y="3646080"/>
                <a:ext cx="772560" cy="380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2">
            <p14:nvContentPartPr>
              <p14:cNvPr id="27" name="Ink 26"/>
              <p14:cNvContentPartPr/>
              <p14:nvPr/>
            </p14:nvContentPartPr>
            <p14:xfrm>
              <a:off x="6402240" y="1859760"/>
              <a:ext cx="594360" cy="225720"/>
            </p14:xfrm>
          </p:contentPart>
        </mc:Choice>
        <mc:Fallback>
          <p:pic>
            <p:nvPicPr>
              <p:cNvPr id="27" name="Ink 26"/>
              <p:cNvPicPr/>
              <p:nvPr/>
            </p:nvPicPr>
            <p:blipFill>
              <a:blip r:embed="rId53"/>
              <a:stretch>
                <a:fillRect/>
              </a:stretch>
            </p:blipFill>
            <p:spPr>
              <a:xfrm>
                <a:off x="6380640" y="1777680"/>
                <a:ext cx="636840" cy="398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4">
            <p14:nvContentPartPr>
              <p14:cNvPr id="28" name="Ink 27"/>
              <p14:cNvContentPartPr/>
              <p14:nvPr/>
            </p14:nvContentPartPr>
            <p14:xfrm>
              <a:off x="461160" y="176400"/>
              <a:ext cx="8576640" cy="6477120"/>
            </p14:xfrm>
          </p:contentPart>
        </mc:Choice>
        <mc:Fallback>
          <p:pic>
            <p:nvPicPr>
              <p:cNvPr id="28" name="Ink 27"/>
              <p:cNvPicPr/>
              <p:nvPr/>
            </p:nvPicPr>
            <p:blipFill>
              <a:blip r:embed="rId55"/>
              <a:stretch>
                <a:fillRect/>
              </a:stretch>
            </p:blipFill>
            <p:spPr>
              <a:xfrm>
                <a:off x="448920" y="166320"/>
                <a:ext cx="8603640" cy="6500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57135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1795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1247</TotalTime>
  <Words>224</Words>
  <Application>Microsoft Office PowerPoint</Application>
  <PresentationFormat>On-screen Show (4:3)</PresentationFormat>
  <Paragraphs>33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87</cp:revision>
  <dcterms:created xsi:type="dcterms:W3CDTF">2006-08-16T00:00:00Z</dcterms:created>
  <dcterms:modified xsi:type="dcterms:W3CDTF">2014-03-27T21:47:51Z</dcterms:modified>
</cp:coreProperties>
</file>