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48" r:id="rId4"/>
    <p:sldId id="34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3:11:22.42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14830 8799 46 0,'-7'-11'31'0,"7"11"1"16,-12-11 0-16,12 11-24 15,-18-15-3-15,5 5-1 16,-6-1 1-16,3 2 0 0,-11-3 0 15,2 9-1-15,-11-7 0 16,0 10 0-16,-13 0-1 16,1 10 0-16,-9-2 0 15,-2 6-2-15,-2-1 0 16,-3 5 0-16,-1-1-1 15,4 3 1-15,0 0-1 16,2 2 0-16,1-2 0 16,-1 3 0-16,-1 2 0 15,-5 3 0-15,-3 1 0 16,-1 1 1-16,-1 2-1 15,-2 3 0-15,-1-1 0 16,5 1 1-16,3-2-1 0,5-2 0 16,3 4 0-16,8-4 1 15,2-2-1-15,4-2 0 16,2 0 0-16,4-1 1 15,4 1 0-15,2-1 0 16,4 4 0-16,-2-3 0 16,3 6-1-16,4 1 1 15,0 1 0-15,2 2 0 16,7 0-1-16,-1-1 0 15,3 6 0-15,3-2 0 16,3 5 0-16,5-4 0 16,3 4 0-16,3 1 0 15,-1-2 0-15,2 3-1 16,3 1 0-16,-3 0 1 0,6 0-1 15,-3 2 1-15,4 0-1 16,-3 0 1-16,4-3-1 16,3-1 2-16,3-2-1 15,3 0 0-15,4-5 0 16,4-2 1-16,1-5-1 15,7-3 0-15,2-1 0 16,1 0 0-16,4-5 0 16,1-2 1-16,-1 3-1 15,3-4 0-15,2 1 0 16,1 0 0-16,4 0-1 15,4-3 0-15,1-2 0 16,3-2-1-16,5-4 2 16,3-4-2-16,6-1 2 15,2-6-1-15,4-6 2 0,5 1 1 16,4-7-1-16,4-1 1 15,2-1-1-15,1-7 1 16,2-4-1-16,1-3 1 16,3-9-1-16,-5-2-1 15,0-9 1-15,-6-5-1 16,-1-6 1-16,-4-3-1 15,-7-5 1-15,-5-3 0 16,-11 0 1-16,-8-2-1 16,-11-4 1-16,-8 2-2 15,-12 0 2-15,-8-2-2 16,-11 1 1-16,-8 0-1 15,-7-1 0-15,-11-2-1 0,-3-1 1 16,-4-2 0-16,-6-2 0 16,-4 1-1-16,-7 3 1 15,-5 0-1-15,-6 7 1 16,-8 6-1-16,-14 5 1 15,-9 10 0-15,-10 8 0 16,-10 10 0-16,-10 4-2 16,-6 7 2-16,-5 4-2 15,-1 7 2-15,8 10-2 16,5 0-8-16,21 22-27 15,4 2-1-15,22 15 1 16,12 4-4-16</inkml:trace>
  <inkml:trace contextRef="#ctx0" brushRef="#br0" timeOffset="818.0468">15747 9462 61 0,'-10'-2'35'16,"10"2"-1"-16,0 0 1 15,-4-15-22-15,23 12-9 16,5-7 0-16,15 0 0 16,8-6-1-16,12 1-1 15,11-7 0-15,14-1 0 16,7-2 0-16,18-7 0 0,8-5 1 15,12-1-1-15,9-6 0 16,13-1 0-16,9-2 0 16,6 2-1-16,-4 2 0 15,-5 0-1-15,-14 13 0 16,-11 1-1-16,-17 11 0 15,-25 6-2-15,-19 10-2 16,-31 0-2-16,-7 13-6 16,-33-11-22-16,5 19 0 15,-17-12-2-15,12-7 1 16</inkml:trace>
  <inkml:trace contextRef="#ctx0" brushRef="#br0" timeOffset="1315.0752">18692 8689 88 0,'-3'-16'33'15,"3"16"2"-15,-26-13-2 16,-1 18-29-16,-10-3 1 15,-3 15-2-15,-10 3 0 16,-1 8-1-16,-7 3 2 16,3 5-2-16,3 3 2 15,13 0-2-15,8 1-1 16,16-4 0-16,15-3 0 0,15-6-2 15,20 0-5-15,4-14-28 16,22 2-3-16,2-12 0 16,11-1-1-16</inkml:trace>
  <inkml:trace contextRef="#ctx0" brushRef="#br0" timeOffset="1712.0979">18908 8846 89 0,'-24'16'33'16,"5"-2"0"-16,11 3-1 0,13-5-29 15,14-3-1-15,8-7 0 16,13-1 0-16,3-6 1 15,9-5-2-15,1-9 1 16,1-3-1-16,-1-5-2 16,-7-4 1-16,-8 0-1 15,-8-2 2-15,-12 1-3 16,-14 2 3-16,-10 5-2 15,-12 8 2-15,-11 6 0 16,-8 10 1-16,-9 8 0 16,-4 13 1-16,-5 9 1 15,8 10-2-15,2 1 2 16,10 10-3-16,9-2 2 15,15-1-3-15,19-6 0 0,12-14-6 16,26-1-23-16,8-25-8 16,22-4 0-16,5-24-1 15</inkml:trace>
  <inkml:trace contextRef="#ctx0" brushRef="#br0" timeOffset="1952.1117">20121 7946 77 0,'-26'4'39'16,"-12"11"-1"-16,6 27 0 16,-11 6-21-16,7 24-14 0,0 14 0 15,5 11-2-15,1 5 2 16,11 0-2-16,6-4 1 15,7-5-2-15,8-11-1 16,6-23-6-16,25-8-26 16,-4-26-4-16,18-16 0 15,2-22-1-15</inkml:trace>
  <inkml:trace contextRef="#ctx0" brushRef="#br0" timeOffset="2140.1223">20624 7921 102 0,'-29'31'40'16,"3"31"0"-16,-15 16-3 0,6 22-33 16,-7 5-1-16,8 7-1 15,2 1-3-15,1-8-28 16,10 12-7-16,-10-9-2 15,5 1 0-15</inkml:trace>
  <inkml:trace contextRef="#ctx0" brushRef="#br0" timeOffset="3258.1863">14687 12796 31 0,'0'0'31'0,"0"0"1"16,-9 12-2-16,9-12-18 16,0 0-3-16,0 0-2 15,0 0-2-15,-6-12 0 16,6 12-2-16,0 0 2 0,10-8-2 15,-10 8 0-15,0 0 0 16,0 0-1-16,14-5 0 16,-14 5 0-16,14 2 0 15,-1-2-2-15,7 1 1 16,8-3 0-16,10-3-1 15,12-4 0-15,10-4 0 16,14-2 0-16,10-2 0 16,11-6 0-16,9 0 0 15,9 2 0-15,11-2 0 16,7 0 0-16,4 1-1 15,7-2 1-15,8 0 0 16,7 1 0-16,0-3 1 0,4-1 0 16,-5 0 0-16,-5 0-1 15,-2 1 1-15,-8 1 0 16,-16 2 0-16,-18 3 0 15,-10 0-1-15,-17 5 0 16,-14 1 0-16,-13 5 0 16,-15 1 0-16,-10 4 0 15,-8-2 0-15,-7 6 0 16,-13 0-1-16,0 0-3 15,-13 6-16-15,2 0-15 16,-6-3-1-16,5 3-1 16,-3-10 0-16</inkml:trace>
  <inkml:trace contextRef="#ctx0" brushRef="#br0" timeOffset="3919.2242">18111 12026 79 0,'14'-23'36'16,"-2"21"0"-16,-12 2-1 15,0 0-33-15,3 14-1 16,-8 10 0-16,-9 8 0 16,1 10 1-16,-3 4 0 15,-2 7 0-15,2-4-1 16,2 4 1-16,3-8-1 15,5-5 0-15,3-10 0 16,3-6-1-16,3-14 1 0,-3-10 0 16,24-7 1-16,-5-15-2 15,0-9 2-15,6-7 0 16,-1-11 0-16,5-6 0 15,1 0-1-15,-1-1 0 16,2 4 0-16,-3 3-1 16,-2 11 1-16,-2 9-1 15,-3 10 1-15,-2 12-1 16,-2 13 1-16,-1 7-1 15,-5 16 0-15,-2 9 1 16,-5 10-3-16,0 3 1 16,0 9-3-16,-1-7-4 15,11 11-28-15,-5-21-1 16,12 0-1-16,-3-20-1 0</inkml:trace>
  <inkml:trace contextRef="#ctx0" brushRef="#br0" timeOffset="4326.2474">18933 11956 86 0,'0'0'36'0,"-19"-14"0"15,9 24 1-15,-8 5-33 16,1 11-1-16,-2 7-1 15,7 8 1-15,-6 4-1 16,7 4 1-16,1 0-2 0,7-2 2 16,8-7-2-16,10-8 0 15,7-11 0-15,7-14 0 16,9-14 0-16,8-14-1 15,3-13 1-15,8-9-1 16,-2-8 1-16,-3-2 0 16,-4 0-1-16,-5 5 0 15,-11 8 1-15,-5 8-1 16,-10 13 0-16,-17 19 0 15,0 0 0-15,1 26 0 16,-12 10 0-16,-7 8 0 16,2 8-1-16,2 0-2 15,7 3-4-15,0-17-7 16,24 5-24-16,0-22 2 0,23-4-2 15,3-19-1-15</inkml:trace>
  <inkml:trace contextRef="#ctx0" brushRef="#br0" timeOffset="4569.2614">19898 11936 96 0,'-29'-3'37'0,"-18"0"2"15,3 22-3-15,-11-3-31 16,6 11 0-16,-3 5-2 15,11 7 0-15,7 1-1 16,10 3 0-16,19-5-1 16,17-7-1-16,20-6-2 15,13-15-2-15,21 0-20 0,5-27-14 16,19-7 1-16,-7-19-2 15,17-2-1-15</inkml:trace>
  <inkml:trace contextRef="#ctx0" brushRef="#br0" timeOffset="4775.2732">20446 11436 97 0,'-24'7'40'16,"-12"11"-1"-16,6 21 2 15,-8 11-35-15,10 10-3 16,3 6 0-16,6 7-2 15,1 6 1-15,5 5-1 16,4 0-1-16,4-2-5 0,4-4-3 16,-3-19-20-16,17 7-11 15,-4-23 1-15,15-5-3 16,-7-22 1-16</inkml:trace>
  <inkml:trace contextRef="#ctx0" brushRef="#br0" timeOffset="5197.2972">20568 11959 93 0,'-10'13'38'16,"-4"-5"1"-16,13 9-1 15,-3-3-34-15,16-2-1 16,4-5-2-16,12-4 1 16,4-4-1-16,5-5-1 15,6-4 1-15,0-5-1 16,-2-6 1-16,-1-2-1 15,-4-2 0-15,-10-3 0 16,-5-2 0-16,-13 6 4 16,-12 0-4-16,-12 7 3 15,-11 8-2-15,-12 10 0 16,-10 9 0-16,-5 10 1 15,-8 13-1-15,6 1-2 16,4 10 2-16,12 1-2 0,14 0 2 16,15-4-1-1,22-2-1-15,12-10-1 0,22-4-2 16,5-11-5-16,23 2-22 15,-11-26-7-15,14 5 1 16,-14-15-3-16</inkml:trace>
  <inkml:trace contextRef="#ctx0" brushRef="#br0" timeOffset="5554.3176">21236 11864 95 0,'0'0'38'0,"-22"4"0"15,11 16-2-15,-9-3-30 16,3 8-1-16,-4 4-2 0,5 7 0 15,0-3 0-15,8 2-1 16,4-5-1-16,11-6 0 16,8-6 0-16,8-10-1 15,10-10 0-15,10-11 0 16,6-8-1-16,5-10 2 15,0-5-1-15,2-4 0 16,-3-1 0-16,-4 2 0 16,-6-1 0-16,-7 11 3 15,-13 8-2-15,-8 10-1 16,-15 11 0-16,4 10 0 15,-14 12 0-15,-6 11 0 16,-2 10-3-16,-5-3-4 16,9 13-7-16,-7-15-23 15,24 5-2-15,-3-22 0 0,24-3-1 16</inkml:trace>
  <inkml:trace contextRef="#ctx0" brushRef="#br0" timeOffset="5854.3349">22319 11678 107 0,'-54'17'41'16,"-2"13"0"-16,-12-3-2 15,15 7-35-15,6-6-1 16,14 1-4-16,18-6 2 15,16-7-3-15,21-3 3 16,17-4-1-16,8-2 1 0,3 0-1 16,-3 1 0-16,-5 3 1 15,-13 7-1-15,-15 2 1 16,-16 9-1-16,-20 4-1 15,-14 8-4-15,-20-9-18 16,3 17-14-16,-19-10-3 16,5 6-2-16,-13-9 1 15</inkml:trace>
  <inkml:trace contextRef="#ctx0" brushRef="#br0" timeOffset="7968.4558">15270 13208 16 0,'0'0'26'0,"0"0"2"16,0 0-7-16,-1-11-7 15,1 11-3-15,0 0-2 16,0 0-1-16,1-11-2 15,-1 11 0-15,0 0-2 0,0 0-1 16,0 0 0-16,0 0-1 16,0 0 0-16,0 0-1 15,14 4 0-15,-14-4 0 16,18 4-1-16,-4 0 1 15,0-2 0-15,3 4 0 16,0 3-1-16,1 0 0 16,-2 3 0-16,6-1 0 15,-3 2 0-15,4 0-1 16,3-2 1-16,3 0-1 15,4-6 1-15,7 1 0 16,1-4 0-16,7 1 0 16,4-1 0-16,1 0 1 15,3 2-1-15,2 0 0 0,-4 3 0 16,3 0 1-16,0-1-1 15,2 3 0-15,-1-3 0 16,2-1 1-16,8-4-1 16,6 0 1-16,9-4-1 15,2-2 1-15,10-4 1 16,4 2-2-16,0-1 1 15,7 2 0-15,3-1 0 16,-4 6-1-16,-1 1 1 16,-5 1-1-16,-1 4 1 15,-3 4-1-15,-7 1 1 16,0 2-1-16,-5-1 1 15,-3 0 0-15,-1-3-1 16,6 2 1-16,-4-4 0 0,5 0 1 16,1-4-1-16,-2-1 0 15,5-2 0-15,-6 0 0 16,1-2-1-16,-8 0 1 15,-1 3 0-15,-10-1-1 16,-8 2 1-16,-11 1-1 16,-8 4 0-16,-12-1 1 15,-8 2 0-15,-7 1 0 16,-12-8-1-16,7 14 1 15,-7-14 0-15,-4 11 0 16,4-11-1-16,0 0-1 16,-11 19-11-16,11-19-24 15,-10 5 1-15,10-5-3 16,-14 5 0-16</inkml:trace>
  <inkml:trace contextRef="#ctx0" brushRef="#br0" timeOffset="8526.4877">19854 13308 47 0,'16'-9'32'16,"-10"-6"2"-16,-4 4-1 15,-14-9-24-15,2 12-2 16,-16-5 1-16,0 8-1 15,-14-6-2-15,1 10 0 16,-7 5-1-16,-2 7-1 0,-4 3 0 16,6 8-2-16,-2 3 1 15,11 5-2-15,7 4 1 16,8 0-1-16,10 4 0 15,12-2 1-15,11-3-2 16,11-4-1-16,18-1-4 16,7-20-20-16,21 5-9 15,2-17-2-15,14 2-1 16,2-15 1-16</inkml:trace>
  <inkml:trace contextRef="#ctx0" brushRef="#br0" timeOffset="8908.5096">20169 13355 69 0,'-20'2'36'0,"20"-2"-2"15,-9 14 2-15,23-7-31 16,3-4-1-16,15 1-2 15,8-3 0-15,4-1 0 16,0-4-1-16,3-1 0 16,-8-2-1-16,-7-4 1 15,-5 1-1-15,-9-4 0 16,-11-1 1-16,-9 2 0 15,-13-2-1-15,-7 7 1 16,-8 0-1-16,-6 6 0 0,-9 6 1 16,-3 9 1-16,-1 7-1 15,3 7 1-15,2 8-1 16,7 2 1-16,12 3-1 15,8 1 1-15,17-8-1 16,17-5-1-16,20-9-2 16,14-17-5-16,22-4-29 15,2-22-1-15,21-2-1 16,1-20-1-16</inkml:trace>
  <inkml:trace contextRef="#ctx0" brushRef="#br0" timeOffset="9110.5211">21068 12904 81 0,'-40'9'37'0,"7"23"0"16,-10 5 1-16,11 20-31 16,-2 6-3-16,7 10-1 15,5 1-2-15,8-1-1 16,7 0-3-16,4-21-16 15,18 6-17-15,2-26-2 16,16-7-1-16,3-25 1 16</inkml:trace>
  <inkml:trace contextRef="#ctx0" brushRef="#br0" timeOffset="9299.5319">21540 12802 90 0,'-33'31'39'16,"6"26"0"-16,-18 11-1 15,3 24-32-15,-10 3-3 16,6 3-3-16,3 3-3 16,5-18-19-16,23 6-15 15,2-17-2-15,27-12-1 16,5-20 1-16</inkml:trace>
  <inkml:trace contextRef="#ctx0" brushRef="#br0" timeOffset="9997.5718">22165 13253 64 0,'-2'-14'37'15,"2"14"-1"-15,0 0 1 16,0 0-28-16,-13 12-3 16,8 7-2-16,-5 4-2 15,0 6-1-15,-1 1 0 16,4 0 0-16,1-3 0 15,7-1 0-15,4-8 0 16,10-6-1-16,7-7 1 16,7-11-1-16,3-5 1 15,6-6-1-15,-1-7 1 16,2-3-1-16,-1-5 1 15,-6 0 0-15,-2 3-1 16,-3 3 0-16,-7 6 1 0,-5 4 0 16,-1 8-1-16,-14 8 1 15,13 13-1-15,-12 4-1 16,2 7 1-16,-2 6 0 15,4 0 0-15,2 4-1 16,3-3 2-16,7-6-2 16,3-6 1-16,6-8 1 15,3-9-1-15,3-7 1 16,3-10 0-16,-4-6 0 15,-3-7-1-15,-4-2 0 16,-3-2-1-16,-5-4-3 16,2 15-15-16,-14-9-19 15,8 13 1-15,-7-5-1 16,11 12-1-16</inkml:trace>
  <inkml:trace contextRef="#ctx0" brushRef="#br0" timeOffset="10429.5965">23191 13217 75 0,'-5'-10'38'0,"-11"-6"0"15,6 8 0-15,-19 1-28 16,8 6-5-16,-9 4-1 15,3 10-1-15,-5 8-1 16,2 5-2-16,1 8 1 16,7 4-1-16,4-1 0 15,9 2 0-15,8-4 0 0,8-8-1 16,10-7 1-16,10-10 1 15,8-12-1-15,7-9 0 16,4-7 0-16,-1-8 0 16,-4-1 1-16,-1-5-1 15,-8 0 0-15,-5 6 2 16,-11 2-2-16,-8 9 2 15,-8 15-2-15,0 0 0 16,-13-6 0-16,2 19 0 16,-1 7 0-16,-2-1-1 15,3 10-1-15,6-7-2 16,3 5-4-16,2-15-18 15,21 7-12-15,-5-16 1 16,19-2-3-16,1-16 2 16</inkml:trace>
  <inkml:trace contextRef="#ctx0" brushRef="#br0" timeOffset="10658.6097">23962 12635 94 0,'-12'-21'38'16,"12"21"2"-16,-33 15-1 15,14 18-33-15,-9 10-2 16,5 14-2-16,-2 14 0 16,1 10-1-16,4 8-1 15,3 1 0-15,3 1-2 16,7-9-2-16,7 0-6 15,-5-25-27-15,18-8-2 0,-1-26-1 16,14-8 0-16</inkml:trace>
  <inkml:trace contextRef="#ctx0" brushRef="#br0" timeOffset="10847.6205">24322 12722 99 0,'0'0'40'0,"-19"40"2"16,-15 14-2-16,5 21-34 15,-12 12-3-15,-2 4-4 16,5 7-3-16,-9-13-18 16,18 13-17-16,-12-15 0 0,14 4-3 15,-5-16 0-15</inkml:trace>
  <inkml:trace contextRef="#ctx0" brushRef="#br0" timeOffset="11574.6621">20086 14659 54 0,'14'17'38'15,"-14"-17"-2"-15,0 0 0 0,-11 0-29 16,-2-5-2-16,-10-8 0 15,-5 0-3-15,-6-9 0 16,-7-9-1-16,-3-11 0 16,-6-6 0-16,-2-10 0 15,3 0 0-15,4-6 0 16,8 2-1-16,4 3 1 15,11 4-1-15,17 4 1 16,8 7 0-16,16 7-1 16,7 3 1-16,10 1 0 15,4 10 0-15,0 4 0 16,2 7 0-16,-5 11 0 15,-8 13-1-15,-11 12 0 16,-11 11-1-16,-12 15 1 16,-15 12 0-16,-16 10 0 0,-6 7 2 15,-9 4-1-15,3-1 1 16,0-4-1-16,12-7 1 15,15-11-1-15,19-12-1 16,21-16 0-16,18-16 0 16,21-13-1-16,15-13-3 15,17-3-5-15,-1-19-28 16,21 4 1-16,-7-9-2 15,5 7-1-15</inkml:trace>
  <inkml:trace contextRef="#ctx0" brushRef="#br0" timeOffset="12199.6978">20669 14501 55 0,'0'-13'36'0,"-1"-9"-1"15,9 3 0-15,-10-8-28 16,12 9-1-16,-6-4 0 16,1 10-2-16,-5 12 1 15,0 0-2-15,-23-1 0 16,7 18 0-16,-7 11-1 15,-3 4 0-15,0 8 0 16,-1-1-2-16,6 1 0 16,5-1 0-16,7-10 0 0,5-3 0 15,11-12 0-15,4-10 0 16,5-10 0-16,6-6 0 15,2-9 1-15,1-9 0 16,-3-4 0-16,0-6 0 16,-5 3 0-16,-2-3 0 15,-5 5-1-15,-1 5 1 16,-6 7-1-16,-1 7 1 15,-2 16-1-15,0 0 0 16,0 0 0-16,-2 15 1 16,4 1-1-16,6 6 0 15,3 1 0-15,4-5 1 16,10-3-1-16,6-4 0 15,7-9 1-15,5-4-1 0,6-5 1 16,2-7 0-16,-5-2-1 16,-1 0 1-16,-8 0 0 15,-9 2-1-15,-10 6 1 16,-7 7-1-16,-11 1 0 15,-5 23 0-15,-3-1 0 16,-3 5 0-16,1 9-2 16,0 1 0-16,3 6-4 15,4-13-7-15,20 13-21 16,-9-20-5-16,21 5-3 15,-10-16 2-15</inkml:trace>
  <inkml:trace contextRef="#ctx0" brushRef="#br0" timeOffset="12589.7201">21419 14504 68 0,'0'0'39'16,"-11"0"-2"-16,12 10 2 15,-1-10-24-15,5 17-13 16,8-10-1-16,6 1 0 15,7-2 0-15,10-4 1 16,4-6-1-16,4-3 0 16,6-3 1-16,0-5-1 15,0-3 0-15,-5-3 0 16,-6-8 0-16,-9 4-1 15,-9-3 0-15,-11 0 0 16,-14 5 1-16,-10 5-1 16,-10 5 0-16,-9 11 0 0,-7 10 1 15,-3 8-1-15,1 11 1 16,4 6-1-16,8 5 1 15,6 2 0-15,11 2-1 16,12-3-1-16,15-7-1 16,10-5-2-16,13-4-4 15,-1-19-13-15,24 7-19 16,-8-16 2-16,12 4-2 15,-9-14 0-15</inkml:trace>
  <inkml:trace contextRef="#ctx0" brushRef="#br0" timeOffset="13184.7541">22263 14470 71 0,'4'-19'39'0,"-4"19"-1"15,7-21 0-15,-7 21-30 16,0 0-3-16,0 0-3 16,0 0 0-16,-11 24 0 15,-6 1 0-15,0 5-1 16,-5 3-2-16,3 4 1 15,1-4-1-15,6-1 1 16,2-10-1-16,7-5 1 16,3-17 0-16,15 2 0 0,2-13 1 15,2-10 0-15,2-5 0 16,1-8 0-16,1-2 0 15,-2-4 0-15,0 7 0 16,-7 0-1-16,-3 8 1 16,-3 8-1-16,-8 17 1 15,6-12-1-15,-6 12 1 16,0 21-1-16,0-4 0 15,2 2 1-15,3 1-1 16,3-2 0-16,5-5 0 16,4-4 0-16,6-7 0 15,5-6 1-15,6-6-1 16,2-5 1-16,3-6-1 15,-1-3 1-15,1 1 0 0,-5 1-1 16,-2 1 1-16,-7 7 0 16,-6 6-1-16,-8 10 1 15,-2 8-1-15,-6 7 0 16,-6 10 0-16,1 2-1 15,-5 10-3-15,-3-6-2 16,10 13-16-16,-17-20-13 16,20 9-6-16,-8-16 0 15,18-3-1-15</inkml:trace>
  <inkml:trace contextRef="#ctx0" brushRef="#br0" timeOffset="13716.7846">23089 13997 72 0,'0'0'39'0,"-8"-13"-2"16,8 13 2-16,0 0-33 15,10 15-1-15,-6 1-1 16,2 12-1-16,-4 9 0 16,-3 7-2-16,-3 10 2 15,0 11-3-15,-2 3 1 16,-2 2 1-16,-2-1-3 15,5-4 1-15,0-7-1 16,2-9 0-16,6-10 0 16,2-14-1-16,0-11 1 0,8-11 0 15,-1-13 2-15,5-9-1 16,-2-10 1-16,4-2 0 15,0-6 1-15,0-1-1 16,0 3 0-16,0 4 0 16,-1 9-1-16,-1 8 0 15,-1 9 0-15,-1 10 0 16,0 7 0-16,2 9-1 15,-8 4 1-15,0 4 0 16,-8 2 0-16,-2 0 0 16,-8-1-1-16,-7-2 1 15,-10-6-1-15,-1-3 0 16,-3-3 0-16,-7-6-2 15,8-1-1-15,-3-19-13 0,17 15-16 16,-7-20-7-16,22 15 1 16,-5-31 1-16</inkml:trace>
  <inkml:trace contextRef="#ctx0" brushRef="#br0" timeOffset="14554.8325">23763 14534 62 0,'-14'3'38'0,"-4"-8"-3"0,18 5 2 16,-26 1-30-16,26-1-2 15,-18 15-1-15,10 0-2 16,-2 5-1-16,1 6 1 16,1 2-2-16,-1 3 0 15,1 1 1-15,0-2-1 16,1-4 0-16,2-6 0 15,1-7 0-15,4-13-1 16,0 0 2-16,18-18 1 16,-7-9-1-16,3-5 1 15,1-7 0-15,3-6 0 16,-3-5 0-16,0-2 0 15,-1 5 1-15,-5 5-3 0,-1 9 2 16,-3 4-2-16,-2 10 1 16,-3 19 0-16,0 0-1 15,18-4 0-15,-4 16 0 16,6 0 0-16,13 2 0 15,12 1-1-15,11-2-1 16,7-3 1-16,13-2 0 16,5-2 1-16,0-3-1 15,0 0 0-15,-10-2 1 16,-12-1 1-16,-15 2-1 15,-17 2 1-15,-14-1 0 16,-13-3 0-16,-21 13-1 16,-10-3 1-16,-9-1-1 15,-4 5 1-15,-7-1-1 16,2 5 1-16,-1 1 0 0,3 5 0 15,7 3-2-15,4 0 2 16,5 4-1-16,10 1 0 16,7-4-1-16,10-1 0 15,12-6 0-15,6-10 0 16,9-6 0-16,12-12 0 15,5-10 1-15,5-10 1 16,5-6 1-16,-6-7-1 16,-1-1 0-16,-7-1 1 15,-7 4-1-15,-8 6 1 16,-10 7-1-16,-8 10-1 15,-3 15 0-15,-11 4 0 16,-3 15-1-16,0 10 1 16,-1 7-3-16,0 4-1 0,7 7-5 15,-6-14-13-15,23 14-11 16,-6-22-6-16,12 4-2 15,-1-22 1-15</inkml:trace>
  <inkml:trace contextRef="#ctx0" brushRef="#br0" timeOffset="14904.8525">24714 14499 86 0,'0'0'38'0,"0"0"-1"15,-15 19-1-15,-1 2-31 16,0 10-2-16,0 2-1 15,-2 7-2-15,3-2 1 0,1-1-1 16,5-7 0-16,4-4 0 16,5-10-1-16,0-16 0 15,26-1 1-15,-1-15 1 16,3-8-1-16,7-6 1 15,2-8 0-15,2-1 1 16,2-1-1-16,-8 7 1 16,1 7-1-16,-11 8 0 15,-9 13-1-15,-14 5 0 16,6 27 0-16,-17 2-1 15,-2 8-2-15,-1 0-1 16,7 8-5-16,-5-17-9 16,21 14-16-16,-5-20-6 0,16 0 0 15,-2-14-1 1</inkml:trace>
  <inkml:trace contextRef="#ctx0" brushRef="#br0" timeOffset="15301.8752">25048 14652 80 0,'-19'8'38'16,"15"10"1"-16,4-18-3 15,-7 20-34-15,7-20 0 16,16 14-2-16,1-12 1 15,9-6 1-15,9-8 0 0,2-3-1 16,2-7 1 0,0-2 1-16,-1-5-1 0,-3-1 0 15,-4-5 1-15,-13 4-3 16,-10 5 1-16,-9 10 0 15,-11 4 1-15,-7 14 0 16,-13 12-1-16,-5 12 0 16,-2 9 0-16,1 9 0 15,2 2-1-15,9-1 0 16,11-3-2-16,10-5 2 15,16-11 0-15,10-11-3 16,15-4-1-16,4-23-12 16,28 12-8-16,-20-24-14 15,18 5-2-15,-13-13-4 16,9 2 2-16</inkml:trace>
  <inkml:trace contextRef="#ctx0" brushRef="#br0" timeOffset="17813.0189">15413 12301 33 0,'-9'16'29'0,"9"-16"3"15,0 0-8-15,16 12-12 16,-16-12-3-16,26-8-1 16,-11-2-2-16,13-2-2 15,2-7-1-15,9-2 0 16,4-9-2-16,10-2-2 15,8-5 2-15,10-2-1 16,7-6 2-16,10 0-1 16,7-7 2-16,14-2-1 15,10-5 0-15,13-1 2 16,5-7-2-16,14-2 1 15,6-1-1-15,7 0 0 0,1-2-1 16,-5 5 1-16,-12 5-1 16,-8 3-2-16,-11 6 2 15,-15 8-2-15,-16 4 2 16,-17 9-1-16,-11 2 0 15,-11 6 0-15,-9 3 1 16,-11 6-1-16,-8 4 0 16,-8 1 1-16,-8 6-3 15,-15 4-8-15,20-3-26 16,-20 3 2-16,0 0-4 15,12 5 2-15</inkml:trace>
  <inkml:trace contextRef="#ctx0" brushRef="#br0" timeOffset="18401.0524">19263 10750 68 0,'3'-18'33'0,"-6"-2"-1"16,-1 1 0-16,-10-3-24 15,5 8-2-15,-11 1 0 16,1 8 0-16,-9 5-1 0,-4 11 0 15,-11 9 0-15,0 10 0 16,-7 8-2-16,0 11 0 16,2 0-1-16,7 1-2 15,12-2 0-15,14-3-2 16,20-8 1-16,17-9-3 15,23-6-5-15,10-22-11 16,22 2-18-16,3-12 2 16,14-1-2-16,-11-13 0 15</inkml:trace>
  <inkml:trace contextRef="#ctx0" brushRef="#br0" timeOffset="18859.0787">19623 10735 96 0,'-16'13'36'0,"-5"-2"0"16,8 11 1-16,-6 0-33 16,7 7-1-16,0 2-2 15,7-1-1-15,5 0 1 16,8-5-2-16,2-5 0 15,10-8-1-15,9-11 3 16,3-7 0-16,3-11 0 16,4-7 1-16,2-6-1 15,-2-7 1-15,-3-1 0 16,-3-2 0-16,-3 4-2 15,-6 4 0-15,-5 6 0 16,-5 14 0-16,-14 12 0 0,4 10 0 16,-13 20 0-16,-5 16 0 15,-3 18-1-15,-5 15-1 16,-5 11 2-16,-1 11-1 15,-1 1 0-15,1-3 1 16,-1-6-1-16,0-13 3 16,-2-12-1-16,-4-13 2 15,-2-21-2-15,0-17 0 16,-1-14-2-16,-2-19-3 15,9-6-8-15,-6-27-25 16,18-6-2-16,1-22-1 16,22-6-1-16</inkml:trace>
  <inkml:trace contextRef="#ctx0" brushRef="#br0" timeOffset="19129.0941">20569 10055 112 0,'12'-2'39'0,"-26"13"-1"16,0 23-4-16,-14 6-33 15,1 18 2-15,-6 14-4 16,2 11 3-16,-6 9-2 15,4 5 1-15,-1 2-3 16,2-5 2-16,6-7-2 0,4-13-3 16,9-10-3-16,-6-23-29 15,21-9-2-15,-4-19-1 16,15-11 1-16</inkml:trace>
  <inkml:trace contextRef="#ctx0" brushRef="#br0" timeOffset="19588.1204">20208 10667 113 0,'-10'-6'38'0,"10"6"1"16,10-2-2-16,13 0-35 15,11-5 0-15,12 3 0 16,5-5-1-16,4 2 1 0,4-1-1 15,-3 0 0-15,4 1-1 16,-7 1 1-16,-3 1-1 16,-9 2 1-16,-5 4-1 15,-8 2 0-15,-11 5 0 16,-11 4 1-16,-10 5 0 15,-14 8-1-15,-6 3 1 16,-7 5 0-16,-5 1 0 16,3 3 0-16,3-1 0 15,7-3 0-15,10-3 0 16,14-9-3-16,19-8 3 15,10-9 0-15,12-8-1 16,11-12 1-16,7-6-1 16,3-8 1-16,-3-6-1 0,-11-3 2 15,-16 1-3-15,-11 2 0 16,-17 4 1-16,-20 6-2 15,-13 9-1-15,-10 7-1 16,-1 7-1-16,-7-4-9 16,26 21-18-16,-8-11-7 15,25 8 0-15,3-11-1 16</inkml:trace>
  <inkml:trace contextRef="#ctx0" brushRef="#br0" timeOffset="20204.1555">21379 10654 103 0,'0'0'38'0,"-10"-8"0"16,10 8 0-16,-18 15-33 15,8-1-1-15,-4 5-1 16,-3 9-1-16,2 5 0 15,-4 5 0-15,4 5-1 16,1-3-2-16,0-1 1 16,7-5-2-16,0-6 2 15,4-9-1-15,3-5 0 16,0-14-1-16,14-11 3 15,-1-9 2-15,0-8-2 16,1-7 1-16,6-8-1 16,3-5 1-16,0-8-1 15,5 6 2-15,-2 1-3 16,1 4 0-16,1 6 0 0,1 10 0 15,2 5 1-15,0 11-1 16,0 10 0-16,-2 4 0 16,-3 7 0-16,0 7-1 15,-6 5 1-15,-6 1 0 16,-10 8-1-16,-10 0 1 15,-11 0 0-15,-8 3 0 16,-10 0-1-16,-7-5 1 16,-4-3-1-16,1-3 1 15,2-4 0-15,4-1 0 16,5-4 0-16,7-1 0 15,5 0 0-15,11 4 0 16,2 3-1-16,5 7-1 16,-3 5 2-16,-1 10-2 0,-6 9 2 15,-5 10-2-15,-10 6 2 16,-3 1-2-16,-4-3 2 15,4-8-1-15,5-6-5 16,4-28-13-16,32-4-12 16,3-36-8-16,29-12-1 15,6-22-1-15</inkml:trace>
  <inkml:trace contextRef="#ctx0" brushRef="#br0" timeOffset="20432.1687">22107 10012 107 0,'-12'7'41'0,"-2"26"0"16,-19 9-2-16,6 11-23 16,-12 13-16-16,2 15 2 15,-2 8-2-15,2 3 1 16,0-1-3-16,9-5 2 15,12-6-7-15,-1-20-18 16,25 0-14-16,-5-21-4 16,24-6 2-16,7-23-4 15</inkml:trace>
  <inkml:trace contextRef="#ctx0" brushRef="#br0" timeOffset="20924.1968">22589 10663 107 0,'-29'-19'38'15,"5"8"1"-15,-11-6-9 16,6 12-23-16,-14 2-2 16,-5 10 0-16,-9 7-2 15,-3 6 0-15,-6 5 0 16,3 1-1-16,3 4 1 15,12 1-1-15,7-3-1 16,16-4 0-16,18-5 0 0,18-8 0 16,21-4 0-16,12-9 0 15,9-6-1-15,8-5 0 16,7-7 2-16,-4-5-2 15,-2-3 0-15,-11-1 0 16,-10-1 0-16,-13 4 0 16,-8 3 0-16,-11 4 0 15,-9 19 0-15,-9-7 0 16,-10 19 0-16,-3 9 0 15,-1 6 0-15,1 6-3 16,1 6 0-16,5-6-3 16,17 11-13-16,-3-24-11 15,28 4-9-15,0-15-1 16,23 0-1-16,-2-14 0 0</inkml:trace>
  <inkml:trace contextRef="#ctx0" brushRef="#br0" timeOffset="21330.22">23055 10608 103 0,'0'0'38'0,"-23"3"1"16,11 11-3-16,-16-7-29 0,0 8-2 16,-10 1-1-16,-3 5-1 15,-10-5 0-15,8 5 1 16,-4-4-2-16,10-1 0 15,11-2 0-15,9-4-1 16,17-10 0-16,15 13-1 16,13-8 0-16,5 1 0 15,9 2 1-15,-5 1-1 16,1 5 0-16,-9 6 0 15,-11 3-1-15,-13 3-1 16,-10 0 1-16,-13 0-2 16,-4 0-1-16,-4-7-3 15,7 3-10-15,-8-24-10 16,27 2-13-16,-1-11-1 0,24-9 1 15,6-13 1-15</inkml:trace>
  <inkml:trace contextRef="#ctx0" brushRef="#br0" timeOffset="21878.2514">23475 10593 88 0,'-27'11'41'0,"-6"1"0"15,7 11 0-15,-16-8-14 16,15 13-23-16,-7 2-2 15,5 4 0-15,-1 2 0 16,2 3-1-16,6-2-1 16,5-4-1-16,0-3 0 0,11-9 0 15,1-10 1-15,5-11-1 16,16-12 1-16,-1-10 0 15,5-10 1-15,2-7 0 16,7-9 1-16,-4 0-1 16,1 1-1-16,-3 4 0 15,-7 10 0-15,-5 6 0 16,-4 11 1-16,-7 16-1 15,0 0 0-15,-5 22 0 16,3 0 0-16,5 5 0 16,9 2 0-16,6-7 0 15,10-2 0-15,8-8 1 16,7-7-1-16,5-8 1 15,1-11 1-15,2-2-2 16,2-10 0-16,-2 1 0 0,-4-1 0 16,-3 7 0-16,-11 2 0 15,-6 13 0-15,-11 11 0 16,-12 13 0-16,-10 12 0 15,-9 5 0-15,-7 9 0 16,1 4 0-16,-2 1 0 16,0-7-4-16,10 5-11 15,-7-25-6-15,25 8-6 16,-16-25-7-16,17 3-10 15,-6-10-3-15,5-18 7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5940410"/>
              </p:ext>
            </p:extLst>
          </p:nvPr>
        </p:nvGraphicFramePr>
        <p:xfrm>
          <a:off x="214283" y="762000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the aim of the 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drawings (&amp; photos?)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Work, in teams of two or three, to prepare the sample &amp; take the pictures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knowledge and our technology to get results.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 ahead for our next lesson with the slides, cover slips and iodine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ourselves safe and how to get good pictures.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humans found out about cells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humans found out about cells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go over the parts of a plant and what they do (if not already done)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bits of a plant do and what they are called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“wild words” PLUS overdue bookmarking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in class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0151120"/>
              </p:ext>
            </p:extLst>
          </p:nvPr>
        </p:nvGraphicFramePr>
        <p:xfrm>
          <a:off x="533400" y="533400"/>
          <a:ext cx="8094663" cy="363321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March 14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living things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5414" y="0"/>
            <a:ext cx="3113171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577400" y="2851560"/>
              <a:ext cx="4599360" cy="2482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63360" y="2843640"/>
                <a:ext cx="4616280" cy="2499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3170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691" y="142971"/>
            <a:ext cx="7870618" cy="6572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32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1185</TotalTime>
  <Words>218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81</cp:revision>
  <dcterms:created xsi:type="dcterms:W3CDTF">2006-08-16T00:00:00Z</dcterms:created>
  <dcterms:modified xsi:type="dcterms:W3CDTF">2014-03-26T23:34:46Z</dcterms:modified>
</cp:coreProperties>
</file>