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48" r:id="rId4"/>
    <p:sldId id="349" r:id="rId5"/>
    <p:sldId id="35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0:52:32.02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1690 1769 56 0,'-6'-44'38'0,"-11"-3"-3"16,-5 6 0-16,-11-2-17 0,0 14-11 15,-18 3-2 1,2 16 2-16,-7 14-3 0,3 17-2 15,-8 16 1-15,2 21-2 16,-3 13 1-16,5 16-2 16,10 11 1-16,12 10-2 15,15 2 0-15,19-5 2 16,21-9-1-16,21-18 1 15,25-19-1-15,19-26 1 16,25-32 0-16,11-32-1 16,6-23 2-16,-3-20-3 15,-3-17 2-15,-17-7-1 16,-19-6 1-16,-25-4 2 15,-30 4-3-15,-22 8 3 16,-25 9-4-16,-23 7 4 0,-14 15-4 16,-11 8 1-16,-6 19-1 15,3 14-1-15,11 18-7 16,-3 8-27-16,26 17-2 15,10 5-1-15,29 12 0 16</inkml:trace>
  <inkml:trace contextRef="#ctx0" brushRef="#br0" timeOffset="401.0229">2480 1902 88 0,'3'16'36'0,"-13"-13"0"0,1 11 0 15,-3 1-35-15,3 7-1 16,-2 6 1-16,2 14 0 16,0 11-1-16,1 5-1 15,3 5 1-15,2 4 2 16,-2-6-1-16,7-2 0 15,-4-13 0-15,4-10 2 16,3-24-1-16,-5-12 0 16,15-33 0-16,-1-9-1 15,0-14 0-15,2-6 0 16,3-13 2-16,-1-7-3 15,3 5 2-15,0 4 0 16,0 12-1-16,-3 12 0 16,-2 8-1-16,3 11 1 0,3 14-2 15,2 8 0-15,14 9-4 16,3 3-1-16,15 8-3 15,2-9-7-15,30 12-21 16,-3-10 2-16,15 9-4 16,2-7 3-16</inkml:trace>
  <inkml:trace contextRef="#ctx0" brushRef="#br0" timeOffset="883.0505">3586 1863 94 0,'-46'-1'38'0,"-18"-7"1"16,3 13-2-16,-4-3-32 0,2 13-1 15,0 6 0-15,5 11-2 16,3 6 0-16,12 7-1 16,12 3 0-16,14 6-1 15,12-4 1-15,17-8-1 16,14-13 1-16,15-12 0 15,16-16 0-15,4-15 0 16,6-13 0-16,5-14 0 16,-4-11 0-16,-7-9 1 15,-7 4-1-15,-10-3 1 16,-10 10-2-16,-10 7 1 15,-8 11-1-15,-9 11 0 16,-7 21 0-16,-1 33-1 16,-3 19 1-16,-3 31-2 0,-1 25 1 15,-2 21 1-15,3 17 0 16,0 10 0-16,-5 6 0 15,2-5 0-15,-5-9 1 16,-2-15 0-16,-10-20 0 16,-3-15-1-16,-8-21 1 15,-6-16 0-15,-6-19 0 16,-6-21-1-16,-1-21-1 15,2-22-1-15,3-20-4 16,-3-32-6-16,19-4-26 16,-1-22-2-16,22 4-1 15,6-10 0-15</inkml:trace>
  <inkml:trace contextRef="#ctx0" brushRef="#br0" timeOffset="1420.0812">4498 1800 101 0,'-36'-5'39'0,"-5"16"0"0,-19 4 0 15,-1 12-38-15,-15 9 2 16,3 10-2-16,-5 4 1 16,7 9-2-16,10-5 1 15,14 1-1-15,16-11 0 16,21-8 1-16,23-17 0 15,22-10-1-15,18-21 1 16,16-11 0-16,10-13 1 16,7-13-1-16,1-8 0 15,-2-4 1-15,-10 2-1 16,-12 3 1-16,-16 7-1 15,-12 7 1-15,-11 10-2 16,-12 11 1-16,-12 21-1 16,0 0 0-16,-19 15 0 0,2 13 0 15,1 10-1-15,4 7-1 16,5 5-1-16,8-3-3 15,19 13-14-15,1-23-19 16,23 3 1-16,-1-25-2 16,16 3 0-16</inkml:trace>
  <inkml:trace contextRef="#ctx0" brushRef="#br0" timeOffset="1799.1029">5092 1779 109 0,'-14'20'37'15,"-7"3"3"-15,5 16-4 16,-2-1-32-16,2 5-2 0,-2 3 0 16,9-1-1-16,4-6 0 15,2-7-1-15,7-10 1 16,9-8 0-16,4-11 0 15,9-10 0-15,2-11 1 16,1-12-1-16,0-4 0 16,3-11 2-16,0-2-2 15,-6-2 0-15,-2 4 0 16,-2 5 1-16,-3 6-2 15,-5 9 1-15,0 16-1 16,-1 11 0-16,-2 15 0 16,-3 16 0-16,-1 8 0 15,1 11-1-15,1 5 0 16,3 4-2-16,6 0-3 0,-4-14-20 15,19 8-11-15,-5-27-3 16,17 3 0-16,-5-25-1 16</inkml:trace>
  <inkml:trace contextRef="#ctx0" brushRef="#br0" timeOffset="2158.1234">5667 1942 107 0,'-7'22'37'15,"2"-7"2"-15,19 4-3 16,9-9-34-16,15-10-1 0,14-10 1 16,14-3 1-16,5-8-1 15,0-3 1-15,-5-5 0 16,-5-2-1-16,-18-6 0 15,-13-2 0-15,-18 5-1 16,-20-2 0-16,-17 10 0 16,-7 4-1-16,-16 12 1 15,0 11-1-15,-8 15 1 16,4 18-1-16,3 10 1 15,9 10-2-15,11 6 1 16,18 0 0-16,13-2-1 16,17-7 0-16,26-11-2 15,12-18-7-15,32-2-26 16,-2-26-2-16,21-3-1 0,-7-28-1 15</inkml:trace>
  <inkml:trace contextRef="#ctx0" brushRef="#br0" timeOffset="2389.1366">6964 1157 121 0,'-35'-8'40'0,"2"29"1"16,-14 31-2-16,4 30-38 15,-4 17 1-15,5 12-1 16,27-8-1-16,7-3-1 16,9-11 0-16,7-10-5 0,21-5-26 15,-3-29-7-15,18-8 1 16,-1-22-3-16</inkml:trace>
  <inkml:trace contextRef="#ctx0" brushRef="#br0" timeOffset="2610.1493">7382 1155 111 0,'-7'-53'42'0,"-11"31"1"16,-8 32 0-16,-3 34-32 15,-7 34-10-15,-3 34-1 16,3 17 0-16,13 4-2 0,10-30-16 16,14-2-20-16,-8-22-3 15,13-4 2-15,-7-25-4 16</inkml:trace>
  <inkml:trace contextRef="#ctx0" brushRef="#br0" timeOffset="3191.1825">7477 1724 100 0,'4'25'38'0,"1"-5"1"0,19 1-3 16,10-11-33-16,10-6 0 15,9-6 0-15,8-5 0 16,-2-11-2-16,2-4 2 15,-8-9-2-15,-7-2 1 16,-16-8-1-16,-13 0 2 16,-17 1-3-16,-17 4 2 15,-13 6 0-15,-14 8-2 16,-11 12 1-16,-9 20 0 15,-6 17 0-15,3 16-2 16,4 11 2-16,10 15-1 16,14 4 1-16,18 4-2 15,22-2 1-15,22-9-3 16,27-5-7-16,8-23-27 0,34-1-2 15,0-25-1-15,22-6-1 16</inkml:trace>
  <inkml:trace contextRef="#ctx0" brushRef="#br0" timeOffset="3826.2188">8565 1444 109 0,'-27'-8'38'0,"8"8"2"0,-7-1-5 16,4 7-33-16,0 9 1 15,5 13-1-15,-9 7 2 16,5 6-3-16,2 4 1 15,5 4-1-15,9-3 0 16,9-1 0-16,7-7 0 16,14-7-1-16,8-8 0 15,9-9 0-15,3-3 1 16,0-5-1-16,-3-2 0 15,-5-1 0-15,-8 3 1 16,-12 3-1-16,-17 6 1 16,-14 5-1-16,-15 3 0 15,-6 1-1-15,-5 2 1 16,-7 6 0-16,0-2-3 0,-1-14-11 15,20 14-24-15,-7-15-2 16,20 3 0-16,-1-14-3 16</inkml:trace>
  <inkml:trace contextRef="#ctx0" brushRef="#br0" timeOffset="12529.7166">5860 2371 61 0,'16'-2'32'16,"11"-9"-2"-16,17 7-4 15,3-13-19-15,21 7 0 16,8-8 0-16,19 7-2 15,4-6-2-15,16 10 0 16,5-1-1-16,7 8-1 16,4 2 0-16,-4 5-1 15,7 2 0-15,2 4 0 0,2 0 0 16,1-4 0-16,4-8-1 15,4-7 1-15,-1-4 0 16,1-7-1-16,-5-6 1 16,-10-6 0-16,-10 5-6 15,-20-8-26-15,-15 11-1 16,-25 0-1-16,-20 8 0 15</inkml:trace>
  <inkml:trace contextRef="#ctx0" brushRef="#br0" timeOffset="13063.7472">6363 2608 73 0,'0'0'35'15,"-19"4"-2"-15,19-4-2 0,-11-4-25 16,11 4-2-16,0 0 0 16,0 0-1-16,0 0-1 15,11-4-1-15,7 4 1 16,12 3 0-16,11 0 1 15,23 0 1-15,25-5-2 16,25 2 0-16,21-7 0 16,24 1-1-16,18-4-1 15,12-2-1-15,6-1 1 16,-4 1-1-16,-6 5 0 15,-16 3 1-15,-21 6-1 16,-21 3 1-16,-24 7-3 16,-28-6-4-16,-13 14-26 15,-33-10-1-15,-14 6-2 0,-15-16 1 16</inkml:trace>
  <inkml:trace contextRef="#ctx0" brushRef="#br0" timeOffset="18165.039">9365 1702 85 0,'0'0'38'16,"11"-5"1"-16,-2-5 0 15,19 0-24-15,5-8-15 16,18-2 2-16,13-5-1 15,15 5 1-15,7 5-2 16,-2-1-8-16,11 19-27 0,-17-1-3 16,-1 16 0-16,-15 1-2 15</inkml:trace>
  <inkml:trace contextRef="#ctx0" brushRef="#br0" timeOffset="20658.1816">11170 1651 49 0,'0'-10'32'15,"0"10"1"-15,-3-10-1 16,3 10-12-16,-5 10-16 0,5-10-2 16,4 24 2-16,1 0-2 15,-2 7 2-15,1 6-2 16,-3 10 1-16,-1 6-3 15,-2-2 2-15,0 4-1 16,-5-9-1-16,2-5 1 16,-2-8-1-16,4-6 1 15,-1-15 0-15,4-12 1 16,0 0 0-16,8-20 0 15,1-9 0-15,1-5 1 16,2-12-1-16,3-5 1 16,-1-8-3-16,5-5 3 15,2-3-3-15,5 2 2 16,3 6-2-16,4 4 1 0,6 6-2 15,6 11 2-15,0 14-1 16,0 10 0-16,1 10 0 16,-4 12 0-16,-6 9 0 15,-6 8-1-15,-12 12 1 16,-8 0-2-16,-7 8 3 15,-13 1-3-15,-6-2 3 16,-10 2-3-16,-10-6 3 16,-2-5-2-16,-6-4 2 15,-1-3 0-15,4-9-1 16,2-1 1-16,6-9-1 15,4 3 0-15,6 0 0 16,7 6-1-16,6 4 1 16,2 10-1-16,-5 19 0 15,2 14 1-15,-7 18 0 0,-2 12 0 16,-3 4 0-16,-3 4 2 15,1-4-2-15,-2-6-3 16,17-6-30-16,-10-28-2 16,18-11-2-16,1-25-1 15</inkml:trace>
  <inkml:trace contextRef="#ctx0" brushRef="#br0" timeOffset="21454.2271">12296 1632 76 0,'-37'-3'39'0,"-15"3"-2"16,-4 14 2-16,-11 4-23 15,-3 10-13-15,-2 7 1 16,4 12-1-16,7 2 1 15,9 1-3-15,13 1 1 16,11-1-2-16,14-11 0 16,19-6 0-16,14-12 0 15,18-12 0-15,15-13 1 16,14-15-1-16,5-8 0 0,8-11 2 15,-5-6-2-15,-3-4 1 16,-12 0-1-16,-7 0 2 16,-15 5-2-16,-14 7 2 15,-14 11-3-15,-10 9 1 16,-12 13 1-16,-6 14-1 15,-9 7 1-15,-1 12-2 16,1 5 2-16,5 6-2 16,9-5 2-16,12 1-1 15,15-13 0-15,12-7 0 16,17-11 0-16,9-7 0 15,8-6 0-15,1-9 0 16,1-2 1-16,-4-6-1 0,-6 5 0 16,-11 2 1-16,-8 3-1 15,-10 3 0-15,-12 9 0 16,-10 2 0-16,-2 17 0 15,-9 4 0-15,-5 4 0 16,-2 4 0-16,-1 1-1 16,4-1 1-16,3-4 0 15,2-5-1-15,9-5 1 16,1-15 0-16,15-5 0 15,-1-6 1-15,2-6 0 16,5-5 0-16,1-5 0 16,-1 3 0-16,1-4-1 15,-2 1 1-15,-2 6-1 16,-1 1 0-16,0 2-1 0,0-2-1 15,4 2-3-15,3-9-1 16,12 3-16-16,-6-12-15 16,21-2-2-16,-4-11 0 15,14-1-1-15</inkml:trace>
  <inkml:trace contextRef="#ctx0" brushRef="#br0" timeOffset="21638.2376">13465 1125 87 0,'30'-15'39'0,"-30"15"1"15,-7 36 0-15,-16 22-24 16,-25 31-14-16,-6 23-1 16,-4 2 1-16,20 6-2 15,10-19 0-15,10-10-6 0,15-4-26 16,-4-26-7-16,19-8 1 15,-6-23-2-15</inkml:trace>
  <inkml:trace contextRef="#ctx0" brushRef="#br0" timeOffset="21816.2478">13163 1727 93 0,'-10'-13'40'0,"-4"1"1"15,14 12-2-15,0 0-20 16,33 8-17-16,6-7-4 15,6-10-21-15,25 11-15 16,3-4-1-16,18 8-1 0,0-4-1 16</inkml:trace>
  <inkml:trace contextRef="#ctx0" brushRef="#br0" timeOffset="22303.2757">14289 1735 74 0,'5'-16'38'0,"-5"-1"1"16,0 17 0-16,0-15-23 15,0 15-12-15,-18 4-1 16,5 11 0-16,-9 8 0 15,2 7-2-15,3 2 0 16,1 6-1-16,7 0 1 16,9 1-1-16,9-8 1 15,13-4-1-15,13-10 1 16,10-9-2-16,6-9 2 15,4-12 0-15,-1-6 0 16,-3-8 0-16,-10-2-1 0,-9-9 1 16,-15 4-1-1,-14-3 0-15,-11 7 0 0,-8 1 0 16,-7 7-1-16,-1 6 0 15,2 8-1-15,2 4-3 16,20 4-5-16,-13 14-23 16,35-2-6-16,1-8 0 15,27 3 1-15</inkml:trace>
  <inkml:trace contextRef="#ctx0" brushRef="#br0" timeOffset="22542.2893">15409 1285 110 0,'6'-64'39'16,"-6"64"1"-16,-19-55-3 16,19 55-34-16,-32-14-1 15,-25 22 1-15,-7 26-3 16,-8 21 1-16,-4 15-1 15,13 27-1-15,5 15-1 16,18 9 1-16,32-24-4 16,1-20-29-16,20-1-5 15,-2-20-1-15,11-9 0 16</inkml:trace>
  <inkml:trace contextRef="#ctx0" brushRef="#br0" timeOffset="22717.2993">14859 1686 120 0,'-14'-31'41'0,"14"15"1"16,3-3-8-16,17 10-32 16,5 1-3-16,9-11-25 15,24 9-12-15,-3-3-3 16,13 4 1-16,-2-4-3 15</inkml:trace>
  <inkml:trace contextRef="#ctx0" brushRef="#br0" timeOffset="23258.3303">16139 1556 93 0,'3'-12'36'15,"-3"12"-1"-15,-23-8-3 0,-1 16-23 16,-23 1-1-16,2 12-3 15,-14 7 0-15,2 7-2 16,-4 4 0-16,8 4-2 16,7 1 1-16,14-3-2 15,17-7 1-15,15-7-1 16,23-11 1-16,19-9 0 15,16-14-1-15,13-9 1 16,7-9 0-16,3-11 1 16,-1-4-2-16,-9-6 2 15,-9 2-2-15,-14 4 2 16,-15 7-1-16,-12 10 0 15,-21 23 0-15,0 0-2 16,-9 12 2-16,-7 16-2 0,-3 8 0 16,1-1-7-1,18 9-26-15,-6-14-6 0,16 4-2 16,7-17 0-16</inkml:trace>
  <inkml:trace contextRef="#ctx0" brushRef="#br0" timeOffset="23700.3556">17552 1392 78 0,'0'0'39'0,"-24"8"0"15,-20 10 0-15,1 15-19 16,-16-1-16-16,2 9-2 16,-3 2 0-16,7 7-1 15,11-5 0-15,11 2-2 0,18-4 1 16,17-6 0-16,18-3-2 15,15-4-1-15,19-3-6 16,-1-14-27-16,24-2-3 16,-7-13 1-16,9-3-2 15</inkml:trace>
  <inkml:trace contextRef="#ctx0" brushRef="#br0" timeOffset="24083.3775">17720 1538 99 0,'-23'25'38'0,"3"-6"1"0,20 5-2 16,5-5-37-16,19-7 1 15,13-3-1-15,10-7 0 16,10-4 1-16,3-5-1 15,1-7 1-15,-5-4 0 16,-3-5 0-16,-11 2 0 16,-10-6 0-16,-15 0 0 15,-13 4 0-15,-14 0 1 16,-13 7-1-16,-8 7 1 15,-13 8-1-15,-7 10 0 16,-4 9 0-16,1 14 1 16,7 6-1-16,4 7-1 15,10 0 0-15,15 0 0 16,14-6 0-16,22-6-3 15,19-10-3-15,14-27-21 0,29-2-12 16,1-21 0-16,18-4-1 16,1-16 1-16</inkml:trace>
  <inkml:trace contextRef="#ctx0" brushRef="#br0" timeOffset="24309.3904">18782 1097 103 0,'0'0'44'15,"6"-58"0"-15,-35 73-2 16,-17 25-39-16,-15 38-2 16,-1 31 0-16,-3 4-1 15,31 2-1-15,10-13-1 0,23-21 0 16,15-14-6-16,1-22-7 15,23-10-23-15,0-23-2 16,18-11 0-16,-5-24-2 16</inkml:trace>
  <inkml:trace contextRef="#ctx0" brushRef="#br0" timeOffset="24512.402">19157 1057 102 0,'0'0'42'0,"7"-24"1"15,-25 32-2-15,-1 37-37 16,-15 30-2-16,-15 45 0 0,-10 14-1 16,16 1-1-16,13-16-6 15,17-53-25-15,28-4-10 16,4-19-1-16,14-9-1 15</inkml:trace>
  <inkml:trace contextRef="#ctx0" brushRef="#br0" timeOffset="24678.4115">19508 1898 110 0,'-18'5'43'15,"4"2"-3"-15,-8-9-4 0,8-16-66 16,14 18-10-16,-21-12-1 15,21 12-2-15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1:15:25.43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14230 11483 58 0,'-14'1'35'0,"4"4"0"16,-4-4-3-16,14-1-30 15,-13 6-3-15,13-6-13 16,0 0-18-16,16-16-3 16,0 6 1-16,-2 1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1:16:58.35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1041 1245 47 0,'-5'-16'27'0,"7"1"1"16,-4-1-2-16,2 2-22 15,5 0-1-15,-5 2 2 16,0 12 1-16,6-15 1 0,-6 15 0 15,0 0 0-15,0 0 1 16,5 17-3-16,-4 8 0 16,-7 8-3-16,2 6 1 15,-1 11-2-15,-4 13-2 16,-3 7 3-16,-1 9-3 15,-3-3 3-15,3-1-2 16,-4-6 1-16,6-7-2 16,0-13 3-16,4-11-2 15,1-21 1-15,6-17 0 16,1-10 0-16,8-20 0 15,4-18-1-15,2-15 4 16,1-12-3-16,3-12 2 16,-4-4-1-16,-6 45 0 0,0-4 0 15,1 2 0-15,-1 1 1 16,-1 2-4-16,1 1 3 15,-9 44-3-15,20-76 2 16,-20 76 0-16,22-58-1 16,-22 58 1-16,29-30-1 15,6 19 1-15,2 25-1 16,6 18 1-16,-2 27-1 15,2 20-2-15,-4 11 2 16,-4 10-2-16,-8-6 2 16,-6 4-2-16,-6-9 0 15,-6-8-5-15,2-4-8 16,-12-23-23-16,4-14 1 15,-9-19-2-15,6-21 1 0</inkml:trace>
  <inkml:trace contextRef="#ctx0" brushRef="#br0" timeOffset="509.0291">1175 1535 91 0,'-23'2'35'0,"12"6"1"15,11-8 0-15,0 0-33 16,23 4-1-16,14-14-1 15,7-6 1-15,15-4-1 16,7-2 1-16,6-4 0 16,0-1-1-16,3 6 0 0,-9 1 1 15,-6 9-1-15,-11 0 0 16,-9 9 0-16,-11 4 0 15,-9 10 0-15,-13 3 0 16,-6 10 0-16,-7 6 0 16,-4 11-1-16,-3 4 1 15,-1 0-2-15,3 0 2 16,-1-3-2-16,8-6 2 15,4-11-2-15,8-10 2 16,4-13-1-16,6-15 1 16,4-13 1-16,6-10-2 15,1-7 3-15,2-6-2 16,-2 0 1-16,-5-3-2 15,-1 7 2-15,-6 11-2 0,-1 5 1 16,-5 13-1-16,2 8-1 16,-13 7 1-16,20 16-1 15,-10 12 0-15,2 6-1 16,-2 12 1-16,5 3-2 15,6 5-1-15,-4-5-5 16,21 2-24-16,-9-16-6 16,13-6 1-16,2-20-1 15</inkml:trace>
  <inkml:trace contextRef="#ctx0" brushRef="#br0" timeOffset="835.0477">2735 1307 98 0,'-33'0'39'15,"3"12"0"-15,-12 9-1 16,2 3-35-16,3 3-1 16,9 3 0-16,8-3 0 15,10 1-1-15,13-7 0 16,16-9 0-16,12-5-1 15,7-3 1-15,9-3 0 16,3-2-1-16,-3-1 1 16,-4 3-1-16,-11 8 0 15,-7 11 0-15,-15 7 1 16,-11 9-1-16,-12 2 1 15,-9 6-2-15,0-2 2 16,-2-1-2-16,3-8-1 16,4-14-4-16,26-7-28 0,-9-12-6 15,38-19 0-15,-3-11 0 16</inkml:trace>
  <inkml:trace contextRef="#ctx0" brushRef="#br0" timeOffset="1314.0751">3218 1385 103 0,'-16'14'38'16,"-9"3"1"-16,10 15-4 16,-5-2-34-16,8 5-1 15,4 2 1-15,2 0 0 16,3 2 0-16,5-4-1 0,7-4 1 15,6-12-1-15,3-8 2 16,10-8-1-16,0-10 0 16,6-5 0-16,3-13-1 15,-4-2 2-15,2-7-2 16,-6-2 1-16,-3 6-1 15,-8 2 1-15,-4 5-1 16,-6 3 1-16,-2 7-1 16,-6 13-1-16,0 13 1 15,-4 8-2-15,0 5 3 16,4 8-3-16,0 1 2 15,4 8-1-15,5-4 2 16,1-2-2-16,4-7 1 16,8-8 1-16,0-9-1 0,0-9 0 15,1-9 0-15,0-10 1 16,-3-5-2-16,-2-11 3 15,-4-8-3-15,0-5 2 16,-3-1-2-16,-7 1 0 16,2 0-3-16,-6-1-3 15,14 11-22-15,-14 1-10 16,8 18 0-16,-8 3 0 15</inkml:trace>
  <inkml:trace contextRef="#ctx0" brushRef="#br0" timeOffset="2247.1285">3946 1587 77 0,'0'0'37'16,"28"-5"0"-16,-13-9 1 15,18 2-31-15,-8-10 0 16,10 0-2-16,-6-6 1 16,4 0-3-16,-9 0 0 15,-5 1-1-15,-8 2 1 16,-9 5-2-16,-10 3 0 15,-9 8 0-15,-10 6-1 16,-8 10 0-16,-4 10 0 16,-4 7 0-16,0 8 0 15,4 6-1-15,3 8 2 16,8-1-2-16,12 0 3 0,13-6-3 15,16-9 3-15,13-6-2 16,14-12 1-16,11-12 0 16,6-10 0-16,9-11 1 15,-2-7-1-15,1-8 1 16,-10 4-1-16,-6-3 1 15,-7 5-2-15,-9 3 2 16,-10 8-1-16,-9 10-1 16,-14 9 0-16,5 17 0 15,-14 9 0-15,-3 11-1 16,-1 8 0-16,-4 2 0 15,6 5 0-15,0-1 0 16,4-5 1-16,7-12-1 16,3-11 1-16,7-12 0 0,6-15 1 15,4-11-1-15,2-14 0 16,1-10 2-16,-2-8-1 15,-1-5 0-15,2-6 0 16,-4 4 0-16,0 1-1 16,-6 8 2-16,1 8-2 15,1 7 0-15,-1 11 1 16,4 0-1-16,1 9 0 15,4 6 0-15,3 4 0 16,0 2 0-16,3 1 1 16,-2 2-1-16,-2-1 0 15,-5 3 0-15,-5-2 0 16,-2 2 1-16,-9 2-1 15,-7 4 0-15,-10 2 0 0,-1-3 0 16,-5 4 0-16,0-2 0 16,1-1-1-16,7-1 1 15,12-12 0-15,2 12 0 16,20-12 0-16,7 2 0 15,10-5 0-15,8 3 0 16,5 0 0-16,-3 1 1 16,-4 0-1-16,-10 12 1 15,-7 2-1-15,-15 5 0 16,-15 7 0-16,-13 4-1 15,-10-1 1-15,-10 6-3 16,-3-2-1-16,-6-14-9 16,15 7-15-16,-12-19-13 15,21 0 0-15,4-14-2 16,21-4 1-16</inkml:trace>
  <inkml:trace contextRef="#ctx0" brushRef="#br0" timeOffset="5175.296">6111 969 68 0,'0'0'36'0,"10"-48"0"15,-10 48 1-15,0 0-16 16,18-62-14-16,-18 62-3 0,0 0-1 15,0 0 1-15,0 0-1 16,0 0 0-16,5 35-2 16,-23 32 1-16,3 12-2 15,4 9 1-15,-2 5-2 16,4 4-1-16,7-1-4 15,-2-28-7-15,21-19-24 16,-7-21 0-16,13-14 1 16,-8-16-2-16</inkml:trace>
  <inkml:trace contextRef="#ctx0" brushRef="#br0" timeOffset="5655.3234">5970 1214 105 0,'-24'-20'37'15,"-3"3"1"-15,16 13-2 16,11 4-30-16,0 0-2 15,0 0-2-15,20 10 0 16,9-4-1-16,15-3 0 16,7 0 0-16,10-2 0 15,6-5 0-15,0 0 1 16,-2-5-2-16,0-2 1 15,-10 3 0-15,-6 1-1 16,-15 1 1-16,-7 2 0 16,-10 3-1-16,-17 1 1 15,2 13-1-15,-13 11 0 16,-8 5 0-16,-9 12 0 0,0 6 0 15,-5 8 0 1,6 5-1-16,7-1 0 0,12 0 2 16,13-9-2-16,14-15 1 15,20-14 0-15,8-15 1 16,10-18-1-16,1-12 2 15,1-14 0-15,-7-8-1 16,-7-9 1-16,-17-2-1 16,-18-2 1-16,-12 9-1 15,2 50-1-15,-26-50 1 16,26 50-2-16,-36-37-2 15,36 37-5-15,0 0-19 16,-68-46-12-16,55 36-1 16,-16-3-1-16,29 13-3 15</inkml:trace>
  <inkml:trace contextRef="#ctx0" brushRef="#br0" timeOffset="6023.3445">7853 967 76 0,'0'0'39'15,"-10"-64"0"-15,10 64 0 16,-6-50-20-16,6 50-15 15,0 0 0-15,0 0-3 16,-10-1 0-16,10 62-2 16,1 33 2-16,-10 14-2 15,3 10 0-15,5 0-2 16,3-10-6-16,18-14-26 15,-4-35-2-15,5-15 0 16,-2-23-1-16</inkml:trace>
  <inkml:trace contextRef="#ctx0" brushRef="#br0" timeOffset="6220.3557">7719 1196 106 0,'-30'-12'37'0,"16"12"0"16,14 0-1-16,0 0-35 15,0 0 0-15,0 0-1 16,77-16 0-16,-77 16-3 16,82-22-13-16,-32 6-21 15,3-1 0-15,6-5-1 16,5-2-1-16</inkml:trace>
  <inkml:trace contextRef="#ctx0" brushRef="#br0" timeOffset="6588.3768">8593 726 97 0,'0'0'37'0,"0"0"3"16,0 0-1-16,0 0-36 16,-25 34 0-16,-19 35 0 15,0 26 0-15,2 7-1 16,13 3 1-16,4-6-3 15,21-7 0-15,4-21 0 16,13-29 1-16,7-15-1 16,6-12 1-16,3-14 0 15,2-11 0-15,-2-8 0 16,2-7 0-16,-4-5 1 15,-3-3-1-15,-5-2 0 16,-3 5 0-16,-5 8-1 0,-2 9 1 16,-9 13-1-16,0 0 0 15,12 27 0-15,-6 2-1 16,-1 6 0-16,6 0-1 15,8 5-4-15,1-10-4 16,22-2-22-16,-10-13-8 16,14-5 0-16,-4-15 0 15</inkml:trace>
  <inkml:trace contextRef="#ctx0" brushRef="#br0" timeOffset="6941.397">9022 1300 103 0,'-13'24'37'15,"15"3"1"-15,0-2-6 16,13-8-29-16,12-7 0 16,11-5 1-16,8-11-1 15,5-8 0-15,-2-8 0 16,3-6 0-16,-52 28-1 15,0 0 0-15,59-61-1 16,-59 61 0-16,21-45 1 16,-21 45-1-16,0 0 0 15,-14-49 0-15,-22 36-1 16,-11 17 1-16,-10 17-1 15,-5 16 0-15,0 11 0 16,11 18 0-16,12 5-1 0,39-5-1 16,24-11 0-16,27-18-5 15,35-8-22-15,6-23-12 16,35-7 1-16,8-18-2 15,23-5 1-15</inkml:trace>
  <inkml:trace contextRef="#ctx0" brushRef="#br0" timeOffset="7864.4498">10656 1168 69 0,'0'0'38'15,"-5"-10"0"-15,-10 2 0 16,1 9-11-16,-14 10-23 0,-4 0-1 16,2 11 0-16,-7 6 0 15,2 8-1-15,4-1 0 16,3 5-1-16,8-4 0 15,12-4 1-15,12-8-1 16,14-9 0-16,15-11-1 16,12-11 1-16,9-9 0 15,10-8 0-15,2-9 1 16,-1-4-1-16,-65 37 0 15,62-39 0-15,-62 39 0 16,48-44 0-16,-48 44-1 16,0 0 0-16,43-55 1 15,-43 55-2-15,-23 9 1 0,-10 26 0 16,-18 16-1-16,-4 22-1 15,-8 14 2-15,4 18-1 16,6-5 1-16,6 0-2 16,14-14 2-16,14-10-1 15,16-18 2-15,17-18-1 16,16-22 0-16,15-23 0 15,15-18 0-15,7-13 1 16,8-11-3-16,-1-15 0 16,6-1-8-16,-18-14-18 15,10 5-12-15,-20 4 1 16,4 11-3-16,-9 3 1 15</inkml:trace>
  <inkml:trace contextRef="#ctx0" brushRef="#br0" timeOffset="8312.4754">11627 1144 86 0,'0'0'40'15,"-10"-50"-2"-15,-5 46 3 16,-6 6-22-16,-16 12-17 16,3 16 1-16,-6 14-1 15,3 20 0-15,-2-4-1 16,11 1 1-16,21-12-2 0,9-8 2 15,17-14-2-15,13-11 1 16,9-13 0-16,6-11 0 16,8-10 0-16,4-10 0 15,0-8 0-15,-5-6 0 16,-6-1 0-16,-48 43 0 15,0 0 1-15,59-63-2 16,-59 63 1-16,40-53-1 16,-28 38 0-16,-12 15 0 15,-10 9-1-15,-7 20 1 16,-3 10-3-16,-2 11 2 15,-2 1-3-15,11 4-2 16,15-2-12-16,-4-20-19 16,25-1-3-16,1-20-1 15,18-5-1-15</inkml:trace>
  <inkml:trace contextRef="#ctx0" brushRef="#br0" timeOffset="8682.4966">12176 1293 92 0,'-19'9'39'16,"5"1"0"-16,8 5 0 16,12-4-28-16,27-8-10 15,5-4 1-15,9-6 1 16,14-4-1-16,1-7 0 15,4-3 0-15,-66 21 0 16,63-26-1-16,-63 26 2 0,50-32-2 16,-50 32 0-16,0 0 0 15,38-46 0-15,-38 46-1 16,0 0 0-16,-23-20 0 15,-29 23-2-15,-8 14 2 16,-14 8-1-16,5 14 1 16,0 6-1-16,20 8 2 15,21 1-2-15,45-17 0 16,28-11-3-16,19-17-3 15,35-13-19-15,0-18-13 16,25-5 0-16,-7-15-2 16,-55 19 2-16</inkml:trace>
  <inkml:trace contextRef="#ctx0" brushRef="#br0" timeOffset="8980.5136">13130 1149 82 0,'-22'-7'41'16,"-22"10"-2"-16,-14 14 2 15,-7 8-11-15,-8 9-28 16,14 9 1-16,29-13-3 15,48-11 1-15,20-9 0 16,17-5 0-16,11-5-1 16,9 0 1-16,-6-1-1 15,-6-1 1-15,-10 4-1 16,-16 7 1-16,-18 6-1 15,-19 4 0-15,-19 6 1 16,-11 4-1-16,-11 1 0 16,-2 2-1-16,1 1 0 15,2-7-2-15,17-5-2 0,7-19-10 16,33-4-19-16,5-19-7 15,29-8 1-15,4-20-2 16</inkml:trace>
  <inkml:trace contextRef="#ctx0" brushRef="#br0" timeOffset="9186.5254">13679 883 92 0,'0'0'42'16,"56"-80"0"-16,-56 80-2 15,0 0-22-15,37-53-16 16,-47 63-1-16,-21 46 0 15,-18 42-2-15,-1 18 1 0,3 8-2 16,13 0 0-16,16-18-4 16,11-32-9-16,22-23-22 15,-10-24-3-15,10-14 1 16,-15-13-2-16</inkml:trace>
  <inkml:trace contextRef="#ctx0" brushRef="#br0" timeOffset="9493.543">13525 1177 110 0,'0'0'42'16,"-3"-50"0"-16,3 50-1 15,0 0-38-15,0 0 0 0,73-49 1 16,-73 49-2-16,65-9 0 15,-65 9 0-15,75 1-1 16,-75-1 0-16,82 1-1 16,-82-1 2-16,48 18-2 15,19 2 0-15,-15 15 0 16,-29 8-2-16,-18 6 2 15,-18 7-1-15,-4 0 0 16,-4-2-3-16,7-23-3 16,22-12-15-16,-8-19-18 15,25-19-2-15,-1-14 1 16,-24 33-2-16</inkml:trace>
  <inkml:trace contextRef="#ctx0" brushRef="#br0" timeOffset="9632.5509">14093 941 118 0,'-36'-67'25'0,"36"67"-19"16,-34-52-11-16,34 52-35 16,0 0-2-16</inkml:trace>
  <inkml:trace contextRef="#ctx0" brushRef="#br0" timeOffset="10344.5916">14681 1130 109 0,'-36'7'40'0,"-23"10"2"16,7-1-8-16,0 9-27 15,-5 7-3-15,10 11-1 16,0 6-2-16,9 3 1 15,16-10-2-15,16-12 1 16,18-5-1-16,20-12 1 0,17-13-1 16,10-11 0-16,7-13 0 15,0-9 0-15,3-12 0 16,-69 45-1-16,59-51 1 15,-59 51-2-15,44-54 2 16,-44 54-2-16,24-56 2 16,-24 56 0-16,8-47 0 15,-8 47 0-15,0 0 1 16,-6-54-1-16,6 54 1 15,0 0-1-15,0 0 1 16,0 0 0-16,0 0 0 16,0 0 0-16,28-32 0 15,-4 52 0-15,8 6 0 16,9 7 0-16,-1 3-1 15,-4 5 0-15,-13 3 0 16,-17 2 0-16,-16-6-1 0,-5-2 1 16,-2-5 0-16,2-8 0 15,5-8 0-15,10-17-1 16,0 0 2-16,19-26-1 15,10-7 0-15,9-8 1 16,-38 41-1-16,51-50 1 16,-51 50 0-16,53-50-1 15,-53 50 1-15,50-43 0 16,-23 15 1-16,6 22-2 15,-33 6 0-15,15 31-3 16,-28 4-3-16,-7 5-14 16,10 12-13-16,-9-4-10 15,19-11 1-15,5-9-2 0</inkml:trace>
  <inkml:trace contextRef="#ctx0" brushRef="#br0" timeOffset="10785.6169">15880 1086 110 0,'-48'-4'42'0,"1"13"0"15,-8 8-4-15,5 7-34 16,5 5-2-16,3 9-1 15,7-4 0-15,13 3 0 16,18-10-2-16,28-11 1 16,20-7 0-16,15-12 0 15,6 2 0-15,1-1 1 16,-1-1-1-16,-13 12 1 15,-10 5-1-15,-19 11 1 16,-27 6-1-16,-15 10 0 16,-20 5 0-16,-7 2-1 15,-3-1 1-15,0-4-2 16,6-8-3-16,3-17-11 15,29 1-17-15,-4-20-9 0,26-5 2 16,7-17-2-16</inkml:trace>
  <inkml:trace contextRef="#ctx0" brushRef="#br0" timeOffset="11628.6651">16917 1229 105 0,'-24'-53'39'0,"24"53"1"16,-33-7-6-16,0 14-30 16,-4 12-2-16,-5 9 1 15,-10 14-1-15,14 3 1 16,3 5-3-16,10 1 1 15,14 0 0-15,7-4-1 16,13-4 0-16,13-11-1 0,8-12 1 16,10-12 1-16,5-11-1 15,9-15 1-15,-3-10-1 16,0-12 2-16,-5-7-1 15,-12-7 0-15,-34 54 0 16,27-57-1-16,-27 57 1 16,10-56-1-16,-10 56 1 15,3-50-1-15,-3 50 1 16,0 0-3-16,-17-55 3 15,13 41-1-15,4 14-2 16,0 0 2-16,-1-35 1 16,1 35-1-16,0 0-1 15,0 0 3-15,60-6-2 16,-60 6 0-16,48 6 1 15,14 5-1-15,0 3-1 0,-9 5 1 16,-11 9 0-16,-17 10 1 16,-22 4-3-16,-19 8 3 15,-11-2-2-15,-1-2 1 16,2-4 0-16,9-12 0 15,9-14 0-15,8-16 0 16,38-18 1-16,3-12-1 16,12-15 2-16,-53 45-1 15,59-56 1-15,-59 56 0 16,68-59 0-16,-68 59-1 15,61-58 2-15,-61 58-3 16,53-35 0-16,-22 19 0 0,-19 21-3 16,-12 17 2-16,-7 19-5 15,-9 7-7-15,5 19-13 16,-6-2-12-16,38-11-5 15,6-13-1-15,35-5 1 16</inkml:trace>
  <inkml:trace contextRef="#ctx0" brushRef="#br0" timeOffset="12409.7098">18541 1207 100 0,'11'-12'38'16,"-11"12"1"-16,0 0-7 15,0 18-30-15,0 2 1 16,-5 15 0-16,4 6-1 16,-4 11-1-16,-2 5 0 15,0 6 0-15,3 1 0 0,-6-7-1 16,6-8 1-16,-2-13-1 15,4-7 1-15,0-13 0 16,2-16 0-16,0 0 0 16,14-30 0-16,-4-2 0 15,-1-10 1-15,1-7 0 16,1-16 0-16,-11 65-2 15,17-75 2-15,-17 75 0 16,15-84-2-16,-15 84 2 16,18-74-2-16,-18 74 1 15,13-66-1-15,-13 66 1 16,25-57-1-16,-25 57-1 15,0 0 0-15,41-59 1 16,-2 58 0-16,0 13-2 0,3 28 2 16,-5 4-1-16,0 5 0 15,-15 0 1-15,-7 0 0 16,-19-10-1-16,-11-4 1 15,-12-4 0-15,-6-7 1 16,-6-8-1-16,-2-1 0 16,0-5 0-16,2-3 0 15,7-3 0-15,-1 10 0 16,5 8 0-16,-1 11-1 15,4 13 0-15,-3 14 0 16,1 7 0-16,2 8-1 16,1 4 2-16,5-3-3 15,11-8 0-15,4-16-5 0,26-3-14 16,-8-33-16-1,25-4-1-15,-2-21-2 0,20-5 0 16</inkml:trace>
  <inkml:trace contextRef="#ctx0" brushRef="#br0" timeOffset="12867.7359">19269 1237 68 0,'0'0'41'16,"0"0"-2"-16,24-56 2 0,-24 56-12 16,0 0-25-16,3-13 0 15,-19 12-2-15,1 19 2 16,-15 7-3-16,-4 8 1 15,-3 9-3-15,7 5 2 16,-2 0 0-16,14-1-1 16,9-10 1-16,14-11-1 15,10-6 1-15,15-11-1 16,7-14 1-16,5-7 0 15,4-11 0-15,3-7 0 16,-4-9 0-16,-5-5 0 16,-40 45 0-16,34-47 0 15,-34 47 0-15,0 0-1 16,21-77 1-16,-25 60-1 15,-9 16 0-15,-8 11 0 0,-4 16-1 16,-1 13 0-16,5 6-1 16,8 2-1-16,15-2-6 15,3-24-12-15,34-2-18 16,-1-13-3-16,22-5 1 15,0-12-2-15</inkml:trace>
  <inkml:trace contextRef="#ctx0" brushRef="#br0" timeOffset="13386.7656">19986 1247 104 0,'0'0'39'0,"0"0"1"16,0 0-11-16,0 0-22 15,0 0-1-15,-57-44-2 16,29 47-1-16,-2 6 1 16,-11 11-2-16,3 12 0 15,-12 3-2-15,12 11 1 16,-1 0-1-16,17-3 1 15,10-7-1-15,12-10 1 16,14-10-1-16,10-10 1 16,11-11-1-16,7-10 1 15,1-7 0-15,2-3-1 16,-1-6 1-16,-7 0 0 15,-3 0 0-15,-11 2-1 16,-4 8 0-16,-5 11 0 0,-14 10 0 16,10 15-1-16,-15 12 0 15,2 13 1-15,-8 10-1 16,-2 13 0-16,-2 8 0 15,-2 4 0-15,-4-1 1 16,-2 4-1-16,0-4 1 16,-7-5-1-16,2-9 1 15,0-6-1-15,-6-13 1 16,1-10-2-16,5-10 0 15,0-19-3-15,9-5-3 16,-5-29-10-16,29 4-9 16,-12-24-9-16,23-3-5 15,-2-17 1-15,22-1 0 16</inkml:trace>
  <inkml:trace contextRef="#ctx0" brushRef="#br0" timeOffset="13746.7862">20143 1376 100 0,'0'0'39'0,"15"18"1"16,-1-18-5-16,21 4-30 15,1-12-1-15,9-6-1 16,6-4 1-16,5-5-1 15,-56 23-1-15,56-31 0 16,-56 31 0-16,0 0 0 0,64-55 0 16,-64 55-1-16,0 0 1 15,22-62-1-15,-22 62 1 16,0 0 0-16,-61-38-2 15,13 46 1-15,-18 8-1 16,2 21 1-16,-7 11-1 16,15 13 0-16,13 6-1 15,30 0 0-15,25-19-2 16,22-13-4-16,30-12-14 15,6-21-12-15,32-2-9 16,7-10 0-16,23-8-2 16</inkml:trace>
  <inkml:trace contextRef="#ctx0" brushRef="#br0" timeOffset="14160.8099">21394 955 80 0,'3'-61'41'0,"-3"61"-1"15,0 0 2-15,-10-53-22 16,10 53-16-16,0 0-2 16,-27 42 0-16,3 26 0 15,5 21 0-15,-4 7-1 16,9 8 0-16,1 2-2 15,16-12-2-15,11-21-4 16,5-37-17-16,21-16-16 16,1-16 1-16,12-14-2 15,-1-16 1-15</inkml:trace>
  <inkml:trace contextRef="#ctx0" brushRef="#br0" timeOffset="14370.8219">21777 1036 103 0,'4'-60'40'15,"-4"60"3"-15,0 0 0 16,0 0-39-16,-10-30-1 16,-9 47-1-16,2 39 1 15,-3 20-2-15,2 13 0 16,12 2-6-16,7-9-13 15,16-9-21-15,-6-27-2 16,20-8 0-16,-2-17-2 16</inkml:trace>
  <inkml:trace contextRef="#ctx0" brushRef="#br0" timeOffset="14828.8481">22396 1044 75 0,'0'0'40'16,"-1"-58"0"-16,1 58 2 15,0 0-18-15,-43-62-19 16,43 62 0-16,-56-20-1 15,56 20 1-15,-68 1-1 16,68-1-1-16,-67 18 0 16,67-18 0-16,-49 28-1 0,49-28-2 15,0 0 0-15,-34 57 0 16,34-57 0-16,0 0 0 15,28 51 0-15,-28-51 0 16,51 16 0-16,-51-16 0 16,71-1 0-16,-71 1 0 15,83-13 0-15,-83 13 0 16,70-17 0-16,-70 17 0 15,28 2 0-15,-19 20 0 16,-30 15 0-16,-14 24 0 16,-16 15 0-16,2 16 0 15,4 6-8-15,4-18-16 16,34-9-7-16,-8-21-8 15,21-7-4-15,-3-16-1 0,11-5 1 16</inkml:trace>
  <inkml:trace contextRef="#ctx0" brushRef="#br0" timeOffset="17286.9887">3287 2852 79 0,'1'-19'38'16,"2"9"-2"-16,-8-6 0 15,5 16-31-15,-12-13-1 16,3 13 0-16,-9 6 0 15,-2 11 0-15,-3 10-1 16,-5 12-1-16,0 7-1 16,3 8 1-16,-1 4-2 15,10-2 1-15,3-3 0 16,13-4-1-16,10-12 0 0,10-12 1 15,15-16-1-15,11-17 1 16,4-14 0-16,11-13 0 16,-6-16 1-16,-2-8-2 15,-6-6 2-15,-10-4-1 16,-16-1 0-16,-16 2-1 15,-13 11 1-15,-11 10-1 16,-11 13-1-16,-9 8 0 16,5 11-2-16,-5 12-1 15,17 19-4-15,-1-8-22 16,28 16-8-16,6-8-1 15,24 7 0-15,10-12 0 0</inkml:trace>
  <inkml:trace contextRef="#ctx0" brushRef="#br0" timeOffset="17558.0042">4421 2329 69 0,'11'-48'38'0,"-21"-4"-1"15,-2 13 1-15,-18-12-19 16,-1 21-14-16,-7 6 0 15,-1 15-2-15,-5 13 1 16,-2 31-2-16,-7 17 0 16,8 23 1-16,0 20-2 15,7 21 1-15,2 7-2 16,16 10 1-16,10-1-3 0,11-15 0 15,17-9-4-15,2-33-18 16,15-3-14-16,-7-34-1 16,8-9 0-16,-13-32 0 15</inkml:trace>
  <inkml:trace contextRef="#ctx0" brushRef="#br0" timeOffset="17722.0136">3841 2896 105 0,'-28'-7'40'16,"6"-6"1"-16,22 13-2 15,19 0-36-15,24-7-1 16,21-6-3-16,20-15-9 16,26 6-28-16,13-19-1 0,21 3-2 15,6-8-2-15</inkml:trace>
  <inkml:trace contextRef="#ctx0" brushRef="#br0" timeOffset="18105.0355">5683 2167 93 0,'15'-36'38'15,"-10"5"-1"-15,-5 31-2 16,0 0-31-16,3 34-1 16,-13 15 0-16,1 19 1 15,-1 12-3-15,2 14 0 16,-3 13-1-16,5 6 1 15,3 1-2-15,2-6 0 16,9-4-5-16,-9-23-29 16,18-6-1-16,-9-26-1 15,12-10-1-15</inkml:trace>
  <inkml:trace contextRef="#ctx0" brushRef="#br0" timeOffset="18308.0471">5492 2814 79 0,'-37'-6'40'15,"16"12"-2"-15,7-4 1 16,25 11-12-16,24-17-26 16,7-8-1-16,25-10 0 15,14-13-2-15,21-6-3 16,7-31-21-16,16 6-10 15,-6-19-1-15,5 7 0 16,-19-10-1-16</inkml:trace>
  <inkml:trace contextRef="#ctx0" brushRef="#br0" timeOffset="18676.0682">6486 1874 112 0,'-37'44'37'16,"-10"11"1"-16,15 29-4 15,-8 10-31-15,9 15 0 16,0 11 0-16,3 3 0 15,6-1-2-15,7-3 2 16,5-10-2-16,7-19 1 16,7-16-1-16,6-19-1 15,6-26 1-15,10-20-1 16,5-19 1-16,3-17 0 0,2-17 0 15,-1-10 0-15,1-8 0 16,-3-2 0-16,-3 8 0 16,-8 7-1-16,-5 15 1 15,-4 15 0-15,-13 19-2 16,12 19 1-16,-9 14 0 15,-2 15 0-15,-1 9-1 16,11 8-1-16,6 2-1 16,0-7-4-16,23 1-13 15,-5-29-16-15,18-1-3 16,-1-30 0-16,15-4-2 15</inkml:trace>
  <inkml:trace contextRef="#ctx0" brushRef="#br0" timeOffset="19014.0875">7020 2732 88 0,'-18'12'38'16,"-3"-1"0"-16,18 18 1 16,-2-14-13-16,19 3-24 15,14-5 0-15,9-4 0 16,15-7 0-16,5-7-1 15,3-8 1-15,0-7-2 16,-6-9 1-16,-10-2 0 16,-10-6 0-16,-14 1-2 15,-16-4 1-15,-16 8 0 16,-17 7 0-16,-15 11 1 15,-16 20-1-15,-10 16 0 16,-8 17 1-16,1 14 1 0,1 12-2 16,11 8 2-16,17 3-2 15,20-2-1-15,32-9-3 16,25-28-13-16,43-4-21 15,13-26-2-15,35-3-1 16,12-25-2-16</inkml:trace>
  <inkml:trace contextRef="#ctx0" brushRef="#br0" timeOffset="19608.1215">9190 2048 98 0,'-47'3'37'16,"-7"21"2"-16,-25-3-8 15,0 16-26-15,-6 6-1 16,11 8 0-16,5-2-2 16,12 0 0-16,16-1-1 15,18-5 0-15,23-6-1 16,19-7 1-16,18-3-1 15,14-1 1-15,7 1-1 16,4 7 2-16,-5 0-2 16,-8 6 2-16,-12 6-1 15,-15 5 0-15,-22 3 0 16,-15 3 0-16,-16 0 0 15,-12-4 0-15,-4-8-1 16,0-5 0-16,6-13-3 0,8-18-3 16,22-1-13-16,1-31-16 15,33-1-5-15,6-18 1 16,24 3-2-16</inkml:trace>
  <inkml:trace contextRef="#ctx0" brushRef="#br0" timeOffset="20036.146">9455 2625 81 0,'1'-13'39'0,"-1"13"-2"16,-22 0 3-16,9 18-24 0,-11 0-11 15,-2 8-1-15,-7 9-1 16,4 13 0-16,-8 4 0 15,5 9-1-15,4 1 0 16,11-2-1-16,9-9 0 16,16-7 0-16,18-18-1 15,14-16-2-15,19-14-1 16,13-19 0-16,14-9-2 15,-3-18-2-15,17 8-10 16,-23-23-21-16,4 17 0 16,-23-13 12-16,-5 20 21 15,-22 7 2-15,-20 9 5 16,-11 25 2-16,-23-9 11 15,8 36 19-15,-22-1 4 16,12 28-12-16,-12-5-20 0,12 11-1 16,7-3-3-16,4-2-1 15,11-7-1-15,8-11-1 16,11-11-5-16,3-29-20 15,19 0-12-15,-5-29 0 16,9-3-2-16,-7-18 2 16</inkml:trace>
  <inkml:trace contextRef="#ctx0" brushRef="#br0" timeOffset="20162.1532">9826 2318 103 0,'-29'-27'36'15,"6"13"-11"-15,23 14-32 16,0 0-27-16,18-10-3 0,15 19-1 15</inkml:trace>
  <inkml:trace contextRef="#ctx0" brushRef="#br0" timeOffset="20763.1875">10475 2577 115 0,'-11'25'42'0,"-13"-9"-2"16,10 22-10-16,-3-11-28 15,1 8 0-15,2 4-1 16,0 6 0-16,-1-1 0 16,5 2 0-16,3-7 0 0,2-5-1 15,0-5 0-15,3-10 0 16,2-19 1-16,0 0-1 15,13-19 1-15,-4-10 0 16,3-6-1-16,-2-13 1 16,2-10-1-16,2-7-1 15,1-3 2-15,1 7-2 16,0 0 1-16,1 10-2 15,1 5 2-15,5 15-1 16,1 12 1-16,3 11 0 16,0 14 0-16,3 8 0 15,1 7 0-15,-2 2 1 16,0 9-1-16,-5 0 1 0,-6 2-1 15,-9 3 2-15,-8 0-2 16,-13-2 1-16,-8-1-1 16,-13-4 0-16,-5 0 0 15,-1-3 0-15,-3-5 0 16,2-4 0-16,2-1 0 15,7 1 0-15,4 0 0 16,5 7 0-16,0 10 0 16,1 13 0-16,3 14 0 15,-5 15 0-15,1 7 0 16,-4 7 0-16,4 5 0 15,-2-5-1-15,3-3-2 16,-1-18-8-16,13 0-10 16,-13-29-18-16,18-5 0 0,-5-22-1 15,9-14-3-15</inkml:trace>
  <inkml:trace contextRef="#ctx0" brushRef="#br0" timeOffset="21349.2211">11429 2560 89 0,'0'-15'35'0,"-19"-1"2"15,4 20-4-15,-27-1-26 16,1 14 0-16,-13 12-1 15,-1 14-1-15,-7 3-1 16,4 6 0-16,2-1-1 16,12-3 0-16,8-6-2 15,16-6 1-15,16-15-2 16,21-13 1-16,15-15 0 0,16-8-1 15,11-15 1-15,8-7 0 16,0-4 0-16,1-4-1 16,-6-3 1-16,-12 6-2 15,-11 4 1-15,-11 5 0 16,-11 12 0-16,-12 6 0 15,-5 15 0-15,0 0 0 16,-22 32 0-16,6 4 1 16,1 6-1-16,-1 8 0 15,11 5-4-15,5-4-4 16,19 11-13-16,-4-25-17 15,27-3-3-15,-1-23 1 16,21-3-1-16</inkml:trace>
  <inkml:trace contextRef="#ctx0" brushRef="#br0" timeOffset="21754.2442">12011 2514 86 0,'-35'-11'40'15,"1"21"1"-15,-10 0-1 16,4 24-19-16,-3 0-18 15,5 8 1-15,5 3-2 16,7 3 2-16,9-3-3 16,12-2 0-16,14-14 1 15,15-12-2-15,13-15 1 16,10-17 0-16,13-15 0 0,6-11-2 15,4-17 2 1,3-10-1-16,-7-12 0 0,-5-5-1 16,-4-3 2-16,-11 1-2 15,-6 8 1-15,-11 8 1 16,-8 10 0-16,-11 17 0 15,-12 24-1-15,-9 25 1 16,-12 23-1-16,-7 29 0 16,-12 17 0-16,4 15 1 15,0 17-2-15,10-3-2 16,14 3-5-16,8-20-8 15,31 6-10-15,-2-39-7 16,28-3-8-16,6-29-2 16,16-9 1-16</inkml:trace>
  <inkml:trace contextRef="#ctx0" brushRef="#br0" timeOffset="21892.2521">12844 2788 126 0,'-21'8'42'0,"-16"-4"0"15,8 4-5-15,-1 1-51 16,-4-16-22-16,22 10-6 15,-6-7 0-15,18 4-3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642638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rules for biological drawings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it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in teams of two or three, to list the things wrong with the picture given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rules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ahead for our next lesson with the slides, cover slips and iodine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safe and how to get good pictures.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PLUS bookmarking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151120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March 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0080" y="371880"/>
              <a:ext cx="6653160" cy="89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680" y="358920"/>
                <a:ext cx="6676200" cy="92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17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625" t="45001" r="3125" b="11999"/>
          <a:stretch/>
        </p:blipFill>
        <p:spPr>
          <a:xfrm>
            <a:off x="0" y="1295400"/>
            <a:ext cx="9144000" cy="3276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104440" y="4125960"/>
              <a:ext cx="18720" cy="12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92920" y="4123080"/>
                <a:ext cx="36000" cy="2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32280" y="261360"/>
              <a:ext cx="7738560" cy="1116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8960" y="246960"/>
                <a:ext cx="7768440" cy="113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13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06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1124</TotalTime>
  <Words>161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81</cp:revision>
  <dcterms:created xsi:type="dcterms:W3CDTF">2006-08-16T00:00:00Z</dcterms:created>
  <dcterms:modified xsi:type="dcterms:W3CDTF">2014-03-19T21:17:31Z</dcterms:modified>
</cp:coreProperties>
</file>