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7" r:id="rId4"/>
    <p:sldId id="348" r:id="rId5"/>
    <p:sldId id="34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3:10:01.37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8849 3861 42 0,'2'44'35'15,"-7"11"0"-15,3 20 0 16,-14-5-12-16,11 14-13 16,-4-18-1-16,14-16-1 15,17-48 0-15,39-52-2 16,49-72 0-16,65-67-1 15,98-53-11-15,16-63-30 16,49-16-2-16,3-16-1 16,-9 15-2-16</inkml:trace>
  <inkml:trace contextRef="#ctx0" brushRef="#br0" timeOffset="886.0507">11359 5796 86 0,'0'0'37'0,"10"-5"-2"16,-8 18-4-16,7 31-25 15,-11 14-2-15,4 19 1 16,-6 2 0-16,14-3 0 15,14-31 0-15,35-47-1 16,53-71-2-16,110-82-1 16,102-66-37-16,8-64-2 15,68-39-2-15,16-38 0 16</inkml:trace>
  <inkml:trace contextRef="#ctx0" brushRef="#br0" timeOffset="1766.101">12355 8171 29 0,'0'0'28'0,"14"-14"-2"16,-12 4-4-16,-2 10-5 15,0 0-2-15,16 24-3 16,-20-2-1-16,11 28 0 0,-12 0-2 15,9 18 0-15,-5-10-1 16,19-6 0-16,15-38-1 16,40-40-1-16,40-57 0 15,63-61-4-15,115-46-35 16,-7-56-3-16,42-34-1 15,8-27-5-15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15:31.3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1239 717 41 0,'0'0'31'15,"0"0"2"-15,0 0 0 16,0 0-23-16,0 0 0 16,0 0-2-16,0 0 0 15,0 0-1-15,0 0-1 16,0 0-2-16,0 0-1 15,0 0 0-15,-4 52 0 16,4 20-2-16,-4 15 2 16,-5 15-2-16,-2 13-1 15,-3 6 1-15,2-8-1 16,2-9-1-16,8-33-22 15,11-9-13-15,5-23-1 0,15-13 0 16,0-21 0-16</inkml:trace>
  <inkml:trace contextRef="#ctx0" brushRef="#br0" timeOffset="523.0299">1896 1090 65 0,'0'0'36'16,"0"0"0"-16,-48-28 1 15,11 37-28-15,-2 12-2 16,-7 10-1-16,-3 6 0 16,4 5-3-16,11-1 0 15,11-4-2-15,17-7 0 16,12-8 0-16,17-9 0 15,14-11-1-15,12-3 1 16,4-2 0-16,5-1 0 16,-5 0-1-16,-4 4 1 0,-8 7 0 15,-16 6-1-15,-18 10 1 16,-15 7-1-16,-16 7 1 15,-16 8-1-15,-3 1 1 16,-4-2-1-16,-2-5 0 16,6-6-2-16,16-4-19 15,2-17-17-15,25-12-1 16,0 0 0-16,29-21-1 15</inkml:trace>
  <inkml:trace contextRef="#ctx0" brushRef="#br0" timeOffset="894.051">3075 1219 80 0,'0'0'39'16,"-8"-15"-1"-16,8 15 0 15,-6 15-33-15,6 3-1 16,-4 7-2-16,3 7 1 0,-2 5-2 15,-1 9-1-15,-1 3 1 16,0 3-3-16,5-4-3 16,-4-15-25-16,14-9-8 15,2-18 0-15,7-12-1 16</inkml:trace>
  <inkml:trace contextRef="#ctx0" brushRef="#br0" timeOffset="1074.0615">3159 993 65 0,'-34'-77'42'16,"34"77"-4"-16,-36-72 1 16,36 72-17-16,-27-55-27 15,27 55-22-15,-6-49-11 16,6 49 0-16,0 0-1 15</inkml:trace>
  <inkml:trace contextRef="#ctx0" brushRef="#br0" timeOffset="1293.0737">3619 497 80 0,'0'0'38'0,"0"0"-2"15,0 0 1-15,40 47-33 16,-40-47-2-16,0 68 1 0,-18 36-1 15,-7 17 2-15,-3 6-3 16,5 1 1-16,2 1-3 16,6-16-3-16,15-25-32 15,-2-43-1-15,8-14 0 16,0-21-1-16</inkml:trace>
  <inkml:trace contextRef="#ctx0" brushRef="#br0" timeOffset="1476.0845">3503 1189 108 0,'-29'-29'40'16,"9"12"0"-16,3 1-2 16,17 16-35-16,0 0-2 0,0 0-3 15,0 0-25-15,65-26-11 16,-65 26 0-16,82-15-1 15,-32 8-1-15</inkml:trace>
  <inkml:trace contextRef="#ctx0" brushRef="#br0" timeOffset="2141.1225">4954 973 68 0,'-3'-61'37'15,"3"61"-2"-15,0 0 2 16,26-44-33-16,-26 44 0 16,0 0 2-16,40 13-2 15,-43 27 2-15,-12 21-3 16,-14 17 1-16,-7 8-3 0,2 5 3 15,0-5-3-15,11-15 2 16,10-28-2-16,9-13 1 16,5-18 0-16,8-17 0 15,8-21 0-15,5-11 0 16,-22 37 1-16,27-56-1 15,-27 56 0-15,30-83-1 16,-12 37 1-16,-1-6-1 16,-3 0 0-16,1-1-1 15,-1 5 1-15,2-2-2 16,-16 50 2-16,27-81-2 15,-27 81 1-15,31-53-1 16,-31 53 2-16,0 0 1 16,44-18-2-16,-8 59 2 0,-6 37-3 15,5 22 3-15,-4 7-3 16,0 5 3-16,-6-9-4 15,-6-17 0-15,-7-20 0 16,-6-18-6-16,3-12-14 16,-9-36-15-16,0 0-3 15,-5-12 1-15,3-16-1 16</inkml:trace>
  <inkml:trace contextRef="#ctx0" brushRef="#br0" timeOffset="2314.1324">5130 1194 76 0,'-51'-35'38'16,"12"13"-1"-16,3 6 1 0,15 16-11 15,8 4-24-15,25 13-1 16,-12-17-1-16,0 0 1 16,60-4-1-16,-60 4-7 15,86-18-24-15,-40 4-9 16,10-3 2-16,2-4-3 15</inkml:trace>
  <inkml:trace contextRef="#ctx0" brushRef="#br0" timeOffset="2546.1457">5884 685 107 0,'0'0'39'0,"0"0"2"16,0 0-1-16,0 0-38 0,0 0 0 15,0 0 0-15,0 0-1 16,-54 60 0-16,16 25 0 15,4 16 0-15,9 1-2 16,13 2 1-16,10-8-6 16,9-26-14-16,18-16-17 15,4-39-2-15,13-11 1 16,-3-18-2-16</inkml:trace>
  <inkml:trace contextRef="#ctx0" brushRef="#br0" timeOffset="2720.1556">6130 1085 109 0,'0'0'39'0,"15"-32"0"16,-15 32 0-16,-17 14-37 0,0 13-1 16,-6 15-1-16,1 18 1 15,15-13-1-15,8-11-8 16,24-11-28-16,-7-13-3 15,17-10 2-15,-2-15-2 16</inkml:trace>
  <inkml:trace contextRef="#ctx0" brushRef="#br0" timeOffset="3179.1819">6340 867 105 0,'-15'-66'36'16,"15"66"2"-16,-19-57-6 0,19 57-32 15,0 0 1-15,-17-60-1 16,17 60-2-16,0 0-7 16,0 0-24-16,0 0-3 15,0 0 0-15,0 0 3 16,55-2 16-16,-55 2 7 15,0 0 6-15,62 36 10 16,-62-36 26-16,0 0 5 16,54 62 0-16,-54-62-2 15,26 51-15-15,-44-37-8 16,32 55-4-16,2 5-2 15,-10 0-2-15,1-5-2 16,0-5 0-16,-1-14-2 16,8-6 1-16,4-18 0 0,4-8-1 15,3-10 1-15,0-13-1 16,4-13 1-16,-29 18 0 15,0 0 0-15,50-51 0 16,-50 51 0-16,32-54-5 16,-32 54 0-16,29-69-9 15,-29 69-23-15,33-75-3 16,-33 75 0-16,26-72-2 15</inkml:trace>
  <inkml:trace contextRef="#ctx0" brushRef="#br0" timeOffset="3576.2045">7100 901 100 0,'0'0'38'0,"3"51"1"16,-3-51-1-16,0 0-34 16,0 0-1-16,27 57 0 15,-27-57 0-15,0 0 0 16,58 17-2-16,-58-17 1 15,51 0-1-15,-51 0 0 16,52-12-1-16,-52 12 0 16,49-23 0-16,-49 23 1 0,0 0-1 15,0 0 1-15,0 0 0 16,0 0 1-16,17-26 0 15,-74 54-1-15,-4 10 1 16,-2 10-1-16,12 11 0 16,14-1-1-16,36-7-1 15,30-18-5-15,32-35-14 16,-9-4-18-16,-2-1-2 15,10-6 0-15,3 1-2 16</inkml:trace>
  <inkml:trace contextRef="#ctx0" brushRef="#br0" timeOffset="4107.2346">8066 519 103 0,'0'0'39'16,"-62"-19"1"-16,62 19-1 16,0 0-39-16,0 0 0 15,0 0 1-15,-9-46 0 16,9 46 0-16,0 0-1 15,59-32 1-15,-59 32 0 16,58-13 0-16,-58 13 0 16,65 4 0-16,-65-4 0 15,53 23 1-15,-53-23-1 16,31 47 0-16,-31-47 1 15,10 75 0-15,-13-29-1 16,-4 5 0-16,0 1 0 16,-17 26-3-16,17-32-9 0,10 1-18 15,-3-47-10-15,6 80 1 16,-6-80-4-16,27 61 1 15</inkml:trace>
  <inkml:trace contextRef="#ctx0" brushRef="#br0" timeOffset="4683.2679">8230 1448 82 0,'0'0'37'16,"-20"14"-1"-16,20-14 1 15,-16 12-33-15,16-12-1 16,0 0 1-16,0 0-1 15,0 0 0-15,0 0-1 16,16-15-1-16,-3 9 1 16,-4-1-1-16,3 0 1 15,-12 7-1-15,17-8 1 16,-17 8-1-16,0 0 1 15,0 0-1-15,0 0 0 16,0 14 1-16,-4 1-1 16,-2 0 0-16,-2 6 0 0,2-4-1 15,1 4 1-15,2-6-1 16,6-1 1-16,-3-14 0 15,18 3 0-15,-3-11 0 16,0-6 0-16,1 1 0 16,-2-4 1-16,-3 0-1 15,-5 1 1-15,-6 2-1 16,0 14 1-16,-19-13-1 15,1 13 0-15,-1-1 0 16,0 3-1-16,5 2 1 16,0-1-1-16,14-3 0 15,-10 7-1-15,10-7-10 16,0 0-8-16,32-13-17 15,-21 3-6-15,12 2 0 16,-3-4-2-16</inkml:trace>
  <inkml:trace contextRef="#ctx0" brushRef="#br1" timeOffset="9188.5255">1219 1926 57 0,'0'0'33'0,"0"0"-2"16,0 0 0-16,0 0-27 15,0 0-1-15,11 10 0 16,-11-10-1-16,20 12 1 0,-7-11 1 15,9 6-2-15,4-8 1 16,9 2-1-16,-1-7 0 16,9-1 1-16,5 0-1 15,-2 4 0-15,5-3-1 16,5 7 1-16,-1-6-1 15,7 5 1-15,3 2-2 16,2-5 0-16,8 0 0 16,6-3 0-16,7-2 0 15,5-4 0-15,3 2 0 16,5-3 0-16,1 5-1 15,-1-1 1-15,-2 2 0 16,2 3 0-16,-5 1-1 16,3 2 1-16,-7 0 0 15,4 1 0-15,-1-2-1 0,4-1 1 16,0-1 0-16,6-1 1 15,4-3-1-15,0-1 0 16,1 0 0-16,1 1 0 16,-4-2 1-16,4 3-1 15,-3 0 1-15,-2 3-1 16,-5 0 0-16,-2 2 1 15,-1 1 0-15,-3-1-1 16,0 2 1-16,0-5-1 16,-2 2 1-16,4-3-1 15,0-2 1-15,1 0-1 16,1-4 0-16,2 1 1 15,-1-2-1-15,0 0 1 16,-2 2-1-16,-1 1 1 0,-5 1-1 16,-1 1 1-16,-8 2-1 15,-1 3 0-15,-3-2 0 16,-7 5 0-16,-7-1 0 15,-3 1 0-15,-2 1 0 16,1 0 0-16,-1 1 0 16,-2-1 0-16,1 1 0 15,-2 0 0-15,-1 0 0 16,1 0-1-16,3-1 1 15,0 1 0-15,-1-2-1 16,1-1 1-16,2-1 0 16,2-2 0-16,4-1 0 15,-1-1 0-15,-3-2 0 16,2 4 0-16,-5-3 1 0,-2 3-1 15,-5-2 0-15,-5 4 0 16,-9 1 0-16,-3-1 0 16,-4 4 0-16,-5 0-1 15,-4-1 1-15,-5 1 1 16,-1-1-1-16,-3 3 0 15,-3-2 1-15,-1-1-1 16,-11-1 1-16,12 0 0 16,-12 0-1-16,0 0 0 15,0 0 0-15,2-11-9 16,-2 11-25-16,0 0-2 15,0 0 1-15,-14-13-4 16</inkml:trace>
  <inkml:trace contextRef="#ctx0" brushRef="#br1" timeOffset="106339.0823">1378 2642 52 0,'0'0'30'16,"11"-1"3"-16,-11 1-3 16,0 0-23-16,-9 18-1 15,4-2-2-15,1 11 0 16,-6 4 2-16,5 16-2 15,-9 13-1-15,3 16 1 16,-7 6-2-16,4 12 0 16,-5 1 0-16,-1 6-1 15,0-7 0-15,4-7 0 16,2-16 0-16,1-14-1 15,7-19 2-15,2-16 0 16,4-22-1-16,6-15 0 16,3-16 0-16,0-14 0 15,1-12 1-15,2-10 0 16,-1-15-1-16,3-8 0 0,-3-4 0 15,4-1 0-15,-4-4 0 16,8 2-1-16,0 3 0 16,1 5-2-16,-2 15 2 15,2 11-2-15,1 14 2 16,-3 15-1-16,0 17 0 15,-1 19 2-15,-2 16 1 16,1 20 0-16,-1 13-1 16,0 11 2-16,2 5-2 15,4 1 1-15,2-3-2 16,9-8 1-16,9-12-1 15,7-17 0-15,13-21 1 16,5-16-2-16,8-17 2 16,2-8-1-16,5-11 0 0,-3-6 0 15,-10-3 1-15,-4 1-1 16,-14 8-1-16,-5 5 0 15,-13 12 1-15,-6 6 0 16,-11 16 1-16,-6 20 0 16,-4 17 0-16,-5 23 0 15,0 20 0-15,-5 19 1 16,2 17 0-16,-2 8-2 15,4 4 1-15,2-6-2 16,7-7 1-16,1-17-2 16,12-13-5-16,-6-28-30 15,21-16-2-15,-4-26 0 16,9-11-2-16</inkml:trace>
  <inkml:trace contextRef="#ctx0" brushRef="#br1" timeOffset="110026.2931">1603 4685 27 0,'0'0'33'0,"10"-18"3"16,-10 18-1-16,1-15-16 16,-1 15-6-16,0 0-2 15,-4 21-2-15,-7-8-3 16,6 15-2-16,-3 9-1 15,-2 13-2-15,1 11 1 16,-1 16-2-16,3 13 1 16,2 10 0-16,-3 10 1 15,2 2-1-15,4-1 1 16,-2-6-1-16,2-7 1 15,0-15-1-15,3-13 1 16,-1-15-1-16,2-22-1 16,2-12 1-16,-4-21-1 15,4-16 0-15,0-17-1 0,0-19 2 16,0-16-2-16,-4-20 1 15,0-15 0-15,-1-11-1 16,-3-5-1-16,0-10 3 16,1-2-1-16,4-1-1 15,10 2 1-15,6 8 0 16,14 9 0-16,15 9 1 15,9 7 0-15,11 15 0 16,6 12-1-16,3 17 0 16,0 14 0-16,-7 15 0 15,-7 13 0-15,-11 20-1 16,-13 17 1-16,-11 18-2 15,-21 16 2-15,-12 12-1 16,-16 15 1-16,-11 4 0 0,-12 1 1 16,-10-1-1-1,-7-4 1-15,-6-11-1 0,1-8 1 16,6-12-1-16,6-14 1 15,5-8-1-15,13-11-1 16,10-8 1-16,12-7 0 16,16-8 0-16,0 0 0 15,30-5 0-15,10 1 1 16,7 5-1-16,10 3 1 15,6 9 0-15,7 8 0 16,-3 12 0-16,0 12-1 16,-3 8 1-16,-8 9-1 15,-3 5 1-15,-10 2 1 16,-6-2-1-16,-5-4 1 0,-5-8-3 15,3 0-15-15,-13-22-20 16,10-1-2-16,-12-22-1 16,7-3-3-16</inkml:trace>
  <inkml:trace contextRef="#ctx0" brushRef="#br1" timeOffset="110845.34">2496 6808 82 0,'-27'-3'37'0,"-10"12"-2"15,-17 6 2-15,-3 10-32 16,-20 8 0-16,1 10-1 16,-7 5 0-16,4 7-1 15,3-4 1-15,13 3-2 16,13-6 0-16,19 2-1 0,17-8 0 15,16-3 0-15,22-8-1 16,15-3 1-16,17-4-1 16,10-7 0-16,9 0 0 15,4-1 1-15,-3-3-1 16,-1 3 0-16,-5 3 1 15,-8 6-1-15,-12 4 0 16,-12 8 1-16,-17 2-1 16,-15 11 1-16,-14 2-1 15,-14 2 0-15,-15 0 0 16,-9 1 1-16,-8-6 0 15,-5-3-1-15,-5-8 1 16,5-8-1-16,3-9 0 16,4-11 0-16,5-8-3 0,8-18-7 15,21 1-28-15,1-12-3 16,17-8 2-16,5-9-3 15</inkml:trace>
  <inkml:trace contextRef="#ctx0" brushRef="#br2" timeOffset="114514.5499">2415 8554 62 0,'-1'-15'34'0,"1"15"0"15,-9-9 0-15,9 9-24 16,-14-13-4-16,14 13-2 15,-26-13 0-15,13 8 0 16,-9-2-1-16,-1 4 0 0,-6 1 0 16,-8 7 0-16,-3 2-1 15,-7 11 0-15,-5 5 0 16,-8 13 1-16,-1 5 0 15,-5 13-2-15,2 5 1 16,5 10-1-16,2 5 1 16,8 9-1-16,10 2 0 15,11 1-1-15,15 3 0 16,11-3 0-16,11-4 1 15,10-1-1-15,8-8 0 16,7-11 0-16,8-10 1 16,3-15-2-16,7-15-1 15,3-29-6-15,19-11-28 16,7-31-3-16,17-11 1 15,4-24-2-15</inkml:trace>
  <inkml:trace contextRef="#ctx0" brushRef="#br3" timeOffset="122247.9921">2246 10040 72 0,'3'-20'34'15,"0"1"0"-15,-9-2 0 16,0 7-29-16,-11 2-1 15,-3 6-1-15,-8 6 1 16,-4 13-1-16,-13 11 2 16,-6 18-2-16,-11 7 1 15,3 19 0-15,-12 6-2 16,9 13 2-16,2 4-3 0,11 4 1 15,6-2-2-15,15-6 2 16,18-6-2-16,13-13-2 16,19-10 2-16,18-18-2 15,10-13 2-15,10-15-2 16,5-12 3-16,5-8-1 15,-2-10 1-15,-4-3 2 16,-10-6-3-16,-10 1 3 16,-6-5-3-16,-10 2 2 15,-7 1-2-15,-7 4 1 16,-5 4-1-16,-1 4 0 15,-8 16 0-15,0 0 1 16,8 13-1-16,-10 13 0 16,-3 16 0-16,-2 3-2 0,-1 8 1 15,1 0-3-15,5 6-8 16,-4-20-27-16,20-2 0 15,-3-17-2-15,15-12-1 16</inkml:trace>
  <inkml:trace contextRef="#ctx0" brushRef="#br3" timeOffset="123170.0449">1796 11934 48 0,'-10'-7'35'0,"-3"-6"2"15,13 13-2-15,-16-10-22 16,16 10-7-16,0 0-2 16,0 23 0-16,0 1 0 15,7 15-1-15,-4 10-1 16,0 14 1-16,1 8-1 15,-4 7-1-15,-3-1 0 16,-2-2 0-16,-2-4 0 16,3-10-1-16,-3-13 1 15,3-11-1-15,0-15 0 16,4-11 1-16,0-11-1 15,4-18 1-15,-3-13-1 0,4-8 2 16,-2-13-2-16,2-10 0 16,-4-12 0-16,2-7 1 15,-1-3-1-15,6-2 0 16,0 6-1-16,3 1 1 15,5 6 0-15,6 8 1 16,7 13-1-16,4 9 2 16,6 11-2-16,3 9 2 15,4 10-2-15,-1 8 2 16,-4 10-3-16,-3 12 1 15,-7 7 0-15,-10 5-3 16,-9 7 3-16,-10 5-2 16,-12 3 3-16,-7-2-3 15,-9 0 2-15,-5-4-1 16,-1-2 2-16,-4-5 0 0,3-4-1 15,7-5 1-15,3-3-1 16,6 0 1-16,12 0-1 16,5 0 1-16,10 2 0 15,7 2 1-15,9 4-1 16,4 5 1-16,5 2-1 15,3 2 1-15,-1 1 0 16,1 1-2-16,-3 3 1 16,-3-3-1-16,-1 0-1 15,-7-10-7-15,14 8-29 16,-16-16-2-16,7 8-1 15,-8-13-2-15</inkml:trace>
  <inkml:trace contextRef="#ctx0" brushRef="#br3" timeOffset="123668.0734">2040 13449 48 0,'-11'-26'37'16,"8"7"-1"-16,-7 0 0 16,7 7-17-16,-3 1-15 15,6 11-1-15,-3-13 0 16,3 13 0-16,3 18-1 15,1 9 1-15,-3 11-1 16,1 15 1-16,-3 9-2 16,0 11 1-16,-4 5-1 15,2 0 0-15,-2-7-1 16,3-8-2-16,4-12 0 0,3-20-5 15,14-10-29-15,-4-28-3 16,17-6 2-16,-9-21-2 16</inkml:trace>
  <inkml:trace contextRef="#ctx0" brushRef="#br3" timeOffset="123869.0849">2099 13383 64 0,'-14'-16'38'0,"14"16"-1"16,-5-17 1-16,23 10-29 15,4-2-7-15,9-2 0 16,12-1-1-16,3 1 0 16,7 0-1-16,3 0-5 0,8 9-30 15,-17 1 0-15,-2 11-3 16,-12-2 1-16</inkml:trace>
  <inkml:trace contextRef="#ctx0" brushRef="#br3" timeOffset="124074.0967">2221 13594 69 0,'-26'7'37'16,"15"3"-1"-16,11-10 0 15,0 0-33-15,10-11-2 16,12 3 1-16,8 1-1 0,7 0 0 15,2 2 0-15,8-2-4 16,6 14-30-16,-13-6-3 16,-1 14 0-16,-14-4-1 15</inkml:trace>
  <inkml:trace contextRef="#ctx0" brushRef="#br3" timeOffset="124270.1079">2203 13980 72 0,'0'0'40'0,"6"19"-1"16,12-26 0-16,10 3-35 16,20-6-1-16,7-1-1 0,12 5-6 15,-4-7-29-15,12 15-5 16,-11-1-1-16,2 14-2 15</inkml:trace>
  <inkml:trace contextRef="#ctx0" brushRef="#br3" timeOffset="125078.1541">1985 14778 54 0,'0'0'39'16,"0"-17"-1"-16,0 17-2 16,-11 6-33-16,11-6-2 15,-17 24 0-15,10 4 1 16,-8 7-1-16,0 13 1 0,-6 12-1 15,2 8 1-15,-7 5 0 16,3 5 0-16,0-3 0 16,0-7-1-16,2-7 0 15,5-13-1-15,3-13 1 16,6-9-1-16,7-26 1 15,0 0-2-15,7-21 2 16,10-15 0-16,2-18-1 16,5-7 2-16,2-16-2 15,1-6 1-15,1-4 0 16,-2 5 0-16,-3 5-1 15,-3 12 2-15,-3 12-2 16,-5 14 2-16,0 16-2 0,1 15 0 16,0 16 1-16,3 17-1 15,3 12 0-15,1 15-2 16,7 12 2-16,2 9-1 15,3 8 0-15,6 5 2 16,-4-1-1-16,5-3-1 16,-1-8 1-16,0-10-1 15,3-14 1-15,-4-15-1 16,-3-15 1-16,2-19-1 15,-4-18 1-15,-2-17 2 16,-6-19-2-16,-1-15 2 16,-7-15-1-16,2-10 0 15,-8-6 0-15,-3-2 0 16,-2 6 1-16,-4 7-1 0,-1 17-2 15,-4 11-3-15,13 26-24 16,-18 4-10-16,9 30-4 16,4-11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2:27:22.133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1709 16743 16 0,'10'-20'34'15,"-1"7"1"-15,-8-2-1 16,15 15-19-16,-16 0-11 16,2 14 0-16,-7 9-1 15,7 15 0-15,-9 7-1 16,6 12 1-16,-5 3-2 15,3 4 1-15,2 0 0 16,-2-3 1-16,5-2-1 16,-2-13 0-16,1-7 0 15,3-9 1-15,-3-7-1 16,3-8-1-16,-4-15-1 15,0 0 1-15,9-18-2 0,-4-10-1 16,-2-9 1-16,3-9-1 16,-1-15 2-16,-1-8-1 15,7-8 0-15,-2 0 0 16,3 0 1-16,3 4 0 15,1 5 1-15,1 8-1 16,3 13 1-16,2 12-1 16,0 10 0-16,2 8 0 15,2 9 0-15,-2 6 0 16,4 7 0-16,0 4 0 15,1 5 0-15,-5 2-1 16,-1 5 1-16,-5 0 0 16,-7 8-1-16,-6 1 1 15,-10 0 0-15,-9 3 1 0,-10-1 0 16,-4 6-1-16,-9-9 1 15,2 3 1-15,-2-6-2 16,3-1 1-16,6-6-2 16,8-5 1-16,10-10 0 15,10-4 0-15,15-2 0 16,6-10 0-16,7 0 0 15,11-3-2-15,2 0 2 16,-1 3 0-16,1 7-1 16,-3 5 1-16,-9 13 0 15,-10 6 0-15,-11 8 0 16,-13 8 1-16,-14 9 1 15,-10 5 0-15,-12 4 0 16,-6-3 1-16,-7-2-2 16,-2-4 1-16,0-6-1 0,9-10-2 15,14-3-11-15,1-21-24 16,32-4-1-16,-7-24-3 15,24 2 2-15</inkml:trace>
  <inkml:trace contextRef="#ctx0" brushRef="#br0" timeOffset="545.0311">2692 17002 55 0,'-18'-28'36'16,"18"28"-14"-16,-24-27 6 16,24 27-21-16,-28-10-1 15,12 17-1-15,-8 6-2 16,1 9 0-16,-5 10-2 15,0 5 3-15,-1 9-3 16,2 0 2-16,8-2-1 16,4-5 0-16,8-2 0 0,9-9 0 15,10-16 0-15,12-10-1 16,6-11 0-16,8-14-2 15,5-11 0-15,0-4 0 16,-1-7 1-16,-4 1-1 16,-5-2 0-16,-8 9 1 15,-7 4 0-15,-6 13 1 16,-6 5-1-16,-6 15 0 15,0 0 1-15,-3 28-1 16,0 4-1-16,1 4 2 16,0 11-2-16,2-5-4 15,17 12-17-15,-13-14-13 16,24-3-3-16,-4-18 1 15,15-7-1-15</inkml:trace>
  <inkml:trace contextRef="#ctx0" brushRef="#br0" timeOffset="1014.058">3294 16824 44 0,'-15'8'36'0,"-6"-12"-1"16,21 4-6-16,-18 4-22 15,18-4-2-15,-12 10-1 0,8 5-1 16,-3 0 0-16,0 9-1 15,-8 4 1-15,1 4-1 16,0 2-1-16,-1-1 0 16,2 1 0-16,4-6 0 15,9-6-1-15,9-9 1 16,13-10-1-16,13-6 0 15,11-5 0-15,3-5 1 16,4 4-1-16,0 2 0 16,-2 1 1-16,-8 13-1 15,-14 4 1-15,-9 17 0 16,-16 9 1-16,-8 7-1 15,-16 4 1-15,-3 5-1 16,-7-2 1-16,-1-3-1 16,-3-5 0-16,7-9-1 0,8-14-2 15,-1-13-11-15,20-7-15 16,9-21-9-16,13-6-3 15,-2-20-1-15</inkml:trace>
  <inkml:trace contextRef="#ctx0" brushRef="#br0" timeOffset="1486.085">3683 17138 25 0,'0'0'32'0,"17"7"4"16,-17-7-9-16,38-8-17 15,-15-6-2-15,15 3-1 16,-2-13-2-16,8 6 0 16,-6-6-1-16,4 1-1 15,-8-6 1-15,-9 9-2 16,-10-5 1-16,-10 7-3 15,-13-1 1-15,-12 4 0 16,-11 4 0-16,-7 8-1 16,-5 2 2-16,-5 8-1 15,-5 10 1-15,3 6 0 0,6 6 0 16,7 7 1-16,9 3-1 15,14 4 2-15,10 1-1 16,13-5 0-16,14-2 0 16,10-8-2-16,8-8-1 15,3-12-12-15,26-3-7 16,-20-23-16-16,18-4-6 15,-11-17-2-15,2-3 0 16</inkml:trace>
  <inkml:trace contextRef="#ctx0" brushRef="#br0" timeOffset="16947.9693">15234 6719 56 0,'5'-11'33'0,"1"-2"-1"16,1-1 0-1,0-4-18-15,0 5-8 0,-2 1-3 16,-5 12 0-16,0 0 0 16,2 20 1-16,-16 11-1 15,-2 14 1-15,-13 11-2 16,0 9 1-16,-4 8-1 15,0 1-1-15,2-7 0 16,5-7-1-16,7-13 1 16,5-10-1-16,8-16 1 15,6-21 0-15,15-3 1 16,2-19 0-16,7-13 0 15,1-9 1-15,6-15-2 16,1-5 2-16,4-7-2 16,-3-3 0-16,0 5 0 15,-4 9-1-15,-5 9 1 0,-4 12-1 16,-5 13 1-16,-1 19-1 15,-6 20 1-15,0 15-1 16,-4 14 1-16,2 12-1 16,2 7 0-16,2 6 1 15,0 5-2-15,9-4 0 16,-1-6 1-16,6-10-1 15,4-15 1-15,2-12 0 16,4-19 1-16,2-14 0 16,-1-21 0-16,-2-8 1 15,0-16 0-15,-6-7 0 16,-3-9-1-16,-4-3 0 15,-8 4 0-15,-6 4-2 16,-3 11 1-16,-7 5-3 0,6 16-3 16,-9 0-27-16,15 21-5 15,-8 11 0-15,13-2-2 16</inkml:trace>
  <inkml:trace contextRef="#ctx0" brushRef="#br0" timeOffset="17331.9913">16034 6971 83 0,'21'8'34'0,"0"-8"0"15,15 0-3-15,-11-9-27 0,9 4 0 16,-2-10-1-16,7 3 0 15,-6-5-1-15,0-4 0 16,-9-3 0-16,-1 3 0 16,-12-5 0-16,-1 2 0 15,-12 0 0-15,-6 4 0 16,-14 6 1-16,-4 9-1 15,-10 10 1-15,-3 11 0 16,-7 12-1-16,-1 9 1 16,-1 7-2-16,6 3 2 15,5 0-2-15,12 0 0 16,15-6-1-16,16-5 0 15,17-12 0-15,18-12-1 16,15-3-5-16,5-16-22 16,16 3-9-16,1-11-1 0,7 4 0 15,-8-12-1-15</inkml:trace>
  <inkml:trace contextRef="#ctx0" brushRef="#br0" timeOffset="17574.0051">16893 6840 105 0,'-26'-10'37'15,"1"14"1"-15,-20-3-4 16,3 16-29-16,-9 6 0 16,6 11-1-16,1 2-1 15,7 4 1-15,8 2-3 16,17-1 1-16,18-8-1 15,17-6-1-15,15-9-1 0,16-11 0 16,14-6-4-16,-1-17-4 16,22-2-26-16,-11-24-4 15,8 2 0-15,-12-19 0 16</inkml:trace>
  <inkml:trace contextRef="#ctx0" brushRef="#br0" timeOffset="17772.0165">17389 6418 94 0,'-20'15'36'0,"6"19"4"16,-8 0-8-16,5 17-25 16,0 5-4-16,12 8 2 15,-1 4-3-15,7-1 1 0,-2 3-8 16,0-10-29-16,16-4-3 15,-1-16-1-15,12-8 0 16</inkml:trace>
  <inkml:trace contextRef="#ctx0" brushRef="#br0" timeOffset="18076.0339">17536 6721 109 0,'-46'15'38'15,"7"11"1"-15,-6-7-5 16,15 5-29-16,8-6-1 0,22 1-1 16,16-8 0-16,14 2-1 15,12-4 0-15,5 4-1 16,7-2 1-16,0 4-1 15,0 1 0-15,-8 2 0 16,-9 1-1-16,-4 2 0 16,-6-2 0-16,-7-1-1 15,-1-1 0-15,-7-4-1 16,-2 1-4-16,-10-14-28 15,3 14-5-15,-3-14-1 16,-11 7 0-16</inkml:trace>
  <inkml:trace contextRef="#ctx0" brushRef="#br0" timeOffset="37425.1406">10287 2550 36 0,'4'-13'32'16,"-3"-2"2"-16,8 0-2 15,-13-7-10-15,16 6-18 16,-7-1 0-16,7 4 0 15,-10-1 1-15,-2 14-1 16,0 0 0-16,12 16-1 16,-15 10 0-16,-4 19 1 15,-3 5-1-15,-2 16-1 16,-4 4 0-16,1 4-1 15,0-1-1-15,5-6 1 0,6-8-4 16,3-24-8-16,13-6-24 16,1-20 0-16,11-9-1 15,-1-16 0-15</inkml:trace>
  <inkml:trace contextRef="#ctx0" brushRef="#br0" timeOffset="37650.1534">10311 2452 88 0,'0'0'38'0,"-10"-19"-1"16,22 13 1-16,1-9-35 15,19 2-1-15,11-6 0 16,8 2-1-16,6 0 0 0,3 2-1 15,-2 5-3-15,-3 1-2 16,3 19-25-16,-24-10-7 16,3 17 0-16,-21-8-1 15</inkml:trace>
  <inkml:trace contextRef="#ctx0" brushRef="#br0" timeOffset="37873.1662">10457 2630 86 0,'-24'15'39'15,"1"-11"-2"-15,23-4 0 16,-10 1-33-16,26-7-1 16,11-5 0-16,11 1-1 0,7 1-1 15,4 0-2-15,8 2 0 16,-4 1-4-16,0 14-6 15,-12-10-25-15,-7 14 0 16,-15-4-1-16,-10 12-1 16</inkml:trace>
  <inkml:trace contextRef="#ctx0" brushRef="#br0" timeOffset="38055.1766">10256 3072 96 0,'0'0'37'0,"16"0"1"15,20-8-3-15,11-14-32 0,14-2-2 16,13 0-3-16,1-12-7 16,11 15-27-16,-14-3 0 15,7 9-1-15,-18-5 0 16</inkml:trace>
  <inkml:trace contextRef="#ctx0" brushRef="#br0" timeOffset="38558.2054">11155 2732 88 0,'0'-23'38'0,"4"10"-2"16,-11-5 2-16,7 18-32 15,-5-14-1-15,-1 24-1 16,-7 6-1-16,4 10 1 0,-2 7-2 15,0 12 0-15,0 1-1 16,5 5 0-16,4-3 0 16,5-5 0-16,6-10 0 15,9-5 0-15,8-16 0 16,9-12 0-16,4-15-1 15,8-6 1-15,0-11 0 16,2-6-1-16,-3-5 1 16,-4 3-1-16,-3-1 0 15,-9 8 0-15,-5 5 0 16,-8 13 0-16,-4 12-1 15,-13 3 1-15,9 28 0 16,-11 6-1-16,-6 13 1 16,-5 11 0-16,-4 12 0 0,-5 2 0 15,-7 5 1-15,-6 1-2 16,-3-3 2-16,-2-7-2 15,-5-4 2-15,3-13-1 16,0-10 0-16,1-12-1 16,4-11 0-16,-1-13-2 15,9-10-3-15,-5-19-9 16,19 2-23-16,-2-18-1 15,11 5 0-15,1-13-1 16</inkml:trace>
  <inkml:trace contextRef="#ctx0" brushRef="#br0" timeOffset="39009.2312">11775 2868 94 0,'-18'-2'37'16,"18"2"0"-16,0 0 0 15,0 0-33-15,9-18-1 16,13 13 0-16,7-6-1 15,5-2 0-15,5-3 0 16,3-1-1-16,-1-3 0 16,0 2 0-16,-7-2 0 0,-5 2 0 15,-9 2 0-15,-7-2 0 16,-10 6-1-16,-3 12 1 15,-22-12 0-15,-2 13 0 16,-10 10 0-16,-8 7 0 16,-4 11-1-16,-1 7 2 15,0 2-2-15,3 6 1 16,8-4 0-16,12-1 0 15,11-2-1-15,18-14 1 16,13-3-2-16,14-10 0 16,14-8-1-16,12-10-3 15,16 3-4-15,-9-16-23 16,17 6-6-16,-8-13 0 15,4 6-2-15</inkml:trace>
  <inkml:trace contextRef="#ctx0" brushRef="#br0" timeOffset="39558.2626">12490 2786 96 0,'-19'1'37'15,"9"13"1"-15,-11-6-1 16,7 15-31-16,-2-1-1 16,9 13-1-16,-5 2-1 15,4 5-1-15,-2 4 0 16,3-1-1-16,1-3 0 15,1-5 0-15,2-10-1 16,2-6 1-16,1-21-1 16,0 0 0-16,16-13 0 15,-6-14 1-15,6-10-1 16,0-9 0-16,0-7 1 0,2-11-2 15,-2 2 2-15,3 2-1 16,-5 7-1-16,1 6 1 16,-1 9 0-16,1 5 0 15,2 11 0-15,2 12 0 16,4 9 1-16,1 3-1 15,5 4 1-15,3 3-1 16,-5 5 0-16,4 8 0 16,-5 2 1-16,-7 2-1 15,-10 6-1-15,-11 0 2 16,-9 2-1-16,-11-1 0 15,-9 2 0-15,-7-7 1 16,-5 0-2-16,-4-5 2 0,6-1-2 16,-1 2 1-16,6-1 0 15,4 7 0-15,2 6-1 16,4 7 1-16,3 3 0 15,7 13 0-15,-3 4 0 16,4-1-1-16,2 3 0 16,6-6-1-16,4-2-5 15,-2-23-18-15,22 4-13 16,-6-28 0-16,23-5-2 15,-2-26-1-15</inkml:trace>
  <inkml:trace contextRef="#ctx0" brushRef="#br0" timeOffset="39783.2754">13178 2687 109 0,'7'17'41'15,"-24"9"0"-15,4 17-1 16,-19 9-37-16,10 5-1 15,0 2-1-15,3 4 1 16,2-2-3-16,3-6-1 16,10 0-3-16,-2-23-8 15,19 5-24-15,-7-27-3 16,13-2 1-16,-6-26-1 15</inkml:trace>
  <inkml:trace contextRef="#ctx0" brushRef="#br0" timeOffset="39947.2848">13158 2531 99 0,'-14'-47'38'0,"-13"10"1"16,11 21-1-16,-6 4-33 16,22 12-3-16,-9 13-6 15,9-13-20-15,31 24-13 16,-10-8-1-16,20 12-2 15,-5-6 4-15</inkml:trace>
  <inkml:trace contextRef="#ctx0" brushRef="#br0" timeOffset="40301.3051">13402 2836 108 0,'3'16'39'16,"-3"-16"1"-16,16 11-3 15,9-13-32-15,16-2-2 16,11-10-1-16,10 2 0 15,4-9 0-15,2-2-1 16,-6-1 0-16,-5 1-1 16,-14-1 0-16,-15 2 0 15,-20 6 0-15,-17 1 0 16,-19 10 0-16,-17 5 1 15,-12 10-1-15,-9 9 1 16,-4 7-1-16,2 9 2 16,4 8-1-16,11 2 0 15,10 4 0-15,20 1 0 16,18-4-1-16,20-6 0 0,23-6-2 15,11-10-3-15,26 2-10 16,-7-24-22-16,25 3-4 16,-8-20 0-16,8 3-2 15</inkml:trace>
  <inkml:trace contextRef="#ctx0" brushRef="#br0" timeOffset="40549.3192">14338 2708 110 0,'-18'-10'40'0,"-18"-3"2"15,6 17-2-15,-15 4-37 16,9 6-1-16,-6 10 0 16,-1 7 0-16,-3 9 0 0,5 6 0 15,5 3-1-15,12 1 0 16,11-3-1-16,17-8 1 15,25-13-2-15,18-10-1 16,26-7-9-16,4-23-17 16,23 4-12-16,-6-21 0 15,16 0-4-15,-10-13 2 16</inkml:trace>
  <inkml:trace contextRef="#ctx0" brushRef="#br0" timeOffset="40970.3433">14627 2875 109 0,'10'-3'40'16,"19"5"-1"-16,5-20-3 15,16 5-33-15,2-8 0 16,5-1-1-16,-1-5-1 16,-1 0 0-16,-10-4 0 15,-3-1-2-15,-10-2 1 16,-12-2 0-16,-14 6 0 15,-12 0-1-15,-17 8 1 16,-11 8 0-16,-13 11 1 16,-9 12 2-16,-5 18-1 0,-3 16 2 15,2 12-2-15,10 10 2 16,13 2-1-16,15 1 0 15,15-5-3-15,26-7 0 16,19-13 0-16,15-19 0 16,22-9-4-16,2-20-8 15,21-2-4-15,-11-27-5 16,21 11-13-16,-18-23-9 15,4-1-1-15,-14-6 3 16</inkml:trace>
  <inkml:trace contextRef="#ctx0" brushRef="#br0" timeOffset="47329.7071">1367 12169 38 0,'0'0'30'0,"0"0"0"15,0 0-3-15,0 0-17 16,0 0-3-16,-17 14-1 15,10 1 0-15,-6 1 0 16,3 8-1-16,-5 1 0 16,2 8 0-16,-2-1 0 15,1 8-1-15,-3-1 0 16,6 0-2-16,-2-3 1 15,7-1-2-15,1-5 1 16,7-3-2-16,6-9 0 16,4-3 0-16,9-7 1 15,6-3-1-15,3-5 0 16,7-3-1-16,0-2 0 15,0-4-1-15,4 3-2 0,-4-6-4 16,5 10-8-16,-17-9-17 16,10 8-3-16,-12-6 1 15,5 7 0-15</inkml:trace>
  <inkml:trace contextRef="#ctx0" brushRef="#br0" timeOffset="47547.7195">1769 12440 55 0,'0'0'35'16,"1"-14"0"-16,-1 14-1 15,0 0-20-15,-4 15-9 16,-3-1-1-16,5 8-2 16,-5 2 0-16,1 7-2 15,-1 2 1-15,0 0-1 0,3-3 0 16,3-2-1-16,1-5-1 15,0-23-6-15,15 14-26 16,-5-26 1-16,10-5-2 16,-4-19 1-16</inkml:trace>
  <inkml:trace contextRef="#ctx0" brushRef="#br0" timeOffset="48165.7549">1828 12259 38 0,'-17'-40'31'0,"-5"6"2"16,6 12-2-16,-7 6-18 15,10 19-6-15,13-3-3 16,-4 25-1-16,12-4-4 15,13 1-1-15,10 4-4 16,0-7-2-16,13 8-1 0,-6-15-3 16,15 10-5-16,-12-18-1 15,6 12 1-15,-14-12 3 16,5 6 6-16,-12-6 6 15,-6-3 8-15,-1 8 5 16,-19-9 5-16,11 5 4 16,-11-5 0-16,-11 8 0 15,-8-12-3-15,7 20-2 16,-13-10-6-16,7 14-2 15,-10-3-1-15,7 9-2 16,-4-2 0-16,4 2-2 16,3-2 0-16,7 1-1 15,5-6 0-15,9-7 0 16,8-8 0-16,8-8-1 0,6-9 0 15,3-5 0-15,5-9 1 16,-1-3-1-16,-1-1 0 16,-3 1 0-16,-5 1-1 15,-4 8 1-15,-9 9-1 16,-10 12 1-16,0 0 0 15,5 29-1-15,-13 6 1 16,-5 13 0-16,-2 12 0 16,-4 11 0-16,-3 6 1 15,4 4 0-15,-4-4-1 16,3-3 1-16,3-10 0 15,-1-11 1-15,-1-12-2 16,4-14 1-16,-2-13 0 0,2-11-1 16,-3-12 0-16,1-10 0 15,-3-4-1-15,4-11-2 16,6-4 0-16,-4-10-4 15,20 10-28-15,-7-11-2 16,15 9 0-16,-2-11 0 16</inkml:trace>
  <inkml:trace contextRef="#ctx0" brushRef="#br0" timeOffset="48590.7792">2518 12102 81 0,'-3'-19'37'0,"3"19"0"0,-12 3-2 16,0 19-30-16,-7 10-1 16,2 12 0-16,-2 6-1 15,0 10 0-15,2 1-1 16,2 2 1-16,3-6-1 15,4-4-1-15,4-8 1 16,4-9-1-16,4-9-1 16,5-12 0-16,4-10 1 15,8-14-1-15,4-10 0 16,6-9 0-16,0-6 1 15,1-2 0-15,1-2-1 16,-4 6 0-16,-4 5 0 16,-5 13 1-16,-5 12-1 15,-15 2 0-15,12 32 0 0,-15-2 0 16,1 8-1-16,-3 5 0 15,2 3 0-15,5-4-3 16,0-7 1-16,5-8-3 16,12-2-6-16,-9-23-25 15,19-5 0-15,-7-22 0 16,14-1-1-16</inkml:trace>
  <inkml:trace contextRef="#ctx0" brushRef="#br0" timeOffset="48777.7899">2958 12242 55 0,'11'-30'34'16,"-11"9"1"-16,0 21 0 15,-1 12-18-15,2 26-7 0,-12 4-4 16,2 15-2-16,-5 4-2 16,5 5-1-16,-5 1-1 15,5-4 0-15,2-5-2 16,-1-13-3-16,8-3-24 15,-5-22-6-15,12-5 0 16,-7-15-1-16</inkml:trace>
  <inkml:trace contextRef="#ctx0" brushRef="#br0" timeOffset="48922.7982">2879 12528 77 0,'-5'-24'38'0,"-13"-4"-1"16,18 28 0-16,-21-27-25 16,21 27-4-16,0 0-4 15,19-8-2-15,5 6-5 0,8-15-26 16,24 9-10-1,3-17 0-15,21 7 0 0</inkml:trace>
  <inkml:trace contextRef="#ctx0" brushRef="#br0" timeOffset="49501.8313">3617 12386 33 0,'6'-10'32'0,"-5"-3"2"16,-1 13-10-16,4-17-2 16,-4 17-10-16,-18 3-1 15,7 13 0-15,-17-1-2 16,3 12-3-16,-7-2 0 15,1 7-2-15,1-4-1 0,8 1-1 16,2-4 0-16,13-4-1 16,12-4 0-16,11-6-1 15,8-3 0-15,11-4 0 16,0 0 1-16,5 0-1 15,-4 1 0-15,-3 2 0 16,-8 2 0-16,-10 5 1 16,-11 4-1-16,-11 4-1 15,-6 1 0-15,-5-3-1 16,-1 0-1-16,-1-11-3 15,12 5-8-15,-2-24-23 16,17 0 0-16,4-19 0 16,16 4 1-16</inkml:trace>
  <inkml:trace contextRef="#ctx0" brushRef="#br0" timeOffset="50176.8699">3945 12432 58 0,'22'-13'35'0,"-19"-4"-4"16,-3 17-1-16,-13-3-11 15,-2 18-8-15,-13-3-3 16,4 15-3-16,-5 3 0 15,3 8-1-15,1 1-1 16,6 4 0-16,8-4-1 16,8-3-1-16,6-9 1 15,12-6-1-15,5-14 0 16,12-12-1-16,5-10 1 15,6-8-1-15,1-8 0 16,-1-6-1-16,-2-4 1 0,-8-1-1 16,-6 5-1-16,-10 3 1 15,-8 12-1-15,-9 2 0 16,0 20 1-16,-21-9 0 15,4 16 0-15,2 6-1 16,2 3 2-16,3-3-1 16,6-1 1-16,4-12-1 15,21 8 1-15,3-15 0 16,6-6 0-16,5-1 1 15,1-6-1-15,1 0 1 16,-6 2 1-16,-5 4 0 16,-8 5 0-16,-5 6-1 15,-13 3 1-15,0 12 0 16,-8 3 0-16,-4 9-1 15,-3 4 0-15,0 2 0 0,1 3-1 16,4-1 1-16,3 1-1 16,7-5 1-16,6-6-1 15,8-7 1-15,5-8-1 16,6-7 0-16,3-9 0 15,3-5 1-15,0-7-1 16,0-6 0-16,-2-3 1 16,-6 3-1-16,-4-2 1 15,-5 6-1-15,-4 3 0 16,-6 5 1-16,-4 15-2 15,0 0 2-15,0 0-2 16,-14 16 0-16,9 3 0 0,1 0-2 16,5 5 0-16,3-4-2 15,9 1-1-15,0-14-8 16,21 7-19-16,-14-17-4 15,19 3-1-15,-9-12 1 16</inkml:trace>
  <inkml:trace contextRef="#ctx0" brushRef="#br0" timeOffset="50454.8858">4809 12464 66 0,'0'0'34'15,"-10"-5"1"-15,10 5 0 16,-22 12-27-16,12 3-2 16,0 0-3-16,4 9 1 15,-2-2 0-15,4 3-1 16,-1-2-1-16,5-1 1 15,0-7-1-15,5-4 1 0,-5-11-1 16,0 0 0-16,14-11 0 16,-5-6-1-16,0-6 0 15,2-2 0-15,2-5-2 16,0-1 0-16,2 2 0 15,0 3-1-15,-1 4-1 16,-2 4-1-16,4 11-5 16,-7-8-25-16,12 18-3 15,-7-8 1-15,14 12-1 16</inkml:trace>
  <inkml:trace contextRef="#ctx0" brushRef="#br0" timeOffset="50740.9022">5362 12416 77 0,'-22'-14'40'0,"11"13"-1"15,-16-11-1-15,8 15-30 16,-7 0-2-16,4 10-1 15,-5 5-1-15,3 9-2 16,-3 4 0-16,8 4 0 16,5-2-1-16,5 2-1 15,9-5 0-15,9-9-2 16,9-3 0-16,5-14-4 15,20 6-15-15,-12-23-19 16,14 3 0-16,-10-15 0 16,9 7 1-16</inkml:trace>
  <inkml:trace contextRef="#ctx0" brushRef="#br0" timeOffset="51089.9221">5434 12524 86 0,'-11'15'37'0,"-3"-5"0"16,21 5-3-16,-7-15-29 15,30 4-1-15,-1-8-1 16,10-3-1-16,6-7 0 16,6-6 0-16,-4-2-1 15,-1-3 0-15,-9-2 1 16,-10 0-1-16,-12-1 0 15,-9 5-1-15,-12 3 1 0,-12 10 0 16,-13 8 0-16,-5 10 0 16,-7 10 0-16,-3 12 0 15,-1 9 1-15,8 9 0 16,8 4 0-16,12-1-1 15,16-4 0-15,14-12-1 16,22-9-1-16,9-16-3 16,24-6-12-16,-10-25-24 15,19-5-2-15,-10-23 0 16,9-2 0-16</inkml:trace>
  <inkml:trace contextRef="#ctx0" brushRef="#br0" timeOffset="58902.369">7674 14669 4 0,'-8'74'3'0,"6"3"-2"15,12-1-5-15</inkml:trace>
  <inkml:trace contextRef="#ctx0" brushRef="#br0" timeOffset="59963.4297">1598 14443 22 0,'-4'-17'30'0,"4"17"1"16,-25-7-1-16,11 15-19 16,-13-7-2-16,8 13 0 15,-12-6-1-15,10 12-2 16,-5-5-1-16,6 5 0 15,0-3-1-15,9 6-1 16,1-4-1-16,10 2 0 16,6 0-2-16,4 0 0 15,6-2-1-15,5 1 1 16,1 0-1-16,2 0-1 0,-2-3 1 15,0 1-1-15,-5-3 2 16,-5 2-2-16,-4-1 2 16,-8 0-1-16,-7 3 1 15,-8 3 1-15,-4-2 1 16,-4 2-1-16,-1-3 0 15,0-2-1-15,4-4-1 16,6-9-3-16,14-4-28 16,0 0-2-16,14-14-3 15,4-10 2-15</inkml:trace>
  <inkml:trace contextRef="#ctx0" brushRef="#br0" timeOffset="60494.46">1934 14700 50 0,'0'0'36'16,"0"0"-3"-16,0 0-3 15,0 0-25-15,-17 20 0 16,5-7-1-16,1 12-2 15,-4 4 1-15,0 8-1 16,-4 3 0-16,4 0-1 16,1-3 1-16,6-1 0 15,8-9-1-15,8-9 1 16,11-17-1-16,7-15-1 15,12-12 1-15,8-10-1 16,3-3 0-16,1-5 0 0,-5-2 0 16,-4 6 1-16,-6 10-1 15,-13 11 1-15,-10 12-1 16,-12 7 0-16,3 21 0 15,-10 7 0-15,-5 5 1 16,0 6-3-16,2 2 2 16,6-3-1-16,4-3 1 15,8-5 0-15,7-9 1 16,7-8-1-16,7-11 1 15,3-10-1-15,1-8 1 16,1-6 0-16,-3-6-1 16,-5-3 1-16,-7 0-1 15,-1-2 0-15,-9 6-1 16,-7 2-1-16,-2 9-1 0,-5-2-3 15,5 18-15-15,0 0-14 16,0 0-4-16,-12 8 3 16,19 4-1-16</inkml:trace>
  <inkml:trace contextRef="#ctx0" brushRef="#br0" timeOffset="60682.4708">2685 14750 46 0,'14'8'34'16,"-14"-8"0"-16,-1 35-7 15,-12-11-20-15,4 9-3 16,-6 2-1-16,3 2 0 16,2-3-2-16,4-3-1 0,10-1-32 15,-4-30-2-15,13 11-1 16,-1-32 0-16</inkml:trace>
  <inkml:trace contextRef="#ctx0" brushRef="#br0" timeOffset="60842.48">2756 14307 67 0,'-20'-11'36'0,"-6"2"-1"16,15 16-3-16,11-7-35 15,-12 4-28-15,26-2-2 16,5-6-3-16,17 0 2 0</inkml:trace>
  <inkml:trace contextRef="#ctx0" brushRef="#br0" timeOffset="61051.4919">3087 14192 58 0,'3'21'37'15,"-12"-3"0"-15,3 21-2 16,-11-1-24-16,8 15-6 16,-3 7-4-16,4 11 2 15,-3 4-3-15,3 3-1 16,1-1 0-16,2-3 0 15,-2-9-1-15,1-11-3 16,8-1-11-16,-6-27-22 16,8-6 2-16,-4-20-2 0,0 0 1 15</inkml:trace>
  <inkml:trace contextRef="#ctx0" brushRef="#br0" timeOffset="61210.501">2943 14698 67 0,'-22'-18'40'15,"12"15"-3"-15,-10-5-4 16,20 8-25-16,-1 13-6 15,12-5 0-15,14-2-5 16,3-7-10-16,19 10-25 16,3-9 0-16,10 8-1 15,-1-9-1-15</inkml:trace>
  <inkml:trace contextRef="#ctx0" brushRef="#br0" timeOffset="61482.5166">3540 14714 53 0,'-25'4'40'16,"-12"-8"-1"-16,8 18-4 15,-13-7-26-15,4 14-3 16,-3 2-1-16,12 11-2 15,-1 4 0-15,10 4-3 16,18-1 2-16,9-3-1 16,18-5-2-16,11-12-1 15,14-6-1-15,3-20-2 16,21 1-27-16,-12-26-6 0,9-1-2 15,-9-18 2-15</inkml:trace>
  <inkml:trace contextRef="#ctx0" brushRef="#br0" timeOffset="61866.5385">4037 14313 79 0,'-27'17'40'16,"14"17"0"-16,-19-3-7 15,10 14-26-15,-1 5-4 16,0 6 1-16,2 4-3 15,1-3-1-15,1 2 0 16,3-5-1-16,4-5 0 0,1-8 0 16,5-6 1-16,4-11-2 15,5-12 2-15,8-13 0 16,6-13 0-16,6-9 0 15,9-6 0-15,0-3 1 16,4-3-1-16,0 4 2 16,-1 2-1-16,-4 12 1 15,-2 6-1-15,-6 12 1 16,-3 6-2-16,-5 12 0 15,-5 7 0-15,3 4-2 16,-3 10 1-16,-4-5-3 16,4 8 0-16,-5-12-11 15,13 13-20-15,-14-22-5 16,8 6 0-16,-12-28-1 0</inkml:trace>
  <inkml:trace contextRef="#ctx0" brushRef="#br0" timeOffset="69301.9638">1683 10037 57 0,'-1'-12'34'0,"1"12"0"15,-19-5 0-15,5 17-13 16,-18 0-16-16,-2 14 0 15,-12 2 1-15,3 10 0 16,-6-2-3-16,8 1 1 16,6-4-1-16,8-5-1 15,13-6-1-15,16-8 0 16,15-9-1-16,12-2-1 15,8-4 0-15,6 2 1 16,1 0-1-16,2 2 1 16,-8 8 0-16,-8 9 1 15,-11 8-1-15,-11 8 1 0,-13 3-1 16,-8 3 0-16,-8-1 0 15,-1-4-1-15,3-6-3 16,4-22-8-16,21 3-20 16,-1-27-4-16,22-3-1 15,1-22-1-15</inkml:trace>
  <inkml:trace contextRef="#ctx0" brushRef="#br0" timeOffset="69518.9762">2124 9903 91 0,'0'0'35'0,"0"0"0"0,-3 34 0 16,-11 3-33 0,2 12 0-16,-2 9-2 0,3 12 2 15,-7 5-2-15,2 6 1 16,-1-4-2-16,5-2 1 15,1-3-5-15,-2-22-13 16,11-1-16-16,-3-20 0 16,8-11-2-16,-3-18 0 15</inkml:trace>
  <inkml:trace contextRef="#ctx0" brushRef="#br0" timeOffset="69712.9873">1901 10352 76 0,'-14'-4'35'0,"0"0"0"16,14 4 1-1,0 0-26-15,21 12-7 0,5-12-2 16,16-1 0-16,7-2-1 16,10-2-1-16,6 4-6 15,-9-9-12-15,12 11-16 16,-12-3 0-16,2 6-1 15,-13-5 2-15</inkml:trace>
  <inkml:trace contextRef="#ctx0" brushRef="#br0" timeOffset="70067.0076">2547 10311 68 0,'-28'-18'36'15,"10"17"-1"-15,-14-5 2 16,3 20-23-16,-13-5-5 16,6 17-3-16,-7 1-1 0,7 7-1 15,3 0-1-15,9 2-1 16,6-5 1-16,11-1-2 15,8-13 1-15,17-7-1 16,7-14 0-16,8-6 0 16,8-10-1-16,7-4 1 15,0-5-1-15,-4 1 1 16,-5 2-1-16,-7 4 0 15,-8 7 0-15,-11 7 0 16,-13 8 1-16,-3 11-1 16,-8 7 0-16,-8 8-1 15,3 4 1-15,1 3-1 16,6 3-2-16,6-3 0 15,14 1-4-15,2-19-7 0,25 10-14 16,-8-23-9-16,20 4 0 16,-6-18 0-16,8-1 1 15</inkml:trace>
  <inkml:trace contextRef="#ctx0" brushRef="#br0" timeOffset="70518.0334">2945 10382 66 0,'-1'-24'35'0,"-11"-1"2"15,-1 12 0-15,-10 0-17 16,3 15-14-16,-3 6-1 15,0 14 0-15,-3 5 0 16,8 8-2-16,0 1 0 16,12 3-1-16,4-3 0 15,7-5 0-15,9-10-1 16,7-7 0-16,6-13 0 0,6-11 0 15,4-11-1-15,1-6 1 16,-1-5-1-16,-4-4 0 16,-7 2 0-16,-5 1 0 15,-4 6 0-15,-7 6 1 16,-10 21-1-16,0 0-1 15,1 15 2-15,-10 22-1 16,-4 17 0-16,-1 12 0 16,-1 12 0-16,-4 9 0 15,1 3-1-15,-2 1 0 16,2-4 0-16,-1-8 0 15,-5-13 0-15,-1-9 0 16,-1-11 1-16,-3-9-1 16,1-16 1-16,-2-10 0 0,1-15-2 15,1-13-2-15,14-8-9 16,-4-23-7-16,22 4-9 15,-8-18-10-15,23 5 0 16,-5-12 1-16,22 10 0 16</inkml:trace>
  <inkml:trace contextRef="#ctx0" brushRef="#br0" timeOffset="70931.057">3302 10405 77 0,'-17'21'39'16,"-2"-5"0"-16,19 1 0 16,0-17-20-16,21 0-15 15,5-7-1-15,15-9 0 16,7-7-1-16,9-5 0 15,-1-6 0-15,-1-3-3 16,-9-1 3-16,-8 2-1 16,-12 3 1-16,-13 4-1 15,-20 13 1-15,-13 9-1 16,-18 10 0-16,-10 13 2 15,-12 13-2-15,0 13 1 16,-3 8-1-16,7 7 1 16,9 3 0-16,22-6-1 0,18-7 1 15,24-11-2-15,24-14-1 16,20-16-3-16,22-5-8 15,7-25-5-15,23 7-5 16,-16-24-6-16,17 16-5 16,-25-13-9-16,4 12 0 15,-22 0 3-15</inkml:trace>
  <inkml:trace contextRef="#ctx0" brushRef="#br0" timeOffset="71114.0675">4267 10488 106 0,'-28'15'41'15,"9"4"1"-15,-8-22-3 16,11 4-33-16,16-1-22 15,-28-32-9-15,28 32-9 0,-3-34-5 16,6 19-4-16,-2-2 0 16</inkml:trace>
  <inkml:trace contextRef="#ctx0" brushRef="#br0" timeOffset="82867.7397">15381 9015 16 0,'0'0'29'15,"0"0"2"-15,-10-8 1 0,-10 17-13 16,-20-7 1-16,6 16-9 15,-21-8-2-15,8 16 1 16,-11-5-3-16,12 6-1 16,-1-7-1-16,17 5-1 15,8-3-1-15,17 1-1 16,15-3-1-16,8 2 0 15,9-2 0-15,6 1 0 16,1 5-1-16,0-1 1 16,-8 3 0-16,-9 3-1 15,-12-2 0-15,-7 4 1 16,-13-3 0-16,-5-2 0 15,-8-2 0-15,-1-7-1 16,6-5-1-16,4-16-7 0,19 2-30 16,-8-15 3-16,26-3-2 15,6-13-2-15</inkml:trace>
  <inkml:trace contextRef="#ctx0" brushRef="#br0" timeOffset="83120.7542">15723 8869 91 0,'2'-11'36'0,"-2"11"0"16,-20 7 0-16,1 13-33 15,-1 17 1-15,-3 11-1 16,-2 10 0-16,-3 12-1 15,1 6-1-15,3 2 0 0,4-1 1 16,1-7-2-16,10-6 0 16,4-11-4-16,-3-19-30 15,18-7-4-15,-10-27 3 16,26 13-4-16</inkml:trace>
  <inkml:trace contextRef="#ctx0" brushRef="#br0" timeOffset="83295.7642">15416 9223 94 0,'-25'-4'37'16,"1"3"-1"-16,15 12 2 16,9-11-34-16,15 13-1 15,14-6-1-15,13-3-3 0,14 5-6 16,3-9-28-16,16 8-1 15,-1-8-1-15,3 7-1 16</inkml:trace>
  <inkml:trace contextRef="#ctx0" brushRef="#br0" timeOffset="83708.7878">16110 9347 76 0,'-12'-11'34'0,"-10"-5"0"16,-1 5 1-16,-12-2-28 15,3 13 1-15,-12 2 0 0,2 13-1 16,-7 3-1-16,9 13 0 16,-5 2-1-16,12 2-1 15,10 1-1-15,16-6 0 16,15-7-2-16,15-7 1 15,13-11-1-15,11-10 0 16,7-8-1-16,2-7 0 16,-1-4 1-16,-3-5-2 15,-10 0 1-15,-8 0 0 16,-11 3 0-16,-9 5 1 15,-10 3-1-15,-5 6 0 16,1 12 0-16,-17 2 0 16,3 12 0-16,0 3 0 15,0 6-1-15,3 5 1 0,5-2 0 16,3-1-2-16,7-2-2 15,-4-23-10-15,22 22-25 16,-11-21 2-16,13 1-3 16,-12-11 0-16</inkml:trace>
  <inkml:trace contextRef="#ctx0" brushRef="#br0" timeOffset="84497.833">16575 9338 91 0,'-12'-6'37'0,"-9"-5"-1"15,1 10 1-15,-7-4-30 16,5 12-2-16,-4 0 0 15,4 6-2-15,-1 4 1 16,3 6-2-16,1 1 1 16,9 5-1-16,2-4-1 15,7 0 1-15,6-8 0 16,6-4-1-16,6-9-1 15,9-8 1-15,2-8-1 16,5-9 1-16,2-7 0 16,0-5-2-16,-2-1 2 15,0-2-2-15,-8 5 1 0,-4 2 1 16,-5 10-1-16,-4 7-1 15,-12 12 1-15,0 0 0 16,4 25 0-16,-11 5-1 16,-4 13 1-16,-3 10 1 15,-1 10-1-15,-2 8 0 16,-1 6 0-16,-4 2 2 15,1 3-3-15,-2-2 3 16,0-6-2-16,0-5-2 16,-5-11 2-16,3-8-1 15,-8-15 1-15,9-12-2 16,-3-13 2-16,3-13 0 15,4-13-1-15,2-18-2 0,12 5-21 16,-5-28-12-16,18 4-4 16,-6-14 3-16,19 9-4 15</inkml:trace>
  <inkml:trace contextRef="#ctx0" brushRef="#br0" timeOffset="84891.8555">16828 9448 100 0,'0'0'38'0,"13"-5"1"0,5 4-3 16,1-7-33-16,12 1 0 15,3-6 0-15,1 2-1 16,-1-7-1-16,-2 1 0 16,-4-1-1-16,-8-3 1 15,-7 0-1-15,-16 6 0 16,-7 0 0-16,-12 7 1 15,-7 2 1-15,-6 12-1 16,-5 6 2-16,0 10-1 16,-3 10 1-16,9 7-1 15,2 1 1-15,14 2 0 16,10-3-2-16,12-4 0 15,14-10-3-15,8-21-17 16,18 1-20-16,2-18-1 0,12-6 0 16,-6-14-3-16</inkml:trace>
  <inkml:trace contextRef="#ctx0" brushRef="#br0" timeOffset="85444.8871">18094 9128 78 0,'-39'-5'37'16,"-1"15"0"-16,-14-2 1 15,5 16-23-15,-12 2-7 16,9 12 0-16,1-1-3 16,12 4-1-16,12-1-1 15,14 2-1-15,14-9-1 16,18 0 1-16,8-6-2 15,15-6 0-15,9-1-1 16,5-8 0-16,8-4-6 16,-4-17-28-16,6 1-4 15,-10-17 1-15,10-1-1 16</inkml:trace>
  <inkml:trace contextRef="#ctx0" brushRef="#br0" timeOffset="85669.9">18448 8940 104 0,'-23'20'39'0,"2"21"1"16,-10 3-1-16,7 12-32 16,-4 4-3-16,5 5-1 15,3-1-1-15,6-2-1 16,10-9 0-16,7-10-1 15,9-6-2-15,9-14-2 16,12-6-4-16,-4-20-28 16,16 3-2-16,-5-17 0 15,6 2 0-15</inkml:trace>
  <inkml:trace contextRef="#ctx0" brushRef="#br0" timeOffset="85842.9099">18638 9317 105 0,'0'0'38'0,"-22"10"0"15,13 10-1-15,-9-1-30 16,4 9-2-16,-1-2-2 15,5 4-1-15,5-2-1 16,1-1 0-16,4-2-3 16,4-13-2-16,13 6-33 15,-17-18 0-15,30 2-2 16,-15-16 0-16</inkml:trace>
  <inkml:trace contextRef="#ctx0" brushRef="#br0" timeOffset="86007.9193">18732 9094 100 0,'0'0'35'16,"-11"11"0"-16,14 5-1 16,3 1-35-16,2-8-14 15,12 9-20-15,-2-2 1 16,7 1-2-16,4-5 2 15</inkml:trace>
  <inkml:trace contextRef="#ctx0" brushRef="#br0" timeOffset="86532.9494">18933 9364 79 0,'-12'25'36'15,"-8"-2"-1"-15,6 8 3 0,-6-10-25 16,9 9-5-16,-3-8 0 16,10 5-3-16,-4-8 0 15,10-2-1-15,-2-17-1 16,11 12-2-16,2-18 0 15,3-4 0-15,3-9-1 16,-3-5 0-16,4-6 0 16,-2-4 0-16,0-9 0 15,1-2 0-15,1 0 0 16,0 1-1-16,1 7 2 15,-2 4-2-15,2 11 1 16,0 10 0-16,0 13 0 16,-3 12 0-16,-5 9 0 15,1 6 0-15,-5 4-1 0,1 5 1 16,-9-2 0-16,-5 6-1 15,-5-4 1-15,-6 0 1 16,-5-3-1-16,-4 0 0 16,-4-4 1-16,-4-5 0 15,2-2-1-15,0-9 1 16,1 0-1-16,3-6 0 15,3 0 1-15,3 0-1 16,2 4 1-16,4 1-1 16,-1 10 1-16,1 14 0 15,-2 11-1-15,-3 14 1 16,-5 8-2-16,-2 6 2 15,0-1-2-15,-1-4 1 16,6-8-2-16,6-21-3 0,23-9-27 16,-8-33-10-16,38-18 6 15,-1-22-6-15</inkml:trace>
  <inkml:trace contextRef="#ctx0" brushRef="#br0" timeOffset="86751.9619">19330 9654 129 0,'0'0'43'0,"-28"8"-1"0,28-8-4 15,-14 12-55-15,3-21-21 16,11 9-4-16,1-15 0 16,8 4-3-16</inkml:trace>
  <inkml:trace contextRef="#ctx0" brushRef="#br0" timeOffset="99156.6714">1306 6894 32 0,'3'-13'29'15,"-1"-1"3"-15,-4-1-2 16,2 3-12-16,-11-8-7 15,11 20-1-15,-16-25-1 16,6 23-2-16,-11 1-2 16,0 15-1-16,-12 2 0 15,5 14 0-15,-10 8-1 16,3 10 0-16,-1 6 0 15,8 8-1-15,6-2 0 16,13 3 0-16,12-7 0 0,16-8-1 16,13-11 1-1,14-15-1-15,12-15 0 0,7-17 0 16,5-11-1-16,-2-20 0 15,-7-6 1-15,-7-7 0 16,-17-5 0-16,-14 2-1 16,-23 3 0-16,-14 9 1 15,-20 6-1-15,-11 10 1 16,-7 11-2-16,-5 4-1 15,5 9-2-15,5-6-8 16,18 15-24-16,8-11-1 16,21 7 1-16,16-11-2 15</inkml:trace>
  <inkml:trace contextRef="#ctx0" brushRef="#br0" timeOffset="99652.6998">1763 6665 82 0,'0'0'35'15,"0"0"-1"-15,-21 1 1 16,10 17-30-16,-7 4-1 16,9 14 0-16,-2 8 0 15,4 10 0-15,-1 6-1 16,4 6-1-16,-1-2 1 16,4-1 0-16,2-10-1 15,-2-3 0-15,3-13-1 16,3-7 0-16,-1-14 1 15,-4-16-1-15,19 5 0 0,-6-14 0 16,-1-9-1-16,5-6 0 16,-4-6 1-16,6-5 0 15,1 0 0-15,-2 1-1 16,1 4 1-16,0 6-1 15,1 6 0-15,0 9 1 16,2 10-1-16,1 12 0 16,-2 8 0-16,0 5-1 15,-2 5 1-15,-2 3 0 16,-7 1 1-16,-2 0-1 15,-9 1 0-15,-11-8 1 16,-11 0-1-16,-8-5 2 16,-12-5-2-16,-7-6 1 15,3-6-1-15,-2-8-1 0,11-6-2 16,6-14-5-16,34 3-28 15,2-17-4-15,29 6 2 16,4-13-2-16</inkml:trace>
  <inkml:trace contextRef="#ctx0" brushRef="#br0" timeOffset="100020.7208">2321 7143 59 0,'4'-14'37'16,"-7"1"-3"-16,3 13 2 15,-4-21-15-15,4 21-12 16,0 0-2-16,9 25-2 16,-6-7-1-16,7 11-1 15,-1 3 0-15,4 10-1 16,-6 4 0-16,-6 6-1 15,-6 0 1-15,-3 2 0 16,-9-5-1-16,-10 1 1 16,-3-9-2-16,-8-9-1 15,1-8-4-15,-9-20-31 16,16-6-2-16,1-24 1 15,15-9-3-15</inkml:trace>
  <inkml:trace contextRef="#ctx0" brushRef="#br0" timeOffset="100171.7295">2209 6809 102 0,'-6'13'34'0,"-1"2"-23"15,6-2-11-15,9-3-35 16,8-5-1-16,13 4 0 15</inkml:trace>
  <inkml:trace contextRef="#ctx0" brushRef="#br0" timeOffset="100538.7504">2738 7173 87 0,'-6'20'35'0,"8"0"1"15,-2-20-1-15,12 3-30 16,0-14-1-16,14-5-1 15,2-7 0-15,4-3 0 16,-8-3 0-16,0 2 0 16,-5-2-1-16,-9 7 1 15,-13 5-1-15,-11 10 1 16,-12 7-1-16,-5 9-1 15,-7 7 1-15,-6 8-1 0,-3 8 0 16,5 4 0-16,1 1 0 16,10 3-1-16,10 0 1 15,14-4 0-15,12-6-1 16,13-6 0-16,20-6-1 15,11-7-2-15,14-3-4 16,-4-19-15-16,18 8-17 16,-6-17 2-16,9 8-1 15,-13-15-1-15</inkml:trace>
  <inkml:trace contextRef="#ctx0" brushRef="#br0" timeOffset="100750.7626">3261 7118 108 0,'-24'4'38'0,"-9"-2"0"0,5 19-8 16,-4-7-23-16,7 10-2 15,1 0-2-15,8 4-1 16,9 0 0-16,7-4 0 16,11-4-1-16,11-7 0 15,12-6-3-15,8-10-2 16,10-10-2-16,6-26-13 15,15 4-19-15,-6-19 1 16,5 1-1-16,-11-15-1 16</inkml:trace>
  <inkml:trace contextRef="#ctx0" brushRef="#br0" timeOffset="100929.7728">3748 6641 77 0,'-16'-8'37'0,"2"24"-2"0,-9 12 3 16,6 25-14-16,-5 2-19 15,5 14-2-15,-1 4-1 16,7 5 0-16,2-4-1 15,6-1-1-15,2-9-2 16,4-11-3-16,7 0-24 16,-7-25-8-16,7-2 0 15,-10-26 0-15</inkml:trace>
  <inkml:trace contextRef="#ctx0" brushRef="#br0" timeOffset="104323.967">3540 6858 94 0,'-16'4'37'0,"16"-4"0"15,0 0-1-15,0 0-30 16,11-9-2-16,4 9-2 15,3 1 1-15,0 4-2 16,8 3 0-16,6 0-1 16,5 4 0-16,6-3-1 0,2-1-1 15,1-5-4-15,14 2-28 16,-8-6-3-16,3 5 1 15,-7-6-2-15</inkml:trace>
  <inkml:trace contextRef="#ctx0" brushRef="#br0" timeOffset="104549.9799">4150 7003 76 0,'-18'5'34'15,"18"-5"-1"-15,-17 2 1 16,17-2-28-16,-10 18-1 15,10 4-1-15,-6 0-1 0,2 9-1 16,-4-1 0 0,3 6-1-16,0-4 0 0,1-4-2 15,11 0-22-15,-7-28-11 16,17 9-1-16,-1-21-1 15,8-4 1-15</inkml:trace>
  <inkml:trace contextRef="#ctx0" brushRef="#br0" timeOffset="104700.9885">4238 6823 87 0,'-17'-19'34'16,"-9"2"0"-16,8 16-1 16,-2-2-29-16,3 9-4 15,16 10-18-15,1-16-16 0,5 18 1 16,12-12-2-16,8 3 1 15</inkml:trace>
  <inkml:trace contextRef="#ctx0" brushRef="#br0" timeOffset="104995.0053">4418 6900 48 0,'7'10'32'15,"-3"5"2"-15,-4-2 0 16,2 14-8-16,-8-11-17 16,8 12-1-16,-9 0-1 15,9 4 0-15,-6-3-2 16,5 3 0-16,0-6 0 15,1 0-2-15,2-7 0 16,3-1-1-16,-7-18-1 16,20 11 1-16,-7-15-2 0,1-3 1 15,3-8-1-15,-2-5 0 16,0-4 0-16,-5-4-1 15,3-2 0-15,-3-6-2 16,1 3-2-16,-3-4-5 16,10 14-26-16,-13-7-2 15,7 17 2-15,-8-3-2 16</inkml:trace>
  <inkml:trace contextRef="#ctx0" brushRef="#br0" timeOffset="105331.0246">4717 7062 48 0,'17'14'31'16,"-3"-6"3"-16,1-12-2 16,17 10-18-16,-12-19-1 15,20 8-3-15,-10-14-2 16,8 4-2-16,-6-7-2 15,2 2-1-15,-10-1 0 16,-6 1-1-16,-17 7-1 16,-12 7 1-16,-12 8 1 15,-9 7-1-15,-15 11 1 16,-1 11 0-16,-4 6-1 15,8 3 1-15,3 0 0 16,19 1-1-16,15-8-1 16,22-11 0-16,21-8-2 15,15-17-2-15,17 1-12 0,3-20-23 16,10 4-1-16,-15-13 0 15,-2 8-1-15</inkml:trace>
  <inkml:trace contextRef="#ctx0" brushRef="#br0" timeOffset="105946.0597">3124 7755 88 0,'17'-17'36'15,"-6"3"-1"-15,-2 14 1 16,-9 0-32-16,-2 23-1 15,-10 5 1-15,-2 12-2 16,-7 5 2-16,0 10-1 16,-3 2 0-16,0 3 0 15,3-3 0-15,5-1-1 16,4-12 0-16,12-3 0 15,12-13 0-15,13-13-1 16,13-10 0-16,12-14-2 16,8-6 0-16,6-9-3 0,4 6-5 15,-12-12-28-15,9 12-2 16,-20-2 1-16,-3 14-3 15</inkml:trace>
  <inkml:trace contextRef="#ctx0" brushRef="#br0" timeOffset="106363.0836">3610 8135 82 0,'0'0'36'0,"10"-12"-1"15,-10 12 1-15,22-9-32 0,-7 3-2 16,7-5 0-16,4 4 0 16,7-6-1-16,0-2 0 15,5-1 0-15,-3-1 0 16,-2-1 0-16,-7-3-1 15,-5 0 1-15,-10 1 1 16,-11 1-2-16,0 19 2 16,-32-14-2-16,1 18 2 15,-9 5 0-15,-2 12 0 16,-6 8 1-16,4 8-1 15,3 1 0-15,13-2 0 16,9-2 0-16,18-4 0 16,15-8-1-16,15-11-2 15,21-7-1-15,10-10-1 16,14-7-2-16,3-10-4 0,13 4-25 15,-17-12-4-15,4 6 1 16,-21-3 0-16</inkml:trace>
  <inkml:trace contextRef="#ctx0" brushRef="#br0" timeOffset="106684.1019">4318 7975 80 0,'-19'5'35'15,"5"7"-1"-15,-10-1 2 16,9 11-27-16,-7-4-3 16,11 6 0-16,-7-1-2 15,8 2 0-15,1-3-1 16,4-4-1-16,2-4 0 15,3-14 0-15,0 0-1 16,20 3 1-16,-4-15-1 16,3-7-1-16,7-6 1 0,0-4-1 15,2-6 1-15,3 0 0 16,0 1-1-16,-7 4 1 15,-1 7-1-15,-8 7 1 16,-2 11-1-16,-13 5 0 16,7 25 0-16,-8 0-1 15,-3 7 0-15,0 4-1 16,4 4-1-16,3-4-2 15,9 7-9-15,-3-20-24 16,22 2 0-16,-5-18 1 16,16 0-3-16</inkml:trace>
  <inkml:trace contextRef="#ctx0" brushRef="#br0" timeOffset="107031.1218">4931 7892 87 0,'-3'-15'37'0,"-13"1"1"16,3 15 2-16,-14 8-35 15,4 2-1-15,0 5 0 16,3 5-1-16,1 1-1 16,10 2 0-16,8-3 0 15,2 2-2-15,12-9 1 16,5-2 0-16,4 0 0 15,2-3 0-15,-2 2-1 16,-2-2 1-16,-6 2 0 16,-8 1 0-16,-9 5 0 0,-9 3-1 15,-9 3 1-15,-3 2 0 16,-6-2-1-16,1 1 0 15,3-5 0-15,7-6-2 16,19-13-5-16,-20-2-10 16,38-6-21-16,-8-18-2 15,13 2-1-15,-2-14 0 16</inkml:trace>
  <inkml:trace contextRef="#ctx0" brushRef="#br0" timeOffset="123727.0767">15519 11609 45 0,'4'-21'28'15,"-1"-3"-7"-15,-6 2 8 16,-10-6-17-16,6 13-1 15,-17-4-2-15,2 16-1 0,-17 3 1 16,-1 20-1-16,-17 2-2 16,3 22 1-16,-8 3-2 15,3 11-2-15,2-1 0 16,11 3 0-16,11-6-1 15,18-1-2-15,17-8 1 16,23-10-3-16,15-6 1 16,16-12-2-16,11 4-6 15,-3-19-28-15,16 3 0 16,-8-14-2-16,2 3 1 15</inkml:trace>
  <inkml:trace contextRef="#ctx0" brushRef="#br0" timeOffset="124074.0966">15759 11782 71 0,'-17'3'36'16,"-10"2"0"-16,0 11 0 15,-9 2-32-15,1 10 1 16,-1 1 0-16,6 8-1 15,2-5 0-15,13 5 0 16,8-6-2-16,11-3 1 16,11-13-2-16,12-5 0 15,6-12-1-15,10-10 1 16,1-6-1-16,-1-11 0 15,-5-4 1-15,-4-5-2 0,-11 1 1 16,-6-1-1-16,-14 6-1 16,-10 5 0-16,-8 9 0 15,-10 9 0-15,1 12-1 16,-4 6-1-16,6 23-12 15,-1-8-20-15,16 10-1 16,2-9 0-16,23 3 0 16</inkml:trace>
  <inkml:trace contextRef="#ctx0" brushRef="#br0" timeOffset="125080.1541">16197 11866 34 0,'0'-12'33'15,"-6"0"1"-15,6 12 1 16,-21-21-19-16,5 17-4 16,-13-6-3-16,4 12-2 15,-11 0-1-15,3 10 0 16,-9 1-1-16,5 9 0 15,1 1-1-15,6 3-1 16,6 2 0-16,9 1-1 16,11-6 0-16,13-6-1 15,15-5 0-15,9-11 0 16,8-8 0-16,6-7-1 15,1-8 0-15,4-1 0 16,-5-4 0-16,-6 0 0 16,-7 4 0-16,-11 5 0 0,-11 5 0 15,-12 13 0-15,0 0 0 16,-11 13 1-16,-9 7-1 15,-2 8 0-15,1 4 0 16,3 5 0-16,5-3 0 16,6-3 0-16,12-7-1 15,9-10-1-15,10-11-1 16,8-13-1-16,10-5 0 15,0-14-1-15,3 0 1 16,-7-3 0-16,-1 4 0 16,-9 2 2-16,-8 8 1 15,-11 6 2-15,-9 12-1 16,0 0 2-16,-15 17 0 15,-2 5 0-15,2 4-1 0,-1 9 2 16,-1-2-2-16,8 2 2 16,0-5-2-16,9-2 1 15,3-11 0-15,-3-17 0 16,19 3 0-16,-1-17-1 15,-3-8 1-15,8-6-2 16,-3-7 1-16,-1 0 0 16,-1-2-1-16,-3 2 0 15,-4 9 0-15,-1 0 0 16,-3 8-1-16,2 3 1 15,2 8 0-15,7 2 0 16,3 3 0-16,7 0 0 16,3 3 0-16,7-2 0 0,-1-2 0 15,2 1 0-15,-2-1 0 16,-7-1 1-16,-6 2-1 15,-6-1 0-15,-18 3 1 16,0 0-1-16,0 0 0 16,-17 10 1-16,-5 0-1 15,-2 3 1-15,-3 3-1 16,4 0 0-16,2 2 1 15,11 1 0-15,9-4-1 16,8-2 1-16,14-3-1 16,5-3 1-16,4-4-1 15,5 2 0-15,-4 0 1 16,-1-2-1-16,-10 5 0 15,-6 1 1-15,-11 4-1 0,-6 5 0 16,-11 4 0-16,-6-1 1 16,-3 3-1-16,-1-2-1 15,5-2-1-15,0-7-4 16,19 5-17-16,0-18-16 15,8-14 0-15,11-11-2 16,16 2 1-16</inkml:trace>
  <inkml:trace contextRef="#ctx0" brushRef="#br0" timeOffset="125402.1726">17160 11900 74 0,'-14'14'39'0,"7"7"-2"15,1-12 1-15,17 2-26 16,3-7-7-16,15-4-2 0,10-11 1 15,11-2-2-15,3-8 0 16,4-3 0-16,-4-4-1 16,-8 2 0-16,-12-2 0 15,-10 5 2-15,-18 4-3 16,-16 7 3-16,-16 11-2 15,-15 10-1-15,-6 8 1 16,-7 16 0-16,-2 8 0 16,4 10-2-16,9 5 2 15,13-1-2-15,17-5 1 16,18-10-1-16,24-8-9 15,6-26-8-15,31-5-16 16,-6-28-6-16,19-7-2 16,0-18-1-16</inkml:trace>
  <inkml:trace contextRef="#ctx0" brushRef="#br0" timeOffset="125896.2008">18274 11631 73 0,'0'0'35'0,"8"-13"1"16,-8 13 1-16,0 16-27 16,-5 11-3-16,-9 5-2 0,1 13-2 15,-5 7 1 1,-2 8-3-16,-1 0 2 0,3 0-4 15,4-8 1-15,6-10-2 16,11-12-1-16,-3-30-8 16,34 9-25-16,-8-33-1 15,10-3 0-15,-6-15-1 16</inkml:trace>
  <inkml:trace contextRef="#ctx0" brushRef="#br0" timeOffset="126070.2108">18102 11669 104 0,'-18'4'40'15,"18"-4"-1"-15,12 1-4 0,22-12-33 16,21-3-2-16,15-3 0 16,10-3-4-16,10 10-6 15,-6-6-29-15,-2 12 3 16,-21 2-3-16,-6 13 0 15</inkml:trace>
  <inkml:trace contextRef="#ctx0" brushRef="#br0" timeOffset="126273.2224">18258 11914 65 0,'-15'7'39'0,"15"-7"-1"15,0 0 0-15,28-26-14 16,12 10-22-16,14-4-1 0,7 3-2 15,9 3 0-15,-3-1-6 16,12 13-29-16,-17-3 0 16,4 11-1-16,-16-2 0 15</inkml:trace>
  <inkml:trace contextRef="#ctx0" brushRef="#br0" timeOffset="126631.2429">19000 11854 79 0,'-14'-9'36'15,"-9"-4"0"-15,2 12-1 16,-16-3-29-16,1 6-2 16,-7 4 1-16,5 15-1 0,-5 3 1 15,7 11-1-15,7 1 0 16,11 6-1-16,8-4 0 15,15-4 0-15,14-8-1 16,13-9 0-16,8-11-1 16,8-10 0-16,4-12 0 15,1-8 0-15,-5-7-1 16,-8-5 0-16,-7-1 0 15,-12-2 0-15,-9 8 0 16,-10 0-2-16,-8 11 0 16,-12 6-1-16,3 12-4 15,-8-7-17-15,23 9-16 16,-19 7 1-16,19-7-2 15,19 4 1-15</inkml:trace>
  <inkml:trace contextRef="#ctx0" brushRef="#br0" timeOffset="126890.2577">19383 11811 68 0,'0'0'36'15,"-4"-26"1"-15,4 26 2 16,-10-21-23-16,10 21-7 15,-19-9-2-15,4 17-1 16,-11 5-1-16,1 11 0 16,-4 7-1-16,0 9-3 15,1 2 2-15,9-1-4 16,3-3 2-16,14-7-2 0,16-1-5 15,2-26-10-15,26 2-21 16,-4-23-4-16,18-4 1 16,-1-15-3-16</inkml:trace>
  <inkml:trace contextRef="#ctx0" brushRef="#br0" timeOffset="127498.2924">19642 11852 32 0,'0'0'33'16,"-4"-22"3"-16,4 22-1 16,-6-24-12-16,6 24-2 15,0 0-14-15,0 0 0 16,0 0-1-16,0 0-1 0,-11 14 0 15,6 3-1-15,-4 4 0 16,1 6-1-16,-5 3 0 16,1 5 0-16,5-3 0 15,3 1-1-15,4-6-1 16,7-8 0-16,10-12 0 15,11-13-1-15,11-14 1 16,8-12-1-16,3-7 0 16,10-6 0-16,-3-4 0 15,-9 2 3-15,-3 7-3 16,-12 9 3-16,-9 12-3 15,-13 17 3-15,-11 2-3 16,-14 30 0-16,-5 4 0 16,-4 8-3-16,3 5 2 0,3-1-3 15,6 2 0-15,9-14-4 16,18 5-11-16,-3-24-20 15,20-2 2-15,-2-22-3 16,15-1 0-16</inkml:trace>
  <inkml:trace contextRef="#ctx0" brushRef="#br0" timeOffset="127800.3097">20333 11764 104 0,'0'0'40'16,"-20"-21"-2"-16,20 21-4 15,-27 10-29-15,7 3-2 16,0 7 0-16,3 5-4 15,5-1 3-15,5-1-4 0,6 0 4 16,10-8-4-16,10-4 2 16,7-5 1-16,1-5-1 15,3-1 0-15,-5-1 0 16,-4 1 1-16,-7 2-1 15,-14-2 0-15,-3 25 1 16,-13-6-1-16,-5 1 0 16,-2 3 0-16,1 6-6 15,-6-15-10-15,20 9-21 16,-8-18-2-16,16-5-1 15,0 0-1-15</inkml:trace>
  <inkml:trace contextRef="#ctx0" brushRef="#br0" timeOffset="128288.3376">21114 11325 69 0,'6'-24'35'15,"-6"24"0"-15,0 0-1 16,0 11-27-16,-11 17-1 15,9 23 1-15,-7 5-2 16,5 17 2-16,-4 4-4 16,4 11-1-16,-1-5 1 15,5-4-2-15,1-6 0 16,5-11-2-16,8-9-4 0,0-27-10 15,18-7-21-15,-4-26 1 16,17-9-2-16,-2-21-1 16</inkml:trace>
  <inkml:trace contextRef="#ctx0" brushRef="#br0" timeOffset="128552.3527">21512 11538 94 0,'-26'-10'35'0,"-2"20"-6"15,-15 0 0-15,8 13-19 16,-10-1-4-16,8 8 1 15,1-2-2-15,13 5 1 16,6-6-2-16,12 1-2 16,12-5 1-16,12-1-4 0,7-6 2 15,12-1-2-15,3-3 1 16,3-5-3-16,-2 1 3 15,-2-1-1-15,-4 0-2 16,-9-5-4-16,6 9-22 16,-16-13-8-16,6 6-2 15,-13-11 1-15</inkml:trace>
  <inkml:trace contextRef="#ctx0" brushRef="#br0" timeOffset="128937.3748">21838 11671 95 0,'0'0'37'0,"-13"5"1"0,6 12 2 16,-15 0-32-16,7 9-7 16,-5 1 2-16,2 9-3 15,-1 1 3-15,2 3-3 16,1-6 2-16,3-4-3 15,7-7 3-15,6-9-1 16,0-14 0-16,23-10 0 16,3-10 0-16,6-9-1 15,7-7 0-15,1-5 3 16,3-1-3-16,0 3 3 15,-6 7-3-15,-7 7 3 16,-2 9-3-16,-10 12 3 16,-1 9-3-16,-7 13 1 15,-3 5-1-15,-2 7-3 16,3 2 3-16,-4 3-4 0,10-3 1 15,0-7-5-15,14 6-9 16,-11-25-16-16,19 2-6 16,-4-16 2-16,12 1-2 15</inkml:trace>
  <inkml:trace contextRef="#ctx0" brushRef="#br0" timeOffset="129238.392">22446 11710 101 0,'-6'-25'35'16,"6"25"-1"-16,-29-26-5 15,17 30-16-15,-14 1-6 16,2 14-1-16,-2 5-1 15,3 9-2-15,6 1 0 16,6 3-3-16,6 0 2 16,10-5-3-16,8-5 2 0,7-11-3 15,6-8 3-15,5-9-1 16,-1-8 0-16,-1-9 0 15,-3-9 0-15,-7-3 3 16,-3-4-3-16,-7 0 3 16,-6 0-4-16,-6 4 1 15,-1 5-1-15,-3 4 1 16,7 21-5-16,-20-18-9 15,20 18-14-15,0 0-11 16,5 11 0-16,-5-11-2 16,26-3 2-16</inkml:trace>
  <inkml:trace contextRef="#ctx0" brushRef="#br0" timeOffset="129756.4216">22984 11099 82 0,'-3'-20'40'0,"-12"8"-2"15,2 19 2-15,-11-2-24 16,-1 20-12-16,3 8 0 16,4 14 0-16,-1 9-1 15,4 11 0-15,1 5 0 16,4 8 2-16,1-1-3 15,1-2-2-15,2-6 1 16,2-9-1-16,-1-11 0 16,4-11 0-16,-2-10-1 0,6-16-2 15,-3-14 3-15,11 0-1 16,0-12 1-16,3-5-1 15,4-9 1-15,7-3 2 16,6-3-2-16,2-1 1 16,3 3-2-16,3 4 2 15,-6 4-2-15,3 5 2 16,-3 7-1-16,-7 7-1 15,-5 8 2-15,-6 6 0 16,-8 12-1-16,-7 5 0 16,-5 9 0-16,-6 4 0 15,-8 5 0-15,-5 4-2 16,-7-2 2-16,-2-4-2 15,2-8 2-15,-1-8 1 16,3-10-1-16,2-12 0 0,6-13-1 16,4-16-1-16,7-1-8 15,-3-24-3-15,13 2-7 16,-14-26-10-16,21 6-11 15,-3-8-1-15,12 5 0 16</inkml:trace>
  <inkml:trace contextRef="#ctx0" brushRef="#br0" timeOffset="135269.7369">14989 14093 34 0,'0'0'30'16,"3"22"-12"-1,-7 8 10-15,-10 2-18 0,10 20-2 16,-8 2-2-16,4 9-2 16,1-3-1-16,4 1 0 15,3-8-3-15,3-9-2 16,13-11-26-16,-2-15-4 15,8-15 1-15,4-14-1 16</inkml:trace>
  <inkml:trace contextRef="#ctx0" brushRef="#br0" timeOffset="135468.7483">15029 14086 60 0,'-12'-5'37'0,"12"5"-1"16,-3-14-1-16,12-4-28 15,17 3-4-15,8-4-2 16,9 0 0-16,7 0-1 16,0-3-4-16,3 10-32 15,-8 2 3-15,-5 14-4 16,-18 2 2-16</inkml:trace>
  <inkml:trace contextRef="#ctx0" brushRef="#br0" timeOffset="135686.7608">15050 14260 61 0,'0'0'36'0,"11"-1"0"15,4-14-1-15,19 5-29 16,-6-2-4-16,10-3-1 15,1 2 0-15,2 3-3 16,4 9-4-16,-10-5-29 16,7 9 0-16,-8-4-1 15,2 8 0-15</inkml:trace>
  <inkml:trace contextRef="#ctx0" brushRef="#br0" timeOffset="135888.7724">15666 14189 81 0,'-10'21'37'0,"-10"1"-1"16,5 19-11-16,-6-5-23 16,1 6 0-16,6-1-2 15,0-1 1-15,10-7-2 16,4-12-5-16,16-5-29 15,-4-21-1-15,12-8-1 16,3-20 1-16</inkml:trace>
  <inkml:trace contextRef="#ctx0" brushRef="#br0" timeOffset="136301.796">15791 14060 44 0,'-13'-17'34'0,"-8"2"1"0,9 12-1 16,-6-3-25-16,18 6-2 15,-4 10-2-15,18-2-2 16,0 1-2-16,9 1 0 15,6-1-1-15,3 5 0 16,-3-2 1-16,3 7 0 16,-7 5 0-16,-7 4 1 15,-6 3 0-15,-5 7 1 16,-12 1 1-16,-1 3-1 15,-5-5 0-15,3-4 1 16,-3-6-2-16,7-9 0 16,4-18 0-16,0 0-1 15,26-15 0-15,-1-10 0 16,6-9 0-16,1-4-1 15,1 2 1-15,-3 1-1 0,-1 7 1 16,-7 10-1-16,-8 12 0 16,-14 6 1-16,9 24-1 15,-14 6-1-15,-4 8 1 16,-1 4-1-16,2 4-1 15,-2-4-2-15,10 2-3 16,-4-17-22-16,19 4-7 16,-6-18-2-16,18-1-1 15</inkml:trace>
  <inkml:trace contextRef="#ctx0" brushRef="#br0" timeOffset="136639.8153">16362 14373 68 0,'0'0'38'16,"0"0"-1"-16,0 0 1 15,-2 13-33-15,2-13-1 16,23 17-2-16,1-11 1 16,4-5-1-16,8-2-1 15,5-9 1-15,1-6-1 16,-2-1 1-16,-1-8-1 15,-5-3-1-15,-10 2 1 16,-10 2 0-16,-10 2-1 16,-16 9 0-16,-7 4 0 15,-10 11 1-15,-3 8-1 16,-6 13 1-16,-2 7-1 15,1 9 0-15,8 4 1 0,6 0-1 16,13-4 0-16,12-2-1 16,11-22-13-16,21 5-23 15,-2-21-2-15,18-4-1 16,0-16-1-16</inkml:trace>
  <inkml:trace contextRef="#ctx0" brushRef="#br0" timeOffset="137091.8412">17510 14117 56 0,'0'0'36'0,"12"25"-1"0,-22-3-2 15,12 21-23-15,-16-1-5 16,2 10-1-16,-2 0-2 15,3-1 0-15,3-10-3 16,-2-4-1-16,15-3-22 16,-5-34-11-16,9 14 1 15,-4-27-3-15</inkml:trace>
  <inkml:trace contextRef="#ctx0" brushRef="#br0" timeOffset="137263.851">17539 14159 39 0,'-8'-26'35'16,"7"11"2"-16,-4-5-1 15,5 20-15-15,6-12-11 0,13 8-5 16,-1-4-2-16,11-3-3 16,9 5-5-16,-5-9-30 15,14 8 0-15,-12-5-2 16,1 15 0-16</inkml:trace>
  <inkml:trace contextRef="#ctx0" brushRef="#br0" timeOffset="137443.8613">17525 14337 69 0,'-18'9'38'0,"18"-9"-1"16,0 0 0-16,43-18-29 0,-6-3-8 15,11-9-5-15,14 8-31 16,-4-8 1-16,4 8-3 15,-12 0 1-15</inkml:trace>
  <inkml:trace contextRef="#ctx0" brushRef="#br0" timeOffset="137909.888">18052 14311 66 0,'-17'-6'36'0,"4"17"-2"16,-13-5-3-16,1 14-22 15,-6 2-2-15,1 11-1 16,-1 2-2-16,6 7 1 15,4 1-2-15,10 0-1 16,8-6-1-16,14-6 0 16,12-12 0-16,11-12-1 15,11-14 0-15,5-10 1 0,5-11-1 16,-3-7 1-16,-5-7 0 15,-9 2-1-15,-14-4 1 16,-11 9 0-16,-19 6-1 16,-10 11 0-16,-10 8 0 15,-4 8-2-15,0 16-5 16,-9-6-31-16,20 17 0 15,-2-9-2-15,19 4-1 16</inkml:trace>
  <inkml:trace contextRef="#ctx0" brushRef="#br0" timeOffset="138781.9378">18679 14304 51 0,'2'-12'35'0,"-11"-4"-1"15,9 16-4-15,-34-22-18 16,12 19-2-16,-15-4-3 16,5 14-2-16,-3 1-1 15,-2 14 0-15,1 2-1 16,4 13-1-16,3 1 0 15,6 4 0-15,8 0-2 16,9-2 1-16,7-4-1 16,11-9-1-16,12-10 0 15,11-8-1-15,11-7-3 0,5-13-3 16,16 2-4-16,-7-18-3 15,13 10 0-15,-12-17 0 16,5 15 1-16,-19-15 4 16,-1 12 5-16,-12 1 5 15,-15-4 6-15,-6 10 3 16,-17-5 3-16,4 20 1 15,-21-14 0-15,9 22-1 16,-14-5-2-16,7 16-2 16,-5 0-1-16,8 12-2 15,-3-1-1-15,8 4-1 16,4-3-1-16,7-2 0 15,7-6-1-15,8-6 1 16,4-11-1-16,6-7 0 16,4-10 0-16,4-7 0 0,2-10-1 15,-2-3 1-15,-1-3 0 16,-4 0-1-16,-6 3 0 15,-4 7 1-15,-6 4-1 16,-12 20 0-16,0 0 0 16,-3 13 0-16,-6 15 0 15,-4 6-1-15,1 6-1 16,0 3-2-16,10 12-12 15,-10-22-23-15,24 1 1 16,-5-20-2-16,20-3 2 16</inkml:trace>
  <inkml:trace contextRef="#ctx0" brushRef="#br0" timeOffset="139111.9567">19483 14241 56 0,'-2'-15'38'15,"-13"-1"-1"-15,3 15 2 16,-12-5-19-16,11 18-14 15,-13 5-3-15,9 9 0 16,2 0-2-16,6 5 1 16,6-2-1-16,7-2-1 15,5-8 1-15,8-3-1 16,3-7 0-16,2-3 0 15,-2-2 0-15,-3-3 0 16,-4 0 0-16,-13-1 0 16,8 12 0-16,-14-1 1 0,-4 5-1 15,-5 0 0-15,-1 3 0 16,-3 0 0-16,3 2 0 15,-2-4-3-15,15 4-25 16,-11-16-10-16,14-5 0 16,0 0-2-16</inkml:trace>
  <inkml:trace contextRef="#ctx0" brushRef="#br0" timeOffset="139584.9838">20083 13857 35 0,'12'-19'33'15,"-3"6"1"-15,-9 13-1 16,6 16-24-16,-13 5 0 16,6 23-1-16,-6 3 1 15,4 21-3-15,-4 5-2 16,3 10-2-16,-4 1 0 15,4-3-1-15,-1-5-1 16,2-13-4-16,9-4-32 16,-6-22 1-16,14-12-1 15,1-21 0-15</inkml:trace>
  <inkml:trace contextRef="#ctx0" brushRef="#br0" timeOffset="139864.9998">20392 14103 64 0,'-46'8'37'0,"3"16"-2"16,-9-2 0-16,14 15-28 16,-5-7-3-16,12 6 0 15,9-6-1-15,9-1-1 16,8-6 0-16,10-4 0 15,8-4 0-15,7-2-1 16,8-3-1-16,7 0 1 16,4-2-1-16,4-3-1 15,1 2 0-15,0-6-5 0,7 10-23 16,-16-12-8-16,6 8 0 15,-16-10-1-15</inkml:trace>
  <inkml:trace contextRef="#ctx0" brushRef="#br0" timeOffset="140224.0203">20748 14277 75 0,'-15'5'37'15,"8"9"0"-15,-12-11-11 16,11 21-16-16,-11-2-6 15,3 5 1-15,-2 4-2 16,4 2 0-16,0-3-1 16,4 0 0-16,2-7 0 0,6-5-1 15,2-18 0-15,11 3 0 16,4-18 0-16,8-10-1 15,4-9 1-15,2-4 0 16,3-6-1-16,-2 4 0 16,0 1 1-16,-3 7-1 15,-5 6 0-15,-5 13 0 16,-2 10 0-16,-4 8 1 15,-2 8-2-15,-4 11 1 16,4 3-1-16,-4 3-2 16,7 9-7-16,-10-13-22 15,16 8-4-15,-11-16-2 16,15 4-1-16</inkml:trace>
  <inkml:trace contextRef="#ctx0" brushRef="#br0" timeOffset="140555.0392">21270 14213 71 0,'0'0'37'0,"-15"-17"-1"16,15 17-4-16,-22 6-21 15,13 6-4-15,-8 2-2 16,6 13-1-16,0 4-1 15,0 6-1-15,4 1 0 16,4-1-1-16,6-5-1 16,7-8 1-16,5-9-1 15,3-12 0-15,5-12 0 0,0-12 1 16,-2-6-1-16,1-7 0 15,-8-3 1-15,-5 0-1 16,-7 4 0-16,-7 0-1 16,-4 9-1-16,-7 3-4 15,16 21-19-15,-34-3-13 16,18 11-1-16,-3-7-1 15,19-1-1-15</inkml:trace>
  <inkml:trace contextRef="#ctx0" brushRef="#br0" timeOffset="141151.0733">21643 13742 82 0,'-12'13'39'0,"2"9"-2"15,3 17 0-15,-5 4-35 16,-3 10-1-16,2 4 0 15,1 8 0-15,-4 5 1 0,6 2-1 16,-1-8 1-16,3-4-1 16,3-11 0-16,8-11 1 15,1-13-1-15,7-10 0 16,-1-15 0-16,8-12-1 15,-2-12 1-15,1-3-1 16,1-6 1-16,-1-1-1 16,1-2 1-16,5 4-1 15,-3 9 0-15,-1 10 0 16,2 14 0-16,-2 12 0 15,-2 10 0-15,1 11 0 16,-4 9 0-16,-5 6 1 16,-4 0-1-16,-5-4 1 0,-6 0-1 15,-4-11 1-15,-6-5-1 16,-4-11 1-16,-3-12 0 15,-2-9-1-15,7-11-2 16,-3-16-7-16,18 3-19 16,-7-18-11-16,18 7 0 15,-2-11-1-15</inkml:trace>
  <inkml:trace contextRef="#ctx0" brushRef="#br0" timeOffset="141298.0817">22124 14415 66 0,'11'22'42'0,"-11"-22"-4"0,0 0-16 16,-5-13-33-16,0-12-27 16,9 2-4-16,-8-9-1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112243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the bits on a microscope are called and what they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name all the bits and be able to give their jobs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some common objects through both monocular and binocular microscopes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gear while “playing”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rules for biological drawings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it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list the things wrong with the picture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73040" y="870840"/>
              <a:ext cx="1880280" cy="2184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0080" y="865080"/>
                <a:ext cx="1900080" cy="220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151120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March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280" y="147240"/>
              <a:ext cx="2575800" cy="545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960" y="132120"/>
                <a:ext cx="2605320" cy="548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125" t="11999" r="20625" b="7000"/>
          <a:stretch/>
        </p:blipFill>
        <p:spPr>
          <a:xfrm>
            <a:off x="228600" y="152400"/>
            <a:ext cx="6858000" cy="6172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60360" y="832320"/>
              <a:ext cx="7978320" cy="5470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5960" y="818640"/>
                <a:ext cx="8008560" cy="549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1176</TotalTime>
  <Words>192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2014-03-18T23:25:28Z</dcterms:modified>
</cp:coreProperties>
</file>