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85" r:id="rId3"/>
    <p:sldId id="340" r:id="rId4"/>
    <p:sldId id="347" r:id="rId5"/>
    <p:sldId id="348" r:id="rId6"/>
    <p:sldId id="34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1:28:30.60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8224 3813 72 0,'14'-2'38'16,"-14"2"-2"-16,14 16 1 16,-18 7-28-16,4 23-5 15,-10 10-1-15,4 6 0 16,2 0 1-16,7-4 0 15,17-31 0-15,31-41 0 16,35-59 0-16,50-58-1 16,51-48-1-16,46-43-3 0,41-16-27 15,4-38-10-15,1 12-2 16,-32 18-3-16</inkml:trace>
  <inkml:trace contextRef="#ctx0" brushRef="#br0" timeOffset="1517.0867">11793 5601 30 0,'0'0'30'16,"2"-15"3"-16,-2 15 0 0,0 0-18 15,-11-14-3-15,12 24-3 16,-1-10 2-16,-7 40-4 15,-5 0 1-15,1 21-4 16,-7 2 3-16,4 7-2 16,4-10 0-16,22-18 0 15,24-42-1-15,49-50 2 16,51-63-5-16,63-59-2 15,74-36-36-15,26-42-2 16,28-23-1-16,-10-18-3 16</inkml:trace>
  <inkml:trace contextRef="#ctx0" brushRef="#br0" timeOffset="6560.3752">10473 6869 65 0,'13'-8'37'15,"-13"8"-1"-15,11 3 1 16,-11-3-17-16,-14 42-12 16,-7 2-2-16,2 19-1 15,-10 7 1-15,1 3-1 16,0-6-1-16,19-14 0 15,18-31 0-15,42-38-1 16,38-45 0-16,40-39 0 16,46-28-9-16,14-34-14 15,27-3-8-15,-21-16-12 16,-6 16-2-16,-34 18-3 15,-23 28 2-15</inkml:trace>
  <inkml:trace contextRef="#ctx0" brushRef="#br0" timeOffset="8829.505">1378 8465 21 0,'-3'-23'27'0,"3"23"1"16,1-18-1-16,-1 18-19 15,0 0 2-15,0 0-2 16,18 1-2-16,-6-2 0 16,11 4-2-16,1-6 0 15,12 4 0-15,5-9 3 16,11 2-6-16,2-2 1 15,8 2-1-15,-1 4 1 16,5 2-2-16,0 3 1 0,-3 5-1 16,2 3 1-16,0 0-1 15,2 3 0-15,3-2 2 16,12-3-2-16,2-2 0 15,8-4 1-15,4 1 0 16,3-7-1-16,7 1 1 16,4-2 0-16,2 1-1 15,1 0 1-15,-2 3-1 16,0 1 0-16,0 4 0 15,0 0 0-15,1 6 0 16,-3-2-1-16,-4 2 1 16,2 0 0-16,-1-4-1 15,5 1 1-15,7-6 0 16,1-2 0-16,-1-1 0 0,2-5 0 15,5-2 0-15,2 0 0 16,2 0 0-16,3 2 0 16,-4-1 0-16,-1 5 0 15,-4-1 0-15,3 0 0 16,1 1 0-16,-1 0 0 15,-4-1-1-15,0-1 2 16,1-3-1-16,1-1 0 16,3-2 0-16,6 1 0 15,-7 2 0-15,4-1 0 16,-4 5 0-16,0 1 1 15,0 3-1-15,-3 4 0 16,-4 2 0-16,-5 3 0 16,-1 2 0-16,-4 2 0 0,-2 0 0 15,2-1 0-15,-4 0 1 16,-4 1-1-16,0-1 0 15,-5-4 0-15,4 4 1 16,-2-6-1-16,1-1 0 16,0-3 0-16,1-1 1 15,-1-2-1-15,3 0 0 16,-2-5 1-16,4-1-1 15,0 0 0-15,3-3 0 16,-4-2 1-16,-1-1-1 16,1 0 0-16,-1 0 0 15,-5-2 1-15,2 2-1 16,-4-1 0-16,-1 3 0 0,-5 1 1 15,-3 1-1-15,-6 2 0 16,-5 1 1-16,-8 2-1 16,-2 1 0-16,-11-1 0 15,-8 0 0-15,-13-1 0 16,-5 2 0-16,-8 0-2 15,-11-5-5-15,-9 7-5 16,0-13 0-16,0 13-2 16,-22-16-1-16,11 13-1 15,-16-18-1-15,6 14 0 16,-17-13 6-16,2 7 2 15,-13-7 2-15,0 4 0 16,-10-3 1-16,-4 4 1 16,-8 0 0-16,-2-2 0 15,-6 0 1-15,-1-3 1 0,3 3 0 16,-2-9 0-16,2 3 1 15</inkml:trace>
  <inkml:trace contextRef="#ctx0" brushRef="#br0" timeOffset="9146.5231">9340 7427 83 0,'1'38'26'0,"-11"-6"-1"16,11 17 1-16,-10-10-11 15,12 11-4-15,-2-14-3 16,14-3-2-16,11-24-1 16,20-19-1-16,25-33-1 15,29-28-1-15,28-20-5 16,7-22-27-16,22-9-6 15,-9-11 0-15,-1 6-3 16</inkml:trace>
  <inkml:trace contextRef="#ctx0" brushRef="#br0" timeOffset="9849.5633">13224 8601 69 0,'0'0'36'0,"0"0"0"15,-13 3 0-15,3 5-32 16,-13 6 1-16,-3 7-3 15,-17 12 1-15,-9 11-1 16,-13 10 0-16,-10 11-2 16,-6 6 2-16,-2 1-1 15,3-2-2-15,8-13-3 0,22-2-13 16,3-28-18-16,26-16-2 15,21-11 0-15,-1-36 0 16</inkml:trace>
  <inkml:trace contextRef="#ctx0" brushRef="#br0" timeOffset="10024.5733">12688 8838 87 0,'3'18'39'16,"11"13"0"-16,3-3 1 15,15 0-34-15,7 0-4 16,14-2 0-16,12-4-2 15,4-13-11-15,11 5-26 16,-5-8-1-16,5 4-1 0,-12-7-1 16</inkml:trace>
  <inkml:trace contextRef="#ctx0" brushRef="#br0" timeOffset="10182.5824">13656 9283 93 0,'21'23'40'16,"-14"-12"1"-16,3 1-1 15,-10-12-36-15,-11-1-1 16,11 1-4-16,-22-27-22 15,10 18-14-15,-6-11-3 16,4 8 0-16,-6-10-1 16</inkml:trace>
  <inkml:trace contextRef="#ctx0" brushRef="#br0" timeOffset="15362.8787">11094 9420 33 0,'-86'0'30'0,"0"5"0"16,-2-4-2-16,0-8-17 0,7 3-8 16,-3-1-1-1,7-1 1-15,-3-4-1 0,10-2-1 16,-3-1 1-16,2-1-1 15,-7 2 1-15,-2 1 0 16,-3 2-1-16,-10 5 0 16,-1-2 1-16,-5 9-1 15,-10 1-1-15,-2 2 1 16,-7 0-1-16,-4 2 1 15,-3-1-1-15,-5-2 0 16,-5-2 1-16,-7 0-1 16,-1-6 0-16,-2 3 1 15,-7-2-1-15,-7 1 0 16,-2 0 0-16,-4 2 0 15,-6 2 0-15,-6 1 0 16,0 1 0-16,-6 1 0 0,-3 0-1 16,-1 1 1-16,-2-1 1 15,-1-1-1-15,-5-7 1 16,3 1 0-16,1-6 0 15,4 0 0-15,0-4 0 16,4-1 1-16,3 0-1 16,3-3 0-16,3 3 1 15,-1 1-1-15,-2 1 0 16,2 2-1-16,0 4 0 15,-2-1 1-15,-3 3-1 16,6-2 1-16,1 3-1 16,1 0 1-16,2-4 0 15,8 3 0-15,1-4 0 0,12 2 0 16,0-1 1-16,6-2-1 15,2 4 0-15,14-2-1 16,5 2 1-16,9 0 0 16,9 2-1-16,6 0 0 15,14 1 0-15,8 1 0 16,8 1 1-16,6 1-1 15,11 1-1-15,1 2 1 16,8 3 0-16,3 2 0 16,5 5-1-16,5 0 1 15,5 6 0-15,1 6 0 16,2 3 1-16,6 5-2 15,1 5 2-15,0 7-1 16,2 10 0-16,4 7 1 16,-2 7-2-16,3 8 2 0,-1 6-2 15,1 8 1-15,-2-1-1 16,0 5 1-16,-2 3 0 15,-2-3 2-15,-2 0-2 16,2-4 1-16,3 0 0 16,-2-2 0-16,4-1 0 15,0-3-1-15,8-1 0 16,1 0 0-16,4-3-1 15,3 2-1-15,4-1 1 16,1 2 1-16,-1-3-1 16,2 1-1-16,-5-4 0 15,-1 1 0-15,-1-1 1 16,-10-1 0-16,-2-2 2 15,-1-3-1-15,-8-1 0 0,4-5 3 16,-4-1-2-16,1-3 1 16,0-10-1-16,3-6 0 15,3-7 0-15,5-7-1 16,2-8 1-16,8-3-3 15,6-7 1-15,3-6 0 16,10-4 1-16,4-2-1 16,9-4 1-16,4-1-1 15,7-2 1-15,5-2 0 16,4-1 1-16,6 1-1 15,4 2 1-15,6 0-1 16,0 0-1-16,9 1 1 16,4-1 0-16,8-2 0 15,6-2 0-15,8 1-1 0,7-1 1 16,10-2 0-16,10 1 1 15,5-1-1-15,8 0 0 16,8 3 0-16,6-1 0 16,9 2 0-16,7-2 0 15,10-1 0-15,8-1 0 16,10-2 0-16,11-2 0 15,9-3 1-15,6 1-1 16,6-3 1-16,6 3-1 16,2-1 1-16,-2 2-1 15,0 3 1-15,-4 3-1 16,-1 3 0-16,-2 2 0 15,-4 0 1-15,0 2-1 16,5 0 1-16,-1-1-1 0,2 0 1 16,6-2-1-16,-1 0 1 15,-3 0-1-15,3 0 1 16,-5-1 0-16,-7 4-1 15,-4 3 1-15,-5 1-1 16,-10 2 1-16,-6 4-1 16,-3-1 1-16,-9 0-1 15,-2 1 0-15,-4-1 0 16,-5-4 0-16,-4 0 0 15,-3-3 0-15,-6-1 0 16,-7 1 0-16,-5-1 0 16,-12 0 0-16,-8 5 0 15,-13-2 0-15,-11 3-1 0,-12-1 1 16,-11 1-1-16,-13-1 1 15,-7 2-1-15,-9-3 1 16,-10-1-1-16,-8-2 1 16,-5-2 0-16,-6 0 0 15,-4 0 0-15,-9-2 0 16,-4 0 1-16,-8-4-1 15,0-1 1-15,-12 7-1 16,13-19 2-16,-11 8-2 16,0-5 0-16,1-2 0 15,-1-2 1-15,-1-2-1 16,-1-2-1-16,-4-5 1 15,2-4-1-15,-1-3 1 16,2-5 0-16,1-4 0 16,2-3 0-16,2-5 0 0,0-4 0 15,3 2 0-15,0-6 0 16,1 1-1-16,-1-2 2 15,0-2-1-15,-5-2 0 16,1-3 0-16,-2-1 1 16,-5-5-2-16,3 0 2 15,-4-1-1-15,0-3 0 16,0-1 1-16,2 1 0 15,2 0 0-15,1-2 0 16,3 3 0-16,2-3 0 16,3 1 0-16,-2 1 1 15,3 4-1-15,-6 0-3 16,-4 5 3-16,0 4-1 15,-5 1 1-15,-2 4-1 0,-1 1 1 16,-2 0-1-16,1 1 0 16,1 3 1-16,2 1 0 15,2 0-2-15,1 3 2 16,4 7-2-16,-4 5 2 15,-2 7-2-15,0 3 1 16,-3 5 0-16,-1 7-1 16,-8 4 0-16,5 0 0 15,-5 4-1-15,2 1 1 16,-3 1 0-16,1 3 0 15,-2-1 0-15,-1 0 1 16,0 4 0-16,-3-1 0 16,-1 2 0-16,-4 4-1 15,-5 0 1-15,-3 7 1 0,-5-2-1 16,-2 3 1-16,-3 1 0 15,-6 2-1-15,-5 1 1 16,-4-5 0-16,-3 0 0 16,-4-1-1-16,-3-5 0 15,-3 3 0-15,-2-3 1 16,-4-2-1-16,-1-1 0 15,-4-1 1-15,-3-1-1 16,1-1 0-16,0-4 0 16,1-2 1-16,1-4-1 15,3-3-1-15,3 0 1 16,2-2-1-16,4-2 1 15,0 4-1-15,2 2 1 0,2 1-1 16,1 7 0 0,7 14-5-16,-14-12-25 0,20 14-5 15,-5-8-1-15,15 3-1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1:39:03.65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11212 11477 57 0,'10'-14'35'0,"5"-2"1"16,-7-2-1-16,5 1-28 16,-10-7-3-16,7 11 0 0,-3-5 0 15,-7 18 0-15,10-17-1 16,-10 17 0-16,0 0 0 15,5 29 0-15,-8 0-1 16,-2 11 2-16,-6 4-1 16,7 8 1-16,-3-3-1 15,8-3-1-15,9-16 1 16,28-15 0-16,24-34 0 15,42-35-2-15,49-37 1 16,92-40-5-16,12-26-7 16,27-42-12-16,34 1-11 15,-13-23-7-15,-17 17-1 16,-37 13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15:31.3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1239 717 41 0,'0'0'31'15,"0"0"2"-15,0 0 0 16,0 0-23-16,0 0 0 16,0 0-2-16,0 0 0 15,0 0-1-15,0 0-1 16,0 0-2-16,0 0-1 15,0 0 0-15,-4 52 0 16,4 20-2-16,-4 15 2 16,-5 15-2-16,-2 13-1 15,-3 6 1-15,2-8-1 16,2-9-1-16,8-33-22 15,11-9-13-15,5-23-1 0,15-13 0 16,0-21 0-16</inkml:trace>
  <inkml:trace contextRef="#ctx0" brushRef="#br0" timeOffset="523.0299">1896 1090 65 0,'0'0'36'16,"0"0"0"-16,-48-28 1 15,11 37-28-15,-2 12-2 16,-7 10-1-16,-3 6 0 16,4 5-3-16,11-1 0 15,11-4-2-15,17-7 0 16,12-8 0-16,17-9 0 15,14-11-1-15,12-3 1 16,4-2 0-16,5-1 0 16,-5 0-1-16,-4 4 1 0,-8 7 0 15,-16 6-1-15,-18 10 1 16,-15 7-1-16,-16 7 1 15,-16 8-1-15,-3 1 1 16,-4-2-1-16,-2-5 0 16,6-6-2-16,16-4-19 15,2-17-17-15,25-12-1 16,0 0 0-16,29-21-1 15</inkml:trace>
  <inkml:trace contextRef="#ctx0" brushRef="#br0" timeOffset="894.051">3075 1219 80 0,'0'0'39'16,"-8"-15"-1"-16,8 15 0 15,-6 15-33-15,6 3-1 16,-4 7-2-16,3 7 1 0,-2 5-2 15,-1 9-1-15,-1 3 1 16,0 3-3-16,5-4-3 16,-4-15-25-16,14-9-8 15,2-18 0-15,7-12-1 16</inkml:trace>
  <inkml:trace contextRef="#ctx0" brushRef="#br0" timeOffset="1074.0615">3159 993 65 0,'-34'-77'42'16,"34"77"-4"-16,-36-72 1 16,36 72-17-16,-27-55-27 15,27 55-22-15,-6-49-11 16,6 49 0-16,0 0-1 15</inkml:trace>
  <inkml:trace contextRef="#ctx0" brushRef="#br0" timeOffset="1293.0737">3619 497 80 0,'0'0'38'0,"0"0"-2"15,0 0 1-15,40 47-33 16,-40-47-2-16,0 68 1 0,-18 36-1 15,-7 17 2-15,-3 6-3 16,5 1 1-16,2 1-3 16,6-16-3-16,15-25-32 15,-2-43-1-15,8-14 0 16,0-21-1-16</inkml:trace>
  <inkml:trace contextRef="#ctx0" brushRef="#br0" timeOffset="1476.0845">3503 1189 108 0,'-29'-29'40'16,"9"12"0"-16,3 1-2 16,17 16-35-16,0 0-2 0,0 0-3 15,0 0-25-15,65-26-11 16,-65 26 0-16,82-15-1 15,-32 8-1-15</inkml:trace>
  <inkml:trace contextRef="#ctx0" brushRef="#br0" timeOffset="2141.1225">4954 973 68 0,'-3'-61'37'15,"3"61"-2"-15,0 0 2 16,26-44-33-16,-26 44 0 16,0 0 2-16,40 13-2 15,-43 27 2-15,-12 21-3 16,-14 17 1-16,-7 8-3 0,2 5 3 15,0-5-3-15,11-15 2 16,10-28-2-16,9-13 1 16,5-18 0-16,8-17 0 15,8-21 0-15,5-11 0 16,-22 37 1-16,27-56-1 15,-27 56 0-15,30-83-1 16,-12 37 1-16,-1-6-1 16,-3 0 0-16,1-1-1 15,-1 5 1-15,2-2-2 16,-16 50 2-16,27-81-2 15,-27 81 1-15,31-53-1 16,-31 53 2-16,0 0 1 16,44-18-2-16,-8 59 2 0,-6 37-3 15,5 22 3-15,-4 7-3 16,0 5 3-16,-6-9-4 15,-6-17 0-15,-7-20 0 16,-6-18-6-16,3-12-14 16,-9-36-15-16,0 0-3 15,-5-12 1-15,3-16-1 16</inkml:trace>
  <inkml:trace contextRef="#ctx0" brushRef="#br0" timeOffset="2314.1324">5130 1194 76 0,'-51'-35'38'16,"12"13"-1"-16,3 6 1 0,15 16-11 15,8 4-24-15,25 13-1 16,-12-17-1-16,0 0 1 16,60-4-1-16,-60 4-7 15,86-18-24-15,-40 4-9 16,10-3 2-16,2-4-3 15</inkml:trace>
  <inkml:trace contextRef="#ctx0" brushRef="#br0" timeOffset="2546.1457">5884 685 107 0,'0'0'39'0,"0"0"2"16,0 0-1-16,0 0-38 0,0 0 0 15,0 0 0-15,0 0-1 16,-54 60 0-16,16 25 0 15,4 16 0-15,9 1-2 16,13 2 1-16,10-8-6 16,9-26-14-16,18-16-17 15,4-39-2-15,13-11 1 16,-3-18-2-16</inkml:trace>
  <inkml:trace contextRef="#ctx0" brushRef="#br0" timeOffset="2720.1556">6130 1085 109 0,'0'0'39'0,"15"-32"0"16,-15 32 0-16,-17 14-37 0,0 13-1 16,-6 15-1-16,1 18 1 15,15-13-1-15,8-11-8 16,24-11-28-16,-7-13-3 15,17-10 2-15,-2-15-2 16</inkml:trace>
  <inkml:trace contextRef="#ctx0" brushRef="#br0" timeOffset="3179.1819">6340 867 105 0,'-15'-66'36'16,"15"66"2"-16,-19-57-6 0,19 57-32 15,0 0 1-15,-17-60-1 16,17 60-2-16,0 0-7 16,0 0-24-16,0 0-3 15,0 0 0-15,0 0 3 16,55-2 16-16,-55 2 7 15,0 0 6-15,62 36 10 16,-62-36 26-16,0 0 5 16,54 62 0-16,-54-62-2 15,26 51-15-15,-44-37-8 16,32 55-4-16,2 5-2 15,-10 0-2-15,1-5-2 16,0-5 0-16,-1-14-2 16,8-6 1-16,4-18 0 0,4-8-1 15,3-10 1-15,0-13-1 16,4-13 1-16,-29 18 0 15,0 0 0-15,50-51 0 16,-50 51 0-16,32-54-5 16,-32 54 0-16,29-69-9 15,-29 69-23-15,33-75-3 16,-33 75 0-16,26-72-2 15</inkml:trace>
  <inkml:trace contextRef="#ctx0" brushRef="#br0" timeOffset="3576.2045">7100 901 100 0,'0'0'38'0,"3"51"1"16,-3-51-1-16,0 0-34 16,0 0-1-16,27 57 0 15,-27-57 0-15,0 0 0 16,58 17-2-16,-58-17 1 15,51 0-1-15,-51 0 0 16,52-12-1-16,-52 12 0 16,49-23 0-16,-49 23 1 0,0 0-1 15,0 0 1-15,0 0 0 16,0 0 1-16,17-26 0 15,-74 54-1-15,-4 10 1 16,-2 10-1-16,12 11 0 16,14-1-1-16,36-7-1 15,30-18-5-15,32-35-14 16,-9-4-18-16,-2-1-2 15,10-6 0-15,3 1-2 16</inkml:trace>
  <inkml:trace contextRef="#ctx0" brushRef="#br0" timeOffset="4107.2346">8066 519 103 0,'0'0'39'16,"-62"-19"1"-16,62 19-1 16,0 0-39-16,0 0 0 15,0 0 1-15,-9-46 0 16,9 46 0-16,0 0-1 15,59-32 1-15,-59 32 0 16,58-13 0-16,-58 13 0 16,65 4 0-16,-65-4 0 15,53 23 1-15,-53-23-1 16,31 47 0-16,-31-47 1 15,10 75 0-15,-13-29-1 16,-4 5 0-16,0 1 0 16,-17 26-3-16,17-32-9 0,10 1-18 15,-3-47-10-15,6 80 1 16,-6-80-4-16,27 61 1 15</inkml:trace>
  <inkml:trace contextRef="#ctx0" brushRef="#br0" timeOffset="4683.2679">8230 1448 82 0,'0'0'37'16,"-20"14"-1"-16,20-14 1 15,-16 12-33-15,16-12-1 16,0 0 1-16,0 0-1 15,0 0 0-15,0 0-1 16,16-15-1-16,-3 9 1 16,-4-1-1-16,3 0 1 15,-12 7-1-15,17-8 1 16,-17 8-1-16,0 0 1 15,0 0-1-15,0 0 0 16,0 14 1-16,-4 1-1 16,-2 0 0-16,-2 6 0 0,2-4-1 15,1 4 1-15,2-6-1 16,6-1 1-16,-3-14 0 15,18 3 0-15,-3-11 0 16,0-6 0-16,1 1 0 16,-2-4 1-16,-3 0-1 15,-5 1 1-15,-6 2-1 16,0 14 1-16,-19-13-1 15,1 13 0-15,-1-1 0 16,0 3-1-16,5 2 1 16,0-1-1-16,14-3 0 15,-10 7-1-15,10-7-10 16,0 0-8-16,32-13-17 15,-21 3-6-15,12 2 0 16,-3-4-2-16</inkml:trace>
  <inkml:trace contextRef="#ctx0" brushRef="#br1" timeOffset="9188.5255">1219 1926 57 0,'0'0'33'0,"0"0"-2"16,0 0 0-16,0 0-27 15,0 0-1-15,11 10 0 16,-11-10-1-16,20 12 1 0,-7-11 1 15,9 6-2-15,4-8 1 16,9 2-1-16,-1-7 0 16,9-1 1-16,5 0-1 15,-2 4 0-15,5-3-1 16,5 7 1-16,-1-6-1 15,7 5 1-15,3 2-2 16,2-5 0-16,8 0 0 16,6-3 0-16,7-2 0 15,5-4 0-15,3 2 0 16,5-3 0-16,1 5-1 15,-1-1 1-15,-2 2 0 16,2 3 0-16,-5 1-1 16,3 2 1-16,-7 0 0 15,4 1 0-15,-1-2-1 0,4-1 1 16,0-1 0-16,6-1 1 15,4-3-1-15,0-1 0 16,1 0 0-16,1 1 0 16,-4-2 1-16,4 3-1 15,-3 0 1-15,-2 3-1 16,-5 0 0-16,-2 2 1 15,-1 1 0-15,-3-1-1 16,0 2 1-16,0-5-1 16,-2 2 1-16,4-3-1 15,0-2 1-15,1 0-1 16,1-4 0-16,2 1 1 15,-1-2-1-15,0 0 1 16,-2 2-1-16,-1 1 1 0,-5 1-1 16,-1 1 1-16,-8 2-1 15,-1 3 0-15,-3-2 0 16,-7 5 0-16,-7-1 0 15,-3 1 0-15,-2 1 0 16,1 0 0-16,-1 1 0 16,-2-1 0-16,1 1 0 15,-2 0 0-15,-1 0 0 16,1 0-1-16,3-1 1 15,0 1 0-15,-1-2-1 16,1-1 1-16,2-1 0 16,2-2 0-16,4-1 0 15,-1-1 0-15,-3-2 0 16,2 4 0-16,-5-3 1 0,-2 3-1 15,-5-2 0-15,-5 4 0 16,-9 1 0-16,-3-1 0 16,-4 4 0-16,-5 0-1 15,-4-1 1-15,-5 1 1 16,-1-1-1-16,-3 3 0 15,-3-2 1-15,-1-1-1 16,-11-1 1-16,12 0 0 16,-12 0-1-16,0 0 0 15,0 0 0-15,2-11-9 16,-2 11-25-16,0 0-2 15,0 0 1-15,-14-13-4 16</inkml:trace>
  <inkml:trace contextRef="#ctx0" brushRef="#br1" timeOffset="106339.0823">1378 2642 52 0,'0'0'30'16,"11"-1"3"-16,-11 1-3 16,0 0-23-16,-9 18-1 15,4-2-2-15,1 11 0 16,-6 4 2-16,5 16-2 15,-9 13-1-15,3 16 1 16,-7 6-2-16,4 12 0 16,-5 1 0-16,-1 6-1 15,0-7 0-15,4-7 0 16,2-16 0-16,1-14-1 15,7-19 2-15,2-16 0 16,4-22-1-16,6-15 0 16,3-16 0-16,0-14 0 15,1-12 1-15,2-10 0 16,-1-15-1-16,3-8 0 0,-3-4 0 15,4-1 0-15,-4-4 0 16,8 2-1-16,0 3 0 16,1 5-2-16,-2 15 2 15,2 11-2-15,1 14 2 16,-3 15-1-16,0 17 0 15,-1 19 2-15,-2 16 1 16,1 20 0-16,-1 13-1 16,0 11 2-16,2 5-2 15,4 1 1-15,2-3-2 16,9-8 1-16,9-12-1 15,7-17 0-15,13-21 1 16,5-16-2-16,8-17 2 16,2-8-1-16,5-11 0 0,-3-6 0 15,-10-3 1-15,-4 1-1 16,-14 8-1-16,-5 5 0 15,-13 12 1-15,-6 6 0 16,-11 16 1-16,-6 20 0 16,-4 17 0-16,-5 23 0 15,0 20 0-15,-5 19 1 16,2 17 0-16,-2 8-2 15,4 4 1-15,2-6-2 16,7-7 1-16,1-17-2 16,12-13-5-16,-6-28-30 15,21-16-2-15,-4-26 0 16,9-11-2-16</inkml:trace>
  <inkml:trace contextRef="#ctx0" brushRef="#br1" timeOffset="110026.2931">1603 4685 27 0,'0'0'33'0,"10"-18"3"16,-10 18-1-16,1-15-16 16,-1 15-6-16,0 0-2 15,-4 21-2-15,-7-8-3 16,6 15-2-16,-3 9-1 15,-2 13-2-15,1 11 1 16,-1 16-2-16,3 13 1 16,2 10 0-16,-3 10 1 15,2 2-1-15,4-1 1 16,-2-6-1-16,2-7 1 15,0-15-1-15,3-13 1 16,-1-15-1-16,2-22-1 16,2-12 1-16,-4-21-1 15,4-16 0-15,0-17-1 0,0-19 2 16,0-16-2-16,-4-20 1 15,0-15 0-15,-1-11-1 16,-3-5-1-16,0-10 3 16,1-2-1-16,4-1-1 15,10 2 1-15,6 8 0 16,14 9 0-16,15 9 1 15,9 7 0-15,11 15 0 16,6 12-1-16,3 17 0 16,0 14 0-16,-7 15 0 15,-7 13 0-15,-11 20-1 16,-13 17 1-16,-11 18-2 15,-21 16 2-15,-12 12-1 16,-16 15 1-16,-11 4 0 0,-12 1 1 16,-10-1-1-1,-7-4 1-15,-6-11-1 0,1-8 1 16,6-12-1-16,6-14 1 15,5-8-1-15,13-11-1 16,10-8 1-16,12-7 0 16,16-8 0-16,0 0 0 15,30-5 0-15,10 1 1 16,7 5-1-16,10 3 1 15,6 9 0-15,7 8 0 16,-3 12 0-16,0 12-1 16,-3 8 1-16,-8 9-1 15,-3 5 1-15,-10 2 1 16,-6-2-1-16,-5-4 1 0,-5-8-3 15,3 0-15-15,-13-22-20 16,10-1-2-16,-12-22-1 16,7-3-3-16</inkml:trace>
  <inkml:trace contextRef="#ctx0" brushRef="#br1" timeOffset="110845.34">2496 6808 82 0,'-27'-3'37'0,"-10"12"-2"15,-17 6 2-15,-3 10-32 16,-20 8 0-16,1 10-1 16,-7 5 0-16,4 7-1 15,3-4 1-15,13 3-2 16,13-6 0-16,19 2-1 0,17-8 0 15,16-3 0-15,22-8-1 16,15-3 1-16,17-4-1 16,10-7 0-16,9 0 0 15,4-1 1-15,-3-3-1 16,-1 3 0-16,-5 3 1 15,-8 6-1-15,-12 4 0 16,-12 8 1-16,-17 2-1 16,-15 11 1-16,-14 2-1 15,-14 2 0-15,-15 0 0 16,-9 1 1-16,-8-6 0 15,-5-3-1-15,-5-8 1 16,5-8-1-16,3-9 0 16,4-11 0-16,5-8-3 0,8-18-7 15,21 1-28-15,1-12-3 16,17-8 2-16,5-9-3 15</inkml:trace>
  <inkml:trace contextRef="#ctx0" brushRef="#br2" timeOffset="114514.5499">2415 8554 62 0,'-1'-15'34'0,"1"15"0"15,-9-9 0-15,9 9-24 16,-14-13-4-16,14 13-2 15,-26-13 0-15,13 8 0 16,-9-2-1-16,-1 4 0 0,-6 1 0 16,-8 7 0-16,-3 2-1 15,-7 11 0-15,-5 5 0 16,-8 13 1-16,-1 5 0 15,-5 13-2-15,2 5 1 16,5 10-1-16,2 5 1 16,8 9-1-16,10 2 0 15,11 1-1-15,15 3 0 16,11-3 0-16,11-4 1 15,10-1-1-15,8-8 0 16,7-11 0-16,8-10 1 16,3-15-2-16,7-15-1 15,3-29-6-15,19-11-28 16,7-31-3-16,17-11 1 15,4-24-2-15</inkml:trace>
  <inkml:trace contextRef="#ctx0" brushRef="#br3" timeOffset="122247.9921">2246 10040 72 0,'3'-20'34'15,"0"1"0"-15,-9-2 0 16,0 7-29-16,-11 2-1 15,-3 6-1-15,-8 6 1 16,-4 13-1-16,-13 11 2 16,-6 18-2-16,-11 7 1 15,3 19 0-15,-12 6-2 16,9 13 2-16,2 4-3 0,11 4 1 15,6-2-2-15,15-6 2 16,18-6-2-16,13-13-2 16,19-10 2-16,18-18-2 15,10-13 2-15,10-15-2 16,5-12 3-16,5-8-1 15,-2-10 1-15,-4-3 2 16,-10-6-3-16,-10 1 3 16,-6-5-3-16,-10 2 2 15,-7 1-2-15,-7 4 1 16,-5 4-1-16,-1 4 0 15,-8 16 0-15,0 0 1 16,8 13-1-16,-10 13 0 16,-3 16 0-16,-2 3-2 0,-1 8 1 15,1 0-3-15,5 6-8 16,-4-20-27-16,20-2 0 15,-3-17-2-15,15-12-1 16</inkml:trace>
  <inkml:trace contextRef="#ctx0" brushRef="#br3" timeOffset="123170.0449">1796 11934 48 0,'-10'-7'35'0,"-3"-6"2"15,13 13-2-15,-16-10-22 16,16 10-7-16,0 0-2 16,0 23 0-16,0 1 0 15,7 15-1-15,-4 10-1 16,0 14 1-16,1 8-1 15,-4 7-1-15,-3-1 0 16,-2-2 0-16,-2-4 0 16,3-10-1-16,-3-13 1 15,3-11-1-15,0-15 0 16,4-11 1-16,0-11-1 15,4-18 1-15,-3-13-1 0,4-8 2 16,-2-13-2-16,2-10 0 16,-4-12 0-16,2-7 1 15,-1-3-1-15,6-2 0 16,0 6-1-16,3 1 1 15,5 6 0-15,6 8 1 16,7 13-1-16,4 9 2 16,6 11-2-16,3 9 2 15,4 10-2-15,-1 8 2 16,-4 10-3-16,-3 12 1 15,-7 7 0-15,-10 5-3 16,-9 7 3-16,-10 5-2 16,-12 3 3-16,-7-2-3 15,-9 0 2-15,-5-4-1 16,-1-2 2-16,-4-5 0 0,3-4-1 15,7-5 1-15,3-3-1 16,6 0 1-16,12 0-1 16,5 0 1-16,10 2 0 15,7 2 1-15,9 4-1 16,4 5 1-16,5 2-1 15,3 2 1-15,-1 1 0 16,1 1-2-16,-3 3 1 16,-3-3-1-16,-1 0-1 15,-7-10-7-15,14 8-29 16,-16-16-2-16,7 8-1 15,-8-13-2-15</inkml:trace>
  <inkml:trace contextRef="#ctx0" brushRef="#br3" timeOffset="123668.0734">2040 13449 48 0,'-11'-26'37'16,"8"7"-1"-16,-7 0 0 16,7 7-17-16,-3 1-15 15,6 11-1-15,-3-13 0 16,3 13 0-16,3 18-1 15,1 9 1-15,-3 11-1 16,1 15 1-16,-3 9-2 16,0 11 1-16,-4 5-1 15,2 0 0-15,-2-7-1 16,3-8-2-16,4-12 0 0,3-20-5 15,14-10-29-15,-4-28-3 16,17-6 2-16,-9-21-2 16</inkml:trace>
  <inkml:trace contextRef="#ctx0" brushRef="#br3" timeOffset="123869.0849">2099 13383 64 0,'-14'-16'38'0,"14"16"-1"16,-5-17 1-16,23 10-29 15,4-2-7-15,9-2 0 16,12-1-1-16,3 1 0 16,7 0-1-16,3 0-5 0,8 9-30 15,-17 1 0-15,-2 11-3 16,-12-2 1-16</inkml:trace>
  <inkml:trace contextRef="#ctx0" brushRef="#br3" timeOffset="124074.0967">2221 13594 69 0,'-26'7'37'16,"15"3"-1"-16,11-10 0 15,0 0-33-15,10-11-2 16,12 3 1-16,8 1-1 0,7 0 0 15,2 2 0-15,8-2-4 16,6 14-30-16,-13-6-3 16,-1 14 0-16,-14-4-1 15</inkml:trace>
  <inkml:trace contextRef="#ctx0" brushRef="#br3" timeOffset="124270.1079">2203 13980 72 0,'0'0'40'0,"6"19"-1"16,12-26 0-16,10 3-35 16,20-6-1-16,7-1-1 0,12 5-6 15,-4-7-29-15,12 15-5 16,-11-1-1-16,2 14-2 15</inkml:trace>
  <inkml:trace contextRef="#ctx0" brushRef="#br3" timeOffset="125078.1541">1985 14778 54 0,'0'0'39'16,"0"-17"-1"-16,0 17-2 16,-11 6-33-16,11-6-2 15,-17 24 0-15,10 4 1 16,-8 7-1-16,0 13 1 0,-6 12-1 15,2 8 1-15,-7 5 0 16,3 5 0-16,0-3 0 16,0-7-1-16,2-7 0 15,5-13-1-15,3-13 1 16,6-9-1-16,7-26 1 15,0 0-2-15,7-21 2 16,10-15 0-16,2-18-1 16,5-7 2-16,2-16-2 15,1-6 1-15,1-4 0 16,-2 5 0-16,-3 5-1 15,-3 12 2-15,-3 12-2 16,-5 14 2-16,0 16-2 0,1 15 0 16,0 16 1-16,3 17-1 15,3 12 0-15,1 15-2 16,7 12 2-16,2 9-1 15,3 8 0-15,6 5 2 16,-4-1-1-16,5-3-1 16,-1-8 1-16,0-10-1 15,3-14 1-15,-4-15-1 16,-3-15 1-16,2-19-1 15,-4-18 1-15,-2-17 2 16,-6-19-2-16,-1-15 2 16,-7-15-1-16,2-10 0 15,-8-6 0-15,-3-2 0 16,-2 6 1-16,-4 7-1 0,-1 17-2 15,-4 11-3-15,13 26-24 16,-18 4-10-16,9 30-4 16,4-11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1:31:20.1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904 1170 48 0,'7'-13'33'0,"-4"1"1"15,-3 12-2-15,-10 14-12 16,6 14-13-16,-10 7-4 16,1 17 0-16,-8 14-1 15,3 10-2-15,-3 14 1 16,1 7-2-16,-1-3 2 15,7-6-2-15,2-10 2 16,5-12-2-16,2-17 1 16,6-17 1-16,3-19 0 15,-4-13-1-15,15-33 2 0,-6-5 0 16,0-12 0-16,1-14 2 15,-2-12-3-15,0-6 3 16,-1-9-2-16,2-2 2 16,-4 44-2-16,3 1 1 15,1-1-1-15,5-3-1 16,1 6 1-16,6-2-2 15,-21 48 1-15,42-84 0 16,-42 84 0-16,53-66-1 16,-53 66 2-16,44-29-1 15,16 26 0-15,3 28 0 16,-7 23 0-16,-9 33-2 15,-15 24 2-15,-7 12-2 16,-13 7 1-16,-5-13-2 0,-3-17 1 16,-4-14-7-16,12-7-27 15,-12-27-3-15,6-14 0 16,-8-17-2-16</inkml:trace>
  <inkml:trace contextRef="#ctx0" brushRef="#br0" timeOffset="166.0095">1020 1550 104 0,'-35'-14'38'16,"17"13"2"-16,8 1-3 16,20 0-34-16,25-7-3 15,23-12-7-15,23 4-30 16,10-8-2-16,25 0 1 15,6-1-2-15</inkml:trace>
  <inkml:trace contextRef="#ctx0" brushRef="#br0" timeOffset="676.0387">2772 1368 74 0,'-26'2'37'16,"-3"6"0"-16,-5 1 0 15,0 10-29-15,-4-7-3 16,8 5 0-16,1-2-2 15,5 3 0-15,8 0-2 16,9 1 0-16,12-2 0 16,9 3-2-16,7-2 1 15,5-3-1-15,8 1 3 16,1-1-3-16,-1-4 2 15,1 3-2-15,-6-3 3 16,-3 3-2-16,-10 2 1 0,-8 4 0 16,-10 2-1-16,-6 3 0 15,-11 1 0-15,-6 2 1 16,-3-1-1-16,-1-1-1 15,8-5-2-15,-2-15-8 16,23-6-27-16,0 0 1 16,11-16-1-16,12-11-1 15</inkml:trace>
  <inkml:trace contextRef="#ctx0" brushRef="#br0" timeOffset="1095.0626">3183 1393 88 0,'0'0'37'0,"-16"5"1"0,1 2-1 16,10 2-32-16,-8 10-2 16,8 10-2-16,-4 8 2 15,5 8-2-15,-1 3 2 16,4 7-3-16,-1-2 2 15,4 2-1-15,5-13 1 16,7-9-1-16,7-15 0 16,11-9 0-16,4-20 0 15,7-11-1-15,7-13 1 16,3-16 0-16,0-2-1 15,-5-5 2-15,-2-1-2 16,-10 3 2-16,-6 8-2 0,-7 10 2 16,-8 11-1-16,-8 14-1 15,-7 13 0-15,0 9 0 16,-9 14 0-16,2 13-1 15,-6 8 1-15,8 7-1 16,-1-1 0-16,1 0-2 16,11-3-2-16,-1-10-5 15,21-5-28-15,-5-17 0 16,14-8-1-16,0-14 0 15</inkml:trace>
  <inkml:trace contextRef="#ctx0" brushRef="#br0" timeOffset="1712.0979">4037 1438 80 0,'-11'23'38'0,"-7"6"-2"16,4 12 1-16,-6 4-30 15,6 8-3-15,0-1 1 16,9 7-3-16,-4-7 2 15,8-4-5-15,-2-8 3 16,7-8-2-16,1-10 0 16,0-8 0-16,-5-14 1 15,18-10-1-15,-7-9 1 16,-1-11 0-16,2-9 0 15,-3-10 2-15,1-11-2 16,0-5 2-16,-2-1-3 16,-1 0 2-16,3 3-1 15,2 3 0-15,2 7 0 0,5 7-1 16,6 12 1-16,4 5-1 15,5 6 1-15,3 12-1 16,0 7 1-16,4 10-1 16,-4 7 0-16,-6 11 0 15,-4 7 0-15,-10 7 0 16,-11 5 0-16,-10 5-1 15,-11 2 1-15,-9 0-1 16,-5-3 1-16,-8-4-1 16,-1-7 1-16,4-6-1 15,1-7 1-15,2-9 0 16,6-8 0-16,7-5 0 15,5-3 0-15,3-4 0 16,10 6 0-16,-11-6 1 16,11 6-1-16,-4 19 0 0,0 6 0 15,-1 14 1-15,-5 13-1 16,1 14 0-16,-11 12 0 15,-3 13-1-15,-5 3 1 16,-4 1 0-16,2-2-4 16,-2-20-11-16,17 7-23 15,0-23 0-15,15-13-2 16,7-25-1-16</inkml:trace>
  <inkml:trace contextRef="#ctx0" brushRef="#br0" timeOffset="2264.1295">4521 1646 86 0,'-10'3'37'0,"10"-3"-2"16,0 0 2-16,16 2-35 0,5-6-1 15,12-4 2-15,3-3 0 16,9-4 1-16,2-6-1 15,5-2 1-15,-6-1-1 16,-3-2 1-16,-6-1-1 16,-7-1 0-16,-13 0-1 15,-6 0 0-15,-12 4 0 16,-12 5-1-16,-10 2 0 15,-8 8 0-15,-10 9-1 16,-3 8 1-16,-5 13 0 16,-2 10-1-16,5 11 1 15,3 9-2-15,10 3 2 16,13 2-2-16,14-6 1 15,12-3 0-15,21-9-1 0,15-14-2 16,20-11-3-16,5-25-6 16,22 2-26-16,-7-22 0 15,16-2 0-15,-14-12-1 16</inkml:trace>
  <inkml:trace contextRef="#ctx0" brushRef="#br0" timeOffset="2569.147">5372 1386 105 0,'-27'22'36'0,"6"15"1"15,-7 6-2-15,5 10-32 16,7 0 0-16,3 4-1 16,4-4 1-16,9 5-2 15,-5-14 1-15,11-6 0 0,-1-16-1 16,7-12 1-16,0-13-1 15,2-9 0-15,-1-14 1 16,0-11-1-16,1-7 0 16,-5-9 2-16,2-1-2 15,-2-1 0-15,-4 4 0 16,-3 2 1-16,1 8-2 15,6 6 1-15,0 11-1 16,6 3-1-16,8 10-4 16,5-7-11-16,12 14-21 15,-4-3-3-15,15 8 1 16,-4 0-2-16</inkml:trace>
  <inkml:trace contextRef="#ctx0" brushRef="#br0" timeOffset="2765.1582">5976 1481 94 0,'-14'10'40'0,"9"0"1"16,5-10-2-16,10 14-13 15,8-17-24-15,15-5-3 16,13 4-16-16,-1-6-21 15,20 1-1-15,-7-2-1 16,16 4-2-16</inkml:trace>
  <inkml:trace contextRef="#ctx0" brushRef="#br0" timeOffset="3350.1916">6904 1204 110 0,'-22'18'38'16,"-13"4"0"-16,3 8-2 15,-4-3-35-15,1 0 0 16,5 0 0-16,5-2 1 16,9 0-1-16,12-7 0 15,9-4 0-15,20-5 1 16,7-3-2-16,12-3 1 15,7 0 0-15,4 0 0 0,-4 0-1 16,-2 6 1-16,-14 6 0 16,-7 8-1-16,-19 4 1 15,-13 8-1-15,-15 3 2 16,-8 3-2-16,-5 0 1 15,-3-4-2-15,4-10 1 16,5-7-2-16,14-11-4 16,12-9-28-16,16-23-6 15,12-7 2-15,20-9-2 16</inkml:trace>
  <inkml:trace contextRef="#ctx0" brushRef="#br0" timeOffset="3552.2032">7473 1309 99 0,'-14'25'38'0,"4"12"0"16,-9 5 0-16,9 5-35 16,-7 4 2-16,8 3-3 15,0-5 1-15,6-2-3 16,8-9-3-16,1-18-15 15,16-4-20-15,-3-20 1 16,16-9-1-16,-4-18-2 16</inkml:trace>
  <inkml:trace contextRef="#ctx0" brushRef="#br0" timeOffset="4202.2404">7581 1180 110 0,'-33'-57'37'0,"33"57"1"16,-28-45-2-16,28 45-36 15,0 0-1-15,0 0-1 16,-14-40 0-16,23 46 0 16,15 20 0-16,23 9 0 15,4 2 0-15,-2 4 1 16,-3 3 0-16,-12-1 0 15,-18-2 2-15,-15-3 0 16,-2 1 2-16,-11-1 0 16,2 5 0-16,-8-6 1 15,6 1-1-15,-3-7 0 16,4-4-1-16,3-8 1 15,7-9-1-15,1-10-1 0,14-11-1 16,2-10 1-16,4-7 0 16,1-8 0-16,2-8 0 15,0-4 0-15,-1-1 0 16,-5 3-1-16,-3 7 0 15,-4 4 1-15,-4 9-1 16,-2 12 0-16,-4 14 0 16,0 0 0-16,2 18-1 15,-2 8 1-15,4 1 0 16,-1 2 0-16,3 0 0 15,6-1 1-15,4-10-1 16,6-5 0-16,3-6 1 16,7-10-1-16,3-8 1 0,1-9 0 15,5-4-1-15,-2-8 1 16,-2-3 0-16,-4 3 0 15,-4 1 0-15,-6 5 0 16,-3 7-1-16,-11 10 1 16,-9 9-1-16,5 12 0 15,-11 15 0-15,-4 9 0 16,-2 4-1-16,-3 9 0 15,5 7 0-15,1 0-2 16,2 0-3-16,18-2-17 16,-10-15-15-16,17-4-3 15,-1-13 2-15,16-9-2 16</inkml:trace>
  <inkml:trace contextRef="#ctx0" brushRef="#br0" timeOffset="4792.2741">8555 1421 76 0,'-16'11'38'0,"11"15"1"16,-12 2 0-16,12 20-16 16,-5-13-18-16,6 7-2 15,-3-5 2-15,4 2-3 16,2-8 0-16,1-4-2 15,0-11 2-15,3-6-2 16,-3-10 1-16,5-10-1 16,0-10 0-16,0-10 1 15,4-8-1-15,1-8 1 0,5-7-2 16,4-5 2-16,3-2-1 15,3 5 0-15,3 5 1 16,4 4-1-16,-1 6 0 16,-1 8 0-16,-1 7 0 15,0 13 1-15,-1 4-2 16,-4 7 1-16,-1 5 0 15,-4 9 0-15,-4 6-1 16,-6 7 1-16,-4 5-1 16,-9 4 1-16,-7 3-1 15,-6 3 1-15,-8 3-1 16,-2 3 0-16,-6-2 1 15,0-2-1-15,-2-4 2 16,1-5-2-16,2-2 2 16,3-10-2-16,6-7 1 0,6-11 0 15,1-3 0-15,6-3 0 16,10 2 0-16,-11-14-1 15,11 14 2-15,0 0-1 16,-5 12 1-16,2 12-1 16,-5 18 1-16,-7 13-1 15,-4 13 1-15,-8 14-1 16,-3 7-3-16,-10-7-16 15,13 11-18-15,-10-15-4 16,16-6 0-16,4-20 0 16</inkml:trace>
  <inkml:trace contextRef="#ctx0" brushRef="#br0" timeOffset="5334.3051">9225 911 93 0,'0'0'37'15,"31"-55"1"-15,-31 55-1 16,0 0-33-16,0 0 0 15,20 19-2-15,-15 31 2 0,-7 13-3 16,-1 16 2-16,-5 0-3 16,1 8 1-16,0-4-3 15,6-12 1-15,10-28-5 16,2-22-17-16,17-5-15 15,-3-17 0-15,16-7 0 16,-6-14 0-16</inkml:trace>
  <inkml:trace contextRef="#ctx0" brushRef="#br0" timeOffset="5522.3159">9603 1181 116 0,'0'0'38'16,"-18"-1"1"-16,2 25-8 15,-2 16-28-15,0 8-2 16,1 6 1-16,8-5-2 0,9-1 1 15,7-6-2-15,5-9-2 16,12-5-8-16,-2-22-26 16,13-2-1-16,-2-17 0 15,10-8-2-15</inkml:trace>
  <inkml:trace contextRef="#ctx0" brushRef="#br0" timeOffset="5672.3244">9749 1089 95 0,'-34'-89'39'0,"34"89"1"15,-46-82-2-15,46 82-31 16,-31-69-30-16,31 69-16 16,-21-58 1-16,21 58-2 0,0 0 0 15</inkml:trace>
  <inkml:trace contextRef="#ctx0" brushRef="#br0" timeOffset="5979.342">10555 829 104 0,'0'0'40'0,"-51"-30"1"15,51 30-1-15,-71-18-37 0,71 18 0 16,-78 3-1-16,78-3-1 16,-57 36 0-16,-14 24 0 15,10 19-1-15,13 21 2 16,14 3-3-16,16 13 0 15,16-8-3-15,10-19-2 16,19-29-32-16,-13-21-1 16,10-7 0-16,-13-18-1 15</inkml:trace>
  <inkml:trace contextRef="#ctx0" brushRef="#br0" timeOffset="6326.3619">9960 1277 102 0,'-3'11'39'0,"2"-1"1"16,19 4-1-16,0-2-36 16,24-11-1-16,8-6 1 15,9-4-1-15,4-4 0 16,9-4-1-16,-1-2 1 15,-2-1-2-15,-12-1 1 16,-5 3 0-16,-16 4 0 16,-5 4 0-16,-12 3 0 15,-19 7 0-15,9 11 0 16,-13 9 0-16,-8 5 0 15,0 11-1-15,-3 1 0 16,4 2 0-16,0 4-1 0,6-4 0 16,3 0-3-16,5-19-10 15,15 2-24-15,-6-17-3 16,15-2 2-16,-8-13-2 15</inkml:trace>
  <inkml:trace contextRef="#ctx0" brushRef="#br0" timeOffset="6490.3712">10677 1121 115 0,'-45'-53'42'16,"45"53"1"-16,0 0-2 15,-62-59-40-15,62 59-7 16,0 0-33-16,0 0-2 0,-37-51 2 15,37 51-1-15</inkml:trace>
  <inkml:trace contextRef="#ctx0" brushRef="#br0" timeOffset="6888.394">10948 1158 72 0,'-1'29'38'16,"15"-6"0"-16,9-6 1 16,13-7-17-16,6-13-18 0,9-1-1 15,-51 4-1-15,54-12 1 16,-54 12-1-16,50-21 0 15,-50 21-1-15,0 0 0 16,57-44 1-16,-57 44-2 16,0 0 2-16,19-46-2 15,-19 46 0-15,0 0 1 16,-52-24-1-16,2 30 0 15,-9 10 1-15,-2 14 0 16,-5 10 0-16,13 14 0 16,14 2-1-16,26-7 2 15,27-11-2-15,13-7-1 16,23-11-6-16,-3-14-29 15,31-6-3-15,-4-12-1 0,19-3-1 16</inkml:trace>
  <inkml:trace contextRef="#ctx0" brushRef="#br0" timeOffset="7264.4155">11817 1167 86 0,'-14'-5'39'0,"-25"3"1"15,0 16 2-15,-18 7-20 16,2 10-16-16,-8 3-2 15,13 9 0-15,6-4-1 16,11 0 0-16,11-5-1 16,14-9 0-16,13-11 0 15,15-13-2-15,15-16 0 16,10-14 0-16,9-13 0 0,-54 42 0 15,61-53 0-15,-61 53 0 16,72-76 0-16,-37 30 0 16,-4-4 0-16,3 3 0 15,-2-1 0-15,-32 48 0 16,40-82 0-16,-40 82 0 15,24-46 0-15,-24 46 0 16,12-2 0-16,-21 23 0 16,-17 15 0-16,-6 29-5 15,2 28-19-15,-12 8-12 16,21 0-8-16,13-22 2 15,30-40-2-15</inkml:trace>
  <inkml:trace contextRef="#ctx0" brushRef="#br0" timeOffset="13377.7652">12900 1180 60 0,'12'-3'31'16,"-12"3"-3"-16,18-2 1 15,-18 2-12-15,0 0-4 16,0 0-3-16,0 0-1 15,0 0-2-15,0 0-1 16,0 0 0-16,0 0-2 16,-40-23 0-16,13 35-1 15,-15 9-2-15,0 14 2 16,-8 10-2-16,5 8 0 15,-5 8-1-15,14 6 2 16,20-10-2-16,12-9 1 0,15-16 0 16,21-19-1-16,18-19 1 15,19-16 0-15,12-20 1 16,8-17-1-16,-89 59 1 15,95-74 0-15,-95 74-1 16,90-91 1-16,-50 44-1 16,0-2-1-16,-11 0 1 15,-1 0 0-15,-28 49-1 16,40-83-1-16,-40 83 1 15,12-61-1-15,-12 61 1 16,0 0 0-16,-29-22 1 16,17 56-2-16,-13 19 0 15,8 26 1-15,5 12-2 16,18 6 1-16,7-8-4 0,10-20-3 15,15-24-31-15,-8-23-1 16,16-7 0-16,-9-20-1 16</inkml:trace>
  <inkml:trace contextRef="#ctx0" brushRef="#br0" timeOffset="13579.7767">13649 1234 80 0,'33'-65'40'0,"-33"65"-1"16,0 0 0-16,-21 29-12 15,1 7-26-15,3 23 0 16,-2-3-1-16,8 4 1 16,4-11-2-16,7-9-1 15,11-10-4-15,0-19-31 0,16-11-1 16,-2-17-1-16,13-6 0 15</inkml:trace>
  <inkml:trace contextRef="#ctx0" brushRef="#br0" timeOffset="13715.7845">13822 1105 85 0,'0'0'37'0,"-14"-74"0"16,14 74-1-16,-19-70-45 16,19 70-27-16,-16-52-2 15,16 52 0-15,0 0-1 16</inkml:trace>
  <inkml:trace contextRef="#ctx0" brushRef="#br0" timeOffset="14160.81">14322 1110 97 0,'0'0'39'16,"0"0"2"-16,0 0-4 15,-25 19-30-15,-18-10 0 16,-13 6-1-16,4 13-1 16,8 10-2-16,-2 5 0 15,3 4-2-15,15 5 1 0,19-8-2 16,13-11 1-16,10-5-1 15,18-15 1-15,7-14 0 16,14-9 0-16,9-12 0 16,3-9 1-16,-4-9-2 15,2-1 0-15,-63 41 0 16,55-45 0-16,-55 45 0 15,0 0 0-15,65-71 0 16,-50 51 0-16,-15 20 0 16,0 0 0-16,-20 16 0 15,4 10 0-15,2 8-4 16,7 4-2-16,14 1-10 15,-9-11-23-15,24 2-1 16,-1-9-1-16,17-4-1 0</inkml:trace>
  <inkml:trace contextRef="#ctx0" brushRef="#br0" timeOffset="14616.836">14934 1213 111 0,'0'0'40'16,"-19"-22"2"-16,-10 11-3 16,-12 6-33-16,-1 19-1 15,-8 4-2-15,3 19 0 16,-1 0-2-16,12 9 1 15,22-8-2-15,12-1 1 16,7-10-1-16,10-4 2 0,10-13-2 16,6-8 0-16,5-7 0 15,3-11 0-15,0-5 0 16,-1-9 0-16,-4-6 0 15,-4-1 0-15,-30 37-2 16,0 0 2-16,36-53-1 16,-27 35 0-16,5-2 0 15,-14 20 0-15,15 5 0 16,-16 27 0-16,-8 18 0 15,-5 20 0-15,-9 19-1 16,-2 17 1-16,-7-2 0 16,-2 1-1-16,-3-9 2 15,1-7-2-15,0-13 2 16,6-12 0-16,0-23 0 15,1-17-1-15,6-14-1 0,0-20-3 16,8-3-7-16,-13-27-19 16,14 0-9-16,-6-19 2 15,12-1-4-15</inkml:trace>
  <inkml:trace contextRef="#ctx0" brushRef="#br0" timeOffset="15231.8712">15369 1227 67 0,'-11'-7'38'15,"11"7"-1"-15,-13 3 1 16,13-3-10-16,-14 15-24 0,7-2-1 16,-6 7 0-16,4 6 1 15,-6 7-1-15,0 1 0 16,-1 4 0-16,4 4 0 15,-2-3-1-15,6-4 0 16,-2-10-1-16,8-5 0 16,2-20 0-16,13 2 0 15,4-16 0-15,1-14 0 16,3-7 0-16,2-10 1 15,-1-3-1-15,-2-7 0 16,-20 55 0-16,21-50-1 16,-21 50 1-16,15-49-1 15,-15 49 1-15,0 0-2 0,21-47 1 16,-12 30-1-16,18 1-1 15,3 6-1-15,13 12-5 16,-43-2-30-16,47-1-3 16,2 9 1-16,26-3 0 15</inkml:trace>
  <inkml:trace contextRef="#ctx0" brushRef="#br0" timeOffset="15630.894">15982 1137 88 0,'0'0'37'16,"0"0"-1"-16,0 0-15 15,-22 1 11-15,-6 12-26 16,-5 10 0-16,-12 7-2 0,8 17 1 16,-6-4-2-16,7 6 0 15,13-7-1-15,4-1 0 16,7-8-1-16,10-3 1 15,9-11-2-15,9-7 1 16,8-11-1-16,9-9 0 16,10-6 1-16,2-10-1 15,3-4 1-15,-1-5-1 16,-1-1 1-16,-7 1 0 15,-7 2-1-15,-9 4 2 16,-8 11-2-16,-2 7 0 16,-13 9 0-16,1 13-2 15,-8 6 2-15,-1 10-1 16,1 4 0-16,-1 2-1 15,4 5-1-15,0-2 0 0,9-3-2 16,3-11-5-16,22-4-22 16,-12-13-8-16,17-5 0 15,-5-11 0-15</inkml:trace>
  <inkml:trace contextRef="#ctx0" brushRef="#br0" timeOffset="16117.9219">16453 1237 81 0,'-3'-14'39'16,"3"14"-1"-16,-11 9-9 15,4 16 2-15,-13-1-25 16,3 5-2-16,-1 6-1 16,2 1-1-16,0 1-1 15,3-7 1-15,5-2-2 0,6-10 1 16,4-6 0-16,10-11 0 15,3-11-1-15,4-10 1 16,3-7 0-16,5-7 0 16,-2-10 0-16,0 3-1 15,-25 41 1-15,0 0-1 16,32-64 2-16,-32 64-2 15,0 0 1-15,22-48-1 16,-18 32 0-16,6 12 0 16,-10 4-1-16,11 22 2 15,-10-2-3-15,14 7 2 16,0-3 0-16,8-4 0 15,2-8 0-15,6-10 1 16,2-5-1-16,1-10 1 0,-2-4 0 16,1-2 0-16,-33 19-1 15,34-22 1-15,-16-1 0 16,6 13-1-16,-24 10 0 15,27-1 0-15,-26 13-1 16,6 11 1-16,-11 6-3 16,-4 4-8-16,13 8-12 15,-16-9-17-15,15 4-1 16,-9-12-1-16,16 2 0 15</inkml:trace>
  <inkml:trace contextRef="#ctx0" brushRef="#br0" timeOffset="16771.9593">17816 1199 76 0,'0'0'37'0,"3"-12"0"16,-3 12-16-16,-33 19 9 15,11 9-24-15,-13 11-2 16,1 0 0-16,2-1-1 15,8 4 0-15,3-3 0 0,15-7-1 16,10-5 0-16,15-11 0 16,9-9-1-16,10-9 0 15,5-8 0-15,5-8 0 16,-1-9 0-16,-1-4 0 15,-10-3 1-15,-9-4-2 16,-14 1 1-16,-9 6 0 16,-8 3-1-16,-12 6-1 15,-6 12 0-15,-6 3-1 16,3 9-4-16,-2-4-8 15,27 2-24-15,-26 15-3 16,31-3 1-16,-5-12-1 16</inkml:trace>
  <inkml:trace contextRef="#ctx0" brushRef="#br0" timeOffset="17201.9839">18726 761 93 0,'-12'-58'38'0,"12"58"2"15,0 0-9-15,0 0-24 16,-51-45-1-16,51 45-1 16,0 0-2-16,-67 20-1 15,67-20 1-15,-56 48 0 16,44-19-3-16,-42 54 2 15,5 12-3-15,12 12 2 16,8 6-4-16,12-1 2 16,12-13-9-16,1-23-29 15,20-39 0-15,-7-22 0 0,10-9-1 16</inkml:trace>
  <inkml:trace contextRef="#ctx0" brushRef="#br0" timeOffset="17351.9925">18298 1292 98 0,'-24'-13'40'16,"10"11"1"-16,-3-8-8 15,17 10-16-15,14-3-14 16,8 1-1-16,18-1-4 16,-40 3-35-16,46-15-2 15,11 4-1-15,17 3-2 16</inkml:trace>
  <inkml:trace contextRef="#ctx0" brushRef="#br0" timeOffset="17954.0269">19664 1220 71 0,'47'-50'40'16,"-47"50"-1"-16,0 0 1 15,0 0-19-15,7-51-14 16,-7 51-2-16,0 0-2 15,0 0 1-15,-51-17-1 16,13 31-1-16,-14 12 0 16,-2 4 0-16,1 8-2 15,11 10 2-15,11-1-1 16,21 3 0-16,23-21-2 15,12-10 2-15,13-13 0 16,9-8-1-16,6-14 1 16,2-7 0-16,-55 23 0 15,57-33 0-15,-57 33 1 0,51-40-1 16,-51 40 1-16,47-38 0 15,-47 38-2-15,0 0 0 16,45-50 0-16,-45 50 0 16,14-23 0-16,-2 28 0 15,-15 5-2-15,6 17-1 16,-4 11-5-16,-2-4-17 15,7 9-16-15,1-11-1 16,15 3 1-16,-2-11-3 16</inkml:trace>
  <inkml:trace contextRef="#ctx0" brushRef="#br0" timeOffset="18388.0517">21042 1097 76 0,'0'0'39'0,"0"0"1"16,0 0 1-16,-40 3-17 15,-6 17-18-15,-7 13-2 16,-5 5-1-16,7 7 0 15,-1 2-1-15,15 5 0 16,13-6-2-16,24-6 1 16,10-10-3-16,14-11-3 15,29-8-33-15,-6-11-4 16,17-6 2-16,1-9-2 15</inkml:trace>
  <inkml:trace contextRef="#ctx0" brushRef="#br0" timeOffset="18790.0747">21281 1280 109 0,'-19'15'38'0,"8"1"2"15,6 0-8-15,19-12-29 16,1-1-1-16,12-3 0 15,5 0 0-15,4-3 0 16,2-5 0-16,0-3 0 16,-1-5 0-16,-6 0-1 15,-31 16 0-15,0 0 1 16,0 0-1-16,48-50 0 15,-48 50 0-15,0 0 1 0,0 0-2 16,6-57 1-16,-6 57 0 16,0 0-1-16,-25-23 0 15,-11 30-1-15,1 11 1 16,-10 9-1-16,3 14 1 15,4 8 0-15,11 5 0 16,11-7-1-16,23-9 2 16,15-13-2-16,11-8-2 15,21-11-10-15,0-23-25 16,18-6-3-16,6-18 1 15,-78 41-2-15</inkml:trace>
  <inkml:trace contextRef="#ctx0" brushRef="#br0" timeOffset="19018.0878">22246 845 88 0,'38'-60'42'0,"-38"60"0"15,0 0-1-15,0 0-18 16,0 0-19-16,0 0 0 15,0 0 1-15,-81 35-3 16,39 50 0-16,-3 7 0 16,17 5-2-16,8-4-3 15,20-12 0-15,20-14-14 16,2-32-22-16,14-22-2 15,0-24 0-15,-36 11-1 16</inkml:trace>
  <inkml:trace contextRef="#ctx0" brushRef="#br0" timeOffset="19224.0996">22618 851 110 0,'0'0'42'0,"0"0"1"15,29-52 0-15,-29 52-36 16,-16 26-3-16,-7 38 0 15,-18 31-2-15,1 18-2 16,4-3 0-16,12-6-5 16,29-20-33-16,3-23-4 15,16-25 0-15,-1-17 0 0</inkml:trace>
  <inkml:trace contextRef="#ctx0" brushRef="#br0" timeOffset="19358.1072">22901 1479 126 0,'-16'6'38'15,"16"-6"-6"-15,-9-19-34 16,4 8-38-16,5 11 0 16,7-15-3-16</inkml:trace>
  <inkml:trace contextRef="#ctx0" brushRef="#br1" timeOffset="24147.3812">994 2077 40 0,'15'0'31'0,"0"-4"0"16,2 7-11-16,-3-14 4 15,10 11-10-15,-11-8-8 16,7 8-2-16,-2-1-3 15,2 2 0-15,-1 3 0 16,-1 3-1-16,1 2 0 16,3-1 1-16,3 0-2 15,7 0 1-15,3-2 0 16,10-5 0-16,9-2 0 15,11-4 0-15,12-4 0 0,9-1 0 16,3-3 0-16,10 3 0 16,-1-2 0-16,6 4 0 15,5 2 0-15,-2 3 1 16,-2 3-2-16,2 1 1 15,0 1 0-15,4 2 0 16,4 0-1-16,2-3 1 16,6 1 0-16,2-2 0 15,3-2-1-15,3 1 1 16,8 1 0-16,4 1 0 15,-3 2 0-15,4 0 1 16,7 2-1-16,4 1 1 16,6-2-1-16,5 1 1 15,4-4 0-15,9 0-1 16,7-2 1-16,4-4 0 0,5 2 0 15,4-1-1-15,3-3 1 16,4 4 0-16,0-3-1 16,-3 4 0-16,4 1 0 15,0 1 0-15,0 1 0 16,-4-1-1-16,-1 0 0 15,4 2 1-15,-2 2-1 16,1-5 1-16,0-3-1 16,8 1 0-16,1-4 1 15,4 1 0-15,9-4 0 16,1-2 0-16,4-2 0 15,4 4 1-15,2 6-1 16,-3-3 0-16,0 4 0 16,-1-2 0-16,-6 5 0 0,3 2 0 15,3 1 0-15,-4-3-1 16,3-2 1-16,7 1 0 15,4-3 0-15,2 3 1 16,5-4-1-16,-2 5 1 16,2 1-1-16,0 3-1 15,-5 2 1-15,-1-3 0 16,-2 2-1-16,-1-3 0 15,1 4 1-15,4-5 0 16,-3-2-1-16,5 1 2 16,6-4-1-16,-1 4 1 15,5-5-2-15,3 2 2 16,-1 0-2-16,4 1 1 15,-3-4 0-15,0 1 0 0,-5 2 0 16,-2-1 0-16,-4 1 1 16,-4-1-1-16,-4 3 1 15,-6-3 0-15,-2 0 0 16,-1 1 0-16,-6-2 0 15,1 0 1-15,-7-2-2 16,-5 4 1-16,-9-3 0 16,-7 2 0-16,-7-2 0 15,-13 1-1-15,-13 2 1 16,-11 2-1-16,-20-2 1 15,-14 2-1-15,-14 0 1 16,-13 2-1-16,-21 0 1 16,-11 3-1-16,-11-1 1 15,-11 1-2-15,-6-1 1 16,-11 2 1-16,-4 1-2 0,-5-4 1 15,-3 1-1-15,-13-3 0 16,14 7 0-16,-14-7-2 16,0 0-15-16,0 0-13 15,0 0-2-15,-12-6 0 16,3 2-1-16</inkml:trace>
  <inkml:trace contextRef="#ctx0" brushRef="#br1" timeOffset="31522.803">12148 2268 15 0,'5'29'23'16,"-5"-12"0"-16,5 12-2 15,3 6-13-15,-3-2-4 16,5 12 0-16,-1 2-2 15,1 10 1-15,-1 1 0 16,5 9 1-16,-5 2-1 16,5 10 1-16,-7 4-1 15,5 10 1-15,-4 0-1 0,-1 10 0 16,-2 4-1-16,-1 7 1 15,-3 5-1-15,6 4 0 16,-4 2-1-16,0 5-1 16,2-1 1-16,3 4 0 15,-2 3 0-15,4 2-1 16,-3 5 2-16,1 5-2 15,1 4 2-15,1 5-1 16,-5 3 3-16,4 4-2 16,-4 3 2-16,1 4-2 15,-1-5 1-15,2 3 1 16,-1 0-1-16,2 0 0 15,-4 3-3-15,6-1 0 16,-6-2-1-16,3 4 1 0,-2-1-2 16,3 2 0-16,-5-2 0 15,2 6 0-15,-2-2 1 16,3 5 2-16,-5 1 0 15,2 4-1-15,4 0 1 16,-4 4 0-16,5 1 2 16,0 4-1-16,3 0-1 15,-1-1 1-15,2 1-3 16,2-2 3-16,-2-1-3 15,0-3 1-15,2-2-2 16,-6-4 1-16,2-1 1 16,-3-2 1-16,2-3-1 15,-3 1-2-15,0-1 3 16,2 0 0-16,-2-6 0 0,-2 0-1 15,0 3 1-15,0-4-2 16,0 2 1-16,0 2 1 16,-4-2 0-16,-1 5-1 15,-2 1 0-15,-1 1 0 16,-2-2 0-16,0-5 0 15,-2-1-1-15,3-9 0 16,3-9-1-16,1-4 1 16,2-9 0-16,4-6-1 15,3-6 0-15,5-3-2 16,-2-3-1-16,-2-11-6 15,9 7-3-15,-9-23-10 16,7 0-11-16,-4-22 0 16,6-9 0-16</inkml:trace>
  <inkml:trace contextRef="#ctx0" brushRef="#br1" timeOffset="32724.8718">13099 15604 35 0,'-14'2'31'16,"13"-16"2"-16,2-6-2 15,4-12-30-15,2-5 1 16,1-6-1-16,1-4 1 15,-2-3-1-15,0 3 1 16,-6-7-1-16,0 4 2 16,-2-5-1-16,-4 0 0 15,-2-6 0-15,1-2-1 16,-4-2 1-16,1-5 0 15,1-3 0-15,0-5 1 16,1-5-2-16,2-2 1 16,1-3 0-16,-1-2 0 15,0 0-1-15,-1-3 0 0,2 0 2 16,-1 0-2-16,-1-2 0 15,-2 0 0-15,3-1 0 16,-2-2-1-16,2-1 1 16,4-6 1-16,1-2-2 15,2-6 1-15,3 0-1 16,3-1 0-16,3-2 0 15,0 1 1-15,3 1-1 16,-2-1 0-16,1 2 0 16,1 0 0-16,-1 2 1 15,-2-1-1-15,2-2 0 16,-1 1 1-16,1-5-2 15,-1 3 2-15,3-5-1 16,-1 2 0-16,0 2 0 0,1 0 3 16,4-3-2-16,-7 1 0 15,4 0 0-15,-6 0 1 16,3-1 0-16,-5-1 0 15,1-2-1-15,-7-2-1 16,2 0 1-16,-4 0-1 16,0 0 0-16,-2 1-1 15,-1-3 2-15,1 4-3 16,-4-3 2-16,0 5-1 15,-1 0-1-15,0 3 1 16,-2-2 1-16,0 1-1 16,0 3 0-16,-3 1 1 15,4-3-1-15,-1 0 1 16,3 4 1-16,-6-3 0 0,3 1 0 15,1 1-1-15,-3-3 1 16,0 3 2-16,3-2-1 16,-4-2 0-16,2-3 0 15,-2-2 0-15,1-3 0 16,-1-2-1-16,2-1 1 15,-2 0-3-15,3-4 2 16,-1-3-2-16,2 2 0 16,-1-2 1-16,-1 0-1 15,2 1-1-15,-2-7 2 16,3-2-1-16,-1 5-2 15,0-2 3-15,-3-1 0 16,-1 5-2-16,0-1 2 16,3 1 0-16,-4 7 0 15,-2 4 1-15,1 0 0 0,-2 3 1 16,2 5-2-16,0 1 1 15,-2 4 0-15,1 0 1 16,-1-1-2-16,2 3 1 16,1-1-1-16,1-1 1 15,1 0 0-15,3 3 0 16,-1 4 0-16,2 3-2 15,-1 8 1-15,-2 8-1 16,1 7-1-16,-7 2-17 16,5 25-16-16,-6 0-2 15,3 18 0-15,-3 4-1 16</inkml:trace>
  <inkml:trace contextRef="#ctx0" brushRef="#br2" timeOffset="38052.1765">1195 2777 27 0,'8'-21'30'0,"-4"4"1"15,-4 17-3-15,0-29-9 16,0 29-1-16,0 0 0 15,0 0-4-15,-10 10-5 16,8 10-4-16,-2 1-3 16,5 14 0-16,0 14-1 0,6 12-1 15,-1 12 0-15,4 7-1 16,0 6 1-16,3-3 0 15,-4-5 0-15,1-8 0 16,-5-14 0-16,0-16 0 16,0-16 2-16,-5-24-1 15,0 0 0-15,3-22 1 16,-3-14-1-16,-2-12 0 15,0-12 0-15,-2-9 1 16,-2-8-1-16,1-5 0 16,-1 0-1-16,1-1 1 15,3 6-1-15,6 3 0 16,5 9 0-16,7 8-2 15,8 11 1-15,9 8-1 0,4 9 1 16,5 13-1-16,4 9 1 16,0 8 1-16,-4 7 0 15,-8 6 2-15,-3 13-1 16,-13 8 1-16,-14 4-1 15,-9 10 1-15,-17 0-1 16,-9 5 0-16,-13 4 0 16,-4-1-1-16,-6-7 1 15,5-6-2-15,8-5-5 16,0-19-28-16,27-8-2 15,14-12 0-15,8-28-2 16</inkml:trace>
  <inkml:trace contextRef="#ctx0" brushRef="#br2" timeOffset="38293.1903">1891 2454 94 0,'0'0'34'0,"0"0"1"16,-5 17-4-16,-4 18-27 15,-3 12-2-15,1 16 1 16,-6 14-1-16,1 14 1 16,-3 9-2-16,4 4 1 15,6-5-2-15,7-6-2 16,13-2-15-16,3-24-18 15,13-9-1-15,3-25 0 16,17-9-1-16</inkml:trace>
  <inkml:trace contextRef="#ctx0" brushRef="#br2" timeOffset="38706.2139">2329 3065 83 0,'-3'-25'37'0,"-11"-3"-1"15,-2 19 0-15,-12 0-24 16,4 17-7-16,-10 8 0 15,1 13-1-15,0 6 0 16,0 10 0-16,1 4-1 16,8 5-2-16,1-7 1 15,10-2-2-15,10-9 2 0,13-12-2 16,6-15 0-16,15-13 0 15,6-16 1-15,11-13 0 16,2-11 0-16,3-10 1 16,-2-3-2-16,-7 0 1 15,-8 6 0-15,-11 5-1 16,-7 13 1-16,-11 12-1 15,-7 21 0-15,-12 2 0 16,-1 17 0-16,-3 17 0 16,-2 7-1-16,1 5 0 15,6 5-1-15,5-2-1 16,11 1-2-16,0-19-4 15,28 5-11-15,-5-28-20 16,17-2 4-16,-2-22-2 16,11-2-1-16</inkml:trace>
  <inkml:trace contextRef="#ctx0" brushRef="#br2" timeOffset="39041.233">2811 3039 93 0,'-10'-9'35'16,"10"9"1"-16,-27 15-7 15,17 18-20-15,-11-4-2 16,7 12-3-16,-2 1-1 15,5 1-2-15,2-5 1 16,4-1-2-16,6-9 2 16,4-7-1-16,-5-21 0 15,23 1 0-15,-4-17 0 16,5-15 1-16,-1-9-2 15,2-11 1-15,-3-1-1 0,1-5 1 16,-7 6 0-16,3 8-1 16,-10 8 0-16,0 13 0 15,-9 22 1-15,0 0-1 16,8 36 0-16,-7 1 0 15,4 5-1-15,5 1 0 16,7-1-3-16,4-16-5 16,21-5-27-16,0-34-2 15,16-9 0-15,0-26-1 16</inkml:trace>
  <inkml:trace contextRef="#ctx0" brushRef="#br2" timeOffset="39224.2435">3525 2339 89 0,'-21'86'37'0,"-5"5"-2"16,10 20 0-16,-5-4-33 15,5 2 1-15,10-2-10 16,-1-20-27-16,11-7 0 15,-3-21-2-15,8-12 0 16</inkml:trace>
  <inkml:trace contextRef="#ctx0" brushRef="#br2" timeOffset="39392.2531">3339 2847 113 0,'0'0'39'15,"10"-14"0"-15,10 21-4 16,7-3-44-16,4-12-27 15,18 3-4-15,4-5 1 16,24 0-2-16</inkml:trace>
  <inkml:trace contextRef="#ctx0" brushRef="#br2" timeOffset="39952.2851">5142 2431 91 0,'-23'-15'36'16,"-12"-4"-2"-16,1 19-4 15,-10-5-22-15,3 16 0 16,-6 8-3-16,4 15 1 15,2 15-2-15,4 8 0 16,1 10-2-16,6 10 1 16,5 3-2-16,7 6 1 15,12-1-2-15,6-6-1 16,15-8 1-16,8-15-1 15,18-10-3-15,3-28-13 0,22-4-19 16,-7-25-2-16,9-4 0 16,-9-25-2-16</inkml:trace>
  <inkml:trace contextRef="#ctx0" brushRef="#br2" timeOffset="40313.3058">5194 2973 98 0,'-19'10'36'16,"15"12"0"-16,4-22-4 15,9 10-28-15,6-7-1 16,13-3 0-16,7-4 0 16,11 0 0-16,0-9-1 15,4-5 0-15,-1-1-1 0,-5 0 0 16,-12-5 1-16,-6 5-1 15,-15-2 0-15,-8 1 0 16,-17 2 0-16,-5 3-1 16,-9 4 1-16,-1 6-1 15,-6 6 0-15,-5 9 0 16,2 10 1-16,3 9-1 15,5 10 0-15,6 6 1 16,4 3-1-16,12 1 0 16,10 1 0-16,13-9 0 15,11-9 0-15,13-11-5 16,23-2-29-16,-8-31-3 15,17 2-1-15,-5-24-1 16</inkml:trace>
  <inkml:trace contextRef="#ctx0" brushRef="#br2" timeOffset="40578.321">6143 2158 109 0,'-33'20'37'16,"16"25"1"-16,-13 3-3 15,2 18-29-15,4 13-3 16,0 11 1-16,6 3-1 16,3 1 0-16,6-4-2 15,7-7 0-15,9-10-1 16,4-9-2-16,12-20-3 15,1-29-24-15,19-6-9 0,-3-32 0 16,13-10-1-16,-7-29 0 16</inkml:trace>
  <inkml:trace contextRef="#ctx0" brushRef="#br2" timeOffset="40764.3316">6490 2130 102 0,'-4'-13'38'0,"-1"44"3"15,-14 14-2-15,4 34-22 16,-3 3-14-16,-1 13 2 15,3 6-3-15,4 2 2 16,4-3-2-16,8-12 0 16,10-8-6-16,-1-20-6 0,13 0-28 15,-12-26-3-15,7-4 0 16,-17-30-2-16</inkml:trace>
  <inkml:trace contextRef="#ctx0" brushRef="#br3" timeOffset="47142.6964">14532 2612 62 0,'0'0'32'15,"11"-7"-2"-15,-11 7-1 16,0 0-20-16,0 0-1 15,0 0-1-15,-4 10-2 16,2 16 0-16,-7 5-2 16,4 8 0-16,-9 8-1 15,0 9 1-15,-6 6-2 16,2 6 0-16,-4-1-1 15,2-9 2-15,3-9-2 16,3-6 1-16,3-12 0 16,7-13 0-16,4-18 1 15,12-25-1-15,7-18 0 0,3-10 0 16,3-14 1-16,2-8-1 15,1-9 0-15,1-5-1 16,-6 5 1-16,-1 6-1 16,-5 4 1-16,-1 11-1 15,-2 7 1-15,4 10-2 16,0 9 2-16,3 7-1 15,1 10 1-15,4 5-1 16,3 9 0-16,0 9 0 16,0 10 0-16,1 15 1 15,-1 10-1-15,-4 15 2 16,-4 17-1-16,-5 13 1 15,-7 13-1-15,-4 6 0 16,-7 9 0-16,-2-1 1 0,-4-7-2 16,0-3-1-1,0-20 1-15,3-13-5 0,12-9-29 16,-6-30-5-16,6-12 2 15,-7-16-3-15</inkml:trace>
  <inkml:trace contextRef="#ctx0" brushRef="#br3" timeOffset="47345.708">14642 2977 101 0,'-13'0'38'15,"13"0"1"-15,0 0-3 16,33 2-34-16,-6-8 0 0,12-5-2 15,7-2 1-15,11-6-1 16,4 4-6-16,-2-11-28 16,13 9-3-16,-9-8 0 15,1 14-1-15</inkml:trace>
  <inkml:trace contextRef="#ctx0" brushRef="#br3" timeOffset="47762.7319">15406 2868 94 0,'0'0'36'15,"-12"6"0"-15,12-6-3 16,0 0-27-16,-11 17-1 16,2-4-1-16,3 6-1 15,-6 5 0-15,1 8-1 0,-3 0 0 16,-1 1-1-16,4-3 0 15,-1-3 1-15,5-9-2 16,5-5 1-16,2-13 0 16,15-14 0-16,0-4-1 15,4-9 1-15,4-3 0 16,1-3-1-16,1-4 1 15,0 3-1-15,-3 3 1 16,0 6-1-16,-4 4 0 16,0 5 0-16,-5 6-1 15,0 7 1-15,-1 8 0 16,-4 9 0-16,0 9 0 15,-5 7 1-15,2 9-1 16,-1 7 1-16,-2 4-2 0,3 3 1 16,2-5-2-16,3-11-3 15,13-1-29-15,-3-26-3 16,16-6-1-16,-3-25-2 15</inkml:trace>
  <inkml:trace contextRef="#ctx0" brushRef="#br3" timeOffset="47938.7419">16066 2804 103 0,'-26'14'36'0,"15"21"1"16,-13-3-3-16,15 7-31 15,-9 8-2-15,8 6 1 16,2-2-1-16,6-4-5 0,13-1-29 15,-5-22-3-15,10-3-1 16,3-27-1-16</inkml:trace>
  <inkml:trace contextRef="#ctx0" brushRef="#br3" timeOffset="48548.7768">16136 2559 69 0,'-14'-14'34'0,"-2"5"-1"16,16 9 2-16,-11 6-18 15,16 7-15-15,8 2-1 16,3 7 0-16,7 5 1 16,5 5 0-16,0 5-1 15,-4 3 0-15,-2 3 1 0,-4 4 0 16,-10-1 0-16,-1 4 0 15,-9-4 0-15,-4 1 1 16,-7-7 1-16,3-2 0 16,-1-12-1-16,2-2 0 15,1-13-1-15,8-11 0 16,0 0-1-16,11-31 0 15,6-3 0-15,0-7-2 16,7-5 2-16,1-5-1 16,-2 0 0-16,0 2 1 15,-1 10-1-15,-10 7 1 16,-2 9 0-16,-10 23 0 0,0 0-1 15,0 0 1-15,5 16-1 16,-5 8-1-16,0 3 1 16,4 1-1-16,6 0 1 15,7-6-1-15,7-5 2 16,9-6-1-16,6-11 0 15,6-7 1-15,4-7 0 16,3-9-1-16,-2-7 1 16,-5-2 0-16,-1-1 0 15,-10-1 0-15,-8 8-1 16,-5 5 0-16,-7 10 0 15,-14 11 1-15,5 26-1 16,-10 6-1-16,-4 11 1 16,-1 6-2-16,1 9 0 15,5 1-3-15,6 4-4 0,-2-25-24 16,25 10-4-16,-4-25-1 15,20-6-2-15</inkml:trace>
  <inkml:trace contextRef="#ctx0" brushRef="#br3" timeOffset="48930.7987">17324 2814 104 0,'-35'-1'38'0,"6"14"0"15,-12-5-1-15,3 14-32 16,3 4-2-16,9 4 1 15,3 3-2-15,9 2 1 16,7-6-2-16,8-2 0 0,10-5 0 16,7-8 0-16,5-9 0 15,7-8-1-15,1-11 1 16,4-11 0-16,1-8-1 15,-1-8 1-15,-4-9-1 16,4-1 2-16,-7 0-3 16,-5 5 1-16,-5 6 1 15,-6 11 0-15,-3 10-1 16,-9 19 1-16,0 14-2 15,-6 14 0-15,1 8 2 16,-2 6-3-16,4 7 2 16,3-2-3-16,12 3-1 15,2-24-9-15,23 6-20 16,-8-32-6-16,22-3 0 15,-2-26-1-15</inkml:trace>
  <inkml:trace contextRef="#ctx0" brushRef="#br3" timeOffset="49110.809">18064 2243 79 0,'0'0'41'16,"-30"24"-2"-16,7 29 4 16,-16 8-26-16,6 20-11 15,3 5-3-15,9 8 1 16,8 0-3-16,4-15-12 15,19 4-23-15,-1-24-6 16,16 1 0-16,-1-25-3 0</inkml:trace>
  <inkml:trace contextRef="#ctx0" brushRef="#br3" timeOffset="49749.8455">19779 2461 88 0,'-20'-24'38'16,"-4"12"0"-16,-17-11-2 16,-2 16-30-16,-9 0-1 15,0 15-1-15,-5 5-1 16,-5 15 0-16,2 10 0 15,1 11 0-15,2 9 0 16,8 6-1-16,8 1 0 16,11 3 0-16,10-3-1 15,16-7 0-15,19-4-1 16,15-15 0-16,16-8-2 15,15-16-1-15,17-1-7 16,2-24-27-16,12 2-3 0,-11-16 1 16,3 1-2-16</inkml:trace>
  <inkml:trace contextRef="#ctx0" brushRef="#br3" timeOffset="50132.8674">19813 2852 86 0,'-3'15'35'15,"3"-15"2"-15,8 22 0 16,1-18-29-16,18-3-6 16,4-3 1-16,9-1 0 15,2-5-1-15,4-2 1 16,-2-4-1-16,-2 0-1 15,-4-8 1-15,-6 0-1 0,-11-3 1 16,-10 0-1-16,-10 1 0 16,-9 2 0-16,-8 2-1 15,-11 8 2-15,-4 8-1 16,-8 12 0-16,-2 11 0 15,-2 8 0-15,4 9 1 16,3 6-1-16,7 3 1 16,10 2-1-16,14-1-1 15,14-8 1-15,14-6-1 16,13-10 0-16,17-6-3 15,10-19-6-15,21 3-27 16,-4-23-4-16,11 2 1 16,-11-19-2-16</inkml:trace>
  <inkml:trace contextRef="#ctx0" brushRef="#br3" timeOffset="50379.8816">20830 2156 78 0,'0'0'41'16,"-22"3"-2"-16,11 32 2 15,-18 0-19-15,1 19-18 16,2 11 1-16,4 10-1 16,0 7 0-16,3 2-1 15,1 0-1-15,5-6-1 16,7-8 0-16,3-7 0 15,9-10-4-15,6-16-3 16,15-2-23-16,-6-34-8 0,15-2-3 16,-6-25 0-16,13-1-1 15</inkml:trace>
  <inkml:trace contextRef="#ctx0" brushRef="#br3" timeOffset="50590.8936">21054 2173 91 0,'-5'-12'39'16,"3"44"2"-16,-20 13-1 15,9 27-23-15,-2-1-13 16,-7 15 0-16,2 1-1 16,6 3 1-16,0-2-2 15,7-13 0-15,5-10-1 0,6-10-3 16,5-2-5-16,-4-29-27 15,18 5-6-15,-8-18-1 16,17 1-1-16</inkml:trace>
  <inkml:trace contextRef="#ctx0" brushRef="#br3" timeOffset="50741.9023">21324 3029 113 0,'-7'21'40'15,"-7"-19"0"-15,14-2-3 16,-20 11-41-16,5-26-26 15,15 15-10-15,-2-20 1 16,2 20-2-16</inkml:trace>
  <inkml:trace contextRef="#ctx0" brushRef="#br3" timeOffset="60950.4862">18316 4493 51 0,'-44'-1'34'0,"-3"-4"-1"0,4 4-2 16,-6-7-23-16,9 8-3 16,-7-3-1-16,6 6-2 15,-2 0 0-15,-1 6-1 16,-4 3-1-16,-5 3 0 15,-6 11 0-15,-8 2 0 16,-7 9 0-16,-9 8 1 16,-12 5-1-16,-5 9 1 15,-6 11 2-15,-11 10-2 16,-6 9 1-16,-5 9-1 15,-1 9 1-15,-2 8 0 16,2 2 0-16,-2 5 0 16,5 1-1-16,7-3 0 0,14-6-1 15,13-9 1 1,19-8 0-16,12-4-2 0,23-4 1 15,10-5 1-15,19 1-2 16,9 1 3-16,11 1-3 16,7 6 2-16,4 7-1 15,4 2 1-15,7 3-2 16,5 5 0-16,0 3 0 15,4 2 0-15,4 1 0 16,-4 7 1-16,1-1 0 16,-5 10 0-16,-3 7 0 15,-4 2 0-15,-5 7 2 16,-2 5-2-16,-7 6 1 15,-3 5-1-15,-1 4 1 0,-4-1-1 16,0-1 1 0,-2 5 1-16,0-1-4 0,-4 0 3 15,-2 3-3-15,-3-1 3 16,-8 1-4-16,-5-2 2 15,-10 0-1-15,-8 2 1 16,-11-3 0-16,-11-1 2 16,-11-4-1-16,-6 1-2 15,-2-1 3-15,-3 0 0 16,5-3-1-16,5-7 0 15,6-5 1-15,13-3-3 16,16-5 1-16,11-9 2 16,13-9-2-16,15-9 0 15,7-9 0-15,16-4 0 16,8-6 1-16,7-1-1 0,5-3 0 15,3 0 0-15,0 5 1 16,-2 3 0-16,-9 9 0 16,-9 8 0-16,-9 7-1 15,-9 6 1-15,-12 4-1 16,-12 6 0-16,-3 0 0 15,-5 5 0-15,1 0 0 16,6-3 0-16,10-4 2 16,9-1-4-16,12-4 3 15,10-5-2-15,14-7 2 16,17-3-1-16,8-11 2 15,14-9-3-15,14-11 2 16,11-6-1-16,14-15 2 16,11-11-1-16,13-11 0 0,13-10 0 15,9-13 1-15,6-10-1 16,6-9 1-16,6-10 1 15,0-10-2-15,7-11 2 16,-1-8-1-16,3-15 1 16,-6-11-2-16,3-11 1 15,-5-9-1-15,-7-13 1 16,-4-10-1-16,-10-6 0 15,-12-10 0-15,-8 0-1 16,-8-6 1-16,-8 0 0 16,-17 1 0-16,-11 2 1 15,-16 2-1-15,-12-2 1 16,-14 1-1-16,-14-1 1 15,-17 0-1-15,-13-1 3 0,-13-4-2 16,-7-8 0-16,-8-2 1 16,-7-2-2-16,-1-1 2 15,-3-4 0-15,1-4 0 16,1-2-2-16,0-2 1 15,3 2 1-15,3-8-1 16,2-1 0-16,0-4-1 16,1 0 1-16,3-2-1 15,0-2 1-15,5-1-1 16,1 0-1-16,6 3 2 15,3-1 1-15,3 1-1 16,5 2-1-16,5-1 3 16,4 6-1-16,4 0 1 15,3 1-1-15,4 0 0 16,-1 5-3-16,4-2 2 0,1 0 0 15,1 3-1-15,0-1 0 16,2 5-2-16,-4-1 1 16,3-5 0-16,-2 2 0 15,4 1 1-15,-5-2 1 16,-1-3-2-16,-7 0 1 15,-2-1 1-15,-7 1 0 16,-9 4 1-16,-5-1 0 16,-12 2-1-16,-8 2 1 15,-6 4-1-15,-6 1-2 16,-7 0 2-16,-6 3 0 15,-5-1 0-15,-4 5-2 16,-6 1 0-16,-4 7-2 16,-8 1 2-16,-5 8 0 0,-11 2 0 15,-4 8 0-15,-9 6-3 16,-4 6 3-16,-5 7 0 15,-1 7 1-15,-7 6-1 16,-2 5 1-16,-1 7-2 16,1 5 2-16,-1 6 1 15,-1 6-2-15,1 7 2 16,-2 5-1-16,-3 11 1 15,0 11 0-15,-3 10-1 16,-2 13 0-16,-2 8 1 16,-1 5 0-16,9 2-1 15,8-6-1-15,19 1-9 16,7-27-27-16,31-9 0 15,10-19-1-15,25-10-2 0</inkml:trace>
  <inkml:trace contextRef="#ctx0" brushRef="#br3" timeOffset="66029.7767">19280 6461 75 0,'-24'19'33'16,"-7"-3"-9"-16,2 15 2 15,-13-4-17-15,6 15 1 16,-2-4-4-16,9 5 1 15,1-3-4-15,14 2 0 16,5-6-1-16,13 0 0 0,10-8-1 16,13-8 0-16,8-5 0 15,6-12 0-15,5-8 0 16,2-6 0-16,-1-11-1 15,-2-8 1-15,-9-6 0 16,-4-4 0-16,-11-2 0 16,-8 1-1-16,-13 4 1 15,-6 3-2-15,-10 7 1 16,-13 8 1-16,-5 10 0 15,-4 10-1-15,-6 10 1 16,2 12 0-16,1 10-1 16,0 11 2-16,7 7-1 0,7 6 0 15,9 2-1 1,9 0 1-16,10-4-1 0,12-3 0 15,10-13 0-15,9-6 0 16,11-11 0-16,5-14 1 16,5-11-1-16,-1-10 0 15,5-15 0-15,-4-8 0 16,-5-9 1-16,-5-4-1 15,-13-7 1-15,-8 1-1 16,-15 1 1-16,-10 4-1 16,-15 7 0-16,-9 12 1 15,-10 9-1-15,-9 13 0 16,-5 11 0-16,-1 16 0 15,-2 8-1-15,3 12 1 16,7 7 0-16,6 4 0 16,9 3 0-16,13-2 0 0,14-1 0 15,12-7 0-15,12-6 0 16,12-7 0-16,10-9 0 15,6-11 0-15,6-10 0 16,2-12 0-16,0-9 1 16,0-12-1-16,-9-7 1 15,-9-6-1-15,-11-4 1 16,-14 0-1-16,-14 0 1 15,-14 2-1-15,-15 9 0 16,-9 9 1-16,-11 8-1 16,-3 11 0-16,-2 12 0 15,-3 12 0-15,4 9 0 16,4 11 0-16,8 8-1 15,7 5 1-15,8 2 0 16,9 5 0-16,14-5-1 0,10-3 1 16,13-7 0-16,10-7 1 15,6-9-1-15,9-13 0 16,3-10 0-16,3-12 1 15,-2-12-1-15,0-11 0 16,-10-3 1-16,-5-8-1 16,-12-5 1-16,-12-2 0 15,-11 1-1-15,-15 4-1 16,-10 3 1-16,-8 10-1 15,-8 6 1-15,-9 13 0 16,-1 10 0-16,0 12 0 16,2 14 0-16,3 12 2 0,7 7-2 15,3 8 2-15,8 5-2 16,10 2 0-16,11 0-1 15,8-3 1-15,12-6 0 16,11-10 0-16,11-8 0 16,9-11 0-16,6-14 0 15,6-11 1-15,0-14-1 16,2-11 0-16,-6-7 1 15,-6-11-1-15,-13-1 0 16,-13-3-1-16,-15-1 1 16,-13 3-1-16,-13 5 1 15,-13 9-2-15,-9 8 2 16,-7 11-2-16,-7 14 2 15,0 14-1-15,2 15 2 16,3 10 0-16,0 14-1 0,11 8 2 16,6 2-2-16,13 5 2 15,13 2-3-15,11-8 3 16,17-4-2-16,10-9 0 15,14-11 0-15,8-12 0 16,9-12 0-16,4-12 1 16,0-14-1-16,4-9 0 15,-6-10 1-15,-11-7-1 16,-9-4 1-16,-13-3-3 15,-19 3 2-15,-11 2-1 16,-19 6 1-16,-13 9-2 16,-14 11 2-16,-6 9-2 15,-7 15 2-15,-6 13 1 16,5 13-1-16,-1 11 2 0,5 9-2 15,6 7 2-15,13 5-3 16,10 0 3-16,18-1-2 16,10-7 0-16,17-6-1 15,17-10 1-15,12-12 0 16,12-10 1-16,9-16-1 15,5-8 0-15,2-16 1 16,0-8-1-16,-6-14 1 16,-9-5-1-16,-13-2 1 15,-14-6-2-15,-21 4 1 16,-17 0-2-16,-17 6 3 15,-16 11-3-15,-14 9 2 16,-8 15-2-16,-6 12 1 16,-5 15 2-16,3 12-1 0,1 10 1 15,10 14-1-15,6 4 2 16,13 6-2-16,11 2 2 15,14-3-2-15,15-2 0 16,16-9-1-16,16-8 2 16,11-14-1-16,12-11 0 15,9-15 0-15,3-14 0 16,3-13 1-16,-3-13-1 15,-5-9 1-15,-16-4-2 16,-13-6 1-16,-18-1-2 16,-17 4 3-16,-21 2-3 15,-17 7 2-15,-14 12-2 16,-9 10 2-16,-11 17-1 0,-5 12 1 15,3 14 0-15,-1 13 0 16,10 15 2-16,5 7-2 16,17 10 1-16,13 1-1 15,18 1 2-15,18-3-2 16,15-9 1-16,15-4-1 15,16-8 0-15,11-12 0 16,4-12-1-16,4-13 2 16,1-9-1-16,-4-9 0 15,-1-10 0-15,-11-8 1 16,-13-9-1-16,-15 3 0 15,-15-4 0-15,-20 4 0 16,-14 6-1-16,-18 7 0 16,-14 12 1-16,-12 11 0 0,-10 13 0 15,-2 11 0-15,0 14 0 16,0 11 0-16,8 5 1 15,13 7-1-15,12 3 0 16,17-2 0-16,16-4 0 16,21-6 0-16,16-9 0 15,18-9-1-15,16-12 1 16,10-12 1-16,6-12-1 15,6-12 0-15,-3-9 0 16,-2-4 1-16,-10-8-1 16,-9-1 1-16,-16-3-1 15,-19 2 1-15,-15 2-1 16,-21 6 0-16,-13 5 1 15,-16 9-1-15,-11 6 0 16,-7 13 0-16,-4 9 0 0,3 10-1 16,1 6 1-16,13 11 0 15,5 4 0-15,12 2-1 16,11 0 1-16,14-2 0 15,12-2 0-15,11-7 0 16,13-6 0-16,7-9 0 16,9-7 0-16,3-12 1 15,8-9-1-15,-2-9 1 16,1-8-1-16,-4-7 0 15,-3-3 0-15,-11-3 1 16,-9 0-1-16,-10 5 0 16,-16 5 1-16,-11 7-1 15,-14 7 0-15,-9 12 0 16,-11 9 0-16,-5 8-1 0,-4 10 1 15,-1 7 0-15,0 5-1 16,4 5 1-16,9 3 0 16,3 4 0-16,11-4-1 15,13 1 1-15,7-7 0 16,14-7 0-16,12-6 0 15,12-10 0-15,7-10 0 16,9-12 0-16,4-9 0 16,-1-10 1-16,0-6-1 15,-7-9 0-15,-10-3 0 16,-12 1 1-16,-14-3-1 15,-16 7 0-15,-17 3-2 16,-9 4 2-16,-18 12-2 16,-1 7 2-16,-11 11 0 15,-3 9 0-15,2 9 0 0,3 11 0 16,7 8 1-16,6 5-1 15,13 3 2-15,13 2-2 16,11-3 0-16,15-2-1 16,14-5 1-16,10-6 0 15,10-9 0-15,8-8 0 16,3-10 0-16,3-6 0 15,0-8 0-15,-4-6 0 16,-6-10 1-16,-7-1-1 16,-9-3 0-16,-14 0 0 15,-10 2-1-15,-12 3 1 16,-12 6-2-16,-14 8 2 15,-5 7 0-15,-10 11-1 16,-1 9 1-16,-4 7 0 0,3 12 1 16,2 4-1-16,11 7 1 15,9 2-1-15,12 0 0 16,13-3 0-16,12 0 0 15,16-10 0-15,7-5 0 16,17-13 0-16,6-6 0 16,6-11 1-16,-2-8-1 15,2-8 1-15,-2-8-1 16,-12-5 1-16,-5-3-1 15,-13 1 1-15,-13 2-1 16,-17 5 1-16,-10 4-1 16,-15 11 0-16,-8 9 0 15,-11 11-1-15,-7 11 1 16,-5 9 0-16,1 11 0 0,-1 3-1 15,10 8 1-15,7 1 0 16,12-2 0-16,11-1-1 16,15-7 1-16,17-7 0 15,12-8 0-15,13-10 0 16,12-11 0-16,5-7 0 15,2-11 0-15,4-9 1 16,-4-3-1-16,-6-7 0 16,-9 1 0-16,-12 0 1 15,-10 2-1-15,-15 4 0 16,-12 8 0-16,-13 7 0 15,-14 9-1-15,-5 10 1 16,-11 9 0-16,-2 8 0 0,-2 7 0 16,1 8-1-16,4 3 1 15,8 1 0-15,9 2 0 16,12-1-1-16,12-2 1 15,12-9 0-15,15-4 0 16,9-15 0-16,15-6 0 16,9-12 0-16,5-12 0 15,6-9 1-15,0-10-1 16,-4-3 0-16,-5-4 0 15,-10-2 1-15,-10 1-1 16,-14 6 0-16,-15 7 0 16,-12 5 0-16,-14 11 0 15,-11 8 0-15,-9 10 0 16,-5 10 0-16,-4 6 0 0,-2 8-1 15,6 4 1-15,8 3 0 16,6 4 0-16,11-1-1 16,13-4 1-16,12-2 0 15,12-6 0-15,16-8 0 16,7-8 1-16,10-6-1 15,5-14 0-15,7-9 0 16,-1-6 0-16,-5-11 1 16,0-5-1-16,-16-3 0 15,-9-3 1-15,-14 3-1 16,-17 1 0-16,-12 7 0 15,-15 6 0-15,-13 10 0 16,-10 9 0-16,-6 11 0 16,-5 10 0-16,2 10-1 15,2 8 1-15,8 4 0 0,8 4 0 16,15-2 0-16,14-5 0 15,19-6 0-15,16-8 0 16,14-12 0-16,16-9 0 16,6-8 0-16,10-7 0 15,-6-5 1-15,-5 3-1 16,-12-4 1-16,-17 4-1 15,-17 7 1-15,-23 9-1 16,-18 10 0-16,-20 5 0 16,-14 10-1-16,-5 0-1 15,2 14-8-15,-4-15-8 16,27 14-12-16,-3-17-9 15,25 3 0-15,9-11-2 0,14-4 1 16</inkml:trace>
  <inkml:trace contextRef="#ctx0" brushRef="#br4" timeOffset="70343.0234">19540 6639 24 0,'0'0'23'16,"0"0"3"-16,-11 10-4 15,11-10-4-15,0 0-2 16,-7-13-2-16,20 10-2 15,-1-18-1-15,21 5-2 0,5-20-3 16,22-2-2-16,13-19 1 16,19-6-3-16,15-16 3 15,16-5-4-15,4-11 0 16,7 0 2-16,-4-4-2 15,1 7 1-15,-13-1-2 16,-8 8 1-16,-14 10 0 16,-11 7-1-16,-14 6 2 15,-12 9-3-15,-12 10 2 16,-9 7-1-16,-11 8 0 15,-12 6-3-15,-5 14-7 16,-10 8-26-16,0 0 1 16,-26 0-1-16,13 11-2 15</inkml:trace>
  <inkml:trace contextRef="#ctx0" brushRef="#br4" timeOffset="71267.0762">21663 5278 27 0,'0'-16'29'16,"5"0"3"-16,-1 3 0 16,-1-11-10-16,-3 24-10 15,8-28-2-15,-8 28 0 16,6-23-3-16,-6 23-1 15,4-16-1-15,-4 16-2 16,0 0 1-16,0 10-2 16,-6 6 1-16,-2 7-1 15,-1 6-1-15,-3 7 1 0,-3 3-1 16,3 4 0-16,-3 0 0 15,3-5 0-15,3-5-1 16,3-5 0-16,2-10 1 16,7-5-1-16,-3-13 1 15,16-4-1-15,-1-14 1 16,5-5 0-16,3-11 0 15,2-7 0-15,4-9 0 16,3 0 0-16,0-3 0 16,2 1 0-16,-5 4-2 15,-2 8 2-15,-3 7-2 16,-4 11 2-16,-2 9-1 15,-5 12 1-15,-4 11 0 16,-2 12 0-16,-5 13 1 0,-1 9-2 16,-2 6 2-16,-1 7-1 15,1 4-3-15,-4 0 1 16,6-2-4-16,-2-12-3 15,11 5-28-15,-5-22-1 16,14 0 0-16,-8-18-2 16</inkml:trace>
  <inkml:trace contextRef="#ctx0" brushRef="#br4" timeOffset="71707.1014">22216 5172 88 0,'0'0'35'0,"0"0"-1"16,0 0 1-16,-13 3-31 16,13 12 0-16,-4 4 0 15,4 12 1-15,-4 2-2 16,3 10 1-16,-2 0-1 15,3-2-1-15,0-2 0 16,10-5 1-16,2-9-2 16,6-9 1-16,4-13-1 15,5-10 0-15,8-14 0 16,3-7 0-16,1-9 1 15,-1-4-2-15,-3-6 1 16,-4 0-1-16,-4 4 1 0,-7 5 0 16,-7 9-1-16,-6 6 0 15,-7 23 0-15,0 0 0 16,-17 11 0-16,5 12 0 15,-4 13-1-15,1 4 1 16,7 7-1-16,1 0-2 16,6 2-2-16,3-14-5 15,21 7-26-15,-5-16-3 16,14 2 2-16,-1-17-2 15</inkml:trace>
  <inkml:trace contextRef="#ctx0" brushRef="#br4" timeOffset="71958.1158">22960 5264 86 0,'-3'-21'35'0,"-12"2"1"16,1 13 0-16,-9-1-27 15,1 19-4-15,-7 4 0 16,9 13 1-16,-4 3-3 15,5 6 0-15,5 3-1 16,6 1 1-16,8-4-2 16,8-3 0-16,10-8-2 15,3-13-1-15,16 3-20 16,0-25-14-16,10-4-1 15,-4-18 0-15,14-6-2 16</inkml:trace>
  <inkml:trace contextRef="#ctx0" brushRef="#br4" timeOffset="72168.1278">23398 4758 102 0,'-21'30'38'15,"-7"3"1"-15,8 19-3 16,-8-1-31-16,8 14-1 15,-1-1 0-15,5 6-1 16,0 1 0-16,7-1-3 16,4-1-2-16,1-11-7 15,13 1-27-15,-6-15-3 16,11-4 1-16,-3-15-3 15</inkml:trace>
  <inkml:trace contextRef="#ctx0" brushRef="#br4" timeOffset="72567.1506">23415 5379 80 0,'0'0'36'16,"9"12"-1"-16,-9-12 1 15,32-1-29-15,-12-8-2 16,12 2 1-16,-4-8-1 16,7 1-1-16,-1-5 0 15,-1-1-1-15,-5-7 0 16,0 2-1-16,-10-3 0 0,0 2-1 15,-11 1 0-15,-5 2 0 16,-10 7 0-16,-5 10-1 16,-7 8 0-16,-10 10 0 15,-3 10 0-15,-3 10 1 16,1 4-1-16,1 6 1 15,8 3 0-15,5-2 0 16,13-2-1-16,12-7 1 16,16-4-2-16,9-12-1 15,19 7-15-15,-2-20-21 16,16-2 0-16,-6-14-1 15,10-1-1-15</inkml:trace>
  <inkml:trace contextRef="#ctx0" brushRef="#br4" timeOffset="72950.1725">24019 5213 94 0,'-18'21'38'15,"7"9"1"-15,-7-7-3 16,13 13-28-16,-9-8-1 15,10 4-1-15,-5-7-2 16,13-2-2-16,1-5 0 16,5-7-1-16,4-10 0 15,4-6 0-15,8-9 0 16,1-6-1-16,0-8 0 15,2-3 1-15,3-6-1 0,-7 2 0 16,3 1 1-16,-5 4-1 16,-4 6 0-16,-8 6 0 15,-11 18 0-15,13-4 0 16,-14 19 0-16,-5 8 0 15,-3 8 0-15,-4 7 0 16,4 5-1-16,4 1 1 16,0 1-4-16,4-14-6 15,19 4-28-15,-7-17-1 16,20-1 0-16,0-16-2 15</inkml:trace>
  <inkml:trace contextRef="#ctx0" brushRef="#br4" timeOffset="73265.1905">24582 5125 114 0,'-25'13'39'0,"-9"-2"1"15,13 12-7-15,2-6-30 16,6 5 0-16,6-1-1 15,12 0 0-15,7-4 0 16,9-2 0-16,6-2-2 16,2 0 1-16,0 1 0 15,-3 0 0-15,-6 2-1 16,-10 5 1-16,-8 1-1 15,-12 6 1-15,-9 0-1 16,-8 1 1-16,-4 1-1 16,-6-2 0-16,3-2-3 0,-1-13-9 15,17 8-26-15,-7-15-3 16,25-6 1-16,-20 4-3 15</inkml:trace>
  <inkml:trace contextRef="#ctx0" brushRef="#br4" timeOffset="74504.2614">18452 4504 18 0,'-13'3'27'0,"13"-3"1"16,0 0-3-16,-15 4-11 16,15-4-2-16,0 0-1 15,-8 19-2-15,8-19-1 16,0 0-1-16,0 0 0 15,-6 13 0-15,6-13-1 16,8-11-1-16,4-4-1 16,11-7 0-16,6-8-1 15,15-8 0-15,9-8-1 16,15-5 1-16,6-2-2 15,2 5 0-15,-2 1 0 0,-5 8-1 16,-11 12 0-16,-12 2-1 16,-9 16-5-16,-27-4-29 15,4 15 0-15,-14-2-2 16,0 0 0-16</inkml:trace>
  <inkml:trace contextRef="#ctx0" brushRef="#br4" timeOffset="75399.3126">19717 3619 51 0,'0'0'32'0,"5"-23"2"15,-5 23-1-15,-17-19-21 16,17 19-2-16,-25-1-2 16,7 9-2-16,-7-1 0 0,-1 8-2 15,-6 1 0-15,1 6-1 16,3 4 0-16,-1 3-1 15,5 0-1-15,4 6 0 16,3-2 0-16,6 2 0 16,8-6-2-16,9-4 1 15,6-3-1-15,10-11-2 16,11 0-3-16,-3-23-18 15,17 6-13-15,-4-17 1 16,7 7-1-16,-9-11 1 16</inkml:trace>
  <inkml:trace contextRef="#ctx0" brushRef="#br4" timeOffset="75797.3354">19834 3735 61 0,'-14'6'32'0,"14"-6"0"16,0 0 0-16,0 0-23 15,0 0-3-15,13 8-1 16,6-4-1-16,1-4 0 16,7 5 0-16,1-10 0 15,2 3-1-15,-1-6-1 16,3-1 0-16,-6-5 0 15,-1-1-1-15,-9-1 0 16,-2-1 0-16,-6-2 0 16,-7 3 0-16,-5 1 0 15,-7 1 0-15,-3 6 0 0,-5 5 0 16,-8 4 0-16,1 9 0 15,-5 6-1-15,2 9 1 16,4 2 0-16,3 8 0 16,5 3-1-16,6-1 0 15,11-3 0-15,12-5 0 16,9-5 0-16,12-13-4 15,15 7-19-15,0-25-14 16,14-1 0-16,-6-16-1 16,13 0 0-16</inkml:trace>
  <inkml:trace contextRef="#ctx0" brushRef="#br4" timeOffset="76067.3508">20524 3244 89 0,'-12'-4'36'0,"1"9"-1"16,7 19 1-16,-6-5-32 16,3 7-1-16,-1 6 2 15,1 10-2-15,-2 2 1 16,2 8-1-16,-6 2-1 15,4 2-1-15,-1 3 0 16,0-2-1-16,5-5-1 16,1-11-3-16,10-2-3 15,-3-24-28-15,22-2-3 0,-5-22 1 16,16-5-2-16</inkml:trace>
  <inkml:trace contextRef="#ctx0" brushRef="#br4" timeOffset="76269.3624">20762 3256 86 0,'0'0'37'16,"-20"-8"-1"-16,10 31 2 16,-11 6-25-16,8 15-10 15,-4 3 0-15,3 9-1 16,0 5 0-16,1 2-2 15,6 2 1-15,1-5-4 16,15 1-32-16,-12-15-2 16,17 1-1-16,-5-17-2 0</inkml:trace>
  <inkml:trace contextRef="#ctx0" brushRef="#br4" timeOffset="77104.4101">21181 3608 91 0,'0'0'35'16,"-14"0"0"-16,10 13-6 16,-8-4-24-16,5 10-2 15,-8-1 0-15,3 9 1 0,-3-1-2 16,0 5 0-16,1-1 0 16,2-2 0-16,4-6-1 15,1-5 1-15,7-17-1 16,0 0 0-16,0 0 0 15,23-11 0-15,-8-11 0 16,3-6 0-16,0-2 0 16,4-8 0-16,-6 3 0 15,-1 1-1-15,-5 3 1 16,-1 3 0-16,-6 8 0 15,-1 3-1-15,-2 17 1 16,0 0-1-16,0 0 1 16,0 0-1-16,-7 18 0 15,10-3 0-15,4 4 0 0,2-2 1 16,6 0-1-16,5-5 1 15,4-4-1-15,4-2 0 16,2-6 1-16,1-2 0 16,2-4 0-16,-4-3 0 15,-2-3 0-15,-3-1 0 16,-6 2 0-16,-3-1 0 15,-2 4 0-15,-13 8-1 16,9-6 0-16,-9 6 0 16,0 18 0-16,-4 1 0 15,-3 6 0-15,1 3 0 16,-3 8-1-16,3 2 1 15,0 3-2-15,2-8-2 16,9 6-7-16,-5-20-27 0,19 4 0 16,-9-21 0-16,18 3-1 15</inkml:trace>
  <inkml:trace contextRef="#ctx0" brushRef="#br4" timeOffset="77494.4324">21705 3654 67 0,'0'0'36'15,"0"0"-2"-15,0 0 2 16,4 22-15-16,-4-22-16 16,20 13 0-16,-1-13-1 15,4 1 1-15,2-6-2 16,5-3 0-16,-2-3-1 0,2-3 0 15,-5-2-1-15,-3-4 1 16,-7-2-1-16,-6 4-1 16,-4-3 0-16,-7 2 1 15,-7 1-1-15,-5 7 0 16,-10 5 1-16,-3 7-1 15,-5 7 0-15,-4 7 1 16,1 11 0-16,-3 2 0 16,9 6 0-16,1 2-1 15,13 3 0-15,6-6 1 16,10 1-1-16,16-6 0 15,12-10-1-15,10-4-2 16,14-5-4-16,-6-15-29 16,18 5-2-16,-10-16 1 0,7 4-1 15</inkml:trace>
  <inkml:trace contextRef="#ctx0" brushRef="#br4" timeOffset="78056.4646">22239 3557 96 0,'-19'9'36'15,"10"7"-1"-15,-7-6 0 16,4 13-30-16,-5-1-1 16,5 7 0-16,-3-1-1 15,4-1 0-15,-2-3-1 16,6-2-1-16,0-6 1 0,5-4-2 15,2-12 1 1,0 0 0-16,13-12-1 0,-2-3 1 16,3-5-1-16,4-6 1 15,-3 0 0-15,5-5-1 16,-3 0 1-16,-1 1 0 15,0 7-1-15,-3 1 1 16,-3 5-1-16,-1 7 0 16,-9 10 0-16,9 2 1 15,-7 8-1-15,-2 6 0 16,0 2 0-16,0 3 0 15,0 0 0-15,2-2 1 16,3-4-1-16,4-4 0 16,5-8 1-16,3-6-1 0,6-7 0 15,3-2 0 1,0-6 1-16,3-2-1 0,-1-1 1 15,-5 5-1-15,-3 0 0 16,-6 5 0-16,-14 11 1 16,12-2-1-16,-12 2 0 15,-11 25 0-15,2-5 0 16,2 4-1-16,-2 5 1 15,4 0 0-15,4 1-1 16,2-7-3-16,19 7-14 16,-6-19-19-16,18 4-2 15,-8-16 1-15,18 0-1 16</inkml:trace>
  <inkml:trace contextRef="#ctx0" brushRef="#br4" timeOffset="78577.4944">22893 3052 106 0,'-16'25'38'15,"-5"-2"0"-15,8 20-2 16,0-1-31-16,1 10-1 15,-1 2 1-15,4 8-2 16,0-1 0-16,4-1-2 16,0-3 1-16,3-3-1 15,3-9 1-15,2-3-2 16,1-9 0-16,2-11 1 0,2-5-2 15,-8-17 1-15,17 6 0 16,-5-14 1-16,-2-7-1 16,2-5 0-16,0-6 0 15,2-4 1-15,2-2-1 16,1 2 0-16,2 4-1 15,-2 2 1-15,2 7 0 16,-1 5-1-16,1 10 2 16,-5 5-1-16,-4 10-1 15,-1 3 2-15,-4 7 0 16,-2 3-1-16,-1 2 0 15,-4 2 1-15,-2-1-1 16,-6 2 0-16,-3-4-1 16,-7-4 0-16,-3-3 1 0,-3-7 0 15,-2-1-1-15,-3-7 0 16,3-7-2-16,-1-7-2 15,15 3-10-15,-5-14-22 16,21 2-2-16,-1-9 1 16,20 7-1-16</inkml:trace>
  <inkml:trace contextRef="#ctx0" brushRef="#br4" timeOffset="79328.5373">23299 3563 104 0,'0'0'37'0,"-6"15"0"16,-5-9-1-16,7 9-31 0,-9 1-2 16,4 8-1-16,-3-2 0 15,2 8 0-15,-2-6 0 16,6 1-1-16,-3-1 0 15,5-6 0-15,-1-3 0 16,5-15 0-16,-2 12 0 16,2-12-1-16,9-16 1 15,-2 1-1-15,2-8 1 16,0-4-1-16,2-3 0 15,3 0 1-15,0-1-1 16,-1 2 0-16,0 4 0 16,3 4-1-16,1 4 1 15,0 6 0-15,2 2 0 16,1 6-1-16,6 0 1 0,-1 3 0 15,4 3-1-15,0-1 1 16,3-1 0-16,1 1 0 16,-6 1 0-16,-2-2 0 15,-3-2 0-15,-3-3 1 16,-5 0-1-16,-14 4 1 15,9-7-2-15,-9 7 1 16,-10-4 1-16,-3 5-1 16,-5 4 1-16,-2 2 0 15,-5 9-1-15,-1 3 2 16,-4 5-1-16,4 1 1 15,3 4-1-15,6 0 0 16,5-3 0-16,6 2 0 16,7-8-1-16,9-3 1 0,8-8 0 15,5-8-1-15,5-8 1 16,1-6-1-16,3-7 1 15,2-5-1-15,-3-5 2 16,-5 0-2-16,-4 0 0 16,-5 3 0-16,-5 6 0 15,-6 5 0-15,-6 16 0 16,0 0 0-16,-12 0 0 15,2 15 0-15,-2 6 0 16,6 4 0-16,-2 3-3 16,7 1 2-16,4 0-3 15,2-7-4-15,18 6-11 16,-10-18-19-16,21 3-2 0,-5-18 1 15,15 5-1-15</inkml:trace>
  <inkml:trace contextRef="#ctx0" brushRef="#br4" timeOffset="79718.5596">24133 3584 102 0,'0'0'36'16,"-28"-3"3"-16,12 19-1 16,-12-1-31-16,8 12-2 15,-3 0-2-15,5 4 0 16,2-1-1-16,7 2 0 15,5-3-1-15,1-4 0 16,2-7 0-16,2-7 0 16,-1-11 0-16,18 6-1 0,-9-17 1 15,5-8-1-15,0-6 1 16,2-6-1-16,4-3 1 15,0-3-1-15,0 0 1 16,-1 5-1-16,-4 2 1 16,0 8-1-16,-2 6 0 15,-3 6 0-15,0 7 0 16,-10 3 0-16,13 18 0 15,-8-3 0-15,2 4 0 16,0 3-1-16,-2 5 0 16,1-1-1-16,1 2-1 15,-3-2-3-15,7 4-6 16,-14-14-26-16,17 8-1 15,-14-24 0-15,28 17 1 16</inkml:trace>
  <inkml:trace contextRef="#ctx0" brushRef="#br4" timeOffset="80086.5807">24450 3594 73 0,'0'0'37'16,"-15"14"1"-16,19-2 0 15,-4-12-12-15,19 10-19 16,0-6-2-16,10 2 0 16,3-8-1-16,6-1-1 0,-1-7-2 15,2-3 0-15,-6-3 0 16,-5-4 0-16,-8-3-1 15,-12 0 0-15,-13 2 0 16,-12 4 0-16,-11 6 0 16,-7 10 1-16,-8 7-1 15,-3 14 1-15,0 7 1 16,2 15-1-16,8 3 1 15,12 7-1-15,7-2 1 16,15-1-1-16,12-2-4 16,11-15-12-16,27 5-23 15,-1-15-4-15,20 0 1 16,0-13-2-16</inkml:trace>
  <inkml:trace contextRef="#ctx0" brushRef="#br4" timeOffset="81536.6636">19321 11783 58 0,'14'-13'36'0,"10"5"3"15,11-5-2-15,19 5-23 16,8-8-7-16,17 4 2 15,12-7-4-15,15 2 0 16,8-3-2-16,10-2-2 16,6-3 0-16,-3 0-2 15,0-7 2-15,1 5-3 16,-12-2 2-16,-7-1-4 15,-10 14-7-15,-21-7-25 16,-9 15-1-16,-18-4 0 16,-8 14-1-16</inkml:trace>
  <inkml:trace contextRef="#ctx0" brushRef="#br4" timeOffset="82233.7035">21553 11394 47 0,'0'0'31'16,"-14"-9"1"-16,0 7 1 15,0 14-21-15,-15-9-3 16,7 15 1-16,-12-4-2 15,6 11-1-15,-8-4-1 16,6 10-1-16,0-2-1 16,11 0 1-16,7-1-2 15,10-2 0-15,9-1-1 0,11-6 0 16,12-4-4-16,4-10-5 15,22-2-29-15,-7-15-4 16,11 1 3-16,-6-13-3 16</inkml:trace>
  <inkml:trace contextRef="#ctx0" brushRef="#br4" timeOffset="82684.7293">21801 11394 70 0,'-20'5'36'0,"4"9"-1"16,-6-2 1-16,10 14-26 0,-5-7-3 15,8 11-2-15,-1-4-1 16,8 5 2-16,2-6-3 16,7 1 2-16,7-9-3 15,7-6-1-15,5-5 1 16,8-10-1-16,0-7 0 15,3-7-3-15,0-9 2 16,0-4-1-16,-2-4 1 16,-8-4 0-16,-1 2 0 15,-5 3 0-15,-6 5 0 16,-4 9 0-16,-11 20 0 15,0 0 0-15,7 16 0 16,-11 21 0-16,-8 14 1 16,1 14 1-16,-6 10-1 15,0 7-1-15,0 5 0 0,-3 0 0 16,0-5 1-16,-2-4-1 15,-4-10 0-15,-6-14-2 16,0-11 2-16,-2-14 0 16,-3-18 0-16,2-15 0 15,3-13-3-15,0-19-5 16,19-7-28-16,-3-17-2 15,17-3-1-15,3-12-1 16</inkml:trace>
  <inkml:trace contextRef="#ctx0" brushRef="#br4" timeOffset="83008.7478">22707 10751 100 0,'-23'-8'37'15,"3"20"2"-15,-9 6-1 16,0 19-34-16,0 8-1 15,5 10-1-15,-2 11 0 16,5 11-1-16,-1 7 0 16,8 3-1-16,2-1-1 15,2-4 2-15,1-5-2 16,1-9-1-16,5-1-8 0,-8-24-27 15,13-6-2-15,-6-22 4 16,10-4-5-16</inkml:trace>
  <inkml:trace contextRef="#ctx0" brushRef="#br4" timeOffset="83428.7719">22363 11356 92 0,'-20'-1'38'0,"20"15"0"16,0-14 0-16,8 23-32 15,8-14-2-15,16-2-1 16,6-6 0-16,9-2-1 16,5-6 0-16,5-3-1 15,-3-3 0-15,-1-1 0 0,-9 4-1 16,-7-2 1-16,-8 4 0 15,-11 3-1-15,-7 1 1 16,-11 4 0-16,-3 12-1 16,-5 3 1-16,-3 3-1 15,-1 6 1-15,-4 7-1 16,3 6 0-16,3 2 1 15,5-2 1-15,5-3-2 16,5-5 3-16,8-7-3 16,3-9 0-16,2-8 1 15,4-8-1-15,-2-12 1 16,2-4-3-16,-2-9 2 15,-5-4-2-15,-2-2 0 16,-5-8-4-16,4 13-16 0,-14-15-17 16,8 18-1-16,-12-6 1 15,6 17-3-15</inkml:trace>
  <inkml:trace contextRef="#ctx0" brushRef="#br4" timeOffset="84322.823">23185 11372 66 0,'1'10'34'0,"-1"5"0"15,-8 2 2-15,11 11-28 16,-16-1-2-16,5 12 1 16,-7-2-1-16,3 6 1 15,2-3-3-15,2 0 1 16,1-8-2-16,4-3-2 15,2-14 2-15,1-15-2 16,11 9 0-16,-2-21 0 16,2-7-1-16,3-9-1 15,-2-10 2-15,2-5 0 16,-4-5-1-16,4-6-1 0,-1-3 1 15,-2 6-2-15,3 1 3 16,-2 6-1-16,2 7 0 16,2 9 0-16,3 13 0 15,-1 10-1-15,2 9 1 16,2 5 0-16,-1 10 0 15,-4 7 0-15,-1 4 0 16,-2 7 0-16,-9 1 0 16,-2 4 0-16,-9-2-1 15,-7 1 2-15,-8-3-2 16,-6-5 3-16,-1-5-1 15,-1-6 1-15,-2-4-1 16,2-5 1-16,4-4-1 16,3-2 1-16,4 0-2 15,4-1 1-15,4 7-1 0,1 5-2 16,3 7 2-16,-2 7-2 15,1 10 2-15,-5 8-1 16,1 7 1-16,-4 3-2 16,1-3 2-16,0-2 1 15,4-7-3-15,2-18-11 16,20-3-23-16,-12-27-3 15,35-4 1-15,-9-23-2 16</inkml:trace>
  <inkml:trace contextRef="#ctx0" brushRef="#br4" timeOffset="84661.8424">23892 10792 92 0,'0'0'37'0,"-20"-7"0"15,7 20 1-15,-6 7-31 16,2 17-1-16,-5 8-2 16,0 13-1-16,-2 9-2 15,1 14 0-15,-1 2 0 0,4 5-2 16,-2-3 0-16,8-8 1 15,5-2-6-15,-5-21-27 16,22 4-4-16,-6-23-1 16,14-8-2-16</inkml:trace>
  <inkml:trace contextRef="#ctx0" brushRef="#br4" timeOffset="85111.8681">24089 11337 88 0,'-5'-22'38'0,"5"22"0"0,-21-21-1 16,9 28-29-16,-12 2-3 15,0 13-1-15,-7 2-1 16,3 8 0-16,-1 2-1 16,6 2 0-16,2-3 0 15,9-1 0-15,7-7-1 16,8-7 0-16,9-9 0 15,8-9-1-15,6-9 1 16,6-8-1-16,3-7 0 16,1-5 0-16,2-6 1 15,-4 2-1-15,-4 3 0 16,-9 2 0-16,-3 8 0 15,-18 20 0-15,0 0 0 0,0 0 0 16,-5 34 0-16,-7-3 0 16,-1 6 0-16,-1 2-1 15,5 3-1-15,1-8-4 16,17 7-15-16,-9-22-15 15,22 3-5-15,-6-16 1 16,18-3 0-16</inkml:trace>
  <inkml:trace contextRef="#ctx0" brushRef="#br4" timeOffset="85458.888">24558 11295 95 0,'-11'4'39'0,"-13"-2"2"16,8 13-2-16,-10-4-31 15,7 8-3-15,-1-4-3 16,4 6 1-16,2-3-2 16,5-1 0-16,2-2 0 15,6-2 0-15,6-1 0 16,-5-12-1-16,22 11 1 15,-7-10-1-15,3 3 0 16,-4-3 0-16,0 2 1 16,-14-3-1-16,13 11 0 15,-14 0 0-15,-8 2 0 16,-3 2 1-16,-3 0-2 15,2 1 1-15,-3-1-3 16,4-3 0-16,7 4-8 0,-9-19-21 16,14 3-7-16,14 2-1 15,7-4 1-15</inkml:trace>
  <inkml:trace contextRef="#ctx0" brushRef="#br4" timeOffset="86012.9197">24805 11368 100 0,'-20'11'39'0,"10"12"0"16,-10-13-10-16,7 13-23 15,-2-3-2-15,2 3-2 0,3-2 0 16,1 0-1-16,4-3 0 16,-2-4-1-16,5-2 1 15,2-12 0-15,0 0-1 16,0 0 1-16,16-9-1 15,-3-6 0-15,1-6 1 16,4-6-1-16,2-4 0 16,-1 3 0-16,0 0 0 15,-2 0 0-15,-5 6 0 16,1 5 0-16,-5 6 1 15,-8 11-1-15,0 0 0 16,10 13 0-16,-7 1 0 0,-1 0 0 16,7-2 0-16,-1-1 1 15,6-5-1-15,5-6 0 16,2-6 0-16,11-5 1 15,4-6 1-15,0 1-1 16,1-5 1-16,-1 3 0 16,-3-1 0-16,-4 9 0 15,-6 4 1-15,-10 10-2 16,-6 8 0-16,-11 13 0 15,-6 8-1-15,-4 7 0 16,-5 8-2-16,-7 0-2 16,7 13-11-16,-14-20-17 15,17 6-10-15,-4-16 0 16,11 1-2-16</inkml:trace>
  <inkml:trace contextRef="#ctx0" brushRef="#br5" timeOffset="96937.5445">7035 3670 4 0,'-10'13'20'0,"-9"-7"1"16,1-1-8-16,1 3 1 15,-9-6 2-15,6 7-6 16,-10-3 0-16,4 5-2 16,-10 3-1-16,4 7-1 15,-12 0-1-15,0 8-1 16,-7 1-1-16,-1 3 0 15,-5 2-1-15,-1 2-1 16,-7-2 0-16,-3 2 1 0,-5 1-2 16,1 1 0-16,-1 2 1 15,-5 1-1-15,-3 1 0 16,0 7 0-16,-3-1 1 15,-1 4-1-15,0 0 0 16,-3 0 1-16,1-1-1 16,3-3 0-16,2-2 0 15,-2-4 0-15,9-5-1 16,3-1 1-16,1-5-1 15,2-1 1-15,-2-1 2 16,5 1-3-16,0 0 3 16,0 0-2-16,1 3 1 15,-2-2-1-15,5 0 2 16,0 1-2-16,8-3-1 0,-1-3 2 15,4 0-1-15,3-5 0 16,1-3 0-16,3-1 1 16,-2 0-1-16,3 1 0 15,-2-1 0-15,1 4 0 16,-1 0 0-16,-4 0 0 15,3 4 0-15,1 1 0 16,-2-4 0-16,3 1 1 16,1-1-1-16,3-2 0 15,3-5 1-15,-1 4-1 16,0-6 1-16,5 2 0 15,-1 0-1-15,-3 1 0 16,1-1 0-16,-4 0 1 16,2 5 1-16,-4 0-1 0,-1 0 1 15,4-1 0-15,-2 4 0 16,2-3-1-16,-2 3 1 15,3 0-2-15,1-1 0 16,-1 0 0-16,3 3-3 16,-1-8-4-16,2 4-24 15,7-9-1-15,-1-5-3 16,8-6 2-16</inkml:trace>
  <inkml:trace contextRef="#ctx0" brushRef="#br5" timeOffset="101526.807">2834 5792 20 0,'3'-14'25'16,"-3"14"1"-16,2-10 1 15,-2 10-12-15,0 0-3 16,0 0-4-16,0 0-1 16,0 0-2-16,0 0-1 15,5 22 0-15,-4-4-2 16,-4 4 0-16,3 9 0 0,-2 6 0 15,2 6 0-15,-5 3-1 16,5 6 1-16,-1 1-2 16,5 4 2-16,-4-7 0 15,7 5-1-15,-3-6 0 16,4 3 1-16,-1-4-1 15,3 5 1-15,-6-3-1 16,1 3 1-16,-4 0-2 16,-1 0 2-16,0 0-2 15,0 0 0-15,1-2 0 16,2-5 0-16,1-1 0 15,4 0 0-15,0-2-1 16,3-1 1-16,-1 0 0 16,0-1 0-16,-1 2 0 0,-2-1 0 15,0 4 0-15,-6 1-1 16,-1-2 1-16,0 3 1 15,-2-1-2-15,-1-2 1 16,-1 2 0-16,0-3 0 16,4-4 0-16,0 2 0 15,1-6 0-15,2 2 0 16,1 1-1-16,0 0 1 15,-3 0-1-15,4 2 1 16,-5 1 0-16,0-2-1 16,-2 5 1-16,-1 0-1 15,-2-1 1-15,1 0 1 16,-1 1-2-16,-2 1 1 15,2 1 0-15,0 1 0 16,3-2 0-16,0-1 0 0,2-2 0 16,1 2 0-16,-1-1 1 15,1 2 0-15,-1-1 0 16,0 1-1-16,0 2 1 15,0-2 0-15,-3 3 0 16,1-2-1-16,0 0 0 16,1 2 0-16,-1 1-1 15,1-2 2-15,-1 3-2 16,-1 1 1-16,3 0 0 15,-1 3 0-15,1 0 0 16,0-1 1-16,0 0-1 16,-1 1 0-16,1 0 0 15,0-1 0-15,0 1 0 16,0-2 0-16,0 2 0 0,0 0 0 15,-1-2 0-15,3 0 0 16,-1 1 0-16,0 1 0 16,1-2-1-16,-1 0 1 15,-1 0-1-15,1 0 1 16,-1 2-1-16,1 0 1 15,-3 2-1-15,2-2 1 16,-1 0 0-16,1 1 1 16,0-2-2-16,1-1 2 15,0-4-2-15,1 4 1 16,-1-3-1-16,2-2 0 15,0 3 0-15,-1 0-1 16,-2 0 2-16,3 1-2 0,-3 3 2 16,-1-2-1-16,2 2-1 15,-2-2 4-15,1 3-4 16,0-4 4-16,2 1-2 15,-1-4 1-15,-1 3-1 16,4 0-1-16,-1-4 2 16,-2 3-2-16,0 0 1 15,3 0 0-15,-4 1 0 16,3-2-3-16,0 0 3 15,-3 3 0-15,3-3 0 16,-1 0 0-16,0 2 0 16,0-2 1-16,-2 2-1 15,1-2 0-15,-2 0 0 16,1-2 0-16,0 3 2 0,0 0-2 15,0 1 0-15,0-4-2 16,0 3 2-16,2 1 2 16,-2 0-2-16,4-2 0 15,-3 0 0-15,2 0 0 16,0-1-2-16,-1 3 2 15,-1-2-1-15,3-1 1 16,-4 0-1-16,3-1 1 16,-1 1-1-16,1-2 1 15,-3 5 0-15,4-3 0 16,-3 4 0-16,2-3 0 15,-1 1 0-15,3-2 0 16,-2 1 0-16,2-5 0 16,1-1 0-16,-2-3 0 0,1 0-1 15,1-2 0-15,1-4 0 16,0 4 0-16,-2-5 1 15,-1 2-1-15,2-2 1 16,-1 1-1-16,-1 0 1 16,-1-1 0-16,-1 2 0 15,-2 1 0-15,0 0 0 16,0 0 0-16,-2 0 0 15,2 1 0-15,0-1-1 16,3 2 2-16,-3-1-3 16,-1 1 2-16,3-2-1 15,-2 3-1-15,1-1 1 16,-1 1-1-16,1 2 1 15,0-2-1-15,-1 1 2 0,0 2-2 16,2-4 2-16,-2-1 1 16,0 0-2-16,0 1 2 15,1-2-2-15,-1 0 2 16,1-2-2-16,0 0 1 15,1 0 0-15,-1 0 0 16,4-2 0-16,0 0 0 16,-1-3 0-16,6-2 0 15,-1-5 0-15,0 0-1 16,7-7 0-16,2-4 0 15,5-7 0-15,5-7 1 16,2-3 0-16,5-7-1 16,2-3 1-16,3-1 1 0,0 0-1 15,0-1 2-15,1 5-2 16,-2-1 0-16,-3 3 0 15,2 1-1-15,-2-1 1 16,0 5 0-16,0-5 0 16,0 5 0-16,1-6 0 15,1 6 0-15,4-7 0 16,0-2 0-16,5-1 0 15,2-2 0-15,4-4 0 16,-1-3 0-16,0 0 0 16,3-5 0-16,-3 2 0 15,-1 2 0-15,1 0 0 16,-2 2 0-16,-2-2 0 15,2 3 0-15,1 1 0 16,0-4 0-16,1 2 0 0,-2-1 0 16,3 0 0-16,-1 1 0 15,-2-3 0-15,0 2 0 16,-6 1 0-16,2 2 2 15,-3-1-1-15,-1 4 1 16,-3 1-1-16,1 1 1 16,-2-1-1-16,1 1 2 15,0 0-2-15,2 0-1 16,-1-4 1-16,1 0-1 15,3-3 0-15,-1-2 0 16,2-1 0-16,-2-2 0 16,0-1 0-16,-1 0 0 15,1 1 0-15,-4-1 0 16,2 2 1-16,-1 0-1 0,1 4 0 15,-2-3 0-15,2 3 1 16,-2 4-1-16,-1-2 0 16,3 0 0-16,1 3 0 15,-2-1 0-15,2 0 0 16,1 1 0-16,-3 0 0 15,-2-2-1-15,6 1 2 16,-5-3-2-16,0 2 2 16,-1 2 0-16,-4-1 0 15,0 3 0-15,-2 2 0 16,-1 1 1-16,-1 1-2 15,-2 4 2-15,0 0-2 16,-3 1 0-16,2-1 0 16,3 0 0-16,-3 1 0 0,3-3 0 15,2 2 0-15,2 0 0 16,-2-1 0-16,2 1 0 15,-2 0 0-15,2-1 0 16,-3-2 0-16,-2 2 0 16,1-2 0-16,-3-2 0 15,1 0 0-15,1-1 0 16,-1-1 0-16,1-2 0 15,-2 2 0-15,2-2 0 16,-1 0 1-16,1 2-1 16,-2 0 0-16,-3-2 0 15,-1 4 0-15,-1 2 0 16,-2-2 0-16,-4 2 0 15,3-3 0-15,-1-2 0 16,0 1 0-16,-2-1 0 0,0-5 0 16,0-1 0-16,3-3 0 15,-2-1 0-15,1 3 0 16,-5-2 0-16,0 1 0 15,-2 1-1-15,-3-2 2 16,-7-1-2-16,-1 1 2 16,-5-2-1-16,1 1 0 15,-5-4 2-15,3-2-2 16,-3-2 0-16,4-5 0 15,-2 1 1-15,4-6-1 16,0-2-1-16,4-5 2 16,-1-1-2-16,2 0 1 15,2-3 0-15,0 2 0 16,0-1 0-16,1-3 0 0,-3 1 1 15,4-2-1-15,-2-3 1 16,1-3 0-16,2-1 0 16,1-6-1-16,0 4 1 15,1-2-1-15,-2 2 0 16,3-1 0-16,-2 3 1 15,-2 1-1-15,-1 4 1 16,-1 0-1-16,-3 0 1 16,-3-1-1-16,2 1 1 15,0 1-1-15,-5-1 0 16,0-1 0-16,3 0 0 15,0 0 0-15,1 0 0 16,-2-1 0-16,2 4 2 0,1-1-2 16,-3 1 2-16,1-1-2 15,-1 0 2-15,0-4-1 16,-2 3 1-16,0-4-1 15,1-2-1-15,-1 0 1 16,3 0-2-16,0-1 2 16,1-7-1-16,2 2 2 15,-1 0-2-15,2-2 1 16,0 0-1-16,-1-1 1 15,-4 1 1-15,0 3-2 16,0-1 1-16,-4 1-1 16,2 3-1-16,-2-2 1 15,0-4-1-15,-1 2 1 16,2-4 0-16,3 1 0 0,-4-1-1 15,0-1 2-15,2 0-1 16,2 3-1-16,0 0 2 16,-3-1-2-16,0 1 1 15,-2-1-1-15,1 0 1 16,-1 3-1-16,2-4 1 15,-2 4 1-15,2-4-1 16,1 2 1-16,-3 0 0 16,3-1-1-16,-2-1 1 15,3-1-1-15,-4-3 1 16,3 1 0-16,-3 0-1 15,5 4 0-15,2-5 0 16,-3 1 0-16,0 1 0 16,1 1 0-16,1 1 1 15,0-2-1-15,0 0 0 0,2 1 1 16,-4 2 0-16,4-1-1 15,0-3 0-15,-1 5 0 16,-2-2-1-16,3 1 2 16,-1 1-2-16,1 0 1 15,-1-1-1-15,-2-4 2 16,0 5-2-16,0-1 0 15,-2-2 2-15,4 2-2 16,-3 0 0-16,1 1-1 16,-2-1 2-16,4 3-2 15,-1-2 1-15,0 0 2 16,-1 6-2-16,-1 0 1 15,0 2 1-15,-3 5-2 16,1 2 2-16,1 4-2 0,-1 1 2 16,-2 0-2-16,3 1 2 15,-4-3-2-15,4 1 2 16,1 0 0-16,-1-2-1 15,0 1 0-15,5 0 0 16,-4 2 1-16,0 1-1 16,3 2 1-16,-1 5 0 15,-1 0-1-15,0 2 2 16,-1 0-2-16,2 1 2 15,0 1-2-15,1 1 2 16,2-6-2-16,-1 2 0 16,2 1 1-16,2-3-1 15,1 6 0-15,0-1 0 0,0 7 0 16,-1 0 0-16,-1 7 0 15,-3 5 0-15,-3 3 0 16,1 1 0-16,0 5 0 16,-4-1 0-16,-2 0 0 15,2 4 0-15,0-1 0 16,-1 2 0-16,7 10 1 15,-10-16-1-15,10 16-1 16,-19-5 1-16,5 9 0 16,2 4 0-16,-6 1 0 15,0 2 0-15,-4 1 0 16,-3 3 0-16,-2 1 0 15,-2 0 0-15,0 5 0 16,-4 2 0-16,2 13-6 16,-14-5-21-16,10 17-7 0,-3-4-1 15,9 0-1-15</inkml:trace>
  <inkml:trace contextRef="#ctx0" brushRef="#br2" timeOffset="117354.7123">2695 5537 19 0,'10'-9'26'0,"-10"9"1"16,13-3-9-16,-13 3-3 16,19-13-6-16,-7 2 1 0,11 6-1 15,-6-8-2-15,6 6-2 16,-4-7-1-16,6 3-1 15,-3-3-1-15,4 4 4 16,-7-4-4-16,2 5-1 16,-1-3 0-16,0 5 0 15,2-2-1-15,-1-1 1 16,3-1 0-16,3 0-1 15,3-5 1-15,2 1 1 16,2-5-1-16,3 0 0 16,-4-2 0-16,7 2 0 15,-5-3 0-15,3 2 0 16,-4 0-1-16,2 3 1 15,0-1-1-15,-2 3 0 0,1 0 0 16,1 0 0-16,2 1 0 16,-1-4 0-16,2 1 0 15,3-3 1-15,4-3-3 16,-2-1 3-16,8-3-2 15,-1 1 1-15,4-3-1 16,-1 2 2-16,0-5-2 16,0 3 1-16,0 1 1 15,-1-1-1-15,-4 3 1 16,1-2-1-16,-1 0 1 15,2 3-1-15,-4-1 0 16,3 1 0-16,0-2 1 16,-1 0-1-16,2 2 1 15,-3-1-1-15,1-1 1 16,-4 2 0-16,0-1 0 0,-1 3 0 15,-2 1 0-15,-3 1 0 16,-2 1 0-16,0 3-1 16,-1 1 0-16,-3 1 1 15,2-1-1-15,-4 0 1 16,0 0 0-16,0 0 0 15,3-1 0-15,0 0 0 16,3-2 0-16,-3 2 0 16,2-1 0-16,1 2-1 15,0 1 1-15,-1 0-1 16,-1 2 0-16,0-1 0 15,-3 2 1-15,0-1-1 16,2 1 0-16,-2-5 0 16,1 2 0-16,4-4 1 0,0-4-1 15,3 0 0-15,3-1 1 16,3-4-1-16,1-1 1 15,8 1-1-15,-3-1 1 16,5 0 0-16,-2-1-1 16,0 3 0-16,0 1 1 15,0 1-1-15,-3-1 1 16,-3 5-1-16,-3-4 0 15,3 4 1-15,-5-1-1 16,2 1 1-16,-2-1-1 16,1 1 1-16,-1 1-1 15,1-3 1-15,-2 4-1 16,-1 1 0-16,-3 1 1 15,-2 0-1-15,-1 3 0 0,-4 4 0 16,-3-1 0-16,-4 1 1 16,-1 1-1-16,3-3 0 15,-3 0 0-15,3-1-1 16,0 3 2-16,-1-4-1 15,-5-1 0-15,3 3 0 16,-3 0 0-16,-4 4 0 16,-4-2 0-16,0 4 0 15,-1-3 0-15,-1 3 0 16,-11 7 1-16,19-10-1 15,-19 10 0-15,20-10 0 16,-20 10 0-16,18-7-1 16,-18 7 2-16,16-1-2 15,-16 1 1-15,15-4 0 16,-15 4 1-16,20-6-1 0,-7 1 0 15,1 0 0-15,1-2 0 16,1 2 0-16,0-3 0 16,-2 5 0-16,0 0 0 15,-4 0 0-15,-10 3 0 16,18 5 0-16,-18-5 0 15,6 11 0-15,-6-11 0 16,1 15 0-16,-1-15 0 16,0 22 0-16,0-7 0 15,2 3 0-15,-1 2 0 16,0 3 0-16,2 3 0 15,-2 1 0-15,-1 0 0 16,2-1 0-16,0 1 0 16,-2-4-1-16,0 1 1 0,0-1 0 15,-1-2 0-15,0 2 0 16,-1 0 0-16,0 1 0 15,-2 1 0-15,2-3-1 16,1 2 2-16,-1-1-2 16,1-2 1-16,1-1 0 15,3 0 0-15,1-3 0 16,1 2 0-16,1-4 0 15,-2 3-1-15,-1-1 2 16,1 2-2-16,-3 2 2 16,1-1-2-16,-2 2 2 15,1 3-2-15,-1 1 2 16,0 1-2-16,1 0 1 0,4 2 0 15,-2-1 0-15,3 1 0 16,2-4 0-16,0 1 0 16,1 1 0-16,1-2-1 15,-4-2 1-15,6 3 0 16,-5 0 0-16,0 2 0 15,-1 1-2-15,-2-3 2 16,1 4-1-16,-2-3 0 16,3 5 0-16,-1-2 0 15,-3-2 0-15,5 1 1 16,-2-1 0-16,-1 2-1 15,6-1 1-15,-4 0 0 16,-2 1 0-16,1 3-1 16,-2 1 1-16,2 2 0 0,-3-3 0 15,1 4 0-15,0-1 0 16,-1-2-1-16,1 1 1 15,2-3 0-15,0-1 0 16,-1-1 1-16,4-1-2 16,-3 0 2-16,0 0-1 15,0 1 1-15,0 1-2 16,-2 4 2-16,0 1-1 15,-3 1-1-15,0 3 1 16,0 1 0-16,-1 1 0 16,-1-2-1-16,2 0 1 15,0 0 0-15,0-4 0 16,2 2-1-16,-1-1 1 15,-1 4-1-15,1-3 3 16,-1 3-2-16,0 0 1 0,0 1 0 16,0 1 0-16,0 1 1 15,2 0-1-15,-1-1 1 16,1-2-3-16,0 1 3 15,1-1-2-15,-1 0 0 16,0 1 0-16,3-3-1 16,-3 3 1-16,3-3 0 15,-3 2 0-15,-1-1 0 16,2 2-1-16,-1 2 1 15,-2-1 1-15,0 0-1 16,0 2 1-16,1 2 0 16,-1 0 0-16,3-1-1 15,0 0 2-15,-1 1-3 16,2 1 1-16,-1-1 0 0,4 0 0 15,-4 1-1-15,2-4 2 16,-2 5-2-16,-5 1 0 16,2-1 2-16,0 3-1 15,-3 0 0-15,2 0 0 16,-1 0 0-16,-1 3 0 15,3 0 0-15,0 0 1 16,4-1-1-16,0-2 0 16,2 2 0-16,2-2 0 15,-1-2 0-15,4 1 0 16,-2 0 0-16,-1-4-1 15,-1-2 1-15,1 2-1 16,-1 0 1-16,-4-2 0 0,2 1-1 16,-3 0 1-16,0-1 0 15,0 2 0-15,-2-1 0 16,1 3 0-16,-1 0-1 15,0 0 2-15,0 0-2 16,0-1 1-16,0 0 2 16,4 0-2-16,-4 0 1 15,0 0-1-15,0 1 2 16,1-1-2-16,1 3 2 15,-1 3-2-15,1-1 0 16,3 0 0-16,-4 2 0 16,3 2 0-16,-1-1-1 15,1 5 2-15,0-1-1 16,2-1 1-16,0 1 0 0,-3 1-1 15,1 0 1-15,0 3 0 16,1-1 0-16,-3 0 0 16,1 1-2-16,0-3 2 15,0 0-2-15,0 3 1 16,-2-3-1-16,3-1 1 15,-3-2-1-15,1 1 1 16,2-1-1-16,-2-1 1 16,0-2-1-16,3 3 2 15,0-3-1-15,0-2 0 16,0 2 0-16,3-2 1 15,-4-1-2-15,2-1 1 16,0 0 0-16,-1-3-1 16,0 1 1-16,-1-3-2 0,-2 1 2 15,0 3-1-15,0-4 1 16,-1 2-1-16,1 1 1 15,0 1 0-15,-2 1 0 16,-2-1 0-16,4 0 0 16,-2-2 2-16,1-1-2 15,-2 3 2-15,1-4-2 16,-2 1-1-16,1-1 1 15,-2-1 0-15,-2 2 0 16,4 1-3-16,-2 0 3 16,-2-2-2-16,0 5 2 15,2 0 0-15,-1-2 0 16,1 2 1-16,-1 0-1 15,2 0 0-15,2-3 0 16,0 2 1-16,-3-3-1 0,3-1-1 16,-3 0 1-16,2 0-1 15,0-1 1-15,-1-1-2 16,-1 0 2-16,1-4-1 15,0 2 1-15,1-4 0 16,-2 1 0-16,2-2 0 16,-4-1 0-16,5-2 0 15,0-2 0-15,0 1 0 16,0-3 0-16,0-3 1 15,3 1-1-15,-1-3 1 16,-2 2-1-16,5-2-1 16,-5 0 2-16,2-4-2 15,-2 3 1-15,2-5-1 16,-3 2 1-16,1-3-1 0,-1 3 1 15,0-1 1-15,-1 0-2 16,0 1 2-16,-1 0-1 16,1 1 0-16,0-3 0 15,0 0 0-15,1-6 0 16,1 0 0-16,0-13 0 15,0 17 0-15,0-17 0 16,0 0 0-16,0 0 0 16,0 10 0-16,0-10 0 15,0 0 0-15,0 0 0 16,-8 13 0-16,8-13 0 15,-11 12 0-15,11-12 0 16,-12 13 0-16,12-13 0 16,-15 16 0-16,15-16 0 0,-17 13 1 15,6-6-1-15,-3 0 0 16,-2 3 0-16,-3-1 0 15,-3 6 0-15,-3 1 0 16,-3 5 0-16,-1 1 0 16,-5 3 0-16,-2 3 0 15,-1 0 0-15,-3 2 0 16,-1-4 0-16,0 4 0 15,0-2 0-15,3-3-1 16,1 1 1-16,0-3-1 16,3-2 1-16,4-1-1 15,-1 2 1-15,3-7-1 16,-1 4 1-16,0-2 0 15,0 3 0-15,0-2-1 16,-2 2 1-16,1 3 0 0,-4-3-1 16,2 2 1-16,-3 3 0 15,-1-2 0-15,2-3 0 16,-3 5 0-16,-1-5 0 15,0 1 0-15,-2 2 0 16,-1-2 0-16,-1 0 0 16,-2 3 1-16,0 0-1 15,-1 0 0-15,-2 3-1 16,-1-1 1-16,0 1 0 15,-3 1 0-15,1-2-1 16,2 2 1-16,-5-3-1 16,-1-2 1-16,3-2-1 0,0 0-1 15,2-5 1-15,-1 0-1 16,1-2 2-16,4 0-2 15,0-2 2-15,1 0-2 16,1-2 2-16,1 2 0 16,2 0-1-16,-1 0 1 15,0 1 0-15,0-3 0 16,0 2-1-16,1-1 1 15,-2 1 0-15,-1-2 0 16,0 0 0-16,2 2 1 16,-2-2-1-16,0 2 0 15,1 1 0-15,4 2 0 16,0-2 0-16,-3 2 0 15,6 0 0-15,-2 2 0 16,0-1 0-16,2 0 0 0,0 0-1 16,1-2 1-16,0 0 0 15,1-1 0-15,-1 2 0 16,-2 2 0-16,2-2 0 15,-7 1 0-15,5 1 0 16,-2 1 0-16,-2 2 0 16,2 0 0-16,0-4 0 15,1 1 0-15,3-2 0 16,3 0 0-16,-3-1 0 15,1-3 0-15,-1 1 0 16,2-2 0-16,-1 2-1 16,1-3 2-16,-4 3-1 15,4 0 0-15,-4 0 0 16,-1 2 0-16,1 1 0 0,-5 1-1 15,0 0 1-15,1 1-2 16,1-1 2-16,2-2-2 16,-2 2 2-16,5-4-2 15,2 1 2-15,2-3 0 16,0-1 0-16,2-1 0 15,1 3 0-15,1-1 0 16,-1 0 0-16,2 4 0 16,-3 1 0-16,0 1 1 15,2 1-1-15,-2 0 0 16,-2-1 0-16,2-2 0 15,3 1 0-15,-2-4 0 16,-1-1 0-16,3-5 0 16,0 2 0-16,3-2 0 0,-1-4 0 15,0-1 0-15,2 0 0 16,0 0 0-16,3 0 0 15,0 0 0-15,0 0 0 16,-2 2 0-16,3 1 0 16,-3 1 0-16,1 1 0 15,0 0 0-15,0-2 0 16,-2 0 0-16,4 0 0 15,1-4 0-15,0-2 0 16,1-1 0-16,-2-2 0 16,6-2 0-16,-4 0 0 15,1-1 1-15,0-2-1 16,1 1 0-16,2-1 1 15,-3 1-1-15,0-2 0 0,0 0 0 16,0-2 0-16,5-2 0 16,-4 0 0-16,1-4 0 15,3-2 0-15,0-1-1 16,3-2 1-16,-1-3 0 15,2 0 0-15,1 1 1 16,0-4-1-16,2-2 1 16,1 0-1-16,1-3 1 15,1-1-1-15,0-3 1 16,1-3-1-16,2-1 0 15,1-1 1-15,-2 2-1 16,-1-1 0-16,4-2 0 16,-4 3 0-16,2 3 0 0,-3 2 0 15,0 2 0-15,-1 2 0 16,0 3 2-16,-3 0 0 15,3 3-1-15,-3 0 1 16,1-2 0-16,-2 0-1 16,4-4 1-16,-4 0-1 15,3-1-1-15,0-3 0 16,-3 0 0-16,3-1 0 15,0-4 0-15,0 1 0 16,0-1 0-16,-3 1 1 16,3-1-1-16,-1 0 0 15,-1-1 0-15,-1-2 0 16,3-2 1-16,-4 0 0 15,0-3 0-15,3-2 0 16,0-4 0-16,-1-2 0 0,0 0 0 16,1-2-1-16,0 0 0 15,0 2 0-15,0-1 0 16,-2 5 1-16,2 0-1 15,-2 2 1-15,0 1-1 16,-3 3 1-16,2-1-1 16,-1-2 1-16,2 2 0 15,-1 0-1-15,3-4 1 16,-3 0-1-16,2-2 0 15,2 2 0-15,-1-1 0 16,0 2 0-16,1 2 0 16,-1 0 0-16,-1 2 0 15,-1 1 0-15,0 1 0 16,-2 0 0-16,3 0 0 0,-3-2 0 15,2 0 0-15,-2-3 0 16,2 1-1-16,0-4 2 16,2 0-2-16,1 0 1 15,1 0 0-15,-2-3 0 16,2 1 2-16,-1 1-2 15,-1-1 1-15,-1 1-1 16,-1-1 1-16,0-1-1 16,-2-2 1-16,2-1-1 15,-2-1-1-15,-1 0 1 16,2-2 0-16,2-3 0 15,-1-1 2-15,3-3-1 16,-1 0 1-16,2-2-1 0,1-1 1 16,-1-2-1-1,2-2 1-15,-2 3-2 0,-1 1 0 16,-2 4 1-16,3-2-3 15,-5 3 3-15,-1 2-1 16,1 0 2-16,-2 0-2 16,-3 1 1-16,5-4-1 15,-4 0 0-15,6 1 2 16,-2 0-2-16,2-4-1 15,1 4 1-15,-1 0 0 16,3-2 0-16,-1 1 0 16,1 0 1-16,-2 3-1 15,2 2 0-15,-1 1 0 16,-3 2 0-16,1 1 0 0,1-1 0 15,-2 3 0 1,4 4-1-16,-5-3 1 0,3 2 0 16,0 2 0-16,0-2-1 15,-1 3 1-15,2 0 0 16,-4 4 0-16,2-2 0 15,-2 1 0-15,0 3 0 16,0 1 0-16,1 0 0 16,-1 1 0-16,3 1 0 15,-2-2 0-15,1 0 0 16,1 1 1-16,-2-4 0 15,1 2-1-15,3-3 1 16,-1 0 0-16,1-2-1 16,2-1 1-16,-3 0-1 15,3-2 0-15,-1 0 0 16,2 2 0-16,-2-2 0 0,0 2 0 15,-2-3 0-15,-3 3 1 16,4 0-1-16,-3 1 1 16,2-2-1-16,-4 5 1 15,3-5-1-15,0 3 1 16,2 0-1-16,-2 1 0 15,1 1 1-15,2 0-1 16,-2 2-1-16,4 1 1 16,-3 2 0-16,1 4 0 15,0-2-1-15,0 3 0 16,0 2 1-16,-2 1-2 15,1 3 2-15,1 1-1 16,-1 0 1-16,0 6 0 0,5-4 0 16,-5 6 0-16,0-2 0 15,4 2 0-15,1 2 0 16,-4-1 0-16,3 0 0 15,0 1 0-15,1 3 0 16,1-1 0-16,-2 2 0 16,4 3 0-16,-2-2 1 15,0 5-1-15,0-1 0 16,2 1 0-16,0 0 0 15,-1 0 0-15,2-2 0 16,2 1 0-16,0-4 0 16,1 1 0-16,1 1 1 15,-4-1-1-15,1 3 0 16,-2 2 0-16,-1-1 0 0,-7 12 0 15,8-18 0-15,-8 18 0 16,6-15 0-16,-6 15 0 16,12-16 0-16,-8 5 0 15,1-1-2-15,2 0 2 16,-1-2-2-16,1 1 1 15,2-4-1-15,-4 4 1 16,2-2-1-16,-2 1 1 16,1 2 2-16,-2-4-2 15,0 6 1-15,0-2 0 16,-4 12 1-16,4-18-1 15,-4 18 0-15,5-14 0 16,-5 14 0-16,0 0 0 16,7-13 0-16,-7 13 0 15,0 0 0-15,9-14 0 0,-9 14 0 16,11-13 0-16,-11 13 0 15,14-14 0-15,-14 14 0 16,14-13 1-16,-14 13-1 16,19-9 0-16,-8 5 0 15,0 0 0-15,2-2 0 16,3 0 0-16,0-2 0 15,3 0-1-15,0-5 1 16,-3 3-1-16,1 2-1 16,-4-6-5-16,5 18-16 15,-14-18-5-15,10 18-4 16,-14-4-4-16,14-5-3 15,-14 5 1-15</inkml:trace>
  <inkml:trace contextRef="#ctx0" brushRef="#br2" timeOffset="124223.1052">6549 5055 53 0,'-18'-12'30'16,"2"11"1"-16,-2 6-1 15,-7 2-26-15,2 9-1 16,-3 5-1-16,-2 9 0 16,-5 1 3-16,-1 11-3 15,0 0 0-15,7 7 1 0,-2-1-2 16,10 4 3-16,5-5-2 15,14 1 0-15,4-6 0 16,14-4 1-16,11-8-2 16,7-8 2-16,6-12-2 15,4-8 0-15,3-11 1 16,3-9-1-16,-7-13 0 15,0-8-2-15,-6-12 3 16,-2-3-3-16,-13-1 2 16,-4-1 0-16,-11-1 0 15,-9 7-1-15,-7 5 1 16,-14 9-1-16,-4 11 0 15,-10 11 1-15,-3 12-2 16,-8 12 2-16,-1 11-2 0,-1 12 1 16,2 10 0-16,3 9 1 15,7 6-2-15,4 3 2 16,13 2-1-16,11 0 2 15,13-7-2-15,10-6 1 16,13-12-1-16,9-11 2 16,7-11-2-16,7-12 3 15,7-20-2-15,-3-11-3 16,1-15 3-16,-3-11-1 15,-5-10 1-15,-7-5-2 16,-12-3 2-16,-15-1-2 16,-9 5 2-16,-14 9-1 15,-18 7 0-15,-12 9 1 16,-9 16-1-16,-9 12 0 15,-6 13-1-15,-3 15 1 0,-4 12 0 16,4 15 0-16,5 12 0 16,9 8 0-16,8 6-1 15,9 2 1-15,17 2 0 16,15-3 2-16,19-8-3 15,12-8 2-15,15-11-2 16,9-16 3-16,13-16-1 16,2-14-1-16,6-20 1 15,0-15-3-15,-7-16 3 16,-5-7-1-16,-13-9 1 15,-10-2-2-15,-19 3 2 16,-15 5-1-16,-13 7 1 0,-22 11 0 16,-13 10-1-1,-11 15 0-15,-8 13 0 0,-7 13 0 16,-3 16-1-16,-1 8 1 15,3 16 0-15,9 8 0 16,7 6-1-16,11 4 1 16,14 4 0-16,15-5 0 15,15-3-1-15,16-7 1 16,16-11 0-16,12-9 0 15,11-13 0-15,8-15 0 16,4-15 1-16,4-10-1 16,-2-11 1-16,-6-17-1 15,-11-2 2-15,-10-11-2 16,-12 8 1-16,-16-2 0 15,-16 6-1-15,-17 7 0 0,-14 10 1 16,-10 12-1-16,-12 12 0 16,-8 15 0-16,-5 14-1 15,-3 13 1-15,1 16 0 16,5 11 0-16,8 7-1 15,7 9 1-15,15-1-1 16,10 2 2-16,19-9 1 16,15-7-1-16,16-11 1 15,15-14-1-15,12-17 1 16,10-16 0-16,4-18-2 15,6-13-1-15,1-14 0 16,-5-10 1-16,-9-11-1 16,-10-2 0-16,-13-1 0 15,-14 3 0-15,-12 5 2 0,-19 5-1 16,-13 13 0-16,-12 6 0 15,-11 18 0-15,-10 12 0 16,-4 13 0-16,-3 15 0 16,-2 11-1-16,7 11 1 15,5 8 0-15,8 5-1 16,13 1 1-16,12 0 0 15,16-3-1-15,16-9 3 16,18-10-2-16,11-11 2 16,7-14-2-16,12-10 0 15,2-10 1-15,1-16-1 16,1-8 1-16,-9-8-3 15,-7-8 3-15,-7-3-2 16,-14 1 1-16,-10 2 1 0,-15 2-1 16,-10 5 1-16,-16 9-1 15,-10 10 0-15,-6 12 0 16,-9 12 0-16,-3 14 0 15,-2 13-1-15,1 12 1 16,0 8-1-16,9 9 1 16,6 2 0-16,10 1-1 15,12-1 3-15,13-10-3 16,12-9 2-16,13-13-1 15,13-9 2-15,11-18-2 16,6-13 0-16,4-12 0 16,0-9-2-16,-1-10 3 15,-4-3-2-15,-10-5 2 0,-6 4-2 16,-15 5 2-16,-12 3-1 15,-13 6 0-15,-9 10 0 16,-16 10 1-16,-8 8-1 16,-6 15-1-16,-5 6 1 15,-1 13 0-15,-4 7-1 16,0 9 1-16,8 6-1 15,8 2 1-15,6-1 2 16,12-5-3-16,12-4 2 16,12-10-2-16,13-9 3 15,11-13-2-15,10-15 0 16,11-11 0-16,4-12-1 15,3-7 1-15,-3-9 0 16,-2-4 1-16,-8-2-3 16,-8 5 3-16,-10 4-1 0,-16 4 0 15,-8 8 1-15,-14 10-1 16,-7 5 0-16,-12 10-1 15,-5 11 1-15,-9 8 0 16,1 11 0-16,-3 9-1 16,1 7 1-16,2 4-1 15,6 4 1-15,11-1 0 16,7-4 0-16,11-7 0 15,10-8 1-15,13-11-2 16,8-12 3-16,14-14-2 16,5-12 1-16,5-7-1 15,1-9 0-15,-4-5 0 16,0-2 0-16,-8 0 1 15,-8 3-3-15,-11 8 2 0,-14 5 1 16,-11 6-1-16,-10 10 0 16,-9 6-1-16,-7 12 1 15,-6 9 0-15,-2 6-1 16,-3 8 1-16,2 5-1 15,6 7 1-15,5-1 2 16,10-2-3-16,9-3 2 16,8-5-2-16,12-7 2 15,10-8-1-15,10-11 2 16,7-13-2-16,9-8-2 15,1-8 2-15,2-5 0 16,-2-7 0-16,-7 0 0 16,-4-2 0-16,-8 2-2 15,-14 6 3-15,-11 3-1 0,-13 5 0 16,-9 5 0-16,-11 7 0 15,-3 5 0-15,-9 9 0 16,-4 5 0-16,-1 9 0 16,-1 4-1-16,3 6 1 15,6 8 0-15,7 1 0 16,10-2 1-16,10 3-2 15,9-5 2-15,9-5 1 16,11-4-2-16,10-5 2 16,3-10-1-16,7-6-1 15,4-9 1-15,0-8-1 16,-2-7-1-16,-2-8-1 15,0-5 1-15,-10-5 0 16,-1 1 0-16,-10-1 1 0,-6 2-1 16,-8 7 1-16,-11 7 0 15,-7 6 0-15,-8 9 0 16,-7 9 0-16,-6 8 0 15,-4 6 0-15,-2 7 0 16,4 4 0-16,4 6-1 16,7 1 1-16,7-3 2 15,13-1-3-15,12-5 2 16,13-5-1-16,10-8 1 15,8-3-1-15,6-10 2 16,8-6-2-16,-3-6-2 16,1-4 2-16,-6-4 0 15,2-2 0-15,-12-6-2 16,-7 2 3-16,-6-1-3 15,-6 0 2-15,-7 4 0 0,-10 3 1 16,-6 2-1-16,-8 5 0 16,-5 5 0-16,-6 9 0 15,-4 7 0-15,-4 5 0 16,0 7 0-16,2 5-1 15,2 7 1-15,9-2 0 16,7 3 0-16,9-2-1 16,10-4 3-16,14-6-2 15,9-3 1-15,10-14-1 16,6-6 0-16,6-5 0 15,1-11 1-15,-1-6-1 16,-1-2-2-16,-5-4 2 16,-4-1-1-16,-9-1 1 15,-6 1 0-15,-9 1 1 0,-7 2-1 16,-7 3 0-16,-4 5 0 15,-9 7 0-15,-6 6 0 16,-5 8 1-16,-4 9-1 16,-4 7-1-16,1 7 1 15,-1 6 0-15,4 2 0 16,4 4-1-16,7-2 1 15,8 0-1-15,10-3 1 16,14-10 0-16,10-7 0 16,11-9 0-16,9-10 0 15,8-10 0-15,8-10 0 16,4-8 1-16,1-10-1 15,-6-1 1-15,-3-2-1 0,-8 2 0 16,-11 2 0-16,-12 7 1 16,-12 6-1-16,-13 6 0 15,-16 9 0-15,-6 8 0 16,-11 9-1-16,-8 9 1 15,-1 5 0-15,-4 8 0 16,1 5 0-16,4 2-1 16,7 3 1-16,12-3-1 15,9-2 1-15,14-6 0 16,10-7 0-16,14-7 0 15,10-10 0-15,10-10 0 16,9-7 0-16,0-6 1 16,1-4-1-16,-3-4 0 15,-8 0 0-15,-9-2 1 0,-6 4-1 16,-12 6 1-16,-10 1-1 15,-8 4 0-15,-5 6 0 16,-10 5 0-16,-5 4 0 16,-2 8 0-16,1 2 0 15,-1 8-1-15,1 4 1 16,4 1-1-16,6 5 1 15,4 4 0-15,7-3 0 16,4 0-1-16,6-5 1 16,8-5 0-16,8-7 0 15,3-6 0-15,8-10 0 16,3-6 1-16,-1-7-1 15,1-2 1-15,-4-5-1 16,-3 1 0-16,-9 1 1 16,-8 3-1-16,-9 2 0 0,-7 6 1 15,-9 5-1-15,-12 4 0 16,-2 9 0-16,-9 7 0 15,-1 5 0-15,-7 8-1 16,4 3 1-16,2 6 0 16,2-5-7-16,17 17-11 15,-10-20-12-15,19 7-8 16,-2-13-1-16,11-1-3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1:34:04.86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7193 13044 1 0,'7'-28'21'0,"-1"8"-6"16,-1-5-4-16,-2-1-3 16,2-4-2-16,-2-2-2 15,3-1 0-15,0-2-2 16,-3 0 1-16,1 1 1 15,-2 3 0-15,-2-3 2 16,3 6-1-16,-8-5 1 16,5 9-1-16,-9-10 0 15,10 7 0-15,-7-9-2 0,5 4 1 16,-4-6-2-16,3 0 1 15,1-2-2-15,-2-1 1 16,1-2-1-16,0-1 1 16,-1 1-1-16,1 0 0 15,2 0 1-15,-3-1-2 16,0 1 1-16,0 1 0 15,-2-4 0-15,1 6-1 16,1-7 1-16,1 2 0 16,2-4-1-16,2 0 1 15,-1-1 0-15,3-1 0 16,1-2 0-16,-3 2 0 15,0-3-1-15,-2 4 1 16,1 0 0-16,-1 1-1 16,-1 2 1-16,0-1-1 0,-1 3 1 15,1 1-1-15,1 0 1 16,1 1-1-16,0-1 1 15,1 2 1-15,0 0-1 16,1 0 1-16,-1 1-1 16,0 0 2-16,-2 0-3 15,0 2 2-15,-1 0-1 16,0 0-1-16,-1-3 0 15,-2 1 0-15,1-2 1 16,-1 3-1-16,2-2 0 16,1 1 0-16,-4-1 1 15,3 3-2-15,0 0 3 16,-3 1-3-16,4 2 2 15,-4-2 1-15,2 2-1 0,-1-2-1 16,1 2 1-16,0-2 0 16,-1-1 0-16,2 3 0 15,-1-1-1-15,2-1 0 16,-2 0 0-16,0 1 0 15,0-2 1-15,2 2-1 16,-4-1 0-16,3-1 0 16,-1 2 1-16,0-1-1 15,-3 1-1-15,5 1 1 16,-4 1-1-16,1-1 1 15,0 0 0-15,0 2-1 16,-1-4 1-16,-1 1 0 16,-2 0 0-16,3 2 0 15,1 1 0-15,-4 0 0 0,1 1 0 16,0-1 0-16,-1 4 1 15,0 0-1-15,-1 3 0 16,1-2 0-16,-2 0 1 16,2 1-1-16,-3-1 0 15,1 2 0-15,1-3 0 16,-2 0 0-16,1 0 1 15,1-1-1-15,-1 2-1 16,0-2 1-16,1 0-1 16,0-2 2-16,-1 4-2 15,2-1 1-15,-3 2-1 16,2-1 1-16,0 0 0 15,-5 1 0-15,4 2 1 16,-2 2-1-16,0-1 0 16,-4 1 0-16,4 2 0 0,-5-2 0 15,1 6 1-15,0-3-1 16,0 0 0-16,-1 3 0 15,-1-2 0-15,4 2 0 16,-5-1 0-16,1 2 0 16,-2-2 0-16,2 4 0 15,-1-1 0-15,-1 0 0 16,1 2 0-16,-3-2 0 15,-3 2 0-15,3-3 0 16,-2 0 0-16,0-2 2 16,-3 1-2-16,-2-1 1 15,-3 1 0-15,3-1 0 0,-5 1-1 16,-2 2 2-16,4 1-2 15,-3-1 0-15,-1 1 0 16,1 0 0-16,1 1 1 16,0-2-1-16,2 3 0 15,-3-1 0-15,2-1 0 16,0 1 0-16,-4-2 1 15,4 0-1-15,0 0 0 16,-1-4 0-16,-1 2 1 16,2-3-1-16,-2 2 0 15,0-2 0-15,2-1 0 16,-6 0 0-16,4 1 1 15,-1-1-1-15,-4 3 0 16,6-3 0-16,-4 0 0 16,4-1 0-16,2 2 1 0,2-4-2 15,1 0 2-15,2 1-1 16,0-2 0-16,0 1 0 15,1-1 0-15,1-1 1 16,-3 3-1-16,5-3 0 16,-1 3 1-16,-3 0-1 15,3-1 1-15,0 0-1 16,1 3 1-16,-4-1-1 15,1 1 0-15,2-1 0 16,-1 0 0-16,-2-2 0 16,1 3 0-16,-1-1 0 15,3 4 0-15,0-2 0 16,-2 1 0-16,2 2 0 15,-2 2 1-15,0 0-1 0,1 1 0 16,2-4 0-16,-2 3 0 16,1-1 0-16,1 2 0 15,2-3 0-15,2 3 0 16,1-1 0-16,-2 2 0 15,0 2 0-15,-2-2 1 16,3 2-1-16,-2 3 0 16,-1 1 0-16,1-1 0 15,-3 2 1-15,3 0-1 16,-2-2 0-16,1 2 0 15,2-1 0-15,-1 1 0 16,1 1 0-16,0 2-1 16,-1-1 0-16,1 3 1 15,-1 2 0-15,-2 1-1 0,1 2 2 16,1 2-2-16,-5 1 1 15,2 3 1-15,1-1-1 16,2 1 1-16,2-1-1 16,0-1 0-16,2 2 0 15,1 3 0-15,4-1 0 16,0 4-1-16,0-1 1 15,-1 6-1-15,1-1 1 16,1 3 0-16,1 1 0 16,1 1-1-16,0-4 1 15,2 3 0-15,2-1 0 16,3 2 0-16,-1 0 0 15,1-3 0-15,2 4 0 16,0-1-1-16,-3 4 1 16,3 2 0-16,-1-4 0 0,1 3 0 15,-4 2 0-15,1-1 0 16,0 1 0-16,1-1 0 15,-1 1-1-15,-1 0 1 16,1 2-1-16,2 0 1 16,-2 1 0-16,1 0-1 15,-3 3 1-15,4 0 0 16,-4 3 0-16,1 1 0 15,-1 1 0-15,-2-1 0 16,1-1 0-16,1-1 0 16,-1 2 0-16,1-2 0 15,2-2 0-15,0 5 0 0,1-1-2 16,-1 0 2-16,-2 2-1 15,3 1 1-15,-3 3-1 16,2 1 1-16,-2 2-1 16,0-2 1-16,3 3 1 15,-1 1-2-15,-2 0 2 16,5 1-1-16,-4 0 0 15,4-1 0-15,-1 0 0 16,0 1 1-16,0-1-1 16,2 1 1-16,0 1-1 15,0-1 1-15,1 2-1 16,0 4 1-16,-1 1-1 15,4 1-1-15,-2 0 2 16,0 4-1-16,0 0 0 16,0 1 0-16,-3 4 0 0,4 2 0 15,-3 2 0-15,-2 2 0 16,-1 0 0-16,2 5 1 15,-2-3-1-15,2 1 0 16,0 0 0-16,3-2-2 16,-1-4 2-16,3-1-2 15,-3 3 2-15,3-4-1 16,0 0 0-16,-3-2 0 15,2-1 2-15,-1-1-1 16,-2-3 1-16,3 4-2 16,-4-7-1-16,2 3 1 15,-1-4-1-15,2 1 1 16,-1-2-1-16,2 2 1 15,1 0 0-15,-1 0 0 0,1 0 2 16,4-1-1-16,-4-1 0 16,-1-1 1-16,-1-2 0 15,3 1-1-15,-4-1-1 16,2-4 1-16,-1 1-1 15,0-1 2-15,2 3-2 16,-2 0 1-16,1 0-2 16,0-3 2-16,2 2 1 15,-1-1-1-15,3-1 0 16,-3 0 0-16,-1 0 0 15,1-3 0-15,0 2-1 16,-3-1 1-16,0-2-2 16,0-1 2-16,-2 3 0 0,2-3 0 15,0 4 0 1,-2-4 0-16,1 1 0 0,0 1 0 15,3 0 2-15,-2-1-2 16,0 0 0-16,3-3-2 16,0-1 2-16,-2 0-1 15,1 1 0-15,0-3 0 16,1 0 0-16,-3 1 1 15,2 0-1-15,-2-1 1 16,0 1 0-16,1 1 0 16,-1-2 0-16,4 0 0 15,-2 2 1-15,0-3-1 16,0 0 0-16,1-2 0 15,2 0 0-15,-5-3 0 0,1-1 1 16,0 0-2-16,-2-3 1 16,-1 1-1-16,0-2-1 15,-4-1 1-15,3 1 0 16,-3 0 0-16,-1 2-1 15,1-1 2-15,3-1-1 16,-3 0 1-16,0 2 1 16,4-3-1-16,-3 3 0 15,1-6 0-15,2 1 0 16,1-2 0-16,3 0 0 15,0-2 0-15,-2-1 0 16,5-1 0-16,0-2 0 16,1 0 0-16,3 0 0 15,0-2-1-15,2-1 1 16,1-2 0-16,3-3 0 0,1 0 0 15,2-3 0-15,0-3 0 16,4 0 0-16,0-1 0 16,-1 0-1-16,6 1 1 15,-1-1 0-15,-2-1 0 16,2-1 0-16,1-2 0 15,-1 1 0-15,1-4 0 16,-1-1 0-16,5-2 0 16,0-4 0-16,0 2 0 15,5-4 0-15,-1 2 0 16,2-4 0-16,-1 2 0 15,4 0 0-15,2-1 0 16,1 1 0-16,-2-2 0 16,4-2 0-16,1 0 0 0,-2-4 0 15,-1 0 0-15,5-4 0 16,-2-2 0-16,-2 0 0 15,2-3 0-15,-1-1 0 16,1 2 0-16,3-2 0 16,0 3 0-16,-1-2 0 15,3 1 0-15,-2-2 0 16,4 0 0-16,-3-2 0 15,-1-3 0-15,0 0 2 16,0-3-1-16,-1-1 1 16,-4 1-1-16,-3 0 1 15,2-2-1-15,-1 4 0 16,2 2 0-16,-6 2-2 15,3 0 1-15,-5 2 0 0,4 0 0 16,-2-1-1-16,0 3 1 16,0 0 0-16,-3 0 0 15,-1-2 0-15,0 1 0 16,-3 3 0-16,-2-2 0 15,-3 4 0-15,-4 1 0 16,2 2-1-16,-1 4 2 16,-3 4-2-16,-2 3 2 15,0 3-2-15,-4 4 2 16,1 1-1-16,-1 2 0 15,-2-1 0-15,-1 0 0 16,-1-1 0-16,-1-3 0 16,2-2 0-16,3-9 0 15,0-2 1-15,3-5-1 16,2 1 1-16,2-5-2 0,5 0 2 15,2-1-2-15,1 3 1 16,3 5-1-16,-2 1 0 16,1 4 0-16,-7-1 0 15,1 4 1-15,-7 0-1 16,-2 3 1-16,-4-3 0 15,-1 1 0-15,-4-2 0 16,-2 1 1-16,-2 1-1 16,-1 0 0-16,1-1 1 15,-5 11-1-15,9-18 1 16,-9 18-1-16,6-15 1 15,-6 15 0-15,9-11-1 16,-9 11 1-16,8-11-1 16,-8 11 1-16,0 0-1 0,6-10 1 15,-6 10-1-15,0 0 0 16,0 0 1-16,5-12-1 15,-5 12 2-15,0 0-2 16,0 0 0-16,14-15 0 16,-14 15 0-16,13-14 0 15,-13 14 0-15,20-17 1 16,-11 7-1-16,-9 10 0 15,19-20-1-15,-19 20 1 16,14-13 0-16,-14 13 0 16,0 0 0-16,0 0 0 15,10-11 0-15,-10 11 0 16,0 0 0-16,0 0 0 15,10-11 0-15,-10 11 0 0,9-9 0 16,-9 9 0-16,14-6 0 16,-14 6 0-16,9-3 0 15,-9 3-2-15,0 0-1 16,0 0-4-16,0 0-23 15,-10-6-3-15,-3 0-2 16,13 6 0-16</inkml:trace>
  <inkml:trace contextRef="#ctx0" brushRef="#br1" timeOffset="11868.6788">8304 13131 23 0,'0'0'30'0,"0"0"0"16,0 0-2-16,0 0-20 15,1-14-1-15,17 13 1 16,-9-11-1-16,15 10 1 16,-3-8-2-16,12 6 1 15,-4-4-2-15,5 8 0 16,-1-3-2-16,3 3-1 15,-4 0 0-15,-2 1-1 16,-1 1-1-16,-4-2-1 16,-1 5-6-16,-8-10-29 15,5 2 1-15,-4-9-2 16,0 2 1-16</inkml:trace>
  <inkml:trace contextRef="#ctx0" brushRef="#br1" timeOffset="12528.7166">9232 12950 4 0,'4'-14'29'0,"-4"14"1"15,5-21 3-15,-14 4-18 16,9 17-2-16,-13-15-1 16,13 15-2-16,-27 2 0 15,9 12-2-15,-10-4-1 16,8 16-2-16,-9-5 0 15,5 11-2-15,1-1 0 16,6 4 0-16,5-1-1 16,4 0-2-16,8-4 1 15,8-3-2-15,6-4 1 16,2-5-2-16,17 4-13 15,-1-21-23-15,9-2 0 16,-4-14-1-16,8-3 2 0</inkml:trace>
  <inkml:trace contextRef="#ctx0" brushRef="#br1" timeOffset="12942.7402">9457 12920 34 0,'-14'21'34'15,"14"-21"0"-15,-2 23 0 16,2-23-19-16,16 16-8 16,0-16-1-16,11 3 1 15,-1-10-3-15,7 3 1 0,-4-10-2 16,7 2 0-16,-11-4-1 15,3 1 0-15,-13-3 0 16,-2 3-1-16,-7 0 0 16,-6-1 0-16,-9 2 0 15,-2 2-1-15,-6 3 1 16,0 3-1-16,-5 6 0 15,-1 6 1-15,-1 6-1 16,1 10 1-16,1 4-1 16,2 10 1-16,6 3-1 15,4 6 1-15,4-2 0 16,7 0-2-16,8-7 2 15,10-7-2-15,7-12 1 16,8-22-11-16,15-4-26 16,0-24-1-16,14-3-1 0,-2-24 1 15</inkml:trace>
  <inkml:trace contextRef="#ctx0" brushRef="#br1" timeOffset="13176.7536">10139 12324 50 0,'-11'-7'39'0,"11"7"-1"15,-20 26-1-15,11 13-15 16,-3 2-16-16,4 18-2 16,-6 5 0-16,8 14-1 15,-6 5-1-15,7 1-1 16,0-7 0-16,5-4 0 15,4-15-2-15,2-14-2 0,12-6-11 16,2-34-24-16,13-15 0 16,0-26-2-16,10-11 2 15</inkml:trace>
  <inkml:trace contextRef="#ctx0" brushRef="#br1" timeOffset="13355.7639">10455 12320 58 0,'-5'-25'39'15,"5"25"0"-15,-21 21 0 16,12 27-21-16,-12 9-9 15,7 18-5-15,-5 10-1 16,4 7-1-16,1-1-1 16,3-2-2-16,6 0-6 15,-4-20-31-15,13-2-1 0,-2-22 1 16,7-5-3-16</inkml:trace>
  <inkml:trace contextRef="#ctx0" brushRef="#br1" timeOffset="14112.8072">9248 13704 54 0,'0'0'36'0,"0"-12"-1"16,-5 25 0-16,-9 4-31 15,3 11 0-15,1 7 0 0,2 11-1 16,-2 0 1-16,6 9-1 15,2-5 0-15,8 1 0 16,0-6 0-16,8-5-1 16,1-12 0-16,5-10 0 15,5-13 0-15,4-11 0 16,0-10-1-16,5-14 0 15,-5-6 0-15,3-10 0 16,-3-1 0-16,-1-2 0 16,-4 3 0-16,-4 8 0 15,-3 7-1-15,-6 9 1 16,-11 22 0-16,14-6-1 15,-11 24 0-15,-3 7 0 16,1 7 0-16,-1 6-1 16,4 3 2-16,1 1-2 0,4-4 1 15,2-4 0-15,7-12 0 16,1-7 1-16,5-13-1 15,2-9 1-15,1-11 0 16,0-11-1-16,-1-10 1 16,-4-10 1-16,-3-2-1 15,-7 0 0-15,-2-1 0 16,-7 6-1-16,-2 6-2 15,-4 8-1-15,3 32-17 16,-4-16-20-16,4 16 1 16,7 14-2-16,6 6 1 15</inkml:trace>
  <inkml:trace contextRef="#ctx0" brushRef="#br1" timeOffset="14542.8318">10334 13719 75 0,'-9'-7'40'16,"-11"0"-2"-16,-2 13 1 16,-8-1-34-16,3 11 0 15,-4 6-1-15,1 13-1 16,1 2 0-16,6 6-1 15,3 2 0-15,6-2-1 16,8-4 0-16,7-7 0 16,9-9 0-16,9-14-1 15,8-12 1-15,5-12-1 16,3-12 1-16,2-7 0 0,-3-9 0 15,-4-4 1-15,-3 0-2 16,-8-1 1-16,-5 9 0 16,-9 4 0-16,-1 14-1 15,-8 7 0-15,4 14 0 16,-14 15 1-16,5 10-1 15,2 10 0-15,-1 6-1 16,3 5 0-16,4 2 0 16,2-2 0-16,8-5-2 15,4-15-4-15,17 1-17 16,-1-29-17-16,9-5 0 15,2-24-1-15,14-6 2 16</inkml:trace>
  <inkml:trace contextRef="#ctx0" brushRef="#br1" timeOffset="14783.8456">10906 13118 81 0,'0'-15'41'16,"0"15"-2"-16,-14 5 2 15,-1 17-34-15,6 12-4 16,-3 11 0-16,3 18-1 15,-4 10 0-15,1 15-1 16,0 3 1-16,0 5-1 16,4-3-1-16,2-5 0 15,3-14-1-15,2-17-3 16,14-6-17-16,-7-34-20 15,15-10 0-15,-3-27-2 0,8-8 2 16</inkml:trace>
  <inkml:trace contextRef="#ctx0" brushRef="#br1" timeOffset="15134.8656">11152 12941 72 0,'0'0'41'15,"2"18"-2"-15,0 10 2 16,-9 4-24-16,2 15-12 16,-4 11-1-16,2 13-1 15,-3 9-1-15,1 8-1 16,-4-1 0-16,1 1-1 15,2-4 0-15,5-7 0 16,0-9-3-16,0-23-7 16,7 2-30-16,-6-22-1 15,8-3-1-15,-4-22-1 16</inkml:trace>
  <inkml:trace contextRef="#ctx0" brushRef="#br1" timeOffset="16030.9169">7853 11071 57 0,'0'0'35'0,"0"0"-2"16,1-19-9-16,18 18-13 15,-4-12 0-15,18 7-2 16,0-11-2-16,15 4-1 16,9-11-1-16,11 0 1 15,6-4-3-15,10-4 1 16,-3 3-2-16,1-1 1 15,-6 3-2-15,-7 7 2 16,-13 2-3-16,-9 6 1 16,-16 6-1-16,-7 5 0 0,-14 2-1 15,-10-1-3-15,5 18-14 16,-5-18-20-16,-12 14 1 15,-2-13-1-15,14-1-1 16</inkml:trace>
  <inkml:trace contextRef="#ctx0" brushRef="#br1" timeOffset="16593.9491">9416 10549 51 0,'0'0'35'0,"-4"-15"-1"15,4 15 0-15,-20-8-16 16,11 14-11-16,-16 1-2 15,5 8 0-15,-7 5-1 16,-1 9-1-16,-2 2 0 16,2 5 0-16,-1 0-1 15,11 2 0-15,-1-4-1 16,15-1 0-16,7-6-1 15,7-6-3-15,18 0-32 16,1-14-4-16,8-3 4 16,2-13-3-16</inkml:trace>
  <inkml:trace contextRef="#ctx0" brushRef="#br1" timeOffset="16976.971">9573 10659 71 0,'-3'12'34'16,"3"-12"0"-16,9 15 1 16,-9-15-28-16,35-7-2 15,-10-5 0-15,10 1 0 16,-4-10-1-16,4 2 0 15,-8-1-2-15,0 1 1 0,-11-1-2 16,-7 5 1-16,-6 1-1 16,-3 14 0-16,-19-10 0 15,2 12 0-15,-6 5 0 16,-5 5-1-16,2 7 1 15,-1 9 0-15,-1 2-1 16,5 4 1-16,4 2-1 16,6 1 1-16,6-3-1 15,13-7 1-15,5-6-1 16,12-11-1-16,14-4-6 15,5-21-29-15,19-4-2 16,0-20 1-16,15-1-2 16</inkml:trace>
  <inkml:trace contextRef="#ctx0" brushRef="#br1" timeOffset="17219.9849">10305 9909 73 0,'-18'-13'36'0,"3"20"0"16,-3 12 2-16,4 23-20 15,-5 9-14-15,7 18 1 16,-5 12-3-16,8 10 1 16,-5 1-3-16,5 1 2 15,1-7-3-15,6-9 2 16,5-12-5-16,4-27-9 15,14-10-24-15,0-28 0 0,15-15 0 16,2-26-2-16</inkml:trace>
  <inkml:trace contextRef="#ctx0" brushRef="#br1" timeOffset="17395.995">10584 9904 104 0,'-6'41'37'0,"-11"11"1"16,3 24 1-16,-6 0-36 15,3 11 1-15,1-1-2 16,2-3 0-16,7-6-6 16,-4-18-31-16,18 1-3 15,-3-22-1-15,11-6-1 16</inkml:trace>
  <inkml:trace contextRef="#ctx0" brushRef="#br1" timeOffset="18239.0432">9342 11204 65 0,'5'-15'36'15,"-5"15"0"-15,0 0 0 0,-5 16-32 16,-1-1 0-16,1 9 0 16,-6 4 0-16,3 3-1 15,-2 0-1-15,2-1 0 16,1-3-1-16,3-3 1 15,4-9-1-15,0-15 0 16,0 0 0-16,20-2 0 16,-7-18-1-16,2-2 1 15,-3-7 0-15,1-1-1 16,0-3 1-16,-4 3-1 15,-1 1 1-15,-1 7-1 16,-2 5 1-16,-3 5-1 16,-2 12 0-16,0 0 1 0,0 0-1 15,9 18 1-15,-3-3-1 16,3 0 1-16,3 0-1 15,7-4 1-15,3-4-1 16,4-6 1-16,3-7 0 16,6-5 1-16,1-6-1 15,-4-3 0-15,2-5 1 16,-5 6-1-16,-6 1 1 15,-6 2-1-15,-5 8 0 16,-12 8 1-16,0 0-2 16,3 26 1-16,-8-3-1 15,-6 11 1-15,4 5-2 16,-2 2 1-16,4 5-2 15,4-4-2-15,12 4-24 16,-7-19-11-16,19 1 0 0,-4-19-2 16,11-4 2-16</inkml:trace>
  <inkml:trace contextRef="#ctx0" brushRef="#br1" timeOffset="18614.0646">9930 11245 71 0,'-5'12'37'16,"5"-12"-1"-16,9 14 2 16,5-18-31-16,14-1-3 15,0-8 1-15,6-1-1 16,-1-4 0-16,0 2-2 0,-5-8 1 15,-2 5-1-15,-10 0-1 16,-6 2 1-16,-7 2-1 16,-7 4 0-16,-9 3 0 15,-2 4 0-15,-8 5-1 16,0 8 1-16,-6 6-1 15,0 11 0-15,3 0 0 16,2 11 0-16,5-2 1 16,8 3-1-16,10-6 0 15,8-5 0-15,15-5-2 16,5-13-2-16,17 5-14 15,0-24-20-15,10 1-1 16,-6-15 0-16,7 3 0 16</inkml:trace>
  <inkml:trace contextRef="#ctx0" brushRef="#br1" timeOffset="19141.0948">10451 11121 80 0,'-11'8'38'16,"-5"-3"-1"-16,6 13-1 15,-4-6-32-15,7 7 1 16,-2 1-2-16,2 2 0 15,4-2-1-15,1 4 0 16,2-5 0-16,5-5-1 16,-5-14 0-16,9 6 0 15,-9-6 0-15,20-19-1 16,-8-1 1-16,3-7-1 15,-1-2 1-15,1-2-1 16,2-1 0-16,-1 1 0 0,-2 4 0 16,1 2 1-16,-2 9-1 15,-3 4 1-15,-10 12-1 16,14 0 1-16,-14 13-1 15,0 5 1-15,0 4 0 16,-1 3-1-16,-3 0 1 16,9 0-1-16,-1-4 0 15,6-7 0-15,4-11 1 16,5-5-1-16,6-12 1 15,4-7-1-15,1-1 1 16,1-9-1-16,-3 4 1 16,0 1 0-16,-9 3 0 15,-1 8-1-15,-18 15 1 16,11-7-1-16,-11 7 1 0,-4 23-1 15,-2 0 0-15,1 4 1 16,-1 4-1-16,-1 1-1 16,9 2-1-16,-4-9-3 15,16 6-21-15,-8-19-14 16,12-2 0-16,-3-18-1 15,10-2 1-15</inkml:trace>
  <inkml:trace contextRef="#ctx0" brushRef="#br1" timeOffset="19621.1222">11014 10623 95 0,'-14'22'38'0,"-1"1"2"16,7 11-3-16,-2 0-32 15,8 6 0-15,0 3-2 16,3 3 0-16,4-2-1 16,0 2-2-16,5-6 1 15,-1 1-1-15,0-8 1 16,4-5-2-16,0-9 1 15,-2-4 0-15,1-10 0 16,1-6 0-16,-3-7 1 16,0-8-1-16,0-3 0 15,-1-5 0-15,1-1 0 16,3-3 0-16,0 4 0 0,2 1 2 15,0 3-2-15,4 8 1 16,-1 4 0-16,1 7-2 16,-1 9 1-16,-4 4 1 15,-1 9-2-15,-4 6 0 16,-7 4 1-16,-4 5-1 15,-7 0 1-15,-6 2 0 16,-8-2 0-16,-5-2 0 16,-6-6 0-16,-2-7 0 15,2-6-1-15,1-12-2 16,6-2-6-16,1-23-25 15,21 4-7-15,3-17 2 16,17 8-3-16</inkml:trace>
  <inkml:trace contextRef="#ctx0" brushRef="#br1" timeOffset="20365.1648">11505 10973 82 0,'-5'11'38'0,"-7"-4"0"16,7 8 1-16,-12-4-36 16,10 9 1-16,-4-1-2 15,5 9 1-15,-5-3-1 16,4 5 0-16,-2-4-1 15,2-2 1-15,1-6 0 16,1-5-1-16,5-13 0 0,0 0 0 16,9-18-1-16,1-5 0 15,5-7 1-15,2-6-1 16,3 0 0-16,2-2 0 15,-2 7 0-15,-2 0 0 16,-3 9 0-16,0 5 1 16,-1 4 0-16,0 6 0 15,1 0-1-15,2 6 2 16,3-1-2-16,3 0 1 15,2 0-1-15,4-2 1 16,-2 0-1-16,2 1 0 16,-4-1 0-16,-4 2 1 15,-4 1-1-15,-17 1 1 16,0 0-1-16,2 11 0 0,-16-3 0 15,-5 5 0-15,-9 2 0 16,2 3-1-16,-5 6 1 16,2 1 0-16,1 5 0 15,3 0 0-15,4 1 1 16,11-3 1-16,1-3-1 15,13-3-1-15,5-12 1 16,10-7 0-16,7-8 0 16,5-9-1-16,0-9 1 15,4-3-1-15,-3-7 0 16,-3 1 1-16,-5 0-1 15,-8 4 2-15,-4 3-2 16,-7 6 2-16,-2 8-2 0,-3 11 0 16,0 0 0-16,-13 9 0 15,4 7 0-15,5 4-1 16,-2 8-1-16,1-1-1 15,4 1 0-15,1-5-2 16,10 4-5-16,-10-27-11 16,22 21-20-16,-8-23 1 15,15 0-1-15,-4-15 2 16</inkml:trace>
  <inkml:trace contextRef="#ctx0" brushRef="#br1" timeOffset="20729.1856">12114 10921 91 0,'0'0'39'16,"0"0"2"-16,0 0-2 0,-11 2-33 15,6 8-2-15,-2 6-2 16,2 4-1-16,-1 3 0 16,1 2 0-16,-3-2 0 15,5 5 0-15,0-7 0 16,3-3 0-16,0-8-1 15,0-10 1-15,12-3 0 16,1-10 0-16,4-9 0 16,-1-4-1-16,7-5 2 15,-3-2 0-15,2 0-1 16,-3 7 0-16,-3 1 0 15,-5 10 1-15,-11 15-2 16,11-4 1-16,-11 15-1 16,-4 8-2-16,-1 6 1 0,4 3-1 15,2 3-1-15,-1 0-2 16,9 0-3-16,-5-18-13 15,21 8-19-15,-10-16 0 16,12 1-2-16,-6-14 3 16</inkml:trace>
  <inkml:trace contextRef="#ctx0" brushRef="#br1" timeOffset="21071.2052">12447 10934 77 0,'0'0'39'15,"-16"6"-1"-15,14 5 1 16,-10-4-31-16,20 5-2 15,-8-12-2-15,26 17 0 16,-6-11-2-16,6-4 1 0,3-6-2 16,1-6 1-16,-1-2-1 15,-4-4 1-15,-1-4-1 16,-7-2 1-16,-6-1-1 15,-5 0 1-15,-8 2-1 16,-9 7 0-16,-7 9-1 16,-7 5 1-16,-6 11-2 15,-2 9 0-15,-5 12 0 16,7 7 0-16,1 3 1 15,10 4 0-15,8-2 0 16,10-6-1-16,15-9 0 16,6-20-12-16,27 3-25 15,-4-20-3-15,17-5 0 16,2-19-1-16</inkml:trace>
  <inkml:trace contextRef="#ctx0" brushRef="#br1" timeOffset="23121.3224">6941 8909 24 0,'0'0'27'0,"0"0"-2"16,0 0-6-16,-14-2-5 0,14 2 5 16,0 0-1-16,0 0-9 15,-13 2-2-15,13-2 1 16,0 0-3-16,0 0-1 15,0 0-1-15,14 0 0 16,-14 0 0-16,22-3-1 16,-7-3 1-16,12-1 0 15,3-7-1-15,12-4 1 16,12-12-1-16,14-8 1 15,16-10-2-15,12-5 0 16,18-11-1-16,6-5 2 16,3-2-3-16,1 3 2 15,-6 5-1-15,-5 6 0 16,-14 7 0-16,-13 6 1 0,-13 10-1 15,-11 9 0-15,-9 4 0 16,-7 5 0-16,-12 2 0 16,-1 4 0-16,-7 1 0 15,-5 2 0-15,-5 0 1 16,-4 2-1-16,-12 5 0 15,16-6 0-15,-16 6 1 16,0 0-1-16,0 0 0 16,0 0 0-16,0 0 1 15,14-5-1-15,-14 5 0 16,18-13 0-16,-6 6 0 15,-1-1 0-15,3-1 0 16,-2 2 0-16,0 0 0 16,-12 7 0-16,0 0 0 15,0 0-2-15,0 0-4 0,-16 6-29 16,16-6-2-16,-22 12 0 15,22-12-3-15</inkml:trace>
  <inkml:trace contextRef="#ctx0" brushRef="#br1" timeOffset="23932.3688">9017 7783 65 0,'3'-18'33'16,"-3"18"-1"-16,0 0 1 15,0 0-28-15,0 0-1 16,-13 8-1-16,13 11-1 0,-4 6 1 16,4 10-1-16,-1 4 0 15,2 11 0-15,-1-4-1 16,3 8 0-16,0-5 1 15,-1 0-1-15,3-11 0 16,-1-5 1-16,1-8-1 16,-1-8 0-16,-4-17 1 15,16 5 0-15,-5-17 0 16,2-9-1-16,-2-9 1 15,6-3 0-15,2-9 0 16,-1-6 0-16,-1-3 0 16,3 0 0-16,-3 2 0 15,-1 6-1-15,3 4 0 16,-4 7 0-16,2 6-1 0,-5 9-4 15,11 16-13-15,-9-6-19 16,7 13-1-16,-6-4 0 16,9 10-1-16</inkml:trace>
  <inkml:trace contextRef="#ctx0" brushRef="#br1" timeOffset="24398.3955">9655 7758 75 0,'-5'-12'35'15,"-7"2"-1"-15,0 13-1 0,-15-3-25 16,7 18 0-16,-13 4-2 15,4 17-1-15,-8 3 0 16,6 9-2-16,1-2 0 16,9 5-1-16,1-6 0 15,13-3-1-15,9-14 0 16,11-9 1-16,10-15-2 15,10-10 1-15,5-11 0 16,7-10 0-16,0-12 0 16,3-6 0-16,-6-4 0 15,-4-2 1-15,-6 3-1 16,-12 2 0-16,-5 7 1 15,-8 6-1-15,-7 11 0 16,0 19-1-16,-16-4 0 0,2 17 0 16,1 11-1-16,-1 8 0 15,1 10 0-15,8 0-1 16,1 7-1-16,4-6-3 15,14 10-12-15,-1-18-20 16,16-1 0-16,-3-17 0 16,18 2-2-16</inkml:trace>
  <inkml:trace contextRef="#ctx0" brushRef="#br1" timeOffset="24675.4113">10254 7823 82 0,'-14'-8'38'0,"-9"0"-2"16,2 11 2-16,-13-3-27 16,8 12-5-16,-4-1-1 15,2 14-1-15,0-2-1 16,5 8-1-16,0-1 0 15,11 3-1-15,5-2 0 16,8-2-2-16,11-3 2 16,6-12-2-16,15 0-2 15,2-14-5-15,17 3-29 16,-11-13-2-16,10 1 1 15,-8-12-1-15</inkml:trace>
  <inkml:trace contextRef="#ctx0" brushRef="#br1" timeOffset="25057.4332">10502 7792 77 0,'-12'-13'36'0,"12"13"1"16,-17 5 0-16,13 7-22 15,4-12-8-15,-11 35-2 16,4-8 0-16,7 5-2 15,-1 1 0-15,2 4-1 16,2-5-1-16,2 1 0 16,3-7-1-16,1-10 1 15,5-9-1-15,5-9 1 16,6-11-1-16,4-10 0 0,6-7 1 15,1-4 0-15,0-3 1 16,-1 0-1-16,-8 2 0 16,0 8 0-16,-9 4 0 15,-7 10 1-15,-11 13-2 16,0 0 0-16,-6 11 0 15,-2 11-1-15,-2 3 0 16,-2 5-2-16,7 4-2 16,0-3-3-16,15 10-12 15,-8-17-20-15,18 4 1 16,-1-22 0-16,13 4 0 15</inkml:trace>
  <inkml:trace contextRef="#ctx0" brushRef="#br1" timeOffset="25390.4522">11127 7784 88 0,'0'0'38'16,"-17"-12"-2"-16,7 21 3 16,-14 3-31-16,9 17-1 15,-8 2-3-15,5 9 0 16,1 0-2-16,6 0 0 15,5-3-1-15,8-4 0 16,9-9-1-16,6-11 1 16,9-11 0-16,3-11 0 15,0-12 0-15,6-9 0 16,0-5 0-16,-8-7 1 15,-2-5-1-15,-8 2 0 16,-8 5-1-16,-9 4 0 0,-7 10-2 16,-2 7-1-16,-5 13-2 15,-6-5-10-15,20 11-22 16,-17 12-2-16,20 0 0 15,-3-12 0-15</inkml:trace>
  <inkml:trace contextRef="#ctx0" brushRef="#br1" timeOffset="25622.4655">11752 7100 109 0,'-19'24'38'0,"-10"3"0"0,5 20-1 15,-5 6-34-15,7 13-1 16,0 3 0-16,5 8-1 16,0 3 0-16,8-4-2 15,7 1-3-15,-5-18-16 16,17 8-20-16,-5-18 2 15,12-4-2-15,-5-25-1 16</inkml:trace>
  <inkml:trace contextRef="#ctx0" brushRef="#br1" timeOffset="25992.4866">11797 7740 92 0,'14'17'39'0,"2"-14"0"16,13-1-2-16,-2-15-30 16,6-1-1-16,1-11-2 15,-1-2-1-15,-6-8 0 16,-5 0-2-16,-6-1 0 15,-11 8-1-15,-6 3 1 16,-13 14-1-16,-7 12 0 16,-9 14 1-16,-5 16 0 15,-2 12 0-15,-1 10 0 16,7 9 1-16,7-2-2 15,8-1 2-15,10-5-2 0,18-11-1 16,10-12 0-16,13-20-6 16,23 5-19-16,-7-32-15 15,11 0 2-15,-5-20-2 16,9-2-1-16</inkml:trace>
  <inkml:trace contextRef="#ctx0" brushRef="#br1" timeOffset="27776.5887">6769 5204 56 0,'24'-2'33'16,"-5"-11"1"-16,23 4-10 15,1-22-12-15,26 2 0 16,9-18-4-16,19 3 0 15,5-14-2-15,14 5-1 16,-2-2-3-16,-6 6 1 16,-7 7-2-16,-10 8 0 15,-15 9 0-15,-13 9-1 16,-18 10 0-16,-12 4 0 15,-12 7 0-15,-9 4 0 16,-8 2-2-16,-4-11-2 16,5 25-16-16,-5-25-16 15,0 0 0-15,0 0-1 0,0 0 1 16</inkml:trace>
  <inkml:trace contextRef="#ctx0" brushRef="#br1" timeOffset="28918.654">8148 4728 33 0,'-11'2'29'15,"11"-2"1"-15,0 0-1 16,-12-14-18-16,12 14-3 15,-4-10-2-15,4 10 0 16,0 0-1-16,0 0 0 16,0-15 0-16,0 15 0 15,0 0-1-15,0 0 0 16,-9 9 0-16,9-9-1 15,0 0-1-15,-10 8 0 0,10-8 0 16,0 0-1-16,-11-2 0 16,11 2 0-16,0 0 0 15,-8-12-1-15,8 12 1 16,0 0-1-16,-14-9 0 15,14 9 1-15,-13 1-1 16,13-1 0-16,-15 6 0 16,15-6 1-16,-10 6-1 15,10-6 0-15,0 0 1 16,11-12-1-16,7-1 1 15,4-11 0-15,9-4 1 16,12-2-1-16,6-7 1 16,4-2-1-16,7 4 0 15,-2 2 0-15,-1 6 0 0,-3 6 0 16,-11 4-1-16,-9 8 0 15,-6 4 1-15,-9 4-1 16,-9 2 0-16,-10-1 0 16,0 0 0-16,9 13 1 15,-9-13-1-15,0 0 0 16,-14 11 0-16,14-11-2 15,-9 13-4-15,-5-11-29 16,13 11-2-16,-11-8 0 16,10 7-1-16</inkml:trace>
  <inkml:trace contextRef="#ctx0" brushRef="#br1" timeOffset="29684.6978">9040 4161 67 0,'0'0'34'15,"-12"9"0"-15,8 5-2 16,-7-4-25-16,5 12-3 0,-4 2 0 16,0 13 0-16,-3 2-1 15,2 5 1-15,-1 0-2 16,4 0 1-16,-3-5 0 15,3-7-1-15,5-9 0 16,3-10 0-16,0-13 0 16,12-8 0-16,2-16 0 15,6-6-1-15,1-10 2 16,3-3-2-16,2-7 1 15,3-2 0-15,-6 3 0 16,-1 5 0-16,-3 6-1 16,-1 9 1-16,-3 7-2 15,-1 9 2-15,-3 13-1 16,1 12 0-16,1 9-1 15,-4 9 0-15,1 9 0 0,1 7-1 16,1 8 1-16,-2-1-1 16,1 2 0-16,1-5-2 15,4-2-1-15,-2-15-8 16,15 3-25-16,-14-23-1 15,16-2 0-15,-10-19-2 16</inkml:trace>
  <inkml:trace contextRef="#ctx0" brushRef="#br1" timeOffset="30203.7275">9577 4159 73 0,'-8'-16'37'15,"8"16"-1"-15,-16-6 1 16,16 6-26-16,-18 11-7 16,12 4 0-16,-6 4 0 15,3 9-2-15,1 7 1 16,2 5-3-16,1 3 2 15,6-3-1-15,3-2 1 16,6-4-1-16,8-10 1 16,7-9-1-16,9-19 1 0,4-11-1 15,6-13 0-15,4-11 0 16,-1-9 1-16,1-3 0 15,-3-7-1-15,-7 3 0 16,-8 9 0-16,-7 6 1 16,-8 11-1-16,-5 12 0 15,-10 17 0-15,0 0-1 16,-21 31 0-16,3 3-1 15,2 13 1-15,-1 4-2 16,8 8 0-16,-1-3-3 16,20 2-5-16,-6-17-26 15,32 0-3-15,-1-19 0 16,18-4 0-16</inkml:trace>
  <inkml:trace contextRef="#ctx0" brushRef="#br1" timeOffset="30453.7418">10416 4146 96 0,'-39'-4'38'16,"6"19"1"-16,-10-7-2 15,6 16-33-15,5 3 1 16,11 8-3-16,2 0 1 15,14 3-2-15,6-1 1 16,14-2-1-16,8-6 0 16,8-7-1-16,11-5-1 0,6-17-2 15,12-2-6-15,-10-26-28 16,18 1-1-16,-14-22 0 15,10-1-1-15</inkml:trace>
  <inkml:trace contextRef="#ctx0" brushRef="#br1" timeOffset="30670.7542">10874 3572 99 0,'-10'12'37'16,"-10"6"2"-16,6 26-2 15,-7 4-32-15,6 14 0 16,-5 4-2-16,5 10 0 15,3 0-1-15,3 0-2 0,2-2-1 16,3-7-1-16,7-4-4 16,-6-18-29-16,16 1-4 15,-4-25 0-15,11-4-1 16</inkml:trace>
  <inkml:trace contextRef="#ctx0" brushRef="#br1" timeOffset="31046.7757">10901 4216 83 0,'-4'20'36'0,"4"-20"1"15,14 2-1-15,4-11-30 0,5-1 0 16,3-9-2-16,5-1 1 15,3-6-2-15,4-4 1 16,-7-1-3-16,-1-1 2 16,-10 2-1-16,-3 5 0 15,-7 3-1-15,-9 7 0 16,-1 15-1-16,-24-10 1 15,3 21 0-15,-5 8-1 16,-3 8 1-16,-3 11 0 16,3 3 0-16,0 5-1 15,6-1 0-15,4 1 0 16,13-7 0-16,9-5-1 15,11-9 0-15,8-10-2 16,16-7-3-16,-1-22-11 16,17 9-22-16,-7-22 1 0,15 4 0 15,-14-17-2-15</inkml:trace>
  <inkml:trace contextRef="#ctx0" brushRef="#br1" timeOffset="31376.7946">11456 4007 87 0,'-32'17'36'16,"18"9"2"-16,-6-5-1 15,8 7-28-15,-5-1-1 16,12 2-3-16,0-8 0 16,10-2-2-16,-5-19 0 15,23 8-2-15,-4-16 1 0,7-7 1 16,-2-6-1-16,5-3 0 15,-1-2-1-15,-5-2 1 16,-3 4-1-16,-6 4 1 16,-6 9-2-16,-8 11 0 15,0 0 0-15,4 19 0 16,-8 7 0-16,-1 2-2 15,2 6 1-15,-2 0-1 16,9 3-1-16,-1-9-2 16,14 0-7-16,-6-25-15 15,25 4-13-15,-7-22 1 16,14 2 0-16,-6-19 1 15</inkml:trace>
  <inkml:trace contextRef="#ctx0" brushRef="#br1" timeOffset="31676.8118">11959 3825 105 0,'-13'15'38'0,"-12"0"1"16,11 16-3-16,-8-4-32 16,8 3 0-16,1 0-1 15,6-4 0-15,4-4-2 16,14-6 1-16,3-8-1 15,11-3 0-15,-1-3-1 16,5-2 2-16,-2-1-1 16,-4 4 1-16,-4 2 0 15,-8 5-1-15,-8 4 0 16,-7 6 1-16,-8 2-2 15,-4 3 0-15,-3 3-1 0,-5-3-5 16,4 10-7-16,-14-18-8 16,16 13-20-16,-13-16-1 15,7 6-1-15,-5-14 1 16</inkml:trace>
  <inkml:trace contextRef="#ctx0" brushRef="#br1" timeOffset="35729.0435">6552 6616 60 0,'0'0'29'16,"23"-5"-1"-16,-6 2-4 15,-6-4-20-15,8 3-1 16,8-2 0-16,8 3 2 15,8-11-1-15,13 5 1 16,10-14 1-16,10 1-1 16,9-13 0-16,11 0-1 15,5-12 0-15,14 1-1 16,1-3 0-16,9 0-1 15,-2 1 1-15,1 4-3 16,-6 6 2-16,-5 5-1 16,-7 4 0-16,-5 3 0 15,-13 1 0-15,-4 2 0 16,-11-2 0-16,-7-3 0 0,-1 0 0 15,-7-2 1-15,-5-1-2 16,-5 1 1-16,-14 5-1 16,-5 4 3-16,-8 3-4 15,-7 8 3-15,-14 10-3 16,0 0 1-16,0 0 3 15,-18 6-3-15,4 4 2 16,0 0-4-16,2 3 0 16,-6-9-31-16,12 9-1 15,-10-11-3-15,16-2-3 16</inkml:trace>
  <inkml:trace contextRef="#ctx0" brushRef="#br1" timeOffset="36569.0916">9397 5562 52 0,'11'-19'29'0,"-5"0"4"16,-6 19-16-16,2-29 12 16,-2 29-25-16,-17-18 3 15,7 20-1-15,-11 0-2 16,-4 15 0-16,-2 4-1 15,-6 10 2-15,-2 5 0 16,1 10-2-16,0 1 1 16,11 4 0-16,2-3-1 15,13-6 0-15,9-4 0 16,16-9-3-16,14-10 1 15,11-12-5-15,18-2-31 16,-6-18 0-16,9-1-1 16,-3-11-1-16</inkml:trace>
  <inkml:trace contextRef="#ctx0" brushRef="#br1" timeOffset="37029.1179">9707 5550 70 0,'-11'7'35'0,"1"11"1"15,-12-3-3-15,13 10-24 16,-5-1-4-16,9 8 2 15,1-4 0-15,8 2-1 16,1-9-1-16,9-6-3 16,5-8 0-16,6-6-1 15,6-12 1-15,2-7 0 16,1-9-3-16,2-6 1 0,3-2-1 15,-6 3 0-15,-5 0 1 16,-3 5-2-16,-6 6 2 16,-5 8-3-16,-14 13 3 15,15 13 0-15,-15 10 0 16,0 12 1-16,-2 11 1 15,-2 11 0-15,0 8-1 16,-3 9 1-16,-5 8 0 16,-3-5 0-16,-2 2 0 15,-4-2-2-15,-8-7 0 16,1-11 2-16,-3-7-2 15,-3-14 1-15,1-15-1 16,0-12 0-16,5-14-1 16,5-16-4-16,13-6-28 0,-8-22-5 15,17-6 1-15,-5-16-3 16</inkml:trace>
  <inkml:trace contextRef="#ctx0" brushRef="#br1" timeOffset="37337.1355">10341 5023 97 0,'8'-22'37'0,"-8"22"-1"0,0 0-8 15,-13 17-24-15,6 4-2 16,3 14 1-16,-1 11-1 16,0 12 0-16,3 7-2 15,0 13 1-15,-8 3 0 16,8 0 1-16,-5-1-1 15,2-6 0-15,5-4-6 16,-9-22-12-16,14 3-17 16,-12-24-1-16,10-3-1 15,-3-24-2-15</inkml:trace>
  <inkml:trace contextRef="#ctx0" brushRef="#br1" timeOffset="37758.1596">10144 5528 90 0,'-14'-6'35'0,"14"6"2"16,10-2-3-16,12 0-30 16,7-6-1-16,10-1 0 15,8-6 0-15,5 0 0 16,3-3 0-16,0 3-1 15,-4 4 0-15,-3 1-1 16,-14 4 0-16,-5 6 0 16,-10 4 0-16,-19-4 0 15,9 24 0-15,-17-4-1 16,-5 8 1-16,-4 5 2 15,1 1-3-15,2 2 3 16,0 0-3-16,6-2 2 0,10-6-2 16,9-3 2-16,7-13-2 15,13-9 0-15,5-10 1 16,3-8-1-16,5-11 1 15,-6-5-2-15,-2-3 1 16,-11-4-1-16,-9 0 1 16,-13 5-4-16,-14 2 2 15,-8 2-4-15,-5 14-3 16,-13-10-20-16,13 21-9 15,-10-5-1-15,17 15 0 16</inkml:trace>
  <inkml:trace contextRef="#ctx0" brushRef="#br1" timeOffset="38440.1986">11031 5476 85 0,'-7'-17'36'0,"7"17"0"15,0 0-3-15,-14 15-27 16,4 7-2-16,1 7 2 15,2 5-4-15,0 8 2 16,0 1 0-16,-1-1 0 16,4-1 0-16,1-2-1 15,0-13 0-15,3-4-3 0,0-8 3 16,0-14-2-16,0 0-2 15,18-20 3-15,-11-2-4 16,5-10 4-16,-3-6-3 16,2-5 0-16,-3-5-1 15,4 1 1-15,-3-1 2 16,0 4-4-16,4 2 4 15,-2 9-4-15,0 6 3 16,3 9 0-16,3 5 0 16,1 9 0-16,-2 9 0 15,3 7 0-15,-3 4 0 16,-2 3 0-16,-3 6 0 15,-5 1 0-15,-6 2 0 16,-5 4 0-16,-4-2 0 0,-6 1 2 16,-5-7-2-16,-2 2 3 15,-2-8-3-15,0-4 3 16,1-5-3-16,-1-4 2 15,6-2-2-15,3 3 0 16,2 2 0-16,1 9-2 16,4 9 4-16,-1 12-3 15,-1 13 3-15,-4 12-2 16,-1 9 1-16,-3 4-1 15,3-4 2-15,0-6-2 16,6-7-2-16,4-21-4 16,19-10-22-16,-14-28-10 15,41-27 0-15,-12-17-1 16,17-12-2-16</inkml:trace>
  <inkml:trace contextRef="#ctx0" brushRef="#br1" timeOffset="38658.2111">11496 4805 91 0,'-14'17'40'16,"0"24"-1"-16,-6 6 0 15,9 10-37-15,-6 14 2 16,7 12-3-16,-2 2 3 15,4 10-3-15,0-5-1 16,6-6 0-16,5-1-6 0,-11-19-28 16,19-4-3-16,-8-19 1 15,11-7-2-15</inkml:trace>
  <inkml:trace contextRef="#ctx0" brushRef="#br1" timeOffset="39095.2361">11705 5401 65 0,'2'-9'39'15,"-12"-4"-1"-15,10 13 1 16,-25-2-12-16,13 13-20 0,-12 6-2 15,1 13-2-15,-3 1 0 16,4 6 2-16,1 1-3 16,6-2 2-16,3-4-3 15,9-6 3-15,6-6-3 16,-3-20 3-16,27 9-3 15,-7-15-1-15,8-11 1 16,-2-6-3-16,2-7 3 16,1-2-3-16,-6 0 2 15,-1 2-1-15,-5 2 1 16,-6 8-2-16,-2 5 2 15,-9 15 1-15,0 0-1 16,0 0 0-16,4 25-1 16,-12 2 0-16,7 6-2 15,-5-1 1-15,6 7-5 0,-8-10-5 16,22 10-12-16,-15-18-14 15,20-3 0-15,-6-24 0 16,12-4 1-16</inkml:trace>
  <inkml:trace contextRef="#ctx0" brushRef="#br1" timeOffset="39418.2546">12110 5255 78 0,'-13'-12'38'0,"1"23"-1"15,-15-2 2-15,8 19-22 16,-12-5-12-16,5 6-2 15,2 2 0-15,5-1 0 16,5-3-1-16,8-2-1 0,6-9 0 16,8-4 0-16,4-8 0 15,8-5-1-15,3-4 1 16,-3-4-1-16,2 3 1 15,-6-1 0-15,-2 1-1 16,-14 6 1-16,0 0-1 16,4 15 1-16,-13-2-1 15,0 8 0-15,-1-5 0 16,0 5-3-16,7 3-3 15,3-24-14-15,7 14-14 16,-7-14-5-16,24-4 0 16,-10-15-1-16</inkml:trace>
  <inkml:trace contextRef="#ctx0" brushRef="#br1" timeOffset="39966.2859">12268 5300 91 0,'0'0'37'0,"-11"14"0"16,-8-6 0-16,17 11-32 15,-13 6-1-15,4 5 0 16,-2-2 0-16,3 2 0 16,1-2-2-16,4-1 0 15,0-10-1-15,2-4 1 16,3-13-1-16,0 0 0 15,15-6 0-15,-5-9-1 16,2-7 1-16,2-7-1 0,-2 1 1 16,2-3-1-1,-3 1 1-15,1 4-1 0,-4 2 0 16,-1 3 0-16,-2 7 0 15,2 1 0-15,-7 13 0 16,16-9 0-16,-16 9 0 16,18 6 0-16,-7-2 0 15,-2 6 0-15,4-6 0 16,-1 2 0-16,2-1 0 15,-1-4 1-15,4-5-1 16,1-1 1-16,-1-7 0 16,5-2 0-16,-1-5 1 15,1 1-1-15,2-4 0 16,-4 5 0-16,1 2 0 0,-6 2 0 15,-2 9 0-15,-13 4-1 16,11 15 1-16,-11 7-1 16,-4 13 1-16,-2 7-1 15,-5 8 0-15,-1 6-1 16,5 5-1-16,-6-14-5 15,15 10-10-15,-13-25-20 16,18-2-4-16,-7-30 2 16,24-2-4-16</inkml:trace>
  <inkml:trace contextRef="#ctx0" brushRef="#br2" timeOffset="50651.8971">15108 3464 19 0,'-33'12'20'16,"0"-9"0"-16,12 4-1 15,2-5-15-15,4-3 2 16,15 1-1-16,-16-4 2 15,16 4 0-15,-9-11 2 0,9 11 1 16,-12-13 0-16,12 13 0 16,-12-11-2-16,12 11-1 15,-5-10-2-15,5 10 1 16,-4-11-3-16,4 11 1 15,9-11-1-15,2 6 0 16,2-3-1-16,3 4 0 16,1 0 1-16,6 4-1 15,5 0-1-15,9 3 1 16,3-2-1-16,8 2 1 15,6-6 0-15,9 3-1 16,5-8 1-16,3 1-1 16,5-1 1-16,-2-2-2 15,1 1 1-15,2 1 0 16,-5 0-1-16,-4 2 1 0,-2 1-1 15,-3 3 1-15,-5-4-1 16,1 3 0-16,-3-3 0 16,-4 1 0-16,3-4 0 15,-1 1-1-15,0 0 1 16,2 2 0-16,3-2 0 15,-2 4 0-15,0 0 0 16,-1 2 1-16,0 2-1 16,-1 1 0-16,5 0 0 15,-3-1 0-15,2 1 0 16,1-1-1-16,2-1 1 15,2 0 0-15,-4-3 0 16,5 1 0-16,-7 0 0 16,-1 0 0-16,-5 1 0 0,-4 0 0 15,-4 0-1-15,1 2 2 16,-6 3-1-16,3-1 0 15,-4 2 0-15,5-1 0 16,2-1 0-16,3 1 0 16,3-3 0-16,2 0 0 15,2-3 0-15,3 0 0 16,4-1 0-16,-3 1-1 15,-2-2 1-15,-3 3 0 16,0 2 0-16,-5-1 0 16,-4 3 1-16,0 2-1 15,-2 0 0-15,-1-1 1 16,0 1-1-16,2 1 0 15,-3-4 1-15,2 0-1 0,4-2 0 16,-3 0 0-16,2-4 0 16,1 4 0-16,1-2 0 15,-5 1 0-15,3 1 0 16,1 0 0-16,-5 1 0 15,2 0 1-15,-1 0-1 16,2 0 1-16,-2 0-1 16,5-2 0-16,-5-2 1 15,2 0-1-15,-2-2 0 16,1-1 0-16,-5-1 0 15,0 0 0-15,-4-1 0 16,-1-1 0-16,-5 4 0 16,0 0 0-16,1-1 0 0,-3 3 0 15,0 0 0-15,3 1 0 16,1 0 0-16,2 2 0 15,2-3 1-15,-4-1-1 16,2-1 0-16,-1 0 0 16,0-2 0-16,-1 2 0 15,0 2 0-15,-1-1 0 16,2 3 0-16,-3 3 0 15,4 5-3-15,-9-9-28 16,12 11-4-16,-15-11-1 16,6 8-1-16</inkml:trace>
  <inkml:trace contextRef="#ctx0" brushRef="#br2" timeOffset="52231.9875">2085 3599 11 0,'-22'-15'19'0,"22"15"2"16,-21-13 1-16,12 4-12 16,9 9 0-16,-19-13 1 15,19 13 1-15,-17-10 2 16,17 10-1-16,-11-6-2 15,11 6-2-15,0 0 0 16,0 0-3-16,0 0-1 16,26-2-2-16,-6-2-1 15,10 4 0-15,7-4 1 16,10 0-2-16,6-1 1 15,12-3 0-15,6-1-1 0,4 1 1 16,4-1 0-16,4 2-1 16,1 2 0-16,2 0 0 15,-1 4 0-15,2 1-1 16,-1 0 0-16,0 2 0 15,-1-1 0-15,0-2 0 16,-2 0 0-16,-2-3 0 16,3 0 0-16,-7-2 0 15,1 0 0-15,-1 1 0 16,-3 1 0-16,-3-1 1 15,1 2-1-15,-2 2 0 16,-6 0 0-16,3-4 1 16,-1 3-2-16,-4-5 2 15,4 0-2-15,-1-1 2 16,1-4-1-16,0 1 1 0,-4-1-1 15,-1 0 1-15,-5 2 0 16,-3-1 0-16,-6 5 0 16,-5 1 0-16,-5 5 0 15,0 0 0-15,0 2-1 16,-3 1 1-16,3 2-1 15,-1-1 1-15,1 1-1 16,2-3 1-16,2 2-1 16,-2-3 0-16,-2 0 0 15,2 0 1-15,-1-1-1 16,0 0 0-16,-1 1 0 15,0 0 0-15,-2 3 0 16,1-3 1-16,1 1-1 16,-3 0 0-16,4-2 0 0,-2-2 0 15,3 0 1-15,-2-4-1 16,0-1 1-16,1-3-1 15,-2 0 1-15,0 0-1 16,-3 0 1-16,-3 2-1 16,-4 2 0-16,-2-1 0 15,-4 1 0-15,1 3 0 16,-1 1 0-16,-1-1 0 15,-1-1 0-15,3 3 0 16,-3-2-1-16,-4-5-9 16,10 11-23-16,-24-3-4 15,19-11 2-15,-19 1-3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393129"/>
              </p:ext>
            </p:extLst>
          </p:nvPr>
        </p:nvGraphicFramePr>
        <p:xfrm>
          <a:off x="214283" y="762000"/>
          <a:ext cx="8750332" cy="431113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similarities and differences between plants and animals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animals and plants are similar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pages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up to date with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biological cells are and how they are both similar and different between plants and animals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cells are, what their parts are plus the similarities and differences between plant and animal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“go” on microscopes – using the correct methods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them safe, what the “bits” do and what things look like when magnified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906480"/>
              <a:ext cx="4710960" cy="363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280" y="899640"/>
                <a:ext cx="4738680" cy="365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4036320" y="3675240"/>
              <a:ext cx="852480" cy="527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30920" y="3670560"/>
                <a:ext cx="862560" cy="54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Arishma’s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8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375829"/>
              </p:ext>
            </p:extLst>
          </p:nvPr>
        </p:nvGraphicFramePr>
        <p:xfrm>
          <a:off x="533400" y="533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280" y="147240"/>
              <a:ext cx="2575800" cy="545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960" y="132120"/>
                <a:ext cx="2605320" cy="548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240" y="236880"/>
              <a:ext cx="8814600" cy="568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22120"/>
                <a:ext cx="8843400" cy="57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14960" y="1118880"/>
              <a:ext cx="6619680" cy="411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2360" y="1104120"/>
                <a:ext cx="6638760" cy="414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49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1110</TotalTime>
  <Words>205</Words>
  <Application>Microsoft Office PowerPoint</Application>
  <PresentationFormat>On-screen Show (4:3)</PresentationFormat>
  <Paragraphs>26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2014-03-16T21:46:53Z</dcterms:modified>
</cp:coreProperties>
</file>