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47" r:id="rId4"/>
    <p:sldId id="34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1T21:15:31.36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1239 717 41 0,'0'0'31'15,"0"0"2"-15,0 0 0 16,0 0-23-16,0 0 0 16,0 0-2-16,0 0 0 15,0 0-1-15,0 0-1 16,0 0-2-16,0 0-1 15,0 0 0-15,-4 52 0 16,4 20-2-16,-4 15 2 16,-5 15-2-16,-2 13-1 15,-3 6 1-15,2-8-1 16,2-9-1-16,8-33-22 15,11-9-13-15,5-23-1 0,15-13 0 16,0-21 0-16</inkml:trace>
  <inkml:trace contextRef="#ctx0" brushRef="#br0" timeOffset="523.0299">1896 1090 65 0,'0'0'36'16,"0"0"0"-16,-48-28 1 15,11 37-28-15,-2 12-2 16,-7 10-1-16,-3 6 0 16,4 5-3-16,11-1 0 15,11-4-2-15,17-7 0 16,12-8 0-16,17-9 0 15,14-11-1-15,12-3 1 16,4-2 0-16,5-1 0 16,-5 0-1-16,-4 4 1 0,-8 7 0 15,-16 6-1-15,-18 10 1 16,-15 7-1-16,-16 7 1 15,-16 8-1-15,-3 1 1 16,-4-2-1-16,-2-5 0 16,6-6-2-16,16-4-19 15,2-17-17-15,25-12-1 16,0 0 0-16,29-21-1 15</inkml:trace>
  <inkml:trace contextRef="#ctx0" brushRef="#br0" timeOffset="894.0511">3075 1219 80 0,'0'0'39'16,"-8"-15"-1"-16,8 15 0 15,-6 15-33-15,6 3-1 16,-4 7-2-16,3 7 1 0,-2 5-2 15,-1 9-1-15,-1 3 1 16,0 3-3-16,5-4-3 16,-4-15-25-16,14-9-8 15,2-18 0-15,7-12-1 16</inkml:trace>
  <inkml:trace contextRef="#ctx0" brushRef="#br0" timeOffset="1074.0615">3159 993 65 0,'-34'-77'42'16,"34"77"-4"-16,-36-72 1 16,36 72-17-16,-27-55-27 15,27 55-22-15,-6-49-11 16,6 49 0-16,0 0-1 15</inkml:trace>
  <inkml:trace contextRef="#ctx0" brushRef="#br0" timeOffset="1293.0739">3619 497 80 0,'0'0'38'0,"0"0"-2"15,0 0 1-15,40 47-33 16,-40-47-2-16,0 68 1 0,-18 36-1 15,-7 17 2-15,-3 6-3 16,5 1 1-16,2 1-3 16,6-16-3-16,15-25-32 15,-2-43-1-15,8-14 0 16,0-21-1-16</inkml:trace>
  <inkml:trace contextRef="#ctx0" brushRef="#br0" timeOffset="1476.0845">3503 1189 108 0,'-29'-29'40'16,"9"12"0"-16,3 1-2 16,17 16-35-16,0 0-2 0,0 0-3 15,0 0-25-15,65-26-11 16,-65 26 0-16,82-15-1 15,-32 8-1-15</inkml:trace>
  <inkml:trace contextRef="#ctx0" brushRef="#br0" timeOffset="2141.1225">4954 973 68 0,'-3'-61'37'15,"3"61"-2"-15,0 0 2 16,26-44-33-16,-26 44 0 16,0 0 2-16,40 13-2 15,-43 27 2-15,-12 21-3 16,-14 17 1-16,-7 8-3 0,2 5 3 15,0-5-3-15,11-15 2 16,10-28-2-16,9-13 1 16,5-18 0-16,8-17 0 15,8-21 0-15,5-11 0 16,-22 37 1-16,27-56-1 15,-27 56 0-15,30-83-1 16,-12 37 1-16,-1-6-1 16,-3 0 0-16,1-1-1 15,-1 5 1-15,2-2-2 16,-16 50 2-16,27-81-2 15,-27 81 1-15,31-53-1 16,-31 53 2-16,0 0 1 16,44-18-2-16,-8 59 2 0,-6 37-3 15,5 22 3-15,-4 7-3 16,0 5 3-16,-6-9-4 15,-6-17 0-15,-7-20 0 16,-6-18-6-16,3-12-14 16,-9-36-15-16,0 0-3 15,-5-12 1-15,3-16-1 16</inkml:trace>
  <inkml:trace contextRef="#ctx0" brushRef="#br0" timeOffset="2314.1324">5130 1194 76 0,'-51'-35'38'16,"12"13"-1"-16,3 6 1 0,15 16-11 15,8 4-24-15,25 13-1 16,-12-17-1-16,0 0 1 16,60-4-1-16,-60 4-7 15,86-18-24-15,-40 4-9 16,10-3 2-16,2-4-3 15</inkml:trace>
  <inkml:trace contextRef="#ctx0" brushRef="#br0" timeOffset="2546.1457">5884 685 107 0,'0'0'39'0,"0"0"2"16,0 0-1-16,0 0-38 0,0 0 0 15,0 0 0-15,0 0-1 16,-54 60 0-16,16 25 0 15,4 16 0-15,9 1-2 16,13 2 1-16,10-8-6 16,9-26-14-16,18-16-17 15,4-39-2-15,13-11 1 16,-3-18-2-16</inkml:trace>
  <inkml:trace contextRef="#ctx0" brushRef="#br0" timeOffset="2720.1556">6130 1085 109 0,'0'0'39'0,"15"-32"0"16,-15 32 0-16,-17 14-37 0,0 13-1 16,-6 15-1-16,1 18 1 15,15-13-1-15,8-11-8 16,24-11-28-16,-7-13-3 15,17-10 2-15,-2-15-2 16</inkml:trace>
  <inkml:trace contextRef="#ctx0" brushRef="#br0" timeOffset="3179.1819">6340 867 105 0,'-15'-66'36'16,"15"66"2"-16,-19-57-6 0,19 57-32 15,0 0 1-15,-17-60-1 16,17 60-2-16,0 0-7 16,0 0-24-16,0 0-3 15,0 0 0-15,0 0 3 16,55-2 16-16,-55 2 7 15,0 0 6-15,62 36 10 16,-62-36 26-16,0 0 5 16,54 62 0-16,-54-62-2 15,26 51-15-15,-44-37-8 16,32 55-4-16,2 5-2 15,-10 0-2-15,1-5-2 16,0-5 0-16,-1-14-2 16,8-6 1-16,4-18 0 0,4-8-1 15,3-10 1-15,0-13-1 16,4-13 1-16,-29 18 0 15,0 0 0-15,50-51 0 16,-50 51 0-16,32-54-5 16,-32 54 0-16,29-69-9 15,-29 69-23-15,33-75-3 16,-33 75 0-16,26-72-2 15</inkml:trace>
  <inkml:trace contextRef="#ctx0" brushRef="#br0" timeOffset="3576.2045">7100 901 100 0,'0'0'38'0,"3"51"1"16,-3-51-1-16,0 0-34 16,0 0-1-16,27 57 0 15,-27-57 0-15,0 0 0 16,58 17-2-16,-58-17 1 15,51 0-1-15,-51 0 0 16,52-12-1-16,-52 12 0 16,49-23 0-16,-49 23 1 0,0 0-1 15,0 0 1-15,0 0 0 16,0 0 1-16,17-26 0 15,-74 54-1-15,-4 10 1 16,-2 10-1-16,12 11 0 16,14-1-1-16,36-7-1 15,30-18-5-15,32-35-14 16,-9-4-18-16,-2-1-2 15,10-6 0-15,3 1-2 16</inkml:trace>
  <inkml:trace contextRef="#ctx0" brushRef="#br0" timeOffset="4107.2348">8066 519 103 0,'0'0'39'16,"-62"-19"1"-16,62 19-1 16,0 0-39-16,0 0 0 15,0 0 1-15,-9-46 0 16,9 46 0-16,0 0-1 15,59-32 1-15,-59 32 0 16,58-13 0-16,-58 13 0 16,65 4 0-16,-65-4 0 15,53 23 1-15,-53-23-1 16,31 47 0-16,-31-47 1 15,10 75 0-15,-13-29-1 16,-4 5 0-16,0 1 0 16,-17 26-3-16,17-32-9 0,10 1-18 15,-3-47-10-15,6 80 1 16,-6-80-4-16,27 61 1 15</inkml:trace>
  <inkml:trace contextRef="#ctx0" brushRef="#br0" timeOffset="4683.2679">8230 1448 82 0,'0'0'37'16,"-20"14"-1"-16,20-14 1 15,-16 12-33-15,16-12-1 16,0 0 1-16,0 0-1 15,0 0 0-15,0 0-1 16,16-15-1-16,-3 9 1 16,-4-1-1-16,3 0 1 15,-12 7-1-15,17-8 1 16,-17 8-1-16,0 0 1 15,0 0-1-15,0 0 0 16,0 14 1-16,-4 1-1 16,-2 0 0-16,-2 6 0 0,2-4-1 15,1 4 1-15,2-6-1 16,6-1 1-16,-3-14 0 15,18 3 0-15,-3-11 0 16,0-6 0-16,1 1 0 16,-2-4 1-16,-3 0-1 15,-5 1 1-15,-6 2-1 16,0 14 1-16,-19-13-1 15,1 13 0-15,-1-1 0 16,0 3-1-16,5 2 1 16,0-1-1-16,14-3 0 15,-10 7-1-15,10-7-10 16,0 0-8-16,32-13-17 15,-21 3-6-15,12 2 0 16,-3-4-2-16</inkml:trace>
  <inkml:trace contextRef="#ctx0" brushRef="#br1" timeOffset="9188.5255">1219 1926 57 0,'0'0'33'0,"0"0"-2"16,0 0 0-16,0 0-27 15,0 0-1-15,11 10 0 16,-11-10-1-16,20 12 1 0,-7-11 1 15,9 6-2-15,4-8 1 16,9 2-1-16,-1-7 0 16,9-1 1-16,5 0-1 15,-2 4 0-15,5-3-1 16,5 7 1-16,-1-6-1 15,7 5 1-15,3 2-2 16,2-5 0-16,8 0 0 16,6-3 0-16,7-2 0 15,5-4 0-15,3 2 0 16,5-3 0-16,1 5-1 15,-1-1 1-15,-2 2 0 16,2 3 0-16,-5 1-1 16,3 2 1-16,-7 0 0 15,4 1 0-15,-1-2-1 0,4-1 1 16,0-1 0-16,6-1 1 15,4-3-1-15,0-1 0 16,1 0 0-16,1 1 0 16,-4-2 1-16,4 3-1 15,-3 0 1-15,-2 3-1 16,-5 0 0-16,-2 2 1 15,-1 1 0-15,-3-1-1 16,0 2 1-16,0-5-1 16,-2 2 1-16,4-3-1 15,0-2 1-15,1 0-1 16,1-4 0-16,2 1 1 15,-1-2-1-15,0 0 1 16,-2 2-1-16,-1 1 1 0,-5 1-1 16,-1 1 1-16,-8 2-1 15,-1 3 0-15,-3-2 0 16,-7 5 0-16,-7-1 0 15,-3 1 0-15,-2 1 0 16,1 0 0-16,-1 1 0 16,-2-1 0-16,1 1 0 15,-2 0 0-15,-1 0 0 16,1 0-1-16,3-1 1 15,0 1 0-15,-1-2-1 16,1-1 1-16,2-1 0 16,2-2 0-16,4-1 0 15,-1-1 0-15,-3-2 0 16,2 4 0-16,-5-3 1 0,-2 3-1 15,-5-2 0-15,-5 4 0 16,-9 1 0-16,-3-1 0 16,-4 4 0-16,-5 0-1 15,-4-1 1-15,-5 1 1 16,-1-1-1-16,-3 3 0 15,-3-2 1-15,-1-1-1 16,-11-1 1-16,12 0 0 16,-12 0-1-16,0 0 0 15,0 0 0-15,2-11-9 16,-2 11-25-16,0 0-2 15,0 0 1-15,-14-13-4 16</inkml:trace>
  <inkml:trace contextRef="#ctx0" brushRef="#br1" timeOffset="106339.0823">1378 2642 52 0,'0'0'30'16,"11"-1"3"-16,-11 1-3 16,0 0-23-16,-9 18-1 15,4-2-2-15,1 11 0 16,-6 4 2-16,5 16-2 15,-9 13-1-15,3 16 1 16,-7 6-2-16,4 12 0 16,-5 1 0-16,-1 6-1 15,0-7 0-15,4-7 0 16,2-16 0-16,1-14-1 15,7-19 2-15,2-16 0 16,4-22-1-16,6-15 0 16,3-16 0-16,0-14 0 15,1-12 1-15,2-10 0 16,-1-15-1-16,3-8 0 0,-3-4 0 15,4-1 0-15,-4-4 0 16,8 2-1-16,0 3 0 16,1 5-2-16,-2 15 2 15,2 11-2-15,1 14 2 16,-3 15-1-16,0 17 0 15,-1 19 2-15,-2 16 1 16,1 20 0-16,-1 13-1 16,0 11 2-16,2 5-2 15,4 1 1-15,2-3-2 16,9-8 1-16,9-12-1 15,7-17 0-15,13-21 1 16,5-16-2-16,8-17 2 16,2-8-1-16,5-11 0 0,-3-6 0 15,-10-3 1-15,-4 1-1 16,-14 8-1-16,-5 5 0 15,-13 12 1-15,-6 6 0 16,-11 16 1-16,-6 20 0 16,-4 17 0-16,-5 23 0 15,0 20 0-15,-5 19 1 16,2 17 0-16,-2 8-2 15,4 4 1-15,2-6-2 16,7-7 1-16,1-17-2 16,12-13-5-16,-6-28-30 15,21-16-2-15,-4-26 0 16,9-11-2-16</inkml:trace>
  <inkml:trace contextRef="#ctx0" brushRef="#br1" timeOffset="110026.2931">1603 4685 27 0,'0'0'33'0,"10"-18"3"16,-10 18-1-16,1-15-16 16,-1 15-6-16,0 0-2 15,-4 21-2-15,-7-8-3 16,6 15-2-16,-3 9-1 15,-2 13-2-15,1 11 1 16,-1 16-2-16,3 13 1 16,2 10 0-16,-3 10 1 15,2 2-1-15,4-1 1 16,-2-6-1-16,2-7 1 15,0-15-1-15,3-13 1 16,-1-15-1-16,2-22-1 16,2-12 1-16,-4-21-1 15,4-16 0-15,0-17-1 0,0-19 2 16,0-16-2-16,-4-20 1 15,0-15 0-15,-1-11-1 16,-3-5-1-16,0-10 3 16,1-2-1-16,4-1-1 15,10 2 1-15,6 8 0 16,14 9 0-16,15 9 1 15,9 7 0-15,11 15 0 16,6 12-1-16,3 17 0 16,0 14 0-16,-7 15 0 15,-7 13 0-15,-11 20-1 16,-13 17 1-16,-11 18-2 15,-21 16 2-15,-12 12-1 16,-16 15 1-16,-11 4 0 0,-12 1 1 16,-10-1-1-1,-7-4 1-15,-6-11-1 0,1-8 1 16,6-12-1-16,6-14 1 15,5-8-1-15,13-11-1 16,10-8 1-16,12-7 0 16,16-8 0-16,0 0 0 15,30-5 0-15,10 1 1 16,7 5-1-16,10 3 1 15,6 9 0-15,7 8 0 16,-3 12 0-16,0 12-1 16,-3 8 1-16,-8 9-1 15,-3 5 1-15,-10 2 1 16,-6-2-1-16,-5-4 1 0,-5-8-3 15,3 0-15-15,-13-22-20 16,10-1-2-16,-12-22-1 16,7-3-3-16</inkml:trace>
  <inkml:trace contextRef="#ctx0" brushRef="#br1" timeOffset="110845.34">2496 6808 82 0,'-27'-3'37'0,"-10"12"-2"15,-17 6 2-15,-3 10-32 16,-20 8 0-16,1 10-1 16,-7 5 0-16,4 7-1 15,3-4 1-15,13 3-2 16,13-6 0-16,19 2-1 0,17-8 0 15,16-3 0-15,22-8-1 16,15-3 1-16,17-4-1 16,10-7 0-16,9 0 0 15,4-1 1-15,-3-3-1 16,-1 3 0-16,-5 3 1 15,-8 6-1-15,-12 4 0 16,-12 8 1-16,-17 2-1 16,-15 11 1-16,-14 2-1 15,-14 2 0-15,-15 0 0 16,-9 1 1-16,-8-6 0 15,-5-3-1-15,-5-8 1 16,5-8-1-16,3-9 0 16,4-11 0-16,5-8-3 0,8-18-7 15,21 1-28-15,1-12-3 16,17-8 2-16,5-9-3 15</inkml:trace>
  <inkml:trace contextRef="#ctx0" brushRef="#br2" timeOffset="114514.5499">2415 8554 62 0,'-1'-15'34'0,"1"15"0"15,-9-9 0-15,9 9-24 16,-14-13-4-16,14 13-2 15,-26-13 0-15,13 8 0 16,-9-2-1-16,-1 4 0 0,-6 1 0 16,-8 7 0-16,-3 2-1 15,-7 11 0-15,-5 5 0 16,-8 13 1-16,-1 5 0 15,-5 13-2-15,2 5 1 16,5 10-1-16,2 5 1 16,8 9-1-16,10 2 0 15,11 1-1-15,15 3 0 16,11-3 0-16,11-4 1 15,10-1-1-15,8-8 0 16,7-11 0-16,8-10 1 16,3-15-2-16,7-15-1 15,3-29-6-15,19-11-28 16,7-31-3-16,17-11 1 15,4-24-2-15</inkml:trace>
  <inkml:trace contextRef="#ctx0" brushRef="#br3" timeOffset="122247.9921">2246 10040 72 0,'3'-20'34'15,"0"1"0"-15,-9-2 0 16,0 7-29-16,-11 2-1 15,-3 6-1-15,-8 6 1 16,-4 13-1-16,-13 11 2 16,-6 18-2-16,-11 7 1 15,3 19 0-15,-12 6-2 16,9 13 2-16,2 4-3 0,11 4 1 15,6-2-2-15,15-6 2 16,18-6-2-16,13-13-2 16,19-10 2-16,18-18-2 15,10-13 2-15,10-15-2 16,5-12 3-16,5-8-1 15,-2-10 1-15,-4-3 2 16,-10-6-3-16,-10 1 3 16,-6-5-3-16,-10 2 2 15,-7 1-2-15,-7 4 1 16,-5 4-1-16,-1 4 0 15,-8 16 0-15,0 0 1 16,8 13-1-16,-10 13 0 16,-3 16 0-16,-2 3-2 0,-1 8 1 15,1 0-3-15,5 6-8 16,-4-20-27-16,20-2 0 15,-3-17-2-15,15-12-1 16</inkml:trace>
  <inkml:trace contextRef="#ctx0" brushRef="#br3" timeOffset="123170.0449">1796 11934 48 0,'-10'-7'35'0,"-3"-6"2"15,13 13-2-15,-16-10-22 16,16 10-7-16,0 0-2 16,0 23 0-16,0 1 0 15,7 15-1-15,-4 10-1 16,0 14 1-16,1 8-1 15,-4 7-1-15,-3-1 0 16,-2-2 0-16,-2-4 0 16,3-10-1-16,-3-13 1 15,3-11-1-15,0-15 0 16,4-11 1-16,0-11-1 15,4-18 1-15,-3-13-1 0,4-8 2 16,-2-13-2-16,2-10 0 16,-4-12 0-16,2-7 1 15,-1-3-1-15,6-2 0 16,0 6-1-16,3 1 1 15,5 6 0-15,6 8 1 16,7 13-1-16,4 9 2 16,6 11-2-16,3 9 2 15,4 10-2-15,-1 8 2 16,-4 10-3-16,-3 12 1 15,-7 7 0-15,-10 5-3 16,-9 7 3-16,-10 5-2 16,-12 3 3-16,-7-2-3 15,-9 0 2-15,-5-4-1 16,-1-2 2-16,-4-5 0 0,3-4-1 15,7-5 1-15,3-3-1 16,6 0 1-16,12 0-1 16,5 0 1-16,10 2 0 15,7 2 1-15,9 4-1 16,4 5 1-16,5 2-1 15,3 2 1-15,-1 1 0 16,1 1-2-16,-3 3 1 16,-3-3-1-16,-1 0-1 15,-7-10-7-15,14 8-29 16,-16-16-2-16,7 8-1 15,-8-13-2-15</inkml:trace>
  <inkml:trace contextRef="#ctx0" brushRef="#br3" timeOffset="123668.0734">2040 13449 48 0,'-11'-26'37'16,"8"7"-1"-16,-7 0 0 16,7 7-17-16,-3 1-15 15,6 11-1-15,-3-13 0 16,3 13 0-16,3 18-1 15,1 9 1-15,-3 11-1 16,1 15 1-16,-3 9-2 16,0 11 1-16,-4 5-1 15,2 0 0-15,-2-7-1 16,3-8-2-16,4-12 0 0,3-20-5 15,14-10-29-15,-4-28-3 16,17-6 2-16,-9-21-2 16</inkml:trace>
  <inkml:trace contextRef="#ctx0" brushRef="#br3" timeOffset="123869.0849">2099 13383 64 0,'-14'-16'38'0,"14"16"-1"16,-5-17 1-16,23 10-29 15,4-2-7-15,9-2 0 16,12-1-1-16,3 1 0 16,7 0-1-16,3 0-5 0,8 9-30 15,-17 1 0-15,-2 11-3 16,-12-2 1-16</inkml:trace>
  <inkml:trace contextRef="#ctx0" brushRef="#br3" timeOffset="124074.0967">2221 13594 69 0,'-26'7'37'16,"15"3"-1"-16,11-10 0 15,0 0-33-15,10-11-2 16,12 3 1-16,8 1-1 0,7 0 0 15,2 2 0-15,8-2-4 16,6 14-30-16,-13-6-3 16,-1 14 0-16,-14-4-1 15</inkml:trace>
  <inkml:trace contextRef="#ctx0" brushRef="#br3" timeOffset="124270.1079">2203 13980 72 0,'0'0'40'0,"6"19"-1"16,12-26 0-16,10 3-35 16,20-6-1-16,7-1-1 0,12 5-6 15,-4-7-29-15,12 15-5 16,-11-1-1-16,2 14-2 15</inkml:trace>
  <inkml:trace contextRef="#ctx0" brushRef="#br3" timeOffset="125078.1541">1985 14778 54 0,'0'0'39'16,"0"-17"-1"-16,0 17-2 16,-11 6-33-16,11-6-2 15,-17 24 0-15,10 4 1 16,-8 7-1-16,0 13 1 0,-6 12-1 15,2 8 1-15,-7 5 0 16,3 5 0-16,0-3 0 16,0-7-1-16,2-7 0 15,5-13-1-15,3-13 1 16,6-9-1-16,7-26 1 15,0 0-2-15,7-21 2 16,10-15 0-16,2-18-1 16,5-7 2-16,2-16-2 15,1-6 1-15,1-4 0 16,-2 5 0-16,-3 5-1 15,-3 12 2-15,-3 12-2 16,-5 14 2-16,0 16-2 0,1 15 0 16,0 16 1-16,3 17-1 15,3 12 0-15,1 15-2 16,7 12 2-16,2 9-1 15,3 8 0-15,6 5 2 16,-4-1-1-16,5-3-1 16,-1-8 1-16,0-10-1 15,3-14 1-15,-4-15-1 16,-3-15 1-16,2-19-1 15,-4-18 1-15,-2-17 2 16,-6-19-2-16,-1-15 2 16,-7-15-1-16,2-10 0 15,-8-6 0-15,-3-2 0 16,-2 6 1-16,-4 7-1 0,-1 17-2 15,-4 11-3-15,13 26-24 16,-18 4-10-16,9 30-4 16,4-11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505598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assessment for “Intro to Science”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about the lab and its gear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the similarities and differences between plants and animals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animals and plants are similar and how they are different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pages in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have some time 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checking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up to date with our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0234528"/>
              </p:ext>
            </p:extLst>
          </p:nvPr>
        </p:nvGraphicFramePr>
        <p:xfrm>
          <a:off x="533400" y="533400"/>
          <a:ext cx="8094663" cy="399897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living things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2280" y="147240"/>
              <a:ext cx="2575800" cy="545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8960" y="132120"/>
                <a:ext cx="2605320" cy="548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640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70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958</TotalTime>
  <Words>144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73</cp:revision>
  <dcterms:created xsi:type="dcterms:W3CDTF">2006-08-16T00:00:00Z</dcterms:created>
  <dcterms:modified xsi:type="dcterms:W3CDTF">2014-03-12T00:06:24Z</dcterms:modified>
</cp:coreProperties>
</file>