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1" r:id="rId2"/>
    <p:sldId id="340" r:id="rId3"/>
    <p:sldId id="346" r:id="rId4"/>
    <p:sldId id="34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6T20:59:55.83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89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3-06T21:02:31.179"/>
    </inkml:context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FF0000"/>
    </inkml:brush>
    <inkml:brush xml:id="br6">
      <inkml:brushProperty name="width" value="0.05292" units="cm"/>
      <inkml:brushProperty name="height" value="0.05292" units="cm"/>
      <inkml:brushProperty name="color" value="#FFC000"/>
    </inkml:brush>
    <inkml:brush xml:id="br7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782 1813 46 0,'0'0'31'16,"-5"12"2"-16,5-12 0 0,0 0-13 16,0 0-7-16,18 2-4 15,-4-6-2-15,7 5-1 16,1-3-2-16,13 3-1 15,1 1-1-15,11 1-1 16,1-1 0-16,9 2-1 16,6-2 0-16,5 4 0 15,3-4-2-15,-2-4-3 16,10 6-27-16,-17-6-3 15,4 6-1-15,-15 0 0 16</inkml:trace>
  <inkml:trace contextRef="#ctx0" brushRef="#br0" timeOffset="602.0344">2572 1785 60 0,'0'0'32'0,"-11"2"0"15,11-2 1-15,0 0-22 16,28-7-1-16,-14 2-4 15,13 4-1-15,-1-6 0 16,12 5-2-16,0 0-1 16,8 1-4-16,4 2-27 15,-4-5-4-15,10 2-3 16,-5-7 1-16</inkml:trace>
  <inkml:trace contextRef="#ctx0" brushRef="#br0" timeOffset="4826.276">3863 848 86 0,'44'-44'37'16,"-44"44"-2"-16,0 0 2 16,47-42-36-16,-47 42-1 15,0 0 1-15,-1 41 1 16,-22 30-1-16,-19 24 1 15,-15 27 0-15,-11 17 0 0,-14 18 0 16,-4 14-2-16,-3-6 1 16,13-28-2-16,11-21-3 15,8-30-25-15,26-19-7 16,12-34-1-16,27-21-2 15</inkml:trace>
  <inkml:trace contextRef="#ctx0" brushRef="#br0" timeOffset="5621.3215">4337 1637 88 0,'-16'-1'36'0,"16"1"0"16,0 0 1-16,0 0-32 16,13-5-2-16,12 2 0 15,10-1 0-15,12 1 0 16,10 0-1-16,10 2 0 15,6-2-1-15,0 3 0 16,2-2 0-16,-2-3-1 16,-3 2 1-16,-10-6 0 0,-11 3-2 15,-9-2-3-15,-2 3-8 16,-18-4-24-16,3 10 0 15,-23-1-1-15,19 3 0 16</inkml:trace>
  <inkml:trace contextRef="#ctx0" brushRef="#br0" timeOffset="6172.353">5830 1572 76 0,'0'-14'34'0,"0"14"1"15,2-12-1-15,-2 12-21 0,0 0-4 16,23 12-3-16,-6-10-2 15,7 3 0-15,8-3-1 16,12 0 0-16,7-4 0 16,7 0-1-16,7-4 0 15,1-2 0-15,-4 0-1 16,-1 0 0-16,-12 0 0 15,-6 3 0-15,-11 3-1 16,-8 4 0-16,-8 5-1 16,-16-7 0-16,14 16-1 15,-14-16-1-15,5 19-4 16,-5-19-25-16,0 0-5 15,0 0 0-15,24-18-1 16</inkml:trace>
  <inkml:trace contextRef="#ctx0" brushRef="#br0" timeOffset="6658.3808">7127 1565 78 0,'-1'-16'34'16,"1"16"0"-16,7-12-1 15,5 13-22-15,-12-1-2 16,29-7-2-16,-5 4-1 16,12 2-2-16,2-2 0 15,8 6-1-15,3-3 0 16,4 6-2-16,0-2 1 15,-6 3-2-15,-1-2 1 16,-3 0 0-16,-1 0-1 16,-3-4 1-16,0-1-1 0,-6-4 0 15,1-4 1-15,-6-2-1 16,-4-1 0-16,-6-2-1 15,-4 3-6-15,-15-4-27 16,1 14-3-16,-7-13-1 16,7 13-1-16</inkml:trace>
  <inkml:trace contextRef="#ctx0" brushRef="#br0" timeOffset="7521.4302">8766 725 36 0,'41'-46'31'16,"-41"46"3"-16,0 0-2 15,0 0-18-15,0 0-1 16,49-37-1-16,-49 37-2 16,0 0-4-16,0 0-2 15,0 0-2-15,0 0 0 0,0 0 0 16,0 0-1-16,7 73 1 15,-24-8-1-15,-9 31 2 16,-11 19-3-16,-10 18 2 16,-11 14-1-16,-1 5 1 15,-9-1-1-15,5-16-2 16,10-36 2-16,9-20-2 15,15-18 0-15,12-27-6 16,24-7-28-16,-7-27 0 16,30-8-2-16,-5-15 0 15</inkml:trace>
  <inkml:trace contextRef="#ctx0" brushRef="#br0" timeOffset="8407.4809">9350 1484 87 0,'0'0'34'16,"0"0"0"-16,0 0 0 15,17 1-31-15,6-4-1 16,15-4 1-16,12-1 0 16,13-3-1-16,13-1 1 15,9-3-1-15,5 0 0 16,-5 1 0-16,-4 5-1 15,-10 4 0-15,-12 6-1 16,-14 5 0-16,-16 3-2 16,-10 7-6-16,-19-16-17 15,2 23-11-15,-9-11 0 16,5 2-1-16,2-14 0 15</inkml:trace>
  <inkml:trace contextRef="#ctx0" brushRef="#br0" timeOffset="8924.5104">10845 1482 56 0,'0'0'35'16,"-17"-8"-1"-16,17 8 1 15,0 0-9-15,17-6-20 16,-1 1-1-16,17 2 0 15,3-2-1-15,14 2 0 0,0-2 0 16,10-2-2-16,-3 3 0 16,4 1-1-16,-4 2 0 15,-7 4 0-15,-4-1-1 16,-5 4 0-16,-9 1 0 15,-4-3-3-15,-1 5-4 16,-27-9-28-16,24 4-2 16,-24-4 0-16,16-5-1 15</inkml:trace>
  <inkml:trace contextRef="#ctx0" brushRef="#br0" timeOffset="9428.5393">12059 1478 87 0,'0'0'36'16,"37"-5"0"-16,-11-5 0 15,11 5-31-15,6-6 0 16,6 7-1-16,3-2 0 16,4 1-2-16,-4 2 0 15,-1 2-1-15,-7 3 0 16,-1-1 0-16,-9 3 0 15,0 0-1-15,-3-2 0 16,-8 0 0-16,2 0 0 16,-10-3-3-16,5 3-10 15,-20-2-25-15,15 0 2 16,-15 0-2-16,0 0 0 0</inkml:trace>
  <inkml:trace contextRef="#ctx0" brushRef="#br0" timeOffset="9902.5664">13414 1410 100 0,'-10'3'37'0,"-3"-6"0"16,13 3-1-16,0 0-33 15,17-5-1-15,11-2-1 16,10-3 1-16,11 1-1 16,7-2 1-16,5 0-1 15,4 1 0-15,0 3 0 16,-6 2 0-16,-7 2 0 15,-5 4-1-15,-10 1 1 0,-3 3-1 16,-6 0 0-16,-4 0 0 16,-4-1 0-16,-6-2-2 15,0 4-4-15,-14-6-29 16,0 0-3-16,0 0 0 15,0 0-1-15</inkml:trace>
  <inkml:trace contextRef="#ctx0" brushRef="#br0" timeOffset="10413.5956">14649 1468 87 0,'17'-4'37'0,"3"0"0"0,15 0 0 15,4-5-31-15,17 0-1 16,0-5 0-16,15 3-1 15,0-4-1-15,-1 1-1 16,-1 2 0-16,-7 5-1 16,-11 4-1-16,-8 5 0 15,-9 2 1-15,-11 6-1 16,-8 4 0-16,-8-1-2 15,-4 4-2-15,-7-8-4 16,10 3-28-16,-6-12-2 16,-3 13 0-16,3-13-1 15</inkml:trace>
  <inkml:trace contextRef="#ctx0" brushRef="#br0" timeOffset="10983.6282">16454 678 74 0,'0'0'34'0,"0"0"1"15,0 0 0-15,0 0-33 0,0 0 2 16,0 0-1-16,0 0 1 16,0 0 1-16,37 66 0 15,-65 27-1-15,-15 18-3 16,-8 24 2-16,-15 15-1 15,-6 9 0-15,-11-9-2 16,5-8 0-16,8-29 0 16,5-19-3-16,16-12-4 15,5-23-29-15,28-13 0 16,7-22-1-16,27-7-1 15</inkml:trace>
  <inkml:trace contextRef="#ctx0" brushRef="#br0" timeOffset="11515.6586">17038 1543 82 0,'0'0'36'16,"27"-4"0"-16,-5-1 0 15,19-5-28-15,5-1-5 16,14-1 1-16,10-1-1 16,6 0 0-16,2-2-1 15,-3 3 0-15,-2 2-1 16,-9 5 0-16,-14 5-1 15,-8 0 0-15,-12 2 0 0,-8-1-2 16,-2 0-8-16,-20-1-27 16,24-7 0-16,-24 7-1 15,18-10 0-15</inkml:trace>
  <inkml:trace contextRef="#ctx0" brushRef="#br0" timeOffset="12016.6873">18561 1443 87 0,'0'0'36'0,"-14"9"-1"0,14-9 2 16,18 4-34-16,8-8-2 15,17-5 1-15,12-2 0 16,11-3 1-16,10 1-1 15,-2-4 0-15,6 6-1 16,-8 0 0-16,-11 5 0 16,-10 1-1-16,-14 7-1 15,-10 3-1-15,-15-4-8 16,3 7-27-16,-15-8 0 15,-4 22 0-15,4-22-1 16</inkml:trace>
  <inkml:trace contextRef="#ctx0" brushRef="#br0" timeOffset="13192.7546">20384 399 13 0,'0'0'26'15,"0"0"2"-15,0 0-3 16,0 0-10-16,0 0 0 16,0 0 0-16,0 0-2 15,0 0-2-15,0 0-1 16,0 0-4-16,0 0-1 0,-13 69-2 15,13-69 1-15,-73 119-1 16,20 20-2-16,-16 25 2 16,-14 18-1-16,-9 9-1 15,-8-3-1-15,6-11 1 16,13-16-18-16,20-57-19 15,27-19 1-15,11-31-3 16,24-17 0-16</inkml:trace>
  <inkml:trace contextRef="#ctx0" brushRef="#br0" timeOffset="13733.7855">20779 1402 92 0,'0'0'36'15,"0"0"0"-15,15 15 1 16,-6-12-35-16,18 2 0 15,10-1 0-15,11 2 0 16,7-3 0-16,10 2 0 16,6-3-1-16,-2-1 0 15,3 3-1-15,-6 0-1 16,1 3-8-16,-14-4-26 0,0 4-2 15,-13-3 1-15,7 2-2 16</inkml:trace>
  <inkml:trace contextRef="#ctx0" brushRef="#br0" timeOffset="14120.8076">22144 1512 89 0,'4'10'36'16,"-4"-10"-1"-16,17 0 2 15,1-1-33-15,11 1 0 16,7-3 0-16,12 0 0 15,8-3-1-15,13 2-1 16,5-2 0-16,2 1 0 16,-3-1-2-16,-6-3-2 15,-1 8-11-15,-19-7-23 16,-1 2-1-16,-20-4-1 15,-6 4-1-15</inkml:trace>
  <inkml:trace contextRef="#ctx0" brushRef="#br0" timeOffset="14788.8459">24061 635 32 0,'18'-56'27'0,"-18"56"2"15,0 0 1-15,0 0-20 16,17-54 0-16,-17 54 1 15,0 0 0-15,0 0 0 16,0 0-3-16,0 0-1 16,0 0-2-16,0 0-1 15,0 0 0-15,0 0-2 16,-14 47 2-16,14-47-1 15,-29 93 0-15,-35 40-1 16,-5 20 2-16,-16 17 0 16,-1 13 0-16,-12-1-1 15,4-6-2-15,4-21 1 16,27-52-2-16,12-22 2 0,14-13-4 15,14-14-2-15,3-16-8 16,21 1-23-16,-5-21-4 16,12 2 3-16,-8-20-3 15</inkml:trace>
  <inkml:trace contextRef="#ctx0" brushRef="#br0" timeOffset="16391.9375">1787 3820 68 0,'-15'4'33'0,"-7"-8"-1"16,8 7 1-16,-4-7-25 15,18 4-3-15,-14 0 0 16,14 0-1-16,14-2-1 16,9 1 0-16,10-7-1 15,13 1 1-15,11-5-1 16,13 2 0-16,3-1-1 15,6 6 0-15,-1 4 0 16,-2 6 0-16,-6 7-1 16,-5 5 0-16,-9 5 0 15,-7 2 0-15,-4-1-3 0,-12-11-4 16,9 5-28-16,-18-17 1 15,4 1-1-15,-10-12-2 16</inkml:trace>
  <inkml:trace contextRef="#ctx0" brushRef="#br0" timeOffset="16903.9668">3603 3825 68 0,'0'0'34'0,"0"0"-1"0,0 0 0 15,0 0-26-15,31-8-2 16,-5-6-2-16,10 5 0 16,7-5-1-16,8 2 0 15,6-1 0-15,3 1-1 16,0 5 0-16,2 3-1 15,-7 2 1-15,-5 4-1 16,-2 1 1-16,-7 1-2 16,-3 0-4-16,-14-7-28 15,5 3-1-15,-11-10 0 16,2 8-2-16</inkml:trace>
  <inkml:trace contextRef="#ctx0" brushRef="#br0" timeOffset="17409.9958">5268 3727 76 0,'0'0'34'16,"0"0"-1"-16,0 0 1 16,9-15-29-16,12 9 0 15,7-4-2-15,14 1 1 16,3-6-1-16,9 5 1 15,3-3-1-15,2 6-1 16,1-1-1-16,-2 5 1 16,-7 3-1-16,0 3 0 15,-6 1-1-15,-2 1 0 0,-1 2-2 16,-6-12-10-16,3 12-23 15,-7-12 0-15,4 4-1 16,-12-11-2-16</inkml:trace>
  <inkml:trace contextRef="#ctx0" brushRef="#br0" timeOffset="17911.0244">7190 3629 57 0,'0'0'33'16,"-11"3"0"-16,11-3 1 15,12-10-13-15,15 7-13 16,-3-11-1-16,12 6-2 0,3-5 0 15,7 3-2-15,2 0 0 16,0 2-2-16,3 0 1 16,-2 4-1-16,1 1-1 15,2 1 1-15,-1 1-1 16,0 0 0-16,0-2 0 15,-3 0 0-15,-3 3-1 16,-7-7-4-16,3 13-23 16,-18-13-7-16,1 10-1 15,-24-3-1-15</inkml:trace>
  <inkml:trace contextRef="#ctx0" brushRef="#br0" timeOffset="18412.0531">8842 3592 72 0,'0'0'34'15,"14"8"0"-15,1-14 0 16,9 5-28-16,9-8 0 16,8 3 0-16,4-5-1 15,8 1-2-15,-3 0 0 16,3 1-1-16,-2 1 0 15,-4 2-1-15,-5 4 0 16,-4 2-1-16,-6 1 0 16,-4 1 0-16,-6 2 0 15,-6-1 0-15,-2 1-2 16,-14-4-6-16,19 3-28 0,-19-3 1 15,11-10-1-15,-8-4 0 16</inkml:trace>
  <inkml:trace contextRef="#ctx0" brushRef="#br0" timeOffset="19270.1022">10481 3536 94 0,'0'0'35'0,"0"0"0"16,18 2-1-16,10-8-32 16,10 1-1-16,15-1 0 15,3 0 0-15,2-1 1 16,4 3-1-16,-4-4 0 15,-3 5 0-15,-5-4-1 16,-7 0 1-16,0-2 0 0,-5 0-1 16,-1-2-1-16,1 1 1 15,-5 4-4-15,-7-10-11 16,8 17-21-16,-12-4 1 15,5 12-3-15,-11-7 3 16</inkml:trace>
  <inkml:trace contextRef="#ctx0" brushRef="#br0" timeOffset="19798.1324">12242 3503 86 0,'0'0'34'16,"15"4"2"-16,13-5-1 15,2-10-31-15,11 5-2 16,2-3 1-16,7 2 0 16,-2 2-1-16,-1 3 0 15,-4 1-1-15,0 5 0 16,-5 0 0-16,-7 1-1 15,-2 2 0-15,-4-4 1 16,-7 2-2-16,1-2-1 16,-4 2-2-16,-7-15-13 15,10 12-19-15,-18-2 1 16,22-9-2-16,-17-2 1 15</inkml:trace>
  <inkml:trace contextRef="#ctx0" brushRef="#br0" timeOffset="20291.1606">13899 3472 87 0,'-4'14'37'16,"4"-14"-1"-16,0 0 0 15,18-3-32-15,9-6-1 16,7 1-2-16,10-2 2 15,2-3-2-15,5 3 1 16,-1 0-2-16,4 3 1 0,-8 1-1 16,0 5 0-16,-7 1 0 15,-2 1-1-15,-4 2-1 16,-10-6-7-16,9 11-26 15,-17-14-1-15,4 13 0 16,-19-7-2-16</inkml:trace>
  <inkml:trace contextRef="#ctx0" brushRef="#br0" timeOffset="20734.1859">15189 3410 93 0,'14'3'36'16,"1"-12"-1"-16,16 9 0 15,1-9-33-15,10 4 1 16,3-2 0-16,4 2-1 16,-2-1 0-16,0 0-1 15,0-1 0-15,-3 3-1 0,-1-3 0 16,-2 0 0-16,-4 0 1 15,1 2-1-15,-1-1 0 16,2 3 1-16,-3 1-2 16,0-1 0-16,-2 8-5 15,-13-10-26-15,6 13-4 16,-13-9-1-16,1 9 1 15</inkml:trace>
  <inkml:trace contextRef="#ctx0" brushRef="#br0" timeOffset="21320.2194">17597 2206 77 0,'0'0'36'0,"2"-17"-2"15,-2 17 0-15,-5 32-34 16,-7 12 0-16,-12 20 2 15,-12 22 1-15,-7 21-1 16,-13 23 2-16,-11 17-1 0,-4 10 1 16,-9 0 0-16,1 1 0 15,-1-4-2-15,4-3-1 16,3-12 1-16,11-16-4 15,10-10-2-15,4-25-30 16,27-6-3-16,7-26 1 16,21-18-2-16</inkml:trace>
  <inkml:trace contextRef="#ctx0" brushRef="#br0" timeOffset="21735.2432">17918 3243 88 0,'0'0'36'0,"0"0"-1"16,33 5 1-16,-5-12-33 0,20 3-2 15,13-3 0-15,10 0 1 16,9-1-1-16,6 0 0 15,2 0 0-15,0 0-1 16,0 8-6-16,-17-13-29 16,5 14-1-16,-15-12 0 15,-5 10-2-15</inkml:trace>
  <inkml:trace contextRef="#ctx0" brushRef="#br0" timeOffset="22207.2702">19557 3299 95 0,'0'0'36'0,"23"14"3"16,-9-17-3-16,19 3-34 15,5-3 0-15,10 2-1 16,12-5 1-16,1 1-1 16,4-4 1-16,3 3-1 15,3-4-1-15,1 2 1 16,-2 2-1-16,-5 2 1 15,-3 2-1-15,-7 0 0 16,-9 2 0-16,-5 2-1 16,-11 6-5-16,-17-14-24 15,2 15-7-15,-15-9 0 16,0 0-2-16</inkml:trace>
  <inkml:trace contextRef="#ctx0" brushRef="#br0" timeOffset="22604.2929">21042 3432 92 0,'0'0'36'15,"35"-6"0"-15,8 3-2 16,2-12-30-16,12 4-1 15,5-3 0-15,4 3-1 16,-7 0 0-16,-1 5-1 16,-1 0 0-16,-8-3-6 15,9 12-28-15,-17-11-3 16,3 11 0-16,-12-11-2 15</inkml:trace>
  <inkml:trace contextRef="#ctx0" brushRef="#br0" timeOffset="23188.3263">23082 2205 80 0,'2'-17'33'0,"-2"17"1"16,5-20 0-16,-5 20-28 15,0 0-1-15,-9 11 0 0,-2 21 0 16,-3 25 0-16,-12 16 0 15,-8 28-1-15,-17 15-2 16,-8 26 0-16,-15 12-1 16,-7 6 1-16,-5-6-1 15,3-9 1-15,6-10-3 16,11-21-4-16,28-8-28 15,6-35-5-15,26-10 2 16,7-30-3-16</inkml:trace>
  <inkml:trace contextRef="#ctx0" brushRef="#br0" timeOffset="25204.4416">520 6064 57 0,'0'0'32'16,"0"0"0"-16,0 0-1 15,0 0-19-15,0 0-2 0,4-10-4 16,10 9-2-1,3-5-2-15,7 4 0 0,7-4 0 16,13 1-1-16,4 0 0 16,17 0 0-16,2 0 0 15,8-3-1-15,-1 1 1 16,-4-4-5-16,8 10-28 15,-16-7 0-15,-3 7-2 16,-14-6-1-16</inkml:trace>
  <inkml:trace contextRef="#ctx0" brushRef="#br0" timeOffset="45115.5804">1855 5874 36 0,'3'-15'29'15,"-3"15"1"-15,-14-2 0 16,0-2-15-16,7 15-3 15,-12-10-1-15,11 12-2 16,-10-9-4-16,9 7 0 16,-1-8-1-16,10-3 0 15,0 0 0-15,-9 16-1 16,9-16 1-16,9 8 0 0,3-5-1 15,9 2 0-15,3 0 0 16,11 1 0-16,5-6 0 16,11 0-1-16,5-6-1 15,2 0 0-15,1-1-1 16,-1-5 1-16,-7 5-1 15,-7 1-1-15,-9 5 1 16,-11 1-1-16,-7 4 0 16,-17-4-1-16,7 23-5 15,-18-16-22-15,4 13-8 16,-6-10 2-16,5 6-3 15</inkml:trace>
  <inkml:trace contextRef="#ctx0" brushRef="#br0" timeOffset="45746.6165">3032 5991 69 0,'0'0'34'0,"-12"-13"1"16,12 13 0-16,-15-10-22 0,15 10-4 15,0 0-3-15,0 0 0 16,0 0-2-16,15 1-1 15,8-4 0-15,14 0-1 16,8-3 0-16,12-1 0 16,3 0 0-16,4-3-1 15,-2 3 0-15,-3 4 0 16,-10 1-1-16,-8 6 0 15,-16 3 0-15,-4 3-1 16,-11 1 0-16,-10-11-1 16,6 24-4-16,-6-24-14 15,0 0-18-15,-14 0 2 16,14 0-1-16,5-20-1 15</inkml:trace>
  <inkml:trace contextRef="#ctx0" brushRef="#br0" timeOffset="46227.6441">3976 5917 79 0,'0'0'36'0,"21"15"-1"16,-11-14 2-16,19 8-26 16,-2-15-3-16,14 6-2 15,8-13-1-15,6 2-2 16,4-7 0-16,4-1-1 15,-2 2-1-15,-3 1-1 16,-6 3 1-16,-10 5-2 16,-12 6 2-16,-7 3-2 0,-10 6-1 15,-13-7-2-15,2 19-5 16,-18-14-25-16,9 9-4 15,-10-13 1-15,17-1-2 16</inkml:trace>
  <inkml:trace contextRef="#ctx0" brushRef="#br0" timeOffset="46736.6732">4997 5906 76 0,'0'0'36'0,"15"-3"0"15,-15 3 1-15,27 10-27 16,-11-9-2-16,15 9-1 0,2-11-1 15,12 2-2-15,5-5-1 16,10-3-1-16,2-3-1 16,1-2 0-16,-2 0 0 15,1-1 0-15,-10 6-1 16,-9 3 1-16,-12 4-2 15,-10 3-1-15,-10 7-2 16,-11-10-2-16,3 33-13 16,-16-23-19-16,7 7 1 15,-6-10-1-15,10 5-1 16</inkml:trace>
  <inkml:trace contextRef="#ctx0" brushRef="#br0" timeOffset="47216.7006">6150 5906 81 0,'0'0'36'0,"0"0"-1"16,0 0 2-16,0 0-29 15,10 6-2-15,17-9-1 16,11 2-2-16,6-6 1 16,8 1-1-16,4-3-1 15,5-1 0-15,-2 4-1 16,-7-4 0-16,-8 7 0 15,-7 2-1-15,-8 4-1 16,-9 4-1-16,-5 6-3 16,-15-13-14-16,14 16-19 0,-14-16 1 15,16 10-1-15,-7-14-1 16</inkml:trace>
  <inkml:trace contextRef="#ctx0" brushRef="#br0" timeOffset="47669.7265">7737 4884 70 0,'7'-12'35'0,"-7"12"-2"15,-19 2 1-15,-15 16-29 16,7 16-1-16,-8 14 0 16,-2 22-1-16,-6 14 0 15,0 22-1-15,-9 15 2 0,-4 20-1 16,-2 7-1-16,-3 3 0 15,2-7-1-15,5-13-1 16,8-5-16-16,2-33-17 16,22-14-3-16,6-32 2 15,21-18-3-15</inkml:trace>
  <inkml:trace contextRef="#ctx0" brushRef="#br0" timeOffset="47985.7446">7573 5973 93 0,'0'0'37'0,"11"-2"0"16,10 2 1-16,-1-7-33 16,16-2-1-16,5-4 0 15,6 3-1-15,2 1-1 16,2-2-1-16,-2 4 0 15,0 2-1-15,-6 3-2 16,-6-1-2-16,4 12-25 16,-12-12-8-16,8 5 0 15,-12-9-1-15,13 5 0 16</inkml:trace>
  <inkml:trace contextRef="#ctx0" brushRef="#br0" timeOffset="48335.7646">8592 5874 102 0,'0'0'39'0,"-6"12"-1"16,6-12 0-16,0 0-33 0,1 11-2 15,13-11 0-15,10-3-1 16,7-1 0-16,8 0-1 15,8-3 0-15,3-2 1 16,6-1-2-16,-5 1 0 16,-2 1 0-16,-5 3-2 15,-11-2-4-15,-1 11-29 16,-18-8-4-16,-1 11 1 15,-13-7-2-15</inkml:trace>
  <inkml:trace contextRef="#ctx0" brushRef="#br0" timeOffset="48618.7808">9206 5919 102 0,'0'0'39'0,"19"10"1"16,-5-13-1-16,16-4-30 16,5-1-6-16,8 1 1 15,6-3-1-15,3-2-1 16,3 1 0-16,-3-2-2 15,-4 4 0-15,-6 0-1 16,-9 4-2-16,-14-2-5 16,6 12-29-16,-25-5-2 0,0 0-1 15,0 0 0-15</inkml:trace>
  <inkml:trace contextRef="#ctx0" brushRef="#br0" timeOffset="49172.8125">10699 5122 79 0,'0'0'36'0,"-5"19"-1"0,-19 5 1 16,-6 27-31-16,-14 7-1 15,-4 22 0-15,-13 11 1 16,-4 19 0-16,-8 10 0 15,0 6 0-15,-5 0-1 16,6-4-2-16,6-9 1 16,10-16-4-16,22-3-24 15,3-33-10-15,26-13-3 16,9-22 1-16,19-13-3 15</inkml:trace>
  <inkml:trace contextRef="#ctx0" brushRef="#br0" timeOffset="49675.8413">10834 5920 98 0,'0'0'37'15,"15"16"0"-15,-15-16 1 16,32 12-33-16,-9-9 0 16,13 4-1-16,1-6-1 15,7 1-1-15,1-2 0 16,1-2-2-16,3 6-2 0,-6-5-5 15,10 7-29-15,-16-11-2 16,11 8-1-16,-10-12 0 16</inkml:trace>
  <inkml:trace contextRef="#ctx0" brushRef="#br0" timeOffset="50105.8659">11835 5939 96 0,'0'0'36'16,"0"0"0"-16,0 0 2 15,31 5-33-15,-9-6-1 16,11 2 0-16,5-2-2 0,8 1 1 15,1-2-2-15,1 2 0 16,-1 1-1-16,-8 1-1 16,2 7-4-16,-17-12-28 15,7 12-5-15,-11-9 1 16,1 5-2-16</inkml:trace>
  <inkml:trace contextRef="#ctx0" brushRef="#br0" timeOffset="50516.8894">12715 5994 97 0,'28'8'37'0,"-8"-8"1"15,12 8-1-15,-11-10-31 16,19 4-1-16,0-8 0 15,9 1-3-15,-2-5 1 16,1 1-2-16,-2 1 1 0,1-1-2 16,-9 3-1-16,-7 3-1 15,-4 4-2-15,-18-7-13 16,4 13-20-16,-13-7-1 15,0 0-1-15,0 0 0 16</inkml:trace>
  <inkml:trace contextRef="#ctx0" brushRef="#br0" timeOffset="51072.9212">13781 6015 97 0,'-13'1'37'0,"13"-1"1"16,17-3-1-16,2 0-32 15,7-3-1-15,16 3-1 16,-3-2 0-16,6 5-1 16,-3-1 0-16,0 2-1 15,-4 4-1-15,-3-4 0 16,2 3-4-16,-10-10-6 0,9 9-27 15,-8-11-1 1,8 7 0-16,-6-10-2 0</inkml:trace>
  <inkml:trace contextRef="#ctx0" brushRef="#br0" timeOffset="51561.9492">14686 6010 96 0,'0'0'37'16,"0"0"1"-16,23 14-1 0,-9-15-31 16,17 2-2-16,3-2-1 15,11 0-1-15,0-5 0 16,6 0-2-16,0 0-1 15,-8-4-3-15,9 11-18 16,-14-12-15-16,3 8 0 16,-17-7-1-16,2 8-1 15</inkml:trace>
  <inkml:trace contextRef="#ctx0" brushRef="#br0" timeOffset="52075.9786">15712 6041 95 0,'0'0'36'16,"0"0"1"-16,1-12 0 16,20 11-30-16,9-9-2 15,13 2-2-15,9-4 0 16,13 0-1-16,6-4 0 15,2 4-1-15,0 0 0 16,-7 5-1-16,-13 2-1 16,-11 4 0-16,-11 6-2 15,-16-1-6-15,-3 11-27 16,-12-15-2-16,-9 24 0 15,-4-17-1-15</inkml:trace>
  <inkml:trace contextRef="#ctx0" brushRef="#br0" timeOffset="52508.0033">16931 5970 102 0,'0'0'37'0,"7"-13"2"16,10 14-2-16,1-5-33 16,9 4-1-16,7-3 0 15,7 2-1-15,4 0 0 16,2 0 0-16,5 0-2 15,-2-2 1-15,0 2-3 16,-4-3-3-16,2 13-19 0,-13-15-14 16,2 11-1-16,-15-9 1 15,0 7-2-15</inkml:trace>
  <inkml:trace contextRef="#ctx0" brushRef="#br0" timeOffset="52943.0282">18024 5993 108 0,'10'10'38'0,"0"-10"2"16,16 11-3-16,3-10-34 16,11 1-1-16,5-2 0 15,6-3-1-15,4-1-2 0,-2-5-2 16,6 11-5-16,-16-11-29 15,6 10-2-15,-12-5 1 16,-1 6-2-16</inkml:trace>
  <inkml:trace contextRef="#ctx0" brushRef="#br0" timeOffset="53312.0493">19084 6061 107 0,'10'-8'38'16,"11"6"1"-16,1-9-2 15,4 7-34-15,10-1-1 16,2 2-1-16,8-2 0 16,-2 3 0-16,2 0-3 15,-4-6-4-15,14 10-30 0,-10-11-2 16,3 11 0-16,-12-8-1 15</inkml:trace>
  <inkml:trace contextRef="#ctx0" brushRef="#br0" timeOffset="53717.0724">20415 6079 108 0,'20'7'39'15,"13"-4"0"-15,0-9-2 16,15 1-33-16,6 1-2 16,5-1 0-16,1 0-1 15,-1 1 0-15,-4 0-2 16,-6-4-4-16,9 12-29 0,-19-12-3 15,5 8-1-15,-12-7-1 16</inkml:trace>
  <inkml:trace contextRef="#ctx0" brushRef="#br0" timeOffset="54115.0952">21503 6038 115 0,'19'9'39'15,"2"-1"0"-15,-2-10 0 16,11 4-37-16,2-2 1 16,2 2-2-16,0 0 1 15,0 0 0-15,-5-2-2 16,0-1-3-16,4 5-7 15,-12-11-27-15,15 5-2 16,-7-11 0-16,8 4-1 0</inkml:trace>
  <inkml:trace contextRef="#ctx0" brushRef="#br0" timeOffset="54543.1197">22697 6079 112 0,'-10'4'39'16,"20"4"0"-16,4-8 0 16,28 0-34-16,3-2-2 15,11 0 0-15,5-1-1 16,5 0-1-16,-4-2 0 15,-3-1-1-15,-4 2-1 16,-7-3-1-16,-4 5-4 0,-14-14-22 16,4 15-11-16,-17-10 1 15,2 6-2-15,-15-6 0 16</inkml:trace>
  <inkml:trace contextRef="#ctx0" brushRef="#br1" timeOffset="80362.5965">7488 805 64 0,'0'0'34'16,"0"0"0"-16,0 0 0 0,0 0-23 15,38-47-5-15,-38 47-1 16,0 0 0-16,0 0 0 16,0 0-1-16,0 0-2 15,0 0 0-15,0 0 2 16,0 0-2-16,-2 53 1 15,2-53-2-15,-21 63 1 16,0-1-2-16,-1 5 2 16,2-2-1-16,5-3-1 15,5-11 0-15,5-14 1 16,3-23 0-16,2-14 1 15,0 0 0-15,0 0 0 16,0 0 1-16,32-65-1 16,-32 65 0-16,22-54-1 0,-22 54 0 15,24-68-1-15,-24 68 1 16,26-75-1-16,-26 75 1 15,27-76 0-15,-27 76 0 16,29-67-1-16,-29 67 2 16,28-54-1-16,-28 54 0 15,0 0-2-15,0 0 2 16,62-36 0-16,-62 36 0 15,0 0-1-15,42 46 1 16,-10-2-1-16,-17 24-1 16,5 6 1-16,-7-3-3 15,-4-4-3-15,2-10-14 16,-18-24-7-16,12-12-12 15,-5-21 1-15,0 0-3 0,0 0 2 16</inkml:trace>
  <inkml:trace contextRef="#ctx0" brushRef="#br1" timeOffset="80529.606">7720 982 109 0,'0'0'39'0,"0"0"0"15,-16-48-1-15,16 48-37 16,0 0-1-16,0 0-23 15,38-56-13-15,-38 56-1 16,0 0-2-16,72-27-2 16</inkml:trace>
  <inkml:trace contextRef="#ctx0" brushRef="#br1" timeOffset="81338.6523">7669 890 59 0,'0'0'35'0,"0"0"0"15,0 0 0-15,-47-4-14 16,47 4-15-16,0 0-1 16,0 0-1-16,0 0 0 0,0 0 0 15,0 0-2-15,0 0 1 16,0 0 0-16,0 0 0 15,0 0-2-15,0 0 2 16,0 0-1-16,0 0 0 16,0 0-1-16,58 3 0 15,-58-3 0-15,57-6-1 16,-57 6-1-16,61-7 0 15,-61 7-2-15,61-7-4 16,-61 7-5-16,51-10-16 16,-51 10-9-16,0 0 1 15,58-13-3-15,-58 13 2 16</inkml:trace>
  <inkml:trace contextRef="#ctx0" brushRef="#br1" timeOffset="82383.7121">7520 481 65 0,'-54'9'36'0,"54"-9"-1"16,0 0 2-16,0 0-22 16,0 0-6-16,0 0-3 0,0 0-1 15,0 0 0-15,0 0-1 16,0 0-1-16,52 4 0 15,-52-4 0-15,68-12 0 16,-68 12-1-16,85-17-1 16,-85 17 0-16,89-18 0 15,-89 18-1-15,87-15 0 16,-87 15 1-16,84-12-1 15,-84 12 1-15,71-7-1 16,-71 7 0-16,47-1 0 16,-47 1 0-16,0 0-2 15,0 0-2-15,0 0-16 16,0 0-17-16,0 0-3 15,0 0 0-15,0 0-1 0</inkml:trace>
  <inkml:trace contextRef="#ctx0" brushRef="#br1" timeOffset="84658.8422">11091 888 68 0,'0'0'36'0,"0"0"0"15,0 0-1-15,0 0-27 16,11-50 0-16,-11 50-2 16,0 0-1-16,0 0 1 15,0 0-2-15,0 0-2 16,0 0 1-16,-23 59-2 15,8-1 2-15,-9 3-2 16,1 5 1-16,-1-1-2 16,8-2 0-16,0-14 0 15,10-11 1-15,6-38 0 16,10 8 0-16,-1-24 0 15,-9 16 0-15,0 0 1 16,28-51 0-16,-28 51 0 0,23-53-2 16,-23 53 1-16,27-71 0 15,-27 71-1-15,34-82 1 16,-34 82-1-16,31-80 0 15,-31 80 1-15,33-74 0 16,-33 74 0-16,35-67 0 16,-35 67 0-16,36-50 0 15,-36 50-1-15,0 0 0 16,50-28 0-16,-50 28 1 15,0 0 0-15,50 45 0 16,-32-23-1-16,7 49 0 16,-10 6-1-16,3 6 0 15,-9-1-3-15,-4-10-4 16,1-12-13-16,-19-22-5 0,20-20-6 15,-21-16-6-15,14-2-1 16,-21-23 1-16</inkml:trace>
  <inkml:trace contextRef="#ctx0" brushRef="#br1" timeOffset="84794.85">11293 1197 83 0,'0'0'39'15,"-50"-42"0"-15,50 42 1 16,0 0-13-16,0 0-22 16,-50-53-2-16,50 53-12 15,0 0-14-15,49-45-11 16,-49 45-7-16,61-33-1 15,-14 19-2-15</inkml:trace>
  <inkml:trace contextRef="#ctx0" brushRef="#br1" timeOffset="85770.9058">13740 897 83 0,'0'0'39'16,"0"0"-1"-16,0-54 0 15,0 54-33-15,0 0-1 16,0 0 0-16,0 0 0 15,0 0-1-15,0 0-1 16,0 0-1-16,0 0 2 16,0 0-1-16,0 0-1 15,-56 41 1-15,50-4-1 16,-21 14 0-16,3 7 0 15,0-4-1-15,5-2 1 16,3-14-1-16,9-9 1 0,7-29-1 16,0 0 1-16,0 0 1 15,0 0-1-15,0 0 2 16,0 0-2-16,41-67 0 15,-41 67 0-15,30-59 0 16,-30 59 0-16,32-77-1 16,-32 77 1-16,42-84-1 15,-42 84 1-15,40-90 0 16,-40 90 0-16,48-86-1 15,-48 86 1-15,51-78 0 16,-51 78 0-16,46-60-1 16,-46 60 2-16,49-37-2 15,-49 37 0-15,0 0 0 16,65 5-2-16,-65-5 2 0,0 0 0 15,44 78 2-15,-44-78-2 16,21 69 0-16,-12 26 0 16,-11 4 0-16,-5 0 0 15,-7-3-4-15,-1-11 0 16,-3-20-6-16,2-28-9 15,22-28-7-15,-6-9-5 16,-5-16-6-16,5 16-2 16,0 0 0-16,0 0 2 15</inkml:trace>
  <inkml:trace contextRef="#ctx0" brushRef="#br1" timeOffset="85922.9145">13923 1078 111 0,'-44'-46'40'0,"44"46"0"0,0 0-3 15,-34-54-34-15,34 54-1 16,0 0-5-16,7-53-17 15,-7 53-7-15,0 0-12 16,71-46-1-16,-71 46-3 16,81-15 1-16</inkml:trace>
  <inkml:trace contextRef="#ctx0" brushRef="#br1" timeOffset="88439.0584">5537 2867 89 0,'0'0'34'0,"0"12"0"15,-12-1 1-15,2 11-33 16,-5 5 0-16,0 14 0 16,-8 7 0-16,-1 11 0 15,-5 6 1-15,2 5-2 0,-5-2 1 16,6-2-2-16,-1-10 2 15,9-11-2-15,5-13 2 16,5-13-1-16,8-19 1 16,12-19 0-16,5-15 0 15,6-11 1-15,1-17 0 16,6-6 0-16,-2-13-1 15,3-6 0-15,-3 3-1 16,0 0 0-16,-6 6 0 16,1 7-1-16,-2 12 1 15,-3 9 0-15,2 12-1 16,1 8 1-16,-1 12-1 15,-1 14 1-15,0 8 0 16,2 14 0-16,1 9-1 0,-1 10 0 16,-3 13 1-16,2 11-1 15,-10 12 0-15,0 4 0 16,-7 5 0-16,-1-3-1 16,-2-1 0-16,-3-6-1 15,-1-8-1-15,-1-17-6 16,14-1-23-16,-14-29-7 15,11-1 0-15,-6-16-2 16</inkml:trace>
  <inkml:trace contextRef="#ctx0" brushRef="#br1" timeOffset="88605.0679">5560 3082 111 0,'-16'-9'37'16,"16"9"1"-16,0 0-1 15,25 0-35-15,15-6-3 16,7-18-20-16,24 14-15 15,-4-14-1-15,14 5-2 16,-4-9-1-16</inkml:trace>
  <inkml:trace contextRef="#ctx0" brushRef="#br1" timeOffset="89739.1328">9107 2750 73 0,'0'-16'35'16,"0"16"-1"-16,5-15 1 15,-5 15-30-15,-1 15 0 16,-3 1-2-16,-5 4 0 16,3 19 1-16,-8 0-3 15,5 11 1-15,-6 2-1 16,1 1 1-16,0-2-1 15,5-5 0-15,1-6 0 16,1-9 0-16,3-8 0 16,4-8 1-16,0-15 0 15,9-12 0-15,0-12 0 16,6-8 1-16,-1-12-1 15,1-9 0-15,2-10 0 16,3-6-1-16,3-6 0 0,1 2-1 16,-1 3 0-16,2 5-1 15,-3 9 1-15,1 10-1 16,-1 10 1-16,0 14-1 15,-2 13 1-15,3 13 0 16,-5 11 1-16,2 11 0 16,-2 11 0-16,-1 11 1 15,-2 10-1-15,-4 9 0 16,-6 5 0-16,-5 4 0 15,-2 2-1-15,-5-4-1 16,2-4-1-16,-3-16-3 16,6-3-6-16,-9-28-23 15,18-1-4-15,-7-22 0 16,9-18 0-16</inkml:trace>
  <inkml:trace contextRef="#ctx0" brushRef="#br1" timeOffset="89881.1409">9311 2924 79 0,'-24'-19'37'0,"-5"-2"0"16,18 14 0-16,3-4-16 15,20 7-16-15,13-3-2 16,17-3-6-16,25 5-31 16,0-10-3-16,17 3-2 15,3-9-2-15</inkml:trace>
  <inkml:trace contextRef="#ctx0" brushRef="#br1" timeOffset="91113.2114">15401 2779 74 0,'0'0'34'0,"7"-24"1"16,-7 24 1-16,1-17-28 16,-1 17-2-16,0 0 0 15,0 0 0-15,-9 13-2 16,4 5-1-16,-2 2-1 15,0 10-1-15,-1 3 0 0,-1 4 0 16,-1 8 0-16,1 1 0 16,-4 2 0-16,3-1-1 15,-1-3 1-15,2-6 0 16,1-9 0-16,3-6 0 15,5-23 0-15,0 0 1 16,2-16 0-16,8-16-1 16,0-13 1-16,4-11-1 15,4-12 1-15,-2-13-2 16,6-7 0-16,2-1-1 15,1 0 1-15,2 7-1 16,1 6 1-16,-3 12-1 16,-1 13 1-16,4 16 0 15,-5 14 1-15,0 19-1 0,0 14 1 16,0 11-1-16,-2 13 1 15,2 12 1-15,-2 6-1 16,-5 12 2-16,-2 6-2 16,-3-1 0-16,-7 3-1 15,-2 0 0-15,-5-5-2 16,-1-3-3-16,0-4-2 15,-10-25-17-15,15 8-14 16,-14-27-1-16,10-1 1 16,-12-23-1-16</inkml:trace>
  <inkml:trace contextRef="#ctx0" brushRef="#br1" timeOffset="91249.2191">15513 2860 106 0,'1'-21'37'0,"3"-7"1"0,23 18-1 15,2-6-34-15,22-3-10 16,20 7-28-16,2-6-2 15,15 7-2-15,-1-6-1 16</inkml:trace>
  <inkml:trace contextRef="#ctx0" brushRef="#br1" timeOffset="93141.3274">3229 5174 40 0,'0'0'30'0,"0"-17"2"16,-2 5-1-16,2 12-14 15,-3-16-8-15,3 16-1 16,0-9 0-16,0 9-2 16,0 0-1-16,-4 23-1 15,-3 2-1-15,0 13 0 0,-3 13-1 16,-1 9 0-1,-6 11 1-15,1 3-1 0,-3-1 1 16,4-5-1-16,-2-8 0 16,6-10 0-16,2-13 2 15,4-12-1-15,5-25-1 16,0 0 0-16,-1-15-2 15,7-14 1-15,2-14-1 16,1-6 1-16,0-16-1 16,0-8-1-16,4-12 0 15,-1-1 1-15,4 5 1 16,3-2 0-16,3 7-2 15,-1 9 2-15,4 13-1 16,-1 9 0-16,0 15 0 16,0 16 1-16,-1 12-2 15,-3 11 2-15,1 14 1 0,0 13-1 16,-3 8 1-16,-1 14-2 15,1 9 2-15,-4 9-2 16,-2 4 2-16,-4 7-2 16,-1-3 2-16,-3-6-1 15,1-3-1-15,-5-10-1 16,3-10-1-16,-5-15-4 15,10 3-18-15,-16-31-13 16,8-1-3-16,-10-18 1 16,10 7 0-16</inkml:trace>
  <inkml:trace contextRef="#ctx0" brushRef="#br1" timeOffset="93292.336">3203 5471 104 0,'-24'-9'38'0,"5"-4"0"15,19 13-3-15,19-18-31 16,20-1-2-16,21-4-8 15,3-14-28-15,25 4-5 16,3-12 0-16,9 10-3 16</inkml:trace>
  <inkml:trace contextRef="#ctx0" brushRef="#br1" timeOffset="94412.4001">7873 5299 51 0,'4'-12'34'16,"-4"12"-2"-16,6-21 1 16,-6 21-21-16,-2-17-3 15,2 17-3-15,-2-15-1 0,2 15-1 16,0 0-1-16,-4 17 0 15,-6 6-1-15,1 11 1 16,-6 10-2-16,-1 10 1 16,-10 6-1-16,2 6 2 15,-3-1 0-15,2-2 0 16,5-9 0-16,3-6-1 15,4-12 1-15,6-8 0 16,7-13 0-16,0-15-1 16,22-8-3-16,-6-13 3 15,0-11-2-15,5-9 0 16,-1-12 0-16,2-6 0 15,0-12 0-15,-1-3 0 16,3-3 1-16,-4 2-2 16,3 5 2-16,-3 6 0 0,2 9 0 15,0 9-1-15,-1 13 1 16,1 14-1-16,-2 14 1 15,2 13 0-15,-3 12-1 16,-3 16 0-16,2 10 0 16,-8 11 1-16,0 11-1 15,-10 8 0-15,-1 6-1 16,-7-4 2-16,-1 0 0 15,2-9-2-15,-1-5-1 16,0-18-4-16,11 1-18 16,-12-31-12-16,14-1-1 15,-5-15-2-15,-4-16 0 16</inkml:trace>
  <inkml:trace contextRef="#ctx0" brushRef="#br1" timeOffset="94554.4082">7920 5530 93 0,'-18'-19'35'15,"-3"-3"2"-15,21 22-1 16,-10-9-30-16,24 10-1 15,16-2-5-15,8-14-24 16,24 12-12-16,0-10-2 16,18 0-2-16,2-6 0 15</inkml:trace>
  <inkml:trace contextRef="#ctx0" brushRef="#br1" timeOffset="118156.7582">21461 2468 70 0,'-2'-19'34'0,"10"9"0"15,-9-10 1-15,8 8-28 16,-12-9-1-16,5 21 0 0,2-24 0 15,-2 24-1-15,0-21-1 16,0 21-1-16,-4-19-1 16,4 19 0-16,0-17 0 15,0 17 0-15,-2-13-1 16,2 13-1-16,0 0 1 15,2-13 0-15,-2 13-1 16,0 0 1-16,0 0-1 16,0 0 1-16,0 0-1 15,0 0 0-15,0 0 0 16,-2 24 0-16,2-2 1 15,2 8-1-15,-1 11 0 16,0 9 1-16,1 9 0 16,-1 10 1-16,-1 3-2 0,-4-3 1 15,1 1 0-15,-2-6 0 16,1-2 0-16,-1-7-1 15,3-8 0-15,-2-9 0 16,2-5 0-16,3-7 0 16,2-6-1-16,2-9-1 15,-5-11-3-15,15 1-18 16,-1 2-14-16,-9-15 0 15,5 5-1-15,-6-8-2 16</inkml:trace>
  <inkml:trace contextRef="#ctx0" brushRef="#br1" timeOffset="121145.9291">20691 5191 71 0,'2'-21'34'0,"-2"21"-1"16,0-29-5-16,0 29-20 15,3-16-1-15,-3 16 0 16,0 0-1-16,18 15-2 16,-12 6 0-16,2 16 0 15,1 13-2-15,-4 15 0 0,-1 13-1 16,-7 10 2-16,-3 7-1 15,-3 1 0-15,-4-5 0 16,2-6 0-16,2-13 0 16,-1-13-5-16,20-11-29 15,-9-24-5-15,14-6 0 16,-4-21-2-16</inkml:trace>
  <inkml:trace contextRef="#ctx0" brushRef="#br1" timeOffset="133934.6606">18750 638 69 0,'33'-50'36'0,"-33"50"-1"0,0 0-11 15,0 0-17-15,0 0-1 16,0 0 1-16,0 0 0 16,0 0-2-16,0 0-3 15,0 0 1-15,48 15-1 16,-48-15-1-16,-11 50 2 15,11-50-2-15,-17 63-1 16,17-63-1-16,-21 72-1 16,21-72-6-16,-17 70-26 15,17-70 0-15,-5 59-4 16,5-59-1-16</inkml:trace>
  <inkml:trace contextRef="#ctx0" brushRef="#br1" timeOffset="134214.6766">18935 680 90 0,'0'0'38'0,"-7"-54"1"15,7 54 0-15,0 0-36 16,0 0-1-16,0 0-1 16,63-51 1-16,-63 51-1 15,52-20-1-15,-52 20-1 16,60-21-3-16,-60 21-9 15,61-20-24-15,-61 20-1 16,52-10 1-16,-52 10-3 0</inkml:trace>
  <inkml:trace contextRef="#ctx0" brushRef="#br1" timeOffset="134528.6946">19014 723 76 0,'0'0'37'15,"-58"46"-1"-15,58-46 1 16,0 0-33-16,0 0 0 16,0 0-1-16,0 0 1 0,-45 46 0 15,45-46-1-15,0 0-1 16,0 0-1-16,0 0 1 15,0 0-2-15,0 0 2 16,0 0-1-16,0 0 0 16,60-17 0-16,-60 17-1 15,0 0 1-15,68-25 0 16,-68 25-1-16,59-18-3 15,-59 18-16-15,57-17-19 16,-57 17-1-16,0 0-1 16,63-9 2-16</inkml:trace>
  <inkml:trace contextRef="#ctx0" brushRef="#br1" timeOffset="134896.7156">18886 988 73 0,'0'0'36'15,"0"0"0"-15,0 0-1 16,-47 12-27-16,47-12-2 16,0 0 1-16,0 0-2 15,0 0 0-15,0 0-1 16,0 0 1-16,0 0-2 0,0 0 1 15,61 10-3-15,-61-10 0 16,60-9-3-16,-60 9 2 16,71-13-2-16,-71 13 1 15,77-14-4-15,-77 14-3 16,76-18-27-16,-76 18-4 15,75-18 2-15,-75 18-2 16</inkml:trace>
  <inkml:trace contextRef="#ctx0" brushRef="#br1" timeOffset="136195.7899">22482 763 75 0,'0'0'35'0,"0"0"0"16,0 0 0-16,0 0-31 15,0 0 2-15,0 0-2 16,0 0 0-16,0 0-1 16,0 0 0-16,0 0 0 15,0 0 0-15,0 0 0 16,-29 59 0-16,29-59-1 15,-12 71 0-15,-1-9-1 16,3 7 0-16,-2-2-3 16,12-67-17-16,-2 49-17 15,2-49-1-15,0 0 0 16,0 0-1-16</inkml:trace>
  <inkml:trace contextRef="#ctx0" brushRef="#br1" timeOffset="136451.8046">22536 803 101 0,'0'0'39'16,"-9"-51"1"-16,9 51-3 15,0 0-36-15,0 0 1 16,49-44-1-16,-49 44 0 16,50-18 0-16,-50 18-1 0,62-14-1 15,-62 14-5 1,71-18-29-16,-71 18-3 0,68-16 1 15,-68 16-3-15</inkml:trace>
  <inkml:trace contextRef="#ctx0" brushRef="#br1" timeOffset="136720.82">22669 798 70 0,'-66'40'40'16,"66"-40"0"-16,-53 36-1 15,53-36-12-15,0 0-25 16,0 0-1-16,0 0 1 0,-10 50-2 16,10-50 1-16,0 0-1 15,59 4 0-15,-59-4-2 16,60 3 0-16,-60-3-2 15,60-3-4-15,-60 3-15 16,53-3-15-16,-53 3 0 16,0 0-1-16,51 1 3 15</inkml:trace>
  <inkml:trace contextRef="#ctx0" brushRef="#br1" timeOffset="136985.8351">22552 1080 103 0,'0'0'40'15,"0"0"0"-15,-57 39 0 16,57-39-35-16,0 0 0 16,0 0-1-16,0 0 0 15,0 0-1-15,0 0-1 16,67 30-1-16,-67-30-1 15,54-3 0-15,-54 3-2 16,66-9 0-16,-66 9-4 16,70-8-12-16,-70 8-20 15,71-12-2-15,-71 12 2 16,58-8-2-16</inkml:trace>
  <inkml:trace contextRef="#ctx0" brushRef="#br1" timeOffset="140111.0139">12036 5218 63 0,'-2'-14'32'0,"-2"3"0"15,4 11-2-15,0-17-23 16,0 17 0-16,4-15-1 15,-4 15-2-15,0 0 0 16,14-3 0-16,-11 12-2 16,0 12 1-16,-1 8-1 15,0 11-1-15,-2 7 1 16,-5 11-1-16,-3 7-1 15,-1 2 3-15,-2-2 0 16,-3-1-2-16,1-8 1 16,4-6-1-16,2-10-3 15,0-14-18-15,14-6-13 16,-7-20-3-16,9 10-1 0,-2-23 2 15</inkml:trace>
  <inkml:trace contextRef="#ctx0" brushRef="#br1" timeOffset="140382.0294">12015 5273 74 0,'0'0'34'15,"-4"-26"-1"-15,4 26 0 16,15-24-27-16,10 10-1 16,5-7-1-16,13 3 0 15,1-4-1-15,8 2-1 0,1 2 0 16,-1 1-1-16,-3 7-2 15,-11-3-4-15,4 19-28 16,-24-12 0-16,-3 17-2 16,-15-11 0-16</inkml:trace>
  <inkml:trace contextRef="#ctx0" brushRef="#br1" timeOffset="140660.0453">12100 5482 67 0,'-5'17'35'0,"5"-17"-2"0,-9 13 2 16,9-13-28-16,10-3 0 15,8-8-2-15,12 1-1 16,2-6 0-16,11 1-2 15,-1-1 0-15,4-1-1 16,-4 2-1-16,-6 5 0 16,-4 5-2-16,-13 2-2 15,-1 14-8-15,-18-11-23 16,-1 24 1-16,-15-12-2 15,1 10 1-15</inkml:trace>
  <inkml:trace contextRef="#ctx0" brushRef="#br1" timeOffset="140877.0577">12067 5750 93 0,'-7'19'34'0,"7"-19"2"15,18 4 0-15,0-14-32 16,14 1 2-16,1-5-5 15,8 1 4-15,1-5-3 16,1 1-3-16,6 7-8 16,-16-12-27-16,9 16 0 15,-14-10-1-15,1 11 0 16</inkml:trace>
  <inkml:trace contextRef="#ctx0" brushRef="#br1" timeOffset="155214.8778">2925 964 51 0,'0'0'32'0,"0"0"3"15,0 0-1-15,0 0-22 16,0 0-2-16,0 0-2 16,18-45-1-16,-18 45-1 15,0 0-2-15,0 0 0 16,0 0-1-16,0 0 1 15,0 0 0-15,-51-6-1 16,51 6 0-16,0 0 0 16,0 0 1-16,-57 19-1 15,57-19 0-15,0 0-2 0,-55 39 0 16,17-4-2-16,4 6 2 15,3 1-2-15,6 6 1 16,6-1-1-16,5 5 1 16,5-3-1-16,5-8 1 15,4-4-1-15,6-2 1 16,7-5 0-16,4-5 0 15,7-5-1-15,6-4 1 16,4-6-1-16,3-2 1 16,1-6 0-16,4-5 0 15,-5-2 0-15,0-6 0 16,-2-4 0-16,1-10 0 0,-5-7 1 15,2-7 0-15,-33 39 0 16,33-49-1-16,-33 49 2 16,26-63-1-16,-26 63 0 15,20-69-1-15,-20 69 1 16,5-70-2-16,-5 70 2 15,-13-60-3-15,13 60 1 16,-37-51 1-16,37 51 0 16,-46-39 1-16,46 39-3 15,-52-29-6-15,52 29-29 16,0 0-1-16,-59-8 0 15,59 8-4-15</inkml:trace>
  <inkml:trace contextRef="#ctx1" brushRef="#br1">10037 6553 0</inkml:trace>
  <inkml:trace contextRef="#ctx0" brushRef="#br1" timeOffset="164772.4244">21816 5307 69 0,'7'-16'32'0,"-5"-3"1"15,1 7-1-15,-8-6-25 0,3 7-2 16,-10-3 1-1,12 14-1-15,-29-13 1 0,8 15-2 16,-5 2-1-16,-5 10 0 16,-2 2-1-16,-2 13 1 15,-7 6-3-15,1 9 2 16,-1 7-2-16,4 7 1 15,5 2-1-15,8 3 2 16,10-2 1-16,15-3 0 16,15-11 0-16,14-7-1 15,17-13 2-15,14-12-2 16,12-16 0-16,9-11-1 15,2-19-2-15,-6-10 0 16,-2-12 0-16,-10-8-1 16,-13-6 1-16,-17 2 0 15,-21-2 1-15,-22 8-2 0,-22 10 3 16,-19 13-1-16,-16 14-1 15,-11 13-2-15,2 23-11 16,-5-5-23-16,21 17-1 16,11-7-1-16,30 4-2 15</inkml:trace>
  <inkml:trace contextRef="#ctx0" brushRef="#br1" timeOffset="169115.6728">15015 5359 51 0,'-7'-13'32'0,"7"13"2"15,-19-7-1-15,19 7-12 16,-31 6-15-16,15-3-2 15,-8 4 0-15,2 7 0 16,-7 3-1-16,1 12 0 16,-1 3-1-16,2 12 1 15,1-1-1-15,9 5 3 16,8-3-4-16,10-2 2 15,9-5 0-15,12-9-1 16,11-11-1-16,11-11 2 16,7-11-1-16,13-9-1 15,-2-11 0-15,0-10-1 16,-4-9 0-16,-7-5 0 0,-6-7 1 15,-14-4-3-15,-12-2 3 16,-16-1-3-16,-16 5 2 16,-11 8 0-16,-10 13-1 15,-14 13-1-15,-3 24-2 16,-17 8-12-16,8 35-21 15,-7 1 0-15,15 15-1 16,1-2-2-16</inkml:trace>
  <inkml:trace contextRef="#ctx0" brushRef="#br1" timeOffset="176918.1191">21097 695 68 0,'46'5'39'0,"-46"-5"-1"15,0 0 1-15,0 0-27 16,0 0-6-16,0 0-3 16,0 0 1-16,0 0-2 15,0 0 0-15,0 0 0 16,43 66 1-16,-43-66-2 15,-5 50 0-15,5-50 1 16,-17 52-1-16,-1 19 0 16,4 4 0-16,-2 0-2 15,0-6 1-15,-1-14-2 16,0-10-2-16,9-11-9 0,8-34-22 15,0 0-4-15,0 0 2 16,6-15-3-16</inkml:trace>
  <inkml:trace contextRef="#ctx0" brushRef="#br1" timeOffset="177332.1428">20987 827 76 0,'0'0'39'16,"0"0"1"-16,-61-31-2 15,61 31-32-15,0 0 0 16,0 0-1-16,-58-33-1 16,58 33-1-16,0 0 0 15,0 0-1-15,0 0 0 16,0 0-1-16,62-32 2 15,-62 32-1-15,81-13 0 16,-34 5 0-16,5 3-2 16,1-1 1-16,3 0-1 15,-1 0 1-15,0 1-1 16,-1 1-3-16,0 1 1 15,-6-2-3-15,-48 5-1 16,81-6-10-16,-81 6-25 0,56-4 1 16,-56 4-1-16,0 0 2 15</inkml:trace>
  <inkml:trace contextRef="#ctx0" brushRef="#br1" timeOffset="182059.4132">5252 5029 37 0,'0'0'28'16,"6"-12"2"-16,-6 12-1 0,-4-13-23 15,4 13 1-15,4-12-1 16,-4 12 1-16,0 0-1 15,0 0 0-15,9-14 0 16,-9 14 0-16,0 0-1 16,0 16-1-16,-5 0-1 15,5 13-1-15,-2 6 0 16,2 13-1-16,-1 5 0 16,0 11-1-16,2 4 1 15,-2 3-1-15,0 0 0 16,-1-3 1-16,-1-5 2 15,1-9-2-15,-2-4-3 16,-3-20-9-16,11 1-23 16,-6-18 1-16,2-13-2 0,13-8 0 15</inkml:trace>
  <inkml:trace contextRef="#ctx0" brushRef="#br1" timeOffset="182441.435">5007 5062 64 0,'-17'-10'34'0,"1"-6"-1"15,16 16 0-15,-24-21-27 16,24 21-2-16,-4-14 1 16,4 14 0-16,22-7 0 15,6 10-1-15,8-6-1 16,15 3 0-16,14-4 0 15,13 3 0-15,8-6-2 16,3 2 0-16,-2-1 0 16,-2 0 0-16,-6 3-1 15,-15 3 0-15,-11-1 0 16,-16 1-1-16,-8 1 0 15,-14-1-4-15,2 9-13 16,-17-9-18-16,0 0-1 16,-6-11 0-16,6 11-1 0</inkml:trace>
  <inkml:trace contextRef="#ctx0" brushRef="#br1" timeOffset="184018.5252">19527 5467 26 0,'-2'-15'29'0,"2"0"1"15,-2-5 1-15,4 5-16 0,-5-9-4 16,13 12-1-16,-14-13 0 16,13 15 0-16,-10-7-2 15,1 17-2-15,4-15-1 16,-4 15-1-16,0 0-1 15,-7 18 0-15,-1 5-2 16,0 11 1-16,-4 8-2 16,-1 13 1-16,2 6-1 15,-3 4 2-15,3 1 0 16,-1 0 0-16,5-4 0 15,0-7-1-15,4-5-1 16,1-12-2-16,11 1-11 16,-9-19-23-16,13-4 0 15,-13-16 1-15,20-1-3 16</inkml:trace>
  <inkml:trace contextRef="#ctx0" brushRef="#br1" timeOffset="184359.5447">19178 5308 61 0,'-17'-10'37'16,"-4"-5"-2"-16,21 15 2 15,-19-14-15-15,19 14-16 16,21-5-1-16,15 5-1 16,14-7-1-16,20 4 1 0,14-8-1 15,13 1-1-15,3-4 0 16,7 4-1-16,-9-5 0 15,-9 2-1-15,-13 5 0 16,-20 3 0-16,-13 5-2 16,-15 0-2-16,-9 13-6 15,-19-13-25-15,0 19-4 16,-11-14 2-16,3 9-3 15</inkml:trace>
  <inkml:trace contextRef="#ctx0" brushRef="#br2" timeOffset="202778.5983">1112 928 50 0,'0'0'33'0,"0"0"1"15,-6-55 1-15,6 55-20 16,0 0-6-16,0 0-1 16,1-46-1-16,-1 46 1 15,0 0-3-15,0 0-2 16,0 0 2-16,24 46-2 15,-24 1-1-15,-3 15-2 16,2 15 1-16,-8 6-1 16,3 11 1-16,-6-2-1 15,5-10-2-15,3-11 0 16,0-19-6-16,18-13-26 15,-8-19-3-15,17-6 2 16,-2-28-3-16</inkml:trace>
  <inkml:trace contextRef="#ctx0" brushRef="#br2" timeOffset="203273.6266">1522 956 77 0,'0'0'36'0,"0"0"-1"16,26-52-1-16,-26 52-29 16,0 0-2-16,0 0 1 15,-24 24 1-15,-16 21 0 16,-17 11-1-16,-3 6 3 15,-8-3-3-15,7-2 0 0,8-11-1 16,25-19-1-16,5-11 0 16,12-8-1-16,11-8 1 15,0 0-1-15,29-15 0 16,-2 4-1-16,2-2 2 15,4 0-2-15,6 2 1 16,-6 7-1-16,1 4 0 16,-4 10-1-16,-3 6 1 15,-5 4 0-15,2 7-1 16,-3 2 1-16,2 0 0 15,6 3 0-15,-1-4 0 16,8-1 0-16,2-4 0 16,2-1 0-16,2-6 0 15,-2 2 1-15,-5-4-1 16,-6-6 1-16,-7 1-1 0,-9-5-1 15,-13-4-2-15,0 0-2 16,2 12-31-16,-18-14-4 16,16 2 1-16,-23-15-3 15</inkml:trace>
  <inkml:trace contextRef="#ctx0" brushRef="#br2" timeOffset="205337.7446">12312 807 69 0,'0'0'37'16,"14"-57"1"-16,-14 57-1 15,0 0-30-15,0 0 0 16,0 0-2-16,15-47-1 16,-15 47-2-16,0 0 0 0,0 0-1 15,0 0 0-15,0 0 1 16,5 53-2-16,-5-53 1 15,5 48-1-15,-5 24 2 16,-7 9-2-16,3 2 0 16,-2 5-2-16,1-11-3 15,3-10-12-15,-2-27-20 16,14-27 1-16,-10-13-1 15,29-28 0-15</inkml:trace>
  <inkml:trace contextRef="#ctx0" brushRef="#br2" timeOffset="205799.7711">12661 822 87 0,'28'-55'35'0,"-28"55"1"16,0 0-1-16,9-47-33 15,-9 47 1-15,0 0-1 16,0 0 0-16,0 0 0 16,-59 32 1-16,59-32 0 15,-46 38 0-15,46-38 0 16,-50 39-1-16,50-39 1 15,0 0 1-15,-67 58-2 16,67-58 0-16,0 0 0 16,-41 47-1-16,41-47 1 0,0 0 0 15,0 0-1-15,0 0 0 16,0 0 0-16,0 0 0 15,48 47-1-15,-48-47 1 16,0 0-1-16,95 33 1 16,-50-6-1-16,-1 10 0 15,-7 6 0-15,-3 4 0 16,-6-2 0-16,1-1 0 15,-8-13-1-15,1-8 1 16,3-8-1-16,-7-11-3 16,6-3-3-16,-15-15-31 15,13-1-2-15,-13-5 0 16,5 3-2-16</inkml:trace>
  <inkml:trace contextRef="#ctx0" brushRef="#br2" timeOffset="208830.9444">7345 2542 45 0,'4'-12'31'0,"-4"12"0"15,0 0 0-15,-5-16-19 16,5 16-3-16,0 0-2 16,0 0 0-16,1-14-2 0,-1 14-1 15,0 0-1-15,0 0 0 16,0 0 0-16,0 0 0 15,0 0 0-15,5 20 0 16,-5 4 0-16,2 15 0 16,-1 7-2-16,0 14 1 15,1 10-1-15,-5 12 1 16,3 5-1-16,-6 2 0 15,-3-3-1-15,-2-6-1 16,-1-8 0-16,2-13-4 16,10-2-11-16,-5-33-21 15,14-7 2-15,-9-17-2 16,36-23 1-16</inkml:trace>
  <inkml:trace contextRef="#ctx0" brushRef="#br2" timeOffset="209281.9702">7875 2522 89 0,'-5'9'36'0,"-12"2"-2"16,0 9 2-16,-4 1-34 15,-5 7 0-15,-8-1 0 16,-5 8 2-16,-3-2-1 16,-3 4-1-16,1-3 1 15,3 2 1-15,5-9-2 16,6-3 0-16,9-7 0 0,8-2 0 15,13-15-1-15,5 16 0 16,13-14 0-16,5 0 0 16,5 1-1-16,5 2 1 15,7 2 0-15,-1 3 0 16,-1 2 0-16,-1 9-1 15,0 8 1-15,-4 2-1 16,-2 5 0-16,-5 1 1 16,-2 1-1-16,-1 1 0 15,-3-2 0-15,-3-7 0 16,2-3 0-16,-4-4 0 15,-2-5-1-15,-3-6-1 16,3 2-4-16,-13-14-29 16,10 6-4-16,-10-6 0 15,8-16-1-15</inkml:trace>
  <inkml:trace contextRef="#ctx0" brushRef="#br2" timeOffset="216381.3763">4519 904 69 0,'0'0'38'0,"0"0"-2"16,0 0 2-16,0 0-33 15,0 0 1-15,0 0-1 16,0 0-1-16,0 0 0 15,0 0-1-15,0 0 0 16,0 0-1-16,-31 4 0 16,20 44 0-16,-6 13-2 15,-4 7 3-15,2 1-3 16,2 0 1-16,-2-6-1 15,4-7 2-15,4-26-1 0,6-17 2 16,5-13-1-16,8-29 0 16,-8 29 1-16,0 0-1 15,24-71 1-15,-24 71-3 16,22-70 2-16,-22 70-3 15,25-78 2-15,-25 78-2 16,25-80 2-16,-25 80-2 16,22-73 0-16,-22 73 2 15,21-56-1-15,-21 56 0 16,0 0 1-16,0 0 0 15,50-40 0-15,-48 49 0 16,28 22-1-16,9 20 1 16,-6 7-1-16,15 9 1 15,-4-9-1-15,5-7 0 0,-9-17 0 16,-10-25 0-16,-3-16 2 15,-27 7-1-15,0 0 1 16,0 0-1-16,41-59 2 16,-41 59-3-16,15-61 0 15,-15 61 0-15,14-72 0 16,-14 72 0-16,11-79 0 15,-11 79-2-15,12-77 0 16,-12 77 2-16,10-74-3 16,-10 74-1-16,16-61-2 15,-16 61-19-15,12-50-14 16,-12 50-2-16,0 0 0 15,0 0-1-15</inkml:trace>
  <inkml:trace contextRef="#ctx0" brushRef="#br2" timeOffset="221101.6463">4180 5112 60 0,'4'-10'34'0,"-6"-2"-1"15,2 12 1-15,-2-16-28 16,2 16 0-16,0 0 0 16,0 0-1-16,-4 19-1 15,3 3 0-15,-4 6-2 16,0 10 0-16,-3 4-2 15,2 7 1-15,-2 2 0 16,1 0-1-16,2-8 0 16,1 0 0-16,2-8 0 15,2-10 0-15,1-4 0 16,1-8 0-16,-2-13 0 15,0 0 1-15,0 0 0 16,14-10-1-16,-12-12 2 16,4-4-1-16,0-14 0 0,3-7 0 15,1-7 1-15,1-6-1 16,1-2 0-16,3 2 0 15,1 4 1-15,-1 6-1 16,-2 13 0-16,1 8-1 16,-3 14 1-16,1 13-1 15,-3 13 1-15,0 16-1 16,-3 8 0-16,3 12 0 15,0 8 0-15,3 6 0 16,3 4 0-16,2-2 0 16,1 0-1-16,2-12 1 15,1-4 0-15,3-13 0 16,-2-10 0-16,1-11 1 0,-2-12-1 15,2-11 1-15,-2-16 0 16,-2-8 0-16,-3-15 0 16,1-9-1-16,-3-10 1 15,1-8 0-15,-2-1-2 16,-2 4 1-16,1 8-3 15,-6 7-1-15,3 20-12 16,-9 3-21-16,9 17-2 16,-6 6-1-16,11 10 1 15</inkml:trace>
  <inkml:trace contextRef="#ctx0" brushRef="#br2" timeOffset="223244.7689">8699 5218 49 0,'-2'-13'32'0,"2"13"0"16,0-16-1-16,0 16-21 15,0 0-4-15,0 0-1 16,0 0 0-16,-5 24-1 0,1 1-2 15,-1 10 1-15,-5 7-1 16,-3 9-1-16,-6 7 0 16,0 5 2-16,-2-2 0 15,2-5-1-15,1-7 1 16,4-11 0-16,7-12-2 15,7-11 4-15,0-15-3 16,16-26 0-16,2-12-2 16,5-6 1-16,0-13 0 15,2-5-1-15,0-6 2 16,-3 2-3-16,-5 4 2 15,-3 11-2-15,-5 11 2 16,-4 8-1-16,-1 14 1 16,-4 18-1-16,0 0 1 0,-1 34-1 15,1 3 0-15,0 11 1 16,4 6-2-16,2 10 1 15,6 3 0-15,3-4 3 16,5-4-4-16,3-9 3 16,0-12-1-16,5-11 1 15,1-13 0-15,1-16 1 16,-3-18-1-16,3-14-3 15,-3-13 2-15,-3-8-1 16,-1-11 1-16,-9-6-3 16,3-6 2-16,-8 5-6 15,3 15-1-15,-12-3-27 16,14 24-4-16,-8 0-1 15,13 20-2-15</inkml:trace>
  <inkml:trace contextRef="#ctx0" brushRef="#br2" timeOffset="225506.8982">22816 5345 61 0,'0'0'31'0,"0"0"1"16,3-12 0-16,-3 12-24 15,0 0-1-15,0 25-1 16,-8-12 0-16,5 14 0 15,-9-1-1-15,2 9-2 16,-7 1 0-16,0 10-1 16,-2-5 0-16,1 2 1 15,-2-3 0-15,3-3-1 16,1-4 0-16,4-7 0 15,2-7 1-15,5-8-1 16,5-11-1-16,0 0 0 0,7-15-2 16,4-7 3-1,5-9-2-15,2-6 0 0,4-8 0 16,1-6-1-16,2-7 2 15,1 2-2-15,-1 1 3 16,-3 10-4-16,-3 3 3 16,-1 12-1-16,-7 11 1 15,2 12-1-15,-13 7 1 16,15 29-1-16,-7 1 1 15,-2 8-1-15,5 9 1 16,1 6-1-16,2 4 0 16,5-1 1-16,-1 0 1 15,6-5-1-15,1-4 1 16,4-6-1-16,-2-6 0 15,5-10 1-15,-3-10 0 16,1-6-1-16,-5-11-1 0,5-10 1 16,-5-8-2-16,-1-14 3 15,-5-8-2-15,-1-10-1 16,0-8 1-16,0-4-1 15,1-1 1-15,-4 1-1 16,-1 4 1-16,-2 11-2 16,-1 10 0-16,-7 5-4 15,10 26-17-15,-16-6-14 16,2 14-3-16,0 0 1 15,-15 15-3-15</inkml:trace>
  <inkml:trace contextRef="#ctx0" brushRef="#br2" timeOffset="249958.2968">14698 722 64 0,'0'0'34'16,"0"0"0"-16,0 0-1 0,0 0-28 15,0 0-2-15,0 0 1 16,0 0 2-16,0 0-1 15,0 0 0-15,0 0-3 16,0 0 2-16,0 0-2 16,0 0 1-16,0 0-1 15,0 0 0-15,18 64 0 16,-18-64 0-16,-3 52-2 15,3-52 1-15,-3 57 0 16,3-57 0-16,7 54 1 16,-7-54-1-16,21 50 0 15,-21-50 1-15,0 0-1 16,57 46 1-16,-57-46 0 15,53 7 0-15,-53-7-1 0,67-14-1 16,-67 14 0-16,72-35 1 16,-72 35-1-16,74-49 1 15,-74 49-1-15,72-60 1 16,-72 60-1-16,61-58 2 15,-61 58-1-15,51-52 0 16,-51 52 0-16,0 0-1 16,48-46 1-16,-48 46-1 15,0 0 1-15,0 0 0 16,0 0 0-16,0 0 0 15,16 65 0-15,-16-65 0 16,-3 56-1-16,13-6 1 16,-15 15-2-16,5-7-4 15,0-58-33-15,0 0-2 0,10 60 0 16,-10-60-2-16</inkml:trace>
  <inkml:trace contextRef="#ctx0" brushRef="#br2" timeOffset="253829.5182">12290 2619 56 0,'0'0'33'0,"4"-13"0"15,-4 13 1-15,6-19-16 16,-6 19-13-16,8-18-3 16,-8 18 1-16,10-10 1 15,-10 10-1-15,0 0 0 16,0 0 0-16,0 0 0 15,5 14 1-15,-10-2-1 16,-1 7 0-16,-3 7-1 16,0 8 1-16,-5 4-2 15,5 6 1-15,-1 6-1 16,2 1 0-16,7 3-1 0,6 3 0 15,6-4 0-15,9-2 0 16,6-5 0-16,7-6 0 16,7-8 1-16,1-5-1 15,7-13 1-15,2-12 0 16,2-15 0-16,-1-11 0 15,1-10 1-15,-4-9-1 16,-1-8 0-16,-6-2 0 16,-7-7 0-16,-6 0-1 15,-10 3 0-15,-11 2 1 16,-6 6-1-16,-5 4-1 15,-4 7 2-15,-5 5-2 16,1 13 1-16,3 2-1 16,9 18 1-16,-14-12-1 0,14 12 1 15,0 0 0-15,0 0 0 16,10 10 1-16,-10-10-2 15,10 14 1-15,-10-14-1 16,10 15 1-16,-10-15 0 16,7 11 0-16,-7-11-2 15,0 0 1-15,4 11 1 16,-4-11-1-16,0 0 0 15,0 0-3-15,0 0-7 16,0 0-25-16,0 0-3 16,0 0 0-16,0 0-1 15</inkml:trace>
  <inkml:trace contextRef="#ctx0" brushRef="#br2" timeOffset="255401.6081">18079 2291 42 0,'2'-20'33'16,"5"10"2"-16,-9-8-3 15,2 18-18-15,-2-12-3 16,2 12-1-16,0 0-4 15,-3 13-2-15,-1-3-1 0,4 11-1 16,-5 9 0 0,5 9-1-16,-2 11 0 0,0 8 2 15,2 8 0-15,0 4 0 16,3 3-1-16,10-3 1 15,5-8 0-15,10-8 0 16,10-11 0-16,11-12-3 16,12-17 2-16,9-11-1 15,4-11 1-15,5-10-1 16,-5-15 0-16,-4-6 0 15,-8-2-1-15,-8-8 0 16,-14-3-1-16,-14-4 0 16,-10-5 1-16,-11-3-2 15,-7 3 2-15,-5 4-2 16,-2 5 3-16,-3 7-2 15,4 7 1-15,-1 6-2 0,11 18-4 16,-4-4-12-16,18 25-20 16,-6-7-2-16,10 12-1 15,-4-8 1-15</inkml:trace>
  <inkml:trace contextRef="#ctx0" brushRef="#br2" timeOffset="258603.7913">16995 5242 31 0,'4'-16'27'16,"-1"7"4"-16,1-4-2 15,0-5-18-15,-4 18-2 16,11-25 1-16,-11 25 0 0,8-16-1 15,-8 16 0-15,0 0-2 16,0 0-2-16,0 0 0 16,0 0-1-16,0 0-1 15,-10 14-1-15,1 1 0 16,4 5-1-16,-3 7 0 15,1 5 1-15,-2 7-1 16,1 3 0-16,-2 6 0 16,6 4 1-16,-2 0-1 15,1 1 3-15,6-4-4 16,10-3 2-16,3-8 0 15,7 0 0-15,6-11 0 16,11-10 0-16,3-6-2 16,3-9 1-16,5-7 0 0,-2-6 1 15,0-11-3-15,-2-7 1 16,1-6-1-16,-8-6 1 15,0-4 1-15,-9-5-3 16,-5-3 3-16,-9-1-3 16,-6 1 3-16,-5 1-1 15,-4 3 1-15,-5 4-1 16,-4 4 1-16,1 8-1 15,1 4 0-15,-1 6-2 16,5 11-3-16,-6-7-13 16,9 19-20-16,0 0 0 15,14 1-3-15,-14-1 0 16</inkml:trace>
  <inkml:trace contextRef="#ctx0" brushRef="#br3" timeOffset="268390.351">6429 693 53 0,'0'0'35'0,"0"0"0"15,0 0 0-15,0 0-16 16,0 0-5-16,10-48-3 16,-10 48-3-16,0 0-3 15,0 0-1-15,-46-17-1 16,46 17-1-16,0 0-1 15,-79 18 1-15,79-18-1 16,-65 31 0-16,65-31 1 16,-69 44 0-16,69-44 0 15,-98 78 0-15,38-4 1 16,7 1-2-16,17 6 1 15,15-11-1-15,26-10-1 0,15-23 1 16,27-22 0-16,-47-15-1 16,64-11 1-16,-64 11 0 15,72-25 0-15,-72 25 1 16,78-32-1-16,-78 32 2 15,66-35-3-15,-66 35 0 16,58-25 0-16,-58 25 0 16,27-11 0-16,-2 11 0 15,-10 11 0-15,-8 11-2 16,-5 3-4-16,7 2-27 15,-1-8-6-15,16-7-3 16,-24-12 1-16</inkml:trace>
  <inkml:trace contextRef="#ctx0" brushRef="#br3" timeOffset="286930.4115">9460 5136 47 0,'7'-10'31'0,"-7"10"0"16,10-16 1-16,-10 16-20 16,0 0-6-16,0 0-1 15,0 0 1-15,11 1 0 16,-12 10-1-16,6 13-1 15,-4 8-1-15,0 14 1 16,-1 8-2-16,-2 14 0 16,-5 3-1-16,-3 7 1 15,-2-3 1-15,0-5-2 16,1-8-1-16,-1-16-5 15,15-4-28-15,-5-26 0 0,15-6 0 16,1-20-4-16</inkml:trace>
  <inkml:trace contextRef="#ctx0" brushRef="#br3" timeOffset="287337.4347">9517 5092 75 0,'9'-14'37'15,"5"9"-2"-15,-14 5 2 0,23-4-32 16,-10 3-1-16,8 7 0 15,2-2-1-15,7 7 0 16,7 2-2-16,6 3 0 16,5 2 0-16,2 6 0 15,-4 3-1-15,-4 9 0 16,-10 4 0-16,-13 6 0 15,-19 8 0-15,-17 7 1 16,-16 3-1-16,-16-1 2 16,-9-2 1-16,-3-4-1 15,-6-8 1-15,6-10-1 16,5-11 1-16,8-15-2 15,13-10-4-15,8-19-18 16,15-1-18-16,6-16 3 16,13-3-4-16,7-10-2 0</inkml:trace>
  <inkml:trace contextRef="#ctx0" brushRef="#br3" timeOffset="289065.5336">15982 5263 67 0,'-7'-13'34'16,"7"13"0"-16,-11-15 1 15,11 15-31-15,0 0 1 16,0 0 0-16,-12 1-1 16,17 18 0-16,-6 6-1 15,3 11-1-15,-3 7-1 16,1 5 1-16,-3 6-1 0,2 3 2 15,-2-2-4-15,-1-5 0 16,7-1-3-16,-13-12-26 16,15 0-3-16,-5-10-1 15,6-8-2-15</inkml:trace>
  <inkml:trace contextRef="#ctx0" brushRef="#br3" timeOffset="289474.557">15928 5209 83 0,'0'0'37'0,"-3"-11"-1"15,19 11 0-15,8-8-30 16,15 7-2-16,11-6-1 16,9 8 0-16,4 1 0 15,-1 8-2-15,0 1-1 16,-8 10 0-16,-9 6 0 15,-10 6 1-15,-20 10-1 16,-14 4 0-16,-16 10 0 16,-16-1 3-16,-13 4-3 15,-6-1 2-15,-9-7 0 16,2-5-1-16,0-8 0 0,4-8 1 15,4-12-1-15,11-8-2 16,8-8 2-16,4-6-3 16,15-4-4-16,-1-12-27 15,21 6-5-15,1-8 2 16,17 5-3-16</inkml:trace>
  <inkml:trace contextRef="#ctx0" brushRef="#br3" timeOffset="310842.7792">3885 2786 72 0,'0'0'37'0,"9"-16"-2"16,-9 16 1-16,0 0-25 15,-10 4-8-15,10-4-2 16,-19 29 1-16,9-3 0 15,2 8 0-15,-2 11 0 16,5 11-1-16,-1 6 0 0,-2 8 0 16,2 5 0-16,1 0-1 15,0-1-1-15,-5-10-3 16,11 1-11-16,-8-23-21 15,12-9 1-15,-4-17-2 16,11-8 0-16</inkml:trace>
  <inkml:trace contextRef="#ctx0" brushRef="#br3" timeOffset="311060.7916">3813 3291 83 0,'-16'-14'38'0,"5"11"-1"15,-5-6 0-15,16 9-27 16,0 0-4-16,15-7-3 0,5-4 0 15,16-1-2-15,3-7 0 16,10 0 0-16,5-6-1 16,-1 2-2-16,4 1-1 15,-11-8-7-15,5 18-25 16,-18-13-3-16,3 10 0 15,-13-8-1-15</inkml:trace>
  <inkml:trace contextRef="#ctx0" brushRef="#br3" timeOffset="311348.8081">4394 2566 88 0,'0'-11'37'15,"-7"-1"1"-15,7 12 2 16,-9 14-34-16,5 13 1 15,-9 14-1-15,6 13-1 16,-6 16-2-16,1 17 0 16,-1 6-1-16,-4 10-1 15,1-5 0-15,1-6-1 16,6-7 0-16,-1-13-2 15,7-12-1-15,0-29-14 16,17 3-11-16,-14-34-11 16,24 7-3-16,-11-24 0 15,8-9 0-15</inkml:trace>
  <inkml:trace contextRef="#ctx0" brushRef="#br3" timeOffset="324924.5846">1942 2793 55 0,'8'-19'31'16,"1"6"0"-16,-6-4-1 0,-3 17-22 15,5-19 0-15,-5 19 1 16,0 0-1-16,0 0 0 15,0 0-2-15,0 0-2 16,0 0-1-16,0 0-1 16,0 0 0-16,0 0-1 15,0 0 0-15,-5 24 0 16,5 0 0-16,0 14 0 15,-5 11 0-15,3 15 0 16,-5 9-1-16,-2 3-1 16,-2 1 2-16,2-4-2 15,5-7 0-15,2-11 1 16,7-17 1-16,11-16-2 15,5-14 2-15,9-15 1 0,6-12-2 16,3-15 2-16,1-8-2 16,3-9 2-16,-5-3-2 15,-2-4 1-15,-5 0 0 16,-7 10-1-16,-6 5 1 15,-5 11-1-15,-4 11 1 16,-9 21 0-16,0 0 0 16,9 31-1-16,-5 12 1 15,-3 10-1-15,3 9 1 16,3 3-2-16,6 1 2 15,6-9-1-15,7-7 1 16,9-21-1-16,7-21 2 16,8-23 0-16,4-23 0 15,5-20 0-15,0-12 0 16,-4-13 0-16,-8-6-1 0,-9-5 0 15,-9 4-1-15,-9 9-3 16,-6 17-5-16,-19 1-19 16,13 25-12-16,-9 2-3 15,9 11 0-15,7 3-2 16</inkml:trace>
  <inkml:trace contextRef="#ctx0" brushRef="#br4" timeOffset="344520.7054">9551 740 74 0,'0'0'37'0,"0"0"-1"15,0 0 1-15,0 0-29 16,0 0-2-16,17-48-1 15,-17 48-1-15,0 0-2 16,0 0 0-16,0 0-2 16,0 0 2-16,0 0-2 15,0 0 1-15,0 0 0 16,0 0 1-16,0 0 0 15,13 53-1-15,-13-53 2 16,-8 73-3-16,4-5 2 16,0 0-2-16,1 7 1 15,-4-7-2-15,7-12 1 16,-3-15-1-16,6-17 2 0,-3-24 0 15,4 10-1-15,-4-10 1 16,0 0 0-16,0 0 1 16,0 0-1-16,3-53 0 15,-3 53-1-15,-2-50 0 16,2 50-1-16,3-65 1 15,-3 65 0-15,4-87-1 16,2 40 1-16,2-3 0 16,2 1 1-16,0-3 0 15,6 3 0-15,-2 1 0 16,4 2-1-16,-18 46 0 15,37-83 0-15,-37 83 0 16,42-55 0-16,-42 55-1 16,0 0 1-16,61-32 0 0,-61 32 0 15,0 0-1-15,48 33 1 16,-48-33 0-16,0 0-1 15,21 64 1-15,-21-64 0 16,-5 51-1-16,5-51 0 16,-20 52 1-16,20-52 0 15,-26 46 0-15,26-46-1 16,0 0 1-16,-50 46 0 15,50-46-1-15,0 0 1 16,0 0 0-16,-56 27 0 16,56-27 0-16,0 0 1 15,0 0-1-15,0 0 2 16,0 0-1-16,0 0 0 15,0 0 1-15,57 45 0 16,-57-45 0-16,49 31 0 0,-49-31-1 16,54 38 1-16,-54-38-2 15,86 59 1-15,-37-10-1 16,-5 0 0-16,-12-8-1 15,-5-2 1-15,-11-11-1 16,-3-9 1-16,-13-19 0 16,14 15 0-16,-14-15 0 15,0 0 1-15,10 0-1 16,-10 0-1-16,0 0-1 15,-7-14-4-15,7 14-31 16,0 0-4-16,0 0 2 16,0 0-3-16</inkml:trace>
  <inkml:trace contextRef="#ctx0" brushRef="#br4" timeOffset="348947.9587">19859 2299 62 0,'10'-15'35'0,"-10"15"0"16,4-16-4-16,-4 16-24 15,0 0-1-15,-2 16-1 16,2-16 0-16,-9 28-1 15,3-3-3-15,2 7 0 16,1 4 0-16,-1 6 0 0,3 4 0 16,-1 4 1-16,1 3-1 15,-3 0 1-15,3-5-1 16,-2-2 0-16,3-2 0 15,-3-7 0-15,1-5-1 16,0-6 1-16,2-7-1 16,0-5 1-16,0-14 1 15,0 13-1-15,0-13 1 16,4-13-1-16,-2-1 1 15,2-6-1-15,1-8 0 16,-1-11 0-16,2-5-1 16,0-9-1-16,1-11 1 15,0 0-1-15,2-7 1 16,-1 2-1-16,2 5 1 0,2 4-1 15,-1 6 1-15,3 9 0 16,2 11 0-16,1 5 0 16,3 12 0-16,3 2 0 15,5 3 1-15,2 3-2 16,8 3 2-16,-1 1-1 15,0 1 0-15,2 3-1 16,-7 1 1-16,-1 1 0 16,-6 3 0-16,-8 4 0 15,-7 0-1-15,-5 3 1 16,-5 3 0-16,-8 4 0 15,1 0 0-15,-6 3 0 16,-1 0-1-16,-1 2 1 16,1 1 0-16,-2-1 0 15,-2 0 0-15,-1-1 0 0,-4 0-1 16,-2-3 1-16,-4 1 0 15,-4 0 0-15,-2-5 0 16,-1-2 0-16,6 0 0 16,4-5 0-16,3 0 0 15,6-3 0-15,6-3 1 16,11-2-1-16,0 0 0 15,0 0 1-15,21-3 0 16,-5-1 0-16,1 1 0 16,2-1 0-16,-2 1-1 15,-1 1 1-15,-5 0 0 16,-11 2-1-16,11 2 0 15,-11-2 1-15,0 0-1 16,-11 6 0-16,11-6 0 0,-12 7 0 16,12-7 0-16,-13 4-1 15,13-4 0-15,0 0 0 16,-9 0 0-16,9 0 0 15,0 0 0-15,0 0 0 16,0 0 1-16,4-13 0 16,-4 13 0-16,0 0 0 15,0 0 0-15,0 0 1 16,0 0-1-16,0 0 0 15,0 0 0-15,0 0 0 16,0 0 0-16,0 0 0 16,-4-10 0-16,4 10-1 15,0 0 0-15,0 0-3 16,0 0-4-16,0 0-28 0,-6 15 0 15,6-15-2-15,0 0 0 16</inkml:trace>
  <inkml:trace contextRef="#ctx0" brushRef="#br4" timeOffset="350294.0357">20015 2424 38 0,'1'-10'30'16,"-1"10"2"-16,0 0-5 16,-6-19-15-16,6 19-2 15,0 0-2-15,0 0 0 16,-5-10-1-16,5 10-3 15,0 0 0-15,0 0-1 16,0 0 0-16,0 0 0 16,0 0-1-16,0 0 0 15,0 0 1-15,10 8-1 16,-6 7 0-16,4 9 0 15,0 6-1-15,6 8 2 16,0 4-1-16,5 4 1 16,3 4-2-16,7-5 2 0,4 0-2 15,9-5 1-15,6-6-1 16,-2-4 0-16,1-3-1 15,-1-8 0-15,-6-3 1 16,-4 2-1-16,-10-4 0 16,-7-2 0-16,-6 0 1 15,-7 2-1-15,-6-14 0 16,-1 17-1-16,1-17-4 15,-12 4-20-15,12-4-13 16,-10-3 0-16,10 3-2 16,-6-22 1-16</inkml:trace>
  <inkml:trace contextRef="#ctx0" brushRef="#br4" timeOffset="353107.1966">14062 2591 65 0,'17'-9'36'16,"-17"9"-3"-16,0 0-1 15,0 0-23-15,-5 20-2 16,-5-7-1-16,3 20 0 15,-2 4-2-15,-2 9-1 16,2 6-1-16,0 4 1 16,1 7-2-16,3 2-1 15,1-2 0-15,2-6 1 16,2-3-2-16,1-9-1 15,2-3-5-15,-7-22-19 16,13 5-9-16,-9-25-1 0,17 3-1 16,-10-20 1-1</inkml:trace>
  <inkml:trace contextRef="#ctx0" brushRef="#br4" timeOffset="353412.214">13714 2577 89 0,'-40'1'38'0,"1"-1"-2"16,20 10 3-16,5-7-35 15,30 3 0-15,28-7-1 16,24-4 0-16,26-6 0 15,21-2 0-15,11-6-1 16,7 2-1-16,-3-2 0 0,-12-1-1 16,-21 6 0-16,-15 1-1 15,-26 9-1-15,-24-1-2 16,-12 14-6-16,-20-9-27 15,0 0-1-15,-22 9-1 16,22-9-1-16</inkml:trace>
  <inkml:trace contextRef="#ctx0" brushRef="#br4" timeOffset="371273.2356">10579 2611 82 0,'9'-16'36'15,"1"9"-3"-15,-10-6 2 16,0 13-35-16,0 0 1 15,0 0 2-15,0 0-1 16,9 21 1-16,-12 2-1 16,5 9 1-16,-2 5-1 15,4 9 0-15,-1 3 0 0,2 6-1 16,-4 5 0-16,1 4 0 15,-1-1-1-15,-4-2 1 16,2-5-1-16,-5-4 1 16,2-9-1-16,0-6 1 15,3-12 0-15,-3-11 0 16,4-14 0-16,5-12 0 15,-2-12 0-15,3-10 0 16,-6-15 1-16,7-7-2 16,-5-13 1-16,4-13-1 15,-2-3 1-15,4-1-2 16,1 0 1-16,6 0-1 15,3 3 2-15,3 8-2 0,7 4 1 16,6 14 0-16,3 8 1 16,1 9-1-16,1 14 0 15,1 12 1-15,-1 17-1 16,-3 15 1-16,-3 15-1 15,-7 12 0-15,-6 8 0 16,-4 7 2-16,-9 0-2 16,-8 4 2-16,-13-6-1 15,-10-6 0-15,-9-8 0 16,-6-8 1-16,-10-5-1 15,-3-9-1-15,-1-7 0 16,2-10-1-16,7-5-2 16,2-11-5-16,27 2-28 15,-4-13-3-15,22 10 0 0,4-12-2 16</inkml:trace>
  <inkml:trace contextRef="#ctx0" brushRef="#br4" timeOffset="373106.3404">651 5187 71 0,'8'-22'35'16,"-8"-1"0"-16,0 23 0 16,0-21-31-16,0 21-1 15,0 0 1-15,0 0-1 0,-14 20 1 16,14 2-2-16,-5 6 0 15,5 13 0-15,3 7-2 16,-3 12 2-16,5 7-1 16,-3 5 1-16,2 3-1 15,-2-4 0-15,-3-5 0 16,1-3 0-16,-4-14 2 15,1-8-2-15,-1-14 1 16,4-10-1-16,0-17 1 16,0 0-1-16,-1-28 0 15,5-4 1-15,4-13-3 16,-1-10 1-16,3-11-1 15,0-8 0-15,2-7 0 16,-1-3 0-16,0 0 1 16,1-1-2-16,2 5 3 0,2 6 0 15,5 7-2-15,5 9 2 16,3 8-1-16,8 11 0 15,1 10 0-15,1 9 0 16,2 11 0-16,1 8 0 16,-5 7 0-16,-3 10 0 15,-6 7 1-15,-9 7-1 16,-6 2 1-16,-11 9-1 15,-13 2 1-15,-11 1-1 16,-17 1 1-16,-5 1 0 16,-8-2-1-16,1-7 0 15,-4-5 0-15,5-7-1 16,9-8-3-16,3-22-15 0,25 3-19 15,4-18 0-15,17-1-3 16,7-14 1-16</inkml:trace>
  <inkml:trace contextRef="#ctx0" brushRef="#br4" timeOffset="374895.4428">12742 5294 55 0,'5'-17'34'16,"5"4"-1"-16,-10-1 0 16,0 14-18-16,7-9-10 15,-7 9 0-15,0 0-1 16,12 14 0-16,-12 3-1 15,0 10-1-15,-1 3 1 16,-3 10-1-16,1 4-1 16,-3 10 1-16,0 1-1 15,-1 1 1-15,1-1 0 16,2-4 0-16,-1-4 0 15,4-5-1-15,1-9 2 0,1-8-2 16,-1-7 2-16,0-18-2 16,0 0-1-16,0 0 1 15,8-18-2-15,-7-7 3 16,3-13-3-16,0-6 0 15,2-13 0-15,-1-7 0 16,1-7 0-16,4-5 0 16,0-3 2-16,7 3-3 15,2 5 3-15,7 7-1 16,2 11 1-16,5 12-1 15,2 11 0-15,2 11 0 16,0 12 1-16,-2 8-1 16,-3 7 0-16,-3 7 0 0,-3 8 0 15,-5 9 1-15,-7 0-1 16,-8 8 0-16,-7 1 0 15,-9 1 1-15,-12-1-1 16,-7-1 0-16,-13-4 0 16,-6-7 1-16,-3-5-1 15,-3-7 0-15,3-4-2 16,4-12-4-16,19 5-28 15,-3-18-4-15,20 3 0 16,2-8-1-16</inkml:trace>
  <inkml:trace contextRef="#ctx0" brushRef="#br4" timeOffset="377591.597">13642 5304 34 0,'0'0'31'0,"12"-20"2"16,-12 20 0-16,4-15-14 16,-4 15-11-16,0 0 0 15,3 18 0-15,-9-4-3 16,7 8-1-16,-3 7-2 15,-1 5 0-15,1 7-1 16,-2 7 0-16,-6-1 0 16,2 4 3-16,-2-5-1 15,0 0-1-15,-2-6 1 16,2-6-1-16,0-10 1 15,4-6 0-15,6-18-2 0,0 0 0 16,0 0-1-16,-3-28 2 16,7-3-3-16,7-8 1 15,0-10-1-15,3-10 1 16,1-9 1-16,6-2-3 15,0-6 3-15,5 4-2 16,0 4 1-16,2 6 0 16,3 8 1-16,1 12-1 15,0 15 1-15,0 8-1 16,0 14 0-16,-1 7 1 15,-2 7-1-15,-4 8 0 16,-1 6 1-16,-8 7-1 16,-3 3 0-16,-9 4 0 15,-6-2 0-15,-9 2 1 16,-5-2-1-16,-2-4 0 0,-7-4 0 15,-1-4 0-15,-2-8 0 16,1-4 0-16,4-3 0 16,1-3 1-16,5-2-1 15,2 2 0-15,15-5 0 16,-13 21 1-16,13-4 0 15,5 5 0-15,7 2 1 16,6 10-1-16,5-2 1 16,7 5 3-16,4-5-3 15,-1 1 0-15,0-3 0 16,-2-2 0-16,-6 0 0 15,-1-7 0-15,-11 4-1 16,-7-4-4-16,-1 2-2 16,-14-14-19-16,13 12-12 0,-4-21-4 15,4 16-1-15,-4-16 0 16</inkml:trace>
  <inkml:trace contextRef="#ctx0" brushRef="#br4" timeOffset="380038.737">11001 5308 69 0,'0'0'35'16,"0"0"-2"-16,2 14 2 15,-11 2-31-15,7 13-1 16,-3 4 1-16,4 16-1 15,-8 5 1-15,1 7-1 16,-3 1 1-16,1 3-1 16,3-5 1-16,0-5-2 0,0-8 1 15,2-13 0-15,3-10 0 16,2-11-1-16,0-13-1 15,9-18 0-15,1-8-2 16,1-12 3-16,1-13-3 16,2-10 0-16,4-9 0 15,1-6 0-15,-1-5-1 16,4 4 1-16,0-1 2 15,5 8-3-15,-1 10 2 16,5 7 0-16,2 13 1 16,2 13-1-16,3 10 0 15,4 12 0-15,-5 9 1 16,1 8-1-16,-9 11 0 15,-1 4 0-15,-11 7 0 16,-10 6 1-16,-11 0-1 0,-11 3 0 16,-12 1 0-16,-8-4 0 15,-7-3 0-15,-3-4 0 16,0-2 0-16,2-4 1 15,6-6-1-15,7 2 0 16,8-6 0-16,13 0 1 16,9-2 0-16,14-1 3 15,9 0-2-15,10 1 2 16,5-4-2-16,6 1 3 15,1 2-4-15,-1-3 3 16,-1 6-3-16,-9-2-2 16,-2 1 4-16,-7 2-4 15,-4 3 1-15,-7-3-4 16,1 7-2-16,-15-25-27 0,20 30-5 15,-8-22-2-15,13 3-2 16</inkml:trace>
  <inkml:trace contextRef="#ctx0" brushRef="#br4" timeOffset="398229.7774">18519 5288 60 0,'0'0'34'16,"8"-18"-2"-16,-11 5 1 0,3 13-27 16,-1-23-1-16,-4 10-1 15,-3-5 2-15,7 2-1 16,-9-4 0-16,7 4-1 15,-6-5 0-15,2 8 0 16,-5-2-1-16,-2 8 0 16,-5 4 0-16,-7 11-1 15,-9 11 0-15,-5 13 0 16,-11 12-1-16,-7 12 1 15,-2 6-2-15,2 10 2 16,4 1-1-16,13-3 2 16,15-5-2-16,22-12 1 15,23-12-1-15,23-11 1 16,22-12-6-16,12-25-13 0,24 2-19 15,-5-19-5-15,10-4 2 16,-5-14-5-16</inkml:trace>
  <inkml:trace contextRef="#ctx0" brushRef="#br4" timeOffset="419882.0159">2018 4949 26 0,'4'-10'27'0,"-7"-3"1"0,3 2 2 16,0 11-19-16,-5-19-2 15,5 19 1-15,-7-17 0 16,7 17-2-16,-3-10-2 16,3 10 0-16,0 0-2 15,0 0 0-15,1-14 0 16,-1 14-2-16,0 0 1 15,0 0-2-15,0 0 1 16,5 21-1-16,-7-4 1 16,-1 10-1-16,-3 10 1 15,-8 11-2-15,-4 9 2 16,-9 14-1-16,-9-1 1 15,1 1-1-15,-5-4 0 16,2-2 0-16,5-14 0 0,3-9 0 16,9-12 1-16,7-9-1 15,12-11 0-15,2-10 1 16,25 3-1-16,-1-8 0 15,2-3 1-15,6 0-1 16,2-1 0-16,2 1 0 16,1 3-1-16,-3 4 0 15,-1 3 1-15,5 4-1 16,-3 2 0-16,5-2 0 15,3-2 0-15,3-4 0 16,5-3 0-16,-1-3 0 16,2-6 1-16,-5-1-1 15,-3-2 0-15,-9 2-1 16,-2 4-1-16,-16 0-3 0,-2 9-6 15,-15 0-26-15,0 0 1 16,-13-12-2-16,13 12-1 16</inkml:trace>
  <inkml:trace contextRef="#ctx0" brushRef="#br4" timeOffset="425340.3281">6731 4947 70 0,'-9'-17'34'0,"2"6"0"15,-7-4 1-15,-3 6-30 16,-9-1-2-16,3 11 1 16,-11 3 1-16,1 11-2 15,-11 5 3-15,2 11-3 16,-3 3 1-16,6 5-2 15,7 1 1-15,13-1-2 16,14-1 0-16,18-5-1 16,21-6 0-16,15-6 1 15,16-2-1-15,7-5 0 16,1 0 0-16,-3 3 0 15,-10-1 1-15,-12 5-1 16,-26 6 0-16,-20 3 0 0,-21 6 0 16,-22 1 1-16,-16 2-1 15,-10 0 0-15,-3-6 0 16,-2-2 0-16,15-9-5 15,0-20-29-15,29 1-4 16,10-15-1-16,26-6-1 16</inkml:trace>
  <inkml:trace contextRef="#ctx0" brushRef="#br5" timeOffset="485866.79">17343 766 59 0,'0'0'34'15,"32"-56"0"-15,-32 56 1 16,0 0-27-16,0 0-2 15,0 0 0-15,0 0 1 16,0 0-2-16,0 0-2 16,0 0 0-16,0 0 0 15,0 0 0-15,0 0-2 16,0 0 1-16,0 0 0 15,-13 67 0-15,13-67 0 16,-26 59 0-16,26-59-1 16,-31 61 0-16,31-61 1 0,-25 59 0 15,25-59-1 1,-20 48-1-16,20-48 2 0,0 0-2 15,0 0 1-15,0 0-1 16,0 0 0-16,0 0 0 16,0 0-1-16,30-57 1 15,-30 57-2-15,32-63 2 16,-32 63-1-16,35-57 2 15,-35 57-1-15,0 0-1 16,42-60 2-16,-42 60-1 16,0 0 1-16,0 0-1 15,0 0 1-15,62-12 0 16,-62 12-1-16,0 0 0 15,72 18 0-15,-72-18 0 16,68 0 1-16,-68 0 0 0,77-12 0 16,-77 12-1-16,80-24 1 15,-80 24 0-15,82-31-1 16,-82 31 1-16,76-22-1 15,-76 22 0-15,53 1 1 16,-53-1-1-16,0 0 1 16,18 68-1-16,-21 2 1 15,-11 17-5-15,0-1-6 16,9 4-29-16,1-11-2 15,18-27 0-15,7-28-1 16</inkml:trace>
  <inkml:trace contextRef="#ctx0" brushRef="#br5" timeOffset="487346.8746">17370 806 42 0,'0'0'30'16,"8"-48"3"-16,-8 48-1 15,0 0-24-15,0 0 0 16,0 0 2-16,0 0 0 16,0 0-2-16,19-49-2 15,-19 49 0-15,0 0-2 16,0 0 1-16,0 0-2 0,0 0-2 15,0 0 1-15,0 0 0 16,0 0-1-16,0 0-2 16,0 0 3-16,0 0 1 15,-7 67-3-15,7-67 2 16,-11 49 0-16,-12 23-1 15,-6 2 0-15,2 3 1 16,3-4-3-16,4-7 1 16,-2-13 0-16,12-18 0 15,10-24-4-15,0-11-3 16,0 0-28-16,0 0-2 15,0 0 2-15,34-58-5 16</inkml:trace>
  <inkml:trace contextRef="#ctx0" brushRef="#br5" timeOffset="488550.9435">17459 740 60 0,'0'0'35'0,"0"0"-1"16,0 0 1-16,0 0-25 15,0 0-3-15,0 0 0 16,0 0-1-16,0 0-2 15,-37-48 0-15,37 48-2 16,0 0 0-16,0 0 2 16,0 0-2-16,0 0-1 15,0 0 0-15,0 0 0 16,0 0-1-16,0 0 2 15,0 0-2-15,0 0 0 16,0 0 0-16,0 0-1 16,0 0 1-16,0 0 0 0,0 0 0 15,0 0-1-15,0 0 1 16,0 0-1-16,0 0 1 15,48 44 1-15,-48-44-2 16,0 0 2-16,0 0-1 16,0 0 1-16,0 0-1 15,46 56 2-15,-46-56-2 16,0 0 0-16,0 0 0 15,0 0 1-15,0 0-1 16,0 0-1-16,51 37 2 16,-51-37-2-16,0 0 1 15,0 0 0-15,0 0 1 16,0 0-2-16,0 0 1 15,0 0 1-15,0 0-1 16,0 0 1-16,47-13-1 0,-47 13-1 16,0 0 1-16,0 0 1 15,0 0-1-15,0 0-1 16,0 0 1-16,0 0-1 15,0 0 1-15,0 0 0 16,0 0 0-16,0 0-1 16,0 0 1-16,0 0 1 15,48-35 0-15,-48 35-1 16,0 0 0-16,51-36 2 15,-51 36-2-15,51-30 1 16,-51 30 0-16,52-32-1 16,-52 32 0-16,52-30 1 15,-52 30-1-15,50-30 0 16,-50 30 1-16,0 0-1 0,67-38 0 15,-67 38 0-15,0 0 0 16,0 0 0-16,56-29 0 16,-56 29 0-16,0 0 0 15,0 0-2-15,0 0 2 16,0 0 0-16,0 0 0 15,0 0 0-15,0 0 0 16,0 0 0-16,0 0 0 16,0 0 1-16,0 0-1 15,0 0 0-15,0 0 0 16,0 0 0-16,0 0 0 15,0 0 0-15,0 0 0 16,0 0 0-16,0 0 0 16,18 48-2-16,-18-48 2 15,0 0-1-15,-9 67 2 0,9-67-1 16,-13 61 0-16,13-61 0 15,-10 72 2-15,10-72 0 16,-33 97-1-16,23-19 2 16,-7-4-5-16,6-12 3 15,0-15-2-15,6-11 1 16,1-14-2-16,6-10 0 15,-2-12-3-15,0 0-5 16,0 0-26-16,0 0-3 16,0 0 2-16,0 0-2 15</inkml:trace>
  <inkml:trace contextRef="#ctx0" brushRef="#br6" timeOffset="517150.5793">14966 7339 34 0,'1'-13'31'15,"4"3"1"-15,-6-2 0 16,1 12-11-16,-5-13-11 16,5 13 0-16,0 0-3 15,-8 26-2-15,1-1-1 16,0 17-2-16,-2 11-1 15,-1 14 0-15,-3 10 0 16,-1 7 1-16,1 1-1 16,0-1 0-16,1-9 0 15,2-11 0-15,3-16 1 16,6-13-1-16,1-18 2 0,0-17-3 15,17-22 1-15,-6-13 0 16,3-17 0-16,2-9 1 16,-3-17-1-16,1-6 0 15,0-5-1-15,-4 2 1 16,-3 5 0-16,1 9-1 15,-7 12 1-15,2 13-1 16,-3 14 1-16,0 17-1 16,0 17 1-16,0 0 0 15,-3 32-1-15,6 0 0 16,4 2 1-16,7 3-1 15,6-4 0-15,14-9 1 16,10-12 0-16,8-11 1 16,5-14-1-16,8-12 0 0,0-6 1 15,-2-6-1-15,-4-3 1 16,-10 6 0-16,-9 8-2 15,-10 8 1-15,-7 15 0 16,-8 16-1-16,-9 17 0 16,-9 17 1-16,-8 20-2 15,-3 7 0-15,-5 7 1 16,2 6 0-16,2-3-1 15,2-5 0-15,13-10-4 16,1-19-4-16,25-7-26 16,-7-22-3-16,17 0 1 15,-2-21-2-15</inkml:trace>
  <inkml:trace contextRef="#ctx0" brushRef="#br6" timeOffset="517864.6201">16039 7566 99 0,'-9'-22'34'0,"-1"9"1"16,-8-4-6-16,-2 17-25 16,-9 3 0-16,1 17 0 15,-5 4-1-15,-3 17 1 16,0 2-2-16,5 12 1 15,2-5-1-15,9 3 1 16,11-8-1-16,10-9 0 16,13-13-1-16,14-11 1 0,12-15-1 15,5-10-1-15,8-11 1 16,2-10-1-16,-3-9 1 15,-4-4-1-15,-5-2 1 16,-11 3-1-16,-8 5 0 16,-6 7 1-16,-9 9-1 15,-8 14 0-15,-1 11-1 16,-14 16 1-16,2 9 0 15,1 7 0-15,1 5 0 16,3 2 0-16,4-2-1 16,9-4 1-16,10-9 0 15,8-9 0-15,8-7-1 16,7-14 0-16,5-5 0 15,4-9 0-15,2-5 0 0,-4-4 0 16,-3 0 0-16,-9 1 0 16,-10 6 0-16,-7 7 1 15,-17 15 0-15,0 0 1 16,0 13-1-16,-12 11 0 15,-5 10 0-15,0 3 0 16,3 1 0-16,1 0 0 16,5-3 0-16,4-6 0 15,5-7 0-15,3-10 1 16,-4-12 0-16,21-8 0 15,-9-12 0-15,-1-3 0 16,2-10 0-16,-1-3 0 16,-2-5 0-16,3 5 0 15,1 3 0-15,-2 3-1 0,5 7 1 16,1 5-1-16,4 4 0 15,6-1-2-15,6 3-1 16,0-5-3-16,16 8-12 16,-7-20-18-16,12 4-3 15,-11-13 2-15,8 2-2 16</inkml:trace>
  <inkml:trace contextRef="#ctx0" brushRef="#br6" timeOffset="518052.6309">17186 7037 93 0,'-4'-13'36'0,"-6"9"-1"16,1 26 1-16,-13 7-27 15,14 23-3-15,-1 8-2 16,5 16-1-16,1 9-1 0,7 9-1 16,3-3 0-16,4-3-2 15,3-8-3-15,0-20-15 16,11 2-18-16,-3-23 0 15,5-13 1-15,0-21-3 16</inkml:trace>
  <inkml:trace contextRef="#ctx0" brushRef="#br6" timeOffset="518373.6493">17473 7305 111 0,'-37'35'38'16,"-10"-1"2"-16,7 14-1 0,0-7-36 15,7 1 1-15,8-7-2 16,12 0 1-16,8-11-1 16,10-3 0-16,9-9-1 15,10-7-1-15,3-4 1 16,3-4 0-16,2-2-1 15,2 2 0-15,-4 1 0 16,0 2 1-16,-1 4-2 16,-2 0 1-16,-3 4-1 15,-1 2 0-15,2 2-3 16,-2-7-1-16,8 8-8 15,-8-16-24-15,11 5-1 16,-8-15 0-16,10 2-1 16</inkml:trace>
  <inkml:trace contextRef="#ctx0" brushRef="#br6" timeOffset="518547.6592">17938 7418 109 0,'-9'13'37'16,"-8"6"0"-16,3 17-1 15,-3 6-33-15,3 7 0 16,5 6-2-16,3 0 0 15,4-2-2-15,6-8-2 16,11-2-26-16,-2-22-8 16,9-8 1-16,-7-21-3 15</inkml:trace>
  <inkml:trace contextRef="#ctx0" brushRef="#br6" timeOffset="519008.6856">18115 7158 109 0,'0'11'38'0,"-5"1"-1"16,10 7-1-16,6-7-35 16,6 0-1-16,8-1 1 15,2 0-1-15,1 0 2 16,-3 5 0-16,-1 4 1 15,-9 6-1-15,-8 6 1 16,-7 10-1-16,-8 3 0 16,-4 4 1-16,-4 0-1 0,1 2-1 15,4-9 0 1,2-6-1-16,5-8 1 0,5-13-1 15,-1-15 1-15,14-10 0 16,-1-13-1-16,1-14 1 16,2-5-1-16,0-5 1 15,2-3 0-15,0 1-1 16,1 9 0-16,-3 7 0 15,1 12 0-15,-2 9 0 16,2 14-1-16,-5 10 1 16,1 8 0-16,1 8 0 15,-5 6-1-15,0 4-1 16,5 5 0-16,-4-5-4 15,9 8-5-15,-8-15-25 0,18 5-3 16,-7-19 0 0,17 2 0-16</inkml:trace>
  <inkml:trace contextRef="#ctx0" brushRef="#br6" timeOffset="519544.7162">18970 7346 98 0,'6'-18'37'0,"-17"2"2"16,11 16-1-16,-35-5-29 15,11 20-3-15,-10 6 0 16,1 14-2-16,-5 3 0 16,3 7-2-16,4 2 0 15,11 0 0-15,7-4-1 16,13-6 0-16,9-10 0 0,13-11-1 15,9-16 1-15,8-13-1 16,4-16 0-16,2-10 0 16,2-11 0-16,0-5 0 15,-6-3-1-15,-5 2 0 16,-8 5 0-16,-6 10 0 15,-10 18 0-15,-12 23 0 16,0 0 0-16,-7 39 0 16,-7 20 1-16,-2 18 0 15,-4 23 0-15,-2 12-1 16,2 3 1-16,2 3 0 15,-1-3-1-15,2-11 1 16,3-13 1-16,0-12-1 16,-1-22 0-16,1-8 0 0,-4-18 1 15,3-12-1-15,-6-14 0 16,3-14 1-16,2-17-1 15,7-12 0-15,4-17 1 16,14-14-1-16,12-7 0 16,11-6 1-16,6-5-1 15,9-1-1-15,10 15-6 16,-9-10-8-16,11 29-7 15,-22-3-16-15,4 18-2 16,-7 1-3-16,5 11 1 16</inkml:trace>
  <inkml:trace contextRef="#ctx0" brushRef="#br6" timeOffset="520511.7716">19895 7088 77 0,'-12'-13'34'16,"12"13"1"-16,-14-13-1 15,14 13-22-15,-10 19-6 16,13 9-1-16,-7 4 0 15,8 16-1-15,-7 7 0 16,6 14-1-16,-6 4 0 16,3 4-2-16,0 0 1 0,0-6 0 15,2-8-1-15,0-9-1 16,-2-12 0-16,5-14 1 15,-2-17-1-15,-3-11 1 16,1-26 0-16,1-9-1 16,-4-18 1-16,-1-14 0 15,-2-17-1-15,2-11 1 16,1-11-1-16,5 2 1 15,3 3-1-15,4 4 1 16,4 13-1-16,10 11 1 16,4 17 0-16,0 15-1 15,1 17 0-15,-1 15 0 16,-5 10 1-16,-4 16-1 0,-5 11 0 15,-9 11 0-15,-10 11 0 16,-4 8 0-16,-11 5 0 16,-4 3-1-16,-3-2 1 15,-2-3 0-15,6-8 0 16,4-8-1-16,7-9 1 15,11-14-1-15,15-10 2 16,11-12-1-16,11-8-1 16,10-5 1-16,7-1 0 15,3-2 0-15,-4 2 1 16,-2 6-1-16,-12 9 0 15,-10 12 0-15,-16 9 0 16,-21 11 1-16,-13 12-1 16,-13 9 1-16,-9 6-1 0,-8 3 1 15,0-3-1-15,1-4 0 16,4-6 0-16,16-11-1 15,15-16-3-15,16-23-3 16,16 0-15-16,8-32-16 16,26-8 0-16,2-22 0 15,15-5-1-15</inkml:trace>
  <inkml:trace contextRef="#ctx0" brushRef="#br6" timeOffset="520710.7829">20535 6875 104 0,'-4'-33'36'0,"5"21"1"16,-1 12-1-16,-13 22-32 15,6 11-1-15,3 18 0 16,-1 13-2-16,0 13 0 0,-1 12-1 16,-2 8 0-16,0 2 0 15,1 0-1-15,3-6-2 16,4-17-4-16,21-5-28 15,-8-23-2-15,17-12 0 16,4-27-1-16</inkml:trace>
  <inkml:trace contextRef="#ctx0" brushRef="#br6" timeOffset="521034.8015">20879 7235 107 0,'-6'-20'39'0,"-13"9"0"15,1 23 0-15,-10 8-34 16,4 16 0-16,-3 10-2 0,3 13-1 15,1 4 0-15,8 3 0 16,4-4-1-16,12-5 1 16,11-7 0-16,8-12-1 15,7-16 0-15,8-14 0 16,8-17 0-16,5-19-1 15,-2-12 1-15,-3-13-1 16,-5-7 0-16,-6-6-1 16,-7-4 1-16,-11 4-1 15,-7 11-1-15,-11 9 0 16,-4 18-2-16,-11 9-3 15,8 22-4-15,-11-2-24 16,17 21-5-16,1-3 1 16,17 9-1-16</inkml:trace>
  <inkml:trace contextRef="#ctx0" brushRef="#br6" timeOffset="521281.8156">21538 7320 116 0,'-19'-2'40'16,"0"11"-1"-16,-17-2 1 15,-7 13-36-15,4 5-1 16,3 5 0-16,2 5-2 16,10 4 0-16,12 1 0 15,14-2 0-15,17-6-1 16,18-7 1-16,15-13-3 0,13-15-2 15,20-3-10 1,-10-30-14-16,14 0-12 0,-11-19 0 16,2-1-1-16,-12-18-1 15</inkml:trace>
  <inkml:trace contextRef="#ctx0" brushRef="#br6" timeOffset="521484.8272">22107 6688 128 0,'-32'39'42'0,"12"19"-2"15,-8 4 0-15,5 18-38 16,8 5-1-16,5 6 1 16,2 2-2-16,5 4-2 0,5-5-1 15,3-12-3-15,13 2-12 16,-13-27-20-16,17-6-2 15,-6-25-1-15,12-10-1 16</inkml:trace>
  <inkml:trace contextRef="#ctx0" brushRef="#br6" timeOffset="521814.8461">22300 7111 111 0,'-30'7'40'15,"0"18"1"-15,-14 1-2 16,7 12-23-16,-3 1-12 15,7 5-2-15,5-2 0 16,13-2-2-16,8-9 0 0,14-5 0 16,14-7 0-16,12-11 0 15,11-4 0-15,9-8 0 16,1-2 0-16,3-3 0 15,-2 1 0-15,1 4 0 16,-5 4 0-16,-6 4 0 16,-5 5 0-16,-6 5 0 15,-5 5 0-15,-6-8-10 16,6 13-6-16,-29-24-6 15,36 25-12-15,-18-22-9 16,11 2 1-16,0-12-1 16</inkml:trace>
  <inkml:trace contextRef="#ctx0" brushRef="#br6" timeOffset="521943.8535">23055 7478 124 0,'-35'-1'29'0,"-5"3"-9"15,-7-10-12-15,11 7-50 16,-5-9-1-16,10 7-2 15,-6 1 1-15</inkml:trace>
  <inkml:trace contextRef="#ctx0" brushRef="#br7" timeOffset="526707.1259">14855 8792 62 0,'0'0'34'0,"-3"-10"-1"15,3 10 0-15,0 0-24 16,0 0-2-16,-2-11 0 15,2 11-1-15,0 0-2 16,18 24 0-16,-14 0-1 16,6 14 0-16,-6 11-1 15,0 11 0-15,-5 10-2 16,-2 5 1-16,-6 2-1 15,2-6-3-15,0-4-4 16,-7-21-26-16,13-7-3 16,-1-25 0-16,2-14-1 15</inkml:trace>
  <inkml:trace contextRef="#ctx0" brushRef="#br7" timeOffset="526917.1379">14655 8784 95 0,'-37'-17'37'0,"16"16"1"15,2-3-1-15,19 4-33 16,14 5-1-16,19-3-1 16,9-1 0-16,14-1-1 15,9 3-2-15,6-2-3 16,13 13-14-16,-13-8-17 15,8 10-1-15,-16-7-1 16,1 12-1-16</inkml:trace>
  <inkml:trace contextRef="#ctx0" brushRef="#br7" timeOffset="527082.1474">15372 8968 92 0,'-5'24'36'0,"-8"-4"-1"16,5 13 2-16,-6-2-32 16,5 10-1-16,1-2-2 15,3 1 0-15,1 1-1 16,0-4-2-16,12 2-15 15,-7-18-20-15,12-8 0 16,-13-13 0-16,28-11-2 16</inkml:trace>
  <inkml:trace contextRef="#ctx0" brushRef="#br7" timeOffset="527233.156">15358 8762 85 0,'-21'-37'34'0,"4"14"2"15,2 3-1-15,10 6-26 16,5 14-14-16,10-14-24 15,20 10-4-15,5-8-2 16,13 2 1-16</inkml:trace>
  <inkml:trace contextRef="#ctx0" brushRef="#br7" timeOffset="527427.1671">15922 8522 94 0,'7'23'37'16,"-16"2"0"-16,-1 19 0 15,-9 6-31-15,2 11-1 0,-1 7 0 16,1 10-2-16,-3 6 0 15,4 4-2-15,3-5-2 16,2-9-2-16,13 2-17 16,-7-26-17-16,10-8 0 15,-2-21-1-15,11-13-1 16</inkml:trace>
  <inkml:trace contextRef="#ctx0" brushRef="#br7" timeOffset="527609.1775">15741 9010 108 0,'-21'-21'38'15,"21"21"2"-15,-16-11-3 16,30 13-33-16,6-6-1 0,15-6-3 16,16-5-2-16,4-12-2 15,22 0-3-15,-7-23-24 16,18 4-7-16,-8-13 0 15,-2 8 0-15</inkml:trace>
  <inkml:trace contextRef="#ctx0" brushRef="#br7" timeOffset="527765.1864">16435 8470 82 0,'-14'9'37'16,"-12"8"-1"-16,1 24 2 15,-8 7-18-15,5 17-14 16,2 6 0-16,4 10-3 16,5 3 0-16,9 0-4 15,6-2-1-15,2-20-11 16,17 2-23-16,1-20-2 15,10-7 0-15,-3-24-2 0</inkml:trace>
  <inkml:trace contextRef="#ctx0" brushRef="#br7" timeOffset="528094.2052">16440 9016 114 0,'-8'22'39'0,"-2"-4"0"15,16 6 0-15,2-10-36 16,12-3 0-16,8-6-1 15,10-6 0-15,3-11-1 16,3-9 0-16,-3-3 0 16,-4-8 0-16,-3 0-1 15,-10-3 0-15,-11 4 1 0,-12 3-1 16,-12 12 0-16,-13 11 1 15,-7 15-1-15,-6 14 1 16,-5 12 0-16,2 10 0 16,7 5 0-16,9 3 0 15,14-2-1-15,17-10-3 16,24 0-10-16,5-31-9 15,33 7-11-15,0-24-8 16,24-7 0-16,5-15-3 16</inkml:trace>
  <inkml:trace contextRef="#ctx0" brushRef="#br7" timeOffset="528726.2414">17927 8691 101 0,'7'-22'37'0,"-9"5"1"15,2 17-1-15,-16 15-29 0,4 18-5 16,-2 8 2-16,1 17-2 15,-4 6 0-15,4 13 0 16,2 4 0-16,3-3-1 16,3-3-1-16,6-8 1 15,3-11-1-15,0-13 0 16,5-16-1-16,3-18 1 15,1-18-1-15,2-15 0 16,-4-20 0-16,2-11 0 16,-4-13 1-16,-2-13-2 15,-3-14 0-15,-2-3 1 16,3 0-1-16,2 7 1 15,0 8-1-15,3 11 1 16,5 12-2-16,6 19 3 16,5 20-1-16,4 20 0 0,2 15 0 15,3 14 0-15,-2 9 0 16,-2 9 0-16,0 5 2 15,-10 3-2-15,-11 0 1 16,-11 0-1-16,-19-3 1 16,-10-3-1-16,-10-6 2 15,-8-8-4-15,1-5 0 16,4-13-2-16,9-2-2 15,5-21-13-15,29 7-19 16,8-11-1-16,27 4 0 16,4-10-1-16</inkml:trace>
  <inkml:trace contextRef="#ctx0" brushRef="#br7" timeOffset="529628.293">18490 8937 102 0,'0'0'38'0,"13"8"0"15,-13-8-1-15,-14 10-30 16,-1-4-1-16,-1 8-1 15,-4 0 0-15,-3 7-1 16,-6 4-1-16,0 8 1 16,1 1-1-16,1 3 0 15,3-3-3-15,10 2 0 16,5-8 0-16,12-3 0 15,11-11 0-15,11-9 0 16,11-14 0-16,3-8 0 16,6-11 0-16,3-6 0 15,-5-8 0-15,-4 0 0 0,-3-1 0 16,-12 4 0-16,-9 7 0 15,-6 7 0-15,-5 10 0 16,-4 15 0-16,-14 13 0 16,1 11 0-16,1 10 0 15,0 6 0-15,6 6 0 16,3 1 0-16,12 1-5 15,8-15-1-15,15 4-7 16,-1-28-14-16,25 5-12 16,-8-23-1-16,14 0 2 15,-11-20-1-15,3 3 16 16,-11-8 22-16,-13-9 9 15,-1 14 14-15,-24-12 14 16,-1 14 1-16,-24-1 1 16,3 15 1-16,-16-1-13 0,-5 19-20 15,0 6 0-15,5 15-1 16,-4 5-2-16,8 9 2 15,5 4-5-15,13-1 0 16,12-4 0-16,13-4 0 16,10-11 0-16,10-11 0 15,4-13 0-15,8-12 0 16,1-13 0-16,-2-9 0 15,-2-6 0-15,-5-5 0 16,-9 0 0-16,-2 1 0 16,-11 8 0-16,-2 7 0 15,-10 15 0-15,-4 14 0 16,-4 25 0-16,-8 13 0 15,-2 20 0-15,-4 17 0 0,-4 12 0 16,-1 10 0-16,-4 5 0 16,-1 0 0-16,0-4 0 15,-2-12 0-15,0-11 0 16,1-18 0-16,2-17 0 15,5-16 0-15,4-25 0 16,5-16 0-16,11-20 0 16,9-18 0-16,9-19 0 15,8-9 0-15,10-8 0 16,4 1 0-16,7 7 0 15,-1 4 0-15,3 17 0 16,-9 9-5-16,6 27-8 16,-17-4-6-16,11 31-7 0,-20-12-12 15,9 15-3-15,-6-8 0 16,4 7 2-16</inkml:trace>
  <inkml:trace contextRef="#ctx0" brushRef="#br7" timeOffset="529951.3115">19476 9067 109 0,'0'0'39'0,"18"6"2"16,-18-6-2-16,12 5-31 16,0-5-2-16,9-2-2 15,3-6 0-15,7-3-2 16,3-9 1-16,-1-4-3 15,0-5 0-15,-5 0 0 0,-6 4 0 16,-15 2 0-16,-12 10 0 16,-15 13 0-16,-12 15 0 15,-16 14 0-15,-4 15 0 16,0 11 0-16,7 5 0 15,9 4 0-15,17-7 0 16,22-7 0-16,26-11 0 16,19-19 0-16,29-8-14 15,-1-28-4-15,26 4-9 16,-20-28-11-16,10 2-6 15,-19-9 0-15,-19-1 1 16</inkml:trace>
  <inkml:trace contextRef="#ctx0" brushRef="#br7" timeOffset="530770.3583">15084 10240 89 0,'0'0'36'0,"0"0"0"16,-13 10 1-16,-1 6-34 15,-3 13 1-15,0 5-1 0,1 8 0 16,-3 5 1-16,7 3-1 15,-4-2 0-15,8-1-1 16,4-7 0-16,4-5 0 16,4-11-1-16,4-12 1 15,3-15-1-15,4-14-1 16,2-18 1-16,2-11 0 15,1-13 0-15,-1-7-2 16,0-8 2-16,-4 1 0 16,-1 10 0-16,-3 7 0 15,-4 16 0-15,-2 20 0 16,-5 20 0-16,0 15 0 15,0 23-2-15,2 14 2 16,4 11-2-16,4 6 2 16,7-1-2-16,9-4 2 0,7-6 1 15,6-14-1-15,5-18 1 16,7-15-1-16,-1-19 0 15,-4-14 1-15,-3-14-1 16,-7-12-1-16,-7-10 2 16,-7-8-3-16,-9 2 2 15,-7-1-1-15,-5 6-1 16,-5 12-2-16,0 15 1 15,-6 11-4-15,10 21-8 16,-15 6-10-16,22 25-16 16,-7-2 0-16,10 11-2 15,1-3 2-15</inkml:trace>
  <inkml:trace contextRef="#ctx0" brushRef="#br7" timeOffset="531115.378">15968 10466 95 0,'5'16'39'15,"-5"-16"0"-15,0 0 0 16,0 0-33-16,24-11-2 16,-2-2 0-16,6 0 0 15,-4-2-1-15,5-3-1 16,-1-2-1-16,-7 2 0 15,-5 2 1-15,-10 1-2 16,-7 3 1-16,-12 5 0 16,-7 6-1-16,-9 4 1 15,-8 10-1-15,-4 10 0 0,-6 7 0 16,3 7 1-16,5 6-1 15,4 4 0-15,14-2 0 16,14-1-1-16,24-5-2 16,7-12-4-16,28 0-13 15,-4-23-13-15,28 1-8 16,-2-21 1-16,15-1-2 15</inkml:trace>
  <inkml:trace contextRef="#ctx0" brushRef="#br7" timeOffset="531439.3966">16531 10450 108 0,'-39'-2'39'15,"1"17"2"-15,-9-5-1 16,-2 16-36-16,8 2 0 16,13 7 0-16,3 0-2 0,11 2 1 15,10-4-1-15,14-8-1 16,9-7 0-16,9-12 0 15,11-10-1-15,4-11 1 16,5-7-1-16,-1-5 0 16,-4-9 0-16,-2 2 0 15,-9-1 0-15,-5 8 0 16,-12 6 0-16,-5 8 0 15,-10 13 0-15,0 0 0 16,-4 19 0-16,1 1-1 16,3 8 0-16,4-3-2 15,7 3-2-15,6-14-6 16,20 4-13-16,-11-21-15 15,26-8-2-15,-6-21 0 0,12-6 0 16</inkml:trace>
  <inkml:trace contextRef="#ctx0" brushRef="#br7" timeOffset="531619.4069">17190 9917 100 0,'-18'10'38'0,"-11"22"-1"16,2 28 0-16,-11 16-27 15,6 14-6-15,3 4-3 16,7 5 1-16,5-3-4 15,9-8-2-15,16-3-18 16,-8-28-18-16,15-9 2 16,-4-25-2-16,7-11 1 15</inkml:trace>
  <inkml:trace contextRef="#ctx0" brushRef="#br7" timeOffset="532101.4344">17003 10383 113 0,'-6'13'41'0,"19"9"1"15,1-13-1-15,16 1-37 16,9-6-1-16,14-4-1 16,2-5 0-16,3-7 0 15,-3 4-1-15,-4 0 0 16,-8 1 0-16,-8 5 1 15,-13 7-2-15,-10 3 0 0,-11 10 0 16,-9 5 0-16,-7 3 0 16,-4 5 0-16,-4 3 0 15,-1 1 0-15,3-5 0 16,6-5 0-16,5-7 0 15,10-18 0-15,17 7 0 16,3-21 0-16,13-12 0 16,3-8 0-16,5-7 0 15,2-1 0-15,-2-3 0 16,-5 4 0-16,-6 11 0 15,-7 8 0-15,-9 14 0 16,-14 8 0-16,5 25 0 16,-10 5 0-16,-4 8 0 15,-1 7 0-15,1 5 0 16,3-2-2-16,8-1-3 0,2-16-6 15,19 4-4-15,-13-25-6 16,24 5-6-16,-12-25-10 16,12-2-3-16,-10-16 0 15,5 1 3-15</inkml:trace>
  <inkml:trace contextRef="#ctx0" brushRef="#br7" timeOffset="532423.4529">17882 10457 108 0,'0'0'40'15,"-7"14"1"-15,11 3-1 16,-4-17-34-16,9 23-2 15,7-13-1-15,9-4-1 16,4-7 0-16,5-5 0 16,5-9-1-16,2-8 0 0,-4-1 0 15,-5-5 0-15,-6 0-1 16,-4-1 0-16,-12 7 0 15,-8 7 1-15,-14 10-1 16,-7 12 0-16,-8 10 0 16,-5 14 0-16,-2 11 0 15,0 7 2-15,3 5-2 16,6-2 0-16,12-5-2 15,10-9 0-15,19-10-4 16,8-20-6-16,27-2-6 16,-7-33-9-16,29 3-15 15,-4-22 1-15,17-3-1 16,-9-8 3-16</inkml:trace>
  <inkml:trace contextRef="#ctx0" brushRef="#br7" timeOffset="532754.4718">18669 10251 116 0,'-34'6'41'0,"12"8"0"16,-12-4-1-16,9 11-36 15,-2 2-1-15,4 5-1 16,2 0-1-16,6 0 1 16,6 0-1-16,11-5 1 15,7-6-2-15,5-6 2 16,11-7-2-16,2-4 0 15,6-4 0-15,-3 0 0 16,-1 2 0-16,-2 0 0 16,-8 9 0-16,-5 4 0 0,-9 8 0 15,-9 3 0-15,-6 8 0 16,-5 1 0-16,-4 3 0 15,-3 1 0-15,3-4 0 16,0-6-5-16,18-2-7 16,1-23-4-16,20 9-6 15,-3-31-11-15,27-3-8 16,2-20 0-16,16-2 0 15,3-12 4-15</inkml:trace>
  <inkml:trace contextRef="#ctx0" brushRef="#br7" timeOffset="533076.4902">19147 10281 111 0,'-15'3'41'15,"-1"12"1"-15,-12-7-2 0,12 8-33 16,-1-1-4-16,7 1 0 16,2 3-1-16,3 0 0 15,5 0-1-15,8 1 2 16,-2 0-3-16,5-2 0 15,0 3 0-15,0 0 0 16,-1-1 0-16,-1 1 0 16,1 0 0-16,0 2 0 15,-5-1 0-15,-1 1 0 16,-4 0 0-16,-4-1 0 15,-2-2 0-15,-8-1 0 16,-1-4 0-16,-8-1 0 16,-3-2 0-16,-6-4-4 15,1 3-6-15,-12-18-7 16,14 16-9-16,-20-22-10 0,19 8-5 15,-5-6-2-15,9 3 2 16</inkml:trace>
  <inkml:trace contextRef="#ctx0" brushRef="#br7" timeOffset="533786.5308">15434 11448 75 0,'-4'-11'37'16,"4"11"1"-16,-33 7-1 15,4 15-30-15,-18 4-2 16,-2 19 2-16,-12 4-2 0,2 11-2 15,3 2 0-15,7 7-1 16,10-4 1-16,17 0-1 16,20-7-1-16,17-6-3 15,22-9 0-15,11-15-3 16,23 1-15-16,-7-26-19 15,22-5 1-15,-13-19-2 16,10-3 0-16</inkml:trace>
  <inkml:trace contextRef="#ctx0" brushRef="#br7" timeOffset="534579.5762">15700 11794 81 0,'-12'-33'37'0,"-1"11"3"16,-11 1-2-16,5 14-28 16,-8 6-4-16,3 12-1 0,-1 9-1 15,3 14-3-15,-1 6 3 16,5 10-4-16,2 0 2 15,12 1-2-15,10-5 1 16,10-3 0-16,10-14-1 16,12-10 0-16,10-16 0 15,7-10 0-15,6-15 0 16,-7-10-1-16,-2-3 1 15,-8-9-1-15,-12 3 0 16,-14-3 1-16,-13 6-1 16,-11 2 3-16,-8 7-2 15,-7 6 3-15,-1 5-3 16,3 6 3-16,1 3-2 0,18 9 2 15,0 0-2-15,16-17 0 16,17 7 0-16,8 0 0 16,9 1-1-16,7 0 1 15,0 4-1-15,-3 5 1 16,-7 12-1-16,-11 5-3 15,-14 11 4-15,-12 6-4 16,-11 10 4-16,-11 3-4 16,-3 2 4-16,-5-4-3 15,1-6 2-15,0-7 0 16,11-12 0-16,8-20 0 15,0 0 0-15,27-23 0 16,-2-10 0-16,9-7 0 16,3-11-1-16,2 2 4 0,-2 0-3 15,-4 7 2-15,-5 6-2 16,-9 10 3-16,-5 13-3 15,-14 13 3-15,9 11-3 16,-17 11-3-16,0 7 3 16,-4 7-2-16,2 3 2 15,1-1-3-15,4-3 4 16,5-10-4-16,10-8 3 15,6-11 1-15,10-11-1 16,12-10 0-16,9-9 1 16,1-7-1-16,-2-2 0 15,1-2 3-15,-4 3-3 16,-6 4 3-16,-11 10-3 15,-10 11 3-15,-16 7-3 0,3 11 0 16,-9 11 0-16,-4 5-2 16,1 4 1-16,0 3-3 15,5 6 1-15,1-9-4 16,12 3-2-16,-3-15-9 15,23 8-8-15,-15-23-6 16,23 5-5-16,-6-17-4 16,10 1 3-16</inkml:trace>
  <inkml:trace contextRef="#ctx0" brushRef="#br7" timeOffset="535120.6071">17136 11779 73 0,'10'-13'37'16,"-11"-2"1"-16,1 15 0 15,0 0-25-15,0 0-7 16,-21 24-1-16,12 7-1 0,-1 2 0 15,-1 9-1-15,-1 3 0 16,2 3-1-16,1-3 0 16,2-4 0-16,0-7 0 15,5-10-1-15,2-11 0 16,0-13-1-16,11-16 0 15,2-9 0-15,6-12 0 16,-1-9 0-16,3-6 0 16,5-9 0-16,0 2 0 15,1 3 1-15,1 8-2 16,1 6 2-16,-3 9-1 15,2 5 1-15,2 13-1 0,-4 11 3 16,0 10-3-16,-3 6 2 16,-3 9-2-16,-6 4-2 15,-5 6 2-15,-6 6-1 16,-12 6 0-16,-1 4-1 15,-12 4 2-15,-8-4-3 16,-2 1 3-16,-1-3 0 16,-2-9 0-16,1-3 0 15,2-11 0-15,6-10 0 16,1-7 0-16,6-7 0 15,2-4 0-15,1 2 0 16,2 7 0-16,-2 8 0 16,-1 13 0-16,-4 19 1 15,-2 16-1-15,-3 11-1 16,1 12-4-16,-3-6-6 0,13 14-8 15,-9-22-10-15,19-2-12 16,-4-21-3-16,14-14 2 16</inkml:trace>
  <inkml:trace contextRef="#ctx0" brushRef="#br7" timeOffset="535584.6337">17683 11312 62 0,'18'-8'37'0,"-3"19"-1"15,-11 8 1-15,0 23-16 0,-13 5-17 16,0 13 1-16,-5 6-2 16,0 9-1-16,-1 1 0 15,2-2-1-15,9-4 0 16,3-8-4-16,10 1-6 15,-5-23-30-15,21-7 2 16,-3-18 0-16,11-7-1 16</inkml:trace>
  <inkml:trace contextRef="#ctx0" brushRef="#br7" timeOffset="535946.6544">17858 11774 91 0,'-15'9'38'0,"-4"-5"1"16,13 11 0-16,6-15-35 0,-1 14 0 15,20-16-2-15,12-5 0 16,9-8 0-16,9-6 2 16,4-3-3-16,1-4 2 15,-6-2-3-15,-5 3 2 16,-15 1-1-16,-13 6 0 15,-16 5-1-15,-18 9-1 16,-10 7 2-16,-9 9 1 16,-7 10-2-16,-4 9-1 15,3 4 2-15,3 8-1 16,11 0 1-16,12 1-1 15,12-4 1-15,16-6-3 16,20-10 1-16,14-13-1 16,20-7-4-16,4-20-10 0,27 2-13 15,-9-23-12-15,14-2 1 16,-10-14-1-16,2 1 2 15</inkml:trace>
  <inkml:trace contextRef="#ctx0" brushRef="#br7" timeOffset="536132.665">18657 11226 95 0,'-30'36'38'16,"9"19"1"-16,-6 4-1 16,9 12-33-16,-5 2-2 15,6 3-2-15,2-2-1 16,1-6-2-16,6-5-3 15,-4-18-18-15,13 3-15 16,-2-22-2-16,9-5 0 0,-8-21 2 16</inkml:trace>
  <inkml:trace contextRef="#ctx0" brushRef="#br7" timeOffset="536427.6819">18447 11594 104 0,'-14'-19'39'0,"25"23"1"16,0-8-2-16,14 5-35 15,8-2-1-15,11 2 0 16,5 2-1-16,0 1 1 16,-1 4 0-16,-4 3 1 0,-8 5-1 15,-10 9 1 1,-12 2-2-16,-10 6-1 0,-12 4 1 15,-6 1-1-15,-5 3 0 16,-1-3-2-16,-2-1 1 16,4-12-4-16,10-3 1 15,8-22-7-15,15 7-12 16,-6-27-12-16,25-4-6 15,-4-23-1-15,10-1 2 16</inkml:trace>
  <inkml:trace contextRef="#ctx0" brushRef="#br7" timeOffset="536552.689">18928 11361 104 0,'-24'-6'38'16,"10"13"1"-16,-1 2-3 0,15-9-40 16,15 29-25-16,-2-22-9 15,20 6 0-15,1-9-1 16</inkml:trace>
  <inkml:trace contextRef="#ctx0" brushRef="#br7" timeOffset="537161.7239">19269 11546 99 0,'-20'15'39'0,"-2"14"2"15,-12-3-2-15,5 5-35 16,2 2 1-16,5 4-3 16,2 2 1-16,11 1-2 15,7-8 1-15,13-1-3 16,7-13 1-16,9-7 1 0,3-10-1 15,5-10-1-15,1-13 0 16,-3-8 3-16,0-7-4 16,-1-8 1-16,-5 0-1 15,-2-1 2-15,-5 4-2 16,-6 5 3-16,-5 12-2 15,-4 9 0-15,-5 16 2 16,0 0 0-16,-19 8 1 16,14 7 1-16,0 2-1 15,6 2 1-15,8-7-2 16,11 0 0-16,10-9 0 15,10-3-1-15,6-3 1 16,1 0-3-16,1-1 3 16,-4 3-1-16,-9 3 1 0,-8 5 1 15,-11 6-1-15,-11 6 1 16,-9 3-1-16,-8 4-1 15,-2-3 1-15,1 0-4 16,3-2 4-16,7-8-3 16,3-13 2-16,18 4-3 15,5-18 3-15,13-7 3 16,8-5-4-16,-1-1 2 15,0 2-1-15,-3 3 1 16,-8 9-1-16,-7 9 3 16,-10 9-3-16,-11 15 1 15,-7 4-1-15,-4 4-1 16,1 4 0-16,-4-4-8 0,10 10-3 15,-6-15-7-15,18 17-5 16,-13-26-13-16,16 13-6 16,-5-11 0-16,9 0 1 15</inkml:trace>
  <inkml:trace contextRef="#ctx0" brushRef="#br7" timeOffset="537827.762">15072 12843 63 0,'5'-38'37'16,"9"11"0"-16,-8-1 1 15,8 23-22-15,-14 5-11 16,12 26-1-16,-11 14-1 0,6 15-1 15,-7 15-1-15,-3 8 0 16,3 7-1-16,4-1 0 16,1-1-3-16,0-13-1 15,14 3-14-15,-5-26-21 16,9-8 2-16,-7-25-1 15,12-10 0-15</inkml:trace>
  <inkml:trace contextRef="#ctx0" brushRef="#br7" timeOffset="538122.7788">15242 12732 77 0,'-20'-37'38'16,"-3"7"0"-16,15 17 1 0,8 13-32 15,0 0-1-15,27 8-2 16,5 10 0-16,9 5-1 15,3 10-1-15,3 4 0 16,-4 13-1-16,-6 5-1 16,-10 6 1-16,-13 7-1 15,-14 4 0-15,-14 3 0 16,-14 0 0-16,-8-5 0 15,-8-4 0-15,-5-11 0 16,5-11-2-16,7-15-2 16,5-27-8-16,32-2-8 15,-14-28-18-15,32-6-2 16,8-24-2-16,20 0 4 0</inkml:trace>
  <inkml:trace contextRef="#ctx0" brushRef="#br7" timeOffset="538320.7902">15716 12927 77 0,'0'0'36'0,"14"24"1"15,-25-1 0-15,3 19-31 16,-5 4-2-16,4 13-1 16,-4 2 0-16,3 8-1 15,2-7-1-15,4-3-1 16,6-12-1-16,0-16-3 15,18-4-17-15,-7-34-16 16,16-9-1-16,0-26 0 16,10-6 1-16</inkml:trace>
  <inkml:trace contextRef="#ctx0" brushRef="#br7" timeOffset="538478.7992">15821 12730 77 0,'-37'-38'38'16,"12"21"-1"-16,-4 2 1 15,16 15-27-15,13 0-8 16,-1 15-2-16,20-2-2 15,9-5-7-15,21 11-29 16,-4-3 1-16,13 8-1 16,-6-2-1-16</inkml:trace>
  <inkml:trace contextRef="#ctx0" brushRef="#br7" timeOffset="538860.8211">16294 12936 67 0,'0'0'36'0,"0"0"0"15,-29 0 2-15,15 13-29 16,-17-1-2-16,4 17 0 15,-9 2-1-15,3 13 0 16,-6 1-1-16,12 6-1 16,1-6 0-16,12-2-2 15,11-8 0-15,13-11-2 16,14-12 2-16,18-15-3 15,7-12 1-15,6-10 1 16,6-10 0-16,-3-7-1 16,-4-3 0-16,-5-1 1 15,-11 2-1-15,-14 7 1 16,-6 8-1-16,-14 12-1 0,-4 17 1 15,-17 6 0-15,3 15 0 16,-5 7-1-16,5 9 0 16,4 4-1-16,9 1-1 15,6-5-3-15,13 0-2 16,8-18-6-16,24 11-10 15,-9-27-10-15,17 5-5 16,-1-18-1-16,4-3 3 16</inkml:trace>
  <inkml:trace contextRef="#ctx0" brushRef="#br7" timeOffset="539377.8506">16940 13025 86 0,'-8'-20'39'0,"-13"-1"0"16,4 15 1-16,-12 2-33 0,6 13-2 15,-6 6 0-15,1 12-2 16,0 3 0-16,6 9-1 15,4-2 0-15,8-1-1 16,8-5 0-16,11-5-1 16,9-11 0-16,6-7 1 15,7-11-1-15,4-10 0 16,3-6 0-16,1-8 0 15,-2-3 0-15,-5-8 0 16,-3 3-1-16,-1-1 0 16,-9 7 1-16,-2 8-2 15,-6 13 2-15,-11 8-1 16,0 26 0-16,-9 17 1 15,-5 21 0-15,-6 20-1 16,-3 17 1-16,-3 9 0 0,0 3-1 16,3 3 1-16,0-11-1 15,2-10 0-15,7-18 1 16,4-19 0-16,0-23-1 15,3-17 1-15,7-18 1 16,-12-22-2-16,5-12 2 16,1-12 0-16,2-13 0 15,0-13-1-15,1-9 1 16,6-3-1-16,6 0 0 15,8 3-1-15,8 6 0 16,5 5-1-16,12 12-3 16,0 6-4-16,16 21-7 0,-11-9-5 15,20 23-10-15,-17-8-7 16,12 14-1-16,-14-7 1 15</inkml:trace>
  <inkml:trace contextRef="#ctx0" brushRef="#br7" timeOffset="540534.9168">17492 13026 68 0,'0'0'39'0,"0"0"-1"16,0 0 1-16,-6 10-15 15,-7 2-18-15,5 7-2 16,-2 5-1-16,-2 10 0 16,-4 5 0-16,4 2-2 15,-4-1 0-15,4 2 0 16,1-10-1-16,4-4 0 15,2-12 1-15,5-16-1 16,13-5 0-16,1-15 0 0,8-11 0 16,0-4 1-16,4-7-1 15,0-8 1-15,2 3-1 16,-2 5 1-16,-4 3-1 15,-2 8 0-15,-4 6 1 16,3 8-1-16,-1 4 0 16,4 7-1-16,4 5 2 15,3 0-1-15,6 1 0 16,5 0-1-16,2-1 1 15,3 0 0-15,-1-1-1 16,-6 2 1-16,-4-1 0 16,-6 1 0-16,-6 0 0 15,-11-1 0-15,-11 1 0 16,0 0 0-16,0 0 0 0,-19-13 0 15,0 13 0-15,-2 4 0 16,-7 5 1-16,1 7-1 16,-4 11 0-16,0 6 0 15,3 6 1-15,4 6 0 16,6 2-1-16,7-6 0 15,9-3 0-15,9-9 0 16,8-11 1-16,13-11-2 16,4-14 2-16,7-10-2 15,3-13 2-15,2-7-1 16,-2-4 1-16,0-3-1 15,-9 0 0-15,-7 8 1 16,-10 8-1-16,-10 6 0 16,-6 22 0-16,-11-6 0 15,0 19 0-15,-7 10 0 0,6 4 0 16,-4 9-1-16,7 0 0 15,7 1 0-15,9-5-2 16,7-8-1-16,10-2-3 16,8-20-4-16,11 4-5 15,-7-28-4-15,22 12-8 16,-20-27-3-16,11 10-7 15,-14-6 33-15,-2 0 6 16,-6 6 5-16,-15-4 7 16,3 21 5-16,-27-14 7 15,12 24 5-15,-18 3 8 16,6 13-29-16,-10 3-5 0,7 9-1 15,-6 3 0-15,9 6-1 16,2-1-1-16,5-5 0 16,3-8 0-16,4-6-1 15,-2-17 1-15,25-4-1 16,-10-16 1-16,6-7 0 15,0-5 0-15,-1-6-1 16,2 0 1-16,-1 1 0 16,-3 6-1-16,-6 5 1 15,1 10-1-15,-13 16 0 16,17-13 0-16,-17 13 0 15,11 15 1-15,-8 0 0 16,2 1-1-16,0 1 1 16,0-1 0-16,9-6-1 15,1-7 1-15,7-6 0 0,4-8-1 16,7-7 0-16,3-6 1 15,4 1-1-15,-4-3 1 16,-6 7-1-16,-4 4 0 16,-6 8 1-16,-11 11-1 15,-9 12 1-15,-9 13-2 16,-5 6 1-16,-5 10-3 15,-3 3-2-15,6 7-6 16,-8-9-2-16,16 7-5 16,-7-27-5-16,30 9-9 15,-15-35-3-15,38 3-7 16,-3-20 5-16</inkml:trace>
  <inkml:trace contextRef="#ctx0" brushRef="#br7" timeOffset="541052.9464">19521 12806 90 0,'-29'-6'38'0,"13"7"1"0,-11-6 1 15,9 11-32-15,-10-5-4 16,2 9-1-16,0-1 0 16,2 10-1-16,-3 8-1 15,5 4 1-15,0 1-1 16,7 3 0-16,3-2 0 15,9-4-1-15,7-8 1 16,10-8-1-16,9-10 1 16,9-7-1-16,9-8 0 15,-2-1 0-15,1 1 0 16,-3 2 1-16,-8 9-1 15,-9 7 0-15,-15 14 0 16,-12 6 0-16,-14 11-1 16,-7 6 1-16,-7 3-1 15,-7 0 0-15,0-2 0 0,3-6-3 16,12-5-5-16,-7-21-7 15,27 4-6-15,-8-23-9 16,15 7-10-16,13-37-2 16,8 6 1-16</inkml:trace>
  <inkml:trace contextRef="#ctx0" brushRef="#br7" timeOffset="541871.9933">15496 14052 66 0,'0'0'37'0,"9"-18"0"16,-9 18-1-16,-27 18-32 15,2 5 0-15,-17 11 0 16,-7 13 1-16,-10 5-1 16,1 8 1-16,-2-2-1 15,12-2 0-15,6-6-1 16,18-8-1-16,18-11-1 15,18-10 0-15,16-5-1 16,11-6 0-16,6 0 1 16,0-1-1-16,-5 4 0 15,-3 8 0-15,-13 3 0 16,-14 7-1-16,-16 7 0 0,-9 5 0 15,-13-2 0-15,1-4-1 16,-1-5 0-16,2-12-3 16,14-5-1-16,0-28-13 15,32 4-16-15,-4-22-4 16,21-1-1-16,1-14 3 15</inkml:trace>
  <inkml:trace contextRef="#ctx0" brushRef="#br7" timeOffset="542453.0265">15708 14454 72 0,'11'0'39'16,"-11"0"-1"-16,0 0 1 16,0 0-31-16,-11 17-3 15,4-2-1-15,0 7 0 0,-1 4-2 16,-2 11 1-16,0 2-2 15,0 5-1-15,-1 2 0 16,2-3 0-16,0-5 0 16,4-6-1-16,1-9 1 15,6-9-1-15,-2-14 1 16,14-16 0-16,-2-9 1 15,3-12 1-15,4-9 0 16,3-7-1-16,0-10 0 16,1 1 1-16,4-1-1 15,-1 4 0-15,0 8-1 16,4 10 0-16,-1 7 0 15,-1 12 0-15,1 13 0 16,-3 13 0-16,-1 8-1 0,-6 9 1 16,-4 10 0-16,-7 4 0 15,-4 7 0-15,-8 2 0 16,-6 5-1-16,-6-2 2 15,-6-1-2-15,-4-2-1 16,-1-4 1-16,0-5 0 16,-1-9 0-16,3-4-1 15,-2-8 2-15,3-4-1 16,4-5 1-16,-4 0 0 15,-1 4 0-15,0 6 0 16,-4 8 0-16,-2 13 1 16,-1 11-1-16,0 15 1 15,-3 13-1-15,7 7 1 0,2 8-5 16,4-10-6-16,17 5-7 15,-10-30-10-15,30 3-7 16,-6-29-9-16,20-12 0 16</inkml:trace>
  <inkml:trace contextRef="#ctx0" brushRef="#br7" timeOffset="542983.0568">16159 14576 86 0,'0'0'38'0,"3"26"1"15,-3-26-1-15,23 25-34 16,0-16-2-16,11-6 0 16,4-7-1-16,7-8 0 15,5-5 0-15,0-6-1 16,-3-4 2-16,-5-4-2 0,-12 2 1 15,-7 3 0-15,-12 0-1 16,-13 9 1-16,-11 7 0 16,-14 8-1-16,-4 13 1 15,-10 8 0-15,-2 13-1 16,-1 11 1-16,4 5-1 15,8 4 0-15,12-1 0 16,10-6-1-16,17-6 1 16,18-14-3-16,15-11 1 15,20-19-6-15,20-6-6 16,-4-31-11-16,24 7-9 15,-10-24-6-15,10-3 0 16,-12-15 1-16</inkml:trace>
  <inkml:trace contextRef="#ctx0" brushRef="#br7" timeOffset="543180.0681">17261 13842 86 0,'-18'23'40'16,"-11"12"-2"-16,2 30 1 15,-1 12-35-15,-3 15-2 16,0 5 0-16,3 9 0 15,3-6-2-15,10-8-2 16,7-9-1-16,7-26-7 16,21-7-18-16,-4-36-12 15,22-16 1-15,-3-32-2 16</inkml:trace>
  <inkml:trace contextRef="#ctx0" brushRef="#br7" timeOffset="543368.0789">17648 13857 94 0,'-23'29'37'15,"-1"36"3"-15,-22 11-3 16,2 17-35-16,3 6-1 16,2 5-2-16,7-1 0 15,5-14-6-15,20 1-14 16,2-29-19-16,20-9 1 15,0-28-1-15,18-14 0 16</inkml:trace>
  <inkml:trace contextRef="#ctx0" brushRef="#br7" timeOffset="543534.0884">17777 14427 80 0,'-3'12'40'16,"-12"4"-1"-16,1 18 0 16,-10 9-30-16,4 1-8 15,1 5-3-15,2-3-3 16,8 8-9-16,-7-20-25 15,18 1 1-15,-2-18-2 16,14-9 1-16</inkml:trace>
  <inkml:trace contextRef="#ctx0" brushRef="#br7" timeOffset="543684.0969">17926 14070 92 0,'-5'-32'37'0,"2"23"-3"0,3 9-21 16,-24 16-48-16,17 0-4 15,-3-3-1-15,13 7 0 16</inkml:trace>
  <inkml:trace contextRef="#ctx0" brushRef="#br7" timeOffset="544170.1247">18392 14346 69 0,'-14'5'36'16,"-6"-11"0"-16,20 6-1 15,-21 4-27-15,21-4-2 16,-12 16 0-16,7 2-1 15,-9 8 0-15,4 8-1 16,-9 7-1-16,0 6 0 16,-5-1-1-16,4 0-2 15,0-8 1-15,8-6-1 16,3-10 0-16,9-22-1 15,0 0 2-15,29-14-1 16,-1-14 1-16,2-6 0 16,4-11 0-16,1 0 0 15,0-7 0-15,-2 5 1 0,-6 7-2 16,-4 5 0-16,-8 10 0 15,-2 7 0-15,-13 18 0 16,14 2 0-16,-13 15 0 16,3 9 0-16,0 9-1 15,-3 3 0-15,11 7-2 16,-5-7-2-16,13 12-10 15,-11-21-13-15,26 10-7 16,-14-23-5-16,16 0-3 16,-4-17 3-16</inkml:trace>
  <inkml:trace contextRef="#ctx0" brushRef="#br7" timeOffset="544726.1565">19021 14414 96 0,'-18'-18'41'0,"7"12"0"16,-15-1-1-16,0 14-37 15,-5 9-1-15,1 11 1 16,-2 4-2-16,3 7 1 16,2 1-2-16,10 0 1 15,4-4-1-15,9-5 1 16,7-14-2-16,12-8 1 15,8-12 1-15,9-10-1 16,2-9 1-16,2-11-2 16,4-4 2-16,0-4-1 15,-3 0 0-15,-5 5 0 16,-7 7-1-16,-9 12 1 15,-16 18-1-15,9 11 1 0,-17 23 0 16,-7 16-1-16,-7 22 1 16,-6 18-2-16,-7 17 1 15,-6 12-1-15,-1 12-1 16,-4 5-1-16,7-2 0 15,-3-9-1-15,5-11 2 16,3-23 0-16,11-25 1 16,2-27 0-16,11-30 2 15,2-24 1-15,4-25 1 16,1-24 0-16,2-21 0 15,4-14 0-15,1-10 0 16,8 3 0-16,3 9 0 16,6 11 0-16,6 9 0 0,9 16-1 15,7 17 0-15,6 13-1 16,6 13-3-16,0-4-2 15,10 5-9-15,-10-15-7 16,19 12-9-16,-22-15-4 16,8 11-8-16,-9-8 2 15</inkml:trace>
  <inkml:trace contextRef="#ctx0" brushRef="#br7" timeOffset="544879.1653">19456 14631 97 0,'-17'22'43'16,"-10"-14"-2"-16,12 0-2 15,-3-6-42-15,0-21-14 0,18 19-15 16,-3-20-10-16,3 9 1 16,-7-8-3-16</inkml:trace>
  <inkml:trace contextRef="#ctx0" brushRef="#br7" timeOffset="545826.2195">23295 8513 86 0,'18'-11'38'0,"-18"11"-1"15,0 0 1-15,-27 12-31 16,12 12-2-16,-12 12 2 16,-1 13-3-16,-14 7-1 15,-2 14-1-15,-6 4 0 16,2 4-1-16,3-3-1 15,3-6-2-15,19-10-4 16,1-21-12-16,25-3-20 16,8-23 1-16,19-7-1 15,6-20 0-15</inkml:trace>
  <inkml:trace contextRef="#ctx0" brushRef="#br7" timeOffset="546126.2366">23463 8827 105 0,'-32'5'38'0,"6"9"1"15,-10-3 0-15,7 8-34 16,-5 0-2-16,6 7 0 16,4-2 0-16,10 4-1 15,9-4 0-15,14 0-1 16,12-1 0-16,12 1 0 15,6-2-1-15,6 4 0 16,-2-3 0-16,-1-1 1 16,-9 4-1-16,-10 1 0 15,-13 0 0-15,-10 0 0 0,-11-2-2 16,-11-5 0-16,3 2-5 15,-14-22-18-15,19 5-15 16,-7-15 1-16,19-3-1 16,1-18-1-16</inkml:trace>
  <inkml:trace contextRef="#ctx0" brushRef="#br7" timeOffset="546284.2457">23508 8795 122 0,'0'0'42'0,"-17"-15"0"16,17 15-1-16,14-3-39 15,14-8-3-15,20 9-14 16,-4-19-17-16,22 13-11 0,-4-3 2 16,6 13-3-16</inkml:trace>
  <inkml:trace contextRef="#ctx0" brushRef="#br7" timeOffset="546771.2735">23223 10000 106 0,'17'-8'37'0,"-13"-5"0"16,-4 13-1-16,0 0-32 15,-10 36-1-15,-16 3-1 0,-11 20 0 16,-15 9-1-16,-2 12 0 15,-9 4-1-15,3 1 1 16,9-4-4-16,8-18-3 16,30-10-29-16,8-21-2 15,27-15 0-15,7-23-1 16</inkml:trace>
  <inkml:trace contextRef="#ctx0" brushRef="#br7" timeOffset="547099.2923">23395 10245 92 0,'2'-14'35'15,"-15"2"4"-15,1 17 2 0,-13 6-26 16,5 10-9-16,-6 3-3 16,3 9 2-16,0 0-3 15,4 5 2-15,5-3-3 16,11-3 1-16,12-6-1 15,14-7 0-15,18-8-1 16,10-5 0-16,9-3 0 16,6-5 0-16,-2 2 0 15,-4 0 0-15,-11 7 0 16,-15 4 1-16,-17 9-2 15,-17 6 1-15,-14 6-1 16,-14-1 0-16,-5 2-1 16,-2-7-3-16,7 10-13 15,-11-26-12-15,26 1-10 0,-2-21 1 16,20-4-2-16,5-15 1 15</inkml:trace>
  <inkml:trace contextRef="#ctx0" brushRef="#br7" timeOffset="547260.3015">23541 10195 121 0,'-12'-6'41'16,"12"6"0"-16,0 0 2 16,9-11-39-16,24 3-4 15,20 10-13-15,3-16-24 16,20 13-4-16,0-6-1 15,4 15-2-15</inkml:trace>
  <inkml:trace contextRef="#ctx0" brushRef="#br7" timeOffset="547701.3267">23585 11015 56 0,'9'-17'37'0,"-9"17"-2"16,0 0 0-16,-23 26-8 15,-14 3-23-15,-6 21 0 16,-15 8-2-16,-10 14 0 15,-4 3-1-15,4-1 1 16,2-1-2-16,8-14-7 16,23 0-28-16,6-20 2 15,24-11-2-15,5-28-2 0</inkml:trace>
  <inkml:trace contextRef="#ctx0" brushRef="#br7" timeOffset="548047.3465">23661 11239 95 0,'0'0'36'0,"-19"-4"0"16,-1 21 1-16,-17 3-33 16,3 10-1-16,-5 3 0 15,3 5 0-15,4-1-1 16,7 0 0-16,10-7-1 15,12-2 1-15,12-6-1 16,14-8-1-16,12-4 0 16,4-2 0-16,1-3 0 0,-1 1 1 15,-8 2-1-15,1 1 0 16,-12 2 0-16,-10 7 2 15,-10 0-1-15,-10 10 1 16,-4-1-2-16,-9 1-1 16,-1 1 0-16,0-7-3 15,5 2-7-15,-5-20-24 16,24-4-4-16,-13-14 1 15,27-6-1-15</inkml:trace>
  <inkml:trace contextRef="#ctx0" brushRef="#br7" timeOffset="548207.3557">23717 11235 114 0,'0'0'40'0,"-5"-17"1"16,20 16-2-16,12-6-37 15,12-6-7-15,26 13-19 16,-5-14-16-16,15 12-1 15,-9-5 0-15,7 15-2 16</inkml:trace>
  <inkml:trace contextRef="#ctx0" brushRef="#br7" timeOffset="548677.3825">23779 12160 94 0,'-3'14'35'16,"-12"17"2"-16,-21 8-2 15,-8 25-33-15,-12 10-1 16,-12 13-1-16,-8 8 1 16,-4 3-1-16,8-5 1 15,6-5-2-15,14-10-4 16,6-24-17-16,31-7-13 15,20-22-1-15,23-15-1 16,10-23 1-16</inkml:trace>
  <inkml:trace contextRef="#ctx0" brushRef="#br7" timeOffset="548987.4003">23856 12585 95 0,'0'0'37'16,"-24"-8"2"-16,0 23-3 15,-12-1-30-15,2 12-3 16,-3 2-1-16,4 4 0 15,4-2-1-15,8 3 1 16,10-8-2-16,14 0 2 16,11-10-1-16,14-4 0 15,8-2 0-15,7-2 0 16,0 4-1-16,0 1 0 15,-6 4 1-15,-13 7-1 16,-7 7-1-16,-11 3 2 16,-11 5-2-16,-11 1 1 0,-5 0-2 15,-6-4-1-15,2 3-7 16,-8-25-19-16,18 4-11 15,-3-19 1-15,18 2-1 16</inkml:trace>
  <inkml:trace contextRef="#ctx0" brushRef="#br7" timeOffset="549153.4098">23843 12628 108 0,'-9'-22'40'15,"18"12"1"-15,6-11-2 16,26-2-35-16,10 8-12 0,9-16-22 15,18 15-10-15,-5-5 1 16,2 18-3-16</inkml:trace>
  <inkml:trace contextRef="#ctx0" brushRef="#br7" timeOffset="549571.4337">23708 13724 91 0,'0'0'38'0,"0"0"-1"16,-17 18 0-16,-19 18-35 15,-10 13-1-15,-12 16-1 16,-8 13 0-16,-6 15-1 15,-1 2 1-15,7 5-1 0,5-11-1 16,22 4-12-16,2-25-24 16,32-6 0-16,5-26-2 15,29-12 3-15</inkml:trace>
  <inkml:trace contextRef="#ctx0" brushRef="#br7" timeOffset="549896.4523">23830 14134 74 0,'13'-18'40'15,"-21"-3"-2"-15,8 21 1 16,-30 3-23-16,4 15-13 16,0 2-2-16,-2 9 0 15,0 5 0-15,6 0 0 0,6 0-1 16,10-4 1-16,12-8 0 15,11-7-1-15,17-5 1 16,10-7 0-16,6-3-1 16,0 3 1-16,-4 1-1 15,-8 8 0-15,-10 3 0 16,-12 8 0-16,-16 6-1 15,-16 8 0-15,-11 2 0 16,-6 0-1-16,-4-1-2 16,-2-12-4-16,15 5-21 15,-8-24-11-15,17-4 2 16,3-19-1-16</inkml:trace>
  <inkml:trace contextRef="#ctx0" brushRef="#br7" timeOffset="550059.4616">23833 14118 101 0,'-3'-17'41'0,"22"12"1"16,8-15-3-16,25 1-36 16,21-1-15-16,1-18-12 15,21 9-17-15,-5-8 0 16,6 11-3-16,-10-3 1 15</inkml:trace>
  <inkml:trace contextRef="#ctx0" brushRef="#br5" timeOffset="555360.7648">16759 15445 38 0,'16'-22'35'0,"1"9"3"15,-8-7-3-15,3 8-21 16,-12 12-10-16,0 0 0 16,9 4 1-16,-9 21-3 15,-7 14 0-15,-1 13-1 16,-2 16 0-16,-4 12-1 15,2 8 1-15,-3 6-1 16,1-2 0-16,5-2-1 16,4-8-2-16,-2-16-6 0,19-6-27 15,-8-24 1-15,10-9-2 16,-1-26 0-16</inkml:trace>
  <inkml:trace contextRef="#ctx0" brushRef="#br5" timeOffset="555609.779">16513 15412 67 0,'0'0'41'0,"-13"4"-3"16,28 8 2-16,1-1-37 15,21-4-1-15,13-4 0 16,8-2-1-16,6-1 1 0,3-2-2 16,4-2-1-16,-1-3-2 15,6 12-6-15,-16-12-29 16,9 18 2-16,-12-5-4 15,0 14 3-15</inkml:trace>
  <inkml:trace contextRef="#ctx0" brushRef="#br5" timeOffset="555978.8002">17394 15785 48 0,'0'0'35'16,"-10"-17"1"-16,10 17-1 0,-34 6-28 15,12 9 0-15,-10 7-1 16,3 15-2-16,-4 5 0 16,7 11-1-16,3 4-1 15,6-1 0-15,13-6-1 16,12-8 2-16,10-12-2 15,17-14 0-15,12-20 0 16,7-15 0-16,5-16-1 16,1-10 1-16,-5-8 0 15,-8-2-1-15,-10-2 0 16,-16 4-1-16,-15 10 0 15,-12 8-1-15,-14 9-1 16,-6 8 0-16,0 13-3 16,-6-9-20-16,17 19-11 0,0-12 0 15,15 7-1-15,13-15 1 16</inkml:trace>
  <inkml:trace contextRef="#ctx0" brushRef="#br5" timeOffset="556193.8124">18011 15175 71 0,'-19'14'39'0,"6"23"-1"16,-10 7 0-16,-6 21-36 15,11 11 1-15,-1 15-2 16,-1 9 1-16,5 4-2 0,1 2 0 15,1-7-2-15,4-7-2 16,-4-20-32-16,15-5 0 16,-7-29-2-16,11-8 1 15</inkml:trace>
  <inkml:trace contextRef="#ctx0" brushRef="#br5" timeOffset="556376.8229">17731 15784 69 0,'-16'-5'39'0,"-5"-4"-2"15,21 9 2-15,-4 14-33 16,23-8-3-16,10-1-2 16,13-8-3-16,14 7-4 0,-3-16-30 15,23 16-1-15,-6-11-1 16,3 16 0-16</inkml:trace>
  <inkml:trace contextRef="#ctx0" brushRef="#br5" timeOffset="556787.8464">18373 15925 58 0,'-16'-25'38'0,"16"25"-1"16,-13-30 1-16,13 30-29 15,-26-21-4-15,7 20-2 16,-10 6 0-16,-3 12 0 16,-4 9-1-16,0 10 0 15,1 5 1-15,3 7-1 0,10-1 0 16,9-4-1-16,13-8 0 15,15-9 1-15,13-17-2 16,10-14 1-16,6-8-1 16,6-12 0-16,-2-8 0 15,0-8 1-15,-5-3-1 16,-7-1 0-16,-11 4 0 15,-3 4 0-15,-11 7 1 16,-6 7-1-16,-2 6 0 16,-3 17 1-16,0 0-1 15,-16 21 0-15,10 9-1 16,-4 5 0-16,8 15-3 15,0 0 1-15,10 3-2 16,-3-14-4-16,22 7-26 0,-5-25-2 16,18-3-1-16,1-27 1 15</inkml:trace>
  <inkml:trace contextRef="#ctx0" brushRef="#br5" timeOffset="556991.8581">19176 15310 81 0,'0'-15'41'15,"-16"18"-2"-15,2 35 1 16,-13 18-34-16,5 21-3 16,-4 16-1-16,-2 6-1 15,5 4-1-15,1-2-3 16,8 3-9-16,-4-25-28 0,14 1 2 15,-3-27-4-15,14-8 1 16</inkml:trace>
  <inkml:trace contextRef="#ctx0" brushRef="#br5" timeOffset="557838.9065">24057 15270 50 0,'2'-20'37'0,"-2"20"-1"16,0-17-1-16,-5 32-26 15,-15-2-1-15,-4 21-3 16,-17 12 0-16,-8 20-3 15,-19 14 1-15,-10 15-2 16,-10 15 1-16,-7 3-3 0,3-5 2 16,10-1-2-16,10-14-2 15,19-20-5-15,28-9-30 16,9-33 0-16,38-12-2 15,9-31 2-15</inkml:trace>
  <inkml:trace contextRef="#ctx0" brushRef="#br5" timeOffset="558288.9323">23976 15776 70 0,'-18'6'39'16,"-1"-15"-2"-16,19 9 1 15,13-18-35-15,11 0-1 16,13-3-1-16,9-1 0 16,3 0 0-16,4 5-1 15,-2 3 1-15,-6 12 0 16,-11 5-1-16,-13 15 1 15,-14 9 0-15,-14 14-1 16,-17 7 1-16,-10 13 0 16,-12 6 0-16,-6 5 0 15,-5-2 0-15,6 2 0 0,3-8 0 16,8-7 0-16,14-11 0 15,15-13-1-15,17-11 0 16,21-16-2-16,21-10-4 16,5-29-18-16,25 9-14 15,-3-26-1-15,19 4 0 16,-10-17 0-16</inkml:trace>
  <inkml:trace contextRef="#ctx0" brushRef="#br5" timeOffset="558604.9504">24783 15764 49 0,'-32'18'39'0,"-14"-3"-1"0,11 13 1 16,-11-13-13-16,11 12-21 16,3-4-3-16,10 3 1 15,8-3-1-15,12-2-1 16,7-3 0-16,14-6 0 15,9-2-1-15,10-2 0 16,2 0 0-16,4-2 0 16,4 1 0-16,-6 7 0 15,-5 2-1-15,-8 4 1 16,-13 9 0-16,-10 1-1 15,-12 8 1-15,-12 5-2 16,-6 1 0-16,-6-5-1 16,0 1-3-16,-6-20-15 15,17 5-18-15,-7-22 1 0,26-3-3 16,-12-28 3-16</inkml:trace>
  <inkml:trace contextRef="#ctx0" brushRef="#br5" timeOffset="558771.9599">24690 15829 83 0,'-20'-10'42'16,"20"10"-1"-16,0 0-1 16,33-4-36-16,12-9-6 15,10-22-15-15,25 11-22 16,-2-17 0-16,11 11-3 15,-10-10 1-15</inkml:trace>
  <inkml:trace contextRef="#ctx0" brushRef="#br5" timeOffset="560168.0398">16214 15121 20 0,'-15'-18'28'16,"9"2"0"-16,7 4 0 15,3-1-22-15,12 10-3 0,6-4 2 16,9 7 0-16,4-2 0 16,9 3 1-16,12-3-1 15,11 4 0-15,3-9 0 16,15 4 0-16,6-6-1 15,14 3-2-15,5-4 0 16,7 2 0-16,2-1-1 16,5 0 0-16,0-2 0 15,2 3-1-15,-1 1 1 16,5 0-1-16,-2-2 2 15,-1 3-2-15,0-2 1 16,1-1 0-16,6 0 0 16,1 0-1-16,0 0 1 15,-2 0 0-15,-1 4 0 0,2 1 0 16,-1 2-1-16,0 2 0 15,-6 5 0-15,-3 1 0 16,-3 0 1-16,1 2-1 16,-3-1 0-16,-1-1 0 15,-1 1 0-15,-4-4 1 16,0-2-1-16,-2-1 1 15,-1 0 0-15,-2-2-1 16,-2-1 1-16,-6 2 0 16,-6 1-1-16,-5 2 0 15,-3 4 0-15,-11 1 1 16,-4 2-2-16,-5 3 2 15,-7 0-1-15,-1 0 0 16,-5-1 0-16,2-1 0 0,-2 0 0 16,4-5 0-16,-1 0 0 15,3-3 1-15,-1-2-1 16,4 0 1-16,1-1-1 15,3-1 1-15,-1 1 0 16,4 1 0-16,5 0-1 16,3 0 0-16,9-3 1 15,1 0-1-15,6-2 1 16,4 0-1-16,6-5 1 15,6-2-1-15,5-4 0 16,3-1 1-16,1 0-1 16,2-1 1-16,3 4-1 15,1-2 0-15,1 2 0 16,-6 5 0-16,-1 2 1 15,-2 2-1-15,-6 3 1 0,3 1-1 16,-6 1 0-16,-2 2 0 16,-6-1 0-16,-1 0 1 15,-7 0 0-15,-2-1-1 16,-4-2 1-16,-5 0-1 15,-5-1 0-15,-4 0 1 16,-5 1 0-16,-11-3-3 16,-2 4-2-16,-14-9-8 15,-3 11-25-15,-20-7 0 16,-1 6-2-16,-15 0 1 15</inkml:trace>
  <inkml:trace contextRef="#ctx0" brushRef="#br5" timeOffset="562646.1815">24393 6709 64 0,'-20'-3'31'0,"-6"-2"0"16,1-1 0-16,-10-4-22 15,5 5-2-15,-11-4-2 16,-2 2-2-16,-8-3 0 16,-2 4-1-16,-12-1 0 15,-2 4 0-15,-12-2 1 16,-4 4 0-16,-13-3 1 15,-5 4-1-15,-10-1 0 16,-4 1 0-16,-11 0-1 16,-5 1 0-16,-8-3-1 15,-6 0 0-15,1-3-1 0,-7 2 0 16,-8-2 1-16,0 0-1 15,-8 0 0-15,-3 0 0 16,-6 5 0-16,-8 1 0 16,-4 5-1-16,-10 3 1 15,-7 4-1-15,-7 4 1 16,-7 0-1-16,-9 5 1 15,-4 0 0-15,-2 0-1 16,-4 0 1-16,-2-2 0 16,4-2 0-16,0 2 0 15,4-2 0-15,1 3-1 16,0-1 1-16,1 4 0 15,4 1 0-15,-2 2-1 0,-3 3 1 16,1-3 0-16,5 0-1 16,-2-1 1-16,9-4 0 15,10-3-1-15,6-2 1 16,9-3 0-16,14-4 0 15,13 1 0-15,14-9 0 16,15 1 0-16,15-4 0 16,16-1 0-16,13-4 0 15,18-4 0-15,12 2 0 16,16-5 0-16,4 4 0 15,14-3-1-15,7 5 1 16,3 2 0-16,6 1 0 16,13 4 0-16,-14 2-1 15,14-2 1-15,-5 14 0 0,5 0 0 16,0 5-1-16,0 1-1 15,5 6 2-15,-1 4-2 16,0 7 2-16,3 10-2 16,0 9 2-16,-2 11-2 15,0 13 2-15,-4 7 1 16,0 16-1-16,-3 12 0 15,-6 10 0-15,1 9 0 16,-1 3 3-16,1 5-2 16,1 4 1-16,6 6-1 15,1 1 1-15,7 5-1 16,5 3 2-16,0 7-1 15,3 7-2-15,-2 3 0 16,-1 11-1-16,-3 3 3 0,-5 4-4 16,-3-6 2-16,-2 0-2 15,0-4 1-15,1-3-1 16,1-3 4-16,0-8-2 15,1-4-2-15,1 1 3 16,3 3 0-16,-1 2-1 16,-3 0 0-16,0 5 0 15,-7 0-1-15,-1 11 0 16,-4 0 1-16,-3 5-1 15,-5 1 1-15,-5 2-1 16,-1 0 0-16,-2 0-1 16,-1-2 2-16,-3-7-2 15,5-5 0-15,-2-4 0 16,3-6 0-16,1-1 1 15,2-1-1-15,0-7 0 0,2-2 0 16,3 0 1-16,0-5-1 16,2-8 2-16,0 0-2 15,2-13 2-15,5-10-1 16,0-13 1-16,5-11-1 15,2-13 2-15,2-10-1 16,2-14-1-16,5-14 1 16,-1-7 0-16,2-10 0 15,2-4 0-15,1-8-1 16,2-7 1-16,0-2 0 15,2-6 0-15,-3 0 0 16,0-2 0-16,2-3-1 16,-2 0 2-16,5 1-1 15,1 0 0-15,2 0 0 0,5 1 1 16,7 0-1-16,4-3 0 15,9-2 0-15,8-2 0 16,8-8 0-16,14 0 0 16,7-6 0-16,15-3 0 15,8 2 0-15,10-1 0 16,7 3 1-16,12-5-1 15,6 9 0-15,10-4 0 16,6 0 0-16,7 0 0 16,13-2 0-16,10-2 0 15,9-3 0-15,14 4 0 16,6-4 0-16,7 1 1 15,11 1-1-15,6 8 1 16,4-1-1-16,5 4 1 0,3 4-1 16,3 5 1-16,2 3-1 15,3 2 0-15,-1 4 0 16,-2 1 0-16,3-1 0 15,3 0-1-15,2-2 1 16,4-1-1-16,6-2 0 16,2 0 1-16,3-1-1 15,9 1 0-15,-2-2 1 16,3 3 0-16,-5 0 0 15,0 3 0-15,-5-1-1 16,-7 0-1-16,-13-11-12 16,-6 5-23-16,-18-18 0 15,-21-9-2-15,-18-22 0 16</inkml:trace>
  <inkml:trace contextRef="#ctx0" brushRef="#br5" timeOffset="563578.2348">15227 8254 69 0,'-56'5'33'0,"17"-6"0"16,9 1 0-16,15-7-29 15,15 7-1-15,31-9-1 0,10 5 0 16,12 2-1-16,13 3 0 15,12 4 0-15,14 4 0 16,15 0 0-16,10 6 1 16,10-3-1-16,15 3 1 15,17-6-1-15,16-2 2 16,15-7-1-16,21-3 1 15,12-6-1-15,13-2 0 16,13-6 0-16,15-1-1 16,4 1 0-16,8-1-1 15,5 5 0-15,3-4 0 16,-3 6 0-16,8 1-1 15,0-3 1-15,0 1 0 16,0 1 0-16,0-4 1 16,-4 1-1-16,-3 1 1 0,-5 1-1 15,-2-1 1-15,-10 3 0 16,-9 1-1-16,-20 4 1 15,-15 4-1-15,-12 3-2 16,-24-2-4-16,-18 9-31 16,-27-2 2-16,-18 3-2 15,-26-3-1-15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07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1159085"/>
              </p:ext>
            </p:extLst>
          </p:nvPr>
        </p:nvGraphicFramePr>
        <p:xfrm>
          <a:off x="214283" y="762000"/>
          <a:ext cx="8750332" cy="4541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Scipad’s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“Completeness Checked” for the first bit of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Whether we are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on track or not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begin the title page of the next unit AND get the first unit marked in our books (will extend to next time too)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write up the objectives of the next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 learning next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745899"/>
              </p:ext>
            </p:extLst>
          </p:nvPr>
        </p:nvGraphicFramePr>
        <p:xfrm>
          <a:off x="533400" y="533400"/>
          <a:ext cx="8094663" cy="273710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7 - 12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17, 18, 19, 20, 23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 – part two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7200" y="143640"/>
              <a:ext cx="9036360" cy="6004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4960" y="131040"/>
                <a:ext cx="9055080" cy="6029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5867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640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884</TotalTime>
  <Words>136</Words>
  <Application>Microsoft Office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65</cp:revision>
  <dcterms:created xsi:type="dcterms:W3CDTF">2006-08-16T00:00:00Z</dcterms:created>
  <dcterms:modified xsi:type="dcterms:W3CDTF">2014-03-06T21:44:29Z</dcterms:modified>
</cp:coreProperties>
</file>