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04" r:id="rId4"/>
    <p:sldId id="344" r:id="rId5"/>
    <p:sldId id="345" r:id="rId6"/>
    <p:sldId id="34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0:42:56.27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8918 3928 64 0,'10'19'36'0,"-9"0"-2"16,3 13 2-16,-9 0-28 16,9 17-2-16,-8-12 1 15,7 4-2-15,0-18 1 16,18-24-2-16,24-46 1 15,31-42-2-15,42-47 0 0,41-42 0 16,47-22-11-16,22-36-27 16,23 3-3-16,-14 2-2 15,-19 36-2-15</inkml:trace>
  <inkml:trace contextRef="#ctx0" brushRef="#br0" timeOffset="1170.0669">11329 6560 55 0,'15'-16'31'16,"-15"16"-1"-16,9-13 2 15,-9 13-22-15,0 0-4 16,21 22 1-16,-15 3-1 16,4 23 2-16,-10 2-1 15,5 14 0-15,-7-6-1 16,11-3 0-16,4-33 0 15,26-32-2-15,28-53 1 16,50-50-5-16,52-50-2 16,48-52-33-16,107-30-3 15,-26-36-1-15,16-2-4 16</inkml:trace>
  <inkml:trace contextRef="#ctx0" brushRef="#br0" timeOffset="2460.1407">10173 8593 74 0,'11'8'38'0,"-6"10"-1"16,3 17-1-16,-11 7-31 15,3 12-1-15,-6 1 2 16,10 5-2-16,1-20 3 16,25-25-2-16,30-49-3 15,55-51 2-15,62-54-2 16,107-58-5-16,32-29-34 15,38-37 0-15,34-7-1 16,-11-6-2-16</inkml:trace>
  <inkml:trace contextRef="#ctx0" brushRef="#br0" timeOffset="3554.2033">12645 9972 90 0,'22'-24'37'15,"-8"-1"-1"-15,-4 14 1 16,-10 11-36-16,0 0 0 15,-11 39-1-15,-11 3 0 16,-11 19-1-16,-14 14 2 16,-10 13-1-16,-11 11 1 15,-11 1-2-15,-1 2 2 16,-5-10-3-16,4-13-3 15,15-6-32-15,4-24-1 16,16-19 0-16,8-23 0 0</inkml:trace>
  <inkml:trace contextRef="#ctx0" brushRef="#br0" timeOffset="3775.2159">12029 10114 103 0,'15'-1'40'16,"9"26"3"-16,6 3-4 15,13 10-36-15,10 7-2 16,13 8 1-16,10 3-1 16,0 1 0-16,4 3-2 15,-2 2 0-15,-3 3-4 16,-13-12-28-16,7 11-8 0,-17-14 0 15,-2 3-2-15</inkml:trace>
  <inkml:trace contextRef="#ctx0" brushRef="#br0" timeOffset="5863.3354">13375 12732 64 0,'9'-4'37'0,"-9"4"-1"16,0 0-1-16,0 0-29 15,-9 14-2-15,-10 13-2 16,-4 18 0-16,-11 15-1 0,-12 15-1 15,-12 12 0-15,-9 13 0 16,-8 2-1-16,0-6-1 16,9-5-5-16,-2-31-27 15,19-9-2-15,9-29-2 16,20-19 2-16</inkml:trace>
  <inkml:trace contextRef="#ctx0" brushRef="#br0" timeOffset="6066.347">12997 12843 85 0,'12'-10'39'0,"4"27"1"16,-8 4-6-16,5 27-30 15,1 5 0-15,8 9-1 0,7-1 0 16,11-6-3-16,12-10-2 15,10-21-8-15,20 0-30 16,2-14 2-16,8 2-3 16,-8-12 1-16</inkml:trace>
  <inkml:trace contextRef="#ctx0" brushRef="#br0" timeOffset="8931.5109">11182 11587 49 0,'-18'-6'34'15,"-5"1"0"-15,-1 1 0 16,-10-5-30-16,4 5-1 16,-8-3 0-16,1 3 0 15,-7-4-1-15,-1 2-1 16,-12-2 0-16,0-3 1 15,-5 0-1-15,-7-1 1 16,-4-2-1-16,-4 2 1 0,-7-1-1 16,-6 3 1-16,-9 0 0 15,-5 2-1-15,-9 1 0 16,-7 3 0-16,-6-2 0 15,-9-1-1-15,-6 3 1 16,1-3 0-16,-2 0-1 16,-3 0 1-16,-7-4 0 15,2 2-1-15,-10-2 1 16,6 1-1-16,-7 2 1 15,-4-1-1-15,1 3 1 16,-3-1-2-16,4 1 2 16,-1 3-1-16,-3-1 0 15,4 1 0-15,5 0 0 16,1-2-1-16,-2 2 1 0,-1-2 0 15,-1 2 0-15,0-2 0 16,0 0 0-16,-4 2 0 16,-7 0 0-16,4 1 0 15,-2 0-1-15,-5 1 1 16,1 2 0-16,1-1 0 15,6-1 0-15,-2 1-1 16,1-2 1-16,3-2 0 16,10 0 0-16,2-2 0 15,1 0 0-15,3-2 0 16,4 2 0-16,4 2 0 15,4 1 0-15,-1 6 0 16,-2 0 0-16,2 6 0 16,5 4 0-16,0 3 0 15,-3 6 0-15,3 2 0 0,-1 5-1 16,0 1 1-16,7 2 1 15,4 4 0-15,0-1 0 16,5 2 1-16,5-5-2 16,8 7 2-16,13-7-1 15,6 4-1-15,8 0-1 16,11-3 0-16,9 1 1 15,11 0-1-15,10 0 1 16,7-2-1-16,9 3 1 16,10-3-1-16,9 4 0 15,4-1 1-15,16 3-2 16,6-1 1-16,8 3 0 16,11 1 0-16,13-2 0 15,9 2 1-15,11-2 0 0,12-5 0 16,11-2 0-16,8-6 0 15,16-2 0-15,9-3 1 16,9-5-1-16,6-1 0 16,9-3 0-16,9-3-1 15,6 0 1-15,4-1 0 16,3 0 0-16,6-1-1 15,2 5 1-15,5-3 0 16,6 0 0-16,-1 0 0 16,9 2 0-16,3-4 0 15,6 1 0-15,2-2 0 16,4-3 0-16,6-1 0 15,-5 0 0-15,6-2 0 16,-4 1 0-16,-6 1 0 16,0-1 0-16,-1 3 0 0,-6-3 0 15,-1 1 0-15,-3-1 0 16,1 0 0-16,0-2 0 15,1-1 0-15,1-3 0 16,-2 0 0-16,-1 0 0 16,-5-2 0-16,-6 2 1 15,-3 1-1-15,-9 0 1 16,-7 1-1-16,-12 2 1 15,-9-5-1-15,-3 4 1 16,-5-3-1-16,-7-2 1 16,-9-2-1-16,-3-3 0 15,-6-4 2-15,-5 0-2 0,-1-5 1 16,-13-2-1-16,-5 2 0 15,-7-3 0-15,-7-1 1 16,-7 3-1-16,-6-3-1 16,-12-2 2-16,-3 2-2 15,-11-3 2-15,-6 2-1 16,-5-3 1-16,-9-1-1 15,-5-3 0-15,-4-1 0 16,-2-2 1-16,-4-3-1 16,-4-1 0-16,0-3 0 15,-1 0 0-15,-3-1 0 16,-1-1-1-16,-5 5 2 15,-2 2-1-15,-8-1 1 16,-9 4-1-16,-4 4 1 16,-10 2-2-16,-8 6 3 0,-7-1-2 15,-13 2 0-15,0 1 0 16,-7-1 0-16,0 5-1 15,-1-8-6-15,14 10-28 16,-7-7-2-16,9 7-1 16,0 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0:24:27.1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1603 1238 56 0,'0'0'32'16,"0"0"2"-16,8-48 0 16,-11 34-27-16,6-5 1 15,-10 7-1-15,7 12-1 16,-8 22-1-16,6 14-1 15,-8 12-2-15,3 14-2 16,-1 12 1-16,-6 14-1 16,3 4 0-16,-5 2 0 0,1-3 1 15,-5-7-3-15,5-8 3 16,0-16-1-16,4-17 0 15,3-15 0-15,8-28 2 16,0 0-2-16,12-45 1 16,4-5 1-16,0-24 0 15,5-9 1-15,1-15-1 16,0-11 1-16,-11 52-2 15,0-4 3-15,-2 6-2 16,2 0-3-16,2 6 4 16,-4 0-4-16,-9 49 3 15,23-84-1-15,-23 84 0 16,30-58 1-16,-10 29-3 15,23 29 4-15,-2 23-3 0,6 31 2 16,-2 23-2-16,2 20-1 16,-3 5 0-16,-8 17 1 15,-13-17 0-15,-2-4-3 16,-8-11 1-16,-4-12-6 15,6-3-16-15,-13-32-15 16,7-4 1-16,-9-36-1 16,4 8 0-16</inkml:trace>
  <inkml:trace contextRef="#ctx0" brushRef="#br0" timeOffset="478.0274">1767 1648 94 0,'-27'-8'35'0,"2"1"1"16,25 7-1-16,0 0-35 15,18-14 3-15,25 1-4 16,10-2 2-16,11-5-1 16,11 0 2-16,1-3-3 15,3 1 3-15,-7 6-2 16,-7 0 1-16,-13 8-1 15,-6 2 1-15,-17 7 1 16,-1 12 0-16,-14 6 0 16,-5 10-1-16,-8 6 1 15,-3 10-1-15,-5 1 2 16,1 6-3-16,0 1 1 15,-1-1-1-15,4-7 1 16,-2-5-1-16,5-10 1 16,4-8-1-16,-4-22 1 0,13 5 0 15,-3-22 0-15,2-8 1 16,0-15 0-16,2-9 1 15,0-10-2-15,-1-9 2 16,-2 4-3-16,5-1 2 16,-6 5-2-16,2 7 1 15,-3 14-1-15,5 6 0 16,0 14 0-16,4 6 0 15,11 8-1-15,-1 2-1 16,10 4-3-16,2-5-8 16,16 4-26-16,-4-2-1 15,13 6 0-15,-8-4-1 0</inkml:trace>
  <inkml:trace contextRef="#ctx0" brushRef="#br0" timeOffset="846.0484">3120 1697 87 0,'5'15'38'16,"17"-3"-2"-16,-1-16 3 15,24 0-35-15,3-17-1 16,4-4 2-16,1-12-2 15,5-1 1-15,-11-1-2 16,-7-3 2-16,-12-1-3 16,-9 2 2-16,-15 5-1 0,-15 6-1 15,-13 11 1-15,-12 6-1 16,-15 12 1-16,-9 9-1 15,-1 14 0-15,-4 16-1 16,6 11 1-16,3 9-1 16,19 2 1-16,11 0-2 15,23-8 1-15,24-7-2 16,22-12 0-16,15-18-4 15,28-4-11-15,2-22-21 16,21 1-3-16,-2-16 1 16,11 3-1-16</inkml:trace>
  <inkml:trace contextRef="#ctx0" brushRef="#br0" timeOffset="1202.0688">4106 1378 106 0,'-51'5'40'16,"0"12"1"-16,-12 8-2 15,0 13-35-15,3 10 1 16,9 5-3-16,6 0 1 16,13-4-2-16,14-1 1 15,18-10-2-15,16-15 1 16,18-13 0-16,14-16-1 15,10-11 1-15,7-14 0 16,1-7 0-16,-3-6 0 16,-2-8 1-16,-9 4-1 15,-10 3 0-15,-13 7 1 0,-8 9-2 16,-12 13 0-16,-9 16 0 15,0 0 0-15,-15 30-2 16,0 9 1-16,-1 6-3 16,8 7-5-16,-11-7-25 15,27 10-7-15,-3-13-1 16,24-1-1-16</inkml:trace>
  <inkml:trace contextRef="#ctx0" brushRef="#br0" timeOffset="1732.0991">5933 1460 104 0,'-5'-13'38'0,"-6"-4"0"16,4 3 0-16,-7-1-33 15,2 1-1-15,-7 6-1 0,-2 8 0 16,-5 6 0-16,-1 8-1 15,-1 9-1-15,0 9 0 16,-1 8 0-16,8 7-2 16,6-1 2-16,8 0-2 15,8-5 2-15,11-1-2 16,11-13 2-16,8-9-1 15,8-14 1-15,-1-7-1 16,0-16 1-16,3-5 1 16,-9-11-1-16,-5-7 1 15,-12-3-2-15,-8 0 1 16,-11-1-2-16,-5 4 1 15,-7 9-1-15,-4 2-1 16,1 14-2-16,-1 6-2 16,20 11-16-16,-19-5-15 0,19 5-3 15,20 13 1-15,12-3-1 16</inkml:trace>
  <inkml:trace contextRef="#ctx0" brushRef="#br0" timeOffset="2137.1223">6951 966 83 0,'-34'-62'39'15,"34"62"1"-15,-40-63 0 16,40 63-22-16,-43-52-13 15,43 52 0-15,-48-33-1 16,48 33-1-16,-59-5-1 16,59 5 0-16,-79 38 0 15,2 15-2-15,5 28 2 16,0 18-2-16,10 13 2 15,4 2-3-15,30-5-1 16,14-15 0-16,20-14-2 16,14-12-4-16,-5-21-9 15,19-5-20-15,-16-20-2 0,10-6 1 16,-18-19 0-16</inkml:trace>
  <inkml:trace contextRef="#ctx0" brushRef="#br0" timeOffset="2304.1318">6117 1391 126 0,'-14'-11'40'0,"-3"0"0"16,17 11-4-16,27 1-34 16,4-5 0-16,18-1-2 15,12-3 0-15,19 0-9 16,1-12-27-16,23 3-4 15,-2-1 0-15,8 5-2 16</inkml:trace>
  <inkml:trace contextRef="#ctx0" brushRef="#br0" timeOffset="2873.1644">7726 1280 101 0,'11'-15'37'0,"-11"-5"2"16,0 20-3-16,10-18-32 15,-10 18-1-15,0 0-1 16,0 26 1-16,-8 4-2 16,1 6 1-16,-2 10-2 15,-1 6 0-15,0 1 0 16,2 1 0-16,3-4 0 15,2-11-1-15,3-5 2 16,6-9-2-16,-2-12 3 16,8-11-2-16,-1-13 1 0,1-14 2 15,1-5-2-15,0-8 2 16,-4-7-1-16,1-8 0 15,-2-1-1-15,0 0 1 16,2 8 0-16,-5 4-1 16,4 5-1-16,1 10 0 15,5 7 0-15,4 7-1 16,7 10-2-16,4 4-3 15,16 3-19-15,-9-2-12 16,17 8-3-16,-8-2 0 16,11 5-1-16</inkml:trace>
  <inkml:trace contextRef="#ctx0" brushRef="#br0" timeOffset="3272.1872">8290 1417 79 0,'-15'14'37'15,"15"3"0"-15,-4-5 0 16,20 1-18-16,6-9-16 16,8-2 0-16,8-10 0 15,7-1 0-15,1-6 0 16,3-3-1-16,-3-5 1 15,-5 0-1-15,-8-7 0 16,-10 0 0-16,-11-1 0 16,-10-2-1-16,-2 33 1 15,0 0-1-15,-40-52 1 16,9 40-1-16,-17 8 0 0,3 17-1 15,-12 8 1-15,9 14 0 16,-4 5-1-16,16 13 1 16,9 0-1-16,17 1-1 15,16-7 0-15,17-4 0 16,17-10-1-16,14-10-2 15,12-3-4-15,3-27-16 16,18 4-15-16,-9-18 1 16,14 5-1-16,-13-14-2 15</inkml:trace>
  <inkml:trace contextRef="#ctx0" brushRef="#br0" timeOffset="3513.201">9256 1191 86 0,'-34'7'40'0,"-4"10"0"15,-5 13 0-15,0 10-14 16,1 2-23-16,7 2-1 16,8 2 0-16,6-2 0 15,13-4-1-15,17-10 0 16,15-8-2-16,18-15 0 15,15-11-2-15,14-8-2 16,2-24-12-16,20-4-21 16,-6-15-1-16,-36 26-1 15,-1-4 0-15</inkml:trace>
  <inkml:trace contextRef="#ctx0" brushRef="#br0" timeOffset="3723.213">9894 890 110 0,'19'-62'42'16,"-19"62"0"-16,0 0 1 15,0 0-40-15,0 0 1 16,-32-16-2-16,-6 79 0 16,-9 29-1-16,7 21 0 15,8-9-2-15,9-2-2 16,9-11-4-16,5-27-14 15,10-12-19-15,-6-18-2 16,10-7 1-16,-5-27-1 16</inkml:trace>
  <inkml:trace contextRef="#ctx0" brushRef="#br0" timeOffset="3926.2246">9533 1187 120 0,'-26'3'42'16,"6"7"0"-16,7 5-1 15,21-2-38-15,12-5-1 16,19-11-1-16,18-3-2 16,14-4-2-16,18-2-3 15,-89 12-27-15,103-20-8 16,-44 12 0-16,8 1 0 15</inkml:trace>
  <inkml:trace contextRef="#ctx0" brushRef="#br0" timeOffset="4572.2616">10594 1229 46 0,'14'-10'36'15,"1"4"1"-15,-15 6 0 16,0 0-12-16,-19-7-10 15,3 11-2-15,-22-1-4 16,-1 6-3-16,-11-1-1 16,-2 13-1-16,-9 2-1 15,-1 8 0-15,2 6-1 16,8 4 0-16,4-1-2 15,13 3 1-15,11-5-1 16,15-1 0-16,16-10 0 16,16-7 0-16,19-14 1 0,9-11-1 15,11-5 1-15,6-15-1 16,2-7 1-16,4-7 0 15,-9-3 0-15,-4-1 0 16,-13 2 0-16,-7 2-1 16,-15 6 1-16,-5 6 0 15,-9 7-1-15,-8 9 0 16,-4 11 0-16,-11 16-1 15,-1 8 1-15,1 11-1 16,0 3 0-16,1 7 0 16,4 1-1-16,5 1-1 15,11-4-1-15,5-11-4 16,21-2-16-16,-11-19-14 15,27-2-1-15,-12-21-1 0,15 2 0 16</inkml:trace>
  <inkml:trace contextRef="#ctx0" brushRef="#br0" timeOffset="4962.2839">11164 1288 92 0,'-3'-23'39'16,"8"14"0"-16,-5 9 0 16,-14 0-24-16,1 11-10 15,1 11-2-15,-2 8 0 16,-1 5-1-16,-3 2-1 15,0 3 0-15,0-1 0 16,7-2 0-16,1-9-1 16,7-3 1-16,3-13-1 0,0-12 1 15,27-4 0 1,-3-15-1-16,3-6 1 0,3-9 0 15,6-4 0-15,-2-8 0 16,0 1 1-16,-5 0-2 16,-2 4 1-16,-7 4-1 15,-1 10 1-15,-10 6-1 16,-9 21 0-16,18-5 0 15,-13 20 0-15,0 11-1 16,0 7 0-16,6 6 0 16,5 4-1-16,1 2-1 15,8 0-2-15,-1-6-2 16,13 2-12-16,-11-15-17 15,18 1-4-15,-12-11 0 0,12-6 0 16</inkml:trace>
  <inkml:trace contextRef="#ctx0" brushRef="#br0" timeOffset="5477.3133">11873 1405 109 0,'-8'-34'39'16,"7"6"1"-16,-13-3-8 16,-2 12-27-16,-7 5 1 15,-2 14-1-15,-7 10-1 16,0 11 0-16,-5 4-2 15,3 8 0-15,1 2 0 16,9 5-1-16,9-4 0 16,9-2 0-16,12-5-1 15,11-7 2-15,8-12-2 16,7-5 0-16,6-9 0 0,3-7 0 15,2-7 0-15,-1-9 0 16,-4-1 0-16,-3-4 0 16,-4 2 0-16,-8 3 0 15,-3 2 0-15,-10 5 0 16,-2 11 0-16,-8 9 0 15,0 0 0-15,-13 27 0 16,3 6 0-16,-7 14 0 16,0 9 0-16,-6 12 0 15,0 7 0-15,3 8-3 16,-3-1 3-16,2 1-2 15,-1-11 2-15,-1-3-1 16,1-13 1-16,1-4-1 16,-3-18 1-16,-4-7 0 0,-1-13 0 15,-8-10 0-15,-2-7 0 16,-2-12-1-16,0-5-1 15,4-14-4-15,13-1-7 16,0-24-8-16,32 15-10 16,-6-14-9-16,27 4-2 15,3-6 0-15,33 7 1 16</inkml:trace>
  <inkml:trace contextRef="#ctx0" brushRef="#br0" timeOffset="5901.3376">12420 995 94 0,'0'0'38'16,"-17"-60"2"-16,17 60 0 16,-14-56-36-16,14 56 0 15,0 0-1-15,0 0 1 0,0 0-2 16,0 0 1-16,0 0-2 15,18 54 1-15,-19 22-1 16,-2 19 0-16,-5 4 0 16,2 10-1-16,-1-4-1 15,3-10-1-15,9-40-2 16,1-19-5-16,24-12-26 15,-10-15-4-15,18-8 1 16,-6-16-2-16</inkml:trace>
  <inkml:trace contextRef="#ctx0" brushRef="#br0" timeOffset="6307.3608">12610 1323 110 0,'-22'10'39'0,"13"6"1"15,-5-1-1-15,17 6-36 16,-3-21-1-16,29 16 0 15,4-15 0-15,12-4 0 16,8-5 0-16,10-5 0 16,3-4-1-16,0-3 0 15,-4-5 0-15,-5-2 0 16,-57 27 0-16,47-29 0 15,-47 29 0-15,0 0 0 16,39-48 1-16,-39 48 0 16,0 0-2-16,0 0 0 15,-35-46 0-15,-7 47 0 16,-10 12 0-16,-6 12 0 0,-5 8 0 15,8 15 0-15,5 4 0 16,18 0 0-16,19-11 0 16,17-3 0-16,21-14 0 15,18-10-2-15,18-7-2 16,15-12-3-16,14-5-8 15,-6-18-11-15,20-2-11 16,-15-6-4-16,6-5 1 16,-95 41 0-16</inkml:trace>
  <inkml:trace contextRef="#ctx0" brushRef="#br0" timeOffset="6645.3801">13617 1162 117 0,'0'0'42'16,"0"0"0"-16,-22-26 1 0,-5 20-39 15,-23 7-2-15,6 12 1 16,-8 9-3-16,10 9 2 15,0-7-2-15,14 3 0 16,25-13 0-16,9-1 0 16,8-7 0-16,9-2 0 15,4-2 0-15,4 1 0 16,6-3 0-16,-3 0 0 15,-2 4 0-15,-5 2 0 16,-7 3 0-16,-8 9 0 16,-13 4 0-16,-10 6 0 15,-7 2 0-15,-7 6 0 16,-6-1 0-16,-1 3 0 15,0-5 0-15,2-6 0 0,11-4-6 16,-1-17-10-16,20-6-11 16,0 0-9-16,32-16-7 15,-8-2-1-15,15-1 2 16</inkml:trace>
  <inkml:trace contextRef="#ctx0" brushRef="#br0" timeOffset="6829.3907">13851 1548 122 0,'0'20'44'0,"-14"-10"0"16,7 0-1-16,-8 5-41 16,15-15-2-16,-12-17-8 0,-2-5-17 15,21 8-17 1,-11 0-2-16,4 14 1 0,-1-21-3 15</inkml:trace>
  <inkml:trace contextRef="#ctx0" brushRef="#br1" timeOffset="29563.691">1855 3327 86 0,'0'0'35'0,"13"-28"0"16,7 13 1-16,-3-3-34 0,11-4 0 15,10-1-1 1,2 7 0-16,-1 4 0 0,-1 7 0 16,-3 10 0-16,-4 14 0 15,-12 10 0-15,-8 18-1 16,-16 11 2-16,-13 15-1 15,-11 8 1-15,-4 5 0 16,-10 4 0-16,1-3-1 16,-1-11 1-16,6-10 0 15,8-13-1-15,15-13 0 16,10-14 1-16,13-9-1 15,10-17-1-15,19-10 0 16,8-6 1-16,11-8-2 16,14 0-2-16,-1-10-4 15,17 18-17-15,-10-13-13 16,8 19 0-16,-12-5-2 0,7 19 1 15</inkml:trace>
  <inkml:trace contextRef="#ctx0" brushRef="#br1" timeOffset="30216.7283">3657 3104 60 0,'1'-37'34'0,"4"9"0"16,-5-5-1-16,4 19-24 16,-7-9-1-16,3 23-1 15,0 0-1-15,4 19-1 16,-6 14-1-16,-1 17-1 0,-2 6-1 15,-1 16 0-15,1 5 0 16,0 10-1-16,0-4 0 16,2-7 0-16,0-6 1 15,4-9-2-15,3-11 1 16,5-13 0-16,3-12-1 15,3-17 1-15,3-10 0 16,3-12 0-16,4-11 0 16,0-5 0-16,0-7 0 15,1 1 0-15,-2-1 0 16,-4 11 0-16,-4 1 0 15,-2 8-1-15,-2 12 0 16,-12 5 1-16,12 21-1 16,-7 7 0-16,-1 4 0 15,0 6-1-15,3 5-1 0,4-4-3 16,8 8-8-16,-8-29-12 15,19 9-12-15,-6-24-1 16,12 0-1-16,-8-17 1 16</inkml:trace>
  <inkml:trace contextRef="#ctx0" brushRef="#br1" timeOffset="30577.749">4204 3623 83 0,'0'22'36'16,"1"-3"-1"-16,9 6 1 15,4-8-33-15,9-4 0 16,5-8 0-16,2-5 0 0,4-14 1 16,3-6-2-16,0-6 1 15,-2-6 0-15,-8-3-1 16,-7 4 0-16,-8-3 0 15,-12 6-1-15,-8 5 0 16,-8 10 0-16,-8 7 1 16,-8 12-2-16,-2 9 1 15,-3 9 0-15,3 6-1 16,10 7 1-16,1 2-1 15,9 1 0-15,9-1 0 16,15-4 0-16,9-4-2 16,9-12-1-16,20-3-5 15,-3-20-10-15,27 11-14 16,-11-21-4-16,14 5-2 0,-10-20-1 15</inkml:trace>
  <inkml:trace contextRef="#ctx0" brushRef="#br1" timeOffset="30967.7713">4904 3517 94 0,'-31'-6'37'0,"6"13"0"16,-11-1 1-16,2 9-34 16,1 8 0-16,4 5-1 15,5 1-1-15,8 3 0 16,6-2-1-16,9 2 1 15,9-9-1-15,8-2 1 16,8-12-1-16,6-9 0 0,4-10 0 16,5-6-1-16,0-10 1 15,-5-4 0-15,0-4-1 16,-4-2 0-16,-6 0 1 15,-5 6-1-15,-5 4 0 16,-4 6 1-16,-5 7-1 16,-5 13 0-16,0 0 0 15,-5 19 0-15,2 5 0 16,-4 5 0-16,4 0 0 15,5 3-1-15,6-7 0 16,6-7-2-16,10-14-2 16,10-18-3-16,17-3-11 15,-4-34-8-15,21 3-11 16,-5-21 1-16,5 4-1 15,-11-18 3-15</inkml:trace>
  <inkml:trace contextRef="#ctx0" brushRef="#br1" timeOffset="31126.7804">5580 2965 95 0,'-25'18'35'0,"8"24"1"15,-13 8 0-15,8 18-32 16,-6 5-2-16,7 6-1 16,4 0-1-16,5-5-4 15,11 1-8-15,-6-23-24 16,19-3 1-16,-8-27-1 15,11-2-2-15</inkml:trace>
  <inkml:trace contextRef="#ctx0" brushRef="#br1" timeOffset="31325.7918">5325 3364 108 0,'-11'-5'39'0,"-2"-5"1"16,13 10 0-16,0 0-37 15,19-5 0-15,10-4-3 16,9-6-2-16,12 6-7 15,1-17-9-15,26 18-13 16,-11-13-8-16,10 16 1 16,-6-8-3-16</inkml:trace>
  <inkml:trace contextRef="#ctx0" brushRef="#br1" timeOffset="32012.8311">6425 3386 96 0,'-15'3'37'0,"11"12"0"0,-9-5-1 16,11 5-33-1,-7 7-1-15,4 12-1 0,-5 2 2 16,6 6-1-16,-7 0 0 16,3-1 1-16,-2-7-2 15,4-4 1-15,0-12-1 16,4-5 0-16,2-13 0 15,0 0-1-15,12-26 1 16,-2 1-1-16,4-10 1 16,2-4-1-16,1-6 1 15,0 0-1-15,0 3 0 16,-2 2 1-16,-3 12-1 15,-4 7 1-15,0 7-1 16,-8 14 1-16,0 0 0 0,13 18-1 16,-9 2 0-16,3 1 0 15,6-2 1-15,8-4-2 16,2-2 2-16,11-12-1 15,7-6 0-15,7-8 1 16,-1-8-1-16,5-3 2 16,-3-4-2-16,-6 0 2 15,-5 3-2-15,-4 3 1 16,-10 5-1-16,-8 8 1 15,-4 6-1-15,-12 3-1 16,6 25 0-16,-12 1 0 16,0 10-1-16,-4 4 0 15,5 8-2-15,-3-5-2 16,13 13-5-16,-5-25-8 15,25 9-9-15,-12-25-9 0,18 2 0 16,-2-20-1-16,8 1 2 16</inkml:trace>
  <inkml:trace contextRef="#ctx0" brushRef="#br1" timeOffset="32396.853">7300 3372 92 0,'-13'-12'36'15,"2"20"0"-15,-9-4 1 16,6 17-30-16,-10 3-1 15,3 7-3-15,2 1 0 16,3 6-2-16,6-2 1 16,6-4-1-16,8-5 0 15,6-9 1-15,7-11-1 0,9-7 0 16,5-11 1-16,1-8-1 15,2-5-1-15,0-7 1 16,-1-4 0-16,-5 6 0 16,-5 1-1-16,-8 6 0 15,-6 4 1-15,-9 18-1 16,0 0 1-16,0 0-1 15,-14 17 0-15,4-1 0 16,1 9 0-16,3 0 0 16,5 1-1-16,4-5-2 15,10-5-1-15,2-16-6 16,23 4-9-16,-11-28-8 15,21 3-12-15,-2-19 0 16,11 0 1-16,-11-16 1 0</inkml:trace>
  <inkml:trace contextRef="#ctx0" brushRef="#br1" timeOffset="32567.8628">7897 2904 99 0,'0'0'37'0,"-27"18"1"16,14 25-2-16,-12 9-29 15,4 16-5-15,0 9 0 16,5 8-2-16,1 8 0 15,3-2-4-15,7 4-3 16,-6-16-27-16,16-1-3 16,-5-21 1-16,9-7-3 15</inkml:trace>
  <inkml:trace contextRef="#ctx0" brushRef="#br1" timeOffset="33071.8916">7709 3263 106 0,'-14'6'38'0,"16"13"1"16,-2-19-2-16,26 2-34 15,6-6-1-15,8-4 0 16,6-2 1-16,6-6-1 15,2-3 0-15,-3 0 0 16,-3-1-1-16,-5 4-1 16,-8 2 1-16,-8 2 0 15,-3 3-1-15,-11 4 0 0,-13 5 1 16,0 0-1-16,3 17 1 15,-13 0-1-15,-1 6 1 16,-3 6-1-16,-2 2 0 16,4 3 0-16,2-4 0 15,2-1 0-15,11-10 0 16,6-4-1-16,8-8 1 15,2-6 0-15,7-1 1 16,-1-3-1-16,-3 2 0 16,-1 2 1-16,-7 8-1 15,-5 4 1-15,-12 10 0 16,-5 3 0-16,-7 8-1 15,-4 0 0-15,-2 3 0 0,-2-4-2 16,3 0-4-16,-6-16-7 16,19 9-5-16,-14-28-6 15,21 2-9-15,-12-3-7 16,8-9-3-16,-7-13 3 15</inkml:trace>
  <inkml:trace contextRef="#ctx0" brushRef="#br1" timeOffset="36906.1109">10467 5157 3 0,'0'0'2'0,"0"0"-1"16</inkml:trace>
  <inkml:trace contextRef="#ctx0" brushRef="#br1" timeOffset="42062.4059">1994 5123 34 0,'-3'-19'26'0,"6"4"1"16,-3 4 0-16,-2-1-18 16,2 12-3-16,5-11-1 0,-5 11 1 15,0 0 0-15,7 11-1 16,-10 4 0-16,5 14-1 15,-7 9 0-15,6 20 0 16,-4 15 2-16,3 17-3 16,-5 14 0-16,3 11 1 15,-3 9-1-15,4 4 0 16,1 0-1-16,1 3 1 15,0-4-2-15,4 0 1 16,-1 0-2-16,2-5 1 16,-1-1-1-16,-2-7 0 15,3-14-1-15,-2-20-5 16,13-17-26-16,-8-28-2 0,10-26 1 15,-2-27-3-15</inkml:trace>
  <inkml:trace contextRef="#ctx0" brushRef="#br1" timeOffset="43449.4852">2220 4941 10 0,'0'0'23'15,"0"0"2"-15,-12-7-2 16,12 7-8-16,0 0-4 15,-19-1-1-15,19 1-2 16,-13 8 0-16,13-8-1 0,-16 8-2 16,16-8 1-16,-14 8-1 15,14-8 0-15,-13 6 0 16,13-6-1-16,0 0 0 15,0 0-2-15,-10 4 0 16,10-4-1-16,0 0 0 16,0 0 0-16,12 8 0 15,-12-8-1-15,17 3 1 16,-3 1-1-16,6-1 1 15,2-1-1-15,3-2 1 16,9-1-1-16,3-1 1 16,4-2 0-16,9 1-1 15,4-3 1-15,0 0-1 16,7 0 1-16,0-1-1 0,3 0 0 15,3 0 0-15,1-2 1 16,4 2-2-16,4-4 2 16,5 0-2-16,3 1 1 15,1 0-1-15,3 0 1 16,3 1-1-16,-2 2 0 15,5 1 1-15,-2 4-1 16,2-1 0-16,1 3 1 16,-1-2 0-16,0 2 0 15,-1 1 0-15,2 0 0 16,-2-2 0-16,0 2 0 15,0-1 0-15,3 0 0 16,-5 0 1-16,3-1-1 16,1 2 0-16,1-1 1 0,-1 0-1 15,-1 3 0-15,1-2 0 16,-3 3 0-16,2 1 0 15,-1 0 1-15,-1 1-1 16,-2 3 0-16,-3-4 0 16,0 2 0-16,-2 0 0 15,4-2-1-15,-5-2 3 16,0 1-4-16,3-1 4 15,-4-1-3-15,5 0 4 16,-3 1-2-16,2-1 1 16,-1 1-1-16,0-1 0 15,3 0 0-15,-9 2 0 16,6-3 0-16,-3 0-1 15,-5-1 1-15,0 0-1 16,-3 0 0-16,-3 0 0 0,3-1 1 16,-1-3-2-16,-4 2 1 15,-1 1-1-15,0-1 3 16,-6-2-3-16,-1 1 2 15,-6-1-2-15,-2 1 3 16,-3-2-2-16,1 2 2 16,-5-1-2-16,-2 2 0 15,1 0 0-15,0 0 0 16,0 4 0-16,-1-4 0 15,-1 1 0-15,1 0 0 16,0-1 0-16,-2-2 0 16,-1 1-1-16,-2-2 0 15,3 1 1-15,-4-1-1 16,-1 2 1-16,2 0-1 0,-6 0 1 15,2 1 0-15,-2 0 0 16,-2 2 0-16,-3 0 0 16,-4 2-1-16,2 1 1 15,-5-2 0-15,3 0 1 16,-6-1-1-16,5 3-1 15,-6-3 2-15,1 0-1 16,-4-3 0-16,3 2 0 16,-3 0-1-16,-3 2-1 15,0-4-6-15,-1 7-25 16,-11-4-1-16,0 0 0 15,0 0-1-15</inkml:trace>
  <inkml:trace contextRef="#ctx0" brushRef="#br1" timeOffset="47143.6965">9353 4874 23 0,'0'0'25'0,"0"-10"1"16,0 10 1-16,0 0-16 16,-4-12-4-16,4 12-1 15,0 0-1-15,0 0 0 16,0 0-1-16,0 0-1 15,0 0 0-15,-7 11 0 16,7 0 2-16,-4 12-4 16,1 0 3-16,0 10-3 15,0 4 2-15,-3 10-3 16,2 4 2-16,-1 6-3 15,-3 6 2-15,1 2-1 16,-2 6 0-16,3 0 4 0,1 1-1 16,-4-5-1-16,5-2 0 15,1-2 0-15,2-3 0 16,1-1 0-16,3-4 1 15,-1-1-4-15,-1 0 1 16,1 0 0-16,-4 3 0 16,1-1 0-16,-4 0 0 15,1 0 1-15,-1-3-1 16,0 0 1-16,0-1 0 15,0-6 0-15,1 0-1 16,3-2 2-16,1-5-2 16,1 2 1-16,3-3-1 15,-1 2 0-15,2-1 0 0,1 5 0 16,-2-1 0-16,-1 2 1 15,0 1-2-15,0 0 0 16,-3 1 1-16,0 1-1 16,0-3 2-16,0-3-2 15,0 0 1-15,-2-5 0 16,2-4 1-16,3 2 0 15,-1-5-1-15,2-1 1 16,-1 1-1-16,1 1 0 16,0-1 0-16,3 2 1 15,-3-1-1-15,-2 1 0 16,0-1 0-16,2 1 1 15,-3-5-1-15,0 0 0 16,0-2 0-16,-1-3 0 0,2 0 0 16,1-4 0-16,-1 2 0 15,0-1 0-15,3 5 0 16,-1-1-1-16,0 1 0 15,1 3 0-15,-3-2 1 16,0 1-1-16,0 1 0 16,-1 1 0-16,0-5 1 15,-3-1 0-15,2 0 0 16,-3-2 1-16,2 1-1 15,0 0 0-15,1 0 0 16,0-2 0-16,1 3 0 16,-1 0 0-16,4 1 0 15,-3 1 1-15,2 2-1 16,-3-1 0-16,0 0 0 0,1 2 0 15,-2-3 0-15,2 0 0 16,-3-1 0-16,0-2 1 16,1-2-1-16,-1 0 0 15,0-3 0-15,2 2 0 16,0-5 0-16,1 4 0 15,2-2 0-15,-3 0 0 16,2 1 0-16,0 0 0 16,-2 0 1-16,0 5-1 15,3-3 1-15,-3 1-1 16,-3 0 1-16,3 0-1 15,0-3 1-15,0 0 0 16,0-1-1-16,1-3 0 16,1-2 0-16,0 0 0 0,0 1 0 15,3-1 0-15,-3 2 0 16,-1-1 0-16,2-1 0 15,-3 2 1-15,-3 0-1 16,3 0 0-16,-3 0 0 16,2 0 0-16,-4 0 0 15,3-3 0-15,-1 3 0 16,3-12 0-16,-2 18 1 15,1-6-1-15,1-12 0 16,0 17 0-16,0-7 0 16,-1 3 0-16,1-3 0 15,-3 1 0-15,3-11 0 16,-2 19 1-16,2-19-1 15,-2 18 0-15,2-18 0 16,-1 17 0-16,1-17 0 0,1 20 0 16,0-8 0-16,1-2 1 15,-1 1-1-15,-1-11 0 16,4 16 0-16,-4-16 0 15,1 12 0-15,-1-12 0 16,0 0 0-16,0 0 0 16,-1 9 0-16,1-9 0 15,0 0 0-15,-4 14 1 16,4-14-1-16,-2 14 0 15,2-14 0-15,-1 17 0 16,1-17 0-16,-4 17 0 16,4-17 0-16,-1 15 0 15,1-15 0-15,1 11 0 16,-1-11 0-16,0 12 0 0,0-12 0 15,2 12 0-15,-2-12 0 16,0 15 1-16,0-15-2 16,0 16 1-16,0-16 1 15,-2 14-2-15,2-14 1 16,0 0 0-16,0 0 0 15,0 0 0-15,0 0 0 16,0 0 0-16,0 0 0 16,0 0 0-16,0 0 0 15,0 0 1-15,0 0-1 16,0 0 0-16,0 0 0 15,0 0 0-15,4 10 0 16,-4-10 0-16,0 0 0 16,0 0 1-16,0 11-1 0,0-11 0 15,0 0 0-15,0 0 0 16,0 0 0-16,-2 11 0 15,2-11 0-15,-3 10 0 16,3-10 0-16,-2 15 1 16,2-15-1-16,-5 15 1 15,5-15-1-15,-4 11 1 16,4-11-1-16,0 0 1 15,0 0-1-15,0 0 0 16,0 0 0-16,0 0 0 16,-5 11 0-16,5-11 0 15,0 0 0-15,-2 13 0 16,2-13 0-16,-3 10 0 0,3-10 0 15,0 0 0 1,0 0 0-16,0 0 0 0,-10 10 0 16,10-10 0-16,0 0 0 15,0 0 0-15,-7-13 0 16,7 13 1-16,0 0-1 15,0 0 0-15,-14-8 0 16,14 8 0-16,-16-5 0 16,7 3 0-16,-3 1 0 15,-2-4 0-15,-1-2-1 16,-1-1 1-16,1 0-1 15,-4-1 1-15,3 0 0 16,-2 1 0-16,-4 1-1 16,2 3 1-16,-6 4 0 0,1 0 0 15,-4 1 0-15,-3 1 1 16,0-2-1-16,-5 1-1 15,-2-6 1-15,2 2 0 16,-7-1 0-16,0 0 0 16,-8 0 0-16,-5 1 0 15,-5 4 0-15,0 1 0 16,-5 3 0-16,-6 2 0 15,-3 1 0-15,0 1 1 16,-4-1-1-16,0 0 0 16,-6 0 1-16,2-3-1 15,-2-2 0-15,0-2 1 16,1 1-1-16,-1-1 0 15,-1-1 0-15,1 2-1 16,2 0 1-16,-1 2 0 0,-2 0 0 16,0 3 0-16,-1-2 0 15,0 0 0-15,0-2 0 16,-1-1 0-16,0-4 0 15,2-1 0-15,-2-4 0 16,2-1-1-16,-2-4 1 16,-2 2 0-16,5-2-1 15,-5 2 1-15,0-1-1 16,1 4 0-16,-5 4 1 15,3 1 1-15,-3-1-1 16,-1 4 0-16,-3 2 1 16,2-1-1-16,-2 2 1 15,-1-2-1-15,1-1 1 16,3 0-1-16,0-3 0 0,2 1 1 15,1-2-1-15,-2 1 0 16,6 0 0-16,0-2 0 16,-1 2 0-16,-1 1 0 15,2 1-1-15,-2 0 1 16,1 1 0-16,-1 0 1 15,0-1-1-15,3 1 0 16,-1-1 0-16,1-1 0 16,-1 0 0-16,3 0 0 15,3-1 0-15,1 0 0 16,3 1 0-16,2 0 0 15,4 1 0-15,2 1 0 16,1-2 0-16,3 2 0 16,1-1-1-16,4 0 1 0,3 0 0 15,7 0 0-15,5 0 0 16,7-1 0-16,4-1 0 15,9 1 0-15,4-1 0 16,5-1 0-16,2 3 1 16,7-1-2-16,9 1 1 15,-11-2 0-15,11 2-1 16,0 0 1-16,0 0 0 15,0 0 0-15,0 0-1 16,0 0 2-16,14-12-2 16,-14 12 1-16,0 0 0 15,14-1 0-15,-14 1-1 16,0 0 1-16,10-6 0 15,-10 6 0-15,5-25 0 0,-4 2 0 16,2-12 0-16,-2-6 1 16,0-9-1-16,-2-8-1 15,1-5 1-15,-1-3 0 16,-2-3 0-16,0 1 0 15,-8 0-1-15,1-5 1 16,-2 4 0-16,-3-2 0 16,1 0 0-16,-2-1 0 15,3 0-1-15,0 3 1 16,2 1 0-16,5 2 0 15,-1 2 0-15,4 0 1 16,-2 4 0-16,1 3 0 16,0 0-1-16,-2 1 2 15,-2-1-2-15,-1 2 1 0,0 4 0 16,-2-1-2-16,2 4 1 15,1 3 0-15,-1 1 0 16,6 1 0-16,2 4 0 16,3 1-1-16,4 3 2 15,2 2-2-15,2 2 1 16,-3 3 0-16,4 3 0 15,-4 6 0-15,-2 2 0 16,-1 7 1-16,-4 10-1 16,3-17 1-16,-3 17-1 15,0 0 0-15,-4-12-1 16,4 12 0-16,0 0-4 15,0 0-15-15,0 0-14 16,0 0-1-16,0 0 0 0,-10 3-1 16</inkml:trace>
  <inkml:trace contextRef="#ctx0" brushRef="#br1" timeOffset="52478.0016">433 6736 52 0,'0'0'30'0,"0"0"1"16,0 0 0-16,0 10-19 16,-2 0-4-16,4 18-1 15,-2 5-2-15,3 10-1 0,-3 8-1 16,5 8-1-16,1 3 0 15,-2 1 0-15,2-4-1 16,-1-4-3-16,5 0-7 16,-6-18-22-16,10-7-1 15,-4-19-2-15,5-7 1 16</inkml:trace>
  <inkml:trace contextRef="#ctx0" brushRef="#br1" timeOffset="52883.0248">691 6812 81 0,'-4'-15'34'0,"4"15"0"15,2-26 0-15,5 9-32 16,3-1 0-16,4-1 0 16,5-2 0-16,4 5-1 15,0 2 1-15,1 7-1 16,1 5 0-16,-3 11 0 15,-10 11 0-15,-5 13 1 16,-11 12-1-16,-5 11 0 16,-11 7 0-16,-3 9 1 15,-5-3-1-15,4-1 1 16,-2-8-1-16,8-7 1 15,6-12-1-15,12-9 0 0,9-20 0 16,7-9-1-16,16-10 0 16,6-12-4-16,18 5-7 15,-9-19-25-15,11 9 2 16,-4-7-2-16,1 13 0 15</inkml:trace>
  <inkml:trace contextRef="#ctx0" brushRef="#br1" timeOffset="53214.0437">1349 6909 70 0,'-10'-5'34'16,"-11"1"-1"-16,1 15 3 15,-10-2-25-15,3 18-2 16,-5-2-3-16,2 8 0 15,6-1-3-15,5 3-1 16,5-4 0-16,10-3-2 16,7-6 1-16,9-5-2 15,10-4 1-15,5-11-3 16,7-2-2-16,-5-14-28 15,15 5-2-15,-5-15 0 16,1 4-1-16</inkml:trace>
  <inkml:trace contextRef="#ctx0" brushRef="#br1" timeOffset="53747.0742">1545 6885 80 0,'-12'25'34'0,"-4"-5"0"15,3 13 0-15,-6-6-28 16,12 8-1-16,-2-9-1 16,5 3-2-16,-1-4 1 15,7-6-3-15,2-5 1 16,-4-14 0-16,18 1 0 15,-8-11 0-15,0-8 0 0,3-3 1 16,-2-4-1-16,-2-1 0 16,-2-3 1-16,-1 4-1 15,-5 5 0-15,-1 3-1 16,0 5 1-16,0 12-1 15,-5-11 0-15,5 11 0 16,0 0 0-16,0 0 0 16,14 17 0-16,-4-9 0 15,7 2 0-15,-2 0 0 16,4-5 1-16,3 0-1 15,3-5 1-15,0-3 0 16,3-3-1-16,0-3 1 0,-1-5 0 16,-2 0 0-16,-5 2 0 15,-2 1 0-15,-4 4 0 16,-14 7 1-16,14 9-2 15,-15 8 1-15,-6 9-1 16,0 10 1-16,-1 4-1 16,2 6-1-16,1 4-2 15,2-10-6-15,12 6-26 16,-2-18-2-16,12-5-1 15,0-20-3-15</inkml:trace>
  <inkml:trace contextRef="#ctx0" brushRef="#br1" timeOffset="54618.124">5232 4201 46 0,'3'-22'33'16,"-2"7"1"-16,-4-5 0 16,3 20-13-16,-9-19-15 15,9 19 0-15,-5-16-2 16,5 16 1-16,-4 16-1 15,3 10-2-15,-6 15 0 16,-1 8-1-16,-2 14 0 16,-1 6-1-16,-1 6-1 15,2-6-1-15,7-3-3 16,0-23-10-16,19-7-19 15,0-24 0-15,21-11-2 16,4-23 1-16</inkml:trace>
  <inkml:trace contextRef="#ctx0" brushRef="#br1" timeOffset="54979.1447">5740 4131 83 0,'0'0'36'15,"0"-18"-2"-15,-5 30 3 16,-12 3-34-16,5 11-1 15,-7 7 0-15,1 6-1 16,-2 9 0-16,-3 9 0 16,0 0 0-16,9 0-1 15,-3-6 1-15,10-4 0 16,3-11 0-16,12-6-1 15,7-15 1-15,6-14 0 0,8-13-1 16,4-8 1-16,-1-7-1 16,0-3 1-16,-6-5 0 15,-6 1-1-15,-12 5 1 16,-9 2-1-16,-10 10-1 15,-10 6 1-15,-3 8-1 16,-10 4-2-16,9 13-3 16,-8-10-20-16,22 15-9 15,-3-8-1-15,17 7-1 16,-3-18 1-16</inkml:trace>
  <inkml:trace contextRef="#ctx0" brushRef="#br1" timeOffset="55309.1635">6312 4360 85 0,'0'0'35'15,"-28"-18"1"-15,15 14-2 16,-10-2-30-16,1 8 1 16,-6 0-3-16,-1 11 1 15,2 2-1-15,-5 8-1 16,4 4 0-16,3 3 0 15,4 5-1-15,6-2 0 16,9 1 0-16,7-8 0 16,11-3-1-16,9-5 0 0,12-7-1 15,6-14-5-15,14 4-23 16,-4-21-4-16,11 4 0 15,-13-14-3-15</inkml:trace>
  <inkml:trace contextRef="#ctx0" brushRef="#br1" timeOffset="55791.1911">6623 4300 86 0,'0'0'35'16,"-13"13"-1"-16,-9 1 2 16,3 14-32-16,-5 4 0 15,3 8-1-15,0 0-1 0,4 2 0 16,3-4-1-1,4-5 1-15,6-7-1 0,4-8 0 16,0-18-1-16,17 4 1 16,-1-17-1-16,8-8 1 15,0-5-1-15,-2-7 1 16,5 0 0-16,-2-2 0 15,-6 5 0-15,-4 5-1 16,-3 5 1-16,-6 5-1 16,-6 15 0-16,0 0 0 15,0 0 0-15,0 0 0 16,5 13 0-16,-5-13 0 15,15 17 0-15,0-10 0 16,6-3 0-16,7-8 1 16,2-3-1-16,6-4 1 15,3-8 0-15,0 1-1 0,1-5 1 16,-2 3 0-16,-3 3-1 15,-7 4 0-15,-4 9 1 16,-6 11-1-16,-5 11 0 16,-8 17 0-16,-6 8 0 15,-6 7-1-15,0 10-5 16,-10-9-20-16,17 10-11 15,-8-16-2-15,13-3-2 16,3-17 0-16</inkml:trace>
  <inkml:trace contextRef="#ctx0" brushRef="#br1" timeOffset="71151.0696">12644 4730 39 0,'-5'-16'24'0,"3"6"-4"15,2 10 0-15,-7-21-8 16,7 21-2-16,2-29-3 15,0 16-1-15,-2-7-1 16,5 5-2-16,-3-4 0 16,2 7-1-16,-4-3 1 15,0 15-1-15,4-19 1 16,-4 19-1-16,0 0 0 15,0 0 0-15,0 0 1 16,-4 16 0-16,2 0-2 16,0 5 0-16,0 6 0 15,1 6-1-15,0 5 0 0,-2 8 0 16,3 6 2-16,-4 4-2 15,1 6 1-15,0 5-1 16,-2 3 2-16,3 0-2 16,0 2 1-16,1-1-1 15,2-3 0-15,-2 4 0 16,5-5 0-16,-1-4 1 15,0 2 0-15,-2-1 0 16,4 2 1-16,-5 0-1 16,0 2 1-16,-5-2-1 15,4 2 1-15,-4-2-2 16,1 3 0-16,-2 0 0 15,2-4 0-15,0 0 2 16,-1-3-2-16,1 2 1 0,-1-3-1 16,1 3 2-16,0 0-2 15,0-1 2-15,0 2-3 16,-3-2 2-16,1 2-2 15,1-1 0-15,1-2-1 16,0-3 1-16,1 0 0 16,-2-3-1-16,0-3 1 15,3 1-1-15,-2-2 1 16,-1 0 1-16,-1 1 0 15,0 2 0-15,-3 2 0 16,4 1 0-16,0 1 0 16,-2 3-1-16,2-3 1 15,2 0-1-15,-2-4 0 0,3 0 1 16,2-6-1-16,-2 2 0 15,1-1 1-15,-1-4 0 16,2-1 0-16,-1 2 0 16,0-1 0-16,-2 1 0 15,2-1 0-15,1-1 0 16,0-2 0-16,2-1 0 15,-2-1 2-15,2-1-2 16,-1 0 1-16,1-3 0 16,-2 1 0-16,0-1-1 15,1-2 2-15,-1 3-2 16,3-2 0-16,-2 2 0 15,-1-2 0-15,0 3 0 16,2-1 0-16,0 0 0 16,-2 1 0-16,4 1 0 0,-3-2 0 15,0-4 0-15,3 3 0 16,-1-1 0-16,1 1 1 15,-2-4 0-15,1 2-1 16,2-2 1-16,-4 2 0 16,0-1 0-16,-1 6 0 15,0-5 0-15,-2 6-1 16,1-2 0-16,0-1 0 15,-3 2 0-15,4-3 0 16,0 0 0-16,0-2 0 16,0-5 0-16,3-1 0 15,-1-2 0-15,1 0 0 16,-1-3 1-16,-1 0-2 15,-1 0 2-15,1 0-2 0,-3-7-5 16,8 4-28-16,-9-11-1 16,3-10 1-16,0 0-2 15</inkml:trace>
  <inkml:trace contextRef="#ctx0" brushRef="#br1" timeOffset="74171.2424">12541 10057 41 0,'0'0'28'15,"0"0"2"-15,3-21-1 16,4 10-21-16,0-6-4 15,3 6 1-15,-5-2 0 16,8 8 0-16,-13 5-1 16,10-1-1-16,-10 1 1 15,5 12 0-15,-5-12 0 16,4 17-1-16,-4-17-1 15,9 17 0-15,-9-17 0 0,12 8 0 16,1-8-1 0,1-2 1-16,3-1-2 0,4-2 1 15,2-2 0-15,6 0-1 16,4 0 1-16,5 4-1 15,-1-3 0-15,6 0 0 16,4 2 0-16,0 0 0 16,4-2 0-16,-1 1 0 15,3-2 0-15,2-1 0 16,1 0 0-16,2 1 0 15,1 1 0-15,6 0 1 16,1 0-1-16,2 4 0 16,1-1 0-16,-1 3 0 15,3 0 0-15,-4 3 0 0,2 1 0 16,-4-1 0-1,0 2 1-15,0-2-1 0,4 1 0 16,2-1 0-16,1 2 0 16,-1-2 1-16,4-1-1 15,1 1 0-15,-2-1 0 16,1 1 0-16,-2 2 1 15,0 0-1-15,-2 2 0 16,5-1 1-16,1 3-1 16,-6-1 0-16,1 1 0 15,2-1 1-15,-3 0-1 16,-4-1 0-16,3 0 0 15,-1-3 0-15,-2 2 1 16,4-1-1-16,-1-2 0 16,4 2 0-16,-1-3 1 0,3 2-1 15,0-3 0-15,-1-1 0 16,2-1 1-16,-2-3-1 15,4 1 0-15,2-3 0 16,1-2 0-16,-2 2 0 16,2-2 1-16,1 0-1 15,-3-1 0-15,0 0 0 16,-3 0 0-16,2 0 0 15,0 2 0-15,0-2 0 16,0 1 1-16,-4-1-1 16,1 3 0-16,-4-2 0 15,-5 3 0-15,-2 1 0 16,-6 0 0-16,-2 2 0 15,0-1-1-15,-5-2 1 0,-1 4 1 16,-3-2-1-16,2 2 0 16,-4-1 0-16,0 0 0 15,-6-1 0-15,0 1 0 16,-1 0 0-16,-3-1 0 15,-1 0 0-15,2 1 0 16,-4-3 0-16,2 2 0 16,0-2 0-16,-3 0 0 15,1 1 0-15,-1-2 0 16,-2 4 0-16,-2-3 0 15,0-1 0-15,1 2 1 16,-3-1-1-16,6 1 0 16,0-2 0-16,2 1 0 15,0 2 1-15,2-2-1 0,-2 3 0 16,0 1 0-16,-3-1 0 15,-2 2 0-15,-4 0 1 16,-2 2-1-16,-1-1 0 16,-3-1 0-16,-3-1 0 15,0 1 1-15,-1-2-1 16,-3 1 0-16,4 2 0 15,-1 1 0-15,-1 0 0 16,-3 1 0-16,1 1 0 16,-1 0 0-16,-2 3 0 15,-9-7 0-15,16 11 0 16,-16-11 0-16,13 8 1 15,-13-8-1-15,12 7 0 16,-12-7 0-16,11 5 0 16,-11-5 0-16,13 10 0 0,-13-10 1 15,10 11-1-15,-10-11 0 16,10 11 0-16,-10-11 0 15,0 0 1-15,8 12-1 16,-8-12 0-16,0 0 0 16,0 0 0-16,0 0 0 15,6-16 0-15,-6 16 0 16,9-15 0-16,-9 15 0 15,8-19 0-15,-8 19 0 16,7-15 0-16,-7 15 0 16,4-15 0-16,-4 15 0 15,3-18 0-15,-3 3 1 16,1-3-2-16,0-6 2 15,-1-6-2-15,4-7 2 0,-1-4-1 16,-1-5 0-16,1-1 0 16,-3-5 0-16,1 0 0 15,-3-2 1-15,0 0-1 16,-1-6 0-16,-2 1 0 15,6-4 0-15,-1-3 0 16,0-1 0-16,3-6 0 16,1 1-2-16,3-3 2 15,-1-1-1-15,1-2 0 16,1 0 0-16,-1-3 1 15,-1 1-1-15,0 0 1 16,-4 3 0-16,2-4 1 16,-3-1-1-16,2 1 1 0,-3 0 0 15,2-4 0-15,1-5 0 16,4 0 0-16,-3-2-1 15,4 0 0-15,1 0 1 16,-2-3 0-16,2 1-1 16,-1 0 1-16,-1 3-1 15,1-1 1-15,0 2 0 16,-2 1-1-16,0-2 1 15,2 1-3-15,1 1 2 16,0-1-1-16,1-1 1 16,2 1-1-16,-1-1 1 15,3 4 0-15,-4-2-1 16,-1 1 0-16,1 3-1 15,-2 2 1-15,-2 1-1 0,-1 3 1 16,3-1-1-16,-1 1 0 16,1 3 3-16,-2 2-1 15,2 5-2-15,-2 1 3 16,-1 4-2-16,2 4 1 15,-3 2-1-15,1 4 1 16,-5 1-2-16,3-1 3 16,0 3-1-16,0 0-1 15,2 0 2-15,0 6-1 16,-3 4 0-16,0 7 0 15,1 6 1-15,-2 9-1 16,-2 3 0-16,-2 6 1 16,3 10-1-16,0 0 0 15,0 0 0-15,-9-10 0 0,9 10 0 16,0 0 0-16,0 0 1 15,0 0-1-15,0 0-1 16,0 0 2-16,0 0-1 16,0 0 0-16,-11 5 0 15,11-5 0-15,-12 9 0 16,2-2 1-16,-3 0-1 15,-2 0 0-15,-4-2 0 16,-3 0 0-16,0-2 1 16,-5-1-1-16,0-3 0 15,-6-2 0-15,-1 1 0 16,-5-2 1-16,-6 1-2 15,-5 2 1-15,-3 1 0 16,-13 0 0-16,-1 0 0 16,-10 1 0-16,-6 2 0 0,-5-2 0 15,-1-2 1-15,-8-2-1 16,1 0 0-16,-6 0 0 15,2 2 0-15,-8 0 0 16,-1 1 0-16,-2 0 0 16,-3 0 0-16,-1 1 1 15,-3-1-1-15,-3 1 1 16,3-4-1-16,2-2 0 15,1 1 1-15,1-3-1 16,-1-3 1-16,0 0-1 16,1-1 0-16,3 3 0 15,-3 0 1-15,0 4-1 16,-2 2 0-16,-8 3 0 0,1 4 0 15,5 0 0-15,-3 3 0 16,1 1 0-16,0 1 0 16,1-2 0-16,2 0 0 15,6-3 0-15,3 0 0 16,2-1 0-16,4-2 0 15,3 2-1-15,0-3 1 16,6 2 0-16,2-2 0 16,1 3 0-16,3-2 0 15,1-1 0-15,1 2-1 16,2-1 1-16,3-1 0 15,2 3 0-15,1-2 0 16,2 1 0-16,-2 1 0 16,2-1 0-16,2 2 0 0,-2 2 0 15,3-3 0 1,0 3-1-16,4 3 1 0,6-6 0 15,3 3 0-15,2 1 0 16,5-6-1-16,5 0 1 16,4-5 0-16,1-1 0 15,4-3 1-15,4 0-1 16,3-4 0-16,2 2 0 15,1 1 0-15,4 1 0 16,1 0 0-16,2 4 0 16,1-1 0-16,3 3 0 15,-1 0 0-15,7 1 0 16,11 0-2-16,-17-9-8 15,17 9-26-15,0 0 1 0,0 0-2 16,3-19-1-16</inkml:trace>
  <inkml:trace contextRef="#ctx0" brushRef="#br1" timeOffset="75118.2966">15139 3604 75 0,'11'-25'35'0,"-6"-2"1"15,4 13 0-15,-12 1-29 16,3 13-3-16,0 0 0 16,-9 12 0-16,-1 12-1 15,2 12 0-15,-2 11-2 16,-1 9-1-16,1 9-1 15,-3-2-3-15,17 7-28 16,-9-18-4-16,16-2 1 16,-1-23-2-16</inkml:trace>
  <inkml:trace contextRef="#ctx0" brushRef="#br1" timeOffset="75389.3121">15622 3417 76 0,'-4'-11'37'0,"-5"26"0"16,-10 0 1-16,1 13-18 16,-2 1-17-16,2 4-1 15,3-2 1-15,10 4-1 16,10-8 0-16,11-6 0 15,14-8-1-15,14-9 0 16,12-10 0-16,6-7-1 16,9-5-1-16,-5-12-5 15,6 6-27-15,-15-16-5 16,1 8 1-16,-20-12-1 0</inkml:trace>
  <inkml:trace contextRef="#ctx0" brushRef="#br1" timeOffset="75555.3216">15946 3338 102 0,'-37'58'37'0,"-6"-5"2"16,14 14-2-16,-3-4-33 16,17-2-4-16,13-1-1 15,7-16-8-15,23 2-26 16,1-18-2-16,20 0 0 15,-1-21-2-15</inkml:trace>
  <inkml:trace contextRef="#ctx0" brushRef="#br1" timeOffset="75884.3404">16539 3568 105 0,'-27'-7'39'0,"2"15"0"16,-13-3 0-16,0 20-33 15,-9-2-3-15,5 6 1 16,5 4-1-16,3 2-1 15,7-1 0-15,11 0-1 0,13-5 0 16,17-8-2-16,9-9 0 16,14-7-2-16,14-3 0 15,3-12-3-15,11 1 0 16,-1-19-9-16,15 13-21 15,-22-16-2-15,8 9 1 16,-14-9-1-16</inkml:trace>
  <inkml:trace contextRef="#ctx0" brushRef="#br1" timeOffset="76373.3683">16903 3569 109 0,'-17'7'38'16,"4"14"0"-16,-11-9-2 0,1 15-31 15,3 3-2-15,4 3-1 16,-1 2 0-16,3 2 0 15,4-4 0-15,4 1-1 16,4-11 0-16,7-7-1 16,-5-16 0-16,23-6 0 15,-8-11 0-15,3-9 0 16,4-6 1-16,-3-5-1 15,-3-3 1-15,3 0-1 16,-7 1 0-16,0 7 1 16,-4 8-1-16,-2 3 0 15,-4 9 0-15,-2 12-1 16,11-9 1-16,-11 9 0 15,15 19 0-15,-1-9 0 0,-1 3 0 16,6-1 0-16,1-2 0 16,5-3 0-16,2-6 0 15,2-6 1-15,4-4-1 16,1-4 0-16,0-4 1 15,0 1-1-15,-4-5 1 16,-2 7-1-16,-6 1 1 16,-4 7-1-16,-8 5 0 15,-10 1 0-15,6 25 0 16,-12-1-1-16,0 12-2 15,-3 1-3-15,10 21-17 16,-12-18-15-16,12 14-3 16,-2-11 0-16,17 3-1 15</inkml:trace>
  <inkml:trace contextRef="#ctx0" brushRef="#br1" timeOffset="77012.4049">20086 6490 85 0,'5'-16'32'16,"-1"3"2"-16,-4 13 2 16,0 0-31-16,5 13 1 15,-5 5-2-15,4 17 1 16,-9 10-2-16,4 12 1 15,-7 6-3-15,-1 7-1 16,2 10-13-16,-6-12-22 16,6 3 0-16,-2-14-2 15,9-10 0-15</inkml:trace>
  <inkml:trace contextRef="#ctx0" brushRef="#br1" timeOffset="77312.4221">20558 6523 102 0,'-13'-8'38'15,"-5"21"1"-15,-15-2-4 16,2 17-31-16,-3 4 0 15,2 7 1-15,1 0-1 16,9 5-1-16,3-2 0 16,16-1-1-16,12-11 0 0,15-7-1 15,19-15 0-15,17-9 0 16,12-14 0-16,12-13-2 15,7-6-2-15,-5-12-6 16,9 6-27-16,-22-8-4 16,-6 7 2-16,-21-7-3 15</inkml:trace>
  <inkml:trace contextRef="#ctx0" brushRef="#br1" timeOffset="77496.4326">20783 6582 122 0,'-43'64'37'0,"15"11"4"0,-1-13-7 15,15 1-32-15,14-4-3 16,9-12-2-16,19-2-20 16,0-19-14-16,22-6-1 15,-3-14 0-15,12-1-1 16</inkml:trace>
  <inkml:trace contextRef="#ctx0" brushRef="#br1" timeOffset="77807.4504">21450 6756 111 0,'-1'-16'38'0,"1"16"1"15,-21-8-1-15,-1 18-33 16,-8 4-1-16,0 12 1 16,-7 1-2-16,5 8 0 15,2-2-1-15,7 3 0 16,6-5-1-16,10 0 0 15,16-6 0-15,11-8-1 16,7-6-1-16,15-6-1 16,8-1-4-16,-3-17-7 15,15 9-24-15,-8-15-3 16,12 4 1-16,-10-15-1 15</inkml:trace>
  <inkml:trace contextRef="#ctx0" brushRef="#br1" timeOffset="78311.4792">21913 6731 116 0,'-17'10'39'0,"-9"-2"0"16,6 12 0-16,-13 2-34 16,10 6-1-16,-1 3-1 15,2 7 0-15,1 1 0 16,2-2-1-16,6-4 0 15,8 0-2-15,6-13 0 16,7-7 0-16,6-12 0 16,4-10 0-16,7-9 0 15,1-7 0-15,1-9 0 16,2-3 0-16,-6-5 0 0,0 3 0 15,-1-1 0-15,-5 6 0 16,-6 8 0-16,-3 6 0 16,-8 20 0-16,8-11 0 15,-8 11 0-15,3 23 0 16,-2-3 0-16,3 3 0 15,6 1 0-15,4-3 0 16,6-4 0-16,5-7 0 16,7-8 0-16,4-6 0 15,5-8 0-15,4-1 0 16,-6-3 0-16,-1-2 0 15,-6 4 0-15,-7 3 0 16,-3 7 0-16,-8 5 0 0,-14-1 0 16,6 23 0-16,-11 0 0 15,-3 5 0-15,2 7 0 16,-5-10-4-16,14 16-27 15,-10-14-8-15,18 5-3 16,-4-13 1-16,18 3-2 16</inkml:trace>
  <inkml:trace contextRef="#ctx0" brushRef="#br1" timeOffset="78464.488">22593 7105 136 0,'-14'-10'44'0,"-1"0"-3"15,-1-7-7-15,3-5-36 16,-6-12-25-16,14 16-13 0,-15-10-2 15,9 9-1 1,-12-5-1-16</inkml:trace>
  <inkml:trace contextRef="#ctx0" brushRef="#br2" timeOffset="82434.715">1821 10618 81 0,'8'-18'36'0,"-6"-5"-2"15,-2 23 2-15,6-11-33 16,-6 11-1-16,7 25 1 16,-3 3-1-16,-4 14 0 15,0 13 1-15,-2 6-2 0,2 6-1 16,-3 0 1-16,6-1-2 15,-3-9 1-15,9-5 0 16,4-12 0-16,1-10-1 16,9-14 2-16,3-6-1 15,2-12 0-15,0-10 0 16,5-7 1-16,-1-9-2 15,-3-9 1-15,1-3 1 16,-3 2-1-16,-3-2 2 16,-5 9-1-16,-2 4 0 15,-5 9 0-15,-12 18 1 16,13 6-1-16,-10 16-2 15,-2 8 1-15,4 3-2 16,1 5 2-16,2-2-1 0,6-2 0 16,5-10 0-16,8-11 2 15,5-17 0-15,3-9-1 16,5-12 1-16,-2-13 1 15,2-6 1-15,-6-5-1 16,-6-2 1-16,-7 2-2 16,-11 2 1-16,-4 3-3 15,-13 2 0-15,1 8-5 16,-8-5-4-16,18 11-20 15,-11-11-7-15,17 11 0 16,-2-8 0-16</inkml:trace>
  <inkml:trace contextRef="#ctx0" brushRef="#br2" timeOffset="82995.7471">2901 10344 73 0,'18'2'35'16,"-18"-2"0"-16,0 0 1 15,-2 17-28-15,2 3 0 16,-9 4-2-16,9 17 0 15,-11 6-1-15,6 13-1 16,-6 5-2-16,-1 10 1 16,0 0-1-16,0-2-1 15,2-8 0-15,1-10-1 16,9-10 0-16,0-17 0 15,9-12 0-15,7-17-1 16,6-13 2-16,2-8 1 0,5-7-1 16,-1-2 2-16,1-4-2 15,-3 8 2-15,-5 4-2 16,-4 8 2-16,-4 13-3 15,-4 14 1-15,-4 8-2 16,-3 8-1-16,-4 7 1 16,3 4-1-16,0-3 0 15,4-5-3-15,9-4 2 16,2-17-4-16,13-8 1 15,2-14-1-15,11-9-1 16,-3-13 3-16,10 0-2 16,-8-10 4-16,-1 4-1 15,-10 0 4-15,-5 7 1 16,-9 9 4-16,-9 10-1 0,-7 14 0 15,0 0 0-15,-7 22 0 16,-4 8 0-16,1 9-2 16,-2 6 0-16,5 0-3 15,2 2 1-15,4-4-1 16,6-8-1-16,1-14-3 15,12-3-10-15,-5-30-17 16,12-2-3-16,-4-19-2 16,5-6 1-16</inkml:trace>
  <inkml:trace contextRef="#ctx0" brushRef="#br2" timeOffset="83142.7555">3449 10526 106 0,'-24'-5'37'15,"-3"4"1"-15,15 20-7 0,6-2-32 16,6-4-7-16,24 9-25 15,1-11-4-15,19 11 2 16,3-11-3-16</inkml:trace>
  <inkml:trace contextRef="#ctx0" brushRef="#br2" timeOffset="83358.7679">3951 10752 85 0,'13'14'36'0,"-13"-14"0"16,-8 16 2-16,-17-9-30 15,9 11-1-15,-12 1-2 16,2 11 0-16,-4 1-1 15,3 8-1-15,1-4 0 16,10 5-2-16,9-8 1 0,12-4-2 16,12-7-1-16,12-11-4 15,26-2-11-15,-7-19-14 16,24 6-11-16,-2-19 0 15,13 1-2-15</inkml:trace>
  <inkml:trace contextRef="#ctx0" brushRef="#br2" timeOffset="83794.7928">4631 10336 99 0,'-22'28'39'0,"-8"0"2"15,10 23-2-15,-4 4-35 16,3 12 0-16,-2 12-1 15,3 4-1-15,2-2 0 16,-1-2-2-16,6-10 1 16,9-12-2-16,5-16 1 15,8-17-1-15,6-17 2 16,11-15 0-16,1-14-1 15,8-5 2-15,1-9 0 16,0 2 1-16,-7 1-2 0,1 6 1 16,-8 9-1-1,-5 11 1-15,-3 14-2 0,-3 8-1 16,-2 13 0-16,2 0-2 15,6 8-3-15,3-13-7 16,17 8-9-16,-13-21-17 16,28 0-2-16,-4-20-1 15,16-2-1-15</inkml:trace>
  <inkml:trace contextRef="#ctx0" brushRef="#br2" timeOffset="84620.8401">5978 10820 78 0,'9'-25'38'0,"-11"-1"0"16,2 26-4-16,-22-17-25 15,5 22-1-15,-9 3-3 16,-3 15-1-16,-5 3 0 16,2 12-3-16,-2 3 2 15,7 6-2-15,4-1 0 0,7 0-1 16,10-3 1-16,14-6-1 15,8-11 1-15,10-8-1 16,9-13 1-16,7-12-1 16,7-8 0-16,1-11 0 15,-1-5 0-15,-3-8-1 16,-6-3 1-16,-7-2 2 15,-9 0-2-15,-8 6 2 16,-7 4-2-16,-7 5 3 16,-8 7-3-16,-4 4 3 15,-1 9-3-15,-1 4 0 16,12 5 1-16,0 0-1 15,0 0 1-15,0 0-1 16,23 4 1-16,2-3-1 0,7 2 1 16,2 1-1-16,-3 3 1 15,3 6 0-15,-4 3-1 16,-10 7 0-16,-5 5 0 15,-7 4-1-15,-7-1 1 16,-2 2-2-16,-7-3 2 16,2-3-1-16,-5-6 0 15,7-12 0-15,4-9 2 16,0 0-1-16,15-23 1 15,0-1 1-15,3-8-1 16,7-2 1-16,-2-3-1 16,5 4 1-16,-6 3-1 15,-1 7 1-15,-8 10-2 16,1 9 1-16,-14 4-1 0,11 23 0 15,-11-1 0-15,-1 7-2 16,5 3 1-16,1 2-2 16,4 2-1-16,-1-7-3 15,13 4-6-15,-10-20-8 16,23 10-7-16,-16-18-10 15,15 0-1-15,-11-14-1 16,10 0 1-16</inkml:trace>
  <inkml:trace contextRef="#ctx0" brushRef="#br2" timeOffset="84950.8589">6864 10917 89 0,'0'0'39'0,"0"0"0"16,0 0 1-16,26-1-32 15,-1-7-5-15,12-4 2 0,6-4-3 16,7-4 1-16,2-5-1 15,3 1 2-15,-9-3-4 16,-4-2 1-16,-17 1 0 16,-11 1-1-16,-14 3 1 15,-11 4-1-15,-18 10 1 16,-13 9 0-16,-13 9 0 15,-1 13 0-15,-6 9 0 16,5 12 0-16,9 9 0 16,8-1-1-16,20-2 1 15,17-4-2-15,24-8 0 16,17-13-6-16,25-4-5 0,4-22-8 15,29 7-8-15,-7-20-13 16,21 2 0-16,-4-12-4 16,11 2 4-16</inkml:trace>
  <inkml:trace contextRef="#ctx0" brushRef="#br2" timeOffset="85745.9044">8238 10748 88 0,'0'0'38'0,"0"0"-1"16,0 0 2-16,-6 21-33 15,2 6-1-15,-5 3-2 16,2 10-3-16,0 2 2 0,2 4-3 16,0 1 2-16,4-2-1 15,1-5 0-15,3-4 0 16,1-11 0-16,4-5 1 15,-8-20-1-15,21 6 1 16,-10-20-1-16,0-6 1 16,-3-12 0-16,-1-4-2 15,1-10 2-15,-3-6 1 16,1 0-1-16,1-1 0 15,-2 3 0-15,7 5 0 16,1 4 0-16,5 7 1 16,0 12-2-16,5 8 0 15,2 7 0-15,1 9 0 16,1 8 0-16,-2 2 1 15,-3 7-1-15,-3 5 0 0,-6 2 0 16,-6 3 0-16,-8 2 0 16,-8 2-2-16,-5 2 2 15,-8-2-1-15,-3 3 1 16,-4-5-2-16,-3 3 2 15,0-5-1-15,3 3 1 16,3 0 0-16,3 1 0 16,0 4 0-16,5 4 0 15,-4 4 0-15,3 8 0 16,3-1 0-16,-2 4 1 15,2-8-1-15,8-1-4 16,-2-18-10-16,22 2-13 0,-12-31-11 16,31-4 0-16,-4-22-4 15,17-9 1-15</inkml:trace>
  <inkml:trace contextRef="#ctx0" brushRef="#br2" timeOffset="86446.9445">8800 10761 78 0,'0'0'40'0,"13"16"0"16,-20-6 0-16,7 16-17 15,-9-4-21-15,1 8-1 16,-5 3 0-16,3 5-1 15,-1-1 0-15,-1 1 0 0,3-3 0 16,2-5-1-16,4-8 1 16,3-7 0-16,0-15 1 15,14-2-1-15,-3-13 1 16,3-7-1-16,3-12 1 15,3-3 1-15,-1-6-1 16,-1-6 0-16,-2 4 0 16,-1 0 0-16,0 6 0 15,-4 5 0-15,-2 8 0 16,3 5-1-16,1 11 0 15,2 4 0-15,2 6 0 16,7 6 0-16,3 0 0 16,8-1 1-16,6 3-1 15,3 2 0-15,4-3 0 0,-2-3 1 16,2 4-1-16,-10-3 0 15,-3 2 0-15,-13 2 0 16,-8-1 0-16,-11 4 0 16,-12 3 0-16,-5 4 1 15,-12 3-1-15,0 6-1 16,-8-1 2-16,2 5-2 15,3-1 2-15,8-4-2 16,9 1 2-16,8-5-2 16,13-8 2-16,10-4-1 15,9-10 1-15,6-9-1 16,5-6 1-16,1-9-1 15,-3-5 0-15,-6-2 2 16,-8-3-2-16,-8 0 2 0,-8 1-2 16,-7 4 1-16,-7 8-2 15,-6 2 1-15,-4 9-2 16,2 1-2-16,3 8-1 15,12 0-6-15,0 0-8 16,0 0-9-16,27-7-11 16,1-6-1-16,20 4 0 15,-1-16 2-15</inkml:trace>
  <inkml:trace contextRef="#ctx0" brushRef="#br2" timeOffset="86663.9569">10053 10248 93 0,'0'0'38'0,"-25"-6"2"15,5 33-1-15,-12 9-31 0,5 18-3 16,-5 13-2-16,4 12-1 16,-3 8 0-16,6 1-2 15,8 0 0-15,2-9-3 16,7-6 1-16,2-17-8 15,15 1-11-15,-13-28-16 16,20-7-2-16,-16-22 0 16,28-3-1-16</inkml:trace>
  <inkml:trace contextRef="#ctx0" brushRef="#br2" timeOffset="86852.9677">9781 10761 111 0,'-23'1'39'0,"14"11"3"0,-2-2-3 16,15 1-36-16,11-4-2 15,13-3-1-15,15-4-2 16,3-3-2-16,16 4-10 16,-12-20-14-16,17 11-11 15,-12-8-2-15,4 7 0 16,-15-10 1-16</inkml:trace>
  <inkml:trace contextRef="#ctx0" brushRef="#br2" timeOffset="87196.9874">10208 10820 108 0,'-25'21'40'15,"16"8"1"-15,0-16-2 16,13 1-36-16,13-10-1 0,14-5 0 16,7-9-1-16,10-5 0 15,4-5 0-15,2-8 0 16,-5 3-1-16,-6-5 1 15,-10 2-1-15,-10 5 0 16,-11 3 1-16,-13 9-1 16,-13 7 0-16,-12 10 0 15,-11 10 1-15,-2 6-1 16,-7 8 1-16,-1 6 0 15,6-2 0-15,6 3-2 16,9-2 1-16,14-9-1 16,13-5 0-16,16-8-2 15,17-5-1-15,9-10-5 0,18 3-3 16,-2-20-9-16,26 10-13 15,-12-15-4-15,7 5-3 16,-9-7 4-16</inkml:trace>
  <inkml:trace contextRef="#ctx0" brushRef="#br2" timeOffset="87407.9995">10991 10744 101 0,'-14'-14'38'15,"0"14"2"-15,-17-1 0 16,5 10-35-16,-12 7 0 16,7 8-2-16,-5 6 0 15,8 5-1-15,5 1-1 16,12-3 0-16,11-3-1 15,11-7 0-15,14-11 0 16,11-11-3-16,13-8 0 0,4-21-7 16,22 5-10-16,-12-27-10 15,18 5-11-15,-10-19 1 16,6 2-1-16,-7-14 2 15</inkml:trace>
  <inkml:trace contextRef="#ctx0" brushRef="#br2" timeOffset="87587.0097">11661 10292 111 0,'-19'28'42'0,"-6"23"0"16,-19 5-1-16,5 12-37 15,-6 6-1-15,2 2-1 16,10 0-1-16,4-9-3 15,12-6-2-15,7-17-5 16,21 2-8-16,-8-31-11 16,19 1-15-16,-6-18-1 0,5-6 2 15,-6-16 2-15</inkml:trace>
  <inkml:trace contextRef="#ctx0" brushRef="#br2" timeOffset="88033.0352">11295 10659 107 0,'-3'12'41'0,"3"-12"1"15,13 14-1-15,7-14-37 16,19 1-1-16,3-5 0 16,13-3 0-16,-1-3-1 15,9 0 0-15,-5-1-1 16,-8 1 0-16,-7 3 0 15,-9 3 0-15,-8 1-1 0,-16 6 1 16,-10-3-1-16,-15 21 0 16,-6-9 2-16,-4 6-2 15,-3 3 0-15,0 4 0 16,4 0 0-16,9-1 0 15,10-2 0-15,16-3 0 16,6-3 0-16,11-5 0 16,5-1 0-16,7-1 0 15,-3-4 0-15,-4 1 0 16,-6 3 0-16,-8 1 0 15,-14 2 0-15,-12 5 0 16,-10 0 0-16,-8-1-3 16,-7 2 1-16,-4-6-3 0,3 6-4 15,-8-16-7-15,16 8-2 16,-13-20-6-16,38 10-10 15,-25-6-8-15,25 6-2 16,18-28 2-16</inkml:trace>
  <inkml:trace contextRef="#ctx0" brushRef="#br2" timeOffset="89677.1293">12824 10778 90 0,'5'-17'37'16,"-5"17"2"-16,3-11-1 15,-3 11-34-15,-15 20-2 16,2 8 0-16,-6 3 1 16,0 8-2-16,-3 3 1 15,2 4-1-15,-1-6 1 16,9-3-2-16,2-9 1 15,10-6 0-15,3-13 0 16,5-8-1-16,9-8 1 16,3-9-1-16,4-7 1 15,1-3-1-15,2-9 1 16,-4 0 1-16,-3-3-2 15,-2 1 2-15,-3 6-1 16,-4 4 1-16,-7 5-1 16,1 8 1-16,-5 14-2 0,0 0 0 15,0 0 1-15,9 20-1 16,-1 1 0-16,1 6-2 15,5 1 2-15,1 2-1 16,9-3 1-16,3-5-2 16,6-6 2-16,4-10-1 15,5-9 2-15,2-10 1 16,3-10-1-16,1-7 1 15,-1-1 0-15,-6-4-1 16,-7 5 1-16,-6 4 0 16,-9 5-2-16,-9 9 1 15,-10 12-1-15,0 11-1 16,-9 13 1-16,-4 6-1 15,-3 8 0-15,-3 2-1 0,4 7 1 16,4-3-1-16,6-2-1 16,7-10-1-16,12-5-1 15,8-19-3-15,24 1-7 16,-7-25-8-16,25 4-7 15,-12-21-5-15,15 3 25 16,-13-10 5-16,1 3 4 16,-12 1 6-16,-18-2 6 15,2 17 10-15,-31-6 6 16,4 27 10-16,-14-20-27 15,-4 27-2-15,-11 3-3 16,0 12-2-16,-6 6 0 16,2 9-1-16,0 3-1 15,7 2 0-15,7-2 0 0,14-3-1 16,15-6 2-16,13-11-2 15,16-12 1-15,13-11-1 16,11-9 0-16,4-11 0 16,0-10 0-16,-2-2 2 15,-9-6-2-15,-12 3 1 16,-15 2 0-16,-13 6 0 15,-15 6-1-15,-11 8 2 16,-11 9-2-16,-8 7 0 16,-1 5 0-16,1 5 0 15,7 1 0-15,11 2 0 16,9-3 0-16,16-2 0 15,9-5 0-15,13-2 0 16,7-1 0-16,3 0 0 16,2-1 1-16,-4 3-1 0,-4 4 0 15,-11 5-1-15,-6 4 0 16,-11 5 0-16,-12 5 0 15,-6 1 0-15,-8 5 1 16,-5 1-1-16,0 0 1 16,1-2 0-16,-1-7 0 15,9-4 0-15,1-7 0 16,9-12 0-16,17-4 0 15,-1-13-1-15,7-7 1 16,5-7 0-16,4-5 1 16,2-1 0-16,-6-3 0 15,-4 4 1-15,-3 4-1 0,-4 9 1 16,2 4-1-16,-6 12 1 15,2 6-2-15,4 7 0 16,4 5-1-16,13 5-1 16,4 1 1-16,10-4-1 15,8 0 1-15,3-7 0 16,3-4 0-16,-4-5 1 15,-5-8 1-15,-11-4 1 16,-10-2 0-16,-12-6 0 16,-14-2-1-16,-16 2 1 15,-16 2 0-15,-10 7-1 16,-8 7-1-16,-5 11 0 15,-2 8 0-15,2 12-2 16,4 9 2-16,13 6-1 16,11 5 0-16,15 0-2 0,15 2-2 15,10-11-7-15,25 6 0 16,4-23-5-16,34 15-4 15,-13-30-5-15,35 12-4 16,-8-23-3-16,25 6-3 16,3-9 4-16</inkml:trace>
  <inkml:trace contextRef="#ctx0" brushRef="#br2" timeOffset="90194.1588">16354 10889 85 0,'8'-22'39'0,"1"10"1"15,-13 0 1-15,4 12-32 16,-29 6-5-16,1 12-1 15,-14 8 0-15,2 8-1 16,-5 2 1-16,6 7-2 16,7-4 1-16,13-1-1 15,17-7 1-15,19-7-1 16,16-9 0-16,19-7 0 0,14-10-1 15,9-8 1-15,1-7-1 16,-2-4 0-16,-9-5-1 16,-13-7 1-16,-16 3 1 15,-19 0 1-15,-20 2-1 16,-16 5 0-16,-15 6 0 15,-6 6 0-15,-5 8-3 16,2 3 0-16,10 9-3 16,9-3-3-16,26 8-6 15,-2-14-8-15,51 7-7 16,-8-19-7-16,31 2-1 15,5-11-2-15,20-2 2 0</inkml:trace>
  <inkml:trace contextRef="#ctx0" brushRef="#br2" timeOffset="90412.1713">17382 10182 110 0,'-38'-11'38'16,"-11"14"3"-16,-1 32-1 15,-12 21-37-15,7 18 0 16,5 13-2-16,8 14 0 15,4 3-2-15,10 1 2 16,7-6-3-16,8-8-3 16,9-4-6-16,-3-31-8 15,19 4-13-15,-10-30-8 16,10-7-1-16,-12-23 0 0</inkml:trace>
  <inkml:trace contextRef="#ctx0" brushRef="#br2" timeOffset="90592.1816">16785 10918 111 0,'-27'-22'44'15,"27"22"0"-15,-9-22-1 16,31 15-36-16,6 3-5 16,17-1-3-16,20 3-6 15,6-14-6-15,33 12-6 16,-8-17-11-16,27 10-12 15,0-9 0-15,13 8 0 16,0-8 1-16</inkml:trace>
  <inkml:trace contextRef="#ctx0" brushRef="#br2" timeOffset="90921.2004">18432 10424 94 0,'18'-19'38'16,"-11"4"1"-16,-7 15-1 15,-5 24-32-15,-4 13-1 0,-12 8-1 16,3 16 0-16,-7 9-2 16,-4 7-2-16,1 3 0 15,2-1-2-15,7-6 0 16,2-8-4-16,10 0-7 15,-7-25-15-15,16-3-11 16,-3-15 1-16,9-6-2 16,-8-16 2-16</inkml:trace>
  <inkml:trace contextRef="#ctx0" brushRef="#br2" timeOffset="91111.2113">18148 10956 101 0,'0'0'39'0,"-7"-11"2"16,21 12-2-16,1-7-34 0,11 1 0 15,12-5-3-15,11-6-2 16,11 0-4-16,5-17-5 16,16 13-11-16,-9-20-16 15,12 6-1-15,-8-11-3 16,0 1 0-16</inkml:trace>
  <inkml:trace contextRef="#ctx0" brushRef="#br2" timeOffset="91486.2328">19022 10189 111 0,'-18'19'42'15,"-14"11"-3"-15,5 25 3 0,-13 7-38 16,3 14 0 0,-1 4-2-16,1 5 2 0,1-2-1 15,4-5-3-15,9-9 1 16,9-13-2-16,8-11 1 15,10-11-2-15,12-15 1 16,7-13-1-16,9-11 2 16,2-8 3-16,7-7-2 15,-2-5 2-15,-1-4-1 16,-6-1-2-16,-3 3 0 15,-8 5 0-15,-8 7 0 16,-13 15 0-16,11 3 0 16,-15 15 0-16,0 11 0 15,-3 6 0-15,3 6 0 16,1 2-4-16,8-1-2 15,-1-9-6-15,16 1-4 0,-5-22-2 16,21 6-6-16,-16-27-7 16,21 7-9-16,-14-17 0 15,5 1 3-15</inkml:trace>
  <inkml:trace contextRef="#ctx0" brushRef="#br2" timeOffset="91840.253">19278 10879 103 0,'3'14'41'16,"-3"-14"-2"-16,14 19-2 15,-2-10-31-15,11-2-3 16,7-8 1-16,6 1-1 16,1-4-1-16,6-4 1 0,-5-4-2 15,0 0 3-15,-9 1-3 16,-4-5 0-16,-11 0-1 15,-10-4 0-15,-8 2 1 16,-10 0-1-16,-12 2 0 16,-5 6 1-16,-7 5 0 15,-4 9 0-15,0 8 2 16,3 13-3-16,3 3 0 15,5 9 0-15,10 0 0 16,12 2-3-16,11-4-1 16,7-4-5-16,24 0-5 15,-2-19-5-15,23 7-5 16,-7-23-10-16,21 4-8 15,-3-13-1-15,17-1 3 0</inkml:trace>
  <inkml:trace contextRef="#ctx0" brushRef="#br2" timeOffset="92558.2941">20597 10254 94 0,'4'-14'35'0,"-15"4"3"16,11 10 0-16,-22 23-33 16,7 10 2-16,-6 12-4 15,2 14 3-15,-6 8-3 16,0 12 3-16,-3 4-3 15,4 2-1-15,1-4-1 16,8-6-1-16,3-11 0 16,9-12-1-16,7-14 1 0,9-11-2 15,4-14 2-15,8-11-2 16,4-11 3-16,1-8-1 15,2-10 1-15,-3-6 1 16,-2-4 0-16,-5-6 0 16,-1-3-1-16,-1 7 1 15,-3-1-2-15,-1 6 3 16,-1 12-3-16,-1 6 0 15,2 12 0-15,-1 13 1 16,0 9-1-16,-6 13 0 16,1 10-1-16,-9 5-1 15,-5 2 1-15,-5 5-1 16,-11-2 1-16,-6-4-1 15,-11-3 1-15,-5-8-1 0,-6-8 2 16,0-11 0-16,3-10-1 16,4-11-2-16,14-3-1 15,8-15-4-15,23 5-6 16,0-19-5-16,29 16-8 15,-8-16-9-15,23 13-1 16,-2-6-3-16,7 9 5 16</inkml:trace>
  <inkml:trace contextRef="#ctx0" brushRef="#br2" timeOffset="93245.3334">20907 10962 90 0,'23'4'38'15,"-6"-14"1"-15,17 5 2 16,-9-6-35-16,23-3 1 15,-1-4-4-15,10 0 2 16,-5-2-2-16,0-2 0 16,-5 0-1-16,-9 1-1 15,-13-1 0-15,-12 4 0 16,-13 0-1-16,-9 4 1 15,-11 4 0-15,-9 8 0 16,-8 6 0-16,-5 7 0 16,-2 8 0-16,-1 10 0 15,6 5 1-15,10 0-3 16,6 3 2-16,17-3-2 15,12-3 1-15,13-8-2 0,18-6 2 16,11-9-2-16,10-8 2 16,7-4 0-16,2-10 2 15,-2-4 0-15,-6-2 0 16,-2-3 1-16,-11-3-1 15,-4 3-2-15,-13 2 0 16,-9 4 0-16,-9 7 0 16,-11 10 0-16,0 0 0 15,-15 15 0-15,-4 8 0 16,-3 6 0-16,-3 5 0 15,2 1 0-15,3 1 0 16,4-5-2-16,9-8 2 16,7-9-2-16,11-9 2 15,10-12 0-15,8-10 2 16,9-6 0-16,3-8-2 0,3-4 0 15,-1-2 0-15,-2 2 0 16,-3 5 0-16,-10 4 0 16,-7 11 0-16,-7 10 0 15,-14 5 0-15,3 20 0 16,-10 2 0-16,-3 5 0 15,6 4 0-15,3 0 0 16,8-1-5-16,5-7-4 16,18 0-3-16,-2-18-5 15,24 5-2-15,-10-20-4 16,24 10-4-16,-18-21-1 15,16 8-2-15,-17-12-4 16,1 2 6-16</inkml:trace>
  <inkml:trace contextRef="#ctx0" brushRef="#br2" timeOffset="93462.3458">22400 10886 13 0,'26'-15'21'0,"-29"-14"3"15,11 19 8-15,-29-14 1 16,7 21 6-16,-20-7 1 15,5 15 1-15,-12 2-37 16,3 13 0-16,-4 4-2 16,7 6-2-16,3 2 2 15,9 5-4-15,12-2 2 16,16-6-1-16,14-4 0 15,13-15-2-15,18-6-1 16,10-12-4-16,20 0-5 16,-8-25-7-16,20 8-4 15,-20-23-5-15,17 6-6 16,-13-15-4-16,-3-5 2 0,-12-3 5 15</inkml:trace>
  <inkml:trace contextRef="#ctx0" brushRef="#br2" timeOffset="93807.3655">22989 10426 119 0,'-23'19'41'16,"-15"4"1"-16,1 21-1 15,-8 2-35-15,5 8-2 16,-2 8-2-16,3 4-2 16,0 1 0-16,2 0 0 15,8-6 0-15,6-5 0 16,5-11 0-16,13-10 0 15,10-12 0-15,13-14 0 16,10-12 0-16,6-8 0 16,3-8 0-16,2-4 0 0,0-7 0 15,-3 4 0 1,-8 1 0-16,-4 8 0 0,-10 7 0 15,-5 11 0-15,-9-1 0 16,2 22 0-16,-4 1 0 16,-2 2 0-16,4 5-2 15,-5-7-9-15,14 8-1 16,-11-20-5-16,22 7-4 15,-20-18-4-15,40 0-4 16,-21-19-6-16,19 3-7 16,2-8 7-16</inkml:trace>
  <inkml:trace contextRef="#ctx0" brushRef="#br2" timeOffset="94310.3943">23425 10235 105 0,'-15'-23'40'16,"11"11"-1"-16,4-7 0 15,15 10-34-15,5 3-2 16,13 10 1-16,-1 3-2 15,6 4 0-15,-9 6 0 16,0 5 0-16,-11 6-1 16,-3 1 0-16,-15 4 0 15,-6 2-1-15,-8 5 1 16,-8-1-1-16,0 2 1 15,-6 1-1-15,5 0-2 16,1-3-3-16,17 8-8 16,-7-19-6-16,24 16-9 0,-6-14-14 15,20 4 1-15,-1-6-2 16,6 3 2-16</inkml:trace>
  <inkml:trace contextRef="#ctx0" brushRef="#br2" timeOffset="94461.4029">23646 11044 107 0,'-16'7'40'15,"-6"-13"1"-15,12 0-7 16,10 6-42-16,-9-36-15 16,29 18-15-16,-4-11-1 15,9 8-3-15,-6-4 1 16</inkml:trace>
  <inkml:trace contextRef="#ctx0" brushRef="#br3" timeOffset="108925.2302">2085 2104 35 0,'0'0'30'15,"8"-13"0"-15,-8 13 0 16,0 0-18-16,3-16-5 15,9 13-3-15,-2-3-1 16,10 2-1-16,2-4 0 16,12 0-1-16,3 1 0 0,7-2 0 15,8-1 0-15,4 3-1 16,0 0 1-16,2 4-1 15,6 0 0-15,1 3 0 16,0-2 0-16,5 4 0 16,8-2 0-16,4 1 0 15,7-2 0-15,9-2 1 16,5-1-1-16,2 1 1 15,5-1 0-15,4 1 0 16,-1 1 0-16,4 1 0 16,-4 2-1-16,0 4 1 15,1-1 0-15,-1 3 1 16,7-2-1-16,3 1 0 15,5 1 1-15,7-2 0 0,6-2-1 16,7-1 1-16,6-2 0 16,9 0 0-16,-2-1 1 15,7 0-1-15,3-1-1 16,1 2 0-16,-3-1 1 15,-1 4-1-15,3-1 0 16,-3 0-1-16,2-1 0 16,-3 3 0-16,1-3 0 15,-4 0 0-15,4-2 0 16,-3-2 0-16,-4 0 0 15,2 0 0-15,-6-2 0 16,-4-2 1-16,-3-1-1 16,-2 1 0-16,1-2 1 15,-1-1 0-15,5-1-1 0,-3 3 1 16,4-4-1-16,6 2 1 15,6-1 0-15,4-1 0 16,1 4-1-16,3-2 0 16,2-1 1-16,1 0-1 15,-3 2 0-15,-1-3 0 16,-5 2 0-16,-3 2 0 15,-6 0 0-15,-6 2 0 16,0 2 0-16,-4 2 0 16,-5 2 0-16,-5 0 0 15,-2 2 0-15,-4 0 0 16,-6 1 0-16,-3-2 1 15,-12-1-1-15,-9-1 0 16,-12 1 0-16,-11-2 1 16,-14 1-1-16,-13-2 0 0,-12 0 1 15,-13 0-1-15,-9 3-3 16,-19 0-12-16,19-5-20 15,-19 5 0-15,0 0-3 16,0 0 1-16</inkml:trace>
  <inkml:trace contextRef="#ctx0" brushRef="#br3" timeOffset="518335.6471">2420 11657 49 0,'1'-15'36'0,"-1"15"-3"16,2-16 2-16,-2 16-17 16,0-14-11-16,0 14-3 15,5-10-1-15,-5 10 1 16,0 0-1-16,11 21 0 15,-10 0-2-15,1 11-1 16,-1 10 1-16,-1 12-1 0,-4 10 0 16,-5 7-1-16,4 4 0 15,-5 0-3-15,5-2-1 16,-4-20-14-16,15 2-15 15,-3-25-2-15,15-8-1 16,-4-24 0-16</inkml:trace>
  <inkml:trace contextRef="#ctx0" brushRef="#br3" timeOffset="518882.6784">2234 11657 85 0,'-15'-15'37'0,"15"15"-1"15,9-30 1-15,13 12-36 16,13-4 1-16,14-1-2 16,6 0 2-16,6 5-1 15,-1 3 0-15,-2 6 0 16,-6 7-1-16,-5 4 1 15,-11 7-1-15,-5 5 0 16,-9 6 1-16,-4 4 0 16,-4 3 0-16,-4 5 1 15,0 4-1-15,-8 3-1 16,0 2 1-16,-2 3-1 15,-1-2 1-15,-1 2-2 16,-2-4 2-16,3-6-3 16,1-4 2-16,1-4 1 15,3-7-1-15,3-7 0 0,-7-12 0 16,19-2 0-16,-6-11 1 15,0-10-1-15,2-7 0 16,0-6 0-16,1-5 1 16,0-1 1-16,0 2-2 15,-3 4 2-15,-2 8-2 16,0 6 3-16,-11 22-3 15,18-4 3-15,-11 22-3 16,-3 8-2-16,-1 9 3 16,-1 5-3-16,3 6 2 15,2-2-3-15,2 1 1 16,5-10-5-16,9 2-3 15,-7-20-26-15,21-2-1 0,-4-17-1 16,10-2-1-16</inkml:trace>
  <inkml:trace contextRef="#ctx0" brushRef="#br3" timeOffset="519215.6975">3341 11816 74 0,'-18'3'37'0,"11"13"0"15,-3-5 0-15,13 1-32 16,4-2-1-16,12 2-1 15,5-10 0-15,7-1-1 16,6-7 0-16,0-4 0 16,2-5-1-16,-5-5 0 15,-6-3 1-15,-9-1 0 0,-8-4-1 16,-9 4 2-16,-8-1-3 15,-9 4 3-15,-7 6-2 16,-6 11 2-16,-7 12-2 16,-1 10-2-16,-4 10 2 15,4 11-2-15,6 6 3 16,8 3-3-16,11 3 0 15,15-9-4-15,20 3-9 16,3-24-20-16,33 3-6 16,6-20 0-16,27 0-2 15</inkml:trace>
  <inkml:trace contextRef="#ctx0" brushRef="#br3" timeOffset="519732.7271">4648 11792 34 0,'12'-16'34'16,"-11"-1"2"-16,-1 17-1 0,-16-19-21 15,3 26 0-15,-18-3-1 16,5 13-6-16,-10 0-1 16,3 9-2-16,-5 0-1 15,5 1 0-15,4-3-1 16,8-1 0-16,7-4-1 15,11-5 0-15,3-14 0 16,29 10-1-16,2-13 0 16,6 1 0-16,6 0 1 15,2 2-1-15,1 1 0 16,-4 5 0-16,-11 9 0 15,-13 5 0-15,-9 6 1 16,-14 5-1-16,-12 2 0 16,-7 2 1-16,-4-2-2 15,-3-5 0-15,7-3-3 0,0-14-6 16,24 5-28-16,0-16 0 15,18-7-1-15,1-14 0 16</inkml:trace>
  <inkml:trace contextRef="#ctx0" brushRef="#br3" timeOffset="520333.7614">5137 11816 78 0,'0'0'38'0,"-11"-9"-1"0,-2-1 1 15,13 10-33 1,-15-7-1-16,15 7 0 0,0 0-1 16,-11-1 0-16,11 1-2 15,-9 12 1-15,2-1-1 16,-3 5 0-16,-3 2 0 15,-6 8 0-15,-3 4 0 16,-5 2 1-16,-1 3-1 16,0 0 0-16,1-1 0 15,5-3-1-15,9-1 1 16,8-9-1-16,14-10 1 15,11-10-2-15,17-11 2 16,10-12-1-16,6-10 0 16,10-6 0-16,1-10 0 15,-3 0 0-15,-6-1 0 16,-11 7 0-16,-11 4 1 0,-14 9 0 15,-13 9-1-15,-6 20 0 16,-22-2 1-16,-5 23-1 16,-8 16 0-16,-9 20 0 15,-3 17 0-15,-5 14-1 16,2 10 1-16,0 7 0 15,7 0-1-15,6-6 1 16,10-10 0-16,10-17 0 16,16-15-1-16,11-23 1 15,15-21 0-15,8-20 0 16,10-21 0-16,8-15-1 15,5-15 1-15,0-13 0 16,6-9-3-16,-4-11-1 0,2 10-8 16,-14-13-19-16,8 20-8 15,-16-1-1-15,4 18-1 16</inkml:trace>
  <inkml:trace contextRef="#ctx0" brushRef="#br3" timeOffset="520767.7863">5880 11741 74 0,'0'0'43'0,"4"-23"-4"0,-4 23 3 15,0 0-28-15,-12 13-10 16,-1 7 0-16,1 8-2 16,-6 10 0-16,3 3-3 15,-3 1 2-15,9 2-2 16,-1-6 2-16,6-7 0 15,13-12 0-15,4-12-1 16,14-19 1-16,4-10 0 16,8-11 0-16,3-9-1 15,5-7 0-15,-3-3 2 16,-3 2-2-16,-5 5 2 15,-10 13-2-15,-7 13 2 16,-19 19-2-16,0 0 0 16,3 19 0-16,-16 10-2 15,1 7 1-15,2 2-3 0,6 4 0 16,3-9-3-16,20 5-6 15,-6-26-23-15,21 6-4 16,3-22 0-16,15 0-1 16</inkml:trace>
  <inkml:trace contextRef="#ctx0" brushRef="#br3" timeOffset="521602.834">6540 11646 94 0,'-16'-3'41'0,"-15"-1"1"15,2 22 1-15,-18 2-37 16,8 13-4-16,1 3 1 15,2 8-2-15,8 2 0 16,6-1-1-16,13-5 1 0,10-9-2 16,13-9 1-16,11-11 0 15,12-14 1-15,6-14-1 16,6-7 0-16,-1-10 1 15,-1-6-1-15,-7 1 2 16,-7-2-2-16,-3 5 2 16,-9 7-2-16,-7 6 2 15,-7 9-2-15,-7 14 2 16,0 0-2-16,0 15-2 15,-4 4 2-15,2 5-2 16,2 3 2-16,4 0-3 16,5-5 3-16,8-4-2 15,4-9 2-15,8-4 0 16,3-5 1-16,1-2-1 0,0-6 0 15,0-1 0-15,-3 3 0 16,-5-5 1-16,-7 7-1 16,-3 2 0-16,-15 2 0 15,11 3 0-15,-11-3 0 16,-7 15 0-16,7-15 0 15,-15 17 0-15,15-17 0 16,-13 16 0-16,13-16 0 16,0 0 0-16,0 0 0 15,13-3 0-15,5-10 0 16,0-4-1-16,3-3 1 15,1-4 0-15,3 2 1 16,-3 1 0-16,-3-1 0 16,0 11 1-16,-6-1-3 0,0 8 3 15,-1 0-2-15,2 9 2 16,2 2-2-16,4 0-2 15,5 2 2-15,6-3-2 16,4-1 2-16,6-6-2 16,-2-3 2-16,2-8 1 15,-2-3-1-15,-8-3 1 16,-5-5 0-16,-4-6 0 15,-11-1 0-15,-10-1-1 16,-6 3 1-16,-12 6-3 16,-9 10 2-16,-8 8 0 15,-4 13 0-15,-6 15 2 16,0 10-3-16,6 8 1 0,8 8 0 15,10-3 0-15,13-2-1 16,22-8-1-16,24-6-7 16,14-23-5-16,32 5-3 15,6-34-9-15,37 11-10 16,1-25-8-16,23 0 1 15,2-12 2-15</inkml:trace>
  <inkml:trace contextRef="#ctx0" brushRef="#br3" timeOffset="522704.897">8858 11589 77 0,'0'0'40'16,"-24"-9"0"-16,10 12 1 15,-20-4-35-15,11 6 1 16,-7 1-3-16,2 5 1 0,-5 4-2 16,4 10 2-16,-2 0-4 15,9 5 0-15,0 2 0 16,12 0-2-16,7-1 1 15,8-4-2-15,12-4 3 16,6-8-3-16,7-10 2 16,5-7 0-16,6-9 0 15,-1-9 1-15,-1-6-1 16,-1-5 3-16,-4-4-3 15,-4 0 1-15,-3 0-1 16,-10 4 1-16,-4 3 0 16,-5 8 0-16,-6 5-1 15,-2 15-1-15,-3-11 1 0,3 11 0 16,0 0 0-16,0 0 0 15,0 0 1-15,15 8-1 16,6-8 1-16,10-1-1 16,8 0 1-16,4-1-1 15,2 4 1-15,2 0 1 16,-7 7-1-16,-5 7 1 15,-12 7-2-15,-10 5 0 16,-13 1 0-16,-11 7 0 16,-5-4 0-16,-5 0-2 15,0-5 1-15,2-8-1 16,5-6 2-16,14-13 0 15,0 0 0-15,14-21 0 16,12-7 0-16,10-6 1 0,7-6-1 16,8-8 1-1,1 3-1-15,-4 5 1 0,-6 5-1 16,-8 9 1-16,-7 13-1 15,-9 10 0-15,-7 12 0 16,-11 10 2-16,-5 9-2 16,-1 7 2-16,2 0-1 15,3 1-2-15,3-1 1 16,6-6 0-16,7-10 0 15,13-8-3-15,10-10 3 16,6-9 0-16,6-11 0 16,2-4 1-16,0-7-1 15,-1-2 1-15,-8-4-1 16,-9 3 1-16,-11 2-1 0,-8 3-1 15,-12 4 1-15,-11 6 1 16,-8 8-1-16,-8 10 0 16,-10 9 1-16,-3 7 1 15,-3 9-1-15,-1 5 2 16,6 3-3-16,7 6 2 15,9-2-2-15,14-3 0 16,17-8 0-16,10-4-5 16,19-1-1-16,12-13-7 15,22 2 0-15,1-22-6 16,30 10-4-16,-11-28-8 15,31 11-8-15,-6-17-4 16,6-7 3-16</inkml:trace>
  <inkml:trace contextRef="#ctx0" brushRef="#br3" timeOffset="524630.0072">11218 11337 52 0,'12'-18'37'15,"-6"-1"-1"-15,-6 19 0 16,0-23-23-16,0 23-3 15,0 0-3-15,-14 23-1 16,2-3-2-16,2 10-2 16,-1 5 0-16,1 8 0 15,5 2-1-15,1 5 1 16,0 2-1-16,2-1-1 15,2-3 1-15,2-5-2 16,-2-6 2-16,4-7-1 0,0-8 1 16,-3-13-3-16,-1-9 3 15,14-8 0-15,-10-9 0 16,7-9 1-16,0-1-1 16,4-7 0-16,0-1-1 15,5 0 1-15,3 2-2 16,5 4 2-16,8 4-1 15,5 9-2-15,-2 8 2 16,4 5 0-16,-3 6 0 16,-3 9 2-16,-5 6-2 15,-11 8 1-15,-13 4 0 16,-16 5-2-16,-19 5 2 15,-15 0-1-15,-12 0 0 16,-9 2-1-16,-6-5 1 16,3-6-2-16,3-10 3 0,11-6-1 15,18-12-1-15,16-12-2 16,21-2-4-16,9-17-19 15,26 6-14-15,5-7 2 16,15 6-3-16,1-4 2 16</inkml:trace>
  <inkml:trace contextRef="#ctx0" brushRef="#br3" timeOffset="525029.03">11752 11694 58 0,'11'-3'37'0,"-11"3"-3"16,27 0-1-16,-15-4-28 16,13 10 1-16,-6-12-1 15,12 7 2-15,-5-8-2 16,8-1-2-16,-3-9 0 15,4 1 1-15,-6-8-2 16,1-1 2-16,-8 0-3 16,-1-3-1-16,-12 5 0 15,-8 3 1-15,-11 5 0 16,-6 5-1-16,-11 9 1 15,-8 10 0-15,-1 8 1 16,-5 7 1-16,-4 6-1 16,8 7 1-16,5 0-1 15,11 2-1-15,12-2 1 0,15-4-2 16,15-4 0-16,12-8-5 15,29 8-12-15,-5-23-24 16,25 6 2-16,-6-13-2 16,15 1 1-16</inkml:trace>
  <inkml:trace contextRef="#ctx0" brushRef="#br3" timeOffset="525351.0484">12776 11597 70 0,'-1'-18'38'15,"5"5"-3"-15,-11-7 4 16,7 20-30-16,-17-17-1 15,0 18-3-15,-16 4 0 16,3 10 0-16,-11 5-1 16,3 7 0-16,0 3-1 15,6 1-2-15,8 0 0 16,14-1-1-16,9-4 1 15,12-2-3-15,17-4-2 16,6-17-12-16,24 11-22 16,-6-11-1-16,15 1-1 15,-6-9-1-15</inkml:trace>
  <inkml:trace contextRef="#ctx0" brushRef="#br3" timeOffset="526144.0938">13225 11568 85 0,'0'0'39'16,"-28"-2"-1"-16,17 10-1 16,-14-8-31-16,2 8 1 15,-8 3-2-15,-1 6 1 16,-9 5-2-16,-1 7-2 15,-3 1 1-15,5 4-2 16,3 0 1-16,12-1-3 16,10-1 2-16,15-9-3 0,20-10 3 15,9-6-1-15,15-12 0 16,8-7 0-16,5-12 0 15,3-8 2-15,-1-3-2 16,-4-6 1-16,-13 1-1 16,-7 4 1-16,-8 3-1 15,-13 6 1-15,-5 13-1 16,-9 14 0-16,-14 0 0 15,0 19 1-15,-1 9 0 16,-1 4-2-16,5 6 1 16,8 0-2-16,3-1 1 15,9-7-6-15,14-3 2 16,4-17-8-16,21 5-12 15,-17-25-9-15,21 5-6 0,-12-18 0 16,11 8 23-16,-12-17 9 16,2 0 5-16,-8 2 8 15,-19-10 14-15,14 17 13 16,-19-5 5-16,1 13 2 15,-13-6-22-15,3 21-6 16,0 0-4-16,-10 20-1 16,0 2-2-16,-3 10-2 15,-2 3 1-15,4 4-2 16,-1 0 1-16,6-2-2 15,6-5 1-15,5-10-2 16,11-9 2-16,10-13 0 16,7-9 0-16,5-11 0 15,10-10-1-15,3-7 3 0,1-5-4 16,-4-2 2-16,-1 6-1 15,-12 2 1-15,-9 8-2 16,-7 14 2-16,-19 14-1 16,0 0 0-16,-9 33 1 15,-5 0-2-15,-2 8 2 16,0-1-3-16,5 4 0 15,11-7-3-15,14-3-5 16,-3-19-13-16,36 6-8 16,-10-27-8-16,23 0-2 15,-8-18 0-15,15-2 2 16</inkml:trace>
  <inkml:trace contextRef="#ctx0" brushRef="#br3" timeOffset="526440.1107">14508 11537 92 0,'-18'-6'40'15,"-13"3"0"-15,5 13 2 16,-14 3-35-16,16 6-1 15,2 0-3-15,8 8 1 16,7-4-1-16,14 3-1 16,5-4 0-16,12-2-4 15,3-4 3-15,5-3-3 16,1-4 2-16,-3-5-2 15,-1 3 3-15,-7-2-3 16,-5 2 2-16,-17-7 0 16,11 19 1-16,-16-5-1 15,-4 4 0-15,-5 0 0 0,-1 1-1 16,-6 0-1-16,7 2-3 15,-3-12-6-15,21 13-13 16,-15-25-9-16,26 5-8 16,-3-16-1-16,17 0 1 15</inkml:trace>
  <inkml:trace contextRef="#ctx0" brushRef="#br3" timeOffset="526793.1309">14821 11640 102 0,'-5'14'40'0,"5"-14"2"15,4 14-2-15,8-11-35 16,10 0-1-16,7-5-1 16,8 0 0-16,1-4-1 0,5 0-1 15,-5-5 0-15,-3-1-2 16,-8-3 1-16,-10 0 0 15,-12-2 0-15,-10 2-2 16,-13 2 2-16,-13 5-1 16,-6 8 1-16,-8 7 2 15,1 9-1-15,2 12 1 16,4 9-1-16,9 6-1 15,11 2 1-15,13-2 0 16,19-6 0-16,16-6-5 16,18-6-2-16,11-23-7 15,17-1-1-15,-1-29-5 16,25 5-10-16,-19-26-12 15,15-2-4-15,-8-12 2 0</inkml:trace>
  <inkml:trace contextRef="#ctx0" brushRef="#br3" timeOffset="529391.2795">16089 11610 62 0,'16'-10'38'16,"-6"-8"-1"-16,4 9 0 15,-7-1-23-15,5 7-10 16,-12 3-1-16,11 16 1 16,-8 5-2-16,-6 10 1 15,-1 3-1-15,-4 4-2 16,1-1-1-16,1-6-4 15,7 0-6-15,-2-21-27 16,14 0 1-16,-2-23-3 16,11 1 2-16</inkml:trace>
  <inkml:trace contextRef="#ctx0" brushRef="#br3" timeOffset="529565.2894">16216 11482 70 0,'-18'-23'36'0,"-5"-3"-1"15,9 10 2-15,-5 0-32 16,19 16-2-16,-13-16 0 15,13 16-2-15,0 0-3 16,15-3-19-16,5 13-13 16,-5-9-1-16,11 7-2 15,-2-8 1-15</inkml:trace>
  <inkml:trace contextRef="#ctx0" brushRef="#br3" timeOffset="529821.3041">16766 11245 78 0,'0'0'37'0,"2"26"-1"16,-14-10 1-16,10 13-32 15,-9 4-2-15,5 10 1 16,-6 5-1-16,1 9 1 15,-4-1-2-15,3 4-2 16,-4-4 1-16,4-6-3 16,2-6-1-16,1-13-5 15,18-2-29-15,-6-18-2 16,12-6 1-16,-4-20 1 0</inkml:trace>
  <inkml:trace contextRef="#ctx0" brushRef="#br3" timeOffset="529979.3131">16674 11564 66 0,'-26'-11'38'0,"-7"-1"-2"15,10 11 2-15,-2-1-22 16,25 2-10-16,0 0-2 16,20 6-2-16,17-6-4 15,1-9-32-15,28 5-3 16,3-7 0-16,12 6-1 15</inkml:trace>
  <inkml:trace contextRef="#ctx0" brushRef="#br3" timeOffset="530444.3397">17787 11643 42 0,'17'-24'34'16,"-2"8"1"-16,-10-2 0 15,-5 18-16-15,-10-24-7 16,10 24-3-16,-34 0-2 16,9 13 0-16,-9 2-2 15,4 7 0-15,-3 7-3 16,6 2-1-16,2 0 1 15,13 1-2-15,10-3 1 16,12-6-4-16,14-2 1 16,10-7-7-16,21-3-5 15,-3-14-22-15,24 3-1 16,-1-15 0-16,6 3 1 0</inkml:trace>
  <inkml:trace contextRef="#ctx0" brushRef="#br3" timeOffset="531052.3745">18321 11666 70 0,'13'-13'36'15,"-22"-6"-1"-15,-4 17-3 16,-22-9-18-16,5 16-3 15,-12-3-4-15,0 10-1 16,0 2-2-16,5 9 1 16,3 1-2-16,7 3-2 15,11-1 1-15,10-1-4 16,13-3 3-16,13-2-2 15,11-9 1-15,10-8-2 16,4-6 2-16,4-7 0 16,0-8 1-16,-3-5 1 0,-5-2-2 15,-7-3 2-15,-7-2-2 16,-10 0 1-16,-9 2-1 15,-6 4 1-15,-6 5-1 16,-7 4-1-16,-1 5 1 16,0 5 0-16,-1 4 0 15,13 1 0-15,0 0 0 16,0 0 0-16,14 10 1 15,9-6-1-15,4-2 0 16,3 2 0-16,1 1 0 16,-1 1 0-16,-4 3 1 15,-3 6 1-15,-8 7-2 16,-7 5 2-16,-4 7-1 15,-5 6-1-15,-2 1 0 16,1 3-1-16,1-1 2 0,1-4-4 16,4-8 3-16,7-9-2 15,6-13 2-15,6-10 1 16,5-13-1-16,6-9 0 15,-1-9 1-15,2-7 2 16,-6-3-3-16,-2-2 2 16,-8 3-2-16,-4 5 1 15,-6 4-1-15,-6 3 0 16,-1 9 0-16,1 4-4 15,-3 16 0-15,17-19-2 16,5 23-5-16,-8-12-11 16,23 17-14-16,-13-8-3 15,15 10 0-15,-13-7 1 16</inkml:trace>
  <inkml:trace contextRef="#ctx0" brushRef="#br3" timeOffset="531668.4097">19121 11701 87 0,'0'0'38'0,"-11"7"-2"16,11-7 0-16,11-1-25 15,9-4-7-15,2-5-2 16,12-1 0-16,-1-2 0 16,4-2-1-16,-2-3 1 15,-1 1-2-15,-6 1 0 16,-8-1-1-16,-8 0 3 15,-7 5-2-15,-5 12 1 16,-17-15 0-16,1 12 0 0,-7 9-1 16,-6 6 1-16,1 6 2 15,-1 6-2-15,5 4 2 16,2 2-2-16,12-1-1 15,5-3 1-15,14-4-1 16,16-10 1-16,10-6 0 16,9-9 0-16,10-7-1 15,5-5 0-15,-2 1 1 16,-1-3-1-16,-6 3 3 15,-8 6-3-15,-11 3 0 16,-9 5 1-16,-11 11-1 16,-10 5 1-16,-8 5-2 15,-6 5 1-15,-1 5-2 16,-2 1 2-16,2 3-3 0,2-5 3 15,2-6-3-15,5-8 3 16,5-16 0-16,12 10 1 16,0-21-1-16,6-10 0 15,1-5 3-15,0-10-3 16,2-2 1-16,0-2-1 15,-1 3 0-15,-3 2 0 16,-1 5 1-16,-2 8-1 16,2 5-2-16,1 4 2 15,0 5 0-15,4 3-1 16,2-1-1-16,5 4-3 15,-4-9-6-15,13 16-8 16,-12-18-7-16,14 14-13 16,-9-8-1-16,6 10 0 0,-11-7 2 15</inkml:trace>
  <inkml:trace contextRef="#ctx0" brushRef="#br3" timeOffset="531992.4283">20237 11556 69 0,'7'-14'37'0,"-7"14"0"15,0 0 0-15,-12-2-12 16,-4 3-19-16,0 9-1 15,-6 3-1-15,-1 4 1 16,2 4-2-16,2 1 1 16,6 0-2-16,7-4 2 15,9-2-3-15,12-7 2 16,5-4-2-16,10-4-1 15,1-4 0-15,3-1 1 16,-3 0-1-16,-1-1 0 0,-8 4 0 16,-8 6 0-16,-14-5 1 15,0 24 0-15,-13-5 0 16,-2 2-4-16,-3 4 3 15,-2-4-7-15,7 8-4 16,-7-16-8-16,22 11-7 16,-14-19-18-16,12-5 3 15,12 3-1-15,9-8 1 16</inkml:trace>
  <inkml:trace contextRef="#ctx0" brushRef="#br3" timeOffset="533524.5159">20983 11732 81 0,'9'-17'37'0,"-9"-7"-2"15,0 16 3-15,-10-14-32 16,10 22 0-16,-19-17-3 15,19 17 0-15,-18 5 1 16,4 8 1-16,0 4-2 16,-1 7-1-16,1 5 0 15,1 3-1-15,-1 2 1 16,4-2-4-16,2-2 3 15,3-5-3-15,3-10 2 16,2-15 1-16,16 9 0 16,2-21-1-16,0-10 1 15,5-6 2-15,2-5-3 16,-2-6 1-16,1 0-1 0,-5 1 1 15,-1 3-2-15,-9 5 2 16,-3 9-1-16,-4 9-2 16,-2 12 2-16,0 0 0 15,0 0 1-15,-5 15 1 16,8-1-1-16,8 0 2 15,6-1-3-15,11-1 3 16,7-8-3-16,9-4 1 16,4-8-1-16,5-5-2 15,1-5 2-15,-4-3-1 16,-8-2 1-16,-6 4-2 15,-8 0 3-15,-10 4-1 16,-18 15 1-16,0 0-1 16,0 0 0-16,-20 20 2 0,-1 4-1 15,1 4 1-15,2 4-2 16,3 4 2-16,7-2-2 15,8-4-2-15,13-4 0 16,11-10-5-16,9-4 2 16,5-13-4-16,10-1 2 15,-3-17-1-15,5 4 2 16,-7-10 0-16,-4 2 1 15,-8-2 3-15,-11-2 2 16,-9 6 2-16,-13 2 1 16,-2 6-2-16,-14 2 3 15,2 7 0-15,-12 4 0 16,4 8 2-16,-4 5-2 15,6 5 1-15,1 4-2 16,6 7 2-16,7 0-3 0,9 0-1 16,10-3 0-16,7-4-2 15,9-5 1-15,10-4-2 16,1-5 2-16,2-11-2 15,0-5 2-15,-6-6 3 16,-3-3-3-16,-10-4 3 16,-2-3-3-16,-10-2 0 15,-5-1 0-15,-4-1 1 16,0 5-2-16,0 1-1 15,0 5 2-15,2 2-2 16,6 3 2-16,-8 12 0 16,22-5 0-16,-6 11 1 15,-1 3 0-15,2 4 2 16,-2 2-3-16,-1 5 4 0,-3 0-3 15,-2 5 2-15,-7 1-2 16,-2 1-1-16,-4-2 1 16,-3-1-3-16,0-2 2 15,-1-2-2-15,1-3 1 16,3-5-1-16,4-12 1 15,0 0 1-15,11 1 0 16,-1-14 0-16,4-4 0 16,0-3 3-16,1-3-3 15,0-2 3-15,-2 1-3 16,0 3 3-16,-7 2-4 15,1 6 4-15,-7 13-3 16,17-7 0-16,-6 9 1 16,4 3-1-16,8 3 1 0,4-4-1 15,8 1 0-15,3-4 0 16,5-4 1-16,-5-4-3 15,-1-5 1-15,-4-2 0 16,-6-3 1-16,-9-1-2 16,-11-3 2-16,-10 3-2 15,-9 3 3-15,-8 4-1 16,-4 7 0-16,-2 6 1 15,-3 9-1-15,5 4 2 16,2 9-2-16,8 7 2 16,9 3-2-16,7-3-4 15,13 4-5-15,-3-11-4 16,20 5-2-16,-8-21-8 0,27 14-3 15,-11-35-5-15,30 16-3 16,-6-15-5-16,17-8 5 16</inkml:trace>
  <inkml:trace contextRef="#ctx0" brushRef="#br3" timeOffset="534660.5809">23514 11610 89 0,'-25'-13'36'0,"3"6"0"16,-12-7 1-16,4 6-34 16,-7 0 1-16,0 9 0 15,-8 4 0-15,-1 8 2 16,-2 4-1-16,4 7 1 15,2 0-2-15,7 5 1 16,9 0-3-16,9-1-1 0,13-5 0 16,15-7-3-16,14-10 2 15,15-3 0-15,9-9 0 16,7-6 0-16,5-7 0 15,4-4 0-15,-5-4 0 16,-7-1 1-16,-10 5-2 16,-9 0 0-16,-11 3 0 15,-14 5 0-15,-5 4 1 16,-4 11 0-16,-22-3 0 15,7 13 1-15,-4 2-1 16,1 6 2-16,4 3-2 16,0 8 2-16,7-3-2 15,5 3 2-15,8-2-2 16,6-4 0-16,5 0 0 0,3-2-3 15,4-5 3-15,-2-5-3 16,-2-1 3-16,0-4-2 16,-6-2 2-16,-3 0 0 15,-11-4 0-15,0 0 0 16,0 0 0-16,0 0 0 15,0 0 0-15,0 0 0 16,-11 10 0-16,11-10 0 16,0 0 0-16,-10 8 0 15,10-8 0-15,0 0 0 16,17-8 0-16,-6-1 0 15,4-7 0-15,4-3 3 16,-1-4-2-16,6-3 2 0,-5-1-3 16,0-2 1-16,-1 3-1 15,-3 1 1-15,4 5-1 16,-3 1-2-16,2 7 2 15,2 3-2-15,5 4 2 16,0 5 0-16,4 6 0 16,2 1 0-16,1 2 0 15,-2 0 1-15,0 1-1 16,-5 1 2-16,0-5-2 15,-3-3 2-15,-4-4-2 16,-2-5 0-16,3-7 0 16,0-6-2-16,-3-5 2 15,1-5-1-15,1-1 1 16,-8-1-2-16,-1 4 3 0,-8 8-1 15,-10 7 0-15,-11 12 0 16,-11 12 0-16,-6 5 1 16,-1 12-1-16,1 2 2 15,4 6-2-15,8-1 2 16,14-4-2-16,15-3-1 15,24-3-5-15,4-12-6 16,20 7-2-16,-7-25-7 16,27 18-2-16,-21-25-8 15,25 9-6-15,-24-13-3 16,2 3 4-16</inkml:trace>
  <inkml:trace contextRef="#ctx0" brushRef="#br3" timeOffset="535094.6057">24697 11602 89 0,'0'0'39'0,"1"-12"-1"16,-1 12 2-16,-13-9-30 15,-2 8-5-15,-8 0 0 16,-5 7-1-16,-4 3-1 16,-5 7 1-16,-3 3-3 15,-2 10 2-15,3-1-1 16,8 3-2-16,10-1 0 15,7-5 0-15,14-3 1 16,15-9-3-16,13-9 2 0,10-13 1 16,11-6-1-16,5-5 1 15,4-8-1-15,-2-4 0 16,-3-3 0-16,-5 2 1 15,-11 3-2-15,-11 8 0 16,-10 5 1-16,-16 17 0 16,0 0 0-16,0 0 0 15,-24 18-1-15,10 3 1 16,1 8-3-16,1-3-2 15,14 9-7-15,-3-20-5 16,24 14-14-16,-10-25-3 16,26 12-2-16,-3-18-6 15</inkml:trace>
  <inkml:trace contextRef="#ctx0" brushRef="#br3" timeOffset="535356.6207">25217 11618 78 0,'0'0'38'0,"0"0"-2"16,-13 0 1-16,2 3-22 15,11-3-11-15,-10 19-2 16,7-6 1-16,-3-2 0 16,3 8 0-16,0-9 0 15,1 6 0-15,2-16-1 16,-5 19 0-16,5-19 0 15,-1 11-1-15,1-11-1 16,0 0-1-16,0 0-2 16,0-24-8-16,0 24-12 15,-1-20-18-15,1 20 3 0,2-29-3 16,-2 29 3-16</inkml:trace>
  <inkml:trace contextRef="#ctx0" brushRef="#br3" timeOffset="536153.6663">23754 11633 55 0,'1'-13'32'15,"-1"13"0"-15,4-17 0 16,-4 17-21-16,5-17-2 15,-5 17-1-15,6-15-2 16,-6 15-1-16,0-14 1 16,0 14-1-16,0 0-1 15,-10 1 0-15,-1 8 0 16,4 12 0-16,-5 6-1 15,-1 8 0-15,0 6-1 16,2 6-2-16,-3 1 0 16,0 2 0-16,4-3-3 15,1-9-6-15,16 7-16 16,-10-24-16-16,15 0 4 0,-12-21-2 15,31 4 0-15</inkml:trace>
  <inkml:trace contextRef="#ctx0" brushRef="#br3" timeOffset="538285.7882">2832 5330 85 0,'9'-11'36'15,"-11"-6"1"-15,2 17 0 16,0 0-34-16,-7-16 0 0,7 16 0 15,0 0 0-15,-13-2-1 16,6 17 1-16,1 8-2 16,-5 13 1-16,2 8-2 15,-4 15 1-15,-3 9 1 16,-4 5 0-16,0 1 0 15,3-6-1-15,0-8 1 16,1-12-1-16,6-12 2 16,4-18-2-16,6-18 0 15,6-17 1-15,2-17-3 16,7-9 2-16,0-14-1 15,4-6 1-15,-1-11-2 16,6-4 1-16,-5 0-1 0,3 7 1 16,-1 8 1-16,-2 7-1 15,-5 12 0-15,-1 13 0 16,1 16 0-16,-14 15 0 15,18 29 0-15,-11 11 0 16,0 13 0-16,-2 17 1 16,-1 7 1-16,3 7-1 15,2 1 0-15,4-4-1 16,0-8 0-16,3-11-5 15,10-2-12-15,-9-32-19 16,14-9-4-16,-10-22 1 16,2-5-2-16</inkml:trace>
  <inkml:trace contextRef="#ctx0" brushRef="#br3" timeOffset="538467.7986">2963 5490 99 0,'0'0'39'0,"9"-22"0"16,21 12-1-16,13-9-36 15,12-4-1-15,11-2-1 16,4-4-5-16,17 10-29 16,-13-6-4-16,2 15 0 15,-24 2-2-15</inkml:trace>
  <inkml:trace contextRef="#ctx0" brushRef="#br3" timeOffset="538630.808">3338 5605 101 0,'-25'10'38'0,"15"0"1"15,10-10-2-15,19-21-35 16,16-2 0-16,15-6-4 16,13 7-5-16,-6-10-28 15,14 13-2-15,-15-4-1 16,-1 17-1-16</inkml:trace>
  <inkml:trace contextRef="#ctx0" brushRef="#br3" timeOffset="538796.8175">3364 5856 117 0,'-23'22'38'16,"5"-24"2"-16,29-2-3 0,14-20-38 16,24-14-2-16,21 8-20 15,3-18-12-15,21 10-5 16,0-9 2-16,15 10-3 15</inkml:trace>
  <inkml:trace contextRef="#ctx0" brushRef="#br3" timeOffset="539703.8693">4324 5459 52 0,'5'-16'35'0,"-7"-1"-1"16,4 6 0-16,-4-4-11 15,2 15-18-15,-4-14 0 16,4 14-2-16,0 0 0 15,-13 23 1-15,7-4-2 0,2 4 0 16,-1 7-1-16,0 6 0 16,3 3 2-16,2 0-2 15,2-1 2-15,9-6-2 16,2-4 1-16,3-5-1 15,3-12-1-15,5-13 3 16,1-11-5-16,1-9 1 16,-2-8 0-16,-1-6 1 15,-1-2-1-15,-6 0 0 16,-2 1 2-16,-2 6-2 15,-6 9 2-15,-2 5-1 16,-4 17 0-16,0 0 1 16,0 0-1-16,5 25 0 15,-2 4 0-15,3 8 0 0,5 3 2 16,4 2-1-16,2-3 1 15,7-6 0-15,6-9 1 16,1-5-1-16,-1-17-1 16,1-12 0-16,-2-11-1 15,-4-7 1-15,0-6-2 16,-6-7 0-16,-3-1-2 15,-5-6-2-15,5 13-3 16,-10-11-27-16,13 20-3 16,-11-7 1-16,14 17-2 15</inkml:trace>
  <inkml:trace contextRef="#ctx0" brushRef="#br3" timeOffset="540057.8896">5340 5328 72 0,'0'0'35'0,"-1"23"-2"15,-18-5 1-15,1 17-28 16,-10 6-3-16,-2 11 0 16,-3 2 0-16,3 4-1 15,2-4 1-15,6-4-2 16,7-12-1-16,7-13-2 15,13-12-5-15,-5-13-25 16,18-20-3-16,-4-13 6 16,13 5 13-16,-14-12 9 15,5 2 3-15,-6 4 6 16,-11-4 5-16,4 17 27 15,-15 0 1-15,10 21-2 0,-23-11-17 16,23 11-5-16,-11 14-5 16,13 2-1-16,5 0-3 15,8-3-3-15,17 11-21 16,0-16-12-16,21 3-2 15,-4-13-3-15,15 5 1 16</inkml:trace>
  <inkml:trace contextRef="#ctx0" brushRef="#br3" timeOffset="542161.0099">5663 5710 70 0,'1'23'37'16,"-1"-23"-3"-16,34 0 2 15,-3-26-32-15,19-13 1 16,11-22-1-16,13-11 0 15,4-13-1-15,3-2-1 0,-6-2 1 16,-7 6-3-16,-13 6 1 16,-14 13 1-16,-17 9-1 15,-16 21 1-15,-22 15-1 16,-16 24 0-16,-13 22 0 15,-11 23 0-15,-3 18 1 16,-5 13-1-16,9 7 1 16,11-3-2-16,18-7 0 15,22-13-1-15,31-17-3 16,16-35-24-16,38-8-9 15,3-26 0-15,19-6-3 16</inkml:trace>
  <inkml:trace contextRef="#ctx0" brushRef="#br3" timeOffset="543115.0644">2954 6406 67 0,'5'-23'31'15,"0"1"2"-15,0 8 0 16,-9 0-24-16,4 14-4 16,0 0 1-16,-2 17 0 0,-10 3 0 15,5 16-1-15,-4 1-2 16,-3 9 0-16,-2 3 0 15,2 2 0-15,0-9-1 16,3-3 0-16,1-9-1 16,7-6 0-16,-2-11 1 15,5-13 0-15,14-18 0 16,0-7-1-16,4-12 0 15,1-6 0-15,0-11 0 16,3-6-1-16,4-5 1 16,-3 1-2-16,1 4 2 15,-3 8-2-15,-2 8 2 16,-2 12-1-16,-1 13 0 15,-3 17 1-15,0 19-1 0,-6 19 1 16,-3 14-1-16,-1 13 2 16,-3 11-2-16,1 4 2 15,2 2-2-15,1-4 1 16,1-5-4-16,0-19-4 15,21-5-29-15,-13-26-2 16,13-9 1-16,-8-21-2 16</inkml:trace>
  <inkml:trace contextRef="#ctx0" brushRef="#br3" timeOffset="543273.0735">3108 6608 110 0,'-40'-9'38'0,"17"13"0"15,-1-9-1-15,24 5-32 0,3-15-2 16,17 0-4-16,16 6-15 15,-1-17-21-15,17 7-1 16,-2-10 0-16,6 7-1 16</inkml:trace>
  <inkml:trace contextRef="#ctx0" brushRef="#br3" timeOffset="543644.0947">2854 5670 83 0,'-19'6'37'0,"10"4"0"16,-8-13-2-16,17 3-27 16,0 0-5-16,0 0-1 15,14-14-3-15,8 8-3 0,15 15-28 16,-7-11-2-16,16 12-1 15,1-4-2-15</inkml:trace>
  <inkml:trace contextRef="#ctx0" brushRef="#br3" timeOffset="544196.1263">3773 6454 108 0,'0'0'37'15,"0"0"1"-15,19-19-4 16,0 5-39-16,17 7-23 15,-7-8-10-15,9 10 3 16,-10-1-3-16</inkml:trace>
  <inkml:trace contextRef="#ctx0" brushRef="#br3" timeOffset="544348.135">3733 6681 110 0,'-8'13'37'15,"8"-13"0"-15,11-8-7 16,30 1-65-16,-3-19-2 15,18 5 0-15,-3-6 0 16</inkml:trace>
  <inkml:trace contextRef="#ctx0" brushRef="#br3" timeOffset="544693.1547">4634 6324 92 0,'2'-22'36'16,"6"10"0"-16,-12 0 1 16,4 12-33-16,0 0-1 15,-4 23-1-15,-2 4 1 16,1 9 0-16,-3 7-2 15,5 2 0-15,3 8-3 0,1-6-3 16,15 2-29-16,-6-16 0 16,12-2-3-16,-3-15 0 15</inkml:trace>
  <inkml:trace contextRef="#ctx0" brushRef="#br3" timeOffset="545030.174">4992 6256 87 0,'12'-1'36'16,"-12"1"0"-16,22-3 0 0,-10 0-32 15,7 3-1-15,1-2 1 16,4 2-1-16,-1 0 0 15,2 2-1-15,-7 4-1 16,1 4 1-16,-9 7-1 16,-5 8 0-16,-11 5-1 15,-4 3 3-15,-11 5-2 16,0 1 2-16,-3-1-2 15,3-1 1-15,5-5-2 16,7-10 2-16,13-4-3 16,12-14-3-16,21 4-20 15,6-19-13-15,19 2 0 16,0-10-1-16,13 2-1 15</inkml:trace>
  <inkml:trace contextRef="#ctx0" brushRef="#br3" timeOffset="545381.1941">5773 6334 76 0,'-25'24'38'16,"-11"5"-1"-16,2 12 1 16,-10 2-27-16,4 6-5 15,-1-4-2-15,9 1-1 16,3-8-2-16,6-5-4 15,16-5-2-15,7-28-12 16,1 15-19-16,10-25 0 16,14-4 0-16,-6-16 1 15,9 8 26-15,-12-10 6 0,2-4 6 16,-1 12 12-16,-11-11 20 15,2 17 1-15,-11-3 1 16,3 21 0-16,-5-21-27 16,5 21-2-16,0 0-3 15,17 14-2-15,-3-2-2 16,2-1-5-16,16 11-25 15,-7-9-8-15,11 6 0 16,-4-9-2-16</inkml:trace>
  <inkml:trace contextRef="#ctx0" brushRef="#br3" timeOffset="545572.205">6230 6172 92 0,'-27'26'37'16,"-3"0"-2"-16,7 16 1 16,-2 4-39-16,7-2-29 15,24 5-3-15,4-10 0 16,18 0-2-16</inkml:trace>
  <inkml:trace contextRef="#ctx0" brushRef="#br3" timeOffset="545902.2239">6823 6051 96 0,'-33'30'40'0,"-8"6"0"16,-3 23-1-16,-5 4-27 15,8 2-6-15,10 0-3 16,10-5 1-16,10-8-3 16,11-11 1-16,15-11-1 15,11-14 1-15,9-11-2 16,2-7 1-16,1-10-1 15,-5-4 0-15,-9-7 1 16,-6 0-2-16,-13-5 1 16,-14 4-1-16,-7 7-1 0,-20 2-4 15,1 14-7-15,-19-5-23 16,11 16-5-16,-9-3 1 15,10 14-2-15</inkml:trace>
  <inkml:trace contextRef="#ctx0" brushRef="#br3" timeOffset="546683.2685">3079 7515 90 0,'12'-15'36'15,"-3"-6"1"-15,4 10 0 16,-10-2-31-16,-3 13-2 15,0 0-1-15,-6 25 0 16,-9 5 0-16,1 7-2 16,-5 9 0-16,0 2 0 15,-1 2-1-15,3-2 1 16,5-10-1-16,4-6 1 15,0-12 0-15,7-9 0 16,1-11 0-16,15-11 0 16,-6-9 0-16,0-9 1 0,4-5 0 15,2-9-1-15,0-3 1 16,-1-6-1-16,0 0 0 15,0 4 0-15,2 5 0 16,2 2-1-16,-5 9 1 16,6 9-1-16,-1 13 0 15,2 12 1-15,0 13-1 16,0 12 0-16,-3 8 0 15,1 10 1-15,0 7-1 16,-2 3-1-16,1 2-2 16,-4-6-1-16,7 5-5 15,-11-23-16-15,14 6-13 16,-11-23-1-16,10-3 1 0,-9-19-2 15</inkml:trace>
  <inkml:trace contextRef="#ctx0" brushRef="#br3" timeOffset="546867.2791">3286 7615 100 0,'-16'-8'37'16,"0"-2"1"-16,16 10 0 16,0 0-30-16,32-6-4 15,5-8-2-15,15-3-2 16,14-1-3-16,4-17-21 15,22 12-13-15,-6-9-1 16,11 10 0-16,-10-4-2 16</inkml:trace>
  <inkml:trace contextRef="#ctx0" brushRef="#br3" timeOffset="547053.2897">4173 7459 105 0,'0'0'36'0,"4"-13"2"15,11 7-3-15,5-7-34 16,7-2-1-16,6 5-2 16,-2-3-3-16,9 10-29 15,-16-1-3-15,0 11 1 16,-11-5-2-16</inkml:trace>
  <inkml:trace contextRef="#ctx0" brushRef="#br3" timeOffset="547210.2987">4155 7660 102 0,'-15'28'37'15,"4"-15"0"-15,19-3-1 16,11-12-34-16,16-9-2 16,12 3-14-16,5-19-22 15,14 1 1-15,-2-9-2 16,11 3-1-16</inkml:trace>
  <inkml:trace contextRef="#ctx0" brushRef="#br3" timeOffset="547577.3197">5109 7227 102 0,'4'-14'37'0,"-12"1"2"16,8 13-3-16,-18 19-33 0,7 10 0 15,-7 7-2-15,2 13 0 16,1 5-1-16,0 4-2 15,9 5-4-15,1-17-16 16,20 7-16-16,1-19 1 16,16-4-2-16,3-20 1 15</inkml:trace>
  <inkml:trace contextRef="#ctx0" brushRef="#br3" timeOffset="547960.3416">5692 7116 109 0,'-18'-20'40'16,"1"18"0"-16,-13 3-2 16,-2 18-35-16,-4 6 0 15,1 13-2-15,2 1 1 16,6 5-1-16,5-2 0 15,10-4 0-15,15-8 0 16,13-11-1-16,12-8 1 16,8-16 0-16,5-9-1 15,3-6 1-15,4-4-1 16,-10-2 1-16,-4-2 0 15,-8 4-1-15,-7 3 1 16,-9 9-1-16,-10 12 1 16,0 0-1-16,-9 23 0 0,-5 8 0 15,-6 11 0-15,1 10-1 16,-3 8-1-16,2-1-4 15,13 9-10-15,-9-18-16 16,25 3-8-16,-6-22-1 16,23-3-1-16</inkml:trace>
  <inkml:trace contextRef="#ctx0" brushRef="#br3" timeOffset="548411.3674">6115 7219 98 0,'0'0'38'0,"2"-28"2"16,14 16-2-16,-3-7-32 15,14 6-4-15,-1-1 1 16,6 5-1-16,-2 3 0 15,-1 6-1-15,-8 4 1 16,-3 7-2-16,-10 6 1 16,-11 3-1-16,-13 9 1 15,-8 5 0-15,-7 5 0 16,-2 3 0-16,-4 6-1 0,-2-4 1 15,7 2-1-15,8-6 0 16,7-5 0-16,14-8 0 16,12-8 0-16,12-11 0 15,14-8-2-15,4-14-5 16,16 7-20-16,-10-17-12 15,8 4 0-15,-6-9-3 16,4 7 1-16</inkml:trace>
  <inkml:trace contextRef="#ctx0" brushRef="#br3" timeOffset="549267.4163">7083 7245 73 0,'-2'-22'37'0,"2"22"-1"16,-14-19 1-16,14 19-27 15,-25-6-2-15,6 13-1 16,-10 2-2-16,0 7-1 15,-6 6 0-15,5 5-2 16,1 0 1-16,7 4-2 16,6 1 0-16,9-2-1 15,15-7-1-15,11-5-2 16,18 7-14-16,1-21-19 15,14 6-3-15,-3-13 1 16,11 3-2-16</inkml:trace>
  <inkml:trace contextRef="#ctx0" brushRef="#br3" timeOffset="549805.4471">7430 7215 99 0,'-26'-9'39'16,"15"14"0"-16,-10-4-1 15,7 11-34-15,-5 2-1 16,5 6 0-16,-3 2-1 16,2 5 0-16,1 1-2 15,5-4 1-15,4-1-1 16,4-3 0-16,2-7 1 15,-1-13-1-15,11 7 0 16,1-14 0-16,2-5 1 16,0-7-1-16,-2-3 1 0,0 0 0 15,2-5-1-15,-4 3 1 16,-1 4-1-16,-4 5 1 15,-1 6-1-15,-4 9 1 16,0 0-1-16,0 0 0 16,11 8 1-16,-11-8-1 15,16 20 0-15,-2-13 0 16,4 0 1-16,4-5-1 15,4-4 0-15,2-5 0 16,-1 0 1-16,-1-2-1 16,-2-2 1-16,-4 1 0 15,-5 2 0-15,-5 3 0 16,-10 5-1-16,12 3 1 15,-11 8-1-15,-2 9 1 0,0 0-1 16,-4 10 0-16,7 0-3 16,0-1-2-16,12 9-8 15,-11-24-15-15,21 8-12 16,-3-23 0-16,16 0-2 15,-3-19 2-15</inkml:trace>
  <inkml:trace contextRef="#ctx0" brushRef="#br3" timeOffset="550289.4748">7982 6582 100 0,'0'0'38'0,"11"-15"0"16,3 4-1-16,5 1-34 15,7-1 0-15,3 4 0 16,-1 2 0-16,-3 7-1 16,-4 1 0-16,-6 6 0 0,-9 5-1 15,-6 4 1-15,-10 6-1 16,-3 4 0-16,-11 2 0 15,-1 5 1-15,-1-2-2 16,2 4 1-16,4-6-1 16,10-3 0-16,10-6 0 15,14-4 0-15,14-5-4 16,-1-15-9-16,26 10-12 15,-13-18-13-15,13 5 0 16,-3-11-4-16,4 3 1 16</inkml:trace>
  <inkml:trace contextRef="#ctx0" brushRef="#br3" timeOffset="551812.5619">13343 4983 77 0,'0'0'35'15,"0"0"-3"-15,0 0 3 16,0 32-32-16,-10-2-1 16,-4 10-1-16,-5 8 1 15,1 7 1-15,-2 0-1 16,-1 5 0-16,1-5-1 0,3-8 1 15,2-8-1-15,6-7 1 16,1-11 0-16,8-11 0 16,0-10 0-16,10-19-1 15,2-10 1-15,4-4 0 16,-1-17 0-16,4-7 0 15,-1-8 0-15,0-6 0 16,0-1-1-16,-2-1 0 16,3 4-1-16,-4 4 1 15,4 10-1-15,-3 9 0 16,2 9 0-16,3 12-1 15,-1 10 2-15,1 12-1 16,2 14 1-16,-1 11-1 16,-1 12 2-16,1 12-1 0,-4 13 1 15,0 11-1-15,-4 10 0 16,-5 7-1-16,-3-1 2 15,-4-4-3-15,5-5 0 16,-4-9-2-16,5-8-3 16,-2-30-6-16,15-2-25 15,-12-27-1-15,17-5 1 16,-12-22-1-16</inkml:trace>
  <inkml:trace contextRef="#ctx0" brushRef="#br3" timeOffset="551978.5714">13547 5070 101 0,'0'0'36'0,"0"0"1"0,32-11-3 16,12-2-34-16,10-5-4 15,26 8-29-15,-4-11-2 16,12 8-1-16,-4-7-1 15</inkml:trace>
  <inkml:trace contextRef="#ctx0" brushRef="#br3" timeOffset="552157.5816">14370 5010 98 0,'0'0'36'15,"-17"6"2"-15,17-6-3 16,16 4-35-16,6-10-5 0,16 8-29 15,-9-8-1-15,8 11-1 16,-9-6-1-16</inkml:trace>
  <inkml:trace contextRef="#ctx0" brushRef="#br3" timeOffset="552323.5911">14230 5356 99 0,'-22'20'36'0,"6"-18"2"16,16-2-2-16,22-9-38 15,13-24-14-15,22 11-20 16,0-13 1-16,9 7-2 0,-3-5 0 16</inkml:trace>
  <inkml:trace contextRef="#ctx0" brushRef="#br3" timeOffset="552828.62">14942 5059 97 0,'-15'21'37'16,"-11"-5"2"-16,10 14-1 15,-12 2-33-15,10-1-2 16,2 1-1-16,6 0 1 0,8-5-2 15,6-3 0-15,6-9 0 16,7-8-1-16,12-9 0 16,3-4 1-16,1-6-1 15,1-7 0-15,-2-5 1 16,-1-1-1-16,-5-4 1 15,-2 5-1-15,-5 0 0 16,-4 3 0-16,-6 6 0 16,-1 3 0-16,-8 12 0 15,12 4 0-15,-8 9 0 16,1 8 0-16,-3 2 0 15,5 5 0-15,0 2 0 16,4 1 1-16,5-3-1 16,2-10 0-16,5-5 0 0,2-11 0 15,4-8 0-15,-5-8 1 16,4-12-1-16,-5-3 0 15,0-8 1-15,-8-2-3 16,5 0 0-16,-11-3-2 16,12 16-11-16,-15-9-20 15,13 19-4-15,-9-6 3 16,12 19-3-16</inkml:trace>
  <inkml:trace contextRef="#ctx0" brushRef="#br3" timeOffset="553195.641">16052 5043 99 0,'-52'25'37'16,"5"14"-1"-16,-6-9 0 15,8 7-33-15,5-2-3 16,9-6-2-16,14-4-1 16,5-14-5-16,21 7-13 15,-4-32-9-15,19 13 12 16,-11-22 9-16,10 0 5 15,-9-4 4-15,-3-3 3 16,0 7 7-16,-18-11 13 16,12 23 9-16,-19-12-11 15,14 23-9-15,0 0-4 0,0 0-3 16,-1 21-3-16,16-6-2 15,9 1-3-15,5-14-12 16,18 14-22-16,-8-17-2 16,17 4 0-16,-6-15-2 15</inkml:trace>
  <inkml:trace contextRef="#ctx0" brushRef="#br3" timeOffset="553613.6649">16319 5194 102 0,'-11'18'38'0,"11"-18"2"16,0 0-3-16,25-23-35 15,13-3 0-15,12-9-2 16,6-3 3-16,5-8-3 16,2-6 2-16,-2-2-2 15,-4-3 3-15,-11 0-3 16,-12 4 3-16,-11 4 0 15,-11 11-2-15,-19 14 2 16,-11 19-1-16,-16 23 0 16,-13 20 0-16,-8 17 0 15,-1 16-1-15,3 8 1 16,8 7-1-16,13-5 0 0,18-9-1 15,20-16 0-15,25-19-3 16,24-11-5-16,4-26-5 16,21 3-6-16,-18-35-6 15,22 10-9-15,-22-22-7 16,1-1-2-16,-21-7 4 15</inkml:trace>
  <inkml:trace contextRef="#ctx0" brushRef="#br3" timeOffset="554364.7079">13278 6324 72 0,'28'-16'36'16,"-6"-2"-1"-16,-2 12 2 15,-17-7-28-15,-3 13-2 16,0 0 1-16,10 11-2 16,-18 1-1-16,2 12-1 15,-8 7-1-15,0 5 0 16,-6 10-1-16,2 4 1 15,-5 5-1-15,-1 3 1 16,1-3-2-16,4-7 1 16,0-8-1-16,9-7 0 15,2-13 1-15,8-20-1 16,0 0 0-16,26-33 1 0,-1-6-1 15,2-13 0-15,3-8 0 16,6-9-1-16,-1-9 1 16,2 1-2-16,-3-1 2 15,-6 9-2-15,-4 10 2 16,0 13-1-16,-5 12 1 15,-2 19 0-15,-2 18-1 16,-4 19 1-16,-2 17-1 16,-1 12 0-16,2 9 0 15,-1 7 2-15,3 4-2 16,2 2 0-16,0-2 0 15,3-7-4-15,5-1-4 16,-9-24-10-16,16 6-21 16,-16-22-1-16,8-3 0 15,-21-20 0-15</inkml:trace>
  <inkml:trace contextRef="#ctx0" brushRef="#br3" timeOffset="554547.7184">13512 6462 117 0,'-26'-15'39'0,"26"15"0"15,-2-11-2-15,28 0-35 16,25-4 0-16,17-3-3 16,16 2-2-16,7-10-7 15,22 9-26-15,-12-8-3 16,9 11 1-16,-22-5-2 0</inkml:trace>
  <inkml:trace contextRef="#ctx0" brushRef="#br3" timeOffset="554742.7295">14147 6380 116 0,'-16'19'39'0,"2"-15"1"15,14-4-2-15,23 0-38 16,11-11 1-16,8 1-4 15,2-4-3-15,11 9-30 16,-15-5-3-16,1 7 1 16,-16 0-2-16</inkml:trace>
  <inkml:trace contextRef="#ctx0" brushRef="#br3" timeOffset="554892.7381">14074 6614 118 0,'-18'21'37'15,"4"-15"2"-15,14-6-2 16,32-5-37-16,5-17-8 15,27 2-26-15,-9-11-6 16,7 5 3-16,4-7-3 16</inkml:trace>
  <inkml:trace contextRef="#ctx0" brushRef="#br3" timeOffset="555732.7861">15261 6077 75 0,'-3'-11'35'0,"3"11"0"16,-10 5 1-16,1 23-26 16,-10 1-5-16,3 16-1 15,-6 8-1-15,1 9 1 16,1 3-3-16,4-2 2 15,9-6-4-15,5-17-5 16,20-5-28-16,3-20 0 16,20-12-1-16,-1-23-4 15</inkml:trace>
  <inkml:trace contextRef="#ctx0" brushRef="#br3" timeOffset="556000.8015">15609 6100 101 0,'-29'-4'38'15,"13"17"0"-15,-6 2-1 16,2 11-33-16,1 3-2 16,2 5 1-16,5 1-1 15,5-1-1-15,13-6 0 16,12-3 0-16,14-14 0 15,21-11-1-15,17-13-1 16,11-10-2-16,13-5-4 16,-8-18-12-16,8 12-19 15,-17-9 1-15,-8 6-1 0,-28 0-1 16</inkml:trace>
  <inkml:trace contextRef="#ctx0" brushRef="#br3" timeOffset="556131.809">15979 6057 96 0,'-58'29'36'0,"10"15"2"16,2-2-2-16,19 5-30 15,10 1-5-15,17-4-1 16,20 2-6-16,5-16-27 16,25 3-3-16,7-15 0 15,18-4-1-15</inkml:trace>
  <inkml:trace contextRef="#ctx0" brushRef="#br3" timeOffset="556367.8225">16676 6109 95 0,'-27'4'36'0,"-15"7"0"16,-4 16 1-16,-16 11-35 16,3 8 1-16,-1 6-1 15,2 4 1-15,4-1-2 16,11-5 1-16,12-6-4 15,12-13-2-15,17-1-12 16,2-30-20-16,26 8 1 16,-5-24-2-16,9-4 0 15</inkml:trace>
  <inkml:trace contextRef="#ctx0" brushRef="#br3" timeOffset="556492.8296">16332 6332 96 0,'2'-16'36'16,"-11"2"2"-16,9 14-6 16,-13 0-22-16,17 10-4 15,5 3-2-15,10 3-4 16,14 5-7-16,5-13-28 15,22 4-2-15,1-10-1 16,13-1 0-16</inkml:trace>
  <inkml:trace contextRef="#ctx0" brushRef="#br3" timeOffset="556688.8408">17032 6047 98 0,'-32'19'36'0,"-8"0"1"15,7 11-2-15,3 5-34 16,6 4 0-16,10 7-5 16,-2-4-29-16,24 5-3 15,1-9 0-15,17 1 0 16</inkml:trace>
  <inkml:trace contextRef="#ctx0" brushRef="#br3" timeOffset="556969.8569">17333 6036 109 0,'-21'28'39'16,"-6"0"1"-16,12 11-1 15,1-5-36-15,10 0 0 16,6 0-1-16,16-9 0 16,15-8-1-16,11-10-2 15,18-9-1-15,7-13-2 16,12-3-6-16,-7-18-26 15,13 0-4-15,-16-12 2 16,-5 2-3-16</inkml:trace>
  <inkml:trace contextRef="#ctx0" brushRef="#br3" timeOffset="557107.8648">17640 6085 110 0,'-35'65'37'0,"3"-11"2"15,15 1-4-15,15-2-53 16,0-19-18-16,16-5-1 15,-6-11-1-15,6 4 0 16</inkml:trace>
  <inkml:trace contextRef="#ctx0" brushRef="#br3" timeOffset="557853.9075">13510 7449 77 0,'2'-24'36'15,"-2"24"-1"-15,12-23 1 16,-12 23-31-16,9-11-1 16,-9 11 1-16,-2 13-1 15,-7 9 0-15,-7 8 0 16,-2 12-1-16,-5 3-1 15,-1 9 0-15,0-3 0 16,5-1-1-16,1-7 0 16,9-5-1-16,5-17 1 15,4-10 0-15,0-11-1 0,23-19 1 16,-4-10 0-16,6-8-1 15,3-10 2-15,2-6-1 16,0-7 0-16,6-2-1 16,-2-1 1-16,0 7 0 15,-2 5 1-15,-1 7-1 16,-5 13 1-16,-1 10-1 15,-2 12-1-15,-5 13 1 16,0 14 0-16,-6 11 0 16,-2 13-2-16,-1 13 2 15,-2 8-2-15,-6 7 1 16,2 2 0-16,-3-2-1 15,0-3-1-15,0-6-1 0,5-10-2 16,-1-20-8-16,13-3-24 16,-17-28-3-16,20 11 2 15,-16-23-1-15</inkml:trace>
  <inkml:trace contextRef="#ctx0" brushRef="#br3" timeOffset="558016.9168">13635 7643 98 0,'-38'-17'38'16,"16"8"1"-16,7-6-2 15,29 2-29-15,15-4-5 16,22-4-2-16,19-3-2 16,12-8-4-16,23 12-26 15,-10-14-6-15,14 14-1 0,-18-5-2 16</inkml:trace>
  <inkml:trace contextRef="#ctx0" brushRef="#br3" timeOffset="558204.9275">14337 7450 102 0,'14'-13'36'16,"6"0"1"-16,17 8-9 15,-1-7-29-15,4-7-6 16,4 13-28-16,-9 0 0 15,0 8-1-15,-18 0-1 16</inkml:trace>
  <inkml:trace contextRef="#ctx0" brushRef="#br3" timeOffset="558377.9374">14283 7695 98 0,'0'0'38'15,"0"0"-1"-15,29-7 0 16,11-14-37-16,18-8 0 15,9-9-5-15,17 1-28 16,-9-6-4-16,3 5 1 16,-9-7-1-16</inkml:trace>
  <inkml:trace contextRef="#ctx0" brushRef="#br3" timeOffset="558565.9482">15116 7207 75 0,'0'0'40'15,"-16"16"-2"-15,5 15 1 16,-11-9-13-16,4 14-23 15,-3 6 0-15,2 4-1 16,4 2-2-16,1-2-3 16,11 9-14-16,3-20-21 15,14 1 0-15,0-14-1 16,16 0-1-16</inkml:trace>
  <inkml:trace contextRef="#ctx0" brushRef="#br3" timeOffset="559006.9734">15768 7174 110 0,'-23'-8'40'0,"-13"2"1"16,3 20-4-16,-7-3-33 16,0 15 1-16,-1 2-2 15,8 7-2-15,4-3 1 16,13-1-2-16,6-6 1 15,14-3 0-15,13-12 0 0,10-10 0 16,9-7-1-16,5-8 1 16,-1-3 0-16,2-7 0 15,-3 0 0-15,-7-1 0 16,-9 6 0-16,-5 6-1 15,-18 14 2-15,0 0-2 16,0 0 0-16,-13 32 0 16,-5 1 0-16,-3 10 0 15,2 5-3-15,-2 5 0 16,9 3-3-16,2-13-8 15,22 9-14-15,-3-21-13 16,17-3 0-16,4-20-2 16,19-7 3-16</inkml:trace>
  <inkml:trace contextRef="#ctx0" brushRef="#br3" timeOffset="559356.9934">16514 7102 117 0,'-41'21'41'16,"2"16"0"-16,-14-1-1 16,-6 14-36-16,11 7 0 15,3 6-1-15,6 1 0 16,11-4-1-16,14-6-2 15,13-8 0-15,11-10 0 16,10-12 0-16,9-15 0 16,4-13 0-16,3-11 0 0,-6-11 0 15,-5-4 0-15,-9-3 0 16,-7-2 0-16,-13 2 0 15,-13 0 0-15,-7 6 0 16,-6 10-5-16,-4-1-2 16,5 19-10-16,-15-10-12 15,19 18-12-15,-3-5 0 16,18 7-1-16,10-11 2 15</inkml:trace>
  <inkml:trace contextRef="#ctx0" brushRef="#br3" timeOffset="560061.0337">17071 7302 98 0,'1'-12'36'0,"-10"-5"2"16,9 17-2-16,-27-14-31 16,10 15 0-16,-9 5-1 15,0 11 0-15,-8 4-1 16,3 10 0-16,0 0 0 15,4 6-1-15,9-2-1 16,8-1 0-16,13-4-1 16,13-9-1-16,20-6-4 15,7-18-13-15,18 5-19 0,5-19-1 16,13 5-1-16,-7-17 0 15</inkml:trace>
  <inkml:trace contextRef="#ctx0" brushRef="#br3" timeOffset="560579.0633">17510 7280 103 0,'-22'8'38'0,"6"14"-1"15,-12-3 0-15,1 11-32 16,2 2-1-16,1 2 0 15,0-2-1-15,6 1 0 16,6-10-1-16,10-4-1 16,2-19 0-16,19 7 0 0,1-16-1 15,8-9 1-15,5-9-1 16,0-3 1-16,1-1-1 15,-3-4 0-15,-3 2 1 16,-7 5-1-16,-4 6 0 16,-5 6 1-16,-12 16-1 15,0 0 0-15,0 0 0 16,-5 14 1-16,0 4-1 15,1 4 0-15,3-1 0 16,1-1 1-16,8-5-1 16,6-6 1-16,7-8 0 15,6-7 0-15,3-6 0 16,4-7 0-16,-1 0 1 15,-2-2-1-15,-5 1 1 0,-4 4-2 16,-7 6 0-16,-15 10 0 16,0 0 0-16,2 15 0 15,-9 2 0-15,-5 6 0 16,4 2 0-16,0 3 0 15,8 2-4-15,2-11-4 16,18 8-11-16,-9-20-15 16,21 4-7-16,-3-16 0 15,10 1-1-15</inkml:trace>
  <inkml:trace contextRef="#ctx0" brushRef="#br3" timeOffset="561060.0908">18219 6749 114 0,'-14'4'40'0,"-4"-8"0"15,18 4-1-15,-14-3-34 16,23-5-2-16,12-1-1 0,7-2 0 16,6 2-1-16,0 2 0 15,7 4-1-15,-6 4 1 16,-3 3-1-16,-11 6 1 15,-13 5-1-15,-8 5 0 16,-13 8 0-16,-11 2 1 16,-12 6 0-16,-6 1 0 15,-4 2 0-15,3 0 1 16,10-2-2-16,9-4 0 15,14-7 0-15,15-8 0 16,24-6-2-16,11-11-6 16,21 8-10-16,-11-19-17 15,18 10-6-15,-10-12-1 0,8 8-1 16</inkml:trace>
  <inkml:trace contextRef="#ctx0" brushRef="#br4" timeOffset="591706.8437">1853 12677 67 0,'0'0'36'16,"-8"-21"-1"-16,8 21 1 16,-10 1-33-16,11 12 0 15,1 4 0-15,3 15 0 16,-1 13-1-16,1 12 0 15,-2 11-2-15,2 14 1 16,-5 3-1-16,-1 4 1 16,-5-2-1-16,0-6-1 15,3-12-3-15,1-17-3 16,13-7-27-16,-6-26-1 15,13-12-1-15,-4-26 0 16</inkml:trace>
  <inkml:trace contextRef="#ctx0" brushRef="#br4" timeOffset="591951.8577">1646 12727 77 0,'-26'3'37'16,"17"9"-1"-16,9-12 0 15,-9 12-33-15,31-10-1 16,16 0-1-16,12-6 1 16,10-3-1-16,6-7 0 15,8-1-1-15,7-1-1 16,-1-4-3-16,6 12-30 15,-15-4-1-15,-1 13-1 0,-13 0-1 16</inkml:trace>
  <inkml:trace contextRef="#ctx0" brushRef="#br4" timeOffset="592292.8773">2532 13061 66 0,'-8'17'35'0,"3"14"0"16,-10-3 0-16,7 12-31 16,-1-1-1-16,8 3 1 15,1-7-1-15,5 0 1 0,9-11-2 16,8-9 0-16,8-12-1 15,5-14 0-15,5-10 0 16,-1-6 0-16,-4-7 1 16,-6-3-1-16,-11-1 0 15,-9 1 0-15,-14 6-1 16,-10 4 1-16,-13 8-1 15,-6 8-1-15,1 7-2 16,-4-2-4-16,18 13-29 16,-1-7-1-16,20 0 0 15,0 0-1-15</inkml:trace>
  <inkml:trace contextRef="#ctx0" brushRef="#br4" timeOffset="592853.9093">4267 12638 59 0,'-7'-32'37'0,"-14"-8"-1"16,1 14 0-16,-15-4-26 15,-3 14-3-15,-6 6-2 16,-2 13-2-16,-1 11 0 16,3 19-1-16,0 13-1 15,7 17 0-15,2 13-1 0,10 8 0 16,11 11 0-16,3-2-1 15,8 1-1-15,6-15-2 16,11 3-5-16,-5-30-15 16,18-3-13-16,-8-23 1 15,8-10-2-15,-7-18 2 16</inkml:trace>
  <inkml:trace contextRef="#ctx0" brushRef="#br4" timeOffset="593172.9276">3840 13100 65 0,'-18'0'37'0,"9"10"-2"16,9-10 0-16,-1 22-30 0,1-22 0 16,28 21-2-16,-4-18-1 15,10 0 1-15,4-6-1 16,8-1 0-16,-1-4 0 15,1-2-1-15,0 0 0 16,-3 0 0-16,-6-1-1 16,-6 4 1-16,-4 0-1 15,-7 6 0-15,-7 2 0 16,-13-1-1-16,13 26 1 15,-13-5-1-15,-3 7 1 16,-4 2-1-16,0 6 0 16,2-6-2-16,5 5-4 15,-9-18-28-15,23 1-1 0,-5-19-1 16,12-6 0-16</inkml:trace>
  <inkml:trace contextRef="#ctx0" brushRef="#br4" timeOffset="593659.9554">4355 12734 72 0,'-28'-11'36'0,"9"12"-1"16,-1 1-1-16,10 7-32 15,5 2-3-15,5-11 0 16,21 14-3-16,-3-13-5 15,18 11-5-15,-7-12 0 16,21 14-2-16,-13-14-4 0,20 16 1 16,-22-6 10-16,3 8 7 15,-8 5 7-15,-16-6 8 16,7 17 1-16,-24-11 3 15,7 20 6-15,-23-15-4 16,12 17-5-16,-11-9-6 16,9 5-3-16,-4-8-1 15,4-4-2-15,3-6 0 16,6-5-1-16,0-18 1 15,18 4-1-15,-3-17 0 16,10-8 1-16,-2-9 0 16,1-3-1-16,4-6 1 15,0 1-1-15,-5-3 0 16,0 9 0-16,-2 5-1 15,-5 7 0-15,-1 7 0 0,-1 11 0 16,-3 10 0-16,1 8 0 16,0 4-1-16,1 5-1 15,3 4-2-15,-3-6-2 16,14 15-22-16,-7-23-11 15,15 3 1-15,-5-12-2 16</inkml:trace>
  <inkml:trace contextRef="#ctx0" brushRef="#br4" timeOffset="594027.9765">5430 12909 82 0,'-41'24'40'0,"-14"-6"-1"16,6 17 1-16,3-2-37 15,3 7 1-15,10-2-2 16,10-3 0-16,17-5-1 16,15-10-1-16,15-15 0 15,12-12 1-15,14-14 0 16,7-17-1-16,7-17 2 15,-1-7-2-15,-4-11 1 16,-4-6 0-16,-12-1 0 16,-5-2-1-16,-12 7 1 15,-9 11 0-15,-8 14-1 16,-9 15 2-16,-8 22-2 15,-4 22 1-15,-10 22 0 0,1 20 0 16,-2 15-1 0,0 6-3-16,13 9-6 0,-7-15-28 15,24 6-2-15,3-20-2 16,19-2-2-16</inkml:trace>
  <inkml:trace contextRef="#ctx0" brushRef="#br4" timeOffset="594473.0019">6907 12397 69 0,'4'-10'38'0,"-4"10"-2"16,-10 22 0-16,4 9-34 16,1 16 0-16,-1 11 0 0,-3 14-1 15,4 9-1-15,-3 4 0 16,3-1 0-16,2-6-2 15,6-1-8-15,-4-19-25 16,13-7-1-16,-2-22-1 16,7-9-1-16</inkml:trace>
  <inkml:trace contextRef="#ctx0" brushRef="#br4" timeOffset="594652.0122">6744 12888 81 0,'0'0'40'15,"-17"3"-2"-15,28-1 1 0,8-14-38 16,17-8 0-16,16-8-3 16,4-13-3-16,27 5-24 15,-9-18-7-15,14 3-1 16,-12-10-2-16</inkml:trace>
  <inkml:trace contextRef="#ctx0" brushRef="#br4" timeOffset="595043.0346">7446 12110 75 0,'-29'22'39'16,"9"20"0"-16,-9-1 1 15,7 18-34-15,-2 5-1 0,8 10-2 16,-2 5 1-16,4 5-2 15,4-1-1-15,2-1 0 16,3-7 0-16,5-12-1 16,4-10 0-16,5-9 0 15,1-16 0-15,8-13 1 16,5-16-1-16,2-13 0 15,6-10 0-15,0-7 0 16,0-3 1-16,-2-3-1 16,-3 5 0-16,-6 4 0 15,-2 9 0-15,-7 14 0 16,-11 5 0-16,7 29 0 15,-7 0 0-15,-2 6 0 16,2 5-2-16,1 0 0 0,11 2-2 16,1-16-4-16,26 3-31 15,-5-23 0-15,16-1 1 16,-3-21-3-16</inkml:trace>
  <inkml:trace contextRef="#ctx0" brushRef="#br4" timeOffset="595392.0545">8031 12817 75 0,'0'23'38'15,"17"8"0"-15,-2-18 0 0,4-7-36 16,14-8 0-16,8-10 0 15,4-12 0-15,2-4 0 16,-5-5-1-16,-5-6 0 16,-10-1 0-16,-10 3 0 15,-8 5 0-15,-19 8-1 16,-9 8 2-16,-14 12 0 15,-5 12 0-15,-7 10 0 16,-2 8 0-16,2 10 1 16,7 7-1-16,6 0 0 15,12 0-2-15,16-4 0 16,22-4-4-16,12-17-7 15,37 8-28-15,12-19-1 16,26 0 1-16,9-19-3 16</inkml:trace>
  <inkml:trace contextRef="#ctx0" brushRef="#br4" timeOffset="600665.3561">9838 12656 45 0,'6'-19'35'0,"-6"6"1"16,-9-4-2-16,9 17-25 15,-33-11-1-15,12 15 1 0,-15-1-3 16,6 13-1 0,-11 0-1-16,0 9 1 0,-4 2-2 15,5 9 0-15,5 1 0 16,2 6-1-16,10-3 0 15,7 1-1-15,9-5 0 16,16-2 0-16,8-7 0 16,11-12 0-16,6-10-1 15,9-13 1-15,4-10 0 16,5-11-1-16,-1-6 1 15,-3-7-1-15,-3-4 1 16,-5 0-1-16,-8 4 0 16,-6 4 1-16,-7 8-1 15,-6 10 0-15,-13 20 0 16,0 0 1-16,0 0-1 0,-10 32 0 15,0 4 0-15,1 5 0 16,-1 6-2-16,10-2 0 16,6 3-3-16,5-16-4 15,25 4-29-15,-10-21-1 16,18-1-1-16,-3-21-1 15</inkml:trace>
  <inkml:trace contextRef="#ctx0" brushRef="#br4" timeOffset="600995.375">10376 12698 69 0,'-18'5'37'0,"8"12"0"16,-4 3 1-16,1 11-34 0,-4 1-1 15,7 9 1-15,-1-2-1 16,6 1 0-16,-2-5-1 15,7-5 0-15,-2-7 0 16,4-7 1-16,-2-16-1 16,11 1-1-16,-3-13 1 15,0-11 0-15,3-11-1 16,-1-3 0-16,2-10 0 15,0-5 0-15,4-1 0 16,-1 1-1-16,4 7 0 16,-4 6 0-16,-1 9 0 15,1 9-1-15,0 17-2 16,-5-3-6-16,11 18-30 15,-10-2 0-15,10 9-1 0,-3-8 0 16</inkml:trace>
  <inkml:trace contextRef="#ctx0" brushRef="#br4" timeOffset="601356.3957">10808 12733 73 0,'-4'15'38'16,"4"-15"0"-16,9 20 1 15,4-22-34-15,20-1-1 16,5-7 0-16,10-4-1 16,2-7-1-16,5-1 0 15,-8-2 0-15,-2-1-1 16,-12 4 0-16,-13-1 0 0,-11 5-1 15,-15 2 1-15,-13 5 0 16,-12 8 0-16,-6 6 0 16,-7 7-1-16,-3 8 1 15,-3 8 0-15,6 4 0 16,4 5-1-16,13 2 1 15,10-1 0-15,17-2-1 16,12-10-1-16,20-3-1 16,7-16-5-16,27 9-24 15,-6-26-9-15,20 6 0 16,-7-15-1-16</inkml:trace>
  <inkml:trace contextRef="#ctx0" brushRef="#br4" timeOffset="601709.4158">11652 12544 87 0,'-30'8'40'16,"-15"2"1"-16,2 18 1 16,-1 0-36-16,-1 11-1 15,5-2-1-15,6 6-1 16,8-7 0-16,15-1-1 15,12-11-1-15,17-8 0 16,10-14 0-16,10-9-1 16,6-11 1-16,6-7-1 15,-1-7 0-15,2-3 0 16,-8 0 0-16,-5 3 0 15,-13 6 1-15,-2 4-1 16,-10 13 0-16,-13 9 0 0,12 9 1 16,-13 13-1-16,-2 6 0 15,0 7-1-15,3 5-2 16,-5-3-5-16,16 14-15 15,-11-19-19-15,15 1 1 16,-4-16-4-16,16-1 2 16</inkml:trace>
  <inkml:trace contextRef="#ctx0" brushRef="#br4" timeOffset="619523.4348">12368 12906 81 0,'0'0'39'16,"3"18"-2"-16,-3-18-10 16,-19 39-25-16,-1-9-1 15,-2 4-2-15,6 11-8 16,-12-11-27-16,18 1-1 15,0-8-1-15,12-5 1 16</inkml:trace>
  <inkml:trace contextRef="#ctx0" brushRef="#br4" timeOffset="620281.4781">12963 12592 53 0,'11'-12'36'0,"-7"-2"-1"16,-4 14 1-16,0 0-30 15,0 0 0-15,-9 13-1 16,3 10 0-16,-11 1 0 16,3 10-2-16,-3 1-1 15,3 7 0-15,0-6 0 0,7 2-1 16,7-5 0-16,6-4 0 15,8-11 0-15,8-4-1 16,7-11 0-16,1-8 0 16,6-10 0-16,0-6 0 15,-3-9 1-15,-3-2-2 16,-3-4 2-16,-3 2-1 15,-6 1 0-15,-4 8 0 16,-4 6 0-16,-4 6 0 16,-6 13 1-16,0 0-1 15,3 28 0-15,-6 3 1 16,2 7-1-16,-2 6 0 15,6 0 0-15,5 1 1 16,3-8 0-16,9-8-1 0,3-13 1 16,7-13 0-16,6-13 0 15,2-14-1-15,3-8 1 16,-5-7 0-16,-4-3 0 15,-2-1-2-15,-9 4 0 16,-10 1-3-16,-5 13-1 16,-13 0-5-16,7 25-26 15,-18-13-1-15,18 13-1 16,-21 8 0-16</inkml:trace>
  <inkml:trace contextRef="#ctx0" brushRef="#br4" timeOffset="620673.5005">13844 12718 79 0,'0'0'39'0,"18"22"-2"15,-7-21 2-15,7 1-36 16,16-8-1-16,6-5 0 16,0-7 0-16,3-2 0 15,-3-2-1-15,-5-2-1 16,-10 1 1-16,-9 1 0 15,-16 2-1-15,-10 5 1 16,-14 4 0-16,-12 2 0 16,-5 5 0-16,-6 8 0 0,-2 4 1 15,2 9 0-15,0 7 0 16,9 6 0-16,10 7-1 15,13 2 1-15,15 2-2 16,13-3 0-16,17-4-4 16,13-14-5-16,31 5-26 15,-3-19-5-15,23-1 1 16,1-18-3-16</inkml:trace>
  <inkml:trace contextRef="#ctx0" brushRef="#br4" timeOffset="621399.5421">15321 12572 67 0,'0'-12'37'16,"-4"-2"-1"-16,4 14 2 16,-3-14-33-16,3 14-1 15,0 0-1-15,-6 23 0 16,-2-1 0-16,-1 10 0 0,-5 2-1 15,-4 6 0-15,2 2-1 16,1-4 1-16,-1-5-1 16,3-4 0-16,4-9 0 15,8-10 0-15,1-10 0 16,9-12-1-16,5-8 1 15,2-9-1-15,3-3 1 16,-2-4 0-16,7-2-1 16,-5 0 0-16,-3 5 1 15,-2 6-1-15,-4 7 0 16,-1 5 0-16,-9 15 1 15,10-5-1-15,-10 5 0 16,8 18 1-16,-4-5-1 0,1 3 0 16,6 0 0-16,3-2 0 15,6-5 1-15,5-3-1 16,4-7 0-16,3-5 0 15,3-5 0-15,3-4 0 16,-1-3 1-16,0 1-1 16,-9 1 0-16,0 3 0 15,-8 4 1-15,-5 8-1 16,-15 1 0-16,11 17 1 15,-14 4-1-15,-3 6 0 16,-2 8 0-16,-1 2 0 16,-1 4-1-16,1 0-1 15,7-2-2-15,2-10-2 16,14 1-6-16,-14-30-20 0,39 13-6 15,-11-24 0-15,12 1-1 16</inkml:trace>
  <inkml:trace contextRef="#ctx0" brushRef="#br4" timeOffset="621761.5628">16164 12521 76 0,'0'0'38'16,"0"0"0"-16,-7 15 1 15,5 8-28-15,-11 1-7 16,4 5-2-16,1 1 1 15,3 3-1-15,4-4-1 16,4-2 1-16,8-8-1 16,7-6 0-16,7-10-1 15,7-5 0-15,3-10 0 0,3-5 0 16,-1-8 1-16,1 1-2 15,-6-2 2-15,-5 3-1 16,-7 5 0-16,-5 2 1 16,-15 16-1-16,12-12 0 15,-12 12 0-15,-7 16 0 16,-1 2 0-16,0 6 0 15,1 2 0-15,1 3 0 16,6 0-3-16,2-8-1 16,17 4-9-16,-7-24-17 15,27 0-10-15,0-20 1 16,17-1-2-16</inkml:trace>
  <inkml:trace contextRef="#ctx0" brushRef="#br4" timeOffset="621978.5752">17076 12200 95 0,'-22'14'40'16,"4"20"2"-16,-9-1-3 16,6 6-33-16,-2 13-5 15,3 5 1-15,1 0-1 16,7 6-1-16,5-3-2 15,3-2-1-15,4 2-4 16,-4-25-17-16,15 12-15 16,-6-24 0-16,12-2-2 15,0-22 1-15</inkml:trace>
  <inkml:trace contextRef="#ctx0" brushRef="#br4" timeOffset="622278.5923">17581 12087 80 0,'0'15'40'16,"0"-15"0"-16,0 0 1 15,-3 23-29-15,3-1-7 16,-9 8-2-16,1 11 0 0,-5 9-1 16,-4 8-2-16,-5 4 0 15,0 4 0-15,-2-3-1 16,2-4-1-16,4-2-2 15,3-13-4-15,15 1-22 16,-9-24-10-16,16 5 1 16,-7-26-1-16</inkml:trace>
  <inkml:trace contextRef="#ctx0" brushRef="#br4" timeOffset="622493.6046">17411 12468 100 0,'-21'-2'40'0,"11"15"1"15,-3-5-1-15,8 4-38 16,5-12 0-16,22 6-3 16,6-12-1-16,4-6-1 15,17 9-13-15,-6-18-22 16,16 9-1-16,-8-12 0 15,5 12-2-15</inkml:trace>
  <inkml:trace contextRef="#ctx0" brushRef="#br4" timeOffset="622776.6208">17924 12469 90 0,'-6'17'40'15,"7"13"-3"-15,-8-8 3 16,5 13-35-16,-9-1-2 15,6 2-2-15,-4-1-1 16,1-5-3-16,12 5-17 16,-9-20-18-16,17-2-1 15,-12-13-1-15,33-10 0 16</inkml:trace>
  <inkml:trace contextRef="#ctx0" brushRef="#br4" timeOffset="622902.628">18007 12162 88 0,'-38'-19'28'0,"1"5"-26"16,4 10-2-16,4 5-35 16,12 8-2-16</inkml:trace>
  <inkml:trace contextRef="#ctx0" brushRef="#br4" timeOffset="623616.6689">18138 12514 70 0,'14'0'37'0,"1"-5"-1"16,7 8 1-16,-9-6-32 16,5 9 0-16,-8 0-1 15,1 5-1-15,-10 3 1 16,-3 7-1-16,-6 1-1 15,0 4 1-15,-4 0-1 16,3 0 0-16,-4-5-1 0,4 0 0 16,1-5 0-1,5-3-1-15,3-13 0 0,0 0 0 16,0 0 1-16,10-15-1 15,-2-1 0-15,-1-6 1 16,2-4 0-16,-2-4-1 16,3-5 0-16,3-4 2 15,2 1-1-15,1-1 0 16,3 5 0-16,-1 4 1 15,5 7-2-15,0 8 2 16,-1 10-2-16,-1 12 0 16,-3 7 0-16,1 6-2 15,-5 4 2-15,-1 1-2 16,-6 3 1-16,-3 0-1 0,-3 0 2 15,-6-3-1-15,-5 0 0 16,-7-7 1-16,-2 2 0 16,-5-4 0-16,-1-2 0 15,1-2 0-15,0-1 0 16,-2-3 0-16,5 1 0 15,4 1 0-15,3 4 0 16,3 4 1-16,2 5-1 16,1 7 0-16,1 7 0 15,-2 11 1-15,-9 7-1 16,-2 8 0-16,-8 3 0 15,-1 4-2-15,-3 0-2 16,-7-16-10-16,21 7-16 16,-11-25-10-16,21-9 1 15,8-27-3-15</inkml:trace>
  <inkml:trace contextRef="#ctx0" brushRef="#br4" timeOffset="624126.698">18904 12214 86 0,'5'-17'36'16,"-5"17"2"-16,0-11-1 0,0 11-33 15,-20 26-1-15,3 3 0 16,-2 9-2-16,-1 10 0 16,-2 5-1-16,2 7 0 15,5 5-3-15,1-8-4 16,19 8-30-16,-8-13 0 15,9 0 0-15,-3-14-2 16</inkml:trace>
  <inkml:trace contextRef="#ctx0" brushRef="#br4" timeOffset="624647.7278">19161 12442 87 0,'0'0'38'0,"-13"-11"0"16,13 11 1-16,-11 7-34 16,11-7-1-16,-14 19-1 15,6-1-1-15,-1 5 1 16,1 3-3-16,3 3 2 15,0 1-1-15,0 0 0 16,8-5-1-16,1-3 1 16,5-8 0-16,7-9-1 15,4-10 1-15,6-6-1 16,4-9 0-16,0-4 1 0,0-3-1 15,0-1 0-15,-3 3 1 16,-5 5-1-16,-5 3 0 16,-17 17 0-16,15-4 1 15,-16 15-1-15,-3 14 0 16,-7 10 1-16,0 15-1 15,-4 11 0-15,-6 8 1 16,-2 11-2-16,-5 2 1 16,-1 2 0-16,-4-3-1 15,-1-7 1-15,-2-8-1 16,1-14 1-16,-2-10-2 15,7-15-1-15,0-14-3 16,15-3-10-16,-13-27-11 16,21 3-13-16,-5-17 1 15,16-1-1-15,-8-14 0 0</inkml:trace>
  <inkml:trace contextRef="#ctx0" brushRef="#br4" timeOffset="638086.4965">20241 12259 48 0,'0'0'32'16,"10"-15"1"-16,-10 15-1 15,0 0-24-15,3 27 0 16,-7-7-2-16,5 17 2 15,-10 4-4-15,4 11-2 16,-4 6 0-16,3 7-1 16,-3 1-1-16,2-1 0 15,0 1-2-15,0-19-6 16,11 4-21-16,-6-21-4 15,7-9-1-15,-5-21 1 16</inkml:trace>
  <inkml:trace contextRef="#ctx0" brushRef="#br4" timeOffset="638282.5077">20143 12562 69 0,'-31'-7'37'16,"8"9"-3"-16,-2-4 2 15,14 7-29-15,11-5-2 16,0 0-2-16,0 0 0 15,33-3-2-15,0-4-2 16,5-8-5-16,22 9-27 16,-10-16-1-16,13 6-1 15,-8-9-1-15</inkml:trace>
  <inkml:trace contextRef="#ctx0" brushRef="#br4" timeOffset="638717.5326">20764 12197 93 0,'-13'7'35'0,"11"8"1"15,-12-8-9-15,6 18-22 16,-6 6-1-16,5 10 1 15,-5 6-2-15,-1 5-1 16,-1 3 0-16,-1 0 0 16,4 0-1-16,2-5 0 15,2-6 0-15,4-7-2 16,5-10 2-16,3-10-1 0,-3-17 0 15,22 9 1-15,-7-19-1 16,7-4 0-16,-3-5 0 16,5-5 0-16,-5 0 0 15,0 3 0-15,-4 2 0 16,-1 7 0-16,-3 9 0 15,-11 3 0-15,10 20 0 16,-8 5 0-16,-2 2 0 16,0 6 0-16,4 2-1 15,1-1-2-15,4-2-1 16,5-13-5-16,15 2-25 15,-4-18-3-15,15 0 0 16,-4-18-1-16</inkml:trace>
  <inkml:trace contextRef="#ctx0" brushRef="#br4" timeOffset="639077.5532">21159 12643 81 0,'-15'15'36'0,"10"8"-1"16,0-9 1-16,12 2-32 15,6-7-2-15,13-3 0 16,5-10 1-16,7-6-2 16,0-5 1-16,2-3-1 15,-2-5 0-15,-5-3-1 16,-11 0 1-16,-9 3-1 15,-10 4 1-15,-12 8-1 16,-10 9 2-16,-12 7-1 0,-13 16 1 16,-5 13 1-16,-6 12-1 15,4 9 1-15,4 1 0 16,13 1 0-16,19-12-1 15,23-12 0-15,28-20-1 16,27-16-2-16,29-18-5 16,11-30-19-16,29 4-15 15,-1-15 1-15,6 2-3 16,-17-6 0-16</inkml:trace>
  <inkml:trace contextRef="#ctx0" brushRef="#br4" timeOffset="641163.6725">2111 13921 37 0,'0'0'34'16,"3"-22"2"-16,-3 22 1 15,-3-21-29-15,3 21 0 16,0 0-1-16,0 0 1 16,2 28-3-16,1 5-2 15,-5 10-1-15,-3 12 0 0,-1 11-2 16,2 12 0-16,-3 2-2 15,-1-3-3-15,10-1-8 16,-10-18-21-16,19-7-4 16,-2-19 1-16,11-12 1 15</inkml:trace>
  <inkml:trace contextRef="#ctx0" brushRef="#br4" timeOffset="641560.6952">2301 14298 56 0,'-4'16'35'0,"8"7"0"16,0-11-1-16,10 3-31 15,7-8 0-15,5-1 1 16,9-10-1-16,7-2 0 15,-2-8-1-15,4-5 0 16,-5-7-1-16,-5-1 1 16,-6-7-1-16,-6 3-1 15,-11-2 1-15,-8 5 0 16,-9 4 0-16,-7 6 0 15,-9 9 0-15,-7 14 0 16,-1 11 1-16,-2 14-1 16,-2 10 1-16,2 9 0 15,9 3-1-15,8 4 0 0,9-6 0 16,11-5-1-16,14-11 0 15,13-12-3-15,14-13-1 16,1-16-4-16,19 3-18 16,-11-28-10-16,10 7 0 15,-10-14-2-15</inkml:trace>
  <inkml:trace contextRef="#ctx0" brushRef="#br4" timeOffset="641914.7155">2972 14252 60 0,'-16'11'36'16,"5"12"0"-16,-7-8-1 15,9 13-28-15,-5-6-3 16,8 3 0-16,-3-2-2 0,9 2 1 16,-1-7-1-16,4-3 0 15,-3-15-1-15,16 3 1 16,-2-16-1-16,1-8 1 15,4-9-1-15,3-7 0 16,-1-5 0-16,1-1 0 16,-4 0 0-16,2 6-1 15,-5 5 1-15,-5 11-1 16,0 6 0-16,-10 15 0 15,9 2 0-15,-4 16 0 16,-2 7 0-16,3 7 0 16,-2 4-2-16,6 4 0 15,7 3-3-15,2-8-3 16,17 7-18-16,-5-22-10 0,15 2 0 15,-5-20-2-15,11 4 1 16</inkml:trace>
  <inkml:trace contextRef="#ctx0" brushRef="#br4" timeOffset="642439.7455">3661 14153 71 0,'-10'-7'37'0,"-14"-6"-1"15,6 20-8-15,-11-7-21 16,3 11-1-16,-3 3-2 15,1 12 0-15,-1-2-1 16,6 7 0-16,7 0-1 16,2-1-1-16,10-1 1 15,9-9-1-15,10-11-1 0,8-9 1 16,6-9-1-16,3-9 0 15,7-8 0-15,-6-5 1 16,0-4-1-16,-4 2 0 16,-5 3 0-16,-7 4 0 15,-3 8 0-15,-14 18 0 16,0 0 0-16,5 14 1 15,-12 21-2-15,-3 17 2 16,-1 15-3-16,-3 10 2 16,0 10-1-16,5 3-1 15,1-3 0-15,2-5 1 16,3-11-1-16,1-10 1 15,1-20 1-15,1-11-2 16,0-12 2-16,0-18 0 0,-3-13 0 16,2-10-1-16,-2-14 1 15,1-7 2-15,-3-10-1 16,2-7 1-16,3-1-1 15,1 3 1-15,4 2-2 16,2 4 1-16,2 6-4 16,4-4-7-16,20 21-15 15,-12-11-12-15,17 12-2 16,-5-12-1-16,14 7 1 15</inkml:trace>
  <inkml:trace contextRef="#ctx0" brushRef="#br4" timeOffset="642657.758">4209 13772 78 0,'-9'12'38'0,"4"14"1"16,-13 5 0-16,11 18-35 15,-10 5 0-15,4 12-3 16,-1 7 1-16,2 6-2 15,2-2 0-15,3-3-3 16,7-5 0-16,-4-16-6 16,20 0-26-16,-14-25-3 15,9-5-2-15,-11-23 1 16</inkml:trace>
  <inkml:trace contextRef="#ctx0" brushRef="#br4" timeOffset="642845.7687">4032 14180 74 0,'-16'1'39'15,"15"16"0"-15,1-17 1 16,8 16-37-16,12-15 0 16,11-8-3-16,9-2-2 15,4-14-2-15,15 2-8 16,-9-21-25-16,14 5 0 15,-11-11-1-15,4 8 1 16</inkml:trace>
  <inkml:trace contextRef="#ctx0" brushRef="#br4" timeOffset="643160.7867">4637 13735 87 0,'-21'17'39'0,"1"23"2"16,-12-2-2-16,-3 15-35 16,7 6 0-16,2 4-2 15,4 0-1-15,5-3 0 16,6-7 0-16,10-9-2 15,4-10 1-15,8-11 1 16,6-13-1-16,3-9 0 16,-1-9 0-16,4-6 0 15,1-3 0-15,-1-3 1 16,-1 3-1-16,-5 1 0 15,-2 6 0-15,-1 6 0 16,-2 10 0-16,-2 4 0 16,-1 11-1-16,0 3-2 15,2 9-2-15,1-10-10 0,14 18-10 16,-12-21-15-16,21 3 0 15,-5-21-2-15,20-4 1 16</inkml:trace>
  <inkml:trace contextRef="#ctx0" brushRef="#br4" timeOffset="643971.8331">5635 13686 62 0,'0'0'38'0,"0"0"-2"15,-9 20 2-15,0 2-33 16,6 17-1-16,-6 6 0 15,5 12-2-15,-5 5 1 16,6 9-2-16,-3-2 1 16,3 2-1-16,2-6 0 15,-2-6-1-15,3-13 1 16,1-9 0-16,3-12 0 15,2-15 0-15,-6-10-1 16,19-17 1-16,-6-8-1 0,2-9 1 16,1-5-1-16,4-2 0 15,1-1 1-15,3 4-1 16,-3 3 0-16,3 9 0 15,-2 9 0-15,0 6 0 16,-1 7 1-16,-2 8-1 16,-2 5 0-16,-3 8 1 15,-1 4-1-15,-6 11 1 16,-5 1 0-16,-1 5-1 15,-8 0 1-15,-1 0-1 16,-6-4 0-16,-4-4 0 16,-2-11 0-16,-5-6-1 15,3-8 0-15,-2-11-2 16,4-6 0-16,-2-7-2 0,11-2-1 15,-2-10-1-15,17 12-6 16,-9-20-15-16,24 18-8 16,-1-5-1-16,12 7 1 15</inkml:trace>
  <inkml:trace contextRef="#ctx0" brushRef="#br4" timeOffset="644444.8602">6256 14042 54 0,'0'0'38'15,"11"-1"-1"-15,-22 2 0 16,7 14-26-16,-15-1-4 16,1 9-2-16,-4 2 0 15,3 9-1-15,-2-2-1 0,6 2 1 16,5-6-2-16,5 2 0 15,8-13 0-15,11-5-1 16,6-10 0-16,7-9-1 16,3-9 1-16,2-6-1 15,5-5 0-15,-2-7 1 16,-1 0-1-16,-2 1 0 15,-8 2 0-15,-2 6 0 16,-3 6 0-16,-4 10-1 16,-5 10 1-16,-1 11 0 15,-4 14 0-15,0 16 0 16,-5 13 0-16,1 10 1 15,-5 13-1-15,-2 4 0 16,-4 5-1-16,-2-4-1 0,-3-5 1 16,-3-8-1-16,-3-9 1 15,1-13-1-15,-5-15 1 16,0-13-2-16,2-11 1 15,-3-18-2-15,6-4-6 16,-7-27-11-16,21 5-5 16,-16-25-12-16,15-2-3 15,-5-17 1-15</inkml:trace>
  <inkml:trace contextRef="#ctx0" brushRef="#br4" timeOffset="644895.886">7661 13704 67 0,'0'0'39'0,"0"0"-2"15,0 23 2-15,-10 0-37 16,1 15 1-16,-3 8-1 16,-1 13 0-16,1 6-1 15,2 7 0-15,1 2-1 16,2-2 0-16,4-5-3 15,0-16-3-15,13-1-21 16,-7-28-10-16,7-8-1 16,-10-14 0-16</inkml:trace>
  <inkml:trace contextRef="#ctx0" brushRef="#br4" timeOffset="645091.8972">7514 14072 73 0,'-15'3'40'15,"-3"0"-1"-15,13 9 0 16,5-12-34-16,8 12-2 15,13-13-2-15,9-5 0 16,12-7-1-16,10-11-3 16,12-3-2-16,-5-19-12 15,14 8-21-15,-7-9 0 16,0 6-2-16,-12-9 2 15</inkml:trace>
  <inkml:trace contextRef="#ctx0" brushRef="#br4" timeOffset="645451.9178">8114 13560 77 0,'-25'13'40'15,"6"19"0"-15,-9 5 0 16,8 16-35-16,-5 4-1 16,6 13-1-16,0 2-1 15,5 4 0-15,0-4 0 16,4-3-1-16,4-10-1 15,5-8 1-15,2-12-1 16,7-10 1-16,3-14-1 16,5-14 1-16,2-13-1 15,10-11 0-15,0-7 1 16,1-4-1-16,0-2 1 15,-2 2-1-15,-2 7 1 16,-4 8-1-16,-5 15 0 0,-3 8 0 16,-6 14 0-16,0 6 0 15,0 5-1-15,2 4 0 16,3 3-3-16,0-7-1 15,16 3-4-15,-11-24-11 16,27 12-8-16,-17-25-12 16,15 0-1-16,-9-15 1 15</inkml:trace>
  <inkml:trace contextRef="#ctx0" brushRef="#br4" timeOffset="645797.9376">8501 14058 78 0,'-8'9'41'0,"-6"0"-1"16,14 9 1-16,4-8-38 15,6 4-1-15,9-7 0 16,6-4 0-16,6-3-1 16,9-7 0-16,0-5 1 15,1-3-2-15,-5-5 1 16,-7-1 0-16,-6-2 0 15,-10 3-1-15,-13-3 1 16,-8 6 0-16,-12 6-1 16,-3 4 0-16,-9 7 0 15,-1 6 1-15,-1 5-2 16,3 10 2-16,4 7-1 15,6 0-1-15,10 2 1 16,6 2 1-16,12-1-3 0,9-7-2 16,19 6-6-1,-4-23-11-15,34 9-13 0,-6-17-7 16,22 0-1-16,3-15 1 15</inkml:trace>
  <inkml:trace contextRef="#ctx0" brushRef="#br4" timeOffset="646465.9758">9650 13974 69 0,'4'-12'40'16,"-4"12"-1"-16,0 0 0 15,0 0-36-15,-14 14 0 16,5 10 0-16,-4 1-1 15,1 11 0-15,1-1 0 16,1 4-1-16,6-3 0 16,5-4 1-16,4-6-2 15,6-9 1-15,8-9-1 0,4-13 1 16,6-6-1-16,3-9 0 15,2-5 0-15,-4-4 0 16,1-2 1-16,-4 1-1 16,-7 6 0-16,-5 3 0 15,-3 8 0-15,-12 13 0 16,11-2 0-16,-8 14 0 15,-1 5 0-15,1 4 0 16,2 7 0-16,0 2 0 16,8-1 0-16,3 0 0 15,3-5 1-15,2-5-1 16,4-10 1-16,3-8 0 15,0-8 0-15,0-11-1 16,-1-5 1-16,-5-5 0 0,-3-5 0 16,0 0-1-16,-6 1-1 15,-3 2 0-15,-3 5-2 16,-4 2-1-16,6 9-2 15,-5-5-4-15,12 19-7 16,-16-17-15-16,19 17-6 16,-5-6-1-16,9 6 1 15</inkml:trace>
  <inkml:trace contextRef="#ctx0" brushRef="#br4" timeOffset="646646.9861">10435 13940 50 0,'9'4'38'16,"2"13"-2"-16,-12-1 2 15,8 15-26-15,-16-4-3 16,9 12-3-16,-9-2-1 15,4 7-2-15,0-7-1 0,1-1 0 16,4-5-2-16,2-7-2 16,7-8-5-16,-9-16-20 15,20-12-11-15,-6-11-1 16,11-5-1-16</inkml:trace>
  <inkml:trace contextRef="#ctx0" brushRef="#br4" timeOffset="646789.9943">10476 13600 82 0,'-18'-15'41'16,"-2"4"-4"-16,6 7-2 16,13 17-67-16,1-13-5 15,0 0-2-15,15-9-2 0</inkml:trace>
  <inkml:trace contextRef="#ctx0" brushRef="#br4" timeOffset="647323.0248">11016 14051 57 0,'-2'-14'39'15,"-10"-5"-1"-15,12 19 1 16,-33-19-30-16,9 20-4 15,-3 4-1-15,-2 10 0 16,-1 11-1-16,1 10 0 16,2 5-1-16,8 6 0 15,6 0-1-15,8-2 0 16,13-9 0-16,11-8 0 15,8-18 0-15,16-18 0 16,2-19 0-16,8-15 0 16,1-14-1-16,-1-13 1 15,-3-6 1-15,-2-6-1 0,-10 0 0 16,-10 3 0-16,-9 9 0 15,-3 10 0-15,-7 13 0 16,-8 20 0-16,-1 26-1 16,-14 7 0-16,-2 27 0 15,-1 23 1-15,1 7-2 16,3 11-1-16,5 7-2 15,5-12-4-15,21 3-12 16,0-31-12-16,26-2-8 16,2-26-2-16,18-8 1 15</inkml:trace>
  <inkml:trace contextRef="#ctx0" brushRef="#br4" timeOffset="647540.0372">11941 13537 94 0,'-13'11'40'15,"-10"14"0"-15,4 36-9 16,-8 2-29-16,7 14 0 16,-4 9-2-16,7 5 0 15,3-2-1-15,7-5-1 16,5-4-4-16,-6-23-15 15,17 2-19-15,-9-19 1 16,10-6-2-16,-3-24 2 16</inkml:trace>
  <inkml:trace contextRef="#ctx0" brushRef="#br4" timeOffset="647728.048">11735 14070 80 0,'-18'-11'42'15,"18"11"-1"-15,-16 8 0 16,16-8-35-16,15 9-5 15,4-13 0-15,10-7-3 16,9-8-2-16,17 3-9 16,-5-21-25-16,18 3-1 15,-4-9-1-15,5 1 1 16</inkml:trace>
  <inkml:trace contextRef="#ctx0" brushRef="#br4" timeOffset="648088.0686">12289 13555 88 0,'-19'31'41'15,"-9"-1"0"-15,9 18 0 16,1 1-38-16,3 10-1 16,0 3 0-16,5 4-1 15,2 0 0-15,5-2-1 16,2-5 1-16,2-5-1 15,3-6 0-15,1-14-1 16,4-10 1-16,2-9 0 16,1-16 0-16,3-11 0 15,4-9 1-15,3-6-1 16,-1-6 0-16,5 1 1 15,-1 0-1-15,-2 8 0 0,-1 10 1 16,-3 13-1-16,-3 10 0 16,-4 13 1-16,-1 10-2 15,-4 2 0-15,2 8-5 16,-8-17-10-16,18 20-8 15,-17-25-17-15,14-4 0 16,-5-20-1-16,10-5 0 16</inkml:trace>
  <inkml:trace contextRef="#ctx0" brushRef="#br4" timeOffset="649260.1356">13786 13322 71 0,'-5'-34'38'0,"-4"16"0"0,-19 2 0 15,-5 19-34-15,-15 12 0 16,-5 19-1-16,-6 22 0 15,-8 17-1-15,0 13-1 16,11 9 0-16,9 7 0 16,14 2 0-16,14-4 0 15,19-11-1-15,18-17-1 16,20-21-3-16,35-13-33 16,1-30-1-16,19-14-2 15,7-26-1-15</inkml:trace>
  <inkml:trace contextRef="#ctx0" brushRef="#br4" timeOffset="655505.4928">14173 13298 61 0,'0'-15'35'0,"0"15"0"16,0 0 0-16,0 0-30 0,4 23-3 16,-4 13 1-16,-3 9 0 15,3 18 0-15,-6 9 0 16,5 11-1-16,-4 4-1 15,2 3 0-15,-4-1-1 16,1-6-1-16,1-3-4 16,-4-23-7-16,13 2-25 15,-11-21 0-15,13-10 0 16,-6-28 1-16</inkml:trace>
  <inkml:trace contextRef="#ctx0" brushRef="#br4" timeOffset="655723.5053">14102 13957 41 0,'-27'-30'35'16,"-5"0"3"-16,3 13-2 15,-6-2-20-15,13 14-5 16,3-3-5-16,19 8-1 16,0 0-2-16,18-16-1 15,11 2-2-15,15-2 0 16,7 0 1-16,7-3-2 15,2 1 0-15,2-3-3 16,7 14-7-16,-17-8-25 16,2 10 1-16,-9-7-2 15,-2 10 1-15</inkml:trace>
  <inkml:trace contextRef="#ctx0" brushRef="#br4" timeOffset="655895.5151">14679 13683 68 0,'0'24'36'0,"-9"0"-1"16,4 11 1-16,-6 1-32 15,1 8-3-15,2-1 0 16,-1 1 0-16,7-3-3 16,-2-8-4-16,13-2-30 15,-7-13 1-15,14-13-1 16,-5-17-1-16</inkml:trace>
  <inkml:trace contextRef="#ctx0" brushRef="#br4" timeOffset="656578.5542">14674 13311 56 0,'-25'10'33'16,"5"9"-2"-16,10 3-2 15,9 4-32-15,2-5-1 16,17 5-2-16,2-8-1 15,15 8-3-15,-4-12 0 16,12 7 2-16,-4-10 3 16,-1 4 5-16,1 1 3 15,-11-3 3-15,3 9 4 16,-16-8 3-16,3 18 1 15,-21-10-2-15,11 20-1 16,-16-10-2-16,3 13-2 16,-7-5-2-16,1 5-2 0,1-8-1 15,0-1 0-15,2-11-1 16,6-3 0-16,-1-12 1 15,3-10-3-15,19-9 3 16,-4-13 0-16,4-7-1 16,4-5 0-16,0-5 1 15,-2-4-1-15,1 2 1 16,-7 2-1-16,-2 9-1 15,-4 5 1-15,-4 8-1 16,-5 17 1-16,0 0-1 16,0 0 0-16,6 19 1 15,-3 2-1-15,0 1 0 16,8 5 0-16,-1-2 0 15,5-1 1-15,3-4-2 16,3-3 2-16,3-5-2 0,3-5 2 16,-2-7-1-16,1-5 0 15,-1-7 0-15,-2-4 1 16,-1-3-1-16,-3-1 0 15,-5 0 1-15,-2 2-1 16,-2 5 0-16,-10 13 0 16,0 0 0-16,0 0 0 15,8 27 0-15,-11-2 1 16,3 5-3-16,-1 1 1 15,6 4-3-15,-4-7-3 16,13 4-14-16,-7-16-17 16,14 1 0-16,-6-17-1 15,10 3 1-15</inkml:trace>
  <inkml:trace contextRef="#ctx0" brushRef="#br4" timeOffset="656924.574">15580 13826 64 0,'-16'18'35'15,"16"-5"0"-15,0-13 1 16,8 20-30-16,6-18-2 16,12-1-1-16,2-7 1 15,11-3 0-15,-1-7-1 16,5-1-1-16,-4-7 0 15,-3 1-1-15,-7-6 0 16,-10 2 0-16,-12-1 0 0,-9 3 0 16,-9 6 1-16,-10 7-1 15,-7 9 0-15,-3 9 0 16,-5 10 0-16,0 9 0 15,4 11 0-15,3 2 1 16,8 1-2-16,10 1 2 16,11-5-3-16,11-7-1 15,20-3-7-15,-1-19-31 16,26-2 3-16,-3-12-3 15,13 0 1-15</inkml:trace>
  <inkml:trace contextRef="#ctx0" brushRef="#br4" timeOffset="657923.6311">16346 13543 58 0,'-23'18'37'15,"-11"-2"-1"-15,2 10 1 16,-6-1-28-16,7 7-3 16,0-2-2-16,8 5 0 15,8-5-2-15,10-1-1 16,10-9 0-16,12-4 0 15,9-4-1-15,6-5 0 16,6-5 0-16,-1 1 1 0,2-3-1 16,-7 2 1-1,-5 1-1-15,-11 5 2 0,-8 4-2 16,-11 5 2-16,-11 5-2 15,-5 3 0-15,-5 1 0 16,-3-2-1-16,4-1-2 16,-4-12-10-16,20 3-24 15,7-14-1-15,7-10-1 16,8-14 2-16</inkml:trace>
  <inkml:trace contextRef="#ctx0" brushRef="#br4" timeOffset="658643.6723">13971 13034 67 0,'0'0'35'15,"-13"7"-2"-15,7 9 2 16,0 0-34-16,0 4 0 16,1-1-1-16,2 3 0 15,4 6-4-15,-3-14-5 16,17 9-18-16,-15-23-6 0,22 20-2 15,-8-22 2-15</inkml:trace>
  <inkml:trace contextRef="#ctx0" brushRef="#br4" timeOffset="658802.6814">14122 13061 39 0,'4'-22'35'15,"3"10"1"-15,-9 2-2 16,2 10-16-16,0 0-6 16,-5 20-5-16,0-3-2 15,3 2-4-15,4 10-8 16,-4-8-29-16,11 4 1 15,-1-9-3-15,9-3 1 16</inkml:trace>
  <inkml:trace contextRef="#ctx0" brushRef="#br4" timeOffset="659344.7124">16574 13123 76 0,'0'0'35'0,"0"0"-1"16,-14 7-13-16,-1 5-23 15,8 10-8-15,-10-4-21 16,6 1-2-16,2-5-2 15,6 0 1-15</inkml:trace>
  <inkml:trace contextRef="#ctx0" brushRef="#br4" timeOffset="659493.7209">16779 13040 69 0,'0'0'34'0,"0"0"0"0,-23 24 0 16,9-2-34-16,-4 6-7 15,-8 0-26-15,13 2 0 16,3-5-2-16,10-2 0 15</inkml:trace>
  <inkml:trace contextRef="#ctx0" brushRef="#br4" timeOffset="677878.7725">16992 13012 39 0,'0'0'33'0,"0"0"1"16,0 0 0-16,14-3-17 16,-14 3-11-16,25 0 1 15,-8 4-2-15,12 15 0 16,0 4-1-16,9 15-1 15,-1 5-1-15,5 10-1 16,-2 10 0-16,-4 10-2 16,-11 5 1-16,-10 6 0 15,-18 6 0-15,-9 1 0 16,-15-1 0-16,-11-2 0 15,-6-9 0-15,-8-7 0 16,2-13-2-16,5-21-7 0,9-6-28 16,6-24 0-16,30-8-1 15,-14-22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9389800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writing up how to find the volume of an odd shaped object while also getting our Bunsen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things done (two things at once)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area of a rectangles (important for graphing skills)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track or not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we covered the objectives?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the title page of the next unit AND get the first unit marked in our books (will extend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next time too)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080" y="948240"/>
              <a:ext cx="4663800" cy="393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120" y="942840"/>
                <a:ext cx="4681440" cy="394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1" y="381000"/>
            <a:ext cx="8644877" cy="44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5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991600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5160" y="270360"/>
              <a:ext cx="8923320" cy="5112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54520"/>
                <a:ext cx="8945640" cy="514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20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6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797</TotalTime>
  <Words>179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61</cp:revision>
  <dcterms:created xsi:type="dcterms:W3CDTF">2006-08-16T00:00:00Z</dcterms:created>
  <dcterms:modified xsi:type="dcterms:W3CDTF">2014-03-04T20:49:01Z</dcterms:modified>
</cp:coreProperties>
</file>